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59" r:id="rId4"/>
    <p:sldId id="264" r:id="rId5"/>
    <p:sldId id="270" r:id="rId6"/>
    <p:sldId id="274" r:id="rId7"/>
    <p:sldId id="265" r:id="rId8"/>
    <p:sldId id="267" r:id="rId9"/>
    <p:sldId id="275" r:id="rId10"/>
    <p:sldId id="266" r:id="rId11"/>
    <p:sldId id="271" r:id="rId12"/>
    <p:sldId id="278" r:id="rId13"/>
    <p:sldId id="277" r:id="rId14"/>
    <p:sldId id="276" r:id="rId15"/>
    <p:sldId id="260" r:id="rId16"/>
    <p:sldId id="268" r:id="rId17"/>
    <p:sldId id="273" r:id="rId18"/>
    <p:sldId id="279" r:id="rId19"/>
    <p:sldId id="269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Segoe UI" panose="020B0502040204020203" pitchFamily="34" charset="0"/>
      <p:regular r:id="rId28"/>
      <p:bold r:id="rId29"/>
      <p:italic r:id="rId30"/>
      <p:boldItalic r:id="rId31"/>
    </p:embeddedFont>
  </p:embeddedFontLst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A3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46.png>
</file>

<file path=ppt/media/image47.png>
</file>

<file path=ppt/media/image48.svg>
</file>

<file path=ppt/media/image49.png>
</file>

<file path=ppt/media/image5.png>
</file>

<file path=ppt/media/image50.png>
</file>

<file path=ppt/media/image51.sv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4A8092-513A-45B3-8FCE-6FDF92F54109}" type="datetimeFigureOut">
              <a:rPr lang="en-001" smtClean="0"/>
              <a:t>13/01/2022</a:t>
            </a:fld>
            <a:endParaRPr lang="en-00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00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A40820-6BD1-47B6-812F-4E51B6C07EE1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46651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5F294-1B3C-4FCA-BFF7-4BAED221C7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4F8FF-8C2F-4240-A6EE-21CF8EBE4C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01E9-227E-4397-B26E-184965C5E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F7795-F7DE-4BEF-9E93-A90A0BB13754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EF97D-ECF6-4CC0-B403-F2CEC356F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5CB4F-2521-428C-B68A-99E433E22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386150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CB5A4-F8B8-4AF8-9650-951922EC7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D46162-8C5D-4D47-AF13-1D43E1FA2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808E1-FBEC-4764-B17A-503655F04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69D74-B69A-4606-ABCD-0CFB6A0934B7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2F75F-E62F-405A-A4E1-C2A55DA20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7A422-E4BA-4A97-A576-8B87E1B27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52803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EF7A27-5352-44C6-AD6C-C2FCDAEBAE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65E543-6A31-4AEF-95DA-04D2B0C9D3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05B79-A2D5-48E2-B2AA-883F89D75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7C822-5D30-43A7-BD0F-3D4CE52362A0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40FAB-35DE-4F2C-96FE-1C3B114F7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25AB6-710B-43EE-A412-D6AA38092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184167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7574D-3307-47CE-A995-A5EFAB6F8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E21E6-D94C-422C-AA46-AF56F4464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2FB66-D762-4AA1-9C73-A3C53705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605A-7853-4FF1-9A5E-95389D53C2C1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DA94E-AFAA-4172-BCC0-B9A7512BB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AA9F5-1A5C-49FD-A33D-C3F9D8AC9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105104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360C8-33CB-4B68-9B0B-46D2C4621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68CC8-7917-44E2-BA12-34E14B069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C4333-066A-45B0-8D82-B01E3D436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705F9-3903-4093-A92C-59DDA686CACD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FC6FE-285F-41DC-A817-C6550EC1C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7D5D0-AB82-40FB-AEAE-20188E98E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621128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BD8DD-3426-47A4-B43C-3EC7E2D78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5E9E5-6C4E-4D3A-93F7-962FCDB045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63FEC7-BF2E-4383-AD47-2AE6E5B7E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58112A-9E02-4D02-A736-982790B87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6963C-AE55-44AE-B467-AA277B562D64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60358-E248-48C7-9BDB-7BC827C30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D2C66F-6EF4-46AF-B89E-1224879BC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930212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38688-9C15-4149-B05D-99879848C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A69B6-166E-4526-B05D-0A58E5275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EE6D20-C846-4CC6-9B0E-9CE11694C4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33F6C2-E579-4DB2-861B-06DD47D770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BEDEB-8BBD-46CA-90C3-CF01500A1C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AEFBE2-E728-4BD7-8A37-63027E534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C9343-5B77-40F3-AC5D-AE6638CB4817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74E9AA-66DD-4A77-A021-56F5CF5B7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FEB87D-8B5D-43CB-B8BF-4CFBC5D13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14985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17483-49EE-40B7-A884-DDBCF4B00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C6E1EB-F9D0-4BDF-A1FA-62AB7408C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5154B-28A2-4DEE-B0E7-0D126782579A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ADE0C6-E1B0-4626-827F-366B8519C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0ADA43-68B3-40C1-8F19-BE0D73DA9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54584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8041A2-7E7D-4F82-A0F7-12C02B3E7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39A52-9A74-4C49-9925-A6839599FE14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9BEE7-68A4-451D-8C9A-2159AF387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FBB0B-F944-4C58-A3EB-2B188F893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815505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DD67F-ABBA-48A2-BF59-59B38BB1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6E418-5CC4-4C44-BA09-A1B240197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1BA3F0-BB44-4D2E-A3F2-52A205BC55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5118C-DE60-4DDC-815F-AC5B69183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D6D81-2DDF-4BB2-A80F-6E80F197B59B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516CF9-EF5F-4CA0-A1C4-D4E601654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CCE2E-F30E-4493-A0B8-57E08F3BE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834892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0F685-2861-4082-8D71-13DCE8B40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86896F-0A1C-400C-B678-970F4303AA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F858E-0394-4924-A587-A45E6CAC7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105E01-7C3E-4E59-A492-48F6E9124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220D3-08EE-41BC-B074-7067A31CD144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5C579-AF2B-4878-80BA-B7169D2EF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96704-CB80-4890-A55B-20646FF5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1266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30F9D2-1E4E-4904-98F7-62429D23B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19B4CA-FBB7-45FD-A77A-BE0BC8419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5C414-3FB5-47A3-9F4A-D485A36929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AFF2C-16A3-437F-9D80-772335477827}" type="datetime8">
              <a:rPr lang="en-001" smtClean="0"/>
              <a:t>13/01/2022 10:22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1B7A9-082D-42AD-9BA0-88C4737CD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9B833-923E-4078-8B74-530C7B1210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B9C2A-2ADC-447E-8F49-F235268B6EDE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088609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001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3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7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sv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sv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5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6.png"/><Relationship Id="rId12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hdphoto" Target="../media/hdphoto1.wdp"/><Relationship Id="rId7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jpg"/><Relationship Id="rId5" Type="http://schemas.microsoft.com/office/2007/relationships/hdphoto" Target="../media/hdphoto2.wdp"/><Relationship Id="rId4" Type="http://schemas.openxmlformats.org/officeDocument/2006/relationships/image" Target="../media/image27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2.svg"/><Relationship Id="rId7" Type="http://schemas.microsoft.com/office/2007/relationships/hdphoto" Target="../media/hdphoto3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10" Type="http://schemas.openxmlformats.org/officeDocument/2006/relationships/image" Target="../media/image7.png"/><Relationship Id="rId4" Type="http://schemas.openxmlformats.org/officeDocument/2006/relationships/image" Target="../media/image33.png"/><Relationship Id="rId9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DEF2427-571D-4653-96E4-726D71FFF08E}"/>
              </a:ext>
            </a:extLst>
          </p:cNvPr>
          <p:cNvGrpSpPr/>
          <p:nvPr/>
        </p:nvGrpSpPr>
        <p:grpSpPr>
          <a:xfrm>
            <a:off x="2112224" y="1785228"/>
            <a:ext cx="7967552" cy="1035288"/>
            <a:chOff x="3172673" y="1914018"/>
            <a:chExt cx="7967552" cy="1035288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AF840BC9-1B5C-4080-9987-45818AEFD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72673" y="1914018"/>
              <a:ext cx="1692185" cy="669717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62ABB09E-54D4-41B4-8E3D-7920F010F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5094" y="2029187"/>
              <a:ext cx="6455131" cy="920119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522971D-F201-47FC-898C-775A51E62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03" y="388323"/>
            <a:ext cx="10900593" cy="115834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889A61D-5D88-4B6C-A8B4-49F37243099C}"/>
              </a:ext>
            </a:extLst>
          </p:cNvPr>
          <p:cNvGrpSpPr/>
          <p:nvPr/>
        </p:nvGrpSpPr>
        <p:grpSpPr>
          <a:xfrm>
            <a:off x="725682" y="2617573"/>
            <a:ext cx="10740636" cy="3690455"/>
            <a:chOff x="725681" y="2647814"/>
            <a:chExt cx="10740636" cy="3690455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652D69D-5A22-4687-8BED-B3B94B1E1397}"/>
                </a:ext>
              </a:extLst>
            </p:cNvPr>
            <p:cNvGrpSpPr/>
            <p:nvPr/>
          </p:nvGrpSpPr>
          <p:grpSpPr>
            <a:xfrm>
              <a:off x="725681" y="3600456"/>
              <a:ext cx="10740636" cy="2737813"/>
              <a:chOff x="725681" y="2820516"/>
              <a:chExt cx="10740636" cy="2737813"/>
            </a:xfrm>
          </p:grpSpPr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5E3C1299-B338-4FF9-A5D3-0C33A4DF4B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681" y="2921989"/>
                <a:ext cx="10740636" cy="263634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102066E5-E72A-47E9-A6FF-1C93283655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7986" y="2820516"/>
                <a:ext cx="1033997" cy="489788"/>
              </a:xfrm>
              <a:prstGeom prst="rect">
                <a:avLst/>
              </a:prstGeom>
            </p:spPr>
          </p:pic>
        </p:grp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9FCEDB1-14B9-4B38-BC63-56F1D5CFF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8914" y="2647814"/>
              <a:ext cx="1894170" cy="1432565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6E800C0-BD18-44B3-8B38-6BFE49C92296}"/>
              </a:ext>
            </a:extLst>
          </p:cNvPr>
          <p:cNvGrpSpPr/>
          <p:nvPr/>
        </p:nvGrpSpPr>
        <p:grpSpPr>
          <a:xfrm>
            <a:off x="11070908" y="6021867"/>
            <a:ext cx="867502" cy="691484"/>
            <a:chOff x="10939803" y="5962286"/>
            <a:chExt cx="867502" cy="691484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E743E93-4177-4F3F-B32C-1E0B95271E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80AB3F5-E110-49F8-B719-75FC51BC669E}"/>
                </a:ext>
              </a:extLst>
            </p:cNvPr>
            <p:cNvSpPr/>
            <p:nvPr/>
          </p:nvSpPr>
          <p:spPr>
            <a:xfrm>
              <a:off x="11386997" y="5962286"/>
              <a:ext cx="420308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1741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2">
            <a:extLst>
              <a:ext uri="{FF2B5EF4-FFF2-40B4-BE49-F238E27FC236}">
                <a16:creationId xmlns:a16="http://schemas.microsoft.com/office/drawing/2014/main" id="{9E46AB2B-7DA0-4DAB-A530-B2EB067E59D0}"/>
              </a:ext>
            </a:extLst>
          </p:cNvPr>
          <p:cNvGrpSpPr/>
          <p:nvPr/>
        </p:nvGrpSpPr>
        <p:grpSpPr>
          <a:xfrm>
            <a:off x="-244820" y="-1101055"/>
            <a:ext cx="10701255" cy="7672769"/>
            <a:chOff x="6271890" y="2059510"/>
            <a:chExt cx="6410570" cy="4596360"/>
          </a:xfr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196D31F-9938-4E2F-BA68-AB3063576E63}"/>
                </a:ext>
              </a:extLst>
            </p:cNvPr>
            <p:cNvSpPr/>
            <p:nvPr/>
          </p:nvSpPr>
          <p:spPr>
            <a:xfrm>
              <a:off x="11606727" y="4117030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2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9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222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2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2" y="83304"/>
                  </a:cubicBezTo>
                  <a:cubicBezTo>
                    <a:pt x="24086" y="83962"/>
                    <a:pt x="26484" y="84277"/>
                    <a:pt x="28894" y="84263"/>
                  </a:cubicBezTo>
                  <a:cubicBezTo>
                    <a:pt x="36045" y="84154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966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8"/>
                    <a:pt x="39579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1937"/>
                    <a:pt x="16018" y="37143"/>
                  </a:cubicBezTo>
                  <a:cubicBezTo>
                    <a:pt x="19854" y="22350"/>
                    <a:pt x="29716" y="14131"/>
                    <a:pt x="38346" y="14131"/>
                  </a:cubicBezTo>
                  <a:lnTo>
                    <a:pt x="41496" y="14131"/>
                  </a:lnTo>
                  <a:cubicBezTo>
                    <a:pt x="50947" y="17555"/>
                    <a:pt x="55468" y="32212"/>
                    <a:pt x="51222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0AE1C0D-DA53-437D-9727-2FB674C2AD6F}"/>
                </a:ext>
              </a:extLst>
            </p:cNvPr>
            <p:cNvSpPr/>
            <p:nvPr/>
          </p:nvSpPr>
          <p:spPr>
            <a:xfrm>
              <a:off x="11708236" y="4077645"/>
              <a:ext cx="23834" cy="32189"/>
            </a:xfrm>
            <a:custGeom>
              <a:avLst/>
              <a:gdLst>
                <a:gd name="connsiteX0" fmla="*/ 11900 w 23834"/>
                <a:gd name="connsiteY0" fmla="*/ 32148 h 32189"/>
                <a:gd name="connsiteX1" fmla="*/ 23817 w 23834"/>
                <a:gd name="connsiteY1" fmla="*/ 15985 h 32189"/>
                <a:gd name="connsiteX2" fmla="*/ 11900 w 23834"/>
                <a:gd name="connsiteY2" fmla="*/ -42 h 32189"/>
                <a:gd name="connsiteX3" fmla="*/ -17 w 23834"/>
                <a:gd name="connsiteY3" fmla="*/ 15985 h 32189"/>
                <a:gd name="connsiteX4" fmla="*/ 11900 w 23834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4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5985"/>
                  </a:cubicBezTo>
                  <a:cubicBezTo>
                    <a:pt x="23817" y="6944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5985"/>
                  </a:cubicBezTo>
                  <a:cubicBezTo>
                    <a:pt x="-17" y="24888"/>
                    <a:pt x="5325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FF8C313-2EA9-422E-A858-6DB58BC7A720}"/>
                </a:ext>
              </a:extLst>
            </p:cNvPr>
            <p:cNvSpPr/>
            <p:nvPr/>
          </p:nvSpPr>
          <p:spPr>
            <a:xfrm>
              <a:off x="11710702" y="4120108"/>
              <a:ext cx="23696" cy="32326"/>
            </a:xfrm>
            <a:custGeom>
              <a:avLst/>
              <a:gdLst>
                <a:gd name="connsiteX0" fmla="*/ 11763 w 23696"/>
                <a:gd name="connsiteY0" fmla="*/ -42 h 32326"/>
                <a:gd name="connsiteX1" fmla="*/ -17 w 23696"/>
                <a:gd name="connsiteY1" fmla="*/ 16122 h 32326"/>
                <a:gd name="connsiteX2" fmla="*/ 11763 w 23696"/>
                <a:gd name="connsiteY2" fmla="*/ 32285 h 32326"/>
                <a:gd name="connsiteX3" fmla="*/ 23680 w 23696"/>
                <a:gd name="connsiteY3" fmla="*/ 16122 h 32326"/>
                <a:gd name="connsiteX4" fmla="*/ 11763 w 23696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7653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EF4F8CD-ABA4-4502-B50F-0F44C883DDD4}"/>
                </a:ext>
              </a:extLst>
            </p:cNvPr>
            <p:cNvSpPr/>
            <p:nvPr/>
          </p:nvSpPr>
          <p:spPr>
            <a:xfrm>
              <a:off x="11786228" y="3976967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7"/>
                    <a:pt x="31162" y="295692"/>
                  </a:cubicBezTo>
                  <a:lnTo>
                    <a:pt x="44038" y="289528"/>
                  </a:lnTo>
                  <a:cubicBezTo>
                    <a:pt x="-39244" y="116526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23FE743-EFD6-418E-8A34-00E6911E3702}"/>
                </a:ext>
              </a:extLst>
            </p:cNvPr>
            <p:cNvSpPr/>
            <p:nvPr/>
          </p:nvSpPr>
          <p:spPr>
            <a:xfrm>
              <a:off x="12234776" y="3974912"/>
              <a:ext cx="57363" cy="297103"/>
            </a:xfrm>
            <a:custGeom>
              <a:avLst/>
              <a:gdLst>
                <a:gd name="connsiteX0" fmla="*/ -17 w 57363"/>
                <a:gd name="connsiteY0" fmla="*/ 8999 h 297103"/>
                <a:gd name="connsiteX1" fmla="*/ -17 w 57363"/>
                <a:gd name="connsiteY1" fmla="*/ 289802 h 297103"/>
                <a:gd name="connsiteX2" fmla="*/ 12174 w 57363"/>
                <a:gd name="connsiteY2" fmla="*/ 297062 h 297103"/>
                <a:gd name="connsiteX3" fmla="*/ 12174 w 57363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3" h="297103">
                  <a:moveTo>
                    <a:pt x="-17" y="8999"/>
                  </a:moveTo>
                  <a:cubicBezTo>
                    <a:pt x="942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FF629D1-D6C0-4AEA-BCB4-BAD8CD329834}"/>
                </a:ext>
              </a:extLst>
            </p:cNvPr>
            <p:cNvSpPr/>
            <p:nvPr/>
          </p:nvSpPr>
          <p:spPr>
            <a:xfrm>
              <a:off x="11816421" y="4060979"/>
              <a:ext cx="129744" cy="116258"/>
            </a:xfrm>
            <a:custGeom>
              <a:avLst/>
              <a:gdLst>
                <a:gd name="connsiteX0" fmla="*/ 86443 w 129744"/>
                <a:gd name="connsiteY0" fmla="*/ 46211 h 116258"/>
                <a:gd name="connsiteX1" fmla="*/ 98634 w 129744"/>
                <a:gd name="connsiteY1" fmla="*/ 22377 h 116258"/>
                <a:gd name="connsiteX2" fmla="*/ 103291 w 129744"/>
                <a:gd name="connsiteY2" fmla="*/ 15802 h 116258"/>
                <a:gd name="connsiteX3" fmla="*/ 116030 w 129744"/>
                <a:gd name="connsiteY3" fmla="*/ 53882 h 116258"/>
                <a:gd name="connsiteX4" fmla="*/ 129728 w 129744"/>
                <a:gd name="connsiteY4" fmla="*/ 51827 h 116258"/>
                <a:gd name="connsiteX5" fmla="*/ 105757 w 129744"/>
                <a:gd name="connsiteY5" fmla="*/ 1693 h 116258"/>
                <a:gd name="connsiteX6" fmla="*/ 85895 w 129744"/>
                <a:gd name="connsiteY6" fmla="*/ 15391 h 116258"/>
                <a:gd name="connsiteX7" fmla="*/ 84115 w 129744"/>
                <a:gd name="connsiteY7" fmla="*/ 18815 h 116258"/>
                <a:gd name="connsiteX8" fmla="*/ 74800 w 129744"/>
                <a:gd name="connsiteY8" fmla="*/ 5118 h 116258"/>
                <a:gd name="connsiteX9" fmla="*/ 55076 w 129744"/>
                <a:gd name="connsiteY9" fmla="*/ 1008 h 116258"/>
                <a:gd name="connsiteX10" fmla="*/ 26173 w 129744"/>
                <a:gd name="connsiteY10" fmla="*/ 49909 h 116258"/>
                <a:gd name="connsiteX11" fmla="*/ 39871 w 129744"/>
                <a:gd name="connsiteY11" fmla="*/ 53060 h 116258"/>
                <a:gd name="connsiteX12" fmla="*/ 59733 w 129744"/>
                <a:gd name="connsiteY12" fmla="*/ 14432 h 116258"/>
                <a:gd name="connsiteX13" fmla="*/ 65897 w 129744"/>
                <a:gd name="connsiteY13" fmla="*/ 16213 h 116258"/>
                <a:gd name="connsiteX14" fmla="*/ 72335 w 129744"/>
                <a:gd name="connsiteY14" fmla="*/ 41280 h 116258"/>
                <a:gd name="connsiteX15" fmla="*/ 70417 w 129744"/>
                <a:gd name="connsiteY15" fmla="*/ 46211 h 116258"/>
                <a:gd name="connsiteX16" fmla="*/ 29324 w 129744"/>
                <a:gd name="connsiteY16" fmla="*/ 100043 h 116258"/>
                <a:gd name="connsiteX17" fmla="*/ 15626 w 129744"/>
                <a:gd name="connsiteY17" fmla="*/ 92783 h 116258"/>
                <a:gd name="connsiteX18" fmla="*/ 14804 w 129744"/>
                <a:gd name="connsiteY18" fmla="*/ 85660 h 116258"/>
                <a:gd name="connsiteX19" fmla="*/ 1107 w 129744"/>
                <a:gd name="connsiteY19" fmla="*/ 80866 h 116258"/>
                <a:gd name="connsiteX20" fmla="*/ 2887 w 129744"/>
                <a:gd name="connsiteY20" fmla="*/ 99632 h 116258"/>
                <a:gd name="connsiteX21" fmla="*/ 26858 w 129744"/>
                <a:gd name="connsiteY21" fmla="*/ 113330 h 116258"/>
                <a:gd name="connsiteX22" fmla="*/ 31653 w 129744"/>
                <a:gd name="connsiteY22" fmla="*/ 113330 h 116258"/>
                <a:gd name="connsiteX23" fmla="*/ 67266 w 129744"/>
                <a:gd name="connsiteY23" fmla="*/ 83880 h 116258"/>
                <a:gd name="connsiteX24" fmla="*/ 72882 w 129744"/>
                <a:gd name="connsiteY24" fmla="*/ 109494 h 116258"/>
                <a:gd name="connsiteX25" fmla="*/ 91648 w 129744"/>
                <a:gd name="connsiteY25" fmla="*/ 116206 h 116258"/>
                <a:gd name="connsiteX26" fmla="*/ 100415 w 129744"/>
                <a:gd name="connsiteY26" fmla="*/ 115110 h 116258"/>
                <a:gd name="connsiteX27" fmla="*/ 127810 w 129744"/>
                <a:gd name="connsiteY27" fmla="*/ 94975 h 116258"/>
                <a:gd name="connsiteX28" fmla="*/ 114797 w 129744"/>
                <a:gd name="connsiteY28" fmla="*/ 89496 h 116258"/>
                <a:gd name="connsiteX29" fmla="*/ 96853 w 129744"/>
                <a:gd name="connsiteY29" fmla="*/ 101276 h 116258"/>
                <a:gd name="connsiteX30" fmla="*/ 81786 w 129744"/>
                <a:gd name="connsiteY30" fmla="*/ 98810 h 116258"/>
                <a:gd name="connsiteX31" fmla="*/ 83293 w 129744"/>
                <a:gd name="connsiteY31" fmla="*/ 68949 h 116258"/>
                <a:gd name="connsiteX32" fmla="*/ 86443 w 129744"/>
                <a:gd name="connsiteY32" fmla="*/ 46211 h 1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744" h="116258">
                  <a:moveTo>
                    <a:pt x="86443" y="46211"/>
                  </a:moveTo>
                  <a:cubicBezTo>
                    <a:pt x="90415" y="37855"/>
                    <a:pt x="94525" y="29500"/>
                    <a:pt x="98634" y="22377"/>
                  </a:cubicBezTo>
                  <a:cubicBezTo>
                    <a:pt x="99949" y="20021"/>
                    <a:pt x="101511" y="17816"/>
                    <a:pt x="103291" y="15802"/>
                  </a:cubicBezTo>
                  <a:cubicBezTo>
                    <a:pt x="110688" y="27212"/>
                    <a:pt x="115072" y="40321"/>
                    <a:pt x="116030" y="53882"/>
                  </a:cubicBezTo>
                  <a:lnTo>
                    <a:pt x="129728" y="51827"/>
                  </a:lnTo>
                  <a:cubicBezTo>
                    <a:pt x="127673" y="38129"/>
                    <a:pt x="121235" y="4707"/>
                    <a:pt x="105757" y="1693"/>
                  </a:cubicBezTo>
                  <a:cubicBezTo>
                    <a:pt x="98497" y="461"/>
                    <a:pt x="92059" y="4981"/>
                    <a:pt x="85895" y="15391"/>
                  </a:cubicBezTo>
                  <a:lnTo>
                    <a:pt x="84115" y="18815"/>
                  </a:lnTo>
                  <a:cubicBezTo>
                    <a:pt x="82498" y="13391"/>
                    <a:pt x="79238" y="8611"/>
                    <a:pt x="74800" y="5118"/>
                  </a:cubicBezTo>
                  <a:cubicBezTo>
                    <a:pt x="69458" y="269"/>
                    <a:pt x="61911" y="-1306"/>
                    <a:pt x="55076" y="1008"/>
                  </a:cubicBezTo>
                  <a:cubicBezTo>
                    <a:pt x="36721" y="7446"/>
                    <a:pt x="27680" y="42786"/>
                    <a:pt x="26173" y="49909"/>
                  </a:cubicBezTo>
                  <a:lnTo>
                    <a:pt x="39871" y="53060"/>
                  </a:lnTo>
                  <a:cubicBezTo>
                    <a:pt x="43022" y="39362"/>
                    <a:pt x="51514" y="17309"/>
                    <a:pt x="59733" y="14432"/>
                  </a:cubicBezTo>
                  <a:cubicBezTo>
                    <a:pt x="60555" y="14432"/>
                    <a:pt x="62335" y="13473"/>
                    <a:pt x="65897" y="16213"/>
                  </a:cubicBezTo>
                  <a:cubicBezTo>
                    <a:pt x="71773" y="23130"/>
                    <a:pt x="74157" y="32376"/>
                    <a:pt x="72335" y="41280"/>
                  </a:cubicBezTo>
                  <a:lnTo>
                    <a:pt x="70417" y="46211"/>
                  </a:lnTo>
                  <a:cubicBezTo>
                    <a:pt x="57815" y="72784"/>
                    <a:pt x="43022" y="102919"/>
                    <a:pt x="29324" y="100043"/>
                  </a:cubicBezTo>
                  <a:cubicBezTo>
                    <a:pt x="23982" y="99509"/>
                    <a:pt x="19064" y="96892"/>
                    <a:pt x="15626" y="92783"/>
                  </a:cubicBezTo>
                  <a:cubicBezTo>
                    <a:pt x="14407" y="90619"/>
                    <a:pt x="14120" y="88044"/>
                    <a:pt x="14804" y="85660"/>
                  </a:cubicBezTo>
                  <a:lnTo>
                    <a:pt x="1107" y="80866"/>
                  </a:lnTo>
                  <a:cubicBezTo>
                    <a:pt x="-866" y="87099"/>
                    <a:pt x="-222" y="93879"/>
                    <a:pt x="2887" y="99632"/>
                  </a:cubicBezTo>
                  <a:cubicBezTo>
                    <a:pt x="8462" y="107508"/>
                    <a:pt x="17243" y="112521"/>
                    <a:pt x="26858" y="113330"/>
                  </a:cubicBezTo>
                  <a:cubicBezTo>
                    <a:pt x="28447" y="113453"/>
                    <a:pt x="30063" y="113453"/>
                    <a:pt x="31653" y="113330"/>
                  </a:cubicBezTo>
                  <a:cubicBezTo>
                    <a:pt x="46035" y="113330"/>
                    <a:pt x="57267" y="100728"/>
                    <a:pt x="67266" y="83880"/>
                  </a:cubicBezTo>
                  <a:cubicBezTo>
                    <a:pt x="64938" y="92824"/>
                    <a:pt x="67020" y="102344"/>
                    <a:pt x="72882" y="109494"/>
                  </a:cubicBezTo>
                  <a:cubicBezTo>
                    <a:pt x="78074" y="114014"/>
                    <a:pt x="84772" y="116398"/>
                    <a:pt x="91648" y="116206"/>
                  </a:cubicBezTo>
                  <a:cubicBezTo>
                    <a:pt x="94607" y="116165"/>
                    <a:pt x="97539" y="115809"/>
                    <a:pt x="100415" y="115110"/>
                  </a:cubicBezTo>
                  <a:cubicBezTo>
                    <a:pt x="112085" y="112795"/>
                    <a:pt x="122112" y="105412"/>
                    <a:pt x="127810" y="94975"/>
                  </a:cubicBezTo>
                  <a:lnTo>
                    <a:pt x="114797" y="89496"/>
                  </a:lnTo>
                  <a:cubicBezTo>
                    <a:pt x="110661" y="95701"/>
                    <a:pt x="104182" y="99947"/>
                    <a:pt x="96853" y="101276"/>
                  </a:cubicBezTo>
                  <a:cubicBezTo>
                    <a:pt x="91717" y="102837"/>
                    <a:pt x="86155" y="101933"/>
                    <a:pt x="81786" y="98810"/>
                  </a:cubicBezTo>
                  <a:cubicBezTo>
                    <a:pt x="78909" y="96207"/>
                    <a:pt x="81786" y="78537"/>
                    <a:pt x="83293" y="68949"/>
                  </a:cubicBezTo>
                  <a:cubicBezTo>
                    <a:pt x="84799" y="59361"/>
                    <a:pt x="85895" y="53745"/>
                    <a:pt x="86443" y="46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E096CDA-C836-4EE1-87A8-00B4FEA93BA6}"/>
                </a:ext>
              </a:extLst>
            </p:cNvPr>
            <p:cNvSpPr/>
            <p:nvPr/>
          </p:nvSpPr>
          <p:spPr>
            <a:xfrm>
              <a:off x="11952381" y="4149147"/>
              <a:ext cx="58549" cy="68094"/>
            </a:xfrm>
            <a:custGeom>
              <a:avLst/>
              <a:gdLst>
                <a:gd name="connsiteX0" fmla="*/ 51298 w 58549"/>
                <a:gd name="connsiteY0" fmla="*/ 8588 h 68094"/>
                <a:gd name="connsiteX1" fmla="*/ 40751 w 58549"/>
                <a:gd name="connsiteY1" fmla="*/ 12697 h 68094"/>
                <a:gd name="connsiteX2" fmla="*/ 23492 w 58549"/>
                <a:gd name="connsiteY2" fmla="*/ 30367 h 68094"/>
                <a:gd name="connsiteX3" fmla="*/ 20205 w 58549"/>
                <a:gd name="connsiteY3" fmla="*/ 33381 h 68094"/>
                <a:gd name="connsiteX4" fmla="*/ 14314 w 58549"/>
                <a:gd name="connsiteY4" fmla="*/ -42 h 68094"/>
                <a:gd name="connsiteX5" fmla="*/ 617 w 58549"/>
                <a:gd name="connsiteY5" fmla="*/ 3109 h 68094"/>
                <a:gd name="connsiteX6" fmla="*/ 7054 w 58549"/>
                <a:gd name="connsiteY6" fmla="*/ 46805 h 68094"/>
                <a:gd name="connsiteX7" fmla="*/ 617 w 58549"/>
                <a:gd name="connsiteY7" fmla="*/ 62694 h 68094"/>
                <a:gd name="connsiteX8" fmla="*/ 9246 w 58549"/>
                <a:gd name="connsiteY8" fmla="*/ 68036 h 68094"/>
                <a:gd name="connsiteX9" fmla="*/ 17465 w 58549"/>
                <a:gd name="connsiteY9" fmla="*/ 64064 h 68094"/>
                <a:gd name="connsiteX10" fmla="*/ 20889 w 58549"/>
                <a:gd name="connsiteY10" fmla="*/ 52832 h 68094"/>
                <a:gd name="connsiteX11" fmla="*/ 33354 w 58549"/>
                <a:gd name="connsiteY11" fmla="*/ 40641 h 68094"/>
                <a:gd name="connsiteX12" fmla="*/ 44449 w 58549"/>
                <a:gd name="connsiteY12" fmla="*/ 29956 h 68094"/>
                <a:gd name="connsiteX13" fmla="*/ 42943 w 58549"/>
                <a:gd name="connsiteY13" fmla="*/ 63790 h 68094"/>
                <a:gd name="connsiteX14" fmla="*/ 56641 w 58549"/>
                <a:gd name="connsiteY14" fmla="*/ 65023 h 68094"/>
                <a:gd name="connsiteX15" fmla="*/ 51298 w 58549"/>
                <a:gd name="connsiteY15" fmla="*/ 8588 h 6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49" h="68094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2" y="18957"/>
                    <a:pt x="29615" y="24847"/>
                    <a:pt x="23492" y="30367"/>
                  </a:cubicBezTo>
                  <a:lnTo>
                    <a:pt x="20205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4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69" y="66132"/>
                    <a:pt x="5520" y="68269"/>
                    <a:pt x="9246" y="68036"/>
                  </a:cubicBezTo>
                  <a:cubicBezTo>
                    <a:pt x="12465" y="68091"/>
                    <a:pt x="15506" y="66611"/>
                    <a:pt x="17465" y="64064"/>
                  </a:cubicBezTo>
                  <a:cubicBezTo>
                    <a:pt x="19616" y="60708"/>
                    <a:pt x="20794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1" y="65023"/>
                  </a:lnTo>
                  <a:cubicBezTo>
                    <a:pt x="61572" y="12834"/>
                    <a:pt x="55818" y="10232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79EE2FB-C6A4-4CA2-85D3-E83084EF4F4B}"/>
                </a:ext>
              </a:extLst>
            </p:cNvPr>
            <p:cNvSpPr/>
            <p:nvPr/>
          </p:nvSpPr>
          <p:spPr>
            <a:xfrm>
              <a:off x="10523522" y="4078740"/>
              <a:ext cx="165057" cy="171358"/>
            </a:xfrm>
            <a:custGeom>
              <a:avLst/>
              <a:gdLst>
                <a:gd name="connsiteX0" fmla="*/ 105729 w 165057"/>
                <a:gd name="connsiteY0" fmla="*/ 145154 h 171358"/>
                <a:gd name="connsiteX1" fmla="*/ 101894 w 165057"/>
                <a:gd name="connsiteY1" fmla="*/ 151592 h 171358"/>
                <a:gd name="connsiteX2" fmla="*/ 91894 w 165057"/>
                <a:gd name="connsiteY2" fmla="*/ 123238 h 171358"/>
                <a:gd name="connsiteX3" fmla="*/ 85183 w 165057"/>
                <a:gd name="connsiteY3" fmla="*/ 31052 h 171358"/>
                <a:gd name="connsiteX4" fmla="*/ 79156 w 165057"/>
                <a:gd name="connsiteY4" fmla="*/ 24066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688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2 w 165057"/>
                <a:gd name="connsiteY19" fmla="*/ -42 h 171358"/>
                <a:gd name="connsiteX20" fmla="*/ 105729 w 165057"/>
                <a:gd name="connsiteY20" fmla="*/ 145154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154"/>
                  </a:moveTo>
                  <a:cubicBezTo>
                    <a:pt x="104606" y="147387"/>
                    <a:pt x="103319" y="149537"/>
                    <a:pt x="101894" y="151592"/>
                  </a:cubicBezTo>
                  <a:cubicBezTo>
                    <a:pt x="96168" y="143168"/>
                    <a:pt x="92730" y="133388"/>
                    <a:pt x="91894" y="123238"/>
                  </a:cubicBezTo>
                  <a:cubicBezTo>
                    <a:pt x="87402" y="92719"/>
                    <a:pt x="85155" y="61900"/>
                    <a:pt x="85183" y="31052"/>
                  </a:cubicBezTo>
                  <a:cubicBezTo>
                    <a:pt x="85155" y="27559"/>
                    <a:pt x="82608" y="24601"/>
                    <a:pt x="79156" y="24066"/>
                  </a:cubicBezTo>
                  <a:cubicBezTo>
                    <a:pt x="75663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50" y="155921"/>
                    <a:pt x="13941" y="154428"/>
                    <a:pt x="13407" y="152688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-17" y="158852"/>
                    <a:pt x="4777" y="169947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75" y="127005"/>
                    <a:pt x="63841" y="100595"/>
                    <a:pt x="72170" y="73378"/>
                  </a:cubicBezTo>
                  <a:cubicBezTo>
                    <a:pt x="72937" y="91062"/>
                    <a:pt x="74855" y="108677"/>
                    <a:pt x="77923" y="126114"/>
                  </a:cubicBezTo>
                  <a:cubicBezTo>
                    <a:pt x="83128" y="152003"/>
                    <a:pt x="90114" y="164605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87" y="104390"/>
                    <a:pt x="155630" y="54078"/>
                    <a:pt x="165040" y="2424"/>
                  </a:cubicBezTo>
                  <a:lnTo>
                    <a:pt x="151342" y="-42"/>
                  </a:lnTo>
                  <a:cubicBezTo>
                    <a:pt x="142056" y="50024"/>
                    <a:pt x="126741" y="98774"/>
                    <a:pt x="105729" y="1451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A70AC04-497D-4FD7-A8BD-004D9DC80EA6}"/>
                </a:ext>
              </a:extLst>
            </p:cNvPr>
            <p:cNvSpPr/>
            <p:nvPr/>
          </p:nvSpPr>
          <p:spPr>
            <a:xfrm>
              <a:off x="10705290" y="4159694"/>
              <a:ext cx="168780" cy="68762"/>
            </a:xfrm>
            <a:custGeom>
              <a:avLst/>
              <a:gdLst>
                <a:gd name="connsiteX0" fmla="*/ 164219 w 168780"/>
                <a:gd name="connsiteY0" fmla="*/ 25162 h 68762"/>
                <a:gd name="connsiteX1" fmla="*/ 151343 w 168780"/>
                <a:gd name="connsiteY1" fmla="*/ 19820 h 68762"/>
                <a:gd name="connsiteX2" fmla="*/ 151343 w 168780"/>
                <a:gd name="connsiteY2" fmla="*/ 19820 h 68762"/>
                <a:gd name="connsiteX3" fmla="*/ 150658 w 168780"/>
                <a:gd name="connsiteY3" fmla="*/ 19820 h 68762"/>
                <a:gd name="connsiteX4" fmla="*/ 102990 w 168780"/>
                <a:gd name="connsiteY4" fmla="*/ -42 h 68762"/>
                <a:gd name="connsiteX5" fmla="*/ 97648 w 168780"/>
                <a:gd name="connsiteY5" fmla="*/ 13656 h 68762"/>
                <a:gd name="connsiteX6" fmla="*/ 113674 w 168780"/>
                <a:gd name="connsiteY6" fmla="*/ 20368 h 68762"/>
                <a:gd name="connsiteX7" fmla="*/ -17 w 168780"/>
                <a:gd name="connsiteY7" fmla="*/ 20368 h 68762"/>
                <a:gd name="connsiteX8" fmla="*/ -17 w 168780"/>
                <a:gd name="connsiteY8" fmla="*/ 34066 h 68762"/>
                <a:gd name="connsiteX9" fmla="*/ 136001 w 168780"/>
                <a:gd name="connsiteY9" fmla="*/ 34066 h 68762"/>
                <a:gd name="connsiteX10" fmla="*/ 94908 w 168780"/>
                <a:gd name="connsiteY10" fmla="*/ 59817 h 68762"/>
                <a:gd name="connsiteX11" fmla="*/ 106003 w 168780"/>
                <a:gd name="connsiteY11" fmla="*/ 68721 h 68762"/>
                <a:gd name="connsiteX12" fmla="*/ 163808 w 168780"/>
                <a:gd name="connsiteY12" fmla="*/ 38723 h 68762"/>
                <a:gd name="connsiteX13" fmla="*/ 168739 w 168780"/>
                <a:gd name="connsiteY13" fmla="*/ 32285 h 68762"/>
                <a:gd name="connsiteX14" fmla="*/ 164219 w 168780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780" h="68762">
                  <a:moveTo>
                    <a:pt x="164219" y="25162"/>
                  </a:moveTo>
                  <a:lnTo>
                    <a:pt x="151343" y="19820"/>
                  </a:lnTo>
                  <a:lnTo>
                    <a:pt x="151343" y="19820"/>
                  </a:lnTo>
                  <a:lnTo>
                    <a:pt x="150658" y="19820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605" y="39586"/>
                    <a:pt x="106592" y="48380"/>
                    <a:pt x="94908" y="59817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8" y="38723"/>
                  </a:cubicBezTo>
                  <a:cubicBezTo>
                    <a:pt x="166684" y="37887"/>
                    <a:pt x="168684" y="35285"/>
                    <a:pt x="168739" y="32285"/>
                  </a:cubicBezTo>
                  <a:cubicBezTo>
                    <a:pt x="168999" y="29162"/>
                    <a:pt x="167150" y="26258"/>
                    <a:pt x="164219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73961D0-5E67-49CF-B577-092971507B03}"/>
                </a:ext>
              </a:extLst>
            </p:cNvPr>
            <p:cNvSpPr/>
            <p:nvPr/>
          </p:nvSpPr>
          <p:spPr>
            <a:xfrm>
              <a:off x="10889199" y="4089818"/>
              <a:ext cx="125660" cy="181923"/>
            </a:xfrm>
            <a:custGeom>
              <a:avLst/>
              <a:gdLst>
                <a:gd name="connsiteX0" fmla="*/ 93590 w 125660"/>
                <a:gd name="connsiteY0" fmla="*/ 160650 h 181923"/>
                <a:gd name="connsiteX1" fmla="*/ 81263 w 125660"/>
                <a:gd name="connsiteY1" fmla="*/ 154623 h 181923"/>
                <a:gd name="connsiteX2" fmla="*/ 50443 w 125660"/>
                <a:gd name="connsiteY2" fmla="*/ 102709 h 181923"/>
                <a:gd name="connsiteX3" fmla="*/ 70715 w 125660"/>
                <a:gd name="connsiteY3" fmla="*/ 88052 h 181923"/>
                <a:gd name="connsiteX4" fmla="*/ 92495 w 125660"/>
                <a:gd name="connsiteY4" fmla="*/ 11619 h 181923"/>
                <a:gd name="connsiteX5" fmla="*/ 74414 w 125660"/>
                <a:gd name="connsiteY5" fmla="*/ -24 h 181923"/>
                <a:gd name="connsiteX6" fmla="*/ 38115 w 125660"/>
                <a:gd name="connsiteY6" fmla="*/ 30111 h 181923"/>
                <a:gd name="connsiteX7" fmla="*/ 38937 w 125660"/>
                <a:gd name="connsiteY7" fmla="*/ 20660 h 181923"/>
                <a:gd name="connsiteX8" fmla="*/ 25239 w 125660"/>
                <a:gd name="connsiteY8" fmla="*/ 19427 h 181923"/>
                <a:gd name="connsiteX9" fmla="*/ 21815 w 125660"/>
                <a:gd name="connsiteY9" fmla="*/ 58328 h 181923"/>
                <a:gd name="connsiteX10" fmla="*/ 8117 w 125660"/>
                <a:gd name="connsiteY10" fmla="*/ 87093 h 181923"/>
                <a:gd name="connsiteX11" fmla="*/ 11952 w 125660"/>
                <a:gd name="connsiteY11" fmla="*/ 178320 h 181923"/>
                <a:gd name="connsiteX12" fmla="*/ 18116 w 125660"/>
                <a:gd name="connsiteY12" fmla="*/ 181882 h 181923"/>
                <a:gd name="connsiteX13" fmla="*/ 19760 w 125660"/>
                <a:gd name="connsiteY13" fmla="*/ 181882 h 181923"/>
                <a:gd name="connsiteX14" fmla="*/ 25239 w 125660"/>
                <a:gd name="connsiteY14" fmla="*/ 175581 h 181923"/>
                <a:gd name="connsiteX15" fmla="*/ 32088 w 125660"/>
                <a:gd name="connsiteY15" fmla="*/ 96819 h 181923"/>
                <a:gd name="connsiteX16" fmla="*/ 32910 w 125660"/>
                <a:gd name="connsiteY16" fmla="*/ 98463 h 181923"/>
                <a:gd name="connsiteX17" fmla="*/ 70715 w 125660"/>
                <a:gd name="connsiteY17" fmla="*/ 164486 h 181923"/>
                <a:gd name="connsiteX18" fmla="*/ 93864 w 125660"/>
                <a:gd name="connsiteY18" fmla="*/ 175170 h 181923"/>
                <a:gd name="connsiteX19" fmla="*/ 125643 w 125660"/>
                <a:gd name="connsiteY19" fmla="*/ 157363 h 181923"/>
                <a:gd name="connsiteX20" fmla="*/ 114685 w 125660"/>
                <a:gd name="connsiteY20" fmla="*/ 148322 h 181923"/>
                <a:gd name="connsiteX21" fmla="*/ 93590 w 125660"/>
                <a:gd name="connsiteY21" fmla="*/ 160650 h 181923"/>
                <a:gd name="connsiteX22" fmla="*/ 14691 w 125660"/>
                <a:gd name="connsiteY22" fmla="*/ 134625 h 181923"/>
                <a:gd name="connsiteX23" fmla="*/ 17157 w 125660"/>
                <a:gd name="connsiteY23" fmla="*/ 105996 h 181923"/>
                <a:gd name="connsiteX24" fmla="*/ 38800 w 125660"/>
                <a:gd name="connsiteY24" fmla="*/ 85861 h 181923"/>
                <a:gd name="connsiteX25" fmla="*/ 37019 w 125660"/>
                <a:gd name="connsiteY25" fmla="*/ 85861 h 181923"/>
                <a:gd name="connsiteX26" fmla="*/ 33046 w 125660"/>
                <a:gd name="connsiteY26" fmla="*/ 88463 h 181923"/>
                <a:gd name="connsiteX27" fmla="*/ 35375 w 125660"/>
                <a:gd name="connsiteY27" fmla="*/ 61753 h 181923"/>
                <a:gd name="connsiteX28" fmla="*/ 75373 w 125660"/>
                <a:gd name="connsiteY28" fmla="*/ 13674 h 181923"/>
                <a:gd name="connsiteX29" fmla="*/ 80166 w 125660"/>
                <a:gd name="connsiteY29" fmla="*/ 17783 h 181923"/>
                <a:gd name="connsiteX30" fmla="*/ 61127 w 125660"/>
                <a:gd name="connsiteY30" fmla="*/ 77368 h 181923"/>
                <a:gd name="connsiteX31" fmla="*/ 44964 w 125660"/>
                <a:gd name="connsiteY31" fmla="*/ 89148 h 181923"/>
                <a:gd name="connsiteX32" fmla="*/ 38800 w 125660"/>
                <a:gd name="connsiteY32" fmla="*/ 85861 h 18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660" h="181923">
                  <a:moveTo>
                    <a:pt x="93590" y="160650"/>
                  </a:moveTo>
                  <a:cubicBezTo>
                    <a:pt x="88824" y="160445"/>
                    <a:pt x="84358" y="158267"/>
                    <a:pt x="81263" y="154623"/>
                  </a:cubicBezTo>
                  <a:cubicBezTo>
                    <a:pt x="68551" y="138885"/>
                    <a:pt x="58168" y="121406"/>
                    <a:pt x="50443" y="102709"/>
                  </a:cubicBezTo>
                  <a:cubicBezTo>
                    <a:pt x="57990" y="99011"/>
                    <a:pt x="64839" y="94052"/>
                    <a:pt x="70715" y="88052"/>
                  </a:cubicBezTo>
                  <a:cubicBezTo>
                    <a:pt x="95097" y="65314"/>
                    <a:pt x="110986" y="46959"/>
                    <a:pt x="92495" y="11619"/>
                  </a:cubicBezTo>
                  <a:cubicBezTo>
                    <a:pt x="89536" y="4305"/>
                    <a:pt x="82303" y="-366"/>
                    <a:pt x="74414" y="-24"/>
                  </a:cubicBezTo>
                  <a:cubicBezTo>
                    <a:pt x="62633" y="-24"/>
                    <a:pt x="49758" y="13674"/>
                    <a:pt x="38115" y="30111"/>
                  </a:cubicBezTo>
                  <a:lnTo>
                    <a:pt x="38937" y="20660"/>
                  </a:lnTo>
                  <a:lnTo>
                    <a:pt x="25239" y="19427"/>
                  </a:lnTo>
                  <a:lnTo>
                    <a:pt x="21815" y="58328"/>
                  </a:lnTo>
                  <a:cubicBezTo>
                    <a:pt x="16746" y="67670"/>
                    <a:pt x="12171" y="77272"/>
                    <a:pt x="8117" y="87093"/>
                  </a:cubicBezTo>
                  <a:cubicBezTo>
                    <a:pt x="-3937" y="116612"/>
                    <a:pt x="-2540" y="149911"/>
                    <a:pt x="11952" y="178320"/>
                  </a:cubicBezTo>
                  <a:cubicBezTo>
                    <a:pt x="13267" y="180485"/>
                    <a:pt x="15582" y="181827"/>
                    <a:pt x="18116" y="181882"/>
                  </a:cubicBezTo>
                  <a:lnTo>
                    <a:pt x="19760" y="181882"/>
                  </a:lnTo>
                  <a:cubicBezTo>
                    <a:pt x="22760" y="181183"/>
                    <a:pt x="24965" y="178649"/>
                    <a:pt x="25239" y="175581"/>
                  </a:cubicBezTo>
                  <a:lnTo>
                    <a:pt x="32088" y="96819"/>
                  </a:lnTo>
                  <a:lnTo>
                    <a:pt x="32910" y="98463"/>
                  </a:lnTo>
                  <a:cubicBezTo>
                    <a:pt x="42046" y="122283"/>
                    <a:pt x="54798" y="144555"/>
                    <a:pt x="70715" y="164486"/>
                  </a:cubicBezTo>
                  <a:cubicBezTo>
                    <a:pt x="76482" y="171280"/>
                    <a:pt x="84947" y="175183"/>
                    <a:pt x="93864" y="175170"/>
                  </a:cubicBezTo>
                  <a:cubicBezTo>
                    <a:pt x="106315" y="173444"/>
                    <a:pt x="117671" y="167088"/>
                    <a:pt x="125643" y="157363"/>
                  </a:cubicBezTo>
                  <a:lnTo>
                    <a:pt x="114685" y="148322"/>
                  </a:lnTo>
                  <a:cubicBezTo>
                    <a:pt x="109343" y="154815"/>
                    <a:pt x="101864" y="159185"/>
                    <a:pt x="93590" y="160650"/>
                  </a:cubicBezTo>
                  <a:close/>
                  <a:moveTo>
                    <a:pt x="14691" y="134625"/>
                  </a:moveTo>
                  <a:cubicBezTo>
                    <a:pt x="14089" y="125009"/>
                    <a:pt x="14924" y="115366"/>
                    <a:pt x="17157" y="105996"/>
                  </a:cubicBezTo>
                  <a:close/>
                  <a:moveTo>
                    <a:pt x="38800" y="85861"/>
                  </a:moveTo>
                  <a:lnTo>
                    <a:pt x="37019" y="85861"/>
                  </a:lnTo>
                  <a:cubicBezTo>
                    <a:pt x="35444" y="86258"/>
                    <a:pt x="34047" y="87176"/>
                    <a:pt x="33046" y="88463"/>
                  </a:cubicBezTo>
                  <a:lnTo>
                    <a:pt x="35375" y="61753"/>
                  </a:lnTo>
                  <a:cubicBezTo>
                    <a:pt x="50443" y="33399"/>
                    <a:pt x="67017" y="14222"/>
                    <a:pt x="75373" y="13674"/>
                  </a:cubicBezTo>
                  <a:cubicBezTo>
                    <a:pt x="76057" y="13674"/>
                    <a:pt x="77838" y="13674"/>
                    <a:pt x="80166" y="17783"/>
                  </a:cubicBezTo>
                  <a:cubicBezTo>
                    <a:pt x="92769" y="41754"/>
                    <a:pt x="86468" y="53671"/>
                    <a:pt x="61127" y="77368"/>
                  </a:cubicBezTo>
                  <a:cubicBezTo>
                    <a:pt x="56511" y="82258"/>
                    <a:pt x="51032" y="86244"/>
                    <a:pt x="44964" y="89148"/>
                  </a:cubicBezTo>
                  <a:cubicBezTo>
                    <a:pt x="43621" y="87053"/>
                    <a:pt x="41293" y="85806"/>
                    <a:pt x="38800" y="858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187191B-C558-4E52-8491-CD51095D0B55}"/>
                </a:ext>
              </a:extLst>
            </p:cNvPr>
            <p:cNvSpPr/>
            <p:nvPr/>
          </p:nvSpPr>
          <p:spPr>
            <a:xfrm>
              <a:off x="11154301" y="4028881"/>
              <a:ext cx="121909" cy="151051"/>
            </a:xfrm>
            <a:custGeom>
              <a:avLst/>
              <a:gdLst>
                <a:gd name="connsiteX0" fmla="*/ 90114 w 121909"/>
                <a:gd name="connsiteY0" fmla="*/ 137210 h 151051"/>
                <a:gd name="connsiteX1" fmla="*/ 90114 w 121909"/>
                <a:gd name="connsiteY1" fmla="*/ 98308 h 151051"/>
                <a:gd name="connsiteX2" fmla="*/ 91895 w 121909"/>
                <a:gd name="connsiteY2" fmla="*/ 43517 h 151051"/>
                <a:gd name="connsiteX3" fmla="*/ 73266 w 121909"/>
                <a:gd name="connsiteY3" fmla="*/ 5985 h 151051"/>
                <a:gd name="connsiteX4" fmla="*/ 31214 w 121909"/>
                <a:gd name="connsiteY4" fmla="*/ 38586 h 151051"/>
                <a:gd name="connsiteX5" fmla="*/ 13681 w 121909"/>
                <a:gd name="connsiteY5" fmla="*/ 76803 h 151051"/>
                <a:gd name="connsiteX6" fmla="*/ 13681 w 121909"/>
                <a:gd name="connsiteY6" fmla="*/ -42 h 151051"/>
                <a:gd name="connsiteX7" fmla="*/ -17 w 121909"/>
                <a:gd name="connsiteY7" fmla="*/ -42 h 151051"/>
                <a:gd name="connsiteX8" fmla="*/ -17 w 121909"/>
                <a:gd name="connsiteY8" fmla="*/ 141045 h 151051"/>
                <a:gd name="connsiteX9" fmla="*/ 8503 w 121909"/>
                <a:gd name="connsiteY9" fmla="*/ 146414 h 151051"/>
                <a:gd name="connsiteX10" fmla="*/ 13681 w 121909"/>
                <a:gd name="connsiteY10" fmla="*/ 141730 h 151051"/>
                <a:gd name="connsiteX11" fmla="*/ 43131 w 121909"/>
                <a:gd name="connsiteY11" fmla="*/ 45846 h 151051"/>
                <a:gd name="connsiteX12" fmla="*/ 69704 w 121909"/>
                <a:gd name="connsiteY12" fmla="*/ 19409 h 151051"/>
                <a:gd name="connsiteX13" fmla="*/ 77649 w 121909"/>
                <a:gd name="connsiteY13" fmla="*/ 44202 h 151051"/>
                <a:gd name="connsiteX14" fmla="*/ 75868 w 121909"/>
                <a:gd name="connsiteY14" fmla="*/ 97212 h 151051"/>
                <a:gd name="connsiteX15" fmla="*/ 86690 w 121909"/>
                <a:gd name="connsiteY15" fmla="*/ 150907 h 151051"/>
                <a:gd name="connsiteX16" fmla="*/ 90799 w 121909"/>
                <a:gd name="connsiteY16" fmla="*/ 150907 h 151051"/>
                <a:gd name="connsiteX17" fmla="*/ 121893 w 121909"/>
                <a:gd name="connsiteY17" fmla="*/ 120635 h 151051"/>
                <a:gd name="connsiteX18" fmla="*/ 108195 w 121909"/>
                <a:gd name="connsiteY18" fmla="*/ 115293 h 151051"/>
                <a:gd name="connsiteX19" fmla="*/ 90114 w 121909"/>
                <a:gd name="connsiteY19" fmla="*/ 137210 h 15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051">
                  <a:moveTo>
                    <a:pt x="90114" y="137210"/>
                  </a:moveTo>
                  <a:cubicBezTo>
                    <a:pt x="87731" y="124347"/>
                    <a:pt x="87731" y="111170"/>
                    <a:pt x="90114" y="98308"/>
                  </a:cubicBezTo>
                  <a:cubicBezTo>
                    <a:pt x="92141" y="80117"/>
                    <a:pt x="92730" y="61804"/>
                    <a:pt x="91895" y="43517"/>
                  </a:cubicBezTo>
                  <a:cubicBezTo>
                    <a:pt x="90114" y="21053"/>
                    <a:pt x="84087" y="8725"/>
                    <a:pt x="73266" y="5985"/>
                  </a:cubicBezTo>
                  <a:cubicBezTo>
                    <a:pt x="62444" y="3246"/>
                    <a:pt x="46829" y="13930"/>
                    <a:pt x="31214" y="38586"/>
                  </a:cubicBezTo>
                  <a:cubicBezTo>
                    <a:pt x="23913" y="50613"/>
                    <a:pt x="18037" y="63434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60" y="144880"/>
                    <a:pt x="4668" y="147277"/>
                    <a:pt x="8503" y="146414"/>
                  </a:cubicBezTo>
                  <a:cubicBezTo>
                    <a:pt x="10928" y="145853"/>
                    <a:pt x="12886" y="144086"/>
                    <a:pt x="13681" y="141730"/>
                  </a:cubicBezTo>
                  <a:cubicBezTo>
                    <a:pt x="13681" y="141730"/>
                    <a:pt x="20529" y="81871"/>
                    <a:pt x="43131" y="45846"/>
                  </a:cubicBezTo>
                  <a:cubicBezTo>
                    <a:pt x="57513" y="23245"/>
                    <a:pt x="66828" y="18450"/>
                    <a:pt x="69704" y="19409"/>
                  </a:cubicBezTo>
                  <a:cubicBezTo>
                    <a:pt x="72581" y="20368"/>
                    <a:pt x="76279" y="25847"/>
                    <a:pt x="77649" y="44202"/>
                  </a:cubicBezTo>
                  <a:cubicBezTo>
                    <a:pt x="78499" y="61886"/>
                    <a:pt x="77910" y="79624"/>
                    <a:pt x="75868" y="97212"/>
                  </a:cubicBezTo>
                  <a:cubicBezTo>
                    <a:pt x="73266" y="126388"/>
                    <a:pt x="71485" y="147620"/>
                    <a:pt x="86690" y="150907"/>
                  </a:cubicBezTo>
                  <a:cubicBezTo>
                    <a:pt x="88059" y="151044"/>
                    <a:pt x="89429" y="151044"/>
                    <a:pt x="90799" y="150907"/>
                  </a:cubicBezTo>
                  <a:cubicBezTo>
                    <a:pt x="109017" y="150907"/>
                    <a:pt x="120523" y="123512"/>
                    <a:pt x="121893" y="120635"/>
                  </a:cubicBezTo>
                  <a:lnTo>
                    <a:pt x="108195" y="115293"/>
                  </a:lnTo>
                  <a:cubicBezTo>
                    <a:pt x="105455" y="123786"/>
                    <a:pt x="96278" y="138305"/>
                    <a:pt x="90114" y="1372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764339D-5AA0-4498-9B4B-4B476CCDC986}"/>
                </a:ext>
              </a:extLst>
            </p:cNvPr>
            <p:cNvSpPr/>
            <p:nvPr/>
          </p:nvSpPr>
          <p:spPr>
            <a:xfrm>
              <a:off x="11328262" y="4049564"/>
              <a:ext cx="87974" cy="96295"/>
            </a:xfrm>
            <a:custGeom>
              <a:avLst/>
              <a:gdLst>
                <a:gd name="connsiteX0" fmla="*/ 87922 w 87974"/>
                <a:gd name="connsiteY0" fmla="*/ 59407 h 96295"/>
                <a:gd name="connsiteX1" fmla="*/ 84772 w 87974"/>
                <a:gd name="connsiteY1" fmla="*/ 52695 h 96295"/>
                <a:gd name="connsiteX2" fmla="*/ 8338 w 87974"/>
                <a:gd name="connsiteY2" fmla="*/ -42 h 96295"/>
                <a:gd name="connsiteX3" fmla="*/ 257 w 87974"/>
                <a:gd name="connsiteY3" fmla="*/ 11738 h 96295"/>
                <a:gd name="connsiteX4" fmla="*/ 65732 w 87974"/>
                <a:gd name="connsiteY4" fmla="*/ 56804 h 96295"/>
                <a:gd name="connsiteX5" fmla="*/ -17 w 87974"/>
                <a:gd name="connsiteY5" fmla="*/ 82556 h 96295"/>
                <a:gd name="connsiteX6" fmla="*/ 5188 w 87974"/>
                <a:gd name="connsiteY6" fmla="*/ 96254 h 96295"/>
                <a:gd name="connsiteX7" fmla="*/ 83402 w 87974"/>
                <a:gd name="connsiteY7" fmla="*/ 65571 h 96295"/>
                <a:gd name="connsiteX8" fmla="*/ 87922 w 87974"/>
                <a:gd name="connsiteY8" fmla="*/ 59407 h 96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4" h="96295">
                  <a:moveTo>
                    <a:pt x="87922" y="59407"/>
                  </a:moveTo>
                  <a:cubicBezTo>
                    <a:pt x="88182" y="56763"/>
                    <a:pt x="86977" y="54188"/>
                    <a:pt x="84772" y="52695"/>
                  </a:cubicBezTo>
                  <a:lnTo>
                    <a:pt x="8338" y="-42"/>
                  </a:lnTo>
                  <a:lnTo>
                    <a:pt x="257" y="11738"/>
                  </a:lnTo>
                  <a:lnTo>
                    <a:pt x="65732" y="56804"/>
                  </a:lnTo>
                  <a:lnTo>
                    <a:pt x="-17" y="82556"/>
                  </a:lnTo>
                  <a:lnTo>
                    <a:pt x="5188" y="96254"/>
                  </a:lnTo>
                  <a:lnTo>
                    <a:pt x="83402" y="65571"/>
                  </a:lnTo>
                  <a:cubicBezTo>
                    <a:pt x="85950" y="64543"/>
                    <a:pt x="87703" y="62146"/>
                    <a:pt x="87922" y="594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4C01C33-F7B9-4F08-92FF-2D68605BED39}"/>
                </a:ext>
              </a:extLst>
            </p:cNvPr>
            <p:cNvSpPr/>
            <p:nvPr/>
          </p:nvSpPr>
          <p:spPr>
            <a:xfrm>
              <a:off x="11335796" y="4135087"/>
              <a:ext cx="89446" cy="52549"/>
            </a:xfrm>
            <a:custGeom>
              <a:avLst/>
              <a:gdLst>
                <a:gd name="connsiteX0" fmla="*/ -17 w 89446"/>
                <a:gd name="connsiteY0" fmla="*/ 43057 h 52549"/>
                <a:gd name="connsiteX1" fmla="*/ 10530 w 89446"/>
                <a:gd name="connsiteY1" fmla="*/ 52508 h 52549"/>
                <a:gd name="connsiteX2" fmla="*/ 87785 w 89446"/>
                <a:gd name="connsiteY2" fmla="*/ 14155 h 52549"/>
                <a:gd name="connsiteX3" fmla="*/ 89429 w 89446"/>
                <a:gd name="connsiteY3" fmla="*/ 457 h 52549"/>
                <a:gd name="connsiteX4" fmla="*/ -17 w 89446"/>
                <a:gd name="connsiteY4" fmla="*/ 43057 h 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549">
                  <a:moveTo>
                    <a:pt x="-17" y="43057"/>
                  </a:moveTo>
                  <a:lnTo>
                    <a:pt x="10530" y="52508"/>
                  </a:lnTo>
                  <a:cubicBezTo>
                    <a:pt x="10530" y="52508"/>
                    <a:pt x="49295" y="9360"/>
                    <a:pt x="87785" y="14155"/>
                  </a:cubicBezTo>
                  <a:lnTo>
                    <a:pt x="89429" y="457"/>
                  </a:lnTo>
                  <a:cubicBezTo>
                    <a:pt x="44227" y="-5296"/>
                    <a:pt x="1764" y="40591"/>
                    <a:pt x="-17" y="430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6C770D-5618-4200-8B6B-096D3C9A886B}"/>
                </a:ext>
              </a:extLst>
            </p:cNvPr>
            <p:cNvSpPr/>
            <p:nvPr/>
          </p:nvSpPr>
          <p:spPr>
            <a:xfrm>
              <a:off x="11472225" y="4064619"/>
              <a:ext cx="116567" cy="102609"/>
            </a:xfrm>
            <a:custGeom>
              <a:avLst/>
              <a:gdLst>
                <a:gd name="connsiteX0" fmla="*/ 92990 w 116567"/>
                <a:gd name="connsiteY0" fmla="*/ 79418 h 102609"/>
                <a:gd name="connsiteX1" fmla="*/ 91894 w 116567"/>
                <a:gd name="connsiteY1" fmla="*/ 46954 h 102609"/>
                <a:gd name="connsiteX2" fmla="*/ 78881 w 116567"/>
                <a:gd name="connsiteY2" fmla="*/ 793 h 102609"/>
                <a:gd name="connsiteX3" fmla="*/ 43679 w 116567"/>
                <a:gd name="connsiteY3" fmla="*/ 21888 h 102609"/>
                <a:gd name="connsiteX4" fmla="*/ 14639 w 116567"/>
                <a:gd name="connsiteY4" fmla="*/ 62981 h 102609"/>
                <a:gd name="connsiteX5" fmla="*/ 13681 w 116567"/>
                <a:gd name="connsiteY5" fmla="*/ 7231 h 102609"/>
                <a:gd name="connsiteX6" fmla="*/ -17 w 116567"/>
                <a:gd name="connsiteY6" fmla="*/ 7231 h 102609"/>
                <a:gd name="connsiteX7" fmla="*/ 1627 w 116567"/>
                <a:gd name="connsiteY7" fmla="*/ 95718 h 102609"/>
                <a:gd name="connsiteX8" fmla="*/ 7927 w 116567"/>
                <a:gd name="connsiteY8" fmla="*/ 102567 h 102609"/>
                <a:gd name="connsiteX9" fmla="*/ 8749 w 116567"/>
                <a:gd name="connsiteY9" fmla="*/ 102567 h 102609"/>
                <a:gd name="connsiteX10" fmla="*/ 15598 w 116567"/>
                <a:gd name="connsiteY10" fmla="*/ 97362 h 102609"/>
                <a:gd name="connsiteX11" fmla="*/ 54910 w 116567"/>
                <a:gd name="connsiteY11" fmla="*/ 30517 h 102609"/>
                <a:gd name="connsiteX12" fmla="*/ 74224 w 116567"/>
                <a:gd name="connsiteY12" fmla="*/ 13395 h 102609"/>
                <a:gd name="connsiteX13" fmla="*/ 78197 w 116567"/>
                <a:gd name="connsiteY13" fmla="*/ 46269 h 102609"/>
                <a:gd name="connsiteX14" fmla="*/ 89155 w 116567"/>
                <a:gd name="connsiteY14" fmla="*/ 95444 h 102609"/>
                <a:gd name="connsiteX15" fmla="*/ 116550 w 116567"/>
                <a:gd name="connsiteY15" fmla="*/ 68049 h 102609"/>
                <a:gd name="connsiteX16" fmla="*/ 104222 w 116567"/>
                <a:gd name="connsiteY16" fmla="*/ 61200 h 102609"/>
                <a:gd name="connsiteX17" fmla="*/ 92990 w 116567"/>
                <a:gd name="connsiteY17" fmla="*/ 79418 h 1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567" h="102609">
                  <a:moveTo>
                    <a:pt x="92990" y="79418"/>
                  </a:moveTo>
                  <a:cubicBezTo>
                    <a:pt x="92018" y="68624"/>
                    <a:pt x="91648" y="57789"/>
                    <a:pt x="91894" y="46954"/>
                  </a:cubicBezTo>
                  <a:cubicBezTo>
                    <a:pt x="91894" y="24353"/>
                    <a:pt x="90798" y="5861"/>
                    <a:pt x="78881" y="793"/>
                  </a:cubicBezTo>
                  <a:cubicBezTo>
                    <a:pt x="69841" y="-2494"/>
                    <a:pt x="59294" y="3807"/>
                    <a:pt x="43679" y="21888"/>
                  </a:cubicBezTo>
                  <a:cubicBezTo>
                    <a:pt x="32597" y="34544"/>
                    <a:pt x="22872" y="48310"/>
                    <a:pt x="14639" y="62981"/>
                  </a:cubicBezTo>
                  <a:lnTo>
                    <a:pt x="13681" y="7231"/>
                  </a:lnTo>
                  <a:lnTo>
                    <a:pt x="-17" y="7231"/>
                  </a:lnTo>
                  <a:lnTo>
                    <a:pt x="1627" y="95718"/>
                  </a:lnTo>
                  <a:cubicBezTo>
                    <a:pt x="1736" y="99252"/>
                    <a:pt x="4421" y="102156"/>
                    <a:pt x="7927" y="102567"/>
                  </a:cubicBezTo>
                  <a:lnTo>
                    <a:pt x="8749" y="102567"/>
                  </a:lnTo>
                  <a:cubicBezTo>
                    <a:pt x="11955" y="102608"/>
                    <a:pt x="14776" y="100458"/>
                    <a:pt x="15598" y="97362"/>
                  </a:cubicBezTo>
                  <a:cubicBezTo>
                    <a:pt x="24009" y="72638"/>
                    <a:pt x="37391" y="49886"/>
                    <a:pt x="54910" y="30517"/>
                  </a:cubicBezTo>
                  <a:cubicBezTo>
                    <a:pt x="69430" y="13669"/>
                    <a:pt x="74361" y="13532"/>
                    <a:pt x="74224" y="13395"/>
                  </a:cubicBezTo>
                  <a:cubicBezTo>
                    <a:pt x="74088" y="13258"/>
                    <a:pt x="78197" y="20518"/>
                    <a:pt x="78197" y="46269"/>
                  </a:cubicBezTo>
                  <a:cubicBezTo>
                    <a:pt x="78197" y="76130"/>
                    <a:pt x="78197" y="92568"/>
                    <a:pt x="89155" y="95444"/>
                  </a:cubicBezTo>
                  <a:cubicBezTo>
                    <a:pt x="97511" y="97499"/>
                    <a:pt x="104770" y="90513"/>
                    <a:pt x="116550" y="68049"/>
                  </a:cubicBezTo>
                  <a:lnTo>
                    <a:pt x="104222" y="61200"/>
                  </a:lnTo>
                  <a:cubicBezTo>
                    <a:pt x="100976" y="67569"/>
                    <a:pt x="97223" y="73651"/>
                    <a:pt x="92990" y="794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6E45A3-FE6A-4243-97ED-A3472E478D43}"/>
                </a:ext>
              </a:extLst>
            </p:cNvPr>
            <p:cNvSpPr/>
            <p:nvPr/>
          </p:nvSpPr>
          <p:spPr>
            <a:xfrm>
              <a:off x="12021092" y="4126545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8D8AB17-6824-4E4B-856C-1BA4D02A77B1}"/>
                </a:ext>
              </a:extLst>
            </p:cNvPr>
            <p:cNvSpPr/>
            <p:nvPr/>
          </p:nvSpPr>
          <p:spPr>
            <a:xfrm>
              <a:off x="12121086" y="4067036"/>
              <a:ext cx="95198" cy="221826"/>
            </a:xfrm>
            <a:custGeom>
              <a:avLst/>
              <a:gdLst>
                <a:gd name="connsiteX0" fmla="*/ 85730 w 95198"/>
                <a:gd name="connsiteY0" fmla="*/ 9197 h 221826"/>
                <a:gd name="connsiteX1" fmla="*/ 72033 w 95198"/>
                <a:gd name="connsiteY1" fmla="*/ 20 h 221826"/>
                <a:gd name="connsiteX2" fmla="*/ 21762 w 95198"/>
                <a:gd name="connsiteY2" fmla="*/ 46729 h 221826"/>
                <a:gd name="connsiteX3" fmla="*/ 35460 w 95198"/>
                <a:gd name="connsiteY3" fmla="*/ 84671 h 221826"/>
                <a:gd name="connsiteX4" fmla="*/ 68061 w 95198"/>
                <a:gd name="connsiteY4" fmla="*/ 88644 h 221826"/>
                <a:gd name="connsiteX5" fmla="*/ 74361 w 95198"/>
                <a:gd name="connsiteY5" fmla="*/ 85630 h 221826"/>
                <a:gd name="connsiteX6" fmla="*/ 52719 w 95198"/>
                <a:gd name="connsiteY6" fmla="*/ 157269 h 221826"/>
                <a:gd name="connsiteX7" fmla="*/ 20803 w 95198"/>
                <a:gd name="connsiteY7" fmla="*/ 207814 h 221826"/>
                <a:gd name="connsiteX8" fmla="*/ 13681 w 95198"/>
                <a:gd name="connsiteY8" fmla="*/ 170282 h 221826"/>
                <a:gd name="connsiteX9" fmla="*/ -17 w 95198"/>
                <a:gd name="connsiteY9" fmla="*/ 170282 h 221826"/>
                <a:gd name="connsiteX10" fmla="*/ 18475 w 95198"/>
                <a:gd name="connsiteY10" fmla="*/ 221785 h 221826"/>
                <a:gd name="connsiteX11" fmla="*/ 21625 w 95198"/>
                <a:gd name="connsiteY11" fmla="*/ 221785 h 221826"/>
                <a:gd name="connsiteX12" fmla="*/ 66280 w 95198"/>
                <a:gd name="connsiteY12" fmla="*/ 162611 h 221826"/>
                <a:gd name="connsiteX13" fmla="*/ 91621 w 95198"/>
                <a:gd name="connsiteY13" fmla="*/ 67686 h 221826"/>
                <a:gd name="connsiteX14" fmla="*/ 95182 w 95198"/>
                <a:gd name="connsiteY14" fmla="*/ 60426 h 221826"/>
                <a:gd name="connsiteX15" fmla="*/ 92305 w 95198"/>
                <a:gd name="connsiteY15" fmla="*/ 59194 h 221826"/>
                <a:gd name="connsiteX16" fmla="*/ 85730 w 95198"/>
                <a:gd name="connsiteY16" fmla="*/ 9197 h 221826"/>
                <a:gd name="connsiteX17" fmla="*/ 77923 w 95198"/>
                <a:gd name="connsiteY17" fmla="*/ 63029 h 221826"/>
                <a:gd name="connsiteX18" fmla="*/ 63540 w 95198"/>
                <a:gd name="connsiteY18" fmla="*/ 75357 h 221826"/>
                <a:gd name="connsiteX19" fmla="*/ 42720 w 95198"/>
                <a:gd name="connsiteY19" fmla="*/ 72206 h 221826"/>
                <a:gd name="connsiteX20" fmla="*/ 35597 w 95198"/>
                <a:gd name="connsiteY20" fmla="*/ 50838 h 221826"/>
                <a:gd name="connsiteX21" fmla="*/ 70526 w 95198"/>
                <a:gd name="connsiteY21" fmla="*/ 14128 h 221826"/>
                <a:gd name="connsiteX22" fmla="*/ 70526 w 95198"/>
                <a:gd name="connsiteY22" fmla="*/ 14128 h 221826"/>
                <a:gd name="connsiteX23" fmla="*/ 72992 w 95198"/>
                <a:gd name="connsiteY23" fmla="*/ 16594 h 221826"/>
                <a:gd name="connsiteX24" fmla="*/ 77923 w 95198"/>
                <a:gd name="connsiteY24" fmla="*/ 63029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8" h="221826">
                  <a:moveTo>
                    <a:pt x="85730" y="9197"/>
                  </a:moveTo>
                  <a:cubicBezTo>
                    <a:pt x="83018" y="4019"/>
                    <a:pt x="77854" y="554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41" y="61015"/>
                    <a:pt x="21858" y="77398"/>
                    <a:pt x="35460" y="84671"/>
                  </a:cubicBezTo>
                  <a:cubicBezTo>
                    <a:pt x="45185" y="90794"/>
                    <a:pt x="57144" y="92260"/>
                    <a:pt x="68061" y="88644"/>
                  </a:cubicBezTo>
                  <a:cubicBezTo>
                    <a:pt x="70266" y="87890"/>
                    <a:pt x="72389" y="86877"/>
                    <a:pt x="74361" y="85630"/>
                  </a:cubicBezTo>
                  <a:cubicBezTo>
                    <a:pt x="69855" y="110245"/>
                    <a:pt x="62595" y="134271"/>
                    <a:pt x="52719" y="157269"/>
                  </a:cubicBezTo>
                  <a:cubicBezTo>
                    <a:pt x="31898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183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1" y="213019"/>
                    <a:pt x="66280" y="162611"/>
                  </a:cubicBezTo>
                  <a:cubicBezTo>
                    <a:pt x="79251" y="132353"/>
                    <a:pt x="87785" y="100383"/>
                    <a:pt x="91621" y="67686"/>
                  </a:cubicBezTo>
                  <a:cubicBezTo>
                    <a:pt x="93059" y="65399"/>
                    <a:pt x="94250" y="62961"/>
                    <a:pt x="95182" y="60426"/>
                  </a:cubicBezTo>
                  <a:lnTo>
                    <a:pt x="92305" y="59194"/>
                  </a:lnTo>
                  <a:cubicBezTo>
                    <a:pt x="94620" y="42236"/>
                    <a:pt x="92346" y="24977"/>
                    <a:pt x="85730" y="9197"/>
                  </a:cubicBezTo>
                  <a:close/>
                  <a:moveTo>
                    <a:pt x="77923" y="63029"/>
                  </a:moveTo>
                  <a:cubicBezTo>
                    <a:pt x="74512" y="68522"/>
                    <a:pt x="69485" y="72823"/>
                    <a:pt x="63540" y="75357"/>
                  </a:cubicBezTo>
                  <a:cubicBezTo>
                    <a:pt x="56472" y="77466"/>
                    <a:pt x="48842" y="76316"/>
                    <a:pt x="42720" y="72206"/>
                  </a:cubicBezTo>
                  <a:cubicBezTo>
                    <a:pt x="39843" y="70700"/>
                    <a:pt x="31077" y="65769"/>
                    <a:pt x="35597" y="50838"/>
                  </a:cubicBezTo>
                  <a:cubicBezTo>
                    <a:pt x="41213" y="32072"/>
                    <a:pt x="61623" y="14128"/>
                    <a:pt x="70526" y="14128"/>
                  </a:cubicBezTo>
                  <a:lnTo>
                    <a:pt x="70526" y="14128"/>
                  </a:lnTo>
                  <a:cubicBezTo>
                    <a:pt x="71608" y="14649"/>
                    <a:pt x="72471" y="15512"/>
                    <a:pt x="72992" y="16594"/>
                  </a:cubicBezTo>
                  <a:cubicBezTo>
                    <a:pt x="78662" y="31374"/>
                    <a:pt x="80361" y="47386"/>
                    <a:pt x="77923" y="63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0733C3C-C800-44D4-BBBD-0F81EEE1164F}"/>
                </a:ext>
              </a:extLst>
            </p:cNvPr>
            <p:cNvSpPr/>
            <p:nvPr/>
          </p:nvSpPr>
          <p:spPr>
            <a:xfrm>
              <a:off x="12323310" y="4044085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8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8" y="92555"/>
                  </a:cubicBezTo>
                  <a:cubicBezTo>
                    <a:pt x="7608" y="92555"/>
                    <a:pt x="54591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79DAF93-237A-4BEC-853E-B25B8A7ABAC2}"/>
                </a:ext>
              </a:extLst>
            </p:cNvPr>
            <p:cNvSpPr/>
            <p:nvPr/>
          </p:nvSpPr>
          <p:spPr>
            <a:xfrm>
              <a:off x="12434651" y="4029953"/>
              <a:ext cx="96543" cy="143749"/>
            </a:xfrm>
            <a:custGeom>
              <a:avLst/>
              <a:gdLst>
                <a:gd name="connsiteX0" fmla="*/ 88993 w 96543"/>
                <a:gd name="connsiteY0" fmla="*/ 116413 h 143749"/>
                <a:gd name="connsiteX1" fmla="*/ 22833 w 96543"/>
                <a:gd name="connsiteY1" fmla="*/ 125042 h 143749"/>
                <a:gd name="connsiteX2" fmla="*/ 15025 w 96543"/>
                <a:gd name="connsiteY2" fmla="*/ 107646 h 143749"/>
                <a:gd name="connsiteX3" fmla="*/ 58036 w 96543"/>
                <a:gd name="connsiteY3" fmla="*/ 71073 h 143749"/>
                <a:gd name="connsiteX4" fmla="*/ 67488 w 96543"/>
                <a:gd name="connsiteY4" fmla="*/ 69841 h 143749"/>
                <a:gd name="connsiteX5" fmla="*/ 72830 w 96543"/>
                <a:gd name="connsiteY5" fmla="*/ 61759 h 143749"/>
                <a:gd name="connsiteX6" fmla="*/ 65296 w 96543"/>
                <a:gd name="connsiteY6" fmla="*/ 55732 h 143749"/>
                <a:gd name="connsiteX7" fmla="*/ 56392 w 96543"/>
                <a:gd name="connsiteY7" fmla="*/ 56828 h 143749"/>
                <a:gd name="connsiteX8" fmla="*/ 36805 w 96543"/>
                <a:gd name="connsiteY8" fmla="*/ 46965 h 143749"/>
                <a:gd name="connsiteX9" fmla="*/ 42147 w 96543"/>
                <a:gd name="connsiteY9" fmla="*/ 21625 h 143749"/>
                <a:gd name="connsiteX10" fmla="*/ 55845 w 96543"/>
                <a:gd name="connsiteY10" fmla="*/ 14228 h 143749"/>
                <a:gd name="connsiteX11" fmla="*/ 77898 w 96543"/>
                <a:gd name="connsiteY11" fmla="*/ 31076 h 143749"/>
                <a:gd name="connsiteX12" fmla="*/ 89952 w 96543"/>
                <a:gd name="connsiteY12" fmla="*/ 23405 h 143749"/>
                <a:gd name="connsiteX13" fmla="*/ 56940 w 96543"/>
                <a:gd name="connsiteY13" fmla="*/ -18 h 143749"/>
                <a:gd name="connsiteX14" fmla="*/ 30915 w 96543"/>
                <a:gd name="connsiteY14" fmla="*/ 12310 h 143749"/>
                <a:gd name="connsiteX15" fmla="*/ 24203 w 96543"/>
                <a:gd name="connsiteY15" fmla="*/ 54362 h 143749"/>
                <a:gd name="connsiteX16" fmla="*/ 33106 w 96543"/>
                <a:gd name="connsiteY16" fmla="*/ 63950 h 143749"/>
                <a:gd name="connsiteX17" fmla="*/ 369 w 96543"/>
                <a:gd name="connsiteY17" fmla="*/ 106550 h 143749"/>
                <a:gd name="connsiteX18" fmla="*/ 15162 w 96543"/>
                <a:gd name="connsiteY18" fmla="*/ 137233 h 143749"/>
                <a:gd name="connsiteX19" fmla="*/ 42558 w 96543"/>
                <a:gd name="connsiteY19" fmla="*/ 143671 h 143749"/>
                <a:gd name="connsiteX20" fmla="*/ 96527 w 96543"/>
                <a:gd name="connsiteY20" fmla="*/ 128330 h 14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43" h="143749">
                  <a:moveTo>
                    <a:pt x="88993" y="116413"/>
                  </a:moveTo>
                  <a:cubicBezTo>
                    <a:pt x="72008" y="127782"/>
                    <a:pt x="38037" y="134083"/>
                    <a:pt x="22833" y="125042"/>
                  </a:cubicBezTo>
                  <a:cubicBezTo>
                    <a:pt x="16792" y="121495"/>
                    <a:pt x="13655" y="114522"/>
                    <a:pt x="15025" y="107646"/>
                  </a:cubicBezTo>
                  <a:cubicBezTo>
                    <a:pt x="17217" y="81894"/>
                    <a:pt x="44064" y="73676"/>
                    <a:pt x="58036" y="71073"/>
                  </a:cubicBezTo>
                  <a:cubicBezTo>
                    <a:pt x="61214" y="70936"/>
                    <a:pt x="64378" y="70525"/>
                    <a:pt x="67488" y="69841"/>
                  </a:cubicBezTo>
                  <a:cubicBezTo>
                    <a:pt x="71063" y="68909"/>
                    <a:pt x="73364" y="65416"/>
                    <a:pt x="72830" y="61759"/>
                  </a:cubicBezTo>
                  <a:cubicBezTo>
                    <a:pt x="72103" y="58197"/>
                    <a:pt x="68939" y="55663"/>
                    <a:pt x="65296" y="55732"/>
                  </a:cubicBezTo>
                  <a:cubicBezTo>
                    <a:pt x="62693" y="55732"/>
                    <a:pt x="59680" y="55732"/>
                    <a:pt x="56392" y="56828"/>
                  </a:cubicBezTo>
                  <a:cubicBezTo>
                    <a:pt x="48626" y="57019"/>
                    <a:pt x="41284" y="53307"/>
                    <a:pt x="36805" y="46965"/>
                  </a:cubicBezTo>
                  <a:cubicBezTo>
                    <a:pt x="32627" y="38281"/>
                    <a:pt x="34818" y="27884"/>
                    <a:pt x="42147" y="21625"/>
                  </a:cubicBezTo>
                  <a:cubicBezTo>
                    <a:pt x="45297" y="17146"/>
                    <a:pt x="50366" y="14392"/>
                    <a:pt x="55845" y="14228"/>
                  </a:cubicBezTo>
                  <a:cubicBezTo>
                    <a:pt x="65570" y="14228"/>
                    <a:pt x="75021" y="26556"/>
                    <a:pt x="77898" y="31076"/>
                  </a:cubicBezTo>
                  <a:lnTo>
                    <a:pt x="89952" y="23405"/>
                  </a:lnTo>
                  <a:cubicBezTo>
                    <a:pt x="82637" y="11392"/>
                    <a:pt x="70693" y="2914"/>
                    <a:pt x="56940" y="-18"/>
                  </a:cubicBezTo>
                  <a:cubicBezTo>
                    <a:pt x="46776" y="-415"/>
                    <a:pt x="37051" y="4188"/>
                    <a:pt x="30915" y="12310"/>
                  </a:cubicBezTo>
                  <a:cubicBezTo>
                    <a:pt x="19354" y="23159"/>
                    <a:pt x="16600" y="40459"/>
                    <a:pt x="24203" y="54362"/>
                  </a:cubicBezTo>
                  <a:cubicBezTo>
                    <a:pt x="26504" y="58115"/>
                    <a:pt x="29531" y="61375"/>
                    <a:pt x="33106" y="63950"/>
                  </a:cubicBezTo>
                  <a:cubicBezTo>
                    <a:pt x="15025" y="70827"/>
                    <a:pt x="2368" y="87305"/>
                    <a:pt x="369" y="106550"/>
                  </a:cubicBezTo>
                  <a:cubicBezTo>
                    <a:pt x="-1631" y="118865"/>
                    <a:pt x="4272" y="131124"/>
                    <a:pt x="15162" y="137233"/>
                  </a:cubicBezTo>
                  <a:cubicBezTo>
                    <a:pt x="23545" y="141808"/>
                    <a:pt x="33011" y="144027"/>
                    <a:pt x="42558" y="143671"/>
                  </a:cubicBezTo>
                  <a:cubicBezTo>
                    <a:pt x="61597" y="143466"/>
                    <a:pt x="80226" y="138178"/>
                    <a:pt x="96527" y="1283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37C169C-E437-4CC6-97E1-041D5BD8F3BC}"/>
                </a:ext>
              </a:extLst>
            </p:cNvPr>
            <p:cNvSpPr/>
            <p:nvPr/>
          </p:nvSpPr>
          <p:spPr>
            <a:xfrm>
              <a:off x="7452076" y="3970191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1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8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495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1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1" y="83304"/>
                  </a:cubicBezTo>
                  <a:cubicBezTo>
                    <a:pt x="24086" y="83962"/>
                    <a:pt x="26483" y="84277"/>
                    <a:pt x="28894" y="84263"/>
                  </a:cubicBezTo>
                  <a:cubicBezTo>
                    <a:pt x="36044" y="84153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418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7"/>
                    <a:pt x="39578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2074"/>
                    <a:pt x="16018" y="37143"/>
                  </a:cubicBezTo>
                  <a:cubicBezTo>
                    <a:pt x="19854" y="22212"/>
                    <a:pt x="29716" y="14131"/>
                    <a:pt x="38346" y="14131"/>
                  </a:cubicBezTo>
                  <a:cubicBezTo>
                    <a:pt x="39387" y="13953"/>
                    <a:pt x="40455" y="13953"/>
                    <a:pt x="41496" y="14131"/>
                  </a:cubicBezTo>
                  <a:cubicBezTo>
                    <a:pt x="51495" y="17418"/>
                    <a:pt x="55468" y="32212"/>
                    <a:pt x="51495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AF2CC5-1924-45B7-AC36-FBC5FDEDA762}"/>
                </a:ext>
              </a:extLst>
            </p:cNvPr>
            <p:cNvSpPr/>
            <p:nvPr/>
          </p:nvSpPr>
          <p:spPr>
            <a:xfrm>
              <a:off x="7553585" y="3930805"/>
              <a:ext cx="23833" cy="32189"/>
            </a:xfrm>
            <a:custGeom>
              <a:avLst/>
              <a:gdLst>
                <a:gd name="connsiteX0" fmla="*/ 11900 w 23833"/>
                <a:gd name="connsiteY0" fmla="*/ 32148 h 32189"/>
                <a:gd name="connsiteX1" fmla="*/ 23817 w 23833"/>
                <a:gd name="connsiteY1" fmla="*/ 16122 h 32189"/>
                <a:gd name="connsiteX2" fmla="*/ 11900 w 23833"/>
                <a:gd name="connsiteY2" fmla="*/ -42 h 32189"/>
                <a:gd name="connsiteX3" fmla="*/ -17 w 23833"/>
                <a:gd name="connsiteY3" fmla="*/ 16122 h 32189"/>
                <a:gd name="connsiteX4" fmla="*/ 11900 w 23833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6122"/>
                  </a:cubicBezTo>
                  <a:cubicBezTo>
                    <a:pt x="-17" y="25162"/>
                    <a:pt x="4777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B392BDF-B2E4-49D4-9C71-062E7FD22628}"/>
                </a:ext>
              </a:extLst>
            </p:cNvPr>
            <p:cNvSpPr/>
            <p:nvPr/>
          </p:nvSpPr>
          <p:spPr>
            <a:xfrm>
              <a:off x="7555366" y="3973268"/>
              <a:ext cx="23697" cy="32326"/>
            </a:xfrm>
            <a:custGeom>
              <a:avLst/>
              <a:gdLst>
                <a:gd name="connsiteX0" fmla="*/ 11763 w 23697"/>
                <a:gd name="connsiteY0" fmla="*/ -42 h 32326"/>
                <a:gd name="connsiteX1" fmla="*/ -17 w 23697"/>
                <a:gd name="connsiteY1" fmla="*/ 16122 h 32326"/>
                <a:gd name="connsiteX2" fmla="*/ 11763 w 23697"/>
                <a:gd name="connsiteY2" fmla="*/ 32285 h 32326"/>
                <a:gd name="connsiteX3" fmla="*/ 23680 w 23697"/>
                <a:gd name="connsiteY3" fmla="*/ 16122 h 32326"/>
                <a:gd name="connsiteX4" fmla="*/ 11763 w 23697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7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8338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8093A95-671E-4D16-BC59-E463B1D49414}"/>
                </a:ext>
              </a:extLst>
            </p:cNvPr>
            <p:cNvSpPr/>
            <p:nvPr/>
          </p:nvSpPr>
          <p:spPr>
            <a:xfrm>
              <a:off x="7631576" y="3830127"/>
              <a:ext cx="79669" cy="295870"/>
            </a:xfrm>
            <a:custGeom>
              <a:avLst/>
              <a:gdLst>
                <a:gd name="connsiteX0" fmla="*/ 79652 w 79669"/>
                <a:gd name="connsiteY0" fmla="*/ 10780 h 295870"/>
                <a:gd name="connsiteX1" fmla="*/ 70338 w 79669"/>
                <a:gd name="connsiteY1" fmla="*/ -42 h 295870"/>
                <a:gd name="connsiteX2" fmla="*/ 31162 w 79669"/>
                <a:gd name="connsiteY2" fmla="*/ 295829 h 295870"/>
                <a:gd name="connsiteX3" fmla="*/ 44038 w 79669"/>
                <a:gd name="connsiteY3" fmla="*/ 289665 h 295870"/>
                <a:gd name="connsiteX4" fmla="*/ 79652 w 79669"/>
                <a:gd name="connsiteY4" fmla="*/ 10780 h 29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870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191"/>
                    <a:pt x="-56777" y="112827"/>
                    <a:pt x="31162" y="295829"/>
                  </a:cubicBezTo>
                  <a:lnTo>
                    <a:pt x="44038" y="289665"/>
                  </a:lnTo>
                  <a:cubicBezTo>
                    <a:pt x="-39244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7BEDB4D-5DFA-40EE-808D-A1CDD759D7B3}"/>
                </a:ext>
              </a:extLst>
            </p:cNvPr>
            <p:cNvSpPr/>
            <p:nvPr/>
          </p:nvSpPr>
          <p:spPr>
            <a:xfrm>
              <a:off x="8080125" y="3827661"/>
              <a:ext cx="57362" cy="297103"/>
            </a:xfrm>
            <a:custGeom>
              <a:avLst/>
              <a:gdLst>
                <a:gd name="connsiteX0" fmla="*/ -17 w 57362"/>
                <a:gd name="connsiteY0" fmla="*/ 8999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999"/>
                  </a:moveTo>
                  <a:cubicBezTo>
                    <a:pt x="942" y="10095"/>
                    <a:pt x="95867" y="129402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D441BA4-F594-4BB7-9109-A5113E32F93C}"/>
                </a:ext>
              </a:extLst>
            </p:cNvPr>
            <p:cNvSpPr/>
            <p:nvPr/>
          </p:nvSpPr>
          <p:spPr>
            <a:xfrm>
              <a:off x="7661632" y="3914688"/>
              <a:ext cx="129882" cy="115025"/>
            </a:xfrm>
            <a:custGeom>
              <a:avLst/>
              <a:gdLst>
                <a:gd name="connsiteX0" fmla="*/ 86580 w 129882"/>
                <a:gd name="connsiteY0" fmla="*/ 45115 h 115025"/>
                <a:gd name="connsiteX1" fmla="*/ 98771 w 129882"/>
                <a:gd name="connsiteY1" fmla="*/ 21281 h 115025"/>
                <a:gd name="connsiteX2" fmla="*/ 103428 w 129882"/>
                <a:gd name="connsiteY2" fmla="*/ 14706 h 115025"/>
                <a:gd name="connsiteX3" fmla="*/ 116167 w 129882"/>
                <a:gd name="connsiteY3" fmla="*/ 52786 h 115025"/>
                <a:gd name="connsiteX4" fmla="*/ 129865 w 129882"/>
                <a:gd name="connsiteY4" fmla="*/ 50731 h 115025"/>
                <a:gd name="connsiteX5" fmla="*/ 105894 w 129882"/>
                <a:gd name="connsiteY5" fmla="*/ 734 h 115025"/>
                <a:gd name="connsiteX6" fmla="*/ 86032 w 129882"/>
                <a:gd name="connsiteY6" fmla="*/ 14432 h 115025"/>
                <a:gd name="connsiteX7" fmla="*/ 83841 w 129882"/>
                <a:gd name="connsiteY7" fmla="*/ 18816 h 115025"/>
                <a:gd name="connsiteX8" fmla="*/ 74526 w 129882"/>
                <a:gd name="connsiteY8" fmla="*/ 5118 h 115025"/>
                <a:gd name="connsiteX9" fmla="*/ 54801 w 129882"/>
                <a:gd name="connsiteY9" fmla="*/ 1008 h 115025"/>
                <a:gd name="connsiteX10" fmla="*/ 25899 w 129882"/>
                <a:gd name="connsiteY10" fmla="*/ 49909 h 115025"/>
                <a:gd name="connsiteX11" fmla="*/ 39597 w 129882"/>
                <a:gd name="connsiteY11" fmla="*/ 53060 h 115025"/>
                <a:gd name="connsiteX12" fmla="*/ 59459 w 129882"/>
                <a:gd name="connsiteY12" fmla="*/ 14432 h 115025"/>
                <a:gd name="connsiteX13" fmla="*/ 65623 w 129882"/>
                <a:gd name="connsiteY13" fmla="*/ 16213 h 115025"/>
                <a:gd name="connsiteX14" fmla="*/ 72061 w 129882"/>
                <a:gd name="connsiteY14" fmla="*/ 41280 h 115025"/>
                <a:gd name="connsiteX15" fmla="*/ 70417 w 129882"/>
                <a:gd name="connsiteY15" fmla="*/ 44978 h 115025"/>
                <a:gd name="connsiteX16" fmla="*/ 29324 w 129882"/>
                <a:gd name="connsiteY16" fmla="*/ 98810 h 115025"/>
                <a:gd name="connsiteX17" fmla="*/ 15626 w 129882"/>
                <a:gd name="connsiteY17" fmla="*/ 91550 h 115025"/>
                <a:gd name="connsiteX18" fmla="*/ 14804 w 129882"/>
                <a:gd name="connsiteY18" fmla="*/ 84427 h 115025"/>
                <a:gd name="connsiteX19" fmla="*/ 1106 w 129882"/>
                <a:gd name="connsiteY19" fmla="*/ 79633 h 115025"/>
                <a:gd name="connsiteX20" fmla="*/ 2887 w 129882"/>
                <a:gd name="connsiteY20" fmla="*/ 98399 h 115025"/>
                <a:gd name="connsiteX21" fmla="*/ 26858 w 129882"/>
                <a:gd name="connsiteY21" fmla="*/ 112097 h 115025"/>
                <a:gd name="connsiteX22" fmla="*/ 31652 w 129882"/>
                <a:gd name="connsiteY22" fmla="*/ 112097 h 115025"/>
                <a:gd name="connsiteX23" fmla="*/ 67266 w 129882"/>
                <a:gd name="connsiteY23" fmla="*/ 82647 h 115025"/>
                <a:gd name="connsiteX24" fmla="*/ 72882 w 129882"/>
                <a:gd name="connsiteY24" fmla="*/ 108262 h 115025"/>
                <a:gd name="connsiteX25" fmla="*/ 91648 w 129882"/>
                <a:gd name="connsiteY25" fmla="*/ 114973 h 115025"/>
                <a:gd name="connsiteX26" fmla="*/ 100415 w 129882"/>
                <a:gd name="connsiteY26" fmla="*/ 113877 h 115025"/>
                <a:gd name="connsiteX27" fmla="*/ 127810 w 129882"/>
                <a:gd name="connsiteY27" fmla="*/ 93879 h 115025"/>
                <a:gd name="connsiteX28" fmla="*/ 114797 w 129882"/>
                <a:gd name="connsiteY28" fmla="*/ 88263 h 115025"/>
                <a:gd name="connsiteX29" fmla="*/ 96853 w 129882"/>
                <a:gd name="connsiteY29" fmla="*/ 100043 h 115025"/>
                <a:gd name="connsiteX30" fmla="*/ 81786 w 129882"/>
                <a:gd name="connsiteY30" fmla="*/ 97577 h 115025"/>
                <a:gd name="connsiteX31" fmla="*/ 83293 w 129882"/>
                <a:gd name="connsiteY31" fmla="*/ 67716 h 115025"/>
                <a:gd name="connsiteX32" fmla="*/ 86580 w 129882"/>
                <a:gd name="connsiteY32" fmla="*/ 45115 h 11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2" h="115025">
                  <a:moveTo>
                    <a:pt x="86580" y="45115"/>
                  </a:moveTo>
                  <a:cubicBezTo>
                    <a:pt x="90552" y="36759"/>
                    <a:pt x="94662" y="28404"/>
                    <a:pt x="98771" y="21281"/>
                  </a:cubicBezTo>
                  <a:cubicBezTo>
                    <a:pt x="100018" y="18884"/>
                    <a:pt x="101593" y="16679"/>
                    <a:pt x="103428" y="14706"/>
                  </a:cubicBezTo>
                  <a:cubicBezTo>
                    <a:pt x="110825" y="26116"/>
                    <a:pt x="115208" y="39225"/>
                    <a:pt x="116167" y="52786"/>
                  </a:cubicBezTo>
                  <a:lnTo>
                    <a:pt x="129865" y="50731"/>
                  </a:lnTo>
                  <a:cubicBezTo>
                    <a:pt x="127810" y="37033"/>
                    <a:pt x="121372" y="3611"/>
                    <a:pt x="105894" y="734"/>
                  </a:cubicBezTo>
                  <a:cubicBezTo>
                    <a:pt x="98634" y="-635"/>
                    <a:pt x="92196" y="3885"/>
                    <a:pt x="86032" y="14432"/>
                  </a:cubicBezTo>
                  <a:lnTo>
                    <a:pt x="83841" y="18816"/>
                  </a:lnTo>
                  <a:cubicBezTo>
                    <a:pt x="82224" y="13391"/>
                    <a:pt x="78964" y="8611"/>
                    <a:pt x="74526" y="5118"/>
                  </a:cubicBezTo>
                  <a:cubicBezTo>
                    <a:pt x="69184" y="269"/>
                    <a:pt x="61637" y="-1307"/>
                    <a:pt x="54801" y="1008"/>
                  </a:cubicBezTo>
                  <a:cubicBezTo>
                    <a:pt x="36446" y="7583"/>
                    <a:pt x="27406" y="42923"/>
                    <a:pt x="25899" y="49909"/>
                  </a:cubicBezTo>
                  <a:lnTo>
                    <a:pt x="39597" y="53060"/>
                  </a:lnTo>
                  <a:cubicBezTo>
                    <a:pt x="42748" y="39362"/>
                    <a:pt x="51240" y="17309"/>
                    <a:pt x="59459" y="14432"/>
                  </a:cubicBezTo>
                  <a:cubicBezTo>
                    <a:pt x="60281" y="14432"/>
                    <a:pt x="62061" y="13473"/>
                    <a:pt x="65623" y="16213"/>
                  </a:cubicBezTo>
                  <a:cubicBezTo>
                    <a:pt x="71485" y="23144"/>
                    <a:pt x="73855" y="32376"/>
                    <a:pt x="72061" y="41280"/>
                  </a:cubicBezTo>
                  <a:lnTo>
                    <a:pt x="70417" y="44978"/>
                  </a:lnTo>
                  <a:cubicBezTo>
                    <a:pt x="57815" y="71552"/>
                    <a:pt x="43021" y="101686"/>
                    <a:pt x="29324" y="98810"/>
                  </a:cubicBezTo>
                  <a:cubicBezTo>
                    <a:pt x="23968" y="98331"/>
                    <a:pt x="19037" y="95714"/>
                    <a:pt x="15626" y="91550"/>
                  </a:cubicBezTo>
                  <a:cubicBezTo>
                    <a:pt x="14407" y="89386"/>
                    <a:pt x="14119" y="86811"/>
                    <a:pt x="14804" y="84427"/>
                  </a:cubicBezTo>
                  <a:lnTo>
                    <a:pt x="1106" y="79633"/>
                  </a:lnTo>
                  <a:cubicBezTo>
                    <a:pt x="-866" y="85866"/>
                    <a:pt x="-222" y="92646"/>
                    <a:pt x="2887" y="98399"/>
                  </a:cubicBezTo>
                  <a:cubicBezTo>
                    <a:pt x="8462" y="106275"/>
                    <a:pt x="17242" y="111289"/>
                    <a:pt x="26858" y="112097"/>
                  </a:cubicBezTo>
                  <a:cubicBezTo>
                    <a:pt x="28447" y="112289"/>
                    <a:pt x="30063" y="112289"/>
                    <a:pt x="31652" y="112097"/>
                  </a:cubicBezTo>
                  <a:cubicBezTo>
                    <a:pt x="45350" y="112097"/>
                    <a:pt x="57267" y="99495"/>
                    <a:pt x="67266" y="82647"/>
                  </a:cubicBezTo>
                  <a:cubicBezTo>
                    <a:pt x="64869" y="91591"/>
                    <a:pt x="66965" y="101139"/>
                    <a:pt x="72882" y="108262"/>
                  </a:cubicBezTo>
                  <a:cubicBezTo>
                    <a:pt x="78074" y="112782"/>
                    <a:pt x="84772" y="115165"/>
                    <a:pt x="91648" y="114973"/>
                  </a:cubicBezTo>
                  <a:cubicBezTo>
                    <a:pt x="94607" y="114932"/>
                    <a:pt x="97538" y="114576"/>
                    <a:pt x="100415" y="113877"/>
                  </a:cubicBezTo>
                  <a:cubicBezTo>
                    <a:pt x="112044" y="111576"/>
                    <a:pt x="122071" y="104248"/>
                    <a:pt x="127810" y="93879"/>
                  </a:cubicBezTo>
                  <a:lnTo>
                    <a:pt x="114797" y="88263"/>
                  </a:lnTo>
                  <a:cubicBezTo>
                    <a:pt x="110661" y="94468"/>
                    <a:pt x="104182" y="98714"/>
                    <a:pt x="96853" y="100043"/>
                  </a:cubicBezTo>
                  <a:cubicBezTo>
                    <a:pt x="91717" y="101604"/>
                    <a:pt x="86156" y="100700"/>
                    <a:pt x="81786" y="97577"/>
                  </a:cubicBezTo>
                  <a:cubicBezTo>
                    <a:pt x="78909" y="94975"/>
                    <a:pt x="81786" y="77305"/>
                    <a:pt x="83293" y="67716"/>
                  </a:cubicBezTo>
                  <a:cubicBezTo>
                    <a:pt x="84799" y="58128"/>
                    <a:pt x="86032" y="53197"/>
                    <a:pt x="86580" y="451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CFAFAE-FBD8-4833-83DC-56658A2F6615}"/>
                </a:ext>
              </a:extLst>
            </p:cNvPr>
            <p:cNvSpPr/>
            <p:nvPr/>
          </p:nvSpPr>
          <p:spPr>
            <a:xfrm>
              <a:off x="7797729" y="4002718"/>
              <a:ext cx="58727" cy="68229"/>
            </a:xfrm>
            <a:custGeom>
              <a:avLst/>
              <a:gdLst>
                <a:gd name="connsiteX0" fmla="*/ 51298 w 58727"/>
                <a:gd name="connsiteY0" fmla="*/ 8588 h 68229"/>
                <a:gd name="connsiteX1" fmla="*/ 40751 w 58727"/>
                <a:gd name="connsiteY1" fmla="*/ 12697 h 68229"/>
                <a:gd name="connsiteX2" fmla="*/ 23492 w 58727"/>
                <a:gd name="connsiteY2" fmla="*/ 30367 h 68229"/>
                <a:gd name="connsiteX3" fmla="*/ 20204 w 58727"/>
                <a:gd name="connsiteY3" fmla="*/ 33381 h 68229"/>
                <a:gd name="connsiteX4" fmla="*/ 14314 w 58727"/>
                <a:gd name="connsiteY4" fmla="*/ -42 h 68229"/>
                <a:gd name="connsiteX5" fmla="*/ 617 w 58727"/>
                <a:gd name="connsiteY5" fmla="*/ 3109 h 68229"/>
                <a:gd name="connsiteX6" fmla="*/ 7055 w 58727"/>
                <a:gd name="connsiteY6" fmla="*/ 46805 h 68229"/>
                <a:gd name="connsiteX7" fmla="*/ 617 w 58727"/>
                <a:gd name="connsiteY7" fmla="*/ 62694 h 68229"/>
                <a:gd name="connsiteX8" fmla="*/ 9246 w 58727"/>
                <a:gd name="connsiteY8" fmla="*/ 68173 h 68229"/>
                <a:gd name="connsiteX9" fmla="*/ 17465 w 58727"/>
                <a:gd name="connsiteY9" fmla="*/ 64064 h 68229"/>
                <a:gd name="connsiteX10" fmla="*/ 20889 w 58727"/>
                <a:gd name="connsiteY10" fmla="*/ 52832 h 68229"/>
                <a:gd name="connsiteX11" fmla="*/ 33354 w 58727"/>
                <a:gd name="connsiteY11" fmla="*/ 40641 h 68229"/>
                <a:gd name="connsiteX12" fmla="*/ 44449 w 58727"/>
                <a:gd name="connsiteY12" fmla="*/ 29956 h 68229"/>
                <a:gd name="connsiteX13" fmla="*/ 42943 w 58727"/>
                <a:gd name="connsiteY13" fmla="*/ 63790 h 68229"/>
                <a:gd name="connsiteX14" fmla="*/ 56640 w 58727"/>
                <a:gd name="connsiteY14" fmla="*/ 65023 h 68229"/>
                <a:gd name="connsiteX15" fmla="*/ 51298 w 58727"/>
                <a:gd name="connsiteY15" fmla="*/ 8588 h 6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7" h="68229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1" y="18957"/>
                    <a:pt x="29615" y="24847"/>
                    <a:pt x="23492" y="30367"/>
                  </a:cubicBezTo>
                  <a:lnTo>
                    <a:pt x="20204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5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14" y="66187"/>
                    <a:pt x="5493" y="68392"/>
                    <a:pt x="9246" y="68173"/>
                  </a:cubicBezTo>
                  <a:cubicBezTo>
                    <a:pt x="12479" y="68173"/>
                    <a:pt x="15520" y="66653"/>
                    <a:pt x="17465" y="64064"/>
                  </a:cubicBezTo>
                  <a:cubicBezTo>
                    <a:pt x="19615" y="60708"/>
                    <a:pt x="20793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0" y="65023"/>
                  </a:lnTo>
                  <a:cubicBezTo>
                    <a:pt x="61982" y="12012"/>
                    <a:pt x="55818" y="9958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69477D0-676F-49B5-B662-3A4FCC8BE375}"/>
                </a:ext>
              </a:extLst>
            </p:cNvPr>
            <p:cNvSpPr/>
            <p:nvPr/>
          </p:nvSpPr>
          <p:spPr>
            <a:xfrm>
              <a:off x="6368870" y="3931901"/>
              <a:ext cx="165057" cy="171358"/>
            </a:xfrm>
            <a:custGeom>
              <a:avLst/>
              <a:gdLst>
                <a:gd name="connsiteX0" fmla="*/ 105729 w 165057"/>
                <a:gd name="connsiteY0" fmla="*/ 145291 h 171358"/>
                <a:gd name="connsiteX1" fmla="*/ 101894 w 165057"/>
                <a:gd name="connsiteY1" fmla="*/ 151592 h 171358"/>
                <a:gd name="connsiteX2" fmla="*/ 91895 w 165057"/>
                <a:gd name="connsiteY2" fmla="*/ 123238 h 171358"/>
                <a:gd name="connsiteX3" fmla="*/ 85183 w 165057"/>
                <a:gd name="connsiteY3" fmla="*/ 31189 h 171358"/>
                <a:gd name="connsiteX4" fmla="*/ 79156 w 165057"/>
                <a:gd name="connsiteY4" fmla="*/ 24067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825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3 w 165057"/>
                <a:gd name="connsiteY19" fmla="*/ -42 h 171358"/>
                <a:gd name="connsiteX20" fmla="*/ 105729 w 165057"/>
                <a:gd name="connsiteY20" fmla="*/ 145291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291"/>
                  </a:moveTo>
                  <a:cubicBezTo>
                    <a:pt x="104621" y="147496"/>
                    <a:pt x="103339" y="149592"/>
                    <a:pt x="101894" y="151592"/>
                  </a:cubicBezTo>
                  <a:cubicBezTo>
                    <a:pt x="96170" y="143168"/>
                    <a:pt x="92725" y="133388"/>
                    <a:pt x="91895" y="123238"/>
                  </a:cubicBezTo>
                  <a:cubicBezTo>
                    <a:pt x="87403" y="92761"/>
                    <a:pt x="85159" y="61995"/>
                    <a:pt x="85183" y="31189"/>
                  </a:cubicBezTo>
                  <a:cubicBezTo>
                    <a:pt x="85168" y="27669"/>
                    <a:pt x="82627" y="24669"/>
                    <a:pt x="79156" y="24067"/>
                  </a:cubicBezTo>
                  <a:cubicBezTo>
                    <a:pt x="75656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85" y="155948"/>
                    <a:pt x="13978" y="154510"/>
                    <a:pt x="13407" y="152825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2181" y="164564"/>
                    <a:pt x="7933" y="169783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99" y="127018"/>
                    <a:pt x="63873" y="100609"/>
                    <a:pt x="72170" y="73378"/>
                  </a:cubicBezTo>
                  <a:cubicBezTo>
                    <a:pt x="72936" y="91062"/>
                    <a:pt x="74857" y="108677"/>
                    <a:pt x="77923" y="126114"/>
                  </a:cubicBezTo>
                  <a:cubicBezTo>
                    <a:pt x="83128" y="152003"/>
                    <a:pt x="90114" y="164742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91" y="104390"/>
                    <a:pt x="155629" y="54078"/>
                    <a:pt x="165040" y="2424"/>
                  </a:cubicBezTo>
                  <a:lnTo>
                    <a:pt x="151343" y="-42"/>
                  </a:lnTo>
                  <a:cubicBezTo>
                    <a:pt x="142030" y="50065"/>
                    <a:pt x="126714" y="98856"/>
                    <a:pt x="105729" y="1452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F2B9821-7C90-4864-90D1-51993C9175B2}"/>
                </a:ext>
              </a:extLst>
            </p:cNvPr>
            <p:cNvSpPr/>
            <p:nvPr/>
          </p:nvSpPr>
          <p:spPr>
            <a:xfrm>
              <a:off x="6551324" y="4012580"/>
              <a:ext cx="168993" cy="68762"/>
            </a:xfrm>
            <a:custGeom>
              <a:avLst/>
              <a:gdLst>
                <a:gd name="connsiteX0" fmla="*/ 163534 w 168993"/>
                <a:gd name="connsiteY0" fmla="*/ 26121 h 68762"/>
                <a:gd name="connsiteX1" fmla="*/ 150658 w 168993"/>
                <a:gd name="connsiteY1" fmla="*/ 20779 h 68762"/>
                <a:gd name="connsiteX2" fmla="*/ 150658 w 168993"/>
                <a:gd name="connsiteY2" fmla="*/ 20779 h 68762"/>
                <a:gd name="connsiteX3" fmla="*/ 150658 w 168993"/>
                <a:gd name="connsiteY3" fmla="*/ 20779 h 68762"/>
                <a:gd name="connsiteX4" fmla="*/ 102990 w 168993"/>
                <a:gd name="connsiteY4" fmla="*/ -42 h 68762"/>
                <a:gd name="connsiteX5" fmla="*/ 97648 w 168993"/>
                <a:gd name="connsiteY5" fmla="*/ 13656 h 68762"/>
                <a:gd name="connsiteX6" fmla="*/ 113674 w 168993"/>
                <a:gd name="connsiteY6" fmla="*/ 20368 h 68762"/>
                <a:gd name="connsiteX7" fmla="*/ -17 w 168993"/>
                <a:gd name="connsiteY7" fmla="*/ 20368 h 68762"/>
                <a:gd name="connsiteX8" fmla="*/ -17 w 168993"/>
                <a:gd name="connsiteY8" fmla="*/ 34066 h 68762"/>
                <a:gd name="connsiteX9" fmla="*/ 136001 w 168993"/>
                <a:gd name="connsiteY9" fmla="*/ 34066 h 68762"/>
                <a:gd name="connsiteX10" fmla="*/ 94908 w 168993"/>
                <a:gd name="connsiteY10" fmla="*/ 59954 h 68762"/>
                <a:gd name="connsiteX11" fmla="*/ 106003 w 168993"/>
                <a:gd name="connsiteY11" fmla="*/ 68721 h 68762"/>
                <a:gd name="connsiteX12" fmla="*/ 163807 w 168993"/>
                <a:gd name="connsiteY12" fmla="*/ 38860 h 68762"/>
                <a:gd name="connsiteX13" fmla="*/ 168700 w 168993"/>
                <a:gd name="connsiteY13" fmla="*/ 30052 h 68762"/>
                <a:gd name="connsiteX14" fmla="*/ 163807 w 168993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993" h="68762">
                  <a:moveTo>
                    <a:pt x="163534" y="26121"/>
                  </a:moveTo>
                  <a:lnTo>
                    <a:pt x="150658" y="20779"/>
                  </a:lnTo>
                  <a:lnTo>
                    <a:pt x="150658" y="20779"/>
                  </a:lnTo>
                  <a:lnTo>
                    <a:pt x="150658" y="20779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598" y="39641"/>
                    <a:pt x="106581" y="48462"/>
                    <a:pt x="94908" y="59954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7" y="38860"/>
                  </a:cubicBezTo>
                  <a:cubicBezTo>
                    <a:pt x="167589" y="37778"/>
                    <a:pt x="169781" y="33833"/>
                    <a:pt x="168700" y="30052"/>
                  </a:cubicBezTo>
                  <a:cubicBezTo>
                    <a:pt x="168024" y="27683"/>
                    <a:pt x="166174" y="25834"/>
                    <a:pt x="163807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0BACF60-2138-45BA-8AAA-98F7CE6FF5EF}"/>
                </a:ext>
              </a:extLst>
            </p:cNvPr>
            <p:cNvSpPr/>
            <p:nvPr/>
          </p:nvSpPr>
          <p:spPr>
            <a:xfrm>
              <a:off x="6734684" y="3942858"/>
              <a:ext cx="125248" cy="181906"/>
            </a:xfrm>
            <a:custGeom>
              <a:avLst/>
              <a:gdLst>
                <a:gd name="connsiteX0" fmla="*/ 93590 w 125248"/>
                <a:gd name="connsiteY0" fmla="*/ 160770 h 181906"/>
                <a:gd name="connsiteX1" fmla="*/ 81262 w 125248"/>
                <a:gd name="connsiteY1" fmla="*/ 154743 h 181906"/>
                <a:gd name="connsiteX2" fmla="*/ 50442 w 125248"/>
                <a:gd name="connsiteY2" fmla="*/ 102829 h 181906"/>
                <a:gd name="connsiteX3" fmla="*/ 70304 w 125248"/>
                <a:gd name="connsiteY3" fmla="*/ 88309 h 181906"/>
                <a:gd name="connsiteX4" fmla="*/ 92083 w 125248"/>
                <a:gd name="connsiteY4" fmla="*/ 11739 h 181906"/>
                <a:gd name="connsiteX5" fmla="*/ 74413 w 125248"/>
                <a:gd name="connsiteY5" fmla="*/ -41 h 181906"/>
                <a:gd name="connsiteX6" fmla="*/ 38114 w 125248"/>
                <a:gd name="connsiteY6" fmla="*/ 30094 h 181906"/>
                <a:gd name="connsiteX7" fmla="*/ 38936 w 125248"/>
                <a:gd name="connsiteY7" fmla="*/ 20643 h 181906"/>
                <a:gd name="connsiteX8" fmla="*/ 25238 w 125248"/>
                <a:gd name="connsiteY8" fmla="*/ 19410 h 181906"/>
                <a:gd name="connsiteX9" fmla="*/ 21814 w 125248"/>
                <a:gd name="connsiteY9" fmla="*/ 58311 h 181906"/>
                <a:gd name="connsiteX10" fmla="*/ 8116 w 125248"/>
                <a:gd name="connsiteY10" fmla="*/ 87077 h 181906"/>
                <a:gd name="connsiteX11" fmla="*/ 11952 w 125248"/>
                <a:gd name="connsiteY11" fmla="*/ 178303 h 181906"/>
                <a:gd name="connsiteX12" fmla="*/ 18116 w 125248"/>
                <a:gd name="connsiteY12" fmla="*/ 181865 h 181906"/>
                <a:gd name="connsiteX13" fmla="*/ 19622 w 125248"/>
                <a:gd name="connsiteY13" fmla="*/ 181865 h 181906"/>
                <a:gd name="connsiteX14" fmla="*/ 25238 w 125248"/>
                <a:gd name="connsiteY14" fmla="*/ 175564 h 181906"/>
                <a:gd name="connsiteX15" fmla="*/ 32087 w 125248"/>
                <a:gd name="connsiteY15" fmla="*/ 96802 h 181906"/>
                <a:gd name="connsiteX16" fmla="*/ 32909 w 125248"/>
                <a:gd name="connsiteY16" fmla="*/ 98446 h 181906"/>
                <a:gd name="connsiteX17" fmla="*/ 70304 w 125248"/>
                <a:gd name="connsiteY17" fmla="*/ 164332 h 181906"/>
                <a:gd name="connsiteX18" fmla="*/ 93453 w 125248"/>
                <a:gd name="connsiteY18" fmla="*/ 175016 h 181906"/>
                <a:gd name="connsiteX19" fmla="*/ 125232 w 125248"/>
                <a:gd name="connsiteY19" fmla="*/ 157209 h 181906"/>
                <a:gd name="connsiteX20" fmla="*/ 114274 w 125248"/>
                <a:gd name="connsiteY20" fmla="*/ 148168 h 181906"/>
                <a:gd name="connsiteX21" fmla="*/ 93590 w 125248"/>
                <a:gd name="connsiteY21" fmla="*/ 160770 h 181906"/>
                <a:gd name="connsiteX22" fmla="*/ 14691 w 125248"/>
                <a:gd name="connsiteY22" fmla="*/ 134882 h 181906"/>
                <a:gd name="connsiteX23" fmla="*/ 17157 w 125248"/>
                <a:gd name="connsiteY23" fmla="*/ 106116 h 181906"/>
                <a:gd name="connsiteX24" fmla="*/ 38662 w 125248"/>
                <a:gd name="connsiteY24" fmla="*/ 86118 h 181906"/>
                <a:gd name="connsiteX25" fmla="*/ 36882 w 125248"/>
                <a:gd name="connsiteY25" fmla="*/ 86118 h 181906"/>
                <a:gd name="connsiteX26" fmla="*/ 32909 w 125248"/>
                <a:gd name="connsiteY26" fmla="*/ 88720 h 181906"/>
                <a:gd name="connsiteX27" fmla="*/ 35238 w 125248"/>
                <a:gd name="connsiteY27" fmla="*/ 62147 h 181906"/>
                <a:gd name="connsiteX28" fmla="*/ 75235 w 125248"/>
                <a:gd name="connsiteY28" fmla="*/ 13931 h 181906"/>
                <a:gd name="connsiteX29" fmla="*/ 80029 w 125248"/>
                <a:gd name="connsiteY29" fmla="*/ 18177 h 181906"/>
                <a:gd name="connsiteX30" fmla="*/ 60989 w 125248"/>
                <a:gd name="connsiteY30" fmla="*/ 77625 h 181906"/>
                <a:gd name="connsiteX31" fmla="*/ 44826 w 125248"/>
                <a:gd name="connsiteY31" fmla="*/ 89405 h 181906"/>
                <a:gd name="connsiteX32" fmla="*/ 38662 w 125248"/>
                <a:gd name="connsiteY32" fmla="*/ 86118 h 18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48" h="181906">
                  <a:moveTo>
                    <a:pt x="93590" y="160770"/>
                  </a:moveTo>
                  <a:cubicBezTo>
                    <a:pt x="88803" y="160633"/>
                    <a:pt x="84307" y="158442"/>
                    <a:pt x="81262" y="154743"/>
                  </a:cubicBezTo>
                  <a:cubicBezTo>
                    <a:pt x="68548" y="139005"/>
                    <a:pt x="58168" y="121526"/>
                    <a:pt x="50442" y="102829"/>
                  </a:cubicBezTo>
                  <a:cubicBezTo>
                    <a:pt x="57836" y="99144"/>
                    <a:pt x="64552" y="94240"/>
                    <a:pt x="70304" y="88309"/>
                  </a:cubicBezTo>
                  <a:cubicBezTo>
                    <a:pt x="94686" y="65434"/>
                    <a:pt x="110575" y="47216"/>
                    <a:pt x="92083" y="11739"/>
                  </a:cubicBezTo>
                  <a:cubicBezTo>
                    <a:pt x="89164" y="4562"/>
                    <a:pt x="82161" y="-109"/>
                    <a:pt x="74413" y="-41"/>
                  </a:cubicBezTo>
                  <a:cubicBezTo>
                    <a:pt x="62633" y="644"/>
                    <a:pt x="49757" y="13657"/>
                    <a:pt x="38114" y="30094"/>
                  </a:cubicBezTo>
                  <a:lnTo>
                    <a:pt x="38936" y="20643"/>
                  </a:lnTo>
                  <a:lnTo>
                    <a:pt x="25238" y="19410"/>
                  </a:lnTo>
                  <a:lnTo>
                    <a:pt x="21814" y="58311"/>
                  </a:lnTo>
                  <a:cubicBezTo>
                    <a:pt x="16745" y="67653"/>
                    <a:pt x="12172" y="77255"/>
                    <a:pt x="8116" y="87077"/>
                  </a:cubicBezTo>
                  <a:cubicBezTo>
                    <a:pt x="-3939" y="116595"/>
                    <a:pt x="-2538" y="149894"/>
                    <a:pt x="11952" y="178303"/>
                  </a:cubicBezTo>
                  <a:cubicBezTo>
                    <a:pt x="13263" y="180467"/>
                    <a:pt x="15587" y="181810"/>
                    <a:pt x="18116" y="181865"/>
                  </a:cubicBezTo>
                  <a:lnTo>
                    <a:pt x="19622" y="181865"/>
                  </a:lnTo>
                  <a:cubicBezTo>
                    <a:pt x="22672" y="181221"/>
                    <a:pt x="24947" y="178673"/>
                    <a:pt x="25238" y="175564"/>
                  </a:cubicBezTo>
                  <a:lnTo>
                    <a:pt x="32087" y="96802"/>
                  </a:lnTo>
                  <a:lnTo>
                    <a:pt x="32909" y="98446"/>
                  </a:lnTo>
                  <a:cubicBezTo>
                    <a:pt x="41928" y="122197"/>
                    <a:pt x="54539" y="144415"/>
                    <a:pt x="70304" y="164332"/>
                  </a:cubicBezTo>
                  <a:cubicBezTo>
                    <a:pt x="76024" y="171194"/>
                    <a:pt x="84524" y="175112"/>
                    <a:pt x="93453" y="175016"/>
                  </a:cubicBezTo>
                  <a:cubicBezTo>
                    <a:pt x="105926" y="173345"/>
                    <a:pt x="117291" y="166975"/>
                    <a:pt x="125232" y="157209"/>
                  </a:cubicBezTo>
                  <a:lnTo>
                    <a:pt x="114274" y="148168"/>
                  </a:lnTo>
                  <a:cubicBezTo>
                    <a:pt x="109078" y="154675"/>
                    <a:pt x="101754" y="159140"/>
                    <a:pt x="93590" y="160770"/>
                  </a:cubicBezTo>
                  <a:close/>
                  <a:moveTo>
                    <a:pt x="14691" y="134882"/>
                  </a:moveTo>
                  <a:cubicBezTo>
                    <a:pt x="14086" y="125225"/>
                    <a:pt x="14916" y="115527"/>
                    <a:pt x="17157" y="106116"/>
                  </a:cubicBezTo>
                  <a:close/>
                  <a:moveTo>
                    <a:pt x="38662" y="86118"/>
                  </a:moveTo>
                  <a:lnTo>
                    <a:pt x="36882" y="86118"/>
                  </a:lnTo>
                  <a:cubicBezTo>
                    <a:pt x="35304" y="86515"/>
                    <a:pt x="33904" y="87433"/>
                    <a:pt x="32909" y="88720"/>
                  </a:cubicBezTo>
                  <a:lnTo>
                    <a:pt x="35238" y="62147"/>
                  </a:lnTo>
                  <a:cubicBezTo>
                    <a:pt x="50305" y="33793"/>
                    <a:pt x="66880" y="14479"/>
                    <a:pt x="75235" y="13931"/>
                  </a:cubicBezTo>
                  <a:cubicBezTo>
                    <a:pt x="75235" y="13931"/>
                    <a:pt x="77701" y="13931"/>
                    <a:pt x="80029" y="18177"/>
                  </a:cubicBezTo>
                  <a:cubicBezTo>
                    <a:pt x="92631" y="42011"/>
                    <a:pt x="86330" y="53928"/>
                    <a:pt x="60989" y="77625"/>
                  </a:cubicBezTo>
                  <a:cubicBezTo>
                    <a:pt x="56409" y="82556"/>
                    <a:pt x="50922" y="86556"/>
                    <a:pt x="44826" y="89405"/>
                  </a:cubicBezTo>
                  <a:cubicBezTo>
                    <a:pt x="43487" y="87309"/>
                    <a:pt x="41150" y="86063"/>
                    <a:pt x="38662" y="861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CFF1480-DAF5-4ED7-ADAC-149E944D4593}"/>
                </a:ext>
              </a:extLst>
            </p:cNvPr>
            <p:cNvSpPr/>
            <p:nvPr/>
          </p:nvSpPr>
          <p:spPr>
            <a:xfrm>
              <a:off x="6999650" y="3881494"/>
              <a:ext cx="121909" cy="151239"/>
            </a:xfrm>
            <a:custGeom>
              <a:avLst/>
              <a:gdLst>
                <a:gd name="connsiteX0" fmla="*/ 90114 w 121909"/>
                <a:gd name="connsiteY0" fmla="*/ 137757 h 151239"/>
                <a:gd name="connsiteX1" fmla="*/ 90114 w 121909"/>
                <a:gd name="connsiteY1" fmla="*/ 98993 h 151239"/>
                <a:gd name="connsiteX2" fmla="*/ 91895 w 121909"/>
                <a:gd name="connsiteY2" fmla="*/ 43517 h 151239"/>
                <a:gd name="connsiteX3" fmla="*/ 73266 w 121909"/>
                <a:gd name="connsiteY3" fmla="*/ 6122 h 151239"/>
                <a:gd name="connsiteX4" fmla="*/ 31214 w 121909"/>
                <a:gd name="connsiteY4" fmla="*/ 38586 h 151239"/>
                <a:gd name="connsiteX5" fmla="*/ 13681 w 121909"/>
                <a:gd name="connsiteY5" fmla="*/ 76803 h 151239"/>
                <a:gd name="connsiteX6" fmla="*/ 13681 w 121909"/>
                <a:gd name="connsiteY6" fmla="*/ -42 h 151239"/>
                <a:gd name="connsiteX7" fmla="*/ -17 w 121909"/>
                <a:gd name="connsiteY7" fmla="*/ -42 h 151239"/>
                <a:gd name="connsiteX8" fmla="*/ -17 w 121909"/>
                <a:gd name="connsiteY8" fmla="*/ 141045 h 151239"/>
                <a:gd name="connsiteX9" fmla="*/ 8445 w 121909"/>
                <a:gd name="connsiteY9" fmla="*/ 146510 h 151239"/>
                <a:gd name="connsiteX10" fmla="*/ 13681 w 121909"/>
                <a:gd name="connsiteY10" fmla="*/ 141867 h 151239"/>
                <a:gd name="connsiteX11" fmla="*/ 43131 w 121909"/>
                <a:gd name="connsiteY11" fmla="*/ 45983 h 151239"/>
                <a:gd name="connsiteX12" fmla="*/ 69704 w 121909"/>
                <a:gd name="connsiteY12" fmla="*/ 19546 h 151239"/>
                <a:gd name="connsiteX13" fmla="*/ 77649 w 121909"/>
                <a:gd name="connsiteY13" fmla="*/ 44339 h 151239"/>
                <a:gd name="connsiteX14" fmla="*/ 75868 w 121909"/>
                <a:gd name="connsiteY14" fmla="*/ 97349 h 151239"/>
                <a:gd name="connsiteX15" fmla="*/ 86689 w 121909"/>
                <a:gd name="connsiteY15" fmla="*/ 151044 h 151239"/>
                <a:gd name="connsiteX16" fmla="*/ 90799 w 121909"/>
                <a:gd name="connsiteY16" fmla="*/ 151044 h 151239"/>
                <a:gd name="connsiteX17" fmla="*/ 121893 w 121909"/>
                <a:gd name="connsiteY17" fmla="*/ 120772 h 151239"/>
                <a:gd name="connsiteX18" fmla="*/ 108195 w 121909"/>
                <a:gd name="connsiteY18" fmla="*/ 115430 h 151239"/>
                <a:gd name="connsiteX19" fmla="*/ 90114 w 121909"/>
                <a:gd name="connsiteY19" fmla="*/ 137757 h 15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239">
                  <a:moveTo>
                    <a:pt x="90114" y="137757"/>
                  </a:moveTo>
                  <a:cubicBezTo>
                    <a:pt x="87737" y="124950"/>
                    <a:pt x="87737" y="111800"/>
                    <a:pt x="90114" y="98993"/>
                  </a:cubicBezTo>
                  <a:cubicBezTo>
                    <a:pt x="92166" y="80583"/>
                    <a:pt x="92760" y="62023"/>
                    <a:pt x="91895" y="43517"/>
                  </a:cubicBezTo>
                  <a:cubicBezTo>
                    <a:pt x="90114" y="21053"/>
                    <a:pt x="84087" y="8725"/>
                    <a:pt x="73266" y="6122"/>
                  </a:cubicBezTo>
                  <a:cubicBezTo>
                    <a:pt x="62444" y="3520"/>
                    <a:pt x="46829" y="13930"/>
                    <a:pt x="31214" y="38586"/>
                  </a:cubicBezTo>
                  <a:cubicBezTo>
                    <a:pt x="23865" y="50585"/>
                    <a:pt x="17978" y="63406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10" y="144894"/>
                    <a:pt x="4599" y="147332"/>
                    <a:pt x="8445" y="146510"/>
                  </a:cubicBezTo>
                  <a:cubicBezTo>
                    <a:pt x="10882" y="145990"/>
                    <a:pt x="12868" y="144223"/>
                    <a:pt x="13681" y="141867"/>
                  </a:cubicBezTo>
                  <a:cubicBezTo>
                    <a:pt x="13681" y="141867"/>
                    <a:pt x="20529" y="81871"/>
                    <a:pt x="43131" y="45983"/>
                  </a:cubicBezTo>
                  <a:cubicBezTo>
                    <a:pt x="56828" y="23381"/>
                    <a:pt x="66828" y="18587"/>
                    <a:pt x="69704" y="19546"/>
                  </a:cubicBezTo>
                  <a:cubicBezTo>
                    <a:pt x="72581" y="20505"/>
                    <a:pt x="76279" y="25984"/>
                    <a:pt x="77649" y="44339"/>
                  </a:cubicBezTo>
                  <a:cubicBezTo>
                    <a:pt x="78505" y="62023"/>
                    <a:pt x="77909" y="79761"/>
                    <a:pt x="75868" y="97349"/>
                  </a:cubicBezTo>
                  <a:cubicBezTo>
                    <a:pt x="73266" y="126662"/>
                    <a:pt x="71485" y="147757"/>
                    <a:pt x="86689" y="151044"/>
                  </a:cubicBezTo>
                  <a:cubicBezTo>
                    <a:pt x="88051" y="151250"/>
                    <a:pt x="89437" y="151250"/>
                    <a:pt x="90799" y="151044"/>
                  </a:cubicBezTo>
                  <a:cubicBezTo>
                    <a:pt x="108880" y="151044"/>
                    <a:pt x="120523" y="123649"/>
                    <a:pt x="121893" y="120772"/>
                  </a:cubicBezTo>
                  <a:lnTo>
                    <a:pt x="108195" y="115430"/>
                  </a:lnTo>
                  <a:cubicBezTo>
                    <a:pt x="105455" y="124334"/>
                    <a:pt x="96278" y="138853"/>
                    <a:pt x="90114" y="137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AF537D5-F458-4E19-A022-E3FACDAE555B}"/>
                </a:ext>
              </a:extLst>
            </p:cNvPr>
            <p:cNvSpPr/>
            <p:nvPr/>
          </p:nvSpPr>
          <p:spPr>
            <a:xfrm>
              <a:off x="7173611" y="3902862"/>
              <a:ext cx="87973" cy="96157"/>
            </a:xfrm>
            <a:custGeom>
              <a:avLst/>
              <a:gdLst>
                <a:gd name="connsiteX0" fmla="*/ 87922 w 87973"/>
                <a:gd name="connsiteY0" fmla="*/ 59270 h 96157"/>
                <a:gd name="connsiteX1" fmla="*/ 84772 w 87973"/>
                <a:gd name="connsiteY1" fmla="*/ 52558 h 96157"/>
                <a:gd name="connsiteX2" fmla="*/ 8338 w 87973"/>
                <a:gd name="connsiteY2" fmla="*/ -42 h 96157"/>
                <a:gd name="connsiteX3" fmla="*/ 257 w 87973"/>
                <a:gd name="connsiteY3" fmla="*/ 11601 h 96157"/>
                <a:gd name="connsiteX4" fmla="*/ 65732 w 87973"/>
                <a:gd name="connsiteY4" fmla="*/ 56667 h 96157"/>
                <a:gd name="connsiteX5" fmla="*/ -17 w 87973"/>
                <a:gd name="connsiteY5" fmla="*/ 82419 h 96157"/>
                <a:gd name="connsiteX6" fmla="*/ 5188 w 87973"/>
                <a:gd name="connsiteY6" fmla="*/ 96116 h 96157"/>
                <a:gd name="connsiteX7" fmla="*/ 83402 w 87973"/>
                <a:gd name="connsiteY7" fmla="*/ 65023 h 96157"/>
                <a:gd name="connsiteX8" fmla="*/ 87922 w 87973"/>
                <a:gd name="connsiteY8" fmla="*/ 59270 h 9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3" h="96157">
                  <a:moveTo>
                    <a:pt x="87922" y="59270"/>
                  </a:moveTo>
                  <a:cubicBezTo>
                    <a:pt x="88180" y="56626"/>
                    <a:pt x="86971" y="54051"/>
                    <a:pt x="84772" y="52558"/>
                  </a:cubicBezTo>
                  <a:lnTo>
                    <a:pt x="8338" y="-42"/>
                  </a:lnTo>
                  <a:lnTo>
                    <a:pt x="257" y="11601"/>
                  </a:lnTo>
                  <a:lnTo>
                    <a:pt x="65732" y="56667"/>
                  </a:lnTo>
                  <a:lnTo>
                    <a:pt x="-17" y="82419"/>
                  </a:lnTo>
                  <a:lnTo>
                    <a:pt x="5188" y="96116"/>
                  </a:lnTo>
                  <a:lnTo>
                    <a:pt x="83402" y="65023"/>
                  </a:lnTo>
                  <a:cubicBezTo>
                    <a:pt x="85836" y="64064"/>
                    <a:pt x="87562" y="61858"/>
                    <a:pt x="87922" y="5927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BE04D80-6579-4D22-91EB-D03E349555C2}"/>
                </a:ext>
              </a:extLst>
            </p:cNvPr>
            <p:cNvSpPr/>
            <p:nvPr/>
          </p:nvSpPr>
          <p:spPr>
            <a:xfrm>
              <a:off x="7181144" y="3988253"/>
              <a:ext cx="89446" cy="52681"/>
            </a:xfrm>
            <a:custGeom>
              <a:avLst/>
              <a:gdLst>
                <a:gd name="connsiteX0" fmla="*/ -17 w 89446"/>
                <a:gd name="connsiteY0" fmla="*/ 43188 h 52681"/>
                <a:gd name="connsiteX1" fmla="*/ 10530 w 89446"/>
                <a:gd name="connsiteY1" fmla="*/ 52640 h 52681"/>
                <a:gd name="connsiteX2" fmla="*/ 87785 w 89446"/>
                <a:gd name="connsiteY2" fmla="*/ 14149 h 52681"/>
                <a:gd name="connsiteX3" fmla="*/ 89429 w 89446"/>
                <a:gd name="connsiteY3" fmla="*/ 452 h 52681"/>
                <a:gd name="connsiteX4" fmla="*/ -17 w 89446"/>
                <a:gd name="connsiteY4" fmla="*/ 43188 h 5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681">
                  <a:moveTo>
                    <a:pt x="-17" y="43188"/>
                  </a:moveTo>
                  <a:lnTo>
                    <a:pt x="10530" y="52640"/>
                  </a:lnTo>
                  <a:cubicBezTo>
                    <a:pt x="10530" y="52640"/>
                    <a:pt x="49295" y="9355"/>
                    <a:pt x="87785" y="14149"/>
                  </a:cubicBezTo>
                  <a:lnTo>
                    <a:pt x="89429" y="452"/>
                  </a:lnTo>
                  <a:cubicBezTo>
                    <a:pt x="43816" y="-5302"/>
                    <a:pt x="1764" y="41134"/>
                    <a:pt x="-17" y="431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6C2A87F-2A29-4B0D-A8C0-21CD28647D23}"/>
                </a:ext>
              </a:extLst>
            </p:cNvPr>
            <p:cNvSpPr/>
            <p:nvPr/>
          </p:nvSpPr>
          <p:spPr>
            <a:xfrm>
              <a:off x="7317573" y="3918269"/>
              <a:ext cx="115745" cy="102393"/>
            </a:xfrm>
            <a:custGeom>
              <a:avLst/>
              <a:gdLst>
                <a:gd name="connsiteX0" fmla="*/ 92990 w 115745"/>
                <a:gd name="connsiteY0" fmla="*/ 79340 h 102393"/>
                <a:gd name="connsiteX1" fmla="*/ 91895 w 115745"/>
                <a:gd name="connsiteY1" fmla="*/ 46876 h 102393"/>
                <a:gd name="connsiteX2" fmla="*/ 78882 w 115745"/>
                <a:gd name="connsiteY2" fmla="*/ 852 h 102393"/>
                <a:gd name="connsiteX3" fmla="*/ 43679 w 115745"/>
                <a:gd name="connsiteY3" fmla="*/ 21809 h 102393"/>
                <a:gd name="connsiteX4" fmla="*/ 14639 w 115745"/>
                <a:gd name="connsiteY4" fmla="*/ 62902 h 102393"/>
                <a:gd name="connsiteX5" fmla="*/ 13681 w 115745"/>
                <a:gd name="connsiteY5" fmla="*/ 7153 h 102393"/>
                <a:gd name="connsiteX6" fmla="*/ -17 w 115745"/>
                <a:gd name="connsiteY6" fmla="*/ 7153 h 102393"/>
                <a:gd name="connsiteX7" fmla="*/ 1627 w 115745"/>
                <a:gd name="connsiteY7" fmla="*/ 95503 h 102393"/>
                <a:gd name="connsiteX8" fmla="*/ 7928 w 115745"/>
                <a:gd name="connsiteY8" fmla="*/ 102352 h 102393"/>
                <a:gd name="connsiteX9" fmla="*/ 7928 w 115745"/>
                <a:gd name="connsiteY9" fmla="*/ 102352 h 102393"/>
                <a:gd name="connsiteX10" fmla="*/ 14776 w 115745"/>
                <a:gd name="connsiteY10" fmla="*/ 97010 h 102393"/>
                <a:gd name="connsiteX11" fmla="*/ 54089 w 115745"/>
                <a:gd name="connsiteY11" fmla="*/ 30165 h 102393"/>
                <a:gd name="connsiteX12" fmla="*/ 73403 w 115745"/>
                <a:gd name="connsiteY12" fmla="*/ 13043 h 102393"/>
                <a:gd name="connsiteX13" fmla="*/ 77375 w 115745"/>
                <a:gd name="connsiteY13" fmla="*/ 45917 h 102393"/>
                <a:gd name="connsiteX14" fmla="*/ 88333 w 115745"/>
                <a:gd name="connsiteY14" fmla="*/ 95092 h 102393"/>
                <a:gd name="connsiteX15" fmla="*/ 115729 w 115745"/>
                <a:gd name="connsiteY15" fmla="*/ 67697 h 102393"/>
                <a:gd name="connsiteX16" fmla="*/ 103401 w 115745"/>
                <a:gd name="connsiteY16" fmla="*/ 60711 h 102393"/>
                <a:gd name="connsiteX17" fmla="*/ 92990 w 115745"/>
                <a:gd name="connsiteY17" fmla="*/ 79340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745" h="102393">
                  <a:moveTo>
                    <a:pt x="92990" y="79340"/>
                  </a:moveTo>
                  <a:cubicBezTo>
                    <a:pt x="92018" y="68546"/>
                    <a:pt x="91648" y="57711"/>
                    <a:pt x="91895" y="46876"/>
                  </a:cubicBezTo>
                  <a:cubicBezTo>
                    <a:pt x="91895" y="24275"/>
                    <a:pt x="90799" y="5783"/>
                    <a:pt x="78882" y="852"/>
                  </a:cubicBezTo>
                  <a:cubicBezTo>
                    <a:pt x="69841" y="-2573"/>
                    <a:pt x="59294" y="3728"/>
                    <a:pt x="43679" y="21809"/>
                  </a:cubicBezTo>
                  <a:cubicBezTo>
                    <a:pt x="32601" y="34466"/>
                    <a:pt x="22869" y="48232"/>
                    <a:pt x="14639" y="62902"/>
                  </a:cubicBezTo>
                  <a:lnTo>
                    <a:pt x="13681" y="7153"/>
                  </a:lnTo>
                  <a:lnTo>
                    <a:pt x="-17" y="7153"/>
                  </a:lnTo>
                  <a:lnTo>
                    <a:pt x="1627" y="95503"/>
                  </a:lnTo>
                  <a:cubicBezTo>
                    <a:pt x="1739" y="99037"/>
                    <a:pt x="4420" y="101941"/>
                    <a:pt x="7928" y="102352"/>
                  </a:cubicBezTo>
                  <a:lnTo>
                    <a:pt x="7928" y="102352"/>
                  </a:lnTo>
                  <a:cubicBezTo>
                    <a:pt x="11158" y="102324"/>
                    <a:pt x="13968" y="100133"/>
                    <a:pt x="14776" y="97010"/>
                  </a:cubicBezTo>
                  <a:cubicBezTo>
                    <a:pt x="23191" y="72285"/>
                    <a:pt x="36570" y="49534"/>
                    <a:pt x="54089" y="30165"/>
                  </a:cubicBezTo>
                  <a:cubicBezTo>
                    <a:pt x="68608" y="13317"/>
                    <a:pt x="73540" y="13180"/>
                    <a:pt x="73403" y="13043"/>
                  </a:cubicBezTo>
                  <a:cubicBezTo>
                    <a:pt x="73266" y="12906"/>
                    <a:pt x="77375" y="20165"/>
                    <a:pt x="77375" y="45917"/>
                  </a:cubicBezTo>
                  <a:cubicBezTo>
                    <a:pt x="77375" y="75778"/>
                    <a:pt x="77375" y="92216"/>
                    <a:pt x="88333" y="95092"/>
                  </a:cubicBezTo>
                  <a:cubicBezTo>
                    <a:pt x="96689" y="97147"/>
                    <a:pt x="103949" y="90161"/>
                    <a:pt x="115729" y="67697"/>
                  </a:cubicBezTo>
                  <a:lnTo>
                    <a:pt x="103401" y="60711"/>
                  </a:lnTo>
                  <a:cubicBezTo>
                    <a:pt x="100428" y="67190"/>
                    <a:pt x="96949" y="73422"/>
                    <a:pt x="92990" y="793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EC43500-453E-4237-86C0-88A130AC937E}"/>
                </a:ext>
              </a:extLst>
            </p:cNvPr>
            <p:cNvSpPr/>
            <p:nvPr/>
          </p:nvSpPr>
          <p:spPr>
            <a:xfrm>
              <a:off x="7866441" y="3979706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A64D0E1-B73D-4D04-BEA7-74F48D3785B3}"/>
                </a:ext>
              </a:extLst>
            </p:cNvPr>
            <p:cNvSpPr/>
            <p:nvPr/>
          </p:nvSpPr>
          <p:spPr>
            <a:xfrm>
              <a:off x="7966434" y="3919786"/>
              <a:ext cx="95199" cy="221826"/>
            </a:xfrm>
            <a:custGeom>
              <a:avLst/>
              <a:gdLst>
                <a:gd name="connsiteX0" fmla="*/ 85731 w 95199"/>
                <a:gd name="connsiteY0" fmla="*/ 9334 h 221826"/>
                <a:gd name="connsiteX1" fmla="*/ 72033 w 95199"/>
                <a:gd name="connsiteY1" fmla="*/ 20 h 221826"/>
                <a:gd name="connsiteX2" fmla="*/ 21762 w 95199"/>
                <a:gd name="connsiteY2" fmla="*/ 46729 h 221826"/>
                <a:gd name="connsiteX3" fmla="*/ 35460 w 95199"/>
                <a:gd name="connsiteY3" fmla="*/ 84808 h 221826"/>
                <a:gd name="connsiteX4" fmla="*/ 68061 w 95199"/>
                <a:gd name="connsiteY4" fmla="*/ 88644 h 221826"/>
                <a:gd name="connsiteX5" fmla="*/ 74362 w 95199"/>
                <a:gd name="connsiteY5" fmla="*/ 85630 h 221826"/>
                <a:gd name="connsiteX6" fmla="*/ 52719 w 95199"/>
                <a:gd name="connsiteY6" fmla="*/ 157406 h 221826"/>
                <a:gd name="connsiteX7" fmla="*/ 20803 w 95199"/>
                <a:gd name="connsiteY7" fmla="*/ 207814 h 221826"/>
                <a:gd name="connsiteX8" fmla="*/ 13681 w 95199"/>
                <a:gd name="connsiteY8" fmla="*/ 170282 h 221826"/>
                <a:gd name="connsiteX9" fmla="*/ -17 w 95199"/>
                <a:gd name="connsiteY9" fmla="*/ 170282 h 221826"/>
                <a:gd name="connsiteX10" fmla="*/ 18475 w 95199"/>
                <a:gd name="connsiteY10" fmla="*/ 221785 h 221826"/>
                <a:gd name="connsiteX11" fmla="*/ 21625 w 95199"/>
                <a:gd name="connsiteY11" fmla="*/ 221785 h 221826"/>
                <a:gd name="connsiteX12" fmla="*/ 66280 w 95199"/>
                <a:gd name="connsiteY12" fmla="*/ 162611 h 221826"/>
                <a:gd name="connsiteX13" fmla="*/ 91621 w 95199"/>
                <a:gd name="connsiteY13" fmla="*/ 67686 h 221826"/>
                <a:gd name="connsiteX14" fmla="*/ 95182 w 95199"/>
                <a:gd name="connsiteY14" fmla="*/ 60426 h 221826"/>
                <a:gd name="connsiteX15" fmla="*/ 92306 w 95199"/>
                <a:gd name="connsiteY15" fmla="*/ 59331 h 221826"/>
                <a:gd name="connsiteX16" fmla="*/ 85731 w 95199"/>
                <a:gd name="connsiteY16" fmla="*/ 9334 h 221826"/>
                <a:gd name="connsiteX17" fmla="*/ 77923 w 95199"/>
                <a:gd name="connsiteY17" fmla="*/ 63029 h 221826"/>
                <a:gd name="connsiteX18" fmla="*/ 64225 w 95199"/>
                <a:gd name="connsiteY18" fmla="*/ 75357 h 221826"/>
                <a:gd name="connsiteX19" fmla="*/ 43405 w 95199"/>
                <a:gd name="connsiteY19" fmla="*/ 72344 h 221826"/>
                <a:gd name="connsiteX20" fmla="*/ 36282 w 95199"/>
                <a:gd name="connsiteY20" fmla="*/ 50838 h 221826"/>
                <a:gd name="connsiteX21" fmla="*/ 71211 w 95199"/>
                <a:gd name="connsiteY21" fmla="*/ 14128 h 221826"/>
                <a:gd name="connsiteX22" fmla="*/ 71211 w 95199"/>
                <a:gd name="connsiteY22" fmla="*/ 14128 h 221826"/>
                <a:gd name="connsiteX23" fmla="*/ 73677 w 95199"/>
                <a:gd name="connsiteY23" fmla="*/ 16457 h 221826"/>
                <a:gd name="connsiteX24" fmla="*/ 77923 w 95199"/>
                <a:gd name="connsiteY24" fmla="*/ 64125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9" h="221826">
                  <a:moveTo>
                    <a:pt x="85731" y="9334"/>
                  </a:moveTo>
                  <a:cubicBezTo>
                    <a:pt x="83019" y="4129"/>
                    <a:pt x="77868" y="636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96" y="61057"/>
                    <a:pt x="21886" y="77439"/>
                    <a:pt x="35460" y="84808"/>
                  </a:cubicBezTo>
                  <a:cubicBezTo>
                    <a:pt x="45240" y="90822"/>
                    <a:pt x="57157" y="92219"/>
                    <a:pt x="68061" y="88644"/>
                  </a:cubicBezTo>
                  <a:cubicBezTo>
                    <a:pt x="70266" y="87890"/>
                    <a:pt x="72389" y="86877"/>
                    <a:pt x="74362" y="85630"/>
                  </a:cubicBezTo>
                  <a:cubicBezTo>
                    <a:pt x="69841" y="110286"/>
                    <a:pt x="62582" y="134367"/>
                    <a:pt x="52719" y="157406"/>
                  </a:cubicBezTo>
                  <a:cubicBezTo>
                    <a:pt x="31899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320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2" y="213019"/>
                    <a:pt x="66280" y="162611"/>
                  </a:cubicBezTo>
                  <a:cubicBezTo>
                    <a:pt x="79252" y="132353"/>
                    <a:pt x="87785" y="100383"/>
                    <a:pt x="91621" y="67686"/>
                  </a:cubicBezTo>
                  <a:cubicBezTo>
                    <a:pt x="93059" y="65399"/>
                    <a:pt x="94251" y="62961"/>
                    <a:pt x="95182" y="60426"/>
                  </a:cubicBezTo>
                  <a:lnTo>
                    <a:pt x="92306" y="59331"/>
                  </a:lnTo>
                  <a:cubicBezTo>
                    <a:pt x="94621" y="42373"/>
                    <a:pt x="92347" y="25114"/>
                    <a:pt x="85731" y="9334"/>
                  </a:cubicBezTo>
                  <a:close/>
                  <a:moveTo>
                    <a:pt x="77923" y="63029"/>
                  </a:moveTo>
                  <a:cubicBezTo>
                    <a:pt x="74690" y="68412"/>
                    <a:pt x="69923" y="72713"/>
                    <a:pt x="64225" y="75357"/>
                  </a:cubicBezTo>
                  <a:cubicBezTo>
                    <a:pt x="57185" y="77453"/>
                    <a:pt x="49569" y="76357"/>
                    <a:pt x="43405" y="72344"/>
                  </a:cubicBezTo>
                  <a:cubicBezTo>
                    <a:pt x="40528" y="70700"/>
                    <a:pt x="31762" y="65906"/>
                    <a:pt x="36282" y="50838"/>
                  </a:cubicBezTo>
                  <a:cubicBezTo>
                    <a:pt x="41898" y="32072"/>
                    <a:pt x="62308" y="14128"/>
                    <a:pt x="71211" y="14128"/>
                  </a:cubicBezTo>
                  <a:lnTo>
                    <a:pt x="71211" y="14128"/>
                  </a:lnTo>
                  <a:cubicBezTo>
                    <a:pt x="71896" y="14128"/>
                    <a:pt x="72855" y="15087"/>
                    <a:pt x="73677" y="16457"/>
                  </a:cubicBezTo>
                  <a:cubicBezTo>
                    <a:pt x="79348" y="31675"/>
                    <a:pt x="80813" y="48140"/>
                    <a:pt x="77923" y="641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18E4899-FD44-402A-B7E9-2FB586906ADD}"/>
                </a:ext>
              </a:extLst>
            </p:cNvPr>
            <p:cNvSpPr/>
            <p:nvPr/>
          </p:nvSpPr>
          <p:spPr>
            <a:xfrm>
              <a:off x="8168658" y="3897246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7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7" y="92555"/>
                  </a:cubicBezTo>
                  <a:cubicBezTo>
                    <a:pt x="7607" y="92555"/>
                    <a:pt x="54590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6868545-4082-4648-A057-077FA06B5B99}"/>
                </a:ext>
              </a:extLst>
            </p:cNvPr>
            <p:cNvSpPr/>
            <p:nvPr/>
          </p:nvSpPr>
          <p:spPr>
            <a:xfrm>
              <a:off x="8280022" y="3883510"/>
              <a:ext cx="96521" cy="143620"/>
            </a:xfrm>
            <a:custGeom>
              <a:avLst/>
              <a:gdLst>
                <a:gd name="connsiteX0" fmla="*/ 88971 w 96521"/>
                <a:gd name="connsiteY0" fmla="*/ 116153 h 143620"/>
                <a:gd name="connsiteX1" fmla="*/ 22811 w 96521"/>
                <a:gd name="connsiteY1" fmla="*/ 124646 h 143620"/>
                <a:gd name="connsiteX2" fmla="*/ 15003 w 96521"/>
                <a:gd name="connsiteY2" fmla="*/ 107250 h 143620"/>
                <a:gd name="connsiteX3" fmla="*/ 58014 w 96521"/>
                <a:gd name="connsiteY3" fmla="*/ 70677 h 143620"/>
                <a:gd name="connsiteX4" fmla="*/ 67466 w 96521"/>
                <a:gd name="connsiteY4" fmla="*/ 69444 h 143620"/>
                <a:gd name="connsiteX5" fmla="*/ 71356 w 96521"/>
                <a:gd name="connsiteY5" fmla="*/ 60157 h 143620"/>
                <a:gd name="connsiteX6" fmla="*/ 65274 w 96521"/>
                <a:gd name="connsiteY6" fmla="*/ 55746 h 143620"/>
                <a:gd name="connsiteX7" fmla="*/ 56370 w 96521"/>
                <a:gd name="connsiteY7" fmla="*/ 56705 h 143620"/>
                <a:gd name="connsiteX8" fmla="*/ 36783 w 96521"/>
                <a:gd name="connsiteY8" fmla="*/ 46843 h 143620"/>
                <a:gd name="connsiteX9" fmla="*/ 42125 w 96521"/>
                <a:gd name="connsiteY9" fmla="*/ 21502 h 143620"/>
                <a:gd name="connsiteX10" fmla="*/ 55822 w 96521"/>
                <a:gd name="connsiteY10" fmla="*/ 14105 h 143620"/>
                <a:gd name="connsiteX11" fmla="*/ 77876 w 96521"/>
                <a:gd name="connsiteY11" fmla="*/ 30953 h 143620"/>
                <a:gd name="connsiteX12" fmla="*/ 89930 w 96521"/>
                <a:gd name="connsiteY12" fmla="*/ 23283 h 143620"/>
                <a:gd name="connsiteX13" fmla="*/ 56918 w 96521"/>
                <a:gd name="connsiteY13" fmla="*/ -3 h 143620"/>
                <a:gd name="connsiteX14" fmla="*/ 30893 w 96521"/>
                <a:gd name="connsiteY14" fmla="*/ 12187 h 143620"/>
                <a:gd name="connsiteX15" fmla="*/ 24181 w 96521"/>
                <a:gd name="connsiteY15" fmla="*/ 54240 h 143620"/>
                <a:gd name="connsiteX16" fmla="*/ 33084 w 96521"/>
                <a:gd name="connsiteY16" fmla="*/ 63828 h 143620"/>
                <a:gd name="connsiteX17" fmla="*/ 347 w 96521"/>
                <a:gd name="connsiteY17" fmla="*/ 106428 h 143620"/>
                <a:gd name="connsiteX18" fmla="*/ 15140 w 96521"/>
                <a:gd name="connsiteY18" fmla="*/ 137248 h 143620"/>
                <a:gd name="connsiteX19" fmla="*/ 42536 w 96521"/>
                <a:gd name="connsiteY19" fmla="*/ 143548 h 143620"/>
                <a:gd name="connsiteX20" fmla="*/ 96505 w 96521"/>
                <a:gd name="connsiteY20" fmla="*/ 128207 h 14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21" h="143620">
                  <a:moveTo>
                    <a:pt x="88971" y="116153"/>
                  </a:moveTo>
                  <a:cubicBezTo>
                    <a:pt x="71986" y="127522"/>
                    <a:pt x="38016" y="133686"/>
                    <a:pt x="22811" y="124646"/>
                  </a:cubicBezTo>
                  <a:cubicBezTo>
                    <a:pt x="16770" y="121098"/>
                    <a:pt x="13633" y="114126"/>
                    <a:pt x="15003" y="107250"/>
                  </a:cubicBezTo>
                  <a:cubicBezTo>
                    <a:pt x="17195" y="81498"/>
                    <a:pt x="44042" y="73279"/>
                    <a:pt x="58014" y="70677"/>
                  </a:cubicBezTo>
                  <a:cubicBezTo>
                    <a:pt x="61206" y="70677"/>
                    <a:pt x="64383" y="70252"/>
                    <a:pt x="67466" y="69444"/>
                  </a:cubicBezTo>
                  <a:cubicBezTo>
                    <a:pt x="71109" y="67951"/>
                    <a:pt x="72849" y="63801"/>
                    <a:pt x="71356" y="60157"/>
                  </a:cubicBezTo>
                  <a:cubicBezTo>
                    <a:pt x="70342" y="57650"/>
                    <a:pt x="67972" y="55938"/>
                    <a:pt x="65274" y="55746"/>
                  </a:cubicBezTo>
                  <a:cubicBezTo>
                    <a:pt x="62288" y="55897"/>
                    <a:pt x="59315" y="56212"/>
                    <a:pt x="56370" y="56705"/>
                  </a:cubicBezTo>
                  <a:cubicBezTo>
                    <a:pt x="48590" y="56938"/>
                    <a:pt x="41221" y="53226"/>
                    <a:pt x="36783" y="46843"/>
                  </a:cubicBezTo>
                  <a:cubicBezTo>
                    <a:pt x="32605" y="38158"/>
                    <a:pt x="34797" y="27762"/>
                    <a:pt x="42125" y="21502"/>
                  </a:cubicBezTo>
                  <a:cubicBezTo>
                    <a:pt x="45275" y="17023"/>
                    <a:pt x="50343" y="14270"/>
                    <a:pt x="55822" y="14105"/>
                  </a:cubicBezTo>
                  <a:cubicBezTo>
                    <a:pt x="65548" y="14105"/>
                    <a:pt x="74999" y="26433"/>
                    <a:pt x="77876" y="30953"/>
                  </a:cubicBezTo>
                  <a:lnTo>
                    <a:pt x="89930" y="23283"/>
                  </a:lnTo>
                  <a:cubicBezTo>
                    <a:pt x="82601" y="11297"/>
                    <a:pt x="70657" y="2873"/>
                    <a:pt x="56918" y="-3"/>
                  </a:cubicBezTo>
                  <a:cubicBezTo>
                    <a:pt x="46755" y="-510"/>
                    <a:pt x="37015" y="4065"/>
                    <a:pt x="30893" y="12187"/>
                  </a:cubicBezTo>
                  <a:cubicBezTo>
                    <a:pt x="19332" y="23036"/>
                    <a:pt x="16579" y="40336"/>
                    <a:pt x="24181" y="54240"/>
                  </a:cubicBezTo>
                  <a:cubicBezTo>
                    <a:pt x="26441" y="58020"/>
                    <a:pt x="29482" y="61294"/>
                    <a:pt x="33084" y="63828"/>
                  </a:cubicBezTo>
                  <a:cubicBezTo>
                    <a:pt x="15003" y="70704"/>
                    <a:pt x="2347" y="87183"/>
                    <a:pt x="347" y="106428"/>
                  </a:cubicBezTo>
                  <a:cubicBezTo>
                    <a:pt x="-1585" y="118769"/>
                    <a:pt x="4292" y="131043"/>
                    <a:pt x="15140" y="137248"/>
                  </a:cubicBezTo>
                  <a:cubicBezTo>
                    <a:pt x="23564" y="141699"/>
                    <a:pt x="33016" y="143864"/>
                    <a:pt x="42536" y="143548"/>
                  </a:cubicBezTo>
                  <a:cubicBezTo>
                    <a:pt x="61575" y="143343"/>
                    <a:pt x="80204" y="138056"/>
                    <a:pt x="96505" y="1282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81E4EB3-C85D-4A38-906A-DD20A618F37C}"/>
                </a:ext>
              </a:extLst>
            </p:cNvPr>
            <p:cNvSpPr/>
            <p:nvPr/>
          </p:nvSpPr>
          <p:spPr>
            <a:xfrm>
              <a:off x="6476260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2F65609-E670-4A3E-AA91-73EDDF076BCC}"/>
                </a:ext>
              </a:extLst>
            </p:cNvPr>
            <p:cNvSpPr/>
            <p:nvPr/>
          </p:nvSpPr>
          <p:spPr>
            <a:xfrm>
              <a:off x="6476260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4669B15-28BC-4329-8D3D-BCAE535B9788}"/>
                </a:ext>
              </a:extLst>
            </p:cNvPr>
            <p:cNvSpPr/>
            <p:nvPr/>
          </p:nvSpPr>
          <p:spPr>
            <a:xfrm>
              <a:off x="6476260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B105329-FDFA-448B-B576-27CBCB3A6551}"/>
                </a:ext>
              </a:extLst>
            </p:cNvPr>
            <p:cNvSpPr/>
            <p:nvPr/>
          </p:nvSpPr>
          <p:spPr>
            <a:xfrm>
              <a:off x="7108683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277614F-122C-413C-B895-A5541305B8C5}"/>
                </a:ext>
              </a:extLst>
            </p:cNvPr>
            <p:cNvSpPr/>
            <p:nvPr/>
          </p:nvSpPr>
          <p:spPr>
            <a:xfrm>
              <a:off x="7108683" y="461171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63EF33-7D09-41C0-B61E-E32811BB3E86}"/>
                </a:ext>
              </a:extLst>
            </p:cNvPr>
            <p:cNvSpPr/>
            <p:nvPr/>
          </p:nvSpPr>
          <p:spPr>
            <a:xfrm>
              <a:off x="7108683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BE6F350-669A-40A4-8ADC-62AE309AC26F}"/>
                </a:ext>
              </a:extLst>
            </p:cNvPr>
            <p:cNvSpPr/>
            <p:nvPr/>
          </p:nvSpPr>
          <p:spPr>
            <a:xfrm>
              <a:off x="7108683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5571CD2-95C7-4A35-A530-39A674C3C29A}"/>
                </a:ext>
              </a:extLst>
            </p:cNvPr>
            <p:cNvSpPr/>
            <p:nvPr/>
          </p:nvSpPr>
          <p:spPr>
            <a:xfrm>
              <a:off x="7878084" y="4189418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5DAD9C3-3637-4DB6-A329-4A92F47CD9F9}"/>
                </a:ext>
              </a:extLst>
            </p:cNvPr>
            <p:cNvSpPr/>
            <p:nvPr/>
          </p:nvSpPr>
          <p:spPr>
            <a:xfrm>
              <a:off x="7878084" y="506264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02A80EE-BCEC-416B-8B05-A95AFEBC2EB9}"/>
                </a:ext>
              </a:extLst>
            </p:cNvPr>
            <p:cNvSpPr/>
            <p:nvPr/>
          </p:nvSpPr>
          <p:spPr>
            <a:xfrm>
              <a:off x="7878084" y="460089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E45A9EA-9DB5-41E1-A370-F77F315CF865}"/>
                </a:ext>
              </a:extLst>
            </p:cNvPr>
            <p:cNvSpPr/>
            <p:nvPr/>
          </p:nvSpPr>
          <p:spPr>
            <a:xfrm>
              <a:off x="7878084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CC1311C-D4B7-4783-86AD-34E334777DCA}"/>
                </a:ext>
              </a:extLst>
            </p:cNvPr>
            <p:cNvSpPr/>
            <p:nvPr/>
          </p:nvSpPr>
          <p:spPr>
            <a:xfrm>
              <a:off x="6271890" y="4370091"/>
              <a:ext cx="2069449" cy="801863"/>
            </a:xfrm>
            <a:custGeom>
              <a:avLst/>
              <a:gdLst>
                <a:gd name="connsiteX0" fmla="*/ 1821915 w 2069449"/>
                <a:gd name="connsiteY0" fmla="*/ 493076 h 801863"/>
                <a:gd name="connsiteX1" fmla="*/ 1875473 w 2069449"/>
                <a:gd name="connsiteY1" fmla="*/ 493076 h 801863"/>
                <a:gd name="connsiteX2" fmla="*/ 1875473 w 2069449"/>
                <a:gd name="connsiteY2" fmla="*/ 480063 h 801863"/>
                <a:gd name="connsiteX3" fmla="*/ 1820682 w 2069449"/>
                <a:gd name="connsiteY3" fmla="*/ 480063 h 801863"/>
                <a:gd name="connsiteX4" fmla="*/ 1820682 w 2069449"/>
                <a:gd name="connsiteY4" fmla="*/ 430340 h 801863"/>
                <a:gd name="connsiteX5" fmla="*/ 1820682 w 2069449"/>
                <a:gd name="connsiteY5" fmla="*/ 408287 h 801863"/>
                <a:gd name="connsiteX6" fmla="*/ 1752194 w 2069449"/>
                <a:gd name="connsiteY6" fmla="*/ 75707 h 801863"/>
                <a:gd name="connsiteX7" fmla="*/ 1683705 w 2069449"/>
                <a:gd name="connsiteY7" fmla="*/ 30093 h 801863"/>
                <a:gd name="connsiteX8" fmla="*/ 1736304 w 2069449"/>
                <a:gd name="connsiteY8" fmla="*/ 30093 h 801863"/>
                <a:gd name="connsiteX9" fmla="*/ 1736304 w 2069449"/>
                <a:gd name="connsiteY9" fmla="*/ 17081 h 801863"/>
                <a:gd name="connsiteX10" fmla="*/ 1619326 w 2069449"/>
                <a:gd name="connsiteY10" fmla="*/ 17081 h 801863"/>
                <a:gd name="connsiteX11" fmla="*/ 1619326 w 2069449"/>
                <a:gd name="connsiteY11" fmla="*/ -42 h 801863"/>
                <a:gd name="connsiteX12" fmla="*/ 1605628 w 2069449"/>
                <a:gd name="connsiteY12" fmla="*/ -42 h 801863"/>
                <a:gd name="connsiteX13" fmla="*/ 1605628 w 2069449"/>
                <a:gd name="connsiteY13" fmla="*/ 17081 h 801863"/>
                <a:gd name="connsiteX14" fmla="*/ 1505635 w 2069449"/>
                <a:gd name="connsiteY14" fmla="*/ 17081 h 801863"/>
                <a:gd name="connsiteX15" fmla="*/ 1505635 w 2069449"/>
                <a:gd name="connsiteY15" fmla="*/ 30093 h 801863"/>
                <a:gd name="connsiteX16" fmla="*/ 1558371 w 2069449"/>
                <a:gd name="connsiteY16" fmla="*/ 30093 h 801863"/>
                <a:gd name="connsiteX17" fmla="*/ 1523716 w 2069449"/>
                <a:gd name="connsiteY17" fmla="*/ 48722 h 801863"/>
                <a:gd name="connsiteX18" fmla="*/ 1368795 w 2069449"/>
                <a:gd name="connsiteY18" fmla="*/ 368153 h 801863"/>
                <a:gd name="connsiteX19" fmla="*/ 1339071 w 2069449"/>
                <a:gd name="connsiteY19" fmla="*/ 480063 h 801863"/>
                <a:gd name="connsiteX20" fmla="*/ 1037447 w 2069449"/>
                <a:gd name="connsiteY20" fmla="*/ 480063 h 801863"/>
                <a:gd name="connsiteX21" fmla="*/ 1014846 w 2069449"/>
                <a:gd name="connsiteY21" fmla="*/ 400479 h 801863"/>
                <a:gd name="connsiteX22" fmla="*/ 881841 w 2069449"/>
                <a:gd name="connsiteY22" fmla="*/ 207479 h 801863"/>
                <a:gd name="connsiteX23" fmla="*/ 966356 w 2069449"/>
                <a:gd name="connsiteY23" fmla="*/ 211451 h 801863"/>
                <a:gd name="connsiteX24" fmla="*/ 964986 w 2069449"/>
                <a:gd name="connsiteY24" fmla="*/ 208300 h 801863"/>
                <a:gd name="connsiteX25" fmla="*/ 978684 w 2069449"/>
                <a:gd name="connsiteY25" fmla="*/ 208300 h 801863"/>
                <a:gd name="connsiteX26" fmla="*/ 975671 w 2069449"/>
                <a:gd name="connsiteY26" fmla="*/ 201863 h 801863"/>
                <a:gd name="connsiteX27" fmla="*/ 736920 w 2069449"/>
                <a:gd name="connsiteY27" fmla="*/ 201863 h 801863"/>
                <a:gd name="connsiteX28" fmla="*/ 737878 w 2069449"/>
                <a:gd name="connsiteY28" fmla="*/ 214875 h 801863"/>
                <a:gd name="connsiteX29" fmla="*/ 803490 w 2069449"/>
                <a:gd name="connsiteY29" fmla="*/ 210629 h 801863"/>
                <a:gd name="connsiteX30" fmla="*/ 663637 w 2069449"/>
                <a:gd name="connsiteY30" fmla="*/ 441847 h 801863"/>
                <a:gd name="connsiteX31" fmla="*/ 654322 w 2069449"/>
                <a:gd name="connsiteY31" fmla="*/ 480063 h 801863"/>
                <a:gd name="connsiteX32" fmla="*/ 352973 w 2069449"/>
                <a:gd name="connsiteY32" fmla="*/ 480063 h 801863"/>
                <a:gd name="connsiteX33" fmla="*/ 299826 w 2069449"/>
                <a:gd name="connsiteY33" fmla="*/ 326238 h 801863"/>
                <a:gd name="connsiteX34" fmla="*/ 254486 w 2069449"/>
                <a:gd name="connsiteY34" fmla="*/ 293089 h 801863"/>
                <a:gd name="connsiteX35" fmla="*/ 370643 w 2069449"/>
                <a:gd name="connsiteY35" fmla="*/ 293089 h 801863"/>
                <a:gd name="connsiteX36" fmla="*/ 370643 w 2069449"/>
                <a:gd name="connsiteY36" fmla="*/ 280077 h 801863"/>
                <a:gd name="connsiteX37" fmla="*/ 218050 w 2069449"/>
                <a:gd name="connsiteY37" fmla="*/ 280077 h 801863"/>
                <a:gd name="connsiteX38" fmla="*/ 218050 w 2069449"/>
                <a:gd name="connsiteY38" fmla="*/ 241586 h 801863"/>
                <a:gd name="connsiteX39" fmla="*/ 204353 w 2069449"/>
                <a:gd name="connsiteY39" fmla="*/ 241586 h 801863"/>
                <a:gd name="connsiteX40" fmla="*/ 204353 w 2069449"/>
                <a:gd name="connsiteY40" fmla="*/ 280077 h 801863"/>
                <a:gd name="connsiteX41" fmla="*/ 86963 w 2069449"/>
                <a:gd name="connsiteY41" fmla="*/ 280077 h 801863"/>
                <a:gd name="connsiteX42" fmla="*/ 86963 w 2069449"/>
                <a:gd name="connsiteY42" fmla="*/ 293089 h 801863"/>
                <a:gd name="connsiteX43" fmla="*/ 188600 w 2069449"/>
                <a:gd name="connsiteY43" fmla="*/ 293089 h 801863"/>
                <a:gd name="connsiteX44" fmla="*/ 151617 w 2069449"/>
                <a:gd name="connsiteY44" fmla="*/ 319252 h 801863"/>
                <a:gd name="connsiteX45" fmla="*/ 93264 w 2069449"/>
                <a:gd name="connsiteY45" fmla="*/ 480063 h 801863"/>
                <a:gd name="connsiteX46" fmla="*/ -17 w 2069449"/>
                <a:gd name="connsiteY46" fmla="*/ 480063 h 801863"/>
                <a:gd name="connsiteX47" fmla="*/ -17 w 2069449"/>
                <a:gd name="connsiteY47" fmla="*/ 493076 h 801863"/>
                <a:gd name="connsiteX48" fmla="*/ 89840 w 2069449"/>
                <a:gd name="connsiteY48" fmla="*/ 493076 h 801863"/>
                <a:gd name="connsiteX49" fmla="*/ 45733 w 2069449"/>
                <a:gd name="connsiteY49" fmla="*/ 687446 h 801863"/>
                <a:gd name="connsiteX50" fmla="*/ 58609 w 2069449"/>
                <a:gd name="connsiteY50" fmla="*/ 689912 h 801863"/>
                <a:gd name="connsiteX51" fmla="*/ 103264 w 2069449"/>
                <a:gd name="connsiteY51" fmla="*/ 493076 h 801863"/>
                <a:gd name="connsiteX52" fmla="*/ 204353 w 2069449"/>
                <a:gd name="connsiteY52" fmla="*/ 493076 h 801863"/>
                <a:gd name="connsiteX53" fmla="*/ 204353 w 2069449"/>
                <a:gd name="connsiteY53" fmla="*/ 582522 h 801863"/>
                <a:gd name="connsiteX54" fmla="*/ 218050 w 2069449"/>
                <a:gd name="connsiteY54" fmla="*/ 582522 h 801863"/>
                <a:gd name="connsiteX55" fmla="*/ 218050 w 2069449"/>
                <a:gd name="connsiteY55" fmla="*/ 493076 h 801863"/>
                <a:gd name="connsiteX56" fmla="*/ 341330 w 2069449"/>
                <a:gd name="connsiteY56" fmla="*/ 493076 h 801863"/>
                <a:gd name="connsiteX57" fmla="*/ 342837 w 2069449"/>
                <a:gd name="connsiteY57" fmla="*/ 498692 h 801863"/>
                <a:gd name="connsiteX58" fmla="*/ 371739 w 2069449"/>
                <a:gd name="connsiteY58" fmla="*/ 593617 h 801863"/>
                <a:gd name="connsiteX59" fmla="*/ 430639 w 2069449"/>
                <a:gd name="connsiteY59" fmla="*/ 653887 h 801863"/>
                <a:gd name="connsiteX60" fmla="*/ 355028 w 2069449"/>
                <a:gd name="connsiteY60" fmla="*/ 653887 h 801863"/>
                <a:gd name="connsiteX61" fmla="*/ 355028 w 2069449"/>
                <a:gd name="connsiteY61" fmla="*/ 666900 h 801863"/>
                <a:gd name="connsiteX62" fmla="*/ 630351 w 2069449"/>
                <a:gd name="connsiteY62" fmla="*/ 666900 h 801863"/>
                <a:gd name="connsiteX63" fmla="*/ 630351 w 2069449"/>
                <a:gd name="connsiteY63" fmla="*/ 653887 h 801863"/>
                <a:gd name="connsiteX64" fmla="*/ 507072 w 2069449"/>
                <a:gd name="connsiteY64" fmla="*/ 653887 h 801863"/>
                <a:gd name="connsiteX65" fmla="*/ 508305 w 2069449"/>
                <a:gd name="connsiteY65" fmla="*/ 653887 h 801863"/>
                <a:gd name="connsiteX66" fmla="*/ 663226 w 2069449"/>
                <a:gd name="connsiteY66" fmla="*/ 493487 h 801863"/>
                <a:gd name="connsiteX67" fmla="*/ 836776 w 2069449"/>
                <a:gd name="connsiteY67" fmla="*/ 493487 h 801863"/>
                <a:gd name="connsiteX68" fmla="*/ 836776 w 2069449"/>
                <a:gd name="connsiteY68" fmla="*/ 582933 h 801863"/>
                <a:gd name="connsiteX69" fmla="*/ 850474 w 2069449"/>
                <a:gd name="connsiteY69" fmla="*/ 582933 h 801863"/>
                <a:gd name="connsiteX70" fmla="*/ 850474 w 2069449"/>
                <a:gd name="connsiteY70" fmla="*/ 493487 h 801863"/>
                <a:gd name="connsiteX71" fmla="*/ 1028544 w 2069449"/>
                <a:gd name="connsiteY71" fmla="*/ 493487 h 801863"/>
                <a:gd name="connsiteX72" fmla="*/ 1146207 w 2069449"/>
                <a:gd name="connsiteY72" fmla="*/ 632656 h 801863"/>
                <a:gd name="connsiteX73" fmla="*/ 1080184 w 2069449"/>
                <a:gd name="connsiteY73" fmla="*/ 632656 h 801863"/>
                <a:gd name="connsiteX74" fmla="*/ 1080184 w 2069449"/>
                <a:gd name="connsiteY74" fmla="*/ 645668 h 801863"/>
                <a:gd name="connsiteX75" fmla="*/ 1323729 w 2069449"/>
                <a:gd name="connsiteY75" fmla="*/ 645668 h 801863"/>
                <a:gd name="connsiteX76" fmla="*/ 1323729 w 2069449"/>
                <a:gd name="connsiteY76" fmla="*/ 632656 h 801863"/>
                <a:gd name="connsiteX77" fmla="*/ 1201546 w 2069449"/>
                <a:gd name="connsiteY77" fmla="*/ 632656 h 801863"/>
                <a:gd name="connsiteX78" fmla="*/ 1348385 w 2069449"/>
                <a:gd name="connsiteY78" fmla="*/ 493487 h 801863"/>
                <a:gd name="connsiteX79" fmla="*/ 1606176 w 2069449"/>
                <a:gd name="connsiteY79" fmla="*/ 493487 h 801863"/>
                <a:gd name="connsiteX80" fmla="*/ 1606176 w 2069449"/>
                <a:gd name="connsiteY80" fmla="*/ 577591 h 801863"/>
                <a:gd name="connsiteX81" fmla="*/ 1619874 w 2069449"/>
                <a:gd name="connsiteY81" fmla="*/ 577591 h 801863"/>
                <a:gd name="connsiteX82" fmla="*/ 1619874 w 2069449"/>
                <a:gd name="connsiteY82" fmla="*/ 493487 h 801863"/>
                <a:gd name="connsiteX83" fmla="*/ 1809450 w 2069449"/>
                <a:gd name="connsiteY83" fmla="*/ 493487 h 801863"/>
                <a:gd name="connsiteX84" fmla="*/ 2065597 w 2069449"/>
                <a:gd name="connsiteY84" fmla="*/ 801822 h 801863"/>
                <a:gd name="connsiteX85" fmla="*/ 2069433 w 2069449"/>
                <a:gd name="connsiteY85" fmla="*/ 789357 h 801863"/>
                <a:gd name="connsiteX86" fmla="*/ 1821915 w 2069449"/>
                <a:gd name="connsiteY86" fmla="*/ 493076 h 801863"/>
                <a:gd name="connsiteX87" fmla="*/ 218050 w 2069449"/>
                <a:gd name="connsiteY87" fmla="*/ 480063 h 801863"/>
                <a:gd name="connsiteX88" fmla="*/ 218050 w 2069449"/>
                <a:gd name="connsiteY88" fmla="*/ 468831 h 801863"/>
                <a:gd name="connsiteX89" fmla="*/ 204353 w 2069449"/>
                <a:gd name="connsiteY89" fmla="*/ 468831 h 801863"/>
                <a:gd name="connsiteX90" fmla="*/ 204353 w 2069449"/>
                <a:gd name="connsiteY90" fmla="*/ 480063 h 801863"/>
                <a:gd name="connsiteX91" fmla="*/ 106688 w 2069449"/>
                <a:gd name="connsiteY91" fmla="*/ 480063 h 801863"/>
                <a:gd name="connsiteX92" fmla="*/ 161479 w 2069449"/>
                <a:gd name="connsiteY92" fmla="*/ 327744 h 801863"/>
                <a:gd name="connsiteX93" fmla="*/ 204353 w 2069449"/>
                <a:gd name="connsiteY93" fmla="*/ 301993 h 801863"/>
                <a:gd name="connsiteX94" fmla="*/ 204353 w 2069449"/>
                <a:gd name="connsiteY94" fmla="*/ 355277 h 801863"/>
                <a:gd name="connsiteX95" fmla="*/ 218050 w 2069449"/>
                <a:gd name="connsiteY95" fmla="*/ 355277 h 801863"/>
                <a:gd name="connsiteX96" fmla="*/ 218050 w 2069449"/>
                <a:gd name="connsiteY96" fmla="*/ 300486 h 801863"/>
                <a:gd name="connsiteX97" fmla="*/ 224625 w 2069449"/>
                <a:gd name="connsiteY97" fmla="*/ 300486 h 801863"/>
                <a:gd name="connsiteX98" fmla="*/ 288868 w 2069449"/>
                <a:gd name="connsiteY98" fmla="*/ 334045 h 801863"/>
                <a:gd name="connsiteX99" fmla="*/ 339001 w 2069449"/>
                <a:gd name="connsiteY99" fmla="*/ 480200 h 801863"/>
                <a:gd name="connsiteX100" fmla="*/ 504059 w 2069449"/>
                <a:gd name="connsiteY100" fmla="*/ 641148 h 801863"/>
                <a:gd name="connsiteX101" fmla="*/ 384067 w 2069449"/>
                <a:gd name="connsiteY101" fmla="*/ 588001 h 801863"/>
                <a:gd name="connsiteX102" fmla="*/ 356671 w 2069449"/>
                <a:gd name="connsiteY102" fmla="*/ 495130 h 801863"/>
                <a:gd name="connsiteX103" fmla="*/ 356671 w 2069449"/>
                <a:gd name="connsiteY103" fmla="*/ 492939 h 801863"/>
                <a:gd name="connsiteX104" fmla="*/ 650076 w 2069449"/>
                <a:gd name="connsiteY104" fmla="*/ 492939 h 801863"/>
                <a:gd name="connsiteX105" fmla="*/ 504059 w 2069449"/>
                <a:gd name="connsiteY105" fmla="*/ 641148 h 801863"/>
                <a:gd name="connsiteX106" fmla="*/ 849789 w 2069449"/>
                <a:gd name="connsiteY106" fmla="*/ 479926 h 801863"/>
                <a:gd name="connsiteX107" fmla="*/ 849789 w 2069449"/>
                <a:gd name="connsiteY107" fmla="*/ 468694 h 801863"/>
                <a:gd name="connsiteX108" fmla="*/ 836091 w 2069449"/>
                <a:gd name="connsiteY108" fmla="*/ 468694 h 801863"/>
                <a:gd name="connsiteX109" fmla="*/ 836091 w 2069449"/>
                <a:gd name="connsiteY109" fmla="*/ 479926 h 801863"/>
                <a:gd name="connsiteX110" fmla="*/ 667472 w 2069449"/>
                <a:gd name="connsiteY110" fmla="*/ 479926 h 801863"/>
                <a:gd name="connsiteX111" fmla="*/ 675828 w 2069449"/>
                <a:gd name="connsiteY111" fmla="*/ 444175 h 801863"/>
                <a:gd name="connsiteX112" fmla="*/ 845679 w 2069449"/>
                <a:gd name="connsiteY112" fmla="*/ 214738 h 801863"/>
                <a:gd name="connsiteX113" fmla="*/ 1002107 w 2069449"/>
                <a:gd name="connsiteY113" fmla="*/ 402945 h 801863"/>
                <a:gd name="connsiteX114" fmla="*/ 1023750 w 2069449"/>
                <a:gd name="connsiteY114" fmla="*/ 479926 h 801863"/>
                <a:gd name="connsiteX115" fmla="*/ 1190588 w 2069449"/>
                <a:gd name="connsiteY115" fmla="*/ 621423 h 801863"/>
                <a:gd name="connsiteX116" fmla="*/ 1042926 w 2069449"/>
                <a:gd name="connsiteY116" fmla="*/ 493076 h 801863"/>
                <a:gd name="connsiteX117" fmla="*/ 1334688 w 2069449"/>
                <a:gd name="connsiteY117" fmla="*/ 493076 h 801863"/>
                <a:gd name="connsiteX118" fmla="*/ 1190588 w 2069449"/>
                <a:gd name="connsiteY118" fmla="*/ 621423 h 801863"/>
                <a:gd name="connsiteX119" fmla="*/ 1619874 w 2069449"/>
                <a:gd name="connsiteY119" fmla="*/ 480063 h 801863"/>
                <a:gd name="connsiteX120" fmla="*/ 1619874 w 2069449"/>
                <a:gd name="connsiteY120" fmla="*/ 461708 h 801863"/>
                <a:gd name="connsiteX121" fmla="*/ 1606176 w 2069449"/>
                <a:gd name="connsiteY121" fmla="*/ 461708 h 801863"/>
                <a:gd name="connsiteX122" fmla="*/ 1606176 w 2069449"/>
                <a:gd name="connsiteY122" fmla="*/ 480063 h 801863"/>
                <a:gd name="connsiteX123" fmla="*/ 1353727 w 2069449"/>
                <a:gd name="connsiteY123" fmla="*/ 480063 h 801863"/>
                <a:gd name="connsiteX124" fmla="*/ 1382219 w 2069449"/>
                <a:gd name="connsiteY124" fmla="*/ 370481 h 801863"/>
                <a:gd name="connsiteX125" fmla="*/ 1531661 w 2069449"/>
                <a:gd name="connsiteY125" fmla="*/ 59680 h 801863"/>
                <a:gd name="connsiteX126" fmla="*/ 1606176 w 2069449"/>
                <a:gd name="connsiteY126" fmla="*/ 32285 h 801863"/>
                <a:gd name="connsiteX127" fmla="*/ 1606176 w 2069449"/>
                <a:gd name="connsiteY127" fmla="*/ 115841 h 801863"/>
                <a:gd name="connsiteX128" fmla="*/ 1619874 w 2069449"/>
                <a:gd name="connsiteY128" fmla="*/ 115841 h 801863"/>
                <a:gd name="connsiteX129" fmla="*/ 1619874 w 2069449"/>
                <a:gd name="connsiteY129" fmla="*/ 31600 h 801863"/>
                <a:gd name="connsiteX130" fmla="*/ 1743153 w 2069449"/>
                <a:gd name="connsiteY130" fmla="*/ 84884 h 801863"/>
                <a:gd name="connsiteX131" fmla="*/ 1808765 w 2069449"/>
                <a:gd name="connsiteY131" fmla="*/ 408698 h 801863"/>
                <a:gd name="connsiteX132" fmla="*/ 1808765 w 2069449"/>
                <a:gd name="connsiteY132" fmla="*/ 430751 h 801863"/>
                <a:gd name="connsiteX133" fmla="*/ 1808765 w 2069449"/>
                <a:gd name="connsiteY133" fmla="*/ 480474 h 80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069449" h="801863">
                  <a:moveTo>
                    <a:pt x="1821915" y="493076"/>
                  </a:moveTo>
                  <a:lnTo>
                    <a:pt x="1875473" y="493076"/>
                  </a:lnTo>
                  <a:lnTo>
                    <a:pt x="1875473" y="480063"/>
                  </a:lnTo>
                  <a:lnTo>
                    <a:pt x="1820682" y="480063"/>
                  </a:lnTo>
                  <a:cubicBezTo>
                    <a:pt x="1820682" y="463078"/>
                    <a:pt x="1820682" y="446504"/>
                    <a:pt x="1820682" y="430340"/>
                  </a:cubicBezTo>
                  <a:cubicBezTo>
                    <a:pt x="1820682" y="422944"/>
                    <a:pt x="1820682" y="415547"/>
                    <a:pt x="1820682" y="408287"/>
                  </a:cubicBezTo>
                  <a:cubicBezTo>
                    <a:pt x="1820682" y="283912"/>
                    <a:pt x="1802601" y="131319"/>
                    <a:pt x="1752194" y="75707"/>
                  </a:cubicBezTo>
                  <a:cubicBezTo>
                    <a:pt x="1733167" y="55448"/>
                    <a:pt x="1709731" y="39846"/>
                    <a:pt x="1683705" y="30093"/>
                  </a:cubicBezTo>
                  <a:lnTo>
                    <a:pt x="1736304" y="30093"/>
                  </a:lnTo>
                  <a:lnTo>
                    <a:pt x="1736304" y="17081"/>
                  </a:lnTo>
                  <a:lnTo>
                    <a:pt x="1619326" y="17081"/>
                  </a:lnTo>
                  <a:lnTo>
                    <a:pt x="1619326" y="-42"/>
                  </a:lnTo>
                  <a:lnTo>
                    <a:pt x="1605628" y="-42"/>
                  </a:lnTo>
                  <a:lnTo>
                    <a:pt x="1605628" y="17081"/>
                  </a:lnTo>
                  <a:lnTo>
                    <a:pt x="1505635" y="17081"/>
                  </a:lnTo>
                  <a:lnTo>
                    <a:pt x="1505635" y="30093"/>
                  </a:lnTo>
                  <a:lnTo>
                    <a:pt x="1558371" y="30093"/>
                  </a:lnTo>
                  <a:cubicBezTo>
                    <a:pt x="1546112" y="34888"/>
                    <a:pt x="1534482" y="41147"/>
                    <a:pt x="1523716" y="48722"/>
                  </a:cubicBezTo>
                  <a:cubicBezTo>
                    <a:pt x="1449337" y="100363"/>
                    <a:pt x="1392903" y="216793"/>
                    <a:pt x="1368795" y="368153"/>
                  </a:cubicBezTo>
                  <a:cubicBezTo>
                    <a:pt x="1363083" y="406452"/>
                    <a:pt x="1353111" y="443983"/>
                    <a:pt x="1339071" y="480063"/>
                  </a:cubicBezTo>
                  <a:lnTo>
                    <a:pt x="1037447" y="480063"/>
                  </a:lnTo>
                  <a:cubicBezTo>
                    <a:pt x="1028197" y="454051"/>
                    <a:pt x="1020648" y="427464"/>
                    <a:pt x="1014846" y="400479"/>
                  </a:cubicBezTo>
                  <a:cubicBezTo>
                    <a:pt x="997176" y="317471"/>
                    <a:pt x="949371" y="230080"/>
                    <a:pt x="881841" y="207479"/>
                  </a:cubicBezTo>
                  <a:cubicBezTo>
                    <a:pt x="927181" y="206520"/>
                    <a:pt x="960603" y="207479"/>
                    <a:pt x="966356" y="211451"/>
                  </a:cubicBezTo>
                  <a:cubicBezTo>
                    <a:pt x="965445" y="210656"/>
                    <a:pt x="964941" y="209506"/>
                    <a:pt x="964986" y="208300"/>
                  </a:cubicBezTo>
                  <a:lnTo>
                    <a:pt x="978684" y="208300"/>
                  </a:lnTo>
                  <a:cubicBezTo>
                    <a:pt x="978617" y="205835"/>
                    <a:pt x="977525" y="203493"/>
                    <a:pt x="975671" y="201863"/>
                  </a:cubicBezTo>
                  <a:cubicBezTo>
                    <a:pt x="959233" y="186658"/>
                    <a:pt x="788834" y="198027"/>
                    <a:pt x="736920" y="201863"/>
                  </a:cubicBezTo>
                  <a:lnTo>
                    <a:pt x="737878" y="214875"/>
                  </a:lnTo>
                  <a:cubicBezTo>
                    <a:pt x="759658" y="213232"/>
                    <a:pt x="781848" y="211862"/>
                    <a:pt x="803490" y="210629"/>
                  </a:cubicBezTo>
                  <a:cubicBezTo>
                    <a:pt x="738289" y="236244"/>
                    <a:pt x="688430" y="317471"/>
                    <a:pt x="663637" y="441847"/>
                  </a:cubicBezTo>
                  <a:cubicBezTo>
                    <a:pt x="660760" y="455544"/>
                    <a:pt x="657610" y="468146"/>
                    <a:pt x="654322" y="480063"/>
                  </a:cubicBezTo>
                  <a:lnTo>
                    <a:pt x="352973" y="480063"/>
                  </a:lnTo>
                  <a:cubicBezTo>
                    <a:pt x="335440" y="416506"/>
                    <a:pt x="316400" y="349113"/>
                    <a:pt x="299826" y="326238"/>
                  </a:cubicBezTo>
                  <a:cubicBezTo>
                    <a:pt x="288361" y="310910"/>
                    <a:pt x="272570" y="299363"/>
                    <a:pt x="254486" y="293089"/>
                  </a:cubicBezTo>
                  <a:lnTo>
                    <a:pt x="370643" y="293089"/>
                  </a:lnTo>
                  <a:lnTo>
                    <a:pt x="370643" y="280077"/>
                  </a:lnTo>
                  <a:lnTo>
                    <a:pt x="218050" y="280077"/>
                  </a:lnTo>
                  <a:lnTo>
                    <a:pt x="218050" y="241586"/>
                  </a:lnTo>
                  <a:lnTo>
                    <a:pt x="204353" y="241586"/>
                  </a:lnTo>
                  <a:lnTo>
                    <a:pt x="204353" y="280077"/>
                  </a:lnTo>
                  <a:lnTo>
                    <a:pt x="86963" y="280077"/>
                  </a:lnTo>
                  <a:lnTo>
                    <a:pt x="86963" y="293089"/>
                  </a:lnTo>
                  <a:lnTo>
                    <a:pt x="188600" y="293089"/>
                  </a:lnTo>
                  <a:cubicBezTo>
                    <a:pt x="174288" y="298596"/>
                    <a:pt x="161576" y="307595"/>
                    <a:pt x="151617" y="319252"/>
                  </a:cubicBezTo>
                  <a:cubicBezTo>
                    <a:pt x="133673" y="340072"/>
                    <a:pt x="112167" y="408013"/>
                    <a:pt x="93264" y="480063"/>
                  </a:cubicBezTo>
                  <a:lnTo>
                    <a:pt x="-17" y="480063"/>
                  </a:lnTo>
                  <a:lnTo>
                    <a:pt x="-17" y="493076"/>
                  </a:lnTo>
                  <a:lnTo>
                    <a:pt x="89840" y="493076"/>
                  </a:lnTo>
                  <a:cubicBezTo>
                    <a:pt x="66143" y="585535"/>
                    <a:pt x="47240" y="680323"/>
                    <a:pt x="45733" y="687446"/>
                  </a:cubicBezTo>
                  <a:lnTo>
                    <a:pt x="58609" y="689912"/>
                  </a:lnTo>
                  <a:cubicBezTo>
                    <a:pt x="58609" y="688131"/>
                    <a:pt x="78882" y="588275"/>
                    <a:pt x="103264" y="493076"/>
                  </a:cubicBezTo>
                  <a:lnTo>
                    <a:pt x="204353" y="493076"/>
                  </a:lnTo>
                  <a:lnTo>
                    <a:pt x="204353" y="582522"/>
                  </a:lnTo>
                  <a:lnTo>
                    <a:pt x="218050" y="582522"/>
                  </a:lnTo>
                  <a:lnTo>
                    <a:pt x="218050" y="493076"/>
                  </a:lnTo>
                  <a:lnTo>
                    <a:pt x="341330" y="493076"/>
                  </a:lnTo>
                  <a:cubicBezTo>
                    <a:pt x="341330" y="494993"/>
                    <a:pt x="342289" y="496911"/>
                    <a:pt x="342837" y="498692"/>
                  </a:cubicBezTo>
                  <a:cubicBezTo>
                    <a:pt x="350617" y="530868"/>
                    <a:pt x="360268" y="562564"/>
                    <a:pt x="371739" y="593617"/>
                  </a:cubicBezTo>
                  <a:cubicBezTo>
                    <a:pt x="383523" y="620108"/>
                    <a:pt x="404423" y="641490"/>
                    <a:pt x="430639" y="653887"/>
                  </a:cubicBezTo>
                  <a:lnTo>
                    <a:pt x="355028" y="653887"/>
                  </a:lnTo>
                  <a:lnTo>
                    <a:pt x="355028" y="666900"/>
                  </a:lnTo>
                  <a:lnTo>
                    <a:pt x="630351" y="666900"/>
                  </a:lnTo>
                  <a:lnTo>
                    <a:pt x="630351" y="653887"/>
                  </a:lnTo>
                  <a:lnTo>
                    <a:pt x="507072" y="653887"/>
                  </a:lnTo>
                  <a:lnTo>
                    <a:pt x="508305" y="653887"/>
                  </a:lnTo>
                  <a:cubicBezTo>
                    <a:pt x="567479" y="631012"/>
                    <a:pt x="628297" y="607315"/>
                    <a:pt x="663226" y="493487"/>
                  </a:cubicBezTo>
                  <a:lnTo>
                    <a:pt x="836776" y="493487"/>
                  </a:lnTo>
                  <a:lnTo>
                    <a:pt x="836776" y="582933"/>
                  </a:lnTo>
                  <a:lnTo>
                    <a:pt x="850474" y="582933"/>
                  </a:lnTo>
                  <a:lnTo>
                    <a:pt x="850474" y="493487"/>
                  </a:lnTo>
                  <a:lnTo>
                    <a:pt x="1028544" y="493487"/>
                  </a:lnTo>
                  <a:cubicBezTo>
                    <a:pt x="1051282" y="552524"/>
                    <a:pt x="1088540" y="616766"/>
                    <a:pt x="1146207" y="632656"/>
                  </a:cubicBezTo>
                  <a:lnTo>
                    <a:pt x="1080184" y="632656"/>
                  </a:lnTo>
                  <a:lnTo>
                    <a:pt x="1080184" y="645668"/>
                  </a:lnTo>
                  <a:lnTo>
                    <a:pt x="1323729" y="645668"/>
                  </a:lnTo>
                  <a:lnTo>
                    <a:pt x="1323729" y="632656"/>
                  </a:lnTo>
                  <a:lnTo>
                    <a:pt x="1201546" y="632656"/>
                  </a:lnTo>
                  <a:cubicBezTo>
                    <a:pt x="1265377" y="618958"/>
                    <a:pt x="1315648" y="570468"/>
                    <a:pt x="1348385" y="493487"/>
                  </a:cubicBezTo>
                  <a:lnTo>
                    <a:pt x="1606176" y="493487"/>
                  </a:lnTo>
                  <a:lnTo>
                    <a:pt x="1606176" y="577591"/>
                  </a:lnTo>
                  <a:lnTo>
                    <a:pt x="1619874" y="577591"/>
                  </a:lnTo>
                  <a:lnTo>
                    <a:pt x="1619874" y="493487"/>
                  </a:lnTo>
                  <a:lnTo>
                    <a:pt x="1809450" y="493487"/>
                  </a:lnTo>
                  <a:cubicBezTo>
                    <a:pt x="1814244" y="606082"/>
                    <a:pt x="1848489" y="735251"/>
                    <a:pt x="2065597" y="801822"/>
                  </a:cubicBezTo>
                  <a:lnTo>
                    <a:pt x="2069433" y="789357"/>
                  </a:lnTo>
                  <a:cubicBezTo>
                    <a:pt x="1859447" y="724704"/>
                    <a:pt x="1826572" y="604438"/>
                    <a:pt x="1821915" y="493076"/>
                  </a:cubicBezTo>
                  <a:close/>
                  <a:moveTo>
                    <a:pt x="218050" y="480063"/>
                  </a:moveTo>
                  <a:lnTo>
                    <a:pt x="218050" y="468831"/>
                  </a:lnTo>
                  <a:lnTo>
                    <a:pt x="204353" y="468831"/>
                  </a:lnTo>
                  <a:lnTo>
                    <a:pt x="204353" y="480063"/>
                  </a:lnTo>
                  <a:lnTo>
                    <a:pt x="106688" y="480063"/>
                  </a:lnTo>
                  <a:cubicBezTo>
                    <a:pt x="124906" y="410890"/>
                    <a:pt x="145042" y="346784"/>
                    <a:pt x="161479" y="327744"/>
                  </a:cubicBezTo>
                  <a:cubicBezTo>
                    <a:pt x="172573" y="314704"/>
                    <a:pt x="187632" y="305664"/>
                    <a:pt x="204353" y="301993"/>
                  </a:cubicBezTo>
                  <a:lnTo>
                    <a:pt x="204353" y="355277"/>
                  </a:lnTo>
                  <a:lnTo>
                    <a:pt x="218050" y="355277"/>
                  </a:lnTo>
                  <a:lnTo>
                    <a:pt x="218050" y="300486"/>
                  </a:lnTo>
                  <a:lnTo>
                    <a:pt x="224625" y="300486"/>
                  </a:lnTo>
                  <a:cubicBezTo>
                    <a:pt x="249967" y="301555"/>
                    <a:pt x="273517" y="313855"/>
                    <a:pt x="288868" y="334045"/>
                  </a:cubicBezTo>
                  <a:cubicBezTo>
                    <a:pt x="303661" y="354592"/>
                    <a:pt x="322701" y="420889"/>
                    <a:pt x="339001" y="480200"/>
                  </a:cubicBezTo>
                  <a:close/>
                  <a:moveTo>
                    <a:pt x="504059" y="641148"/>
                  </a:moveTo>
                  <a:cubicBezTo>
                    <a:pt x="427625" y="670735"/>
                    <a:pt x="390642" y="602110"/>
                    <a:pt x="384067" y="588001"/>
                  </a:cubicBezTo>
                  <a:cubicBezTo>
                    <a:pt x="373263" y="557565"/>
                    <a:pt x="364117" y="526553"/>
                    <a:pt x="356671" y="495130"/>
                  </a:cubicBezTo>
                  <a:lnTo>
                    <a:pt x="356671" y="492939"/>
                  </a:lnTo>
                  <a:lnTo>
                    <a:pt x="650076" y="492939"/>
                  </a:lnTo>
                  <a:cubicBezTo>
                    <a:pt x="617065" y="597452"/>
                    <a:pt x="562000" y="618821"/>
                    <a:pt x="504059" y="641148"/>
                  </a:cubicBezTo>
                  <a:close/>
                  <a:moveTo>
                    <a:pt x="849789" y="479926"/>
                  </a:moveTo>
                  <a:lnTo>
                    <a:pt x="849789" y="468694"/>
                  </a:lnTo>
                  <a:lnTo>
                    <a:pt x="836091" y="468694"/>
                  </a:lnTo>
                  <a:lnTo>
                    <a:pt x="836091" y="479926"/>
                  </a:lnTo>
                  <a:lnTo>
                    <a:pt x="667472" y="479926"/>
                  </a:lnTo>
                  <a:cubicBezTo>
                    <a:pt x="670486" y="468831"/>
                    <a:pt x="673225" y="456914"/>
                    <a:pt x="675828" y="444175"/>
                  </a:cubicBezTo>
                  <a:cubicBezTo>
                    <a:pt x="704182" y="302678"/>
                    <a:pt x="767603" y="216930"/>
                    <a:pt x="845679" y="214738"/>
                  </a:cubicBezTo>
                  <a:cubicBezTo>
                    <a:pt x="923756" y="212547"/>
                    <a:pt x="981835" y="307883"/>
                    <a:pt x="1002107" y="402945"/>
                  </a:cubicBezTo>
                  <a:cubicBezTo>
                    <a:pt x="1007738" y="429025"/>
                    <a:pt x="1014965" y="454736"/>
                    <a:pt x="1023750" y="479926"/>
                  </a:cubicBezTo>
                  <a:close/>
                  <a:moveTo>
                    <a:pt x="1190588" y="621423"/>
                  </a:moveTo>
                  <a:cubicBezTo>
                    <a:pt x="1116209" y="633888"/>
                    <a:pt x="1069774" y="561154"/>
                    <a:pt x="1042926" y="493076"/>
                  </a:cubicBezTo>
                  <a:lnTo>
                    <a:pt x="1334688" y="493076"/>
                  </a:lnTo>
                  <a:cubicBezTo>
                    <a:pt x="1301539" y="566495"/>
                    <a:pt x="1252364" y="611013"/>
                    <a:pt x="1190588" y="621423"/>
                  </a:cubicBezTo>
                  <a:close/>
                  <a:moveTo>
                    <a:pt x="1619874" y="480063"/>
                  </a:moveTo>
                  <a:lnTo>
                    <a:pt x="1619874" y="461708"/>
                  </a:lnTo>
                  <a:lnTo>
                    <a:pt x="1606176" y="461708"/>
                  </a:lnTo>
                  <a:lnTo>
                    <a:pt x="1606176" y="480063"/>
                  </a:lnTo>
                  <a:lnTo>
                    <a:pt x="1353727" y="480063"/>
                  </a:lnTo>
                  <a:cubicBezTo>
                    <a:pt x="1367028" y="444627"/>
                    <a:pt x="1376575" y="407903"/>
                    <a:pt x="1382219" y="370481"/>
                  </a:cubicBezTo>
                  <a:cubicBezTo>
                    <a:pt x="1405779" y="222546"/>
                    <a:pt x="1460159" y="109266"/>
                    <a:pt x="1531661" y="59680"/>
                  </a:cubicBezTo>
                  <a:cubicBezTo>
                    <a:pt x="1553714" y="44257"/>
                    <a:pt x="1579383" y="34819"/>
                    <a:pt x="1606176" y="32285"/>
                  </a:cubicBezTo>
                  <a:lnTo>
                    <a:pt x="1606176" y="115841"/>
                  </a:lnTo>
                  <a:lnTo>
                    <a:pt x="1619874" y="115841"/>
                  </a:lnTo>
                  <a:lnTo>
                    <a:pt x="1619874" y="31600"/>
                  </a:lnTo>
                  <a:cubicBezTo>
                    <a:pt x="1666556" y="31600"/>
                    <a:pt x="1711169" y="50887"/>
                    <a:pt x="1743153" y="84884"/>
                  </a:cubicBezTo>
                  <a:cubicBezTo>
                    <a:pt x="1791506" y="137757"/>
                    <a:pt x="1808765" y="292405"/>
                    <a:pt x="1808765" y="408698"/>
                  </a:cubicBezTo>
                  <a:cubicBezTo>
                    <a:pt x="1808765" y="415958"/>
                    <a:pt x="1808765" y="423218"/>
                    <a:pt x="1808765" y="430751"/>
                  </a:cubicBezTo>
                  <a:cubicBezTo>
                    <a:pt x="1808765" y="446640"/>
                    <a:pt x="1808765" y="463352"/>
                    <a:pt x="1808765" y="4804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BED6F42-F956-4ABB-ABD1-5939945EE734}"/>
                </a:ext>
              </a:extLst>
            </p:cNvPr>
            <p:cNvSpPr/>
            <p:nvPr/>
          </p:nvSpPr>
          <p:spPr>
            <a:xfrm>
              <a:off x="6679945" y="5073019"/>
              <a:ext cx="85978" cy="144826"/>
            </a:xfrm>
            <a:custGeom>
              <a:avLst/>
              <a:gdLst>
                <a:gd name="connsiteX0" fmla="*/ 45459 w 85978"/>
                <a:gd name="connsiteY0" fmla="*/ 143686 h 144826"/>
                <a:gd name="connsiteX1" fmla="*/ 85046 w 85978"/>
                <a:gd name="connsiteY1" fmla="*/ 108620 h 144826"/>
                <a:gd name="connsiteX2" fmla="*/ 72581 w 85978"/>
                <a:gd name="connsiteY2" fmla="*/ 105195 h 144826"/>
                <a:gd name="connsiteX3" fmla="*/ 42857 w 85978"/>
                <a:gd name="connsiteY3" fmla="*/ 131494 h 144826"/>
                <a:gd name="connsiteX4" fmla="*/ 37652 w 85978"/>
                <a:gd name="connsiteY4" fmla="*/ 130262 h 144826"/>
                <a:gd name="connsiteX5" fmla="*/ 41624 w 85978"/>
                <a:gd name="connsiteY5" fmla="*/ 76293 h 144826"/>
                <a:gd name="connsiteX6" fmla="*/ 85594 w 85978"/>
                <a:gd name="connsiteY6" fmla="*/ 25337 h 144826"/>
                <a:gd name="connsiteX7" fmla="*/ 78334 w 85978"/>
                <a:gd name="connsiteY7" fmla="*/ 408 h 144826"/>
                <a:gd name="connsiteX8" fmla="*/ 45185 w 85978"/>
                <a:gd name="connsiteY8" fmla="*/ 34652 h 144826"/>
                <a:gd name="connsiteX9" fmla="*/ 30529 w 85978"/>
                <a:gd name="connsiteY9" fmla="*/ 68074 h 144826"/>
                <a:gd name="connsiteX10" fmla="*/ -17 w 85978"/>
                <a:gd name="connsiteY10" fmla="*/ 86566 h 144826"/>
                <a:gd name="connsiteX11" fmla="*/ 6010 w 85978"/>
                <a:gd name="connsiteY11" fmla="*/ 98072 h 144826"/>
                <a:gd name="connsiteX12" fmla="*/ 25187 w 85978"/>
                <a:gd name="connsiteY12" fmla="*/ 86977 h 144826"/>
                <a:gd name="connsiteX13" fmla="*/ 27104 w 85978"/>
                <a:gd name="connsiteY13" fmla="*/ 137932 h 144826"/>
                <a:gd name="connsiteX14" fmla="*/ 40802 w 85978"/>
                <a:gd name="connsiteY14" fmla="*/ 144781 h 144826"/>
                <a:gd name="connsiteX15" fmla="*/ 45459 w 85978"/>
                <a:gd name="connsiteY15" fmla="*/ 143686 h 144826"/>
                <a:gd name="connsiteX16" fmla="*/ 56144 w 85978"/>
                <a:gd name="connsiteY16" fmla="*/ 40679 h 144826"/>
                <a:gd name="connsiteX17" fmla="*/ 72581 w 85978"/>
                <a:gd name="connsiteY17" fmla="*/ 15886 h 144826"/>
                <a:gd name="connsiteX18" fmla="*/ 72581 w 85978"/>
                <a:gd name="connsiteY18" fmla="*/ 23831 h 144826"/>
                <a:gd name="connsiteX19" fmla="*/ 50117 w 85978"/>
                <a:gd name="connsiteY19" fmla="*/ 52870 h 144826"/>
                <a:gd name="connsiteX20" fmla="*/ 56554 w 85978"/>
                <a:gd name="connsiteY20" fmla="*/ 41227 h 1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978" h="144826">
                  <a:moveTo>
                    <a:pt x="45459" y="143686"/>
                  </a:moveTo>
                  <a:cubicBezTo>
                    <a:pt x="63999" y="139960"/>
                    <a:pt x="79113" y="126577"/>
                    <a:pt x="85046" y="108620"/>
                  </a:cubicBezTo>
                  <a:lnTo>
                    <a:pt x="72581" y="105195"/>
                  </a:lnTo>
                  <a:cubicBezTo>
                    <a:pt x="68004" y="118591"/>
                    <a:pt x="56709" y="128577"/>
                    <a:pt x="42857" y="131494"/>
                  </a:cubicBezTo>
                  <a:cubicBezTo>
                    <a:pt x="39432" y="132317"/>
                    <a:pt x="38473" y="131494"/>
                    <a:pt x="37652" y="130262"/>
                  </a:cubicBezTo>
                  <a:cubicBezTo>
                    <a:pt x="32036" y="122591"/>
                    <a:pt x="34501" y="99579"/>
                    <a:pt x="41624" y="76293"/>
                  </a:cubicBezTo>
                  <a:cubicBezTo>
                    <a:pt x="62171" y="61910"/>
                    <a:pt x="84224" y="42596"/>
                    <a:pt x="85594" y="25337"/>
                  </a:cubicBezTo>
                  <a:cubicBezTo>
                    <a:pt x="86415" y="14653"/>
                    <a:pt x="86552" y="3010"/>
                    <a:pt x="78334" y="408"/>
                  </a:cubicBezTo>
                  <a:cubicBezTo>
                    <a:pt x="70115" y="-2195"/>
                    <a:pt x="62034" y="6161"/>
                    <a:pt x="45185" y="34652"/>
                  </a:cubicBezTo>
                  <a:cubicBezTo>
                    <a:pt x="39138" y="45240"/>
                    <a:pt x="34226" y="56445"/>
                    <a:pt x="30529" y="68074"/>
                  </a:cubicBezTo>
                  <a:cubicBezTo>
                    <a:pt x="19982" y="75197"/>
                    <a:pt x="9023" y="81772"/>
                    <a:pt x="-17" y="86566"/>
                  </a:cubicBezTo>
                  <a:lnTo>
                    <a:pt x="6010" y="98072"/>
                  </a:lnTo>
                  <a:cubicBezTo>
                    <a:pt x="8339" y="96839"/>
                    <a:pt x="15735" y="92867"/>
                    <a:pt x="25187" y="86977"/>
                  </a:cubicBezTo>
                  <a:cubicBezTo>
                    <a:pt x="20393" y="107798"/>
                    <a:pt x="19708" y="128070"/>
                    <a:pt x="27104" y="137932"/>
                  </a:cubicBezTo>
                  <a:cubicBezTo>
                    <a:pt x="30263" y="142330"/>
                    <a:pt x="35386" y="144891"/>
                    <a:pt x="40802" y="144781"/>
                  </a:cubicBezTo>
                  <a:cubicBezTo>
                    <a:pt x="42392" y="144603"/>
                    <a:pt x="43955" y="144234"/>
                    <a:pt x="45459" y="143686"/>
                  </a:cubicBezTo>
                  <a:close/>
                  <a:moveTo>
                    <a:pt x="56144" y="40679"/>
                  </a:moveTo>
                  <a:cubicBezTo>
                    <a:pt x="61006" y="32022"/>
                    <a:pt x="66500" y="23735"/>
                    <a:pt x="72581" y="15886"/>
                  </a:cubicBezTo>
                  <a:cubicBezTo>
                    <a:pt x="72581" y="17804"/>
                    <a:pt x="72581" y="20406"/>
                    <a:pt x="72581" y="23831"/>
                  </a:cubicBezTo>
                  <a:cubicBezTo>
                    <a:pt x="68587" y="35775"/>
                    <a:pt x="60668" y="46007"/>
                    <a:pt x="50117" y="52870"/>
                  </a:cubicBezTo>
                  <a:cubicBezTo>
                    <a:pt x="51897" y="49034"/>
                    <a:pt x="53952" y="45062"/>
                    <a:pt x="56554" y="41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1FDED1A-9366-4056-86B6-01D03E53FF80}"/>
                </a:ext>
              </a:extLst>
            </p:cNvPr>
            <p:cNvSpPr/>
            <p:nvPr/>
          </p:nvSpPr>
          <p:spPr>
            <a:xfrm>
              <a:off x="6779568" y="5152230"/>
              <a:ext cx="45435" cy="61366"/>
            </a:xfrm>
            <a:custGeom>
              <a:avLst/>
              <a:gdLst>
                <a:gd name="connsiteX0" fmla="*/ 3366 w 45435"/>
                <a:gd name="connsiteY0" fmla="*/ 58858 h 61366"/>
                <a:gd name="connsiteX1" fmla="*/ 9667 w 45435"/>
                <a:gd name="connsiteY1" fmla="*/ 61324 h 61366"/>
                <a:gd name="connsiteX2" fmla="*/ 14325 w 45435"/>
                <a:gd name="connsiteY2" fmla="*/ 60365 h 61366"/>
                <a:gd name="connsiteX3" fmla="*/ 45418 w 45435"/>
                <a:gd name="connsiteY3" fmla="*/ 31874 h 61366"/>
                <a:gd name="connsiteX4" fmla="*/ 34597 w 45435"/>
                <a:gd name="connsiteY4" fmla="*/ 24614 h 61366"/>
                <a:gd name="connsiteX5" fmla="*/ 12955 w 45435"/>
                <a:gd name="connsiteY5" fmla="*/ 46393 h 61366"/>
                <a:gd name="connsiteX6" fmla="*/ 24461 w 45435"/>
                <a:gd name="connsiteY6" fmla="*/ 4478 h 61366"/>
                <a:gd name="connsiteX7" fmla="*/ 12133 w 45435"/>
                <a:gd name="connsiteY7" fmla="*/ -42 h 61366"/>
                <a:gd name="connsiteX8" fmla="*/ 3366 w 45435"/>
                <a:gd name="connsiteY8" fmla="*/ 58858 h 6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35" h="61366">
                  <a:moveTo>
                    <a:pt x="3366" y="58858"/>
                  </a:moveTo>
                  <a:cubicBezTo>
                    <a:pt x="5069" y="60461"/>
                    <a:pt x="7326" y="61351"/>
                    <a:pt x="9667" y="61324"/>
                  </a:cubicBezTo>
                  <a:cubicBezTo>
                    <a:pt x="11266" y="61297"/>
                    <a:pt x="12845" y="60968"/>
                    <a:pt x="14325" y="60365"/>
                  </a:cubicBezTo>
                  <a:cubicBezTo>
                    <a:pt x="26847" y="53530"/>
                    <a:pt x="37518" y="43750"/>
                    <a:pt x="45418" y="31874"/>
                  </a:cubicBezTo>
                  <a:lnTo>
                    <a:pt x="34597" y="24614"/>
                  </a:lnTo>
                  <a:cubicBezTo>
                    <a:pt x="28755" y="33120"/>
                    <a:pt x="21423" y="40504"/>
                    <a:pt x="12955" y="46393"/>
                  </a:cubicBezTo>
                  <a:cubicBezTo>
                    <a:pt x="15225" y="32038"/>
                    <a:pt x="19083" y="17984"/>
                    <a:pt x="24461" y="4478"/>
                  </a:cubicBezTo>
                  <a:lnTo>
                    <a:pt x="12133" y="-42"/>
                  </a:lnTo>
                  <a:cubicBezTo>
                    <a:pt x="-6222" y="49681"/>
                    <a:pt x="1038" y="56667"/>
                    <a:pt x="3366" y="5885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6AEDD01-7CE5-462C-A7A6-86587DCDF115}"/>
                </a:ext>
              </a:extLst>
            </p:cNvPr>
            <p:cNvSpPr/>
            <p:nvPr/>
          </p:nvSpPr>
          <p:spPr>
            <a:xfrm>
              <a:off x="6823295" y="5136343"/>
              <a:ext cx="111975" cy="74238"/>
            </a:xfrm>
            <a:custGeom>
              <a:avLst/>
              <a:gdLst>
                <a:gd name="connsiteX0" fmla="*/ 13882 w 111975"/>
                <a:gd name="connsiteY0" fmla="*/ 14338 h 74238"/>
                <a:gd name="connsiteX1" fmla="*/ 185 w 111975"/>
                <a:gd name="connsiteY1" fmla="*/ 66526 h 74238"/>
                <a:gd name="connsiteX2" fmla="*/ 4294 w 111975"/>
                <a:gd name="connsiteY2" fmla="*/ 74197 h 74238"/>
                <a:gd name="connsiteX3" fmla="*/ 6486 w 111975"/>
                <a:gd name="connsiteY3" fmla="*/ 74197 h 74238"/>
                <a:gd name="connsiteX4" fmla="*/ 12376 w 111975"/>
                <a:gd name="connsiteY4" fmla="*/ 70361 h 74238"/>
                <a:gd name="connsiteX5" fmla="*/ 47579 w 111975"/>
                <a:gd name="connsiteY5" fmla="*/ 17215 h 74238"/>
                <a:gd name="connsiteX6" fmla="*/ 48538 w 111975"/>
                <a:gd name="connsiteY6" fmla="*/ 18584 h 74238"/>
                <a:gd name="connsiteX7" fmla="*/ 52510 w 111975"/>
                <a:gd name="connsiteY7" fmla="*/ 63376 h 74238"/>
                <a:gd name="connsiteX8" fmla="*/ 55934 w 111975"/>
                <a:gd name="connsiteY8" fmla="*/ 71868 h 74238"/>
                <a:gd name="connsiteX9" fmla="*/ 64427 w 111975"/>
                <a:gd name="connsiteY9" fmla="*/ 68444 h 74238"/>
                <a:gd name="connsiteX10" fmla="*/ 95521 w 111975"/>
                <a:gd name="connsiteY10" fmla="*/ 17762 h 74238"/>
                <a:gd name="connsiteX11" fmla="*/ 94288 w 111975"/>
                <a:gd name="connsiteY11" fmla="*/ 36117 h 74238"/>
                <a:gd name="connsiteX12" fmla="*/ 98260 w 111975"/>
                <a:gd name="connsiteY12" fmla="*/ 66252 h 74238"/>
                <a:gd name="connsiteX13" fmla="*/ 111958 w 111975"/>
                <a:gd name="connsiteY13" fmla="*/ 69814 h 74238"/>
                <a:gd name="connsiteX14" fmla="*/ 110314 w 111975"/>
                <a:gd name="connsiteY14" fmla="*/ 56801 h 74238"/>
                <a:gd name="connsiteX15" fmla="*/ 107712 w 111975"/>
                <a:gd name="connsiteY15" fmla="*/ 56801 h 74238"/>
                <a:gd name="connsiteX16" fmla="*/ 107712 w 111975"/>
                <a:gd name="connsiteY16" fmla="*/ 37213 h 74238"/>
                <a:gd name="connsiteX17" fmla="*/ 109082 w 111975"/>
                <a:gd name="connsiteY17" fmla="*/ 13379 h 74238"/>
                <a:gd name="connsiteX18" fmla="*/ 101822 w 111975"/>
                <a:gd name="connsiteY18" fmla="*/ 366 h 74238"/>
                <a:gd name="connsiteX19" fmla="*/ 67851 w 111975"/>
                <a:gd name="connsiteY19" fmla="*/ 36117 h 74238"/>
                <a:gd name="connsiteX20" fmla="*/ 60455 w 111975"/>
                <a:gd name="connsiteY20" fmla="*/ 12420 h 74238"/>
                <a:gd name="connsiteX21" fmla="*/ 47853 w 111975"/>
                <a:gd name="connsiteY21" fmla="*/ 4339 h 74238"/>
                <a:gd name="connsiteX22" fmla="*/ 24978 w 111975"/>
                <a:gd name="connsiteY22" fmla="*/ 22283 h 74238"/>
                <a:gd name="connsiteX23" fmla="*/ 26210 w 111975"/>
                <a:gd name="connsiteY23" fmla="*/ 17078 h 7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975" h="74238">
                  <a:moveTo>
                    <a:pt x="13882" y="14338"/>
                  </a:moveTo>
                  <a:lnTo>
                    <a:pt x="185" y="66526"/>
                  </a:lnTo>
                  <a:cubicBezTo>
                    <a:pt x="-643" y="69759"/>
                    <a:pt x="1142" y="73087"/>
                    <a:pt x="4294" y="74197"/>
                  </a:cubicBezTo>
                  <a:lnTo>
                    <a:pt x="6486" y="74197"/>
                  </a:lnTo>
                  <a:cubicBezTo>
                    <a:pt x="9025" y="74170"/>
                    <a:pt x="11318" y="72676"/>
                    <a:pt x="12376" y="70361"/>
                  </a:cubicBezTo>
                  <a:cubicBezTo>
                    <a:pt x="24978" y="42966"/>
                    <a:pt x="41963" y="17626"/>
                    <a:pt x="47579" y="17215"/>
                  </a:cubicBezTo>
                  <a:cubicBezTo>
                    <a:pt x="47999" y="17598"/>
                    <a:pt x="48327" y="18064"/>
                    <a:pt x="48538" y="18584"/>
                  </a:cubicBezTo>
                  <a:cubicBezTo>
                    <a:pt x="55312" y="32528"/>
                    <a:pt x="56727" y="48459"/>
                    <a:pt x="52510" y="63376"/>
                  </a:cubicBezTo>
                  <a:cubicBezTo>
                    <a:pt x="51110" y="66663"/>
                    <a:pt x="52644" y="70471"/>
                    <a:pt x="55934" y="71868"/>
                  </a:cubicBezTo>
                  <a:cubicBezTo>
                    <a:pt x="59225" y="73265"/>
                    <a:pt x="63027" y="71731"/>
                    <a:pt x="64427" y="68444"/>
                  </a:cubicBezTo>
                  <a:cubicBezTo>
                    <a:pt x="73518" y="50801"/>
                    <a:pt x="83912" y="33857"/>
                    <a:pt x="95521" y="17762"/>
                  </a:cubicBezTo>
                  <a:cubicBezTo>
                    <a:pt x="95521" y="24337"/>
                    <a:pt x="95521" y="30501"/>
                    <a:pt x="94288" y="36117"/>
                  </a:cubicBezTo>
                  <a:cubicBezTo>
                    <a:pt x="93055" y="49815"/>
                    <a:pt x="92233" y="60362"/>
                    <a:pt x="98260" y="66252"/>
                  </a:cubicBezTo>
                  <a:cubicBezTo>
                    <a:pt x="102037" y="69485"/>
                    <a:pt x="107087" y="70800"/>
                    <a:pt x="111958" y="69814"/>
                  </a:cubicBezTo>
                  <a:lnTo>
                    <a:pt x="110314" y="56801"/>
                  </a:lnTo>
                  <a:lnTo>
                    <a:pt x="107712" y="56801"/>
                  </a:lnTo>
                  <a:cubicBezTo>
                    <a:pt x="106469" y="50336"/>
                    <a:pt x="106469" y="43678"/>
                    <a:pt x="107712" y="37213"/>
                  </a:cubicBezTo>
                  <a:cubicBezTo>
                    <a:pt x="107712" y="30227"/>
                    <a:pt x="109082" y="22146"/>
                    <a:pt x="109082" y="13379"/>
                  </a:cubicBezTo>
                  <a:cubicBezTo>
                    <a:pt x="109082" y="4613"/>
                    <a:pt x="106616" y="1462"/>
                    <a:pt x="101822" y="366"/>
                  </a:cubicBezTo>
                  <a:cubicBezTo>
                    <a:pt x="97027" y="-730"/>
                    <a:pt x="90727" y="-2373"/>
                    <a:pt x="67851" y="36117"/>
                  </a:cubicBezTo>
                  <a:cubicBezTo>
                    <a:pt x="66977" y="27803"/>
                    <a:pt x="64464" y="19749"/>
                    <a:pt x="60455" y="12420"/>
                  </a:cubicBezTo>
                  <a:cubicBezTo>
                    <a:pt x="58227" y="7462"/>
                    <a:pt x="53284" y="4297"/>
                    <a:pt x="47853" y="4339"/>
                  </a:cubicBezTo>
                  <a:cubicBezTo>
                    <a:pt x="40456" y="4339"/>
                    <a:pt x="32374" y="12283"/>
                    <a:pt x="24978" y="22283"/>
                  </a:cubicBezTo>
                  <a:lnTo>
                    <a:pt x="26210" y="1707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CF011DC-6123-4C32-906E-56DA97621D9D}"/>
                </a:ext>
              </a:extLst>
            </p:cNvPr>
            <p:cNvSpPr/>
            <p:nvPr/>
          </p:nvSpPr>
          <p:spPr>
            <a:xfrm rot="-4717200">
              <a:off x="6802062" y="5110122"/>
              <a:ext cx="11095" cy="13012"/>
            </a:xfrm>
            <a:custGeom>
              <a:avLst/>
              <a:gdLst>
                <a:gd name="connsiteX0" fmla="*/ -17 w 11095"/>
                <a:gd name="connsiteY0" fmla="*/ -41 h 13012"/>
                <a:gd name="connsiteX1" fmla="*/ 11078 w 11095"/>
                <a:gd name="connsiteY1" fmla="*/ -41 h 13012"/>
                <a:gd name="connsiteX2" fmla="*/ 11078 w 11095"/>
                <a:gd name="connsiteY2" fmla="*/ 12972 h 13012"/>
                <a:gd name="connsiteX3" fmla="*/ -17 w 11095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5" h="13012">
                  <a:moveTo>
                    <a:pt x="-17" y="-41"/>
                  </a:moveTo>
                  <a:lnTo>
                    <a:pt x="11078" y="-41"/>
                  </a:lnTo>
                  <a:lnTo>
                    <a:pt x="11078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542BC12C-1ECF-4303-97B3-FFC9BB5038B9}"/>
                </a:ext>
              </a:extLst>
            </p:cNvPr>
            <p:cNvSpPr/>
            <p:nvPr/>
          </p:nvSpPr>
          <p:spPr>
            <a:xfrm>
              <a:off x="6710313" y="5260212"/>
              <a:ext cx="309061" cy="87085"/>
            </a:xfrm>
            <a:custGeom>
              <a:avLst/>
              <a:gdLst>
                <a:gd name="connsiteX0" fmla="*/ 265212 w 309061"/>
                <a:gd name="connsiteY0" fmla="*/ 74566 h 87085"/>
                <a:gd name="connsiteX1" fmla="*/ 260143 w 309061"/>
                <a:gd name="connsiteY1" fmla="*/ 73471 h 87085"/>
                <a:gd name="connsiteX2" fmla="*/ 256856 w 309061"/>
                <a:gd name="connsiteY2" fmla="*/ 49362 h 87085"/>
                <a:gd name="connsiteX3" fmla="*/ 251788 w 309061"/>
                <a:gd name="connsiteY3" fmla="*/ 16762 h 87085"/>
                <a:gd name="connsiteX4" fmla="*/ 241652 w 309061"/>
                <a:gd name="connsiteY4" fmla="*/ 11283 h 87085"/>
                <a:gd name="connsiteX5" fmla="*/ 214256 w 309061"/>
                <a:gd name="connsiteY5" fmla="*/ 34295 h 87085"/>
                <a:gd name="connsiteX6" fmla="*/ 211654 w 309061"/>
                <a:gd name="connsiteY6" fmla="*/ 31829 h 87085"/>
                <a:gd name="connsiteX7" fmla="*/ 203298 w 309061"/>
                <a:gd name="connsiteY7" fmla="*/ 33884 h 87085"/>
                <a:gd name="connsiteX8" fmla="*/ 154260 w 309061"/>
                <a:gd name="connsiteY8" fmla="*/ 68539 h 87085"/>
                <a:gd name="connsiteX9" fmla="*/ 149603 w 309061"/>
                <a:gd name="connsiteY9" fmla="*/ 17858 h 87085"/>
                <a:gd name="connsiteX10" fmla="*/ 145768 w 309061"/>
                <a:gd name="connsiteY10" fmla="*/ 9913 h 87085"/>
                <a:gd name="connsiteX11" fmla="*/ 137549 w 309061"/>
                <a:gd name="connsiteY11" fmla="*/ 13064 h 87085"/>
                <a:gd name="connsiteX12" fmla="*/ 98510 w 309061"/>
                <a:gd name="connsiteY12" fmla="*/ 61690 h 87085"/>
                <a:gd name="connsiteX13" fmla="*/ 96182 w 309061"/>
                <a:gd name="connsiteY13" fmla="*/ 61690 h 87085"/>
                <a:gd name="connsiteX14" fmla="*/ 99606 w 309061"/>
                <a:gd name="connsiteY14" fmla="*/ 37994 h 87085"/>
                <a:gd name="connsiteX15" fmla="*/ 104264 w 309061"/>
                <a:gd name="connsiteY15" fmla="*/ 14296 h 87085"/>
                <a:gd name="connsiteX16" fmla="*/ 98921 w 309061"/>
                <a:gd name="connsiteY16" fmla="*/ 599 h 87085"/>
                <a:gd name="connsiteX17" fmla="*/ 62759 w 309061"/>
                <a:gd name="connsiteY17" fmla="*/ 37308 h 87085"/>
                <a:gd name="connsiteX18" fmla="*/ 65088 w 309061"/>
                <a:gd name="connsiteY18" fmla="*/ 18680 h 87085"/>
                <a:gd name="connsiteX19" fmla="*/ 59746 w 309061"/>
                <a:gd name="connsiteY19" fmla="*/ 4982 h 87085"/>
                <a:gd name="connsiteX20" fmla="*/ 33720 w 309061"/>
                <a:gd name="connsiteY20" fmla="*/ 21008 h 87085"/>
                <a:gd name="connsiteX21" fmla="*/ 40706 w 309061"/>
                <a:gd name="connsiteY21" fmla="*/ 5393 h 87085"/>
                <a:gd name="connsiteX22" fmla="*/ 28789 w 309061"/>
                <a:gd name="connsiteY22" fmla="*/ 51 h 87085"/>
                <a:gd name="connsiteX23" fmla="*/ 572 w 309061"/>
                <a:gd name="connsiteY23" fmla="*/ 63060 h 87085"/>
                <a:gd name="connsiteX24" fmla="*/ 3174 w 309061"/>
                <a:gd name="connsiteY24" fmla="*/ 71416 h 87085"/>
                <a:gd name="connsiteX25" fmla="*/ 11804 w 309061"/>
                <a:gd name="connsiteY25" fmla="*/ 69635 h 87085"/>
                <a:gd name="connsiteX26" fmla="*/ 51527 w 309061"/>
                <a:gd name="connsiteY26" fmla="*/ 21419 h 87085"/>
                <a:gd name="connsiteX27" fmla="*/ 47692 w 309061"/>
                <a:gd name="connsiteY27" fmla="*/ 63608 h 87085"/>
                <a:gd name="connsiteX28" fmla="*/ 52486 w 309061"/>
                <a:gd name="connsiteY28" fmla="*/ 69909 h 87085"/>
                <a:gd name="connsiteX29" fmla="*/ 59883 w 309061"/>
                <a:gd name="connsiteY29" fmla="*/ 66896 h 87085"/>
                <a:gd name="connsiteX30" fmla="*/ 89744 w 309061"/>
                <a:gd name="connsiteY30" fmla="*/ 21556 h 87085"/>
                <a:gd name="connsiteX31" fmla="*/ 86867 w 309061"/>
                <a:gd name="connsiteY31" fmla="*/ 35254 h 87085"/>
                <a:gd name="connsiteX32" fmla="*/ 86867 w 309061"/>
                <a:gd name="connsiteY32" fmla="*/ 71142 h 87085"/>
                <a:gd name="connsiteX33" fmla="*/ 100565 w 309061"/>
                <a:gd name="connsiteY33" fmla="*/ 74155 h 87085"/>
                <a:gd name="connsiteX34" fmla="*/ 131248 w 309061"/>
                <a:gd name="connsiteY34" fmla="*/ 46760 h 87085"/>
                <a:gd name="connsiteX35" fmla="*/ 149055 w 309061"/>
                <a:gd name="connsiteY35" fmla="*/ 80045 h 87085"/>
                <a:gd name="connsiteX36" fmla="*/ 190970 w 309061"/>
                <a:gd name="connsiteY36" fmla="*/ 65389 h 87085"/>
                <a:gd name="connsiteX37" fmla="*/ 186450 w 309061"/>
                <a:gd name="connsiteY37" fmla="*/ 78265 h 87085"/>
                <a:gd name="connsiteX38" fmla="*/ 190011 w 309061"/>
                <a:gd name="connsiteY38" fmla="*/ 86346 h 87085"/>
                <a:gd name="connsiteX39" fmla="*/ 198367 w 309061"/>
                <a:gd name="connsiteY39" fmla="*/ 83470 h 87085"/>
                <a:gd name="connsiteX40" fmla="*/ 239460 w 309061"/>
                <a:gd name="connsiteY40" fmla="*/ 23885 h 87085"/>
                <a:gd name="connsiteX41" fmla="*/ 242062 w 309061"/>
                <a:gd name="connsiteY41" fmla="*/ 48541 h 87085"/>
                <a:gd name="connsiteX42" fmla="*/ 249459 w 309061"/>
                <a:gd name="connsiteY42" fmla="*/ 82374 h 87085"/>
                <a:gd name="connsiteX43" fmla="*/ 262335 w 309061"/>
                <a:gd name="connsiteY43" fmla="*/ 87031 h 87085"/>
                <a:gd name="connsiteX44" fmla="*/ 264527 w 309061"/>
                <a:gd name="connsiteY44" fmla="*/ 87031 h 87085"/>
                <a:gd name="connsiteX45" fmla="*/ 309044 w 309061"/>
                <a:gd name="connsiteY45" fmla="*/ 73333 h 87085"/>
                <a:gd name="connsiteX46" fmla="*/ 301510 w 309061"/>
                <a:gd name="connsiteY46" fmla="*/ 62786 h 87085"/>
                <a:gd name="connsiteX47" fmla="*/ 265212 w 309061"/>
                <a:gd name="connsiteY47" fmla="*/ 74566 h 8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9061" h="87085">
                  <a:moveTo>
                    <a:pt x="265212" y="74566"/>
                  </a:moveTo>
                  <a:cubicBezTo>
                    <a:pt x="261787" y="74566"/>
                    <a:pt x="260554" y="73882"/>
                    <a:pt x="260143" y="73471"/>
                  </a:cubicBezTo>
                  <a:cubicBezTo>
                    <a:pt x="256582" y="70183"/>
                    <a:pt x="256719" y="58677"/>
                    <a:pt x="256856" y="49362"/>
                  </a:cubicBezTo>
                  <a:cubicBezTo>
                    <a:pt x="258059" y="38240"/>
                    <a:pt x="256311" y="26994"/>
                    <a:pt x="251788" y="16762"/>
                  </a:cubicBezTo>
                  <a:cubicBezTo>
                    <a:pt x="249793" y="13091"/>
                    <a:pt x="245817" y="10941"/>
                    <a:pt x="241652" y="11283"/>
                  </a:cubicBezTo>
                  <a:cubicBezTo>
                    <a:pt x="233981" y="11283"/>
                    <a:pt x="224255" y="21556"/>
                    <a:pt x="214256" y="34295"/>
                  </a:cubicBezTo>
                  <a:cubicBezTo>
                    <a:pt x="213600" y="33281"/>
                    <a:pt x="212707" y="32432"/>
                    <a:pt x="211654" y="31829"/>
                  </a:cubicBezTo>
                  <a:cubicBezTo>
                    <a:pt x="208744" y="30350"/>
                    <a:pt x="205186" y="31213"/>
                    <a:pt x="203298" y="33884"/>
                  </a:cubicBezTo>
                  <a:cubicBezTo>
                    <a:pt x="195627" y="44705"/>
                    <a:pt x="170012" y="74155"/>
                    <a:pt x="154260" y="68539"/>
                  </a:cubicBezTo>
                  <a:cubicBezTo>
                    <a:pt x="138508" y="62923"/>
                    <a:pt x="146178" y="29227"/>
                    <a:pt x="149603" y="17858"/>
                  </a:cubicBezTo>
                  <a:cubicBezTo>
                    <a:pt x="150555" y="14612"/>
                    <a:pt x="148896" y="11187"/>
                    <a:pt x="145768" y="9913"/>
                  </a:cubicBezTo>
                  <a:cubicBezTo>
                    <a:pt x="142625" y="8639"/>
                    <a:pt x="139031" y="10009"/>
                    <a:pt x="137549" y="13064"/>
                  </a:cubicBezTo>
                  <a:cubicBezTo>
                    <a:pt x="128234" y="31692"/>
                    <a:pt x="110154" y="59225"/>
                    <a:pt x="98510" y="61690"/>
                  </a:cubicBezTo>
                  <a:lnTo>
                    <a:pt x="96182" y="61690"/>
                  </a:lnTo>
                  <a:cubicBezTo>
                    <a:pt x="96122" y="53664"/>
                    <a:pt x="97276" y="45678"/>
                    <a:pt x="99606" y="37994"/>
                  </a:cubicBezTo>
                  <a:cubicBezTo>
                    <a:pt x="101250" y="30734"/>
                    <a:pt x="103031" y="22652"/>
                    <a:pt x="104264" y="14296"/>
                  </a:cubicBezTo>
                  <a:cubicBezTo>
                    <a:pt x="104264" y="11420"/>
                    <a:pt x="105770" y="2790"/>
                    <a:pt x="98921" y="599"/>
                  </a:cubicBezTo>
                  <a:cubicBezTo>
                    <a:pt x="94949" y="-908"/>
                    <a:pt x="88785" y="-3100"/>
                    <a:pt x="62759" y="37308"/>
                  </a:cubicBezTo>
                  <a:cubicBezTo>
                    <a:pt x="62759" y="31967"/>
                    <a:pt x="64129" y="25802"/>
                    <a:pt x="65088" y="18680"/>
                  </a:cubicBezTo>
                  <a:cubicBezTo>
                    <a:pt x="66047" y="11557"/>
                    <a:pt x="64266" y="6763"/>
                    <a:pt x="59746" y="4982"/>
                  </a:cubicBezTo>
                  <a:cubicBezTo>
                    <a:pt x="55226" y="3201"/>
                    <a:pt x="51527" y="1694"/>
                    <a:pt x="33720" y="21008"/>
                  </a:cubicBezTo>
                  <a:lnTo>
                    <a:pt x="40706" y="5393"/>
                  </a:lnTo>
                  <a:lnTo>
                    <a:pt x="28789" y="51"/>
                  </a:lnTo>
                  <a:lnTo>
                    <a:pt x="572" y="63060"/>
                  </a:lnTo>
                  <a:cubicBezTo>
                    <a:pt x="-809" y="66101"/>
                    <a:pt x="310" y="69690"/>
                    <a:pt x="3174" y="71416"/>
                  </a:cubicBezTo>
                  <a:cubicBezTo>
                    <a:pt x="6102" y="72991"/>
                    <a:pt x="9741" y="72251"/>
                    <a:pt x="11804" y="69635"/>
                  </a:cubicBezTo>
                  <a:cubicBezTo>
                    <a:pt x="23747" y="52540"/>
                    <a:pt x="37030" y="36418"/>
                    <a:pt x="51527" y="21419"/>
                  </a:cubicBezTo>
                  <a:cubicBezTo>
                    <a:pt x="49447" y="35391"/>
                    <a:pt x="48166" y="49486"/>
                    <a:pt x="47692" y="63608"/>
                  </a:cubicBezTo>
                  <a:cubicBezTo>
                    <a:pt x="47749" y="66526"/>
                    <a:pt x="49688" y="69073"/>
                    <a:pt x="52486" y="69909"/>
                  </a:cubicBezTo>
                  <a:cubicBezTo>
                    <a:pt x="55349" y="70690"/>
                    <a:pt x="58380" y="69457"/>
                    <a:pt x="59883" y="66896"/>
                  </a:cubicBezTo>
                  <a:cubicBezTo>
                    <a:pt x="69745" y="50458"/>
                    <a:pt x="81662" y="32103"/>
                    <a:pt x="89744" y="21556"/>
                  </a:cubicBezTo>
                  <a:cubicBezTo>
                    <a:pt x="88922" y="26350"/>
                    <a:pt x="87826" y="31145"/>
                    <a:pt x="86867" y="35254"/>
                  </a:cubicBezTo>
                  <a:cubicBezTo>
                    <a:pt x="83032" y="52239"/>
                    <a:pt x="80293" y="64567"/>
                    <a:pt x="86867" y="71142"/>
                  </a:cubicBezTo>
                  <a:cubicBezTo>
                    <a:pt x="90601" y="74457"/>
                    <a:pt x="95786" y="75594"/>
                    <a:pt x="100565" y="74155"/>
                  </a:cubicBezTo>
                  <a:cubicBezTo>
                    <a:pt x="113514" y="68622"/>
                    <a:pt x="124291" y="59006"/>
                    <a:pt x="131248" y="46760"/>
                  </a:cubicBezTo>
                  <a:cubicBezTo>
                    <a:pt x="129328" y="60540"/>
                    <a:pt x="136523" y="73991"/>
                    <a:pt x="149055" y="80045"/>
                  </a:cubicBezTo>
                  <a:cubicBezTo>
                    <a:pt x="162753" y="85250"/>
                    <a:pt x="178642" y="76210"/>
                    <a:pt x="190970" y="65389"/>
                  </a:cubicBezTo>
                  <a:lnTo>
                    <a:pt x="186450" y="78265"/>
                  </a:lnTo>
                  <a:cubicBezTo>
                    <a:pt x="185235" y="81484"/>
                    <a:pt x="186818" y="85072"/>
                    <a:pt x="190011" y="86346"/>
                  </a:cubicBezTo>
                  <a:cubicBezTo>
                    <a:pt x="193115" y="87826"/>
                    <a:pt x="196834" y="86552"/>
                    <a:pt x="198367" y="83470"/>
                  </a:cubicBezTo>
                  <a:cubicBezTo>
                    <a:pt x="213708" y="54294"/>
                    <a:pt x="232337" y="27583"/>
                    <a:pt x="239460" y="23885"/>
                  </a:cubicBezTo>
                  <a:cubicBezTo>
                    <a:pt x="241857" y="31870"/>
                    <a:pt x="242740" y="40226"/>
                    <a:pt x="242062" y="48541"/>
                  </a:cubicBezTo>
                  <a:cubicBezTo>
                    <a:pt x="240000" y="60348"/>
                    <a:pt x="242656" y="72498"/>
                    <a:pt x="249459" y="82374"/>
                  </a:cubicBezTo>
                  <a:cubicBezTo>
                    <a:pt x="252982" y="85538"/>
                    <a:pt x="257601" y="87209"/>
                    <a:pt x="262335" y="87031"/>
                  </a:cubicBezTo>
                  <a:lnTo>
                    <a:pt x="264527" y="87031"/>
                  </a:lnTo>
                  <a:cubicBezTo>
                    <a:pt x="280290" y="86333"/>
                    <a:pt x="295615" y="81621"/>
                    <a:pt x="309044" y="73333"/>
                  </a:cubicBezTo>
                  <a:lnTo>
                    <a:pt x="301510" y="62786"/>
                  </a:lnTo>
                  <a:cubicBezTo>
                    <a:pt x="290503" y="69512"/>
                    <a:pt x="278068" y="73539"/>
                    <a:pt x="265212" y="745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D5D93F4-D9A6-44AE-9F63-19F81359CC92}"/>
                </a:ext>
              </a:extLst>
            </p:cNvPr>
            <p:cNvSpPr/>
            <p:nvPr/>
          </p:nvSpPr>
          <p:spPr>
            <a:xfrm>
              <a:off x="6863084" y="5237019"/>
              <a:ext cx="13012" cy="17396"/>
            </a:xfrm>
            <a:custGeom>
              <a:avLst/>
              <a:gdLst>
                <a:gd name="connsiteX0" fmla="*/ 0 w 13012"/>
                <a:gd name="connsiteY0" fmla="*/ 0 h 17396"/>
                <a:gd name="connsiteX1" fmla="*/ 13013 w 13012"/>
                <a:gd name="connsiteY1" fmla="*/ 0 h 17396"/>
                <a:gd name="connsiteX2" fmla="*/ 13013 w 13012"/>
                <a:gd name="connsiteY2" fmla="*/ 17396 h 17396"/>
                <a:gd name="connsiteX3" fmla="*/ 0 w 13012"/>
                <a:gd name="connsiteY3" fmla="*/ 17396 h 1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7396">
                  <a:moveTo>
                    <a:pt x="0" y="0"/>
                  </a:moveTo>
                  <a:lnTo>
                    <a:pt x="13013" y="0"/>
                  </a:lnTo>
                  <a:lnTo>
                    <a:pt x="13013" y="17396"/>
                  </a:lnTo>
                  <a:lnTo>
                    <a:pt x="0" y="1739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B2E9D27-42C5-47E8-BA4C-18CAE81DDB49}"/>
                </a:ext>
              </a:extLst>
            </p:cNvPr>
            <p:cNvSpPr/>
            <p:nvPr/>
          </p:nvSpPr>
          <p:spPr>
            <a:xfrm>
              <a:off x="7373460" y="5061404"/>
              <a:ext cx="67803" cy="129693"/>
            </a:xfrm>
            <a:custGeom>
              <a:avLst/>
              <a:gdLst>
                <a:gd name="connsiteX0" fmla="*/ 12585 w 67803"/>
                <a:gd name="connsiteY0" fmla="*/ 117905 h 129693"/>
                <a:gd name="connsiteX1" fmla="*/ 24913 w 67803"/>
                <a:gd name="connsiteY1" fmla="*/ 127631 h 129693"/>
                <a:gd name="connsiteX2" fmla="*/ 39843 w 67803"/>
                <a:gd name="connsiteY2" fmla="*/ 129548 h 129693"/>
                <a:gd name="connsiteX3" fmla="*/ 64910 w 67803"/>
                <a:gd name="connsiteY3" fmla="*/ 117631 h 129693"/>
                <a:gd name="connsiteX4" fmla="*/ 53404 w 67803"/>
                <a:gd name="connsiteY4" fmla="*/ 111604 h 129693"/>
                <a:gd name="connsiteX5" fmla="*/ 28063 w 67803"/>
                <a:gd name="connsiteY5" fmla="*/ 114892 h 129693"/>
                <a:gd name="connsiteX6" fmla="*/ 24228 w 67803"/>
                <a:gd name="connsiteY6" fmla="*/ 112152 h 129693"/>
                <a:gd name="connsiteX7" fmla="*/ 32310 w 67803"/>
                <a:gd name="connsiteY7" fmla="*/ 71059 h 129693"/>
                <a:gd name="connsiteX8" fmla="*/ 67787 w 67803"/>
                <a:gd name="connsiteY8" fmla="*/ 25445 h 129693"/>
                <a:gd name="connsiteX9" fmla="*/ 57102 w 67803"/>
                <a:gd name="connsiteY9" fmla="*/ 105 h 129693"/>
                <a:gd name="connsiteX10" fmla="*/ 37789 w 67803"/>
                <a:gd name="connsiteY10" fmla="*/ 23254 h 129693"/>
                <a:gd name="connsiteX11" fmla="*/ 28885 w 67803"/>
                <a:gd name="connsiteY11" fmla="*/ 45170 h 129693"/>
                <a:gd name="connsiteX12" fmla="*/ 21625 w 67803"/>
                <a:gd name="connsiteY12" fmla="*/ 62567 h 129693"/>
                <a:gd name="connsiteX13" fmla="*/ -17 w 67803"/>
                <a:gd name="connsiteY13" fmla="*/ 75442 h 129693"/>
                <a:gd name="connsiteX14" fmla="*/ -17 w 67803"/>
                <a:gd name="connsiteY14" fmla="*/ 89140 h 129693"/>
                <a:gd name="connsiteX15" fmla="*/ 13681 w 67803"/>
                <a:gd name="connsiteY15" fmla="*/ 83661 h 129693"/>
                <a:gd name="connsiteX16" fmla="*/ 12585 w 67803"/>
                <a:gd name="connsiteY16" fmla="*/ 117905 h 129693"/>
                <a:gd name="connsiteX17" fmla="*/ 49980 w 67803"/>
                <a:gd name="connsiteY17" fmla="*/ 27774 h 129693"/>
                <a:gd name="connsiteX18" fmla="*/ 54226 w 67803"/>
                <a:gd name="connsiteY18" fmla="*/ 17638 h 129693"/>
                <a:gd name="connsiteX19" fmla="*/ 54226 w 67803"/>
                <a:gd name="connsiteY19" fmla="*/ 25583 h 129693"/>
                <a:gd name="connsiteX20" fmla="*/ 43268 w 67803"/>
                <a:gd name="connsiteY20" fmla="*/ 43527 h 129693"/>
                <a:gd name="connsiteX21" fmla="*/ 49980 w 67803"/>
                <a:gd name="connsiteY21" fmla="*/ 27774 h 12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803" h="129693">
                  <a:moveTo>
                    <a:pt x="12585" y="117905"/>
                  </a:moveTo>
                  <a:cubicBezTo>
                    <a:pt x="15060" y="122809"/>
                    <a:pt x="19571" y="126357"/>
                    <a:pt x="24913" y="127631"/>
                  </a:cubicBezTo>
                  <a:cubicBezTo>
                    <a:pt x="29795" y="128863"/>
                    <a:pt x="34802" y="129507"/>
                    <a:pt x="39843" y="129548"/>
                  </a:cubicBezTo>
                  <a:cubicBezTo>
                    <a:pt x="49747" y="130411"/>
                    <a:pt x="59335" y="125850"/>
                    <a:pt x="64910" y="117631"/>
                  </a:cubicBezTo>
                  <a:lnTo>
                    <a:pt x="53404" y="111604"/>
                  </a:lnTo>
                  <a:cubicBezTo>
                    <a:pt x="53404" y="111604"/>
                    <a:pt x="48062" y="119960"/>
                    <a:pt x="28063" y="114892"/>
                  </a:cubicBezTo>
                  <a:cubicBezTo>
                    <a:pt x="26421" y="114645"/>
                    <a:pt x="24996" y="113632"/>
                    <a:pt x="24228" y="112152"/>
                  </a:cubicBezTo>
                  <a:cubicBezTo>
                    <a:pt x="20666" y="104892"/>
                    <a:pt x="25872" y="87770"/>
                    <a:pt x="32310" y="71059"/>
                  </a:cubicBezTo>
                  <a:cubicBezTo>
                    <a:pt x="49980" y="57361"/>
                    <a:pt x="67787" y="39143"/>
                    <a:pt x="67787" y="25445"/>
                  </a:cubicBezTo>
                  <a:cubicBezTo>
                    <a:pt x="67787" y="11748"/>
                    <a:pt x="64225" y="1338"/>
                    <a:pt x="57102" y="105"/>
                  </a:cubicBezTo>
                  <a:cubicBezTo>
                    <a:pt x="47925" y="-1539"/>
                    <a:pt x="42172" y="10926"/>
                    <a:pt x="37789" y="23254"/>
                  </a:cubicBezTo>
                  <a:cubicBezTo>
                    <a:pt x="35460" y="29555"/>
                    <a:pt x="32310" y="36952"/>
                    <a:pt x="28885" y="45170"/>
                  </a:cubicBezTo>
                  <a:cubicBezTo>
                    <a:pt x="26420" y="50923"/>
                    <a:pt x="23954" y="56813"/>
                    <a:pt x="21625" y="62567"/>
                  </a:cubicBezTo>
                  <a:cubicBezTo>
                    <a:pt x="15116" y="67949"/>
                    <a:pt x="7815" y="72292"/>
                    <a:pt x="-17" y="75442"/>
                  </a:cubicBezTo>
                  <a:lnTo>
                    <a:pt x="-17" y="89140"/>
                  </a:lnTo>
                  <a:cubicBezTo>
                    <a:pt x="4872" y="88250"/>
                    <a:pt x="9530" y="86387"/>
                    <a:pt x="13681" y="83661"/>
                  </a:cubicBezTo>
                  <a:cubicBezTo>
                    <a:pt x="9258" y="94578"/>
                    <a:pt x="8870" y="106728"/>
                    <a:pt x="12585" y="117905"/>
                  </a:cubicBezTo>
                  <a:close/>
                  <a:moveTo>
                    <a:pt x="49980" y="27774"/>
                  </a:moveTo>
                  <a:cubicBezTo>
                    <a:pt x="51185" y="24309"/>
                    <a:pt x="52596" y="20925"/>
                    <a:pt x="54226" y="17638"/>
                  </a:cubicBezTo>
                  <a:cubicBezTo>
                    <a:pt x="54404" y="20282"/>
                    <a:pt x="54404" y="22939"/>
                    <a:pt x="54226" y="25583"/>
                  </a:cubicBezTo>
                  <a:cubicBezTo>
                    <a:pt x="52623" y="32596"/>
                    <a:pt x="48774" y="38897"/>
                    <a:pt x="43268" y="43527"/>
                  </a:cubicBezTo>
                  <a:cubicBezTo>
                    <a:pt x="46144" y="37774"/>
                    <a:pt x="47925" y="32021"/>
                    <a:pt x="49980" y="277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720A21A-4F9D-4B48-90EA-8BE3C2834A78}"/>
                </a:ext>
              </a:extLst>
            </p:cNvPr>
            <p:cNvSpPr/>
            <p:nvPr/>
          </p:nvSpPr>
          <p:spPr>
            <a:xfrm>
              <a:off x="7444193" y="5106953"/>
              <a:ext cx="55710" cy="64864"/>
            </a:xfrm>
            <a:custGeom>
              <a:avLst/>
              <a:gdLst>
                <a:gd name="connsiteX0" fmla="*/ 23902 w 55710"/>
                <a:gd name="connsiteY0" fmla="*/ 170 h 64864"/>
                <a:gd name="connsiteX1" fmla="*/ 3903 w 55710"/>
                <a:gd name="connsiteY1" fmla="*/ 21264 h 64864"/>
                <a:gd name="connsiteX2" fmla="*/ 10478 w 55710"/>
                <a:gd name="connsiteY2" fmla="*/ 62357 h 64864"/>
                <a:gd name="connsiteX3" fmla="*/ 20340 w 55710"/>
                <a:gd name="connsiteY3" fmla="*/ 64823 h 64864"/>
                <a:gd name="connsiteX4" fmla="*/ 38969 w 55710"/>
                <a:gd name="connsiteY4" fmla="*/ 55919 h 64864"/>
                <a:gd name="connsiteX5" fmla="*/ 55543 w 55710"/>
                <a:gd name="connsiteY5" fmla="*/ 22771 h 64864"/>
                <a:gd name="connsiteX6" fmla="*/ 54447 w 55710"/>
                <a:gd name="connsiteY6" fmla="*/ 17292 h 64864"/>
                <a:gd name="connsiteX7" fmla="*/ 23902 w 55710"/>
                <a:gd name="connsiteY7" fmla="*/ 170 h 64864"/>
                <a:gd name="connsiteX8" fmla="*/ 28970 w 55710"/>
                <a:gd name="connsiteY8" fmla="*/ 47563 h 64864"/>
                <a:gd name="connsiteX9" fmla="*/ 16916 w 55710"/>
                <a:gd name="connsiteY9" fmla="*/ 50988 h 64864"/>
                <a:gd name="connsiteX10" fmla="*/ 16231 w 55710"/>
                <a:gd name="connsiteY10" fmla="*/ 25510 h 64864"/>
                <a:gd name="connsiteX11" fmla="*/ 25819 w 55710"/>
                <a:gd name="connsiteY11" fmla="*/ 13045 h 64864"/>
                <a:gd name="connsiteX12" fmla="*/ 26778 w 55710"/>
                <a:gd name="connsiteY12" fmla="*/ 13045 h 64864"/>
                <a:gd name="connsiteX13" fmla="*/ 41983 w 55710"/>
                <a:gd name="connsiteY13" fmla="*/ 22908 h 64864"/>
                <a:gd name="connsiteX14" fmla="*/ 28970 w 55710"/>
                <a:gd name="connsiteY14" fmla="*/ 47701 h 6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10" h="64864">
                  <a:moveTo>
                    <a:pt x="23902" y="170"/>
                  </a:moveTo>
                  <a:cubicBezTo>
                    <a:pt x="15135" y="1402"/>
                    <a:pt x="8423" y="8525"/>
                    <a:pt x="3903" y="21264"/>
                  </a:cubicBezTo>
                  <a:cubicBezTo>
                    <a:pt x="-5959" y="49344"/>
                    <a:pt x="5273" y="59344"/>
                    <a:pt x="10478" y="62357"/>
                  </a:cubicBezTo>
                  <a:cubicBezTo>
                    <a:pt x="13505" y="63987"/>
                    <a:pt x="16902" y="64837"/>
                    <a:pt x="20340" y="64823"/>
                  </a:cubicBezTo>
                  <a:cubicBezTo>
                    <a:pt x="27545" y="64699"/>
                    <a:pt x="34353" y="61453"/>
                    <a:pt x="38969" y="55919"/>
                  </a:cubicBezTo>
                  <a:cubicBezTo>
                    <a:pt x="46708" y="46125"/>
                    <a:pt x="52338" y="34839"/>
                    <a:pt x="55543" y="22771"/>
                  </a:cubicBezTo>
                  <a:cubicBezTo>
                    <a:pt x="55941" y="20867"/>
                    <a:pt x="55543" y="18894"/>
                    <a:pt x="54447" y="17292"/>
                  </a:cubicBezTo>
                  <a:cubicBezTo>
                    <a:pt x="52941" y="15511"/>
                    <a:pt x="39380" y="-2159"/>
                    <a:pt x="23902" y="170"/>
                  </a:cubicBezTo>
                  <a:close/>
                  <a:moveTo>
                    <a:pt x="28970" y="47563"/>
                  </a:moveTo>
                  <a:cubicBezTo>
                    <a:pt x="26162" y="51262"/>
                    <a:pt x="21244" y="52659"/>
                    <a:pt x="16916" y="50988"/>
                  </a:cubicBezTo>
                  <a:cubicBezTo>
                    <a:pt x="13217" y="48933"/>
                    <a:pt x="10752" y="40989"/>
                    <a:pt x="16231" y="25510"/>
                  </a:cubicBezTo>
                  <a:cubicBezTo>
                    <a:pt x="17738" y="21264"/>
                    <a:pt x="21025" y="13730"/>
                    <a:pt x="25819" y="13045"/>
                  </a:cubicBezTo>
                  <a:lnTo>
                    <a:pt x="26778" y="13045"/>
                  </a:lnTo>
                  <a:cubicBezTo>
                    <a:pt x="32819" y="14511"/>
                    <a:pt x="38175" y="17990"/>
                    <a:pt x="41983" y="22908"/>
                  </a:cubicBezTo>
                  <a:cubicBezTo>
                    <a:pt x="39161" y="31880"/>
                    <a:pt x="34750" y="40277"/>
                    <a:pt x="28970" y="477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DC2C6AC-277F-4942-A587-37A64BC39148}"/>
                </a:ext>
              </a:extLst>
            </p:cNvPr>
            <p:cNvSpPr/>
            <p:nvPr/>
          </p:nvSpPr>
          <p:spPr>
            <a:xfrm>
              <a:off x="7536874" y="5063195"/>
              <a:ext cx="68488" cy="103965"/>
            </a:xfrm>
            <a:custGeom>
              <a:avLst/>
              <a:gdLst>
                <a:gd name="connsiteX0" fmla="*/ 12722 w 68488"/>
                <a:gd name="connsiteY0" fmla="*/ 103924 h 103965"/>
                <a:gd name="connsiteX1" fmla="*/ 21351 w 68488"/>
                <a:gd name="connsiteY1" fmla="*/ 73652 h 103965"/>
                <a:gd name="connsiteX2" fmla="*/ 42720 w 68488"/>
                <a:gd name="connsiteY2" fmla="*/ 99678 h 103965"/>
                <a:gd name="connsiteX3" fmla="*/ 52856 w 68488"/>
                <a:gd name="connsiteY3" fmla="*/ 91459 h 103965"/>
                <a:gd name="connsiteX4" fmla="*/ 27378 w 68488"/>
                <a:gd name="connsiteY4" fmla="*/ 60502 h 103965"/>
                <a:gd name="connsiteX5" fmla="*/ 68471 w 68488"/>
                <a:gd name="connsiteY5" fmla="*/ 38312 h 103965"/>
                <a:gd name="connsiteX6" fmla="*/ 62171 w 68488"/>
                <a:gd name="connsiteY6" fmla="*/ 26806 h 103965"/>
                <a:gd name="connsiteX7" fmla="*/ 29707 w 68488"/>
                <a:gd name="connsiteY7" fmla="*/ 44613 h 103965"/>
                <a:gd name="connsiteX8" fmla="*/ 41213 w 68488"/>
                <a:gd name="connsiteY8" fmla="*/ 3520 h 103965"/>
                <a:gd name="connsiteX9" fmla="*/ 28611 w 68488"/>
                <a:gd name="connsiteY9" fmla="*/ -42 h 103965"/>
                <a:gd name="connsiteX10" fmla="*/ 13544 w 68488"/>
                <a:gd name="connsiteY10" fmla="*/ 53242 h 103965"/>
                <a:gd name="connsiteX11" fmla="*/ 11078 w 68488"/>
                <a:gd name="connsiteY11" fmla="*/ 56941 h 103965"/>
                <a:gd name="connsiteX12" fmla="*/ 11078 w 68488"/>
                <a:gd name="connsiteY12" fmla="*/ 60502 h 103965"/>
                <a:gd name="connsiteX13" fmla="*/ -17 w 68488"/>
                <a:gd name="connsiteY13" fmla="*/ 99952 h 10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88" h="103965">
                  <a:moveTo>
                    <a:pt x="12722" y="103924"/>
                  </a:moveTo>
                  <a:lnTo>
                    <a:pt x="21351" y="73652"/>
                  </a:lnTo>
                  <a:lnTo>
                    <a:pt x="42720" y="99678"/>
                  </a:lnTo>
                  <a:lnTo>
                    <a:pt x="52856" y="91459"/>
                  </a:lnTo>
                  <a:lnTo>
                    <a:pt x="27378" y="60502"/>
                  </a:lnTo>
                  <a:lnTo>
                    <a:pt x="68471" y="38312"/>
                  </a:lnTo>
                  <a:lnTo>
                    <a:pt x="62171" y="26806"/>
                  </a:lnTo>
                  <a:lnTo>
                    <a:pt x="29707" y="44613"/>
                  </a:lnTo>
                  <a:lnTo>
                    <a:pt x="41213" y="3520"/>
                  </a:lnTo>
                  <a:lnTo>
                    <a:pt x="28611" y="-42"/>
                  </a:lnTo>
                  <a:lnTo>
                    <a:pt x="13544" y="53242"/>
                  </a:lnTo>
                  <a:cubicBezTo>
                    <a:pt x="12297" y="54119"/>
                    <a:pt x="11407" y="55448"/>
                    <a:pt x="11078" y="56941"/>
                  </a:cubicBezTo>
                  <a:cubicBezTo>
                    <a:pt x="10804" y="58105"/>
                    <a:pt x="10804" y="59324"/>
                    <a:pt x="11078" y="60502"/>
                  </a:cubicBezTo>
                  <a:lnTo>
                    <a:pt x="-17" y="9995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65A3EFF-ABE5-408D-9555-909F2A6E5F70}"/>
                </a:ext>
              </a:extLst>
            </p:cNvPr>
            <p:cNvSpPr/>
            <p:nvPr/>
          </p:nvSpPr>
          <p:spPr>
            <a:xfrm>
              <a:off x="7610841" y="5158805"/>
              <a:ext cx="20272" cy="21642"/>
            </a:xfrm>
            <a:custGeom>
              <a:avLst/>
              <a:gdLst>
                <a:gd name="connsiteX0" fmla="*/ 20273 w 20272"/>
                <a:gd name="connsiteY0" fmla="*/ 10821 h 21642"/>
                <a:gd name="connsiteX1" fmla="*/ 10136 w 20272"/>
                <a:gd name="connsiteY1" fmla="*/ 21642 h 21642"/>
                <a:gd name="connsiteX2" fmla="*/ 0 w 20272"/>
                <a:gd name="connsiteY2" fmla="*/ 10821 h 21642"/>
                <a:gd name="connsiteX3" fmla="*/ 10136 w 20272"/>
                <a:gd name="connsiteY3" fmla="*/ 0 h 21642"/>
                <a:gd name="connsiteX4" fmla="*/ 20273 w 20272"/>
                <a:gd name="connsiteY4" fmla="*/ 10821 h 21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72" h="21642">
                  <a:moveTo>
                    <a:pt x="20273" y="10821"/>
                  </a:moveTo>
                  <a:cubicBezTo>
                    <a:pt x="20273" y="16798"/>
                    <a:pt x="15735" y="21642"/>
                    <a:pt x="10136" y="21642"/>
                  </a:cubicBezTo>
                  <a:cubicBezTo>
                    <a:pt x="4538" y="21642"/>
                    <a:pt x="0" y="16798"/>
                    <a:pt x="0" y="10821"/>
                  </a:cubicBezTo>
                  <a:cubicBezTo>
                    <a:pt x="0" y="4845"/>
                    <a:pt x="4538" y="0"/>
                    <a:pt x="10136" y="0"/>
                  </a:cubicBezTo>
                  <a:cubicBezTo>
                    <a:pt x="15735" y="0"/>
                    <a:pt x="20273" y="4845"/>
                    <a:pt x="20273" y="108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6E8439F-B76B-403B-B11F-A6F5984DA273}"/>
                </a:ext>
              </a:extLst>
            </p:cNvPr>
            <p:cNvSpPr/>
            <p:nvPr/>
          </p:nvSpPr>
          <p:spPr>
            <a:xfrm>
              <a:off x="7376133" y="5240306"/>
              <a:ext cx="109993" cy="82190"/>
            </a:xfrm>
            <a:custGeom>
              <a:avLst/>
              <a:gdLst>
                <a:gd name="connsiteX0" fmla="*/ 89770 w 109993"/>
                <a:gd name="connsiteY0" fmla="*/ 1054 h 82190"/>
                <a:gd name="connsiteX1" fmla="*/ 60594 w 109993"/>
                <a:gd name="connsiteY1" fmla="*/ 36257 h 82190"/>
                <a:gd name="connsiteX2" fmla="*/ 53197 w 109993"/>
                <a:gd name="connsiteY2" fmla="*/ 17218 h 82190"/>
                <a:gd name="connsiteX3" fmla="*/ 37047 w 109993"/>
                <a:gd name="connsiteY3" fmla="*/ 13108 h 82190"/>
                <a:gd name="connsiteX4" fmla="*/ 36211 w 109993"/>
                <a:gd name="connsiteY4" fmla="*/ 13656 h 82190"/>
                <a:gd name="connsiteX5" fmla="*/ 34294 w 109993"/>
                <a:gd name="connsiteY5" fmla="*/ 14889 h 82190"/>
                <a:gd name="connsiteX6" fmla="*/ 32376 w 109993"/>
                <a:gd name="connsiteY6" fmla="*/ -42 h 82190"/>
                <a:gd name="connsiteX7" fmla="*/ 19500 w 109993"/>
                <a:gd name="connsiteY7" fmla="*/ 2150 h 82190"/>
                <a:gd name="connsiteX8" fmla="*/ 21829 w 109993"/>
                <a:gd name="connsiteY8" fmla="*/ 26943 h 82190"/>
                <a:gd name="connsiteX9" fmla="*/ 871 w 109993"/>
                <a:gd name="connsiteY9" fmla="*/ 76391 h 82190"/>
                <a:gd name="connsiteX10" fmla="*/ 9775 w 109993"/>
                <a:gd name="connsiteY10" fmla="*/ 82145 h 82190"/>
                <a:gd name="connsiteX11" fmla="*/ 15117 w 109993"/>
                <a:gd name="connsiteY11" fmla="*/ 81049 h 82190"/>
                <a:gd name="connsiteX12" fmla="*/ 35116 w 109993"/>
                <a:gd name="connsiteY12" fmla="*/ 31326 h 82190"/>
                <a:gd name="connsiteX13" fmla="*/ 42786 w 109993"/>
                <a:gd name="connsiteY13" fmla="*/ 25025 h 82190"/>
                <a:gd name="connsiteX14" fmla="*/ 52101 w 109993"/>
                <a:gd name="connsiteY14" fmla="*/ 74885 h 82190"/>
                <a:gd name="connsiteX15" fmla="*/ 58128 w 109993"/>
                <a:gd name="connsiteY15" fmla="*/ 81460 h 82190"/>
                <a:gd name="connsiteX16" fmla="*/ 64977 w 109993"/>
                <a:gd name="connsiteY16" fmla="*/ 75981 h 82190"/>
                <a:gd name="connsiteX17" fmla="*/ 88263 w 109993"/>
                <a:gd name="connsiteY17" fmla="*/ 14067 h 82190"/>
                <a:gd name="connsiteX18" fmla="*/ 95523 w 109993"/>
                <a:gd name="connsiteY18" fmla="*/ 72145 h 82190"/>
                <a:gd name="connsiteX19" fmla="*/ 109220 w 109993"/>
                <a:gd name="connsiteY19" fmla="*/ 73378 h 82190"/>
                <a:gd name="connsiteX20" fmla="*/ 89770 w 109993"/>
                <a:gd name="connsiteY20" fmla="*/ 1054 h 82190"/>
                <a:gd name="connsiteX21" fmla="*/ 13884 w 109993"/>
                <a:gd name="connsiteY21" fmla="*/ 66255 h 82190"/>
                <a:gd name="connsiteX22" fmla="*/ 19911 w 109993"/>
                <a:gd name="connsiteY22" fmla="*/ 52558 h 82190"/>
                <a:gd name="connsiteX23" fmla="*/ 13884 w 109993"/>
                <a:gd name="connsiteY23" fmla="*/ 66255 h 8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9993" h="82190">
                  <a:moveTo>
                    <a:pt x="89770" y="1054"/>
                  </a:moveTo>
                  <a:cubicBezTo>
                    <a:pt x="76072" y="-590"/>
                    <a:pt x="66757" y="16943"/>
                    <a:pt x="60594" y="36257"/>
                  </a:cubicBezTo>
                  <a:cubicBezTo>
                    <a:pt x="59155" y="29559"/>
                    <a:pt x="56662" y="23135"/>
                    <a:pt x="53197" y="17218"/>
                  </a:cubicBezTo>
                  <a:cubicBezTo>
                    <a:pt x="49868" y="11629"/>
                    <a:pt x="42649" y="9780"/>
                    <a:pt x="37047" y="13108"/>
                  </a:cubicBezTo>
                  <a:cubicBezTo>
                    <a:pt x="36759" y="13272"/>
                    <a:pt x="36486" y="13464"/>
                    <a:pt x="36211" y="13656"/>
                  </a:cubicBezTo>
                  <a:lnTo>
                    <a:pt x="34294" y="14889"/>
                  </a:lnTo>
                  <a:cubicBezTo>
                    <a:pt x="33924" y="9876"/>
                    <a:pt x="33280" y="4903"/>
                    <a:pt x="32376" y="-42"/>
                  </a:cubicBezTo>
                  <a:lnTo>
                    <a:pt x="19500" y="2150"/>
                  </a:lnTo>
                  <a:cubicBezTo>
                    <a:pt x="20932" y="10341"/>
                    <a:pt x="21710" y="18629"/>
                    <a:pt x="21829" y="26943"/>
                  </a:cubicBezTo>
                  <a:cubicBezTo>
                    <a:pt x="9090" y="42695"/>
                    <a:pt x="-3512" y="66666"/>
                    <a:pt x="871" y="76391"/>
                  </a:cubicBezTo>
                  <a:cubicBezTo>
                    <a:pt x="2352" y="79981"/>
                    <a:pt x="5899" y="82268"/>
                    <a:pt x="9775" y="82145"/>
                  </a:cubicBezTo>
                  <a:cubicBezTo>
                    <a:pt x="11605" y="82090"/>
                    <a:pt x="13412" y="81720"/>
                    <a:pt x="15117" y="81049"/>
                  </a:cubicBezTo>
                  <a:cubicBezTo>
                    <a:pt x="31554" y="75159"/>
                    <a:pt x="35253" y="51736"/>
                    <a:pt x="35116" y="31326"/>
                  </a:cubicBezTo>
                  <a:cubicBezTo>
                    <a:pt x="37239" y="28751"/>
                    <a:pt x="39841" y="26614"/>
                    <a:pt x="42786" y="25025"/>
                  </a:cubicBezTo>
                  <a:cubicBezTo>
                    <a:pt x="49170" y="40860"/>
                    <a:pt x="52334" y="57818"/>
                    <a:pt x="52101" y="74885"/>
                  </a:cubicBezTo>
                  <a:cubicBezTo>
                    <a:pt x="52087" y="78309"/>
                    <a:pt x="54717" y="81172"/>
                    <a:pt x="58128" y="81460"/>
                  </a:cubicBezTo>
                  <a:cubicBezTo>
                    <a:pt x="61497" y="81706"/>
                    <a:pt x="64484" y="79323"/>
                    <a:pt x="64977" y="75981"/>
                  </a:cubicBezTo>
                  <a:cubicBezTo>
                    <a:pt x="70182" y="43380"/>
                    <a:pt x="81003" y="12971"/>
                    <a:pt x="88263" y="14067"/>
                  </a:cubicBezTo>
                  <a:cubicBezTo>
                    <a:pt x="95523" y="15163"/>
                    <a:pt x="98536" y="42969"/>
                    <a:pt x="95523" y="72145"/>
                  </a:cubicBezTo>
                  <a:lnTo>
                    <a:pt x="109220" y="73378"/>
                  </a:lnTo>
                  <a:cubicBezTo>
                    <a:pt x="110179" y="57215"/>
                    <a:pt x="113741" y="3794"/>
                    <a:pt x="89770" y="1054"/>
                  </a:cubicBezTo>
                  <a:close/>
                  <a:moveTo>
                    <a:pt x="13884" y="66255"/>
                  </a:moveTo>
                  <a:cubicBezTo>
                    <a:pt x="15455" y="61516"/>
                    <a:pt x="17473" y="56927"/>
                    <a:pt x="19911" y="52558"/>
                  </a:cubicBezTo>
                  <a:cubicBezTo>
                    <a:pt x="19121" y="57571"/>
                    <a:pt x="17044" y="62283"/>
                    <a:pt x="13884" y="66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EEF93AC1-38EE-45D2-849B-93738D4E1DDA}"/>
                </a:ext>
              </a:extLst>
            </p:cNvPr>
            <p:cNvSpPr/>
            <p:nvPr/>
          </p:nvSpPr>
          <p:spPr>
            <a:xfrm>
              <a:off x="7499822" y="5246333"/>
              <a:ext cx="55954" cy="76124"/>
            </a:xfrm>
            <a:custGeom>
              <a:avLst/>
              <a:gdLst>
                <a:gd name="connsiteX0" fmla="*/ 26076 w 55954"/>
                <a:gd name="connsiteY0" fmla="*/ 62831 h 76124"/>
                <a:gd name="connsiteX1" fmla="*/ 17447 w 55954"/>
                <a:gd name="connsiteY1" fmla="*/ 59680 h 76124"/>
                <a:gd name="connsiteX2" fmla="*/ 29364 w 55954"/>
                <a:gd name="connsiteY2" fmla="*/ 7492 h 76124"/>
                <a:gd name="connsiteX3" fmla="*/ 18679 w 55954"/>
                <a:gd name="connsiteY3" fmla="*/ -42 h 76124"/>
                <a:gd name="connsiteX4" fmla="*/ 8817 w 55954"/>
                <a:gd name="connsiteY4" fmla="*/ 69406 h 76124"/>
                <a:gd name="connsiteX5" fmla="*/ 24569 w 55954"/>
                <a:gd name="connsiteY5" fmla="*/ 75981 h 76124"/>
                <a:gd name="connsiteX6" fmla="*/ 28542 w 55954"/>
                <a:gd name="connsiteY6" fmla="*/ 75981 h 76124"/>
                <a:gd name="connsiteX7" fmla="*/ 55937 w 55954"/>
                <a:gd name="connsiteY7" fmla="*/ 50503 h 76124"/>
                <a:gd name="connsiteX8" fmla="*/ 44294 w 55954"/>
                <a:gd name="connsiteY8" fmla="*/ 44613 h 76124"/>
                <a:gd name="connsiteX9" fmla="*/ 26076 w 55954"/>
                <a:gd name="connsiteY9" fmla="*/ 62831 h 7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54" h="76124">
                  <a:moveTo>
                    <a:pt x="26076" y="62831"/>
                  </a:moveTo>
                  <a:cubicBezTo>
                    <a:pt x="22857" y="63242"/>
                    <a:pt x="19638" y="62064"/>
                    <a:pt x="17447" y="59680"/>
                  </a:cubicBezTo>
                  <a:cubicBezTo>
                    <a:pt x="5119" y="48722"/>
                    <a:pt x="22378" y="17491"/>
                    <a:pt x="29364" y="7492"/>
                  </a:cubicBezTo>
                  <a:lnTo>
                    <a:pt x="18679" y="-42"/>
                  </a:lnTo>
                  <a:cubicBezTo>
                    <a:pt x="15255" y="4889"/>
                    <a:pt x="-14469" y="48859"/>
                    <a:pt x="8817" y="69406"/>
                  </a:cubicBezTo>
                  <a:cubicBezTo>
                    <a:pt x="13063" y="73488"/>
                    <a:pt x="18679" y="75830"/>
                    <a:pt x="24569" y="75981"/>
                  </a:cubicBezTo>
                  <a:cubicBezTo>
                    <a:pt x="25884" y="76118"/>
                    <a:pt x="27227" y="76118"/>
                    <a:pt x="28542" y="75981"/>
                  </a:cubicBezTo>
                  <a:cubicBezTo>
                    <a:pt x="44294" y="72967"/>
                    <a:pt x="54704" y="52831"/>
                    <a:pt x="55937" y="50503"/>
                  </a:cubicBezTo>
                  <a:lnTo>
                    <a:pt x="44294" y="44613"/>
                  </a:lnTo>
                  <a:cubicBezTo>
                    <a:pt x="42103" y="48585"/>
                    <a:pt x="34021" y="61187"/>
                    <a:pt x="26076" y="628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5D924E3-9D25-4B36-945B-A890612960CD}"/>
                </a:ext>
              </a:extLst>
            </p:cNvPr>
            <p:cNvSpPr/>
            <p:nvPr/>
          </p:nvSpPr>
          <p:spPr>
            <a:xfrm rot="-3265200">
              <a:off x="7526505" y="5213801"/>
              <a:ext cx="18765" cy="13012"/>
            </a:xfrm>
            <a:custGeom>
              <a:avLst/>
              <a:gdLst>
                <a:gd name="connsiteX0" fmla="*/ -17 w 18765"/>
                <a:gd name="connsiteY0" fmla="*/ -41 h 13012"/>
                <a:gd name="connsiteX1" fmla="*/ 18749 w 18765"/>
                <a:gd name="connsiteY1" fmla="*/ -41 h 13012"/>
                <a:gd name="connsiteX2" fmla="*/ 18749 w 18765"/>
                <a:gd name="connsiteY2" fmla="*/ 12971 h 13012"/>
                <a:gd name="connsiteX3" fmla="*/ -17 w 18765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65" h="13012">
                  <a:moveTo>
                    <a:pt x="-17" y="-41"/>
                  </a:moveTo>
                  <a:lnTo>
                    <a:pt x="18749" y="-41"/>
                  </a:lnTo>
                  <a:lnTo>
                    <a:pt x="18749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8D02493-9914-4B03-AB9E-E3B09D63A523}"/>
                </a:ext>
              </a:extLst>
            </p:cNvPr>
            <p:cNvSpPr/>
            <p:nvPr/>
          </p:nvSpPr>
          <p:spPr>
            <a:xfrm>
              <a:off x="7563310" y="5235126"/>
              <a:ext cx="102869" cy="79661"/>
            </a:xfrm>
            <a:custGeom>
              <a:avLst/>
              <a:gdLst>
                <a:gd name="connsiteX0" fmla="*/ 72170 w 102869"/>
                <a:gd name="connsiteY0" fmla="*/ 58423 h 79661"/>
                <a:gd name="connsiteX1" fmla="*/ 66006 w 102869"/>
                <a:gd name="connsiteY1" fmla="*/ 38013 h 79661"/>
                <a:gd name="connsiteX2" fmla="*/ 50527 w 102869"/>
                <a:gd name="connsiteY2" fmla="*/ 8426 h 79661"/>
                <a:gd name="connsiteX3" fmla="*/ 23132 w 102869"/>
                <a:gd name="connsiteY3" fmla="*/ 31575 h 79661"/>
                <a:gd name="connsiteX4" fmla="*/ 24091 w 102869"/>
                <a:gd name="connsiteY4" fmla="*/ 17056 h 79661"/>
                <a:gd name="connsiteX5" fmla="*/ 16420 w 102869"/>
                <a:gd name="connsiteY5" fmla="*/ 619 h 79661"/>
                <a:gd name="connsiteX6" fmla="*/ -17 w 102869"/>
                <a:gd name="connsiteY6" fmla="*/ 5961 h 79661"/>
                <a:gd name="connsiteX7" fmla="*/ 9160 w 102869"/>
                <a:gd name="connsiteY7" fmla="*/ 15138 h 79661"/>
                <a:gd name="connsiteX8" fmla="*/ 10804 w 102869"/>
                <a:gd name="connsiteY8" fmla="*/ 13768 h 79661"/>
                <a:gd name="connsiteX9" fmla="*/ 10804 w 102869"/>
                <a:gd name="connsiteY9" fmla="*/ 17056 h 79661"/>
                <a:gd name="connsiteX10" fmla="*/ 2312 w 102869"/>
                <a:gd name="connsiteY10" fmla="*/ 71847 h 79661"/>
                <a:gd name="connsiteX11" fmla="*/ 6558 w 102869"/>
                <a:gd name="connsiteY11" fmla="*/ 79517 h 79661"/>
                <a:gd name="connsiteX12" fmla="*/ 8612 w 102869"/>
                <a:gd name="connsiteY12" fmla="*/ 79517 h 79661"/>
                <a:gd name="connsiteX13" fmla="*/ 14639 w 102869"/>
                <a:gd name="connsiteY13" fmla="*/ 75682 h 79661"/>
                <a:gd name="connsiteX14" fmla="*/ 49021 w 102869"/>
                <a:gd name="connsiteY14" fmla="*/ 20891 h 79661"/>
                <a:gd name="connsiteX15" fmla="*/ 53404 w 102869"/>
                <a:gd name="connsiteY15" fmla="*/ 38835 h 79661"/>
                <a:gd name="connsiteX16" fmla="*/ 70800 w 102869"/>
                <a:gd name="connsiteY16" fmla="*/ 70888 h 79661"/>
                <a:gd name="connsiteX17" fmla="*/ 102853 w 102869"/>
                <a:gd name="connsiteY17" fmla="*/ 59793 h 79661"/>
                <a:gd name="connsiteX18" fmla="*/ 92579 w 102869"/>
                <a:gd name="connsiteY18" fmla="*/ 51574 h 79661"/>
                <a:gd name="connsiteX19" fmla="*/ 72170 w 102869"/>
                <a:gd name="connsiteY19" fmla="*/ 58423 h 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869" h="79661">
                  <a:moveTo>
                    <a:pt x="72170" y="58423"/>
                  </a:moveTo>
                  <a:cubicBezTo>
                    <a:pt x="68334" y="58423"/>
                    <a:pt x="66965" y="45958"/>
                    <a:pt x="66006" y="38013"/>
                  </a:cubicBezTo>
                  <a:cubicBezTo>
                    <a:pt x="64499" y="25001"/>
                    <a:pt x="62855" y="10618"/>
                    <a:pt x="50527" y="8426"/>
                  </a:cubicBezTo>
                  <a:cubicBezTo>
                    <a:pt x="41213" y="7056"/>
                    <a:pt x="31488" y="17741"/>
                    <a:pt x="23132" y="31575"/>
                  </a:cubicBezTo>
                  <a:cubicBezTo>
                    <a:pt x="23132" y="26370"/>
                    <a:pt x="24091" y="21302"/>
                    <a:pt x="24091" y="17056"/>
                  </a:cubicBezTo>
                  <a:cubicBezTo>
                    <a:pt x="24091" y="12810"/>
                    <a:pt x="24091" y="3358"/>
                    <a:pt x="16420" y="619"/>
                  </a:cubicBezTo>
                  <a:cubicBezTo>
                    <a:pt x="8749" y="-2121"/>
                    <a:pt x="1353" y="4454"/>
                    <a:pt x="-17" y="5961"/>
                  </a:cubicBezTo>
                  <a:lnTo>
                    <a:pt x="9160" y="15138"/>
                  </a:lnTo>
                  <a:lnTo>
                    <a:pt x="10804" y="13768"/>
                  </a:lnTo>
                  <a:cubicBezTo>
                    <a:pt x="10900" y="14864"/>
                    <a:pt x="10900" y="15960"/>
                    <a:pt x="10804" y="17056"/>
                  </a:cubicBezTo>
                  <a:cubicBezTo>
                    <a:pt x="9421" y="35520"/>
                    <a:pt x="6585" y="53834"/>
                    <a:pt x="2312" y="71847"/>
                  </a:cubicBezTo>
                  <a:cubicBezTo>
                    <a:pt x="1503" y="75121"/>
                    <a:pt x="3353" y="78463"/>
                    <a:pt x="6558" y="79517"/>
                  </a:cubicBezTo>
                  <a:cubicBezTo>
                    <a:pt x="7243" y="79654"/>
                    <a:pt x="7928" y="79654"/>
                    <a:pt x="8612" y="79517"/>
                  </a:cubicBezTo>
                  <a:cubicBezTo>
                    <a:pt x="11188" y="79503"/>
                    <a:pt x="13530" y="78011"/>
                    <a:pt x="14639" y="75682"/>
                  </a:cubicBezTo>
                  <a:cubicBezTo>
                    <a:pt x="26693" y="47465"/>
                    <a:pt x="43131" y="20891"/>
                    <a:pt x="49021" y="20891"/>
                  </a:cubicBezTo>
                  <a:cubicBezTo>
                    <a:pt x="51349" y="20891"/>
                    <a:pt x="52856" y="34589"/>
                    <a:pt x="53404" y="38835"/>
                  </a:cubicBezTo>
                  <a:cubicBezTo>
                    <a:pt x="54911" y="52533"/>
                    <a:pt x="56691" y="69107"/>
                    <a:pt x="70800" y="70888"/>
                  </a:cubicBezTo>
                  <a:cubicBezTo>
                    <a:pt x="82662" y="72710"/>
                    <a:pt x="94662" y="68559"/>
                    <a:pt x="102853" y="59793"/>
                  </a:cubicBezTo>
                  <a:lnTo>
                    <a:pt x="92579" y="51574"/>
                  </a:lnTo>
                  <a:cubicBezTo>
                    <a:pt x="87415" y="57231"/>
                    <a:pt x="79704" y="59820"/>
                    <a:pt x="72170" y="5842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ED33C6B-AFC9-40FC-B880-D6A6C863E2DD}"/>
                </a:ext>
              </a:extLst>
            </p:cNvPr>
            <p:cNvSpPr/>
            <p:nvPr/>
          </p:nvSpPr>
          <p:spPr>
            <a:xfrm>
              <a:off x="7982978" y="5201129"/>
              <a:ext cx="85914" cy="119033"/>
            </a:xfrm>
            <a:custGeom>
              <a:avLst/>
              <a:gdLst>
                <a:gd name="connsiteX0" fmla="*/ 44667 w 85914"/>
                <a:gd name="connsiteY0" fmla="*/ 63380 h 119033"/>
                <a:gd name="connsiteX1" fmla="*/ 44667 w 85914"/>
                <a:gd name="connsiteY1" fmla="*/ 117349 h 119033"/>
                <a:gd name="connsiteX2" fmla="*/ 50009 w 85914"/>
                <a:gd name="connsiteY2" fmla="*/ 118992 h 119033"/>
                <a:gd name="connsiteX3" fmla="*/ 55077 w 85914"/>
                <a:gd name="connsiteY3" fmla="*/ 117760 h 119033"/>
                <a:gd name="connsiteX4" fmla="*/ 85897 w 85914"/>
                <a:gd name="connsiteY4" fmla="*/ 89269 h 119033"/>
                <a:gd name="connsiteX5" fmla="*/ 74939 w 85914"/>
                <a:gd name="connsiteY5" fmla="*/ 82420 h 119033"/>
                <a:gd name="connsiteX6" fmla="*/ 52886 w 85914"/>
                <a:gd name="connsiteY6" fmla="*/ 104062 h 119033"/>
                <a:gd name="connsiteX7" fmla="*/ 58091 w 85914"/>
                <a:gd name="connsiteY7" fmla="*/ 65571 h 119033"/>
                <a:gd name="connsiteX8" fmla="*/ 62748 w 85914"/>
                <a:gd name="connsiteY8" fmla="*/ 7904 h 119033"/>
                <a:gd name="connsiteX9" fmla="*/ 53982 w 85914"/>
                <a:gd name="connsiteY9" fmla="*/ -41 h 119033"/>
                <a:gd name="connsiteX10" fmla="*/ 16039 w 85914"/>
                <a:gd name="connsiteY10" fmla="*/ 47490 h 119033"/>
                <a:gd name="connsiteX11" fmla="*/ 19600 w 85914"/>
                <a:gd name="connsiteY11" fmla="*/ 6397 h 119033"/>
                <a:gd name="connsiteX12" fmla="*/ 6587 w 85914"/>
                <a:gd name="connsiteY12" fmla="*/ 5302 h 119033"/>
                <a:gd name="connsiteX13" fmla="*/ 13 w 85914"/>
                <a:gd name="connsiteY13" fmla="*/ 81324 h 119033"/>
                <a:gd name="connsiteX14" fmla="*/ 4807 w 85914"/>
                <a:gd name="connsiteY14" fmla="*/ 88173 h 119033"/>
                <a:gd name="connsiteX15" fmla="*/ 12477 w 85914"/>
                <a:gd name="connsiteY15" fmla="*/ 84748 h 119033"/>
                <a:gd name="connsiteX16" fmla="*/ 50968 w 85914"/>
                <a:gd name="connsiteY16" fmla="*/ 16260 h 119033"/>
                <a:gd name="connsiteX17" fmla="*/ 44667 w 85914"/>
                <a:gd name="connsiteY17" fmla="*/ 63380 h 119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914" h="119033">
                  <a:moveTo>
                    <a:pt x="44667" y="63380"/>
                  </a:moveTo>
                  <a:cubicBezTo>
                    <a:pt x="38503" y="98994"/>
                    <a:pt x="36996" y="112007"/>
                    <a:pt x="44667" y="117349"/>
                  </a:cubicBezTo>
                  <a:cubicBezTo>
                    <a:pt x="46242" y="118403"/>
                    <a:pt x="48105" y="118979"/>
                    <a:pt x="50009" y="118992"/>
                  </a:cubicBezTo>
                  <a:cubicBezTo>
                    <a:pt x="51776" y="118992"/>
                    <a:pt x="53516" y="118568"/>
                    <a:pt x="55077" y="117760"/>
                  </a:cubicBezTo>
                  <a:cubicBezTo>
                    <a:pt x="67542" y="110952"/>
                    <a:pt x="78144" y="101172"/>
                    <a:pt x="85897" y="89269"/>
                  </a:cubicBezTo>
                  <a:lnTo>
                    <a:pt x="74939" y="82420"/>
                  </a:lnTo>
                  <a:cubicBezTo>
                    <a:pt x="69131" y="91063"/>
                    <a:pt x="61638" y="98419"/>
                    <a:pt x="52886" y="104062"/>
                  </a:cubicBezTo>
                  <a:cubicBezTo>
                    <a:pt x="53749" y="91131"/>
                    <a:pt x="55488" y="78269"/>
                    <a:pt x="58091" y="65571"/>
                  </a:cubicBezTo>
                  <a:cubicBezTo>
                    <a:pt x="62967" y="46765"/>
                    <a:pt x="64542" y="27245"/>
                    <a:pt x="62748" y="7904"/>
                  </a:cubicBezTo>
                  <a:cubicBezTo>
                    <a:pt x="61912" y="3603"/>
                    <a:pt x="58337" y="371"/>
                    <a:pt x="53982" y="-41"/>
                  </a:cubicBezTo>
                  <a:cubicBezTo>
                    <a:pt x="50694" y="-41"/>
                    <a:pt x="41380" y="-863"/>
                    <a:pt x="16039" y="47490"/>
                  </a:cubicBezTo>
                  <a:lnTo>
                    <a:pt x="19600" y="6397"/>
                  </a:lnTo>
                  <a:lnTo>
                    <a:pt x="6587" y="5302"/>
                  </a:lnTo>
                  <a:lnTo>
                    <a:pt x="13" y="81324"/>
                  </a:lnTo>
                  <a:cubicBezTo>
                    <a:pt x="-289" y="84474"/>
                    <a:pt x="1739" y="87378"/>
                    <a:pt x="4807" y="88173"/>
                  </a:cubicBezTo>
                  <a:cubicBezTo>
                    <a:pt x="7848" y="88967"/>
                    <a:pt x="11039" y="87543"/>
                    <a:pt x="12477" y="84748"/>
                  </a:cubicBezTo>
                  <a:cubicBezTo>
                    <a:pt x="23025" y="60709"/>
                    <a:pt x="35914" y="37765"/>
                    <a:pt x="50968" y="16260"/>
                  </a:cubicBezTo>
                  <a:cubicBezTo>
                    <a:pt x="50256" y="32122"/>
                    <a:pt x="48146" y="47888"/>
                    <a:pt x="44667" y="633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EC2EFB0-BF72-42FC-8267-F7D932A1C841}"/>
                </a:ext>
              </a:extLst>
            </p:cNvPr>
            <p:cNvSpPr/>
            <p:nvPr/>
          </p:nvSpPr>
          <p:spPr>
            <a:xfrm>
              <a:off x="8011499" y="5177881"/>
              <a:ext cx="301424" cy="268164"/>
            </a:xfrm>
            <a:custGeom>
              <a:avLst/>
              <a:gdLst>
                <a:gd name="connsiteX0" fmla="*/ 261198 w 301424"/>
                <a:gd name="connsiteY0" fmla="*/ 15400 h 268164"/>
                <a:gd name="connsiteX1" fmla="*/ 217914 w 301424"/>
                <a:gd name="connsiteY1" fmla="*/ 22249 h 268164"/>
                <a:gd name="connsiteX2" fmla="*/ 129700 w 301424"/>
                <a:gd name="connsiteY2" fmla="*/ 6223 h 268164"/>
                <a:gd name="connsiteX3" fmla="*/ 116003 w 301424"/>
                <a:gd name="connsiteY3" fmla="*/ 744 h 268164"/>
                <a:gd name="connsiteX4" fmla="*/ 103264 w 301424"/>
                <a:gd name="connsiteY4" fmla="*/ 2661 h 268164"/>
                <a:gd name="connsiteX5" fmla="*/ 92579 w 301424"/>
                <a:gd name="connsiteY5" fmla="*/ 98545 h 268164"/>
                <a:gd name="connsiteX6" fmla="*/ 41076 w 301424"/>
                <a:gd name="connsiteY6" fmla="*/ 244152 h 268164"/>
                <a:gd name="connsiteX7" fmla="*/ 33816 w 301424"/>
                <a:gd name="connsiteY7" fmla="*/ 193744 h 268164"/>
                <a:gd name="connsiteX8" fmla="*/ 21762 w 301424"/>
                <a:gd name="connsiteY8" fmla="*/ 169500 h 268164"/>
                <a:gd name="connsiteX9" fmla="*/ -17 w 301424"/>
                <a:gd name="connsiteY9" fmla="*/ 171143 h 268164"/>
                <a:gd name="connsiteX10" fmla="*/ 6695 w 301424"/>
                <a:gd name="connsiteY10" fmla="*/ 182376 h 268164"/>
                <a:gd name="connsiteX11" fmla="*/ 15735 w 301424"/>
                <a:gd name="connsiteY11" fmla="*/ 181006 h 268164"/>
                <a:gd name="connsiteX12" fmla="*/ 20803 w 301424"/>
                <a:gd name="connsiteY12" fmla="*/ 194703 h 268164"/>
                <a:gd name="connsiteX13" fmla="*/ 31899 w 301424"/>
                <a:gd name="connsiteY13" fmla="*/ 263192 h 268164"/>
                <a:gd name="connsiteX14" fmla="*/ 37104 w 301424"/>
                <a:gd name="connsiteY14" fmla="*/ 268123 h 268164"/>
                <a:gd name="connsiteX15" fmla="*/ 38199 w 301424"/>
                <a:gd name="connsiteY15" fmla="*/ 268123 h 268164"/>
                <a:gd name="connsiteX16" fmla="*/ 43679 w 301424"/>
                <a:gd name="connsiteY16" fmla="*/ 265109 h 268164"/>
                <a:gd name="connsiteX17" fmla="*/ 105592 w 301424"/>
                <a:gd name="connsiteY17" fmla="*/ 98545 h 268164"/>
                <a:gd name="connsiteX18" fmla="*/ 111071 w 301424"/>
                <a:gd name="connsiteY18" fmla="*/ 13346 h 268164"/>
                <a:gd name="connsiteX19" fmla="*/ 112441 w 301424"/>
                <a:gd name="connsiteY19" fmla="*/ 13346 h 268164"/>
                <a:gd name="connsiteX20" fmla="*/ 124221 w 301424"/>
                <a:gd name="connsiteY20" fmla="*/ 18277 h 268164"/>
                <a:gd name="connsiteX21" fmla="*/ 219283 w 301424"/>
                <a:gd name="connsiteY21" fmla="*/ 35262 h 268164"/>
                <a:gd name="connsiteX22" fmla="*/ 263527 w 301424"/>
                <a:gd name="connsiteY22" fmla="*/ 28276 h 268164"/>
                <a:gd name="connsiteX23" fmla="*/ 288183 w 301424"/>
                <a:gd name="connsiteY23" fmla="*/ 24989 h 268164"/>
                <a:gd name="connsiteX24" fmla="*/ 288183 w 301424"/>
                <a:gd name="connsiteY24" fmla="*/ 28139 h 268164"/>
                <a:gd name="connsiteX25" fmla="*/ 281745 w 301424"/>
                <a:gd name="connsiteY25" fmla="*/ 73341 h 268164"/>
                <a:gd name="connsiteX26" fmla="*/ 294621 w 301424"/>
                <a:gd name="connsiteY26" fmla="*/ 75533 h 268164"/>
                <a:gd name="connsiteX27" fmla="*/ 301196 w 301424"/>
                <a:gd name="connsiteY27" fmla="*/ 29509 h 268164"/>
                <a:gd name="connsiteX28" fmla="*/ 297223 w 301424"/>
                <a:gd name="connsiteY28" fmla="*/ 15811 h 268164"/>
                <a:gd name="connsiteX29" fmla="*/ 261198 w 301424"/>
                <a:gd name="connsiteY29" fmla="*/ 15400 h 26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1424" h="268164">
                  <a:moveTo>
                    <a:pt x="261198" y="15400"/>
                  </a:moveTo>
                  <a:cubicBezTo>
                    <a:pt x="249829" y="17455"/>
                    <a:pt x="235720" y="20195"/>
                    <a:pt x="217914" y="22249"/>
                  </a:cubicBezTo>
                  <a:cubicBezTo>
                    <a:pt x="187573" y="25824"/>
                    <a:pt x="156849" y="20236"/>
                    <a:pt x="129700" y="6223"/>
                  </a:cubicBezTo>
                  <a:cubicBezTo>
                    <a:pt x="125276" y="4059"/>
                    <a:pt x="120701" y="2237"/>
                    <a:pt x="116003" y="744"/>
                  </a:cubicBezTo>
                  <a:cubicBezTo>
                    <a:pt x="111701" y="-777"/>
                    <a:pt x="106921" y="-64"/>
                    <a:pt x="103264" y="2661"/>
                  </a:cubicBezTo>
                  <a:cubicBezTo>
                    <a:pt x="92579" y="10743"/>
                    <a:pt x="92579" y="34577"/>
                    <a:pt x="92579" y="98545"/>
                  </a:cubicBezTo>
                  <a:cubicBezTo>
                    <a:pt x="92579" y="149775"/>
                    <a:pt x="57650" y="215798"/>
                    <a:pt x="41076" y="244152"/>
                  </a:cubicBezTo>
                  <a:cubicBezTo>
                    <a:pt x="37720" y="227495"/>
                    <a:pt x="35296" y="210675"/>
                    <a:pt x="33816" y="193744"/>
                  </a:cubicBezTo>
                  <a:cubicBezTo>
                    <a:pt x="34351" y="184101"/>
                    <a:pt x="29775" y="174896"/>
                    <a:pt x="21762" y="169500"/>
                  </a:cubicBezTo>
                  <a:cubicBezTo>
                    <a:pt x="14667" y="166500"/>
                    <a:pt x="6544" y="167102"/>
                    <a:pt x="-17" y="171143"/>
                  </a:cubicBezTo>
                  <a:lnTo>
                    <a:pt x="6695" y="182376"/>
                  </a:lnTo>
                  <a:cubicBezTo>
                    <a:pt x="9393" y="180704"/>
                    <a:pt x="12667" y="180211"/>
                    <a:pt x="15735" y="181006"/>
                  </a:cubicBezTo>
                  <a:cubicBezTo>
                    <a:pt x="18475" y="182512"/>
                    <a:pt x="20255" y="187444"/>
                    <a:pt x="20803" y="194703"/>
                  </a:cubicBezTo>
                  <a:cubicBezTo>
                    <a:pt x="22899" y="217756"/>
                    <a:pt x="26611" y="240646"/>
                    <a:pt x="31899" y="263192"/>
                  </a:cubicBezTo>
                  <a:cubicBezTo>
                    <a:pt x="32474" y="265740"/>
                    <a:pt x="34529" y="267685"/>
                    <a:pt x="37104" y="268123"/>
                  </a:cubicBezTo>
                  <a:lnTo>
                    <a:pt x="38199" y="268123"/>
                  </a:lnTo>
                  <a:cubicBezTo>
                    <a:pt x="40418" y="268137"/>
                    <a:pt x="42501" y="267000"/>
                    <a:pt x="43679" y="265109"/>
                  </a:cubicBezTo>
                  <a:cubicBezTo>
                    <a:pt x="46144" y="261274"/>
                    <a:pt x="105592" y="169225"/>
                    <a:pt x="105592" y="98545"/>
                  </a:cubicBezTo>
                  <a:cubicBezTo>
                    <a:pt x="105592" y="54576"/>
                    <a:pt x="105592" y="16359"/>
                    <a:pt x="111071" y="13346"/>
                  </a:cubicBezTo>
                  <a:cubicBezTo>
                    <a:pt x="111523" y="13223"/>
                    <a:pt x="111989" y="13223"/>
                    <a:pt x="112441" y="13346"/>
                  </a:cubicBezTo>
                  <a:cubicBezTo>
                    <a:pt x="116468" y="14743"/>
                    <a:pt x="120399" y="16387"/>
                    <a:pt x="124221" y="18277"/>
                  </a:cubicBezTo>
                  <a:cubicBezTo>
                    <a:pt x="153548" y="33153"/>
                    <a:pt x="186614" y="39056"/>
                    <a:pt x="219283" y="35262"/>
                  </a:cubicBezTo>
                  <a:cubicBezTo>
                    <a:pt x="237501" y="33207"/>
                    <a:pt x="251884" y="30468"/>
                    <a:pt x="263527" y="28276"/>
                  </a:cubicBezTo>
                  <a:cubicBezTo>
                    <a:pt x="271581" y="26208"/>
                    <a:pt x="279868" y="25112"/>
                    <a:pt x="288183" y="24989"/>
                  </a:cubicBezTo>
                  <a:cubicBezTo>
                    <a:pt x="288388" y="26030"/>
                    <a:pt x="288388" y="27098"/>
                    <a:pt x="288183" y="28139"/>
                  </a:cubicBezTo>
                  <a:cubicBezTo>
                    <a:pt x="285991" y="47316"/>
                    <a:pt x="281745" y="73068"/>
                    <a:pt x="281745" y="73341"/>
                  </a:cubicBezTo>
                  <a:lnTo>
                    <a:pt x="294621" y="75533"/>
                  </a:lnTo>
                  <a:cubicBezTo>
                    <a:pt x="294621" y="75533"/>
                    <a:pt x="299004" y="49097"/>
                    <a:pt x="301196" y="29509"/>
                  </a:cubicBezTo>
                  <a:cubicBezTo>
                    <a:pt x="301990" y="24578"/>
                    <a:pt x="300524" y="19551"/>
                    <a:pt x="297223" y="15811"/>
                  </a:cubicBezTo>
                  <a:cubicBezTo>
                    <a:pt x="291059" y="9647"/>
                    <a:pt x="281060" y="11428"/>
                    <a:pt x="261198" y="154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D0C62B32-5159-4F14-A985-41CC905303D2}"/>
                </a:ext>
              </a:extLst>
            </p:cNvPr>
            <p:cNvSpPr/>
            <p:nvPr/>
          </p:nvSpPr>
          <p:spPr>
            <a:xfrm>
              <a:off x="8132707" y="5236744"/>
              <a:ext cx="88778" cy="152729"/>
            </a:xfrm>
            <a:custGeom>
              <a:avLst/>
              <a:gdLst>
                <a:gd name="connsiteX0" fmla="*/ 59585 w 88778"/>
                <a:gd name="connsiteY0" fmla="*/ 80775 h 152729"/>
                <a:gd name="connsiteX1" fmla="*/ 17670 w 88778"/>
                <a:gd name="connsiteY1" fmla="*/ 82419 h 152729"/>
                <a:gd name="connsiteX2" fmla="*/ 29724 w 88778"/>
                <a:gd name="connsiteY2" fmla="*/ 55023 h 152729"/>
                <a:gd name="connsiteX3" fmla="*/ 43422 w 88778"/>
                <a:gd name="connsiteY3" fmla="*/ 1191 h 152729"/>
                <a:gd name="connsiteX4" fmla="*/ 29724 w 88778"/>
                <a:gd name="connsiteY4" fmla="*/ -42 h 152729"/>
                <a:gd name="connsiteX5" fmla="*/ 17122 w 88778"/>
                <a:gd name="connsiteY5" fmla="*/ 50366 h 152729"/>
                <a:gd name="connsiteX6" fmla="*/ 959 w 88778"/>
                <a:gd name="connsiteY6" fmla="*/ 85432 h 152729"/>
                <a:gd name="connsiteX7" fmla="*/ 959 w 88778"/>
                <a:gd name="connsiteY7" fmla="*/ 92418 h 152729"/>
                <a:gd name="connsiteX8" fmla="*/ 6712 w 88778"/>
                <a:gd name="connsiteY8" fmla="*/ 95842 h 152729"/>
                <a:gd name="connsiteX9" fmla="*/ 6712 w 88778"/>
                <a:gd name="connsiteY9" fmla="*/ 95842 h 152729"/>
                <a:gd name="connsiteX10" fmla="*/ 55887 w 88778"/>
                <a:gd name="connsiteY10" fmla="*/ 94062 h 152729"/>
                <a:gd name="connsiteX11" fmla="*/ 39449 w 88778"/>
                <a:gd name="connsiteY11" fmla="*/ 148852 h 152729"/>
                <a:gd name="connsiteX12" fmla="*/ 51914 w 88778"/>
                <a:gd name="connsiteY12" fmla="*/ 152688 h 152729"/>
                <a:gd name="connsiteX13" fmla="*/ 88761 w 88778"/>
                <a:gd name="connsiteY13" fmla="*/ 30915 h 152729"/>
                <a:gd name="connsiteX14" fmla="*/ 76296 w 88778"/>
                <a:gd name="connsiteY14" fmla="*/ 27217 h 15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778" h="152729">
                  <a:moveTo>
                    <a:pt x="59585" y="80775"/>
                  </a:moveTo>
                  <a:lnTo>
                    <a:pt x="17670" y="82419"/>
                  </a:lnTo>
                  <a:cubicBezTo>
                    <a:pt x="20684" y="76392"/>
                    <a:pt x="24793" y="67488"/>
                    <a:pt x="29724" y="55023"/>
                  </a:cubicBezTo>
                  <a:cubicBezTo>
                    <a:pt x="36532" y="37723"/>
                    <a:pt x="41134" y="19642"/>
                    <a:pt x="43422" y="1191"/>
                  </a:cubicBezTo>
                  <a:lnTo>
                    <a:pt x="29724" y="-42"/>
                  </a:lnTo>
                  <a:cubicBezTo>
                    <a:pt x="27656" y="17218"/>
                    <a:pt x="23423" y="34162"/>
                    <a:pt x="17122" y="50366"/>
                  </a:cubicBezTo>
                  <a:cubicBezTo>
                    <a:pt x="13081" y="62626"/>
                    <a:pt x="7657" y="74392"/>
                    <a:pt x="959" y="85432"/>
                  </a:cubicBezTo>
                  <a:cubicBezTo>
                    <a:pt x="-342" y="87583"/>
                    <a:pt x="-342" y="90268"/>
                    <a:pt x="959" y="92418"/>
                  </a:cubicBezTo>
                  <a:cubicBezTo>
                    <a:pt x="2109" y="94528"/>
                    <a:pt x="4315" y="95842"/>
                    <a:pt x="6712" y="95842"/>
                  </a:cubicBezTo>
                  <a:lnTo>
                    <a:pt x="6712" y="95842"/>
                  </a:lnTo>
                  <a:lnTo>
                    <a:pt x="55887" y="94062"/>
                  </a:lnTo>
                  <a:lnTo>
                    <a:pt x="39449" y="148852"/>
                  </a:lnTo>
                  <a:lnTo>
                    <a:pt x="51914" y="152688"/>
                  </a:lnTo>
                  <a:lnTo>
                    <a:pt x="88761" y="30915"/>
                  </a:lnTo>
                  <a:lnTo>
                    <a:pt x="76296" y="2721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A8AB445-8240-4C5B-A4EB-4DA235F0D025}"/>
                </a:ext>
              </a:extLst>
            </p:cNvPr>
            <p:cNvSpPr/>
            <p:nvPr/>
          </p:nvSpPr>
          <p:spPr>
            <a:xfrm>
              <a:off x="8376543" y="5156429"/>
              <a:ext cx="466954" cy="264686"/>
            </a:xfrm>
            <a:custGeom>
              <a:avLst/>
              <a:gdLst>
                <a:gd name="connsiteX0" fmla="*/ 453514 w 466954"/>
                <a:gd name="connsiteY0" fmla="*/ 1512 h 264686"/>
                <a:gd name="connsiteX1" fmla="*/ 422009 w 466954"/>
                <a:gd name="connsiteY1" fmla="*/ 5758 h 264686"/>
                <a:gd name="connsiteX2" fmla="*/ 338590 w 466954"/>
                <a:gd name="connsiteY2" fmla="*/ 19456 h 264686"/>
                <a:gd name="connsiteX3" fmla="*/ 107921 w 466954"/>
                <a:gd name="connsiteY3" fmla="*/ 19456 h 264686"/>
                <a:gd name="connsiteX4" fmla="*/ 101620 w 466954"/>
                <a:gd name="connsiteY4" fmla="*/ 24524 h 264686"/>
                <a:gd name="connsiteX5" fmla="*/ 41213 w 466954"/>
                <a:gd name="connsiteY5" fmla="*/ 249029 h 264686"/>
                <a:gd name="connsiteX6" fmla="*/ 40117 w 466954"/>
                <a:gd name="connsiteY6" fmla="*/ 251084 h 264686"/>
                <a:gd name="connsiteX7" fmla="*/ 12722 w 466954"/>
                <a:gd name="connsiteY7" fmla="*/ 161638 h 264686"/>
                <a:gd name="connsiteX8" fmla="*/ -17 w 466954"/>
                <a:gd name="connsiteY8" fmla="*/ 164104 h 264686"/>
                <a:gd name="connsiteX9" fmla="*/ 39569 w 466954"/>
                <a:gd name="connsiteY9" fmla="*/ 264645 h 264686"/>
                <a:gd name="connsiteX10" fmla="*/ 41076 w 466954"/>
                <a:gd name="connsiteY10" fmla="*/ 264645 h 264686"/>
                <a:gd name="connsiteX11" fmla="*/ 53541 w 466954"/>
                <a:gd name="connsiteY11" fmla="*/ 254919 h 264686"/>
                <a:gd name="connsiteX12" fmla="*/ 113674 w 466954"/>
                <a:gd name="connsiteY12" fmla="*/ 32469 h 264686"/>
                <a:gd name="connsiteX13" fmla="*/ 338727 w 466954"/>
                <a:gd name="connsiteY13" fmla="*/ 32469 h 264686"/>
                <a:gd name="connsiteX14" fmla="*/ 426256 w 466954"/>
                <a:gd name="connsiteY14" fmla="*/ 17949 h 264686"/>
                <a:gd name="connsiteX15" fmla="*/ 446117 w 466954"/>
                <a:gd name="connsiteY15" fmla="*/ 12744 h 264686"/>
                <a:gd name="connsiteX16" fmla="*/ 454336 w 466954"/>
                <a:gd name="connsiteY16" fmla="*/ 47125 h 264686"/>
                <a:gd name="connsiteX17" fmla="*/ 466938 w 466954"/>
                <a:gd name="connsiteY17" fmla="*/ 43975 h 264686"/>
                <a:gd name="connsiteX18" fmla="*/ 458308 w 466954"/>
                <a:gd name="connsiteY18" fmla="*/ 7265 h 264686"/>
                <a:gd name="connsiteX19" fmla="*/ 453514 w 466954"/>
                <a:gd name="connsiteY19" fmla="*/ 1512 h 2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6954" h="264686">
                  <a:moveTo>
                    <a:pt x="453514" y="1512"/>
                  </a:moveTo>
                  <a:cubicBezTo>
                    <a:pt x="447898" y="-1913"/>
                    <a:pt x="439816" y="690"/>
                    <a:pt x="422009" y="5758"/>
                  </a:cubicBezTo>
                  <a:cubicBezTo>
                    <a:pt x="395121" y="14812"/>
                    <a:pt x="366958" y="19429"/>
                    <a:pt x="338590" y="19456"/>
                  </a:cubicBezTo>
                  <a:cubicBezTo>
                    <a:pt x="280375" y="17264"/>
                    <a:pt x="109565" y="19456"/>
                    <a:pt x="107921" y="19456"/>
                  </a:cubicBezTo>
                  <a:cubicBezTo>
                    <a:pt x="104907" y="19497"/>
                    <a:pt x="102305" y="21593"/>
                    <a:pt x="101620" y="24524"/>
                  </a:cubicBezTo>
                  <a:cubicBezTo>
                    <a:pt x="101620" y="26442"/>
                    <a:pt x="58061" y="215470"/>
                    <a:pt x="41213" y="249029"/>
                  </a:cubicBezTo>
                  <a:cubicBezTo>
                    <a:pt x="40912" y="249742"/>
                    <a:pt x="40542" y="250440"/>
                    <a:pt x="40117" y="251084"/>
                  </a:cubicBezTo>
                  <a:cubicBezTo>
                    <a:pt x="32994" y="244509"/>
                    <a:pt x="20529" y="204923"/>
                    <a:pt x="12722" y="161638"/>
                  </a:cubicBezTo>
                  <a:lnTo>
                    <a:pt x="-17" y="164104"/>
                  </a:lnTo>
                  <a:cubicBezTo>
                    <a:pt x="6969" y="200539"/>
                    <a:pt x="21488" y="262042"/>
                    <a:pt x="39569" y="264645"/>
                  </a:cubicBezTo>
                  <a:lnTo>
                    <a:pt x="41076" y="264645"/>
                  </a:lnTo>
                  <a:cubicBezTo>
                    <a:pt x="44774" y="264645"/>
                    <a:pt x="49569" y="262727"/>
                    <a:pt x="53541" y="254919"/>
                  </a:cubicBezTo>
                  <a:cubicBezTo>
                    <a:pt x="69704" y="222593"/>
                    <a:pt x="106551" y="63151"/>
                    <a:pt x="113674" y="32469"/>
                  </a:cubicBezTo>
                  <a:cubicBezTo>
                    <a:pt x="142713" y="32469"/>
                    <a:pt x="286539" y="30551"/>
                    <a:pt x="338727" y="32469"/>
                  </a:cubicBezTo>
                  <a:cubicBezTo>
                    <a:pt x="368492" y="32414"/>
                    <a:pt x="398066" y="27510"/>
                    <a:pt x="426256" y="17949"/>
                  </a:cubicBezTo>
                  <a:cubicBezTo>
                    <a:pt x="432776" y="15840"/>
                    <a:pt x="439405" y="14100"/>
                    <a:pt x="446117" y="12744"/>
                  </a:cubicBezTo>
                  <a:cubicBezTo>
                    <a:pt x="448720" y="24798"/>
                    <a:pt x="454062" y="46166"/>
                    <a:pt x="454336" y="47125"/>
                  </a:cubicBezTo>
                  <a:lnTo>
                    <a:pt x="466938" y="43975"/>
                  </a:lnTo>
                  <a:cubicBezTo>
                    <a:pt x="466938" y="43975"/>
                    <a:pt x="460500" y="17949"/>
                    <a:pt x="458308" y="7265"/>
                  </a:cubicBezTo>
                  <a:cubicBezTo>
                    <a:pt x="457623" y="4745"/>
                    <a:pt x="455870" y="2649"/>
                    <a:pt x="453514" y="15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EF49073-C6E1-4393-BAE2-201ABE02AB92}"/>
                </a:ext>
              </a:extLst>
            </p:cNvPr>
            <p:cNvSpPr/>
            <p:nvPr/>
          </p:nvSpPr>
          <p:spPr>
            <a:xfrm>
              <a:off x="8862079" y="5111959"/>
              <a:ext cx="59664" cy="93966"/>
            </a:xfrm>
            <a:custGeom>
              <a:avLst/>
              <a:gdLst>
                <a:gd name="connsiteX0" fmla="*/ 46329 w 59664"/>
                <a:gd name="connsiteY0" fmla="*/ 85569 h 93966"/>
                <a:gd name="connsiteX1" fmla="*/ 59342 w 59664"/>
                <a:gd name="connsiteY1" fmla="*/ 85569 h 93966"/>
                <a:gd name="connsiteX2" fmla="*/ 52493 w 59664"/>
                <a:gd name="connsiteY2" fmla="*/ 9410 h 93966"/>
                <a:gd name="connsiteX3" fmla="*/ 42357 w 59664"/>
                <a:gd name="connsiteY3" fmla="*/ -42 h 93966"/>
                <a:gd name="connsiteX4" fmla="*/ 18934 w 59664"/>
                <a:gd name="connsiteY4" fmla="*/ 32285 h 93966"/>
                <a:gd name="connsiteX5" fmla="*/ 20166 w 59664"/>
                <a:gd name="connsiteY5" fmla="*/ 18587 h 93966"/>
                <a:gd name="connsiteX6" fmla="*/ 6469 w 59664"/>
                <a:gd name="connsiteY6" fmla="*/ 17354 h 93966"/>
                <a:gd name="connsiteX7" fmla="*/ 31 w 59664"/>
                <a:gd name="connsiteY7" fmla="*/ 86939 h 93966"/>
                <a:gd name="connsiteX8" fmla="*/ 5236 w 59664"/>
                <a:gd name="connsiteY8" fmla="*/ 93925 h 93966"/>
                <a:gd name="connsiteX9" fmla="*/ 6469 w 59664"/>
                <a:gd name="connsiteY9" fmla="*/ 93925 h 93966"/>
                <a:gd name="connsiteX10" fmla="*/ 12770 w 59664"/>
                <a:gd name="connsiteY10" fmla="*/ 89267 h 93966"/>
                <a:gd name="connsiteX11" fmla="*/ 40165 w 59664"/>
                <a:gd name="connsiteY11" fmla="*/ 16259 h 93966"/>
                <a:gd name="connsiteX12" fmla="*/ 46329 w 59664"/>
                <a:gd name="connsiteY12" fmla="*/ 85569 h 9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664" h="93966">
                  <a:moveTo>
                    <a:pt x="46329" y="85569"/>
                  </a:moveTo>
                  <a:lnTo>
                    <a:pt x="59342" y="85569"/>
                  </a:lnTo>
                  <a:cubicBezTo>
                    <a:pt x="60533" y="59995"/>
                    <a:pt x="58232" y="34367"/>
                    <a:pt x="52493" y="9410"/>
                  </a:cubicBezTo>
                  <a:cubicBezTo>
                    <a:pt x="50027" y="1191"/>
                    <a:pt x="45096" y="-42"/>
                    <a:pt x="42357" y="-42"/>
                  </a:cubicBezTo>
                  <a:cubicBezTo>
                    <a:pt x="39617" y="-42"/>
                    <a:pt x="32083" y="-42"/>
                    <a:pt x="18934" y="32285"/>
                  </a:cubicBezTo>
                  <a:lnTo>
                    <a:pt x="20166" y="18587"/>
                  </a:lnTo>
                  <a:lnTo>
                    <a:pt x="6469" y="17354"/>
                  </a:lnTo>
                  <a:lnTo>
                    <a:pt x="31" y="86939"/>
                  </a:lnTo>
                  <a:cubicBezTo>
                    <a:pt x="-380" y="90281"/>
                    <a:pt x="1907" y="93363"/>
                    <a:pt x="5236" y="93925"/>
                  </a:cubicBezTo>
                  <a:lnTo>
                    <a:pt x="6469" y="93925"/>
                  </a:lnTo>
                  <a:cubicBezTo>
                    <a:pt x="9359" y="93925"/>
                    <a:pt x="11920" y="92034"/>
                    <a:pt x="12770" y="89267"/>
                  </a:cubicBezTo>
                  <a:cubicBezTo>
                    <a:pt x="19399" y="64064"/>
                    <a:pt x="28577" y="39599"/>
                    <a:pt x="40165" y="16259"/>
                  </a:cubicBezTo>
                  <a:cubicBezTo>
                    <a:pt x="45069" y="39024"/>
                    <a:pt x="47137" y="62297"/>
                    <a:pt x="46329" y="855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DD62271-738E-48AB-8D93-51372AD34198}"/>
                </a:ext>
              </a:extLst>
            </p:cNvPr>
            <p:cNvSpPr/>
            <p:nvPr/>
          </p:nvSpPr>
          <p:spPr>
            <a:xfrm>
              <a:off x="8657747" y="5208516"/>
              <a:ext cx="106304" cy="72061"/>
            </a:xfrm>
            <a:custGeom>
              <a:avLst/>
              <a:gdLst>
                <a:gd name="connsiteX0" fmla="*/ 66564 w 106304"/>
                <a:gd name="connsiteY0" fmla="*/ 55719 h 72061"/>
                <a:gd name="connsiteX1" fmla="*/ 65195 w 106304"/>
                <a:gd name="connsiteY1" fmla="*/ 56541 h 72061"/>
                <a:gd name="connsiteX2" fmla="*/ 65195 w 106304"/>
                <a:gd name="connsiteY2" fmla="*/ 35995 h 72061"/>
                <a:gd name="connsiteX3" fmla="*/ 65195 w 106304"/>
                <a:gd name="connsiteY3" fmla="*/ 10517 h 72061"/>
                <a:gd name="connsiteX4" fmla="*/ 57661 w 106304"/>
                <a:gd name="connsiteY4" fmla="*/ 244 h 72061"/>
                <a:gd name="connsiteX5" fmla="*/ 23142 w 106304"/>
                <a:gd name="connsiteY5" fmla="*/ 29557 h 72061"/>
                <a:gd name="connsiteX6" fmla="*/ 30128 w 106304"/>
                <a:gd name="connsiteY6" fmla="*/ 4079 h 72061"/>
                <a:gd name="connsiteX7" fmla="*/ 17526 w 106304"/>
                <a:gd name="connsiteY7" fmla="*/ 655 h 72061"/>
                <a:gd name="connsiteX8" fmla="*/ 267 w 106304"/>
                <a:gd name="connsiteY8" fmla="*/ 63664 h 72061"/>
                <a:gd name="connsiteX9" fmla="*/ 3829 w 106304"/>
                <a:gd name="connsiteY9" fmla="*/ 71334 h 72061"/>
                <a:gd name="connsiteX10" fmla="*/ 6431 w 106304"/>
                <a:gd name="connsiteY10" fmla="*/ 72020 h 72061"/>
                <a:gd name="connsiteX11" fmla="*/ 12047 w 106304"/>
                <a:gd name="connsiteY11" fmla="*/ 69006 h 72061"/>
                <a:gd name="connsiteX12" fmla="*/ 52319 w 106304"/>
                <a:gd name="connsiteY12" fmla="*/ 15585 h 72061"/>
                <a:gd name="connsiteX13" fmla="*/ 52319 w 106304"/>
                <a:gd name="connsiteY13" fmla="*/ 35173 h 72061"/>
                <a:gd name="connsiteX14" fmla="*/ 58346 w 106304"/>
                <a:gd name="connsiteY14" fmla="*/ 68869 h 72061"/>
                <a:gd name="connsiteX15" fmla="*/ 73687 w 106304"/>
                <a:gd name="connsiteY15" fmla="*/ 66541 h 72061"/>
                <a:gd name="connsiteX16" fmla="*/ 106288 w 106304"/>
                <a:gd name="connsiteY16" fmla="*/ 44761 h 72061"/>
                <a:gd name="connsiteX17" fmla="*/ 99028 w 106304"/>
                <a:gd name="connsiteY17" fmla="*/ 33940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304" h="72061">
                  <a:moveTo>
                    <a:pt x="66564" y="55719"/>
                  </a:moveTo>
                  <a:lnTo>
                    <a:pt x="65195" y="56541"/>
                  </a:lnTo>
                  <a:cubicBezTo>
                    <a:pt x="64523" y="49706"/>
                    <a:pt x="64523" y="42830"/>
                    <a:pt x="65195" y="35995"/>
                  </a:cubicBezTo>
                  <a:cubicBezTo>
                    <a:pt x="65797" y="27516"/>
                    <a:pt x="65797" y="18996"/>
                    <a:pt x="65195" y="10517"/>
                  </a:cubicBezTo>
                  <a:cubicBezTo>
                    <a:pt x="65318" y="5777"/>
                    <a:pt x="62222" y="1558"/>
                    <a:pt x="57661" y="244"/>
                  </a:cubicBezTo>
                  <a:cubicBezTo>
                    <a:pt x="54784" y="-441"/>
                    <a:pt x="47113" y="-2359"/>
                    <a:pt x="23142" y="29557"/>
                  </a:cubicBezTo>
                  <a:lnTo>
                    <a:pt x="30128" y="4079"/>
                  </a:lnTo>
                  <a:lnTo>
                    <a:pt x="17526" y="655"/>
                  </a:lnTo>
                  <a:lnTo>
                    <a:pt x="267" y="63664"/>
                  </a:lnTo>
                  <a:cubicBezTo>
                    <a:pt x="-691" y="66760"/>
                    <a:pt x="843" y="70075"/>
                    <a:pt x="3829" y="71334"/>
                  </a:cubicBezTo>
                  <a:cubicBezTo>
                    <a:pt x="4637" y="71746"/>
                    <a:pt x="5527" y="71992"/>
                    <a:pt x="6431" y="72020"/>
                  </a:cubicBezTo>
                  <a:cubicBezTo>
                    <a:pt x="8692" y="72020"/>
                    <a:pt x="10801" y="70896"/>
                    <a:pt x="12047" y="69006"/>
                  </a:cubicBezTo>
                  <a:cubicBezTo>
                    <a:pt x="23636" y="49884"/>
                    <a:pt x="37128" y="31995"/>
                    <a:pt x="52319" y="15585"/>
                  </a:cubicBezTo>
                  <a:cubicBezTo>
                    <a:pt x="52647" y="22105"/>
                    <a:pt x="52647" y="28652"/>
                    <a:pt x="52319" y="35173"/>
                  </a:cubicBezTo>
                  <a:cubicBezTo>
                    <a:pt x="51223" y="52021"/>
                    <a:pt x="50401" y="64212"/>
                    <a:pt x="58346" y="68869"/>
                  </a:cubicBezTo>
                  <a:cubicBezTo>
                    <a:pt x="63455" y="71348"/>
                    <a:pt x="69550" y="70417"/>
                    <a:pt x="73687" y="66541"/>
                  </a:cubicBezTo>
                  <a:lnTo>
                    <a:pt x="106288" y="44761"/>
                  </a:lnTo>
                  <a:lnTo>
                    <a:pt x="99028" y="3394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D2463C-0507-4745-900A-5F89CAC022A0}"/>
                </a:ext>
              </a:extLst>
            </p:cNvPr>
            <p:cNvSpPr/>
            <p:nvPr/>
          </p:nvSpPr>
          <p:spPr>
            <a:xfrm rot="-4928400">
              <a:off x="8462045" y="5302995"/>
              <a:ext cx="111910" cy="13012"/>
            </a:xfrm>
            <a:custGeom>
              <a:avLst/>
              <a:gdLst>
                <a:gd name="connsiteX0" fmla="*/ -17 w 111910"/>
                <a:gd name="connsiteY0" fmla="*/ -41 h 13012"/>
                <a:gd name="connsiteX1" fmla="*/ 111893 w 111910"/>
                <a:gd name="connsiteY1" fmla="*/ -41 h 13012"/>
                <a:gd name="connsiteX2" fmla="*/ 111893 w 111910"/>
                <a:gd name="connsiteY2" fmla="*/ 12972 h 13012"/>
                <a:gd name="connsiteX3" fmla="*/ -17 w 111910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0" h="13012">
                  <a:moveTo>
                    <a:pt x="-17" y="-41"/>
                  </a:moveTo>
                  <a:lnTo>
                    <a:pt x="111893" y="-41"/>
                  </a:lnTo>
                  <a:lnTo>
                    <a:pt x="111893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E6F5020-C703-483D-B21D-82137130EA37}"/>
                </a:ext>
              </a:extLst>
            </p:cNvPr>
            <p:cNvSpPr/>
            <p:nvPr/>
          </p:nvSpPr>
          <p:spPr>
            <a:xfrm>
              <a:off x="8545984" y="5238487"/>
              <a:ext cx="71920" cy="127290"/>
            </a:xfrm>
            <a:custGeom>
              <a:avLst/>
              <a:gdLst>
                <a:gd name="connsiteX0" fmla="*/ 64225 w 71920"/>
                <a:gd name="connsiteY0" fmla="*/ 50815 h 127290"/>
                <a:gd name="connsiteX1" fmla="*/ 38473 w 71920"/>
                <a:gd name="connsiteY1" fmla="*/ 49172 h 127290"/>
                <a:gd name="connsiteX2" fmla="*/ 49295 w 71920"/>
                <a:gd name="connsiteY2" fmla="*/ 19037 h 127290"/>
                <a:gd name="connsiteX3" fmla="*/ 43678 w 71920"/>
                <a:gd name="connsiteY3" fmla="*/ 956 h 127290"/>
                <a:gd name="connsiteX4" fmla="*/ 14092 w 71920"/>
                <a:gd name="connsiteY4" fmla="*/ 18215 h 127290"/>
                <a:gd name="connsiteX5" fmla="*/ 23817 w 71920"/>
                <a:gd name="connsiteY5" fmla="*/ 26708 h 127290"/>
                <a:gd name="connsiteX6" fmla="*/ 36693 w 71920"/>
                <a:gd name="connsiteY6" fmla="*/ 14654 h 127290"/>
                <a:gd name="connsiteX7" fmla="*/ 36693 w 71920"/>
                <a:gd name="connsiteY7" fmla="*/ 17119 h 127290"/>
                <a:gd name="connsiteX8" fmla="*/ 14913 w 71920"/>
                <a:gd name="connsiteY8" fmla="*/ 58897 h 127290"/>
                <a:gd name="connsiteX9" fmla="*/ 13338 w 71920"/>
                <a:gd name="connsiteY9" fmla="*/ 67869 h 127290"/>
                <a:gd name="connsiteX10" fmla="*/ 22310 w 71920"/>
                <a:gd name="connsiteY10" fmla="*/ 69444 h 127290"/>
                <a:gd name="connsiteX11" fmla="*/ 56965 w 71920"/>
                <a:gd name="connsiteY11" fmla="*/ 61500 h 127290"/>
                <a:gd name="connsiteX12" fmla="*/ 58472 w 71920"/>
                <a:gd name="connsiteY12" fmla="*/ 69444 h 127290"/>
                <a:gd name="connsiteX13" fmla="*/ 22036 w 71920"/>
                <a:gd name="connsiteY13" fmla="*/ 114236 h 127290"/>
                <a:gd name="connsiteX14" fmla="*/ 12448 w 71920"/>
                <a:gd name="connsiteY14" fmla="*/ 105195 h 127290"/>
                <a:gd name="connsiteX15" fmla="*/ -17 w 71920"/>
                <a:gd name="connsiteY15" fmla="*/ 109168 h 127290"/>
                <a:gd name="connsiteX16" fmla="*/ 21351 w 71920"/>
                <a:gd name="connsiteY16" fmla="*/ 127249 h 127290"/>
                <a:gd name="connsiteX17" fmla="*/ 23132 w 71920"/>
                <a:gd name="connsiteY17" fmla="*/ 127249 h 127290"/>
                <a:gd name="connsiteX18" fmla="*/ 71348 w 71920"/>
                <a:gd name="connsiteY18" fmla="*/ 71088 h 127290"/>
                <a:gd name="connsiteX19" fmla="*/ 64225 w 71920"/>
                <a:gd name="connsiteY19" fmla="*/ 50815 h 12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920" h="127290">
                  <a:moveTo>
                    <a:pt x="64225" y="50815"/>
                  </a:moveTo>
                  <a:cubicBezTo>
                    <a:pt x="56239" y="46720"/>
                    <a:pt x="46911" y="46117"/>
                    <a:pt x="38473" y="49172"/>
                  </a:cubicBezTo>
                  <a:cubicBezTo>
                    <a:pt x="43980" y="39912"/>
                    <a:pt x="47651" y="29680"/>
                    <a:pt x="49295" y="19037"/>
                  </a:cubicBezTo>
                  <a:cubicBezTo>
                    <a:pt x="49295" y="15475"/>
                    <a:pt x="51486" y="4517"/>
                    <a:pt x="43678" y="956"/>
                  </a:cubicBezTo>
                  <a:cubicBezTo>
                    <a:pt x="35871" y="-2606"/>
                    <a:pt x="26693" y="3421"/>
                    <a:pt x="14092" y="18215"/>
                  </a:cubicBezTo>
                  <a:lnTo>
                    <a:pt x="23817" y="26708"/>
                  </a:lnTo>
                  <a:cubicBezTo>
                    <a:pt x="27666" y="22242"/>
                    <a:pt x="31981" y="18201"/>
                    <a:pt x="36693" y="14654"/>
                  </a:cubicBezTo>
                  <a:cubicBezTo>
                    <a:pt x="36747" y="15475"/>
                    <a:pt x="36747" y="16297"/>
                    <a:pt x="36693" y="17119"/>
                  </a:cubicBezTo>
                  <a:cubicBezTo>
                    <a:pt x="33926" y="32968"/>
                    <a:pt x="26310" y="47556"/>
                    <a:pt x="14913" y="58897"/>
                  </a:cubicBezTo>
                  <a:cubicBezTo>
                    <a:pt x="11996" y="60938"/>
                    <a:pt x="11297" y="64952"/>
                    <a:pt x="13338" y="67869"/>
                  </a:cubicBezTo>
                  <a:cubicBezTo>
                    <a:pt x="15379" y="70787"/>
                    <a:pt x="19392" y="71485"/>
                    <a:pt x="22310" y="69444"/>
                  </a:cubicBezTo>
                  <a:cubicBezTo>
                    <a:pt x="33268" y="63691"/>
                    <a:pt x="51623" y="57801"/>
                    <a:pt x="56965" y="61500"/>
                  </a:cubicBezTo>
                  <a:cubicBezTo>
                    <a:pt x="58883" y="62869"/>
                    <a:pt x="58746" y="66568"/>
                    <a:pt x="58472" y="69444"/>
                  </a:cubicBezTo>
                  <a:cubicBezTo>
                    <a:pt x="55596" y="90265"/>
                    <a:pt x="34912" y="113140"/>
                    <a:pt x="22036" y="114236"/>
                  </a:cubicBezTo>
                  <a:cubicBezTo>
                    <a:pt x="20255" y="114236"/>
                    <a:pt x="15461" y="114236"/>
                    <a:pt x="12448" y="105195"/>
                  </a:cubicBezTo>
                  <a:lnTo>
                    <a:pt x="-17" y="109168"/>
                  </a:lnTo>
                  <a:cubicBezTo>
                    <a:pt x="1873" y="119523"/>
                    <a:pt x="10831" y="127098"/>
                    <a:pt x="21351" y="127249"/>
                  </a:cubicBezTo>
                  <a:lnTo>
                    <a:pt x="23132" y="127249"/>
                  </a:lnTo>
                  <a:cubicBezTo>
                    <a:pt x="43131" y="125468"/>
                    <a:pt x="67923" y="96703"/>
                    <a:pt x="71348" y="71088"/>
                  </a:cubicBezTo>
                  <a:cubicBezTo>
                    <a:pt x="73183" y="63513"/>
                    <a:pt x="70389" y="55569"/>
                    <a:pt x="64225" y="508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6625271-CD54-43C2-8C32-20745F8BE12B}"/>
                </a:ext>
              </a:extLst>
            </p:cNvPr>
            <p:cNvSpPr/>
            <p:nvPr/>
          </p:nvSpPr>
          <p:spPr>
            <a:xfrm>
              <a:off x="8372297" y="5186632"/>
              <a:ext cx="63420" cy="84363"/>
            </a:xfrm>
            <a:custGeom>
              <a:avLst/>
              <a:gdLst>
                <a:gd name="connsiteX0" fmla="*/ 11626 w 63420"/>
                <a:gd name="connsiteY0" fmla="*/ 75001 h 84363"/>
                <a:gd name="connsiteX1" fmla="*/ 42994 w 63420"/>
                <a:gd name="connsiteY1" fmla="*/ 18978 h 84363"/>
                <a:gd name="connsiteX2" fmla="*/ 42994 w 63420"/>
                <a:gd name="connsiteY2" fmla="*/ 40209 h 84363"/>
                <a:gd name="connsiteX3" fmla="*/ 50391 w 63420"/>
                <a:gd name="connsiteY3" fmla="*/ 84179 h 84363"/>
                <a:gd name="connsiteX4" fmla="*/ 53267 w 63420"/>
                <a:gd name="connsiteY4" fmla="*/ 84179 h 84363"/>
                <a:gd name="connsiteX5" fmla="*/ 63403 w 63420"/>
                <a:gd name="connsiteY5" fmla="*/ 77741 h 84363"/>
                <a:gd name="connsiteX6" fmla="*/ 56555 w 63420"/>
                <a:gd name="connsiteY6" fmla="*/ 72399 h 84363"/>
                <a:gd name="connsiteX7" fmla="*/ 56555 w 63420"/>
                <a:gd name="connsiteY7" fmla="*/ 40209 h 84363"/>
                <a:gd name="connsiteX8" fmla="*/ 56555 w 63420"/>
                <a:gd name="connsiteY8" fmla="*/ 10074 h 84363"/>
                <a:gd name="connsiteX9" fmla="*/ 49021 w 63420"/>
                <a:gd name="connsiteY9" fmla="*/ 75 h 84363"/>
                <a:gd name="connsiteX10" fmla="*/ 12996 w 63420"/>
                <a:gd name="connsiteY10" fmla="*/ 44318 h 84363"/>
                <a:gd name="connsiteX11" fmla="*/ 12996 w 63420"/>
                <a:gd name="connsiteY11" fmla="*/ 12813 h 84363"/>
                <a:gd name="connsiteX12" fmla="*/ -17 w 63420"/>
                <a:gd name="connsiteY12" fmla="*/ 12813 h 84363"/>
                <a:gd name="connsiteX13" fmla="*/ -17 w 63420"/>
                <a:gd name="connsiteY13" fmla="*/ 71577 h 84363"/>
                <a:gd name="connsiteX14" fmla="*/ 6599 w 63420"/>
                <a:gd name="connsiteY14" fmla="*/ 78110 h 84363"/>
                <a:gd name="connsiteX15" fmla="*/ 12448 w 63420"/>
                <a:gd name="connsiteY15" fmla="*/ 74453 h 8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420" h="84363">
                  <a:moveTo>
                    <a:pt x="11626" y="75001"/>
                  </a:moveTo>
                  <a:cubicBezTo>
                    <a:pt x="20749" y="55605"/>
                    <a:pt x="31227" y="36894"/>
                    <a:pt x="42994" y="18978"/>
                  </a:cubicBezTo>
                  <a:cubicBezTo>
                    <a:pt x="42994" y="25278"/>
                    <a:pt x="42994" y="32675"/>
                    <a:pt x="42994" y="40209"/>
                  </a:cubicBezTo>
                  <a:cubicBezTo>
                    <a:pt x="42035" y="68563"/>
                    <a:pt x="41898" y="81302"/>
                    <a:pt x="50391" y="84179"/>
                  </a:cubicBezTo>
                  <a:cubicBezTo>
                    <a:pt x="51336" y="84370"/>
                    <a:pt x="52322" y="84370"/>
                    <a:pt x="53267" y="84179"/>
                  </a:cubicBezTo>
                  <a:cubicBezTo>
                    <a:pt x="57458" y="83713"/>
                    <a:pt x="61198" y="81330"/>
                    <a:pt x="63403" y="77741"/>
                  </a:cubicBezTo>
                  <a:lnTo>
                    <a:pt x="56555" y="72399"/>
                  </a:lnTo>
                  <a:cubicBezTo>
                    <a:pt x="55513" y="61701"/>
                    <a:pt x="55513" y="50907"/>
                    <a:pt x="56555" y="40209"/>
                  </a:cubicBezTo>
                  <a:cubicBezTo>
                    <a:pt x="57102" y="30168"/>
                    <a:pt x="57102" y="20115"/>
                    <a:pt x="56555" y="10074"/>
                  </a:cubicBezTo>
                  <a:cubicBezTo>
                    <a:pt x="55870" y="2403"/>
                    <a:pt x="51486" y="486"/>
                    <a:pt x="49021" y="75"/>
                  </a:cubicBezTo>
                  <a:cubicBezTo>
                    <a:pt x="46555" y="-336"/>
                    <a:pt x="37652" y="-1980"/>
                    <a:pt x="12996" y="44318"/>
                  </a:cubicBezTo>
                  <a:lnTo>
                    <a:pt x="12996" y="12813"/>
                  </a:lnTo>
                  <a:lnTo>
                    <a:pt x="-17" y="12813"/>
                  </a:lnTo>
                  <a:lnTo>
                    <a:pt x="-17" y="71577"/>
                  </a:lnTo>
                  <a:cubicBezTo>
                    <a:pt x="10" y="75207"/>
                    <a:pt x="2969" y="78138"/>
                    <a:pt x="6599" y="78110"/>
                  </a:cubicBezTo>
                  <a:cubicBezTo>
                    <a:pt x="9078" y="78083"/>
                    <a:pt x="11338" y="76672"/>
                    <a:pt x="12448" y="744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7721290-3AB1-4595-8CD2-A348D4FB6140}"/>
                </a:ext>
              </a:extLst>
            </p:cNvPr>
            <p:cNvSpPr/>
            <p:nvPr/>
          </p:nvSpPr>
          <p:spPr>
            <a:xfrm>
              <a:off x="8893769" y="5082083"/>
              <a:ext cx="377919" cy="259311"/>
            </a:xfrm>
            <a:custGeom>
              <a:avLst/>
              <a:gdLst>
                <a:gd name="connsiteX0" fmla="*/ 104770 w 377919"/>
                <a:gd name="connsiteY0" fmla="*/ 26820 h 259311"/>
                <a:gd name="connsiteX1" fmla="*/ 99565 w 377919"/>
                <a:gd name="connsiteY1" fmla="*/ 31615 h 259311"/>
                <a:gd name="connsiteX2" fmla="*/ 49705 w 377919"/>
                <a:gd name="connsiteY2" fmla="*/ 232971 h 259311"/>
                <a:gd name="connsiteX3" fmla="*/ 11763 w 377919"/>
                <a:gd name="connsiteY3" fmla="*/ 150100 h 259311"/>
                <a:gd name="connsiteX4" fmla="*/ -17 w 377919"/>
                <a:gd name="connsiteY4" fmla="*/ 155442 h 259311"/>
                <a:gd name="connsiteX5" fmla="*/ 45596 w 377919"/>
                <a:gd name="connsiteY5" fmla="*/ 255435 h 259311"/>
                <a:gd name="connsiteX6" fmla="*/ 51486 w 377919"/>
                <a:gd name="connsiteY6" fmla="*/ 259270 h 259311"/>
                <a:gd name="connsiteX7" fmla="*/ 52171 w 377919"/>
                <a:gd name="connsiteY7" fmla="*/ 259270 h 259311"/>
                <a:gd name="connsiteX8" fmla="*/ 57924 w 377919"/>
                <a:gd name="connsiteY8" fmla="*/ 254339 h 259311"/>
                <a:gd name="connsiteX9" fmla="*/ 111208 w 377919"/>
                <a:gd name="connsiteY9" fmla="*/ 38737 h 259311"/>
                <a:gd name="connsiteX10" fmla="*/ 377218 w 377919"/>
                <a:gd name="connsiteY10" fmla="*/ 13396 h 259311"/>
                <a:gd name="connsiteX11" fmla="*/ 377903 w 377919"/>
                <a:gd name="connsiteY11" fmla="*/ 384 h 259311"/>
                <a:gd name="connsiteX12" fmla="*/ 104770 w 377919"/>
                <a:gd name="connsiteY12" fmla="*/ 26820 h 2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7919" h="259311">
                  <a:moveTo>
                    <a:pt x="104770" y="26820"/>
                  </a:moveTo>
                  <a:cubicBezTo>
                    <a:pt x="102236" y="27231"/>
                    <a:pt x="100181" y="29121"/>
                    <a:pt x="99565" y="31615"/>
                  </a:cubicBezTo>
                  <a:lnTo>
                    <a:pt x="49705" y="232971"/>
                  </a:lnTo>
                  <a:lnTo>
                    <a:pt x="11763" y="150100"/>
                  </a:lnTo>
                  <a:lnTo>
                    <a:pt x="-17" y="155442"/>
                  </a:lnTo>
                  <a:lnTo>
                    <a:pt x="45596" y="255435"/>
                  </a:lnTo>
                  <a:cubicBezTo>
                    <a:pt x="46651" y="257750"/>
                    <a:pt x="48952" y="259243"/>
                    <a:pt x="51486" y="259270"/>
                  </a:cubicBezTo>
                  <a:lnTo>
                    <a:pt x="52171" y="259270"/>
                  </a:lnTo>
                  <a:cubicBezTo>
                    <a:pt x="54924" y="258969"/>
                    <a:pt x="57212" y="257010"/>
                    <a:pt x="57924" y="254339"/>
                  </a:cubicBezTo>
                  <a:lnTo>
                    <a:pt x="111208" y="38737"/>
                  </a:lnTo>
                  <a:cubicBezTo>
                    <a:pt x="138604" y="34217"/>
                    <a:pt x="299278" y="9424"/>
                    <a:pt x="377218" y="13396"/>
                  </a:cubicBezTo>
                  <a:lnTo>
                    <a:pt x="377903" y="384"/>
                  </a:lnTo>
                  <a:cubicBezTo>
                    <a:pt x="291196" y="-3862"/>
                    <a:pt x="112441" y="25040"/>
                    <a:pt x="104770" y="268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F741FE6A-0EA9-469F-BFB0-D91162681C8D}"/>
                </a:ext>
              </a:extLst>
            </p:cNvPr>
            <p:cNvSpPr/>
            <p:nvPr/>
          </p:nvSpPr>
          <p:spPr>
            <a:xfrm rot="-5252400">
              <a:off x="9054914" y="4992441"/>
              <a:ext cx="102184" cy="13012"/>
            </a:xfrm>
            <a:custGeom>
              <a:avLst/>
              <a:gdLst>
                <a:gd name="connsiteX0" fmla="*/ -17 w 102184"/>
                <a:gd name="connsiteY0" fmla="*/ -41 h 13012"/>
                <a:gd name="connsiteX1" fmla="*/ 102168 w 102184"/>
                <a:gd name="connsiteY1" fmla="*/ -41 h 13012"/>
                <a:gd name="connsiteX2" fmla="*/ 102168 w 102184"/>
                <a:gd name="connsiteY2" fmla="*/ 12971 h 13012"/>
                <a:gd name="connsiteX3" fmla="*/ -17 w 102184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84" h="13012">
                  <a:moveTo>
                    <a:pt x="-17" y="-41"/>
                  </a:moveTo>
                  <a:lnTo>
                    <a:pt x="102168" y="-41"/>
                  </a:lnTo>
                  <a:lnTo>
                    <a:pt x="102168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B602430-F0BD-40F3-B65F-E4D121A7B9A0}"/>
                </a:ext>
              </a:extLst>
            </p:cNvPr>
            <p:cNvSpPr/>
            <p:nvPr/>
          </p:nvSpPr>
          <p:spPr>
            <a:xfrm rot="-4675799">
              <a:off x="9093255" y="4998003"/>
              <a:ext cx="93418" cy="13012"/>
            </a:xfrm>
            <a:custGeom>
              <a:avLst/>
              <a:gdLst>
                <a:gd name="connsiteX0" fmla="*/ -17 w 93418"/>
                <a:gd name="connsiteY0" fmla="*/ -42 h 13012"/>
                <a:gd name="connsiteX1" fmla="*/ 93401 w 93418"/>
                <a:gd name="connsiteY1" fmla="*/ -42 h 13012"/>
                <a:gd name="connsiteX2" fmla="*/ 93401 w 93418"/>
                <a:gd name="connsiteY2" fmla="*/ 12971 h 13012"/>
                <a:gd name="connsiteX3" fmla="*/ -17 w 93418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3012">
                  <a:moveTo>
                    <a:pt x="-17" y="-42"/>
                  </a:moveTo>
                  <a:lnTo>
                    <a:pt x="93401" y="-42"/>
                  </a:lnTo>
                  <a:lnTo>
                    <a:pt x="93401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97BD2D7-C591-4D78-A311-95B1CCFDB33E}"/>
                </a:ext>
              </a:extLst>
            </p:cNvPr>
            <p:cNvSpPr/>
            <p:nvPr/>
          </p:nvSpPr>
          <p:spPr>
            <a:xfrm rot="-4881001">
              <a:off x="8996653" y="5248630"/>
              <a:ext cx="129717" cy="13012"/>
            </a:xfrm>
            <a:custGeom>
              <a:avLst/>
              <a:gdLst>
                <a:gd name="connsiteX0" fmla="*/ -17 w 129717"/>
                <a:gd name="connsiteY0" fmla="*/ -42 h 13012"/>
                <a:gd name="connsiteX1" fmla="*/ 129700 w 129717"/>
                <a:gd name="connsiteY1" fmla="*/ -42 h 13012"/>
                <a:gd name="connsiteX2" fmla="*/ 129700 w 129717"/>
                <a:gd name="connsiteY2" fmla="*/ 12971 h 13012"/>
                <a:gd name="connsiteX3" fmla="*/ -17 w 129717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17" h="13012">
                  <a:moveTo>
                    <a:pt x="-17" y="-42"/>
                  </a:moveTo>
                  <a:lnTo>
                    <a:pt x="129700" y="-42"/>
                  </a:lnTo>
                  <a:lnTo>
                    <a:pt x="129700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21EAB87B-E51F-4874-9177-21F508F66454}"/>
                </a:ext>
              </a:extLst>
            </p:cNvPr>
            <p:cNvSpPr/>
            <p:nvPr/>
          </p:nvSpPr>
          <p:spPr>
            <a:xfrm>
              <a:off x="9090628" y="5176127"/>
              <a:ext cx="78857" cy="134174"/>
            </a:xfrm>
            <a:custGeom>
              <a:avLst/>
              <a:gdLst>
                <a:gd name="connsiteX0" fmla="*/ 69407 w 78857"/>
                <a:gd name="connsiteY0" fmla="*/ 44824 h 134174"/>
                <a:gd name="connsiteX1" fmla="*/ 40094 w 78857"/>
                <a:gd name="connsiteY1" fmla="*/ 47975 h 134174"/>
                <a:gd name="connsiteX2" fmla="*/ 48039 w 78857"/>
                <a:gd name="connsiteY2" fmla="*/ 20579 h 134174"/>
                <a:gd name="connsiteX3" fmla="*/ 40094 w 78857"/>
                <a:gd name="connsiteY3" fmla="*/ 444 h 134174"/>
                <a:gd name="connsiteX4" fmla="*/ 5987 w 78857"/>
                <a:gd name="connsiteY4" fmla="*/ 22634 h 134174"/>
                <a:gd name="connsiteX5" fmla="*/ 16260 w 78857"/>
                <a:gd name="connsiteY5" fmla="*/ 30715 h 134174"/>
                <a:gd name="connsiteX6" fmla="*/ 34889 w 78857"/>
                <a:gd name="connsiteY6" fmla="*/ 13045 h 134174"/>
                <a:gd name="connsiteX7" fmla="*/ 34889 w 78857"/>
                <a:gd name="connsiteY7" fmla="*/ 19757 h 134174"/>
                <a:gd name="connsiteX8" fmla="*/ 6535 w 78857"/>
                <a:gd name="connsiteY8" fmla="*/ 68521 h 134174"/>
                <a:gd name="connsiteX9" fmla="*/ 2699 w 78857"/>
                <a:gd name="connsiteY9" fmla="*/ 71535 h 134174"/>
                <a:gd name="connsiteX10" fmla="*/ 1193 w 78857"/>
                <a:gd name="connsiteY10" fmla="*/ 80575 h 134174"/>
                <a:gd name="connsiteX11" fmla="*/ 10233 w 78857"/>
                <a:gd name="connsiteY11" fmla="*/ 82082 h 134174"/>
                <a:gd name="connsiteX12" fmla="*/ 14890 w 78857"/>
                <a:gd name="connsiteY12" fmla="*/ 78657 h 134174"/>
                <a:gd name="connsiteX13" fmla="*/ 63243 w 78857"/>
                <a:gd name="connsiteY13" fmla="*/ 57015 h 134174"/>
                <a:gd name="connsiteX14" fmla="*/ 65435 w 78857"/>
                <a:gd name="connsiteY14" fmla="*/ 65371 h 134174"/>
                <a:gd name="connsiteX15" fmla="*/ 29273 w 78857"/>
                <a:gd name="connsiteY15" fmla="*/ 120983 h 134174"/>
                <a:gd name="connsiteX16" fmla="*/ 21739 w 78857"/>
                <a:gd name="connsiteY16" fmla="*/ 112080 h 134174"/>
                <a:gd name="connsiteX17" fmla="*/ 9000 w 78857"/>
                <a:gd name="connsiteY17" fmla="*/ 115093 h 134174"/>
                <a:gd name="connsiteX18" fmla="*/ 28725 w 78857"/>
                <a:gd name="connsiteY18" fmla="*/ 134133 h 134174"/>
                <a:gd name="connsiteX19" fmla="*/ 30506 w 78857"/>
                <a:gd name="connsiteY19" fmla="*/ 134133 h 134174"/>
                <a:gd name="connsiteX20" fmla="*/ 78448 w 78857"/>
                <a:gd name="connsiteY20" fmla="*/ 65644 h 134174"/>
                <a:gd name="connsiteX21" fmla="*/ 69407 w 78857"/>
                <a:gd name="connsiteY21" fmla="*/ 44824 h 1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857" h="134174">
                  <a:moveTo>
                    <a:pt x="69407" y="44824"/>
                  </a:moveTo>
                  <a:cubicBezTo>
                    <a:pt x="59627" y="41701"/>
                    <a:pt x="48984" y="42838"/>
                    <a:pt x="40094" y="47975"/>
                  </a:cubicBezTo>
                  <a:cubicBezTo>
                    <a:pt x="44642" y="39495"/>
                    <a:pt x="47340" y="30167"/>
                    <a:pt x="48039" y="20579"/>
                  </a:cubicBezTo>
                  <a:cubicBezTo>
                    <a:pt x="48039" y="16470"/>
                    <a:pt x="49135" y="3868"/>
                    <a:pt x="40094" y="444"/>
                  </a:cubicBezTo>
                  <a:cubicBezTo>
                    <a:pt x="31054" y="-2981"/>
                    <a:pt x="14069" y="12498"/>
                    <a:pt x="5987" y="22634"/>
                  </a:cubicBezTo>
                  <a:lnTo>
                    <a:pt x="16260" y="30715"/>
                  </a:lnTo>
                  <a:cubicBezTo>
                    <a:pt x="21397" y="23798"/>
                    <a:pt x="27698" y="17812"/>
                    <a:pt x="34889" y="13045"/>
                  </a:cubicBezTo>
                  <a:cubicBezTo>
                    <a:pt x="35204" y="15278"/>
                    <a:pt x="35204" y="17524"/>
                    <a:pt x="34889" y="19757"/>
                  </a:cubicBezTo>
                  <a:cubicBezTo>
                    <a:pt x="32382" y="39167"/>
                    <a:pt x="22164" y="56741"/>
                    <a:pt x="6535" y="68521"/>
                  </a:cubicBezTo>
                  <a:lnTo>
                    <a:pt x="2699" y="71535"/>
                  </a:lnTo>
                  <a:cubicBezTo>
                    <a:pt x="-218" y="73616"/>
                    <a:pt x="-889" y="77657"/>
                    <a:pt x="1193" y="80575"/>
                  </a:cubicBezTo>
                  <a:cubicBezTo>
                    <a:pt x="3275" y="83493"/>
                    <a:pt x="7316" y="84164"/>
                    <a:pt x="10233" y="82082"/>
                  </a:cubicBezTo>
                  <a:cubicBezTo>
                    <a:pt x="10233" y="82082"/>
                    <a:pt x="12288" y="80712"/>
                    <a:pt x="14890" y="78657"/>
                  </a:cubicBezTo>
                  <a:cubicBezTo>
                    <a:pt x="33656" y="64960"/>
                    <a:pt x="55983" y="53316"/>
                    <a:pt x="63243" y="57015"/>
                  </a:cubicBezTo>
                  <a:cubicBezTo>
                    <a:pt x="65435" y="58111"/>
                    <a:pt x="65572" y="62768"/>
                    <a:pt x="65435" y="65371"/>
                  </a:cubicBezTo>
                  <a:cubicBezTo>
                    <a:pt x="63928" y="92766"/>
                    <a:pt x="41875" y="120161"/>
                    <a:pt x="29273" y="120983"/>
                  </a:cubicBezTo>
                  <a:cubicBezTo>
                    <a:pt x="27903" y="120983"/>
                    <a:pt x="23931" y="120983"/>
                    <a:pt x="21739" y="112080"/>
                  </a:cubicBezTo>
                  <a:lnTo>
                    <a:pt x="9000" y="115093"/>
                  </a:lnTo>
                  <a:cubicBezTo>
                    <a:pt x="12973" y="131667"/>
                    <a:pt x="22698" y="134133"/>
                    <a:pt x="28725" y="134133"/>
                  </a:cubicBezTo>
                  <a:lnTo>
                    <a:pt x="30506" y="134133"/>
                  </a:lnTo>
                  <a:cubicBezTo>
                    <a:pt x="52148" y="132215"/>
                    <a:pt x="76804" y="97286"/>
                    <a:pt x="78448" y="65644"/>
                  </a:cubicBezTo>
                  <a:cubicBezTo>
                    <a:pt x="80092" y="57494"/>
                    <a:pt x="76475" y="49194"/>
                    <a:pt x="69407" y="448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E290FC7-E016-4297-B8F6-043A5C71A1F1}"/>
                </a:ext>
              </a:extLst>
            </p:cNvPr>
            <p:cNvSpPr/>
            <p:nvPr/>
          </p:nvSpPr>
          <p:spPr>
            <a:xfrm>
              <a:off x="9167019" y="5133669"/>
              <a:ext cx="67411" cy="65682"/>
            </a:xfrm>
            <a:custGeom>
              <a:avLst/>
              <a:gdLst>
                <a:gd name="connsiteX0" fmla="*/ 58217 w 67411"/>
                <a:gd name="connsiteY0" fmla="*/ 50983 h 65682"/>
                <a:gd name="connsiteX1" fmla="*/ 59039 w 67411"/>
                <a:gd name="connsiteY1" fmla="*/ 38381 h 65682"/>
                <a:gd name="connsiteX2" fmla="*/ 58217 w 67411"/>
                <a:gd name="connsiteY2" fmla="*/ 7561 h 65682"/>
                <a:gd name="connsiteX3" fmla="*/ 49314 w 67411"/>
                <a:gd name="connsiteY3" fmla="*/ 27 h 65682"/>
                <a:gd name="connsiteX4" fmla="*/ 20138 w 67411"/>
                <a:gd name="connsiteY4" fmla="*/ 19341 h 65682"/>
                <a:gd name="connsiteX5" fmla="*/ 23699 w 67411"/>
                <a:gd name="connsiteY5" fmla="*/ 4958 h 65682"/>
                <a:gd name="connsiteX6" fmla="*/ 11097 w 67411"/>
                <a:gd name="connsiteY6" fmla="*/ 1808 h 65682"/>
                <a:gd name="connsiteX7" fmla="*/ 139 w 67411"/>
                <a:gd name="connsiteY7" fmla="*/ 45230 h 65682"/>
                <a:gd name="connsiteX8" fmla="*/ 3700 w 67411"/>
                <a:gd name="connsiteY8" fmla="*/ 52764 h 65682"/>
                <a:gd name="connsiteX9" fmla="*/ 11782 w 67411"/>
                <a:gd name="connsiteY9" fmla="*/ 50572 h 65682"/>
                <a:gd name="connsiteX10" fmla="*/ 46437 w 67411"/>
                <a:gd name="connsiteY10" fmla="*/ 13314 h 65682"/>
                <a:gd name="connsiteX11" fmla="*/ 46437 w 67411"/>
                <a:gd name="connsiteY11" fmla="*/ 37148 h 65682"/>
                <a:gd name="connsiteX12" fmla="*/ 51231 w 67411"/>
                <a:gd name="connsiteY12" fmla="*/ 64543 h 65682"/>
                <a:gd name="connsiteX13" fmla="*/ 55752 w 67411"/>
                <a:gd name="connsiteY13" fmla="*/ 65640 h 65682"/>
                <a:gd name="connsiteX14" fmla="*/ 67395 w 67411"/>
                <a:gd name="connsiteY14" fmla="*/ 60297 h 65682"/>
                <a:gd name="connsiteX15" fmla="*/ 59176 w 67411"/>
                <a:gd name="connsiteY15" fmla="*/ 50161 h 6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411" h="65682">
                  <a:moveTo>
                    <a:pt x="58217" y="50983"/>
                  </a:moveTo>
                  <a:cubicBezTo>
                    <a:pt x="58217" y="47421"/>
                    <a:pt x="58217" y="42216"/>
                    <a:pt x="59039" y="38381"/>
                  </a:cubicBezTo>
                  <a:cubicBezTo>
                    <a:pt x="60943" y="28162"/>
                    <a:pt x="60655" y="17656"/>
                    <a:pt x="58217" y="7561"/>
                  </a:cubicBezTo>
                  <a:cubicBezTo>
                    <a:pt x="56943" y="3548"/>
                    <a:pt x="53478" y="616"/>
                    <a:pt x="49314" y="27"/>
                  </a:cubicBezTo>
                  <a:cubicBezTo>
                    <a:pt x="41369" y="-932"/>
                    <a:pt x="30274" y="8246"/>
                    <a:pt x="20138" y="19341"/>
                  </a:cubicBezTo>
                  <a:lnTo>
                    <a:pt x="23699" y="4958"/>
                  </a:lnTo>
                  <a:lnTo>
                    <a:pt x="11097" y="1808"/>
                  </a:lnTo>
                  <a:lnTo>
                    <a:pt x="139" y="45230"/>
                  </a:lnTo>
                  <a:cubicBezTo>
                    <a:pt x="-519" y="48257"/>
                    <a:pt x="947" y="51353"/>
                    <a:pt x="3700" y="52764"/>
                  </a:cubicBezTo>
                  <a:cubicBezTo>
                    <a:pt x="6563" y="54120"/>
                    <a:pt x="10001" y="53188"/>
                    <a:pt x="11782" y="50572"/>
                  </a:cubicBezTo>
                  <a:cubicBezTo>
                    <a:pt x="21192" y="36312"/>
                    <a:pt x="32904" y="23725"/>
                    <a:pt x="46437" y="13314"/>
                  </a:cubicBezTo>
                  <a:cubicBezTo>
                    <a:pt x="47519" y="21218"/>
                    <a:pt x="47519" y="29245"/>
                    <a:pt x="46437" y="37148"/>
                  </a:cubicBezTo>
                  <a:cubicBezTo>
                    <a:pt x="45067" y="50846"/>
                    <a:pt x="43972" y="60845"/>
                    <a:pt x="51231" y="64543"/>
                  </a:cubicBezTo>
                  <a:cubicBezTo>
                    <a:pt x="52615" y="65297"/>
                    <a:pt x="54176" y="65667"/>
                    <a:pt x="55752" y="65640"/>
                  </a:cubicBezTo>
                  <a:cubicBezTo>
                    <a:pt x="60108" y="65146"/>
                    <a:pt x="64176" y="63270"/>
                    <a:pt x="67395" y="60297"/>
                  </a:cubicBezTo>
                  <a:lnTo>
                    <a:pt x="59176" y="5016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E48C54D-F21F-4563-8E94-B844D421C8D3}"/>
                </a:ext>
              </a:extLst>
            </p:cNvPr>
            <p:cNvSpPr/>
            <p:nvPr/>
          </p:nvSpPr>
          <p:spPr>
            <a:xfrm>
              <a:off x="8289289" y="5319890"/>
              <a:ext cx="15752" cy="14849"/>
            </a:xfrm>
            <a:custGeom>
              <a:avLst/>
              <a:gdLst>
                <a:gd name="connsiteX0" fmla="*/ 7928 w 15752"/>
                <a:gd name="connsiteY0" fmla="*/ -42 h 14849"/>
                <a:gd name="connsiteX1" fmla="*/ -17 w 15752"/>
                <a:gd name="connsiteY1" fmla="*/ 7903 h 14849"/>
                <a:gd name="connsiteX2" fmla="*/ 8900 w 15752"/>
                <a:gd name="connsiteY2" fmla="*/ 14738 h 14849"/>
                <a:gd name="connsiteX3" fmla="*/ 15735 w 15752"/>
                <a:gd name="connsiteY3" fmla="*/ 7903 h 14849"/>
                <a:gd name="connsiteX4" fmla="*/ 7928 w 15752"/>
                <a:gd name="connsiteY4" fmla="*/ -42 h 1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52" h="14849">
                  <a:moveTo>
                    <a:pt x="7928" y="-42"/>
                  </a:moveTo>
                  <a:cubicBezTo>
                    <a:pt x="3544" y="-42"/>
                    <a:pt x="-17" y="3520"/>
                    <a:pt x="-17" y="7903"/>
                  </a:cubicBezTo>
                  <a:cubicBezTo>
                    <a:pt x="558" y="12259"/>
                    <a:pt x="4544" y="15314"/>
                    <a:pt x="8900" y="14738"/>
                  </a:cubicBezTo>
                  <a:cubicBezTo>
                    <a:pt x="12461" y="14273"/>
                    <a:pt x="15270" y="11464"/>
                    <a:pt x="15735" y="7903"/>
                  </a:cubicBezTo>
                  <a:cubicBezTo>
                    <a:pt x="15735" y="3575"/>
                    <a:pt x="12256" y="27"/>
                    <a:pt x="7928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3CC9A55-3D09-4459-8682-FDB87A226E19}"/>
                </a:ext>
              </a:extLst>
            </p:cNvPr>
            <p:cNvSpPr/>
            <p:nvPr/>
          </p:nvSpPr>
          <p:spPr>
            <a:xfrm>
              <a:off x="6895685" y="2220340"/>
              <a:ext cx="114231" cy="341380"/>
            </a:xfrm>
            <a:custGeom>
              <a:avLst/>
              <a:gdLst>
                <a:gd name="connsiteX0" fmla="*/ 105592 w 114231"/>
                <a:gd name="connsiteY0" fmla="*/ -9 h 341380"/>
                <a:gd name="connsiteX1" fmla="*/ 64498 w 114231"/>
                <a:gd name="connsiteY1" fmla="*/ 13689 h 341380"/>
                <a:gd name="connsiteX2" fmla="*/ 63540 w 114231"/>
                <a:gd name="connsiteY2" fmla="*/ 41084 h 341380"/>
                <a:gd name="connsiteX3" fmla="*/ 63540 w 114231"/>
                <a:gd name="connsiteY3" fmla="*/ 118476 h 341380"/>
                <a:gd name="connsiteX4" fmla="*/ 3407 w 114231"/>
                <a:gd name="connsiteY4" fmla="*/ 155734 h 341380"/>
                <a:gd name="connsiteX5" fmla="*/ 1021 w 114231"/>
                <a:gd name="connsiteY5" fmla="*/ 165521 h 341380"/>
                <a:gd name="connsiteX6" fmla="*/ 4229 w 114231"/>
                <a:gd name="connsiteY6" fmla="*/ 168336 h 341380"/>
                <a:gd name="connsiteX7" fmla="*/ 55184 w 114231"/>
                <a:gd name="connsiteY7" fmla="*/ 229427 h 341380"/>
                <a:gd name="connsiteX8" fmla="*/ 32994 w 114231"/>
                <a:gd name="connsiteY8" fmla="*/ 327914 h 341380"/>
                <a:gd name="connsiteX9" fmla="*/ 32994 w 114231"/>
                <a:gd name="connsiteY9" fmla="*/ 334900 h 341380"/>
                <a:gd name="connsiteX10" fmla="*/ 38884 w 114231"/>
                <a:gd name="connsiteY10" fmla="*/ 338461 h 341380"/>
                <a:gd name="connsiteX11" fmla="*/ 96277 w 114231"/>
                <a:gd name="connsiteY11" fmla="*/ 341338 h 341380"/>
                <a:gd name="connsiteX12" fmla="*/ 96277 w 114231"/>
                <a:gd name="connsiteY12" fmla="*/ 341338 h 341380"/>
                <a:gd name="connsiteX13" fmla="*/ 103400 w 114231"/>
                <a:gd name="connsiteY13" fmla="*/ 334626 h 341380"/>
                <a:gd name="connsiteX14" fmla="*/ 96711 w 114231"/>
                <a:gd name="connsiteY14" fmla="*/ 327092 h 341380"/>
                <a:gd name="connsiteX15" fmla="*/ 96688 w 114231"/>
                <a:gd name="connsiteY15" fmla="*/ 327092 h 341380"/>
                <a:gd name="connsiteX16" fmla="*/ 50390 w 114231"/>
                <a:gd name="connsiteY16" fmla="*/ 325311 h 341380"/>
                <a:gd name="connsiteX17" fmla="*/ 69156 w 114231"/>
                <a:gd name="connsiteY17" fmla="*/ 227236 h 341380"/>
                <a:gd name="connsiteX18" fmla="*/ 21762 w 114231"/>
                <a:gd name="connsiteY18" fmla="*/ 162309 h 341380"/>
                <a:gd name="connsiteX19" fmla="*/ 71621 w 114231"/>
                <a:gd name="connsiteY19" fmla="*/ 131352 h 341380"/>
                <a:gd name="connsiteX20" fmla="*/ 77374 w 114231"/>
                <a:gd name="connsiteY20" fmla="*/ 36427 h 341380"/>
                <a:gd name="connsiteX21" fmla="*/ 77374 w 114231"/>
                <a:gd name="connsiteY21" fmla="*/ 22729 h 341380"/>
                <a:gd name="connsiteX22" fmla="*/ 104770 w 114231"/>
                <a:gd name="connsiteY22" fmla="*/ 14921 h 341380"/>
                <a:gd name="connsiteX23" fmla="*/ 113824 w 114231"/>
                <a:gd name="connsiteY23" fmla="*/ 10508 h 341380"/>
                <a:gd name="connsiteX24" fmla="*/ 109411 w 114231"/>
                <a:gd name="connsiteY24" fmla="*/ 1452 h 341380"/>
                <a:gd name="connsiteX25" fmla="*/ 105592 w 114231"/>
                <a:gd name="connsiteY25" fmla="*/ 1224 h 34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231" h="341380">
                  <a:moveTo>
                    <a:pt x="105592" y="-9"/>
                  </a:moveTo>
                  <a:cubicBezTo>
                    <a:pt x="102578" y="-9"/>
                    <a:pt x="75868" y="-1379"/>
                    <a:pt x="64498" y="13689"/>
                  </a:cubicBezTo>
                  <a:cubicBezTo>
                    <a:pt x="59304" y="21992"/>
                    <a:pt x="58939" y="32438"/>
                    <a:pt x="63540" y="41084"/>
                  </a:cubicBezTo>
                  <a:cubicBezTo>
                    <a:pt x="69567" y="54782"/>
                    <a:pt x="87237" y="103545"/>
                    <a:pt x="63540" y="118476"/>
                  </a:cubicBezTo>
                  <a:lnTo>
                    <a:pt x="3407" y="155734"/>
                  </a:lnTo>
                  <a:cubicBezTo>
                    <a:pt x="45" y="157778"/>
                    <a:pt x="-1023" y="162159"/>
                    <a:pt x="1021" y="165521"/>
                  </a:cubicBezTo>
                  <a:cubicBezTo>
                    <a:pt x="1777" y="166765"/>
                    <a:pt x="2896" y="167747"/>
                    <a:pt x="4229" y="168336"/>
                  </a:cubicBezTo>
                  <a:cubicBezTo>
                    <a:pt x="29517" y="180025"/>
                    <a:pt x="48221" y="202451"/>
                    <a:pt x="55184" y="229427"/>
                  </a:cubicBezTo>
                  <a:cubicBezTo>
                    <a:pt x="63129" y="272164"/>
                    <a:pt x="33268" y="327366"/>
                    <a:pt x="32994" y="327914"/>
                  </a:cubicBezTo>
                  <a:cubicBezTo>
                    <a:pt x="31773" y="330078"/>
                    <a:pt x="31773" y="332736"/>
                    <a:pt x="32994" y="334900"/>
                  </a:cubicBezTo>
                  <a:cubicBezTo>
                    <a:pt x="34251" y="336982"/>
                    <a:pt x="36454" y="338310"/>
                    <a:pt x="38884" y="338461"/>
                  </a:cubicBezTo>
                  <a:lnTo>
                    <a:pt x="96277" y="341338"/>
                  </a:lnTo>
                  <a:lnTo>
                    <a:pt x="96277" y="341338"/>
                  </a:lnTo>
                  <a:cubicBezTo>
                    <a:pt x="100084" y="341420"/>
                    <a:pt x="103252" y="338434"/>
                    <a:pt x="103400" y="334626"/>
                  </a:cubicBezTo>
                  <a:cubicBezTo>
                    <a:pt x="103633" y="330695"/>
                    <a:pt x="100638" y="327325"/>
                    <a:pt x="96711" y="327092"/>
                  </a:cubicBezTo>
                  <a:cubicBezTo>
                    <a:pt x="96704" y="327092"/>
                    <a:pt x="96696" y="327092"/>
                    <a:pt x="96688" y="327092"/>
                  </a:cubicBezTo>
                  <a:lnTo>
                    <a:pt x="50390" y="325311"/>
                  </a:lnTo>
                  <a:cubicBezTo>
                    <a:pt x="59293" y="306409"/>
                    <a:pt x="76004" y="263946"/>
                    <a:pt x="69156" y="227236"/>
                  </a:cubicBezTo>
                  <a:cubicBezTo>
                    <a:pt x="63027" y="199965"/>
                    <a:pt x="45867" y="176457"/>
                    <a:pt x="21762" y="162309"/>
                  </a:cubicBezTo>
                  <a:lnTo>
                    <a:pt x="71621" y="131352"/>
                  </a:lnTo>
                  <a:cubicBezTo>
                    <a:pt x="94496" y="117654"/>
                    <a:pt x="96551" y="82451"/>
                    <a:pt x="77374" y="36427"/>
                  </a:cubicBezTo>
                  <a:cubicBezTo>
                    <a:pt x="75085" y="32148"/>
                    <a:pt x="75085" y="27008"/>
                    <a:pt x="77374" y="22729"/>
                  </a:cubicBezTo>
                  <a:cubicBezTo>
                    <a:pt x="82579" y="15469"/>
                    <a:pt x="99839" y="14647"/>
                    <a:pt x="104770" y="14921"/>
                  </a:cubicBezTo>
                  <a:cubicBezTo>
                    <a:pt x="108489" y="16202"/>
                    <a:pt x="112543" y="14227"/>
                    <a:pt x="113824" y="10508"/>
                  </a:cubicBezTo>
                  <a:cubicBezTo>
                    <a:pt x="115106" y="6788"/>
                    <a:pt x="113129" y="2735"/>
                    <a:pt x="109411" y="1452"/>
                  </a:cubicBezTo>
                  <a:cubicBezTo>
                    <a:pt x="108182" y="1029"/>
                    <a:pt x="106861" y="951"/>
                    <a:pt x="105592" y="12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134C49A-D4D4-4DC4-AF20-F3B8D5244EA5}"/>
                </a:ext>
              </a:extLst>
            </p:cNvPr>
            <p:cNvSpPr/>
            <p:nvPr/>
          </p:nvSpPr>
          <p:spPr>
            <a:xfrm>
              <a:off x="7243388" y="2235091"/>
              <a:ext cx="82934" cy="319969"/>
            </a:xfrm>
            <a:custGeom>
              <a:avLst/>
              <a:gdLst>
                <a:gd name="connsiteX0" fmla="*/ 74169 w 82934"/>
                <a:gd name="connsiteY0" fmla="*/ 132491 h 319969"/>
                <a:gd name="connsiteX1" fmla="*/ 68416 w 82934"/>
                <a:gd name="connsiteY1" fmla="*/ 132491 h 319969"/>
                <a:gd name="connsiteX2" fmla="*/ 26501 w 82934"/>
                <a:gd name="connsiteY2" fmla="*/ 122354 h 319969"/>
                <a:gd name="connsiteX3" fmla="*/ 48554 w 82934"/>
                <a:gd name="connsiteY3" fmla="*/ 76193 h 319969"/>
                <a:gd name="connsiteX4" fmla="*/ 77730 w 82934"/>
                <a:gd name="connsiteY4" fmla="*/ 21402 h 319969"/>
                <a:gd name="connsiteX5" fmla="*/ 68416 w 82934"/>
                <a:gd name="connsiteY5" fmla="*/ 3458 h 319969"/>
                <a:gd name="connsiteX6" fmla="*/ 3899 w 82934"/>
                <a:gd name="connsiteY6" fmla="*/ 14690 h 319969"/>
                <a:gd name="connsiteX7" fmla="*/ 696 w 82934"/>
                <a:gd name="connsiteY7" fmla="*/ 24036 h 319969"/>
                <a:gd name="connsiteX8" fmla="*/ 749 w 82934"/>
                <a:gd name="connsiteY8" fmla="*/ 24142 h 319969"/>
                <a:gd name="connsiteX9" fmla="*/ 10200 w 82934"/>
                <a:gd name="connsiteY9" fmla="*/ 27429 h 319969"/>
                <a:gd name="connsiteX10" fmla="*/ 60882 w 82934"/>
                <a:gd name="connsiteY10" fmla="*/ 15512 h 319969"/>
                <a:gd name="connsiteX11" fmla="*/ 63074 w 82934"/>
                <a:gd name="connsiteY11" fmla="*/ 20991 h 319969"/>
                <a:gd name="connsiteX12" fmla="*/ 36911 w 82934"/>
                <a:gd name="connsiteY12" fmla="*/ 67152 h 319969"/>
                <a:gd name="connsiteX13" fmla="*/ 16912 w 82934"/>
                <a:gd name="connsiteY13" fmla="*/ 132491 h 319969"/>
                <a:gd name="connsiteX14" fmla="*/ 64169 w 82934"/>
                <a:gd name="connsiteY14" fmla="*/ 147147 h 319969"/>
                <a:gd name="connsiteX15" fmla="*/ 52115 w 82934"/>
                <a:gd name="connsiteY15" fmla="*/ 293439 h 319969"/>
                <a:gd name="connsiteX16" fmla="*/ 13762 w 82934"/>
                <a:gd name="connsiteY16" fmla="*/ 304808 h 319969"/>
                <a:gd name="connsiteX17" fmla="*/ 3968 w 82934"/>
                <a:gd name="connsiteY17" fmla="*/ 307164 h 319969"/>
                <a:gd name="connsiteX18" fmla="*/ 3899 w 82934"/>
                <a:gd name="connsiteY18" fmla="*/ 307273 h 319969"/>
                <a:gd name="connsiteX19" fmla="*/ 6365 w 82934"/>
                <a:gd name="connsiteY19" fmla="*/ 316999 h 319969"/>
                <a:gd name="connsiteX20" fmla="*/ 20063 w 82934"/>
                <a:gd name="connsiteY20" fmla="*/ 319875 h 319969"/>
                <a:gd name="connsiteX21" fmla="*/ 60334 w 82934"/>
                <a:gd name="connsiteY21" fmla="*/ 305356 h 319969"/>
                <a:gd name="connsiteX22" fmla="*/ 77867 w 82934"/>
                <a:gd name="connsiteY22" fmla="*/ 137833 h 319969"/>
                <a:gd name="connsiteX23" fmla="*/ 74169 w 82934"/>
                <a:gd name="connsiteY23" fmla="*/ 132491 h 31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2934" h="319969">
                  <a:moveTo>
                    <a:pt x="74169" y="132491"/>
                  </a:moveTo>
                  <a:cubicBezTo>
                    <a:pt x="72333" y="131699"/>
                    <a:pt x="70251" y="131699"/>
                    <a:pt x="68416" y="132491"/>
                  </a:cubicBezTo>
                  <a:cubicBezTo>
                    <a:pt x="53628" y="136322"/>
                    <a:pt x="37904" y="132519"/>
                    <a:pt x="26501" y="122354"/>
                  </a:cubicBezTo>
                  <a:cubicBezTo>
                    <a:pt x="18693" y="115505"/>
                    <a:pt x="35267" y="93726"/>
                    <a:pt x="48554" y="76193"/>
                  </a:cubicBezTo>
                  <a:cubicBezTo>
                    <a:pt x="63621" y="56468"/>
                    <a:pt x="77730" y="37976"/>
                    <a:pt x="77730" y="21402"/>
                  </a:cubicBezTo>
                  <a:cubicBezTo>
                    <a:pt x="78253" y="14144"/>
                    <a:pt x="74654" y="7207"/>
                    <a:pt x="68416" y="3458"/>
                  </a:cubicBezTo>
                  <a:cubicBezTo>
                    <a:pt x="50472" y="-7637"/>
                    <a:pt x="11570" y="10855"/>
                    <a:pt x="3899" y="14690"/>
                  </a:cubicBezTo>
                  <a:cubicBezTo>
                    <a:pt x="434" y="16386"/>
                    <a:pt x="-1000" y="20571"/>
                    <a:pt x="696" y="24036"/>
                  </a:cubicBezTo>
                  <a:cubicBezTo>
                    <a:pt x="713" y="24072"/>
                    <a:pt x="731" y="24106"/>
                    <a:pt x="749" y="24142"/>
                  </a:cubicBezTo>
                  <a:cubicBezTo>
                    <a:pt x="2469" y="27639"/>
                    <a:pt x="6682" y="29103"/>
                    <a:pt x="10200" y="27429"/>
                  </a:cubicBezTo>
                  <a:cubicBezTo>
                    <a:pt x="25816" y="19621"/>
                    <a:pt x="52663" y="10444"/>
                    <a:pt x="60882" y="15512"/>
                  </a:cubicBezTo>
                  <a:cubicBezTo>
                    <a:pt x="61567" y="15512"/>
                    <a:pt x="63074" y="16882"/>
                    <a:pt x="63074" y="20991"/>
                  </a:cubicBezTo>
                  <a:cubicBezTo>
                    <a:pt x="63074" y="32634"/>
                    <a:pt x="49376" y="50852"/>
                    <a:pt x="36911" y="67152"/>
                  </a:cubicBezTo>
                  <a:cubicBezTo>
                    <a:pt x="18282" y="91397"/>
                    <a:pt x="-895" y="117012"/>
                    <a:pt x="16912" y="132491"/>
                  </a:cubicBezTo>
                  <a:cubicBezTo>
                    <a:pt x="29759" y="144060"/>
                    <a:pt x="47031" y="149417"/>
                    <a:pt x="64169" y="147147"/>
                  </a:cubicBezTo>
                  <a:cubicBezTo>
                    <a:pt x="69922" y="200294"/>
                    <a:pt x="71429" y="281111"/>
                    <a:pt x="52115" y="293439"/>
                  </a:cubicBezTo>
                  <a:cubicBezTo>
                    <a:pt x="25816" y="310150"/>
                    <a:pt x="13762" y="304808"/>
                    <a:pt x="13762" y="304808"/>
                  </a:cubicBezTo>
                  <a:cubicBezTo>
                    <a:pt x="10407" y="302753"/>
                    <a:pt x="6023" y="303808"/>
                    <a:pt x="3968" y="307164"/>
                  </a:cubicBezTo>
                  <a:cubicBezTo>
                    <a:pt x="3945" y="307191"/>
                    <a:pt x="3921" y="307232"/>
                    <a:pt x="3899" y="307273"/>
                  </a:cubicBezTo>
                  <a:cubicBezTo>
                    <a:pt x="1989" y="310657"/>
                    <a:pt x="3075" y="314944"/>
                    <a:pt x="6365" y="316999"/>
                  </a:cubicBezTo>
                  <a:cubicBezTo>
                    <a:pt x="10585" y="319190"/>
                    <a:pt x="15321" y="320177"/>
                    <a:pt x="20063" y="319875"/>
                  </a:cubicBezTo>
                  <a:cubicBezTo>
                    <a:pt x="34585" y="318916"/>
                    <a:pt x="48543" y="313889"/>
                    <a:pt x="60334" y="305356"/>
                  </a:cubicBezTo>
                  <a:cubicBezTo>
                    <a:pt x="94030" y="283987"/>
                    <a:pt x="80881" y="162078"/>
                    <a:pt x="77867" y="137833"/>
                  </a:cubicBezTo>
                  <a:cubicBezTo>
                    <a:pt x="77611" y="135544"/>
                    <a:pt x="76222" y="133536"/>
                    <a:pt x="74169" y="1324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D0072DE-B51B-4C02-BE9A-4C514B3C63B4}"/>
                </a:ext>
              </a:extLst>
            </p:cNvPr>
            <p:cNvSpPr/>
            <p:nvPr/>
          </p:nvSpPr>
          <p:spPr>
            <a:xfrm>
              <a:off x="7019353" y="2334767"/>
              <a:ext cx="128613" cy="139972"/>
            </a:xfrm>
            <a:custGeom>
              <a:avLst/>
              <a:gdLst>
                <a:gd name="connsiteX0" fmla="*/ 116435 w 128613"/>
                <a:gd name="connsiteY0" fmla="*/ 118014 h 139972"/>
                <a:gd name="connsiteX1" fmla="*/ 103833 w 128613"/>
                <a:gd name="connsiteY1" fmla="*/ 126233 h 139972"/>
                <a:gd name="connsiteX2" fmla="*/ 96437 w 128613"/>
                <a:gd name="connsiteY2" fmla="*/ 121028 h 139972"/>
                <a:gd name="connsiteX3" fmla="*/ 76301 w 128613"/>
                <a:gd name="connsiteY3" fmla="*/ 79935 h 139972"/>
                <a:gd name="connsiteX4" fmla="*/ 108628 w 128613"/>
                <a:gd name="connsiteY4" fmla="*/ 10076 h 139972"/>
                <a:gd name="connsiteX5" fmla="*/ 104518 w 128613"/>
                <a:gd name="connsiteY5" fmla="*/ 488 h 139972"/>
                <a:gd name="connsiteX6" fmla="*/ 94930 w 128613"/>
                <a:gd name="connsiteY6" fmla="*/ 4597 h 139972"/>
                <a:gd name="connsiteX7" fmla="*/ 68493 w 128613"/>
                <a:gd name="connsiteY7" fmla="*/ 62402 h 139972"/>
                <a:gd name="connsiteX8" fmla="*/ 50823 w 128613"/>
                <a:gd name="connsiteY8" fmla="*/ 16378 h 139972"/>
                <a:gd name="connsiteX9" fmla="*/ 41577 w 128613"/>
                <a:gd name="connsiteY9" fmla="*/ 11926 h 139972"/>
                <a:gd name="connsiteX10" fmla="*/ 37126 w 128613"/>
                <a:gd name="connsiteY10" fmla="*/ 21172 h 139972"/>
                <a:gd name="connsiteX11" fmla="*/ 59727 w 128613"/>
                <a:gd name="connsiteY11" fmla="*/ 79113 h 139972"/>
                <a:gd name="connsiteX12" fmla="*/ 32331 w 128613"/>
                <a:gd name="connsiteY12" fmla="*/ 121713 h 139972"/>
                <a:gd name="connsiteX13" fmla="*/ 25072 w 128613"/>
                <a:gd name="connsiteY13" fmla="*/ 122809 h 139972"/>
                <a:gd name="connsiteX14" fmla="*/ 13976 w 128613"/>
                <a:gd name="connsiteY14" fmla="*/ 105824 h 139972"/>
                <a:gd name="connsiteX15" fmla="*/ 5210 w 128613"/>
                <a:gd name="connsiteY15" fmla="*/ 100892 h 139972"/>
                <a:gd name="connsiteX16" fmla="*/ 210 w 128613"/>
                <a:gd name="connsiteY16" fmla="*/ 109412 h 139972"/>
                <a:gd name="connsiteX17" fmla="*/ 279 w 128613"/>
                <a:gd name="connsiteY17" fmla="*/ 109659 h 139972"/>
                <a:gd name="connsiteX18" fmla="*/ 19592 w 128613"/>
                <a:gd name="connsiteY18" fmla="*/ 135958 h 139972"/>
                <a:gd name="connsiteX19" fmla="*/ 27263 w 128613"/>
                <a:gd name="connsiteY19" fmla="*/ 137465 h 139972"/>
                <a:gd name="connsiteX20" fmla="*/ 39317 w 128613"/>
                <a:gd name="connsiteY20" fmla="*/ 134041 h 139972"/>
                <a:gd name="connsiteX21" fmla="*/ 67534 w 128613"/>
                <a:gd name="connsiteY21" fmla="*/ 95824 h 139972"/>
                <a:gd name="connsiteX22" fmla="*/ 84793 w 128613"/>
                <a:gd name="connsiteY22" fmla="*/ 128699 h 139972"/>
                <a:gd name="connsiteX23" fmla="*/ 103696 w 128613"/>
                <a:gd name="connsiteY23" fmla="*/ 139931 h 139972"/>
                <a:gd name="connsiteX24" fmla="*/ 103696 w 128613"/>
                <a:gd name="connsiteY24" fmla="*/ 139931 h 139972"/>
                <a:gd name="connsiteX25" fmla="*/ 127530 w 128613"/>
                <a:gd name="connsiteY25" fmla="*/ 126233 h 139972"/>
                <a:gd name="connsiteX26" fmla="*/ 125218 w 128613"/>
                <a:gd name="connsiteY26" fmla="*/ 116425 h 139972"/>
                <a:gd name="connsiteX27" fmla="*/ 116161 w 128613"/>
                <a:gd name="connsiteY27" fmla="*/ 117740 h 13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613" h="139972">
                  <a:moveTo>
                    <a:pt x="116435" y="118014"/>
                  </a:moveTo>
                  <a:cubicBezTo>
                    <a:pt x="113320" y="122138"/>
                    <a:pt x="108863" y="125041"/>
                    <a:pt x="103833" y="126233"/>
                  </a:cubicBezTo>
                  <a:cubicBezTo>
                    <a:pt x="101368" y="126233"/>
                    <a:pt x="98902" y="124452"/>
                    <a:pt x="96437" y="121028"/>
                  </a:cubicBezTo>
                  <a:cubicBezTo>
                    <a:pt x="88573" y="107919"/>
                    <a:pt x="81838" y="94178"/>
                    <a:pt x="76301" y="79935"/>
                  </a:cubicBezTo>
                  <a:cubicBezTo>
                    <a:pt x="91095" y="51170"/>
                    <a:pt x="104518" y="19939"/>
                    <a:pt x="108628" y="10076"/>
                  </a:cubicBezTo>
                  <a:cubicBezTo>
                    <a:pt x="110141" y="6295"/>
                    <a:pt x="108300" y="2002"/>
                    <a:pt x="104518" y="488"/>
                  </a:cubicBezTo>
                  <a:cubicBezTo>
                    <a:pt x="100736" y="-1025"/>
                    <a:pt x="96443" y="816"/>
                    <a:pt x="94930" y="4597"/>
                  </a:cubicBezTo>
                  <a:cubicBezTo>
                    <a:pt x="87533" y="22131"/>
                    <a:pt x="78082" y="43088"/>
                    <a:pt x="68493" y="62402"/>
                  </a:cubicBezTo>
                  <a:cubicBezTo>
                    <a:pt x="58905" y="38431"/>
                    <a:pt x="50960" y="16788"/>
                    <a:pt x="50823" y="16378"/>
                  </a:cubicBezTo>
                  <a:cubicBezTo>
                    <a:pt x="49500" y="12596"/>
                    <a:pt x="45359" y="10603"/>
                    <a:pt x="41577" y="11926"/>
                  </a:cubicBezTo>
                  <a:cubicBezTo>
                    <a:pt x="37795" y="13250"/>
                    <a:pt x="35802" y="17390"/>
                    <a:pt x="37126" y="21172"/>
                  </a:cubicBezTo>
                  <a:cubicBezTo>
                    <a:pt x="37947" y="23226"/>
                    <a:pt x="48358" y="51444"/>
                    <a:pt x="59727" y="79113"/>
                  </a:cubicBezTo>
                  <a:cubicBezTo>
                    <a:pt x="53159" y="94806"/>
                    <a:pt x="43887" y="109221"/>
                    <a:pt x="32331" y="121713"/>
                  </a:cubicBezTo>
                  <a:cubicBezTo>
                    <a:pt x="30236" y="123247"/>
                    <a:pt x="27525" y="123644"/>
                    <a:pt x="25072" y="122809"/>
                  </a:cubicBezTo>
                  <a:cubicBezTo>
                    <a:pt x="19182" y="120343"/>
                    <a:pt x="14935" y="109111"/>
                    <a:pt x="13976" y="105824"/>
                  </a:cubicBezTo>
                  <a:cubicBezTo>
                    <a:pt x="12850" y="102098"/>
                    <a:pt x="8982" y="99917"/>
                    <a:pt x="5210" y="100892"/>
                  </a:cubicBezTo>
                  <a:cubicBezTo>
                    <a:pt x="1476" y="101865"/>
                    <a:pt x="-762" y="105673"/>
                    <a:pt x="210" y="109412"/>
                  </a:cubicBezTo>
                  <a:cubicBezTo>
                    <a:pt x="231" y="109494"/>
                    <a:pt x="254" y="109577"/>
                    <a:pt x="279" y="109659"/>
                  </a:cubicBezTo>
                  <a:cubicBezTo>
                    <a:pt x="2985" y="120631"/>
                    <a:pt x="9930" y="130096"/>
                    <a:pt x="19592" y="135958"/>
                  </a:cubicBezTo>
                  <a:cubicBezTo>
                    <a:pt x="22031" y="136945"/>
                    <a:pt x="24633" y="137452"/>
                    <a:pt x="27263" y="137465"/>
                  </a:cubicBezTo>
                  <a:cubicBezTo>
                    <a:pt x="31507" y="137369"/>
                    <a:pt x="35656" y="136191"/>
                    <a:pt x="39317" y="134041"/>
                  </a:cubicBezTo>
                  <a:cubicBezTo>
                    <a:pt x="51257" y="123384"/>
                    <a:pt x="60865" y="110371"/>
                    <a:pt x="67534" y="95824"/>
                  </a:cubicBezTo>
                  <a:cubicBezTo>
                    <a:pt x="72370" y="107234"/>
                    <a:pt x="78142" y="118234"/>
                    <a:pt x="84793" y="128699"/>
                  </a:cubicBezTo>
                  <a:cubicBezTo>
                    <a:pt x="88854" y="135328"/>
                    <a:pt x="95927" y="139534"/>
                    <a:pt x="103696" y="139931"/>
                  </a:cubicBezTo>
                  <a:lnTo>
                    <a:pt x="103696" y="139931"/>
                  </a:lnTo>
                  <a:cubicBezTo>
                    <a:pt x="113200" y="138876"/>
                    <a:pt x="121836" y="133917"/>
                    <a:pt x="127530" y="126233"/>
                  </a:cubicBezTo>
                  <a:cubicBezTo>
                    <a:pt x="129600" y="122891"/>
                    <a:pt x="128565" y="118494"/>
                    <a:pt x="125218" y="116425"/>
                  </a:cubicBezTo>
                  <a:cubicBezTo>
                    <a:pt x="122281" y="114617"/>
                    <a:pt x="118462" y="115165"/>
                    <a:pt x="116161" y="1177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C54CE97-D6C8-4032-8E19-4BA1CD7DFFE2}"/>
                </a:ext>
              </a:extLst>
            </p:cNvPr>
            <p:cNvSpPr/>
            <p:nvPr/>
          </p:nvSpPr>
          <p:spPr>
            <a:xfrm>
              <a:off x="7171693" y="2458434"/>
              <a:ext cx="72819" cy="117532"/>
            </a:xfrm>
            <a:custGeom>
              <a:avLst/>
              <a:gdLst>
                <a:gd name="connsiteX0" fmla="*/ 61760 w 72819"/>
                <a:gd name="connsiteY0" fmla="*/ -37 h 117532"/>
                <a:gd name="connsiteX1" fmla="*/ 15325 w 72819"/>
                <a:gd name="connsiteY1" fmla="*/ 67356 h 117532"/>
                <a:gd name="connsiteX2" fmla="*/ 17105 w 72819"/>
                <a:gd name="connsiteY2" fmla="*/ 10236 h 117532"/>
                <a:gd name="connsiteX3" fmla="*/ 10256 w 72819"/>
                <a:gd name="connsiteY3" fmla="*/ 2976 h 117532"/>
                <a:gd name="connsiteX4" fmla="*/ 2860 w 72819"/>
                <a:gd name="connsiteY4" fmla="*/ 9825 h 117532"/>
                <a:gd name="connsiteX5" fmla="*/ -17 w 72819"/>
                <a:gd name="connsiteY5" fmla="*/ 104613 h 117532"/>
                <a:gd name="connsiteX6" fmla="*/ 5599 w 72819"/>
                <a:gd name="connsiteY6" fmla="*/ 111736 h 117532"/>
                <a:gd name="connsiteX7" fmla="*/ 13681 w 72819"/>
                <a:gd name="connsiteY7" fmla="*/ 107490 h 117532"/>
                <a:gd name="connsiteX8" fmla="*/ 57924 w 72819"/>
                <a:gd name="connsiteY8" fmla="*/ 17770 h 117532"/>
                <a:gd name="connsiteX9" fmla="*/ 48884 w 72819"/>
                <a:gd name="connsiteY9" fmla="*/ 108860 h 117532"/>
                <a:gd name="connsiteX10" fmla="*/ 54121 w 72819"/>
                <a:gd name="connsiteY10" fmla="*/ 117462 h 117532"/>
                <a:gd name="connsiteX11" fmla="*/ 54226 w 72819"/>
                <a:gd name="connsiteY11" fmla="*/ 117489 h 117532"/>
                <a:gd name="connsiteX12" fmla="*/ 55733 w 72819"/>
                <a:gd name="connsiteY12" fmla="*/ 117489 h 117532"/>
                <a:gd name="connsiteX13" fmla="*/ 62719 w 72819"/>
                <a:gd name="connsiteY13" fmla="*/ 111873 h 117532"/>
                <a:gd name="connsiteX14" fmla="*/ 71348 w 72819"/>
                <a:gd name="connsiteY14" fmla="*/ 11606 h 117532"/>
                <a:gd name="connsiteX15" fmla="*/ 61760 w 72819"/>
                <a:gd name="connsiteY15" fmla="*/ -37 h 11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19" h="117532">
                  <a:moveTo>
                    <a:pt x="61760" y="-37"/>
                  </a:moveTo>
                  <a:cubicBezTo>
                    <a:pt x="57240" y="-37"/>
                    <a:pt x="46418" y="-1818"/>
                    <a:pt x="15325" y="67356"/>
                  </a:cubicBezTo>
                  <a:lnTo>
                    <a:pt x="17105" y="10236"/>
                  </a:lnTo>
                  <a:cubicBezTo>
                    <a:pt x="17183" y="6360"/>
                    <a:pt x="14137" y="3127"/>
                    <a:pt x="10256" y="2976"/>
                  </a:cubicBezTo>
                  <a:cubicBezTo>
                    <a:pt x="6376" y="2963"/>
                    <a:pt x="3147" y="5949"/>
                    <a:pt x="2860" y="9825"/>
                  </a:cubicBezTo>
                  <a:lnTo>
                    <a:pt x="-17" y="104613"/>
                  </a:lnTo>
                  <a:cubicBezTo>
                    <a:pt x="-41" y="108010"/>
                    <a:pt x="2291" y="110969"/>
                    <a:pt x="5599" y="111736"/>
                  </a:cubicBezTo>
                  <a:cubicBezTo>
                    <a:pt x="8965" y="112462"/>
                    <a:pt x="12367" y="110668"/>
                    <a:pt x="13681" y="107490"/>
                  </a:cubicBezTo>
                  <a:cubicBezTo>
                    <a:pt x="25590" y="76259"/>
                    <a:pt x="40402" y="46220"/>
                    <a:pt x="57924" y="17770"/>
                  </a:cubicBezTo>
                  <a:cubicBezTo>
                    <a:pt x="58842" y="48398"/>
                    <a:pt x="55803" y="79012"/>
                    <a:pt x="48884" y="108860"/>
                  </a:cubicBezTo>
                  <a:cubicBezTo>
                    <a:pt x="47954" y="112681"/>
                    <a:pt x="50299" y="116530"/>
                    <a:pt x="54121" y="117462"/>
                  </a:cubicBezTo>
                  <a:cubicBezTo>
                    <a:pt x="54156" y="117475"/>
                    <a:pt x="54190" y="117475"/>
                    <a:pt x="54226" y="117489"/>
                  </a:cubicBezTo>
                  <a:lnTo>
                    <a:pt x="55733" y="117489"/>
                  </a:lnTo>
                  <a:cubicBezTo>
                    <a:pt x="59113" y="117558"/>
                    <a:pt x="62056" y="115188"/>
                    <a:pt x="62719" y="111873"/>
                  </a:cubicBezTo>
                  <a:cubicBezTo>
                    <a:pt x="62719" y="109270"/>
                    <a:pt x="77375" y="47083"/>
                    <a:pt x="71348" y="11606"/>
                  </a:cubicBezTo>
                  <a:cubicBezTo>
                    <a:pt x="69978" y="2291"/>
                    <a:pt x="64773" y="237"/>
                    <a:pt x="61760" y="-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79C9FE7-AFEA-44E6-A7CC-9FF993B5A7D5}"/>
                </a:ext>
              </a:extLst>
            </p:cNvPr>
            <p:cNvSpPr/>
            <p:nvPr/>
          </p:nvSpPr>
          <p:spPr>
            <a:xfrm>
              <a:off x="7358790" y="2355236"/>
              <a:ext cx="77504" cy="75259"/>
            </a:xfrm>
            <a:custGeom>
              <a:avLst/>
              <a:gdLst>
                <a:gd name="connsiteX0" fmla="*/ 73279 w 77504"/>
                <a:gd name="connsiteY0" fmla="*/ 28646 h 75259"/>
                <a:gd name="connsiteX1" fmla="*/ 51089 w 77504"/>
                <a:gd name="connsiteY1" fmla="*/ 26728 h 75259"/>
                <a:gd name="connsiteX2" fmla="*/ 53829 w 77504"/>
                <a:gd name="connsiteY2" fmla="*/ 8099 h 75259"/>
                <a:gd name="connsiteX3" fmla="*/ 47814 w 77504"/>
                <a:gd name="connsiteY3" fmla="*/ 19 h 75259"/>
                <a:gd name="connsiteX4" fmla="*/ 47802 w 77504"/>
                <a:gd name="connsiteY4" fmla="*/ 17 h 75259"/>
                <a:gd name="connsiteX5" fmla="*/ 39720 w 77504"/>
                <a:gd name="connsiteY5" fmla="*/ 6044 h 75259"/>
                <a:gd name="connsiteX6" fmla="*/ 36980 w 77504"/>
                <a:gd name="connsiteY6" fmla="*/ 26043 h 75259"/>
                <a:gd name="connsiteX7" fmla="*/ 7804 w 77504"/>
                <a:gd name="connsiteY7" fmla="*/ 22893 h 75259"/>
                <a:gd name="connsiteX8" fmla="*/ -3 w 77504"/>
                <a:gd name="connsiteY8" fmla="*/ 29468 h 75259"/>
                <a:gd name="connsiteX9" fmla="*/ 6572 w 77504"/>
                <a:gd name="connsiteY9" fmla="*/ 37138 h 75259"/>
                <a:gd name="connsiteX10" fmla="*/ 35200 w 77504"/>
                <a:gd name="connsiteY10" fmla="*/ 39741 h 75259"/>
                <a:gd name="connsiteX11" fmla="*/ 31364 w 77504"/>
                <a:gd name="connsiteY11" fmla="*/ 67136 h 75259"/>
                <a:gd name="connsiteX12" fmla="*/ 37391 w 77504"/>
                <a:gd name="connsiteY12" fmla="*/ 75218 h 75259"/>
                <a:gd name="connsiteX13" fmla="*/ 38487 w 77504"/>
                <a:gd name="connsiteY13" fmla="*/ 75218 h 75259"/>
                <a:gd name="connsiteX14" fmla="*/ 45473 w 77504"/>
                <a:gd name="connsiteY14" fmla="*/ 69191 h 75259"/>
                <a:gd name="connsiteX15" fmla="*/ 49445 w 77504"/>
                <a:gd name="connsiteY15" fmla="*/ 41796 h 75259"/>
                <a:gd name="connsiteX16" fmla="*/ 72320 w 77504"/>
                <a:gd name="connsiteY16" fmla="*/ 43850 h 75259"/>
                <a:gd name="connsiteX17" fmla="*/ 72320 w 77504"/>
                <a:gd name="connsiteY17" fmla="*/ 43850 h 75259"/>
                <a:gd name="connsiteX18" fmla="*/ 77211 w 77504"/>
                <a:gd name="connsiteY18" fmla="*/ 35045 h 75259"/>
                <a:gd name="connsiteX19" fmla="*/ 72320 w 77504"/>
                <a:gd name="connsiteY19" fmla="*/ 30152 h 7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7504" h="75259">
                  <a:moveTo>
                    <a:pt x="73279" y="28646"/>
                  </a:moveTo>
                  <a:lnTo>
                    <a:pt x="51089" y="26728"/>
                  </a:lnTo>
                  <a:lnTo>
                    <a:pt x="53829" y="8099"/>
                  </a:lnTo>
                  <a:cubicBezTo>
                    <a:pt x="54404" y="4206"/>
                    <a:pt x="51705" y="590"/>
                    <a:pt x="47814" y="19"/>
                  </a:cubicBezTo>
                  <a:cubicBezTo>
                    <a:pt x="47810" y="19"/>
                    <a:pt x="47806" y="17"/>
                    <a:pt x="47802" y="17"/>
                  </a:cubicBezTo>
                  <a:cubicBezTo>
                    <a:pt x="43925" y="-477"/>
                    <a:pt x="40353" y="2187"/>
                    <a:pt x="39720" y="6044"/>
                  </a:cubicBezTo>
                  <a:lnTo>
                    <a:pt x="36980" y="26043"/>
                  </a:lnTo>
                  <a:lnTo>
                    <a:pt x="7804" y="22893"/>
                  </a:lnTo>
                  <a:cubicBezTo>
                    <a:pt x="3865" y="22650"/>
                    <a:pt x="428" y="25543"/>
                    <a:pt x="-3" y="29468"/>
                  </a:cubicBezTo>
                  <a:cubicBezTo>
                    <a:pt x="-242" y="33380"/>
                    <a:pt x="2669" y="36775"/>
                    <a:pt x="6572" y="37138"/>
                  </a:cubicBezTo>
                  <a:lnTo>
                    <a:pt x="35200" y="39741"/>
                  </a:lnTo>
                  <a:lnTo>
                    <a:pt x="31364" y="67136"/>
                  </a:lnTo>
                  <a:cubicBezTo>
                    <a:pt x="30870" y="71013"/>
                    <a:pt x="33534" y="74585"/>
                    <a:pt x="37391" y="75218"/>
                  </a:cubicBezTo>
                  <a:lnTo>
                    <a:pt x="38487" y="75218"/>
                  </a:lnTo>
                  <a:cubicBezTo>
                    <a:pt x="41979" y="75192"/>
                    <a:pt x="44936" y="72640"/>
                    <a:pt x="45473" y="69191"/>
                  </a:cubicBezTo>
                  <a:lnTo>
                    <a:pt x="49445" y="41796"/>
                  </a:lnTo>
                  <a:lnTo>
                    <a:pt x="72320" y="43850"/>
                  </a:lnTo>
                  <a:lnTo>
                    <a:pt x="72320" y="43850"/>
                  </a:lnTo>
                  <a:cubicBezTo>
                    <a:pt x="76101" y="42769"/>
                    <a:pt x="78293" y="38827"/>
                    <a:pt x="77211" y="35045"/>
                  </a:cubicBezTo>
                  <a:cubicBezTo>
                    <a:pt x="76539" y="32678"/>
                    <a:pt x="74690" y="30829"/>
                    <a:pt x="72320" y="3015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7C31D83-A64C-4EA9-B7D3-F66E33AF06BD}"/>
                </a:ext>
              </a:extLst>
            </p:cNvPr>
            <p:cNvSpPr/>
            <p:nvPr/>
          </p:nvSpPr>
          <p:spPr>
            <a:xfrm>
              <a:off x="7450098" y="2239768"/>
              <a:ext cx="75105" cy="344973"/>
            </a:xfrm>
            <a:custGeom>
              <a:avLst/>
              <a:gdLst>
                <a:gd name="connsiteX0" fmla="*/ 71006 w 75105"/>
                <a:gd name="connsiteY0" fmla="*/ 10287 h 344973"/>
                <a:gd name="connsiteX1" fmla="*/ 28817 w 75105"/>
                <a:gd name="connsiteY1" fmla="*/ 2890 h 344973"/>
                <a:gd name="connsiteX2" fmla="*/ 20188 w 75105"/>
                <a:gd name="connsiteY2" fmla="*/ 25492 h 344973"/>
                <a:gd name="connsiteX3" fmla="*/ 28817 w 75105"/>
                <a:gd name="connsiteY3" fmla="*/ 60558 h 344973"/>
                <a:gd name="connsiteX4" fmla="*/ 29776 w 75105"/>
                <a:gd name="connsiteY4" fmla="*/ 104527 h 344973"/>
                <a:gd name="connsiteX5" fmla="*/ 7175 w 75105"/>
                <a:gd name="connsiteY5" fmla="*/ 129731 h 344973"/>
                <a:gd name="connsiteX6" fmla="*/ -16 w 75105"/>
                <a:gd name="connsiteY6" fmla="*/ 136779 h 344973"/>
                <a:gd name="connsiteX7" fmla="*/ 1833 w 75105"/>
                <a:gd name="connsiteY7" fmla="*/ 141648 h 344973"/>
                <a:gd name="connsiteX8" fmla="*/ 20188 w 75105"/>
                <a:gd name="connsiteY8" fmla="*/ 201781 h 344973"/>
                <a:gd name="connsiteX9" fmla="*/ 25804 w 75105"/>
                <a:gd name="connsiteY9" fmla="*/ 334786 h 344973"/>
                <a:gd name="connsiteX10" fmla="*/ 64568 w 75105"/>
                <a:gd name="connsiteY10" fmla="*/ 344922 h 344973"/>
                <a:gd name="connsiteX11" fmla="*/ 69458 w 75105"/>
                <a:gd name="connsiteY11" fmla="*/ 336114 h 344973"/>
                <a:gd name="connsiteX12" fmla="*/ 64568 w 75105"/>
                <a:gd name="connsiteY12" fmla="*/ 331224 h 344973"/>
                <a:gd name="connsiteX13" fmla="*/ 34570 w 75105"/>
                <a:gd name="connsiteY13" fmla="*/ 324239 h 344973"/>
                <a:gd name="connsiteX14" fmla="*/ 34570 w 75105"/>
                <a:gd name="connsiteY14" fmla="*/ 204521 h 344973"/>
                <a:gd name="connsiteX15" fmla="*/ 18544 w 75105"/>
                <a:gd name="connsiteY15" fmla="*/ 140278 h 344973"/>
                <a:gd name="connsiteX16" fmla="*/ 42241 w 75105"/>
                <a:gd name="connsiteY16" fmla="*/ 112883 h 344973"/>
                <a:gd name="connsiteX17" fmla="*/ 42241 w 75105"/>
                <a:gd name="connsiteY17" fmla="*/ 56996 h 344973"/>
                <a:gd name="connsiteX18" fmla="*/ 34296 w 75105"/>
                <a:gd name="connsiteY18" fmla="*/ 25492 h 344973"/>
                <a:gd name="connsiteX19" fmla="*/ 36351 w 75105"/>
                <a:gd name="connsiteY19" fmla="*/ 16040 h 344973"/>
                <a:gd name="connsiteX20" fmla="*/ 63747 w 75105"/>
                <a:gd name="connsiteY20" fmla="*/ 23574 h 344973"/>
                <a:gd name="connsiteX21" fmla="*/ 73472 w 75105"/>
                <a:gd name="connsiteY21" fmla="*/ 21108 h 344973"/>
                <a:gd name="connsiteX22" fmla="*/ 72568 w 75105"/>
                <a:gd name="connsiteY22" fmla="*/ 11271 h 344973"/>
                <a:gd name="connsiteX23" fmla="*/ 71006 w 75105"/>
                <a:gd name="connsiteY23" fmla="*/ 10287 h 34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5105" h="344973">
                  <a:moveTo>
                    <a:pt x="71006" y="10287"/>
                  </a:moveTo>
                  <a:cubicBezTo>
                    <a:pt x="66486" y="7548"/>
                    <a:pt x="42789" y="-5876"/>
                    <a:pt x="28817" y="2890"/>
                  </a:cubicBezTo>
                  <a:cubicBezTo>
                    <a:pt x="21612" y="7963"/>
                    <a:pt x="18188" y="16903"/>
                    <a:pt x="20188" y="25492"/>
                  </a:cubicBezTo>
                  <a:cubicBezTo>
                    <a:pt x="21475" y="37515"/>
                    <a:pt x="24379" y="49312"/>
                    <a:pt x="28817" y="60558"/>
                  </a:cubicBezTo>
                  <a:cubicBezTo>
                    <a:pt x="34707" y="77269"/>
                    <a:pt x="38954" y="89186"/>
                    <a:pt x="29776" y="104527"/>
                  </a:cubicBezTo>
                  <a:cubicBezTo>
                    <a:pt x="16078" y="127676"/>
                    <a:pt x="6764" y="129731"/>
                    <a:pt x="7175" y="129731"/>
                  </a:cubicBezTo>
                  <a:cubicBezTo>
                    <a:pt x="3244" y="129690"/>
                    <a:pt x="25" y="132845"/>
                    <a:pt x="-16" y="136779"/>
                  </a:cubicBezTo>
                  <a:cubicBezTo>
                    <a:pt x="-44" y="138578"/>
                    <a:pt x="627" y="140318"/>
                    <a:pt x="1833" y="141648"/>
                  </a:cubicBezTo>
                  <a:cubicBezTo>
                    <a:pt x="15873" y="158363"/>
                    <a:pt x="22503" y="180074"/>
                    <a:pt x="20188" y="201781"/>
                  </a:cubicBezTo>
                  <a:cubicBezTo>
                    <a:pt x="16626" y="225341"/>
                    <a:pt x="8545" y="321910"/>
                    <a:pt x="25804" y="334786"/>
                  </a:cubicBezTo>
                  <a:cubicBezTo>
                    <a:pt x="37556" y="341635"/>
                    <a:pt x="50967" y="345141"/>
                    <a:pt x="64568" y="344922"/>
                  </a:cubicBezTo>
                  <a:cubicBezTo>
                    <a:pt x="68349" y="343840"/>
                    <a:pt x="70541" y="339895"/>
                    <a:pt x="69458" y="336114"/>
                  </a:cubicBezTo>
                  <a:cubicBezTo>
                    <a:pt x="68787" y="333745"/>
                    <a:pt x="66938" y="331896"/>
                    <a:pt x="64568" y="331224"/>
                  </a:cubicBezTo>
                  <a:cubicBezTo>
                    <a:pt x="54144" y="331471"/>
                    <a:pt x="43816" y="329060"/>
                    <a:pt x="34570" y="324239"/>
                  </a:cubicBezTo>
                  <a:cubicBezTo>
                    <a:pt x="27722" y="316431"/>
                    <a:pt x="27448" y="248216"/>
                    <a:pt x="34570" y="204521"/>
                  </a:cubicBezTo>
                  <a:cubicBezTo>
                    <a:pt x="37337" y="181862"/>
                    <a:pt x="31639" y="158980"/>
                    <a:pt x="18544" y="140278"/>
                  </a:cubicBezTo>
                  <a:cubicBezTo>
                    <a:pt x="28270" y="132905"/>
                    <a:pt x="36351" y="123571"/>
                    <a:pt x="42241" y="112883"/>
                  </a:cubicBezTo>
                  <a:cubicBezTo>
                    <a:pt x="54843" y="91925"/>
                    <a:pt x="48542" y="74118"/>
                    <a:pt x="42241" y="56996"/>
                  </a:cubicBezTo>
                  <a:cubicBezTo>
                    <a:pt x="38200" y="46896"/>
                    <a:pt x="35529" y="36300"/>
                    <a:pt x="34296" y="25492"/>
                  </a:cubicBezTo>
                  <a:cubicBezTo>
                    <a:pt x="34296" y="23163"/>
                    <a:pt x="34296" y="17547"/>
                    <a:pt x="36351" y="16040"/>
                  </a:cubicBezTo>
                  <a:cubicBezTo>
                    <a:pt x="41008" y="13027"/>
                    <a:pt x="55254" y="18506"/>
                    <a:pt x="63747" y="23574"/>
                  </a:cubicBezTo>
                  <a:cubicBezTo>
                    <a:pt x="67130" y="25485"/>
                    <a:pt x="71417" y="24399"/>
                    <a:pt x="73472" y="21108"/>
                  </a:cubicBezTo>
                  <a:cubicBezTo>
                    <a:pt x="75937" y="18143"/>
                    <a:pt x="75540" y="13738"/>
                    <a:pt x="72568" y="11271"/>
                  </a:cubicBezTo>
                  <a:cubicBezTo>
                    <a:pt x="72088" y="10875"/>
                    <a:pt x="71568" y="10545"/>
                    <a:pt x="71006" y="1028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582E74F-95B5-467E-84FC-C68B2C494DFC}"/>
                </a:ext>
              </a:extLst>
            </p:cNvPr>
            <p:cNvSpPr/>
            <p:nvPr/>
          </p:nvSpPr>
          <p:spPr>
            <a:xfrm>
              <a:off x="7538841" y="2317917"/>
              <a:ext cx="117662" cy="230608"/>
            </a:xfrm>
            <a:custGeom>
              <a:avLst/>
              <a:gdLst>
                <a:gd name="connsiteX0" fmla="*/ 113488 w 117662"/>
                <a:gd name="connsiteY0" fmla="*/ 490 h 230608"/>
                <a:gd name="connsiteX1" fmla="*/ 104447 w 117662"/>
                <a:gd name="connsiteY1" fmla="*/ 3640 h 230608"/>
                <a:gd name="connsiteX2" fmla="*/ 41164 w 117662"/>
                <a:gd name="connsiteY2" fmla="*/ 75005 h 230608"/>
                <a:gd name="connsiteX3" fmla="*/ 35548 w 117662"/>
                <a:gd name="connsiteY3" fmla="*/ 69800 h 230608"/>
                <a:gd name="connsiteX4" fmla="*/ 42671 w 117662"/>
                <a:gd name="connsiteY4" fmla="*/ 21310 h 230608"/>
                <a:gd name="connsiteX5" fmla="*/ 38835 w 117662"/>
                <a:gd name="connsiteY5" fmla="*/ 11996 h 230608"/>
                <a:gd name="connsiteX6" fmla="*/ 29630 w 117662"/>
                <a:gd name="connsiteY6" fmla="*/ 15577 h 230608"/>
                <a:gd name="connsiteX7" fmla="*/ 29521 w 117662"/>
                <a:gd name="connsiteY7" fmla="*/ 15831 h 230608"/>
                <a:gd name="connsiteX8" fmla="*/ 22535 w 117662"/>
                <a:gd name="connsiteY8" fmla="*/ 75690 h 230608"/>
                <a:gd name="connsiteX9" fmla="*/ 36233 w 117662"/>
                <a:gd name="connsiteY9" fmla="*/ 88429 h 230608"/>
                <a:gd name="connsiteX10" fmla="*/ 91023 w 117662"/>
                <a:gd name="connsiteY10" fmla="*/ 50760 h 230608"/>
                <a:gd name="connsiteX11" fmla="*/ 75819 w 117662"/>
                <a:gd name="connsiteY11" fmla="*/ 128153 h 230608"/>
                <a:gd name="connsiteX12" fmla="*/ 13494 w 117662"/>
                <a:gd name="connsiteY12" fmla="*/ 169246 h 230608"/>
                <a:gd name="connsiteX13" fmla="*/ 2262 w 117662"/>
                <a:gd name="connsiteY13" fmla="*/ 210339 h 230608"/>
                <a:gd name="connsiteX14" fmla="*/ 41986 w 117662"/>
                <a:gd name="connsiteY14" fmla="*/ 230337 h 230608"/>
                <a:gd name="connsiteX15" fmla="*/ 47739 w 117662"/>
                <a:gd name="connsiteY15" fmla="*/ 230337 h 230608"/>
                <a:gd name="connsiteX16" fmla="*/ 86777 w 117662"/>
                <a:gd name="connsiteY16" fmla="*/ 175547 h 230608"/>
                <a:gd name="connsiteX17" fmla="*/ 88832 w 117662"/>
                <a:gd name="connsiteY17" fmla="*/ 141165 h 230608"/>
                <a:gd name="connsiteX18" fmla="*/ 88832 w 117662"/>
                <a:gd name="connsiteY18" fmla="*/ 138700 h 230608"/>
                <a:gd name="connsiteX19" fmla="*/ 107461 w 117662"/>
                <a:gd name="connsiteY19" fmla="*/ 129659 h 230608"/>
                <a:gd name="connsiteX20" fmla="*/ 111077 w 117662"/>
                <a:gd name="connsiteY20" fmla="*/ 120468 h 230608"/>
                <a:gd name="connsiteX21" fmla="*/ 111022 w 117662"/>
                <a:gd name="connsiteY21" fmla="*/ 120345 h 230608"/>
                <a:gd name="connsiteX22" fmla="*/ 101612 w 117662"/>
                <a:gd name="connsiteY22" fmla="*/ 116767 h 230608"/>
                <a:gd name="connsiteX23" fmla="*/ 101571 w 117662"/>
                <a:gd name="connsiteY23" fmla="*/ 116783 h 230608"/>
                <a:gd name="connsiteX24" fmla="*/ 91160 w 117662"/>
                <a:gd name="connsiteY24" fmla="*/ 121715 h 230608"/>
                <a:gd name="connsiteX25" fmla="*/ 117460 w 117662"/>
                <a:gd name="connsiteY25" fmla="*/ 8572 h 230608"/>
                <a:gd name="connsiteX26" fmla="*/ 113488 w 117662"/>
                <a:gd name="connsiteY26" fmla="*/ 490 h 230608"/>
                <a:gd name="connsiteX27" fmla="*/ 72395 w 117662"/>
                <a:gd name="connsiteY27" fmla="*/ 173766 h 230608"/>
                <a:gd name="connsiteX28" fmla="*/ 46643 w 117662"/>
                <a:gd name="connsiteY28" fmla="*/ 214859 h 230608"/>
                <a:gd name="connsiteX29" fmla="*/ 15138 w 117662"/>
                <a:gd name="connsiteY29" fmla="*/ 203353 h 230608"/>
                <a:gd name="connsiteX30" fmla="*/ 23494 w 117662"/>
                <a:gd name="connsiteY30" fmla="*/ 178149 h 230608"/>
                <a:gd name="connsiteX31" fmla="*/ 74312 w 117662"/>
                <a:gd name="connsiteY31" fmla="*/ 145549 h 230608"/>
                <a:gd name="connsiteX32" fmla="*/ 72805 w 117662"/>
                <a:gd name="connsiteY32" fmla="*/ 173766 h 23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7662" h="230608">
                  <a:moveTo>
                    <a:pt x="113488" y="490"/>
                  </a:moveTo>
                  <a:cubicBezTo>
                    <a:pt x="110104" y="-877"/>
                    <a:pt x="106242" y="471"/>
                    <a:pt x="104447" y="3640"/>
                  </a:cubicBezTo>
                  <a:cubicBezTo>
                    <a:pt x="83627" y="41309"/>
                    <a:pt x="53081" y="78978"/>
                    <a:pt x="41164" y="75005"/>
                  </a:cubicBezTo>
                  <a:cubicBezTo>
                    <a:pt x="38643" y="74126"/>
                    <a:pt x="36616" y="72240"/>
                    <a:pt x="35548" y="69800"/>
                  </a:cubicBezTo>
                  <a:cubicBezTo>
                    <a:pt x="30480" y="58705"/>
                    <a:pt x="37191" y="34186"/>
                    <a:pt x="42671" y="21310"/>
                  </a:cubicBezTo>
                  <a:cubicBezTo>
                    <a:pt x="44109" y="17679"/>
                    <a:pt x="42410" y="13564"/>
                    <a:pt x="38835" y="11996"/>
                  </a:cubicBezTo>
                  <a:cubicBezTo>
                    <a:pt x="35301" y="10441"/>
                    <a:pt x="31178" y="12045"/>
                    <a:pt x="29630" y="15577"/>
                  </a:cubicBezTo>
                  <a:cubicBezTo>
                    <a:pt x="29589" y="15660"/>
                    <a:pt x="29548" y="15745"/>
                    <a:pt x="29521" y="15831"/>
                  </a:cubicBezTo>
                  <a:cubicBezTo>
                    <a:pt x="27877" y="19804"/>
                    <a:pt x="13357" y="55281"/>
                    <a:pt x="22535" y="75690"/>
                  </a:cubicBezTo>
                  <a:cubicBezTo>
                    <a:pt x="25151" y="81645"/>
                    <a:pt x="30110" y="86255"/>
                    <a:pt x="36233" y="88429"/>
                  </a:cubicBezTo>
                  <a:cubicBezTo>
                    <a:pt x="53492" y="94182"/>
                    <a:pt x="74312" y="73225"/>
                    <a:pt x="91023" y="50760"/>
                  </a:cubicBezTo>
                  <a:cubicBezTo>
                    <a:pt x="84517" y="76253"/>
                    <a:pt x="79435" y="102091"/>
                    <a:pt x="75819" y="128153"/>
                  </a:cubicBezTo>
                  <a:cubicBezTo>
                    <a:pt x="53314" y="139015"/>
                    <a:pt x="32342" y="152836"/>
                    <a:pt x="13494" y="169246"/>
                  </a:cubicBezTo>
                  <a:cubicBezTo>
                    <a:pt x="1331" y="179122"/>
                    <a:pt x="-3176" y="195655"/>
                    <a:pt x="2262" y="210339"/>
                  </a:cubicBezTo>
                  <a:cubicBezTo>
                    <a:pt x="10440" y="224214"/>
                    <a:pt x="25973" y="232036"/>
                    <a:pt x="41986" y="230337"/>
                  </a:cubicBezTo>
                  <a:lnTo>
                    <a:pt x="47739" y="230337"/>
                  </a:lnTo>
                  <a:cubicBezTo>
                    <a:pt x="84859" y="227735"/>
                    <a:pt x="85681" y="206777"/>
                    <a:pt x="86777" y="175547"/>
                  </a:cubicBezTo>
                  <a:cubicBezTo>
                    <a:pt x="86777" y="165684"/>
                    <a:pt x="86777" y="154452"/>
                    <a:pt x="88832" y="141165"/>
                  </a:cubicBezTo>
                  <a:cubicBezTo>
                    <a:pt x="88832" y="140344"/>
                    <a:pt x="88832" y="139522"/>
                    <a:pt x="88832" y="138700"/>
                  </a:cubicBezTo>
                  <a:cubicBezTo>
                    <a:pt x="99653" y="133221"/>
                    <a:pt x="107187" y="129796"/>
                    <a:pt x="107461" y="129659"/>
                  </a:cubicBezTo>
                  <a:cubicBezTo>
                    <a:pt x="110995" y="128125"/>
                    <a:pt x="112611" y="124002"/>
                    <a:pt x="111077" y="120468"/>
                  </a:cubicBezTo>
                  <a:cubicBezTo>
                    <a:pt x="111063" y="120427"/>
                    <a:pt x="111036" y="120386"/>
                    <a:pt x="111022" y="120345"/>
                  </a:cubicBezTo>
                  <a:cubicBezTo>
                    <a:pt x="109406" y="116756"/>
                    <a:pt x="105187" y="115155"/>
                    <a:pt x="101612" y="116767"/>
                  </a:cubicBezTo>
                  <a:cubicBezTo>
                    <a:pt x="101598" y="116772"/>
                    <a:pt x="101584" y="116778"/>
                    <a:pt x="101571" y="116783"/>
                  </a:cubicBezTo>
                  <a:lnTo>
                    <a:pt x="91160" y="121715"/>
                  </a:lnTo>
                  <a:cubicBezTo>
                    <a:pt x="97502" y="83477"/>
                    <a:pt x="106283" y="45686"/>
                    <a:pt x="117460" y="8572"/>
                  </a:cubicBezTo>
                  <a:cubicBezTo>
                    <a:pt x="118227" y="5276"/>
                    <a:pt x="116556" y="1899"/>
                    <a:pt x="113488" y="490"/>
                  </a:cubicBezTo>
                  <a:close/>
                  <a:moveTo>
                    <a:pt x="72395" y="173766"/>
                  </a:moveTo>
                  <a:cubicBezTo>
                    <a:pt x="71162" y="207188"/>
                    <a:pt x="70203" y="213489"/>
                    <a:pt x="46643" y="214859"/>
                  </a:cubicBezTo>
                  <a:cubicBezTo>
                    <a:pt x="30617" y="215955"/>
                    <a:pt x="19247" y="211709"/>
                    <a:pt x="15138" y="203353"/>
                  </a:cubicBezTo>
                  <a:cubicBezTo>
                    <a:pt x="12385" y="194025"/>
                    <a:pt x="15727" y="183984"/>
                    <a:pt x="23494" y="178149"/>
                  </a:cubicBezTo>
                  <a:cubicBezTo>
                    <a:pt x="39013" y="165218"/>
                    <a:pt x="56081" y="154260"/>
                    <a:pt x="74312" y="145549"/>
                  </a:cubicBezTo>
                  <a:cubicBezTo>
                    <a:pt x="73353" y="155959"/>
                    <a:pt x="73079" y="165273"/>
                    <a:pt x="72805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5393D75-29E8-4795-9E94-8B798B134B90}"/>
                </a:ext>
              </a:extLst>
            </p:cNvPr>
            <p:cNvSpPr/>
            <p:nvPr/>
          </p:nvSpPr>
          <p:spPr>
            <a:xfrm>
              <a:off x="7667540" y="2410634"/>
              <a:ext cx="89147" cy="82734"/>
            </a:xfrm>
            <a:custGeom>
              <a:avLst/>
              <a:gdLst>
                <a:gd name="connsiteX0" fmla="*/ 76563 w 89147"/>
                <a:gd name="connsiteY0" fmla="*/ 56667 h 82734"/>
                <a:gd name="connsiteX1" fmla="*/ 62865 w 89147"/>
                <a:gd name="connsiteY1" fmla="*/ 66803 h 82734"/>
                <a:gd name="connsiteX2" fmla="*/ 63550 w 89147"/>
                <a:gd name="connsiteY2" fmla="*/ 55708 h 82734"/>
                <a:gd name="connsiteX3" fmla="*/ 59714 w 89147"/>
                <a:gd name="connsiteY3" fmla="*/ 8999 h 82734"/>
                <a:gd name="connsiteX4" fmla="*/ 47387 w 89147"/>
                <a:gd name="connsiteY4" fmla="*/ -42 h 82734"/>
                <a:gd name="connsiteX5" fmla="*/ 23553 w 89147"/>
                <a:gd name="connsiteY5" fmla="*/ 22012 h 82734"/>
                <a:gd name="connsiteX6" fmla="*/ 25744 w 89147"/>
                <a:gd name="connsiteY6" fmla="*/ 10369 h 82734"/>
                <a:gd name="connsiteX7" fmla="*/ 19991 w 89147"/>
                <a:gd name="connsiteY7" fmla="*/ 2013 h 82734"/>
                <a:gd name="connsiteX8" fmla="*/ 11773 w 89147"/>
                <a:gd name="connsiteY8" fmla="*/ 7766 h 82734"/>
                <a:gd name="connsiteX9" fmla="*/ 266 w 89147"/>
                <a:gd name="connsiteY9" fmla="*/ 70913 h 82734"/>
                <a:gd name="connsiteX10" fmla="*/ 5129 w 89147"/>
                <a:gd name="connsiteY10" fmla="*/ 79748 h 82734"/>
                <a:gd name="connsiteX11" fmla="*/ 13964 w 89147"/>
                <a:gd name="connsiteY11" fmla="*/ 74885 h 82734"/>
                <a:gd name="connsiteX12" fmla="*/ 46839 w 89147"/>
                <a:gd name="connsiteY12" fmla="*/ 14889 h 82734"/>
                <a:gd name="connsiteX13" fmla="*/ 49441 w 89147"/>
                <a:gd name="connsiteY13" fmla="*/ 54612 h 82734"/>
                <a:gd name="connsiteX14" fmla="*/ 53687 w 89147"/>
                <a:gd name="connsiteY14" fmla="*/ 80775 h 82734"/>
                <a:gd name="connsiteX15" fmla="*/ 59577 w 89147"/>
                <a:gd name="connsiteY15" fmla="*/ 82693 h 82734"/>
                <a:gd name="connsiteX16" fmla="*/ 64509 w 89147"/>
                <a:gd name="connsiteY16" fmla="*/ 81734 h 82734"/>
                <a:gd name="connsiteX17" fmla="*/ 87932 w 89147"/>
                <a:gd name="connsiteY17" fmla="*/ 64612 h 82734"/>
                <a:gd name="connsiteX18" fmla="*/ 86055 w 89147"/>
                <a:gd name="connsiteY18" fmla="*/ 54914 h 82734"/>
                <a:gd name="connsiteX19" fmla="*/ 86014 w 89147"/>
                <a:gd name="connsiteY19" fmla="*/ 54886 h 82734"/>
                <a:gd name="connsiteX20" fmla="*/ 76563 w 89147"/>
                <a:gd name="connsiteY20" fmla="*/ 56667 h 8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9147" h="82734">
                  <a:moveTo>
                    <a:pt x="76563" y="56667"/>
                  </a:moveTo>
                  <a:cubicBezTo>
                    <a:pt x="72905" y="61119"/>
                    <a:pt x="68193" y="64598"/>
                    <a:pt x="62865" y="66803"/>
                  </a:cubicBezTo>
                  <a:cubicBezTo>
                    <a:pt x="62865" y="63653"/>
                    <a:pt x="62865" y="59270"/>
                    <a:pt x="63550" y="55708"/>
                  </a:cubicBezTo>
                  <a:cubicBezTo>
                    <a:pt x="66002" y="40052"/>
                    <a:pt x="64687" y="24044"/>
                    <a:pt x="59714" y="8999"/>
                  </a:cubicBezTo>
                  <a:cubicBezTo>
                    <a:pt x="57824" y="3760"/>
                    <a:pt x="52948" y="186"/>
                    <a:pt x="47387" y="-42"/>
                  </a:cubicBezTo>
                  <a:cubicBezTo>
                    <a:pt x="39716" y="-42"/>
                    <a:pt x="31360" y="9547"/>
                    <a:pt x="23553" y="22012"/>
                  </a:cubicBezTo>
                  <a:lnTo>
                    <a:pt x="25744" y="10369"/>
                  </a:lnTo>
                  <a:cubicBezTo>
                    <a:pt x="26333" y="6500"/>
                    <a:pt x="23813" y="2838"/>
                    <a:pt x="19991" y="2013"/>
                  </a:cubicBezTo>
                  <a:cubicBezTo>
                    <a:pt x="16142" y="1349"/>
                    <a:pt x="12471" y="3917"/>
                    <a:pt x="11773" y="7766"/>
                  </a:cubicBezTo>
                  <a:lnTo>
                    <a:pt x="266" y="70913"/>
                  </a:lnTo>
                  <a:cubicBezTo>
                    <a:pt x="-829" y="74693"/>
                    <a:pt x="1349" y="78652"/>
                    <a:pt x="5129" y="79748"/>
                  </a:cubicBezTo>
                  <a:cubicBezTo>
                    <a:pt x="8910" y="80843"/>
                    <a:pt x="12868" y="78665"/>
                    <a:pt x="13964" y="74885"/>
                  </a:cubicBezTo>
                  <a:cubicBezTo>
                    <a:pt x="21470" y="53174"/>
                    <a:pt x="32579" y="32901"/>
                    <a:pt x="46839" y="14889"/>
                  </a:cubicBezTo>
                  <a:cubicBezTo>
                    <a:pt x="50742" y="27751"/>
                    <a:pt x="51633" y="41353"/>
                    <a:pt x="49441" y="54612"/>
                  </a:cubicBezTo>
                  <a:cubicBezTo>
                    <a:pt x="48345" y="68310"/>
                    <a:pt x="47660" y="76392"/>
                    <a:pt x="53687" y="80775"/>
                  </a:cubicBezTo>
                  <a:cubicBezTo>
                    <a:pt x="55400" y="82035"/>
                    <a:pt x="57454" y="82706"/>
                    <a:pt x="59577" y="82693"/>
                  </a:cubicBezTo>
                  <a:cubicBezTo>
                    <a:pt x="61262" y="82679"/>
                    <a:pt x="62933" y="82350"/>
                    <a:pt x="64509" y="81734"/>
                  </a:cubicBezTo>
                  <a:cubicBezTo>
                    <a:pt x="73809" y="78419"/>
                    <a:pt x="81960" y="72474"/>
                    <a:pt x="87932" y="64612"/>
                  </a:cubicBezTo>
                  <a:cubicBezTo>
                    <a:pt x="90096" y="61420"/>
                    <a:pt x="89247" y="57078"/>
                    <a:pt x="86055" y="54914"/>
                  </a:cubicBezTo>
                  <a:cubicBezTo>
                    <a:pt x="86041" y="54900"/>
                    <a:pt x="86028" y="54900"/>
                    <a:pt x="86014" y="54886"/>
                  </a:cubicBezTo>
                  <a:cubicBezTo>
                    <a:pt x="82877" y="52941"/>
                    <a:pt x="78782" y="53708"/>
                    <a:pt x="76563" y="566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EB19EB8-5A34-402B-990F-3886FBDC55FA}"/>
                </a:ext>
              </a:extLst>
            </p:cNvPr>
            <p:cNvSpPr/>
            <p:nvPr/>
          </p:nvSpPr>
          <p:spPr>
            <a:xfrm>
              <a:off x="7773505" y="2243172"/>
              <a:ext cx="80201" cy="290061"/>
            </a:xfrm>
            <a:custGeom>
              <a:avLst/>
              <a:gdLst>
                <a:gd name="connsiteX0" fmla="*/ 76618 w 80201"/>
                <a:gd name="connsiteY0" fmla="*/ 112492 h 290061"/>
                <a:gd name="connsiteX1" fmla="*/ 68536 w 80201"/>
                <a:gd name="connsiteY1" fmla="*/ 114547 h 290061"/>
                <a:gd name="connsiteX2" fmla="*/ 48236 w 80201"/>
                <a:gd name="connsiteY2" fmla="*/ 117590 h 290061"/>
                <a:gd name="connsiteX3" fmla="*/ 47031 w 80201"/>
                <a:gd name="connsiteY3" fmla="*/ 116601 h 290061"/>
                <a:gd name="connsiteX4" fmla="*/ 55523 w 80201"/>
                <a:gd name="connsiteY4" fmla="*/ 71125 h 290061"/>
                <a:gd name="connsiteX5" fmla="*/ 69221 w 80201"/>
                <a:gd name="connsiteY5" fmla="*/ 25512 h 290061"/>
                <a:gd name="connsiteX6" fmla="*/ 62098 w 80201"/>
                <a:gd name="connsiteY6" fmla="*/ 1678 h 290061"/>
                <a:gd name="connsiteX7" fmla="*/ 23060 w 80201"/>
                <a:gd name="connsiteY7" fmla="*/ 16197 h 290061"/>
                <a:gd name="connsiteX8" fmla="*/ 22238 w 80201"/>
                <a:gd name="connsiteY8" fmla="*/ 26197 h 290061"/>
                <a:gd name="connsiteX9" fmla="*/ 32374 w 80201"/>
                <a:gd name="connsiteY9" fmla="*/ 26197 h 290061"/>
                <a:gd name="connsiteX10" fmla="*/ 54975 w 80201"/>
                <a:gd name="connsiteY10" fmla="*/ 13184 h 290061"/>
                <a:gd name="connsiteX11" fmla="*/ 54975 w 80201"/>
                <a:gd name="connsiteY11" fmla="*/ 22635 h 290061"/>
                <a:gd name="connsiteX12" fmla="*/ 41278 w 80201"/>
                <a:gd name="connsiteY12" fmla="*/ 65235 h 290061"/>
                <a:gd name="connsiteX13" fmla="*/ 36894 w 80201"/>
                <a:gd name="connsiteY13" fmla="*/ 126738 h 290061"/>
                <a:gd name="connsiteX14" fmla="*/ 64975 w 80201"/>
                <a:gd name="connsiteY14" fmla="*/ 132491 h 290061"/>
                <a:gd name="connsiteX15" fmla="*/ 48948 w 80201"/>
                <a:gd name="connsiteY15" fmla="*/ 248510 h 290061"/>
                <a:gd name="connsiteX16" fmla="*/ 10047 w 80201"/>
                <a:gd name="connsiteY16" fmla="*/ 275372 h 290061"/>
                <a:gd name="connsiteX17" fmla="*/ 8677 w 80201"/>
                <a:gd name="connsiteY17" fmla="*/ 275084 h 290061"/>
                <a:gd name="connsiteX18" fmla="*/ 185 w 80201"/>
                <a:gd name="connsiteY18" fmla="*/ 280426 h 290061"/>
                <a:gd name="connsiteX19" fmla="*/ 5308 w 80201"/>
                <a:gd name="connsiteY19" fmla="*/ 288864 h 290061"/>
                <a:gd name="connsiteX20" fmla="*/ 5527 w 80201"/>
                <a:gd name="connsiteY20" fmla="*/ 288919 h 290061"/>
                <a:gd name="connsiteX21" fmla="*/ 15663 w 80201"/>
                <a:gd name="connsiteY21" fmla="*/ 290014 h 290061"/>
                <a:gd name="connsiteX22" fmla="*/ 62646 w 80201"/>
                <a:gd name="connsiteY22" fmla="*/ 252346 h 290061"/>
                <a:gd name="connsiteX23" fmla="*/ 80179 w 80201"/>
                <a:gd name="connsiteY23" fmla="*/ 118930 h 290061"/>
                <a:gd name="connsiteX24" fmla="*/ 76618 w 80201"/>
                <a:gd name="connsiteY24" fmla="*/ 112492 h 29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201" h="290061">
                  <a:moveTo>
                    <a:pt x="76618" y="112492"/>
                  </a:moveTo>
                  <a:cubicBezTo>
                    <a:pt x="73755" y="111407"/>
                    <a:pt x="70522" y="112229"/>
                    <a:pt x="68536" y="114547"/>
                  </a:cubicBezTo>
                  <a:cubicBezTo>
                    <a:pt x="63769" y="120994"/>
                    <a:pt x="54674" y="122359"/>
                    <a:pt x="48236" y="117590"/>
                  </a:cubicBezTo>
                  <a:cubicBezTo>
                    <a:pt x="47812" y="117282"/>
                    <a:pt x="47414" y="116952"/>
                    <a:pt x="47031" y="116601"/>
                  </a:cubicBezTo>
                  <a:cubicBezTo>
                    <a:pt x="40182" y="110848"/>
                    <a:pt x="48401" y="89206"/>
                    <a:pt x="55523" y="71125"/>
                  </a:cubicBezTo>
                  <a:cubicBezTo>
                    <a:pt x="61619" y="56422"/>
                    <a:pt x="66208" y="41139"/>
                    <a:pt x="69221" y="25512"/>
                  </a:cubicBezTo>
                  <a:cubicBezTo>
                    <a:pt x="71002" y="13321"/>
                    <a:pt x="69221" y="5376"/>
                    <a:pt x="62098" y="1678"/>
                  </a:cubicBezTo>
                  <a:cubicBezTo>
                    <a:pt x="50044" y="-5034"/>
                    <a:pt x="30730" y="9622"/>
                    <a:pt x="23060" y="16197"/>
                  </a:cubicBezTo>
                  <a:cubicBezTo>
                    <a:pt x="20087" y="18739"/>
                    <a:pt x="19718" y="23204"/>
                    <a:pt x="22238" y="26197"/>
                  </a:cubicBezTo>
                  <a:cubicBezTo>
                    <a:pt x="25060" y="28946"/>
                    <a:pt x="29553" y="28946"/>
                    <a:pt x="32374" y="26197"/>
                  </a:cubicBezTo>
                  <a:cubicBezTo>
                    <a:pt x="38716" y="20063"/>
                    <a:pt x="46483" y="15593"/>
                    <a:pt x="54975" y="13184"/>
                  </a:cubicBezTo>
                  <a:cubicBezTo>
                    <a:pt x="54975" y="13184"/>
                    <a:pt x="56208" y="15101"/>
                    <a:pt x="54975" y="22635"/>
                  </a:cubicBezTo>
                  <a:cubicBezTo>
                    <a:pt x="51880" y="37266"/>
                    <a:pt x="47291" y="51540"/>
                    <a:pt x="41278" y="65235"/>
                  </a:cubicBezTo>
                  <a:cubicBezTo>
                    <a:pt x="31141" y="91809"/>
                    <a:pt x="22375" y="114684"/>
                    <a:pt x="36894" y="126738"/>
                  </a:cubicBezTo>
                  <a:cubicBezTo>
                    <a:pt x="44428" y="133789"/>
                    <a:pt x="55277" y="136014"/>
                    <a:pt x="64975" y="132491"/>
                  </a:cubicBezTo>
                  <a:cubicBezTo>
                    <a:pt x="62578" y="171514"/>
                    <a:pt x="57222" y="210294"/>
                    <a:pt x="48948" y="248510"/>
                  </a:cubicBezTo>
                  <a:cubicBezTo>
                    <a:pt x="45620" y="266673"/>
                    <a:pt x="28210" y="278686"/>
                    <a:pt x="10047" y="275372"/>
                  </a:cubicBezTo>
                  <a:cubicBezTo>
                    <a:pt x="9595" y="275276"/>
                    <a:pt x="9129" y="275193"/>
                    <a:pt x="8677" y="275084"/>
                  </a:cubicBezTo>
                  <a:cubicBezTo>
                    <a:pt x="4856" y="274235"/>
                    <a:pt x="1075" y="276618"/>
                    <a:pt x="185" y="280426"/>
                  </a:cubicBezTo>
                  <a:cubicBezTo>
                    <a:pt x="-733" y="284179"/>
                    <a:pt x="1568" y="287960"/>
                    <a:pt x="5308" y="288864"/>
                  </a:cubicBezTo>
                  <a:cubicBezTo>
                    <a:pt x="5390" y="288891"/>
                    <a:pt x="5458" y="288905"/>
                    <a:pt x="5527" y="288919"/>
                  </a:cubicBezTo>
                  <a:cubicBezTo>
                    <a:pt x="8855" y="289672"/>
                    <a:pt x="12252" y="290042"/>
                    <a:pt x="15663" y="290014"/>
                  </a:cubicBezTo>
                  <a:cubicBezTo>
                    <a:pt x="38333" y="290357"/>
                    <a:pt x="58044" y="274550"/>
                    <a:pt x="62646" y="252346"/>
                  </a:cubicBezTo>
                  <a:cubicBezTo>
                    <a:pt x="71851" y="208376"/>
                    <a:pt x="77714" y="163780"/>
                    <a:pt x="80179" y="118930"/>
                  </a:cubicBezTo>
                  <a:cubicBezTo>
                    <a:pt x="80275" y="116289"/>
                    <a:pt x="78905" y="113811"/>
                    <a:pt x="76618" y="112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23E15C1-C850-43D6-BCF8-2AFFAF0B9499}"/>
                </a:ext>
              </a:extLst>
            </p:cNvPr>
            <p:cNvSpPr/>
            <p:nvPr/>
          </p:nvSpPr>
          <p:spPr>
            <a:xfrm>
              <a:off x="7892055" y="2360911"/>
              <a:ext cx="71638" cy="14245"/>
            </a:xfrm>
            <a:custGeom>
              <a:avLst/>
              <a:gdLst>
                <a:gd name="connsiteX0" fmla="*/ 7106 w 71638"/>
                <a:gd name="connsiteY0" fmla="*/ 14204 h 14245"/>
                <a:gd name="connsiteX1" fmla="*/ 64499 w 71638"/>
                <a:gd name="connsiteY1" fmla="*/ 14204 h 14245"/>
                <a:gd name="connsiteX2" fmla="*/ 71622 w 71638"/>
                <a:gd name="connsiteY2" fmla="*/ 7081 h 14245"/>
                <a:gd name="connsiteX3" fmla="*/ 64499 w 71638"/>
                <a:gd name="connsiteY3" fmla="*/ -42 h 14245"/>
                <a:gd name="connsiteX4" fmla="*/ 7106 w 71638"/>
                <a:gd name="connsiteY4" fmla="*/ -42 h 14245"/>
                <a:gd name="connsiteX5" fmla="*/ -17 w 71638"/>
                <a:gd name="connsiteY5" fmla="*/ 7081 h 14245"/>
                <a:gd name="connsiteX6" fmla="*/ 7106 w 71638"/>
                <a:gd name="connsiteY6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38" h="14245">
                  <a:moveTo>
                    <a:pt x="7106" y="14204"/>
                  </a:moveTo>
                  <a:lnTo>
                    <a:pt x="64499" y="14204"/>
                  </a:lnTo>
                  <a:cubicBezTo>
                    <a:pt x="68430" y="14204"/>
                    <a:pt x="71622" y="11015"/>
                    <a:pt x="71622" y="7081"/>
                  </a:cubicBezTo>
                  <a:cubicBezTo>
                    <a:pt x="71622" y="3147"/>
                    <a:pt x="68430" y="-42"/>
                    <a:pt x="64499" y="-42"/>
                  </a:cubicBezTo>
                  <a:lnTo>
                    <a:pt x="7106" y="-42"/>
                  </a:lnTo>
                  <a:cubicBezTo>
                    <a:pt x="3202" y="31"/>
                    <a:pt x="51" y="3177"/>
                    <a:pt x="-17" y="7081"/>
                  </a:cubicBezTo>
                  <a:cubicBezTo>
                    <a:pt x="-17" y="11015"/>
                    <a:pt x="3175" y="14204"/>
                    <a:pt x="7106" y="142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DEE28A4-9FCC-45CB-87EB-33A535DB0106}"/>
                </a:ext>
              </a:extLst>
            </p:cNvPr>
            <p:cNvSpPr/>
            <p:nvPr/>
          </p:nvSpPr>
          <p:spPr>
            <a:xfrm>
              <a:off x="7880438" y="2380031"/>
              <a:ext cx="82871" cy="28684"/>
            </a:xfrm>
            <a:custGeom>
              <a:avLst/>
              <a:gdLst>
                <a:gd name="connsiteX0" fmla="*/ 5848 w 82871"/>
                <a:gd name="connsiteY0" fmla="*/ 14945 h 28684"/>
                <a:gd name="connsiteX1" fmla="*/ 74336 w 82871"/>
                <a:gd name="connsiteY1" fmla="*/ 28643 h 28684"/>
                <a:gd name="connsiteX2" fmla="*/ 75706 w 82871"/>
                <a:gd name="connsiteY2" fmla="*/ 28643 h 28684"/>
                <a:gd name="connsiteX3" fmla="*/ 82692 w 82871"/>
                <a:gd name="connsiteY3" fmla="*/ 22890 h 28684"/>
                <a:gd name="connsiteX4" fmla="*/ 77363 w 82871"/>
                <a:gd name="connsiteY4" fmla="*/ 14567 h 28684"/>
                <a:gd name="connsiteX5" fmla="*/ 77213 w 82871"/>
                <a:gd name="connsiteY5" fmla="*/ 14534 h 28684"/>
                <a:gd name="connsiteX6" fmla="*/ 8724 w 82871"/>
                <a:gd name="connsiteY6" fmla="*/ 152 h 28684"/>
                <a:gd name="connsiteX7" fmla="*/ 464 w 82871"/>
                <a:gd name="connsiteY7" fmla="*/ 5201 h 28684"/>
                <a:gd name="connsiteX8" fmla="*/ 368 w 82871"/>
                <a:gd name="connsiteY8" fmla="*/ 5631 h 28684"/>
                <a:gd name="connsiteX9" fmla="*/ 4807 w 82871"/>
                <a:gd name="connsiteY9" fmla="*/ 14674 h 28684"/>
                <a:gd name="connsiteX10" fmla="*/ 5848 w 82871"/>
                <a:gd name="connsiteY10" fmla="*/ 14945 h 2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871" h="28684">
                  <a:moveTo>
                    <a:pt x="5848" y="14945"/>
                  </a:moveTo>
                  <a:lnTo>
                    <a:pt x="74336" y="28643"/>
                  </a:lnTo>
                  <a:lnTo>
                    <a:pt x="75706" y="28643"/>
                  </a:lnTo>
                  <a:cubicBezTo>
                    <a:pt x="79117" y="28642"/>
                    <a:pt x="82034" y="26231"/>
                    <a:pt x="82692" y="22890"/>
                  </a:cubicBezTo>
                  <a:cubicBezTo>
                    <a:pt x="83514" y="19122"/>
                    <a:pt x="81144" y="15396"/>
                    <a:pt x="77363" y="14567"/>
                  </a:cubicBezTo>
                  <a:cubicBezTo>
                    <a:pt x="77322" y="14555"/>
                    <a:pt x="77267" y="14544"/>
                    <a:pt x="77213" y="14534"/>
                  </a:cubicBezTo>
                  <a:lnTo>
                    <a:pt x="8724" y="152"/>
                  </a:lnTo>
                  <a:cubicBezTo>
                    <a:pt x="5053" y="-737"/>
                    <a:pt x="1341" y="1523"/>
                    <a:pt x="464" y="5201"/>
                  </a:cubicBezTo>
                  <a:cubicBezTo>
                    <a:pt x="423" y="5343"/>
                    <a:pt x="396" y="5486"/>
                    <a:pt x="368" y="5631"/>
                  </a:cubicBezTo>
                  <a:cubicBezTo>
                    <a:pt x="-905" y="9353"/>
                    <a:pt x="1081" y="13402"/>
                    <a:pt x="4807" y="14674"/>
                  </a:cubicBezTo>
                  <a:cubicBezTo>
                    <a:pt x="5149" y="14791"/>
                    <a:pt x="5491" y="14881"/>
                    <a:pt x="5848" y="1494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99ECB44-339A-41F1-9DB1-F006BDBF0D7B}"/>
                </a:ext>
              </a:extLst>
            </p:cNvPr>
            <p:cNvSpPr/>
            <p:nvPr/>
          </p:nvSpPr>
          <p:spPr>
            <a:xfrm>
              <a:off x="7846333" y="2455733"/>
              <a:ext cx="100144" cy="151873"/>
            </a:xfrm>
            <a:custGeom>
              <a:avLst/>
              <a:gdLst>
                <a:gd name="connsiteX0" fmla="*/ 94195 w 100144"/>
                <a:gd name="connsiteY0" fmla="*/ 61 h 151873"/>
                <a:gd name="connsiteX1" fmla="*/ 85976 w 100144"/>
                <a:gd name="connsiteY1" fmla="*/ 5814 h 151873"/>
                <a:gd name="connsiteX2" fmla="*/ 77347 w 100144"/>
                <a:gd name="connsiteY2" fmla="*/ 58140 h 151873"/>
                <a:gd name="connsiteX3" fmla="*/ 49951 w 100144"/>
                <a:gd name="connsiteY3" fmla="*/ 43072 h 151873"/>
                <a:gd name="connsiteX4" fmla="*/ 18446 w 100144"/>
                <a:gd name="connsiteY4" fmla="*/ 63345 h 151873"/>
                <a:gd name="connsiteX5" fmla="*/ 8721 w 100144"/>
                <a:gd name="connsiteY5" fmla="*/ 147038 h 151873"/>
                <a:gd name="connsiteX6" fmla="*/ 19953 w 100144"/>
                <a:gd name="connsiteY6" fmla="*/ 151695 h 151873"/>
                <a:gd name="connsiteX7" fmla="*/ 31322 w 100144"/>
                <a:gd name="connsiteY7" fmla="*/ 147723 h 151873"/>
                <a:gd name="connsiteX8" fmla="*/ 69676 w 100144"/>
                <a:gd name="connsiteY8" fmla="*/ 105123 h 151873"/>
                <a:gd name="connsiteX9" fmla="*/ 63238 w 100144"/>
                <a:gd name="connsiteY9" fmla="*/ 143613 h 151873"/>
                <a:gd name="connsiteX10" fmla="*/ 68991 w 100144"/>
                <a:gd name="connsiteY10" fmla="*/ 151832 h 151873"/>
                <a:gd name="connsiteX11" fmla="*/ 70224 w 100144"/>
                <a:gd name="connsiteY11" fmla="*/ 151832 h 151873"/>
                <a:gd name="connsiteX12" fmla="*/ 77210 w 100144"/>
                <a:gd name="connsiteY12" fmla="*/ 145942 h 151873"/>
                <a:gd name="connsiteX13" fmla="*/ 100085 w 100144"/>
                <a:gd name="connsiteY13" fmla="*/ 7732 h 151873"/>
                <a:gd name="connsiteX14" fmla="*/ 94195 w 100144"/>
                <a:gd name="connsiteY14" fmla="*/ 61 h 151873"/>
                <a:gd name="connsiteX15" fmla="*/ 22967 w 100144"/>
                <a:gd name="connsiteY15" fmla="*/ 136080 h 151873"/>
                <a:gd name="connsiteX16" fmla="*/ 18446 w 100144"/>
                <a:gd name="connsiteY16" fmla="*/ 136080 h 151873"/>
                <a:gd name="connsiteX17" fmla="*/ 30090 w 100144"/>
                <a:gd name="connsiteY17" fmla="*/ 70604 h 151873"/>
                <a:gd name="connsiteX18" fmla="*/ 48718 w 100144"/>
                <a:gd name="connsiteY18" fmla="*/ 56907 h 151873"/>
                <a:gd name="connsiteX19" fmla="*/ 48718 w 100144"/>
                <a:gd name="connsiteY19" fmla="*/ 56907 h 151873"/>
                <a:gd name="connsiteX20" fmla="*/ 72553 w 100144"/>
                <a:gd name="connsiteY20" fmla="*/ 75262 h 151873"/>
                <a:gd name="connsiteX21" fmla="*/ 22967 w 100144"/>
                <a:gd name="connsiteY21" fmla="*/ 136080 h 1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144" h="151873">
                  <a:moveTo>
                    <a:pt x="94195" y="61"/>
                  </a:moveTo>
                  <a:cubicBezTo>
                    <a:pt x="90346" y="-596"/>
                    <a:pt x="86675" y="1965"/>
                    <a:pt x="85976" y="5814"/>
                  </a:cubicBezTo>
                  <a:lnTo>
                    <a:pt x="77347" y="58140"/>
                  </a:lnTo>
                  <a:cubicBezTo>
                    <a:pt x="70553" y="49702"/>
                    <a:pt x="60718" y="44291"/>
                    <a:pt x="49951" y="43072"/>
                  </a:cubicBezTo>
                  <a:cubicBezTo>
                    <a:pt x="36555" y="43620"/>
                    <a:pt x="24501" y="51373"/>
                    <a:pt x="18446" y="63345"/>
                  </a:cubicBezTo>
                  <a:cubicBezTo>
                    <a:pt x="-3744" y="96630"/>
                    <a:pt x="-4566" y="134162"/>
                    <a:pt x="8721" y="147038"/>
                  </a:cubicBezTo>
                  <a:cubicBezTo>
                    <a:pt x="11694" y="150024"/>
                    <a:pt x="15734" y="151695"/>
                    <a:pt x="19953" y="151695"/>
                  </a:cubicBezTo>
                  <a:cubicBezTo>
                    <a:pt x="24063" y="151544"/>
                    <a:pt x="28021" y="150161"/>
                    <a:pt x="31322" y="147723"/>
                  </a:cubicBezTo>
                  <a:cubicBezTo>
                    <a:pt x="45828" y="135175"/>
                    <a:pt x="58718" y="120861"/>
                    <a:pt x="69676" y="105123"/>
                  </a:cubicBezTo>
                  <a:lnTo>
                    <a:pt x="63238" y="143613"/>
                  </a:lnTo>
                  <a:cubicBezTo>
                    <a:pt x="62580" y="147462"/>
                    <a:pt x="65142" y="151133"/>
                    <a:pt x="68991" y="151832"/>
                  </a:cubicBezTo>
                  <a:lnTo>
                    <a:pt x="70224" y="151832"/>
                  </a:lnTo>
                  <a:cubicBezTo>
                    <a:pt x="73676" y="151818"/>
                    <a:pt x="76607" y="149339"/>
                    <a:pt x="77210" y="145942"/>
                  </a:cubicBezTo>
                  <a:lnTo>
                    <a:pt x="100085" y="7732"/>
                  </a:lnTo>
                  <a:cubicBezTo>
                    <a:pt x="100496" y="4006"/>
                    <a:pt x="97893" y="623"/>
                    <a:pt x="94195" y="61"/>
                  </a:cubicBezTo>
                  <a:close/>
                  <a:moveTo>
                    <a:pt x="22967" y="136080"/>
                  </a:moveTo>
                  <a:cubicBezTo>
                    <a:pt x="19953" y="138134"/>
                    <a:pt x="19131" y="137449"/>
                    <a:pt x="18446" y="136080"/>
                  </a:cubicBezTo>
                  <a:cubicBezTo>
                    <a:pt x="11598" y="129368"/>
                    <a:pt x="10776" y="99507"/>
                    <a:pt x="30090" y="70604"/>
                  </a:cubicBezTo>
                  <a:cubicBezTo>
                    <a:pt x="36254" y="61290"/>
                    <a:pt x="42555" y="56907"/>
                    <a:pt x="48718" y="56907"/>
                  </a:cubicBezTo>
                  <a:lnTo>
                    <a:pt x="48718" y="56907"/>
                  </a:lnTo>
                  <a:cubicBezTo>
                    <a:pt x="58307" y="56907"/>
                    <a:pt x="67758" y="68276"/>
                    <a:pt x="72553" y="75262"/>
                  </a:cubicBezTo>
                  <a:cubicBezTo>
                    <a:pt x="58540" y="97466"/>
                    <a:pt x="41883" y="117875"/>
                    <a:pt x="22967" y="136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419FB754-5C42-441B-9A3E-D8D8795F2AE6}"/>
                </a:ext>
              </a:extLst>
            </p:cNvPr>
            <p:cNvSpPr/>
            <p:nvPr/>
          </p:nvSpPr>
          <p:spPr>
            <a:xfrm>
              <a:off x="7943770" y="2469481"/>
              <a:ext cx="82662" cy="138126"/>
            </a:xfrm>
            <a:custGeom>
              <a:avLst/>
              <a:gdLst>
                <a:gd name="connsiteX0" fmla="*/ 52918 w 82662"/>
                <a:gd name="connsiteY0" fmla="*/ 12 h 138126"/>
                <a:gd name="connsiteX1" fmla="*/ 34974 w 82662"/>
                <a:gd name="connsiteY1" fmla="*/ 16175 h 138126"/>
                <a:gd name="connsiteX2" fmla="*/ 30043 w 82662"/>
                <a:gd name="connsiteY2" fmla="*/ 45077 h 138126"/>
                <a:gd name="connsiteX3" fmla="*/ 4840 w 82662"/>
                <a:gd name="connsiteY3" fmla="*/ 49734 h 138126"/>
                <a:gd name="connsiteX4" fmla="*/ 319 w 82662"/>
                <a:gd name="connsiteY4" fmla="*/ 58638 h 138126"/>
                <a:gd name="connsiteX5" fmla="*/ 9319 w 82662"/>
                <a:gd name="connsiteY5" fmla="*/ 63172 h 138126"/>
                <a:gd name="connsiteX6" fmla="*/ 9360 w 82662"/>
                <a:gd name="connsiteY6" fmla="*/ 63158 h 138126"/>
                <a:gd name="connsiteX7" fmla="*/ 29769 w 82662"/>
                <a:gd name="connsiteY7" fmla="*/ 59323 h 138126"/>
                <a:gd name="connsiteX8" fmla="*/ 29769 w 82662"/>
                <a:gd name="connsiteY8" fmla="*/ 61925 h 138126"/>
                <a:gd name="connsiteX9" fmla="*/ 14565 w 82662"/>
                <a:gd name="connsiteY9" fmla="*/ 125209 h 138126"/>
                <a:gd name="connsiteX10" fmla="*/ 12825 w 82662"/>
                <a:gd name="connsiteY10" fmla="*/ 134934 h 138126"/>
                <a:gd name="connsiteX11" fmla="*/ 12921 w 82662"/>
                <a:gd name="connsiteY11" fmla="*/ 135071 h 138126"/>
                <a:gd name="connsiteX12" fmla="*/ 18674 w 82662"/>
                <a:gd name="connsiteY12" fmla="*/ 138084 h 138126"/>
                <a:gd name="connsiteX13" fmla="*/ 22784 w 82662"/>
                <a:gd name="connsiteY13" fmla="*/ 136852 h 138126"/>
                <a:gd name="connsiteX14" fmla="*/ 44015 w 82662"/>
                <a:gd name="connsiteY14" fmla="*/ 62062 h 138126"/>
                <a:gd name="connsiteX15" fmla="*/ 44015 w 82662"/>
                <a:gd name="connsiteY15" fmla="*/ 60556 h 138126"/>
                <a:gd name="connsiteX16" fmla="*/ 51001 w 82662"/>
                <a:gd name="connsiteY16" fmla="*/ 64254 h 138126"/>
                <a:gd name="connsiteX17" fmla="*/ 60685 w 82662"/>
                <a:gd name="connsiteY17" fmla="*/ 64569 h 138126"/>
                <a:gd name="connsiteX18" fmla="*/ 61000 w 82662"/>
                <a:gd name="connsiteY18" fmla="*/ 64254 h 138126"/>
                <a:gd name="connsiteX19" fmla="*/ 61315 w 82662"/>
                <a:gd name="connsiteY19" fmla="*/ 54570 h 138126"/>
                <a:gd name="connsiteX20" fmla="*/ 61000 w 82662"/>
                <a:gd name="connsiteY20" fmla="*/ 54255 h 138126"/>
                <a:gd name="connsiteX21" fmla="*/ 44426 w 82662"/>
                <a:gd name="connsiteY21" fmla="*/ 46036 h 138126"/>
                <a:gd name="connsiteX22" fmla="*/ 48124 w 82662"/>
                <a:gd name="connsiteY22" fmla="*/ 21928 h 138126"/>
                <a:gd name="connsiteX23" fmla="*/ 55658 w 82662"/>
                <a:gd name="connsiteY23" fmla="*/ 13983 h 138126"/>
                <a:gd name="connsiteX24" fmla="*/ 71136 w 82662"/>
                <a:gd name="connsiteY24" fmla="*/ 21243 h 138126"/>
                <a:gd name="connsiteX25" fmla="*/ 81136 w 82662"/>
                <a:gd name="connsiteY25" fmla="*/ 20024 h 138126"/>
                <a:gd name="connsiteX26" fmla="*/ 81136 w 82662"/>
                <a:gd name="connsiteY26" fmla="*/ 11244 h 138126"/>
                <a:gd name="connsiteX27" fmla="*/ 52918 w 82662"/>
                <a:gd name="connsiteY27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662" h="138126">
                  <a:moveTo>
                    <a:pt x="52918" y="12"/>
                  </a:moveTo>
                  <a:cubicBezTo>
                    <a:pt x="44590" y="2025"/>
                    <a:pt x="37837" y="8107"/>
                    <a:pt x="34974" y="16175"/>
                  </a:cubicBezTo>
                  <a:cubicBezTo>
                    <a:pt x="31714" y="25462"/>
                    <a:pt x="30057" y="35228"/>
                    <a:pt x="30043" y="45077"/>
                  </a:cubicBezTo>
                  <a:cubicBezTo>
                    <a:pt x="21468" y="45488"/>
                    <a:pt x="12990" y="47063"/>
                    <a:pt x="4840" y="49734"/>
                  </a:cubicBezTo>
                  <a:cubicBezTo>
                    <a:pt x="1155" y="50967"/>
                    <a:pt x="-859" y="54939"/>
                    <a:pt x="319" y="58638"/>
                  </a:cubicBezTo>
                  <a:cubicBezTo>
                    <a:pt x="1552" y="62377"/>
                    <a:pt x="5579" y="64405"/>
                    <a:pt x="9319" y="63172"/>
                  </a:cubicBezTo>
                  <a:cubicBezTo>
                    <a:pt x="9332" y="63172"/>
                    <a:pt x="9346" y="63158"/>
                    <a:pt x="9360" y="63158"/>
                  </a:cubicBezTo>
                  <a:cubicBezTo>
                    <a:pt x="15989" y="61076"/>
                    <a:pt x="22838" y="59788"/>
                    <a:pt x="29769" y="59323"/>
                  </a:cubicBezTo>
                  <a:cubicBezTo>
                    <a:pt x="29701" y="60186"/>
                    <a:pt x="29701" y="61062"/>
                    <a:pt x="29769" y="61925"/>
                  </a:cubicBezTo>
                  <a:cubicBezTo>
                    <a:pt x="29769" y="86718"/>
                    <a:pt x="29769" y="114935"/>
                    <a:pt x="14565" y="125209"/>
                  </a:cubicBezTo>
                  <a:cubicBezTo>
                    <a:pt x="11401" y="127414"/>
                    <a:pt x="10620" y="131770"/>
                    <a:pt x="12825" y="134934"/>
                  </a:cubicBezTo>
                  <a:cubicBezTo>
                    <a:pt x="12853" y="134975"/>
                    <a:pt x="12894" y="135030"/>
                    <a:pt x="12921" y="135071"/>
                  </a:cubicBezTo>
                  <a:cubicBezTo>
                    <a:pt x="14209" y="136975"/>
                    <a:pt x="16373" y="138112"/>
                    <a:pt x="18674" y="138084"/>
                  </a:cubicBezTo>
                  <a:cubicBezTo>
                    <a:pt x="20140" y="138098"/>
                    <a:pt x="21564" y="137674"/>
                    <a:pt x="22784" y="136852"/>
                  </a:cubicBezTo>
                  <a:cubicBezTo>
                    <a:pt x="43467" y="122469"/>
                    <a:pt x="43741" y="90280"/>
                    <a:pt x="44015" y="62062"/>
                  </a:cubicBezTo>
                  <a:lnTo>
                    <a:pt x="44015" y="60556"/>
                  </a:lnTo>
                  <a:cubicBezTo>
                    <a:pt x="46617" y="61199"/>
                    <a:pt x="49015" y="62473"/>
                    <a:pt x="51001" y="64254"/>
                  </a:cubicBezTo>
                  <a:cubicBezTo>
                    <a:pt x="53590" y="67021"/>
                    <a:pt x="57918" y="67158"/>
                    <a:pt x="60685" y="64569"/>
                  </a:cubicBezTo>
                  <a:cubicBezTo>
                    <a:pt x="60795" y="64473"/>
                    <a:pt x="60904" y="64363"/>
                    <a:pt x="61000" y="64254"/>
                  </a:cubicBezTo>
                  <a:cubicBezTo>
                    <a:pt x="63767" y="61665"/>
                    <a:pt x="63904" y="57337"/>
                    <a:pt x="61315" y="54570"/>
                  </a:cubicBezTo>
                  <a:cubicBezTo>
                    <a:pt x="61219" y="54460"/>
                    <a:pt x="61110" y="54350"/>
                    <a:pt x="61000" y="54255"/>
                  </a:cubicBezTo>
                  <a:cubicBezTo>
                    <a:pt x="56411" y="49926"/>
                    <a:pt x="50645" y="47077"/>
                    <a:pt x="44426" y="46036"/>
                  </a:cubicBezTo>
                  <a:cubicBezTo>
                    <a:pt x="44330" y="37858"/>
                    <a:pt x="45577" y="29708"/>
                    <a:pt x="48124" y="21928"/>
                  </a:cubicBezTo>
                  <a:cubicBezTo>
                    <a:pt x="50316" y="17271"/>
                    <a:pt x="52782" y="14531"/>
                    <a:pt x="55658" y="13983"/>
                  </a:cubicBezTo>
                  <a:cubicBezTo>
                    <a:pt x="61137" y="13024"/>
                    <a:pt x="69356" y="19051"/>
                    <a:pt x="71136" y="21243"/>
                  </a:cubicBezTo>
                  <a:cubicBezTo>
                    <a:pt x="74232" y="23668"/>
                    <a:pt x="78711" y="23120"/>
                    <a:pt x="81136" y="20024"/>
                  </a:cubicBezTo>
                  <a:cubicBezTo>
                    <a:pt x="83149" y="17449"/>
                    <a:pt x="83149" y="13819"/>
                    <a:pt x="81136" y="11244"/>
                  </a:cubicBezTo>
                  <a:cubicBezTo>
                    <a:pt x="73835" y="3546"/>
                    <a:pt x="63520" y="-564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031FFEF-F2B6-4571-977C-1E1176AE22B6}"/>
                </a:ext>
              </a:extLst>
            </p:cNvPr>
            <p:cNvSpPr/>
            <p:nvPr/>
          </p:nvSpPr>
          <p:spPr>
            <a:xfrm>
              <a:off x="8021074" y="2186632"/>
              <a:ext cx="120431" cy="404126"/>
            </a:xfrm>
            <a:custGeom>
              <a:avLst/>
              <a:gdLst>
                <a:gd name="connsiteX0" fmla="*/ 44103 w 120431"/>
                <a:gd name="connsiteY0" fmla="*/ 383401 h 404126"/>
                <a:gd name="connsiteX1" fmla="*/ 48624 w 120431"/>
                <a:gd name="connsiteY1" fmla="*/ 279025 h 404126"/>
                <a:gd name="connsiteX2" fmla="*/ 22735 w 120431"/>
                <a:gd name="connsiteY2" fmla="*/ 209441 h 404126"/>
                <a:gd name="connsiteX3" fmla="*/ 53418 w 120431"/>
                <a:gd name="connsiteY3" fmla="*/ 176429 h 404126"/>
                <a:gd name="connsiteX4" fmla="*/ 59034 w 120431"/>
                <a:gd name="connsiteY4" fmla="*/ 97530 h 404126"/>
                <a:gd name="connsiteX5" fmla="*/ 57116 w 120431"/>
                <a:gd name="connsiteY5" fmla="*/ 33425 h 404126"/>
                <a:gd name="connsiteX6" fmla="*/ 68211 w 120431"/>
                <a:gd name="connsiteY6" fmla="*/ 15481 h 404126"/>
                <a:gd name="connsiteX7" fmla="*/ 109304 w 120431"/>
                <a:gd name="connsiteY7" fmla="*/ 26576 h 404126"/>
                <a:gd name="connsiteX8" fmla="*/ 119167 w 120431"/>
                <a:gd name="connsiteY8" fmla="*/ 24658 h 404126"/>
                <a:gd name="connsiteX9" fmla="*/ 117386 w 120431"/>
                <a:gd name="connsiteY9" fmla="*/ 14796 h 404126"/>
                <a:gd name="connsiteX10" fmla="*/ 62595 w 120431"/>
                <a:gd name="connsiteY10" fmla="*/ 2468 h 404126"/>
                <a:gd name="connsiteX11" fmla="*/ 43007 w 120431"/>
                <a:gd name="connsiteY11" fmla="*/ 30959 h 404126"/>
                <a:gd name="connsiteX12" fmla="*/ 44788 w 120431"/>
                <a:gd name="connsiteY12" fmla="*/ 99448 h 404126"/>
                <a:gd name="connsiteX13" fmla="*/ 41090 w 120431"/>
                <a:gd name="connsiteY13" fmla="*/ 169443 h 404126"/>
                <a:gd name="connsiteX14" fmla="*/ 6982 w 120431"/>
                <a:gd name="connsiteY14" fmla="*/ 200400 h 404126"/>
                <a:gd name="connsiteX15" fmla="*/ 134 w 120431"/>
                <a:gd name="connsiteY15" fmla="*/ 206016 h 404126"/>
                <a:gd name="connsiteX16" fmla="*/ 4243 w 120431"/>
                <a:gd name="connsiteY16" fmla="*/ 214098 h 404126"/>
                <a:gd name="connsiteX17" fmla="*/ 34378 w 120431"/>
                <a:gd name="connsiteY17" fmla="*/ 279299 h 404126"/>
                <a:gd name="connsiteX18" fmla="*/ 28625 w 120431"/>
                <a:gd name="connsiteY18" fmla="*/ 396277 h 404126"/>
                <a:gd name="connsiteX19" fmla="*/ 32186 w 120431"/>
                <a:gd name="connsiteY19" fmla="*/ 403126 h 404126"/>
                <a:gd name="connsiteX20" fmla="*/ 35748 w 120431"/>
                <a:gd name="connsiteY20" fmla="*/ 404085 h 404126"/>
                <a:gd name="connsiteX21" fmla="*/ 39857 w 120431"/>
                <a:gd name="connsiteY21" fmla="*/ 402715 h 404126"/>
                <a:gd name="connsiteX22" fmla="*/ 76567 w 120431"/>
                <a:gd name="connsiteY22" fmla="*/ 393401 h 404126"/>
                <a:gd name="connsiteX23" fmla="*/ 86703 w 120431"/>
                <a:gd name="connsiteY23" fmla="*/ 393401 h 404126"/>
                <a:gd name="connsiteX24" fmla="*/ 86703 w 120431"/>
                <a:gd name="connsiteY24" fmla="*/ 383264 h 404126"/>
                <a:gd name="connsiteX25" fmla="*/ 44103 w 120431"/>
                <a:gd name="connsiteY25" fmla="*/ 383401 h 40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0431" h="404126">
                  <a:moveTo>
                    <a:pt x="44103" y="383401"/>
                  </a:moveTo>
                  <a:cubicBezTo>
                    <a:pt x="45747" y="362033"/>
                    <a:pt x="48624" y="319570"/>
                    <a:pt x="48624" y="279025"/>
                  </a:cubicBezTo>
                  <a:cubicBezTo>
                    <a:pt x="50459" y="253177"/>
                    <a:pt x="41021" y="227800"/>
                    <a:pt x="22735" y="209441"/>
                  </a:cubicBezTo>
                  <a:cubicBezTo>
                    <a:pt x="35748" y="201401"/>
                    <a:pt x="46350" y="189995"/>
                    <a:pt x="53418" y="176429"/>
                  </a:cubicBezTo>
                  <a:cubicBezTo>
                    <a:pt x="66020" y="154924"/>
                    <a:pt x="62595" y="126980"/>
                    <a:pt x="59034" y="97530"/>
                  </a:cubicBezTo>
                  <a:cubicBezTo>
                    <a:pt x="55267" y="76370"/>
                    <a:pt x="54623" y="54773"/>
                    <a:pt x="57116" y="33425"/>
                  </a:cubicBezTo>
                  <a:cubicBezTo>
                    <a:pt x="57472" y="25932"/>
                    <a:pt x="61664" y="19152"/>
                    <a:pt x="68211" y="15481"/>
                  </a:cubicBezTo>
                  <a:cubicBezTo>
                    <a:pt x="80813" y="10139"/>
                    <a:pt x="102182" y="21645"/>
                    <a:pt x="109304" y="26576"/>
                  </a:cubicBezTo>
                  <a:cubicBezTo>
                    <a:pt x="112564" y="28759"/>
                    <a:pt x="116961" y="27902"/>
                    <a:pt x="119167" y="24658"/>
                  </a:cubicBezTo>
                  <a:cubicBezTo>
                    <a:pt x="121372" y="21438"/>
                    <a:pt x="120577" y="17040"/>
                    <a:pt x="117386" y="14796"/>
                  </a:cubicBezTo>
                  <a:cubicBezTo>
                    <a:pt x="114099" y="12604"/>
                    <a:pt x="84649" y="-6846"/>
                    <a:pt x="62595" y="2468"/>
                  </a:cubicBezTo>
                  <a:cubicBezTo>
                    <a:pt x="51418" y="7753"/>
                    <a:pt x="43939" y="18631"/>
                    <a:pt x="43007" y="30959"/>
                  </a:cubicBezTo>
                  <a:cubicBezTo>
                    <a:pt x="40227" y="53752"/>
                    <a:pt x="40816" y="76832"/>
                    <a:pt x="44788" y="99448"/>
                  </a:cubicBezTo>
                  <a:cubicBezTo>
                    <a:pt x="48076" y="126843"/>
                    <a:pt x="51226" y="152184"/>
                    <a:pt x="41090" y="169443"/>
                  </a:cubicBezTo>
                  <a:cubicBezTo>
                    <a:pt x="23694" y="199304"/>
                    <a:pt x="6982" y="200400"/>
                    <a:pt x="6982" y="200400"/>
                  </a:cubicBezTo>
                  <a:cubicBezTo>
                    <a:pt x="3654" y="200400"/>
                    <a:pt x="791" y="202751"/>
                    <a:pt x="134" y="206016"/>
                  </a:cubicBezTo>
                  <a:cubicBezTo>
                    <a:pt x="-551" y="209339"/>
                    <a:pt x="1147" y="212695"/>
                    <a:pt x="4243" y="214098"/>
                  </a:cubicBezTo>
                  <a:cubicBezTo>
                    <a:pt x="5476" y="214098"/>
                    <a:pt x="34378" y="227795"/>
                    <a:pt x="34378" y="279299"/>
                  </a:cubicBezTo>
                  <a:cubicBezTo>
                    <a:pt x="34378" y="335596"/>
                    <a:pt x="28625" y="395592"/>
                    <a:pt x="28625" y="396277"/>
                  </a:cubicBezTo>
                  <a:cubicBezTo>
                    <a:pt x="28365" y="399058"/>
                    <a:pt x="29762" y="401743"/>
                    <a:pt x="32186" y="403126"/>
                  </a:cubicBezTo>
                  <a:cubicBezTo>
                    <a:pt x="33282" y="403715"/>
                    <a:pt x="34501" y="404044"/>
                    <a:pt x="35748" y="404085"/>
                  </a:cubicBezTo>
                  <a:cubicBezTo>
                    <a:pt x="37213" y="404030"/>
                    <a:pt x="38638" y="403551"/>
                    <a:pt x="39857" y="402715"/>
                  </a:cubicBezTo>
                  <a:cubicBezTo>
                    <a:pt x="48624" y="396414"/>
                    <a:pt x="69033" y="385730"/>
                    <a:pt x="76567" y="393401"/>
                  </a:cubicBezTo>
                  <a:cubicBezTo>
                    <a:pt x="79361" y="396195"/>
                    <a:pt x="83909" y="396195"/>
                    <a:pt x="86703" y="393401"/>
                  </a:cubicBezTo>
                  <a:cubicBezTo>
                    <a:pt x="89497" y="390606"/>
                    <a:pt x="89497" y="386059"/>
                    <a:pt x="86703" y="383264"/>
                  </a:cubicBezTo>
                  <a:cubicBezTo>
                    <a:pt x="75060" y="371073"/>
                    <a:pt x="56568" y="377100"/>
                    <a:pt x="44103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32D2F-D785-4DC6-8FDF-B2AF4AA4F741}"/>
                </a:ext>
              </a:extLst>
            </p:cNvPr>
            <p:cNvSpPr/>
            <p:nvPr/>
          </p:nvSpPr>
          <p:spPr>
            <a:xfrm>
              <a:off x="8105366" y="2314954"/>
              <a:ext cx="127214" cy="131944"/>
            </a:xfrm>
            <a:custGeom>
              <a:avLst/>
              <a:gdLst>
                <a:gd name="connsiteX0" fmla="*/ 96789 w 127214"/>
                <a:gd name="connsiteY0" fmla="*/ 112624 h 131944"/>
                <a:gd name="connsiteX1" fmla="*/ 85830 w 127214"/>
                <a:gd name="connsiteY1" fmla="*/ 89338 h 131944"/>
                <a:gd name="connsiteX2" fmla="*/ 118568 w 127214"/>
                <a:gd name="connsiteY2" fmla="*/ 15233 h 131944"/>
                <a:gd name="connsiteX3" fmla="*/ 114048 w 127214"/>
                <a:gd name="connsiteY3" fmla="*/ 6056 h 131944"/>
                <a:gd name="connsiteX4" fmla="*/ 104870 w 127214"/>
                <a:gd name="connsiteY4" fmla="*/ 10576 h 131944"/>
                <a:gd name="connsiteX5" fmla="*/ 78708 w 127214"/>
                <a:gd name="connsiteY5" fmla="*/ 71942 h 131944"/>
                <a:gd name="connsiteX6" fmla="*/ 55148 w 127214"/>
                <a:gd name="connsiteY6" fmla="*/ 4960 h 131944"/>
                <a:gd name="connsiteX7" fmla="*/ 46107 w 127214"/>
                <a:gd name="connsiteY7" fmla="*/ 303 h 131944"/>
                <a:gd name="connsiteX8" fmla="*/ 41450 w 127214"/>
                <a:gd name="connsiteY8" fmla="*/ 9343 h 131944"/>
                <a:gd name="connsiteX9" fmla="*/ 68845 w 127214"/>
                <a:gd name="connsiteY9" fmla="*/ 88105 h 131944"/>
                <a:gd name="connsiteX10" fmla="*/ 37341 w 127214"/>
                <a:gd name="connsiteY10" fmla="*/ 117829 h 131944"/>
                <a:gd name="connsiteX11" fmla="*/ 15972 w 127214"/>
                <a:gd name="connsiteY11" fmla="*/ 107830 h 131944"/>
                <a:gd name="connsiteX12" fmla="*/ 14328 w 127214"/>
                <a:gd name="connsiteY12" fmla="*/ 100981 h 131944"/>
                <a:gd name="connsiteX13" fmla="*/ 9397 w 127214"/>
                <a:gd name="connsiteY13" fmla="*/ 92214 h 131944"/>
                <a:gd name="connsiteX14" fmla="*/ 631 w 127214"/>
                <a:gd name="connsiteY14" fmla="*/ 97008 h 131944"/>
                <a:gd name="connsiteX15" fmla="*/ 3781 w 127214"/>
                <a:gd name="connsiteY15" fmla="*/ 115089 h 131944"/>
                <a:gd name="connsiteX16" fmla="*/ 35012 w 127214"/>
                <a:gd name="connsiteY16" fmla="*/ 131801 h 131944"/>
                <a:gd name="connsiteX17" fmla="*/ 38437 w 127214"/>
                <a:gd name="connsiteY17" fmla="*/ 131801 h 131944"/>
                <a:gd name="connsiteX18" fmla="*/ 75557 w 127214"/>
                <a:gd name="connsiteY18" fmla="*/ 103446 h 131944"/>
                <a:gd name="connsiteX19" fmla="*/ 93364 w 127214"/>
                <a:gd name="connsiteY19" fmla="*/ 128924 h 131944"/>
                <a:gd name="connsiteX20" fmla="*/ 94871 w 127214"/>
                <a:gd name="connsiteY20" fmla="*/ 128924 h 131944"/>
                <a:gd name="connsiteX21" fmla="*/ 101446 w 127214"/>
                <a:gd name="connsiteY21" fmla="*/ 126459 h 131944"/>
                <a:gd name="connsiteX22" fmla="*/ 127198 w 127214"/>
                <a:gd name="connsiteY22" fmla="*/ 100570 h 131944"/>
                <a:gd name="connsiteX23" fmla="*/ 117198 w 127214"/>
                <a:gd name="connsiteY23" fmla="*/ 90570 h 1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214" h="131944">
                  <a:moveTo>
                    <a:pt x="96789" y="112624"/>
                  </a:moveTo>
                  <a:cubicBezTo>
                    <a:pt x="92638" y="105108"/>
                    <a:pt x="88981" y="97329"/>
                    <a:pt x="85830" y="89338"/>
                  </a:cubicBezTo>
                  <a:cubicBezTo>
                    <a:pt x="98898" y="65648"/>
                    <a:pt x="109856" y="40851"/>
                    <a:pt x="118568" y="15233"/>
                  </a:cubicBezTo>
                  <a:cubicBezTo>
                    <a:pt x="119856" y="11451"/>
                    <a:pt x="117828" y="7342"/>
                    <a:pt x="114048" y="6056"/>
                  </a:cubicBezTo>
                  <a:cubicBezTo>
                    <a:pt x="110267" y="4769"/>
                    <a:pt x="106158" y="6794"/>
                    <a:pt x="104870" y="10576"/>
                  </a:cubicBezTo>
                  <a:cubicBezTo>
                    <a:pt x="97638" y="31633"/>
                    <a:pt x="88885" y="52142"/>
                    <a:pt x="78708" y="71942"/>
                  </a:cubicBezTo>
                  <a:cubicBezTo>
                    <a:pt x="71174" y="52080"/>
                    <a:pt x="62681" y="27972"/>
                    <a:pt x="55148" y="4960"/>
                  </a:cubicBezTo>
                  <a:cubicBezTo>
                    <a:pt x="53942" y="1178"/>
                    <a:pt x="49888" y="-908"/>
                    <a:pt x="46107" y="303"/>
                  </a:cubicBezTo>
                  <a:cubicBezTo>
                    <a:pt x="42327" y="1514"/>
                    <a:pt x="40244" y="5561"/>
                    <a:pt x="41450" y="9343"/>
                  </a:cubicBezTo>
                  <a:cubicBezTo>
                    <a:pt x="53230" y="45505"/>
                    <a:pt x="62270" y="70572"/>
                    <a:pt x="68845" y="88105"/>
                  </a:cubicBezTo>
                  <a:cubicBezTo>
                    <a:pt x="57613" y="106734"/>
                    <a:pt x="46244" y="119336"/>
                    <a:pt x="37341" y="117829"/>
                  </a:cubicBezTo>
                  <a:cubicBezTo>
                    <a:pt x="23643" y="115500"/>
                    <a:pt x="18164" y="111117"/>
                    <a:pt x="15972" y="107830"/>
                  </a:cubicBezTo>
                  <a:cubicBezTo>
                    <a:pt x="14520" y="105863"/>
                    <a:pt x="13931" y="103392"/>
                    <a:pt x="14328" y="100981"/>
                  </a:cubicBezTo>
                  <a:cubicBezTo>
                    <a:pt x="15383" y="97199"/>
                    <a:pt x="13178" y="93279"/>
                    <a:pt x="9397" y="92214"/>
                  </a:cubicBezTo>
                  <a:cubicBezTo>
                    <a:pt x="5658" y="91151"/>
                    <a:pt x="1754" y="93285"/>
                    <a:pt x="631" y="97008"/>
                  </a:cubicBezTo>
                  <a:cubicBezTo>
                    <a:pt x="-876" y="103212"/>
                    <a:pt x="275" y="109760"/>
                    <a:pt x="3781" y="115089"/>
                  </a:cubicBezTo>
                  <a:cubicBezTo>
                    <a:pt x="11260" y="124938"/>
                    <a:pt x="22670" y="131047"/>
                    <a:pt x="35012" y="131801"/>
                  </a:cubicBezTo>
                  <a:cubicBezTo>
                    <a:pt x="36149" y="131938"/>
                    <a:pt x="37300" y="131938"/>
                    <a:pt x="38437" y="131801"/>
                  </a:cubicBezTo>
                  <a:cubicBezTo>
                    <a:pt x="51449" y="131801"/>
                    <a:pt x="64188" y="119884"/>
                    <a:pt x="75557" y="103446"/>
                  </a:cubicBezTo>
                  <a:cubicBezTo>
                    <a:pt x="86515" y="127143"/>
                    <a:pt x="91036" y="128376"/>
                    <a:pt x="93364" y="128924"/>
                  </a:cubicBezTo>
                  <a:lnTo>
                    <a:pt x="94871" y="128924"/>
                  </a:lnTo>
                  <a:cubicBezTo>
                    <a:pt x="97282" y="128869"/>
                    <a:pt x="99597" y="127993"/>
                    <a:pt x="101446" y="126459"/>
                  </a:cubicBezTo>
                  <a:lnTo>
                    <a:pt x="127198" y="100570"/>
                  </a:lnTo>
                  <a:lnTo>
                    <a:pt x="117198" y="9057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AD371471-B804-41C6-A7B7-A3F3BA504641}"/>
                </a:ext>
              </a:extLst>
            </p:cNvPr>
            <p:cNvSpPr/>
            <p:nvPr/>
          </p:nvSpPr>
          <p:spPr>
            <a:xfrm>
              <a:off x="8248024" y="2412637"/>
              <a:ext cx="89136" cy="117440"/>
            </a:xfrm>
            <a:custGeom>
              <a:avLst/>
              <a:gdLst>
                <a:gd name="connsiteX0" fmla="*/ 76177 w 89136"/>
                <a:gd name="connsiteY0" fmla="*/ 85757 h 117440"/>
                <a:gd name="connsiteX1" fmla="*/ 70287 w 89136"/>
                <a:gd name="connsiteY1" fmla="*/ 91921 h 117440"/>
                <a:gd name="connsiteX2" fmla="*/ 68506 w 89136"/>
                <a:gd name="connsiteY2" fmla="*/ 71512 h 117440"/>
                <a:gd name="connsiteX3" fmla="*/ 62616 w 89136"/>
                <a:gd name="connsiteY3" fmla="*/ 27816 h 117440"/>
                <a:gd name="connsiteX4" fmla="*/ 50151 w 89136"/>
                <a:gd name="connsiteY4" fmla="*/ 16447 h 117440"/>
                <a:gd name="connsiteX5" fmla="*/ 50151 w 89136"/>
                <a:gd name="connsiteY5" fmla="*/ 16447 h 117440"/>
                <a:gd name="connsiteX6" fmla="*/ 18509 w 89136"/>
                <a:gd name="connsiteY6" fmla="*/ 58636 h 117440"/>
                <a:gd name="connsiteX7" fmla="*/ 22756 w 89136"/>
                <a:gd name="connsiteY7" fmla="*/ 7680 h 117440"/>
                <a:gd name="connsiteX8" fmla="*/ 16318 w 89136"/>
                <a:gd name="connsiteY8" fmla="*/ 10 h 117440"/>
                <a:gd name="connsiteX9" fmla="*/ 8688 w 89136"/>
                <a:gd name="connsiteY9" fmla="*/ 5976 h 117440"/>
                <a:gd name="connsiteX10" fmla="*/ 8647 w 89136"/>
                <a:gd name="connsiteY10" fmla="*/ 6448 h 117440"/>
                <a:gd name="connsiteX11" fmla="*/ 18 w 89136"/>
                <a:gd name="connsiteY11" fmla="*/ 109728 h 117440"/>
                <a:gd name="connsiteX12" fmla="*/ 5633 w 89136"/>
                <a:gd name="connsiteY12" fmla="*/ 117399 h 117440"/>
                <a:gd name="connsiteX13" fmla="*/ 7003 w 89136"/>
                <a:gd name="connsiteY13" fmla="*/ 117399 h 117440"/>
                <a:gd name="connsiteX14" fmla="*/ 13852 w 89136"/>
                <a:gd name="connsiteY14" fmla="*/ 112468 h 117440"/>
                <a:gd name="connsiteX15" fmla="*/ 49055 w 89136"/>
                <a:gd name="connsiteY15" fmla="*/ 32062 h 117440"/>
                <a:gd name="connsiteX16" fmla="*/ 49055 w 89136"/>
                <a:gd name="connsiteY16" fmla="*/ 32062 h 117440"/>
                <a:gd name="connsiteX17" fmla="*/ 54260 w 89136"/>
                <a:gd name="connsiteY17" fmla="*/ 71923 h 117440"/>
                <a:gd name="connsiteX18" fmla="*/ 65219 w 89136"/>
                <a:gd name="connsiteY18" fmla="*/ 106852 h 117440"/>
                <a:gd name="connsiteX19" fmla="*/ 87135 w 89136"/>
                <a:gd name="connsiteY19" fmla="*/ 94524 h 117440"/>
                <a:gd name="connsiteX20" fmla="*/ 86930 w 89136"/>
                <a:gd name="connsiteY20" fmla="*/ 84456 h 117440"/>
                <a:gd name="connsiteX21" fmla="*/ 76848 w 89136"/>
                <a:gd name="connsiteY21" fmla="*/ 84662 h 117440"/>
                <a:gd name="connsiteX22" fmla="*/ 76177 w 89136"/>
                <a:gd name="connsiteY22" fmla="*/ 85483 h 11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36" h="117440">
                  <a:moveTo>
                    <a:pt x="76177" y="85757"/>
                  </a:moveTo>
                  <a:cubicBezTo>
                    <a:pt x="74423" y="88004"/>
                    <a:pt x="72451" y="90058"/>
                    <a:pt x="70287" y="91921"/>
                  </a:cubicBezTo>
                  <a:cubicBezTo>
                    <a:pt x="69314" y="85155"/>
                    <a:pt x="68725" y="78347"/>
                    <a:pt x="68506" y="71512"/>
                  </a:cubicBezTo>
                  <a:cubicBezTo>
                    <a:pt x="68424" y="56759"/>
                    <a:pt x="66438" y="42075"/>
                    <a:pt x="62616" y="27816"/>
                  </a:cubicBezTo>
                  <a:cubicBezTo>
                    <a:pt x="59466" y="18502"/>
                    <a:pt x="54123" y="16447"/>
                    <a:pt x="50151" y="16447"/>
                  </a:cubicBezTo>
                  <a:lnTo>
                    <a:pt x="50151" y="16447"/>
                  </a:lnTo>
                  <a:cubicBezTo>
                    <a:pt x="41111" y="16447"/>
                    <a:pt x="30563" y="30145"/>
                    <a:pt x="18509" y="58636"/>
                  </a:cubicBezTo>
                  <a:lnTo>
                    <a:pt x="22756" y="7680"/>
                  </a:lnTo>
                  <a:cubicBezTo>
                    <a:pt x="23071" y="3792"/>
                    <a:pt x="20208" y="371"/>
                    <a:pt x="16318" y="10"/>
                  </a:cubicBezTo>
                  <a:cubicBezTo>
                    <a:pt x="12565" y="-449"/>
                    <a:pt x="9154" y="2222"/>
                    <a:pt x="8688" y="5976"/>
                  </a:cubicBezTo>
                  <a:cubicBezTo>
                    <a:pt x="8674" y="6133"/>
                    <a:pt x="8661" y="6290"/>
                    <a:pt x="8647" y="6448"/>
                  </a:cubicBezTo>
                  <a:lnTo>
                    <a:pt x="18" y="109728"/>
                  </a:lnTo>
                  <a:cubicBezTo>
                    <a:pt x="-339" y="113345"/>
                    <a:pt x="2086" y="116646"/>
                    <a:pt x="5633" y="117399"/>
                  </a:cubicBezTo>
                  <a:lnTo>
                    <a:pt x="7003" y="117399"/>
                  </a:lnTo>
                  <a:cubicBezTo>
                    <a:pt x="10099" y="117385"/>
                    <a:pt x="12852" y="115413"/>
                    <a:pt x="13852" y="112468"/>
                  </a:cubicBezTo>
                  <a:cubicBezTo>
                    <a:pt x="24810" y="78635"/>
                    <a:pt x="41248" y="40692"/>
                    <a:pt x="49055" y="32062"/>
                  </a:cubicBezTo>
                  <a:lnTo>
                    <a:pt x="49055" y="32062"/>
                  </a:lnTo>
                  <a:cubicBezTo>
                    <a:pt x="52576" y="45048"/>
                    <a:pt x="54329" y="58458"/>
                    <a:pt x="54260" y="71923"/>
                  </a:cubicBezTo>
                  <a:cubicBezTo>
                    <a:pt x="55219" y="91100"/>
                    <a:pt x="55904" y="103701"/>
                    <a:pt x="65219" y="106852"/>
                  </a:cubicBezTo>
                  <a:cubicBezTo>
                    <a:pt x="74533" y="110002"/>
                    <a:pt x="80834" y="102195"/>
                    <a:pt x="87135" y="94524"/>
                  </a:cubicBezTo>
                  <a:cubicBezTo>
                    <a:pt x="89861" y="91688"/>
                    <a:pt x="89765" y="87182"/>
                    <a:pt x="86930" y="84456"/>
                  </a:cubicBezTo>
                  <a:cubicBezTo>
                    <a:pt x="84080" y="81730"/>
                    <a:pt x="79574" y="81826"/>
                    <a:pt x="76848" y="84662"/>
                  </a:cubicBezTo>
                  <a:cubicBezTo>
                    <a:pt x="76601" y="84922"/>
                    <a:pt x="76382" y="85196"/>
                    <a:pt x="76177" y="8548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9CE91B5-A38F-4FC0-9F4A-A4396DE5F0E5}"/>
                </a:ext>
              </a:extLst>
            </p:cNvPr>
            <p:cNvSpPr/>
            <p:nvPr/>
          </p:nvSpPr>
          <p:spPr>
            <a:xfrm>
              <a:off x="8349926" y="2354236"/>
              <a:ext cx="72273" cy="72012"/>
            </a:xfrm>
            <a:custGeom>
              <a:avLst/>
              <a:gdLst>
                <a:gd name="connsiteX0" fmla="*/ 63036 w 72273"/>
                <a:gd name="connsiteY0" fmla="*/ 29646 h 72012"/>
                <a:gd name="connsiteX1" fmla="*/ 54817 w 72273"/>
                <a:gd name="connsiteY1" fmla="*/ 29646 h 72012"/>
                <a:gd name="connsiteX2" fmla="*/ 55776 w 72273"/>
                <a:gd name="connsiteY2" fmla="*/ 5127 h 72012"/>
                <a:gd name="connsiteX3" fmla="*/ 46968 w 72273"/>
                <a:gd name="connsiteY3" fmla="*/ 234 h 72012"/>
                <a:gd name="connsiteX4" fmla="*/ 42078 w 72273"/>
                <a:gd name="connsiteY4" fmla="*/ 5127 h 72012"/>
                <a:gd name="connsiteX5" fmla="*/ 41119 w 72273"/>
                <a:gd name="connsiteY5" fmla="*/ 29646 h 72012"/>
                <a:gd name="connsiteX6" fmla="*/ 9067 w 72273"/>
                <a:gd name="connsiteY6" fmla="*/ 29646 h 72012"/>
                <a:gd name="connsiteX7" fmla="*/ 259 w 72273"/>
                <a:gd name="connsiteY7" fmla="*/ 34538 h 72012"/>
                <a:gd name="connsiteX8" fmla="*/ 5149 w 72273"/>
                <a:gd name="connsiteY8" fmla="*/ 43343 h 72012"/>
                <a:gd name="connsiteX9" fmla="*/ 9067 w 72273"/>
                <a:gd name="connsiteY9" fmla="*/ 43343 h 72012"/>
                <a:gd name="connsiteX10" fmla="*/ 40435 w 72273"/>
                <a:gd name="connsiteY10" fmla="*/ 43343 h 72012"/>
                <a:gd name="connsiteX11" fmla="*/ 39202 w 72273"/>
                <a:gd name="connsiteY11" fmla="*/ 64575 h 72012"/>
                <a:gd name="connsiteX12" fmla="*/ 45914 w 72273"/>
                <a:gd name="connsiteY12" fmla="*/ 71971 h 72012"/>
                <a:gd name="connsiteX13" fmla="*/ 45914 w 72273"/>
                <a:gd name="connsiteY13" fmla="*/ 71971 h 72012"/>
                <a:gd name="connsiteX14" fmla="*/ 53037 w 72273"/>
                <a:gd name="connsiteY14" fmla="*/ 65260 h 72012"/>
                <a:gd name="connsiteX15" fmla="*/ 54132 w 72273"/>
                <a:gd name="connsiteY15" fmla="*/ 43343 h 72012"/>
                <a:gd name="connsiteX16" fmla="*/ 63173 w 72273"/>
                <a:gd name="connsiteY16" fmla="*/ 43343 h 72012"/>
                <a:gd name="connsiteX17" fmla="*/ 71980 w 72273"/>
                <a:gd name="connsiteY17" fmla="*/ 38450 h 72012"/>
                <a:gd name="connsiteX18" fmla="*/ 67090 w 72273"/>
                <a:gd name="connsiteY18" fmla="*/ 29646 h 72012"/>
                <a:gd name="connsiteX19" fmla="*/ 63173 w 72273"/>
                <a:gd name="connsiteY19" fmla="*/ 29646 h 7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73" h="72012">
                  <a:moveTo>
                    <a:pt x="63036" y="29646"/>
                  </a:moveTo>
                  <a:lnTo>
                    <a:pt x="54817" y="29646"/>
                  </a:lnTo>
                  <a:cubicBezTo>
                    <a:pt x="54817" y="18687"/>
                    <a:pt x="55776" y="8688"/>
                    <a:pt x="55776" y="5127"/>
                  </a:cubicBezTo>
                  <a:cubicBezTo>
                    <a:pt x="54694" y="1345"/>
                    <a:pt x="50749" y="-846"/>
                    <a:pt x="46968" y="234"/>
                  </a:cubicBezTo>
                  <a:cubicBezTo>
                    <a:pt x="44599" y="910"/>
                    <a:pt x="42750" y="2760"/>
                    <a:pt x="42078" y="5127"/>
                  </a:cubicBezTo>
                  <a:cubicBezTo>
                    <a:pt x="42078" y="8551"/>
                    <a:pt x="42078" y="18824"/>
                    <a:pt x="41119" y="29646"/>
                  </a:cubicBezTo>
                  <a:lnTo>
                    <a:pt x="9067" y="29646"/>
                  </a:lnTo>
                  <a:cubicBezTo>
                    <a:pt x="5286" y="28565"/>
                    <a:pt x="1341" y="30755"/>
                    <a:pt x="259" y="34538"/>
                  </a:cubicBezTo>
                  <a:cubicBezTo>
                    <a:pt x="-823" y="38320"/>
                    <a:pt x="1369" y="42262"/>
                    <a:pt x="5149" y="43343"/>
                  </a:cubicBezTo>
                  <a:cubicBezTo>
                    <a:pt x="6437" y="43709"/>
                    <a:pt x="7793" y="43709"/>
                    <a:pt x="9067" y="43343"/>
                  </a:cubicBezTo>
                  <a:lnTo>
                    <a:pt x="40435" y="43343"/>
                  </a:lnTo>
                  <a:cubicBezTo>
                    <a:pt x="40435" y="54712"/>
                    <a:pt x="39202" y="64301"/>
                    <a:pt x="39202" y="64575"/>
                  </a:cubicBezTo>
                  <a:cubicBezTo>
                    <a:pt x="39051" y="68458"/>
                    <a:pt x="42037" y="71751"/>
                    <a:pt x="45914" y="71971"/>
                  </a:cubicBezTo>
                  <a:lnTo>
                    <a:pt x="45914" y="71971"/>
                  </a:lnTo>
                  <a:cubicBezTo>
                    <a:pt x="49694" y="71978"/>
                    <a:pt x="52817" y="69032"/>
                    <a:pt x="53037" y="65260"/>
                  </a:cubicBezTo>
                  <a:cubicBezTo>
                    <a:pt x="53037" y="64438"/>
                    <a:pt x="53037" y="54712"/>
                    <a:pt x="54132" y="43343"/>
                  </a:cubicBezTo>
                  <a:lnTo>
                    <a:pt x="63173" y="43343"/>
                  </a:lnTo>
                  <a:cubicBezTo>
                    <a:pt x="66953" y="44424"/>
                    <a:pt x="70898" y="42234"/>
                    <a:pt x="71980" y="38450"/>
                  </a:cubicBezTo>
                  <a:cubicBezTo>
                    <a:pt x="73063" y="34668"/>
                    <a:pt x="70871" y="30726"/>
                    <a:pt x="67090" y="29646"/>
                  </a:cubicBezTo>
                  <a:cubicBezTo>
                    <a:pt x="65803" y="29280"/>
                    <a:pt x="64447" y="29280"/>
                    <a:pt x="63173" y="296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9262F60-C04E-49BB-A42B-40594EB23662}"/>
                </a:ext>
              </a:extLst>
            </p:cNvPr>
            <p:cNvSpPr/>
            <p:nvPr/>
          </p:nvSpPr>
          <p:spPr>
            <a:xfrm>
              <a:off x="8440312" y="2323694"/>
              <a:ext cx="85809" cy="172139"/>
            </a:xfrm>
            <a:custGeom>
              <a:avLst/>
              <a:gdLst>
                <a:gd name="connsiteX0" fmla="*/ 80177 w 85809"/>
                <a:gd name="connsiteY0" fmla="*/ 16492 h 172139"/>
                <a:gd name="connsiteX1" fmla="*/ 65109 w 85809"/>
                <a:gd name="connsiteY1" fmla="*/ 30189 h 172139"/>
                <a:gd name="connsiteX2" fmla="*/ 31687 w 85809"/>
                <a:gd name="connsiteY2" fmla="*/ 68954 h 172139"/>
                <a:gd name="connsiteX3" fmla="*/ 22646 w 85809"/>
                <a:gd name="connsiteY3" fmla="*/ 7999 h 172139"/>
                <a:gd name="connsiteX4" fmla="*/ 16756 w 85809"/>
                <a:gd name="connsiteY4" fmla="*/ 72 h 172139"/>
                <a:gd name="connsiteX5" fmla="*/ 16620 w 85809"/>
                <a:gd name="connsiteY5" fmla="*/ 54 h 172139"/>
                <a:gd name="connsiteX6" fmla="*/ 8730 w 85809"/>
                <a:gd name="connsiteY6" fmla="*/ 5674 h 172139"/>
                <a:gd name="connsiteX7" fmla="*/ 8675 w 85809"/>
                <a:gd name="connsiteY7" fmla="*/ 6081 h 172139"/>
                <a:gd name="connsiteX8" fmla="*/ 28263 w 85809"/>
                <a:gd name="connsiteY8" fmla="*/ 82788 h 172139"/>
                <a:gd name="connsiteX9" fmla="*/ 70451 w 85809"/>
                <a:gd name="connsiteY9" fmla="*/ 49366 h 172139"/>
                <a:gd name="connsiteX10" fmla="*/ 43741 w 85809"/>
                <a:gd name="connsiteY10" fmla="*/ 155797 h 172139"/>
                <a:gd name="connsiteX11" fmla="*/ 32920 w 85809"/>
                <a:gd name="connsiteY11" fmla="*/ 157030 h 172139"/>
                <a:gd name="connsiteX12" fmla="*/ 13743 w 85809"/>
                <a:gd name="connsiteY12" fmla="*/ 131004 h 172139"/>
                <a:gd name="connsiteX13" fmla="*/ 4894 w 85809"/>
                <a:gd name="connsiteY13" fmla="*/ 126607 h 172139"/>
                <a:gd name="connsiteX14" fmla="*/ 4840 w 85809"/>
                <a:gd name="connsiteY14" fmla="*/ 126621 h 172139"/>
                <a:gd name="connsiteX15" fmla="*/ 319 w 85809"/>
                <a:gd name="connsiteY15" fmla="*/ 135525 h 172139"/>
                <a:gd name="connsiteX16" fmla="*/ 27715 w 85809"/>
                <a:gd name="connsiteY16" fmla="*/ 170317 h 172139"/>
                <a:gd name="connsiteX17" fmla="*/ 36892 w 85809"/>
                <a:gd name="connsiteY17" fmla="*/ 172098 h 172139"/>
                <a:gd name="connsiteX18" fmla="*/ 50590 w 85809"/>
                <a:gd name="connsiteY18" fmla="*/ 168262 h 172139"/>
                <a:gd name="connsiteX19" fmla="*/ 85793 w 85809"/>
                <a:gd name="connsiteY19" fmla="*/ 24299 h 172139"/>
                <a:gd name="connsiteX20" fmla="*/ 80177 w 85809"/>
                <a:gd name="connsiteY20" fmla="*/ 16492 h 17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809" h="172139">
                  <a:moveTo>
                    <a:pt x="80177" y="16492"/>
                  </a:moveTo>
                  <a:cubicBezTo>
                    <a:pt x="74013" y="14848"/>
                    <a:pt x="71547" y="19231"/>
                    <a:pt x="65109" y="30189"/>
                  </a:cubicBezTo>
                  <a:cubicBezTo>
                    <a:pt x="58671" y="41147"/>
                    <a:pt x="41823" y="71282"/>
                    <a:pt x="31687" y="68954"/>
                  </a:cubicBezTo>
                  <a:cubicBezTo>
                    <a:pt x="21551" y="66625"/>
                    <a:pt x="19496" y="31833"/>
                    <a:pt x="22646" y="7999"/>
                  </a:cubicBezTo>
                  <a:cubicBezTo>
                    <a:pt x="23208" y="4181"/>
                    <a:pt x="20564" y="632"/>
                    <a:pt x="16756" y="72"/>
                  </a:cubicBezTo>
                  <a:cubicBezTo>
                    <a:pt x="16702" y="65"/>
                    <a:pt x="16661" y="60"/>
                    <a:pt x="16620" y="54"/>
                  </a:cubicBezTo>
                  <a:cubicBezTo>
                    <a:pt x="12894" y="-573"/>
                    <a:pt x="9360" y="1943"/>
                    <a:pt x="8730" y="5674"/>
                  </a:cubicBezTo>
                  <a:cubicBezTo>
                    <a:pt x="8702" y="5809"/>
                    <a:pt x="8688" y="5944"/>
                    <a:pt x="8675" y="6081"/>
                  </a:cubicBezTo>
                  <a:cubicBezTo>
                    <a:pt x="7031" y="17724"/>
                    <a:pt x="593" y="75940"/>
                    <a:pt x="28263" y="82788"/>
                  </a:cubicBezTo>
                  <a:cubicBezTo>
                    <a:pt x="44974" y="87035"/>
                    <a:pt x="59493" y="67584"/>
                    <a:pt x="70451" y="49366"/>
                  </a:cubicBezTo>
                  <a:cubicBezTo>
                    <a:pt x="67438" y="87720"/>
                    <a:pt x="58808" y="147442"/>
                    <a:pt x="43741" y="155797"/>
                  </a:cubicBezTo>
                  <a:cubicBezTo>
                    <a:pt x="40549" y="157934"/>
                    <a:pt x="36509" y="158386"/>
                    <a:pt x="32920" y="157030"/>
                  </a:cubicBezTo>
                  <a:cubicBezTo>
                    <a:pt x="23194" y="153332"/>
                    <a:pt x="15798" y="137031"/>
                    <a:pt x="13743" y="131004"/>
                  </a:cubicBezTo>
                  <a:cubicBezTo>
                    <a:pt x="12510" y="127347"/>
                    <a:pt x="8552" y="125375"/>
                    <a:pt x="4894" y="126607"/>
                  </a:cubicBezTo>
                  <a:cubicBezTo>
                    <a:pt x="4881" y="126607"/>
                    <a:pt x="4853" y="126607"/>
                    <a:pt x="4840" y="126621"/>
                  </a:cubicBezTo>
                  <a:cubicBezTo>
                    <a:pt x="1155" y="127854"/>
                    <a:pt x="-859" y="131826"/>
                    <a:pt x="319" y="135525"/>
                  </a:cubicBezTo>
                  <a:cubicBezTo>
                    <a:pt x="1278" y="138401"/>
                    <a:pt x="10045" y="162920"/>
                    <a:pt x="27715" y="170317"/>
                  </a:cubicBezTo>
                  <a:cubicBezTo>
                    <a:pt x="30646" y="171426"/>
                    <a:pt x="33755" y="172029"/>
                    <a:pt x="36892" y="172098"/>
                  </a:cubicBezTo>
                  <a:cubicBezTo>
                    <a:pt x="41700" y="171947"/>
                    <a:pt x="46398" y="170632"/>
                    <a:pt x="50590" y="168262"/>
                  </a:cubicBezTo>
                  <a:cubicBezTo>
                    <a:pt x="82642" y="150455"/>
                    <a:pt x="85793" y="25532"/>
                    <a:pt x="85793" y="24299"/>
                  </a:cubicBezTo>
                  <a:cubicBezTo>
                    <a:pt x="85546" y="20846"/>
                    <a:pt x="83369" y="17826"/>
                    <a:pt x="80177" y="16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A110BF8-651F-4EDD-A975-9A17D1C86345}"/>
                </a:ext>
              </a:extLst>
            </p:cNvPr>
            <p:cNvSpPr/>
            <p:nvPr/>
          </p:nvSpPr>
          <p:spPr>
            <a:xfrm>
              <a:off x="8546134" y="2422713"/>
              <a:ext cx="71845" cy="94352"/>
            </a:xfrm>
            <a:custGeom>
              <a:avLst/>
              <a:gdLst>
                <a:gd name="connsiteX0" fmla="*/ 69828 w 71845"/>
                <a:gd name="connsiteY0" fmla="*/ 78010 h 94352"/>
                <a:gd name="connsiteX1" fmla="*/ 61746 w 71845"/>
                <a:gd name="connsiteY1" fmla="*/ 76641 h 94352"/>
                <a:gd name="connsiteX2" fmla="*/ 61746 w 71845"/>
                <a:gd name="connsiteY2" fmla="*/ 62943 h 94352"/>
                <a:gd name="connsiteX3" fmla="*/ 59692 w 71845"/>
                <a:gd name="connsiteY3" fmla="*/ 15412 h 94352"/>
                <a:gd name="connsiteX4" fmla="*/ 48186 w 71845"/>
                <a:gd name="connsiteY4" fmla="*/ 3632 h 94352"/>
                <a:gd name="connsiteX5" fmla="*/ 48186 w 71845"/>
                <a:gd name="connsiteY5" fmla="*/ 3632 h 94352"/>
                <a:gd name="connsiteX6" fmla="*/ 20790 w 71845"/>
                <a:gd name="connsiteY6" fmla="*/ 48560 h 94352"/>
                <a:gd name="connsiteX7" fmla="*/ 14215 w 71845"/>
                <a:gd name="connsiteY7" fmla="*/ 7467 h 94352"/>
                <a:gd name="connsiteX8" fmla="*/ 7490 w 71845"/>
                <a:gd name="connsiteY8" fmla="*/ -31 h 94352"/>
                <a:gd name="connsiteX9" fmla="*/ -3 w 71845"/>
                <a:gd name="connsiteY9" fmla="*/ 6696 h 94352"/>
                <a:gd name="connsiteX10" fmla="*/ 518 w 71845"/>
                <a:gd name="connsiteY10" fmla="*/ 9796 h 94352"/>
                <a:gd name="connsiteX11" fmla="*/ 12161 w 71845"/>
                <a:gd name="connsiteY11" fmla="*/ 81846 h 94352"/>
                <a:gd name="connsiteX12" fmla="*/ 18736 w 71845"/>
                <a:gd name="connsiteY12" fmla="*/ 87873 h 94352"/>
                <a:gd name="connsiteX13" fmla="*/ 25859 w 71845"/>
                <a:gd name="connsiteY13" fmla="*/ 81846 h 94352"/>
                <a:gd name="connsiteX14" fmla="*/ 47364 w 71845"/>
                <a:gd name="connsiteY14" fmla="*/ 21713 h 94352"/>
                <a:gd name="connsiteX15" fmla="*/ 48186 w 71845"/>
                <a:gd name="connsiteY15" fmla="*/ 61710 h 94352"/>
                <a:gd name="connsiteX16" fmla="*/ 54350 w 71845"/>
                <a:gd name="connsiteY16" fmla="*/ 93489 h 94352"/>
                <a:gd name="connsiteX17" fmla="*/ 58185 w 71845"/>
                <a:gd name="connsiteY17" fmla="*/ 94311 h 94352"/>
                <a:gd name="connsiteX18" fmla="*/ 69965 w 71845"/>
                <a:gd name="connsiteY18" fmla="*/ 87873 h 94352"/>
                <a:gd name="connsiteX19" fmla="*/ 69828 w 71845"/>
                <a:gd name="connsiteY19" fmla="*/ 78010 h 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845" h="94352">
                  <a:moveTo>
                    <a:pt x="69828" y="78010"/>
                  </a:moveTo>
                  <a:cubicBezTo>
                    <a:pt x="67691" y="75901"/>
                    <a:pt x="64459" y="75339"/>
                    <a:pt x="61746" y="76641"/>
                  </a:cubicBezTo>
                  <a:cubicBezTo>
                    <a:pt x="61746" y="72531"/>
                    <a:pt x="61746" y="67189"/>
                    <a:pt x="61746" y="62943"/>
                  </a:cubicBezTo>
                  <a:cubicBezTo>
                    <a:pt x="63459" y="47081"/>
                    <a:pt x="62774" y="31055"/>
                    <a:pt x="59692" y="15412"/>
                  </a:cubicBezTo>
                  <a:cubicBezTo>
                    <a:pt x="57089" y="5686"/>
                    <a:pt x="52021" y="3632"/>
                    <a:pt x="48186" y="3632"/>
                  </a:cubicBezTo>
                  <a:lnTo>
                    <a:pt x="48186" y="3632"/>
                  </a:lnTo>
                  <a:cubicBezTo>
                    <a:pt x="44351" y="3632"/>
                    <a:pt x="35447" y="3632"/>
                    <a:pt x="20790" y="48560"/>
                  </a:cubicBezTo>
                  <a:lnTo>
                    <a:pt x="14215" y="7467"/>
                  </a:lnTo>
                  <a:cubicBezTo>
                    <a:pt x="14435" y="3539"/>
                    <a:pt x="11421" y="183"/>
                    <a:pt x="7490" y="-31"/>
                  </a:cubicBezTo>
                  <a:cubicBezTo>
                    <a:pt x="3559" y="-243"/>
                    <a:pt x="203" y="2767"/>
                    <a:pt x="-3" y="6696"/>
                  </a:cubicBezTo>
                  <a:cubicBezTo>
                    <a:pt x="-71" y="7755"/>
                    <a:pt x="107" y="8815"/>
                    <a:pt x="518" y="9796"/>
                  </a:cubicBezTo>
                  <a:lnTo>
                    <a:pt x="12161" y="81846"/>
                  </a:lnTo>
                  <a:cubicBezTo>
                    <a:pt x="12668" y="85147"/>
                    <a:pt x="15407" y="87654"/>
                    <a:pt x="18736" y="87873"/>
                  </a:cubicBezTo>
                  <a:cubicBezTo>
                    <a:pt x="22297" y="87982"/>
                    <a:pt x="25365" y="85380"/>
                    <a:pt x="25859" y="81846"/>
                  </a:cubicBezTo>
                  <a:cubicBezTo>
                    <a:pt x="31146" y="61176"/>
                    <a:pt x="38337" y="41040"/>
                    <a:pt x="47364" y="21713"/>
                  </a:cubicBezTo>
                  <a:cubicBezTo>
                    <a:pt x="49282" y="34959"/>
                    <a:pt x="49569" y="48396"/>
                    <a:pt x="48186" y="61710"/>
                  </a:cubicBezTo>
                  <a:cubicBezTo>
                    <a:pt x="47090" y="79928"/>
                    <a:pt x="46542" y="89927"/>
                    <a:pt x="54350" y="93489"/>
                  </a:cubicBezTo>
                  <a:cubicBezTo>
                    <a:pt x="55569" y="94009"/>
                    <a:pt x="56870" y="94283"/>
                    <a:pt x="58185" y="94311"/>
                  </a:cubicBezTo>
                  <a:cubicBezTo>
                    <a:pt x="62774" y="93722"/>
                    <a:pt x="66979" y="91420"/>
                    <a:pt x="69965" y="87873"/>
                  </a:cubicBezTo>
                  <a:cubicBezTo>
                    <a:pt x="72499" y="85051"/>
                    <a:pt x="72444" y="80764"/>
                    <a:pt x="69828" y="780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D35FA52-8358-411C-B9E0-13ECCA914F6C}"/>
                </a:ext>
              </a:extLst>
            </p:cNvPr>
            <p:cNvSpPr/>
            <p:nvPr/>
          </p:nvSpPr>
          <p:spPr>
            <a:xfrm>
              <a:off x="8612739" y="2232836"/>
              <a:ext cx="74511" cy="329020"/>
            </a:xfrm>
            <a:custGeom>
              <a:avLst/>
              <a:gdLst>
                <a:gd name="connsiteX0" fmla="*/ 51166 w 74511"/>
                <a:gd name="connsiteY0" fmla="*/ 214329 h 329020"/>
                <a:gd name="connsiteX1" fmla="*/ 64863 w 74511"/>
                <a:gd name="connsiteY1" fmla="*/ 109953 h 329020"/>
                <a:gd name="connsiteX2" fmla="*/ 63219 w 74511"/>
                <a:gd name="connsiteY2" fmla="*/ 101049 h 329020"/>
                <a:gd name="connsiteX3" fmla="*/ 43221 w 74511"/>
                <a:gd name="connsiteY3" fmla="*/ 83927 h 329020"/>
                <a:gd name="connsiteX4" fmla="*/ 43221 w 74511"/>
                <a:gd name="connsiteY4" fmla="*/ 56532 h 329020"/>
                <a:gd name="connsiteX5" fmla="*/ 56919 w 74511"/>
                <a:gd name="connsiteY5" fmla="*/ 25575 h 329020"/>
                <a:gd name="connsiteX6" fmla="*/ 53631 w 74511"/>
                <a:gd name="connsiteY6" fmla="*/ 2015 h 329020"/>
                <a:gd name="connsiteX7" fmla="*/ 11168 w 74511"/>
                <a:gd name="connsiteY7" fmla="*/ 18041 h 329020"/>
                <a:gd name="connsiteX8" fmla="*/ 9456 w 74511"/>
                <a:gd name="connsiteY8" fmla="*/ 27969 h 329020"/>
                <a:gd name="connsiteX9" fmla="*/ 19387 w 74511"/>
                <a:gd name="connsiteY9" fmla="*/ 29675 h 329020"/>
                <a:gd name="connsiteX10" fmla="*/ 20209 w 74511"/>
                <a:gd name="connsiteY10" fmla="*/ 28999 h 329020"/>
                <a:gd name="connsiteX11" fmla="*/ 44865 w 74511"/>
                <a:gd name="connsiteY11" fmla="*/ 14206 h 329020"/>
                <a:gd name="connsiteX12" fmla="*/ 43358 w 74511"/>
                <a:gd name="connsiteY12" fmla="*/ 21466 h 329020"/>
                <a:gd name="connsiteX13" fmla="*/ 31304 w 74511"/>
                <a:gd name="connsiteY13" fmla="*/ 50231 h 329020"/>
                <a:gd name="connsiteX14" fmla="*/ 34043 w 74511"/>
                <a:gd name="connsiteY14" fmla="*/ 94885 h 329020"/>
                <a:gd name="connsiteX15" fmla="*/ 49933 w 74511"/>
                <a:gd name="connsiteY15" fmla="*/ 108583 h 329020"/>
                <a:gd name="connsiteX16" fmla="*/ 37468 w 74511"/>
                <a:gd name="connsiteY16" fmla="*/ 217069 h 329020"/>
                <a:gd name="connsiteX17" fmla="*/ 52672 w 74511"/>
                <a:gd name="connsiteY17" fmla="*/ 271860 h 329020"/>
                <a:gd name="connsiteX18" fmla="*/ 50618 w 74511"/>
                <a:gd name="connsiteY18" fmla="*/ 312131 h 329020"/>
                <a:gd name="connsiteX19" fmla="*/ 13634 w 74511"/>
                <a:gd name="connsiteY19" fmla="*/ 295694 h 329020"/>
                <a:gd name="connsiteX20" fmla="*/ 4182 w 74511"/>
                <a:gd name="connsiteY20" fmla="*/ 292132 h 329020"/>
                <a:gd name="connsiteX21" fmla="*/ 621 w 74511"/>
                <a:gd name="connsiteY21" fmla="*/ 301584 h 329020"/>
                <a:gd name="connsiteX22" fmla="*/ 39659 w 74511"/>
                <a:gd name="connsiteY22" fmla="*/ 328979 h 329020"/>
                <a:gd name="connsiteX23" fmla="*/ 55412 w 74511"/>
                <a:gd name="connsiteY23" fmla="*/ 325966 h 329020"/>
                <a:gd name="connsiteX24" fmla="*/ 66096 w 74511"/>
                <a:gd name="connsiteY24" fmla="*/ 267750 h 329020"/>
                <a:gd name="connsiteX25" fmla="*/ 51166 w 74511"/>
                <a:gd name="connsiteY25" fmla="*/ 214329 h 32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511" h="329020">
                  <a:moveTo>
                    <a:pt x="51166" y="214329"/>
                  </a:moveTo>
                  <a:cubicBezTo>
                    <a:pt x="44563" y="178965"/>
                    <a:pt x="49357" y="142416"/>
                    <a:pt x="64863" y="109953"/>
                  </a:cubicBezTo>
                  <a:cubicBezTo>
                    <a:pt x="66520" y="106974"/>
                    <a:pt x="65822" y="103242"/>
                    <a:pt x="63219" y="101049"/>
                  </a:cubicBezTo>
                  <a:lnTo>
                    <a:pt x="43221" y="83927"/>
                  </a:lnTo>
                  <a:cubicBezTo>
                    <a:pt x="34317" y="76256"/>
                    <a:pt x="35687" y="72558"/>
                    <a:pt x="43221" y="56532"/>
                  </a:cubicBezTo>
                  <a:cubicBezTo>
                    <a:pt x="48755" y="46671"/>
                    <a:pt x="53343" y="36306"/>
                    <a:pt x="56919" y="25575"/>
                  </a:cubicBezTo>
                  <a:cubicBezTo>
                    <a:pt x="58288" y="21192"/>
                    <a:pt x="62398" y="7905"/>
                    <a:pt x="53631" y="2015"/>
                  </a:cubicBezTo>
                  <a:cubicBezTo>
                    <a:pt x="42810" y="-5382"/>
                    <a:pt x="22400" y="8864"/>
                    <a:pt x="11168" y="18041"/>
                  </a:cubicBezTo>
                  <a:cubicBezTo>
                    <a:pt x="7949" y="20312"/>
                    <a:pt x="7196" y="24756"/>
                    <a:pt x="9456" y="27969"/>
                  </a:cubicBezTo>
                  <a:cubicBezTo>
                    <a:pt x="11730" y="31181"/>
                    <a:pt x="16182" y="31944"/>
                    <a:pt x="19387" y="29675"/>
                  </a:cubicBezTo>
                  <a:cubicBezTo>
                    <a:pt x="19674" y="29471"/>
                    <a:pt x="19948" y="29244"/>
                    <a:pt x="20209" y="28999"/>
                  </a:cubicBezTo>
                  <a:cubicBezTo>
                    <a:pt x="27551" y="22730"/>
                    <a:pt x="35879" y="17730"/>
                    <a:pt x="44865" y="14206"/>
                  </a:cubicBezTo>
                  <a:cubicBezTo>
                    <a:pt x="44673" y="16681"/>
                    <a:pt x="44166" y="19121"/>
                    <a:pt x="43358" y="21466"/>
                  </a:cubicBezTo>
                  <a:cubicBezTo>
                    <a:pt x="40180" y="31384"/>
                    <a:pt x="36139" y="41008"/>
                    <a:pt x="31304" y="50231"/>
                  </a:cubicBezTo>
                  <a:cubicBezTo>
                    <a:pt x="23359" y="66120"/>
                    <a:pt x="16373" y="79818"/>
                    <a:pt x="34043" y="94885"/>
                  </a:cubicBezTo>
                  <a:lnTo>
                    <a:pt x="49933" y="108583"/>
                  </a:lnTo>
                  <a:cubicBezTo>
                    <a:pt x="34920" y="142659"/>
                    <a:pt x="30578" y="180478"/>
                    <a:pt x="37468" y="217069"/>
                  </a:cubicBezTo>
                  <a:cubicBezTo>
                    <a:pt x="41084" y="235698"/>
                    <a:pt x="46179" y="254025"/>
                    <a:pt x="52672" y="271860"/>
                  </a:cubicBezTo>
                  <a:cubicBezTo>
                    <a:pt x="62672" y="301173"/>
                    <a:pt x="63493" y="307337"/>
                    <a:pt x="50618" y="312131"/>
                  </a:cubicBezTo>
                  <a:cubicBezTo>
                    <a:pt x="35879" y="317555"/>
                    <a:pt x="19483" y="310282"/>
                    <a:pt x="13634" y="295694"/>
                  </a:cubicBezTo>
                  <a:cubicBezTo>
                    <a:pt x="12004" y="292105"/>
                    <a:pt x="7771" y="290502"/>
                    <a:pt x="4182" y="292132"/>
                  </a:cubicBezTo>
                  <a:cubicBezTo>
                    <a:pt x="594" y="293762"/>
                    <a:pt x="-1009" y="297995"/>
                    <a:pt x="621" y="301584"/>
                  </a:cubicBezTo>
                  <a:cubicBezTo>
                    <a:pt x="7319" y="317432"/>
                    <a:pt x="22469" y="328075"/>
                    <a:pt x="39659" y="328979"/>
                  </a:cubicBezTo>
                  <a:cubicBezTo>
                    <a:pt x="45043" y="328897"/>
                    <a:pt x="50371" y="327883"/>
                    <a:pt x="55412" y="325966"/>
                  </a:cubicBezTo>
                  <a:cubicBezTo>
                    <a:pt x="82807" y="316103"/>
                    <a:pt x="75273" y="294735"/>
                    <a:pt x="66096" y="267750"/>
                  </a:cubicBezTo>
                  <a:cubicBezTo>
                    <a:pt x="59713" y="250368"/>
                    <a:pt x="54727" y="232506"/>
                    <a:pt x="51166" y="214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8271B578-3B2F-4022-A0F0-CC91D6989B2A}"/>
                </a:ext>
              </a:extLst>
            </p:cNvPr>
            <p:cNvSpPr/>
            <p:nvPr/>
          </p:nvSpPr>
          <p:spPr>
            <a:xfrm>
              <a:off x="10659798" y="4473210"/>
              <a:ext cx="111393" cy="341097"/>
            </a:xfrm>
            <a:custGeom>
              <a:avLst/>
              <a:gdLst>
                <a:gd name="connsiteX0" fmla="*/ 105060 w 111393"/>
                <a:gd name="connsiteY0" fmla="*/ -17 h 341097"/>
                <a:gd name="connsiteX1" fmla="*/ 64652 w 111393"/>
                <a:gd name="connsiteY1" fmla="*/ 13681 h 341097"/>
                <a:gd name="connsiteX2" fmla="*/ 63693 w 111393"/>
                <a:gd name="connsiteY2" fmla="*/ 41076 h 341097"/>
                <a:gd name="connsiteX3" fmla="*/ 63693 w 111393"/>
                <a:gd name="connsiteY3" fmla="*/ 118468 h 341097"/>
                <a:gd name="connsiteX4" fmla="*/ 3423 w 111393"/>
                <a:gd name="connsiteY4" fmla="*/ 155726 h 341097"/>
                <a:gd name="connsiteX5" fmla="*/ -1 w 111393"/>
                <a:gd name="connsiteY5" fmla="*/ 162301 h 341097"/>
                <a:gd name="connsiteX6" fmla="*/ 4245 w 111393"/>
                <a:gd name="connsiteY6" fmla="*/ 168328 h 341097"/>
                <a:gd name="connsiteX7" fmla="*/ 54653 w 111393"/>
                <a:gd name="connsiteY7" fmla="*/ 229146 h 341097"/>
                <a:gd name="connsiteX8" fmla="*/ 32462 w 111393"/>
                <a:gd name="connsiteY8" fmla="*/ 327633 h 341097"/>
                <a:gd name="connsiteX9" fmla="*/ 32462 w 111393"/>
                <a:gd name="connsiteY9" fmla="*/ 334618 h 341097"/>
                <a:gd name="connsiteX10" fmla="*/ 38352 w 111393"/>
                <a:gd name="connsiteY10" fmla="*/ 338180 h 341097"/>
                <a:gd name="connsiteX11" fmla="*/ 95746 w 111393"/>
                <a:gd name="connsiteY11" fmla="*/ 341056 h 341097"/>
                <a:gd name="connsiteX12" fmla="*/ 95746 w 111393"/>
                <a:gd name="connsiteY12" fmla="*/ 341056 h 341097"/>
                <a:gd name="connsiteX13" fmla="*/ 102732 w 111393"/>
                <a:gd name="connsiteY13" fmla="*/ 334344 h 341097"/>
                <a:gd name="connsiteX14" fmla="*/ 96458 w 111393"/>
                <a:gd name="connsiteY14" fmla="*/ 326975 h 341097"/>
                <a:gd name="connsiteX15" fmla="*/ 96020 w 111393"/>
                <a:gd name="connsiteY15" fmla="*/ 326947 h 341097"/>
                <a:gd name="connsiteX16" fmla="*/ 49447 w 111393"/>
                <a:gd name="connsiteY16" fmla="*/ 324619 h 341097"/>
                <a:gd name="connsiteX17" fmla="*/ 68213 w 111393"/>
                <a:gd name="connsiteY17" fmla="*/ 226543 h 341097"/>
                <a:gd name="connsiteX18" fmla="*/ 20819 w 111393"/>
                <a:gd name="connsiteY18" fmla="*/ 161479 h 341097"/>
                <a:gd name="connsiteX19" fmla="*/ 70679 w 111393"/>
                <a:gd name="connsiteY19" fmla="*/ 130522 h 341097"/>
                <a:gd name="connsiteX20" fmla="*/ 76432 w 111393"/>
                <a:gd name="connsiteY20" fmla="*/ 35597 h 341097"/>
                <a:gd name="connsiteX21" fmla="*/ 76432 w 111393"/>
                <a:gd name="connsiteY21" fmla="*/ 21900 h 341097"/>
                <a:gd name="connsiteX22" fmla="*/ 103827 w 111393"/>
                <a:gd name="connsiteY22" fmla="*/ 14229 h 341097"/>
                <a:gd name="connsiteX23" fmla="*/ 111361 w 111393"/>
                <a:gd name="connsiteY23" fmla="*/ 7517 h 341097"/>
                <a:gd name="connsiteX24" fmla="*/ 105060 w 111393"/>
                <a:gd name="connsiteY24" fmla="*/ -17 h 34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1393" h="341097">
                  <a:moveTo>
                    <a:pt x="105060" y="-17"/>
                  </a:moveTo>
                  <a:cubicBezTo>
                    <a:pt x="102184" y="-17"/>
                    <a:pt x="75336" y="-1250"/>
                    <a:pt x="64652" y="13681"/>
                  </a:cubicBezTo>
                  <a:cubicBezTo>
                    <a:pt x="59460" y="21982"/>
                    <a:pt x="59091" y="32433"/>
                    <a:pt x="63693" y="41076"/>
                  </a:cubicBezTo>
                  <a:cubicBezTo>
                    <a:pt x="69720" y="54774"/>
                    <a:pt x="87390" y="103538"/>
                    <a:pt x="63693" y="118468"/>
                  </a:cubicBezTo>
                  <a:cubicBezTo>
                    <a:pt x="39996" y="133399"/>
                    <a:pt x="3423" y="155726"/>
                    <a:pt x="3423" y="155726"/>
                  </a:cubicBezTo>
                  <a:cubicBezTo>
                    <a:pt x="1136" y="157110"/>
                    <a:pt x="-179" y="159644"/>
                    <a:pt x="-1" y="162301"/>
                  </a:cubicBezTo>
                  <a:cubicBezTo>
                    <a:pt x="273" y="164917"/>
                    <a:pt x="1875" y="167191"/>
                    <a:pt x="4245" y="168328"/>
                  </a:cubicBezTo>
                  <a:cubicBezTo>
                    <a:pt x="29257" y="180094"/>
                    <a:pt x="47735" y="202381"/>
                    <a:pt x="54653" y="229146"/>
                  </a:cubicBezTo>
                  <a:cubicBezTo>
                    <a:pt x="62734" y="271883"/>
                    <a:pt x="32736" y="327085"/>
                    <a:pt x="32462" y="327633"/>
                  </a:cubicBezTo>
                  <a:cubicBezTo>
                    <a:pt x="31243" y="329797"/>
                    <a:pt x="31243" y="332454"/>
                    <a:pt x="32462" y="334618"/>
                  </a:cubicBezTo>
                  <a:cubicBezTo>
                    <a:pt x="33722" y="336700"/>
                    <a:pt x="35928" y="338029"/>
                    <a:pt x="38352" y="338180"/>
                  </a:cubicBezTo>
                  <a:lnTo>
                    <a:pt x="95746" y="341056"/>
                  </a:lnTo>
                  <a:lnTo>
                    <a:pt x="95746" y="341056"/>
                  </a:lnTo>
                  <a:cubicBezTo>
                    <a:pt x="99499" y="341056"/>
                    <a:pt x="102581" y="338097"/>
                    <a:pt x="102732" y="334344"/>
                  </a:cubicBezTo>
                  <a:cubicBezTo>
                    <a:pt x="103033" y="330578"/>
                    <a:pt x="100225" y="327276"/>
                    <a:pt x="96458" y="326975"/>
                  </a:cubicBezTo>
                  <a:cubicBezTo>
                    <a:pt x="96307" y="326961"/>
                    <a:pt x="96171" y="326947"/>
                    <a:pt x="96020" y="326947"/>
                  </a:cubicBezTo>
                  <a:lnTo>
                    <a:pt x="49447" y="324619"/>
                  </a:lnTo>
                  <a:cubicBezTo>
                    <a:pt x="58351" y="305579"/>
                    <a:pt x="75062" y="263116"/>
                    <a:pt x="68213" y="226543"/>
                  </a:cubicBezTo>
                  <a:cubicBezTo>
                    <a:pt x="62186" y="199189"/>
                    <a:pt x="44996" y="175615"/>
                    <a:pt x="20819" y="161479"/>
                  </a:cubicBezTo>
                  <a:lnTo>
                    <a:pt x="70679" y="130522"/>
                  </a:lnTo>
                  <a:cubicBezTo>
                    <a:pt x="93554" y="116825"/>
                    <a:pt x="95609" y="81759"/>
                    <a:pt x="76432" y="35597"/>
                  </a:cubicBezTo>
                  <a:cubicBezTo>
                    <a:pt x="74145" y="31323"/>
                    <a:pt x="74145" y="26173"/>
                    <a:pt x="76432" y="21900"/>
                  </a:cubicBezTo>
                  <a:cubicBezTo>
                    <a:pt x="81637" y="14640"/>
                    <a:pt x="98896" y="13818"/>
                    <a:pt x="103827" y="14229"/>
                  </a:cubicBezTo>
                  <a:cubicBezTo>
                    <a:pt x="107731" y="14393"/>
                    <a:pt x="111073" y="11421"/>
                    <a:pt x="111361" y="7517"/>
                  </a:cubicBezTo>
                  <a:cubicBezTo>
                    <a:pt x="111608" y="3723"/>
                    <a:pt x="108827" y="408"/>
                    <a:pt x="105060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BF92B30-0062-4DC4-80A3-D530E9FAAABE}"/>
                </a:ext>
              </a:extLst>
            </p:cNvPr>
            <p:cNvSpPr/>
            <p:nvPr/>
          </p:nvSpPr>
          <p:spPr>
            <a:xfrm>
              <a:off x="11007488" y="4487953"/>
              <a:ext cx="81888" cy="319953"/>
            </a:xfrm>
            <a:custGeom>
              <a:avLst/>
              <a:gdLst>
                <a:gd name="connsiteX0" fmla="*/ 73650 w 81888"/>
                <a:gd name="connsiteY0" fmla="*/ 132764 h 319953"/>
                <a:gd name="connsiteX1" fmla="*/ 67623 w 81888"/>
                <a:gd name="connsiteY1" fmla="*/ 131942 h 319953"/>
                <a:gd name="connsiteX2" fmla="*/ 25708 w 81888"/>
                <a:gd name="connsiteY2" fmla="*/ 121943 h 319953"/>
                <a:gd name="connsiteX3" fmla="*/ 47762 w 81888"/>
                <a:gd name="connsiteY3" fmla="*/ 75782 h 319953"/>
                <a:gd name="connsiteX4" fmla="*/ 76938 w 81888"/>
                <a:gd name="connsiteY4" fmla="*/ 20991 h 319953"/>
                <a:gd name="connsiteX5" fmla="*/ 68034 w 81888"/>
                <a:gd name="connsiteY5" fmla="*/ 3458 h 319953"/>
                <a:gd name="connsiteX6" fmla="*/ 3518 w 81888"/>
                <a:gd name="connsiteY6" fmla="*/ 14690 h 319953"/>
                <a:gd name="connsiteX7" fmla="*/ 956 w 81888"/>
                <a:gd name="connsiteY7" fmla="*/ 24429 h 319953"/>
                <a:gd name="connsiteX8" fmla="*/ 9819 w 81888"/>
                <a:gd name="connsiteY8" fmla="*/ 27429 h 319953"/>
                <a:gd name="connsiteX9" fmla="*/ 60500 w 81888"/>
                <a:gd name="connsiteY9" fmla="*/ 15512 h 319953"/>
                <a:gd name="connsiteX10" fmla="*/ 62692 w 81888"/>
                <a:gd name="connsiteY10" fmla="*/ 20991 h 319953"/>
                <a:gd name="connsiteX11" fmla="*/ 36529 w 81888"/>
                <a:gd name="connsiteY11" fmla="*/ 67152 h 319953"/>
                <a:gd name="connsiteX12" fmla="*/ 16394 w 81888"/>
                <a:gd name="connsiteY12" fmla="*/ 132628 h 319953"/>
                <a:gd name="connsiteX13" fmla="*/ 63651 w 81888"/>
                <a:gd name="connsiteY13" fmla="*/ 147147 h 319953"/>
                <a:gd name="connsiteX14" fmla="*/ 51734 w 81888"/>
                <a:gd name="connsiteY14" fmla="*/ 293439 h 319953"/>
                <a:gd name="connsiteX15" fmla="*/ 13243 w 81888"/>
                <a:gd name="connsiteY15" fmla="*/ 304807 h 319953"/>
                <a:gd name="connsiteX16" fmla="*/ 3737 w 81888"/>
                <a:gd name="connsiteY16" fmla="*/ 308150 h 319953"/>
                <a:gd name="connsiteX17" fmla="*/ 5983 w 81888"/>
                <a:gd name="connsiteY17" fmla="*/ 316999 h 319953"/>
                <a:gd name="connsiteX18" fmla="*/ 18996 w 81888"/>
                <a:gd name="connsiteY18" fmla="*/ 319875 h 319953"/>
                <a:gd name="connsiteX19" fmla="*/ 59268 w 81888"/>
                <a:gd name="connsiteY19" fmla="*/ 306177 h 319953"/>
                <a:gd name="connsiteX20" fmla="*/ 76938 w 81888"/>
                <a:gd name="connsiteY20" fmla="*/ 138518 h 319953"/>
                <a:gd name="connsiteX21" fmla="*/ 73650 w 81888"/>
                <a:gd name="connsiteY21" fmla="*/ 132764 h 31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88" h="319953">
                  <a:moveTo>
                    <a:pt x="73650" y="132764"/>
                  </a:moveTo>
                  <a:cubicBezTo>
                    <a:pt x="71883" y="131545"/>
                    <a:pt x="69651" y="131244"/>
                    <a:pt x="67623" y="131942"/>
                  </a:cubicBezTo>
                  <a:cubicBezTo>
                    <a:pt x="52857" y="135860"/>
                    <a:pt x="37118" y="132107"/>
                    <a:pt x="25708" y="121943"/>
                  </a:cubicBezTo>
                  <a:cubicBezTo>
                    <a:pt x="17900" y="115095"/>
                    <a:pt x="34475" y="93178"/>
                    <a:pt x="47762" y="75782"/>
                  </a:cubicBezTo>
                  <a:cubicBezTo>
                    <a:pt x="62829" y="56057"/>
                    <a:pt x="76938" y="37428"/>
                    <a:pt x="76938" y="20991"/>
                  </a:cubicBezTo>
                  <a:cubicBezTo>
                    <a:pt x="77445" y="13950"/>
                    <a:pt x="74020" y="7198"/>
                    <a:pt x="68034" y="3458"/>
                  </a:cubicBezTo>
                  <a:cubicBezTo>
                    <a:pt x="50090" y="-7637"/>
                    <a:pt x="11189" y="10855"/>
                    <a:pt x="3518" y="14690"/>
                  </a:cubicBezTo>
                  <a:cubicBezTo>
                    <a:pt x="121" y="16676"/>
                    <a:pt x="-1030" y="21032"/>
                    <a:pt x="956" y="24429"/>
                  </a:cubicBezTo>
                  <a:cubicBezTo>
                    <a:pt x="2751" y="27497"/>
                    <a:pt x="6531" y="28785"/>
                    <a:pt x="9819" y="27429"/>
                  </a:cubicBezTo>
                  <a:cubicBezTo>
                    <a:pt x="25434" y="19621"/>
                    <a:pt x="52282" y="10444"/>
                    <a:pt x="60500" y="15512"/>
                  </a:cubicBezTo>
                  <a:cubicBezTo>
                    <a:pt x="60500" y="15512"/>
                    <a:pt x="62692" y="16882"/>
                    <a:pt x="62692" y="20991"/>
                  </a:cubicBezTo>
                  <a:cubicBezTo>
                    <a:pt x="62692" y="32634"/>
                    <a:pt x="48994" y="50989"/>
                    <a:pt x="36529" y="67152"/>
                  </a:cubicBezTo>
                  <a:cubicBezTo>
                    <a:pt x="17900" y="91671"/>
                    <a:pt x="-1413" y="117012"/>
                    <a:pt x="16394" y="132628"/>
                  </a:cubicBezTo>
                  <a:cubicBezTo>
                    <a:pt x="29284" y="144120"/>
                    <a:pt x="46542" y="149421"/>
                    <a:pt x="63651" y="147147"/>
                  </a:cubicBezTo>
                  <a:cubicBezTo>
                    <a:pt x="69404" y="200294"/>
                    <a:pt x="70911" y="281111"/>
                    <a:pt x="51734" y="293439"/>
                  </a:cubicBezTo>
                  <a:cubicBezTo>
                    <a:pt x="25297" y="310150"/>
                    <a:pt x="13243" y="304807"/>
                    <a:pt x="13243" y="304807"/>
                  </a:cubicBezTo>
                  <a:cubicBezTo>
                    <a:pt x="9695" y="303109"/>
                    <a:pt x="5436" y="304602"/>
                    <a:pt x="3737" y="308150"/>
                  </a:cubicBezTo>
                  <a:cubicBezTo>
                    <a:pt x="2244" y="311245"/>
                    <a:pt x="3189" y="314985"/>
                    <a:pt x="5983" y="316999"/>
                  </a:cubicBezTo>
                  <a:cubicBezTo>
                    <a:pt x="9983" y="319122"/>
                    <a:pt x="14476" y="320122"/>
                    <a:pt x="18996" y="319875"/>
                  </a:cubicBezTo>
                  <a:cubicBezTo>
                    <a:pt x="33447" y="319217"/>
                    <a:pt x="47406" y="314465"/>
                    <a:pt x="59268" y="306177"/>
                  </a:cubicBezTo>
                  <a:cubicBezTo>
                    <a:pt x="92964" y="284672"/>
                    <a:pt x="79814" y="162762"/>
                    <a:pt x="76938" y="138518"/>
                  </a:cubicBezTo>
                  <a:cubicBezTo>
                    <a:pt x="76856" y="136175"/>
                    <a:pt x="75623" y="134025"/>
                    <a:pt x="73650" y="132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9931FC30-04FE-4530-8E15-E6E37E4806EB}"/>
                </a:ext>
              </a:extLst>
            </p:cNvPr>
            <p:cNvSpPr/>
            <p:nvPr/>
          </p:nvSpPr>
          <p:spPr>
            <a:xfrm>
              <a:off x="10783926" y="4587842"/>
              <a:ext cx="128774" cy="140169"/>
            </a:xfrm>
            <a:custGeom>
              <a:avLst/>
              <a:gdLst>
                <a:gd name="connsiteX0" fmla="*/ 115581 w 128774"/>
                <a:gd name="connsiteY0" fmla="*/ 117801 h 140169"/>
                <a:gd name="connsiteX1" fmla="*/ 102842 w 128774"/>
                <a:gd name="connsiteY1" fmla="*/ 126020 h 140169"/>
                <a:gd name="connsiteX2" fmla="*/ 95446 w 128774"/>
                <a:gd name="connsiteY2" fmla="*/ 120814 h 140169"/>
                <a:gd name="connsiteX3" fmla="*/ 75310 w 128774"/>
                <a:gd name="connsiteY3" fmla="*/ 79721 h 140169"/>
                <a:gd name="connsiteX4" fmla="*/ 107636 w 128774"/>
                <a:gd name="connsiteY4" fmla="*/ 9863 h 140169"/>
                <a:gd name="connsiteX5" fmla="*/ 103938 w 128774"/>
                <a:gd name="connsiteY5" fmla="*/ 549 h 140169"/>
                <a:gd name="connsiteX6" fmla="*/ 94733 w 128774"/>
                <a:gd name="connsiteY6" fmla="*/ 4123 h 140169"/>
                <a:gd name="connsiteX7" fmla="*/ 94624 w 128774"/>
                <a:gd name="connsiteY7" fmla="*/ 4384 h 140169"/>
                <a:gd name="connsiteX8" fmla="*/ 68187 w 128774"/>
                <a:gd name="connsiteY8" fmla="*/ 62188 h 140169"/>
                <a:gd name="connsiteX9" fmla="*/ 50380 w 128774"/>
                <a:gd name="connsiteY9" fmla="*/ 16164 h 140169"/>
                <a:gd name="connsiteX10" fmla="*/ 41257 w 128774"/>
                <a:gd name="connsiteY10" fmla="*/ 11904 h 140169"/>
                <a:gd name="connsiteX11" fmla="*/ 41202 w 128774"/>
                <a:gd name="connsiteY11" fmla="*/ 11917 h 140169"/>
                <a:gd name="connsiteX12" fmla="*/ 37093 w 128774"/>
                <a:gd name="connsiteY12" fmla="*/ 21095 h 140169"/>
                <a:gd name="connsiteX13" fmla="*/ 59694 w 128774"/>
                <a:gd name="connsiteY13" fmla="*/ 78899 h 140169"/>
                <a:gd name="connsiteX14" fmla="*/ 32299 w 128774"/>
                <a:gd name="connsiteY14" fmla="*/ 121499 h 140169"/>
                <a:gd name="connsiteX15" fmla="*/ 25039 w 128774"/>
                <a:gd name="connsiteY15" fmla="*/ 122595 h 140169"/>
                <a:gd name="connsiteX16" fmla="*/ 13944 w 128774"/>
                <a:gd name="connsiteY16" fmla="*/ 105747 h 140169"/>
                <a:gd name="connsiteX17" fmla="*/ 5177 w 128774"/>
                <a:gd name="connsiteY17" fmla="*/ 100679 h 140169"/>
                <a:gd name="connsiteX18" fmla="*/ 246 w 128774"/>
                <a:gd name="connsiteY18" fmla="*/ 109445 h 140169"/>
                <a:gd name="connsiteX19" fmla="*/ 19697 w 128774"/>
                <a:gd name="connsiteY19" fmla="*/ 135745 h 140169"/>
                <a:gd name="connsiteX20" fmla="*/ 27368 w 128774"/>
                <a:gd name="connsiteY20" fmla="*/ 137251 h 140169"/>
                <a:gd name="connsiteX21" fmla="*/ 39285 w 128774"/>
                <a:gd name="connsiteY21" fmla="*/ 133827 h 140169"/>
                <a:gd name="connsiteX22" fmla="*/ 67502 w 128774"/>
                <a:gd name="connsiteY22" fmla="*/ 95747 h 140169"/>
                <a:gd name="connsiteX23" fmla="*/ 84487 w 128774"/>
                <a:gd name="connsiteY23" fmla="*/ 128896 h 140169"/>
                <a:gd name="connsiteX24" fmla="*/ 103390 w 128774"/>
                <a:gd name="connsiteY24" fmla="*/ 140128 h 140169"/>
                <a:gd name="connsiteX25" fmla="*/ 103390 w 128774"/>
                <a:gd name="connsiteY25" fmla="*/ 140128 h 140169"/>
                <a:gd name="connsiteX26" fmla="*/ 127361 w 128774"/>
                <a:gd name="connsiteY26" fmla="*/ 126431 h 140169"/>
                <a:gd name="connsiteX27" fmla="*/ 125964 w 128774"/>
                <a:gd name="connsiteY27" fmla="*/ 116650 h 140169"/>
                <a:gd name="connsiteX28" fmla="*/ 125855 w 128774"/>
                <a:gd name="connsiteY28" fmla="*/ 116568 h 140169"/>
                <a:gd name="connsiteX29" fmla="*/ 116184 w 128774"/>
                <a:gd name="connsiteY29" fmla="*/ 117034 h 140169"/>
                <a:gd name="connsiteX30" fmla="*/ 115581 w 128774"/>
                <a:gd name="connsiteY30" fmla="*/ 117801 h 14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8774" h="140169">
                  <a:moveTo>
                    <a:pt x="115581" y="117801"/>
                  </a:moveTo>
                  <a:cubicBezTo>
                    <a:pt x="112444" y="121965"/>
                    <a:pt x="107938" y="124883"/>
                    <a:pt x="102842" y="126020"/>
                  </a:cubicBezTo>
                  <a:cubicBezTo>
                    <a:pt x="100377" y="126020"/>
                    <a:pt x="97911" y="124239"/>
                    <a:pt x="95446" y="120814"/>
                  </a:cubicBezTo>
                  <a:cubicBezTo>
                    <a:pt x="87638" y="107678"/>
                    <a:pt x="80899" y="93939"/>
                    <a:pt x="75310" y="79721"/>
                  </a:cubicBezTo>
                  <a:cubicBezTo>
                    <a:pt x="90103" y="50956"/>
                    <a:pt x="103527" y="19725"/>
                    <a:pt x="107636" y="9863"/>
                  </a:cubicBezTo>
                  <a:cubicBezTo>
                    <a:pt x="109171" y="6274"/>
                    <a:pt x="107513" y="2110"/>
                    <a:pt x="103938" y="549"/>
                  </a:cubicBezTo>
                  <a:cubicBezTo>
                    <a:pt x="100404" y="-999"/>
                    <a:pt x="96281" y="603"/>
                    <a:pt x="94733" y="4123"/>
                  </a:cubicBezTo>
                  <a:cubicBezTo>
                    <a:pt x="94692" y="4220"/>
                    <a:pt x="94651" y="4302"/>
                    <a:pt x="94624" y="4384"/>
                  </a:cubicBezTo>
                  <a:cubicBezTo>
                    <a:pt x="87227" y="21917"/>
                    <a:pt x="77638" y="42874"/>
                    <a:pt x="68187" y="62188"/>
                  </a:cubicBezTo>
                  <a:cubicBezTo>
                    <a:pt x="58462" y="38354"/>
                    <a:pt x="50517" y="16575"/>
                    <a:pt x="50380" y="16164"/>
                  </a:cubicBezTo>
                  <a:cubicBezTo>
                    <a:pt x="49038" y="12466"/>
                    <a:pt x="44956" y="10561"/>
                    <a:pt x="41257" y="11904"/>
                  </a:cubicBezTo>
                  <a:cubicBezTo>
                    <a:pt x="41244" y="11904"/>
                    <a:pt x="41216" y="11917"/>
                    <a:pt x="41202" y="11917"/>
                  </a:cubicBezTo>
                  <a:cubicBezTo>
                    <a:pt x="37600" y="13383"/>
                    <a:pt x="35778" y="17424"/>
                    <a:pt x="37093" y="21095"/>
                  </a:cubicBezTo>
                  <a:cubicBezTo>
                    <a:pt x="37778" y="23013"/>
                    <a:pt x="48188" y="51230"/>
                    <a:pt x="59694" y="78899"/>
                  </a:cubicBezTo>
                  <a:cubicBezTo>
                    <a:pt x="53133" y="94597"/>
                    <a:pt x="43860" y="109021"/>
                    <a:pt x="32299" y="121499"/>
                  </a:cubicBezTo>
                  <a:cubicBezTo>
                    <a:pt x="30203" y="123033"/>
                    <a:pt x="27491" y="123431"/>
                    <a:pt x="25039" y="122595"/>
                  </a:cubicBezTo>
                  <a:cubicBezTo>
                    <a:pt x="19149" y="120129"/>
                    <a:pt x="14903" y="108897"/>
                    <a:pt x="13944" y="105747"/>
                  </a:cubicBezTo>
                  <a:cubicBezTo>
                    <a:pt x="12876" y="101966"/>
                    <a:pt x="8986" y="99720"/>
                    <a:pt x="5177" y="100679"/>
                  </a:cubicBezTo>
                  <a:cubicBezTo>
                    <a:pt x="1397" y="101747"/>
                    <a:pt x="-808" y="105665"/>
                    <a:pt x="246" y="109445"/>
                  </a:cubicBezTo>
                  <a:cubicBezTo>
                    <a:pt x="2959" y="120458"/>
                    <a:pt x="9958" y="129924"/>
                    <a:pt x="19697" y="135745"/>
                  </a:cubicBezTo>
                  <a:cubicBezTo>
                    <a:pt x="22121" y="136759"/>
                    <a:pt x="24738" y="137279"/>
                    <a:pt x="27368" y="137251"/>
                  </a:cubicBezTo>
                  <a:cubicBezTo>
                    <a:pt x="31573" y="137210"/>
                    <a:pt x="35696" y="136032"/>
                    <a:pt x="39285" y="133827"/>
                  </a:cubicBezTo>
                  <a:cubicBezTo>
                    <a:pt x="51202" y="123198"/>
                    <a:pt x="60804" y="110240"/>
                    <a:pt x="67502" y="95747"/>
                  </a:cubicBezTo>
                  <a:cubicBezTo>
                    <a:pt x="72255" y="107240"/>
                    <a:pt x="77940" y="118321"/>
                    <a:pt x="84487" y="128896"/>
                  </a:cubicBezTo>
                  <a:cubicBezTo>
                    <a:pt x="88514" y="135567"/>
                    <a:pt x="95610" y="139786"/>
                    <a:pt x="103390" y="140128"/>
                  </a:cubicBezTo>
                  <a:lnTo>
                    <a:pt x="103390" y="140128"/>
                  </a:lnTo>
                  <a:cubicBezTo>
                    <a:pt x="112937" y="139115"/>
                    <a:pt x="121636" y="134142"/>
                    <a:pt x="127361" y="126431"/>
                  </a:cubicBezTo>
                  <a:cubicBezTo>
                    <a:pt x="129676" y="123348"/>
                    <a:pt x="129046" y="118965"/>
                    <a:pt x="125964" y="116650"/>
                  </a:cubicBezTo>
                  <a:cubicBezTo>
                    <a:pt x="125923" y="116623"/>
                    <a:pt x="125896" y="116595"/>
                    <a:pt x="125855" y="116568"/>
                  </a:cubicBezTo>
                  <a:cubicBezTo>
                    <a:pt x="123046" y="114020"/>
                    <a:pt x="118718" y="114239"/>
                    <a:pt x="116184" y="117034"/>
                  </a:cubicBezTo>
                  <a:cubicBezTo>
                    <a:pt x="115965" y="117280"/>
                    <a:pt x="115759" y="117527"/>
                    <a:pt x="115581" y="1178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FA67CFBB-870F-43CC-9DDF-258CC41A3638}"/>
                </a:ext>
              </a:extLst>
            </p:cNvPr>
            <p:cNvSpPr/>
            <p:nvPr/>
          </p:nvSpPr>
          <p:spPr>
            <a:xfrm>
              <a:off x="10934858" y="4711297"/>
              <a:ext cx="72952" cy="117529"/>
            </a:xfrm>
            <a:custGeom>
              <a:avLst/>
              <a:gdLst>
                <a:gd name="connsiteX0" fmla="*/ 61628 w 72952"/>
                <a:gd name="connsiteY0" fmla="*/ -38 h 117529"/>
                <a:gd name="connsiteX1" fmla="*/ 15330 w 72952"/>
                <a:gd name="connsiteY1" fmla="*/ 67354 h 117529"/>
                <a:gd name="connsiteX2" fmla="*/ 16974 w 72952"/>
                <a:gd name="connsiteY2" fmla="*/ 10235 h 117529"/>
                <a:gd name="connsiteX3" fmla="*/ 10262 w 72952"/>
                <a:gd name="connsiteY3" fmla="*/ 2975 h 117529"/>
                <a:gd name="connsiteX4" fmla="*/ 10125 w 72952"/>
                <a:gd name="connsiteY4" fmla="*/ 2975 h 117529"/>
                <a:gd name="connsiteX5" fmla="*/ 2865 w 72952"/>
                <a:gd name="connsiteY5" fmla="*/ 9824 h 117529"/>
                <a:gd name="connsiteX6" fmla="*/ -11 w 72952"/>
                <a:gd name="connsiteY6" fmla="*/ 104612 h 117529"/>
                <a:gd name="connsiteX7" fmla="*/ 5605 w 72952"/>
                <a:gd name="connsiteY7" fmla="*/ 111735 h 117529"/>
                <a:gd name="connsiteX8" fmla="*/ 13686 w 72952"/>
                <a:gd name="connsiteY8" fmla="*/ 107489 h 117529"/>
                <a:gd name="connsiteX9" fmla="*/ 57930 w 72952"/>
                <a:gd name="connsiteY9" fmla="*/ 17769 h 117529"/>
                <a:gd name="connsiteX10" fmla="*/ 48889 w 72952"/>
                <a:gd name="connsiteY10" fmla="*/ 108995 h 117529"/>
                <a:gd name="connsiteX11" fmla="*/ 54231 w 72952"/>
                <a:gd name="connsiteY11" fmla="*/ 117488 h 117529"/>
                <a:gd name="connsiteX12" fmla="*/ 55875 w 72952"/>
                <a:gd name="connsiteY12" fmla="*/ 117488 h 117529"/>
                <a:gd name="connsiteX13" fmla="*/ 62724 w 72952"/>
                <a:gd name="connsiteY13" fmla="*/ 112009 h 117529"/>
                <a:gd name="connsiteX14" fmla="*/ 71491 w 72952"/>
                <a:gd name="connsiteY14" fmla="*/ 11605 h 117529"/>
                <a:gd name="connsiteX15" fmla="*/ 61628 w 72952"/>
                <a:gd name="connsiteY15" fmla="*/ -38 h 117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52" h="117529">
                  <a:moveTo>
                    <a:pt x="61628" y="-38"/>
                  </a:moveTo>
                  <a:cubicBezTo>
                    <a:pt x="57108" y="-38"/>
                    <a:pt x="46424" y="-1682"/>
                    <a:pt x="15330" y="67354"/>
                  </a:cubicBezTo>
                  <a:lnTo>
                    <a:pt x="16974" y="10235"/>
                  </a:lnTo>
                  <a:cubicBezTo>
                    <a:pt x="17124" y="6386"/>
                    <a:pt x="14125" y="3126"/>
                    <a:pt x="10262" y="2975"/>
                  </a:cubicBezTo>
                  <a:cubicBezTo>
                    <a:pt x="10221" y="2975"/>
                    <a:pt x="10166" y="2975"/>
                    <a:pt x="10125" y="2975"/>
                  </a:cubicBezTo>
                  <a:cubicBezTo>
                    <a:pt x="6276" y="2975"/>
                    <a:pt x="3084" y="5975"/>
                    <a:pt x="2865" y="9824"/>
                  </a:cubicBezTo>
                  <a:lnTo>
                    <a:pt x="-11" y="104612"/>
                  </a:lnTo>
                  <a:cubicBezTo>
                    <a:pt x="-149" y="108050"/>
                    <a:pt x="2235" y="111064"/>
                    <a:pt x="5605" y="111735"/>
                  </a:cubicBezTo>
                  <a:cubicBezTo>
                    <a:pt x="8961" y="112406"/>
                    <a:pt x="12330" y="110639"/>
                    <a:pt x="13686" y="107489"/>
                  </a:cubicBezTo>
                  <a:cubicBezTo>
                    <a:pt x="25548" y="76244"/>
                    <a:pt x="40356" y="46192"/>
                    <a:pt x="57930" y="17769"/>
                  </a:cubicBezTo>
                  <a:cubicBezTo>
                    <a:pt x="58834" y="48438"/>
                    <a:pt x="55807" y="79094"/>
                    <a:pt x="48889" y="108995"/>
                  </a:cubicBezTo>
                  <a:cubicBezTo>
                    <a:pt x="48040" y="112817"/>
                    <a:pt x="50424" y="116598"/>
                    <a:pt x="54231" y="117488"/>
                  </a:cubicBezTo>
                  <a:lnTo>
                    <a:pt x="55875" y="117488"/>
                  </a:lnTo>
                  <a:cubicBezTo>
                    <a:pt x="59163" y="117502"/>
                    <a:pt x="62012" y="115214"/>
                    <a:pt x="62724" y="112009"/>
                  </a:cubicBezTo>
                  <a:cubicBezTo>
                    <a:pt x="63409" y="109269"/>
                    <a:pt x="77381" y="47082"/>
                    <a:pt x="71491" y="11605"/>
                  </a:cubicBezTo>
                  <a:cubicBezTo>
                    <a:pt x="70395" y="2290"/>
                    <a:pt x="65190" y="236"/>
                    <a:pt x="61628" y="-3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DE405DE-1454-47BB-8552-8127DAEB31E2}"/>
                </a:ext>
              </a:extLst>
            </p:cNvPr>
            <p:cNvSpPr/>
            <p:nvPr/>
          </p:nvSpPr>
          <p:spPr>
            <a:xfrm>
              <a:off x="11122362" y="4609732"/>
              <a:ext cx="79615" cy="73488"/>
            </a:xfrm>
            <a:custGeom>
              <a:avLst/>
              <a:gdLst>
                <a:gd name="connsiteX0" fmla="*/ 73289 w 79615"/>
                <a:gd name="connsiteY0" fmla="*/ 27011 h 73488"/>
                <a:gd name="connsiteX1" fmla="*/ 51236 w 79615"/>
                <a:gd name="connsiteY1" fmla="*/ 25094 h 73488"/>
                <a:gd name="connsiteX2" fmla="*/ 53839 w 79615"/>
                <a:gd name="connsiteY2" fmla="*/ 6465 h 73488"/>
                <a:gd name="connsiteX3" fmla="*/ 46127 w 79615"/>
                <a:gd name="connsiteY3" fmla="*/ -14 h 73488"/>
                <a:gd name="connsiteX4" fmla="*/ 40141 w 79615"/>
                <a:gd name="connsiteY4" fmla="*/ 4410 h 73488"/>
                <a:gd name="connsiteX5" fmla="*/ 37402 w 79615"/>
                <a:gd name="connsiteY5" fmla="*/ 23861 h 73488"/>
                <a:gd name="connsiteX6" fmla="*/ 7677 w 79615"/>
                <a:gd name="connsiteY6" fmla="*/ 21395 h 73488"/>
                <a:gd name="connsiteX7" fmla="*/ 20 w 79615"/>
                <a:gd name="connsiteY7" fmla="*/ 27641 h 73488"/>
                <a:gd name="connsiteX8" fmla="*/ 7 w 79615"/>
                <a:gd name="connsiteY8" fmla="*/ 27833 h 73488"/>
                <a:gd name="connsiteX9" fmla="*/ 6445 w 79615"/>
                <a:gd name="connsiteY9" fmla="*/ 35504 h 73488"/>
                <a:gd name="connsiteX10" fmla="*/ 35347 w 79615"/>
                <a:gd name="connsiteY10" fmla="*/ 37969 h 73488"/>
                <a:gd name="connsiteX11" fmla="*/ 31511 w 79615"/>
                <a:gd name="connsiteY11" fmla="*/ 65365 h 73488"/>
                <a:gd name="connsiteX12" fmla="*/ 37552 w 79615"/>
                <a:gd name="connsiteY12" fmla="*/ 73433 h 73488"/>
                <a:gd name="connsiteX13" fmla="*/ 37675 w 79615"/>
                <a:gd name="connsiteY13" fmla="*/ 73446 h 73488"/>
                <a:gd name="connsiteX14" fmla="*/ 38497 w 79615"/>
                <a:gd name="connsiteY14" fmla="*/ 73446 h 73488"/>
                <a:gd name="connsiteX15" fmla="*/ 45483 w 79615"/>
                <a:gd name="connsiteY15" fmla="*/ 67419 h 73488"/>
                <a:gd name="connsiteX16" fmla="*/ 49455 w 79615"/>
                <a:gd name="connsiteY16" fmla="*/ 40024 h 73488"/>
                <a:gd name="connsiteX17" fmla="*/ 72331 w 79615"/>
                <a:gd name="connsiteY17" fmla="*/ 42079 h 73488"/>
                <a:gd name="connsiteX18" fmla="*/ 72331 w 79615"/>
                <a:gd name="connsiteY18" fmla="*/ 42079 h 73488"/>
                <a:gd name="connsiteX19" fmla="*/ 79453 w 79615"/>
                <a:gd name="connsiteY19" fmla="*/ 35641 h 73488"/>
                <a:gd name="connsiteX20" fmla="*/ 73769 w 79615"/>
                <a:gd name="connsiteY20" fmla="*/ 27093 h 73488"/>
                <a:gd name="connsiteX21" fmla="*/ 73289 w 79615"/>
                <a:gd name="connsiteY21" fmla="*/ 27011 h 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615" h="73488">
                  <a:moveTo>
                    <a:pt x="73289" y="27011"/>
                  </a:moveTo>
                  <a:lnTo>
                    <a:pt x="51236" y="25094"/>
                  </a:lnTo>
                  <a:lnTo>
                    <a:pt x="53839" y="6465"/>
                  </a:lnTo>
                  <a:cubicBezTo>
                    <a:pt x="53496" y="2547"/>
                    <a:pt x="50044" y="-357"/>
                    <a:pt x="46127" y="-14"/>
                  </a:cubicBezTo>
                  <a:cubicBezTo>
                    <a:pt x="43456" y="219"/>
                    <a:pt x="41141" y="1931"/>
                    <a:pt x="40141" y="4410"/>
                  </a:cubicBezTo>
                  <a:lnTo>
                    <a:pt x="37402" y="23861"/>
                  </a:lnTo>
                  <a:lnTo>
                    <a:pt x="7677" y="21395"/>
                  </a:lnTo>
                  <a:cubicBezTo>
                    <a:pt x="3842" y="21012"/>
                    <a:pt x="418" y="23806"/>
                    <a:pt x="20" y="27641"/>
                  </a:cubicBezTo>
                  <a:cubicBezTo>
                    <a:pt x="20" y="27710"/>
                    <a:pt x="7" y="27765"/>
                    <a:pt x="7" y="27833"/>
                  </a:cubicBezTo>
                  <a:cubicBezTo>
                    <a:pt x="-309" y="31723"/>
                    <a:pt x="2554" y="35148"/>
                    <a:pt x="6445" y="35504"/>
                  </a:cubicBezTo>
                  <a:lnTo>
                    <a:pt x="35347" y="37969"/>
                  </a:lnTo>
                  <a:lnTo>
                    <a:pt x="31511" y="65365"/>
                  </a:lnTo>
                  <a:cubicBezTo>
                    <a:pt x="30950" y="69255"/>
                    <a:pt x="33648" y="72871"/>
                    <a:pt x="37552" y="73433"/>
                  </a:cubicBezTo>
                  <a:cubicBezTo>
                    <a:pt x="37593" y="73433"/>
                    <a:pt x="37634" y="73446"/>
                    <a:pt x="37675" y="73446"/>
                  </a:cubicBezTo>
                  <a:lnTo>
                    <a:pt x="38497" y="73446"/>
                  </a:lnTo>
                  <a:cubicBezTo>
                    <a:pt x="42004" y="73474"/>
                    <a:pt x="45004" y="70899"/>
                    <a:pt x="45483" y="67419"/>
                  </a:cubicBezTo>
                  <a:lnTo>
                    <a:pt x="49455" y="40024"/>
                  </a:lnTo>
                  <a:lnTo>
                    <a:pt x="72331" y="42079"/>
                  </a:lnTo>
                  <a:lnTo>
                    <a:pt x="72331" y="42079"/>
                  </a:lnTo>
                  <a:cubicBezTo>
                    <a:pt x="76043" y="42161"/>
                    <a:pt x="79166" y="39339"/>
                    <a:pt x="79453" y="35641"/>
                  </a:cubicBezTo>
                  <a:cubicBezTo>
                    <a:pt x="80248" y="31710"/>
                    <a:pt x="77700" y="27888"/>
                    <a:pt x="73769" y="27093"/>
                  </a:cubicBezTo>
                  <a:cubicBezTo>
                    <a:pt x="73604" y="27052"/>
                    <a:pt x="73454" y="27039"/>
                    <a:pt x="73289" y="270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9F043A9-C4A1-4012-A22C-A9B0C34D01D9}"/>
                </a:ext>
              </a:extLst>
            </p:cNvPr>
            <p:cNvSpPr/>
            <p:nvPr/>
          </p:nvSpPr>
          <p:spPr>
            <a:xfrm>
              <a:off x="11213776" y="4492630"/>
              <a:ext cx="74497" cy="345239"/>
            </a:xfrm>
            <a:custGeom>
              <a:avLst/>
              <a:gdLst>
                <a:gd name="connsiteX0" fmla="*/ 71047 w 74497"/>
                <a:gd name="connsiteY0" fmla="*/ 10287 h 345239"/>
                <a:gd name="connsiteX1" fmla="*/ 28722 w 74497"/>
                <a:gd name="connsiteY1" fmla="*/ 2890 h 345239"/>
                <a:gd name="connsiteX2" fmla="*/ 20092 w 74497"/>
                <a:gd name="connsiteY2" fmla="*/ 25628 h 345239"/>
                <a:gd name="connsiteX3" fmla="*/ 28722 w 74497"/>
                <a:gd name="connsiteY3" fmla="*/ 60695 h 345239"/>
                <a:gd name="connsiteX4" fmla="*/ 29681 w 74497"/>
                <a:gd name="connsiteY4" fmla="*/ 104527 h 345239"/>
                <a:gd name="connsiteX5" fmla="*/ 7079 w 74497"/>
                <a:gd name="connsiteY5" fmla="*/ 129731 h 345239"/>
                <a:gd name="connsiteX6" fmla="*/ 641 w 74497"/>
                <a:gd name="connsiteY6" fmla="*/ 133977 h 345239"/>
                <a:gd name="connsiteX7" fmla="*/ 1737 w 74497"/>
                <a:gd name="connsiteY7" fmla="*/ 141648 h 345239"/>
                <a:gd name="connsiteX8" fmla="*/ 20092 w 74497"/>
                <a:gd name="connsiteY8" fmla="*/ 201781 h 345239"/>
                <a:gd name="connsiteX9" fmla="*/ 25708 w 74497"/>
                <a:gd name="connsiteY9" fmla="*/ 334923 h 345239"/>
                <a:gd name="connsiteX10" fmla="*/ 64473 w 74497"/>
                <a:gd name="connsiteY10" fmla="*/ 344922 h 345239"/>
                <a:gd name="connsiteX11" fmla="*/ 73280 w 74497"/>
                <a:gd name="connsiteY11" fmla="*/ 340032 h 345239"/>
                <a:gd name="connsiteX12" fmla="*/ 68390 w 74497"/>
                <a:gd name="connsiteY12" fmla="*/ 331224 h 345239"/>
                <a:gd name="connsiteX13" fmla="*/ 64473 w 74497"/>
                <a:gd name="connsiteY13" fmla="*/ 331224 h 345239"/>
                <a:gd name="connsiteX14" fmla="*/ 34475 w 74497"/>
                <a:gd name="connsiteY14" fmla="*/ 324238 h 345239"/>
                <a:gd name="connsiteX15" fmla="*/ 34475 w 74497"/>
                <a:gd name="connsiteY15" fmla="*/ 204521 h 345239"/>
                <a:gd name="connsiteX16" fmla="*/ 18448 w 74497"/>
                <a:gd name="connsiteY16" fmla="*/ 140278 h 345239"/>
                <a:gd name="connsiteX17" fmla="*/ 42145 w 74497"/>
                <a:gd name="connsiteY17" fmla="*/ 112883 h 345239"/>
                <a:gd name="connsiteX18" fmla="*/ 42145 w 74497"/>
                <a:gd name="connsiteY18" fmla="*/ 56859 h 345239"/>
                <a:gd name="connsiteX19" fmla="*/ 34201 w 74497"/>
                <a:gd name="connsiteY19" fmla="*/ 25355 h 345239"/>
                <a:gd name="connsiteX20" fmla="*/ 36256 w 74497"/>
                <a:gd name="connsiteY20" fmla="*/ 15903 h 345239"/>
                <a:gd name="connsiteX21" fmla="*/ 63651 w 74497"/>
                <a:gd name="connsiteY21" fmla="*/ 23437 h 345239"/>
                <a:gd name="connsiteX22" fmla="*/ 73445 w 74497"/>
                <a:gd name="connsiteY22" fmla="*/ 21040 h 345239"/>
                <a:gd name="connsiteX23" fmla="*/ 71047 w 74497"/>
                <a:gd name="connsiteY23" fmla="*/ 11246 h 3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497" h="345239">
                  <a:moveTo>
                    <a:pt x="71047" y="10287"/>
                  </a:moveTo>
                  <a:cubicBezTo>
                    <a:pt x="66390" y="7547"/>
                    <a:pt x="42693" y="-5876"/>
                    <a:pt x="28722" y="2890"/>
                  </a:cubicBezTo>
                  <a:cubicBezTo>
                    <a:pt x="21571" y="8082"/>
                    <a:pt x="18188" y="17013"/>
                    <a:pt x="20092" y="25628"/>
                  </a:cubicBezTo>
                  <a:cubicBezTo>
                    <a:pt x="21393" y="37655"/>
                    <a:pt x="24297" y="49449"/>
                    <a:pt x="28722" y="60695"/>
                  </a:cubicBezTo>
                  <a:cubicBezTo>
                    <a:pt x="34612" y="77269"/>
                    <a:pt x="38858" y="89323"/>
                    <a:pt x="29681" y="104527"/>
                  </a:cubicBezTo>
                  <a:cubicBezTo>
                    <a:pt x="15983" y="127676"/>
                    <a:pt x="6668" y="129731"/>
                    <a:pt x="7079" y="129731"/>
                  </a:cubicBezTo>
                  <a:cubicBezTo>
                    <a:pt x="4299" y="129799"/>
                    <a:pt x="1792" y="131443"/>
                    <a:pt x="641" y="133977"/>
                  </a:cubicBezTo>
                  <a:cubicBezTo>
                    <a:pt x="-537" y="136525"/>
                    <a:pt x="-112" y="139525"/>
                    <a:pt x="1737" y="141648"/>
                  </a:cubicBezTo>
                  <a:cubicBezTo>
                    <a:pt x="15778" y="158359"/>
                    <a:pt x="22407" y="180070"/>
                    <a:pt x="20092" y="201781"/>
                  </a:cubicBezTo>
                  <a:cubicBezTo>
                    <a:pt x="16531" y="225341"/>
                    <a:pt x="8449" y="321910"/>
                    <a:pt x="25708" y="334923"/>
                  </a:cubicBezTo>
                  <a:cubicBezTo>
                    <a:pt x="37488" y="341690"/>
                    <a:pt x="50885" y="345141"/>
                    <a:pt x="64473" y="344922"/>
                  </a:cubicBezTo>
                  <a:cubicBezTo>
                    <a:pt x="68253" y="346004"/>
                    <a:pt x="72198" y="343813"/>
                    <a:pt x="73280" y="340032"/>
                  </a:cubicBezTo>
                  <a:cubicBezTo>
                    <a:pt x="74362" y="336252"/>
                    <a:pt x="72171" y="332306"/>
                    <a:pt x="68390" y="331224"/>
                  </a:cubicBezTo>
                  <a:cubicBezTo>
                    <a:pt x="67103" y="330854"/>
                    <a:pt x="65747" y="330854"/>
                    <a:pt x="64473" y="331224"/>
                  </a:cubicBezTo>
                  <a:cubicBezTo>
                    <a:pt x="54049" y="331471"/>
                    <a:pt x="43721" y="329060"/>
                    <a:pt x="34475" y="324238"/>
                  </a:cubicBezTo>
                  <a:cubicBezTo>
                    <a:pt x="27626" y="316431"/>
                    <a:pt x="27489" y="248216"/>
                    <a:pt x="34475" y="204521"/>
                  </a:cubicBezTo>
                  <a:cubicBezTo>
                    <a:pt x="37242" y="181864"/>
                    <a:pt x="31543" y="158976"/>
                    <a:pt x="18448" y="140278"/>
                  </a:cubicBezTo>
                  <a:cubicBezTo>
                    <a:pt x="28201" y="132922"/>
                    <a:pt x="36283" y="123594"/>
                    <a:pt x="42145" y="112883"/>
                  </a:cubicBezTo>
                  <a:cubicBezTo>
                    <a:pt x="54747" y="91788"/>
                    <a:pt x="48446" y="74118"/>
                    <a:pt x="42145" y="56859"/>
                  </a:cubicBezTo>
                  <a:cubicBezTo>
                    <a:pt x="38104" y="46764"/>
                    <a:pt x="35434" y="36162"/>
                    <a:pt x="34201" y="25355"/>
                  </a:cubicBezTo>
                  <a:cubicBezTo>
                    <a:pt x="34201" y="23026"/>
                    <a:pt x="34201" y="17410"/>
                    <a:pt x="36256" y="15903"/>
                  </a:cubicBezTo>
                  <a:cubicBezTo>
                    <a:pt x="41049" y="12890"/>
                    <a:pt x="55295" y="18369"/>
                    <a:pt x="63651" y="23437"/>
                  </a:cubicBezTo>
                  <a:cubicBezTo>
                    <a:pt x="67021" y="25478"/>
                    <a:pt x="71404" y="24409"/>
                    <a:pt x="73445" y="21040"/>
                  </a:cubicBezTo>
                  <a:cubicBezTo>
                    <a:pt x="75486" y="17670"/>
                    <a:pt x="74417" y="13287"/>
                    <a:pt x="71047" y="112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415606B-BBF0-41D8-BDE3-EBEB74965940}"/>
                </a:ext>
              </a:extLst>
            </p:cNvPr>
            <p:cNvSpPr/>
            <p:nvPr/>
          </p:nvSpPr>
          <p:spPr>
            <a:xfrm>
              <a:off x="11302661" y="4570778"/>
              <a:ext cx="117195" cy="229910"/>
            </a:xfrm>
            <a:custGeom>
              <a:avLst/>
              <a:gdLst>
                <a:gd name="connsiteX0" fmla="*/ 113249 w 117195"/>
                <a:gd name="connsiteY0" fmla="*/ 490 h 229910"/>
                <a:gd name="connsiteX1" fmla="*/ 104208 w 117195"/>
                <a:gd name="connsiteY1" fmla="*/ 3641 h 229910"/>
                <a:gd name="connsiteX2" fmla="*/ 40925 w 117195"/>
                <a:gd name="connsiteY2" fmla="*/ 75006 h 229910"/>
                <a:gd name="connsiteX3" fmla="*/ 35309 w 117195"/>
                <a:gd name="connsiteY3" fmla="*/ 69801 h 229910"/>
                <a:gd name="connsiteX4" fmla="*/ 42432 w 117195"/>
                <a:gd name="connsiteY4" fmla="*/ 21311 h 229910"/>
                <a:gd name="connsiteX5" fmla="*/ 38597 w 117195"/>
                <a:gd name="connsiteY5" fmla="*/ 11996 h 229910"/>
                <a:gd name="connsiteX6" fmla="*/ 29282 w 117195"/>
                <a:gd name="connsiteY6" fmla="*/ 15832 h 229910"/>
                <a:gd name="connsiteX7" fmla="*/ 22433 w 117195"/>
                <a:gd name="connsiteY7" fmla="*/ 75691 h 229910"/>
                <a:gd name="connsiteX8" fmla="*/ 36131 w 117195"/>
                <a:gd name="connsiteY8" fmla="*/ 88429 h 229910"/>
                <a:gd name="connsiteX9" fmla="*/ 90922 w 117195"/>
                <a:gd name="connsiteY9" fmla="*/ 50761 h 229910"/>
                <a:gd name="connsiteX10" fmla="*/ 75717 w 117195"/>
                <a:gd name="connsiteY10" fmla="*/ 128153 h 229910"/>
                <a:gd name="connsiteX11" fmla="*/ 13393 w 117195"/>
                <a:gd name="connsiteY11" fmla="*/ 168561 h 229910"/>
                <a:gd name="connsiteX12" fmla="*/ 2297 w 117195"/>
                <a:gd name="connsiteY12" fmla="*/ 209654 h 229910"/>
                <a:gd name="connsiteX13" fmla="*/ 41884 w 117195"/>
                <a:gd name="connsiteY13" fmla="*/ 229653 h 229910"/>
                <a:gd name="connsiteX14" fmla="*/ 47637 w 117195"/>
                <a:gd name="connsiteY14" fmla="*/ 229653 h 229910"/>
                <a:gd name="connsiteX15" fmla="*/ 86675 w 117195"/>
                <a:gd name="connsiteY15" fmla="*/ 174862 h 229910"/>
                <a:gd name="connsiteX16" fmla="*/ 88730 w 117195"/>
                <a:gd name="connsiteY16" fmla="*/ 140481 h 229910"/>
                <a:gd name="connsiteX17" fmla="*/ 88730 w 117195"/>
                <a:gd name="connsiteY17" fmla="*/ 138015 h 229910"/>
                <a:gd name="connsiteX18" fmla="*/ 107222 w 117195"/>
                <a:gd name="connsiteY18" fmla="*/ 129112 h 229910"/>
                <a:gd name="connsiteX19" fmla="*/ 111126 w 117195"/>
                <a:gd name="connsiteY19" fmla="*/ 119318 h 229910"/>
                <a:gd name="connsiteX20" fmla="*/ 101332 w 117195"/>
                <a:gd name="connsiteY20" fmla="*/ 115414 h 229910"/>
                <a:gd name="connsiteX21" fmla="*/ 90922 w 117195"/>
                <a:gd name="connsiteY21" fmla="*/ 120345 h 229910"/>
                <a:gd name="connsiteX22" fmla="*/ 116811 w 117195"/>
                <a:gd name="connsiteY22" fmla="*/ 9120 h 229910"/>
                <a:gd name="connsiteX23" fmla="*/ 113249 w 117195"/>
                <a:gd name="connsiteY23" fmla="*/ 490 h 229910"/>
                <a:gd name="connsiteX24" fmla="*/ 72156 w 117195"/>
                <a:gd name="connsiteY24" fmla="*/ 173766 h 229910"/>
                <a:gd name="connsiteX25" fmla="*/ 46404 w 117195"/>
                <a:gd name="connsiteY25" fmla="*/ 214859 h 229910"/>
                <a:gd name="connsiteX26" fmla="*/ 14900 w 117195"/>
                <a:gd name="connsiteY26" fmla="*/ 203353 h 229910"/>
                <a:gd name="connsiteX27" fmla="*/ 23255 w 117195"/>
                <a:gd name="connsiteY27" fmla="*/ 178150 h 229910"/>
                <a:gd name="connsiteX28" fmla="*/ 73663 w 117195"/>
                <a:gd name="connsiteY28" fmla="*/ 144727 h 229910"/>
                <a:gd name="connsiteX29" fmla="*/ 72567 w 117195"/>
                <a:gd name="connsiteY29" fmla="*/ 173766 h 22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7195" h="229910">
                  <a:moveTo>
                    <a:pt x="113249" y="490"/>
                  </a:moveTo>
                  <a:cubicBezTo>
                    <a:pt x="109866" y="-880"/>
                    <a:pt x="106003" y="477"/>
                    <a:pt x="104208" y="3641"/>
                  </a:cubicBezTo>
                  <a:cubicBezTo>
                    <a:pt x="83388" y="41309"/>
                    <a:pt x="52979" y="79115"/>
                    <a:pt x="40925" y="75006"/>
                  </a:cubicBezTo>
                  <a:cubicBezTo>
                    <a:pt x="38405" y="74129"/>
                    <a:pt x="36377" y="72239"/>
                    <a:pt x="35309" y="69801"/>
                  </a:cubicBezTo>
                  <a:cubicBezTo>
                    <a:pt x="30378" y="58706"/>
                    <a:pt x="36953" y="34187"/>
                    <a:pt x="42432" y="21311"/>
                  </a:cubicBezTo>
                  <a:cubicBezTo>
                    <a:pt x="43870" y="17681"/>
                    <a:pt x="42172" y="13571"/>
                    <a:pt x="38597" y="11996"/>
                  </a:cubicBezTo>
                  <a:cubicBezTo>
                    <a:pt x="34967" y="10489"/>
                    <a:pt x="30789" y="12202"/>
                    <a:pt x="29282" y="15832"/>
                  </a:cubicBezTo>
                  <a:cubicBezTo>
                    <a:pt x="27638" y="19804"/>
                    <a:pt x="13119" y="55281"/>
                    <a:pt x="22433" y="75691"/>
                  </a:cubicBezTo>
                  <a:cubicBezTo>
                    <a:pt x="24981" y="81690"/>
                    <a:pt x="29953" y="86334"/>
                    <a:pt x="36131" y="88429"/>
                  </a:cubicBezTo>
                  <a:cubicBezTo>
                    <a:pt x="53390" y="94183"/>
                    <a:pt x="74348" y="73225"/>
                    <a:pt x="90922" y="50761"/>
                  </a:cubicBezTo>
                  <a:cubicBezTo>
                    <a:pt x="84484" y="76266"/>
                    <a:pt x="79402" y="102100"/>
                    <a:pt x="75717" y="128153"/>
                  </a:cubicBezTo>
                  <a:cubicBezTo>
                    <a:pt x="53294" y="138892"/>
                    <a:pt x="32350" y="152466"/>
                    <a:pt x="13393" y="168561"/>
                  </a:cubicBezTo>
                  <a:cubicBezTo>
                    <a:pt x="1284" y="178478"/>
                    <a:pt x="-3182" y="194997"/>
                    <a:pt x="2297" y="209654"/>
                  </a:cubicBezTo>
                  <a:cubicBezTo>
                    <a:pt x="10448" y="223475"/>
                    <a:pt x="25912" y="231297"/>
                    <a:pt x="41884" y="229653"/>
                  </a:cubicBezTo>
                  <a:lnTo>
                    <a:pt x="47637" y="229653"/>
                  </a:lnTo>
                  <a:cubicBezTo>
                    <a:pt x="84895" y="227051"/>
                    <a:pt x="85580" y="206093"/>
                    <a:pt x="86675" y="174862"/>
                  </a:cubicBezTo>
                  <a:cubicBezTo>
                    <a:pt x="86675" y="165000"/>
                    <a:pt x="87361" y="153768"/>
                    <a:pt x="88730" y="140481"/>
                  </a:cubicBezTo>
                  <a:cubicBezTo>
                    <a:pt x="88662" y="139659"/>
                    <a:pt x="88662" y="138837"/>
                    <a:pt x="88730" y="138015"/>
                  </a:cubicBezTo>
                  <a:cubicBezTo>
                    <a:pt x="99414" y="132673"/>
                    <a:pt x="107085" y="129112"/>
                    <a:pt x="107222" y="129112"/>
                  </a:cubicBezTo>
                  <a:cubicBezTo>
                    <a:pt x="111003" y="127482"/>
                    <a:pt x="112756" y="123098"/>
                    <a:pt x="111126" y="119318"/>
                  </a:cubicBezTo>
                  <a:cubicBezTo>
                    <a:pt x="109496" y="115537"/>
                    <a:pt x="105113" y="113784"/>
                    <a:pt x="101332" y="115414"/>
                  </a:cubicBezTo>
                  <a:lnTo>
                    <a:pt x="90922" y="120345"/>
                  </a:lnTo>
                  <a:cubicBezTo>
                    <a:pt x="97305" y="82786"/>
                    <a:pt x="105948" y="45638"/>
                    <a:pt x="116811" y="9120"/>
                  </a:cubicBezTo>
                  <a:cubicBezTo>
                    <a:pt x="117934" y="5764"/>
                    <a:pt x="116413" y="2079"/>
                    <a:pt x="113249" y="490"/>
                  </a:cubicBezTo>
                  <a:close/>
                  <a:moveTo>
                    <a:pt x="72156" y="173766"/>
                  </a:moveTo>
                  <a:cubicBezTo>
                    <a:pt x="71060" y="207189"/>
                    <a:pt x="70101" y="213627"/>
                    <a:pt x="46404" y="214859"/>
                  </a:cubicBezTo>
                  <a:cubicBezTo>
                    <a:pt x="30515" y="215955"/>
                    <a:pt x="19009" y="211709"/>
                    <a:pt x="14900" y="203353"/>
                  </a:cubicBezTo>
                  <a:cubicBezTo>
                    <a:pt x="12187" y="194039"/>
                    <a:pt x="15516" y="184012"/>
                    <a:pt x="23255" y="178150"/>
                  </a:cubicBezTo>
                  <a:cubicBezTo>
                    <a:pt x="38610" y="164959"/>
                    <a:pt x="55541" y="153726"/>
                    <a:pt x="73663" y="144727"/>
                  </a:cubicBezTo>
                  <a:cubicBezTo>
                    <a:pt x="73252" y="155959"/>
                    <a:pt x="72841" y="165274"/>
                    <a:pt x="72567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37CE939-0E9C-4932-9352-84DCC68EDC4C}"/>
                </a:ext>
              </a:extLst>
            </p:cNvPr>
            <p:cNvSpPr/>
            <p:nvPr/>
          </p:nvSpPr>
          <p:spPr>
            <a:xfrm>
              <a:off x="11431278" y="4663495"/>
              <a:ext cx="89175" cy="82735"/>
            </a:xfrm>
            <a:custGeom>
              <a:avLst/>
              <a:gdLst>
                <a:gd name="connsiteX0" fmla="*/ 76408 w 89175"/>
                <a:gd name="connsiteY0" fmla="*/ 56804 h 82735"/>
                <a:gd name="connsiteX1" fmla="*/ 62710 w 89175"/>
                <a:gd name="connsiteY1" fmla="*/ 66803 h 82735"/>
                <a:gd name="connsiteX2" fmla="*/ 63395 w 89175"/>
                <a:gd name="connsiteY2" fmla="*/ 55708 h 82735"/>
                <a:gd name="connsiteX3" fmla="*/ 59559 w 89175"/>
                <a:gd name="connsiteY3" fmla="*/ 9136 h 82735"/>
                <a:gd name="connsiteX4" fmla="*/ 47231 w 89175"/>
                <a:gd name="connsiteY4" fmla="*/ -42 h 82735"/>
                <a:gd name="connsiteX5" fmla="*/ 23534 w 89175"/>
                <a:gd name="connsiteY5" fmla="*/ 22012 h 82735"/>
                <a:gd name="connsiteX6" fmla="*/ 25589 w 89175"/>
                <a:gd name="connsiteY6" fmla="*/ 10369 h 82735"/>
                <a:gd name="connsiteX7" fmla="*/ 20055 w 89175"/>
                <a:gd name="connsiteY7" fmla="*/ 2192 h 82735"/>
                <a:gd name="connsiteX8" fmla="*/ 19836 w 89175"/>
                <a:gd name="connsiteY8" fmla="*/ 2150 h 82735"/>
                <a:gd name="connsiteX9" fmla="*/ 11631 w 89175"/>
                <a:gd name="connsiteY9" fmla="*/ 7657 h 82735"/>
                <a:gd name="connsiteX10" fmla="*/ 11617 w 89175"/>
                <a:gd name="connsiteY10" fmla="*/ 7766 h 82735"/>
                <a:gd name="connsiteX11" fmla="*/ 111 w 89175"/>
                <a:gd name="connsiteY11" fmla="*/ 70913 h 82735"/>
                <a:gd name="connsiteX12" fmla="*/ 5179 w 89175"/>
                <a:gd name="connsiteY12" fmla="*/ 78994 h 82735"/>
                <a:gd name="connsiteX13" fmla="*/ 13672 w 89175"/>
                <a:gd name="connsiteY13" fmla="*/ 74885 h 82735"/>
                <a:gd name="connsiteX14" fmla="*/ 46547 w 89175"/>
                <a:gd name="connsiteY14" fmla="*/ 14889 h 82735"/>
                <a:gd name="connsiteX15" fmla="*/ 49149 w 89175"/>
                <a:gd name="connsiteY15" fmla="*/ 54613 h 82735"/>
                <a:gd name="connsiteX16" fmla="*/ 53396 w 89175"/>
                <a:gd name="connsiteY16" fmla="*/ 80775 h 82735"/>
                <a:gd name="connsiteX17" fmla="*/ 59422 w 89175"/>
                <a:gd name="connsiteY17" fmla="*/ 82693 h 82735"/>
                <a:gd name="connsiteX18" fmla="*/ 64354 w 89175"/>
                <a:gd name="connsiteY18" fmla="*/ 81734 h 82735"/>
                <a:gd name="connsiteX19" fmla="*/ 87640 w 89175"/>
                <a:gd name="connsiteY19" fmla="*/ 64749 h 82735"/>
                <a:gd name="connsiteX20" fmla="*/ 86434 w 89175"/>
                <a:gd name="connsiteY20" fmla="*/ 54749 h 82735"/>
                <a:gd name="connsiteX21" fmla="*/ 76435 w 89175"/>
                <a:gd name="connsiteY21" fmla="*/ 55955 h 82735"/>
                <a:gd name="connsiteX22" fmla="*/ 75860 w 89175"/>
                <a:gd name="connsiteY22" fmla="*/ 56804 h 8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75" h="82735">
                  <a:moveTo>
                    <a:pt x="76408" y="56804"/>
                  </a:moveTo>
                  <a:cubicBezTo>
                    <a:pt x="72668" y="61146"/>
                    <a:pt x="67983" y="64557"/>
                    <a:pt x="62710" y="66803"/>
                  </a:cubicBezTo>
                  <a:cubicBezTo>
                    <a:pt x="62710" y="63653"/>
                    <a:pt x="62710" y="59270"/>
                    <a:pt x="63395" y="55708"/>
                  </a:cubicBezTo>
                  <a:cubicBezTo>
                    <a:pt x="65847" y="40106"/>
                    <a:pt x="64532" y="24135"/>
                    <a:pt x="59559" y="9136"/>
                  </a:cubicBezTo>
                  <a:cubicBezTo>
                    <a:pt x="57710" y="3849"/>
                    <a:pt x="52834" y="205"/>
                    <a:pt x="47231" y="-42"/>
                  </a:cubicBezTo>
                  <a:cubicBezTo>
                    <a:pt x="39561" y="-42"/>
                    <a:pt x="31205" y="9547"/>
                    <a:pt x="23534" y="22012"/>
                  </a:cubicBezTo>
                  <a:lnTo>
                    <a:pt x="25589" y="10369"/>
                  </a:lnTo>
                  <a:cubicBezTo>
                    <a:pt x="26315" y="6574"/>
                    <a:pt x="23836" y="2917"/>
                    <a:pt x="20055" y="2192"/>
                  </a:cubicBezTo>
                  <a:cubicBezTo>
                    <a:pt x="19973" y="2178"/>
                    <a:pt x="19905" y="2164"/>
                    <a:pt x="19836" y="2150"/>
                  </a:cubicBezTo>
                  <a:cubicBezTo>
                    <a:pt x="16055" y="1411"/>
                    <a:pt x="12384" y="3876"/>
                    <a:pt x="11631" y="7657"/>
                  </a:cubicBezTo>
                  <a:cubicBezTo>
                    <a:pt x="11631" y="7698"/>
                    <a:pt x="11617" y="7725"/>
                    <a:pt x="11617" y="7766"/>
                  </a:cubicBezTo>
                  <a:lnTo>
                    <a:pt x="111" y="70913"/>
                  </a:lnTo>
                  <a:cubicBezTo>
                    <a:pt x="-587" y="74515"/>
                    <a:pt x="1632" y="78049"/>
                    <a:pt x="5179" y="78994"/>
                  </a:cubicBezTo>
                  <a:cubicBezTo>
                    <a:pt x="8658" y="80104"/>
                    <a:pt x="12384" y="78296"/>
                    <a:pt x="13672" y="74885"/>
                  </a:cubicBezTo>
                  <a:cubicBezTo>
                    <a:pt x="21178" y="53174"/>
                    <a:pt x="32287" y="32902"/>
                    <a:pt x="46547" y="14889"/>
                  </a:cubicBezTo>
                  <a:cubicBezTo>
                    <a:pt x="50450" y="27751"/>
                    <a:pt x="51341" y="41353"/>
                    <a:pt x="49149" y="54613"/>
                  </a:cubicBezTo>
                  <a:cubicBezTo>
                    <a:pt x="48190" y="68310"/>
                    <a:pt x="47505" y="76392"/>
                    <a:pt x="53396" y="80775"/>
                  </a:cubicBezTo>
                  <a:cubicBezTo>
                    <a:pt x="55149" y="82049"/>
                    <a:pt x="57258" y="82720"/>
                    <a:pt x="59422" y="82693"/>
                  </a:cubicBezTo>
                  <a:cubicBezTo>
                    <a:pt x="61107" y="82652"/>
                    <a:pt x="62778" y="82337"/>
                    <a:pt x="64354" y="81734"/>
                  </a:cubicBezTo>
                  <a:cubicBezTo>
                    <a:pt x="73558" y="78365"/>
                    <a:pt x="81626" y="72474"/>
                    <a:pt x="87640" y="64749"/>
                  </a:cubicBezTo>
                  <a:cubicBezTo>
                    <a:pt x="90064" y="61653"/>
                    <a:pt x="89530" y="57174"/>
                    <a:pt x="86434" y="54749"/>
                  </a:cubicBezTo>
                  <a:cubicBezTo>
                    <a:pt x="83338" y="52325"/>
                    <a:pt x="78859" y="52859"/>
                    <a:pt x="76435" y="55955"/>
                  </a:cubicBezTo>
                  <a:cubicBezTo>
                    <a:pt x="76216" y="56229"/>
                    <a:pt x="76024" y="56503"/>
                    <a:pt x="75860" y="56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D4158A3-E59A-4053-8662-5871BFE4293C}"/>
                </a:ext>
              </a:extLst>
            </p:cNvPr>
            <p:cNvSpPr/>
            <p:nvPr/>
          </p:nvSpPr>
          <p:spPr>
            <a:xfrm>
              <a:off x="11536539" y="4496105"/>
              <a:ext cx="80196" cy="289304"/>
            </a:xfrm>
            <a:custGeom>
              <a:avLst/>
              <a:gdLst>
                <a:gd name="connsiteX0" fmla="*/ 77303 w 80196"/>
                <a:gd name="connsiteY0" fmla="*/ 112421 h 289304"/>
                <a:gd name="connsiteX1" fmla="*/ 69221 w 80196"/>
                <a:gd name="connsiteY1" fmla="*/ 114475 h 289304"/>
                <a:gd name="connsiteX2" fmla="*/ 48483 w 80196"/>
                <a:gd name="connsiteY2" fmla="*/ 117283 h 289304"/>
                <a:gd name="connsiteX3" fmla="*/ 47579 w 80196"/>
                <a:gd name="connsiteY3" fmla="*/ 116530 h 289304"/>
                <a:gd name="connsiteX4" fmla="*/ 56071 w 80196"/>
                <a:gd name="connsiteY4" fmla="*/ 71054 h 289304"/>
                <a:gd name="connsiteX5" fmla="*/ 69769 w 80196"/>
                <a:gd name="connsiteY5" fmla="*/ 25440 h 289304"/>
                <a:gd name="connsiteX6" fmla="*/ 62783 w 80196"/>
                <a:gd name="connsiteY6" fmla="*/ 1743 h 289304"/>
                <a:gd name="connsiteX7" fmla="*/ 23608 w 80196"/>
                <a:gd name="connsiteY7" fmla="*/ 15441 h 289304"/>
                <a:gd name="connsiteX8" fmla="*/ 22854 w 80196"/>
                <a:gd name="connsiteY8" fmla="*/ 25509 h 289304"/>
                <a:gd name="connsiteX9" fmla="*/ 32922 w 80196"/>
                <a:gd name="connsiteY9" fmla="*/ 26262 h 289304"/>
                <a:gd name="connsiteX10" fmla="*/ 55524 w 80196"/>
                <a:gd name="connsiteY10" fmla="*/ 12565 h 289304"/>
                <a:gd name="connsiteX11" fmla="*/ 55524 w 80196"/>
                <a:gd name="connsiteY11" fmla="*/ 21879 h 289304"/>
                <a:gd name="connsiteX12" fmla="*/ 41826 w 80196"/>
                <a:gd name="connsiteY12" fmla="*/ 64616 h 289304"/>
                <a:gd name="connsiteX13" fmla="*/ 37580 w 80196"/>
                <a:gd name="connsiteY13" fmla="*/ 125982 h 289304"/>
                <a:gd name="connsiteX14" fmla="*/ 64975 w 80196"/>
                <a:gd name="connsiteY14" fmla="*/ 131735 h 289304"/>
                <a:gd name="connsiteX15" fmla="*/ 49086 w 80196"/>
                <a:gd name="connsiteY15" fmla="*/ 247754 h 289304"/>
                <a:gd name="connsiteX16" fmla="*/ 10211 w 80196"/>
                <a:gd name="connsiteY16" fmla="*/ 274643 h 289304"/>
                <a:gd name="connsiteX17" fmla="*/ 8677 w 80196"/>
                <a:gd name="connsiteY17" fmla="*/ 274328 h 289304"/>
                <a:gd name="connsiteX18" fmla="*/ 185 w 80196"/>
                <a:gd name="connsiteY18" fmla="*/ 279670 h 289304"/>
                <a:gd name="connsiteX19" fmla="*/ 5308 w 80196"/>
                <a:gd name="connsiteY19" fmla="*/ 288108 h 289304"/>
                <a:gd name="connsiteX20" fmla="*/ 5527 w 80196"/>
                <a:gd name="connsiteY20" fmla="*/ 288162 h 289304"/>
                <a:gd name="connsiteX21" fmla="*/ 15663 w 80196"/>
                <a:gd name="connsiteY21" fmla="*/ 289258 h 289304"/>
                <a:gd name="connsiteX22" fmla="*/ 62783 w 80196"/>
                <a:gd name="connsiteY22" fmla="*/ 251726 h 289304"/>
                <a:gd name="connsiteX23" fmla="*/ 80179 w 80196"/>
                <a:gd name="connsiteY23" fmla="*/ 118174 h 289304"/>
                <a:gd name="connsiteX24" fmla="*/ 77303 w 80196"/>
                <a:gd name="connsiteY24" fmla="*/ 112421 h 289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196" h="289304">
                  <a:moveTo>
                    <a:pt x="77303" y="112421"/>
                  </a:moveTo>
                  <a:cubicBezTo>
                    <a:pt x="74454" y="111298"/>
                    <a:pt x="71194" y="112120"/>
                    <a:pt x="69221" y="114475"/>
                  </a:cubicBezTo>
                  <a:cubicBezTo>
                    <a:pt x="64276" y="120982"/>
                    <a:pt x="54989" y="122229"/>
                    <a:pt x="48483" y="117283"/>
                  </a:cubicBezTo>
                  <a:cubicBezTo>
                    <a:pt x="48181" y="117050"/>
                    <a:pt x="47866" y="116790"/>
                    <a:pt x="47579" y="116530"/>
                  </a:cubicBezTo>
                  <a:cubicBezTo>
                    <a:pt x="40867" y="110914"/>
                    <a:pt x="48949" y="89135"/>
                    <a:pt x="56071" y="71054"/>
                  </a:cubicBezTo>
                  <a:cubicBezTo>
                    <a:pt x="62167" y="56356"/>
                    <a:pt x="66755" y="41070"/>
                    <a:pt x="69769" y="25440"/>
                  </a:cubicBezTo>
                  <a:cubicBezTo>
                    <a:pt x="71550" y="13249"/>
                    <a:pt x="69769" y="5305"/>
                    <a:pt x="62783" y="1743"/>
                  </a:cubicBezTo>
                  <a:cubicBezTo>
                    <a:pt x="50592" y="-5105"/>
                    <a:pt x="31278" y="9551"/>
                    <a:pt x="23608" y="15441"/>
                  </a:cubicBezTo>
                  <a:cubicBezTo>
                    <a:pt x="20622" y="18016"/>
                    <a:pt x="20279" y="22523"/>
                    <a:pt x="22854" y="25509"/>
                  </a:cubicBezTo>
                  <a:cubicBezTo>
                    <a:pt x="25429" y="28495"/>
                    <a:pt x="29936" y="28837"/>
                    <a:pt x="32922" y="26262"/>
                  </a:cubicBezTo>
                  <a:cubicBezTo>
                    <a:pt x="39127" y="19797"/>
                    <a:pt x="46921" y="15071"/>
                    <a:pt x="55524" y="12565"/>
                  </a:cubicBezTo>
                  <a:cubicBezTo>
                    <a:pt x="55524" y="12565"/>
                    <a:pt x="56893" y="14482"/>
                    <a:pt x="55524" y="21879"/>
                  </a:cubicBezTo>
                  <a:cubicBezTo>
                    <a:pt x="52469" y="36563"/>
                    <a:pt x="47866" y="50891"/>
                    <a:pt x="41826" y="64616"/>
                  </a:cubicBezTo>
                  <a:cubicBezTo>
                    <a:pt x="31689" y="91053"/>
                    <a:pt x="22923" y="113927"/>
                    <a:pt x="37580" y="125982"/>
                  </a:cubicBezTo>
                  <a:cubicBezTo>
                    <a:pt x="44963" y="132776"/>
                    <a:pt x="55482" y="134981"/>
                    <a:pt x="64975" y="131735"/>
                  </a:cubicBezTo>
                  <a:cubicBezTo>
                    <a:pt x="62551" y="170746"/>
                    <a:pt x="57249" y="209524"/>
                    <a:pt x="49086" y="247754"/>
                  </a:cubicBezTo>
                  <a:cubicBezTo>
                    <a:pt x="45771" y="265917"/>
                    <a:pt x="28374" y="277958"/>
                    <a:pt x="10211" y="274643"/>
                  </a:cubicBezTo>
                  <a:cubicBezTo>
                    <a:pt x="9705" y="274547"/>
                    <a:pt x="9184" y="274451"/>
                    <a:pt x="8677" y="274328"/>
                  </a:cubicBezTo>
                  <a:cubicBezTo>
                    <a:pt x="4856" y="273478"/>
                    <a:pt x="1075" y="275862"/>
                    <a:pt x="185" y="279670"/>
                  </a:cubicBezTo>
                  <a:cubicBezTo>
                    <a:pt x="-733" y="283423"/>
                    <a:pt x="1568" y="287203"/>
                    <a:pt x="5308" y="288108"/>
                  </a:cubicBezTo>
                  <a:cubicBezTo>
                    <a:pt x="5390" y="288135"/>
                    <a:pt x="5458" y="288149"/>
                    <a:pt x="5527" y="288162"/>
                  </a:cubicBezTo>
                  <a:cubicBezTo>
                    <a:pt x="8855" y="288916"/>
                    <a:pt x="12253" y="289286"/>
                    <a:pt x="15663" y="289258"/>
                  </a:cubicBezTo>
                  <a:cubicBezTo>
                    <a:pt x="38305" y="289573"/>
                    <a:pt x="58016" y="273862"/>
                    <a:pt x="62783" y="251726"/>
                  </a:cubicBezTo>
                  <a:cubicBezTo>
                    <a:pt x="71879" y="207702"/>
                    <a:pt x="77700" y="163061"/>
                    <a:pt x="80179" y="118174"/>
                  </a:cubicBezTo>
                  <a:cubicBezTo>
                    <a:pt x="80166" y="115914"/>
                    <a:pt x="79111" y="113791"/>
                    <a:pt x="77303" y="1124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DCDFAA10-5D10-4CCA-99B2-BA066D9180C6}"/>
                </a:ext>
              </a:extLst>
            </p:cNvPr>
            <p:cNvSpPr/>
            <p:nvPr/>
          </p:nvSpPr>
          <p:spPr>
            <a:xfrm>
              <a:off x="11653813" y="4613770"/>
              <a:ext cx="71643" cy="14251"/>
            </a:xfrm>
            <a:custGeom>
              <a:avLst/>
              <a:gdLst>
                <a:gd name="connsiteX0" fmla="*/ 9067 w 71643"/>
                <a:gd name="connsiteY0" fmla="*/ 13933 h 14251"/>
                <a:gd name="connsiteX1" fmla="*/ 66460 w 71643"/>
                <a:gd name="connsiteY1" fmla="*/ 13933 h 14251"/>
                <a:gd name="connsiteX2" fmla="*/ 71350 w 71643"/>
                <a:gd name="connsiteY2" fmla="*/ 5125 h 14251"/>
                <a:gd name="connsiteX3" fmla="*/ 66460 w 71643"/>
                <a:gd name="connsiteY3" fmla="*/ 235 h 14251"/>
                <a:gd name="connsiteX4" fmla="*/ 9067 w 71643"/>
                <a:gd name="connsiteY4" fmla="*/ 235 h 14251"/>
                <a:gd name="connsiteX5" fmla="*/ 259 w 71643"/>
                <a:gd name="connsiteY5" fmla="*/ 5125 h 14251"/>
                <a:gd name="connsiteX6" fmla="*/ 5150 w 71643"/>
                <a:gd name="connsiteY6" fmla="*/ 13933 h 14251"/>
                <a:gd name="connsiteX7" fmla="*/ 9067 w 71643"/>
                <a:gd name="connsiteY7" fmla="*/ 13933 h 1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43" h="14251">
                  <a:moveTo>
                    <a:pt x="9067" y="13933"/>
                  </a:moveTo>
                  <a:lnTo>
                    <a:pt x="66460" y="13933"/>
                  </a:lnTo>
                  <a:cubicBezTo>
                    <a:pt x="70241" y="12850"/>
                    <a:pt x="72433" y="8905"/>
                    <a:pt x="71350" y="5125"/>
                  </a:cubicBezTo>
                  <a:cubicBezTo>
                    <a:pt x="70679" y="2755"/>
                    <a:pt x="68830" y="906"/>
                    <a:pt x="66460" y="235"/>
                  </a:cubicBezTo>
                  <a:lnTo>
                    <a:pt x="9067" y="235"/>
                  </a:lnTo>
                  <a:cubicBezTo>
                    <a:pt x="5286" y="-847"/>
                    <a:pt x="1341" y="1344"/>
                    <a:pt x="259" y="5125"/>
                  </a:cubicBezTo>
                  <a:cubicBezTo>
                    <a:pt x="-823" y="8905"/>
                    <a:pt x="1369" y="12850"/>
                    <a:pt x="5150" y="13933"/>
                  </a:cubicBezTo>
                  <a:cubicBezTo>
                    <a:pt x="6437" y="14303"/>
                    <a:pt x="7793" y="14303"/>
                    <a:pt x="9067" y="1393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A4122CB-79DB-4632-BE88-FBB68494C1F3}"/>
                </a:ext>
              </a:extLst>
            </p:cNvPr>
            <p:cNvSpPr/>
            <p:nvPr/>
          </p:nvSpPr>
          <p:spPr>
            <a:xfrm>
              <a:off x="11644020" y="4633090"/>
              <a:ext cx="82873" cy="28625"/>
            </a:xfrm>
            <a:custGeom>
              <a:avLst/>
              <a:gdLst>
                <a:gd name="connsiteX0" fmla="*/ 5848 w 82873"/>
                <a:gd name="connsiteY0" fmla="*/ 14886 h 28625"/>
                <a:gd name="connsiteX1" fmla="*/ 74336 w 82873"/>
                <a:gd name="connsiteY1" fmla="*/ 28584 h 28625"/>
                <a:gd name="connsiteX2" fmla="*/ 75843 w 82873"/>
                <a:gd name="connsiteY2" fmla="*/ 28584 h 28625"/>
                <a:gd name="connsiteX3" fmla="*/ 82692 w 82873"/>
                <a:gd name="connsiteY3" fmla="*/ 22967 h 28625"/>
                <a:gd name="connsiteX4" fmla="*/ 77254 w 82873"/>
                <a:gd name="connsiteY4" fmla="*/ 14488 h 28625"/>
                <a:gd name="connsiteX5" fmla="*/ 77213 w 82873"/>
                <a:gd name="connsiteY5" fmla="*/ 14475 h 28625"/>
                <a:gd name="connsiteX6" fmla="*/ 8724 w 82873"/>
                <a:gd name="connsiteY6" fmla="*/ 92 h 28625"/>
                <a:gd name="connsiteX7" fmla="*/ 368 w 82873"/>
                <a:gd name="connsiteY7" fmla="*/ 5708 h 28625"/>
                <a:gd name="connsiteX8" fmla="*/ 4683 w 82873"/>
                <a:gd name="connsiteY8" fmla="*/ 14598 h 28625"/>
                <a:gd name="connsiteX9" fmla="*/ 5848 w 82873"/>
                <a:gd name="connsiteY9" fmla="*/ 14886 h 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73" h="28625">
                  <a:moveTo>
                    <a:pt x="5848" y="14886"/>
                  </a:moveTo>
                  <a:lnTo>
                    <a:pt x="74336" y="28584"/>
                  </a:lnTo>
                  <a:lnTo>
                    <a:pt x="75843" y="28584"/>
                  </a:lnTo>
                  <a:cubicBezTo>
                    <a:pt x="79171" y="28584"/>
                    <a:pt x="82034" y="26228"/>
                    <a:pt x="82692" y="22967"/>
                  </a:cubicBezTo>
                  <a:cubicBezTo>
                    <a:pt x="83527" y="19118"/>
                    <a:pt x="81103" y="15324"/>
                    <a:pt x="77254" y="14488"/>
                  </a:cubicBezTo>
                  <a:cubicBezTo>
                    <a:pt x="77240" y="14488"/>
                    <a:pt x="77226" y="14475"/>
                    <a:pt x="77213" y="14475"/>
                  </a:cubicBezTo>
                  <a:lnTo>
                    <a:pt x="8724" y="92"/>
                  </a:lnTo>
                  <a:cubicBezTo>
                    <a:pt x="4861" y="-661"/>
                    <a:pt x="1122" y="1846"/>
                    <a:pt x="368" y="5708"/>
                  </a:cubicBezTo>
                  <a:cubicBezTo>
                    <a:pt x="-892" y="9352"/>
                    <a:pt x="1040" y="13338"/>
                    <a:pt x="4683" y="14598"/>
                  </a:cubicBezTo>
                  <a:cubicBezTo>
                    <a:pt x="5067" y="14721"/>
                    <a:pt x="5450" y="14817"/>
                    <a:pt x="5848" y="148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A1E5BF5-8013-466B-918B-98172A54946A}"/>
                </a:ext>
              </a:extLst>
            </p:cNvPr>
            <p:cNvSpPr/>
            <p:nvPr/>
          </p:nvSpPr>
          <p:spPr>
            <a:xfrm>
              <a:off x="11609836" y="4708574"/>
              <a:ext cx="100277" cy="151894"/>
            </a:xfrm>
            <a:custGeom>
              <a:avLst/>
              <a:gdLst>
                <a:gd name="connsiteX0" fmla="*/ 94274 w 100277"/>
                <a:gd name="connsiteY0" fmla="*/ 83 h 151894"/>
                <a:gd name="connsiteX1" fmla="*/ 86247 w 100277"/>
                <a:gd name="connsiteY1" fmla="*/ 5507 h 151894"/>
                <a:gd name="connsiteX2" fmla="*/ 86192 w 100277"/>
                <a:gd name="connsiteY2" fmla="*/ 5835 h 151894"/>
                <a:gd name="connsiteX3" fmla="*/ 77426 w 100277"/>
                <a:gd name="connsiteY3" fmla="*/ 58298 h 151894"/>
                <a:gd name="connsiteX4" fmla="*/ 50030 w 100277"/>
                <a:gd name="connsiteY4" fmla="*/ 43093 h 151894"/>
                <a:gd name="connsiteX5" fmla="*/ 18389 w 100277"/>
                <a:gd name="connsiteY5" fmla="*/ 63366 h 151894"/>
                <a:gd name="connsiteX6" fmla="*/ 8663 w 100277"/>
                <a:gd name="connsiteY6" fmla="*/ 147059 h 151894"/>
                <a:gd name="connsiteX7" fmla="*/ 19896 w 100277"/>
                <a:gd name="connsiteY7" fmla="*/ 151716 h 151894"/>
                <a:gd name="connsiteX8" fmla="*/ 31265 w 100277"/>
                <a:gd name="connsiteY8" fmla="*/ 147744 h 151894"/>
                <a:gd name="connsiteX9" fmla="*/ 69618 w 100277"/>
                <a:gd name="connsiteY9" fmla="*/ 105144 h 151894"/>
                <a:gd name="connsiteX10" fmla="*/ 63180 w 100277"/>
                <a:gd name="connsiteY10" fmla="*/ 143635 h 151894"/>
                <a:gd name="connsiteX11" fmla="*/ 69016 w 100277"/>
                <a:gd name="connsiteY11" fmla="*/ 151840 h 151894"/>
                <a:gd name="connsiteX12" fmla="*/ 69070 w 100277"/>
                <a:gd name="connsiteY12" fmla="*/ 151853 h 151894"/>
                <a:gd name="connsiteX13" fmla="*/ 70166 w 100277"/>
                <a:gd name="connsiteY13" fmla="*/ 151853 h 151894"/>
                <a:gd name="connsiteX14" fmla="*/ 77152 w 100277"/>
                <a:gd name="connsiteY14" fmla="*/ 145826 h 151894"/>
                <a:gd name="connsiteX15" fmla="*/ 100164 w 100277"/>
                <a:gd name="connsiteY15" fmla="*/ 8027 h 151894"/>
                <a:gd name="connsiteX16" fmla="*/ 94562 w 100277"/>
                <a:gd name="connsiteY16" fmla="*/ 124 h 151894"/>
                <a:gd name="connsiteX17" fmla="*/ 94274 w 100277"/>
                <a:gd name="connsiteY17" fmla="*/ 83 h 151894"/>
                <a:gd name="connsiteX18" fmla="*/ 23046 w 100277"/>
                <a:gd name="connsiteY18" fmla="*/ 136101 h 151894"/>
                <a:gd name="connsiteX19" fmla="*/ 18663 w 100277"/>
                <a:gd name="connsiteY19" fmla="*/ 136786 h 151894"/>
                <a:gd name="connsiteX20" fmla="*/ 30169 w 100277"/>
                <a:gd name="connsiteY20" fmla="*/ 71310 h 151894"/>
                <a:gd name="connsiteX21" fmla="*/ 48935 w 100277"/>
                <a:gd name="connsiteY21" fmla="*/ 57613 h 151894"/>
                <a:gd name="connsiteX22" fmla="*/ 48935 w 100277"/>
                <a:gd name="connsiteY22" fmla="*/ 57613 h 151894"/>
                <a:gd name="connsiteX23" fmla="*/ 72769 w 100277"/>
                <a:gd name="connsiteY23" fmla="*/ 75968 h 151894"/>
                <a:gd name="connsiteX24" fmla="*/ 23046 w 100277"/>
                <a:gd name="connsiteY24" fmla="*/ 136101 h 15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277" h="151894">
                  <a:moveTo>
                    <a:pt x="94274" y="83"/>
                  </a:moveTo>
                  <a:cubicBezTo>
                    <a:pt x="90562" y="-630"/>
                    <a:pt x="86973" y="1795"/>
                    <a:pt x="86247" y="5507"/>
                  </a:cubicBezTo>
                  <a:cubicBezTo>
                    <a:pt x="86233" y="5616"/>
                    <a:pt x="86206" y="5726"/>
                    <a:pt x="86192" y="5835"/>
                  </a:cubicBezTo>
                  <a:lnTo>
                    <a:pt x="77426" y="58298"/>
                  </a:lnTo>
                  <a:cubicBezTo>
                    <a:pt x="70659" y="49805"/>
                    <a:pt x="60811" y="44340"/>
                    <a:pt x="50030" y="43093"/>
                  </a:cubicBezTo>
                  <a:cubicBezTo>
                    <a:pt x="36607" y="43682"/>
                    <a:pt x="24525" y="51421"/>
                    <a:pt x="18389" y="63366"/>
                  </a:cubicBezTo>
                  <a:cubicBezTo>
                    <a:pt x="-3802" y="96651"/>
                    <a:pt x="-4486" y="134183"/>
                    <a:pt x="8663" y="147059"/>
                  </a:cubicBezTo>
                  <a:cubicBezTo>
                    <a:pt x="11636" y="150045"/>
                    <a:pt x="15677" y="151716"/>
                    <a:pt x="19896" y="151716"/>
                  </a:cubicBezTo>
                  <a:cubicBezTo>
                    <a:pt x="24019" y="151648"/>
                    <a:pt x="28004" y="150250"/>
                    <a:pt x="31265" y="147744"/>
                  </a:cubicBezTo>
                  <a:cubicBezTo>
                    <a:pt x="45798" y="135224"/>
                    <a:pt x="58688" y="120910"/>
                    <a:pt x="69618" y="105144"/>
                  </a:cubicBezTo>
                  <a:lnTo>
                    <a:pt x="63180" y="143635"/>
                  </a:lnTo>
                  <a:cubicBezTo>
                    <a:pt x="62523" y="147511"/>
                    <a:pt x="65139" y="151195"/>
                    <a:pt x="69016" y="151840"/>
                  </a:cubicBezTo>
                  <a:cubicBezTo>
                    <a:pt x="69029" y="151853"/>
                    <a:pt x="69057" y="151853"/>
                    <a:pt x="69070" y="151853"/>
                  </a:cubicBezTo>
                  <a:lnTo>
                    <a:pt x="70166" y="151853"/>
                  </a:lnTo>
                  <a:cubicBezTo>
                    <a:pt x="73659" y="151826"/>
                    <a:pt x="76618" y="149278"/>
                    <a:pt x="77152" y="145826"/>
                  </a:cubicBezTo>
                  <a:lnTo>
                    <a:pt x="100164" y="8027"/>
                  </a:lnTo>
                  <a:cubicBezTo>
                    <a:pt x="100794" y="4301"/>
                    <a:pt x="98287" y="767"/>
                    <a:pt x="94562" y="124"/>
                  </a:cubicBezTo>
                  <a:cubicBezTo>
                    <a:pt x="94466" y="110"/>
                    <a:pt x="94370" y="96"/>
                    <a:pt x="94274" y="83"/>
                  </a:cubicBezTo>
                  <a:close/>
                  <a:moveTo>
                    <a:pt x="23046" y="136101"/>
                  </a:moveTo>
                  <a:cubicBezTo>
                    <a:pt x="20169" y="138292"/>
                    <a:pt x="19210" y="137471"/>
                    <a:pt x="18663" y="136786"/>
                  </a:cubicBezTo>
                  <a:cubicBezTo>
                    <a:pt x="11677" y="130211"/>
                    <a:pt x="10855" y="100213"/>
                    <a:pt x="30169" y="71310"/>
                  </a:cubicBezTo>
                  <a:cubicBezTo>
                    <a:pt x="36333" y="61996"/>
                    <a:pt x="42634" y="57613"/>
                    <a:pt x="48935" y="57613"/>
                  </a:cubicBezTo>
                  <a:lnTo>
                    <a:pt x="48935" y="57613"/>
                  </a:lnTo>
                  <a:cubicBezTo>
                    <a:pt x="58523" y="57613"/>
                    <a:pt x="67974" y="68982"/>
                    <a:pt x="72769" y="75968"/>
                  </a:cubicBezTo>
                  <a:cubicBezTo>
                    <a:pt x="58660" y="97939"/>
                    <a:pt x="41976" y="118116"/>
                    <a:pt x="23046" y="1361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32E8DFE-8364-4B38-8854-16EAB5A8E667}"/>
                </a:ext>
              </a:extLst>
            </p:cNvPr>
            <p:cNvSpPr/>
            <p:nvPr/>
          </p:nvSpPr>
          <p:spPr>
            <a:xfrm>
              <a:off x="11707352" y="4722479"/>
              <a:ext cx="83060" cy="138126"/>
            </a:xfrm>
            <a:custGeom>
              <a:avLst/>
              <a:gdLst>
                <a:gd name="connsiteX0" fmla="*/ 52918 w 83060"/>
                <a:gd name="connsiteY0" fmla="*/ 12 h 138126"/>
                <a:gd name="connsiteX1" fmla="*/ 35111 w 83060"/>
                <a:gd name="connsiteY1" fmla="*/ 16038 h 138126"/>
                <a:gd name="connsiteX2" fmla="*/ 30180 w 83060"/>
                <a:gd name="connsiteY2" fmla="*/ 44941 h 138126"/>
                <a:gd name="connsiteX3" fmla="*/ 4839 w 83060"/>
                <a:gd name="connsiteY3" fmla="*/ 49598 h 138126"/>
                <a:gd name="connsiteX4" fmla="*/ 319 w 83060"/>
                <a:gd name="connsiteY4" fmla="*/ 58501 h 138126"/>
                <a:gd name="connsiteX5" fmla="*/ 9359 w 83060"/>
                <a:gd name="connsiteY5" fmla="*/ 63021 h 138126"/>
                <a:gd name="connsiteX6" fmla="*/ 29769 w 83060"/>
                <a:gd name="connsiteY6" fmla="*/ 59186 h 138126"/>
                <a:gd name="connsiteX7" fmla="*/ 29769 w 83060"/>
                <a:gd name="connsiteY7" fmla="*/ 61789 h 138126"/>
                <a:gd name="connsiteX8" fmla="*/ 14565 w 83060"/>
                <a:gd name="connsiteY8" fmla="*/ 125072 h 138126"/>
                <a:gd name="connsiteX9" fmla="*/ 12784 w 83060"/>
                <a:gd name="connsiteY9" fmla="*/ 134934 h 138126"/>
                <a:gd name="connsiteX10" fmla="*/ 18674 w 83060"/>
                <a:gd name="connsiteY10" fmla="*/ 138085 h 138126"/>
                <a:gd name="connsiteX11" fmla="*/ 22646 w 83060"/>
                <a:gd name="connsiteY11" fmla="*/ 136715 h 138126"/>
                <a:gd name="connsiteX12" fmla="*/ 43878 w 83060"/>
                <a:gd name="connsiteY12" fmla="*/ 61926 h 138126"/>
                <a:gd name="connsiteX13" fmla="*/ 43878 w 83060"/>
                <a:gd name="connsiteY13" fmla="*/ 60556 h 138126"/>
                <a:gd name="connsiteX14" fmla="*/ 50863 w 83060"/>
                <a:gd name="connsiteY14" fmla="*/ 64254 h 138126"/>
                <a:gd name="connsiteX15" fmla="*/ 55932 w 83060"/>
                <a:gd name="connsiteY15" fmla="*/ 66309 h 138126"/>
                <a:gd name="connsiteX16" fmla="*/ 61000 w 83060"/>
                <a:gd name="connsiteY16" fmla="*/ 64254 h 138126"/>
                <a:gd name="connsiteX17" fmla="*/ 61000 w 83060"/>
                <a:gd name="connsiteY17" fmla="*/ 54118 h 138126"/>
                <a:gd name="connsiteX18" fmla="*/ 44289 w 83060"/>
                <a:gd name="connsiteY18" fmla="*/ 45899 h 138126"/>
                <a:gd name="connsiteX19" fmla="*/ 48124 w 83060"/>
                <a:gd name="connsiteY19" fmla="*/ 21928 h 138126"/>
                <a:gd name="connsiteX20" fmla="*/ 55521 w 83060"/>
                <a:gd name="connsiteY20" fmla="*/ 13984 h 138126"/>
                <a:gd name="connsiteX21" fmla="*/ 70999 w 83060"/>
                <a:gd name="connsiteY21" fmla="*/ 21107 h 138126"/>
                <a:gd name="connsiteX22" fmla="*/ 80875 w 83060"/>
                <a:gd name="connsiteY22" fmla="*/ 21230 h 138126"/>
                <a:gd name="connsiteX23" fmla="*/ 80999 w 83060"/>
                <a:gd name="connsiteY23" fmla="*/ 21107 h 138126"/>
                <a:gd name="connsiteX24" fmla="*/ 80999 w 83060"/>
                <a:gd name="connsiteY24" fmla="*/ 11107 h 138126"/>
                <a:gd name="connsiteX25" fmla="*/ 52918 w 83060"/>
                <a:gd name="connsiteY25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60" h="138126">
                  <a:moveTo>
                    <a:pt x="52918" y="12"/>
                  </a:moveTo>
                  <a:cubicBezTo>
                    <a:pt x="44590" y="1875"/>
                    <a:pt x="37837" y="7943"/>
                    <a:pt x="35111" y="16038"/>
                  </a:cubicBezTo>
                  <a:cubicBezTo>
                    <a:pt x="31728" y="25298"/>
                    <a:pt x="30057" y="35092"/>
                    <a:pt x="30180" y="44941"/>
                  </a:cubicBezTo>
                  <a:cubicBezTo>
                    <a:pt x="21578" y="45434"/>
                    <a:pt x="13058" y="46995"/>
                    <a:pt x="4839" y="49598"/>
                  </a:cubicBezTo>
                  <a:cubicBezTo>
                    <a:pt x="1154" y="50831"/>
                    <a:pt x="-859" y="54803"/>
                    <a:pt x="319" y="58501"/>
                  </a:cubicBezTo>
                  <a:cubicBezTo>
                    <a:pt x="1621" y="62200"/>
                    <a:pt x="5620" y="64199"/>
                    <a:pt x="9359" y="63021"/>
                  </a:cubicBezTo>
                  <a:cubicBezTo>
                    <a:pt x="16003" y="61008"/>
                    <a:pt x="22852" y="59720"/>
                    <a:pt x="29769" y="59186"/>
                  </a:cubicBezTo>
                  <a:lnTo>
                    <a:pt x="29769" y="61789"/>
                  </a:lnTo>
                  <a:cubicBezTo>
                    <a:pt x="29769" y="86582"/>
                    <a:pt x="29769" y="114799"/>
                    <a:pt x="14565" y="125072"/>
                  </a:cubicBezTo>
                  <a:cubicBezTo>
                    <a:pt x="11373" y="127319"/>
                    <a:pt x="10579" y="131716"/>
                    <a:pt x="12784" y="134934"/>
                  </a:cubicBezTo>
                  <a:cubicBezTo>
                    <a:pt x="14085" y="136921"/>
                    <a:pt x="16304" y="138099"/>
                    <a:pt x="18674" y="138085"/>
                  </a:cubicBezTo>
                  <a:cubicBezTo>
                    <a:pt x="20112" y="138099"/>
                    <a:pt x="21523" y="137619"/>
                    <a:pt x="22646" y="136715"/>
                  </a:cubicBezTo>
                  <a:cubicBezTo>
                    <a:pt x="43330" y="123018"/>
                    <a:pt x="43604" y="90280"/>
                    <a:pt x="43878" y="61926"/>
                  </a:cubicBezTo>
                  <a:lnTo>
                    <a:pt x="43878" y="60556"/>
                  </a:lnTo>
                  <a:cubicBezTo>
                    <a:pt x="46481" y="61200"/>
                    <a:pt x="48877" y="62474"/>
                    <a:pt x="50863" y="64254"/>
                  </a:cubicBezTo>
                  <a:cubicBezTo>
                    <a:pt x="52220" y="65569"/>
                    <a:pt x="54042" y="66309"/>
                    <a:pt x="55932" y="66309"/>
                  </a:cubicBezTo>
                  <a:cubicBezTo>
                    <a:pt x="57822" y="66282"/>
                    <a:pt x="59630" y="65556"/>
                    <a:pt x="61000" y="64254"/>
                  </a:cubicBezTo>
                  <a:cubicBezTo>
                    <a:pt x="63753" y="61433"/>
                    <a:pt x="63753" y="56940"/>
                    <a:pt x="61000" y="54118"/>
                  </a:cubicBezTo>
                  <a:cubicBezTo>
                    <a:pt x="56343" y="49817"/>
                    <a:pt x="50535" y="46954"/>
                    <a:pt x="44289" y="45899"/>
                  </a:cubicBezTo>
                  <a:cubicBezTo>
                    <a:pt x="44152" y="37749"/>
                    <a:pt x="45453" y="29627"/>
                    <a:pt x="48124" y="21928"/>
                  </a:cubicBezTo>
                  <a:cubicBezTo>
                    <a:pt x="50179" y="17135"/>
                    <a:pt x="52644" y="14532"/>
                    <a:pt x="55521" y="13984"/>
                  </a:cubicBezTo>
                  <a:cubicBezTo>
                    <a:pt x="61137" y="12888"/>
                    <a:pt x="69219" y="18915"/>
                    <a:pt x="70999" y="21107"/>
                  </a:cubicBezTo>
                  <a:cubicBezTo>
                    <a:pt x="73698" y="23873"/>
                    <a:pt x="78122" y="23928"/>
                    <a:pt x="80875" y="21230"/>
                  </a:cubicBezTo>
                  <a:cubicBezTo>
                    <a:pt x="80916" y="21189"/>
                    <a:pt x="80958" y="21148"/>
                    <a:pt x="80999" y="21107"/>
                  </a:cubicBezTo>
                  <a:cubicBezTo>
                    <a:pt x="83724" y="18340"/>
                    <a:pt x="83724" y="13874"/>
                    <a:pt x="80999" y="11107"/>
                  </a:cubicBezTo>
                  <a:cubicBezTo>
                    <a:pt x="73698" y="3492"/>
                    <a:pt x="63452" y="-563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98259881-5449-40EA-903A-B1DBE01DAE2A}"/>
                </a:ext>
              </a:extLst>
            </p:cNvPr>
            <p:cNvSpPr/>
            <p:nvPr/>
          </p:nvSpPr>
          <p:spPr>
            <a:xfrm>
              <a:off x="11784670" y="4439494"/>
              <a:ext cx="120612" cy="404128"/>
            </a:xfrm>
            <a:custGeom>
              <a:avLst/>
              <a:gdLst>
                <a:gd name="connsiteX0" fmla="*/ 44226 w 120612"/>
                <a:gd name="connsiteY0" fmla="*/ 383401 h 404128"/>
                <a:gd name="connsiteX1" fmla="*/ 48883 w 120612"/>
                <a:gd name="connsiteY1" fmla="*/ 279025 h 404128"/>
                <a:gd name="connsiteX2" fmla="*/ 22858 w 120612"/>
                <a:gd name="connsiteY2" fmla="*/ 209440 h 404128"/>
                <a:gd name="connsiteX3" fmla="*/ 53678 w 120612"/>
                <a:gd name="connsiteY3" fmla="*/ 176429 h 404128"/>
                <a:gd name="connsiteX4" fmla="*/ 59157 w 120612"/>
                <a:gd name="connsiteY4" fmla="*/ 97530 h 404128"/>
                <a:gd name="connsiteX5" fmla="*/ 57376 w 120612"/>
                <a:gd name="connsiteY5" fmla="*/ 33425 h 404128"/>
                <a:gd name="connsiteX6" fmla="*/ 68334 w 120612"/>
                <a:gd name="connsiteY6" fmla="*/ 15481 h 404128"/>
                <a:gd name="connsiteX7" fmla="*/ 109427 w 120612"/>
                <a:gd name="connsiteY7" fmla="*/ 26576 h 404128"/>
                <a:gd name="connsiteX8" fmla="*/ 119290 w 120612"/>
                <a:gd name="connsiteY8" fmla="*/ 24658 h 404128"/>
                <a:gd name="connsiteX9" fmla="*/ 117673 w 120612"/>
                <a:gd name="connsiteY9" fmla="*/ 14906 h 404128"/>
                <a:gd name="connsiteX10" fmla="*/ 117509 w 120612"/>
                <a:gd name="connsiteY10" fmla="*/ 14796 h 404128"/>
                <a:gd name="connsiteX11" fmla="*/ 62718 w 120612"/>
                <a:gd name="connsiteY11" fmla="*/ 2468 h 404128"/>
                <a:gd name="connsiteX12" fmla="*/ 43268 w 120612"/>
                <a:gd name="connsiteY12" fmla="*/ 30959 h 404128"/>
                <a:gd name="connsiteX13" fmla="*/ 44911 w 120612"/>
                <a:gd name="connsiteY13" fmla="*/ 99448 h 404128"/>
                <a:gd name="connsiteX14" fmla="*/ 41213 w 120612"/>
                <a:gd name="connsiteY14" fmla="*/ 169443 h 404128"/>
                <a:gd name="connsiteX15" fmla="*/ 7106 w 120612"/>
                <a:gd name="connsiteY15" fmla="*/ 200400 h 404128"/>
                <a:gd name="connsiteX16" fmla="*/ -17 w 120612"/>
                <a:gd name="connsiteY16" fmla="*/ 207523 h 404128"/>
                <a:gd name="connsiteX17" fmla="*/ 4366 w 120612"/>
                <a:gd name="connsiteY17" fmla="*/ 214098 h 404128"/>
                <a:gd name="connsiteX18" fmla="*/ 34501 w 120612"/>
                <a:gd name="connsiteY18" fmla="*/ 279299 h 404128"/>
                <a:gd name="connsiteX19" fmla="*/ 28748 w 120612"/>
                <a:gd name="connsiteY19" fmla="*/ 396277 h 404128"/>
                <a:gd name="connsiteX20" fmla="*/ 32309 w 120612"/>
                <a:gd name="connsiteY20" fmla="*/ 403126 h 404128"/>
                <a:gd name="connsiteX21" fmla="*/ 35871 w 120612"/>
                <a:gd name="connsiteY21" fmla="*/ 404085 h 404128"/>
                <a:gd name="connsiteX22" fmla="*/ 39980 w 120612"/>
                <a:gd name="connsiteY22" fmla="*/ 402715 h 404128"/>
                <a:gd name="connsiteX23" fmla="*/ 76690 w 120612"/>
                <a:gd name="connsiteY23" fmla="*/ 393401 h 404128"/>
                <a:gd name="connsiteX24" fmla="*/ 86826 w 120612"/>
                <a:gd name="connsiteY24" fmla="*/ 393401 h 404128"/>
                <a:gd name="connsiteX25" fmla="*/ 86826 w 120612"/>
                <a:gd name="connsiteY25" fmla="*/ 383264 h 404128"/>
                <a:gd name="connsiteX26" fmla="*/ 44226 w 120612"/>
                <a:gd name="connsiteY26" fmla="*/ 383401 h 40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612" h="404128">
                  <a:moveTo>
                    <a:pt x="44226" y="383401"/>
                  </a:moveTo>
                  <a:cubicBezTo>
                    <a:pt x="46007" y="362033"/>
                    <a:pt x="48883" y="319570"/>
                    <a:pt x="48883" y="279025"/>
                  </a:cubicBezTo>
                  <a:cubicBezTo>
                    <a:pt x="50719" y="253150"/>
                    <a:pt x="41227" y="227754"/>
                    <a:pt x="22858" y="209440"/>
                  </a:cubicBezTo>
                  <a:cubicBezTo>
                    <a:pt x="35912" y="201414"/>
                    <a:pt x="46569" y="190004"/>
                    <a:pt x="53678" y="176429"/>
                  </a:cubicBezTo>
                  <a:cubicBezTo>
                    <a:pt x="66143" y="154924"/>
                    <a:pt x="62718" y="126980"/>
                    <a:pt x="59157" y="97530"/>
                  </a:cubicBezTo>
                  <a:cubicBezTo>
                    <a:pt x="55499" y="76354"/>
                    <a:pt x="54897" y="54766"/>
                    <a:pt x="57376" y="33425"/>
                  </a:cubicBezTo>
                  <a:cubicBezTo>
                    <a:pt x="57636" y="25932"/>
                    <a:pt x="61787" y="19125"/>
                    <a:pt x="68334" y="15481"/>
                  </a:cubicBezTo>
                  <a:cubicBezTo>
                    <a:pt x="80936" y="10139"/>
                    <a:pt x="102305" y="21645"/>
                    <a:pt x="109427" y="26576"/>
                  </a:cubicBezTo>
                  <a:cubicBezTo>
                    <a:pt x="112688" y="28754"/>
                    <a:pt x="117084" y="27905"/>
                    <a:pt x="119290" y="24658"/>
                  </a:cubicBezTo>
                  <a:cubicBezTo>
                    <a:pt x="121536" y="21522"/>
                    <a:pt x="120810" y="17152"/>
                    <a:pt x="117673" y="14906"/>
                  </a:cubicBezTo>
                  <a:cubicBezTo>
                    <a:pt x="117619" y="14878"/>
                    <a:pt x="117564" y="14837"/>
                    <a:pt x="117509" y="14796"/>
                  </a:cubicBezTo>
                  <a:cubicBezTo>
                    <a:pt x="114222" y="12604"/>
                    <a:pt x="84772" y="-6846"/>
                    <a:pt x="62718" y="2468"/>
                  </a:cubicBezTo>
                  <a:cubicBezTo>
                    <a:pt x="51596" y="7797"/>
                    <a:pt x="44171" y="18659"/>
                    <a:pt x="43268" y="30959"/>
                  </a:cubicBezTo>
                  <a:cubicBezTo>
                    <a:pt x="40432" y="53739"/>
                    <a:pt x="40994" y="76819"/>
                    <a:pt x="44911" y="99448"/>
                  </a:cubicBezTo>
                  <a:cubicBezTo>
                    <a:pt x="48199" y="126843"/>
                    <a:pt x="51349" y="152184"/>
                    <a:pt x="41213" y="169443"/>
                  </a:cubicBezTo>
                  <a:cubicBezTo>
                    <a:pt x="23817" y="199304"/>
                    <a:pt x="7106" y="200400"/>
                    <a:pt x="7106" y="200400"/>
                  </a:cubicBezTo>
                  <a:cubicBezTo>
                    <a:pt x="3175" y="200400"/>
                    <a:pt x="-17" y="203591"/>
                    <a:pt x="-17" y="207523"/>
                  </a:cubicBezTo>
                  <a:cubicBezTo>
                    <a:pt x="-17" y="210399"/>
                    <a:pt x="1709" y="212988"/>
                    <a:pt x="4366" y="214098"/>
                  </a:cubicBezTo>
                  <a:cubicBezTo>
                    <a:pt x="5599" y="214098"/>
                    <a:pt x="34501" y="227796"/>
                    <a:pt x="34501" y="279299"/>
                  </a:cubicBezTo>
                  <a:cubicBezTo>
                    <a:pt x="34501" y="335733"/>
                    <a:pt x="28885" y="395729"/>
                    <a:pt x="28748" y="396277"/>
                  </a:cubicBezTo>
                  <a:cubicBezTo>
                    <a:pt x="28488" y="399058"/>
                    <a:pt x="29885" y="401742"/>
                    <a:pt x="32309" y="403126"/>
                  </a:cubicBezTo>
                  <a:cubicBezTo>
                    <a:pt x="33378" y="403784"/>
                    <a:pt x="34611" y="404112"/>
                    <a:pt x="35871" y="404085"/>
                  </a:cubicBezTo>
                  <a:cubicBezTo>
                    <a:pt x="37350" y="404044"/>
                    <a:pt x="38775" y="403578"/>
                    <a:pt x="39980" y="402715"/>
                  </a:cubicBezTo>
                  <a:cubicBezTo>
                    <a:pt x="48747" y="396414"/>
                    <a:pt x="69156" y="385730"/>
                    <a:pt x="76690" y="393401"/>
                  </a:cubicBezTo>
                  <a:cubicBezTo>
                    <a:pt x="79484" y="396195"/>
                    <a:pt x="84032" y="396195"/>
                    <a:pt x="86826" y="393401"/>
                  </a:cubicBezTo>
                  <a:cubicBezTo>
                    <a:pt x="89621" y="390606"/>
                    <a:pt x="89621" y="386059"/>
                    <a:pt x="86826" y="383264"/>
                  </a:cubicBezTo>
                  <a:cubicBezTo>
                    <a:pt x="74772" y="371074"/>
                    <a:pt x="56555" y="377101"/>
                    <a:pt x="44226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AA6C91FD-7E0F-4913-80D3-8D5340F8823E}"/>
                </a:ext>
              </a:extLst>
            </p:cNvPr>
            <p:cNvSpPr/>
            <p:nvPr/>
          </p:nvSpPr>
          <p:spPr>
            <a:xfrm>
              <a:off x="11870050" y="4567959"/>
              <a:ext cx="127345" cy="131801"/>
            </a:xfrm>
            <a:custGeom>
              <a:avLst/>
              <a:gdLst>
                <a:gd name="connsiteX0" fmla="*/ 96235 w 127345"/>
                <a:gd name="connsiteY0" fmla="*/ 112480 h 131801"/>
                <a:gd name="connsiteX1" fmla="*/ 85414 w 127345"/>
                <a:gd name="connsiteY1" fmla="*/ 89194 h 131801"/>
                <a:gd name="connsiteX2" fmla="*/ 118014 w 127345"/>
                <a:gd name="connsiteY2" fmla="*/ 15089 h 131801"/>
                <a:gd name="connsiteX3" fmla="*/ 113850 w 127345"/>
                <a:gd name="connsiteY3" fmla="*/ 6131 h 131801"/>
                <a:gd name="connsiteX4" fmla="*/ 113631 w 127345"/>
                <a:gd name="connsiteY4" fmla="*/ 6049 h 131801"/>
                <a:gd name="connsiteX5" fmla="*/ 104590 w 127345"/>
                <a:gd name="connsiteY5" fmla="*/ 10432 h 131801"/>
                <a:gd name="connsiteX6" fmla="*/ 78565 w 127345"/>
                <a:gd name="connsiteY6" fmla="*/ 71798 h 131801"/>
                <a:gd name="connsiteX7" fmla="*/ 55005 w 127345"/>
                <a:gd name="connsiteY7" fmla="*/ 4816 h 131801"/>
                <a:gd name="connsiteX8" fmla="*/ 45964 w 127345"/>
                <a:gd name="connsiteY8" fmla="*/ 296 h 131801"/>
                <a:gd name="connsiteX9" fmla="*/ 41444 w 127345"/>
                <a:gd name="connsiteY9" fmla="*/ 9199 h 131801"/>
                <a:gd name="connsiteX10" fmla="*/ 68839 w 127345"/>
                <a:gd name="connsiteY10" fmla="*/ 87961 h 131801"/>
                <a:gd name="connsiteX11" fmla="*/ 37335 w 127345"/>
                <a:gd name="connsiteY11" fmla="*/ 117685 h 131801"/>
                <a:gd name="connsiteX12" fmla="*/ 15966 w 127345"/>
                <a:gd name="connsiteY12" fmla="*/ 107686 h 131801"/>
                <a:gd name="connsiteX13" fmla="*/ 14322 w 127345"/>
                <a:gd name="connsiteY13" fmla="*/ 100837 h 131801"/>
                <a:gd name="connsiteX14" fmla="*/ 9871 w 127345"/>
                <a:gd name="connsiteY14" fmla="*/ 91797 h 131801"/>
                <a:gd name="connsiteX15" fmla="*/ 830 w 127345"/>
                <a:gd name="connsiteY15" fmla="*/ 96262 h 131801"/>
                <a:gd name="connsiteX16" fmla="*/ 625 w 127345"/>
                <a:gd name="connsiteY16" fmla="*/ 97002 h 131801"/>
                <a:gd name="connsiteX17" fmla="*/ 3775 w 127345"/>
                <a:gd name="connsiteY17" fmla="*/ 114946 h 131801"/>
                <a:gd name="connsiteX18" fmla="*/ 35006 w 127345"/>
                <a:gd name="connsiteY18" fmla="*/ 131657 h 131801"/>
                <a:gd name="connsiteX19" fmla="*/ 38430 w 127345"/>
                <a:gd name="connsiteY19" fmla="*/ 131657 h 131801"/>
                <a:gd name="connsiteX20" fmla="*/ 75688 w 127345"/>
                <a:gd name="connsiteY20" fmla="*/ 103303 h 131801"/>
                <a:gd name="connsiteX21" fmla="*/ 93495 w 127345"/>
                <a:gd name="connsiteY21" fmla="*/ 128781 h 131801"/>
                <a:gd name="connsiteX22" fmla="*/ 94865 w 127345"/>
                <a:gd name="connsiteY22" fmla="*/ 128781 h 131801"/>
                <a:gd name="connsiteX23" fmla="*/ 101440 w 127345"/>
                <a:gd name="connsiteY23" fmla="*/ 126315 h 131801"/>
                <a:gd name="connsiteX24" fmla="*/ 127329 w 127345"/>
                <a:gd name="connsiteY24" fmla="*/ 100426 h 131801"/>
                <a:gd name="connsiteX25" fmla="*/ 117192 w 127345"/>
                <a:gd name="connsiteY25" fmla="*/ 90427 h 131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345" h="131801">
                  <a:moveTo>
                    <a:pt x="96235" y="112480"/>
                  </a:moveTo>
                  <a:cubicBezTo>
                    <a:pt x="92084" y="104988"/>
                    <a:pt x="88468" y="97207"/>
                    <a:pt x="85414" y="89194"/>
                  </a:cubicBezTo>
                  <a:cubicBezTo>
                    <a:pt x="98481" y="65524"/>
                    <a:pt x="109398" y="40718"/>
                    <a:pt x="118014" y="15089"/>
                  </a:cubicBezTo>
                  <a:cubicBezTo>
                    <a:pt x="119343" y="11460"/>
                    <a:pt x="117480" y="7460"/>
                    <a:pt x="113850" y="6131"/>
                  </a:cubicBezTo>
                  <a:cubicBezTo>
                    <a:pt x="113781" y="6104"/>
                    <a:pt x="113713" y="6076"/>
                    <a:pt x="113631" y="6049"/>
                  </a:cubicBezTo>
                  <a:cubicBezTo>
                    <a:pt x="109919" y="4775"/>
                    <a:pt x="105878" y="6734"/>
                    <a:pt x="104590" y="10432"/>
                  </a:cubicBezTo>
                  <a:cubicBezTo>
                    <a:pt x="97426" y="31499"/>
                    <a:pt x="88729" y="52005"/>
                    <a:pt x="78565" y="71798"/>
                  </a:cubicBezTo>
                  <a:cubicBezTo>
                    <a:pt x="70894" y="51936"/>
                    <a:pt x="62401" y="27829"/>
                    <a:pt x="55005" y="4816"/>
                  </a:cubicBezTo>
                  <a:cubicBezTo>
                    <a:pt x="53703" y="1118"/>
                    <a:pt x="49704" y="-882"/>
                    <a:pt x="45964" y="296"/>
                  </a:cubicBezTo>
                  <a:cubicBezTo>
                    <a:pt x="42279" y="1529"/>
                    <a:pt x="40266" y="5501"/>
                    <a:pt x="41444" y="9199"/>
                  </a:cubicBezTo>
                  <a:cubicBezTo>
                    <a:pt x="53224" y="45362"/>
                    <a:pt x="62264" y="70428"/>
                    <a:pt x="68839" y="87961"/>
                  </a:cubicBezTo>
                  <a:cubicBezTo>
                    <a:pt x="57607" y="106590"/>
                    <a:pt x="46238" y="119192"/>
                    <a:pt x="37335" y="117685"/>
                  </a:cubicBezTo>
                  <a:cubicBezTo>
                    <a:pt x="29143" y="117439"/>
                    <a:pt x="21404" y="113823"/>
                    <a:pt x="15966" y="107686"/>
                  </a:cubicBezTo>
                  <a:cubicBezTo>
                    <a:pt x="14596" y="105686"/>
                    <a:pt x="14007" y="103248"/>
                    <a:pt x="14322" y="100837"/>
                  </a:cubicBezTo>
                  <a:cubicBezTo>
                    <a:pt x="15582" y="97111"/>
                    <a:pt x="13596" y="93071"/>
                    <a:pt x="9871" y="91797"/>
                  </a:cubicBezTo>
                  <a:cubicBezTo>
                    <a:pt x="6145" y="90536"/>
                    <a:pt x="2104" y="92537"/>
                    <a:pt x="830" y="96262"/>
                  </a:cubicBezTo>
                  <a:cubicBezTo>
                    <a:pt x="748" y="96495"/>
                    <a:pt x="680" y="96755"/>
                    <a:pt x="625" y="97002"/>
                  </a:cubicBezTo>
                  <a:cubicBezTo>
                    <a:pt x="-868" y="103166"/>
                    <a:pt x="269" y="109659"/>
                    <a:pt x="3775" y="114946"/>
                  </a:cubicBezTo>
                  <a:cubicBezTo>
                    <a:pt x="11254" y="124794"/>
                    <a:pt x="22664" y="130904"/>
                    <a:pt x="35006" y="131657"/>
                  </a:cubicBezTo>
                  <a:cubicBezTo>
                    <a:pt x="36143" y="131794"/>
                    <a:pt x="37294" y="131794"/>
                    <a:pt x="38430" y="131657"/>
                  </a:cubicBezTo>
                  <a:cubicBezTo>
                    <a:pt x="52128" y="131657"/>
                    <a:pt x="64182" y="119603"/>
                    <a:pt x="75688" y="103303"/>
                  </a:cubicBezTo>
                  <a:cubicBezTo>
                    <a:pt x="86509" y="126863"/>
                    <a:pt x="91166" y="128233"/>
                    <a:pt x="93495" y="128781"/>
                  </a:cubicBezTo>
                  <a:lnTo>
                    <a:pt x="94865" y="128781"/>
                  </a:lnTo>
                  <a:cubicBezTo>
                    <a:pt x="97276" y="128739"/>
                    <a:pt x="99604" y="127876"/>
                    <a:pt x="101440" y="126315"/>
                  </a:cubicBezTo>
                  <a:lnTo>
                    <a:pt x="127329" y="100426"/>
                  </a:lnTo>
                  <a:lnTo>
                    <a:pt x="117192" y="9042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B718926-2840-4BAD-AAEE-925C3F478D33}"/>
                </a:ext>
              </a:extLst>
            </p:cNvPr>
            <p:cNvSpPr/>
            <p:nvPr/>
          </p:nvSpPr>
          <p:spPr>
            <a:xfrm>
              <a:off x="12012029" y="4663358"/>
              <a:ext cx="88734" cy="119307"/>
            </a:xfrm>
            <a:custGeom>
              <a:avLst/>
              <a:gdLst>
                <a:gd name="connsiteX0" fmla="*/ 75891 w 88734"/>
                <a:gd name="connsiteY0" fmla="*/ 87625 h 119307"/>
                <a:gd name="connsiteX1" fmla="*/ 69864 w 88734"/>
                <a:gd name="connsiteY1" fmla="*/ 93926 h 119307"/>
                <a:gd name="connsiteX2" fmla="*/ 68083 w 88734"/>
                <a:gd name="connsiteY2" fmla="*/ 73516 h 119307"/>
                <a:gd name="connsiteX3" fmla="*/ 62194 w 88734"/>
                <a:gd name="connsiteY3" fmla="*/ 29683 h 119307"/>
                <a:gd name="connsiteX4" fmla="*/ 49729 w 88734"/>
                <a:gd name="connsiteY4" fmla="*/ 18314 h 119307"/>
                <a:gd name="connsiteX5" fmla="*/ 49729 w 88734"/>
                <a:gd name="connsiteY5" fmla="*/ 18314 h 119307"/>
                <a:gd name="connsiteX6" fmla="*/ 18087 w 88734"/>
                <a:gd name="connsiteY6" fmla="*/ 60503 h 119307"/>
                <a:gd name="connsiteX7" fmla="*/ 22333 w 88734"/>
                <a:gd name="connsiteY7" fmla="*/ 9548 h 119307"/>
                <a:gd name="connsiteX8" fmla="*/ 18114 w 88734"/>
                <a:gd name="connsiteY8" fmla="*/ 398 h 119307"/>
                <a:gd name="connsiteX9" fmla="*/ 8964 w 88734"/>
                <a:gd name="connsiteY9" fmla="*/ 4617 h 119307"/>
                <a:gd name="connsiteX10" fmla="*/ 8635 w 88734"/>
                <a:gd name="connsiteY10" fmla="*/ 8315 h 119307"/>
                <a:gd name="connsiteX11" fmla="*/ 6 w 88734"/>
                <a:gd name="connsiteY11" fmla="*/ 111733 h 119307"/>
                <a:gd name="connsiteX12" fmla="*/ 5622 w 88734"/>
                <a:gd name="connsiteY12" fmla="*/ 119266 h 119307"/>
                <a:gd name="connsiteX13" fmla="*/ 7129 w 88734"/>
                <a:gd name="connsiteY13" fmla="*/ 119266 h 119307"/>
                <a:gd name="connsiteX14" fmla="*/ 13841 w 88734"/>
                <a:gd name="connsiteY14" fmla="*/ 114335 h 119307"/>
                <a:gd name="connsiteX15" fmla="*/ 49044 w 88734"/>
                <a:gd name="connsiteY15" fmla="*/ 33929 h 119307"/>
                <a:gd name="connsiteX16" fmla="*/ 49044 w 88734"/>
                <a:gd name="connsiteY16" fmla="*/ 33929 h 119307"/>
                <a:gd name="connsiteX17" fmla="*/ 54249 w 88734"/>
                <a:gd name="connsiteY17" fmla="*/ 73927 h 119307"/>
                <a:gd name="connsiteX18" fmla="*/ 65207 w 88734"/>
                <a:gd name="connsiteY18" fmla="*/ 108719 h 119307"/>
                <a:gd name="connsiteX19" fmla="*/ 86986 w 88734"/>
                <a:gd name="connsiteY19" fmla="*/ 96391 h 119307"/>
                <a:gd name="connsiteX20" fmla="*/ 86329 w 88734"/>
                <a:gd name="connsiteY20" fmla="*/ 86529 h 119307"/>
                <a:gd name="connsiteX21" fmla="*/ 86165 w 88734"/>
                <a:gd name="connsiteY21" fmla="*/ 86392 h 119307"/>
                <a:gd name="connsiteX22" fmla="*/ 76138 w 88734"/>
                <a:gd name="connsiteY22" fmla="*/ 87309 h 119307"/>
                <a:gd name="connsiteX23" fmla="*/ 75891 w 88734"/>
                <a:gd name="connsiteY23" fmla="*/ 87625 h 119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8734" h="119307">
                  <a:moveTo>
                    <a:pt x="75891" y="87625"/>
                  </a:moveTo>
                  <a:cubicBezTo>
                    <a:pt x="74015" y="89844"/>
                    <a:pt x="72001" y="91953"/>
                    <a:pt x="69864" y="93926"/>
                  </a:cubicBezTo>
                  <a:cubicBezTo>
                    <a:pt x="68906" y="87159"/>
                    <a:pt x="68303" y="80351"/>
                    <a:pt x="68083" y="73516"/>
                  </a:cubicBezTo>
                  <a:cubicBezTo>
                    <a:pt x="68070" y="58709"/>
                    <a:pt x="66084" y="43970"/>
                    <a:pt x="62194" y="29683"/>
                  </a:cubicBezTo>
                  <a:cubicBezTo>
                    <a:pt x="59043" y="20369"/>
                    <a:pt x="53701" y="18314"/>
                    <a:pt x="49729" y="18314"/>
                  </a:cubicBezTo>
                  <a:lnTo>
                    <a:pt x="49729" y="18314"/>
                  </a:lnTo>
                  <a:cubicBezTo>
                    <a:pt x="40688" y="18314"/>
                    <a:pt x="30141" y="32012"/>
                    <a:pt x="18087" y="60503"/>
                  </a:cubicBezTo>
                  <a:lnTo>
                    <a:pt x="22333" y="9548"/>
                  </a:lnTo>
                  <a:cubicBezTo>
                    <a:pt x="23689" y="5863"/>
                    <a:pt x="21813" y="1767"/>
                    <a:pt x="18114" y="398"/>
                  </a:cubicBezTo>
                  <a:cubicBezTo>
                    <a:pt x="14430" y="-959"/>
                    <a:pt x="10334" y="932"/>
                    <a:pt x="8964" y="4617"/>
                  </a:cubicBezTo>
                  <a:cubicBezTo>
                    <a:pt x="8526" y="5795"/>
                    <a:pt x="8416" y="7068"/>
                    <a:pt x="8635" y="8315"/>
                  </a:cubicBezTo>
                  <a:lnTo>
                    <a:pt x="6" y="111733"/>
                  </a:lnTo>
                  <a:cubicBezTo>
                    <a:pt x="-282" y="115294"/>
                    <a:pt x="2129" y="118527"/>
                    <a:pt x="5622" y="119266"/>
                  </a:cubicBezTo>
                  <a:lnTo>
                    <a:pt x="7129" y="119266"/>
                  </a:lnTo>
                  <a:cubicBezTo>
                    <a:pt x="10211" y="119280"/>
                    <a:pt x="12937" y="117280"/>
                    <a:pt x="13841" y="114335"/>
                  </a:cubicBezTo>
                  <a:cubicBezTo>
                    <a:pt x="24799" y="80502"/>
                    <a:pt x="41236" y="42559"/>
                    <a:pt x="49044" y="33929"/>
                  </a:cubicBezTo>
                  <a:lnTo>
                    <a:pt x="49044" y="33929"/>
                  </a:lnTo>
                  <a:cubicBezTo>
                    <a:pt x="52441" y="46997"/>
                    <a:pt x="54194" y="60435"/>
                    <a:pt x="54249" y="73927"/>
                  </a:cubicBezTo>
                  <a:cubicBezTo>
                    <a:pt x="55071" y="92967"/>
                    <a:pt x="55756" y="105569"/>
                    <a:pt x="65207" y="108719"/>
                  </a:cubicBezTo>
                  <a:cubicBezTo>
                    <a:pt x="74658" y="111869"/>
                    <a:pt x="80686" y="104062"/>
                    <a:pt x="86986" y="96391"/>
                  </a:cubicBezTo>
                  <a:cubicBezTo>
                    <a:pt x="89534" y="93487"/>
                    <a:pt x="89233" y="89076"/>
                    <a:pt x="86329" y="86529"/>
                  </a:cubicBezTo>
                  <a:cubicBezTo>
                    <a:pt x="86274" y="86488"/>
                    <a:pt x="86219" y="86433"/>
                    <a:pt x="86165" y="86392"/>
                  </a:cubicBezTo>
                  <a:cubicBezTo>
                    <a:pt x="83138" y="83872"/>
                    <a:pt x="78645" y="84296"/>
                    <a:pt x="76138" y="87309"/>
                  </a:cubicBezTo>
                  <a:cubicBezTo>
                    <a:pt x="76056" y="87419"/>
                    <a:pt x="75974" y="87515"/>
                    <a:pt x="75891" y="876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623F4F9-F7FA-42D1-8157-B8B19F0E2756}"/>
                </a:ext>
              </a:extLst>
            </p:cNvPr>
            <p:cNvSpPr/>
            <p:nvPr/>
          </p:nvSpPr>
          <p:spPr>
            <a:xfrm>
              <a:off x="12112960" y="4605280"/>
              <a:ext cx="68356" cy="73830"/>
            </a:xfrm>
            <a:custGeom>
              <a:avLst/>
              <a:gdLst>
                <a:gd name="connsiteX0" fmla="*/ 63584 w 68356"/>
                <a:gd name="connsiteY0" fmla="*/ 31463 h 73830"/>
                <a:gd name="connsiteX1" fmla="*/ 55365 w 68356"/>
                <a:gd name="connsiteY1" fmla="*/ 31463 h 73830"/>
                <a:gd name="connsiteX2" fmla="*/ 56324 w 68356"/>
                <a:gd name="connsiteY2" fmla="*/ 7082 h 73830"/>
                <a:gd name="connsiteX3" fmla="*/ 49201 w 68356"/>
                <a:gd name="connsiteY3" fmla="*/ -42 h 73830"/>
                <a:gd name="connsiteX4" fmla="*/ 42078 w 68356"/>
                <a:gd name="connsiteY4" fmla="*/ 7082 h 73830"/>
                <a:gd name="connsiteX5" fmla="*/ 41120 w 68356"/>
                <a:gd name="connsiteY5" fmla="*/ 31463 h 73830"/>
                <a:gd name="connsiteX6" fmla="*/ 9067 w 68356"/>
                <a:gd name="connsiteY6" fmla="*/ 31463 h 73830"/>
                <a:gd name="connsiteX7" fmla="*/ 259 w 68356"/>
                <a:gd name="connsiteY7" fmla="*/ 36353 h 73830"/>
                <a:gd name="connsiteX8" fmla="*/ 5149 w 68356"/>
                <a:gd name="connsiteY8" fmla="*/ 45161 h 73830"/>
                <a:gd name="connsiteX9" fmla="*/ 9067 w 68356"/>
                <a:gd name="connsiteY9" fmla="*/ 45161 h 73830"/>
                <a:gd name="connsiteX10" fmla="*/ 40435 w 68356"/>
                <a:gd name="connsiteY10" fmla="*/ 45161 h 73830"/>
                <a:gd name="connsiteX11" fmla="*/ 39339 w 68356"/>
                <a:gd name="connsiteY11" fmla="*/ 66392 h 73830"/>
                <a:gd name="connsiteX12" fmla="*/ 45886 w 68356"/>
                <a:gd name="connsiteY12" fmla="*/ 73789 h 73830"/>
                <a:gd name="connsiteX13" fmla="*/ 45914 w 68356"/>
                <a:gd name="connsiteY13" fmla="*/ 73789 h 73830"/>
                <a:gd name="connsiteX14" fmla="*/ 45914 w 68356"/>
                <a:gd name="connsiteY14" fmla="*/ 73789 h 73830"/>
                <a:gd name="connsiteX15" fmla="*/ 53037 w 68356"/>
                <a:gd name="connsiteY15" fmla="*/ 67078 h 73830"/>
                <a:gd name="connsiteX16" fmla="*/ 54269 w 68356"/>
                <a:gd name="connsiteY16" fmla="*/ 45024 h 73830"/>
                <a:gd name="connsiteX17" fmla="*/ 63173 w 68356"/>
                <a:gd name="connsiteY17" fmla="*/ 45024 h 73830"/>
                <a:gd name="connsiteX18" fmla="*/ 68063 w 68356"/>
                <a:gd name="connsiteY18" fmla="*/ 36216 h 73830"/>
                <a:gd name="connsiteX19" fmla="*/ 63173 w 68356"/>
                <a:gd name="connsiteY19" fmla="*/ 31326 h 7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356" h="73830">
                  <a:moveTo>
                    <a:pt x="63584" y="31463"/>
                  </a:moveTo>
                  <a:lnTo>
                    <a:pt x="55365" y="31463"/>
                  </a:lnTo>
                  <a:cubicBezTo>
                    <a:pt x="55365" y="20505"/>
                    <a:pt x="56324" y="10506"/>
                    <a:pt x="56324" y="7082"/>
                  </a:cubicBezTo>
                  <a:cubicBezTo>
                    <a:pt x="56324" y="3150"/>
                    <a:pt x="53132" y="-42"/>
                    <a:pt x="49201" y="-42"/>
                  </a:cubicBezTo>
                  <a:cubicBezTo>
                    <a:pt x="45270" y="-42"/>
                    <a:pt x="42078" y="3150"/>
                    <a:pt x="42078" y="7082"/>
                  </a:cubicBezTo>
                  <a:cubicBezTo>
                    <a:pt x="42078" y="10369"/>
                    <a:pt x="42078" y="20779"/>
                    <a:pt x="41120" y="31463"/>
                  </a:cubicBezTo>
                  <a:lnTo>
                    <a:pt x="9067" y="31463"/>
                  </a:lnTo>
                  <a:cubicBezTo>
                    <a:pt x="5286" y="30381"/>
                    <a:pt x="1341" y="32573"/>
                    <a:pt x="259" y="36353"/>
                  </a:cubicBezTo>
                  <a:cubicBezTo>
                    <a:pt x="-823" y="40134"/>
                    <a:pt x="1369" y="44079"/>
                    <a:pt x="5149" y="45161"/>
                  </a:cubicBezTo>
                  <a:cubicBezTo>
                    <a:pt x="6437" y="45531"/>
                    <a:pt x="7793" y="45531"/>
                    <a:pt x="9067" y="45161"/>
                  </a:cubicBezTo>
                  <a:lnTo>
                    <a:pt x="40435" y="45161"/>
                  </a:lnTo>
                  <a:cubicBezTo>
                    <a:pt x="40435" y="56667"/>
                    <a:pt x="39339" y="66119"/>
                    <a:pt x="39339" y="66392"/>
                  </a:cubicBezTo>
                  <a:cubicBezTo>
                    <a:pt x="39106" y="70242"/>
                    <a:pt x="42037" y="73556"/>
                    <a:pt x="45886" y="73789"/>
                  </a:cubicBezTo>
                  <a:cubicBezTo>
                    <a:pt x="45900" y="73789"/>
                    <a:pt x="45900" y="73789"/>
                    <a:pt x="45914" y="73789"/>
                  </a:cubicBezTo>
                  <a:lnTo>
                    <a:pt x="45914" y="73789"/>
                  </a:lnTo>
                  <a:cubicBezTo>
                    <a:pt x="49694" y="73789"/>
                    <a:pt x="52818" y="70844"/>
                    <a:pt x="53037" y="67078"/>
                  </a:cubicBezTo>
                  <a:cubicBezTo>
                    <a:pt x="53037" y="66119"/>
                    <a:pt x="53037" y="56393"/>
                    <a:pt x="54269" y="45024"/>
                  </a:cubicBezTo>
                  <a:lnTo>
                    <a:pt x="63173" y="45024"/>
                  </a:lnTo>
                  <a:cubicBezTo>
                    <a:pt x="66953" y="43942"/>
                    <a:pt x="69145" y="39997"/>
                    <a:pt x="68063" y="36216"/>
                  </a:cubicBezTo>
                  <a:cubicBezTo>
                    <a:pt x="67392" y="33847"/>
                    <a:pt x="65543" y="31998"/>
                    <a:pt x="63173" y="313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1CFD213-0114-4EAD-951B-A04788839C43}"/>
                </a:ext>
              </a:extLst>
            </p:cNvPr>
            <p:cNvSpPr/>
            <p:nvPr/>
          </p:nvSpPr>
          <p:spPr>
            <a:xfrm>
              <a:off x="12204026" y="4577656"/>
              <a:ext cx="85678" cy="170492"/>
            </a:xfrm>
            <a:custGeom>
              <a:avLst/>
              <a:gdLst>
                <a:gd name="connsiteX0" fmla="*/ 80046 w 85678"/>
                <a:gd name="connsiteY0" fmla="*/ 14981 h 170492"/>
                <a:gd name="connsiteX1" fmla="*/ 64841 w 85678"/>
                <a:gd name="connsiteY1" fmla="*/ 28679 h 170492"/>
                <a:gd name="connsiteX2" fmla="*/ 31556 w 85678"/>
                <a:gd name="connsiteY2" fmla="*/ 67443 h 170492"/>
                <a:gd name="connsiteX3" fmla="*/ 22515 w 85678"/>
                <a:gd name="connsiteY3" fmla="*/ 6351 h 170492"/>
                <a:gd name="connsiteX4" fmla="*/ 14694 w 85678"/>
                <a:gd name="connsiteY4" fmla="*/ -4 h 170492"/>
                <a:gd name="connsiteX5" fmla="*/ 8817 w 85678"/>
                <a:gd name="connsiteY5" fmla="*/ 4434 h 170492"/>
                <a:gd name="connsiteX6" fmla="*/ 28405 w 85678"/>
                <a:gd name="connsiteY6" fmla="*/ 81141 h 170492"/>
                <a:gd name="connsiteX7" fmla="*/ 70594 w 85678"/>
                <a:gd name="connsiteY7" fmla="*/ 47718 h 170492"/>
                <a:gd name="connsiteX8" fmla="*/ 44021 w 85678"/>
                <a:gd name="connsiteY8" fmla="*/ 154150 h 170492"/>
                <a:gd name="connsiteX9" fmla="*/ 33063 w 85678"/>
                <a:gd name="connsiteY9" fmla="*/ 155382 h 170492"/>
                <a:gd name="connsiteX10" fmla="*/ 14023 w 85678"/>
                <a:gd name="connsiteY10" fmla="*/ 129493 h 170492"/>
                <a:gd name="connsiteX11" fmla="*/ 4982 w 85678"/>
                <a:gd name="connsiteY11" fmla="*/ 124836 h 170492"/>
                <a:gd name="connsiteX12" fmla="*/ 325 w 85678"/>
                <a:gd name="connsiteY12" fmla="*/ 133877 h 170492"/>
                <a:gd name="connsiteX13" fmla="*/ 27720 w 85678"/>
                <a:gd name="connsiteY13" fmla="*/ 168669 h 170492"/>
                <a:gd name="connsiteX14" fmla="*/ 36761 w 85678"/>
                <a:gd name="connsiteY14" fmla="*/ 170450 h 170492"/>
                <a:gd name="connsiteX15" fmla="*/ 50458 w 85678"/>
                <a:gd name="connsiteY15" fmla="*/ 166615 h 170492"/>
                <a:gd name="connsiteX16" fmla="*/ 85662 w 85678"/>
                <a:gd name="connsiteY16" fmla="*/ 22652 h 170492"/>
                <a:gd name="connsiteX17" fmla="*/ 80046 w 85678"/>
                <a:gd name="connsiteY17" fmla="*/ 14981 h 17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678" h="170492">
                  <a:moveTo>
                    <a:pt x="80046" y="14981"/>
                  </a:moveTo>
                  <a:cubicBezTo>
                    <a:pt x="73745" y="13474"/>
                    <a:pt x="71416" y="17721"/>
                    <a:pt x="64841" y="28679"/>
                  </a:cubicBezTo>
                  <a:cubicBezTo>
                    <a:pt x="58266" y="39637"/>
                    <a:pt x="41555" y="69772"/>
                    <a:pt x="31556" y="67443"/>
                  </a:cubicBezTo>
                  <a:cubicBezTo>
                    <a:pt x="21557" y="65114"/>
                    <a:pt x="19228" y="30185"/>
                    <a:pt x="22515" y="6351"/>
                  </a:cubicBezTo>
                  <a:cubicBezTo>
                    <a:pt x="22118" y="2434"/>
                    <a:pt x="18612" y="-402"/>
                    <a:pt x="14694" y="-4"/>
                  </a:cubicBezTo>
                  <a:cubicBezTo>
                    <a:pt x="12064" y="269"/>
                    <a:pt x="9804" y="1982"/>
                    <a:pt x="8817" y="4434"/>
                  </a:cubicBezTo>
                  <a:cubicBezTo>
                    <a:pt x="7174" y="16076"/>
                    <a:pt x="736" y="74292"/>
                    <a:pt x="28405" y="81141"/>
                  </a:cubicBezTo>
                  <a:cubicBezTo>
                    <a:pt x="45253" y="85387"/>
                    <a:pt x="59636" y="65936"/>
                    <a:pt x="70594" y="47718"/>
                  </a:cubicBezTo>
                  <a:cubicBezTo>
                    <a:pt x="67718" y="86072"/>
                    <a:pt x="59088" y="145794"/>
                    <a:pt x="44021" y="154150"/>
                  </a:cubicBezTo>
                  <a:cubicBezTo>
                    <a:pt x="40760" y="156259"/>
                    <a:pt x="36706" y="156725"/>
                    <a:pt x="33063" y="155382"/>
                  </a:cubicBezTo>
                  <a:cubicBezTo>
                    <a:pt x="23337" y="151684"/>
                    <a:pt x="15940" y="135384"/>
                    <a:pt x="14023" y="129493"/>
                  </a:cubicBezTo>
                  <a:cubicBezTo>
                    <a:pt x="12817" y="125713"/>
                    <a:pt x="8763" y="123631"/>
                    <a:pt x="4982" y="124836"/>
                  </a:cubicBezTo>
                  <a:cubicBezTo>
                    <a:pt x="1201" y="126042"/>
                    <a:pt x="-880" y="130096"/>
                    <a:pt x="325" y="133877"/>
                  </a:cubicBezTo>
                  <a:cubicBezTo>
                    <a:pt x="1284" y="136753"/>
                    <a:pt x="10050" y="161272"/>
                    <a:pt x="27720" y="168669"/>
                  </a:cubicBezTo>
                  <a:cubicBezTo>
                    <a:pt x="30583" y="169874"/>
                    <a:pt x="33652" y="170477"/>
                    <a:pt x="36761" y="170450"/>
                  </a:cubicBezTo>
                  <a:cubicBezTo>
                    <a:pt x="41569" y="170327"/>
                    <a:pt x="46281" y="169011"/>
                    <a:pt x="50458" y="166615"/>
                  </a:cubicBezTo>
                  <a:cubicBezTo>
                    <a:pt x="82511" y="148807"/>
                    <a:pt x="85662" y="23884"/>
                    <a:pt x="85662" y="22652"/>
                  </a:cubicBezTo>
                  <a:cubicBezTo>
                    <a:pt x="85388" y="19241"/>
                    <a:pt x="83223" y="16268"/>
                    <a:pt x="80046" y="149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A84D1DF5-3D31-4435-9EDE-ADCB0F3679FF}"/>
                </a:ext>
              </a:extLst>
            </p:cNvPr>
            <p:cNvSpPr/>
            <p:nvPr/>
          </p:nvSpPr>
          <p:spPr>
            <a:xfrm>
              <a:off x="12310127" y="4675716"/>
              <a:ext cx="72233" cy="94758"/>
            </a:xfrm>
            <a:custGeom>
              <a:avLst/>
              <a:gdLst>
                <a:gd name="connsiteX0" fmla="*/ 69828 w 72233"/>
                <a:gd name="connsiteY0" fmla="*/ 78006 h 94758"/>
                <a:gd name="connsiteX1" fmla="*/ 61746 w 72233"/>
                <a:gd name="connsiteY1" fmla="*/ 76636 h 94758"/>
                <a:gd name="connsiteX2" fmla="*/ 61746 w 72233"/>
                <a:gd name="connsiteY2" fmla="*/ 62938 h 94758"/>
                <a:gd name="connsiteX3" fmla="*/ 59692 w 72233"/>
                <a:gd name="connsiteY3" fmla="*/ 15407 h 94758"/>
                <a:gd name="connsiteX4" fmla="*/ 48186 w 72233"/>
                <a:gd name="connsiteY4" fmla="*/ 3627 h 94758"/>
                <a:gd name="connsiteX5" fmla="*/ 48186 w 72233"/>
                <a:gd name="connsiteY5" fmla="*/ 3627 h 94758"/>
                <a:gd name="connsiteX6" fmla="*/ 20790 w 72233"/>
                <a:gd name="connsiteY6" fmla="*/ 48555 h 94758"/>
                <a:gd name="connsiteX7" fmla="*/ 14215 w 72233"/>
                <a:gd name="connsiteY7" fmla="*/ 7462 h 94758"/>
                <a:gd name="connsiteX8" fmla="*/ 7490 w 72233"/>
                <a:gd name="connsiteY8" fmla="*/ -30 h 94758"/>
                <a:gd name="connsiteX9" fmla="*/ -3 w 72233"/>
                <a:gd name="connsiteY9" fmla="*/ 6695 h 94758"/>
                <a:gd name="connsiteX10" fmla="*/ 518 w 72233"/>
                <a:gd name="connsiteY10" fmla="*/ 9791 h 94758"/>
                <a:gd name="connsiteX11" fmla="*/ 12024 w 72233"/>
                <a:gd name="connsiteY11" fmla="*/ 81430 h 94758"/>
                <a:gd name="connsiteX12" fmla="*/ 18735 w 72233"/>
                <a:gd name="connsiteY12" fmla="*/ 87457 h 94758"/>
                <a:gd name="connsiteX13" fmla="*/ 25995 w 72233"/>
                <a:gd name="connsiteY13" fmla="*/ 82252 h 94758"/>
                <a:gd name="connsiteX14" fmla="*/ 47364 w 72233"/>
                <a:gd name="connsiteY14" fmla="*/ 22119 h 94758"/>
                <a:gd name="connsiteX15" fmla="*/ 48186 w 72233"/>
                <a:gd name="connsiteY15" fmla="*/ 62116 h 94758"/>
                <a:gd name="connsiteX16" fmla="*/ 54487 w 72233"/>
                <a:gd name="connsiteY16" fmla="*/ 93895 h 94758"/>
                <a:gd name="connsiteX17" fmla="*/ 58322 w 72233"/>
                <a:gd name="connsiteY17" fmla="*/ 94717 h 94758"/>
                <a:gd name="connsiteX18" fmla="*/ 69965 w 72233"/>
                <a:gd name="connsiteY18" fmla="*/ 88279 h 94758"/>
                <a:gd name="connsiteX19" fmla="*/ 70445 w 72233"/>
                <a:gd name="connsiteY19" fmla="*/ 78608 h 94758"/>
                <a:gd name="connsiteX20" fmla="*/ 69828 w 72233"/>
                <a:gd name="connsiteY20" fmla="*/ 78006 h 9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233" h="94758">
                  <a:moveTo>
                    <a:pt x="69828" y="78006"/>
                  </a:moveTo>
                  <a:cubicBezTo>
                    <a:pt x="67760" y="75773"/>
                    <a:pt x="64445" y="75198"/>
                    <a:pt x="61746" y="76636"/>
                  </a:cubicBezTo>
                  <a:cubicBezTo>
                    <a:pt x="61746" y="72526"/>
                    <a:pt x="61746" y="67047"/>
                    <a:pt x="61746" y="62938"/>
                  </a:cubicBezTo>
                  <a:cubicBezTo>
                    <a:pt x="63459" y="47076"/>
                    <a:pt x="62774" y="31050"/>
                    <a:pt x="59692" y="15407"/>
                  </a:cubicBezTo>
                  <a:cubicBezTo>
                    <a:pt x="57089" y="5682"/>
                    <a:pt x="52021" y="3627"/>
                    <a:pt x="48186" y="3627"/>
                  </a:cubicBezTo>
                  <a:lnTo>
                    <a:pt x="48186" y="3627"/>
                  </a:lnTo>
                  <a:cubicBezTo>
                    <a:pt x="44487" y="3627"/>
                    <a:pt x="35447" y="3627"/>
                    <a:pt x="20790" y="48555"/>
                  </a:cubicBezTo>
                  <a:lnTo>
                    <a:pt x="14215" y="7462"/>
                  </a:lnTo>
                  <a:cubicBezTo>
                    <a:pt x="14434" y="3531"/>
                    <a:pt x="11421" y="175"/>
                    <a:pt x="7490" y="-30"/>
                  </a:cubicBezTo>
                  <a:cubicBezTo>
                    <a:pt x="3558" y="-249"/>
                    <a:pt x="202" y="2764"/>
                    <a:pt x="-3" y="6695"/>
                  </a:cubicBezTo>
                  <a:cubicBezTo>
                    <a:pt x="-71" y="7750"/>
                    <a:pt x="107" y="8805"/>
                    <a:pt x="518" y="9791"/>
                  </a:cubicBezTo>
                  <a:lnTo>
                    <a:pt x="12024" y="81430"/>
                  </a:lnTo>
                  <a:cubicBezTo>
                    <a:pt x="12489" y="84813"/>
                    <a:pt x="15325" y="87361"/>
                    <a:pt x="18735" y="87457"/>
                  </a:cubicBezTo>
                  <a:cubicBezTo>
                    <a:pt x="22064" y="87594"/>
                    <a:pt x="25050" y="85444"/>
                    <a:pt x="25995" y="82252"/>
                  </a:cubicBezTo>
                  <a:cubicBezTo>
                    <a:pt x="31242" y="61596"/>
                    <a:pt x="38392" y="41460"/>
                    <a:pt x="47364" y="22119"/>
                  </a:cubicBezTo>
                  <a:cubicBezTo>
                    <a:pt x="49281" y="35365"/>
                    <a:pt x="49569" y="48802"/>
                    <a:pt x="48186" y="62116"/>
                  </a:cubicBezTo>
                  <a:cubicBezTo>
                    <a:pt x="47227" y="80334"/>
                    <a:pt x="46542" y="90334"/>
                    <a:pt x="54487" y="93895"/>
                  </a:cubicBezTo>
                  <a:cubicBezTo>
                    <a:pt x="55692" y="94429"/>
                    <a:pt x="57007" y="94703"/>
                    <a:pt x="58322" y="94717"/>
                  </a:cubicBezTo>
                  <a:cubicBezTo>
                    <a:pt x="62870" y="94087"/>
                    <a:pt x="67020" y="91799"/>
                    <a:pt x="69965" y="88279"/>
                  </a:cubicBezTo>
                  <a:cubicBezTo>
                    <a:pt x="72773" y="85745"/>
                    <a:pt x="72979" y="81403"/>
                    <a:pt x="70445" y="78608"/>
                  </a:cubicBezTo>
                  <a:cubicBezTo>
                    <a:pt x="70253" y="78389"/>
                    <a:pt x="70047" y="78197"/>
                    <a:pt x="69828" y="7800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8299CFC-4547-421F-AEE3-5BE0F1DB7255}"/>
                </a:ext>
              </a:extLst>
            </p:cNvPr>
            <p:cNvSpPr/>
            <p:nvPr/>
          </p:nvSpPr>
          <p:spPr>
            <a:xfrm>
              <a:off x="12375818" y="4486117"/>
              <a:ext cx="74583" cy="329011"/>
            </a:xfrm>
            <a:custGeom>
              <a:avLst/>
              <a:gdLst>
                <a:gd name="connsiteX0" fmla="*/ 51668 w 74583"/>
                <a:gd name="connsiteY0" fmla="*/ 213910 h 329011"/>
                <a:gd name="connsiteX1" fmla="*/ 65365 w 74583"/>
                <a:gd name="connsiteY1" fmla="*/ 109533 h 329011"/>
                <a:gd name="connsiteX2" fmla="*/ 63722 w 74583"/>
                <a:gd name="connsiteY2" fmla="*/ 100766 h 329011"/>
                <a:gd name="connsiteX3" fmla="*/ 43723 w 74583"/>
                <a:gd name="connsiteY3" fmla="*/ 83507 h 329011"/>
                <a:gd name="connsiteX4" fmla="*/ 44408 w 74583"/>
                <a:gd name="connsiteY4" fmla="*/ 56112 h 329011"/>
                <a:gd name="connsiteX5" fmla="*/ 57284 w 74583"/>
                <a:gd name="connsiteY5" fmla="*/ 25155 h 329011"/>
                <a:gd name="connsiteX6" fmla="*/ 53996 w 74583"/>
                <a:gd name="connsiteY6" fmla="*/ 1458 h 329011"/>
                <a:gd name="connsiteX7" fmla="*/ 11670 w 74583"/>
                <a:gd name="connsiteY7" fmla="*/ 17485 h 329011"/>
                <a:gd name="connsiteX8" fmla="*/ 10410 w 74583"/>
                <a:gd name="connsiteY8" fmla="*/ 27278 h 329011"/>
                <a:gd name="connsiteX9" fmla="*/ 10575 w 74583"/>
                <a:gd name="connsiteY9" fmla="*/ 27484 h 329011"/>
                <a:gd name="connsiteX10" fmla="*/ 20574 w 74583"/>
                <a:gd name="connsiteY10" fmla="*/ 28580 h 329011"/>
                <a:gd name="connsiteX11" fmla="*/ 45230 w 74583"/>
                <a:gd name="connsiteY11" fmla="*/ 13649 h 329011"/>
                <a:gd name="connsiteX12" fmla="*/ 43723 w 74583"/>
                <a:gd name="connsiteY12" fmla="*/ 20909 h 329011"/>
                <a:gd name="connsiteX13" fmla="*/ 31669 w 74583"/>
                <a:gd name="connsiteY13" fmla="*/ 49674 h 329011"/>
                <a:gd name="connsiteX14" fmla="*/ 34408 w 74583"/>
                <a:gd name="connsiteY14" fmla="*/ 94466 h 329011"/>
                <a:gd name="connsiteX15" fmla="*/ 50298 w 74583"/>
                <a:gd name="connsiteY15" fmla="*/ 108163 h 329011"/>
                <a:gd name="connsiteX16" fmla="*/ 37833 w 74583"/>
                <a:gd name="connsiteY16" fmla="*/ 216649 h 329011"/>
                <a:gd name="connsiteX17" fmla="*/ 53038 w 74583"/>
                <a:gd name="connsiteY17" fmla="*/ 271440 h 329011"/>
                <a:gd name="connsiteX18" fmla="*/ 50983 w 74583"/>
                <a:gd name="connsiteY18" fmla="*/ 311711 h 329011"/>
                <a:gd name="connsiteX19" fmla="*/ 13999 w 74583"/>
                <a:gd name="connsiteY19" fmla="*/ 295274 h 329011"/>
                <a:gd name="connsiteX20" fmla="*/ 4685 w 74583"/>
                <a:gd name="connsiteY20" fmla="*/ 291973 h 329011"/>
                <a:gd name="connsiteX21" fmla="*/ 4137 w 74583"/>
                <a:gd name="connsiteY21" fmla="*/ 292261 h 329011"/>
                <a:gd name="connsiteX22" fmla="*/ 575 w 74583"/>
                <a:gd name="connsiteY22" fmla="*/ 301575 h 329011"/>
                <a:gd name="connsiteX23" fmla="*/ 39614 w 74583"/>
                <a:gd name="connsiteY23" fmla="*/ 328970 h 329011"/>
                <a:gd name="connsiteX24" fmla="*/ 55503 w 74583"/>
                <a:gd name="connsiteY24" fmla="*/ 325957 h 329011"/>
                <a:gd name="connsiteX25" fmla="*/ 66050 w 74583"/>
                <a:gd name="connsiteY25" fmla="*/ 267742 h 329011"/>
                <a:gd name="connsiteX26" fmla="*/ 51668 w 74583"/>
                <a:gd name="connsiteY26" fmla="*/ 213910 h 32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583" h="329011">
                  <a:moveTo>
                    <a:pt x="51668" y="213910"/>
                  </a:moveTo>
                  <a:cubicBezTo>
                    <a:pt x="45079" y="178542"/>
                    <a:pt x="49873" y="141997"/>
                    <a:pt x="65365" y="109533"/>
                  </a:cubicBezTo>
                  <a:cubicBezTo>
                    <a:pt x="66995" y="106602"/>
                    <a:pt x="66311" y="102917"/>
                    <a:pt x="63722" y="100766"/>
                  </a:cubicBezTo>
                  <a:lnTo>
                    <a:pt x="43723" y="83507"/>
                  </a:lnTo>
                  <a:cubicBezTo>
                    <a:pt x="34819" y="75837"/>
                    <a:pt x="36189" y="72138"/>
                    <a:pt x="44408" y="56112"/>
                  </a:cubicBezTo>
                  <a:cubicBezTo>
                    <a:pt x="49545" y="46167"/>
                    <a:pt x="53859" y="35812"/>
                    <a:pt x="57284" y="25155"/>
                  </a:cubicBezTo>
                  <a:cubicBezTo>
                    <a:pt x="58654" y="20772"/>
                    <a:pt x="62763" y="7348"/>
                    <a:pt x="53996" y="1458"/>
                  </a:cubicBezTo>
                  <a:cubicBezTo>
                    <a:pt x="45230" y="-4432"/>
                    <a:pt x="22902" y="8307"/>
                    <a:pt x="11670" y="17485"/>
                  </a:cubicBezTo>
                  <a:cubicBezTo>
                    <a:pt x="8616" y="19841"/>
                    <a:pt x="8054" y="24237"/>
                    <a:pt x="10410" y="27278"/>
                  </a:cubicBezTo>
                  <a:cubicBezTo>
                    <a:pt x="10465" y="27347"/>
                    <a:pt x="10520" y="27415"/>
                    <a:pt x="10575" y="27484"/>
                  </a:cubicBezTo>
                  <a:cubicBezTo>
                    <a:pt x="13040" y="30539"/>
                    <a:pt x="17506" y="31032"/>
                    <a:pt x="20574" y="28580"/>
                  </a:cubicBezTo>
                  <a:cubicBezTo>
                    <a:pt x="27875" y="22224"/>
                    <a:pt x="36217" y="17183"/>
                    <a:pt x="45230" y="13649"/>
                  </a:cubicBezTo>
                  <a:cubicBezTo>
                    <a:pt x="45038" y="16128"/>
                    <a:pt x="44531" y="18567"/>
                    <a:pt x="43723" y="20909"/>
                  </a:cubicBezTo>
                  <a:cubicBezTo>
                    <a:pt x="40600" y="30853"/>
                    <a:pt x="36573" y="40483"/>
                    <a:pt x="31669" y="49674"/>
                  </a:cubicBezTo>
                  <a:cubicBezTo>
                    <a:pt x="23724" y="65563"/>
                    <a:pt x="16875" y="79261"/>
                    <a:pt x="34408" y="94466"/>
                  </a:cubicBezTo>
                  <a:lnTo>
                    <a:pt x="50298" y="108163"/>
                  </a:lnTo>
                  <a:cubicBezTo>
                    <a:pt x="35313" y="142243"/>
                    <a:pt x="30971" y="180062"/>
                    <a:pt x="37833" y="216649"/>
                  </a:cubicBezTo>
                  <a:cubicBezTo>
                    <a:pt x="41504" y="235278"/>
                    <a:pt x="46586" y="253592"/>
                    <a:pt x="53038" y="271440"/>
                  </a:cubicBezTo>
                  <a:cubicBezTo>
                    <a:pt x="63037" y="300753"/>
                    <a:pt x="63858" y="306917"/>
                    <a:pt x="50983" y="311711"/>
                  </a:cubicBezTo>
                  <a:cubicBezTo>
                    <a:pt x="36244" y="316985"/>
                    <a:pt x="19957" y="309753"/>
                    <a:pt x="13999" y="295274"/>
                  </a:cubicBezTo>
                  <a:cubicBezTo>
                    <a:pt x="12342" y="291795"/>
                    <a:pt x="8178" y="290315"/>
                    <a:pt x="4685" y="291973"/>
                  </a:cubicBezTo>
                  <a:cubicBezTo>
                    <a:pt x="4507" y="292055"/>
                    <a:pt x="4315" y="292151"/>
                    <a:pt x="4137" y="292261"/>
                  </a:cubicBezTo>
                  <a:cubicBezTo>
                    <a:pt x="616" y="293877"/>
                    <a:pt x="-972" y="298014"/>
                    <a:pt x="575" y="301575"/>
                  </a:cubicBezTo>
                  <a:cubicBezTo>
                    <a:pt x="7273" y="317423"/>
                    <a:pt x="22423" y="328067"/>
                    <a:pt x="39614" y="328970"/>
                  </a:cubicBezTo>
                  <a:cubicBezTo>
                    <a:pt x="45038" y="328888"/>
                    <a:pt x="50421" y="327875"/>
                    <a:pt x="55503" y="325957"/>
                  </a:cubicBezTo>
                  <a:cubicBezTo>
                    <a:pt x="82898" y="316094"/>
                    <a:pt x="75365" y="294726"/>
                    <a:pt x="66050" y="267742"/>
                  </a:cubicBezTo>
                  <a:cubicBezTo>
                    <a:pt x="59832" y="250208"/>
                    <a:pt x="55024" y="232210"/>
                    <a:pt x="51668" y="2139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C357284-79FA-4BEC-A881-9E94ADC499B1}"/>
                </a:ext>
              </a:extLst>
            </p:cNvPr>
            <p:cNvSpPr/>
            <p:nvPr/>
          </p:nvSpPr>
          <p:spPr>
            <a:xfrm>
              <a:off x="8724734" y="2378211"/>
              <a:ext cx="31492" cy="72009"/>
            </a:xfrm>
            <a:custGeom>
              <a:avLst/>
              <a:gdLst>
                <a:gd name="connsiteX0" fmla="*/ 25329 w 31492"/>
                <a:gd name="connsiteY0" fmla="*/ 55 h 72009"/>
                <a:gd name="connsiteX1" fmla="*/ 17288 w 31492"/>
                <a:gd name="connsiteY1" fmla="*/ 5795 h 72009"/>
                <a:gd name="connsiteX2" fmla="*/ 17247 w 31492"/>
                <a:gd name="connsiteY2" fmla="*/ 6082 h 72009"/>
                <a:gd name="connsiteX3" fmla="*/ 1084 w 31492"/>
                <a:gd name="connsiteY3" fmla="*/ 60872 h 72009"/>
                <a:gd name="connsiteX4" fmla="*/ 3399 w 31492"/>
                <a:gd name="connsiteY4" fmla="*/ 70872 h 72009"/>
                <a:gd name="connsiteX5" fmla="*/ 6974 w 31492"/>
                <a:gd name="connsiteY5" fmla="*/ 71968 h 72009"/>
                <a:gd name="connsiteX6" fmla="*/ 13001 w 31492"/>
                <a:gd name="connsiteY6" fmla="*/ 68817 h 72009"/>
                <a:gd name="connsiteX7" fmla="*/ 31356 w 31492"/>
                <a:gd name="connsiteY7" fmla="*/ 8410 h 72009"/>
                <a:gd name="connsiteX8" fmla="*/ 25658 w 31492"/>
                <a:gd name="connsiteY8" fmla="*/ 107 h 72009"/>
                <a:gd name="connsiteX9" fmla="*/ 25329 w 31492"/>
                <a:gd name="connsiteY9" fmla="*/ 55 h 7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92" h="72009">
                  <a:moveTo>
                    <a:pt x="25329" y="55"/>
                  </a:moveTo>
                  <a:cubicBezTo>
                    <a:pt x="21521" y="-580"/>
                    <a:pt x="17919" y="1990"/>
                    <a:pt x="17288" y="5795"/>
                  </a:cubicBezTo>
                  <a:cubicBezTo>
                    <a:pt x="17275" y="5891"/>
                    <a:pt x="17261" y="5986"/>
                    <a:pt x="17247" y="6082"/>
                  </a:cubicBezTo>
                  <a:cubicBezTo>
                    <a:pt x="14974" y="25121"/>
                    <a:pt x="9508" y="43643"/>
                    <a:pt x="1084" y="60872"/>
                  </a:cubicBezTo>
                  <a:cubicBezTo>
                    <a:pt x="-1039" y="64269"/>
                    <a:pt x="2" y="68749"/>
                    <a:pt x="3399" y="70872"/>
                  </a:cubicBezTo>
                  <a:cubicBezTo>
                    <a:pt x="4481" y="71543"/>
                    <a:pt x="5714" y="71926"/>
                    <a:pt x="6974" y="71968"/>
                  </a:cubicBezTo>
                  <a:cubicBezTo>
                    <a:pt x="9385" y="71981"/>
                    <a:pt x="11645" y="70803"/>
                    <a:pt x="13001" y="68817"/>
                  </a:cubicBezTo>
                  <a:cubicBezTo>
                    <a:pt x="22398" y="49828"/>
                    <a:pt x="28603" y="29418"/>
                    <a:pt x="31356" y="8410"/>
                  </a:cubicBezTo>
                  <a:cubicBezTo>
                    <a:pt x="32068" y="4542"/>
                    <a:pt x="29521" y="824"/>
                    <a:pt x="25658" y="107"/>
                  </a:cubicBezTo>
                  <a:cubicBezTo>
                    <a:pt x="25548" y="87"/>
                    <a:pt x="25439" y="70"/>
                    <a:pt x="25329" y="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7B5294-5AE6-4794-ACF1-B8AA2F04CFD4}"/>
                </a:ext>
              </a:extLst>
            </p:cNvPr>
            <p:cNvSpPr/>
            <p:nvPr/>
          </p:nvSpPr>
          <p:spPr>
            <a:xfrm>
              <a:off x="8733048" y="2313199"/>
              <a:ext cx="17063" cy="44698"/>
            </a:xfrm>
            <a:custGeom>
              <a:avLst/>
              <a:gdLst>
                <a:gd name="connsiteX0" fmla="*/ 9892 w 17063"/>
                <a:gd name="connsiteY0" fmla="*/ 44657 h 44698"/>
                <a:gd name="connsiteX1" fmla="*/ 10577 w 17063"/>
                <a:gd name="connsiteY1" fmla="*/ 44657 h 44698"/>
                <a:gd name="connsiteX2" fmla="*/ 17015 w 17063"/>
                <a:gd name="connsiteY2" fmla="*/ 36915 h 44698"/>
                <a:gd name="connsiteX3" fmla="*/ 17015 w 17063"/>
                <a:gd name="connsiteY3" fmla="*/ 36849 h 44698"/>
                <a:gd name="connsiteX4" fmla="*/ 14138 w 17063"/>
                <a:gd name="connsiteY4" fmla="*/ 8221 h 44698"/>
                <a:gd name="connsiteX5" fmla="*/ 8248 w 17063"/>
                <a:gd name="connsiteY5" fmla="*/ 51 h 44698"/>
                <a:gd name="connsiteX6" fmla="*/ 71 w 17063"/>
                <a:gd name="connsiteY6" fmla="*/ 5943 h 44698"/>
                <a:gd name="connsiteX7" fmla="*/ 440 w 17063"/>
                <a:gd name="connsiteY7" fmla="*/ 9591 h 44698"/>
                <a:gd name="connsiteX8" fmla="*/ 3317 w 17063"/>
                <a:gd name="connsiteY8" fmla="*/ 38356 h 44698"/>
                <a:gd name="connsiteX9" fmla="*/ 9892 w 17063"/>
                <a:gd name="connsiteY9" fmla="*/ 44657 h 4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63" h="44698">
                  <a:moveTo>
                    <a:pt x="9892" y="44657"/>
                  </a:moveTo>
                  <a:lnTo>
                    <a:pt x="10577" y="44657"/>
                  </a:lnTo>
                  <a:cubicBezTo>
                    <a:pt x="14494" y="44298"/>
                    <a:pt x="17384" y="40832"/>
                    <a:pt x="17015" y="36915"/>
                  </a:cubicBezTo>
                  <a:cubicBezTo>
                    <a:pt x="17015" y="36893"/>
                    <a:pt x="17015" y="36871"/>
                    <a:pt x="17015" y="36849"/>
                  </a:cubicBezTo>
                  <a:lnTo>
                    <a:pt x="14138" y="8221"/>
                  </a:lnTo>
                  <a:cubicBezTo>
                    <a:pt x="14768" y="4337"/>
                    <a:pt x="12125" y="680"/>
                    <a:pt x="8248" y="51"/>
                  </a:cubicBezTo>
                  <a:cubicBezTo>
                    <a:pt x="4358" y="-579"/>
                    <a:pt x="701" y="2060"/>
                    <a:pt x="71" y="5943"/>
                  </a:cubicBezTo>
                  <a:cubicBezTo>
                    <a:pt x="-121" y="7170"/>
                    <a:pt x="2" y="8428"/>
                    <a:pt x="440" y="9591"/>
                  </a:cubicBezTo>
                  <a:lnTo>
                    <a:pt x="3317" y="38356"/>
                  </a:lnTo>
                  <a:cubicBezTo>
                    <a:pt x="3591" y="41820"/>
                    <a:pt x="6413" y="44529"/>
                    <a:pt x="9892" y="446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86A56C45-E439-482B-A618-4C45D5D175F5}"/>
                </a:ext>
              </a:extLst>
            </p:cNvPr>
            <p:cNvSpPr/>
            <p:nvPr/>
          </p:nvSpPr>
          <p:spPr>
            <a:xfrm>
              <a:off x="8836416" y="2318073"/>
              <a:ext cx="51467" cy="197485"/>
            </a:xfrm>
            <a:custGeom>
              <a:avLst/>
              <a:gdLst>
                <a:gd name="connsiteX0" fmla="*/ 3093 w 51467"/>
                <a:gd name="connsiteY0" fmla="*/ 70329 h 197485"/>
                <a:gd name="connsiteX1" fmla="*/ 12955 w 51467"/>
                <a:gd name="connsiteY1" fmla="*/ 68137 h 197485"/>
                <a:gd name="connsiteX2" fmla="*/ 30762 w 51467"/>
                <a:gd name="connsiteY2" fmla="*/ 40742 h 197485"/>
                <a:gd name="connsiteX3" fmla="*/ 3367 w 51467"/>
                <a:gd name="connsiteY3" fmla="*/ 189088 h 197485"/>
                <a:gd name="connsiteX4" fmla="*/ 8723 w 51467"/>
                <a:gd name="connsiteY4" fmla="*/ 197389 h 197485"/>
                <a:gd name="connsiteX5" fmla="*/ 8983 w 51467"/>
                <a:gd name="connsiteY5" fmla="*/ 197444 h 197485"/>
                <a:gd name="connsiteX6" fmla="*/ 10353 w 51467"/>
                <a:gd name="connsiteY6" fmla="*/ 197444 h 197485"/>
                <a:gd name="connsiteX7" fmla="*/ 17339 w 51467"/>
                <a:gd name="connsiteY7" fmla="*/ 191690 h 197485"/>
                <a:gd name="connsiteX8" fmla="*/ 51309 w 51467"/>
                <a:gd name="connsiteY8" fmla="*/ 8415 h 197485"/>
                <a:gd name="connsiteX9" fmla="*/ 46926 w 51467"/>
                <a:gd name="connsiteY9" fmla="*/ 471 h 197485"/>
                <a:gd name="connsiteX10" fmla="*/ 38296 w 51467"/>
                <a:gd name="connsiteY10" fmla="*/ 3210 h 197485"/>
                <a:gd name="connsiteX11" fmla="*/ 1038 w 51467"/>
                <a:gd name="connsiteY11" fmla="*/ 60603 h 197485"/>
                <a:gd name="connsiteX12" fmla="*/ 3093 w 51467"/>
                <a:gd name="connsiteY12" fmla="*/ 70329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67" h="197485">
                  <a:moveTo>
                    <a:pt x="3093" y="70329"/>
                  </a:moveTo>
                  <a:cubicBezTo>
                    <a:pt x="6435" y="72381"/>
                    <a:pt x="10805" y="71411"/>
                    <a:pt x="12955" y="68137"/>
                  </a:cubicBezTo>
                  <a:lnTo>
                    <a:pt x="30762" y="40742"/>
                  </a:lnTo>
                  <a:lnTo>
                    <a:pt x="3367" y="189088"/>
                  </a:lnTo>
                  <a:cubicBezTo>
                    <a:pt x="2559" y="192855"/>
                    <a:pt x="4942" y="196581"/>
                    <a:pt x="8723" y="197389"/>
                  </a:cubicBezTo>
                  <a:cubicBezTo>
                    <a:pt x="8805" y="197416"/>
                    <a:pt x="8901" y="197430"/>
                    <a:pt x="8983" y="197444"/>
                  </a:cubicBezTo>
                  <a:lnTo>
                    <a:pt x="10353" y="197444"/>
                  </a:lnTo>
                  <a:cubicBezTo>
                    <a:pt x="13764" y="197444"/>
                    <a:pt x="16681" y="195033"/>
                    <a:pt x="17339" y="191690"/>
                  </a:cubicBezTo>
                  <a:lnTo>
                    <a:pt x="51309" y="8415"/>
                  </a:lnTo>
                  <a:cubicBezTo>
                    <a:pt x="51994" y="5050"/>
                    <a:pt x="50145" y="1680"/>
                    <a:pt x="46926" y="471"/>
                  </a:cubicBezTo>
                  <a:cubicBezTo>
                    <a:pt x="43761" y="-797"/>
                    <a:pt x="40145" y="351"/>
                    <a:pt x="38296" y="3210"/>
                  </a:cubicBezTo>
                  <a:lnTo>
                    <a:pt x="1038" y="60603"/>
                  </a:lnTo>
                  <a:cubicBezTo>
                    <a:pt x="-948" y="63880"/>
                    <a:pt x="-57" y="68137"/>
                    <a:pt x="3093" y="70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625CC41-60F0-47E7-916A-264C8126E9BB}"/>
                </a:ext>
              </a:extLst>
            </p:cNvPr>
            <p:cNvSpPr/>
            <p:nvPr/>
          </p:nvSpPr>
          <p:spPr>
            <a:xfrm>
              <a:off x="8890455" y="2315520"/>
              <a:ext cx="86287" cy="178258"/>
            </a:xfrm>
            <a:custGeom>
              <a:avLst/>
              <a:gdLst>
                <a:gd name="connsiteX0" fmla="*/ 13296 w 86287"/>
                <a:gd name="connsiteY0" fmla="*/ 50965 h 178258"/>
                <a:gd name="connsiteX1" fmla="*/ 43568 w 86287"/>
                <a:gd name="connsiteY1" fmla="*/ 16858 h 178258"/>
                <a:gd name="connsiteX2" fmla="*/ 43568 w 86287"/>
                <a:gd name="connsiteY2" fmla="*/ 16858 h 178258"/>
                <a:gd name="connsiteX3" fmla="*/ 10146 w 86287"/>
                <a:gd name="connsiteY3" fmla="*/ 99044 h 178258"/>
                <a:gd name="connsiteX4" fmla="*/ 11789 w 86287"/>
                <a:gd name="connsiteY4" fmla="*/ 108359 h 178258"/>
                <a:gd name="connsiteX5" fmla="*/ 21104 w 86287"/>
                <a:gd name="connsiteY5" fmla="*/ 108359 h 178258"/>
                <a:gd name="connsiteX6" fmla="*/ 71100 w 86287"/>
                <a:gd name="connsiteY6" fmla="*/ 76443 h 178258"/>
                <a:gd name="connsiteX7" fmla="*/ 72333 w 86287"/>
                <a:gd name="connsiteY7" fmla="*/ 88086 h 178258"/>
                <a:gd name="connsiteX8" fmla="*/ 31240 w 86287"/>
                <a:gd name="connsiteY8" fmla="*/ 162875 h 178258"/>
                <a:gd name="connsiteX9" fmla="*/ 17542 w 86287"/>
                <a:gd name="connsiteY9" fmla="*/ 158766 h 178258"/>
                <a:gd name="connsiteX10" fmla="*/ 7666 w 86287"/>
                <a:gd name="connsiteY10" fmla="*/ 158643 h 178258"/>
                <a:gd name="connsiteX11" fmla="*/ 7543 w 86287"/>
                <a:gd name="connsiteY11" fmla="*/ 158766 h 178258"/>
                <a:gd name="connsiteX12" fmla="*/ 7543 w 86287"/>
                <a:gd name="connsiteY12" fmla="*/ 168766 h 178258"/>
                <a:gd name="connsiteX13" fmla="*/ 27268 w 86287"/>
                <a:gd name="connsiteY13" fmla="*/ 178217 h 178258"/>
                <a:gd name="connsiteX14" fmla="*/ 35486 w 86287"/>
                <a:gd name="connsiteY14" fmla="*/ 176984 h 178258"/>
                <a:gd name="connsiteX15" fmla="*/ 85894 w 86287"/>
                <a:gd name="connsiteY15" fmla="*/ 90141 h 178258"/>
                <a:gd name="connsiteX16" fmla="*/ 76854 w 86287"/>
                <a:gd name="connsiteY16" fmla="*/ 64252 h 178258"/>
                <a:gd name="connsiteX17" fmla="*/ 38774 w 86287"/>
                <a:gd name="connsiteY17" fmla="*/ 75484 h 178258"/>
                <a:gd name="connsiteX18" fmla="*/ 57266 w 86287"/>
                <a:gd name="connsiteY18" fmla="*/ 18228 h 178258"/>
                <a:gd name="connsiteX19" fmla="*/ 50006 w 86287"/>
                <a:gd name="connsiteY19" fmla="*/ 969 h 178258"/>
                <a:gd name="connsiteX20" fmla="*/ 1379 w 86287"/>
                <a:gd name="connsiteY20" fmla="*/ 42062 h 178258"/>
                <a:gd name="connsiteX21" fmla="*/ 2776 w 86287"/>
                <a:gd name="connsiteY21" fmla="*/ 51842 h 178258"/>
                <a:gd name="connsiteX22" fmla="*/ 2886 w 86287"/>
                <a:gd name="connsiteY22" fmla="*/ 51924 h 178258"/>
                <a:gd name="connsiteX23" fmla="*/ 12940 w 86287"/>
                <a:gd name="connsiteY23" fmla="*/ 51388 h 178258"/>
                <a:gd name="connsiteX24" fmla="*/ 13296 w 86287"/>
                <a:gd name="connsiteY24" fmla="*/ 50965 h 17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6287" h="178258">
                  <a:moveTo>
                    <a:pt x="13296" y="50965"/>
                  </a:moveTo>
                  <a:cubicBezTo>
                    <a:pt x="21981" y="38418"/>
                    <a:pt x="32144" y="26966"/>
                    <a:pt x="43568" y="16858"/>
                  </a:cubicBezTo>
                  <a:lnTo>
                    <a:pt x="43568" y="16858"/>
                  </a:lnTo>
                  <a:cubicBezTo>
                    <a:pt x="40966" y="49185"/>
                    <a:pt x="10557" y="99044"/>
                    <a:pt x="10146" y="99044"/>
                  </a:cubicBezTo>
                  <a:cubicBezTo>
                    <a:pt x="8324" y="102129"/>
                    <a:pt x="9023" y="106086"/>
                    <a:pt x="11789" y="108359"/>
                  </a:cubicBezTo>
                  <a:cubicBezTo>
                    <a:pt x="14460" y="110669"/>
                    <a:pt x="18433" y="110669"/>
                    <a:pt x="21104" y="108359"/>
                  </a:cubicBezTo>
                  <a:cubicBezTo>
                    <a:pt x="41513" y="88771"/>
                    <a:pt x="65347" y="73703"/>
                    <a:pt x="71100" y="76443"/>
                  </a:cubicBezTo>
                  <a:cubicBezTo>
                    <a:pt x="71100" y="76443"/>
                    <a:pt x="73292" y="79594"/>
                    <a:pt x="72333" y="88086"/>
                  </a:cubicBezTo>
                  <a:cubicBezTo>
                    <a:pt x="68087" y="125892"/>
                    <a:pt x="47540" y="157807"/>
                    <a:pt x="31240" y="162875"/>
                  </a:cubicBezTo>
                  <a:cubicBezTo>
                    <a:pt x="26282" y="164903"/>
                    <a:pt x="20570" y="163191"/>
                    <a:pt x="17542" y="158766"/>
                  </a:cubicBezTo>
                  <a:cubicBezTo>
                    <a:pt x="14844" y="155999"/>
                    <a:pt x="10420" y="155944"/>
                    <a:pt x="7666" y="158643"/>
                  </a:cubicBezTo>
                  <a:cubicBezTo>
                    <a:pt x="7625" y="158684"/>
                    <a:pt x="7584" y="158725"/>
                    <a:pt x="7543" y="158766"/>
                  </a:cubicBezTo>
                  <a:cubicBezTo>
                    <a:pt x="4804" y="161533"/>
                    <a:pt x="4804" y="165999"/>
                    <a:pt x="7543" y="168766"/>
                  </a:cubicBezTo>
                  <a:cubicBezTo>
                    <a:pt x="12406" y="174669"/>
                    <a:pt x="19625" y="178135"/>
                    <a:pt x="27268" y="178217"/>
                  </a:cubicBezTo>
                  <a:cubicBezTo>
                    <a:pt x="30048" y="178190"/>
                    <a:pt x="32815" y="177779"/>
                    <a:pt x="35486" y="176984"/>
                  </a:cubicBezTo>
                  <a:cubicBezTo>
                    <a:pt x="58772" y="169587"/>
                    <a:pt x="81374" y="130549"/>
                    <a:pt x="85894" y="90141"/>
                  </a:cubicBezTo>
                  <a:cubicBezTo>
                    <a:pt x="87401" y="76443"/>
                    <a:pt x="84387" y="67950"/>
                    <a:pt x="76854" y="64252"/>
                  </a:cubicBezTo>
                  <a:cubicBezTo>
                    <a:pt x="67128" y="59458"/>
                    <a:pt x="52198" y="66307"/>
                    <a:pt x="38774" y="75484"/>
                  </a:cubicBezTo>
                  <a:cubicBezTo>
                    <a:pt x="48061" y="57551"/>
                    <a:pt x="54307" y="38203"/>
                    <a:pt x="57266" y="18228"/>
                  </a:cubicBezTo>
                  <a:cubicBezTo>
                    <a:pt x="57266" y="8913"/>
                    <a:pt x="55622" y="3023"/>
                    <a:pt x="50006" y="969"/>
                  </a:cubicBezTo>
                  <a:cubicBezTo>
                    <a:pt x="44390" y="-1086"/>
                    <a:pt x="35349" y="-4510"/>
                    <a:pt x="1379" y="42062"/>
                  </a:cubicBezTo>
                  <a:cubicBezTo>
                    <a:pt x="-936" y="45148"/>
                    <a:pt x="-306" y="49527"/>
                    <a:pt x="2776" y="51842"/>
                  </a:cubicBezTo>
                  <a:cubicBezTo>
                    <a:pt x="2817" y="51869"/>
                    <a:pt x="2845" y="51897"/>
                    <a:pt x="2886" y="51924"/>
                  </a:cubicBezTo>
                  <a:cubicBezTo>
                    <a:pt x="5817" y="54554"/>
                    <a:pt x="10310" y="54314"/>
                    <a:pt x="12940" y="51388"/>
                  </a:cubicBezTo>
                  <a:cubicBezTo>
                    <a:pt x="13063" y="51252"/>
                    <a:pt x="13187" y="51111"/>
                    <a:pt x="13296" y="5096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0646B2F-2533-4994-BBCF-1C0CA26BF545}"/>
                </a:ext>
              </a:extLst>
            </p:cNvPr>
            <p:cNvSpPr/>
            <p:nvPr/>
          </p:nvSpPr>
          <p:spPr>
            <a:xfrm>
              <a:off x="8904520" y="2059510"/>
              <a:ext cx="27899" cy="174979"/>
            </a:xfrm>
            <a:custGeom>
              <a:avLst/>
              <a:gdLst>
                <a:gd name="connsiteX0" fmla="*/ 7175 w 27899"/>
                <a:gd name="connsiteY0" fmla="*/ 174929 h 174979"/>
                <a:gd name="connsiteX1" fmla="*/ 7175 w 27899"/>
                <a:gd name="connsiteY1" fmla="*/ 174929 h 174979"/>
                <a:gd name="connsiteX2" fmla="*/ 14161 w 27899"/>
                <a:gd name="connsiteY2" fmla="*/ 168355 h 174979"/>
                <a:gd name="connsiteX3" fmla="*/ 27859 w 27899"/>
                <a:gd name="connsiteY3" fmla="*/ 7680 h 174979"/>
                <a:gd name="connsiteX4" fmla="*/ 21421 w 27899"/>
                <a:gd name="connsiteY4" fmla="*/ 10 h 174979"/>
                <a:gd name="connsiteX5" fmla="*/ 13791 w 27899"/>
                <a:gd name="connsiteY5" fmla="*/ 5976 h 174979"/>
                <a:gd name="connsiteX6" fmla="*/ 13750 w 27899"/>
                <a:gd name="connsiteY6" fmla="*/ 6448 h 174979"/>
                <a:gd name="connsiteX7" fmla="*/ 52 w 27899"/>
                <a:gd name="connsiteY7" fmla="*/ 167122 h 174979"/>
                <a:gd name="connsiteX8" fmla="*/ 5860 w 27899"/>
                <a:gd name="connsiteY8" fmla="*/ 174869 h 174979"/>
                <a:gd name="connsiteX9" fmla="*/ 7175 w 27899"/>
                <a:gd name="connsiteY9" fmla="*/ 174929 h 17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899" h="174979">
                  <a:moveTo>
                    <a:pt x="7175" y="174929"/>
                  </a:moveTo>
                  <a:lnTo>
                    <a:pt x="7175" y="174929"/>
                  </a:lnTo>
                  <a:cubicBezTo>
                    <a:pt x="10846" y="174869"/>
                    <a:pt x="13873" y="172021"/>
                    <a:pt x="14161" y="168355"/>
                  </a:cubicBezTo>
                  <a:lnTo>
                    <a:pt x="27859" y="7680"/>
                  </a:lnTo>
                  <a:cubicBezTo>
                    <a:pt x="28174" y="3792"/>
                    <a:pt x="25311" y="371"/>
                    <a:pt x="21421" y="10"/>
                  </a:cubicBezTo>
                  <a:cubicBezTo>
                    <a:pt x="17668" y="-449"/>
                    <a:pt x="14257" y="2222"/>
                    <a:pt x="13791" y="5976"/>
                  </a:cubicBezTo>
                  <a:cubicBezTo>
                    <a:pt x="13778" y="6133"/>
                    <a:pt x="13764" y="6290"/>
                    <a:pt x="13750" y="6448"/>
                  </a:cubicBezTo>
                  <a:lnTo>
                    <a:pt x="52" y="167122"/>
                  </a:lnTo>
                  <a:cubicBezTo>
                    <a:pt x="-482" y="170867"/>
                    <a:pt x="2121" y="174335"/>
                    <a:pt x="5860" y="174869"/>
                  </a:cubicBezTo>
                  <a:cubicBezTo>
                    <a:pt x="6299" y="174931"/>
                    <a:pt x="6737" y="174951"/>
                    <a:pt x="7175" y="1749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F1C80AC3-36FC-46C7-9D66-03F698443126}"/>
                </a:ext>
              </a:extLst>
            </p:cNvPr>
            <p:cNvSpPr/>
            <p:nvPr/>
          </p:nvSpPr>
          <p:spPr>
            <a:xfrm>
              <a:off x="8939484" y="2064171"/>
              <a:ext cx="25238" cy="167433"/>
            </a:xfrm>
            <a:custGeom>
              <a:avLst/>
              <a:gdLst>
                <a:gd name="connsiteX0" fmla="*/ 6730 w 25238"/>
                <a:gd name="connsiteY0" fmla="*/ 167392 h 167433"/>
                <a:gd name="connsiteX1" fmla="*/ 6730 w 25238"/>
                <a:gd name="connsiteY1" fmla="*/ 167392 h 167433"/>
                <a:gd name="connsiteX2" fmla="*/ 13853 w 25238"/>
                <a:gd name="connsiteY2" fmla="*/ 160817 h 167433"/>
                <a:gd name="connsiteX3" fmla="*/ 25222 w 25238"/>
                <a:gd name="connsiteY3" fmla="*/ 5759 h 167433"/>
                <a:gd name="connsiteX4" fmla="*/ 16893 w 25238"/>
                <a:gd name="connsiteY4" fmla="*/ 84 h 167433"/>
                <a:gd name="connsiteX5" fmla="*/ 11524 w 25238"/>
                <a:gd name="connsiteY5" fmla="*/ 4663 h 167433"/>
                <a:gd name="connsiteX6" fmla="*/ 18 w 25238"/>
                <a:gd name="connsiteY6" fmla="*/ 159721 h 167433"/>
                <a:gd name="connsiteX7" fmla="*/ 6278 w 25238"/>
                <a:gd name="connsiteY7" fmla="*/ 167362 h 167433"/>
                <a:gd name="connsiteX8" fmla="*/ 6730 w 25238"/>
                <a:gd name="connsiteY8" fmla="*/ 167392 h 16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38" h="167433">
                  <a:moveTo>
                    <a:pt x="6730" y="167392"/>
                  </a:moveTo>
                  <a:lnTo>
                    <a:pt x="6730" y="167392"/>
                  </a:lnTo>
                  <a:cubicBezTo>
                    <a:pt x="10456" y="167403"/>
                    <a:pt x="13565" y="164536"/>
                    <a:pt x="13853" y="160817"/>
                  </a:cubicBezTo>
                  <a:lnTo>
                    <a:pt x="25222" y="5759"/>
                  </a:lnTo>
                  <a:cubicBezTo>
                    <a:pt x="24496" y="1893"/>
                    <a:pt x="20770" y="-648"/>
                    <a:pt x="16893" y="84"/>
                  </a:cubicBezTo>
                  <a:cubicBezTo>
                    <a:pt x="14428" y="552"/>
                    <a:pt x="12373" y="2293"/>
                    <a:pt x="11524" y="4663"/>
                  </a:cubicBezTo>
                  <a:lnTo>
                    <a:pt x="18" y="159721"/>
                  </a:lnTo>
                  <a:cubicBezTo>
                    <a:pt x="-366" y="163561"/>
                    <a:pt x="2442" y="166981"/>
                    <a:pt x="6278" y="167362"/>
                  </a:cubicBezTo>
                  <a:cubicBezTo>
                    <a:pt x="6429" y="167377"/>
                    <a:pt x="6579" y="167386"/>
                    <a:pt x="6730" y="1673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DC7946A-5444-40D9-A01A-332CCEA70C47}"/>
                </a:ext>
              </a:extLst>
            </p:cNvPr>
            <p:cNvSpPr/>
            <p:nvPr/>
          </p:nvSpPr>
          <p:spPr>
            <a:xfrm>
              <a:off x="8836096" y="2607731"/>
              <a:ext cx="19872" cy="157810"/>
            </a:xfrm>
            <a:custGeom>
              <a:avLst/>
              <a:gdLst>
                <a:gd name="connsiteX0" fmla="*/ 7111 w 19872"/>
                <a:gd name="connsiteY0" fmla="*/ 157769 h 157810"/>
                <a:gd name="connsiteX1" fmla="*/ 7111 w 19872"/>
                <a:gd name="connsiteY1" fmla="*/ 157769 h 157810"/>
                <a:gd name="connsiteX2" fmla="*/ 14097 w 19872"/>
                <a:gd name="connsiteY2" fmla="*/ 150920 h 157810"/>
                <a:gd name="connsiteX3" fmla="*/ 19850 w 19872"/>
                <a:gd name="connsiteY3" fmla="*/ 7368 h 157810"/>
                <a:gd name="connsiteX4" fmla="*/ 13138 w 19872"/>
                <a:gd name="connsiteY4" fmla="*/ -29 h 157810"/>
                <a:gd name="connsiteX5" fmla="*/ 5755 w 19872"/>
                <a:gd name="connsiteY5" fmla="*/ 6533 h 157810"/>
                <a:gd name="connsiteX6" fmla="*/ 5741 w 19872"/>
                <a:gd name="connsiteY6" fmla="*/ 6820 h 157810"/>
                <a:gd name="connsiteX7" fmla="*/ -12 w 19872"/>
                <a:gd name="connsiteY7" fmla="*/ 150372 h 157810"/>
                <a:gd name="connsiteX8" fmla="*/ 6837 w 19872"/>
                <a:gd name="connsiteY8" fmla="*/ 157769 h 157810"/>
                <a:gd name="connsiteX9" fmla="*/ 7111 w 19872"/>
                <a:gd name="connsiteY9" fmla="*/ 157769 h 15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72" h="157810">
                  <a:moveTo>
                    <a:pt x="7111" y="157769"/>
                  </a:moveTo>
                  <a:lnTo>
                    <a:pt x="7111" y="157769"/>
                  </a:lnTo>
                  <a:cubicBezTo>
                    <a:pt x="10892" y="157700"/>
                    <a:pt x="13946" y="154701"/>
                    <a:pt x="14097" y="150920"/>
                  </a:cubicBezTo>
                  <a:lnTo>
                    <a:pt x="19850" y="7368"/>
                  </a:lnTo>
                  <a:cubicBezTo>
                    <a:pt x="20001" y="3478"/>
                    <a:pt x="17014" y="190"/>
                    <a:pt x="13138" y="-29"/>
                  </a:cubicBezTo>
                  <a:cubicBezTo>
                    <a:pt x="9289" y="-261"/>
                    <a:pt x="5974" y="2683"/>
                    <a:pt x="5755" y="6533"/>
                  </a:cubicBezTo>
                  <a:cubicBezTo>
                    <a:pt x="5741" y="6628"/>
                    <a:pt x="5741" y="6724"/>
                    <a:pt x="5741" y="6820"/>
                  </a:cubicBezTo>
                  <a:lnTo>
                    <a:pt x="-12" y="150372"/>
                  </a:lnTo>
                  <a:cubicBezTo>
                    <a:pt x="-162" y="154303"/>
                    <a:pt x="2906" y="157618"/>
                    <a:pt x="6837" y="157769"/>
                  </a:cubicBezTo>
                  <a:cubicBezTo>
                    <a:pt x="6919" y="157769"/>
                    <a:pt x="7015" y="157769"/>
                    <a:pt x="7111" y="1577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B84CE25-BB96-4441-9B99-0CA9DEB71351}"/>
                </a:ext>
              </a:extLst>
            </p:cNvPr>
            <p:cNvSpPr/>
            <p:nvPr/>
          </p:nvSpPr>
          <p:spPr>
            <a:xfrm>
              <a:off x="8870751" y="2611305"/>
              <a:ext cx="22476" cy="177796"/>
            </a:xfrm>
            <a:custGeom>
              <a:avLst/>
              <a:gdLst>
                <a:gd name="connsiteX0" fmla="*/ 8618 w 22476"/>
                <a:gd name="connsiteY0" fmla="*/ 5986 h 177796"/>
                <a:gd name="connsiteX1" fmla="*/ -12 w 22476"/>
                <a:gd name="connsiteY1" fmla="*/ 170358 h 177796"/>
                <a:gd name="connsiteX2" fmla="*/ 6700 w 22476"/>
                <a:gd name="connsiteY2" fmla="*/ 177755 h 177796"/>
                <a:gd name="connsiteX3" fmla="*/ 6700 w 22476"/>
                <a:gd name="connsiteY3" fmla="*/ 177755 h 177796"/>
                <a:gd name="connsiteX4" fmla="*/ 13823 w 22476"/>
                <a:gd name="connsiteY4" fmla="*/ 171043 h 177796"/>
                <a:gd name="connsiteX5" fmla="*/ 22453 w 22476"/>
                <a:gd name="connsiteY5" fmla="*/ 7493 h 177796"/>
                <a:gd name="connsiteX6" fmla="*/ 15741 w 22476"/>
                <a:gd name="connsiteY6" fmla="*/ -41 h 177796"/>
                <a:gd name="connsiteX7" fmla="*/ 8618 w 22476"/>
                <a:gd name="connsiteY7" fmla="*/ 5986 h 17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476" h="177796">
                  <a:moveTo>
                    <a:pt x="8618" y="5986"/>
                  </a:moveTo>
                  <a:lnTo>
                    <a:pt x="-12" y="170358"/>
                  </a:lnTo>
                  <a:cubicBezTo>
                    <a:pt x="-162" y="174249"/>
                    <a:pt x="2824" y="177536"/>
                    <a:pt x="6700" y="177755"/>
                  </a:cubicBezTo>
                  <a:lnTo>
                    <a:pt x="6700" y="177755"/>
                  </a:lnTo>
                  <a:cubicBezTo>
                    <a:pt x="10481" y="177755"/>
                    <a:pt x="13604" y="174810"/>
                    <a:pt x="13823" y="171043"/>
                  </a:cubicBezTo>
                  <a:lnTo>
                    <a:pt x="22453" y="7493"/>
                  </a:lnTo>
                  <a:cubicBezTo>
                    <a:pt x="22617" y="3589"/>
                    <a:pt x="19645" y="247"/>
                    <a:pt x="15741" y="-41"/>
                  </a:cubicBezTo>
                  <a:cubicBezTo>
                    <a:pt x="12193" y="-82"/>
                    <a:pt x="9166" y="2479"/>
                    <a:pt x="8618" y="59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23924A94-8069-4115-A113-313626F7E913}"/>
                </a:ext>
              </a:extLst>
            </p:cNvPr>
            <p:cNvSpPr/>
            <p:nvPr/>
          </p:nvSpPr>
          <p:spPr>
            <a:xfrm>
              <a:off x="8793850" y="2739826"/>
              <a:ext cx="157928" cy="125982"/>
            </a:xfrm>
            <a:custGeom>
              <a:avLst/>
              <a:gdLst>
                <a:gd name="connsiteX0" fmla="*/ 147981 w 157928"/>
                <a:gd name="connsiteY0" fmla="*/ 14853 h 125982"/>
                <a:gd name="connsiteX1" fmla="*/ 47302 w 157928"/>
                <a:gd name="connsiteY1" fmla="*/ 105257 h 125982"/>
                <a:gd name="connsiteX2" fmla="*/ 13880 w 157928"/>
                <a:gd name="connsiteY2" fmla="*/ 4853 h 125982"/>
                <a:gd name="connsiteX3" fmla="*/ 4880 w 157928"/>
                <a:gd name="connsiteY3" fmla="*/ 319 h 125982"/>
                <a:gd name="connsiteX4" fmla="*/ 4840 w 157928"/>
                <a:gd name="connsiteY4" fmla="*/ 333 h 125982"/>
                <a:gd name="connsiteX5" fmla="*/ 319 w 157928"/>
                <a:gd name="connsiteY5" fmla="*/ 9237 h 125982"/>
                <a:gd name="connsiteX6" fmla="*/ 37714 w 157928"/>
                <a:gd name="connsiteY6" fmla="*/ 121284 h 125982"/>
                <a:gd name="connsiteX7" fmla="*/ 42919 w 157928"/>
                <a:gd name="connsiteY7" fmla="*/ 125941 h 125982"/>
                <a:gd name="connsiteX8" fmla="*/ 44426 w 157928"/>
                <a:gd name="connsiteY8" fmla="*/ 125941 h 125982"/>
                <a:gd name="connsiteX9" fmla="*/ 49631 w 157928"/>
                <a:gd name="connsiteY9" fmla="*/ 123612 h 125982"/>
                <a:gd name="connsiteX10" fmla="*/ 153186 w 157928"/>
                <a:gd name="connsiteY10" fmla="*/ 27728 h 125982"/>
                <a:gd name="connsiteX11" fmla="*/ 157432 w 157928"/>
                <a:gd name="connsiteY11" fmla="*/ 18277 h 125982"/>
                <a:gd name="connsiteX12" fmla="*/ 147981 w 157928"/>
                <a:gd name="connsiteY12" fmla="*/ 14031 h 12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928" h="125982">
                  <a:moveTo>
                    <a:pt x="147981" y="14853"/>
                  </a:moveTo>
                  <a:cubicBezTo>
                    <a:pt x="123188" y="24715"/>
                    <a:pt x="68808" y="81971"/>
                    <a:pt x="47302" y="105257"/>
                  </a:cubicBezTo>
                  <a:lnTo>
                    <a:pt x="13880" y="4853"/>
                  </a:lnTo>
                  <a:cubicBezTo>
                    <a:pt x="12647" y="1114"/>
                    <a:pt x="8620" y="-913"/>
                    <a:pt x="4880" y="319"/>
                  </a:cubicBezTo>
                  <a:cubicBezTo>
                    <a:pt x="4867" y="319"/>
                    <a:pt x="4853" y="333"/>
                    <a:pt x="4840" y="333"/>
                  </a:cubicBezTo>
                  <a:cubicBezTo>
                    <a:pt x="1155" y="1566"/>
                    <a:pt x="-859" y="5538"/>
                    <a:pt x="319" y="9237"/>
                  </a:cubicBezTo>
                  <a:lnTo>
                    <a:pt x="37714" y="121284"/>
                  </a:lnTo>
                  <a:cubicBezTo>
                    <a:pt x="38495" y="123654"/>
                    <a:pt x="40481" y="125434"/>
                    <a:pt x="42919" y="125941"/>
                  </a:cubicBezTo>
                  <a:lnTo>
                    <a:pt x="44426" y="125941"/>
                  </a:lnTo>
                  <a:cubicBezTo>
                    <a:pt x="46412" y="125927"/>
                    <a:pt x="48302" y="125078"/>
                    <a:pt x="49631" y="123612"/>
                  </a:cubicBezTo>
                  <a:cubicBezTo>
                    <a:pt x="70862" y="100052"/>
                    <a:pt x="130995" y="36769"/>
                    <a:pt x="153186" y="27728"/>
                  </a:cubicBezTo>
                  <a:cubicBezTo>
                    <a:pt x="156966" y="26290"/>
                    <a:pt x="158870" y="22058"/>
                    <a:pt x="157432" y="18277"/>
                  </a:cubicBezTo>
                  <a:cubicBezTo>
                    <a:pt x="155994" y="14496"/>
                    <a:pt x="151761" y="12592"/>
                    <a:pt x="147981" y="140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89726AF-48BC-4C86-AE79-567ED735A988}"/>
                </a:ext>
              </a:extLst>
            </p:cNvPr>
            <p:cNvSpPr/>
            <p:nvPr/>
          </p:nvSpPr>
          <p:spPr>
            <a:xfrm>
              <a:off x="8974895" y="2803529"/>
              <a:ext cx="99603" cy="111683"/>
            </a:xfrm>
            <a:custGeom>
              <a:avLst/>
              <a:gdLst>
                <a:gd name="connsiteX0" fmla="*/ 87612 w 99603"/>
                <a:gd name="connsiteY0" fmla="*/ 87989 h 111683"/>
                <a:gd name="connsiteX1" fmla="*/ 81174 w 99603"/>
                <a:gd name="connsiteY1" fmla="*/ 92921 h 111683"/>
                <a:gd name="connsiteX2" fmla="*/ 81174 w 99603"/>
                <a:gd name="connsiteY2" fmla="*/ 55252 h 111683"/>
                <a:gd name="connsiteX3" fmla="*/ 82407 w 99603"/>
                <a:gd name="connsiteY3" fmla="*/ 18679 h 111683"/>
                <a:gd name="connsiteX4" fmla="*/ 73093 w 99603"/>
                <a:gd name="connsiteY4" fmla="*/ 324 h 111683"/>
                <a:gd name="connsiteX5" fmla="*/ 20356 w 99603"/>
                <a:gd name="connsiteY5" fmla="*/ 62786 h 111683"/>
                <a:gd name="connsiteX6" fmla="*/ 27753 w 99603"/>
                <a:gd name="connsiteY6" fmla="*/ 16898 h 111683"/>
                <a:gd name="connsiteX7" fmla="*/ 22315 w 99603"/>
                <a:gd name="connsiteY7" fmla="*/ 8885 h 111683"/>
                <a:gd name="connsiteX8" fmla="*/ 21863 w 99603"/>
                <a:gd name="connsiteY8" fmla="*/ 8817 h 111683"/>
                <a:gd name="connsiteX9" fmla="*/ 13809 w 99603"/>
                <a:gd name="connsiteY9" fmla="*/ 14542 h 111683"/>
                <a:gd name="connsiteX10" fmla="*/ 13782 w 99603"/>
                <a:gd name="connsiteY10" fmla="*/ 14707 h 111683"/>
                <a:gd name="connsiteX11" fmla="*/ 84 w 99603"/>
                <a:gd name="connsiteY11" fmla="*/ 103605 h 111683"/>
                <a:gd name="connsiteX12" fmla="*/ 4878 w 99603"/>
                <a:gd name="connsiteY12" fmla="*/ 111549 h 111683"/>
                <a:gd name="connsiteX13" fmla="*/ 7070 w 99603"/>
                <a:gd name="connsiteY13" fmla="*/ 111549 h 111683"/>
                <a:gd name="connsiteX14" fmla="*/ 13507 w 99603"/>
                <a:gd name="connsiteY14" fmla="*/ 107714 h 111683"/>
                <a:gd name="connsiteX15" fmla="*/ 68298 w 99603"/>
                <a:gd name="connsiteY15" fmla="*/ 16213 h 111683"/>
                <a:gd name="connsiteX16" fmla="*/ 68298 w 99603"/>
                <a:gd name="connsiteY16" fmla="*/ 18405 h 111683"/>
                <a:gd name="connsiteX17" fmla="*/ 67066 w 99603"/>
                <a:gd name="connsiteY17" fmla="*/ 54293 h 111683"/>
                <a:gd name="connsiteX18" fmla="*/ 75147 w 99603"/>
                <a:gd name="connsiteY18" fmla="*/ 106070 h 111683"/>
                <a:gd name="connsiteX19" fmla="*/ 97475 w 99603"/>
                <a:gd name="connsiteY19" fmla="*/ 98263 h 111683"/>
                <a:gd name="connsiteX20" fmla="*/ 97598 w 99603"/>
                <a:gd name="connsiteY20" fmla="*/ 88387 h 111683"/>
                <a:gd name="connsiteX21" fmla="*/ 97475 w 99603"/>
                <a:gd name="connsiteY21" fmla="*/ 88263 h 111683"/>
                <a:gd name="connsiteX22" fmla="*/ 87612 w 99603"/>
                <a:gd name="connsiteY22" fmla="*/ 87989 h 11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9603" h="111683">
                  <a:moveTo>
                    <a:pt x="87612" y="87989"/>
                  </a:moveTo>
                  <a:cubicBezTo>
                    <a:pt x="85640" y="89852"/>
                    <a:pt x="83489" y="91510"/>
                    <a:pt x="81174" y="92921"/>
                  </a:cubicBezTo>
                  <a:cubicBezTo>
                    <a:pt x="79750" y="80401"/>
                    <a:pt x="79750" y="67772"/>
                    <a:pt x="81174" y="55252"/>
                  </a:cubicBezTo>
                  <a:cubicBezTo>
                    <a:pt x="81174" y="44157"/>
                    <a:pt x="82407" y="31418"/>
                    <a:pt x="82407" y="18679"/>
                  </a:cubicBezTo>
                  <a:cubicBezTo>
                    <a:pt x="82407" y="14707"/>
                    <a:pt x="82407" y="2516"/>
                    <a:pt x="73093" y="324"/>
                  </a:cubicBezTo>
                  <a:cubicBezTo>
                    <a:pt x="68846" y="-772"/>
                    <a:pt x="57203" y="-3511"/>
                    <a:pt x="20356" y="62786"/>
                  </a:cubicBezTo>
                  <a:lnTo>
                    <a:pt x="27753" y="16898"/>
                  </a:lnTo>
                  <a:cubicBezTo>
                    <a:pt x="28466" y="13186"/>
                    <a:pt x="26027" y="9597"/>
                    <a:pt x="22315" y="8885"/>
                  </a:cubicBezTo>
                  <a:cubicBezTo>
                    <a:pt x="22164" y="8858"/>
                    <a:pt x="22014" y="8830"/>
                    <a:pt x="21863" y="8817"/>
                  </a:cubicBezTo>
                  <a:cubicBezTo>
                    <a:pt x="18055" y="8173"/>
                    <a:pt x="14453" y="10734"/>
                    <a:pt x="13809" y="14542"/>
                  </a:cubicBezTo>
                  <a:cubicBezTo>
                    <a:pt x="13795" y="14597"/>
                    <a:pt x="13795" y="14652"/>
                    <a:pt x="13782" y="14707"/>
                  </a:cubicBezTo>
                  <a:lnTo>
                    <a:pt x="84" y="103605"/>
                  </a:lnTo>
                  <a:cubicBezTo>
                    <a:pt x="-505" y="107070"/>
                    <a:pt x="1536" y="110454"/>
                    <a:pt x="4878" y="111549"/>
                  </a:cubicBezTo>
                  <a:cubicBezTo>
                    <a:pt x="5604" y="111673"/>
                    <a:pt x="6344" y="111673"/>
                    <a:pt x="7070" y="111549"/>
                  </a:cubicBezTo>
                  <a:cubicBezTo>
                    <a:pt x="9782" y="111632"/>
                    <a:pt x="12289" y="110139"/>
                    <a:pt x="13507" y="107714"/>
                  </a:cubicBezTo>
                  <a:cubicBezTo>
                    <a:pt x="28315" y="75278"/>
                    <a:pt x="46684" y="44581"/>
                    <a:pt x="68298" y="16213"/>
                  </a:cubicBezTo>
                  <a:lnTo>
                    <a:pt x="68298" y="18405"/>
                  </a:lnTo>
                  <a:cubicBezTo>
                    <a:pt x="68298" y="30870"/>
                    <a:pt x="68298" y="43335"/>
                    <a:pt x="67066" y="54293"/>
                  </a:cubicBezTo>
                  <a:cubicBezTo>
                    <a:pt x="65422" y="83469"/>
                    <a:pt x="64463" y="101002"/>
                    <a:pt x="75147" y="106070"/>
                  </a:cubicBezTo>
                  <a:cubicBezTo>
                    <a:pt x="85831" y="111138"/>
                    <a:pt x="93776" y="101550"/>
                    <a:pt x="97475" y="98263"/>
                  </a:cubicBezTo>
                  <a:cubicBezTo>
                    <a:pt x="100241" y="95564"/>
                    <a:pt x="100296" y="91140"/>
                    <a:pt x="97598" y="88387"/>
                  </a:cubicBezTo>
                  <a:cubicBezTo>
                    <a:pt x="97557" y="88345"/>
                    <a:pt x="97516" y="88304"/>
                    <a:pt x="97475" y="88263"/>
                  </a:cubicBezTo>
                  <a:cubicBezTo>
                    <a:pt x="94790" y="85537"/>
                    <a:pt x="90448" y="85414"/>
                    <a:pt x="87612" y="879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4A0CC15-0227-466F-9093-F77606869215}"/>
                </a:ext>
              </a:extLst>
            </p:cNvPr>
            <p:cNvSpPr/>
            <p:nvPr/>
          </p:nvSpPr>
          <p:spPr>
            <a:xfrm>
              <a:off x="9108823" y="2832815"/>
              <a:ext cx="117656" cy="68333"/>
            </a:xfrm>
            <a:custGeom>
              <a:avLst/>
              <a:gdLst>
                <a:gd name="connsiteX0" fmla="*/ 113400 w 117656"/>
                <a:gd name="connsiteY0" fmla="*/ 23089 h 68333"/>
                <a:gd name="connsiteX1" fmla="*/ 61760 w 117656"/>
                <a:gd name="connsiteY1" fmla="*/ 488 h 68333"/>
                <a:gd name="connsiteX2" fmla="*/ 52445 w 117656"/>
                <a:gd name="connsiteY2" fmla="*/ 4187 h 68333"/>
                <a:gd name="connsiteX3" fmla="*/ 55883 w 117656"/>
                <a:gd name="connsiteY3" fmla="*/ 13446 h 68333"/>
                <a:gd name="connsiteX4" fmla="*/ 56006 w 117656"/>
                <a:gd name="connsiteY4" fmla="*/ 13501 h 68333"/>
                <a:gd name="connsiteX5" fmla="*/ 83402 w 117656"/>
                <a:gd name="connsiteY5" fmla="*/ 25692 h 68333"/>
                <a:gd name="connsiteX6" fmla="*/ 7106 w 117656"/>
                <a:gd name="connsiteY6" fmla="*/ 25692 h 68333"/>
                <a:gd name="connsiteX7" fmla="*/ -17 w 117656"/>
                <a:gd name="connsiteY7" fmla="*/ 32815 h 68333"/>
                <a:gd name="connsiteX8" fmla="*/ 7106 w 117656"/>
                <a:gd name="connsiteY8" fmla="*/ 39938 h 68333"/>
                <a:gd name="connsiteX9" fmla="*/ 83402 w 117656"/>
                <a:gd name="connsiteY9" fmla="*/ 39938 h 68333"/>
                <a:gd name="connsiteX10" fmla="*/ 60664 w 117656"/>
                <a:gd name="connsiteY10" fmla="*/ 55279 h 68333"/>
                <a:gd name="connsiteX11" fmla="*/ 58746 w 117656"/>
                <a:gd name="connsiteY11" fmla="*/ 65141 h 68333"/>
                <a:gd name="connsiteX12" fmla="*/ 64636 w 117656"/>
                <a:gd name="connsiteY12" fmla="*/ 68292 h 68333"/>
                <a:gd name="connsiteX13" fmla="*/ 68745 w 117656"/>
                <a:gd name="connsiteY13" fmla="*/ 67059 h 68333"/>
                <a:gd name="connsiteX14" fmla="*/ 114633 w 117656"/>
                <a:gd name="connsiteY14" fmla="*/ 35417 h 68333"/>
                <a:gd name="connsiteX15" fmla="*/ 116331 w 117656"/>
                <a:gd name="connsiteY15" fmla="*/ 25487 h 68333"/>
                <a:gd name="connsiteX16" fmla="*/ 113400 w 117656"/>
                <a:gd name="connsiteY16" fmla="*/ 23089 h 68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7656" h="68333">
                  <a:moveTo>
                    <a:pt x="113400" y="23089"/>
                  </a:moveTo>
                  <a:lnTo>
                    <a:pt x="61760" y="488"/>
                  </a:lnTo>
                  <a:cubicBezTo>
                    <a:pt x="58171" y="-964"/>
                    <a:pt x="54061" y="666"/>
                    <a:pt x="52445" y="4187"/>
                  </a:cubicBezTo>
                  <a:cubicBezTo>
                    <a:pt x="50842" y="7693"/>
                    <a:pt x="52377" y="11844"/>
                    <a:pt x="55883" y="13446"/>
                  </a:cubicBezTo>
                  <a:cubicBezTo>
                    <a:pt x="55924" y="13460"/>
                    <a:pt x="55965" y="13487"/>
                    <a:pt x="56006" y="13501"/>
                  </a:cubicBezTo>
                  <a:lnTo>
                    <a:pt x="83402" y="25692"/>
                  </a:lnTo>
                  <a:lnTo>
                    <a:pt x="7106" y="25692"/>
                  </a:lnTo>
                  <a:cubicBezTo>
                    <a:pt x="3175" y="25692"/>
                    <a:pt x="-17" y="28884"/>
                    <a:pt x="-17" y="32815"/>
                  </a:cubicBezTo>
                  <a:cubicBezTo>
                    <a:pt x="-17" y="36746"/>
                    <a:pt x="3175" y="39938"/>
                    <a:pt x="7106" y="39938"/>
                  </a:cubicBezTo>
                  <a:lnTo>
                    <a:pt x="83402" y="39938"/>
                  </a:lnTo>
                  <a:lnTo>
                    <a:pt x="60664" y="55279"/>
                  </a:lnTo>
                  <a:cubicBezTo>
                    <a:pt x="57417" y="57484"/>
                    <a:pt x="56568" y="61881"/>
                    <a:pt x="58746" y="65141"/>
                  </a:cubicBezTo>
                  <a:cubicBezTo>
                    <a:pt x="60061" y="67100"/>
                    <a:pt x="62266" y="68278"/>
                    <a:pt x="64636" y="68292"/>
                  </a:cubicBezTo>
                  <a:cubicBezTo>
                    <a:pt x="66102" y="68292"/>
                    <a:pt x="67526" y="67854"/>
                    <a:pt x="68745" y="67059"/>
                  </a:cubicBezTo>
                  <a:lnTo>
                    <a:pt x="114633" y="35417"/>
                  </a:lnTo>
                  <a:cubicBezTo>
                    <a:pt x="117838" y="33144"/>
                    <a:pt x="118605" y="28705"/>
                    <a:pt x="116331" y="25487"/>
                  </a:cubicBezTo>
                  <a:cubicBezTo>
                    <a:pt x="115592" y="24445"/>
                    <a:pt x="114578" y="23610"/>
                    <a:pt x="113400" y="230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1A4B624-6BEB-4818-88B2-8CC28AFB7F23}"/>
                </a:ext>
              </a:extLst>
            </p:cNvPr>
            <p:cNvSpPr/>
            <p:nvPr/>
          </p:nvSpPr>
          <p:spPr>
            <a:xfrm>
              <a:off x="9236065" y="2805669"/>
              <a:ext cx="170081" cy="86439"/>
            </a:xfrm>
            <a:custGeom>
              <a:avLst/>
              <a:gdLst>
                <a:gd name="connsiteX0" fmla="*/ 142448 w 170081"/>
                <a:gd name="connsiteY0" fmla="*/ 924 h 86439"/>
                <a:gd name="connsiteX1" fmla="*/ 70946 w 170081"/>
                <a:gd name="connsiteY1" fmla="*/ 22292 h 86439"/>
                <a:gd name="connsiteX2" fmla="*/ 68755 w 170081"/>
                <a:gd name="connsiteY2" fmla="*/ 25031 h 86439"/>
                <a:gd name="connsiteX3" fmla="*/ 67111 w 170081"/>
                <a:gd name="connsiteY3" fmla="*/ 28456 h 86439"/>
                <a:gd name="connsiteX4" fmla="*/ 62728 w 170081"/>
                <a:gd name="connsiteY4" fmla="*/ 24621 h 86439"/>
                <a:gd name="connsiteX5" fmla="*/ 31360 w 170081"/>
                <a:gd name="connsiteY5" fmla="*/ 3937 h 86439"/>
                <a:gd name="connsiteX6" fmla="*/ 3978 w 170081"/>
                <a:gd name="connsiteY6" fmla="*/ 17607 h 86439"/>
                <a:gd name="connsiteX7" fmla="*/ 3965 w 170081"/>
                <a:gd name="connsiteY7" fmla="*/ 17635 h 86439"/>
                <a:gd name="connsiteX8" fmla="*/ 19854 w 170081"/>
                <a:gd name="connsiteY8" fmla="*/ 83247 h 86439"/>
                <a:gd name="connsiteX9" fmla="*/ 30812 w 170081"/>
                <a:gd name="connsiteY9" fmla="*/ 86397 h 86439"/>
                <a:gd name="connsiteX10" fmla="*/ 37250 w 170081"/>
                <a:gd name="connsiteY10" fmla="*/ 85438 h 86439"/>
                <a:gd name="connsiteX11" fmla="*/ 71631 w 170081"/>
                <a:gd name="connsiteY11" fmla="*/ 50509 h 86439"/>
                <a:gd name="connsiteX12" fmla="*/ 120806 w 170081"/>
                <a:gd name="connsiteY12" fmla="*/ 67083 h 86439"/>
                <a:gd name="connsiteX13" fmla="*/ 169844 w 170081"/>
                <a:gd name="connsiteY13" fmla="*/ 36401 h 86439"/>
                <a:gd name="connsiteX14" fmla="*/ 142448 w 170081"/>
                <a:gd name="connsiteY14" fmla="*/ 924 h 86439"/>
                <a:gd name="connsiteX15" fmla="*/ 32867 w 170081"/>
                <a:gd name="connsiteY15" fmla="*/ 71467 h 86439"/>
                <a:gd name="connsiteX16" fmla="*/ 27114 w 170081"/>
                <a:gd name="connsiteY16" fmla="*/ 71467 h 86439"/>
                <a:gd name="connsiteX17" fmla="*/ 16566 w 170081"/>
                <a:gd name="connsiteY17" fmla="*/ 23662 h 86439"/>
                <a:gd name="connsiteX18" fmla="*/ 23826 w 170081"/>
                <a:gd name="connsiteY18" fmla="*/ 17772 h 86439"/>
                <a:gd name="connsiteX19" fmla="*/ 27114 w 170081"/>
                <a:gd name="connsiteY19" fmla="*/ 17772 h 86439"/>
                <a:gd name="connsiteX20" fmla="*/ 53139 w 170081"/>
                <a:gd name="connsiteY20" fmla="*/ 35305 h 86439"/>
                <a:gd name="connsiteX21" fmla="*/ 60125 w 170081"/>
                <a:gd name="connsiteY21" fmla="*/ 41469 h 86439"/>
                <a:gd name="connsiteX22" fmla="*/ 33004 w 170081"/>
                <a:gd name="connsiteY22" fmla="*/ 71467 h 86439"/>
                <a:gd name="connsiteX23" fmla="*/ 121354 w 170081"/>
                <a:gd name="connsiteY23" fmla="*/ 52564 h 86439"/>
                <a:gd name="connsiteX24" fmla="*/ 78343 w 170081"/>
                <a:gd name="connsiteY24" fmla="*/ 37633 h 86439"/>
                <a:gd name="connsiteX25" fmla="*/ 80672 w 170081"/>
                <a:gd name="connsiteY25" fmla="*/ 32702 h 86439"/>
                <a:gd name="connsiteX26" fmla="*/ 139709 w 170081"/>
                <a:gd name="connsiteY26" fmla="*/ 14895 h 86439"/>
                <a:gd name="connsiteX27" fmla="*/ 155461 w 170081"/>
                <a:gd name="connsiteY27" fmla="*/ 34346 h 86439"/>
                <a:gd name="connsiteX28" fmla="*/ 121491 w 170081"/>
                <a:gd name="connsiteY28" fmla="*/ 52564 h 8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0081" h="86439">
                  <a:moveTo>
                    <a:pt x="142448" y="924"/>
                  </a:moveTo>
                  <a:cubicBezTo>
                    <a:pt x="108204" y="-5378"/>
                    <a:pt x="72453" y="21196"/>
                    <a:pt x="70946" y="22292"/>
                  </a:cubicBezTo>
                  <a:cubicBezTo>
                    <a:pt x="70001" y="23004"/>
                    <a:pt x="69234" y="23949"/>
                    <a:pt x="68755" y="25031"/>
                  </a:cubicBezTo>
                  <a:lnTo>
                    <a:pt x="67111" y="28456"/>
                  </a:lnTo>
                  <a:lnTo>
                    <a:pt x="62728" y="24621"/>
                  </a:lnTo>
                  <a:cubicBezTo>
                    <a:pt x="53920" y="15512"/>
                    <a:pt x="43208" y="8444"/>
                    <a:pt x="31360" y="3937"/>
                  </a:cubicBezTo>
                  <a:cubicBezTo>
                    <a:pt x="20018" y="143"/>
                    <a:pt x="7759" y="6266"/>
                    <a:pt x="3978" y="17607"/>
                  </a:cubicBezTo>
                  <a:cubicBezTo>
                    <a:pt x="3965" y="17621"/>
                    <a:pt x="3965" y="17621"/>
                    <a:pt x="3965" y="17635"/>
                  </a:cubicBezTo>
                  <a:cubicBezTo>
                    <a:pt x="-4802" y="36675"/>
                    <a:pt x="1088" y="71467"/>
                    <a:pt x="19854" y="83247"/>
                  </a:cubicBezTo>
                  <a:cubicBezTo>
                    <a:pt x="23128" y="85342"/>
                    <a:pt x="26936" y="86438"/>
                    <a:pt x="30812" y="86397"/>
                  </a:cubicBezTo>
                  <a:cubicBezTo>
                    <a:pt x="32990" y="86411"/>
                    <a:pt x="35168" y="86096"/>
                    <a:pt x="37250" y="85438"/>
                  </a:cubicBezTo>
                  <a:cubicBezTo>
                    <a:pt x="50948" y="81466"/>
                    <a:pt x="63276" y="64481"/>
                    <a:pt x="71631" y="50509"/>
                  </a:cubicBezTo>
                  <a:cubicBezTo>
                    <a:pt x="86096" y="60632"/>
                    <a:pt x="103163" y="66385"/>
                    <a:pt x="120806" y="67083"/>
                  </a:cubicBezTo>
                  <a:cubicBezTo>
                    <a:pt x="152174" y="69001"/>
                    <a:pt x="167926" y="53386"/>
                    <a:pt x="169844" y="36401"/>
                  </a:cubicBezTo>
                  <a:cubicBezTo>
                    <a:pt x="171871" y="19100"/>
                    <a:pt x="159707" y="3334"/>
                    <a:pt x="142448" y="924"/>
                  </a:cubicBezTo>
                  <a:close/>
                  <a:moveTo>
                    <a:pt x="32867" y="71467"/>
                  </a:moveTo>
                  <a:cubicBezTo>
                    <a:pt x="31045" y="72343"/>
                    <a:pt x="28935" y="72343"/>
                    <a:pt x="27114" y="71467"/>
                  </a:cubicBezTo>
                  <a:cubicBezTo>
                    <a:pt x="15060" y="63933"/>
                    <a:pt x="10539" y="36948"/>
                    <a:pt x="16566" y="23662"/>
                  </a:cubicBezTo>
                  <a:cubicBezTo>
                    <a:pt x="18758" y="19004"/>
                    <a:pt x="21224" y="17772"/>
                    <a:pt x="23826" y="17772"/>
                  </a:cubicBezTo>
                  <a:cubicBezTo>
                    <a:pt x="24908" y="17580"/>
                    <a:pt x="26031" y="17580"/>
                    <a:pt x="27114" y="17772"/>
                  </a:cubicBezTo>
                  <a:cubicBezTo>
                    <a:pt x="36921" y="21730"/>
                    <a:pt x="45797" y="27703"/>
                    <a:pt x="53139" y="35305"/>
                  </a:cubicBezTo>
                  <a:lnTo>
                    <a:pt x="60125" y="41469"/>
                  </a:lnTo>
                  <a:cubicBezTo>
                    <a:pt x="52180" y="55029"/>
                    <a:pt x="41633" y="68727"/>
                    <a:pt x="33004" y="71467"/>
                  </a:cubicBezTo>
                  <a:close/>
                  <a:moveTo>
                    <a:pt x="121354" y="52564"/>
                  </a:moveTo>
                  <a:cubicBezTo>
                    <a:pt x="105848" y="51989"/>
                    <a:pt x="90877" y="46783"/>
                    <a:pt x="78343" y="37633"/>
                  </a:cubicBezTo>
                  <a:lnTo>
                    <a:pt x="80672" y="32702"/>
                  </a:lnTo>
                  <a:cubicBezTo>
                    <a:pt x="87110" y="28319"/>
                    <a:pt x="114916" y="10375"/>
                    <a:pt x="139709" y="14895"/>
                  </a:cubicBezTo>
                  <a:cubicBezTo>
                    <a:pt x="149366" y="16046"/>
                    <a:pt x="156352" y="24662"/>
                    <a:pt x="155461" y="34346"/>
                  </a:cubicBezTo>
                  <a:cubicBezTo>
                    <a:pt x="154502" y="43523"/>
                    <a:pt x="144914" y="53660"/>
                    <a:pt x="121491" y="525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07E863C-17A7-412B-9A55-CA08E32AE0B5}"/>
                </a:ext>
              </a:extLst>
            </p:cNvPr>
            <p:cNvSpPr/>
            <p:nvPr/>
          </p:nvSpPr>
          <p:spPr>
            <a:xfrm>
              <a:off x="9401428" y="2849630"/>
              <a:ext cx="39592" cy="71517"/>
            </a:xfrm>
            <a:custGeom>
              <a:avLst/>
              <a:gdLst>
                <a:gd name="connsiteX0" fmla="*/ 33520 w 39592"/>
                <a:gd name="connsiteY0" fmla="*/ -27 h 71517"/>
                <a:gd name="connsiteX1" fmla="*/ 25850 w 39592"/>
                <a:gd name="connsiteY1" fmla="*/ 6411 h 71517"/>
                <a:gd name="connsiteX2" fmla="*/ 2153 w 39592"/>
                <a:gd name="connsiteY2" fmla="*/ 59421 h 71517"/>
                <a:gd name="connsiteX3" fmla="*/ 1837 w 39592"/>
                <a:gd name="connsiteY3" fmla="*/ 69106 h 71517"/>
                <a:gd name="connsiteX4" fmla="*/ 2153 w 39592"/>
                <a:gd name="connsiteY4" fmla="*/ 69421 h 71517"/>
                <a:gd name="connsiteX5" fmla="*/ 7084 w 39592"/>
                <a:gd name="connsiteY5" fmla="*/ 71475 h 71517"/>
                <a:gd name="connsiteX6" fmla="*/ 12152 w 39592"/>
                <a:gd name="connsiteY6" fmla="*/ 69421 h 71517"/>
                <a:gd name="connsiteX7" fmla="*/ 39547 w 39592"/>
                <a:gd name="connsiteY7" fmla="*/ 7644 h 71517"/>
                <a:gd name="connsiteX8" fmla="*/ 33520 w 39592"/>
                <a:gd name="connsiteY8" fmla="*/ -27 h 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92" h="71517">
                  <a:moveTo>
                    <a:pt x="33520" y="-27"/>
                  </a:moveTo>
                  <a:cubicBezTo>
                    <a:pt x="29657" y="-273"/>
                    <a:pt x="26274" y="2562"/>
                    <a:pt x="25850" y="6411"/>
                  </a:cubicBezTo>
                  <a:cubicBezTo>
                    <a:pt x="23617" y="26109"/>
                    <a:pt x="15343" y="44628"/>
                    <a:pt x="2153" y="59421"/>
                  </a:cubicBezTo>
                  <a:cubicBezTo>
                    <a:pt x="-615" y="62010"/>
                    <a:pt x="-751" y="66339"/>
                    <a:pt x="1837" y="69106"/>
                  </a:cubicBezTo>
                  <a:cubicBezTo>
                    <a:pt x="1933" y="69215"/>
                    <a:pt x="2043" y="69325"/>
                    <a:pt x="2153" y="69421"/>
                  </a:cubicBezTo>
                  <a:cubicBezTo>
                    <a:pt x="3454" y="70736"/>
                    <a:pt x="5234" y="71475"/>
                    <a:pt x="7084" y="71475"/>
                  </a:cubicBezTo>
                  <a:cubicBezTo>
                    <a:pt x="8988" y="71503"/>
                    <a:pt x="10809" y="70763"/>
                    <a:pt x="12152" y="69421"/>
                  </a:cubicBezTo>
                  <a:cubicBezTo>
                    <a:pt x="27562" y="52230"/>
                    <a:pt x="37150" y="30601"/>
                    <a:pt x="39547" y="7644"/>
                  </a:cubicBezTo>
                  <a:cubicBezTo>
                    <a:pt x="39876" y="3891"/>
                    <a:pt x="37246" y="535"/>
                    <a:pt x="33520" y="-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2D6906E-B517-4B87-877C-B915E56C8970}"/>
                </a:ext>
              </a:extLst>
            </p:cNvPr>
            <p:cNvSpPr/>
            <p:nvPr/>
          </p:nvSpPr>
          <p:spPr>
            <a:xfrm>
              <a:off x="9434691" y="2816497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6DF58DE-D822-4631-95CA-9A1330A3925B}"/>
                </a:ext>
              </a:extLst>
            </p:cNvPr>
            <p:cNvSpPr/>
            <p:nvPr/>
          </p:nvSpPr>
          <p:spPr>
            <a:xfrm>
              <a:off x="10872540" y="2489259"/>
              <a:ext cx="17258" cy="17259"/>
            </a:xfrm>
            <a:custGeom>
              <a:avLst/>
              <a:gdLst>
                <a:gd name="connsiteX0" fmla="*/ 17242 w 17258"/>
                <a:gd name="connsiteY0" fmla="*/ 8588 h 17259"/>
                <a:gd name="connsiteX1" fmla="*/ 8612 w 17258"/>
                <a:gd name="connsiteY1" fmla="*/ -42 h 17259"/>
                <a:gd name="connsiteX2" fmla="*/ -17 w 17258"/>
                <a:gd name="connsiteY2" fmla="*/ 8588 h 17259"/>
                <a:gd name="connsiteX3" fmla="*/ 8612 w 17258"/>
                <a:gd name="connsiteY3" fmla="*/ 17218 h 17259"/>
                <a:gd name="connsiteX4" fmla="*/ 17242 w 17258"/>
                <a:gd name="connsiteY4" fmla="*/ 8588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8" h="17259">
                  <a:moveTo>
                    <a:pt x="17242" y="8588"/>
                  </a:moveTo>
                  <a:cubicBezTo>
                    <a:pt x="17242" y="3821"/>
                    <a:pt x="13379" y="-42"/>
                    <a:pt x="8612" y="-42"/>
                  </a:cubicBezTo>
                  <a:cubicBezTo>
                    <a:pt x="3845" y="-42"/>
                    <a:pt x="-17" y="3821"/>
                    <a:pt x="-17" y="8588"/>
                  </a:cubicBezTo>
                  <a:cubicBezTo>
                    <a:pt x="-17" y="13355"/>
                    <a:pt x="3845" y="17218"/>
                    <a:pt x="8612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D3B8E1AD-1BF6-43AA-8948-29A5757C2DCE}"/>
                </a:ext>
              </a:extLst>
            </p:cNvPr>
            <p:cNvSpPr/>
            <p:nvPr/>
          </p:nvSpPr>
          <p:spPr>
            <a:xfrm>
              <a:off x="10858157" y="2552405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62301F2-6B0A-4948-A54B-E7DF89AA75A6}"/>
                </a:ext>
              </a:extLst>
            </p:cNvPr>
            <p:cNvSpPr/>
            <p:nvPr/>
          </p:nvSpPr>
          <p:spPr>
            <a:xfrm>
              <a:off x="11449350" y="2693080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7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ubicBezTo>
                    <a:pt x="13379" y="17217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26A334F-2902-403A-972B-F86DAE7500BD}"/>
                </a:ext>
              </a:extLst>
            </p:cNvPr>
            <p:cNvSpPr/>
            <p:nvPr/>
          </p:nvSpPr>
          <p:spPr>
            <a:xfrm>
              <a:off x="12066431" y="2667192"/>
              <a:ext cx="17259" cy="17259"/>
            </a:xfrm>
            <a:custGeom>
              <a:avLst/>
              <a:gdLst>
                <a:gd name="connsiteX0" fmla="*/ 8613 w 17259"/>
                <a:gd name="connsiteY0" fmla="*/ 17217 h 17259"/>
                <a:gd name="connsiteX1" fmla="*/ 17242 w 17259"/>
                <a:gd name="connsiteY1" fmla="*/ 8588 h 17259"/>
                <a:gd name="connsiteX2" fmla="*/ 8613 w 17259"/>
                <a:gd name="connsiteY2" fmla="*/ -42 h 17259"/>
                <a:gd name="connsiteX3" fmla="*/ -17 w 17259"/>
                <a:gd name="connsiteY3" fmla="*/ 8588 h 17259"/>
                <a:gd name="connsiteX4" fmla="*/ 8613 w 17259"/>
                <a:gd name="connsiteY4" fmla="*/ 17217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17217"/>
                  </a:moveTo>
                  <a:cubicBezTo>
                    <a:pt x="13380" y="17217"/>
                    <a:pt x="17242" y="13355"/>
                    <a:pt x="17242" y="8588"/>
                  </a:cubicBezTo>
                  <a:cubicBezTo>
                    <a:pt x="17242" y="3821"/>
                    <a:pt x="13380" y="-42"/>
                    <a:pt x="8613" y="-42"/>
                  </a:cubicBez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49FF65C-1D4C-4C5D-9BF2-81F680035B2A}"/>
                </a:ext>
              </a:extLst>
            </p:cNvPr>
            <p:cNvSpPr/>
            <p:nvPr/>
          </p:nvSpPr>
          <p:spPr>
            <a:xfrm>
              <a:off x="9672237" y="2631433"/>
              <a:ext cx="102373" cy="232331"/>
            </a:xfrm>
            <a:custGeom>
              <a:avLst/>
              <a:gdLst>
                <a:gd name="connsiteX0" fmla="*/ 97620 w 102373"/>
                <a:gd name="connsiteY0" fmla="*/ 9007 h 232331"/>
                <a:gd name="connsiteX1" fmla="*/ 89127 w 102373"/>
                <a:gd name="connsiteY1" fmla="*/ 12294 h 232331"/>
                <a:gd name="connsiteX2" fmla="*/ 25296 w 102373"/>
                <a:gd name="connsiteY2" fmla="*/ 69140 h 232331"/>
                <a:gd name="connsiteX3" fmla="*/ 17214 w 102373"/>
                <a:gd name="connsiteY3" fmla="*/ 62839 h 232331"/>
                <a:gd name="connsiteX4" fmla="*/ 32556 w 102373"/>
                <a:gd name="connsiteY4" fmla="*/ 10788 h 232331"/>
                <a:gd name="connsiteX5" fmla="*/ 30159 w 102373"/>
                <a:gd name="connsiteY5" fmla="*/ 994 h 232331"/>
                <a:gd name="connsiteX6" fmla="*/ 20365 w 102373"/>
                <a:gd name="connsiteY6" fmla="*/ 3391 h 232331"/>
                <a:gd name="connsiteX7" fmla="*/ 4065 w 102373"/>
                <a:gd name="connsiteY7" fmla="*/ 68181 h 232331"/>
                <a:gd name="connsiteX8" fmla="*/ 21872 w 102373"/>
                <a:gd name="connsiteY8" fmla="*/ 82838 h 232331"/>
                <a:gd name="connsiteX9" fmla="*/ 82142 w 102373"/>
                <a:gd name="connsiteY9" fmla="*/ 48456 h 232331"/>
                <a:gd name="connsiteX10" fmla="*/ 67759 w 102373"/>
                <a:gd name="connsiteY10" fmla="*/ 121876 h 232331"/>
                <a:gd name="connsiteX11" fmla="*/ 8585 w 102373"/>
                <a:gd name="connsiteY11" fmla="*/ 179132 h 232331"/>
                <a:gd name="connsiteX12" fmla="*/ 4339 w 102373"/>
                <a:gd name="connsiteY12" fmla="*/ 224746 h 232331"/>
                <a:gd name="connsiteX13" fmla="*/ 20365 w 102373"/>
                <a:gd name="connsiteY13" fmla="*/ 232280 h 232331"/>
                <a:gd name="connsiteX14" fmla="*/ 24748 w 102373"/>
                <a:gd name="connsiteY14" fmla="*/ 232280 h 232331"/>
                <a:gd name="connsiteX15" fmla="*/ 64745 w 102373"/>
                <a:gd name="connsiteY15" fmla="*/ 193241 h 232331"/>
                <a:gd name="connsiteX16" fmla="*/ 79813 w 102373"/>
                <a:gd name="connsiteY16" fmla="*/ 133519 h 232331"/>
                <a:gd name="connsiteX17" fmla="*/ 92004 w 102373"/>
                <a:gd name="connsiteY17" fmla="*/ 132149 h 232331"/>
                <a:gd name="connsiteX18" fmla="*/ 99538 w 102373"/>
                <a:gd name="connsiteY18" fmla="*/ 125437 h 232331"/>
                <a:gd name="connsiteX19" fmla="*/ 92853 w 102373"/>
                <a:gd name="connsiteY19" fmla="*/ 117904 h 232331"/>
                <a:gd name="connsiteX20" fmla="*/ 92826 w 102373"/>
                <a:gd name="connsiteY20" fmla="*/ 117904 h 232331"/>
                <a:gd name="connsiteX21" fmla="*/ 82963 w 102373"/>
                <a:gd name="connsiteY21" fmla="*/ 117904 h 232331"/>
                <a:gd name="connsiteX22" fmla="*/ 102277 w 102373"/>
                <a:gd name="connsiteY22" fmla="*/ 16678 h 232331"/>
                <a:gd name="connsiteX23" fmla="*/ 97620 w 102373"/>
                <a:gd name="connsiteY23" fmla="*/ 9007 h 232331"/>
                <a:gd name="connsiteX24" fmla="*/ 51322 w 102373"/>
                <a:gd name="connsiteY24" fmla="*/ 188173 h 232331"/>
                <a:gd name="connsiteX25" fmla="*/ 22557 w 102373"/>
                <a:gd name="connsiteY25" fmla="*/ 217486 h 232331"/>
                <a:gd name="connsiteX26" fmla="*/ 15708 w 102373"/>
                <a:gd name="connsiteY26" fmla="*/ 215842 h 232331"/>
                <a:gd name="connsiteX27" fmla="*/ 21324 w 102373"/>
                <a:gd name="connsiteY27" fmla="*/ 184749 h 232331"/>
                <a:gd name="connsiteX28" fmla="*/ 64061 w 102373"/>
                <a:gd name="connsiteY28" fmla="*/ 138313 h 232331"/>
                <a:gd name="connsiteX29" fmla="*/ 51322 w 102373"/>
                <a:gd name="connsiteY29" fmla="*/ 188173 h 23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2373" h="232331">
                  <a:moveTo>
                    <a:pt x="97620" y="9007"/>
                  </a:moveTo>
                  <a:cubicBezTo>
                    <a:pt x="94360" y="7856"/>
                    <a:pt x="90757" y="9254"/>
                    <a:pt x="89127" y="12294"/>
                  </a:cubicBezTo>
                  <a:cubicBezTo>
                    <a:pt x="80087" y="29006"/>
                    <a:pt x="49130" y="74893"/>
                    <a:pt x="25296" y="69140"/>
                  </a:cubicBezTo>
                  <a:cubicBezTo>
                    <a:pt x="21680" y="68606"/>
                    <a:pt x="18612" y="66209"/>
                    <a:pt x="17214" y="62839"/>
                  </a:cubicBezTo>
                  <a:cubicBezTo>
                    <a:pt x="12420" y="50785"/>
                    <a:pt x="24063" y="24622"/>
                    <a:pt x="32556" y="10788"/>
                  </a:cubicBezTo>
                  <a:cubicBezTo>
                    <a:pt x="34597" y="7418"/>
                    <a:pt x="33528" y="3035"/>
                    <a:pt x="30159" y="994"/>
                  </a:cubicBezTo>
                  <a:cubicBezTo>
                    <a:pt x="26789" y="-1047"/>
                    <a:pt x="22406" y="21"/>
                    <a:pt x="20365" y="3391"/>
                  </a:cubicBezTo>
                  <a:cubicBezTo>
                    <a:pt x="17762" y="7637"/>
                    <a:pt x="-5113" y="45580"/>
                    <a:pt x="4065" y="68181"/>
                  </a:cubicBezTo>
                  <a:cubicBezTo>
                    <a:pt x="7188" y="75728"/>
                    <a:pt x="13858" y="81221"/>
                    <a:pt x="21872" y="82838"/>
                  </a:cubicBezTo>
                  <a:cubicBezTo>
                    <a:pt x="44610" y="88591"/>
                    <a:pt x="66937" y="67907"/>
                    <a:pt x="82142" y="48456"/>
                  </a:cubicBezTo>
                  <a:cubicBezTo>
                    <a:pt x="78306" y="69140"/>
                    <a:pt x="73101" y="96261"/>
                    <a:pt x="67759" y="121876"/>
                  </a:cubicBezTo>
                  <a:cubicBezTo>
                    <a:pt x="40939" y="131916"/>
                    <a:pt x="19502" y="152655"/>
                    <a:pt x="8585" y="179132"/>
                  </a:cubicBezTo>
                  <a:cubicBezTo>
                    <a:pt x="-3743" y="205021"/>
                    <a:pt x="-593" y="218308"/>
                    <a:pt x="4339" y="224746"/>
                  </a:cubicBezTo>
                  <a:cubicBezTo>
                    <a:pt x="8160" y="229691"/>
                    <a:pt x="14119" y="232485"/>
                    <a:pt x="20365" y="232280"/>
                  </a:cubicBezTo>
                  <a:lnTo>
                    <a:pt x="24748" y="232280"/>
                  </a:lnTo>
                  <a:cubicBezTo>
                    <a:pt x="44034" y="227252"/>
                    <a:pt x="59239" y="212404"/>
                    <a:pt x="64745" y="193241"/>
                  </a:cubicBezTo>
                  <a:cubicBezTo>
                    <a:pt x="69266" y="179543"/>
                    <a:pt x="74608" y="157490"/>
                    <a:pt x="79813" y="133519"/>
                  </a:cubicBezTo>
                  <a:cubicBezTo>
                    <a:pt x="83812" y="132601"/>
                    <a:pt x="87908" y="132149"/>
                    <a:pt x="92004" y="132149"/>
                  </a:cubicBezTo>
                  <a:cubicBezTo>
                    <a:pt x="95908" y="132314"/>
                    <a:pt x="99250" y="129341"/>
                    <a:pt x="99538" y="125437"/>
                  </a:cubicBezTo>
                  <a:cubicBezTo>
                    <a:pt x="99770" y="121506"/>
                    <a:pt x="96771" y="118137"/>
                    <a:pt x="92853" y="117904"/>
                  </a:cubicBezTo>
                  <a:cubicBezTo>
                    <a:pt x="92840" y="117904"/>
                    <a:pt x="92840" y="117904"/>
                    <a:pt x="92826" y="117904"/>
                  </a:cubicBezTo>
                  <a:cubicBezTo>
                    <a:pt x="89538" y="117671"/>
                    <a:pt x="86251" y="117671"/>
                    <a:pt x="82963" y="117904"/>
                  </a:cubicBezTo>
                  <a:cubicBezTo>
                    <a:pt x="92963" y="70099"/>
                    <a:pt x="101729" y="19965"/>
                    <a:pt x="102277" y="16678"/>
                  </a:cubicBezTo>
                  <a:cubicBezTo>
                    <a:pt x="102784" y="13335"/>
                    <a:pt x="100825" y="10103"/>
                    <a:pt x="97620" y="9007"/>
                  </a:cubicBezTo>
                  <a:close/>
                  <a:moveTo>
                    <a:pt x="51322" y="188173"/>
                  </a:moveTo>
                  <a:cubicBezTo>
                    <a:pt x="47336" y="202199"/>
                    <a:pt x="36501" y="213240"/>
                    <a:pt x="22557" y="217486"/>
                  </a:cubicBezTo>
                  <a:cubicBezTo>
                    <a:pt x="20146" y="218240"/>
                    <a:pt x="17516" y="217609"/>
                    <a:pt x="15708" y="215842"/>
                  </a:cubicBezTo>
                  <a:cubicBezTo>
                    <a:pt x="12968" y="212281"/>
                    <a:pt x="13105" y="202145"/>
                    <a:pt x="21324" y="184749"/>
                  </a:cubicBezTo>
                  <a:cubicBezTo>
                    <a:pt x="29926" y="164887"/>
                    <a:pt x="44980" y="148532"/>
                    <a:pt x="64061" y="138313"/>
                  </a:cubicBezTo>
                  <a:cubicBezTo>
                    <a:pt x="59540" y="158997"/>
                    <a:pt x="55157" y="177078"/>
                    <a:pt x="51322" y="18817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498B521-38CD-4B1F-87A0-5A69C0F6ACCC}"/>
                </a:ext>
              </a:extLst>
            </p:cNvPr>
            <p:cNvSpPr/>
            <p:nvPr/>
          </p:nvSpPr>
          <p:spPr>
            <a:xfrm>
              <a:off x="9792019" y="2729032"/>
              <a:ext cx="83677" cy="90170"/>
            </a:xfrm>
            <a:custGeom>
              <a:avLst/>
              <a:gdLst>
                <a:gd name="connsiteX0" fmla="*/ 78926 w 83677"/>
                <a:gd name="connsiteY0" fmla="*/ 52220 h 90170"/>
                <a:gd name="connsiteX1" fmla="*/ 69475 w 83677"/>
                <a:gd name="connsiteY1" fmla="*/ 55918 h 90170"/>
                <a:gd name="connsiteX2" fmla="*/ 60983 w 83677"/>
                <a:gd name="connsiteY2" fmla="*/ 72082 h 90170"/>
                <a:gd name="connsiteX3" fmla="*/ 60161 w 83677"/>
                <a:gd name="connsiteY3" fmla="*/ 21811 h 90170"/>
                <a:gd name="connsiteX4" fmla="*/ 52216 w 83677"/>
                <a:gd name="connsiteY4" fmla="*/ 2360 h 90170"/>
                <a:gd name="connsiteX5" fmla="*/ 15369 w 83677"/>
                <a:gd name="connsiteY5" fmla="*/ 42221 h 90170"/>
                <a:gd name="connsiteX6" fmla="*/ 13999 w 83677"/>
                <a:gd name="connsiteY6" fmla="*/ 5374 h 90170"/>
                <a:gd name="connsiteX7" fmla="*/ 5370 w 83677"/>
                <a:gd name="connsiteY7" fmla="*/ 169 h 90170"/>
                <a:gd name="connsiteX8" fmla="*/ 5370 w 83677"/>
                <a:gd name="connsiteY8" fmla="*/ 169 h 90170"/>
                <a:gd name="connsiteX9" fmla="*/ 165 w 83677"/>
                <a:gd name="connsiteY9" fmla="*/ 8798 h 90170"/>
                <a:gd name="connsiteX10" fmla="*/ 165 w 83677"/>
                <a:gd name="connsiteY10" fmla="*/ 72767 h 90170"/>
                <a:gd name="connsiteX11" fmla="*/ 5507 w 83677"/>
                <a:gd name="connsiteY11" fmla="*/ 80026 h 90170"/>
                <a:gd name="connsiteX12" fmla="*/ 13589 w 83677"/>
                <a:gd name="connsiteY12" fmla="*/ 76328 h 90170"/>
                <a:gd name="connsiteX13" fmla="*/ 46052 w 83677"/>
                <a:gd name="connsiteY13" fmla="*/ 21537 h 90170"/>
                <a:gd name="connsiteX14" fmla="*/ 57284 w 83677"/>
                <a:gd name="connsiteY14" fmla="*/ 90026 h 90170"/>
                <a:gd name="connsiteX15" fmla="*/ 59887 w 83677"/>
                <a:gd name="connsiteY15" fmla="*/ 90026 h 90170"/>
                <a:gd name="connsiteX16" fmla="*/ 82625 w 83677"/>
                <a:gd name="connsiteY16" fmla="*/ 62630 h 90170"/>
                <a:gd name="connsiteX17" fmla="*/ 80242 w 83677"/>
                <a:gd name="connsiteY17" fmla="*/ 52850 h 90170"/>
                <a:gd name="connsiteX18" fmla="*/ 78926 w 83677"/>
                <a:gd name="connsiteY18" fmla="*/ 52220 h 9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677" h="90170">
                  <a:moveTo>
                    <a:pt x="78926" y="52220"/>
                  </a:moveTo>
                  <a:cubicBezTo>
                    <a:pt x="75297" y="50686"/>
                    <a:pt x="71092" y="52316"/>
                    <a:pt x="69475" y="55918"/>
                  </a:cubicBezTo>
                  <a:cubicBezTo>
                    <a:pt x="67119" y="61534"/>
                    <a:pt x="64270" y="66945"/>
                    <a:pt x="60983" y="72082"/>
                  </a:cubicBezTo>
                  <a:cubicBezTo>
                    <a:pt x="58681" y="55425"/>
                    <a:pt x="58408" y="38536"/>
                    <a:pt x="60161" y="21811"/>
                  </a:cubicBezTo>
                  <a:cubicBezTo>
                    <a:pt x="60161" y="16743"/>
                    <a:pt x="61257" y="4826"/>
                    <a:pt x="52216" y="2360"/>
                  </a:cubicBezTo>
                  <a:cubicBezTo>
                    <a:pt x="48244" y="1265"/>
                    <a:pt x="39751" y="-1064"/>
                    <a:pt x="15369" y="42221"/>
                  </a:cubicBezTo>
                  <a:cubicBezTo>
                    <a:pt x="15999" y="29920"/>
                    <a:pt x="15547" y="17592"/>
                    <a:pt x="13999" y="5374"/>
                  </a:cubicBezTo>
                  <a:cubicBezTo>
                    <a:pt x="13054" y="1552"/>
                    <a:pt x="9192" y="-776"/>
                    <a:pt x="5370" y="169"/>
                  </a:cubicBezTo>
                  <a:cubicBezTo>
                    <a:pt x="5370" y="169"/>
                    <a:pt x="5370" y="169"/>
                    <a:pt x="5370" y="169"/>
                  </a:cubicBezTo>
                  <a:cubicBezTo>
                    <a:pt x="1589" y="1182"/>
                    <a:pt x="-698" y="4990"/>
                    <a:pt x="165" y="8798"/>
                  </a:cubicBezTo>
                  <a:cubicBezTo>
                    <a:pt x="1699" y="30098"/>
                    <a:pt x="1699" y="51467"/>
                    <a:pt x="165" y="72767"/>
                  </a:cubicBezTo>
                  <a:cubicBezTo>
                    <a:pt x="42" y="76136"/>
                    <a:pt x="2261" y="79136"/>
                    <a:pt x="5507" y="80026"/>
                  </a:cubicBezTo>
                  <a:cubicBezTo>
                    <a:pt x="8740" y="80889"/>
                    <a:pt x="12123" y="79342"/>
                    <a:pt x="13589" y="76328"/>
                  </a:cubicBezTo>
                  <a:cubicBezTo>
                    <a:pt x="22890" y="57206"/>
                    <a:pt x="33752" y="38878"/>
                    <a:pt x="46052" y="21537"/>
                  </a:cubicBezTo>
                  <a:cubicBezTo>
                    <a:pt x="42354" y="80848"/>
                    <a:pt x="49887" y="87697"/>
                    <a:pt x="57284" y="90026"/>
                  </a:cubicBezTo>
                  <a:cubicBezTo>
                    <a:pt x="58147" y="90163"/>
                    <a:pt x="59024" y="90163"/>
                    <a:pt x="59887" y="90026"/>
                  </a:cubicBezTo>
                  <a:cubicBezTo>
                    <a:pt x="68379" y="90026"/>
                    <a:pt x="75228" y="78931"/>
                    <a:pt x="82625" y="62630"/>
                  </a:cubicBezTo>
                  <a:cubicBezTo>
                    <a:pt x="84666" y="59274"/>
                    <a:pt x="83597" y="54891"/>
                    <a:pt x="80242" y="52850"/>
                  </a:cubicBezTo>
                  <a:cubicBezTo>
                    <a:pt x="79817" y="52590"/>
                    <a:pt x="79379" y="52384"/>
                    <a:pt x="78926" y="522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A791B66-9459-4921-9A7E-519BDE88C3EB}"/>
                </a:ext>
              </a:extLst>
            </p:cNvPr>
            <p:cNvSpPr/>
            <p:nvPr/>
          </p:nvSpPr>
          <p:spPr>
            <a:xfrm>
              <a:off x="10067595" y="2487991"/>
              <a:ext cx="48592" cy="163311"/>
            </a:xfrm>
            <a:custGeom>
              <a:avLst/>
              <a:gdLst>
                <a:gd name="connsiteX0" fmla="*/ 43061 w 48592"/>
                <a:gd name="connsiteY0" fmla="*/ 130 h 163311"/>
                <a:gd name="connsiteX1" fmla="*/ 34568 w 48592"/>
                <a:gd name="connsiteY1" fmla="*/ 5472 h 163311"/>
                <a:gd name="connsiteX2" fmla="*/ 187 w 48592"/>
                <a:gd name="connsiteY2" fmla="*/ 154640 h 163311"/>
                <a:gd name="connsiteX3" fmla="*/ 5420 w 48592"/>
                <a:gd name="connsiteY3" fmla="*/ 163242 h 163311"/>
                <a:gd name="connsiteX4" fmla="*/ 5529 w 48592"/>
                <a:gd name="connsiteY4" fmla="*/ 163270 h 163311"/>
                <a:gd name="connsiteX5" fmla="*/ 7036 w 48592"/>
                <a:gd name="connsiteY5" fmla="*/ 163270 h 163311"/>
                <a:gd name="connsiteX6" fmla="*/ 14022 w 48592"/>
                <a:gd name="connsiteY6" fmla="*/ 157791 h 163311"/>
                <a:gd name="connsiteX7" fmla="*/ 48403 w 48592"/>
                <a:gd name="connsiteY7" fmla="*/ 8486 h 163311"/>
                <a:gd name="connsiteX8" fmla="*/ 43116 w 48592"/>
                <a:gd name="connsiteY8" fmla="*/ 144 h 163311"/>
                <a:gd name="connsiteX9" fmla="*/ 43061 w 48592"/>
                <a:gd name="connsiteY9" fmla="*/ 130 h 16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92" h="163311">
                  <a:moveTo>
                    <a:pt x="43061" y="130"/>
                  </a:moveTo>
                  <a:cubicBezTo>
                    <a:pt x="39239" y="-719"/>
                    <a:pt x="35459" y="1664"/>
                    <a:pt x="34568" y="5472"/>
                  </a:cubicBezTo>
                  <a:lnTo>
                    <a:pt x="187" y="154640"/>
                  </a:lnTo>
                  <a:cubicBezTo>
                    <a:pt x="-744" y="158462"/>
                    <a:pt x="1598" y="162311"/>
                    <a:pt x="5420" y="163242"/>
                  </a:cubicBezTo>
                  <a:cubicBezTo>
                    <a:pt x="5461" y="163256"/>
                    <a:pt x="5488" y="163256"/>
                    <a:pt x="5529" y="163270"/>
                  </a:cubicBezTo>
                  <a:lnTo>
                    <a:pt x="7036" y="163270"/>
                  </a:lnTo>
                  <a:cubicBezTo>
                    <a:pt x="10351" y="163297"/>
                    <a:pt x="13255" y="161023"/>
                    <a:pt x="14022" y="157791"/>
                  </a:cubicBezTo>
                  <a:lnTo>
                    <a:pt x="48403" y="8486"/>
                  </a:lnTo>
                  <a:cubicBezTo>
                    <a:pt x="49252" y="4719"/>
                    <a:pt x="46883" y="979"/>
                    <a:pt x="43116" y="144"/>
                  </a:cubicBezTo>
                  <a:cubicBezTo>
                    <a:pt x="43102" y="144"/>
                    <a:pt x="43075" y="130"/>
                    <a:pt x="43061" y="1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B694F67-D632-4294-AA25-D6369EA0FD4E}"/>
                </a:ext>
              </a:extLst>
            </p:cNvPr>
            <p:cNvSpPr/>
            <p:nvPr/>
          </p:nvSpPr>
          <p:spPr>
            <a:xfrm>
              <a:off x="10145583" y="2480728"/>
              <a:ext cx="80287" cy="140645"/>
            </a:xfrm>
            <a:custGeom>
              <a:avLst/>
              <a:gdLst>
                <a:gd name="connsiteX0" fmla="*/ 60957 w 80287"/>
                <a:gd name="connsiteY0" fmla="*/ 47802 h 140645"/>
                <a:gd name="connsiteX1" fmla="*/ 57532 w 80287"/>
                <a:gd name="connsiteY1" fmla="*/ 47802 h 140645"/>
                <a:gd name="connsiteX2" fmla="*/ 65203 w 80287"/>
                <a:gd name="connsiteY2" fmla="*/ 21502 h 140645"/>
                <a:gd name="connsiteX3" fmla="*/ 60135 w 80287"/>
                <a:gd name="connsiteY3" fmla="*/ 956 h 140645"/>
                <a:gd name="connsiteX4" fmla="*/ 6851 w 80287"/>
                <a:gd name="connsiteY4" fmla="*/ 42049 h 140645"/>
                <a:gd name="connsiteX5" fmla="*/ 8563 w 80287"/>
                <a:gd name="connsiteY5" fmla="*/ 51980 h 140645"/>
                <a:gd name="connsiteX6" fmla="*/ 17809 w 80287"/>
                <a:gd name="connsiteY6" fmla="*/ 51089 h 140645"/>
                <a:gd name="connsiteX7" fmla="*/ 51779 w 80287"/>
                <a:gd name="connsiteY7" fmla="*/ 16845 h 140645"/>
                <a:gd name="connsiteX8" fmla="*/ 51779 w 80287"/>
                <a:gd name="connsiteY8" fmla="*/ 19310 h 140645"/>
                <a:gd name="connsiteX9" fmla="*/ 40410 w 80287"/>
                <a:gd name="connsiteY9" fmla="*/ 56568 h 140645"/>
                <a:gd name="connsiteX10" fmla="*/ 20138 w 80287"/>
                <a:gd name="connsiteY10" fmla="*/ 88758 h 140645"/>
                <a:gd name="connsiteX11" fmla="*/ 26712 w 80287"/>
                <a:gd name="connsiteY11" fmla="*/ 102456 h 140645"/>
                <a:gd name="connsiteX12" fmla="*/ 52053 w 80287"/>
                <a:gd name="connsiteY12" fmla="*/ 66020 h 140645"/>
                <a:gd name="connsiteX13" fmla="*/ 60683 w 80287"/>
                <a:gd name="connsiteY13" fmla="*/ 62732 h 140645"/>
                <a:gd name="connsiteX14" fmla="*/ 66025 w 80287"/>
                <a:gd name="connsiteY14" fmla="*/ 78211 h 140645"/>
                <a:gd name="connsiteX15" fmla="*/ 30000 w 80287"/>
                <a:gd name="connsiteY15" fmla="*/ 125879 h 140645"/>
                <a:gd name="connsiteX16" fmla="*/ 13700 w 80287"/>
                <a:gd name="connsiteY16" fmla="*/ 118619 h 140645"/>
                <a:gd name="connsiteX17" fmla="*/ 4522 w 80287"/>
                <a:gd name="connsiteY17" fmla="*/ 114783 h 140645"/>
                <a:gd name="connsiteX18" fmla="*/ 385 w 80287"/>
                <a:gd name="connsiteY18" fmla="*/ 123536 h 140645"/>
                <a:gd name="connsiteX19" fmla="*/ 550 w 80287"/>
                <a:gd name="connsiteY19" fmla="*/ 123961 h 140645"/>
                <a:gd name="connsiteX20" fmla="*/ 25617 w 80287"/>
                <a:gd name="connsiteY20" fmla="*/ 140398 h 140645"/>
                <a:gd name="connsiteX21" fmla="*/ 32603 w 80287"/>
                <a:gd name="connsiteY21" fmla="*/ 140398 h 140645"/>
                <a:gd name="connsiteX22" fmla="*/ 80270 w 80287"/>
                <a:gd name="connsiteY22" fmla="*/ 78895 h 140645"/>
                <a:gd name="connsiteX23" fmla="*/ 60957 w 80287"/>
                <a:gd name="connsiteY23" fmla="*/ 47802 h 14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287" h="140645">
                  <a:moveTo>
                    <a:pt x="60957" y="47802"/>
                  </a:moveTo>
                  <a:cubicBezTo>
                    <a:pt x="59820" y="47665"/>
                    <a:pt x="58669" y="47665"/>
                    <a:pt x="57532" y="47802"/>
                  </a:cubicBezTo>
                  <a:cubicBezTo>
                    <a:pt x="61642" y="35200"/>
                    <a:pt x="64518" y="24516"/>
                    <a:pt x="65203" y="21502"/>
                  </a:cubicBezTo>
                  <a:cubicBezTo>
                    <a:pt x="65888" y="18489"/>
                    <a:pt x="68628" y="5202"/>
                    <a:pt x="60135" y="956"/>
                  </a:cubicBezTo>
                  <a:cubicBezTo>
                    <a:pt x="56574" y="-688"/>
                    <a:pt x="46437" y="-5756"/>
                    <a:pt x="6851" y="42049"/>
                  </a:cubicBezTo>
                  <a:cubicBezTo>
                    <a:pt x="4577" y="45268"/>
                    <a:pt x="5344" y="49706"/>
                    <a:pt x="8563" y="51980"/>
                  </a:cubicBezTo>
                  <a:cubicBezTo>
                    <a:pt x="11440" y="54007"/>
                    <a:pt x="15371" y="53637"/>
                    <a:pt x="17809" y="51089"/>
                  </a:cubicBezTo>
                  <a:cubicBezTo>
                    <a:pt x="27808" y="38433"/>
                    <a:pt x="39205" y="26940"/>
                    <a:pt x="51779" y="16845"/>
                  </a:cubicBezTo>
                  <a:cubicBezTo>
                    <a:pt x="51779" y="16845"/>
                    <a:pt x="51779" y="18352"/>
                    <a:pt x="51779" y="19310"/>
                  </a:cubicBezTo>
                  <a:cubicBezTo>
                    <a:pt x="48944" y="31995"/>
                    <a:pt x="45150" y="44459"/>
                    <a:pt x="40410" y="56568"/>
                  </a:cubicBezTo>
                  <a:cubicBezTo>
                    <a:pt x="30027" y="64527"/>
                    <a:pt x="22836" y="75951"/>
                    <a:pt x="20138" y="88758"/>
                  </a:cubicBezTo>
                  <a:cubicBezTo>
                    <a:pt x="18905" y="98757"/>
                    <a:pt x="23014" y="101634"/>
                    <a:pt x="26712" y="102456"/>
                  </a:cubicBezTo>
                  <a:cubicBezTo>
                    <a:pt x="35068" y="103825"/>
                    <a:pt x="44520" y="85470"/>
                    <a:pt x="52053" y="66020"/>
                  </a:cubicBezTo>
                  <a:cubicBezTo>
                    <a:pt x="54464" y="63951"/>
                    <a:pt x="57519" y="62801"/>
                    <a:pt x="60683" y="62732"/>
                  </a:cubicBezTo>
                  <a:cubicBezTo>
                    <a:pt x="65614" y="62732"/>
                    <a:pt x="66025" y="74649"/>
                    <a:pt x="66025" y="78211"/>
                  </a:cubicBezTo>
                  <a:cubicBezTo>
                    <a:pt x="65970" y="100346"/>
                    <a:pt x="51286" y="119783"/>
                    <a:pt x="30000" y="125879"/>
                  </a:cubicBezTo>
                  <a:cubicBezTo>
                    <a:pt x="23521" y="127810"/>
                    <a:pt x="16590" y="124728"/>
                    <a:pt x="13700" y="118619"/>
                  </a:cubicBezTo>
                  <a:cubicBezTo>
                    <a:pt x="12193" y="115058"/>
                    <a:pt x="8111" y="113359"/>
                    <a:pt x="4522" y="114783"/>
                  </a:cubicBezTo>
                  <a:cubicBezTo>
                    <a:pt x="961" y="116057"/>
                    <a:pt x="-888" y="119975"/>
                    <a:pt x="385" y="123536"/>
                  </a:cubicBezTo>
                  <a:cubicBezTo>
                    <a:pt x="440" y="123687"/>
                    <a:pt x="495" y="123824"/>
                    <a:pt x="550" y="123961"/>
                  </a:cubicBezTo>
                  <a:cubicBezTo>
                    <a:pt x="4522" y="134234"/>
                    <a:pt x="14604" y="140850"/>
                    <a:pt x="25617" y="140398"/>
                  </a:cubicBezTo>
                  <a:cubicBezTo>
                    <a:pt x="27932" y="140672"/>
                    <a:pt x="30288" y="140672"/>
                    <a:pt x="32603" y="140398"/>
                  </a:cubicBezTo>
                  <a:cubicBezTo>
                    <a:pt x="60628" y="133111"/>
                    <a:pt x="80202" y="107852"/>
                    <a:pt x="80270" y="78895"/>
                  </a:cubicBezTo>
                  <a:cubicBezTo>
                    <a:pt x="79723" y="52596"/>
                    <a:pt x="67943" y="48213"/>
                    <a:pt x="60957" y="478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515904B-E4BA-4146-B772-A163201A7496}"/>
                </a:ext>
              </a:extLst>
            </p:cNvPr>
            <p:cNvSpPr/>
            <p:nvPr/>
          </p:nvSpPr>
          <p:spPr>
            <a:xfrm>
              <a:off x="10252127" y="2545416"/>
              <a:ext cx="69808" cy="14252"/>
            </a:xfrm>
            <a:custGeom>
              <a:avLst/>
              <a:gdLst>
                <a:gd name="connsiteX0" fmla="*/ 60707 w 69808"/>
                <a:gd name="connsiteY0" fmla="*/ 13934 h 14252"/>
                <a:gd name="connsiteX1" fmla="*/ 69515 w 69808"/>
                <a:gd name="connsiteY1" fmla="*/ 9043 h 14252"/>
                <a:gd name="connsiteX2" fmla="*/ 64625 w 69808"/>
                <a:gd name="connsiteY2" fmla="*/ 236 h 14252"/>
                <a:gd name="connsiteX3" fmla="*/ 60707 w 69808"/>
                <a:gd name="connsiteY3" fmla="*/ 236 h 14252"/>
                <a:gd name="connsiteX4" fmla="*/ 9067 w 69808"/>
                <a:gd name="connsiteY4" fmla="*/ 236 h 14252"/>
                <a:gd name="connsiteX5" fmla="*/ 259 w 69808"/>
                <a:gd name="connsiteY5" fmla="*/ 5126 h 14252"/>
                <a:gd name="connsiteX6" fmla="*/ 5149 w 69808"/>
                <a:gd name="connsiteY6" fmla="*/ 13934 h 14252"/>
                <a:gd name="connsiteX7" fmla="*/ 9067 w 69808"/>
                <a:gd name="connsiteY7" fmla="*/ 13934 h 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808" h="14252">
                  <a:moveTo>
                    <a:pt x="60707" y="13934"/>
                  </a:moveTo>
                  <a:cubicBezTo>
                    <a:pt x="64488" y="15016"/>
                    <a:pt x="68433" y="12824"/>
                    <a:pt x="69515" y="9043"/>
                  </a:cubicBezTo>
                  <a:cubicBezTo>
                    <a:pt x="70597" y="5263"/>
                    <a:pt x="68406" y="1318"/>
                    <a:pt x="64625" y="236"/>
                  </a:cubicBezTo>
                  <a:cubicBezTo>
                    <a:pt x="63337" y="-134"/>
                    <a:pt x="61981" y="-134"/>
                    <a:pt x="60707" y="236"/>
                  </a:cubicBezTo>
                  <a:lnTo>
                    <a:pt x="9067" y="236"/>
                  </a:lnTo>
                  <a:cubicBezTo>
                    <a:pt x="5286" y="-846"/>
                    <a:pt x="1342" y="1345"/>
                    <a:pt x="259" y="5126"/>
                  </a:cubicBezTo>
                  <a:cubicBezTo>
                    <a:pt x="-823" y="8907"/>
                    <a:pt x="1369" y="12851"/>
                    <a:pt x="5149" y="13934"/>
                  </a:cubicBezTo>
                  <a:cubicBezTo>
                    <a:pt x="6437" y="14303"/>
                    <a:pt x="7793" y="14303"/>
                    <a:pt x="9067" y="139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74CE6227-8573-44C5-97DD-441D566F6F6C}"/>
                </a:ext>
              </a:extLst>
            </p:cNvPr>
            <p:cNvSpPr/>
            <p:nvPr/>
          </p:nvSpPr>
          <p:spPr>
            <a:xfrm>
              <a:off x="10256677" y="2571169"/>
              <a:ext cx="86407" cy="20001"/>
            </a:xfrm>
            <a:custGeom>
              <a:avLst/>
              <a:gdLst>
                <a:gd name="connsiteX0" fmla="*/ 82319 w 86407"/>
                <a:gd name="connsiteY0" fmla="*/ 5714 h 20001"/>
                <a:gd name="connsiteX1" fmla="*/ 7667 w 86407"/>
                <a:gd name="connsiteY1" fmla="*/ -39 h 20001"/>
                <a:gd name="connsiteX2" fmla="*/ -4 w 86407"/>
                <a:gd name="connsiteY2" fmla="*/ 6536 h 20001"/>
                <a:gd name="connsiteX3" fmla="*/ 6571 w 86407"/>
                <a:gd name="connsiteY3" fmla="*/ 14206 h 20001"/>
                <a:gd name="connsiteX4" fmla="*/ 81224 w 86407"/>
                <a:gd name="connsiteY4" fmla="*/ 19959 h 20001"/>
                <a:gd name="connsiteX5" fmla="*/ 81224 w 86407"/>
                <a:gd name="connsiteY5" fmla="*/ 19959 h 20001"/>
                <a:gd name="connsiteX6" fmla="*/ 86114 w 86407"/>
                <a:gd name="connsiteY6" fmla="*/ 11152 h 20001"/>
                <a:gd name="connsiteX7" fmla="*/ 81224 w 86407"/>
                <a:gd name="connsiteY7" fmla="*/ 6262 h 2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407" h="20001">
                  <a:moveTo>
                    <a:pt x="82319" y="5714"/>
                  </a:moveTo>
                  <a:lnTo>
                    <a:pt x="7667" y="-39"/>
                  </a:lnTo>
                  <a:cubicBezTo>
                    <a:pt x="3804" y="-135"/>
                    <a:pt x="489" y="2700"/>
                    <a:pt x="-4" y="6536"/>
                  </a:cubicBezTo>
                  <a:cubicBezTo>
                    <a:pt x="-237" y="10453"/>
                    <a:pt x="2667" y="13850"/>
                    <a:pt x="6571" y="14206"/>
                  </a:cubicBezTo>
                  <a:lnTo>
                    <a:pt x="81224" y="19959"/>
                  </a:lnTo>
                  <a:lnTo>
                    <a:pt x="81224" y="19959"/>
                  </a:lnTo>
                  <a:cubicBezTo>
                    <a:pt x="85004" y="18877"/>
                    <a:pt x="87196" y="14932"/>
                    <a:pt x="86114" y="11152"/>
                  </a:cubicBezTo>
                  <a:cubicBezTo>
                    <a:pt x="85442" y="8782"/>
                    <a:pt x="83593" y="6933"/>
                    <a:pt x="81224" y="6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6ADDD2D-FBF6-4450-B3C7-F2BA7E196B6E}"/>
                </a:ext>
              </a:extLst>
            </p:cNvPr>
            <p:cNvSpPr/>
            <p:nvPr/>
          </p:nvSpPr>
          <p:spPr>
            <a:xfrm>
              <a:off x="10365372" y="2511767"/>
              <a:ext cx="131676" cy="241035"/>
            </a:xfrm>
            <a:custGeom>
              <a:avLst/>
              <a:gdLst>
                <a:gd name="connsiteX0" fmla="*/ 121423 w 131676"/>
                <a:gd name="connsiteY0" fmla="*/ 96757 h 241035"/>
                <a:gd name="connsiteX1" fmla="*/ 102520 w 131676"/>
                <a:gd name="connsiteY1" fmla="*/ 101825 h 241035"/>
                <a:gd name="connsiteX2" fmla="*/ 109643 w 131676"/>
                <a:gd name="connsiteY2" fmla="*/ 5941 h 241035"/>
                <a:gd name="connsiteX3" fmla="*/ 101479 w 131676"/>
                <a:gd name="connsiteY3" fmla="*/ 51 h 241035"/>
                <a:gd name="connsiteX4" fmla="*/ 95945 w 131676"/>
                <a:gd name="connsiteY4" fmla="*/ 4572 h 241035"/>
                <a:gd name="connsiteX5" fmla="*/ 91836 w 131676"/>
                <a:gd name="connsiteY5" fmla="*/ 19502 h 241035"/>
                <a:gd name="connsiteX6" fmla="*/ 45812 w 131676"/>
                <a:gd name="connsiteY6" fmla="*/ 10872 h 241035"/>
                <a:gd name="connsiteX7" fmla="*/ 29922 w 131676"/>
                <a:gd name="connsiteY7" fmla="*/ 30323 h 241035"/>
                <a:gd name="connsiteX8" fmla="*/ 46360 w 131676"/>
                <a:gd name="connsiteY8" fmla="*/ 72101 h 241035"/>
                <a:gd name="connsiteX9" fmla="*/ 85398 w 131676"/>
                <a:gd name="connsiteY9" fmla="*/ 65252 h 241035"/>
                <a:gd name="connsiteX10" fmla="*/ 94575 w 131676"/>
                <a:gd name="connsiteY10" fmla="*/ 50870 h 241035"/>
                <a:gd name="connsiteX11" fmla="*/ 87316 w 131676"/>
                <a:gd name="connsiteY11" fmla="*/ 108263 h 241035"/>
                <a:gd name="connsiteX12" fmla="*/ 11842 w 131676"/>
                <a:gd name="connsiteY12" fmla="*/ 166889 h 241035"/>
                <a:gd name="connsiteX13" fmla="*/ 1020 w 131676"/>
                <a:gd name="connsiteY13" fmla="*/ 211955 h 241035"/>
                <a:gd name="connsiteX14" fmla="*/ 24717 w 131676"/>
                <a:gd name="connsiteY14" fmla="*/ 240994 h 241035"/>
                <a:gd name="connsiteX15" fmla="*/ 26087 w 131676"/>
                <a:gd name="connsiteY15" fmla="*/ 240994 h 241035"/>
                <a:gd name="connsiteX16" fmla="*/ 86220 w 131676"/>
                <a:gd name="connsiteY16" fmla="*/ 163876 h 241035"/>
                <a:gd name="connsiteX17" fmla="*/ 99918 w 131676"/>
                <a:gd name="connsiteY17" fmla="*/ 118399 h 241035"/>
                <a:gd name="connsiteX18" fmla="*/ 124026 w 131676"/>
                <a:gd name="connsiteY18" fmla="*/ 111003 h 241035"/>
                <a:gd name="connsiteX19" fmla="*/ 131642 w 131676"/>
                <a:gd name="connsiteY19" fmla="*/ 104400 h 241035"/>
                <a:gd name="connsiteX20" fmla="*/ 125039 w 131676"/>
                <a:gd name="connsiteY20" fmla="*/ 96798 h 241035"/>
                <a:gd name="connsiteX21" fmla="*/ 121834 w 131676"/>
                <a:gd name="connsiteY21" fmla="*/ 97305 h 241035"/>
                <a:gd name="connsiteX22" fmla="*/ 74029 w 131676"/>
                <a:gd name="connsiteY22" fmla="*/ 55664 h 241035"/>
                <a:gd name="connsiteX23" fmla="*/ 52387 w 131676"/>
                <a:gd name="connsiteY23" fmla="*/ 58814 h 241035"/>
                <a:gd name="connsiteX24" fmla="*/ 43346 w 131676"/>
                <a:gd name="connsiteY24" fmla="*/ 33200 h 241035"/>
                <a:gd name="connsiteX25" fmla="*/ 50606 w 131676"/>
                <a:gd name="connsiteY25" fmla="*/ 23474 h 241035"/>
                <a:gd name="connsiteX26" fmla="*/ 56633 w 131676"/>
                <a:gd name="connsiteY26" fmla="*/ 22516 h 241035"/>
                <a:gd name="connsiteX27" fmla="*/ 86631 w 131676"/>
                <a:gd name="connsiteY27" fmla="*/ 32515 h 241035"/>
                <a:gd name="connsiteX28" fmla="*/ 74029 w 131676"/>
                <a:gd name="connsiteY28" fmla="*/ 56212 h 241035"/>
                <a:gd name="connsiteX29" fmla="*/ 72933 w 131676"/>
                <a:gd name="connsiteY29" fmla="*/ 158123 h 241035"/>
                <a:gd name="connsiteX30" fmla="*/ 25539 w 131676"/>
                <a:gd name="connsiteY30" fmla="*/ 226611 h 241035"/>
                <a:gd name="connsiteX31" fmla="*/ 14718 w 131676"/>
                <a:gd name="connsiteY31" fmla="*/ 208393 h 241035"/>
                <a:gd name="connsiteX32" fmla="*/ 23210 w 131676"/>
                <a:gd name="connsiteY32" fmla="*/ 174834 h 241035"/>
                <a:gd name="connsiteX33" fmla="*/ 83069 w 131676"/>
                <a:gd name="connsiteY33" fmla="*/ 125933 h 241035"/>
                <a:gd name="connsiteX34" fmla="*/ 72933 w 131676"/>
                <a:gd name="connsiteY34" fmla="*/ 158671 h 24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676" h="241035">
                  <a:moveTo>
                    <a:pt x="121423" y="96757"/>
                  </a:moveTo>
                  <a:cubicBezTo>
                    <a:pt x="114985" y="97894"/>
                    <a:pt x="108657" y="99593"/>
                    <a:pt x="102520" y="101825"/>
                  </a:cubicBezTo>
                  <a:cubicBezTo>
                    <a:pt x="107712" y="70129"/>
                    <a:pt x="110095" y="38049"/>
                    <a:pt x="109643" y="5941"/>
                  </a:cubicBezTo>
                  <a:cubicBezTo>
                    <a:pt x="109013" y="2065"/>
                    <a:pt x="105356" y="-579"/>
                    <a:pt x="101479" y="51"/>
                  </a:cubicBezTo>
                  <a:cubicBezTo>
                    <a:pt x="98959" y="462"/>
                    <a:pt x="96849" y="2188"/>
                    <a:pt x="95945" y="4572"/>
                  </a:cubicBezTo>
                  <a:cubicBezTo>
                    <a:pt x="95945" y="4572"/>
                    <a:pt x="94439" y="11009"/>
                    <a:pt x="91836" y="19502"/>
                  </a:cubicBezTo>
                  <a:cubicBezTo>
                    <a:pt x="81426" y="13886"/>
                    <a:pt x="61016" y="4845"/>
                    <a:pt x="45812" y="10872"/>
                  </a:cubicBezTo>
                  <a:cubicBezTo>
                    <a:pt x="37566" y="14242"/>
                    <a:pt x="31580" y="21570"/>
                    <a:pt x="29922" y="30323"/>
                  </a:cubicBezTo>
                  <a:cubicBezTo>
                    <a:pt x="24485" y="46391"/>
                    <a:pt x="31429" y="64047"/>
                    <a:pt x="46360" y="72101"/>
                  </a:cubicBezTo>
                  <a:cubicBezTo>
                    <a:pt x="59400" y="79046"/>
                    <a:pt x="75495" y="76224"/>
                    <a:pt x="85398" y="65252"/>
                  </a:cubicBezTo>
                  <a:cubicBezTo>
                    <a:pt x="89001" y="60828"/>
                    <a:pt x="92083" y="56006"/>
                    <a:pt x="94575" y="50870"/>
                  </a:cubicBezTo>
                  <a:cubicBezTo>
                    <a:pt x="93302" y="70129"/>
                    <a:pt x="90877" y="89292"/>
                    <a:pt x="87316" y="108263"/>
                  </a:cubicBezTo>
                  <a:cubicBezTo>
                    <a:pt x="57660" y="121208"/>
                    <a:pt x="31717" y="141357"/>
                    <a:pt x="11842" y="166889"/>
                  </a:cubicBezTo>
                  <a:cubicBezTo>
                    <a:pt x="1870" y="179628"/>
                    <a:pt x="-2089" y="196079"/>
                    <a:pt x="1020" y="211955"/>
                  </a:cubicBezTo>
                  <a:cubicBezTo>
                    <a:pt x="5404" y="230447"/>
                    <a:pt x="13348" y="240172"/>
                    <a:pt x="24717" y="240994"/>
                  </a:cubicBezTo>
                  <a:lnTo>
                    <a:pt x="26087" y="240994"/>
                  </a:lnTo>
                  <a:cubicBezTo>
                    <a:pt x="53482" y="240994"/>
                    <a:pt x="79097" y="182231"/>
                    <a:pt x="86220" y="163876"/>
                  </a:cubicBezTo>
                  <a:cubicBezTo>
                    <a:pt x="92041" y="149123"/>
                    <a:pt x="96630" y="133919"/>
                    <a:pt x="99918" y="118399"/>
                  </a:cubicBezTo>
                  <a:cubicBezTo>
                    <a:pt x="107629" y="114989"/>
                    <a:pt x="115725" y="112496"/>
                    <a:pt x="124026" y="111003"/>
                  </a:cubicBezTo>
                  <a:cubicBezTo>
                    <a:pt x="127943" y="111277"/>
                    <a:pt x="131354" y="108332"/>
                    <a:pt x="131642" y="104400"/>
                  </a:cubicBezTo>
                  <a:cubicBezTo>
                    <a:pt x="131916" y="100483"/>
                    <a:pt x="128957" y="97072"/>
                    <a:pt x="125039" y="96798"/>
                  </a:cubicBezTo>
                  <a:cubicBezTo>
                    <a:pt x="123943" y="96716"/>
                    <a:pt x="122848" y="96894"/>
                    <a:pt x="121834" y="97305"/>
                  </a:cubicBezTo>
                  <a:close/>
                  <a:moveTo>
                    <a:pt x="74029" y="55664"/>
                  </a:moveTo>
                  <a:cubicBezTo>
                    <a:pt x="68345" y="61458"/>
                    <a:pt x="59496" y="62746"/>
                    <a:pt x="52387" y="58814"/>
                  </a:cubicBezTo>
                  <a:cubicBezTo>
                    <a:pt x="43250" y="53856"/>
                    <a:pt x="39347" y="42788"/>
                    <a:pt x="43346" y="33200"/>
                  </a:cubicBezTo>
                  <a:cubicBezTo>
                    <a:pt x="43894" y="28912"/>
                    <a:pt x="46647" y="25214"/>
                    <a:pt x="50606" y="23474"/>
                  </a:cubicBezTo>
                  <a:cubicBezTo>
                    <a:pt x="52537" y="22790"/>
                    <a:pt x="54578" y="22461"/>
                    <a:pt x="56633" y="22516"/>
                  </a:cubicBezTo>
                  <a:cubicBezTo>
                    <a:pt x="67235" y="23625"/>
                    <a:pt x="77481" y="27036"/>
                    <a:pt x="86631" y="32515"/>
                  </a:cubicBezTo>
                  <a:cubicBezTo>
                    <a:pt x="83658" y="41007"/>
                    <a:pt x="79412" y="49007"/>
                    <a:pt x="74029" y="56212"/>
                  </a:cubicBezTo>
                  <a:close/>
                  <a:moveTo>
                    <a:pt x="72933" y="158123"/>
                  </a:moveTo>
                  <a:cubicBezTo>
                    <a:pt x="53071" y="208667"/>
                    <a:pt x="32799" y="226611"/>
                    <a:pt x="25539" y="226611"/>
                  </a:cubicBezTo>
                  <a:cubicBezTo>
                    <a:pt x="21430" y="226611"/>
                    <a:pt x="17321" y="219489"/>
                    <a:pt x="14718" y="208393"/>
                  </a:cubicBezTo>
                  <a:cubicBezTo>
                    <a:pt x="12636" y="196504"/>
                    <a:pt x="15732" y="184299"/>
                    <a:pt x="23210" y="174834"/>
                  </a:cubicBezTo>
                  <a:cubicBezTo>
                    <a:pt x="39168" y="154178"/>
                    <a:pt x="59646" y="137453"/>
                    <a:pt x="83069" y="125933"/>
                  </a:cubicBezTo>
                  <a:cubicBezTo>
                    <a:pt x="80371" y="137042"/>
                    <a:pt x="76988" y="147973"/>
                    <a:pt x="72933" y="1586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BDEDDC5-72BA-4B2C-8D96-F81290706A22}"/>
                </a:ext>
              </a:extLst>
            </p:cNvPr>
            <p:cNvSpPr/>
            <p:nvPr/>
          </p:nvSpPr>
          <p:spPr>
            <a:xfrm>
              <a:off x="10559759" y="2530987"/>
              <a:ext cx="20909" cy="34323"/>
            </a:xfrm>
            <a:custGeom>
              <a:avLst/>
              <a:gdLst>
                <a:gd name="connsiteX0" fmla="*/ 14290 w 20909"/>
                <a:gd name="connsiteY0" fmla="*/ 34253 h 34323"/>
                <a:gd name="connsiteX1" fmla="*/ 20892 w 20909"/>
                <a:gd name="connsiteY1" fmla="*/ 27705 h 34323"/>
                <a:gd name="connsiteX2" fmla="*/ 20865 w 20909"/>
                <a:gd name="connsiteY2" fmla="*/ 27130 h 34323"/>
                <a:gd name="connsiteX3" fmla="*/ 14153 w 20909"/>
                <a:gd name="connsiteY3" fmla="*/ 20007 h 34323"/>
                <a:gd name="connsiteX4" fmla="*/ 17578 w 20909"/>
                <a:gd name="connsiteY4" fmla="*/ 10555 h 34323"/>
                <a:gd name="connsiteX5" fmla="*/ 14975 w 20909"/>
                <a:gd name="connsiteY5" fmla="*/ 967 h 34323"/>
                <a:gd name="connsiteX6" fmla="*/ 5387 w 20909"/>
                <a:gd name="connsiteY6" fmla="*/ 3337 h 34323"/>
                <a:gd name="connsiteX7" fmla="*/ 5250 w 20909"/>
                <a:gd name="connsiteY7" fmla="*/ 3570 h 34323"/>
                <a:gd name="connsiteX8" fmla="*/ 1825 w 20909"/>
                <a:gd name="connsiteY8" fmla="*/ 27952 h 34323"/>
                <a:gd name="connsiteX9" fmla="*/ 14290 w 20909"/>
                <a:gd name="connsiteY9" fmla="*/ 34253 h 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09" h="34323">
                  <a:moveTo>
                    <a:pt x="14290" y="34253"/>
                  </a:moveTo>
                  <a:cubicBezTo>
                    <a:pt x="17920" y="34266"/>
                    <a:pt x="20879" y="31335"/>
                    <a:pt x="20892" y="27705"/>
                  </a:cubicBezTo>
                  <a:cubicBezTo>
                    <a:pt x="20892" y="27513"/>
                    <a:pt x="20879" y="27322"/>
                    <a:pt x="20865" y="27130"/>
                  </a:cubicBezTo>
                  <a:cubicBezTo>
                    <a:pt x="20632" y="23445"/>
                    <a:pt x="17810" y="20459"/>
                    <a:pt x="14153" y="20007"/>
                  </a:cubicBezTo>
                  <a:cubicBezTo>
                    <a:pt x="14701" y="16678"/>
                    <a:pt x="15865" y="13473"/>
                    <a:pt x="17578" y="10555"/>
                  </a:cubicBezTo>
                  <a:cubicBezTo>
                    <a:pt x="19454" y="7186"/>
                    <a:pt x="18290" y="2926"/>
                    <a:pt x="14975" y="967"/>
                  </a:cubicBezTo>
                  <a:cubicBezTo>
                    <a:pt x="11674" y="-1033"/>
                    <a:pt x="7373" y="36"/>
                    <a:pt x="5387" y="3337"/>
                  </a:cubicBezTo>
                  <a:cubicBezTo>
                    <a:pt x="5332" y="3419"/>
                    <a:pt x="5291" y="3487"/>
                    <a:pt x="5250" y="3570"/>
                  </a:cubicBezTo>
                  <a:cubicBezTo>
                    <a:pt x="3195" y="7131"/>
                    <a:pt x="-3106" y="19459"/>
                    <a:pt x="1825" y="27952"/>
                  </a:cubicBezTo>
                  <a:cubicBezTo>
                    <a:pt x="4524" y="32170"/>
                    <a:pt x="9291" y="34581"/>
                    <a:pt x="14290" y="342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4C65716-60B9-491E-8D03-1BB1F62ACDE9}"/>
                </a:ext>
              </a:extLst>
            </p:cNvPr>
            <p:cNvSpPr/>
            <p:nvPr/>
          </p:nvSpPr>
          <p:spPr>
            <a:xfrm>
              <a:off x="10541080" y="2573836"/>
              <a:ext cx="49073" cy="94863"/>
            </a:xfrm>
            <a:custGeom>
              <a:avLst/>
              <a:gdLst>
                <a:gd name="connsiteX0" fmla="*/ 33243 w 49073"/>
                <a:gd name="connsiteY0" fmla="*/ 718 h 94863"/>
                <a:gd name="connsiteX1" fmla="*/ 29106 w 49073"/>
                <a:gd name="connsiteY1" fmla="*/ 9471 h 94863"/>
                <a:gd name="connsiteX2" fmla="*/ 29271 w 49073"/>
                <a:gd name="connsiteY2" fmla="*/ 9896 h 94863"/>
                <a:gd name="connsiteX3" fmla="*/ 30230 w 49073"/>
                <a:gd name="connsiteY3" fmla="*/ 62358 h 94863"/>
                <a:gd name="connsiteX4" fmla="*/ 5300 w 49073"/>
                <a:gd name="connsiteY4" fmla="*/ 80850 h 94863"/>
                <a:gd name="connsiteX5" fmla="*/ 191 w 49073"/>
                <a:gd name="connsiteY5" fmla="*/ 89301 h 94863"/>
                <a:gd name="connsiteX6" fmla="*/ 232 w 49073"/>
                <a:gd name="connsiteY6" fmla="*/ 89479 h 94863"/>
                <a:gd name="connsiteX7" fmla="*/ 7081 w 49073"/>
                <a:gd name="connsiteY7" fmla="*/ 94822 h 94863"/>
                <a:gd name="connsiteX8" fmla="*/ 8998 w 49073"/>
                <a:gd name="connsiteY8" fmla="*/ 94822 h 94863"/>
                <a:gd name="connsiteX9" fmla="*/ 42969 w 49073"/>
                <a:gd name="connsiteY9" fmla="*/ 69070 h 94863"/>
                <a:gd name="connsiteX10" fmla="*/ 42969 w 49073"/>
                <a:gd name="connsiteY10" fmla="*/ 4964 h 94863"/>
                <a:gd name="connsiteX11" fmla="*/ 34531 w 49073"/>
                <a:gd name="connsiteY11" fmla="*/ 211 h 94863"/>
                <a:gd name="connsiteX12" fmla="*/ 33243 w 49073"/>
                <a:gd name="connsiteY12" fmla="*/ 718 h 9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073" h="94863">
                  <a:moveTo>
                    <a:pt x="33243" y="718"/>
                  </a:moveTo>
                  <a:cubicBezTo>
                    <a:pt x="29682" y="1992"/>
                    <a:pt x="27833" y="5910"/>
                    <a:pt x="29106" y="9471"/>
                  </a:cubicBezTo>
                  <a:cubicBezTo>
                    <a:pt x="29161" y="9622"/>
                    <a:pt x="29216" y="9759"/>
                    <a:pt x="29271" y="9896"/>
                  </a:cubicBezTo>
                  <a:cubicBezTo>
                    <a:pt x="29271" y="9896"/>
                    <a:pt x="41188" y="40990"/>
                    <a:pt x="30230" y="62358"/>
                  </a:cubicBezTo>
                  <a:cubicBezTo>
                    <a:pt x="25066" y="71905"/>
                    <a:pt x="15929" y="78672"/>
                    <a:pt x="5300" y="80850"/>
                  </a:cubicBezTo>
                  <a:cubicBezTo>
                    <a:pt x="1547" y="81768"/>
                    <a:pt x="-741" y="85562"/>
                    <a:pt x="191" y="89301"/>
                  </a:cubicBezTo>
                  <a:cubicBezTo>
                    <a:pt x="204" y="89356"/>
                    <a:pt x="218" y="89425"/>
                    <a:pt x="232" y="89479"/>
                  </a:cubicBezTo>
                  <a:cubicBezTo>
                    <a:pt x="1040" y="92602"/>
                    <a:pt x="3848" y="94794"/>
                    <a:pt x="7081" y="94822"/>
                  </a:cubicBezTo>
                  <a:lnTo>
                    <a:pt x="8998" y="94822"/>
                  </a:lnTo>
                  <a:cubicBezTo>
                    <a:pt x="23573" y="91685"/>
                    <a:pt x="36010" y="82261"/>
                    <a:pt x="42969" y="69070"/>
                  </a:cubicBezTo>
                  <a:cubicBezTo>
                    <a:pt x="56667" y="41674"/>
                    <a:pt x="42969" y="6471"/>
                    <a:pt x="42969" y="4964"/>
                  </a:cubicBezTo>
                  <a:cubicBezTo>
                    <a:pt x="41955" y="1321"/>
                    <a:pt x="38175" y="-802"/>
                    <a:pt x="34531" y="211"/>
                  </a:cubicBezTo>
                  <a:cubicBezTo>
                    <a:pt x="34079" y="335"/>
                    <a:pt x="33654" y="513"/>
                    <a:pt x="33243" y="7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072F0A2D-78C9-46B3-B814-4F25892DAE3B}"/>
                </a:ext>
              </a:extLst>
            </p:cNvPr>
            <p:cNvSpPr/>
            <p:nvPr/>
          </p:nvSpPr>
          <p:spPr>
            <a:xfrm>
              <a:off x="10698436" y="2459234"/>
              <a:ext cx="103335" cy="121268"/>
            </a:xfrm>
            <a:custGeom>
              <a:avLst/>
              <a:gdLst>
                <a:gd name="connsiteX0" fmla="*/ 100392 w 103335"/>
                <a:gd name="connsiteY0" fmla="*/ 90116 h 121268"/>
                <a:gd name="connsiteX1" fmla="*/ 90886 w 103335"/>
                <a:gd name="connsiteY1" fmla="*/ 91965 h 121268"/>
                <a:gd name="connsiteX2" fmla="*/ 90667 w 103335"/>
                <a:gd name="connsiteY2" fmla="*/ 92307 h 121268"/>
                <a:gd name="connsiteX3" fmla="*/ 73134 w 103335"/>
                <a:gd name="connsiteY3" fmla="*/ 107238 h 121268"/>
                <a:gd name="connsiteX4" fmla="*/ 54231 w 103335"/>
                <a:gd name="connsiteY4" fmla="*/ 75185 h 121268"/>
                <a:gd name="connsiteX5" fmla="*/ 91626 w 103335"/>
                <a:gd name="connsiteY5" fmla="*/ 9984 h 121268"/>
                <a:gd name="connsiteX6" fmla="*/ 88187 w 103335"/>
                <a:gd name="connsiteY6" fmla="*/ 725 h 121268"/>
                <a:gd name="connsiteX7" fmla="*/ 88064 w 103335"/>
                <a:gd name="connsiteY7" fmla="*/ 670 h 121268"/>
                <a:gd name="connsiteX8" fmla="*/ 78626 w 103335"/>
                <a:gd name="connsiteY8" fmla="*/ 4190 h 121268"/>
                <a:gd name="connsiteX9" fmla="*/ 78613 w 103335"/>
                <a:gd name="connsiteY9" fmla="*/ 4231 h 121268"/>
                <a:gd name="connsiteX10" fmla="*/ 49300 w 103335"/>
                <a:gd name="connsiteY10" fmla="*/ 57241 h 121268"/>
                <a:gd name="connsiteX11" fmla="*/ 40533 w 103335"/>
                <a:gd name="connsiteY11" fmla="*/ 6286 h 121268"/>
                <a:gd name="connsiteX12" fmla="*/ 32726 w 103335"/>
                <a:gd name="connsiteY12" fmla="*/ -15 h 121268"/>
                <a:gd name="connsiteX13" fmla="*/ 26425 w 103335"/>
                <a:gd name="connsiteY13" fmla="*/ 7793 h 121268"/>
                <a:gd name="connsiteX14" fmla="*/ 38616 w 103335"/>
                <a:gd name="connsiteY14" fmla="*/ 72446 h 121268"/>
                <a:gd name="connsiteX15" fmla="*/ 22726 w 103335"/>
                <a:gd name="connsiteY15" fmla="*/ 91074 h 121268"/>
                <a:gd name="connsiteX16" fmla="*/ 14507 w 103335"/>
                <a:gd name="connsiteY16" fmla="*/ 98334 h 121268"/>
                <a:gd name="connsiteX17" fmla="*/ 17247 w 103335"/>
                <a:gd name="connsiteY17" fmla="*/ 86828 h 121268"/>
                <a:gd name="connsiteX18" fmla="*/ 12659 w 103335"/>
                <a:gd name="connsiteY18" fmla="*/ 77719 h 121268"/>
                <a:gd name="connsiteX19" fmla="*/ 3549 w 103335"/>
                <a:gd name="connsiteY19" fmla="*/ 82308 h 121268"/>
                <a:gd name="connsiteX20" fmla="*/ 5467 w 103335"/>
                <a:gd name="connsiteY20" fmla="*/ 113265 h 121268"/>
                <a:gd name="connsiteX21" fmla="*/ 10946 w 103335"/>
                <a:gd name="connsiteY21" fmla="*/ 114772 h 121268"/>
                <a:gd name="connsiteX22" fmla="*/ 32589 w 103335"/>
                <a:gd name="connsiteY22" fmla="*/ 101074 h 121268"/>
                <a:gd name="connsiteX23" fmla="*/ 43821 w 103335"/>
                <a:gd name="connsiteY23" fmla="*/ 88609 h 121268"/>
                <a:gd name="connsiteX24" fmla="*/ 69709 w 103335"/>
                <a:gd name="connsiteY24" fmla="*/ 121073 h 121268"/>
                <a:gd name="connsiteX25" fmla="*/ 74230 w 103335"/>
                <a:gd name="connsiteY25" fmla="*/ 121073 h 121268"/>
                <a:gd name="connsiteX26" fmla="*/ 102447 w 103335"/>
                <a:gd name="connsiteY26" fmla="*/ 99293 h 121268"/>
                <a:gd name="connsiteX27" fmla="*/ 100392 w 103335"/>
                <a:gd name="connsiteY27" fmla="*/ 90116 h 1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3335" h="121268">
                  <a:moveTo>
                    <a:pt x="100392" y="90116"/>
                  </a:moveTo>
                  <a:cubicBezTo>
                    <a:pt x="97256" y="88006"/>
                    <a:pt x="92995" y="88828"/>
                    <a:pt x="90886" y="91965"/>
                  </a:cubicBezTo>
                  <a:cubicBezTo>
                    <a:pt x="90804" y="92075"/>
                    <a:pt x="90735" y="92184"/>
                    <a:pt x="90667" y="92307"/>
                  </a:cubicBezTo>
                  <a:cubicBezTo>
                    <a:pt x="83818" y="102855"/>
                    <a:pt x="76969" y="108334"/>
                    <a:pt x="73134" y="107238"/>
                  </a:cubicBezTo>
                  <a:cubicBezTo>
                    <a:pt x="66559" y="105731"/>
                    <a:pt x="59436" y="93540"/>
                    <a:pt x="54231" y="75185"/>
                  </a:cubicBezTo>
                  <a:cubicBezTo>
                    <a:pt x="68573" y="54584"/>
                    <a:pt x="81079" y="32763"/>
                    <a:pt x="91626" y="9984"/>
                  </a:cubicBezTo>
                  <a:cubicBezTo>
                    <a:pt x="93228" y="6478"/>
                    <a:pt x="91694" y="2327"/>
                    <a:pt x="88187" y="725"/>
                  </a:cubicBezTo>
                  <a:cubicBezTo>
                    <a:pt x="88146" y="711"/>
                    <a:pt x="88105" y="683"/>
                    <a:pt x="88064" y="670"/>
                  </a:cubicBezTo>
                  <a:cubicBezTo>
                    <a:pt x="84489" y="-960"/>
                    <a:pt x="80257" y="615"/>
                    <a:pt x="78626" y="4190"/>
                  </a:cubicBezTo>
                  <a:cubicBezTo>
                    <a:pt x="78626" y="4204"/>
                    <a:pt x="78613" y="4217"/>
                    <a:pt x="78613" y="4231"/>
                  </a:cubicBezTo>
                  <a:cubicBezTo>
                    <a:pt x="70079" y="22559"/>
                    <a:pt x="60285" y="40270"/>
                    <a:pt x="49300" y="57241"/>
                  </a:cubicBezTo>
                  <a:cubicBezTo>
                    <a:pt x="45286" y="40461"/>
                    <a:pt x="42355" y="23449"/>
                    <a:pt x="40533" y="6286"/>
                  </a:cubicBezTo>
                  <a:cubicBezTo>
                    <a:pt x="40040" y="2437"/>
                    <a:pt x="36588" y="-344"/>
                    <a:pt x="32726" y="-15"/>
                  </a:cubicBezTo>
                  <a:cubicBezTo>
                    <a:pt x="28836" y="409"/>
                    <a:pt x="26027" y="3902"/>
                    <a:pt x="26425" y="7793"/>
                  </a:cubicBezTo>
                  <a:cubicBezTo>
                    <a:pt x="28712" y="29640"/>
                    <a:pt x="32794" y="51269"/>
                    <a:pt x="38616" y="72446"/>
                  </a:cubicBezTo>
                  <a:cubicBezTo>
                    <a:pt x="33753" y="79007"/>
                    <a:pt x="28438" y="85239"/>
                    <a:pt x="22726" y="91074"/>
                  </a:cubicBezTo>
                  <a:cubicBezTo>
                    <a:pt x="20151" y="93677"/>
                    <a:pt x="17398" y="96102"/>
                    <a:pt x="14507" y="98334"/>
                  </a:cubicBezTo>
                  <a:cubicBezTo>
                    <a:pt x="15096" y="94430"/>
                    <a:pt x="16014" y="90581"/>
                    <a:pt x="17247" y="86828"/>
                  </a:cubicBezTo>
                  <a:cubicBezTo>
                    <a:pt x="18494" y="83048"/>
                    <a:pt x="16439" y="78966"/>
                    <a:pt x="12659" y="77719"/>
                  </a:cubicBezTo>
                  <a:cubicBezTo>
                    <a:pt x="8878" y="76473"/>
                    <a:pt x="4796" y="78527"/>
                    <a:pt x="3549" y="82308"/>
                  </a:cubicBezTo>
                  <a:cubicBezTo>
                    <a:pt x="-149" y="93540"/>
                    <a:pt x="-2888" y="108060"/>
                    <a:pt x="5467" y="113265"/>
                  </a:cubicBezTo>
                  <a:cubicBezTo>
                    <a:pt x="7111" y="114292"/>
                    <a:pt x="9015" y="114813"/>
                    <a:pt x="10946" y="114772"/>
                  </a:cubicBezTo>
                  <a:cubicBezTo>
                    <a:pt x="19548" y="112881"/>
                    <a:pt x="27205" y="108032"/>
                    <a:pt x="32589" y="101074"/>
                  </a:cubicBezTo>
                  <a:cubicBezTo>
                    <a:pt x="36424" y="97239"/>
                    <a:pt x="40123" y="92992"/>
                    <a:pt x="43821" y="88609"/>
                  </a:cubicBezTo>
                  <a:cubicBezTo>
                    <a:pt x="50259" y="105320"/>
                    <a:pt x="58751" y="118470"/>
                    <a:pt x="69709" y="121073"/>
                  </a:cubicBezTo>
                  <a:cubicBezTo>
                    <a:pt x="71202" y="121278"/>
                    <a:pt x="72723" y="121278"/>
                    <a:pt x="74230" y="121073"/>
                  </a:cubicBezTo>
                  <a:cubicBezTo>
                    <a:pt x="83681" y="121073"/>
                    <a:pt x="93133" y="113813"/>
                    <a:pt x="102447" y="99293"/>
                  </a:cubicBezTo>
                  <a:cubicBezTo>
                    <a:pt x="104159" y="96156"/>
                    <a:pt x="103283" y="92225"/>
                    <a:pt x="100392" y="901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DD70AD-C91E-4537-9D10-90EB5B10ACC2}"/>
                </a:ext>
              </a:extLst>
            </p:cNvPr>
            <p:cNvSpPr/>
            <p:nvPr/>
          </p:nvSpPr>
          <p:spPr>
            <a:xfrm>
              <a:off x="10836754" y="2457503"/>
              <a:ext cx="194222" cy="288046"/>
            </a:xfrm>
            <a:custGeom>
              <a:avLst/>
              <a:gdLst>
                <a:gd name="connsiteX0" fmla="*/ 142336 w 194222"/>
                <a:gd name="connsiteY0" fmla="*/ 2264 h 288046"/>
                <a:gd name="connsiteX1" fmla="*/ 105490 w 194222"/>
                <a:gd name="connsiteY1" fmla="*/ 82396 h 288046"/>
                <a:gd name="connsiteX2" fmla="*/ 104120 w 194222"/>
                <a:gd name="connsiteY2" fmla="*/ 82396 h 288046"/>
                <a:gd name="connsiteX3" fmla="*/ 101243 w 194222"/>
                <a:gd name="connsiteY3" fmla="*/ 91984 h 288046"/>
                <a:gd name="connsiteX4" fmla="*/ 103983 w 194222"/>
                <a:gd name="connsiteY4" fmla="*/ 96367 h 288046"/>
                <a:gd name="connsiteX5" fmla="*/ 100011 w 194222"/>
                <a:gd name="connsiteY5" fmla="*/ 158829 h 288046"/>
                <a:gd name="connsiteX6" fmla="*/ 97545 w 194222"/>
                <a:gd name="connsiteY6" fmla="*/ 202936 h 288046"/>
                <a:gd name="connsiteX7" fmla="*/ 57273 w 194222"/>
                <a:gd name="connsiteY7" fmla="*/ 273342 h 288046"/>
                <a:gd name="connsiteX8" fmla="*/ 13715 w 194222"/>
                <a:gd name="connsiteY8" fmla="*/ 235262 h 288046"/>
                <a:gd name="connsiteX9" fmla="*/ 4469 w 194222"/>
                <a:gd name="connsiteY9" fmla="*/ 231262 h 288046"/>
                <a:gd name="connsiteX10" fmla="*/ 4400 w 194222"/>
                <a:gd name="connsiteY10" fmla="*/ 231290 h 288046"/>
                <a:gd name="connsiteX11" fmla="*/ 428 w 194222"/>
                <a:gd name="connsiteY11" fmla="*/ 240467 h 288046"/>
                <a:gd name="connsiteX12" fmla="*/ 53164 w 194222"/>
                <a:gd name="connsiteY12" fmla="*/ 287861 h 288046"/>
                <a:gd name="connsiteX13" fmla="*/ 59465 w 194222"/>
                <a:gd name="connsiteY13" fmla="*/ 287861 h 288046"/>
                <a:gd name="connsiteX14" fmla="*/ 111790 w 194222"/>
                <a:gd name="connsiteY14" fmla="*/ 204442 h 288046"/>
                <a:gd name="connsiteX15" fmla="*/ 114256 w 194222"/>
                <a:gd name="connsiteY15" fmla="*/ 160062 h 288046"/>
                <a:gd name="connsiteX16" fmla="*/ 117133 w 194222"/>
                <a:gd name="connsiteY16" fmla="*/ 110476 h 288046"/>
                <a:gd name="connsiteX17" fmla="*/ 133707 w 194222"/>
                <a:gd name="connsiteY17" fmla="*/ 117736 h 288046"/>
                <a:gd name="connsiteX18" fmla="*/ 172608 w 194222"/>
                <a:gd name="connsiteY18" fmla="*/ 103079 h 288046"/>
                <a:gd name="connsiteX19" fmla="*/ 184662 w 194222"/>
                <a:gd name="connsiteY19" fmla="*/ 18290 h 288046"/>
                <a:gd name="connsiteX20" fmla="*/ 142336 w 194222"/>
                <a:gd name="connsiteY20" fmla="*/ 2264 h 288046"/>
                <a:gd name="connsiteX21" fmla="*/ 163020 w 194222"/>
                <a:gd name="connsiteY21" fmla="*/ 92532 h 288046"/>
                <a:gd name="connsiteX22" fmla="*/ 135624 w 194222"/>
                <a:gd name="connsiteY22" fmla="*/ 103764 h 288046"/>
                <a:gd name="connsiteX23" fmla="*/ 118091 w 194222"/>
                <a:gd name="connsiteY23" fmla="*/ 92669 h 288046"/>
                <a:gd name="connsiteX24" fmla="*/ 146856 w 194222"/>
                <a:gd name="connsiteY24" fmla="*/ 15414 h 288046"/>
                <a:gd name="connsiteX25" fmla="*/ 172060 w 194222"/>
                <a:gd name="connsiteY25" fmla="*/ 25824 h 288046"/>
                <a:gd name="connsiteX26" fmla="*/ 163020 w 194222"/>
                <a:gd name="connsiteY26" fmla="*/ 92532 h 28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94222" h="288046">
                  <a:moveTo>
                    <a:pt x="142336" y="2264"/>
                  </a:moveTo>
                  <a:cubicBezTo>
                    <a:pt x="120009" y="10757"/>
                    <a:pt x="110421" y="41851"/>
                    <a:pt x="105490" y="82396"/>
                  </a:cubicBezTo>
                  <a:lnTo>
                    <a:pt x="104120" y="82396"/>
                  </a:lnTo>
                  <a:cubicBezTo>
                    <a:pt x="100695" y="84272"/>
                    <a:pt x="99421" y="88546"/>
                    <a:pt x="101243" y="91984"/>
                  </a:cubicBezTo>
                  <a:cubicBezTo>
                    <a:pt x="101243" y="91984"/>
                    <a:pt x="102339" y="93902"/>
                    <a:pt x="103983" y="96367"/>
                  </a:cubicBezTo>
                  <a:cubicBezTo>
                    <a:pt x="102202" y="115955"/>
                    <a:pt x="101106" y="137461"/>
                    <a:pt x="100011" y="158829"/>
                  </a:cubicBezTo>
                  <a:cubicBezTo>
                    <a:pt x="99325" y="173622"/>
                    <a:pt x="98504" y="188553"/>
                    <a:pt x="97545" y="202936"/>
                  </a:cubicBezTo>
                  <a:cubicBezTo>
                    <a:pt x="94531" y="247727"/>
                    <a:pt x="75081" y="270465"/>
                    <a:pt x="57273" y="273342"/>
                  </a:cubicBezTo>
                  <a:cubicBezTo>
                    <a:pt x="39466" y="276218"/>
                    <a:pt x="24262" y="261699"/>
                    <a:pt x="13715" y="235262"/>
                  </a:cubicBezTo>
                  <a:cubicBezTo>
                    <a:pt x="12263" y="231605"/>
                    <a:pt x="8126" y="229811"/>
                    <a:pt x="4469" y="231262"/>
                  </a:cubicBezTo>
                  <a:cubicBezTo>
                    <a:pt x="4441" y="231276"/>
                    <a:pt x="4428" y="231276"/>
                    <a:pt x="4400" y="231290"/>
                  </a:cubicBezTo>
                  <a:cubicBezTo>
                    <a:pt x="839" y="232810"/>
                    <a:pt x="-901" y="236837"/>
                    <a:pt x="428" y="240467"/>
                  </a:cubicBezTo>
                  <a:cubicBezTo>
                    <a:pt x="12482" y="270602"/>
                    <a:pt x="31933" y="287861"/>
                    <a:pt x="53164" y="287861"/>
                  </a:cubicBezTo>
                  <a:cubicBezTo>
                    <a:pt x="55260" y="288053"/>
                    <a:pt x="57369" y="288053"/>
                    <a:pt x="59465" y="287861"/>
                  </a:cubicBezTo>
                  <a:cubicBezTo>
                    <a:pt x="87546" y="283478"/>
                    <a:pt x="108640" y="249919"/>
                    <a:pt x="111790" y="204442"/>
                  </a:cubicBezTo>
                  <a:cubicBezTo>
                    <a:pt x="112749" y="189923"/>
                    <a:pt x="113434" y="174992"/>
                    <a:pt x="114256" y="160062"/>
                  </a:cubicBezTo>
                  <a:cubicBezTo>
                    <a:pt x="115078" y="145131"/>
                    <a:pt x="115900" y="126502"/>
                    <a:pt x="117133" y="110476"/>
                  </a:cubicBezTo>
                  <a:cubicBezTo>
                    <a:pt x="121995" y="114188"/>
                    <a:pt x="127680" y="116681"/>
                    <a:pt x="133707" y="117736"/>
                  </a:cubicBezTo>
                  <a:cubicBezTo>
                    <a:pt x="148267" y="119338"/>
                    <a:pt x="162718" y="113900"/>
                    <a:pt x="172608" y="103079"/>
                  </a:cubicBezTo>
                  <a:cubicBezTo>
                    <a:pt x="195976" y="81122"/>
                    <a:pt x="200990" y="45891"/>
                    <a:pt x="184662" y="18290"/>
                  </a:cubicBezTo>
                  <a:cubicBezTo>
                    <a:pt x="176731" y="2908"/>
                    <a:pt x="158472" y="-4009"/>
                    <a:pt x="142336" y="2264"/>
                  </a:cubicBezTo>
                  <a:close/>
                  <a:moveTo>
                    <a:pt x="163020" y="92532"/>
                  </a:moveTo>
                  <a:cubicBezTo>
                    <a:pt x="156198" y="100422"/>
                    <a:pt x="146021" y="104600"/>
                    <a:pt x="135624" y="103764"/>
                  </a:cubicBezTo>
                  <a:cubicBezTo>
                    <a:pt x="128666" y="102230"/>
                    <a:pt x="122461" y="98299"/>
                    <a:pt x="118091" y="92669"/>
                  </a:cubicBezTo>
                  <a:cubicBezTo>
                    <a:pt x="122064" y="53357"/>
                    <a:pt x="129597" y="22126"/>
                    <a:pt x="146856" y="15414"/>
                  </a:cubicBezTo>
                  <a:cubicBezTo>
                    <a:pt x="156678" y="11935"/>
                    <a:pt x="167554" y="16428"/>
                    <a:pt x="172060" y="25824"/>
                  </a:cubicBezTo>
                  <a:cubicBezTo>
                    <a:pt x="184676" y="47508"/>
                    <a:pt x="180950" y="74985"/>
                    <a:pt x="163020" y="9253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6DE7EBD-7A91-4465-89EA-F3AFB6D6E947}"/>
                </a:ext>
              </a:extLst>
            </p:cNvPr>
            <p:cNvSpPr/>
            <p:nvPr/>
          </p:nvSpPr>
          <p:spPr>
            <a:xfrm>
              <a:off x="11124825" y="2556925"/>
              <a:ext cx="93208" cy="140949"/>
            </a:xfrm>
            <a:custGeom>
              <a:avLst/>
              <a:gdLst>
                <a:gd name="connsiteX0" fmla="*/ 47540 w 93208"/>
                <a:gd name="connsiteY0" fmla="*/ 65707 h 140949"/>
                <a:gd name="connsiteX1" fmla="*/ 47540 w 93208"/>
                <a:gd name="connsiteY1" fmla="*/ 139812 h 140949"/>
                <a:gd name="connsiteX2" fmla="*/ 51924 w 93208"/>
                <a:gd name="connsiteY2" fmla="*/ 140908 h 140949"/>
                <a:gd name="connsiteX3" fmla="*/ 62471 w 93208"/>
                <a:gd name="connsiteY3" fmla="*/ 135429 h 140949"/>
                <a:gd name="connsiteX4" fmla="*/ 91784 w 93208"/>
                <a:gd name="connsiteY4" fmla="*/ 103102 h 140949"/>
                <a:gd name="connsiteX5" fmla="*/ 90318 w 93208"/>
                <a:gd name="connsiteY5" fmla="*/ 93130 h 140949"/>
                <a:gd name="connsiteX6" fmla="*/ 90277 w 93208"/>
                <a:gd name="connsiteY6" fmla="*/ 93103 h 140949"/>
                <a:gd name="connsiteX7" fmla="*/ 80497 w 93208"/>
                <a:gd name="connsiteY7" fmla="*/ 94500 h 140949"/>
                <a:gd name="connsiteX8" fmla="*/ 80415 w 93208"/>
                <a:gd name="connsiteY8" fmla="*/ 94610 h 140949"/>
                <a:gd name="connsiteX9" fmla="*/ 54937 w 93208"/>
                <a:gd name="connsiteY9" fmla="*/ 122827 h 140949"/>
                <a:gd name="connsiteX10" fmla="*/ 61375 w 93208"/>
                <a:gd name="connsiteY10" fmla="*/ 68036 h 140949"/>
                <a:gd name="connsiteX11" fmla="*/ 67265 w 93208"/>
                <a:gd name="connsiteY11" fmla="*/ 25162 h 140949"/>
                <a:gd name="connsiteX12" fmla="*/ 60416 w 93208"/>
                <a:gd name="connsiteY12" fmla="*/ 5027 h 140949"/>
                <a:gd name="connsiteX13" fmla="*/ 14529 w 93208"/>
                <a:gd name="connsiteY13" fmla="*/ 74611 h 140949"/>
                <a:gd name="connsiteX14" fmla="*/ 15761 w 93208"/>
                <a:gd name="connsiteY14" fmla="*/ 7355 h 140949"/>
                <a:gd name="connsiteX15" fmla="*/ 8776 w 93208"/>
                <a:gd name="connsiteY15" fmla="*/ -42 h 140949"/>
                <a:gd name="connsiteX16" fmla="*/ 1516 w 93208"/>
                <a:gd name="connsiteY16" fmla="*/ 6944 h 140949"/>
                <a:gd name="connsiteX17" fmla="*/ 6995 w 93208"/>
                <a:gd name="connsiteY17" fmla="*/ 115019 h 140949"/>
                <a:gd name="connsiteX18" fmla="*/ 15351 w 93208"/>
                <a:gd name="connsiteY18" fmla="*/ 109814 h 140949"/>
                <a:gd name="connsiteX19" fmla="*/ 52335 w 93208"/>
                <a:gd name="connsiteY19" fmla="*/ 30915 h 140949"/>
                <a:gd name="connsiteX20" fmla="*/ 47540 w 93208"/>
                <a:gd name="connsiteY20" fmla="*/ 65707 h 14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3208" h="140949">
                  <a:moveTo>
                    <a:pt x="47540" y="65707"/>
                  </a:moveTo>
                  <a:cubicBezTo>
                    <a:pt x="39732" y="117622"/>
                    <a:pt x="38089" y="134196"/>
                    <a:pt x="47540" y="139812"/>
                  </a:cubicBezTo>
                  <a:cubicBezTo>
                    <a:pt x="48910" y="140497"/>
                    <a:pt x="50403" y="140867"/>
                    <a:pt x="51924" y="140908"/>
                  </a:cubicBezTo>
                  <a:cubicBezTo>
                    <a:pt x="56019" y="140538"/>
                    <a:pt x="59813" y="138579"/>
                    <a:pt x="62471" y="135429"/>
                  </a:cubicBezTo>
                  <a:cubicBezTo>
                    <a:pt x="72840" y="125210"/>
                    <a:pt x="82634" y="114430"/>
                    <a:pt x="91784" y="103102"/>
                  </a:cubicBezTo>
                  <a:cubicBezTo>
                    <a:pt x="94126" y="99952"/>
                    <a:pt x="93482" y="95486"/>
                    <a:pt x="90318" y="93130"/>
                  </a:cubicBezTo>
                  <a:cubicBezTo>
                    <a:pt x="90305" y="93130"/>
                    <a:pt x="90291" y="93117"/>
                    <a:pt x="90277" y="93103"/>
                  </a:cubicBezTo>
                  <a:cubicBezTo>
                    <a:pt x="87195" y="90788"/>
                    <a:pt x="82812" y="91418"/>
                    <a:pt x="80497" y="94500"/>
                  </a:cubicBezTo>
                  <a:cubicBezTo>
                    <a:pt x="80469" y="94541"/>
                    <a:pt x="80442" y="94568"/>
                    <a:pt x="80415" y="94610"/>
                  </a:cubicBezTo>
                  <a:cubicBezTo>
                    <a:pt x="72402" y="104445"/>
                    <a:pt x="63909" y="113855"/>
                    <a:pt x="54937" y="122827"/>
                  </a:cubicBezTo>
                  <a:cubicBezTo>
                    <a:pt x="55992" y="104458"/>
                    <a:pt x="58143" y="86158"/>
                    <a:pt x="61375" y="68036"/>
                  </a:cubicBezTo>
                  <a:cubicBezTo>
                    <a:pt x="63567" y="53517"/>
                    <a:pt x="65758" y="38586"/>
                    <a:pt x="67265" y="25162"/>
                  </a:cubicBezTo>
                  <a:cubicBezTo>
                    <a:pt x="67950" y="18861"/>
                    <a:pt x="69320" y="7081"/>
                    <a:pt x="60416" y="5027"/>
                  </a:cubicBezTo>
                  <a:cubicBezTo>
                    <a:pt x="48362" y="2287"/>
                    <a:pt x="27816" y="44202"/>
                    <a:pt x="14529" y="74611"/>
                  </a:cubicBezTo>
                  <a:cubicBezTo>
                    <a:pt x="14529" y="55571"/>
                    <a:pt x="14529" y="30641"/>
                    <a:pt x="15761" y="7355"/>
                  </a:cubicBezTo>
                  <a:cubicBezTo>
                    <a:pt x="15844" y="3397"/>
                    <a:pt x="12735" y="109"/>
                    <a:pt x="8776" y="-42"/>
                  </a:cubicBezTo>
                  <a:cubicBezTo>
                    <a:pt x="4954" y="150"/>
                    <a:pt x="1859" y="3136"/>
                    <a:pt x="1516" y="6944"/>
                  </a:cubicBezTo>
                  <a:cubicBezTo>
                    <a:pt x="-1361" y="113649"/>
                    <a:pt x="-539" y="113786"/>
                    <a:pt x="6995" y="115019"/>
                  </a:cubicBezTo>
                  <a:cubicBezTo>
                    <a:pt x="10666" y="115485"/>
                    <a:pt x="14145" y="113307"/>
                    <a:pt x="15351" y="109814"/>
                  </a:cubicBezTo>
                  <a:cubicBezTo>
                    <a:pt x="26158" y="82830"/>
                    <a:pt x="38500" y="56475"/>
                    <a:pt x="52335" y="30915"/>
                  </a:cubicBezTo>
                  <a:cubicBezTo>
                    <a:pt x="51238" y="42010"/>
                    <a:pt x="49732" y="54064"/>
                    <a:pt x="47540" y="657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6E9DEA4E-5ADE-4710-94D6-B0180CE58029}"/>
                </a:ext>
              </a:extLst>
            </p:cNvPr>
            <p:cNvSpPr/>
            <p:nvPr/>
          </p:nvSpPr>
          <p:spPr>
            <a:xfrm>
              <a:off x="11155591" y="2535377"/>
              <a:ext cx="324305" cy="315950"/>
            </a:xfrm>
            <a:custGeom>
              <a:avLst/>
              <a:gdLst>
                <a:gd name="connsiteX0" fmla="*/ 296618 w 324305"/>
                <a:gd name="connsiteY0" fmla="*/ 5481 h 315950"/>
                <a:gd name="connsiteX1" fmla="*/ 228130 w 324305"/>
                <a:gd name="connsiteY1" fmla="*/ 21370 h 315950"/>
                <a:gd name="connsiteX2" fmla="*/ 151423 w 324305"/>
                <a:gd name="connsiteY2" fmla="*/ 14110 h 315950"/>
                <a:gd name="connsiteX3" fmla="*/ 131287 w 324305"/>
                <a:gd name="connsiteY3" fmla="*/ 10001 h 315950"/>
                <a:gd name="connsiteX4" fmla="*/ 113754 w 324305"/>
                <a:gd name="connsiteY4" fmla="*/ 14658 h 315950"/>
                <a:gd name="connsiteX5" fmla="*/ 104029 w 324305"/>
                <a:gd name="connsiteY5" fmla="*/ 71093 h 315950"/>
                <a:gd name="connsiteX6" fmla="*/ 103344 w 324305"/>
                <a:gd name="connsiteY6" fmla="*/ 114378 h 315950"/>
                <a:gd name="connsiteX7" fmla="*/ 42115 w 324305"/>
                <a:gd name="connsiteY7" fmla="*/ 298064 h 315950"/>
                <a:gd name="connsiteX8" fmla="*/ 40334 w 324305"/>
                <a:gd name="connsiteY8" fmla="*/ 270668 h 315950"/>
                <a:gd name="connsiteX9" fmla="*/ 37047 w 324305"/>
                <a:gd name="connsiteY9" fmla="*/ 228342 h 315950"/>
                <a:gd name="connsiteX10" fmla="*/ 21295 w 324305"/>
                <a:gd name="connsiteY10" fmla="*/ 200947 h 315950"/>
                <a:gd name="connsiteX11" fmla="*/ 1433 w 324305"/>
                <a:gd name="connsiteY11" fmla="*/ 210399 h 315950"/>
                <a:gd name="connsiteX12" fmla="*/ 2720 w 324305"/>
                <a:gd name="connsiteY12" fmla="*/ 220192 h 315950"/>
                <a:gd name="connsiteX13" fmla="*/ 2803 w 324305"/>
                <a:gd name="connsiteY13" fmla="*/ 220261 h 315950"/>
                <a:gd name="connsiteX14" fmla="*/ 12802 w 324305"/>
                <a:gd name="connsiteY14" fmla="*/ 219028 h 315950"/>
                <a:gd name="connsiteX15" fmla="*/ 12802 w 324305"/>
                <a:gd name="connsiteY15" fmla="*/ 219028 h 315950"/>
                <a:gd name="connsiteX16" fmla="*/ 17733 w 324305"/>
                <a:gd name="connsiteY16" fmla="*/ 214782 h 315950"/>
                <a:gd name="connsiteX17" fmla="*/ 23075 w 324305"/>
                <a:gd name="connsiteY17" fmla="*/ 230123 h 315950"/>
                <a:gd name="connsiteX18" fmla="*/ 26089 w 324305"/>
                <a:gd name="connsiteY18" fmla="*/ 271216 h 315950"/>
                <a:gd name="connsiteX19" fmla="*/ 36773 w 324305"/>
                <a:gd name="connsiteY19" fmla="*/ 315734 h 315950"/>
                <a:gd name="connsiteX20" fmla="*/ 40334 w 324305"/>
                <a:gd name="connsiteY20" fmla="*/ 315734 h 315950"/>
                <a:gd name="connsiteX21" fmla="*/ 49375 w 324305"/>
                <a:gd name="connsiteY21" fmla="*/ 311214 h 315950"/>
                <a:gd name="connsiteX22" fmla="*/ 117863 w 324305"/>
                <a:gd name="connsiteY22" fmla="*/ 114241 h 315950"/>
                <a:gd name="connsiteX23" fmla="*/ 118685 w 324305"/>
                <a:gd name="connsiteY23" fmla="*/ 70408 h 315950"/>
                <a:gd name="connsiteX24" fmla="*/ 123753 w 324305"/>
                <a:gd name="connsiteY24" fmla="*/ 24521 h 315950"/>
                <a:gd name="connsiteX25" fmla="*/ 130054 w 324305"/>
                <a:gd name="connsiteY25" fmla="*/ 23425 h 315950"/>
                <a:gd name="connsiteX26" fmla="*/ 147999 w 324305"/>
                <a:gd name="connsiteY26" fmla="*/ 27123 h 315950"/>
                <a:gd name="connsiteX27" fmla="*/ 228541 w 324305"/>
                <a:gd name="connsiteY27" fmla="*/ 34931 h 315950"/>
                <a:gd name="connsiteX28" fmla="*/ 303467 w 324305"/>
                <a:gd name="connsiteY28" fmla="*/ 17672 h 315950"/>
                <a:gd name="connsiteX29" fmla="*/ 310042 w 324305"/>
                <a:gd name="connsiteY29" fmla="*/ 14658 h 315950"/>
                <a:gd name="connsiteX30" fmla="*/ 310042 w 324305"/>
                <a:gd name="connsiteY30" fmla="*/ 22055 h 315950"/>
                <a:gd name="connsiteX31" fmla="*/ 307166 w 324305"/>
                <a:gd name="connsiteY31" fmla="*/ 96160 h 315950"/>
                <a:gd name="connsiteX32" fmla="*/ 313741 w 324305"/>
                <a:gd name="connsiteY32" fmla="*/ 103830 h 315950"/>
                <a:gd name="connsiteX33" fmla="*/ 321411 w 324305"/>
                <a:gd name="connsiteY33" fmla="*/ 97255 h 315950"/>
                <a:gd name="connsiteX34" fmla="*/ 324288 w 324305"/>
                <a:gd name="connsiteY34" fmla="*/ 22055 h 315950"/>
                <a:gd name="connsiteX35" fmla="*/ 317850 w 324305"/>
                <a:gd name="connsiteY35" fmla="*/ 1508 h 315950"/>
                <a:gd name="connsiteX36" fmla="*/ 296618 w 324305"/>
                <a:gd name="connsiteY36" fmla="*/ 5481 h 31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24305" h="315950">
                  <a:moveTo>
                    <a:pt x="296618" y="5481"/>
                  </a:moveTo>
                  <a:cubicBezTo>
                    <a:pt x="275414" y="16233"/>
                    <a:pt x="251909" y="21699"/>
                    <a:pt x="228130" y="21370"/>
                  </a:cubicBezTo>
                  <a:cubicBezTo>
                    <a:pt x="202337" y="22987"/>
                    <a:pt x="176449" y="20535"/>
                    <a:pt x="151423" y="14110"/>
                  </a:cubicBezTo>
                  <a:cubicBezTo>
                    <a:pt x="144848" y="12138"/>
                    <a:pt x="138109" y="10768"/>
                    <a:pt x="131287" y="10001"/>
                  </a:cubicBezTo>
                  <a:cubicBezTo>
                    <a:pt x="125041" y="8878"/>
                    <a:pt x="118617" y="10576"/>
                    <a:pt x="113754" y="14658"/>
                  </a:cubicBezTo>
                  <a:cubicBezTo>
                    <a:pt x="104029" y="23425"/>
                    <a:pt x="104029" y="42054"/>
                    <a:pt x="104029" y="71093"/>
                  </a:cubicBezTo>
                  <a:cubicBezTo>
                    <a:pt x="104029" y="83558"/>
                    <a:pt x="104029" y="98488"/>
                    <a:pt x="103344" y="114378"/>
                  </a:cubicBezTo>
                  <a:cubicBezTo>
                    <a:pt x="100604" y="174648"/>
                    <a:pt x="58963" y="273271"/>
                    <a:pt x="42115" y="298064"/>
                  </a:cubicBezTo>
                  <a:cubicBezTo>
                    <a:pt x="41156" y="291078"/>
                    <a:pt x="40608" y="279709"/>
                    <a:pt x="40334" y="270668"/>
                  </a:cubicBezTo>
                  <a:cubicBezTo>
                    <a:pt x="39992" y="256505"/>
                    <a:pt x="38896" y="242383"/>
                    <a:pt x="37047" y="228342"/>
                  </a:cubicBezTo>
                  <a:cubicBezTo>
                    <a:pt x="36088" y="222452"/>
                    <a:pt x="33348" y="204372"/>
                    <a:pt x="21295" y="200947"/>
                  </a:cubicBezTo>
                  <a:cubicBezTo>
                    <a:pt x="9241" y="197523"/>
                    <a:pt x="2255" y="209166"/>
                    <a:pt x="1433" y="210399"/>
                  </a:cubicBezTo>
                  <a:cubicBezTo>
                    <a:pt x="-923" y="213453"/>
                    <a:pt x="-348" y="217850"/>
                    <a:pt x="2720" y="220192"/>
                  </a:cubicBezTo>
                  <a:cubicBezTo>
                    <a:pt x="2748" y="220220"/>
                    <a:pt x="2775" y="220234"/>
                    <a:pt x="2803" y="220261"/>
                  </a:cubicBezTo>
                  <a:cubicBezTo>
                    <a:pt x="5898" y="222685"/>
                    <a:pt x="10377" y="222137"/>
                    <a:pt x="12802" y="219028"/>
                  </a:cubicBezTo>
                  <a:cubicBezTo>
                    <a:pt x="12802" y="219028"/>
                    <a:pt x="12802" y="219028"/>
                    <a:pt x="12802" y="219028"/>
                  </a:cubicBezTo>
                  <a:cubicBezTo>
                    <a:pt x="14035" y="217193"/>
                    <a:pt x="15733" y="215727"/>
                    <a:pt x="17733" y="214782"/>
                  </a:cubicBezTo>
                  <a:cubicBezTo>
                    <a:pt x="17733" y="214782"/>
                    <a:pt x="21021" y="216699"/>
                    <a:pt x="23075" y="230123"/>
                  </a:cubicBezTo>
                  <a:cubicBezTo>
                    <a:pt x="24801" y="243752"/>
                    <a:pt x="25801" y="257478"/>
                    <a:pt x="26089" y="271216"/>
                  </a:cubicBezTo>
                  <a:cubicBezTo>
                    <a:pt x="27185" y="299571"/>
                    <a:pt x="28144" y="312310"/>
                    <a:pt x="36773" y="315734"/>
                  </a:cubicBezTo>
                  <a:cubicBezTo>
                    <a:pt x="37951" y="315967"/>
                    <a:pt x="39156" y="315967"/>
                    <a:pt x="40334" y="315734"/>
                  </a:cubicBezTo>
                  <a:cubicBezTo>
                    <a:pt x="43841" y="315528"/>
                    <a:pt x="47101" y="313885"/>
                    <a:pt x="49375" y="311214"/>
                  </a:cubicBezTo>
                  <a:cubicBezTo>
                    <a:pt x="65401" y="295187"/>
                    <a:pt x="114576" y="180538"/>
                    <a:pt x="117863" y="114241"/>
                  </a:cubicBezTo>
                  <a:cubicBezTo>
                    <a:pt x="118685" y="97529"/>
                    <a:pt x="118685" y="83147"/>
                    <a:pt x="118685" y="70408"/>
                  </a:cubicBezTo>
                  <a:cubicBezTo>
                    <a:pt x="118685" y="48218"/>
                    <a:pt x="118685" y="29315"/>
                    <a:pt x="123753" y="24521"/>
                  </a:cubicBezTo>
                  <a:cubicBezTo>
                    <a:pt x="123753" y="24521"/>
                    <a:pt x="125534" y="22877"/>
                    <a:pt x="130054" y="23425"/>
                  </a:cubicBezTo>
                  <a:cubicBezTo>
                    <a:pt x="136136" y="24123"/>
                    <a:pt x="142136" y="25356"/>
                    <a:pt x="147999" y="27123"/>
                  </a:cubicBezTo>
                  <a:cubicBezTo>
                    <a:pt x="174271" y="33958"/>
                    <a:pt x="201447" y="36588"/>
                    <a:pt x="228541" y="34931"/>
                  </a:cubicBezTo>
                  <a:cubicBezTo>
                    <a:pt x="254539" y="35301"/>
                    <a:pt x="280250" y="29383"/>
                    <a:pt x="303467" y="17672"/>
                  </a:cubicBezTo>
                  <a:lnTo>
                    <a:pt x="310042" y="14658"/>
                  </a:lnTo>
                  <a:cubicBezTo>
                    <a:pt x="310042" y="16165"/>
                    <a:pt x="310042" y="18494"/>
                    <a:pt x="310042" y="22055"/>
                  </a:cubicBezTo>
                  <a:cubicBezTo>
                    <a:pt x="310042" y="58765"/>
                    <a:pt x="307303" y="95749"/>
                    <a:pt x="307166" y="96160"/>
                  </a:cubicBezTo>
                  <a:cubicBezTo>
                    <a:pt x="306933" y="100077"/>
                    <a:pt x="309837" y="103474"/>
                    <a:pt x="313741" y="103830"/>
                  </a:cubicBezTo>
                  <a:cubicBezTo>
                    <a:pt x="317631" y="103995"/>
                    <a:pt x="320987" y="101118"/>
                    <a:pt x="321411" y="97255"/>
                  </a:cubicBezTo>
                  <a:cubicBezTo>
                    <a:pt x="321411" y="97255"/>
                    <a:pt x="324288" y="59313"/>
                    <a:pt x="324288" y="22055"/>
                  </a:cubicBezTo>
                  <a:cubicBezTo>
                    <a:pt x="324288" y="13289"/>
                    <a:pt x="324288" y="5207"/>
                    <a:pt x="317850" y="1508"/>
                  </a:cubicBezTo>
                  <a:cubicBezTo>
                    <a:pt x="311412" y="-2190"/>
                    <a:pt x="305385" y="1371"/>
                    <a:pt x="296618" y="54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AD6F34C-9A41-43D5-9935-BD418CEF2501}"/>
                </a:ext>
              </a:extLst>
            </p:cNvPr>
            <p:cNvSpPr/>
            <p:nvPr/>
          </p:nvSpPr>
          <p:spPr>
            <a:xfrm>
              <a:off x="11290167" y="2596649"/>
              <a:ext cx="103163" cy="168892"/>
            </a:xfrm>
            <a:custGeom>
              <a:avLst/>
              <a:gdLst>
                <a:gd name="connsiteX0" fmla="*/ 98074 w 103163"/>
                <a:gd name="connsiteY0" fmla="*/ 40778 h 168892"/>
                <a:gd name="connsiteX1" fmla="*/ 89307 w 103163"/>
                <a:gd name="connsiteY1" fmla="*/ 45572 h 168892"/>
                <a:gd name="connsiteX2" fmla="*/ 72733 w 103163"/>
                <a:gd name="connsiteY2" fmla="*/ 100363 h 168892"/>
                <a:gd name="connsiteX3" fmla="*/ 22600 w 103163"/>
                <a:gd name="connsiteY3" fmla="*/ 95979 h 168892"/>
                <a:gd name="connsiteX4" fmla="*/ 39311 w 103163"/>
                <a:gd name="connsiteY4" fmla="*/ 70502 h 168892"/>
                <a:gd name="connsiteX5" fmla="*/ 46297 w 103163"/>
                <a:gd name="connsiteY5" fmla="*/ 13382 h 168892"/>
                <a:gd name="connsiteX6" fmla="*/ 46297 w 103163"/>
                <a:gd name="connsiteY6" fmla="*/ 7081 h 168892"/>
                <a:gd name="connsiteX7" fmla="*/ 39174 w 103163"/>
                <a:gd name="connsiteY7" fmla="*/ -42 h 168892"/>
                <a:gd name="connsiteX8" fmla="*/ 32051 w 103163"/>
                <a:gd name="connsiteY8" fmla="*/ 7081 h 168892"/>
                <a:gd name="connsiteX9" fmla="*/ 32051 w 103163"/>
                <a:gd name="connsiteY9" fmla="*/ 14615 h 168892"/>
                <a:gd name="connsiteX10" fmla="*/ 26572 w 103163"/>
                <a:gd name="connsiteY10" fmla="*/ 64064 h 168892"/>
                <a:gd name="connsiteX11" fmla="*/ 2601 w 103163"/>
                <a:gd name="connsiteY11" fmla="*/ 96253 h 168892"/>
                <a:gd name="connsiteX12" fmla="*/ 272 w 103163"/>
                <a:gd name="connsiteY12" fmla="*/ 103787 h 168892"/>
                <a:gd name="connsiteX13" fmla="*/ 6437 w 103163"/>
                <a:gd name="connsiteY13" fmla="*/ 108855 h 168892"/>
                <a:gd name="connsiteX14" fmla="*/ 68624 w 103163"/>
                <a:gd name="connsiteY14" fmla="*/ 114197 h 168892"/>
                <a:gd name="connsiteX15" fmla="*/ 54927 w 103163"/>
                <a:gd name="connsiteY15" fmla="*/ 159948 h 168892"/>
                <a:gd name="connsiteX16" fmla="*/ 59720 w 103163"/>
                <a:gd name="connsiteY16" fmla="*/ 168851 h 168892"/>
                <a:gd name="connsiteX17" fmla="*/ 61775 w 103163"/>
                <a:gd name="connsiteY17" fmla="*/ 168851 h 168892"/>
                <a:gd name="connsiteX18" fmla="*/ 68624 w 103163"/>
                <a:gd name="connsiteY18" fmla="*/ 163783 h 168892"/>
                <a:gd name="connsiteX19" fmla="*/ 103005 w 103163"/>
                <a:gd name="connsiteY19" fmla="*/ 48996 h 168892"/>
                <a:gd name="connsiteX20" fmla="*/ 98074 w 103163"/>
                <a:gd name="connsiteY20" fmla="*/ 40778 h 16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163" h="168892">
                  <a:moveTo>
                    <a:pt x="98074" y="40778"/>
                  </a:moveTo>
                  <a:cubicBezTo>
                    <a:pt x="94335" y="39709"/>
                    <a:pt x="90431" y="41846"/>
                    <a:pt x="89307" y="45572"/>
                  </a:cubicBezTo>
                  <a:lnTo>
                    <a:pt x="72733" y="100363"/>
                  </a:lnTo>
                  <a:lnTo>
                    <a:pt x="22600" y="95979"/>
                  </a:lnTo>
                  <a:cubicBezTo>
                    <a:pt x="29202" y="88199"/>
                    <a:pt x="34804" y="79652"/>
                    <a:pt x="39311" y="70502"/>
                  </a:cubicBezTo>
                  <a:cubicBezTo>
                    <a:pt x="46749" y="52434"/>
                    <a:pt x="49160" y="32710"/>
                    <a:pt x="46297" y="13382"/>
                  </a:cubicBezTo>
                  <a:cubicBezTo>
                    <a:pt x="46297" y="10780"/>
                    <a:pt x="46297" y="8588"/>
                    <a:pt x="46297" y="7081"/>
                  </a:cubicBezTo>
                  <a:cubicBezTo>
                    <a:pt x="46297" y="3150"/>
                    <a:pt x="43105" y="-42"/>
                    <a:pt x="39174" y="-42"/>
                  </a:cubicBezTo>
                  <a:cubicBezTo>
                    <a:pt x="35243" y="-42"/>
                    <a:pt x="32051" y="3150"/>
                    <a:pt x="32051" y="7081"/>
                  </a:cubicBezTo>
                  <a:cubicBezTo>
                    <a:pt x="32051" y="8862"/>
                    <a:pt x="32051" y="11464"/>
                    <a:pt x="32051" y="14615"/>
                  </a:cubicBezTo>
                  <a:cubicBezTo>
                    <a:pt x="34709" y="31285"/>
                    <a:pt x="32818" y="48380"/>
                    <a:pt x="26572" y="64064"/>
                  </a:cubicBezTo>
                  <a:cubicBezTo>
                    <a:pt x="20750" y="76255"/>
                    <a:pt x="12614" y="87185"/>
                    <a:pt x="2601" y="96253"/>
                  </a:cubicBezTo>
                  <a:cubicBezTo>
                    <a:pt x="382" y="98061"/>
                    <a:pt x="-536" y="101034"/>
                    <a:pt x="272" y="103787"/>
                  </a:cubicBezTo>
                  <a:cubicBezTo>
                    <a:pt x="1163" y="106540"/>
                    <a:pt x="3574" y="108513"/>
                    <a:pt x="6437" y="108855"/>
                  </a:cubicBezTo>
                  <a:lnTo>
                    <a:pt x="68624" y="114197"/>
                  </a:lnTo>
                  <a:lnTo>
                    <a:pt x="54927" y="159948"/>
                  </a:lnTo>
                  <a:cubicBezTo>
                    <a:pt x="53858" y="163728"/>
                    <a:pt x="55981" y="167673"/>
                    <a:pt x="59720" y="168851"/>
                  </a:cubicBezTo>
                  <a:lnTo>
                    <a:pt x="61775" y="168851"/>
                  </a:lnTo>
                  <a:cubicBezTo>
                    <a:pt x="64912" y="168824"/>
                    <a:pt x="67679" y="166769"/>
                    <a:pt x="68624" y="163783"/>
                  </a:cubicBezTo>
                  <a:lnTo>
                    <a:pt x="103005" y="48996"/>
                  </a:lnTo>
                  <a:cubicBezTo>
                    <a:pt x="103731" y="45394"/>
                    <a:pt x="101594" y="41832"/>
                    <a:pt x="98074" y="4077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86FC764-D63A-4938-BE8F-EA3D6D1DC23D}"/>
                </a:ext>
              </a:extLst>
            </p:cNvPr>
            <p:cNvSpPr/>
            <p:nvPr/>
          </p:nvSpPr>
          <p:spPr>
            <a:xfrm>
              <a:off x="11542631" y="2552953"/>
              <a:ext cx="91637" cy="93288"/>
            </a:xfrm>
            <a:custGeom>
              <a:avLst/>
              <a:gdLst>
                <a:gd name="connsiteX0" fmla="*/ 45597 w 91637"/>
                <a:gd name="connsiteY0" fmla="*/ 50229 h 93288"/>
                <a:gd name="connsiteX1" fmla="*/ 45597 w 91637"/>
                <a:gd name="connsiteY1" fmla="*/ 89268 h 93288"/>
                <a:gd name="connsiteX2" fmla="*/ 55459 w 91637"/>
                <a:gd name="connsiteY2" fmla="*/ 93103 h 93288"/>
                <a:gd name="connsiteX3" fmla="*/ 60253 w 91637"/>
                <a:gd name="connsiteY3" fmla="*/ 93103 h 93288"/>
                <a:gd name="connsiteX4" fmla="*/ 91621 w 91637"/>
                <a:gd name="connsiteY4" fmla="*/ 68858 h 93288"/>
                <a:gd name="connsiteX5" fmla="*/ 84635 w 91637"/>
                <a:gd name="connsiteY5" fmla="*/ 61461 h 93288"/>
                <a:gd name="connsiteX6" fmla="*/ 77512 w 91637"/>
                <a:gd name="connsiteY6" fmla="*/ 68036 h 93288"/>
                <a:gd name="connsiteX7" fmla="*/ 77512 w 91637"/>
                <a:gd name="connsiteY7" fmla="*/ 68310 h 93288"/>
                <a:gd name="connsiteX8" fmla="*/ 57239 w 91637"/>
                <a:gd name="connsiteY8" fmla="*/ 79131 h 93288"/>
                <a:gd name="connsiteX9" fmla="*/ 55733 w 91637"/>
                <a:gd name="connsiteY9" fmla="*/ 79131 h 93288"/>
                <a:gd name="connsiteX10" fmla="*/ 59431 w 91637"/>
                <a:gd name="connsiteY10" fmla="*/ 53517 h 93288"/>
                <a:gd name="connsiteX11" fmla="*/ 62582 w 91637"/>
                <a:gd name="connsiteY11" fmla="*/ 8588 h 93288"/>
                <a:gd name="connsiteX12" fmla="*/ 52035 w 91637"/>
                <a:gd name="connsiteY12" fmla="*/ -42 h 93288"/>
                <a:gd name="connsiteX13" fmla="*/ 14229 w 91637"/>
                <a:gd name="connsiteY13" fmla="*/ 42147 h 93288"/>
                <a:gd name="connsiteX14" fmla="*/ 14229 w 91637"/>
                <a:gd name="connsiteY14" fmla="*/ 13930 h 93288"/>
                <a:gd name="connsiteX15" fmla="*/ 7106 w 91637"/>
                <a:gd name="connsiteY15" fmla="*/ 6807 h 93288"/>
                <a:gd name="connsiteX16" fmla="*/ -17 w 91637"/>
                <a:gd name="connsiteY16" fmla="*/ 13930 h 93288"/>
                <a:gd name="connsiteX17" fmla="*/ -17 w 91637"/>
                <a:gd name="connsiteY17" fmla="*/ 71323 h 93288"/>
                <a:gd name="connsiteX18" fmla="*/ 5462 w 91637"/>
                <a:gd name="connsiteY18" fmla="*/ 78309 h 93288"/>
                <a:gd name="connsiteX19" fmla="*/ 13544 w 91637"/>
                <a:gd name="connsiteY19" fmla="*/ 74474 h 93288"/>
                <a:gd name="connsiteX20" fmla="*/ 49843 w 91637"/>
                <a:gd name="connsiteY20" fmla="*/ 15574 h 93288"/>
                <a:gd name="connsiteX21" fmla="*/ 45597 w 91637"/>
                <a:gd name="connsiteY21" fmla="*/ 50229 h 9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637" h="93288">
                  <a:moveTo>
                    <a:pt x="45597" y="50229"/>
                  </a:moveTo>
                  <a:cubicBezTo>
                    <a:pt x="41624" y="67899"/>
                    <a:pt x="38474" y="81871"/>
                    <a:pt x="45597" y="89268"/>
                  </a:cubicBezTo>
                  <a:cubicBezTo>
                    <a:pt x="48240" y="91815"/>
                    <a:pt x="51788" y="93199"/>
                    <a:pt x="55459" y="93103"/>
                  </a:cubicBezTo>
                  <a:cubicBezTo>
                    <a:pt x="57048" y="93295"/>
                    <a:pt x="58664" y="93295"/>
                    <a:pt x="60253" y="93103"/>
                  </a:cubicBezTo>
                  <a:cubicBezTo>
                    <a:pt x="90114" y="86391"/>
                    <a:pt x="91621" y="71734"/>
                    <a:pt x="91621" y="68858"/>
                  </a:cubicBezTo>
                  <a:cubicBezTo>
                    <a:pt x="91621" y="64927"/>
                    <a:pt x="88553" y="61680"/>
                    <a:pt x="84635" y="61461"/>
                  </a:cubicBezTo>
                  <a:cubicBezTo>
                    <a:pt x="80854" y="61311"/>
                    <a:pt x="77663" y="64255"/>
                    <a:pt x="77512" y="68036"/>
                  </a:cubicBezTo>
                  <a:cubicBezTo>
                    <a:pt x="77512" y="68118"/>
                    <a:pt x="77512" y="68214"/>
                    <a:pt x="77512" y="68310"/>
                  </a:cubicBezTo>
                  <a:cubicBezTo>
                    <a:pt x="77512" y="70091"/>
                    <a:pt x="72718" y="75707"/>
                    <a:pt x="57239" y="79131"/>
                  </a:cubicBezTo>
                  <a:lnTo>
                    <a:pt x="55733" y="79131"/>
                  </a:lnTo>
                  <a:cubicBezTo>
                    <a:pt x="55692" y="70461"/>
                    <a:pt x="56939" y="61831"/>
                    <a:pt x="59431" y="53517"/>
                  </a:cubicBezTo>
                  <a:cubicBezTo>
                    <a:pt x="64363" y="39065"/>
                    <a:pt x="65444" y="23587"/>
                    <a:pt x="62582" y="8588"/>
                  </a:cubicBezTo>
                  <a:cubicBezTo>
                    <a:pt x="61185" y="3807"/>
                    <a:pt x="56993" y="383"/>
                    <a:pt x="52035" y="-42"/>
                  </a:cubicBezTo>
                  <a:cubicBezTo>
                    <a:pt x="41076" y="-42"/>
                    <a:pt x="26968" y="19135"/>
                    <a:pt x="14229" y="42147"/>
                  </a:cubicBezTo>
                  <a:lnTo>
                    <a:pt x="14229" y="13930"/>
                  </a:lnTo>
                  <a:cubicBezTo>
                    <a:pt x="14160" y="10026"/>
                    <a:pt x="11010" y="6876"/>
                    <a:pt x="7106" y="6807"/>
                  </a:cubicBezTo>
                  <a:cubicBezTo>
                    <a:pt x="3175" y="6807"/>
                    <a:pt x="-17" y="9999"/>
                    <a:pt x="-17" y="13930"/>
                  </a:cubicBezTo>
                  <a:lnTo>
                    <a:pt x="-17" y="71323"/>
                  </a:lnTo>
                  <a:cubicBezTo>
                    <a:pt x="-44" y="74638"/>
                    <a:pt x="2230" y="77542"/>
                    <a:pt x="5462" y="78309"/>
                  </a:cubicBezTo>
                  <a:cubicBezTo>
                    <a:pt x="8722" y="79035"/>
                    <a:pt x="12051" y="77460"/>
                    <a:pt x="13544" y="74474"/>
                  </a:cubicBezTo>
                  <a:cubicBezTo>
                    <a:pt x="22762" y="53201"/>
                    <a:pt x="34981" y="33367"/>
                    <a:pt x="49843" y="15574"/>
                  </a:cubicBezTo>
                  <a:cubicBezTo>
                    <a:pt x="50445" y="27285"/>
                    <a:pt x="49007" y="39011"/>
                    <a:pt x="45597" y="50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3C67CE9-1D85-4DBC-9FE1-AF1DAADCEA67}"/>
                </a:ext>
              </a:extLst>
            </p:cNvPr>
            <p:cNvSpPr/>
            <p:nvPr/>
          </p:nvSpPr>
          <p:spPr>
            <a:xfrm>
              <a:off x="11562469" y="2509217"/>
              <a:ext cx="499034" cy="320840"/>
            </a:xfrm>
            <a:custGeom>
              <a:avLst/>
              <a:gdLst>
                <a:gd name="connsiteX0" fmla="*/ 453812 w 499034"/>
                <a:gd name="connsiteY0" fmla="*/ 6026 h 320840"/>
                <a:gd name="connsiteX1" fmla="*/ 330532 w 499034"/>
                <a:gd name="connsiteY1" fmla="*/ 27531 h 320840"/>
                <a:gd name="connsiteX2" fmla="*/ 111369 w 499034"/>
                <a:gd name="connsiteY2" fmla="*/ 18902 h 320840"/>
                <a:gd name="connsiteX3" fmla="*/ 103424 w 499034"/>
                <a:gd name="connsiteY3" fmla="*/ 24655 h 320840"/>
                <a:gd name="connsiteX4" fmla="*/ 40552 w 499034"/>
                <a:gd name="connsiteY4" fmla="*/ 293404 h 320840"/>
                <a:gd name="connsiteX5" fmla="*/ 34525 w 499034"/>
                <a:gd name="connsiteY5" fmla="*/ 305732 h 320840"/>
                <a:gd name="connsiteX6" fmla="*/ 14115 w 499034"/>
                <a:gd name="connsiteY6" fmla="*/ 200396 h 320840"/>
                <a:gd name="connsiteX7" fmla="*/ 6445 w 499034"/>
                <a:gd name="connsiteY7" fmla="*/ 193958 h 320840"/>
                <a:gd name="connsiteX8" fmla="*/ 7 w 499034"/>
                <a:gd name="connsiteY8" fmla="*/ 201629 h 320840"/>
                <a:gd name="connsiteX9" fmla="*/ 33155 w 499034"/>
                <a:gd name="connsiteY9" fmla="*/ 320799 h 320840"/>
                <a:gd name="connsiteX10" fmla="*/ 34799 w 499034"/>
                <a:gd name="connsiteY10" fmla="*/ 320799 h 320840"/>
                <a:gd name="connsiteX11" fmla="*/ 53976 w 499034"/>
                <a:gd name="connsiteY11" fmla="*/ 298198 h 320840"/>
                <a:gd name="connsiteX12" fmla="*/ 116163 w 499034"/>
                <a:gd name="connsiteY12" fmla="*/ 33969 h 320840"/>
                <a:gd name="connsiteX13" fmla="*/ 332039 w 499034"/>
                <a:gd name="connsiteY13" fmla="*/ 41640 h 320840"/>
                <a:gd name="connsiteX14" fmla="*/ 456688 w 499034"/>
                <a:gd name="connsiteY14" fmla="*/ 19861 h 320840"/>
                <a:gd name="connsiteX15" fmla="*/ 483125 w 499034"/>
                <a:gd name="connsiteY15" fmla="*/ 14244 h 320840"/>
                <a:gd name="connsiteX16" fmla="*/ 485043 w 499034"/>
                <a:gd name="connsiteY16" fmla="*/ 57529 h 320840"/>
                <a:gd name="connsiteX17" fmla="*/ 489933 w 499034"/>
                <a:gd name="connsiteY17" fmla="*/ 66337 h 320840"/>
                <a:gd name="connsiteX18" fmla="*/ 498740 w 499034"/>
                <a:gd name="connsiteY18" fmla="*/ 61447 h 320840"/>
                <a:gd name="connsiteX19" fmla="*/ 498740 w 499034"/>
                <a:gd name="connsiteY19" fmla="*/ 57529 h 320840"/>
                <a:gd name="connsiteX20" fmla="*/ 495590 w 499034"/>
                <a:gd name="connsiteY20" fmla="*/ 6574 h 320840"/>
                <a:gd name="connsiteX21" fmla="*/ 453812 w 499034"/>
                <a:gd name="connsiteY21" fmla="*/ 6026 h 32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034" h="320840">
                  <a:moveTo>
                    <a:pt x="453812" y="6026"/>
                  </a:moveTo>
                  <a:cubicBezTo>
                    <a:pt x="413362" y="16518"/>
                    <a:pt x="372146" y="23710"/>
                    <a:pt x="330532" y="27531"/>
                  </a:cubicBezTo>
                  <a:cubicBezTo>
                    <a:pt x="257373" y="31586"/>
                    <a:pt x="183981" y="28709"/>
                    <a:pt x="111369" y="18902"/>
                  </a:cubicBezTo>
                  <a:cubicBezTo>
                    <a:pt x="107629" y="18463"/>
                    <a:pt x="104177" y="20970"/>
                    <a:pt x="103424" y="24655"/>
                  </a:cubicBezTo>
                  <a:cubicBezTo>
                    <a:pt x="103424" y="26709"/>
                    <a:pt x="65893" y="222998"/>
                    <a:pt x="40552" y="293404"/>
                  </a:cubicBezTo>
                  <a:cubicBezTo>
                    <a:pt x="39168" y="297787"/>
                    <a:pt x="37141" y="301951"/>
                    <a:pt x="34525" y="305732"/>
                  </a:cubicBezTo>
                  <a:cubicBezTo>
                    <a:pt x="26854" y="296280"/>
                    <a:pt x="17951" y="245188"/>
                    <a:pt x="14115" y="200396"/>
                  </a:cubicBezTo>
                  <a:cubicBezTo>
                    <a:pt x="13759" y="196506"/>
                    <a:pt x="10335" y="193643"/>
                    <a:pt x="6445" y="193958"/>
                  </a:cubicBezTo>
                  <a:cubicBezTo>
                    <a:pt x="2554" y="194315"/>
                    <a:pt x="-309" y="197739"/>
                    <a:pt x="7" y="201629"/>
                  </a:cubicBezTo>
                  <a:cubicBezTo>
                    <a:pt x="4527" y="254639"/>
                    <a:pt x="13704" y="318197"/>
                    <a:pt x="33155" y="320799"/>
                  </a:cubicBezTo>
                  <a:lnTo>
                    <a:pt x="34799" y="320799"/>
                  </a:lnTo>
                  <a:cubicBezTo>
                    <a:pt x="44524" y="320799"/>
                    <a:pt x="50140" y="308882"/>
                    <a:pt x="53976" y="298198"/>
                  </a:cubicBezTo>
                  <a:cubicBezTo>
                    <a:pt x="77261" y="233271"/>
                    <a:pt x="108766" y="69446"/>
                    <a:pt x="116163" y="33969"/>
                  </a:cubicBezTo>
                  <a:cubicBezTo>
                    <a:pt x="187734" y="43201"/>
                    <a:pt x="260003" y="45763"/>
                    <a:pt x="332039" y="41640"/>
                  </a:cubicBezTo>
                  <a:cubicBezTo>
                    <a:pt x="374105" y="37736"/>
                    <a:pt x="415787" y="30463"/>
                    <a:pt x="456688" y="19861"/>
                  </a:cubicBezTo>
                  <a:cubicBezTo>
                    <a:pt x="467235" y="17395"/>
                    <a:pt x="477919" y="14792"/>
                    <a:pt x="483125" y="14244"/>
                  </a:cubicBezTo>
                  <a:cubicBezTo>
                    <a:pt x="484508" y="28627"/>
                    <a:pt x="485138" y="43078"/>
                    <a:pt x="485043" y="57529"/>
                  </a:cubicBezTo>
                  <a:cubicBezTo>
                    <a:pt x="483960" y="61310"/>
                    <a:pt x="486152" y="65255"/>
                    <a:pt x="489933" y="66337"/>
                  </a:cubicBezTo>
                  <a:cubicBezTo>
                    <a:pt x="493713" y="67419"/>
                    <a:pt x="497658" y="65227"/>
                    <a:pt x="498740" y="61447"/>
                  </a:cubicBezTo>
                  <a:cubicBezTo>
                    <a:pt x="499110" y="60159"/>
                    <a:pt x="499110" y="58803"/>
                    <a:pt x="498740" y="57529"/>
                  </a:cubicBezTo>
                  <a:cubicBezTo>
                    <a:pt x="499124" y="40489"/>
                    <a:pt x="498069" y="23436"/>
                    <a:pt x="495590" y="6574"/>
                  </a:cubicBezTo>
                  <a:cubicBezTo>
                    <a:pt x="492987" y="-3426"/>
                    <a:pt x="482303" y="-823"/>
                    <a:pt x="453812" y="60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42F9EAD2-7046-4236-96F8-8DDBD0995411}"/>
                </a:ext>
              </a:extLst>
            </p:cNvPr>
            <p:cNvSpPr/>
            <p:nvPr/>
          </p:nvSpPr>
          <p:spPr>
            <a:xfrm>
              <a:off x="11700648" y="2617086"/>
              <a:ext cx="23196" cy="131881"/>
            </a:xfrm>
            <a:custGeom>
              <a:avLst/>
              <a:gdLst>
                <a:gd name="connsiteX0" fmla="*/ 14284 w 23196"/>
                <a:gd name="connsiteY0" fmla="*/ 68 h 131881"/>
                <a:gd name="connsiteX1" fmla="*/ 8667 w 23196"/>
                <a:gd name="connsiteY1" fmla="*/ 8424 h 131881"/>
                <a:gd name="connsiteX2" fmla="*/ 38 w 23196"/>
                <a:gd name="connsiteY2" fmla="*/ 124032 h 131881"/>
                <a:gd name="connsiteX3" fmla="*/ 6106 w 23196"/>
                <a:gd name="connsiteY3" fmla="*/ 131826 h 131881"/>
                <a:gd name="connsiteX4" fmla="*/ 6202 w 23196"/>
                <a:gd name="connsiteY4" fmla="*/ 131840 h 131881"/>
                <a:gd name="connsiteX5" fmla="*/ 7024 w 23196"/>
                <a:gd name="connsiteY5" fmla="*/ 131840 h 131881"/>
                <a:gd name="connsiteX6" fmla="*/ 14146 w 23196"/>
                <a:gd name="connsiteY6" fmla="*/ 125539 h 131881"/>
                <a:gd name="connsiteX7" fmla="*/ 22639 w 23196"/>
                <a:gd name="connsiteY7" fmla="*/ 5684 h 131881"/>
                <a:gd name="connsiteX8" fmla="*/ 14284 w 23196"/>
                <a:gd name="connsiteY8" fmla="*/ 68 h 13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96" h="131881">
                  <a:moveTo>
                    <a:pt x="14284" y="68"/>
                  </a:moveTo>
                  <a:cubicBezTo>
                    <a:pt x="10475" y="890"/>
                    <a:pt x="7996" y="4588"/>
                    <a:pt x="8667" y="8424"/>
                  </a:cubicBezTo>
                  <a:cubicBezTo>
                    <a:pt x="7900" y="47092"/>
                    <a:pt x="5024" y="85679"/>
                    <a:pt x="38" y="124032"/>
                  </a:cubicBezTo>
                  <a:cubicBezTo>
                    <a:pt x="-442" y="127868"/>
                    <a:pt x="2271" y="131347"/>
                    <a:pt x="6106" y="131826"/>
                  </a:cubicBezTo>
                  <a:cubicBezTo>
                    <a:pt x="6133" y="131826"/>
                    <a:pt x="6174" y="131840"/>
                    <a:pt x="6202" y="131840"/>
                  </a:cubicBezTo>
                  <a:lnTo>
                    <a:pt x="7024" y="131840"/>
                  </a:lnTo>
                  <a:cubicBezTo>
                    <a:pt x="10653" y="131867"/>
                    <a:pt x="13722" y="129155"/>
                    <a:pt x="14146" y="125539"/>
                  </a:cubicBezTo>
                  <a:cubicBezTo>
                    <a:pt x="16064" y="108143"/>
                    <a:pt x="25515" y="20341"/>
                    <a:pt x="22639" y="5684"/>
                  </a:cubicBezTo>
                  <a:cubicBezTo>
                    <a:pt x="21817" y="1876"/>
                    <a:pt x="18119" y="-603"/>
                    <a:pt x="14284" y="6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42CC28E-1F85-4C40-B2CB-CA7C38F193AF}"/>
                </a:ext>
              </a:extLst>
            </p:cNvPr>
            <p:cNvSpPr/>
            <p:nvPr/>
          </p:nvSpPr>
          <p:spPr>
            <a:xfrm>
              <a:off x="11740928" y="2603560"/>
              <a:ext cx="80571" cy="133502"/>
            </a:xfrm>
            <a:custGeom>
              <a:avLst/>
              <a:gdLst>
                <a:gd name="connsiteX0" fmla="*/ 61532 w 80571"/>
                <a:gd name="connsiteY0" fmla="*/ 47427 h 133502"/>
                <a:gd name="connsiteX1" fmla="*/ 50985 w 80571"/>
                <a:gd name="connsiteY1" fmla="*/ 47427 h 133502"/>
                <a:gd name="connsiteX2" fmla="*/ 59888 w 80571"/>
                <a:gd name="connsiteY2" fmla="*/ 20032 h 133502"/>
                <a:gd name="connsiteX3" fmla="*/ 54272 w 80571"/>
                <a:gd name="connsiteY3" fmla="*/ 992 h 133502"/>
                <a:gd name="connsiteX4" fmla="*/ 15919 w 80571"/>
                <a:gd name="connsiteY4" fmla="*/ 25511 h 133502"/>
                <a:gd name="connsiteX5" fmla="*/ 16672 w 80571"/>
                <a:gd name="connsiteY5" fmla="*/ 35579 h 133502"/>
                <a:gd name="connsiteX6" fmla="*/ 26740 w 80571"/>
                <a:gd name="connsiteY6" fmla="*/ 34825 h 133502"/>
                <a:gd name="connsiteX7" fmla="*/ 46054 w 80571"/>
                <a:gd name="connsiteY7" fmla="*/ 16333 h 133502"/>
                <a:gd name="connsiteX8" fmla="*/ 46054 w 80571"/>
                <a:gd name="connsiteY8" fmla="*/ 17429 h 133502"/>
                <a:gd name="connsiteX9" fmla="*/ 24959 w 80571"/>
                <a:gd name="connsiteY9" fmla="*/ 62495 h 133502"/>
                <a:gd name="connsiteX10" fmla="*/ 24959 w 80571"/>
                <a:gd name="connsiteY10" fmla="*/ 72357 h 133502"/>
                <a:gd name="connsiteX11" fmla="*/ 34822 w 80571"/>
                <a:gd name="connsiteY11" fmla="*/ 72357 h 133502"/>
                <a:gd name="connsiteX12" fmla="*/ 57971 w 80571"/>
                <a:gd name="connsiteY12" fmla="*/ 61673 h 133502"/>
                <a:gd name="connsiteX13" fmla="*/ 63450 w 80571"/>
                <a:gd name="connsiteY13" fmla="*/ 69070 h 133502"/>
                <a:gd name="connsiteX14" fmla="*/ 33589 w 80571"/>
                <a:gd name="connsiteY14" fmla="*/ 117696 h 133502"/>
                <a:gd name="connsiteX15" fmla="*/ 21261 w 80571"/>
                <a:gd name="connsiteY15" fmla="*/ 117696 h 133502"/>
                <a:gd name="connsiteX16" fmla="*/ 14138 w 80571"/>
                <a:gd name="connsiteY16" fmla="*/ 103999 h 133502"/>
                <a:gd name="connsiteX17" fmla="*/ 8248 w 80571"/>
                <a:gd name="connsiteY17" fmla="*/ 95835 h 133502"/>
                <a:gd name="connsiteX18" fmla="*/ 71 w 80571"/>
                <a:gd name="connsiteY18" fmla="*/ 101725 h 133502"/>
                <a:gd name="connsiteX19" fmla="*/ 440 w 80571"/>
                <a:gd name="connsiteY19" fmla="*/ 105368 h 133502"/>
                <a:gd name="connsiteX20" fmla="*/ 14138 w 80571"/>
                <a:gd name="connsiteY20" fmla="*/ 129750 h 133502"/>
                <a:gd name="connsiteX21" fmla="*/ 27836 w 80571"/>
                <a:gd name="connsiteY21" fmla="*/ 133449 h 133502"/>
                <a:gd name="connsiteX22" fmla="*/ 38931 w 80571"/>
                <a:gd name="connsiteY22" fmla="*/ 131531 h 133502"/>
                <a:gd name="connsiteX23" fmla="*/ 77970 w 80571"/>
                <a:gd name="connsiteY23" fmla="*/ 65371 h 133502"/>
                <a:gd name="connsiteX24" fmla="*/ 61532 w 80571"/>
                <a:gd name="connsiteY24" fmla="*/ 47427 h 1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571" h="133502">
                  <a:moveTo>
                    <a:pt x="61532" y="47427"/>
                  </a:moveTo>
                  <a:cubicBezTo>
                    <a:pt x="58067" y="46605"/>
                    <a:pt x="54450" y="46605"/>
                    <a:pt x="50985" y="47427"/>
                  </a:cubicBezTo>
                  <a:cubicBezTo>
                    <a:pt x="55053" y="38688"/>
                    <a:pt x="58039" y="29497"/>
                    <a:pt x="59888" y="20032"/>
                  </a:cubicBezTo>
                  <a:cubicBezTo>
                    <a:pt x="59888" y="16333"/>
                    <a:pt x="62628" y="4964"/>
                    <a:pt x="54272" y="992"/>
                  </a:cubicBezTo>
                  <a:cubicBezTo>
                    <a:pt x="51259" y="-378"/>
                    <a:pt x="42082" y="-4761"/>
                    <a:pt x="15919" y="25511"/>
                  </a:cubicBezTo>
                  <a:cubicBezTo>
                    <a:pt x="13344" y="28497"/>
                    <a:pt x="13686" y="33004"/>
                    <a:pt x="16672" y="35579"/>
                  </a:cubicBezTo>
                  <a:cubicBezTo>
                    <a:pt x="19658" y="38154"/>
                    <a:pt x="24165" y="37811"/>
                    <a:pt x="26740" y="34825"/>
                  </a:cubicBezTo>
                  <a:cubicBezTo>
                    <a:pt x="32479" y="27976"/>
                    <a:pt x="38958" y="21771"/>
                    <a:pt x="46054" y="16333"/>
                  </a:cubicBezTo>
                  <a:cubicBezTo>
                    <a:pt x="46054" y="16333"/>
                    <a:pt x="46054" y="17018"/>
                    <a:pt x="46054" y="17429"/>
                  </a:cubicBezTo>
                  <a:cubicBezTo>
                    <a:pt x="43232" y="34086"/>
                    <a:pt x="35945" y="49660"/>
                    <a:pt x="24959" y="62495"/>
                  </a:cubicBezTo>
                  <a:cubicBezTo>
                    <a:pt x="22316" y="65248"/>
                    <a:pt x="22316" y="69604"/>
                    <a:pt x="24959" y="72357"/>
                  </a:cubicBezTo>
                  <a:cubicBezTo>
                    <a:pt x="27685" y="75069"/>
                    <a:pt x="32096" y="75069"/>
                    <a:pt x="34822" y="72357"/>
                  </a:cubicBezTo>
                  <a:cubicBezTo>
                    <a:pt x="39342" y="68248"/>
                    <a:pt x="51533" y="59892"/>
                    <a:pt x="57971" y="61673"/>
                  </a:cubicBezTo>
                  <a:cubicBezTo>
                    <a:pt x="60299" y="61673"/>
                    <a:pt x="62080" y="64823"/>
                    <a:pt x="63450" y="69070"/>
                  </a:cubicBezTo>
                  <a:cubicBezTo>
                    <a:pt x="73175" y="101807"/>
                    <a:pt x="43040" y="114546"/>
                    <a:pt x="33589" y="117696"/>
                  </a:cubicBezTo>
                  <a:cubicBezTo>
                    <a:pt x="29685" y="119532"/>
                    <a:pt x="25165" y="119532"/>
                    <a:pt x="21261" y="117696"/>
                  </a:cubicBezTo>
                  <a:cubicBezTo>
                    <a:pt x="17220" y="114217"/>
                    <a:pt x="14672" y="109313"/>
                    <a:pt x="14138" y="103999"/>
                  </a:cubicBezTo>
                  <a:cubicBezTo>
                    <a:pt x="14768" y="100122"/>
                    <a:pt x="12125" y="96451"/>
                    <a:pt x="8248" y="95835"/>
                  </a:cubicBezTo>
                  <a:cubicBezTo>
                    <a:pt x="4358" y="95205"/>
                    <a:pt x="700" y="97835"/>
                    <a:pt x="71" y="101725"/>
                  </a:cubicBezTo>
                  <a:cubicBezTo>
                    <a:pt x="-121" y="102944"/>
                    <a:pt x="2" y="104204"/>
                    <a:pt x="440" y="105368"/>
                  </a:cubicBezTo>
                  <a:cubicBezTo>
                    <a:pt x="1440" y="115039"/>
                    <a:pt x="6399" y="123860"/>
                    <a:pt x="14138" y="129750"/>
                  </a:cubicBezTo>
                  <a:cubicBezTo>
                    <a:pt x="18234" y="132312"/>
                    <a:pt x="23001" y="133600"/>
                    <a:pt x="27836" y="133449"/>
                  </a:cubicBezTo>
                  <a:cubicBezTo>
                    <a:pt x="31616" y="133408"/>
                    <a:pt x="35356" y="132764"/>
                    <a:pt x="38931" y="131531"/>
                  </a:cubicBezTo>
                  <a:cubicBezTo>
                    <a:pt x="71943" y="120573"/>
                    <a:pt x="87010" y="95095"/>
                    <a:pt x="77970" y="65371"/>
                  </a:cubicBezTo>
                  <a:cubicBezTo>
                    <a:pt x="76490" y="56687"/>
                    <a:pt x="70052" y="49660"/>
                    <a:pt x="61532" y="474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F066C1BC-E53E-4709-880E-6C428D6F8EDE}"/>
                </a:ext>
              </a:extLst>
            </p:cNvPr>
            <p:cNvSpPr/>
            <p:nvPr/>
          </p:nvSpPr>
          <p:spPr>
            <a:xfrm>
              <a:off x="11867084" y="2572584"/>
              <a:ext cx="118524" cy="81868"/>
            </a:xfrm>
            <a:custGeom>
              <a:avLst/>
              <a:gdLst>
                <a:gd name="connsiteX0" fmla="*/ 105365 w 118524"/>
                <a:gd name="connsiteY0" fmla="*/ 41556 h 81868"/>
                <a:gd name="connsiteX1" fmla="*/ 82489 w 118524"/>
                <a:gd name="connsiteY1" fmla="*/ 56760 h 81868"/>
                <a:gd name="connsiteX2" fmla="*/ 73175 w 118524"/>
                <a:gd name="connsiteY2" fmla="*/ 24982 h 81868"/>
                <a:gd name="connsiteX3" fmla="*/ 71531 w 118524"/>
                <a:gd name="connsiteY3" fmla="*/ 13750 h 81868"/>
                <a:gd name="connsiteX4" fmla="*/ 60847 w 118524"/>
                <a:gd name="connsiteY4" fmla="*/ 52 h 81868"/>
                <a:gd name="connsiteX5" fmla="*/ 17562 w 118524"/>
                <a:gd name="connsiteY5" fmla="*/ 49775 h 81868"/>
                <a:gd name="connsiteX6" fmla="*/ 14138 w 118524"/>
                <a:gd name="connsiteY6" fmla="*/ 13887 h 81868"/>
                <a:gd name="connsiteX7" fmla="*/ 8248 w 118524"/>
                <a:gd name="connsiteY7" fmla="*/ 5723 h 81868"/>
                <a:gd name="connsiteX8" fmla="*/ 70 w 118524"/>
                <a:gd name="connsiteY8" fmla="*/ 11613 h 81868"/>
                <a:gd name="connsiteX9" fmla="*/ 440 w 118524"/>
                <a:gd name="connsiteY9" fmla="*/ 15256 h 81868"/>
                <a:gd name="connsiteX10" fmla="*/ 6193 w 118524"/>
                <a:gd name="connsiteY10" fmla="*/ 75526 h 81868"/>
                <a:gd name="connsiteX11" fmla="*/ 11946 w 118524"/>
                <a:gd name="connsiteY11" fmla="*/ 81827 h 81868"/>
                <a:gd name="connsiteX12" fmla="*/ 13179 w 118524"/>
                <a:gd name="connsiteY12" fmla="*/ 81827 h 81868"/>
                <a:gd name="connsiteX13" fmla="*/ 19617 w 118524"/>
                <a:gd name="connsiteY13" fmla="*/ 77855 h 81868"/>
                <a:gd name="connsiteX14" fmla="*/ 57834 w 118524"/>
                <a:gd name="connsiteY14" fmla="*/ 15530 h 81868"/>
                <a:gd name="connsiteX15" fmla="*/ 57834 w 118524"/>
                <a:gd name="connsiteY15" fmla="*/ 15530 h 81868"/>
                <a:gd name="connsiteX16" fmla="*/ 59614 w 118524"/>
                <a:gd name="connsiteY16" fmla="*/ 26489 h 81868"/>
                <a:gd name="connsiteX17" fmla="*/ 78380 w 118524"/>
                <a:gd name="connsiteY17" fmla="*/ 69636 h 81868"/>
                <a:gd name="connsiteX18" fmla="*/ 115775 w 118524"/>
                <a:gd name="connsiteY18" fmla="*/ 51007 h 81868"/>
                <a:gd name="connsiteX19" fmla="*/ 116994 w 118524"/>
                <a:gd name="connsiteY19" fmla="*/ 41008 h 81868"/>
                <a:gd name="connsiteX20" fmla="*/ 106995 w 118524"/>
                <a:gd name="connsiteY20" fmla="*/ 39789 h 81868"/>
                <a:gd name="connsiteX21" fmla="*/ 105776 w 118524"/>
                <a:gd name="connsiteY21" fmla="*/ 41008 h 8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524" h="81868">
                  <a:moveTo>
                    <a:pt x="105365" y="41556"/>
                  </a:moveTo>
                  <a:cubicBezTo>
                    <a:pt x="89064" y="57856"/>
                    <a:pt x="83448" y="57034"/>
                    <a:pt x="82489" y="56760"/>
                  </a:cubicBezTo>
                  <a:cubicBezTo>
                    <a:pt x="77695" y="55117"/>
                    <a:pt x="74956" y="37036"/>
                    <a:pt x="73175" y="24982"/>
                  </a:cubicBezTo>
                  <a:lnTo>
                    <a:pt x="71531" y="13750"/>
                  </a:lnTo>
                  <a:cubicBezTo>
                    <a:pt x="69751" y="3750"/>
                    <a:pt x="64820" y="1011"/>
                    <a:pt x="60847" y="52"/>
                  </a:cubicBezTo>
                  <a:cubicBezTo>
                    <a:pt x="50711" y="-1455"/>
                    <a:pt x="36054" y="15256"/>
                    <a:pt x="17562" y="49775"/>
                  </a:cubicBezTo>
                  <a:lnTo>
                    <a:pt x="14138" y="13887"/>
                  </a:lnTo>
                  <a:cubicBezTo>
                    <a:pt x="14768" y="10010"/>
                    <a:pt x="12124" y="6339"/>
                    <a:pt x="8248" y="5723"/>
                  </a:cubicBezTo>
                  <a:cubicBezTo>
                    <a:pt x="4358" y="5093"/>
                    <a:pt x="701" y="7723"/>
                    <a:pt x="70" y="11613"/>
                  </a:cubicBezTo>
                  <a:cubicBezTo>
                    <a:pt x="-121" y="12832"/>
                    <a:pt x="2" y="14092"/>
                    <a:pt x="440" y="15256"/>
                  </a:cubicBezTo>
                  <a:lnTo>
                    <a:pt x="6193" y="75526"/>
                  </a:lnTo>
                  <a:cubicBezTo>
                    <a:pt x="6453" y="78690"/>
                    <a:pt x="8823" y="81279"/>
                    <a:pt x="11946" y="81827"/>
                  </a:cubicBezTo>
                  <a:lnTo>
                    <a:pt x="13179" y="81827"/>
                  </a:lnTo>
                  <a:cubicBezTo>
                    <a:pt x="15905" y="81841"/>
                    <a:pt x="18412" y="80307"/>
                    <a:pt x="19617" y="77855"/>
                  </a:cubicBezTo>
                  <a:cubicBezTo>
                    <a:pt x="29493" y="55459"/>
                    <a:pt x="42355" y="34488"/>
                    <a:pt x="57834" y="15530"/>
                  </a:cubicBezTo>
                  <a:lnTo>
                    <a:pt x="57834" y="15530"/>
                  </a:lnTo>
                  <a:cubicBezTo>
                    <a:pt x="58518" y="19229"/>
                    <a:pt x="59066" y="22927"/>
                    <a:pt x="59614" y="26489"/>
                  </a:cubicBezTo>
                  <a:cubicBezTo>
                    <a:pt x="62628" y="47309"/>
                    <a:pt x="65231" y="65390"/>
                    <a:pt x="78380" y="69636"/>
                  </a:cubicBezTo>
                  <a:cubicBezTo>
                    <a:pt x="88243" y="72924"/>
                    <a:pt x="99749" y="67171"/>
                    <a:pt x="115775" y="51007"/>
                  </a:cubicBezTo>
                  <a:cubicBezTo>
                    <a:pt x="118871" y="48583"/>
                    <a:pt x="119419" y="44104"/>
                    <a:pt x="116994" y="41008"/>
                  </a:cubicBezTo>
                  <a:cubicBezTo>
                    <a:pt x="114570" y="37912"/>
                    <a:pt x="110090" y="37364"/>
                    <a:pt x="106995" y="39789"/>
                  </a:cubicBezTo>
                  <a:cubicBezTo>
                    <a:pt x="106543" y="40145"/>
                    <a:pt x="106132" y="40556"/>
                    <a:pt x="105776" y="4100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421F177-BAED-4CC6-A46D-EFEEFDF2C5CE}"/>
                </a:ext>
              </a:extLst>
            </p:cNvPr>
            <p:cNvSpPr/>
            <p:nvPr/>
          </p:nvSpPr>
          <p:spPr>
            <a:xfrm>
              <a:off x="12064615" y="2706091"/>
              <a:ext cx="32627" cy="77545"/>
            </a:xfrm>
            <a:custGeom>
              <a:avLst/>
              <a:gdLst>
                <a:gd name="connsiteX0" fmla="*/ 28784 w 32627"/>
                <a:gd name="connsiteY0" fmla="*/ 5029 h 77545"/>
                <a:gd name="connsiteX1" fmla="*/ 19880 w 32627"/>
                <a:gd name="connsiteY1" fmla="*/ 235 h 77545"/>
                <a:gd name="connsiteX2" fmla="*/ 15086 w 32627"/>
                <a:gd name="connsiteY2" fmla="*/ 9001 h 77545"/>
                <a:gd name="connsiteX3" fmla="*/ 4402 w 32627"/>
                <a:gd name="connsiteY3" fmla="*/ 63792 h 77545"/>
                <a:gd name="connsiteX4" fmla="*/ 525 w 32627"/>
                <a:gd name="connsiteY4" fmla="*/ 73093 h 77545"/>
                <a:gd name="connsiteX5" fmla="*/ 7552 w 32627"/>
                <a:gd name="connsiteY5" fmla="*/ 77490 h 77545"/>
                <a:gd name="connsiteX6" fmla="*/ 10703 w 32627"/>
                <a:gd name="connsiteY6" fmla="*/ 76668 h 77545"/>
                <a:gd name="connsiteX7" fmla="*/ 28784 w 32627"/>
                <a:gd name="connsiteY7" fmla="*/ 5029 h 7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27" h="77545">
                  <a:moveTo>
                    <a:pt x="28784" y="5029"/>
                  </a:moveTo>
                  <a:cubicBezTo>
                    <a:pt x="27606" y="1289"/>
                    <a:pt x="23661" y="-834"/>
                    <a:pt x="19880" y="235"/>
                  </a:cubicBezTo>
                  <a:cubicBezTo>
                    <a:pt x="16154" y="1358"/>
                    <a:pt x="14018" y="5262"/>
                    <a:pt x="15086" y="9001"/>
                  </a:cubicBezTo>
                  <a:cubicBezTo>
                    <a:pt x="15086" y="9001"/>
                    <a:pt x="27414" y="52286"/>
                    <a:pt x="4402" y="63792"/>
                  </a:cubicBezTo>
                  <a:cubicBezTo>
                    <a:pt x="758" y="65285"/>
                    <a:pt x="-981" y="69449"/>
                    <a:pt x="525" y="73093"/>
                  </a:cubicBezTo>
                  <a:cubicBezTo>
                    <a:pt x="1676" y="75914"/>
                    <a:pt x="4512" y="77681"/>
                    <a:pt x="7552" y="77490"/>
                  </a:cubicBezTo>
                  <a:cubicBezTo>
                    <a:pt x="8662" y="77490"/>
                    <a:pt x="9744" y="77216"/>
                    <a:pt x="10703" y="76668"/>
                  </a:cubicBezTo>
                  <a:cubicBezTo>
                    <a:pt x="44399" y="59683"/>
                    <a:pt x="29332" y="7220"/>
                    <a:pt x="28784" y="5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2780B94-8CD8-40AA-B42C-62F8DF8699D1}"/>
                </a:ext>
              </a:extLst>
            </p:cNvPr>
            <p:cNvSpPr/>
            <p:nvPr/>
          </p:nvSpPr>
          <p:spPr>
            <a:xfrm>
              <a:off x="9214893" y="2176700"/>
              <a:ext cx="103161" cy="337214"/>
            </a:xfrm>
            <a:custGeom>
              <a:avLst/>
              <a:gdLst>
                <a:gd name="connsiteX0" fmla="*/ 81983 w 103161"/>
                <a:gd name="connsiteY0" fmla="*/ 336899 h 337214"/>
                <a:gd name="connsiteX1" fmla="*/ 87352 w 103161"/>
                <a:gd name="connsiteY1" fmla="*/ 328379 h 337214"/>
                <a:gd name="connsiteX2" fmla="*/ 82667 w 103161"/>
                <a:gd name="connsiteY2" fmla="*/ 323202 h 337214"/>
                <a:gd name="connsiteX3" fmla="*/ 30753 w 103161"/>
                <a:gd name="connsiteY3" fmla="*/ 318270 h 337214"/>
                <a:gd name="connsiteX4" fmla="*/ 46095 w 103161"/>
                <a:gd name="connsiteY4" fmla="*/ 233208 h 337214"/>
                <a:gd name="connsiteX5" fmla="*/ 27740 w 103161"/>
                <a:gd name="connsiteY5" fmla="*/ 178417 h 337214"/>
                <a:gd name="connsiteX6" fmla="*/ 59107 w 103161"/>
                <a:gd name="connsiteY6" fmla="*/ 169650 h 337214"/>
                <a:gd name="connsiteX7" fmla="*/ 76777 w 103161"/>
                <a:gd name="connsiteY7" fmla="*/ 56096 h 337214"/>
                <a:gd name="connsiteX8" fmla="*/ 74723 w 103161"/>
                <a:gd name="connsiteY8" fmla="*/ 17606 h 337214"/>
                <a:gd name="connsiteX9" fmla="*/ 74723 w 103161"/>
                <a:gd name="connsiteY9" fmla="*/ 15414 h 337214"/>
                <a:gd name="connsiteX10" fmla="*/ 89927 w 103161"/>
                <a:gd name="connsiteY10" fmla="*/ 34865 h 337214"/>
                <a:gd name="connsiteX11" fmla="*/ 99790 w 103161"/>
                <a:gd name="connsiteY11" fmla="*/ 37330 h 337214"/>
                <a:gd name="connsiteX12" fmla="*/ 102118 w 103161"/>
                <a:gd name="connsiteY12" fmla="*/ 27605 h 337214"/>
                <a:gd name="connsiteX13" fmla="*/ 70613 w 103161"/>
                <a:gd name="connsiteY13" fmla="*/ 210 h 337214"/>
                <a:gd name="connsiteX14" fmla="*/ 60340 w 103161"/>
                <a:gd name="connsiteY14" fmla="*/ 16236 h 337214"/>
                <a:gd name="connsiteX15" fmla="*/ 62395 w 103161"/>
                <a:gd name="connsiteY15" fmla="*/ 57329 h 337214"/>
                <a:gd name="connsiteX16" fmla="*/ 52943 w 103161"/>
                <a:gd name="connsiteY16" fmla="*/ 156774 h 337214"/>
                <a:gd name="connsiteX17" fmla="*/ 10344 w 103161"/>
                <a:gd name="connsiteY17" fmla="*/ 162527 h 337214"/>
                <a:gd name="connsiteX18" fmla="*/ 892 w 103161"/>
                <a:gd name="connsiteY18" fmla="*/ 165404 h 337214"/>
                <a:gd name="connsiteX19" fmla="*/ 3221 w 103161"/>
                <a:gd name="connsiteY19" fmla="*/ 174855 h 337214"/>
                <a:gd name="connsiteX20" fmla="*/ 31849 w 103161"/>
                <a:gd name="connsiteY20" fmla="*/ 231975 h 337214"/>
                <a:gd name="connsiteX21" fmla="*/ 14864 w 103161"/>
                <a:gd name="connsiteY21" fmla="*/ 322380 h 337214"/>
                <a:gd name="connsiteX22" fmla="*/ 15823 w 103161"/>
                <a:gd name="connsiteY22" fmla="*/ 328407 h 337214"/>
                <a:gd name="connsiteX23" fmla="*/ 21028 w 103161"/>
                <a:gd name="connsiteY23" fmla="*/ 331420 h 337214"/>
                <a:gd name="connsiteX24" fmla="*/ 81298 w 103161"/>
                <a:gd name="connsiteY24" fmla="*/ 337173 h 33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161" h="337214">
                  <a:moveTo>
                    <a:pt x="81983" y="336899"/>
                  </a:moveTo>
                  <a:cubicBezTo>
                    <a:pt x="85818" y="336023"/>
                    <a:pt x="88215" y="332215"/>
                    <a:pt x="87352" y="328379"/>
                  </a:cubicBezTo>
                  <a:cubicBezTo>
                    <a:pt x="86790" y="325955"/>
                    <a:pt x="85023" y="323996"/>
                    <a:pt x="82667" y="323202"/>
                  </a:cubicBezTo>
                  <a:lnTo>
                    <a:pt x="30753" y="318270"/>
                  </a:lnTo>
                  <a:cubicBezTo>
                    <a:pt x="38054" y="290354"/>
                    <a:pt x="43191" y="261918"/>
                    <a:pt x="46095" y="233208"/>
                  </a:cubicBezTo>
                  <a:cubicBezTo>
                    <a:pt x="47423" y="213241"/>
                    <a:pt x="40835" y="193553"/>
                    <a:pt x="27740" y="178417"/>
                  </a:cubicBezTo>
                  <a:cubicBezTo>
                    <a:pt x="38629" y="177362"/>
                    <a:pt x="49245" y="174395"/>
                    <a:pt x="59107" y="169650"/>
                  </a:cubicBezTo>
                  <a:cubicBezTo>
                    <a:pt x="86503" y="157459"/>
                    <a:pt x="80887" y="101162"/>
                    <a:pt x="76777" y="56096"/>
                  </a:cubicBezTo>
                  <a:cubicBezTo>
                    <a:pt x="75134" y="43336"/>
                    <a:pt x="74435" y="30469"/>
                    <a:pt x="74723" y="17606"/>
                  </a:cubicBezTo>
                  <a:cubicBezTo>
                    <a:pt x="74723" y="16647"/>
                    <a:pt x="74723" y="15962"/>
                    <a:pt x="74723" y="15414"/>
                  </a:cubicBezTo>
                  <a:cubicBezTo>
                    <a:pt x="80668" y="21156"/>
                    <a:pt x="85790" y="27704"/>
                    <a:pt x="89927" y="34865"/>
                  </a:cubicBezTo>
                  <a:cubicBezTo>
                    <a:pt x="91996" y="38236"/>
                    <a:pt x="96379" y="39332"/>
                    <a:pt x="99790" y="37330"/>
                  </a:cubicBezTo>
                  <a:cubicBezTo>
                    <a:pt x="103091" y="35270"/>
                    <a:pt x="104132" y="30938"/>
                    <a:pt x="102118" y="27605"/>
                  </a:cubicBezTo>
                  <a:cubicBezTo>
                    <a:pt x="93899" y="13907"/>
                    <a:pt x="81572" y="-2256"/>
                    <a:pt x="70613" y="210"/>
                  </a:cubicBezTo>
                  <a:cubicBezTo>
                    <a:pt x="64682" y="1579"/>
                    <a:pt x="61258" y="6922"/>
                    <a:pt x="60340" y="16236"/>
                  </a:cubicBezTo>
                  <a:cubicBezTo>
                    <a:pt x="59916" y="29967"/>
                    <a:pt x="60600" y="43709"/>
                    <a:pt x="62395" y="57329"/>
                  </a:cubicBezTo>
                  <a:cubicBezTo>
                    <a:pt x="65545" y="91573"/>
                    <a:pt x="70751" y="148693"/>
                    <a:pt x="52943" y="156774"/>
                  </a:cubicBezTo>
                  <a:cubicBezTo>
                    <a:pt x="25548" y="169239"/>
                    <a:pt x="10344" y="162664"/>
                    <a:pt x="10344" y="162527"/>
                  </a:cubicBezTo>
                  <a:cubicBezTo>
                    <a:pt x="6919" y="160865"/>
                    <a:pt x="2810" y="162119"/>
                    <a:pt x="892" y="165404"/>
                  </a:cubicBezTo>
                  <a:cubicBezTo>
                    <a:pt x="-943" y="168676"/>
                    <a:pt x="84" y="172809"/>
                    <a:pt x="3221" y="174855"/>
                  </a:cubicBezTo>
                  <a:cubicBezTo>
                    <a:pt x="21603" y="188005"/>
                    <a:pt x="32315" y="209378"/>
                    <a:pt x="31849" y="231975"/>
                  </a:cubicBezTo>
                  <a:cubicBezTo>
                    <a:pt x="28685" y="262521"/>
                    <a:pt x="23014" y="292765"/>
                    <a:pt x="14864" y="322380"/>
                  </a:cubicBezTo>
                  <a:cubicBezTo>
                    <a:pt x="14357" y="324434"/>
                    <a:pt x="14699" y="326612"/>
                    <a:pt x="15823" y="328407"/>
                  </a:cubicBezTo>
                  <a:cubicBezTo>
                    <a:pt x="17055" y="330105"/>
                    <a:pt x="18946" y="331201"/>
                    <a:pt x="21028" y="331420"/>
                  </a:cubicBezTo>
                  <a:lnTo>
                    <a:pt x="81298" y="337173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94B5488-2121-4F29-B639-7C19E5B32902}"/>
                </a:ext>
              </a:extLst>
            </p:cNvPr>
            <p:cNvSpPr/>
            <p:nvPr/>
          </p:nvSpPr>
          <p:spPr>
            <a:xfrm>
              <a:off x="9306589" y="2281190"/>
              <a:ext cx="126223" cy="117663"/>
            </a:xfrm>
            <a:custGeom>
              <a:avLst/>
              <a:gdLst>
                <a:gd name="connsiteX0" fmla="*/ 5079 w 126223"/>
                <a:gd name="connsiteY0" fmla="*/ 95157 h 117663"/>
                <a:gd name="connsiteX1" fmla="*/ 244 w 126223"/>
                <a:gd name="connsiteY1" fmla="*/ 103771 h 117663"/>
                <a:gd name="connsiteX2" fmla="*/ 285 w 126223"/>
                <a:gd name="connsiteY2" fmla="*/ 103924 h 117663"/>
                <a:gd name="connsiteX3" fmla="*/ 13298 w 126223"/>
                <a:gd name="connsiteY3" fmla="*/ 117622 h 117663"/>
                <a:gd name="connsiteX4" fmla="*/ 15079 w 126223"/>
                <a:gd name="connsiteY4" fmla="*/ 117622 h 117663"/>
                <a:gd name="connsiteX5" fmla="*/ 62336 w 126223"/>
                <a:gd name="connsiteY5" fmla="*/ 68995 h 117663"/>
                <a:gd name="connsiteX6" fmla="*/ 86307 w 126223"/>
                <a:gd name="connsiteY6" fmla="*/ 112828 h 117663"/>
                <a:gd name="connsiteX7" fmla="*/ 91238 w 126223"/>
                <a:gd name="connsiteY7" fmla="*/ 112828 h 117663"/>
                <a:gd name="connsiteX8" fmla="*/ 124660 w 126223"/>
                <a:gd name="connsiteY8" fmla="*/ 89130 h 117663"/>
                <a:gd name="connsiteX9" fmla="*/ 123496 w 126223"/>
                <a:gd name="connsiteY9" fmla="*/ 79063 h 117663"/>
                <a:gd name="connsiteX10" fmla="*/ 113428 w 126223"/>
                <a:gd name="connsiteY10" fmla="*/ 80227 h 117663"/>
                <a:gd name="connsiteX11" fmla="*/ 90005 w 126223"/>
                <a:gd name="connsiteY11" fmla="*/ 98445 h 117663"/>
                <a:gd name="connsiteX12" fmla="*/ 73705 w 126223"/>
                <a:gd name="connsiteY12" fmla="*/ 49818 h 117663"/>
                <a:gd name="connsiteX13" fmla="*/ 76445 w 126223"/>
                <a:gd name="connsiteY13" fmla="*/ 45161 h 117663"/>
                <a:gd name="connsiteX14" fmla="*/ 116442 w 126223"/>
                <a:gd name="connsiteY14" fmla="*/ 25299 h 117663"/>
                <a:gd name="connsiteX15" fmla="*/ 125619 w 126223"/>
                <a:gd name="connsiteY15" fmla="*/ 21327 h 117663"/>
                <a:gd name="connsiteX16" fmla="*/ 121715 w 126223"/>
                <a:gd name="connsiteY16" fmla="*/ 12040 h 117663"/>
                <a:gd name="connsiteX17" fmla="*/ 121647 w 126223"/>
                <a:gd name="connsiteY17" fmla="*/ 12012 h 117663"/>
                <a:gd name="connsiteX18" fmla="*/ 70417 w 126223"/>
                <a:gd name="connsiteY18" fmla="*/ 28998 h 117663"/>
                <a:gd name="connsiteX19" fmla="*/ 64938 w 126223"/>
                <a:gd name="connsiteY19" fmla="*/ 9410 h 117663"/>
                <a:gd name="connsiteX20" fmla="*/ 50419 w 126223"/>
                <a:gd name="connsiteY20" fmla="*/ -42 h 117663"/>
                <a:gd name="connsiteX21" fmla="*/ 20969 w 126223"/>
                <a:gd name="connsiteY21" fmla="*/ 27354 h 117663"/>
                <a:gd name="connsiteX22" fmla="*/ 22777 w 126223"/>
                <a:gd name="connsiteY22" fmla="*/ 37264 h 117663"/>
                <a:gd name="connsiteX23" fmla="*/ 32680 w 126223"/>
                <a:gd name="connsiteY23" fmla="*/ 35461 h 117663"/>
                <a:gd name="connsiteX24" fmla="*/ 33434 w 126223"/>
                <a:gd name="connsiteY24" fmla="*/ 34066 h 117663"/>
                <a:gd name="connsiteX25" fmla="*/ 50556 w 126223"/>
                <a:gd name="connsiteY25" fmla="*/ 14615 h 117663"/>
                <a:gd name="connsiteX26" fmla="*/ 52610 w 126223"/>
                <a:gd name="connsiteY26" fmla="*/ 17081 h 117663"/>
                <a:gd name="connsiteX27" fmla="*/ 58774 w 126223"/>
                <a:gd name="connsiteY27" fmla="*/ 46531 h 117663"/>
                <a:gd name="connsiteX28" fmla="*/ 58774 w 126223"/>
                <a:gd name="connsiteY28" fmla="*/ 47490 h 117663"/>
                <a:gd name="connsiteX29" fmla="*/ 15216 w 126223"/>
                <a:gd name="connsiteY29" fmla="*/ 103650 h 117663"/>
                <a:gd name="connsiteX30" fmla="*/ 13846 w 126223"/>
                <a:gd name="connsiteY30" fmla="*/ 100363 h 117663"/>
                <a:gd name="connsiteX31" fmla="*/ 5244 w 126223"/>
                <a:gd name="connsiteY31" fmla="*/ 95115 h 117663"/>
                <a:gd name="connsiteX32" fmla="*/ 5079 w 126223"/>
                <a:gd name="connsiteY32" fmla="*/ 95157 h 11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6223" h="117663">
                  <a:moveTo>
                    <a:pt x="5079" y="95157"/>
                  </a:moveTo>
                  <a:cubicBezTo>
                    <a:pt x="1367" y="96200"/>
                    <a:pt x="-797" y="100056"/>
                    <a:pt x="244" y="103771"/>
                  </a:cubicBezTo>
                  <a:cubicBezTo>
                    <a:pt x="258" y="103821"/>
                    <a:pt x="271" y="103873"/>
                    <a:pt x="285" y="103924"/>
                  </a:cubicBezTo>
                  <a:cubicBezTo>
                    <a:pt x="3299" y="113786"/>
                    <a:pt x="8915" y="116526"/>
                    <a:pt x="13298" y="117622"/>
                  </a:cubicBezTo>
                  <a:lnTo>
                    <a:pt x="15079" y="117622"/>
                  </a:lnTo>
                  <a:cubicBezTo>
                    <a:pt x="23982" y="117622"/>
                    <a:pt x="36447" y="109814"/>
                    <a:pt x="62336" y="68995"/>
                  </a:cubicBezTo>
                  <a:cubicBezTo>
                    <a:pt x="66308" y="90637"/>
                    <a:pt x="72472" y="108992"/>
                    <a:pt x="86307" y="112828"/>
                  </a:cubicBezTo>
                  <a:cubicBezTo>
                    <a:pt x="87951" y="113029"/>
                    <a:pt x="89594" y="113029"/>
                    <a:pt x="91238" y="112828"/>
                  </a:cubicBezTo>
                  <a:cubicBezTo>
                    <a:pt x="104114" y="112828"/>
                    <a:pt x="116305" y="99130"/>
                    <a:pt x="124660" y="89130"/>
                  </a:cubicBezTo>
                  <a:cubicBezTo>
                    <a:pt x="127112" y="86029"/>
                    <a:pt x="126592" y="81521"/>
                    <a:pt x="123496" y="79063"/>
                  </a:cubicBezTo>
                  <a:cubicBezTo>
                    <a:pt x="120400" y="76604"/>
                    <a:pt x="115880" y="77126"/>
                    <a:pt x="113428" y="80227"/>
                  </a:cubicBezTo>
                  <a:cubicBezTo>
                    <a:pt x="98635" y="98993"/>
                    <a:pt x="91786" y="98993"/>
                    <a:pt x="90005" y="98445"/>
                  </a:cubicBezTo>
                  <a:cubicBezTo>
                    <a:pt x="81376" y="96116"/>
                    <a:pt x="76307" y="69269"/>
                    <a:pt x="73705" y="49818"/>
                  </a:cubicBezTo>
                  <a:lnTo>
                    <a:pt x="76445" y="45161"/>
                  </a:lnTo>
                  <a:cubicBezTo>
                    <a:pt x="92745" y="17765"/>
                    <a:pt x="113976" y="24340"/>
                    <a:pt x="116442" y="25299"/>
                  </a:cubicBezTo>
                  <a:cubicBezTo>
                    <a:pt x="120072" y="26706"/>
                    <a:pt x="124153" y="24936"/>
                    <a:pt x="125619" y="21327"/>
                  </a:cubicBezTo>
                  <a:cubicBezTo>
                    <a:pt x="127112" y="17685"/>
                    <a:pt x="125359" y="13527"/>
                    <a:pt x="121715" y="12040"/>
                  </a:cubicBezTo>
                  <a:cubicBezTo>
                    <a:pt x="121688" y="12032"/>
                    <a:pt x="121674" y="12022"/>
                    <a:pt x="121647" y="12012"/>
                  </a:cubicBezTo>
                  <a:cubicBezTo>
                    <a:pt x="102689" y="5927"/>
                    <a:pt x="81978" y="12793"/>
                    <a:pt x="70417" y="28998"/>
                  </a:cubicBezTo>
                  <a:cubicBezTo>
                    <a:pt x="69623" y="22224"/>
                    <a:pt x="67774" y="15615"/>
                    <a:pt x="64938" y="9410"/>
                  </a:cubicBezTo>
                  <a:cubicBezTo>
                    <a:pt x="62391" y="3666"/>
                    <a:pt x="56706" y="-39"/>
                    <a:pt x="50419" y="-42"/>
                  </a:cubicBezTo>
                  <a:cubicBezTo>
                    <a:pt x="36721" y="-42"/>
                    <a:pt x="24256" y="20505"/>
                    <a:pt x="20969" y="27354"/>
                  </a:cubicBezTo>
                  <a:cubicBezTo>
                    <a:pt x="18736" y="30588"/>
                    <a:pt x="19530" y="35026"/>
                    <a:pt x="22777" y="37264"/>
                  </a:cubicBezTo>
                  <a:cubicBezTo>
                    <a:pt x="26009" y="39504"/>
                    <a:pt x="30448" y="38697"/>
                    <a:pt x="32680" y="35461"/>
                  </a:cubicBezTo>
                  <a:cubicBezTo>
                    <a:pt x="32982" y="35026"/>
                    <a:pt x="33242" y="34557"/>
                    <a:pt x="33434" y="34066"/>
                  </a:cubicBezTo>
                  <a:cubicBezTo>
                    <a:pt x="38776" y="24203"/>
                    <a:pt x="47131" y="14752"/>
                    <a:pt x="50556" y="14615"/>
                  </a:cubicBezTo>
                  <a:cubicBezTo>
                    <a:pt x="50556" y="14615"/>
                    <a:pt x="51515" y="14615"/>
                    <a:pt x="52610" y="17081"/>
                  </a:cubicBezTo>
                  <a:cubicBezTo>
                    <a:pt x="55747" y="26642"/>
                    <a:pt x="57802" y="36518"/>
                    <a:pt x="58774" y="46531"/>
                  </a:cubicBezTo>
                  <a:lnTo>
                    <a:pt x="58774" y="47490"/>
                  </a:lnTo>
                  <a:cubicBezTo>
                    <a:pt x="26174" y="101595"/>
                    <a:pt x="15900" y="103376"/>
                    <a:pt x="15216" y="103650"/>
                  </a:cubicBezTo>
                  <a:cubicBezTo>
                    <a:pt x="14517" y="102672"/>
                    <a:pt x="14051" y="101547"/>
                    <a:pt x="13846" y="100363"/>
                  </a:cubicBezTo>
                  <a:cubicBezTo>
                    <a:pt x="12915" y="96540"/>
                    <a:pt x="9065" y="94189"/>
                    <a:pt x="5244" y="95115"/>
                  </a:cubicBezTo>
                  <a:cubicBezTo>
                    <a:pt x="5189" y="95129"/>
                    <a:pt x="5134" y="95142"/>
                    <a:pt x="5079" y="951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80F6D8C-2232-4A50-BE66-A514D4CD52A0}"/>
                </a:ext>
              </a:extLst>
            </p:cNvPr>
            <p:cNvSpPr/>
            <p:nvPr/>
          </p:nvSpPr>
          <p:spPr>
            <a:xfrm>
              <a:off x="9453851" y="2377438"/>
              <a:ext cx="60460" cy="89904"/>
            </a:xfrm>
            <a:custGeom>
              <a:avLst/>
              <a:gdLst>
                <a:gd name="connsiteX0" fmla="*/ 56709 w 60460"/>
                <a:gd name="connsiteY0" fmla="*/ 52194 h 89904"/>
                <a:gd name="connsiteX1" fmla="*/ 40135 w 60460"/>
                <a:gd name="connsiteY1" fmla="*/ 7403 h 89904"/>
                <a:gd name="connsiteX2" fmla="*/ 27396 w 60460"/>
                <a:gd name="connsiteY2" fmla="*/ 9457 h 89904"/>
                <a:gd name="connsiteX3" fmla="*/ 18492 w 60460"/>
                <a:gd name="connsiteY3" fmla="*/ 19457 h 89904"/>
                <a:gd name="connsiteX4" fmla="*/ 19451 w 60460"/>
                <a:gd name="connsiteY4" fmla="*/ 5759 h 89904"/>
                <a:gd name="connsiteX5" fmla="*/ 11123 w 60460"/>
                <a:gd name="connsiteY5" fmla="*/ 84 h 89904"/>
                <a:gd name="connsiteX6" fmla="*/ 5753 w 60460"/>
                <a:gd name="connsiteY6" fmla="*/ 4663 h 89904"/>
                <a:gd name="connsiteX7" fmla="*/ 0 w 60460"/>
                <a:gd name="connsiteY7" fmla="*/ 82192 h 89904"/>
                <a:gd name="connsiteX8" fmla="*/ 6164 w 60460"/>
                <a:gd name="connsiteY8" fmla="*/ 89863 h 89904"/>
                <a:gd name="connsiteX9" fmla="*/ 6986 w 60460"/>
                <a:gd name="connsiteY9" fmla="*/ 89863 h 89904"/>
                <a:gd name="connsiteX10" fmla="*/ 14109 w 60460"/>
                <a:gd name="connsiteY10" fmla="*/ 83836 h 89904"/>
                <a:gd name="connsiteX11" fmla="*/ 36710 w 60460"/>
                <a:gd name="connsiteY11" fmla="*/ 20689 h 89904"/>
                <a:gd name="connsiteX12" fmla="*/ 42874 w 60460"/>
                <a:gd name="connsiteY12" fmla="*/ 51509 h 89904"/>
                <a:gd name="connsiteX13" fmla="*/ 47257 w 60460"/>
                <a:gd name="connsiteY13" fmla="*/ 81233 h 89904"/>
                <a:gd name="connsiteX14" fmla="*/ 57065 w 60460"/>
                <a:gd name="connsiteY14" fmla="*/ 83548 h 89904"/>
                <a:gd name="connsiteX15" fmla="*/ 59380 w 60460"/>
                <a:gd name="connsiteY15" fmla="*/ 73741 h 89904"/>
                <a:gd name="connsiteX16" fmla="*/ 58627 w 60460"/>
                <a:gd name="connsiteY16" fmla="*/ 72741 h 89904"/>
                <a:gd name="connsiteX17" fmla="*/ 56709 w 60460"/>
                <a:gd name="connsiteY17" fmla="*/ 52194 h 8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460" h="89904">
                  <a:moveTo>
                    <a:pt x="56709" y="52194"/>
                  </a:moveTo>
                  <a:cubicBezTo>
                    <a:pt x="56709" y="34387"/>
                    <a:pt x="57531" y="12334"/>
                    <a:pt x="40135" y="7403"/>
                  </a:cubicBezTo>
                  <a:cubicBezTo>
                    <a:pt x="35792" y="6182"/>
                    <a:pt x="31135" y="6933"/>
                    <a:pt x="27396" y="9457"/>
                  </a:cubicBezTo>
                  <a:cubicBezTo>
                    <a:pt x="23725" y="12091"/>
                    <a:pt x="20684" y="15506"/>
                    <a:pt x="18492" y="19457"/>
                  </a:cubicBezTo>
                  <a:lnTo>
                    <a:pt x="19451" y="5759"/>
                  </a:lnTo>
                  <a:cubicBezTo>
                    <a:pt x="18725" y="1893"/>
                    <a:pt x="14999" y="-648"/>
                    <a:pt x="11123" y="84"/>
                  </a:cubicBezTo>
                  <a:cubicBezTo>
                    <a:pt x="8657" y="552"/>
                    <a:pt x="6603" y="2293"/>
                    <a:pt x="5753" y="4663"/>
                  </a:cubicBezTo>
                  <a:lnTo>
                    <a:pt x="0" y="82192"/>
                  </a:lnTo>
                  <a:cubicBezTo>
                    <a:pt x="-260" y="85959"/>
                    <a:pt x="2425" y="89301"/>
                    <a:pt x="6164" y="89863"/>
                  </a:cubicBezTo>
                  <a:lnTo>
                    <a:pt x="6986" y="89863"/>
                  </a:lnTo>
                  <a:cubicBezTo>
                    <a:pt x="10506" y="89849"/>
                    <a:pt x="13506" y="87301"/>
                    <a:pt x="14109" y="83836"/>
                  </a:cubicBezTo>
                  <a:cubicBezTo>
                    <a:pt x="17533" y="61235"/>
                    <a:pt x="26437" y="26853"/>
                    <a:pt x="36710" y="20689"/>
                  </a:cubicBezTo>
                  <a:cubicBezTo>
                    <a:pt x="43422" y="22607"/>
                    <a:pt x="43148" y="38633"/>
                    <a:pt x="42874" y="51509"/>
                  </a:cubicBezTo>
                  <a:cubicBezTo>
                    <a:pt x="41272" y="61632"/>
                    <a:pt x="42806" y="72001"/>
                    <a:pt x="47257" y="81233"/>
                  </a:cubicBezTo>
                  <a:cubicBezTo>
                    <a:pt x="49326" y="84575"/>
                    <a:pt x="53723" y="85617"/>
                    <a:pt x="57065" y="83548"/>
                  </a:cubicBezTo>
                  <a:cubicBezTo>
                    <a:pt x="60407" y="81480"/>
                    <a:pt x="61448" y="77083"/>
                    <a:pt x="59380" y="73741"/>
                  </a:cubicBezTo>
                  <a:cubicBezTo>
                    <a:pt x="59161" y="73385"/>
                    <a:pt x="58900" y="73056"/>
                    <a:pt x="58627" y="72741"/>
                  </a:cubicBezTo>
                  <a:cubicBezTo>
                    <a:pt x="56818" y="66056"/>
                    <a:pt x="56175" y="59098"/>
                    <a:pt x="56709" y="5219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6DF86302-521B-4366-BB18-0E218506ECB6}"/>
                </a:ext>
              </a:extLst>
            </p:cNvPr>
            <p:cNvSpPr/>
            <p:nvPr/>
          </p:nvSpPr>
          <p:spPr>
            <a:xfrm>
              <a:off x="9539472" y="2162528"/>
              <a:ext cx="72377" cy="344126"/>
            </a:xfrm>
            <a:custGeom>
              <a:avLst/>
              <a:gdLst>
                <a:gd name="connsiteX0" fmla="*/ 71354 w 72377"/>
                <a:gd name="connsiteY0" fmla="*/ 21367 h 344126"/>
                <a:gd name="connsiteX1" fmla="*/ 66697 w 72377"/>
                <a:gd name="connsiteY1" fmla="*/ 2327 h 344126"/>
                <a:gd name="connsiteX2" fmla="*/ 3003 w 72377"/>
                <a:gd name="connsiteY2" fmla="*/ 25339 h 344126"/>
                <a:gd name="connsiteX3" fmla="*/ 1291 w 72377"/>
                <a:gd name="connsiteY3" fmla="*/ 35270 h 344126"/>
                <a:gd name="connsiteX4" fmla="*/ 11222 w 72377"/>
                <a:gd name="connsiteY4" fmla="*/ 36982 h 344126"/>
                <a:gd name="connsiteX5" fmla="*/ 58068 w 72377"/>
                <a:gd name="connsiteY5" fmla="*/ 13285 h 344126"/>
                <a:gd name="connsiteX6" fmla="*/ 58068 w 72377"/>
                <a:gd name="connsiteY6" fmla="*/ 17942 h 344126"/>
                <a:gd name="connsiteX7" fmla="*/ 34234 w 72377"/>
                <a:gd name="connsiteY7" fmla="*/ 59035 h 344126"/>
                <a:gd name="connsiteX8" fmla="*/ 13276 w 72377"/>
                <a:gd name="connsiteY8" fmla="*/ 106155 h 344126"/>
                <a:gd name="connsiteX9" fmla="*/ 24919 w 72377"/>
                <a:gd name="connsiteY9" fmla="*/ 117935 h 344126"/>
                <a:gd name="connsiteX10" fmla="*/ 54917 w 72377"/>
                <a:gd name="connsiteY10" fmla="*/ 125606 h 344126"/>
                <a:gd name="connsiteX11" fmla="*/ 41220 w 72377"/>
                <a:gd name="connsiteY11" fmla="*/ 244776 h 344126"/>
                <a:gd name="connsiteX12" fmla="*/ 31083 w 72377"/>
                <a:gd name="connsiteY12" fmla="*/ 328332 h 344126"/>
                <a:gd name="connsiteX13" fmla="*/ 19577 w 72377"/>
                <a:gd name="connsiteY13" fmla="*/ 328332 h 344126"/>
                <a:gd name="connsiteX14" fmla="*/ 10317 w 72377"/>
                <a:gd name="connsiteY14" fmla="*/ 331770 h 344126"/>
                <a:gd name="connsiteX15" fmla="*/ 10263 w 72377"/>
                <a:gd name="connsiteY15" fmla="*/ 331894 h 344126"/>
                <a:gd name="connsiteX16" fmla="*/ 13687 w 72377"/>
                <a:gd name="connsiteY16" fmla="*/ 341345 h 344126"/>
                <a:gd name="connsiteX17" fmla="*/ 25741 w 72377"/>
                <a:gd name="connsiteY17" fmla="*/ 344085 h 344126"/>
                <a:gd name="connsiteX18" fmla="*/ 39439 w 72377"/>
                <a:gd name="connsiteY18" fmla="*/ 339016 h 344126"/>
                <a:gd name="connsiteX19" fmla="*/ 54780 w 72377"/>
                <a:gd name="connsiteY19" fmla="*/ 241626 h 344126"/>
                <a:gd name="connsiteX20" fmla="*/ 71765 w 72377"/>
                <a:gd name="connsiteY20" fmla="*/ 118346 h 344126"/>
                <a:gd name="connsiteX21" fmla="*/ 69574 w 72377"/>
                <a:gd name="connsiteY21" fmla="*/ 110265 h 344126"/>
                <a:gd name="connsiteX22" fmla="*/ 61629 w 72377"/>
                <a:gd name="connsiteY22" fmla="*/ 110265 h 344126"/>
                <a:gd name="connsiteX23" fmla="*/ 30398 w 72377"/>
                <a:gd name="connsiteY23" fmla="*/ 104101 h 344126"/>
                <a:gd name="connsiteX24" fmla="*/ 26974 w 72377"/>
                <a:gd name="connsiteY24" fmla="*/ 101361 h 344126"/>
                <a:gd name="connsiteX25" fmla="*/ 45877 w 72377"/>
                <a:gd name="connsiteY25" fmla="*/ 66706 h 344126"/>
                <a:gd name="connsiteX26" fmla="*/ 71354 w 72377"/>
                <a:gd name="connsiteY26" fmla="*/ 21367 h 3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2377" h="344126">
                  <a:moveTo>
                    <a:pt x="71354" y="21367"/>
                  </a:moveTo>
                  <a:cubicBezTo>
                    <a:pt x="74231" y="10134"/>
                    <a:pt x="70395" y="4792"/>
                    <a:pt x="66697" y="2327"/>
                  </a:cubicBezTo>
                  <a:cubicBezTo>
                    <a:pt x="52999" y="-6851"/>
                    <a:pt x="21084" y="12737"/>
                    <a:pt x="3003" y="25339"/>
                  </a:cubicBezTo>
                  <a:cubicBezTo>
                    <a:pt x="-216" y="27609"/>
                    <a:pt x="-983" y="32055"/>
                    <a:pt x="1291" y="35270"/>
                  </a:cubicBezTo>
                  <a:cubicBezTo>
                    <a:pt x="3565" y="38485"/>
                    <a:pt x="8002" y="39252"/>
                    <a:pt x="11222" y="36982"/>
                  </a:cubicBezTo>
                  <a:cubicBezTo>
                    <a:pt x="25152" y="26118"/>
                    <a:pt x="41069" y="18070"/>
                    <a:pt x="58068" y="13285"/>
                  </a:cubicBezTo>
                  <a:cubicBezTo>
                    <a:pt x="58437" y="14815"/>
                    <a:pt x="58437" y="16412"/>
                    <a:pt x="58068" y="17942"/>
                  </a:cubicBezTo>
                  <a:cubicBezTo>
                    <a:pt x="52369" y="32825"/>
                    <a:pt x="44329" y="46699"/>
                    <a:pt x="34234" y="59035"/>
                  </a:cubicBezTo>
                  <a:cubicBezTo>
                    <a:pt x="20536" y="77527"/>
                    <a:pt x="9578" y="93417"/>
                    <a:pt x="13276" y="106155"/>
                  </a:cubicBezTo>
                  <a:cubicBezTo>
                    <a:pt x="15029" y="111733"/>
                    <a:pt x="19358" y="116122"/>
                    <a:pt x="24919" y="117935"/>
                  </a:cubicBezTo>
                  <a:cubicBezTo>
                    <a:pt x="34412" y="122171"/>
                    <a:pt x="44562" y="124764"/>
                    <a:pt x="54917" y="125606"/>
                  </a:cubicBezTo>
                  <a:cubicBezTo>
                    <a:pt x="48205" y="149440"/>
                    <a:pt x="33686" y="207792"/>
                    <a:pt x="41220" y="244776"/>
                  </a:cubicBezTo>
                  <a:cubicBezTo>
                    <a:pt x="48753" y="281760"/>
                    <a:pt x="43274" y="318744"/>
                    <a:pt x="31083" y="328332"/>
                  </a:cubicBezTo>
                  <a:cubicBezTo>
                    <a:pt x="27618" y="330716"/>
                    <a:pt x="23042" y="330716"/>
                    <a:pt x="19577" y="328332"/>
                  </a:cubicBezTo>
                  <a:cubicBezTo>
                    <a:pt x="16070" y="326730"/>
                    <a:pt x="11920" y="328264"/>
                    <a:pt x="10317" y="331770"/>
                  </a:cubicBezTo>
                  <a:cubicBezTo>
                    <a:pt x="10304" y="331811"/>
                    <a:pt x="10276" y="331853"/>
                    <a:pt x="10263" y="331894"/>
                  </a:cubicBezTo>
                  <a:cubicBezTo>
                    <a:pt x="8605" y="335455"/>
                    <a:pt x="10139" y="339674"/>
                    <a:pt x="13687" y="341345"/>
                  </a:cubicBezTo>
                  <a:cubicBezTo>
                    <a:pt x="17481" y="343057"/>
                    <a:pt x="21577" y="343989"/>
                    <a:pt x="25741" y="344085"/>
                  </a:cubicBezTo>
                  <a:cubicBezTo>
                    <a:pt x="30741" y="343975"/>
                    <a:pt x="35576" y="342194"/>
                    <a:pt x="39439" y="339016"/>
                  </a:cubicBezTo>
                  <a:cubicBezTo>
                    <a:pt x="58478" y="324223"/>
                    <a:pt x="61629" y="277788"/>
                    <a:pt x="54780" y="241626"/>
                  </a:cubicBezTo>
                  <a:cubicBezTo>
                    <a:pt x="46699" y="198067"/>
                    <a:pt x="71628" y="119716"/>
                    <a:pt x="71765" y="118346"/>
                  </a:cubicBezTo>
                  <a:cubicBezTo>
                    <a:pt x="72820" y="115460"/>
                    <a:pt x="71943" y="112224"/>
                    <a:pt x="69574" y="110265"/>
                  </a:cubicBezTo>
                  <a:cubicBezTo>
                    <a:pt x="67231" y="108484"/>
                    <a:pt x="63971" y="108484"/>
                    <a:pt x="61629" y="110265"/>
                  </a:cubicBezTo>
                  <a:cubicBezTo>
                    <a:pt x="61629" y="110265"/>
                    <a:pt x="53684" y="113415"/>
                    <a:pt x="30398" y="104101"/>
                  </a:cubicBezTo>
                  <a:cubicBezTo>
                    <a:pt x="27522" y="102868"/>
                    <a:pt x="27111" y="101772"/>
                    <a:pt x="26974" y="101361"/>
                  </a:cubicBezTo>
                  <a:cubicBezTo>
                    <a:pt x="25193" y="95334"/>
                    <a:pt x="36699" y="79445"/>
                    <a:pt x="45877" y="66706"/>
                  </a:cubicBezTo>
                  <a:cubicBezTo>
                    <a:pt x="56917" y="53170"/>
                    <a:pt x="65533" y="37833"/>
                    <a:pt x="71354" y="213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9197E8-95AD-49A7-BC42-AF2D84787702}"/>
                </a:ext>
              </a:extLst>
            </p:cNvPr>
            <p:cNvSpPr/>
            <p:nvPr/>
          </p:nvSpPr>
          <p:spPr>
            <a:xfrm>
              <a:off x="9642549" y="2275548"/>
              <a:ext cx="124083" cy="144550"/>
            </a:xfrm>
            <a:custGeom>
              <a:avLst/>
              <a:gdLst>
                <a:gd name="connsiteX0" fmla="*/ 60737 w 124083"/>
                <a:gd name="connsiteY0" fmla="*/ 144495 h 144550"/>
                <a:gd name="connsiteX1" fmla="*/ 118130 w 124083"/>
                <a:gd name="connsiteY1" fmla="*/ 124497 h 144550"/>
                <a:gd name="connsiteX2" fmla="*/ 119089 w 124083"/>
                <a:gd name="connsiteY2" fmla="*/ 114664 h 144550"/>
                <a:gd name="connsiteX3" fmla="*/ 118952 w 124083"/>
                <a:gd name="connsiteY3" fmla="*/ 114497 h 144550"/>
                <a:gd name="connsiteX4" fmla="*/ 108953 w 124083"/>
                <a:gd name="connsiteY4" fmla="*/ 113538 h 144550"/>
                <a:gd name="connsiteX5" fmla="*/ 38273 w 124083"/>
                <a:gd name="connsiteY5" fmla="*/ 127236 h 144550"/>
                <a:gd name="connsiteX6" fmla="*/ 15398 w 124083"/>
                <a:gd name="connsiteY6" fmla="*/ 102169 h 144550"/>
                <a:gd name="connsiteX7" fmla="*/ 38958 w 124083"/>
                <a:gd name="connsiteY7" fmla="*/ 26284 h 144550"/>
                <a:gd name="connsiteX8" fmla="*/ 105528 w 124083"/>
                <a:gd name="connsiteY8" fmla="*/ 31352 h 144550"/>
                <a:gd name="connsiteX9" fmla="*/ 113747 w 124083"/>
                <a:gd name="connsiteY9" fmla="*/ 36420 h 144550"/>
                <a:gd name="connsiteX10" fmla="*/ 123322 w 124083"/>
                <a:gd name="connsiteY10" fmla="*/ 33294 h 144550"/>
                <a:gd name="connsiteX11" fmla="*/ 123336 w 124083"/>
                <a:gd name="connsiteY11" fmla="*/ 33270 h 144550"/>
                <a:gd name="connsiteX12" fmla="*/ 120185 w 124083"/>
                <a:gd name="connsiteY12" fmla="*/ 23681 h 144550"/>
                <a:gd name="connsiteX13" fmla="*/ 113473 w 124083"/>
                <a:gd name="connsiteY13" fmla="*/ 19435 h 144550"/>
                <a:gd name="connsiteX14" fmla="*/ 28547 w 124083"/>
                <a:gd name="connsiteY14" fmla="*/ 16696 h 144550"/>
                <a:gd name="connsiteX15" fmla="*/ 1563 w 124083"/>
                <a:gd name="connsiteY15" fmla="*/ 105731 h 144550"/>
                <a:gd name="connsiteX16" fmla="*/ 33753 w 124083"/>
                <a:gd name="connsiteY16" fmla="*/ 140660 h 144550"/>
                <a:gd name="connsiteX17" fmla="*/ 60737 w 124083"/>
                <a:gd name="connsiteY17" fmla="*/ 144495 h 1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4083" h="144550">
                  <a:moveTo>
                    <a:pt x="60737" y="144495"/>
                  </a:moveTo>
                  <a:cubicBezTo>
                    <a:pt x="81516" y="144142"/>
                    <a:pt x="101638" y="137131"/>
                    <a:pt x="118130" y="124497"/>
                  </a:cubicBezTo>
                  <a:cubicBezTo>
                    <a:pt x="121116" y="122047"/>
                    <a:pt x="121541" y="117645"/>
                    <a:pt x="119089" y="114664"/>
                  </a:cubicBezTo>
                  <a:cubicBezTo>
                    <a:pt x="119048" y="114608"/>
                    <a:pt x="119007" y="114552"/>
                    <a:pt x="118952" y="114497"/>
                  </a:cubicBezTo>
                  <a:cubicBezTo>
                    <a:pt x="116446" y="111481"/>
                    <a:pt x="111980" y="111054"/>
                    <a:pt x="108953" y="113538"/>
                  </a:cubicBezTo>
                  <a:cubicBezTo>
                    <a:pt x="88954" y="129172"/>
                    <a:pt x="62668" y="134266"/>
                    <a:pt x="38273" y="127236"/>
                  </a:cubicBezTo>
                  <a:cubicBezTo>
                    <a:pt x="26712" y="123586"/>
                    <a:pt x="17973" y="114022"/>
                    <a:pt x="15398" y="102169"/>
                  </a:cubicBezTo>
                  <a:cubicBezTo>
                    <a:pt x="10864" y="74575"/>
                    <a:pt x="19589" y="46455"/>
                    <a:pt x="38958" y="26284"/>
                  </a:cubicBezTo>
                  <a:cubicBezTo>
                    <a:pt x="59641" y="3683"/>
                    <a:pt x="84160" y="16970"/>
                    <a:pt x="105528" y="31352"/>
                  </a:cubicBezTo>
                  <a:cubicBezTo>
                    <a:pt x="108953" y="33544"/>
                    <a:pt x="111830" y="35462"/>
                    <a:pt x="113747" y="36420"/>
                  </a:cubicBezTo>
                  <a:cubicBezTo>
                    <a:pt x="117254" y="38201"/>
                    <a:pt x="121541" y="36803"/>
                    <a:pt x="123322" y="33294"/>
                  </a:cubicBezTo>
                  <a:cubicBezTo>
                    <a:pt x="123322" y="33286"/>
                    <a:pt x="123336" y="33278"/>
                    <a:pt x="123336" y="33270"/>
                  </a:cubicBezTo>
                  <a:cubicBezTo>
                    <a:pt x="125048" y="29747"/>
                    <a:pt x="123651" y="25506"/>
                    <a:pt x="120185" y="23681"/>
                  </a:cubicBezTo>
                  <a:cubicBezTo>
                    <a:pt x="117857" y="22414"/>
                    <a:pt x="115610" y="20995"/>
                    <a:pt x="113473" y="19435"/>
                  </a:cubicBezTo>
                  <a:cubicBezTo>
                    <a:pt x="97173" y="8614"/>
                    <a:pt x="58682" y="-16864"/>
                    <a:pt x="28547" y="16696"/>
                  </a:cubicBezTo>
                  <a:cubicBezTo>
                    <a:pt x="5864" y="40367"/>
                    <a:pt x="-4163" y="73447"/>
                    <a:pt x="1563" y="105731"/>
                  </a:cubicBezTo>
                  <a:cubicBezTo>
                    <a:pt x="5343" y="122258"/>
                    <a:pt x="17589" y="135548"/>
                    <a:pt x="33753" y="140660"/>
                  </a:cubicBezTo>
                  <a:cubicBezTo>
                    <a:pt x="42492" y="143366"/>
                    <a:pt x="51601" y="144661"/>
                    <a:pt x="60737" y="1444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D863BF4-50FD-4F2E-8ADD-5DE4C374D369}"/>
                </a:ext>
              </a:extLst>
            </p:cNvPr>
            <p:cNvSpPr/>
            <p:nvPr/>
          </p:nvSpPr>
          <p:spPr>
            <a:xfrm>
              <a:off x="9821102" y="2209688"/>
              <a:ext cx="122356" cy="201219"/>
            </a:xfrm>
            <a:custGeom>
              <a:avLst/>
              <a:gdLst>
                <a:gd name="connsiteX0" fmla="*/ 110388 w 122356"/>
                <a:gd name="connsiteY0" fmla="*/ 174467 h 201219"/>
                <a:gd name="connsiteX1" fmla="*/ 69295 w 122356"/>
                <a:gd name="connsiteY1" fmla="*/ 184056 h 201219"/>
                <a:gd name="connsiteX2" fmla="*/ 26558 w 122356"/>
                <a:gd name="connsiteY2" fmla="*/ 101869 h 201219"/>
                <a:gd name="connsiteX3" fmla="*/ 57926 w 122356"/>
                <a:gd name="connsiteY3" fmla="*/ 91459 h 201219"/>
                <a:gd name="connsiteX4" fmla="*/ 85321 w 122356"/>
                <a:gd name="connsiteY4" fmla="*/ 65981 h 201219"/>
                <a:gd name="connsiteX5" fmla="*/ 79568 w 122356"/>
                <a:gd name="connsiteY5" fmla="*/ 20916 h 201219"/>
                <a:gd name="connsiteX6" fmla="*/ 58063 w 122356"/>
                <a:gd name="connsiteY6" fmla="*/ 3520 h 201219"/>
                <a:gd name="connsiteX7" fmla="*/ 16970 w 122356"/>
                <a:gd name="connsiteY7" fmla="*/ 17218 h 201219"/>
                <a:gd name="connsiteX8" fmla="*/ 16970 w 122356"/>
                <a:gd name="connsiteY8" fmla="*/ 7218 h 201219"/>
                <a:gd name="connsiteX9" fmla="*/ 9984 w 122356"/>
                <a:gd name="connsiteY9" fmla="*/ -42 h 201219"/>
                <a:gd name="connsiteX10" fmla="*/ 9984 w 122356"/>
                <a:gd name="connsiteY10" fmla="*/ -42 h 201219"/>
                <a:gd name="connsiteX11" fmla="*/ 9984 w 122356"/>
                <a:gd name="connsiteY11" fmla="*/ -42 h 201219"/>
                <a:gd name="connsiteX12" fmla="*/ 2861 w 122356"/>
                <a:gd name="connsiteY12" fmla="*/ 6944 h 201219"/>
                <a:gd name="connsiteX13" fmla="*/ -15 w 122356"/>
                <a:gd name="connsiteY13" fmla="*/ 182001 h 201219"/>
                <a:gd name="connsiteX14" fmla="*/ 6970 w 122356"/>
                <a:gd name="connsiteY14" fmla="*/ 189261 h 201219"/>
                <a:gd name="connsiteX15" fmla="*/ 6970 w 122356"/>
                <a:gd name="connsiteY15" fmla="*/ 189261 h 201219"/>
                <a:gd name="connsiteX16" fmla="*/ 6970 w 122356"/>
                <a:gd name="connsiteY16" fmla="*/ 189261 h 201219"/>
                <a:gd name="connsiteX17" fmla="*/ 14093 w 122356"/>
                <a:gd name="connsiteY17" fmla="*/ 182413 h 201219"/>
                <a:gd name="connsiteX18" fmla="*/ 14093 w 122356"/>
                <a:gd name="connsiteY18" fmla="*/ 182275 h 201219"/>
                <a:gd name="connsiteX19" fmla="*/ 15326 w 122356"/>
                <a:gd name="connsiteY19" fmla="*/ 111458 h 201219"/>
                <a:gd name="connsiteX20" fmla="*/ 64638 w 122356"/>
                <a:gd name="connsiteY20" fmla="*/ 197342 h 201219"/>
                <a:gd name="connsiteX21" fmla="*/ 83541 w 122356"/>
                <a:gd name="connsiteY21" fmla="*/ 201178 h 201219"/>
                <a:gd name="connsiteX22" fmla="*/ 120661 w 122356"/>
                <a:gd name="connsiteY22" fmla="*/ 183782 h 201219"/>
                <a:gd name="connsiteX23" fmla="*/ 119977 w 122356"/>
                <a:gd name="connsiteY23" fmla="*/ 173782 h 201219"/>
                <a:gd name="connsiteX24" fmla="*/ 110388 w 122356"/>
                <a:gd name="connsiteY24" fmla="*/ 174467 h 201219"/>
                <a:gd name="connsiteX25" fmla="*/ 15326 w 122356"/>
                <a:gd name="connsiteY25" fmla="*/ 89404 h 201219"/>
                <a:gd name="connsiteX26" fmla="*/ 16285 w 122356"/>
                <a:gd name="connsiteY26" fmla="*/ 35709 h 201219"/>
                <a:gd name="connsiteX27" fmla="*/ 17380 w 122356"/>
                <a:gd name="connsiteY27" fmla="*/ 35709 h 201219"/>
                <a:gd name="connsiteX28" fmla="*/ 55049 w 122356"/>
                <a:gd name="connsiteY28" fmla="*/ 18176 h 201219"/>
                <a:gd name="connsiteX29" fmla="*/ 66418 w 122356"/>
                <a:gd name="connsiteY29" fmla="*/ 27902 h 201219"/>
                <a:gd name="connsiteX30" fmla="*/ 71897 w 122356"/>
                <a:gd name="connsiteY30" fmla="*/ 61050 h 201219"/>
                <a:gd name="connsiteX31" fmla="*/ 52721 w 122356"/>
                <a:gd name="connsiteY31" fmla="*/ 78446 h 201219"/>
                <a:gd name="connsiteX32" fmla="*/ 16970 w 122356"/>
                <a:gd name="connsiteY32" fmla="*/ 89404 h 20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2356" h="201219">
                  <a:moveTo>
                    <a:pt x="110388" y="174467"/>
                  </a:moveTo>
                  <a:cubicBezTo>
                    <a:pt x="99937" y="185756"/>
                    <a:pt x="83664" y="189551"/>
                    <a:pt x="69295" y="184056"/>
                  </a:cubicBezTo>
                  <a:cubicBezTo>
                    <a:pt x="52173" y="177207"/>
                    <a:pt x="34913" y="132415"/>
                    <a:pt x="26558" y="101869"/>
                  </a:cubicBezTo>
                  <a:cubicBezTo>
                    <a:pt x="37297" y="99313"/>
                    <a:pt x="47789" y="95830"/>
                    <a:pt x="57926" y="91459"/>
                  </a:cubicBezTo>
                  <a:cubicBezTo>
                    <a:pt x="70268" y="87259"/>
                    <a:pt x="80239" y="77990"/>
                    <a:pt x="85321" y="65981"/>
                  </a:cubicBezTo>
                  <a:cubicBezTo>
                    <a:pt x="89814" y="50818"/>
                    <a:pt x="87732" y="34463"/>
                    <a:pt x="79568" y="20916"/>
                  </a:cubicBezTo>
                  <a:cubicBezTo>
                    <a:pt x="75733" y="11902"/>
                    <a:pt x="67678" y="5381"/>
                    <a:pt x="58063" y="3520"/>
                  </a:cubicBezTo>
                  <a:cubicBezTo>
                    <a:pt x="43105" y="2587"/>
                    <a:pt x="28380" y="7498"/>
                    <a:pt x="16970" y="17218"/>
                  </a:cubicBezTo>
                  <a:lnTo>
                    <a:pt x="16970" y="7218"/>
                  </a:lnTo>
                  <a:cubicBezTo>
                    <a:pt x="17052" y="3286"/>
                    <a:pt x="13915" y="35"/>
                    <a:pt x="9984" y="-42"/>
                  </a:cubicBezTo>
                  <a:cubicBezTo>
                    <a:pt x="9984" y="-42"/>
                    <a:pt x="9984" y="-42"/>
                    <a:pt x="9984" y="-42"/>
                  </a:cubicBezTo>
                  <a:lnTo>
                    <a:pt x="9984" y="-42"/>
                  </a:lnTo>
                  <a:cubicBezTo>
                    <a:pt x="6135" y="28"/>
                    <a:pt x="3012" y="3095"/>
                    <a:pt x="2861" y="6944"/>
                  </a:cubicBezTo>
                  <a:lnTo>
                    <a:pt x="-15" y="182001"/>
                  </a:lnTo>
                  <a:cubicBezTo>
                    <a:pt x="-98" y="185934"/>
                    <a:pt x="3039" y="189184"/>
                    <a:pt x="6970" y="189261"/>
                  </a:cubicBezTo>
                  <a:cubicBezTo>
                    <a:pt x="6970" y="189261"/>
                    <a:pt x="6970" y="189261"/>
                    <a:pt x="6970" y="189261"/>
                  </a:cubicBezTo>
                  <a:lnTo>
                    <a:pt x="6970" y="189261"/>
                  </a:lnTo>
                  <a:cubicBezTo>
                    <a:pt x="10833" y="189336"/>
                    <a:pt x="14011" y="186271"/>
                    <a:pt x="14093" y="182413"/>
                  </a:cubicBezTo>
                  <a:cubicBezTo>
                    <a:pt x="14093" y="182367"/>
                    <a:pt x="14093" y="182321"/>
                    <a:pt x="14093" y="182275"/>
                  </a:cubicBezTo>
                  <a:lnTo>
                    <a:pt x="15326" y="111458"/>
                  </a:lnTo>
                  <a:cubicBezTo>
                    <a:pt x="22586" y="136799"/>
                    <a:pt x="39982" y="187480"/>
                    <a:pt x="64638" y="197342"/>
                  </a:cubicBezTo>
                  <a:cubicBezTo>
                    <a:pt x="70623" y="199835"/>
                    <a:pt x="77048" y="201138"/>
                    <a:pt x="83541" y="201178"/>
                  </a:cubicBezTo>
                  <a:cubicBezTo>
                    <a:pt x="97704" y="200401"/>
                    <a:pt x="111005" y="194165"/>
                    <a:pt x="120661" y="183782"/>
                  </a:cubicBezTo>
                  <a:cubicBezTo>
                    <a:pt x="123141" y="180800"/>
                    <a:pt x="122839" y="176399"/>
                    <a:pt x="119977" y="173782"/>
                  </a:cubicBezTo>
                  <a:cubicBezTo>
                    <a:pt x="117086" y="171495"/>
                    <a:pt x="112922" y="171792"/>
                    <a:pt x="110388" y="174467"/>
                  </a:cubicBezTo>
                  <a:close/>
                  <a:moveTo>
                    <a:pt x="15326" y="89404"/>
                  </a:moveTo>
                  <a:lnTo>
                    <a:pt x="16285" y="35709"/>
                  </a:lnTo>
                  <a:lnTo>
                    <a:pt x="17380" y="35709"/>
                  </a:lnTo>
                  <a:cubicBezTo>
                    <a:pt x="22997" y="30367"/>
                    <a:pt x="42173" y="15711"/>
                    <a:pt x="55049" y="18176"/>
                  </a:cubicBezTo>
                  <a:cubicBezTo>
                    <a:pt x="60241" y="19297"/>
                    <a:pt x="64514" y="22953"/>
                    <a:pt x="66418" y="27902"/>
                  </a:cubicBezTo>
                  <a:cubicBezTo>
                    <a:pt x="72596" y="37779"/>
                    <a:pt x="74555" y="49713"/>
                    <a:pt x="71897" y="61050"/>
                  </a:cubicBezTo>
                  <a:cubicBezTo>
                    <a:pt x="68199" y="69258"/>
                    <a:pt x="61254" y="75557"/>
                    <a:pt x="52721" y="78446"/>
                  </a:cubicBezTo>
                  <a:cubicBezTo>
                    <a:pt x="41228" y="83365"/>
                    <a:pt x="29243" y="87039"/>
                    <a:pt x="16970" y="894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8FBCAAE9-E4EA-48BA-9781-D8F949A053B6}"/>
                </a:ext>
              </a:extLst>
            </p:cNvPr>
            <p:cNvSpPr/>
            <p:nvPr/>
          </p:nvSpPr>
          <p:spPr>
            <a:xfrm>
              <a:off x="10227431" y="2103531"/>
              <a:ext cx="111825" cy="309438"/>
            </a:xfrm>
            <a:custGeom>
              <a:avLst/>
              <a:gdLst>
                <a:gd name="connsiteX0" fmla="*/ 35680 w 111825"/>
                <a:gd name="connsiteY0" fmla="*/ 305143 h 309438"/>
                <a:gd name="connsiteX1" fmla="*/ 37872 w 111825"/>
                <a:gd name="connsiteY1" fmla="*/ 308431 h 309438"/>
                <a:gd name="connsiteX2" fmla="*/ 38557 w 111825"/>
                <a:gd name="connsiteY2" fmla="*/ 308431 h 309438"/>
                <a:gd name="connsiteX3" fmla="*/ 39926 w 111825"/>
                <a:gd name="connsiteY3" fmla="*/ 309253 h 309438"/>
                <a:gd name="connsiteX4" fmla="*/ 42392 w 111825"/>
                <a:gd name="connsiteY4" fmla="*/ 309253 h 309438"/>
                <a:gd name="connsiteX5" fmla="*/ 43077 w 111825"/>
                <a:gd name="connsiteY5" fmla="*/ 309253 h 309438"/>
                <a:gd name="connsiteX6" fmla="*/ 45953 w 111825"/>
                <a:gd name="connsiteY6" fmla="*/ 308157 h 309438"/>
                <a:gd name="connsiteX7" fmla="*/ 48282 w 111825"/>
                <a:gd name="connsiteY7" fmla="*/ 305143 h 309438"/>
                <a:gd name="connsiteX8" fmla="*/ 48282 w 111825"/>
                <a:gd name="connsiteY8" fmla="*/ 305143 h 309438"/>
                <a:gd name="connsiteX9" fmla="*/ 109237 w 111825"/>
                <a:gd name="connsiteY9" fmla="*/ 199123 h 309438"/>
                <a:gd name="connsiteX10" fmla="*/ 110196 w 111825"/>
                <a:gd name="connsiteY10" fmla="*/ 189124 h 309438"/>
                <a:gd name="connsiteX11" fmla="*/ 100375 w 111825"/>
                <a:gd name="connsiteY11" fmla="*/ 188014 h 309438"/>
                <a:gd name="connsiteX12" fmla="*/ 100197 w 111825"/>
                <a:gd name="connsiteY12" fmla="*/ 188165 h 309438"/>
                <a:gd name="connsiteX13" fmla="*/ 49378 w 111825"/>
                <a:gd name="connsiteY13" fmla="*/ 266242 h 309438"/>
                <a:gd name="connsiteX14" fmla="*/ 54446 w 111825"/>
                <a:gd name="connsiteY14" fmla="*/ 7218 h 309438"/>
                <a:gd name="connsiteX15" fmla="*/ 47460 w 111825"/>
                <a:gd name="connsiteY15" fmla="*/ -42 h 309438"/>
                <a:gd name="connsiteX16" fmla="*/ 47460 w 111825"/>
                <a:gd name="connsiteY16" fmla="*/ -42 h 309438"/>
                <a:gd name="connsiteX17" fmla="*/ 40201 w 111825"/>
                <a:gd name="connsiteY17" fmla="*/ 6944 h 309438"/>
                <a:gd name="connsiteX18" fmla="*/ 35406 w 111825"/>
                <a:gd name="connsiteY18" fmla="*/ 251174 h 309438"/>
                <a:gd name="connsiteX19" fmla="*/ 14038 w 111825"/>
                <a:gd name="connsiteY19" fmla="*/ 168988 h 309438"/>
                <a:gd name="connsiteX20" fmla="*/ 5271 w 111825"/>
                <a:gd name="connsiteY20" fmla="*/ 163920 h 309438"/>
                <a:gd name="connsiteX21" fmla="*/ 203 w 111825"/>
                <a:gd name="connsiteY21" fmla="*/ 172550 h 309438"/>
                <a:gd name="connsiteX22" fmla="*/ 34722 w 111825"/>
                <a:gd name="connsiteY22" fmla="*/ 304595 h 309438"/>
                <a:gd name="connsiteX23" fmla="*/ 35680 w 111825"/>
                <a:gd name="connsiteY23" fmla="*/ 305143 h 30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825" h="309438">
                  <a:moveTo>
                    <a:pt x="35680" y="305143"/>
                  </a:moveTo>
                  <a:cubicBezTo>
                    <a:pt x="36078" y="306427"/>
                    <a:pt x="36845" y="307569"/>
                    <a:pt x="37872" y="308431"/>
                  </a:cubicBezTo>
                  <a:lnTo>
                    <a:pt x="38557" y="308431"/>
                  </a:lnTo>
                  <a:cubicBezTo>
                    <a:pt x="38968" y="308784"/>
                    <a:pt x="39420" y="309062"/>
                    <a:pt x="39926" y="309253"/>
                  </a:cubicBezTo>
                  <a:cubicBezTo>
                    <a:pt x="40735" y="309444"/>
                    <a:pt x="41584" y="309444"/>
                    <a:pt x="42392" y="309253"/>
                  </a:cubicBezTo>
                  <a:lnTo>
                    <a:pt x="43077" y="309253"/>
                  </a:lnTo>
                  <a:cubicBezTo>
                    <a:pt x="44118" y="309177"/>
                    <a:pt x="45118" y="308797"/>
                    <a:pt x="45953" y="308157"/>
                  </a:cubicBezTo>
                  <a:cubicBezTo>
                    <a:pt x="47022" y="307417"/>
                    <a:pt x="47830" y="306364"/>
                    <a:pt x="48282" y="305143"/>
                  </a:cubicBezTo>
                  <a:lnTo>
                    <a:pt x="48282" y="305143"/>
                  </a:lnTo>
                  <a:cubicBezTo>
                    <a:pt x="48282" y="304322"/>
                    <a:pt x="79513" y="222957"/>
                    <a:pt x="109237" y="199123"/>
                  </a:cubicBezTo>
                  <a:cubicBezTo>
                    <a:pt x="112250" y="196621"/>
                    <a:pt x="112675" y="192154"/>
                    <a:pt x="110196" y="189124"/>
                  </a:cubicBezTo>
                  <a:cubicBezTo>
                    <a:pt x="107785" y="186106"/>
                    <a:pt x="103402" y="185610"/>
                    <a:pt x="100375" y="188014"/>
                  </a:cubicBezTo>
                  <a:cubicBezTo>
                    <a:pt x="100320" y="188064"/>
                    <a:pt x="100251" y="188114"/>
                    <a:pt x="100197" y="188165"/>
                  </a:cubicBezTo>
                  <a:cubicBezTo>
                    <a:pt x="80746" y="204054"/>
                    <a:pt x="61843" y="239394"/>
                    <a:pt x="49378" y="266242"/>
                  </a:cubicBezTo>
                  <a:lnTo>
                    <a:pt x="54446" y="7218"/>
                  </a:lnTo>
                  <a:cubicBezTo>
                    <a:pt x="54528" y="3286"/>
                    <a:pt x="51392" y="35"/>
                    <a:pt x="47460" y="-42"/>
                  </a:cubicBezTo>
                  <a:cubicBezTo>
                    <a:pt x="47460" y="-42"/>
                    <a:pt x="47460" y="-42"/>
                    <a:pt x="47460" y="-42"/>
                  </a:cubicBezTo>
                  <a:cubicBezTo>
                    <a:pt x="43584" y="24"/>
                    <a:pt x="40420" y="3073"/>
                    <a:pt x="40201" y="6944"/>
                  </a:cubicBezTo>
                  <a:lnTo>
                    <a:pt x="35406" y="251174"/>
                  </a:lnTo>
                  <a:lnTo>
                    <a:pt x="14038" y="168988"/>
                  </a:lnTo>
                  <a:cubicBezTo>
                    <a:pt x="12970" y="165203"/>
                    <a:pt x="9079" y="162956"/>
                    <a:pt x="5271" y="163920"/>
                  </a:cubicBezTo>
                  <a:cubicBezTo>
                    <a:pt x="1504" y="164925"/>
                    <a:pt x="-756" y="168770"/>
                    <a:pt x="203" y="172550"/>
                  </a:cubicBezTo>
                  <a:lnTo>
                    <a:pt x="34722" y="304595"/>
                  </a:lnTo>
                  <a:cubicBezTo>
                    <a:pt x="34722" y="304595"/>
                    <a:pt x="35680" y="305143"/>
                    <a:pt x="35680" y="3051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39FAEC7-3259-4EF6-BF16-77897F6B9965}"/>
                </a:ext>
              </a:extLst>
            </p:cNvPr>
            <p:cNvSpPr/>
            <p:nvPr/>
          </p:nvSpPr>
          <p:spPr>
            <a:xfrm>
              <a:off x="10438028" y="2182419"/>
              <a:ext cx="108962" cy="144521"/>
            </a:xfrm>
            <a:custGeom>
              <a:avLst/>
              <a:gdLst>
                <a:gd name="connsiteX0" fmla="*/ 106435 w 108962"/>
                <a:gd name="connsiteY0" fmla="*/ 94757 h 144521"/>
                <a:gd name="connsiteX1" fmla="*/ 96435 w 108962"/>
                <a:gd name="connsiteY1" fmla="*/ 95716 h 144521"/>
                <a:gd name="connsiteX2" fmla="*/ 76574 w 108962"/>
                <a:gd name="connsiteY2" fmla="*/ 114071 h 144521"/>
                <a:gd name="connsiteX3" fmla="*/ 73149 w 108962"/>
                <a:gd name="connsiteY3" fmla="*/ 64622 h 144521"/>
                <a:gd name="connsiteX4" fmla="*/ 71506 w 108962"/>
                <a:gd name="connsiteY4" fmla="*/ 12708 h 144521"/>
                <a:gd name="connsiteX5" fmla="*/ 60547 w 108962"/>
                <a:gd name="connsiteY5" fmla="*/ -31 h 144521"/>
                <a:gd name="connsiteX6" fmla="*/ 20139 w 108962"/>
                <a:gd name="connsiteY6" fmla="*/ 72567 h 144521"/>
                <a:gd name="connsiteX7" fmla="*/ 25755 w 108962"/>
                <a:gd name="connsiteY7" fmla="*/ 11886 h 144521"/>
                <a:gd name="connsiteX8" fmla="*/ 19317 w 108962"/>
                <a:gd name="connsiteY8" fmla="*/ 4215 h 144521"/>
                <a:gd name="connsiteX9" fmla="*/ 11510 w 108962"/>
                <a:gd name="connsiteY9" fmla="*/ 10653 h 144521"/>
                <a:gd name="connsiteX10" fmla="*/ 4 w 108962"/>
                <a:gd name="connsiteY10" fmla="*/ 136946 h 144521"/>
                <a:gd name="connsiteX11" fmla="*/ 5756 w 108962"/>
                <a:gd name="connsiteY11" fmla="*/ 144480 h 144521"/>
                <a:gd name="connsiteX12" fmla="*/ 7126 w 108962"/>
                <a:gd name="connsiteY12" fmla="*/ 144480 h 144521"/>
                <a:gd name="connsiteX13" fmla="*/ 13975 w 108962"/>
                <a:gd name="connsiteY13" fmla="*/ 139412 h 144521"/>
                <a:gd name="connsiteX14" fmla="*/ 58082 w 108962"/>
                <a:gd name="connsiteY14" fmla="*/ 18324 h 144521"/>
                <a:gd name="connsiteX15" fmla="*/ 59041 w 108962"/>
                <a:gd name="connsiteY15" fmla="*/ 64211 h 144521"/>
                <a:gd name="connsiteX16" fmla="*/ 71369 w 108962"/>
                <a:gd name="connsiteY16" fmla="*/ 127084 h 144521"/>
                <a:gd name="connsiteX17" fmla="*/ 107394 w 108962"/>
                <a:gd name="connsiteY17" fmla="*/ 104619 h 144521"/>
                <a:gd name="connsiteX18" fmla="*/ 106435 w 108962"/>
                <a:gd name="connsiteY18" fmla="*/ 94757 h 14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8962" h="144521">
                  <a:moveTo>
                    <a:pt x="106435" y="94757"/>
                  </a:moveTo>
                  <a:cubicBezTo>
                    <a:pt x="103407" y="92272"/>
                    <a:pt x="98942" y="92700"/>
                    <a:pt x="96435" y="95716"/>
                  </a:cubicBezTo>
                  <a:cubicBezTo>
                    <a:pt x="81505" y="113660"/>
                    <a:pt x="76437" y="113797"/>
                    <a:pt x="76574" y="114071"/>
                  </a:cubicBezTo>
                  <a:cubicBezTo>
                    <a:pt x="71917" y="110235"/>
                    <a:pt x="72738" y="81744"/>
                    <a:pt x="73149" y="64622"/>
                  </a:cubicBezTo>
                  <a:cubicBezTo>
                    <a:pt x="74327" y="47305"/>
                    <a:pt x="73779" y="29915"/>
                    <a:pt x="71506" y="12708"/>
                  </a:cubicBezTo>
                  <a:cubicBezTo>
                    <a:pt x="69862" y="4489"/>
                    <a:pt x="66163" y="106"/>
                    <a:pt x="60547" y="-31"/>
                  </a:cubicBezTo>
                  <a:cubicBezTo>
                    <a:pt x="54931" y="-168"/>
                    <a:pt x="45480" y="-31"/>
                    <a:pt x="20139" y="72567"/>
                  </a:cubicBezTo>
                  <a:lnTo>
                    <a:pt x="25755" y="11886"/>
                  </a:lnTo>
                  <a:cubicBezTo>
                    <a:pt x="26070" y="7997"/>
                    <a:pt x="23208" y="4577"/>
                    <a:pt x="19317" y="4215"/>
                  </a:cubicBezTo>
                  <a:cubicBezTo>
                    <a:pt x="15427" y="3967"/>
                    <a:pt x="12002" y="6784"/>
                    <a:pt x="11510" y="10653"/>
                  </a:cubicBezTo>
                  <a:lnTo>
                    <a:pt x="4" y="136946"/>
                  </a:lnTo>
                  <a:cubicBezTo>
                    <a:pt x="-271" y="140554"/>
                    <a:pt x="2209" y="143795"/>
                    <a:pt x="5756" y="144480"/>
                  </a:cubicBezTo>
                  <a:lnTo>
                    <a:pt x="7126" y="144480"/>
                  </a:lnTo>
                  <a:cubicBezTo>
                    <a:pt x="10263" y="144448"/>
                    <a:pt x="13030" y="142403"/>
                    <a:pt x="13975" y="139412"/>
                  </a:cubicBezTo>
                  <a:cubicBezTo>
                    <a:pt x="25153" y="97851"/>
                    <a:pt x="39919" y="57338"/>
                    <a:pt x="58082" y="18324"/>
                  </a:cubicBezTo>
                  <a:cubicBezTo>
                    <a:pt x="59547" y="33573"/>
                    <a:pt x="59863" y="48914"/>
                    <a:pt x="59041" y="64211"/>
                  </a:cubicBezTo>
                  <a:cubicBezTo>
                    <a:pt x="58082" y="97634"/>
                    <a:pt x="57397" y="121878"/>
                    <a:pt x="71369" y="127084"/>
                  </a:cubicBezTo>
                  <a:cubicBezTo>
                    <a:pt x="80683" y="130645"/>
                    <a:pt x="91504" y="123796"/>
                    <a:pt x="107394" y="104619"/>
                  </a:cubicBezTo>
                  <a:cubicBezTo>
                    <a:pt x="109791" y="101611"/>
                    <a:pt x="109366" y="97247"/>
                    <a:pt x="106435" y="94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88E70EA0-8221-411B-9C71-F77EA0DE5914}"/>
                </a:ext>
              </a:extLst>
            </p:cNvPr>
            <p:cNvSpPr/>
            <p:nvPr/>
          </p:nvSpPr>
          <p:spPr>
            <a:xfrm>
              <a:off x="10600437" y="2209530"/>
              <a:ext cx="152962" cy="83822"/>
            </a:xfrm>
            <a:custGeom>
              <a:avLst/>
              <a:gdLst>
                <a:gd name="connsiteX0" fmla="*/ 152916 w 152962"/>
                <a:gd name="connsiteY0" fmla="*/ 29293 h 83822"/>
                <a:gd name="connsiteX1" fmla="*/ 148258 w 152962"/>
                <a:gd name="connsiteY1" fmla="*/ 23403 h 83822"/>
                <a:gd name="connsiteX2" fmla="*/ 85112 w 152962"/>
                <a:gd name="connsiteY2" fmla="*/ 391 h 83822"/>
                <a:gd name="connsiteX3" fmla="*/ 75797 w 152962"/>
                <a:gd name="connsiteY3" fmla="*/ 4774 h 83822"/>
                <a:gd name="connsiteX4" fmla="*/ 80181 w 152962"/>
                <a:gd name="connsiteY4" fmla="*/ 14088 h 83822"/>
                <a:gd name="connsiteX5" fmla="*/ 102371 w 152962"/>
                <a:gd name="connsiteY5" fmla="*/ 22170 h 83822"/>
                <a:gd name="connsiteX6" fmla="*/ 5528 w 152962"/>
                <a:gd name="connsiteY6" fmla="*/ 17513 h 83822"/>
                <a:gd name="connsiteX7" fmla="*/ 159 w 152962"/>
                <a:gd name="connsiteY7" fmla="*/ 26040 h 83822"/>
                <a:gd name="connsiteX8" fmla="*/ 4843 w 152962"/>
                <a:gd name="connsiteY8" fmla="*/ 31210 h 83822"/>
                <a:gd name="connsiteX9" fmla="*/ 121000 w 152962"/>
                <a:gd name="connsiteY9" fmla="*/ 36690 h 83822"/>
                <a:gd name="connsiteX10" fmla="*/ 67305 w 152962"/>
                <a:gd name="connsiteY10" fmla="*/ 69975 h 83822"/>
                <a:gd name="connsiteX11" fmla="*/ 63086 w 152962"/>
                <a:gd name="connsiteY11" fmla="*/ 79124 h 83822"/>
                <a:gd name="connsiteX12" fmla="*/ 71003 w 152962"/>
                <a:gd name="connsiteY12" fmla="*/ 83673 h 83822"/>
                <a:gd name="connsiteX13" fmla="*/ 74702 w 152962"/>
                <a:gd name="connsiteY13" fmla="*/ 82577 h 83822"/>
                <a:gd name="connsiteX14" fmla="*/ 149491 w 152962"/>
                <a:gd name="connsiteY14" fmla="*/ 36142 h 83822"/>
                <a:gd name="connsiteX15" fmla="*/ 152916 w 152962"/>
                <a:gd name="connsiteY15" fmla="*/ 29293 h 8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962" h="83822">
                  <a:moveTo>
                    <a:pt x="152916" y="29293"/>
                  </a:moveTo>
                  <a:cubicBezTo>
                    <a:pt x="152614" y="26604"/>
                    <a:pt x="150806" y="24322"/>
                    <a:pt x="148258" y="23403"/>
                  </a:cubicBezTo>
                  <a:lnTo>
                    <a:pt x="85112" y="391"/>
                  </a:lnTo>
                  <a:cubicBezTo>
                    <a:pt x="81331" y="-971"/>
                    <a:pt x="77154" y="992"/>
                    <a:pt x="75797" y="4774"/>
                  </a:cubicBezTo>
                  <a:cubicBezTo>
                    <a:pt x="74441" y="8556"/>
                    <a:pt x="76400" y="12727"/>
                    <a:pt x="80181" y="14088"/>
                  </a:cubicBezTo>
                  <a:lnTo>
                    <a:pt x="102371" y="22170"/>
                  </a:lnTo>
                  <a:lnTo>
                    <a:pt x="5528" y="17513"/>
                  </a:lnTo>
                  <a:cubicBezTo>
                    <a:pt x="1693" y="18387"/>
                    <a:pt x="-704" y="22204"/>
                    <a:pt x="159" y="26040"/>
                  </a:cubicBezTo>
                  <a:cubicBezTo>
                    <a:pt x="720" y="28461"/>
                    <a:pt x="2487" y="30420"/>
                    <a:pt x="4843" y="31210"/>
                  </a:cubicBezTo>
                  <a:lnTo>
                    <a:pt x="121000" y="36690"/>
                  </a:lnTo>
                  <a:lnTo>
                    <a:pt x="67305" y="69975"/>
                  </a:lnTo>
                  <a:cubicBezTo>
                    <a:pt x="63620" y="71337"/>
                    <a:pt x="61730" y="75432"/>
                    <a:pt x="63086" y="79124"/>
                  </a:cubicBezTo>
                  <a:cubicBezTo>
                    <a:pt x="64278" y="82354"/>
                    <a:pt x="67606" y="84269"/>
                    <a:pt x="71003" y="83673"/>
                  </a:cubicBezTo>
                  <a:cubicBezTo>
                    <a:pt x="72318" y="83669"/>
                    <a:pt x="73606" y="83289"/>
                    <a:pt x="74702" y="82577"/>
                  </a:cubicBezTo>
                  <a:lnTo>
                    <a:pt x="149491" y="36142"/>
                  </a:lnTo>
                  <a:cubicBezTo>
                    <a:pt x="151847" y="34695"/>
                    <a:pt x="153162" y="32040"/>
                    <a:pt x="152916" y="292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658CDD5-4AE3-46E2-84D9-7961AD4821C4}"/>
                </a:ext>
              </a:extLst>
            </p:cNvPr>
            <p:cNvSpPr/>
            <p:nvPr/>
          </p:nvSpPr>
          <p:spPr>
            <a:xfrm>
              <a:off x="10784116" y="2193964"/>
              <a:ext cx="160584" cy="71066"/>
            </a:xfrm>
            <a:custGeom>
              <a:avLst/>
              <a:gdLst>
                <a:gd name="connsiteX0" fmla="*/ 81009 w 160584"/>
                <a:gd name="connsiteY0" fmla="*/ 47188 h 71066"/>
                <a:gd name="connsiteX1" fmla="*/ 83338 w 160584"/>
                <a:gd name="connsiteY1" fmla="*/ 45407 h 71066"/>
                <a:gd name="connsiteX2" fmla="*/ 143608 w 160584"/>
                <a:gd name="connsiteY2" fmla="*/ 66775 h 71066"/>
                <a:gd name="connsiteX3" fmla="*/ 158401 w 160584"/>
                <a:gd name="connsiteY3" fmla="*/ 20888 h 71066"/>
                <a:gd name="connsiteX4" fmla="*/ 142238 w 160584"/>
                <a:gd name="connsiteY4" fmla="*/ 1026 h 71066"/>
                <a:gd name="connsiteX5" fmla="*/ 83612 w 160584"/>
                <a:gd name="connsiteY5" fmla="*/ 26915 h 71066"/>
                <a:gd name="connsiteX6" fmla="*/ 21287 w 160584"/>
                <a:gd name="connsiteY6" fmla="*/ 5410 h 71066"/>
                <a:gd name="connsiteX7" fmla="*/ 4439 w 160584"/>
                <a:gd name="connsiteY7" fmla="*/ 19107 h 71066"/>
                <a:gd name="connsiteX8" fmla="*/ 12110 w 160584"/>
                <a:gd name="connsiteY8" fmla="*/ 63214 h 71066"/>
                <a:gd name="connsiteX9" fmla="*/ 34574 w 160584"/>
                <a:gd name="connsiteY9" fmla="*/ 71022 h 71066"/>
                <a:gd name="connsiteX10" fmla="*/ 60874 w 160584"/>
                <a:gd name="connsiteY10" fmla="*/ 62255 h 71066"/>
                <a:gd name="connsiteX11" fmla="*/ 81009 w 160584"/>
                <a:gd name="connsiteY11" fmla="*/ 47188 h 71066"/>
                <a:gd name="connsiteX12" fmla="*/ 137855 w 160584"/>
                <a:gd name="connsiteY12" fmla="*/ 14587 h 71066"/>
                <a:gd name="connsiteX13" fmla="*/ 144704 w 160584"/>
                <a:gd name="connsiteY13" fmla="*/ 24449 h 71066"/>
                <a:gd name="connsiteX14" fmla="*/ 137170 w 160584"/>
                <a:gd name="connsiteY14" fmla="*/ 54036 h 71066"/>
                <a:gd name="connsiteX15" fmla="*/ 94433 w 160584"/>
                <a:gd name="connsiteY15" fmla="*/ 36503 h 71066"/>
                <a:gd name="connsiteX16" fmla="*/ 137855 w 160584"/>
                <a:gd name="connsiteY16" fmla="*/ 14587 h 71066"/>
                <a:gd name="connsiteX17" fmla="*/ 20603 w 160584"/>
                <a:gd name="connsiteY17" fmla="*/ 52941 h 71066"/>
                <a:gd name="connsiteX18" fmla="*/ 16904 w 160584"/>
                <a:gd name="connsiteY18" fmla="*/ 25545 h 71066"/>
                <a:gd name="connsiteX19" fmla="*/ 24164 w 160584"/>
                <a:gd name="connsiteY19" fmla="*/ 19107 h 71066"/>
                <a:gd name="connsiteX20" fmla="*/ 28547 w 160584"/>
                <a:gd name="connsiteY20" fmla="*/ 19107 h 71066"/>
                <a:gd name="connsiteX21" fmla="*/ 71969 w 160584"/>
                <a:gd name="connsiteY21" fmla="*/ 36640 h 71066"/>
                <a:gd name="connsiteX22" fmla="*/ 52792 w 160584"/>
                <a:gd name="connsiteY22" fmla="*/ 51708 h 71066"/>
                <a:gd name="connsiteX23" fmla="*/ 20603 w 160584"/>
                <a:gd name="connsiteY23" fmla="*/ 52941 h 71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0584" h="71066">
                  <a:moveTo>
                    <a:pt x="81009" y="47188"/>
                  </a:moveTo>
                  <a:lnTo>
                    <a:pt x="83338" y="45407"/>
                  </a:lnTo>
                  <a:cubicBezTo>
                    <a:pt x="104980" y="70200"/>
                    <a:pt x="128951" y="74172"/>
                    <a:pt x="143608" y="66775"/>
                  </a:cubicBezTo>
                  <a:cubicBezTo>
                    <a:pt x="155114" y="60885"/>
                    <a:pt x="165113" y="45818"/>
                    <a:pt x="158401" y="20888"/>
                  </a:cubicBezTo>
                  <a:cubicBezTo>
                    <a:pt x="156977" y="11845"/>
                    <a:pt x="150799" y="4262"/>
                    <a:pt x="142238" y="1026"/>
                  </a:cubicBezTo>
                  <a:cubicBezTo>
                    <a:pt x="126075" y="-4179"/>
                    <a:pt x="104295" y="10478"/>
                    <a:pt x="83612" y="26915"/>
                  </a:cubicBezTo>
                  <a:cubicBezTo>
                    <a:pt x="70736" y="18011"/>
                    <a:pt x="41423" y="-480"/>
                    <a:pt x="21287" y="5410"/>
                  </a:cubicBezTo>
                  <a:cubicBezTo>
                    <a:pt x="13849" y="7104"/>
                    <a:pt x="7617" y="12168"/>
                    <a:pt x="4439" y="19107"/>
                  </a:cubicBezTo>
                  <a:cubicBezTo>
                    <a:pt x="-3670" y="33789"/>
                    <a:pt x="-478" y="52131"/>
                    <a:pt x="12110" y="63214"/>
                  </a:cubicBezTo>
                  <a:cubicBezTo>
                    <a:pt x="18452" y="68374"/>
                    <a:pt x="26397" y="71138"/>
                    <a:pt x="34574" y="71022"/>
                  </a:cubicBezTo>
                  <a:cubicBezTo>
                    <a:pt x="44039" y="70890"/>
                    <a:pt x="53230" y="67827"/>
                    <a:pt x="60874" y="62255"/>
                  </a:cubicBezTo>
                  <a:cubicBezTo>
                    <a:pt x="66764" y="58831"/>
                    <a:pt x="73613" y="53215"/>
                    <a:pt x="81009" y="47188"/>
                  </a:cubicBezTo>
                  <a:close/>
                  <a:moveTo>
                    <a:pt x="137855" y="14587"/>
                  </a:moveTo>
                  <a:cubicBezTo>
                    <a:pt x="138951" y="14587"/>
                    <a:pt x="142375" y="16094"/>
                    <a:pt x="144704" y="24449"/>
                  </a:cubicBezTo>
                  <a:cubicBezTo>
                    <a:pt x="148402" y="38147"/>
                    <a:pt x="145663" y="49790"/>
                    <a:pt x="137170" y="54036"/>
                  </a:cubicBezTo>
                  <a:cubicBezTo>
                    <a:pt x="128678" y="58283"/>
                    <a:pt x="111007" y="54995"/>
                    <a:pt x="94433" y="36503"/>
                  </a:cubicBezTo>
                  <a:cubicBezTo>
                    <a:pt x="110459" y="24039"/>
                    <a:pt x="128678" y="11574"/>
                    <a:pt x="137855" y="14587"/>
                  </a:cubicBezTo>
                  <a:close/>
                  <a:moveTo>
                    <a:pt x="20603" y="52941"/>
                  </a:moveTo>
                  <a:cubicBezTo>
                    <a:pt x="12987" y="45862"/>
                    <a:pt x="11439" y="34390"/>
                    <a:pt x="16904" y="25545"/>
                  </a:cubicBezTo>
                  <a:cubicBezTo>
                    <a:pt x="18055" y="22291"/>
                    <a:pt x="20794" y="19857"/>
                    <a:pt x="24164" y="19107"/>
                  </a:cubicBezTo>
                  <a:cubicBezTo>
                    <a:pt x="25616" y="18898"/>
                    <a:pt x="27095" y="18898"/>
                    <a:pt x="28547" y="19107"/>
                  </a:cubicBezTo>
                  <a:cubicBezTo>
                    <a:pt x="44245" y="21306"/>
                    <a:pt x="59148" y="27327"/>
                    <a:pt x="71969" y="36640"/>
                  </a:cubicBezTo>
                  <a:cubicBezTo>
                    <a:pt x="64983" y="42393"/>
                    <a:pt x="58271" y="47735"/>
                    <a:pt x="52792" y="51708"/>
                  </a:cubicBezTo>
                  <a:cubicBezTo>
                    <a:pt x="43697" y="59658"/>
                    <a:pt x="30287" y="60172"/>
                    <a:pt x="20603" y="529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42BBFDD-E8B4-451B-ABD1-511E30AE5929}"/>
                </a:ext>
              </a:extLst>
            </p:cNvPr>
            <p:cNvSpPr/>
            <p:nvPr/>
          </p:nvSpPr>
          <p:spPr>
            <a:xfrm>
              <a:off x="6791563" y="2963629"/>
              <a:ext cx="1486708" cy="672401"/>
            </a:xfrm>
            <a:custGeom>
              <a:avLst/>
              <a:gdLst>
                <a:gd name="connsiteX0" fmla="*/ 1486477 w 1486708"/>
                <a:gd name="connsiteY0" fmla="*/ 342793 h 672401"/>
                <a:gd name="connsiteX1" fmla="*/ 1393606 w 1486708"/>
                <a:gd name="connsiteY1" fmla="*/ 12267 h 672401"/>
                <a:gd name="connsiteX2" fmla="*/ 168620 w 1486708"/>
                <a:gd name="connsiteY2" fmla="*/ 71989 h 672401"/>
                <a:gd name="connsiteX3" fmla="*/ 169853 w 1486708"/>
                <a:gd name="connsiteY3" fmla="*/ 85687 h 672401"/>
                <a:gd name="connsiteX4" fmla="*/ 1384840 w 1486708"/>
                <a:gd name="connsiteY4" fmla="*/ 22952 h 672401"/>
                <a:gd name="connsiteX5" fmla="*/ 1472231 w 1486708"/>
                <a:gd name="connsiteY5" fmla="*/ 342793 h 672401"/>
                <a:gd name="connsiteX6" fmla="*/ 1387032 w 1486708"/>
                <a:gd name="connsiteY6" fmla="*/ 548259 h 672401"/>
                <a:gd name="connsiteX7" fmla="*/ 126842 w 1486708"/>
                <a:gd name="connsiteY7" fmla="*/ 657840 h 672401"/>
                <a:gd name="connsiteX8" fmla="*/ 14384 w 1486708"/>
                <a:gd name="connsiteY8" fmla="*/ 575654 h 672401"/>
                <a:gd name="connsiteX9" fmla="*/ 130404 w 1486708"/>
                <a:gd name="connsiteY9" fmla="*/ 142669 h 672401"/>
                <a:gd name="connsiteX10" fmla="*/ 116706 w 1486708"/>
                <a:gd name="connsiteY10" fmla="*/ 138423 h 672401"/>
                <a:gd name="connsiteX11" fmla="*/ 1097 w 1486708"/>
                <a:gd name="connsiteY11" fmla="*/ 580996 h 672401"/>
                <a:gd name="connsiteX12" fmla="*/ 126705 w 1486708"/>
                <a:gd name="connsiteY12" fmla="*/ 672360 h 672401"/>
                <a:gd name="connsiteX13" fmla="*/ 1390867 w 1486708"/>
                <a:gd name="connsiteY13" fmla="*/ 562778 h 672401"/>
                <a:gd name="connsiteX14" fmla="*/ 1486477 w 1486708"/>
                <a:gd name="connsiteY14" fmla="*/ 342793 h 67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6708" h="672401">
                  <a:moveTo>
                    <a:pt x="1486477" y="342793"/>
                  </a:moveTo>
                  <a:cubicBezTo>
                    <a:pt x="1483464" y="271565"/>
                    <a:pt x="1456068" y="60894"/>
                    <a:pt x="1393606" y="12267"/>
                  </a:cubicBezTo>
                  <a:cubicBezTo>
                    <a:pt x="1335117" y="-33209"/>
                    <a:pt x="287791" y="61168"/>
                    <a:pt x="168620" y="71989"/>
                  </a:cubicBezTo>
                  <a:lnTo>
                    <a:pt x="169853" y="85687"/>
                  </a:lnTo>
                  <a:cubicBezTo>
                    <a:pt x="635575" y="43087"/>
                    <a:pt x="1344021" y="-8827"/>
                    <a:pt x="1384840" y="22952"/>
                  </a:cubicBezTo>
                  <a:cubicBezTo>
                    <a:pt x="1439631" y="65414"/>
                    <a:pt x="1469081" y="266223"/>
                    <a:pt x="1472231" y="342793"/>
                  </a:cubicBezTo>
                  <a:cubicBezTo>
                    <a:pt x="1475519" y="421829"/>
                    <a:pt x="1438261" y="531136"/>
                    <a:pt x="1387032" y="548259"/>
                  </a:cubicBezTo>
                  <a:cubicBezTo>
                    <a:pt x="1335802" y="565381"/>
                    <a:pt x="200262" y="657840"/>
                    <a:pt x="126842" y="657840"/>
                  </a:cubicBezTo>
                  <a:cubicBezTo>
                    <a:pt x="66847" y="657840"/>
                    <a:pt x="25068" y="603049"/>
                    <a:pt x="14384" y="575654"/>
                  </a:cubicBezTo>
                  <a:cubicBezTo>
                    <a:pt x="5892" y="553327"/>
                    <a:pt x="81092" y="298275"/>
                    <a:pt x="130404" y="142669"/>
                  </a:cubicBezTo>
                  <a:lnTo>
                    <a:pt x="116706" y="138423"/>
                  </a:lnTo>
                  <a:cubicBezTo>
                    <a:pt x="95064" y="206912"/>
                    <a:pt x="-12052" y="548122"/>
                    <a:pt x="1097" y="580996"/>
                  </a:cubicBezTo>
                  <a:cubicBezTo>
                    <a:pt x="16165" y="618939"/>
                    <a:pt x="65203" y="672360"/>
                    <a:pt x="126705" y="672360"/>
                  </a:cubicBezTo>
                  <a:cubicBezTo>
                    <a:pt x="188208" y="672360"/>
                    <a:pt x="1330186" y="582777"/>
                    <a:pt x="1390867" y="562778"/>
                  </a:cubicBezTo>
                  <a:cubicBezTo>
                    <a:pt x="1455109" y="540862"/>
                    <a:pt x="1489764" y="420185"/>
                    <a:pt x="1486477" y="3427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1644F54-C8BF-4158-8ED2-066A70293262}"/>
                </a:ext>
              </a:extLst>
            </p:cNvPr>
            <p:cNvSpPr/>
            <p:nvPr/>
          </p:nvSpPr>
          <p:spPr>
            <a:xfrm>
              <a:off x="7024169" y="3088290"/>
              <a:ext cx="373262" cy="204201"/>
            </a:xfrm>
            <a:custGeom>
              <a:avLst/>
              <a:gdLst>
                <a:gd name="connsiteX0" fmla="*/ 88607 w 373262"/>
                <a:gd name="connsiteY0" fmla="*/ 41979 h 204201"/>
                <a:gd name="connsiteX1" fmla="*/ 70800 w 373262"/>
                <a:gd name="connsiteY1" fmla="*/ 64 h 204201"/>
                <a:gd name="connsiteX2" fmla="*/ 42309 w 373262"/>
                <a:gd name="connsiteY2" fmla="*/ 46636 h 204201"/>
                <a:gd name="connsiteX3" fmla="*/ 40391 w 373262"/>
                <a:gd name="connsiteY3" fmla="*/ 58964 h 204201"/>
                <a:gd name="connsiteX4" fmla="*/ 33542 w 373262"/>
                <a:gd name="connsiteY4" fmla="*/ 103893 h 204201"/>
                <a:gd name="connsiteX5" fmla="*/ -17 w 373262"/>
                <a:gd name="connsiteY5" fmla="*/ 135672 h 204201"/>
                <a:gd name="connsiteX6" fmla="*/ 9023 w 373262"/>
                <a:gd name="connsiteY6" fmla="*/ 146630 h 204201"/>
                <a:gd name="connsiteX7" fmla="*/ 31214 w 373262"/>
                <a:gd name="connsiteY7" fmla="*/ 126631 h 204201"/>
                <a:gd name="connsiteX8" fmla="*/ 43679 w 373262"/>
                <a:gd name="connsiteY8" fmla="*/ 201284 h 204201"/>
                <a:gd name="connsiteX9" fmla="*/ 53952 w 373262"/>
                <a:gd name="connsiteY9" fmla="*/ 204160 h 204201"/>
                <a:gd name="connsiteX10" fmla="*/ 76279 w 373262"/>
                <a:gd name="connsiteY10" fmla="*/ 195256 h 204201"/>
                <a:gd name="connsiteX11" fmla="*/ 141343 w 373262"/>
                <a:gd name="connsiteY11" fmla="*/ 125946 h 204201"/>
                <a:gd name="connsiteX12" fmla="*/ 153808 w 373262"/>
                <a:gd name="connsiteY12" fmla="*/ 187997 h 204201"/>
                <a:gd name="connsiteX13" fmla="*/ 165451 w 373262"/>
                <a:gd name="connsiteY13" fmla="*/ 193339 h 204201"/>
                <a:gd name="connsiteX14" fmla="*/ 206544 w 373262"/>
                <a:gd name="connsiteY14" fmla="*/ 160738 h 204201"/>
                <a:gd name="connsiteX15" fmla="*/ 254897 w 373262"/>
                <a:gd name="connsiteY15" fmla="*/ 94852 h 204201"/>
                <a:gd name="connsiteX16" fmla="*/ 254897 w 373262"/>
                <a:gd name="connsiteY16" fmla="*/ 159916 h 204201"/>
                <a:gd name="connsiteX17" fmla="*/ 260513 w 373262"/>
                <a:gd name="connsiteY17" fmla="*/ 167450 h 204201"/>
                <a:gd name="connsiteX18" fmla="*/ 268732 w 373262"/>
                <a:gd name="connsiteY18" fmla="*/ 162930 h 204201"/>
                <a:gd name="connsiteX19" fmla="*/ 317222 w 373262"/>
                <a:gd name="connsiteY19" fmla="*/ 67046 h 204201"/>
                <a:gd name="connsiteX20" fmla="*/ 319413 w 373262"/>
                <a:gd name="connsiteY20" fmla="*/ 75402 h 204201"/>
                <a:gd name="connsiteX21" fmla="*/ 323386 w 373262"/>
                <a:gd name="connsiteY21" fmla="*/ 124302 h 204201"/>
                <a:gd name="connsiteX22" fmla="*/ 338453 w 373262"/>
                <a:gd name="connsiteY22" fmla="*/ 180052 h 204201"/>
                <a:gd name="connsiteX23" fmla="*/ 344069 w 373262"/>
                <a:gd name="connsiteY23" fmla="*/ 181011 h 204201"/>
                <a:gd name="connsiteX24" fmla="*/ 373245 w 373262"/>
                <a:gd name="connsiteY24" fmla="*/ 162930 h 204201"/>
                <a:gd name="connsiteX25" fmla="*/ 363246 w 373262"/>
                <a:gd name="connsiteY25" fmla="*/ 152931 h 204201"/>
                <a:gd name="connsiteX26" fmla="*/ 343658 w 373262"/>
                <a:gd name="connsiteY26" fmla="*/ 166628 h 204201"/>
                <a:gd name="connsiteX27" fmla="*/ 337494 w 373262"/>
                <a:gd name="connsiteY27" fmla="*/ 123618 h 204201"/>
                <a:gd name="connsiteX28" fmla="*/ 333385 w 373262"/>
                <a:gd name="connsiteY28" fmla="*/ 72936 h 204201"/>
                <a:gd name="connsiteX29" fmla="*/ 319687 w 373262"/>
                <a:gd name="connsiteY29" fmla="*/ 52252 h 204201"/>
                <a:gd name="connsiteX30" fmla="*/ 271198 w 373262"/>
                <a:gd name="connsiteY30" fmla="*/ 120741 h 204201"/>
                <a:gd name="connsiteX31" fmla="*/ 269691 w 373262"/>
                <a:gd name="connsiteY31" fmla="*/ 89921 h 204201"/>
                <a:gd name="connsiteX32" fmla="*/ 261335 w 373262"/>
                <a:gd name="connsiteY32" fmla="*/ 79374 h 204201"/>
                <a:gd name="connsiteX33" fmla="*/ 209695 w 373262"/>
                <a:gd name="connsiteY33" fmla="*/ 132384 h 204201"/>
                <a:gd name="connsiteX34" fmla="*/ 211749 w 373262"/>
                <a:gd name="connsiteY34" fmla="*/ 81429 h 204201"/>
                <a:gd name="connsiteX35" fmla="*/ 198052 w 373262"/>
                <a:gd name="connsiteY35" fmla="*/ 81429 h 204201"/>
                <a:gd name="connsiteX36" fmla="*/ 193531 w 373262"/>
                <a:gd name="connsiteY36" fmla="*/ 155944 h 204201"/>
                <a:gd name="connsiteX37" fmla="*/ 165177 w 373262"/>
                <a:gd name="connsiteY37" fmla="*/ 179641 h 204201"/>
                <a:gd name="connsiteX38" fmla="*/ 163945 w 373262"/>
                <a:gd name="connsiteY38" fmla="*/ 178819 h 204201"/>
                <a:gd name="connsiteX39" fmla="*/ 156137 w 373262"/>
                <a:gd name="connsiteY39" fmla="*/ 96633 h 204201"/>
                <a:gd name="connsiteX40" fmla="*/ 150795 w 373262"/>
                <a:gd name="connsiteY40" fmla="*/ 89099 h 204201"/>
                <a:gd name="connsiteX41" fmla="*/ 142576 w 373262"/>
                <a:gd name="connsiteY41" fmla="*/ 93346 h 204201"/>
                <a:gd name="connsiteX42" fmla="*/ 68471 w 373262"/>
                <a:gd name="connsiteY42" fmla="*/ 183340 h 204201"/>
                <a:gd name="connsiteX43" fmla="*/ 51623 w 373262"/>
                <a:gd name="connsiteY43" fmla="*/ 188956 h 204201"/>
                <a:gd name="connsiteX44" fmla="*/ 47788 w 373262"/>
                <a:gd name="connsiteY44" fmla="*/ 110057 h 204201"/>
                <a:gd name="connsiteX45" fmla="*/ 88607 w 373262"/>
                <a:gd name="connsiteY45" fmla="*/ 41979 h 204201"/>
                <a:gd name="connsiteX46" fmla="*/ 54363 w 373262"/>
                <a:gd name="connsiteY46" fmla="*/ 61156 h 204201"/>
                <a:gd name="connsiteX47" fmla="*/ 56281 w 373262"/>
                <a:gd name="connsiteY47" fmla="*/ 48965 h 204201"/>
                <a:gd name="connsiteX48" fmla="*/ 69019 w 373262"/>
                <a:gd name="connsiteY48" fmla="*/ 14173 h 204201"/>
                <a:gd name="connsiteX49" fmla="*/ 74498 w 373262"/>
                <a:gd name="connsiteY49" fmla="*/ 40746 h 204201"/>
                <a:gd name="connsiteX50" fmla="*/ 50664 w 373262"/>
                <a:gd name="connsiteY50" fmla="*/ 84716 h 20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73262" h="204201">
                  <a:moveTo>
                    <a:pt x="88607" y="41979"/>
                  </a:moveTo>
                  <a:cubicBezTo>
                    <a:pt x="90525" y="18830"/>
                    <a:pt x="83265" y="886"/>
                    <a:pt x="70800" y="64"/>
                  </a:cubicBezTo>
                  <a:cubicBezTo>
                    <a:pt x="63129" y="-895"/>
                    <a:pt x="49021" y="3900"/>
                    <a:pt x="42309" y="46636"/>
                  </a:cubicBezTo>
                  <a:lnTo>
                    <a:pt x="40391" y="58964"/>
                  </a:lnTo>
                  <a:cubicBezTo>
                    <a:pt x="37789" y="74580"/>
                    <a:pt x="35460" y="89784"/>
                    <a:pt x="33542" y="103893"/>
                  </a:cubicBezTo>
                  <a:cubicBezTo>
                    <a:pt x="22961" y="115111"/>
                    <a:pt x="11756" y="125713"/>
                    <a:pt x="-17" y="135672"/>
                  </a:cubicBezTo>
                  <a:lnTo>
                    <a:pt x="9023" y="146630"/>
                  </a:lnTo>
                  <a:cubicBezTo>
                    <a:pt x="10119" y="145808"/>
                    <a:pt x="19434" y="138000"/>
                    <a:pt x="31214" y="126631"/>
                  </a:cubicBezTo>
                  <a:cubicBezTo>
                    <a:pt x="27652" y="164300"/>
                    <a:pt x="29433" y="192380"/>
                    <a:pt x="43679" y="201284"/>
                  </a:cubicBezTo>
                  <a:cubicBezTo>
                    <a:pt x="46767" y="203188"/>
                    <a:pt x="50326" y="204174"/>
                    <a:pt x="53952" y="204160"/>
                  </a:cubicBezTo>
                  <a:cubicBezTo>
                    <a:pt x="62116" y="203489"/>
                    <a:pt x="69891" y="200380"/>
                    <a:pt x="76279" y="195256"/>
                  </a:cubicBezTo>
                  <a:cubicBezTo>
                    <a:pt x="102232" y="176559"/>
                    <a:pt x="124327" y="153027"/>
                    <a:pt x="141343" y="125946"/>
                  </a:cubicBezTo>
                  <a:cubicBezTo>
                    <a:pt x="141343" y="148821"/>
                    <a:pt x="143809" y="177313"/>
                    <a:pt x="153808" y="187997"/>
                  </a:cubicBezTo>
                  <a:cubicBezTo>
                    <a:pt x="156778" y="191325"/>
                    <a:pt x="160997" y="193257"/>
                    <a:pt x="165451" y="193339"/>
                  </a:cubicBezTo>
                  <a:cubicBezTo>
                    <a:pt x="191203" y="193339"/>
                    <a:pt x="205449" y="164163"/>
                    <a:pt x="206544" y="160738"/>
                  </a:cubicBezTo>
                  <a:cubicBezTo>
                    <a:pt x="220463" y="137247"/>
                    <a:pt x="236659" y="115180"/>
                    <a:pt x="254897" y="94852"/>
                  </a:cubicBezTo>
                  <a:cubicBezTo>
                    <a:pt x="256353" y="116522"/>
                    <a:pt x="256353" y="138247"/>
                    <a:pt x="254897" y="159916"/>
                  </a:cubicBezTo>
                  <a:cubicBezTo>
                    <a:pt x="254729" y="163451"/>
                    <a:pt x="257082" y="166601"/>
                    <a:pt x="260513" y="167450"/>
                  </a:cubicBezTo>
                  <a:cubicBezTo>
                    <a:pt x="263990" y="168149"/>
                    <a:pt x="267464" y="166245"/>
                    <a:pt x="268732" y="162930"/>
                  </a:cubicBezTo>
                  <a:cubicBezTo>
                    <a:pt x="286402" y="114988"/>
                    <a:pt x="308044" y="72251"/>
                    <a:pt x="317222" y="67046"/>
                  </a:cubicBezTo>
                  <a:cubicBezTo>
                    <a:pt x="318338" y="69717"/>
                    <a:pt x="319075" y="72525"/>
                    <a:pt x="319413" y="75402"/>
                  </a:cubicBezTo>
                  <a:cubicBezTo>
                    <a:pt x="321645" y="91620"/>
                    <a:pt x="322972" y="107947"/>
                    <a:pt x="323386" y="124302"/>
                  </a:cubicBezTo>
                  <a:cubicBezTo>
                    <a:pt x="324482" y="153616"/>
                    <a:pt x="325440" y="174847"/>
                    <a:pt x="338453" y="180052"/>
                  </a:cubicBezTo>
                  <a:cubicBezTo>
                    <a:pt x="340250" y="180710"/>
                    <a:pt x="342154" y="181038"/>
                    <a:pt x="344069" y="181011"/>
                  </a:cubicBezTo>
                  <a:cubicBezTo>
                    <a:pt x="351740" y="181011"/>
                    <a:pt x="360918" y="175258"/>
                    <a:pt x="373245" y="162930"/>
                  </a:cubicBezTo>
                  <a:lnTo>
                    <a:pt x="363246" y="152931"/>
                  </a:lnTo>
                  <a:cubicBezTo>
                    <a:pt x="348179" y="167998"/>
                    <a:pt x="343658" y="166628"/>
                    <a:pt x="343658" y="166628"/>
                  </a:cubicBezTo>
                  <a:cubicBezTo>
                    <a:pt x="339138" y="164848"/>
                    <a:pt x="338179" y="139233"/>
                    <a:pt x="337494" y="123618"/>
                  </a:cubicBezTo>
                  <a:cubicBezTo>
                    <a:pt x="337149" y="106660"/>
                    <a:pt x="335777" y="89729"/>
                    <a:pt x="333385" y="72936"/>
                  </a:cubicBezTo>
                  <a:cubicBezTo>
                    <a:pt x="333385" y="68142"/>
                    <a:pt x="330372" y="53348"/>
                    <a:pt x="319687" y="52252"/>
                  </a:cubicBezTo>
                  <a:cubicBezTo>
                    <a:pt x="305990" y="50609"/>
                    <a:pt x="287087" y="83072"/>
                    <a:pt x="271198" y="120741"/>
                  </a:cubicBezTo>
                  <a:cubicBezTo>
                    <a:pt x="271291" y="110440"/>
                    <a:pt x="270787" y="100153"/>
                    <a:pt x="269691" y="89921"/>
                  </a:cubicBezTo>
                  <a:cubicBezTo>
                    <a:pt x="269646" y="84908"/>
                    <a:pt x="266205" y="80566"/>
                    <a:pt x="261335" y="79374"/>
                  </a:cubicBezTo>
                  <a:cubicBezTo>
                    <a:pt x="257637" y="78552"/>
                    <a:pt x="247638" y="76360"/>
                    <a:pt x="209695" y="132384"/>
                  </a:cubicBezTo>
                  <a:lnTo>
                    <a:pt x="211749" y="81429"/>
                  </a:lnTo>
                  <a:lnTo>
                    <a:pt x="198052" y="81429"/>
                  </a:lnTo>
                  <a:lnTo>
                    <a:pt x="193531" y="155944"/>
                  </a:lnTo>
                  <a:cubicBezTo>
                    <a:pt x="191066" y="160875"/>
                    <a:pt x="180519" y="179641"/>
                    <a:pt x="165177" y="179641"/>
                  </a:cubicBezTo>
                  <a:cubicBezTo>
                    <a:pt x="165177" y="179641"/>
                    <a:pt x="165177" y="179641"/>
                    <a:pt x="163945" y="178819"/>
                  </a:cubicBezTo>
                  <a:cubicBezTo>
                    <a:pt x="155315" y="169505"/>
                    <a:pt x="154219" y="125398"/>
                    <a:pt x="156137" y="96633"/>
                  </a:cubicBezTo>
                  <a:cubicBezTo>
                    <a:pt x="156446" y="93154"/>
                    <a:pt x="154182" y="89962"/>
                    <a:pt x="150795" y="89099"/>
                  </a:cubicBezTo>
                  <a:cubicBezTo>
                    <a:pt x="147384" y="88305"/>
                    <a:pt x="143899" y="90099"/>
                    <a:pt x="142576" y="93346"/>
                  </a:cubicBezTo>
                  <a:cubicBezTo>
                    <a:pt x="125824" y="129097"/>
                    <a:pt x="100338" y="160040"/>
                    <a:pt x="68471" y="183340"/>
                  </a:cubicBezTo>
                  <a:cubicBezTo>
                    <a:pt x="60801" y="188819"/>
                    <a:pt x="54774" y="190736"/>
                    <a:pt x="51623" y="188956"/>
                  </a:cubicBezTo>
                  <a:cubicBezTo>
                    <a:pt x="41350" y="182381"/>
                    <a:pt x="43405" y="145397"/>
                    <a:pt x="47788" y="110057"/>
                  </a:cubicBezTo>
                  <a:cubicBezTo>
                    <a:pt x="66691" y="89373"/>
                    <a:pt x="86826" y="63074"/>
                    <a:pt x="88607" y="41979"/>
                  </a:cubicBezTo>
                  <a:close/>
                  <a:moveTo>
                    <a:pt x="54363" y="61156"/>
                  </a:moveTo>
                  <a:lnTo>
                    <a:pt x="56281" y="48965"/>
                  </a:lnTo>
                  <a:cubicBezTo>
                    <a:pt x="60664" y="21570"/>
                    <a:pt x="67650" y="14584"/>
                    <a:pt x="69019" y="14173"/>
                  </a:cubicBezTo>
                  <a:cubicBezTo>
                    <a:pt x="70389" y="13762"/>
                    <a:pt x="75868" y="24035"/>
                    <a:pt x="74498" y="40746"/>
                  </a:cubicBezTo>
                  <a:cubicBezTo>
                    <a:pt x="70584" y="57252"/>
                    <a:pt x="62360" y="72429"/>
                    <a:pt x="50664" y="847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C923627-8D94-4BFE-A845-D2C2B936D486}"/>
                </a:ext>
              </a:extLst>
            </p:cNvPr>
            <p:cNvSpPr/>
            <p:nvPr/>
          </p:nvSpPr>
          <p:spPr>
            <a:xfrm>
              <a:off x="7417290" y="3052276"/>
              <a:ext cx="74792" cy="112827"/>
            </a:xfrm>
            <a:custGeom>
              <a:avLst/>
              <a:gdLst>
                <a:gd name="connsiteX0" fmla="*/ 3136 w 74792"/>
                <a:gd name="connsiteY0" fmla="*/ 15943 h 112827"/>
                <a:gd name="connsiteX1" fmla="*/ -14 w 74792"/>
                <a:gd name="connsiteY1" fmla="*/ 86761 h 112827"/>
                <a:gd name="connsiteX2" fmla="*/ 5602 w 74792"/>
                <a:gd name="connsiteY2" fmla="*/ 94020 h 112827"/>
                <a:gd name="connsiteX3" fmla="*/ 13683 w 74792"/>
                <a:gd name="connsiteY3" fmla="*/ 89637 h 112827"/>
                <a:gd name="connsiteX4" fmla="*/ 52996 w 74792"/>
                <a:gd name="connsiteY4" fmla="*/ 15121 h 112827"/>
                <a:gd name="connsiteX5" fmla="*/ 54777 w 74792"/>
                <a:gd name="connsiteY5" fmla="*/ 23477 h 112827"/>
                <a:gd name="connsiteX6" fmla="*/ 61078 w 74792"/>
                <a:gd name="connsiteY6" fmla="*/ 112786 h 112827"/>
                <a:gd name="connsiteX7" fmla="*/ 74775 w 74792"/>
                <a:gd name="connsiteY7" fmla="*/ 112786 h 112827"/>
                <a:gd name="connsiteX8" fmla="*/ 68337 w 74792"/>
                <a:gd name="connsiteY8" fmla="*/ 21833 h 112827"/>
                <a:gd name="connsiteX9" fmla="*/ 54640 w 74792"/>
                <a:gd name="connsiteY9" fmla="*/ 54 h 112827"/>
                <a:gd name="connsiteX10" fmla="*/ 15053 w 74792"/>
                <a:gd name="connsiteY10" fmla="*/ 48270 h 112827"/>
                <a:gd name="connsiteX11" fmla="*/ 16423 w 74792"/>
                <a:gd name="connsiteY11" fmla="*/ 16491 h 1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792" h="112827">
                  <a:moveTo>
                    <a:pt x="3136" y="15943"/>
                  </a:moveTo>
                  <a:lnTo>
                    <a:pt x="-14" y="86761"/>
                  </a:lnTo>
                  <a:cubicBezTo>
                    <a:pt x="-110" y="90212"/>
                    <a:pt x="2246" y="93240"/>
                    <a:pt x="5602" y="94020"/>
                  </a:cubicBezTo>
                  <a:cubicBezTo>
                    <a:pt x="8999" y="94732"/>
                    <a:pt x="12423" y="92870"/>
                    <a:pt x="13683" y="89637"/>
                  </a:cubicBezTo>
                  <a:cubicBezTo>
                    <a:pt x="27381" y="53749"/>
                    <a:pt x="45051" y="21148"/>
                    <a:pt x="52996" y="15121"/>
                  </a:cubicBezTo>
                  <a:cubicBezTo>
                    <a:pt x="53927" y="17820"/>
                    <a:pt x="54530" y="20628"/>
                    <a:pt x="54777" y="23477"/>
                  </a:cubicBezTo>
                  <a:cubicBezTo>
                    <a:pt x="58365" y="53119"/>
                    <a:pt x="60475" y="82925"/>
                    <a:pt x="61078" y="112786"/>
                  </a:cubicBezTo>
                  <a:lnTo>
                    <a:pt x="74775" y="112786"/>
                  </a:lnTo>
                  <a:cubicBezTo>
                    <a:pt x="74186" y="82377"/>
                    <a:pt x="72036" y="52023"/>
                    <a:pt x="68337" y="21833"/>
                  </a:cubicBezTo>
                  <a:cubicBezTo>
                    <a:pt x="68337" y="16354"/>
                    <a:pt x="66009" y="1561"/>
                    <a:pt x="54640" y="54"/>
                  </a:cubicBezTo>
                  <a:cubicBezTo>
                    <a:pt x="43271" y="-1453"/>
                    <a:pt x="30806" y="14848"/>
                    <a:pt x="15053" y="48270"/>
                  </a:cubicBezTo>
                  <a:lnTo>
                    <a:pt x="16423" y="164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3618D95A-2FFF-42E9-81B8-78FE1001A7AF}"/>
                </a:ext>
              </a:extLst>
            </p:cNvPr>
            <p:cNvSpPr/>
            <p:nvPr/>
          </p:nvSpPr>
          <p:spPr>
            <a:xfrm>
              <a:off x="7021292" y="3336188"/>
              <a:ext cx="101226" cy="110540"/>
            </a:xfrm>
            <a:custGeom>
              <a:avLst/>
              <a:gdLst>
                <a:gd name="connsiteX0" fmla="*/ -17 w 101226"/>
                <a:gd name="connsiteY0" fmla="*/ 99815 h 110540"/>
                <a:gd name="connsiteX1" fmla="*/ 7799 w 101226"/>
                <a:gd name="connsiteY1" fmla="*/ 106170 h 110540"/>
                <a:gd name="connsiteX2" fmla="*/ 13681 w 101226"/>
                <a:gd name="connsiteY2" fmla="*/ 101732 h 110540"/>
                <a:gd name="connsiteX3" fmla="*/ 39432 w 101226"/>
                <a:gd name="connsiteY3" fmla="*/ 26395 h 110540"/>
                <a:gd name="connsiteX4" fmla="*/ 40528 w 101226"/>
                <a:gd name="connsiteY4" fmla="*/ 32970 h 110540"/>
                <a:gd name="connsiteX5" fmla="*/ 72170 w 101226"/>
                <a:gd name="connsiteY5" fmla="*/ 108855 h 110540"/>
                <a:gd name="connsiteX6" fmla="*/ 80525 w 101226"/>
                <a:gd name="connsiteY6" fmla="*/ 110499 h 110540"/>
                <a:gd name="connsiteX7" fmla="*/ 101209 w 101226"/>
                <a:gd name="connsiteY7" fmla="*/ 102280 h 110540"/>
                <a:gd name="connsiteX8" fmla="*/ 92716 w 101226"/>
                <a:gd name="connsiteY8" fmla="*/ 90911 h 110540"/>
                <a:gd name="connsiteX9" fmla="*/ 77512 w 101226"/>
                <a:gd name="connsiteY9" fmla="*/ 95705 h 110540"/>
                <a:gd name="connsiteX10" fmla="*/ 54637 w 101226"/>
                <a:gd name="connsiteY10" fmla="*/ 30641 h 110540"/>
                <a:gd name="connsiteX11" fmla="*/ 52445 w 101226"/>
                <a:gd name="connsiteY11" fmla="*/ 18039 h 110540"/>
                <a:gd name="connsiteX12" fmla="*/ 42172 w 101226"/>
                <a:gd name="connsiteY12" fmla="*/ 5574 h 110540"/>
                <a:gd name="connsiteX13" fmla="*/ 13955 w 101226"/>
                <a:gd name="connsiteY13" fmla="*/ 52147 h 110540"/>
                <a:gd name="connsiteX14" fmla="*/ 13955 w 101226"/>
                <a:gd name="connsiteY14" fmla="*/ -42 h 110540"/>
                <a:gd name="connsiteX15" fmla="*/ 257 w 101226"/>
                <a:gd name="connsiteY15" fmla="*/ -42 h 1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26" h="110540">
                  <a:moveTo>
                    <a:pt x="-17" y="99815"/>
                  </a:moveTo>
                  <a:cubicBezTo>
                    <a:pt x="386" y="103732"/>
                    <a:pt x="3885" y="106568"/>
                    <a:pt x="7799" y="106170"/>
                  </a:cubicBezTo>
                  <a:cubicBezTo>
                    <a:pt x="10432" y="105896"/>
                    <a:pt x="12697" y="104184"/>
                    <a:pt x="13681" y="101732"/>
                  </a:cubicBezTo>
                  <a:cubicBezTo>
                    <a:pt x="20495" y="76049"/>
                    <a:pt x="29100" y="50873"/>
                    <a:pt x="39432" y="26395"/>
                  </a:cubicBezTo>
                  <a:cubicBezTo>
                    <a:pt x="39432" y="28449"/>
                    <a:pt x="40254" y="30641"/>
                    <a:pt x="40528" y="32970"/>
                  </a:cubicBezTo>
                  <a:cubicBezTo>
                    <a:pt x="45596" y="63105"/>
                    <a:pt x="51760" y="100636"/>
                    <a:pt x="72170" y="108855"/>
                  </a:cubicBezTo>
                  <a:cubicBezTo>
                    <a:pt x="74823" y="109937"/>
                    <a:pt x="77660" y="110499"/>
                    <a:pt x="80525" y="110499"/>
                  </a:cubicBezTo>
                  <a:cubicBezTo>
                    <a:pt x="88129" y="110074"/>
                    <a:pt x="95390" y="107198"/>
                    <a:pt x="101209" y="102280"/>
                  </a:cubicBezTo>
                  <a:lnTo>
                    <a:pt x="92716" y="90911"/>
                  </a:lnTo>
                  <a:cubicBezTo>
                    <a:pt x="86415" y="95568"/>
                    <a:pt x="81347" y="97212"/>
                    <a:pt x="77512" y="95705"/>
                  </a:cubicBezTo>
                  <a:cubicBezTo>
                    <a:pt x="63814" y="90500"/>
                    <a:pt x="58335" y="52968"/>
                    <a:pt x="54637" y="30641"/>
                  </a:cubicBezTo>
                  <a:cubicBezTo>
                    <a:pt x="53815" y="26121"/>
                    <a:pt x="53130" y="21875"/>
                    <a:pt x="52445" y="18039"/>
                  </a:cubicBezTo>
                  <a:cubicBezTo>
                    <a:pt x="51075" y="9958"/>
                    <a:pt x="47514" y="5711"/>
                    <a:pt x="42172" y="5574"/>
                  </a:cubicBezTo>
                  <a:cubicBezTo>
                    <a:pt x="36830" y="5437"/>
                    <a:pt x="30118" y="5574"/>
                    <a:pt x="13955" y="52147"/>
                  </a:cubicBezTo>
                  <a:lnTo>
                    <a:pt x="13955" y="-42"/>
                  </a:lnTo>
                  <a:lnTo>
                    <a:pt x="257" y="-4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B66A3B01-29BB-4806-9E8D-9978F5B6A1AC}"/>
                </a:ext>
              </a:extLst>
            </p:cNvPr>
            <p:cNvSpPr/>
            <p:nvPr/>
          </p:nvSpPr>
          <p:spPr>
            <a:xfrm>
              <a:off x="7137449" y="3354954"/>
              <a:ext cx="181375" cy="71228"/>
            </a:xfrm>
            <a:custGeom>
              <a:avLst/>
              <a:gdLst>
                <a:gd name="connsiteX0" fmla="*/ 82717 w 181375"/>
                <a:gd name="connsiteY0" fmla="*/ 71186 h 71228"/>
                <a:gd name="connsiteX1" fmla="*/ 176135 w 181375"/>
                <a:gd name="connsiteY1" fmla="*/ 45435 h 71228"/>
                <a:gd name="connsiteX2" fmla="*/ 181341 w 181375"/>
                <a:gd name="connsiteY2" fmla="*/ 39134 h 71228"/>
                <a:gd name="connsiteX3" fmla="*/ 176957 w 181375"/>
                <a:gd name="connsiteY3" fmla="*/ 32148 h 71228"/>
                <a:gd name="connsiteX4" fmla="*/ 99702 w 181375"/>
                <a:gd name="connsiteY4" fmla="*/ -42 h 71228"/>
                <a:gd name="connsiteX5" fmla="*/ 94223 w 181375"/>
                <a:gd name="connsiteY5" fmla="*/ 12971 h 71228"/>
                <a:gd name="connsiteX6" fmla="*/ 135316 w 181375"/>
                <a:gd name="connsiteY6" fmla="*/ 30093 h 71228"/>
                <a:gd name="connsiteX7" fmla="*/ 1490 w 181375"/>
                <a:gd name="connsiteY7" fmla="*/ 15437 h 71228"/>
                <a:gd name="connsiteX8" fmla="*/ -17 w 181375"/>
                <a:gd name="connsiteY8" fmla="*/ 29135 h 71228"/>
                <a:gd name="connsiteX9" fmla="*/ 129426 w 181375"/>
                <a:gd name="connsiteY9" fmla="*/ 42832 h 71228"/>
                <a:gd name="connsiteX10" fmla="*/ 79293 w 181375"/>
                <a:gd name="connsiteY10" fmla="*/ 56530 h 71228"/>
                <a:gd name="connsiteX11" fmla="*/ 148877 w 181375"/>
                <a:gd name="connsiteY11" fmla="*/ 35709 h 71228"/>
                <a:gd name="connsiteX12" fmla="*/ 152438 w 181375"/>
                <a:gd name="connsiteY12" fmla="*/ 37216 h 71228"/>
                <a:gd name="connsiteX13" fmla="*/ 148466 w 181375"/>
                <a:gd name="connsiteY13" fmla="*/ 38312 h 7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375" h="71228">
                  <a:moveTo>
                    <a:pt x="82717" y="71186"/>
                  </a:moveTo>
                  <a:lnTo>
                    <a:pt x="176135" y="45435"/>
                  </a:lnTo>
                  <a:cubicBezTo>
                    <a:pt x="179071" y="44709"/>
                    <a:pt x="181186" y="42147"/>
                    <a:pt x="181341" y="39134"/>
                  </a:cubicBezTo>
                  <a:cubicBezTo>
                    <a:pt x="181557" y="36093"/>
                    <a:pt x="179783" y="33271"/>
                    <a:pt x="176957" y="32148"/>
                  </a:cubicBezTo>
                  <a:lnTo>
                    <a:pt x="99702" y="-42"/>
                  </a:lnTo>
                  <a:lnTo>
                    <a:pt x="94223" y="12971"/>
                  </a:lnTo>
                  <a:lnTo>
                    <a:pt x="135316" y="30093"/>
                  </a:lnTo>
                  <a:lnTo>
                    <a:pt x="1490" y="15437"/>
                  </a:lnTo>
                  <a:lnTo>
                    <a:pt x="-17" y="29135"/>
                  </a:lnTo>
                  <a:lnTo>
                    <a:pt x="129426" y="42832"/>
                  </a:lnTo>
                  <a:lnTo>
                    <a:pt x="79293" y="56530"/>
                  </a:lnTo>
                  <a:close/>
                  <a:moveTo>
                    <a:pt x="148877" y="35709"/>
                  </a:moveTo>
                  <a:lnTo>
                    <a:pt x="152438" y="37216"/>
                  </a:lnTo>
                  <a:lnTo>
                    <a:pt x="148466" y="3831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96A2B36-DF68-44A1-886E-05FE1331DB04}"/>
                </a:ext>
              </a:extLst>
            </p:cNvPr>
            <p:cNvSpPr/>
            <p:nvPr/>
          </p:nvSpPr>
          <p:spPr>
            <a:xfrm>
              <a:off x="7326013" y="3364405"/>
              <a:ext cx="137650" cy="71516"/>
            </a:xfrm>
            <a:custGeom>
              <a:avLst/>
              <a:gdLst>
                <a:gd name="connsiteX0" fmla="*/ 51266 w 137650"/>
                <a:gd name="connsiteY0" fmla="*/ 40093 h 71516"/>
                <a:gd name="connsiteX1" fmla="*/ 55649 w 137650"/>
                <a:gd name="connsiteY1" fmla="*/ 33244 h 71516"/>
                <a:gd name="connsiteX2" fmla="*/ 59621 w 137650"/>
                <a:gd name="connsiteY2" fmla="*/ 25984 h 71516"/>
                <a:gd name="connsiteX3" fmla="*/ 46882 w 137650"/>
                <a:gd name="connsiteY3" fmla="*/ 19546 h 71516"/>
                <a:gd name="connsiteX4" fmla="*/ 43321 w 137650"/>
                <a:gd name="connsiteY4" fmla="*/ 25984 h 71516"/>
                <a:gd name="connsiteX5" fmla="*/ 38938 w 137650"/>
                <a:gd name="connsiteY5" fmla="*/ 33107 h 71516"/>
                <a:gd name="connsiteX6" fmla="*/ 24418 w 137650"/>
                <a:gd name="connsiteY6" fmla="*/ 24066 h 71516"/>
                <a:gd name="connsiteX7" fmla="*/ 3187 w 137650"/>
                <a:gd name="connsiteY7" fmla="*/ 17902 h 71516"/>
                <a:gd name="connsiteX8" fmla="*/ 4693 w 137650"/>
                <a:gd name="connsiteY8" fmla="*/ 44339 h 71516"/>
                <a:gd name="connsiteX9" fmla="*/ 21816 w 137650"/>
                <a:gd name="connsiteY9" fmla="*/ 62420 h 71516"/>
                <a:gd name="connsiteX10" fmla="*/ 42499 w 137650"/>
                <a:gd name="connsiteY10" fmla="*/ 51599 h 71516"/>
                <a:gd name="connsiteX11" fmla="*/ 69895 w 137650"/>
                <a:gd name="connsiteY11" fmla="*/ 65296 h 71516"/>
                <a:gd name="connsiteX12" fmla="*/ 97290 w 137650"/>
                <a:gd name="connsiteY12" fmla="*/ 71460 h 71516"/>
                <a:gd name="connsiteX13" fmla="*/ 123727 w 137650"/>
                <a:gd name="connsiteY13" fmla="*/ 62283 h 71516"/>
                <a:gd name="connsiteX14" fmla="*/ 136328 w 137650"/>
                <a:gd name="connsiteY14" fmla="*/ 21190 h 71516"/>
                <a:gd name="connsiteX15" fmla="*/ 116193 w 137650"/>
                <a:gd name="connsiteY15" fmla="*/ -42 h 71516"/>
                <a:gd name="connsiteX16" fmla="*/ 113179 w 137650"/>
                <a:gd name="connsiteY16" fmla="*/ 13656 h 71516"/>
                <a:gd name="connsiteX17" fmla="*/ 122494 w 137650"/>
                <a:gd name="connsiteY17" fmla="*/ 24340 h 71516"/>
                <a:gd name="connsiteX18" fmla="*/ 114412 w 137650"/>
                <a:gd name="connsiteY18" fmla="*/ 50914 h 71516"/>
                <a:gd name="connsiteX19" fmla="*/ 75648 w 137650"/>
                <a:gd name="connsiteY19" fmla="*/ 50914 h 71516"/>
                <a:gd name="connsiteX20" fmla="*/ 51266 w 137650"/>
                <a:gd name="connsiteY20" fmla="*/ 40093 h 71516"/>
                <a:gd name="connsiteX21" fmla="*/ 23870 w 137650"/>
                <a:gd name="connsiteY21" fmla="*/ 48174 h 71516"/>
                <a:gd name="connsiteX22" fmla="*/ 18665 w 137650"/>
                <a:gd name="connsiteY22" fmla="*/ 39819 h 71516"/>
                <a:gd name="connsiteX23" fmla="*/ 17569 w 137650"/>
                <a:gd name="connsiteY23" fmla="*/ 36120 h 71516"/>
                <a:gd name="connsiteX24" fmla="*/ 30308 w 137650"/>
                <a:gd name="connsiteY24" fmla="*/ 44202 h 71516"/>
                <a:gd name="connsiteX25" fmla="*/ 23322 w 137650"/>
                <a:gd name="connsiteY25" fmla="*/ 48174 h 7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7650" h="71516">
                  <a:moveTo>
                    <a:pt x="51266" y="40093"/>
                  </a:moveTo>
                  <a:cubicBezTo>
                    <a:pt x="52772" y="38038"/>
                    <a:pt x="54142" y="35709"/>
                    <a:pt x="55649" y="33244"/>
                  </a:cubicBezTo>
                  <a:cubicBezTo>
                    <a:pt x="57156" y="30778"/>
                    <a:pt x="59621" y="25984"/>
                    <a:pt x="59621" y="25984"/>
                  </a:cubicBezTo>
                  <a:lnTo>
                    <a:pt x="46882" y="19546"/>
                  </a:lnTo>
                  <a:cubicBezTo>
                    <a:pt x="46882" y="19546"/>
                    <a:pt x="45513" y="22286"/>
                    <a:pt x="43321" y="25984"/>
                  </a:cubicBezTo>
                  <a:cubicBezTo>
                    <a:pt x="41129" y="29682"/>
                    <a:pt x="40308" y="31052"/>
                    <a:pt x="38938" y="33107"/>
                  </a:cubicBezTo>
                  <a:cubicBezTo>
                    <a:pt x="33048" y="29682"/>
                    <a:pt x="28254" y="26532"/>
                    <a:pt x="24418" y="24066"/>
                  </a:cubicBezTo>
                  <a:cubicBezTo>
                    <a:pt x="13871" y="17217"/>
                    <a:pt x="8529" y="13793"/>
                    <a:pt x="3187" y="17902"/>
                  </a:cubicBezTo>
                  <a:cubicBezTo>
                    <a:pt x="-2155" y="22012"/>
                    <a:pt x="-238" y="29682"/>
                    <a:pt x="4693" y="44339"/>
                  </a:cubicBezTo>
                  <a:cubicBezTo>
                    <a:pt x="8392" y="55434"/>
                    <a:pt x="14145" y="61598"/>
                    <a:pt x="21816" y="62420"/>
                  </a:cubicBezTo>
                  <a:cubicBezTo>
                    <a:pt x="30031" y="62283"/>
                    <a:pt x="37699" y="58269"/>
                    <a:pt x="42499" y="51599"/>
                  </a:cubicBezTo>
                  <a:cubicBezTo>
                    <a:pt x="51382" y="56640"/>
                    <a:pt x="60527" y="61215"/>
                    <a:pt x="69895" y="65296"/>
                  </a:cubicBezTo>
                  <a:cubicBezTo>
                    <a:pt x="78528" y="69145"/>
                    <a:pt x="87839" y="71241"/>
                    <a:pt x="97290" y="71460"/>
                  </a:cubicBezTo>
                  <a:cubicBezTo>
                    <a:pt x="106920" y="71721"/>
                    <a:pt x="116330" y="68461"/>
                    <a:pt x="123727" y="62283"/>
                  </a:cubicBezTo>
                  <a:cubicBezTo>
                    <a:pt x="135329" y="52051"/>
                    <a:pt x="140191" y="36161"/>
                    <a:pt x="136328" y="21190"/>
                  </a:cubicBezTo>
                  <a:cubicBezTo>
                    <a:pt x="134274" y="10821"/>
                    <a:pt x="126439" y="2561"/>
                    <a:pt x="116193" y="-42"/>
                  </a:cubicBezTo>
                  <a:lnTo>
                    <a:pt x="113179" y="13656"/>
                  </a:lnTo>
                  <a:cubicBezTo>
                    <a:pt x="118028" y="15204"/>
                    <a:pt x="121617" y="19327"/>
                    <a:pt x="122494" y="24340"/>
                  </a:cubicBezTo>
                  <a:cubicBezTo>
                    <a:pt x="124822" y="34011"/>
                    <a:pt x="121727" y="44175"/>
                    <a:pt x="114412" y="50914"/>
                  </a:cubicBezTo>
                  <a:cubicBezTo>
                    <a:pt x="105783" y="58447"/>
                    <a:pt x="92359" y="58585"/>
                    <a:pt x="75648" y="50914"/>
                  </a:cubicBezTo>
                  <a:cubicBezTo>
                    <a:pt x="66333" y="47763"/>
                    <a:pt x="58252" y="44202"/>
                    <a:pt x="51266" y="40093"/>
                  </a:cubicBezTo>
                  <a:close/>
                  <a:moveTo>
                    <a:pt x="23870" y="48174"/>
                  </a:moveTo>
                  <a:cubicBezTo>
                    <a:pt x="23870" y="48174"/>
                    <a:pt x="20994" y="46531"/>
                    <a:pt x="18665" y="39819"/>
                  </a:cubicBezTo>
                  <a:lnTo>
                    <a:pt x="17569" y="36120"/>
                  </a:lnTo>
                  <a:cubicBezTo>
                    <a:pt x="20994" y="38449"/>
                    <a:pt x="25240" y="41188"/>
                    <a:pt x="30308" y="44202"/>
                  </a:cubicBezTo>
                  <a:cubicBezTo>
                    <a:pt x="26884" y="47215"/>
                    <a:pt x="24418" y="48448"/>
                    <a:pt x="23322" y="48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8330234E-80D4-4AFD-84E0-B2521080C365}"/>
                </a:ext>
              </a:extLst>
            </p:cNvPr>
            <p:cNvSpPr/>
            <p:nvPr/>
          </p:nvSpPr>
          <p:spPr>
            <a:xfrm>
              <a:off x="7431127" y="3040423"/>
              <a:ext cx="418218" cy="308778"/>
            </a:xfrm>
            <a:custGeom>
              <a:avLst/>
              <a:gdLst>
                <a:gd name="connsiteX0" fmla="*/ 412147 w 418218"/>
                <a:gd name="connsiteY0" fmla="*/ 8071 h 308778"/>
                <a:gd name="connsiteX1" fmla="*/ 122030 w 418218"/>
                <a:gd name="connsiteY1" fmla="*/ 5605 h 308778"/>
                <a:gd name="connsiteX2" fmla="*/ 56554 w 418218"/>
                <a:gd name="connsiteY2" fmla="*/ 281066 h 308778"/>
                <a:gd name="connsiteX3" fmla="*/ 12174 w 418218"/>
                <a:gd name="connsiteY3" fmla="*/ 207921 h 308778"/>
                <a:gd name="connsiteX4" fmla="*/ -17 w 418218"/>
                <a:gd name="connsiteY4" fmla="*/ 215180 h 308778"/>
                <a:gd name="connsiteX5" fmla="*/ 54774 w 418218"/>
                <a:gd name="connsiteY5" fmla="*/ 305311 h 308778"/>
                <a:gd name="connsiteX6" fmla="*/ 60801 w 418218"/>
                <a:gd name="connsiteY6" fmla="*/ 308736 h 308778"/>
                <a:gd name="connsiteX7" fmla="*/ 62308 w 418218"/>
                <a:gd name="connsiteY7" fmla="*/ 308736 h 308778"/>
                <a:gd name="connsiteX8" fmla="*/ 67924 w 418218"/>
                <a:gd name="connsiteY8" fmla="*/ 302846 h 308778"/>
                <a:gd name="connsiteX9" fmla="*/ 128330 w 418218"/>
                <a:gd name="connsiteY9" fmla="*/ 18481 h 308778"/>
                <a:gd name="connsiteX10" fmla="*/ 404202 w 418218"/>
                <a:gd name="connsiteY10" fmla="*/ 22043 h 308778"/>
                <a:gd name="connsiteX11" fmla="*/ 401326 w 418218"/>
                <a:gd name="connsiteY11" fmla="*/ 69574 h 308778"/>
                <a:gd name="connsiteX12" fmla="*/ 415023 w 418218"/>
                <a:gd name="connsiteY12" fmla="*/ 70533 h 308778"/>
                <a:gd name="connsiteX13" fmla="*/ 418174 w 418218"/>
                <a:gd name="connsiteY13" fmla="*/ 15742 h 308778"/>
                <a:gd name="connsiteX14" fmla="*/ 412147 w 418218"/>
                <a:gd name="connsiteY14" fmla="*/ 8071 h 30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8218" h="308778">
                  <a:moveTo>
                    <a:pt x="412147" y="8071"/>
                  </a:moveTo>
                  <a:cubicBezTo>
                    <a:pt x="384752" y="6427"/>
                    <a:pt x="148740" y="-7681"/>
                    <a:pt x="122030" y="5605"/>
                  </a:cubicBezTo>
                  <a:cubicBezTo>
                    <a:pt x="95319" y="18892"/>
                    <a:pt x="68334" y="199839"/>
                    <a:pt x="56554" y="281066"/>
                  </a:cubicBezTo>
                  <a:lnTo>
                    <a:pt x="12174" y="207921"/>
                  </a:lnTo>
                  <a:lnTo>
                    <a:pt x="-17" y="215180"/>
                  </a:lnTo>
                  <a:lnTo>
                    <a:pt x="54774" y="305311"/>
                  </a:lnTo>
                  <a:cubicBezTo>
                    <a:pt x="56020" y="307462"/>
                    <a:pt x="58321" y="308777"/>
                    <a:pt x="60801" y="308736"/>
                  </a:cubicBezTo>
                  <a:lnTo>
                    <a:pt x="62308" y="308736"/>
                  </a:lnTo>
                  <a:cubicBezTo>
                    <a:pt x="65225" y="308147"/>
                    <a:pt x="67472" y="305791"/>
                    <a:pt x="67924" y="302846"/>
                  </a:cubicBezTo>
                  <a:cubicBezTo>
                    <a:pt x="86279" y="170663"/>
                    <a:pt x="114085" y="28207"/>
                    <a:pt x="128330" y="18481"/>
                  </a:cubicBezTo>
                  <a:cubicBezTo>
                    <a:pt x="145453" y="9852"/>
                    <a:pt x="303524" y="16016"/>
                    <a:pt x="404202" y="22043"/>
                  </a:cubicBezTo>
                  <a:lnTo>
                    <a:pt x="401326" y="69574"/>
                  </a:lnTo>
                  <a:lnTo>
                    <a:pt x="415023" y="70533"/>
                  </a:lnTo>
                  <a:lnTo>
                    <a:pt x="418174" y="15742"/>
                  </a:lnTo>
                  <a:cubicBezTo>
                    <a:pt x="418503" y="11989"/>
                    <a:pt x="415873" y="8633"/>
                    <a:pt x="412147" y="80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1B7F371-8543-4766-8004-DF15631F04A5}"/>
                </a:ext>
              </a:extLst>
            </p:cNvPr>
            <p:cNvSpPr/>
            <p:nvPr/>
          </p:nvSpPr>
          <p:spPr>
            <a:xfrm>
              <a:off x="7567009" y="3120961"/>
              <a:ext cx="162614" cy="189339"/>
            </a:xfrm>
            <a:custGeom>
              <a:avLst/>
              <a:gdLst>
                <a:gd name="connsiteX0" fmla="*/ 144357 w 162614"/>
                <a:gd name="connsiteY0" fmla="*/ 178065 h 189339"/>
                <a:gd name="connsiteX1" fmla="*/ 159835 w 162614"/>
                <a:gd name="connsiteY1" fmla="*/ 12596 h 189339"/>
                <a:gd name="connsiteX2" fmla="*/ 142028 w 162614"/>
                <a:gd name="connsiteY2" fmla="*/ -5 h 189339"/>
                <a:gd name="connsiteX3" fmla="*/ 86279 w 162614"/>
                <a:gd name="connsiteY3" fmla="*/ 43416 h 189339"/>
                <a:gd name="connsiteX4" fmla="*/ 19982 w 162614"/>
                <a:gd name="connsiteY4" fmla="*/ 169298 h 189339"/>
                <a:gd name="connsiteX5" fmla="*/ 10941 w 162614"/>
                <a:gd name="connsiteY5" fmla="*/ 158340 h 189339"/>
                <a:gd name="connsiteX6" fmla="*/ -17 w 162614"/>
                <a:gd name="connsiteY6" fmla="*/ 167517 h 189339"/>
                <a:gd name="connsiteX7" fmla="*/ 16009 w 162614"/>
                <a:gd name="connsiteY7" fmla="*/ 186831 h 189339"/>
                <a:gd name="connsiteX8" fmla="*/ 21488 w 162614"/>
                <a:gd name="connsiteY8" fmla="*/ 189297 h 189339"/>
                <a:gd name="connsiteX9" fmla="*/ 22310 w 162614"/>
                <a:gd name="connsiteY9" fmla="*/ 189297 h 189339"/>
                <a:gd name="connsiteX10" fmla="*/ 27926 w 162614"/>
                <a:gd name="connsiteY10" fmla="*/ 185461 h 189339"/>
                <a:gd name="connsiteX11" fmla="*/ 98469 w 162614"/>
                <a:gd name="connsiteY11" fmla="*/ 50676 h 189339"/>
                <a:gd name="connsiteX12" fmla="*/ 141480 w 162614"/>
                <a:gd name="connsiteY12" fmla="*/ 14240 h 189339"/>
                <a:gd name="connsiteX13" fmla="*/ 147096 w 162614"/>
                <a:gd name="connsiteY13" fmla="*/ 18076 h 189339"/>
                <a:gd name="connsiteX14" fmla="*/ 141617 w 162614"/>
                <a:gd name="connsiteY14" fmla="*/ 104371 h 189339"/>
                <a:gd name="connsiteX15" fmla="*/ 86826 w 162614"/>
                <a:gd name="connsiteY15" fmla="*/ 102453 h 189339"/>
                <a:gd name="connsiteX16" fmla="*/ 82443 w 162614"/>
                <a:gd name="connsiteY16" fmla="*/ 111357 h 189339"/>
                <a:gd name="connsiteX17" fmla="*/ 96141 w 162614"/>
                <a:gd name="connsiteY17" fmla="*/ 111357 h 189339"/>
                <a:gd name="connsiteX18" fmla="*/ 94908 w 162614"/>
                <a:gd name="connsiteY18" fmla="*/ 113686 h 189339"/>
                <a:gd name="connsiteX19" fmla="*/ 138741 w 162614"/>
                <a:gd name="connsiteY19" fmla="*/ 118343 h 189339"/>
                <a:gd name="connsiteX20" fmla="*/ 140658 w 162614"/>
                <a:gd name="connsiteY20" fmla="*/ 110672 h 189339"/>
                <a:gd name="connsiteX21" fmla="*/ 130248 w 162614"/>
                <a:gd name="connsiteY21" fmla="*/ 174503 h 18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614" h="189339">
                  <a:moveTo>
                    <a:pt x="144357" y="178065"/>
                  </a:moveTo>
                  <a:cubicBezTo>
                    <a:pt x="148740" y="153957"/>
                    <a:pt x="170109" y="33006"/>
                    <a:pt x="159835" y="12596"/>
                  </a:cubicBezTo>
                  <a:cubicBezTo>
                    <a:pt x="156863" y="5282"/>
                    <a:pt x="149904" y="364"/>
                    <a:pt x="142028" y="-5"/>
                  </a:cubicBezTo>
                  <a:cubicBezTo>
                    <a:pt x="125043" y="-964"/>
                    <a:pt x="101894" y="17254"/>
                    <a:pt x="86279" y="43416"/>
                  </a:cubicBezTo>
                  <a:cubicBezTo>
                    <a:pt x="70663" y="69579"/>
                    <a:pt x="33405" y="142862"/>
                    <a:pt x="19982" y="169298"/>
                  </a:cubicBezTo>
                  <a:lnTo>
                    <a:pt x="10941" y="158340"/>
                  </a:lnTo>
                  <a:lnTo>
                    <a:pt x="-17" y="167517"/>
                  </a:lnTo>
                  <a:lnTo>
                    <a:pt x="16009" y="186831"/>
                  </a:lnTo>
                  <a:cubicBezTo>
                    <a:pt x="17379" y="188420"/>
                    <a:pt x="19393" y="189324"/>
                    <a:pt x="21488" y="189297"/>
                  </a:cubicBezTo>
                  <a:lnTo>
                    <a:pt x="22310" y="189297"/>
                  </a:lnTo>
                  <a:cubicBezTo>
                    <a:pt x="24707" y="189023"/>
                    <a:pt x="26803" y="187598"/>
                    <a:pt x="27926" y="185461"/>
                  </a:cubicBezTo>
                  <a:cubicBezTo>
                    <a:pt x="27926" y="184366"/>
                    <a:pt x="79430" y="82318"/>
                    <a:pt x="98469" y="50676"/>
                  </a:cubicBezTo>
                  <a:cubicBezTo>
                    <a:pt x="112167" y="27664"/>
                    <a:pt x="131481" y="13966"/>
                    <a:pt x="141480" y="14240"/>
                  </a:cubicBezTo>
                  <a:cubicBezTo>
                    <a:pt x="143973" y="14199"/>
                    <a:pt x="146220" y="15733"/>
                    <a:pt x="147096" y="18076"/>
                  </a:cubicBezTo>
                  <a:cubicBezTo>
                    <a:pt x="150658" y="25061"/>
                    <a:pt x="147096" y="61086"/>
                    <a:pt x="141617" y="104371"/>
                  </a:cubicBezTo>
                  <a:cubicBezTo>
                    <a:pt x="127920" y="100947"/>
                    <a:pt x="96826" y="94509"/>
                    <a:pt x="86826" y="102453"/>
                  </a:cubicBezTo>
                  <a:cubicBezTo>
                    <a:pt x="84059" y="104576"/>
                    <a:pt x="82443" y="107864"/>
                    <a:pt x="82443" y="111357"/>
                  </a:cubicBezTo>
                  <a:lnTo>
                    <a:pt x="96141" y="111357"/>
                  </a:lnTo>
                  <a:cubicBezTo>
                    <a:pt x="96155" y="112288"/>
                    <a:pt x="95689" y="113165"/>
                    <a:pt x="94908" y="113686"/>
                  </a:cubicBezTo>
                  <a:cubicBezTo>
                    <a:pt x="109688" y="112220"/>
                    <a:pt x="124605" y="113809"/>
                    <a:pt x="138741" y="118343"/>
                  </a:cubicBezTo>
                  <a:lnTo>
                    <a:pt x="140658" y="110672"/>
                  </a:lnTo>
                  <a:cubicBezTo>
                    <a:pt x="137645" y="131356"/>
                    <a:pt x="134083" y="153409"/>
                    <a:pt x="130248" y="1745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D6C0B71E-BE2F-4BFD-B19E-956A71D656A7}"/>
                </a:ext>
              </a:extLst>
            </p:cNvPr>
            <p:cNvSpPr/>
            <p:nvPr/>
          </p:nvSpPr>
          <p:spPr>
            <a:xfrm>
              <a:off x="7817129" y="3170856"/>
              <a:ext cx="70817" cy="14245"/>
            </a:xfrm>
            <a:custGeom>
              <a:avLst/>
              <a:gdLst>
                <a:gd name="connsiteX0" fmla="*/ 0 w 70817"/>
                <a:gd name="connsiteY0" fmla="*/ 0 h 14245"/>
                <a:gd name="connsiteX1" fmla="*/ 70817 w 70817"/>
                <a:gd name="connsiteY1" fmla="*/ 0 h 14245"/>
                <a:gd name="connsiteX2" fmla="*/ 70817 w 70817"/>
                <a:gd name="connsiteY2" fmla="*/ 14246 h 14245"/>
                <a:gd name="connsiteX3" fmla="*/ 0 w 7081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17" h="14245">
                  <a:moveTo>
                    <a:pt x="0" y="0"/>
                  </a:moveTo>
                  <a:lnTo>
                    <a:pt x="70817" y="0"/>
                  </a:lnTo>
                  <a:lnTo>
                    <a:pt x="7081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36E7226-21CC-4B00-8144-5C581C10B2A7}"/>
                </a:ext>
              </a:extLst>
            </p:cNvPr>
            <p:cNvSpPr/>
            <p:nvPr/>
          </p:nvSpPr>
          <p:spPr>
            <a:xfrm>
              <a:off x="7813841" y="3215922"/>
              <a:ext cx="73967" cy="14245"/>
            </a:xfrm>
            <a:custGeom>
              <a:avLst/>
              <a:gdLst>
                <a:gd name="connsiteX0" fmla="*/ 0 w 73967"/>
                <a:gd name="connsiteY0" fmla="*/ 0 h 14245"/>
                <a:gd name="connsiteX1" fmla="*/ 73968 w 73967"/>
                <a:gd name="connsiteY1" fmla="*/ 0 h 14245"/>
                <a:gd name="connsiteX2" fmla="*/ 73968 w 73967"/>
                <a:gd name="connsiteY2" fmla="*/ 14246 h 14245"/>
                <a:gd name="connsiteX3" fmla="*/ 0 w 7396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67" h="14245">
                  <a:moveTo>
                    <a:pt x="0" y="0"/>
                  </a:moveTo>
                  <a:lnTo>
                    <a:pt x="73968" y="0"/>
                  </a:lnTo>
                  <a:lnTo>
                    <a:pt x="7396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E53A4E7D-B771-4288-A68E-2955E526D272}"/>
                </a:ext>
              </a:extLst>
            </p:cNvPr>
            <p:cNvSpPr/>
            <p:nvPr/>
          </p:nvSpPr>
          <p:spPr>
            <a:xfrm>
              <a:off x="7938765" y="3142252"/>
              <a:ext cx="74652" cy="136131"/>
            </a:xfrm>
            <a:custGeom>
              <a:avLst/>
              <a:gdLst>
                <a:gd name="connsiteX0" fmla="*/ 668 w 74652"/>
                <a:gd name="connsiteY0" fmla="*/ 136090 h 136131"/>
                <a:gd name="connsiteX1" fmla="*/ 74635 w 74652"/>
                <a:gd name="connsiteY1" fmla="*/ 136090 h 136131"/>
                <a:gd name="connsiteX2" fmla="*/ 74635 w 74652"/>
                <a:gd name="connsiteY2" fmla="*/ 122392 h 136131"/>
                <a:gd name="connsiteX3" fmla="*/ 36967 w 74652"/>
                <a:gd name="connsiteY3" fmla="*/ 122392 h 136131"/>
                <a:gd name="connsiteX4" fmla="*/ 49295 w 74652"/>
                <a:gd name="connsiteY4" fmla="*/ 89380 h 136131"/>
                <a:gd name="connsiteX5" fmla="*/ 49295 w 74652"/>
                <a:gd name="connsiteY5" fmla="*/ 6235 h 136131"/>
                <a:gd name="connsiteX6" fmla="*/ 43542 w 74652"/>
                <a:gd name="connsiteY6" fmla="*/ 71 h 136131"/>
                <a:gd name="connsiteX7" fmla="*/ 35871 w 74652"/>
                <a:gd name="connsiteY7" fmla="*/ 3770 h 136131"/>
                <a:gd name="connsiteX8" fmla="*/ 6969 w 74652"/>
                <a:gd name="connsiteY8" fmla="*/ 58561 h 136131"/>
                <a:gd name="connsiteX9" fmla="*/ 19571 w 74652"/>
                <a:gd name="connsiteY9" fmla="*/ 65135 h 136131"/>
                <a:gd name="connsiteX10" fmla="*/ 37104 w 74652"/>
                <a:gd name="connsiteY10" fmla="*/ 31850 h 136131"/>
                <a:gd name="connsiteX11" fmla="*/ 35323 w 74652"/>
                <a:gd name="connsiteY11" fmla="*/ 85819 h 136131"/>
                <a:gd name="connsiteX12" fmla="*/ 20392 w 74652"/>
                <a:gd name="connsiteY12" fmla="*/ 121981 h 136131"/>
                <a:gd name="connsiteX13" fmla="*/ 20392 w 74652"/>
                <a:gd name="connsiteY13" fmla="*/ 121981 h 136131"/>
                <a:gd name="connsiteX14" fmla="*/ -17 w 74652"/>
                <a:gd name="connsiteY14" fmla="*/ 121981 h 13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652" h="136131">
                  <a:moveTo>
                    <a:pt x="668" y="136090"/>
                  </a:moveTo>
                  <a:lnTo>
                    <a:pt x="74635" y="136090"/>
                  </a:lnTo>
                  <a:lnTo>
                    <a:pt x="74635" y="122392"/>
                  </a:lnTo>
                  <a:lnTo>
                    <a:pt x="36967" y="122392"/>
                  </a:lnTo>
                  <a:cubicBezTo>
                    <a:pt x="42473" y="111954"/>
                    <a:pt x="46610" y="100859"/>
                    <a:pt x="49295" y="89380"/>
                  </a:cubicBezTo>
                  <a:cubicBezTo>
                    <a:pt x="52924" y="61780"/>
                    <a:pt x="52924" y="33836"/>
                    <a:pt x="49295" y="6235"/>
                  </a:cubicBezTo>
                  <a:cubicBezTo>
                    <a:pt x="48856" y="3181"/>
                    <a:pt x="46555" y="729"/>
                    <a:pt x="43542" y="71"/>
                  </a:cubicBezTo>
                  <a:cubicBezTo>
                    <a:pt x="40460" y="-476"/>
                    <a:pt x="37364" y="1003"/>
                    <a:pt x="35871" y="3770"/>
                  </a:cubicBezTo>
                  <a:lnTo>
                    <a:pt x="6969" y="58561"/>
                  </a:lnTo>
                  <a:lnTo>
                    <a:pt x="19571" y="65135"/>
                  </a:lnTo>
                  <a:lnTo>
                    <a:pt x="37104" y="31850"/>
                  </a:lnTo>
                  <a:cubicBezTo>
                    <a:pt x="38843" y="49835"/>
                    <a:pt x="38241" y="67985"/>
                    <a:pt x="35323" y="85819"/>
                  </a:cubicBezTo>
                  <a:cubicBezTo>
                    <a:pt x="32501" y="98654"/>
                    <a:pt x="27447" y="110886"/>
                    <a:pt x="20392" y="121981"/>
                  </a:cubicBezTo>
                  <a:lnTo>
                    <a:pt x="20392" y="121981"/>
                  </a:lnTo>
                  <a:lnTo>
                    <a:pt x="-17" y="12198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2E46534-3E26-468E-BC8D-9B2910D70F0D}"/>
                </a:ext>
              </a:extLst>
            </p:cNvPr>
            <p:cNvSpPr/>
            <p:nvPr/>
          </p:nvSpPr>
          <p:spPr>
            <a:xfrm>
              <a:off x="6415990" y="3464946"/>
              <a:ext cx="107800" cy="109444"/>
            </a:xfrm>
            <a:custGeom>
              <a:avLst/>
              <a:gdLst>
                <a:gd name="connsiteX0" fmla="*/ 94086 w 107800"/>
                <a:gd name="connsiteY0" fmla="*/ -42 h 109444"/>
                <a:gd name="connsiteX1" fmla="*/ 59157 w 107800"/>
                <a:gd name="connsiteY1" fmla="*/ 64475 h 109444"/>
                <a:gd name="connsiteX2" fmla="*/ 56280 w 107800"/>
                <a:gd name="connsiteY2" fmla="*/ 9684 h 109444"/>
                <a:gd name="connsiteX3" fmla="*/ 42583 w 107800"/>
                <a:gd name="connsiteY3" fmla="*/ 8862 h 109444"/>
                <a:gd name="connsiteX4" fmla="*/ 48473 w 107800"/>
                <a:gd name="connsiteY4" fmla="*/ 78446 h 109444"/>
                <a:gd name="connsiteX5" fmla="*/ 32173 w 107800"/>
                <a:gd name="connsiteY5" fmla="*/ 89268 h 109444"/>
                <a:gd name="connsiteX6" fmla="*/ -17 w 107800"/>
                <a:gd name="connsiteY6" fmla="*/ 95705 h 109444"/>
                <a:gd name="connsiteX7" fmla="*/ 2722 w 107800"/>
                <a:gd name="connsiteY7" fmla="*/ 109403 h 109444"/>
                <a:gd name="connsiteX8" fmla="*/ 34912 w 107800"/>
                <a:gd name="connsiteY8" fmla="*/ 102965 h 109444"/>
                <a:gd name="connsiteX9" fmla="*/ 54089 w 107800"/>
                <a:gd name="connsiteY9" fmla="*/ 92281 h 109444"/>
                <a:gd name="connsiteX10" fmla="*/ 65869 w 107800"/>
                <a:gd name="connsiteY10" fmla="*/ 104335 h 109444"/>
                <a:gd name="connsiteX11" fmla="*/ 75046 w 107800"/>
                <a:gd name="connsiteY11" fmla="*/ 106527 h 109444"/>
                <a:gd name="connsiteX12" fmla="*/ 99428 w 107800"/>
                <a:gd name="connsiteY12" fmla="*/ 95021 h 109444"/>
                <a:gd name="connsiteX13" fmla="*/ 90114 w 107800"/>
                <a:gd name="connsiteY13" fmla="*/ 84199 h 109444"/>
                <a:gd name="connsiteX14" fmla="*/ 72033 w 107800"/>
                <a:gd name="connsiteY14" fmla="*/ 91596 h 109444"/>
                <a:gd name="connsiteX15" fmla="*/ 64499 w 107800"/>
                <a:gd name="connsiteY15" fmla="*/ 81597 h 109444"/>
                <a:gd name="connsiteX16" fmla="*/ 107784 w 107800"/>
                <a:gd name="connsiteY16" fmla="*/ 5437 h 10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800" h="109444">
                  <a:moveTo>
                    <a:pt x="94086" y="-42"/>
                  </a:moveTo>
                  <a:cubicBezTo>
                    <a:pt x="84839" y="22683"/>
                    <a:pt x="73126" y="44312"/>
                    <a:pt x="59157" y="64475"/>
                  </a:cubicBezTo>
                  <a:cubicBezTo>
                    <a:pt x="56234" y="46366"/>
                    <a:pt x="55270" y="27998"/>
                    <a:pt x="56280" y="9684"/>
                  </a:cubicBezTo>
                  <a:lnTo>
                    <a:pt x="42583" y="8862"/>
                  </a:lnTo>
                  <a:cubicBezTo>
                    <a:pt x="41091" y="32216"/>
                    <a:pt x="43076" y="55667"/>
                    <a:pt x="48473" y="78446"/>
                  </a:cubicBezTo>
                  <a:cubicBezTo>
                    <a:pt x="44122" y="83473"/>
                    <a:pt x="38487" y="87213"/>
                    <a:pt x="32173" y="89268"/>
                  </a:cubicBezTo>
                  <a:lnTo>
                    <a:pt x="-17" y="95705"/>
                  </a:lnTo>
                  <a:lnTo>
                    <a:pt x="2722" y="109403"/>
                  </a:lnTo>
                  <a:lnTo>
                    <a:pt x="34912" y="102965"/>
                  </a:lnTo>
                  <a:cubicBezTo>
                    <a:pt x="42155" y="101212"/>
                    <a:pt x="48784" y="97513"/>
                    <a:pt x="54089" y="92281"/>
                  </a:cubicBezTo>
                  <a:cubicBezTo>
                    <a:pt x="56717" y="97390"/>
                    <a:pt x="60821" y="101595"/>
                    <a:pt x="65869" y="104335"/>
                  </a:cubicBezTo>
                  <a:cubicBezTo>
                    <a:pt x="68706" y="105801"/>
                    <a:pt x="71855" y="106554"/>
                    <a:pt x="75046" y="106527"/>
                  </a:cubicBezTo>
                  <a:cubicBezTo>
                    <a:pt x="84288" y="105732"/>
                    <a:pt x="92940" y="101650"/>
                    <a:pt x="99428" y="95021"/>
                  </a:cubicBezTo>
                  <a:lnTo>
                    <a:pt x="90114" y="84199"/>
                  </a:lnTo>
                  <a:cubicBezTo>
                    <a:pt x="84635" y="88994"/>
                    <a:pt x="77238" y="94062"/>
                    <a:pt x="72033" y="91596"/>
                  </a:cubicBezTo>
                  <a:cubicBezTo>
                    <a:pt x="68451" y="89226"/>
                    <a:pt x="65792" y="85692"/>
                    <a:pt x="64499" y="81597"/>
                  </a:cubicBezTo>
                  <a:cubicBezTo>
                    <a:pt x="82172" y="58201"/>
                    <a:pt x="96723" y="32600"/>
                    <a:pt x="107784" y="54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18C506F3-1479-4421-A88C-50D2D764C768}"/>
                </a:ext>
              </a:extLst>
            </p:cNvPr>
            <p:cNvSpPr/>
            <p:nvPr/>
          </p:nvSpPr>
          <p:spPr>
            <a:xfrm>
              <a:off x="6587015" y="3458210"/>
              <a:ext cx="156132" cy="289182"/>
            </a:xfrm>
            <a:custGeom>
              <a:avLst/>
              <a:gdLst>
                <a:gd name="connsiteX0" fmla="*/ 123459 w 156132"/>
                <a:gd name="connsiteY0" fmla="*/ -17 h 289182"/>
                <a:gd name="connsiteX1" fmla="*/ 64285 w 156132"/>
                <a:gd name="connsiteY1" fmla="*/ 49979 h 289182"/>
                <a:gd name="connsiteX2" fmla="*/ 60860 w 156132"/>
                <a:gd name="connsiteY2" fmla="*/ 79293 h 289182"/>
                <a:gd name="connsiteX3" fmla="*/ 58669 w 156132"/>
                <a:gd name="connsiteY3" fmla="*/ 135453 h 289182"/>
                <a:gd name="connsiteX4" fmla="*/ 42643 w 156132"/>
                <a:gd name="connsiteY4" fmla="*/ 266403 h 289182"/>
                <a:gd name="connsiteX5" fmla="*/ 30999 w 156132"/>
                <a:gd name="connsiteY5" fmla="*/ 274485 h 289182"/>
                <a:gd name="connsiteX6" fmla="*/ 13740 w 156132"/>
                <a:gd name="connsiteY6" fmla="*/ 243117 h 289182"/>
                <a:gd name="connsiteX7" fmla="*/ 6892 w 156132"/>
                <a:gd name="connsiteY7" fmla="*/ 241199 h 289182"/>
                <a:gd name="connsiteX8" fmla="*/ 43 w 156132"/>
                <a:gd name="connsiteY8" fmla="*/ 239008 h 289182"/>
                <a:gd name="connsiteX9" fmla="*/ 24288 w 156132"/>
                <a:gd name="connsiteY9" fmla="*/ 287087 h 289182"/>
                <a:gd name="connsiteX10" fmla="*/ 33054 w 156132"/>
                <a:gd name="connsiteY10" fmla="*/ 289141 h 289182"/>
                <a:gd name="connsiteX11" fmla="*/ 54697 w 156132"/>
                <a:gd name="connsiteY11" fmla="*/ 273937 h 289182"/>
                <a:gd name="connsiteX12" fmla="*/ 72914 w 156132"/>
                <a:gd name="connsiteY12" fmla="*/ 135864 h 289182"/>
                <a:gd name="connsiteX13" fmla="*/ 75106 w 156132"/>
                <a:gd name="connsiteY13" fmla="*/ 80251 h 289182"/>
                <a:gd name="connsiteX14" fmla="*/ 78257 w 156132"/>
                <a:gd name="connsiteY14" fmla="*/ 52856 h 289182"/>
                <a:gd name="connsiteX15" fmla="*/ 122089 w 156132"/>
                <a:gd name="connsiteY15" fmla="*/ 14502 h 289182"/>
                <a:gd name="connsiteX16" fmla="*/ 141570 w 156132"/>
                <a:gd name="connsiteY16" fmla="*/ 37090 h 289182"/>
                <a:gd name="connsiteX17" fmla="*/ 141403 w 156132"/>
                <a:gd name="connsiteY17" fmla="*/ 38610 h 289182"/>
                <a:gd name="connsiteX18" fmla="*/ 126336 w 156132"/>
                <a:gd name="connsiteY18" fmla="*/ 110523 h 289182"/>
                <a:gd name="connsiteX19" fmla="*/ 119761 w 156132"/>
                <a:gd name="connsiteY19" fmla="*/ 109701 h 289182"/>
                <a:gd name="connsiteX20" fmla="*/ 110994 w 156132"/>
                <a:gd name="connsiteY20" fmla="*/ 111208 h 289182"/>
                <a:gd name="connsiteX21" fmla="*/ 106063 w 156132"/>
                <a:gd name="connsiteY21" fmla="*/ 113674 h 289182"/>
                <a:gd name="connsiteX22" fmla="*/ 94283 w 156132"/>
                <a:gd name="connsiteY22" fmla="*/ 85593 h 289182"/>
                <a:gd name="connsiteX23" fmla="*/ 80585 w 156132"/>
                <a:gd name="connsiteY23" fmla="*/ 88333 h 289182"/>
                <a:gd name="connsiteX24" fmla="*/ 102775 w 156132"/>
                <a:gd name="connsiteY24" fmla="*/ 127371 h 289182"/>
                <a:gd name="connsiteX25" fmla="*/ 117843 w 156132"/>
                <a:gd name="connsiteY25" fmla="*/ 124221 h 289182"/>
                <a:gd name="connsiteX26" fmla="*/ 133732 w 156132"/>
                <a:gd name="connsiteY26" fmla="*/ 122851 h 289182"/>
                <a:gd name="connsiteX27" fmla="*/ 155923 w 156132"/>
                <a:gd name="connsiteY27" fmla="*/ 38610 h 289182"/>
                <a:gd name="connsiteX28" fmla="*/ 124690 w 156132"/>
                <a:gd name="connsiteY28" fmla="*/ 92 h 289182"/>
                <a:gd name="connsiteX29" fmla="*/ 123459 w 156132"/>
                <a:gd name="connsiteY29" fmla="*/ -17 h 2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6132" h="289182">
                  <a:moveTo>
                    <a:pt x="123459" y="-17"/>
                  </a:moveTo>
                  <a:cubicBezTo>
                    <a:pt x="93877" y="-867"/>
                    <a:pt x="68391" y="20666"/>
                    <a:pt x="64285" y="49979"/>
                  </a:cubicBezTo>
                  <a:cubicBezTo>
                    <a:pt x="62530" y="59664"/>
                    <a:pt x="61387" y="69458"/>
                    <a:pt x="60860" y="79293"/>
                  </a:cubicBezTo>
                  <a:cubicBezTo>
                    <a:pt x="59765" y="96004"/>
                    <a:pt x="59217" y="115180"/>
                    <a:pt x="58669" y="135453"/>
                  </a:cubicBezTo>
                  <a:cubicBezTo>
                    <a:pt x="57162" y="187367"/>
                    <a:pt x="55518" y="246131"/>
                    <a:pt x="42643" y="266403"/>
                  </a:cubicBezTo>
                  <a:cubicBezTo>
                    <a:pt x="38396" y="273115"/>
                    <a:pt x="34424" y="275855"/>
                    <a:pt x="30999" y="274485"/>
                  </a:cubicBezTo>
                  <a:cubicBezTo>
                    <a:pt x="21136" y="266883"/>
                    <a:pt x="14883" y="255513"/>
                    <a:pt x="13740" y="243117"/>
                  </a:cubicBezTo>
                  <a:lnTo>
                    <a:pt x="6892" y="241199"/>
                  </a:lnTo>
                  <a:lnTo>
                    <a:pt x="43" y="239008"/>
                  </a:lnTo>
                  <a:cubicBezTo>
                    <a:pt x="-852" y="258171"/>
                    <a:pt x="8345" y="276416"/>
                    <a:pt x="24288" y="287087"/>
                  </a:cubicBezTo>
                  <a:cubicBezTo>
                    <a:pt x="27035" y="288374"/>
                    <a:pt x="30020" y="289073"/>
                    <a:pt x="33054" y="289141"/>
                  </a:cubicBezTo>
                  <a:cubicBezTo>
                    <a:pt x="42477" y="288333"/>
                    <a:pt x="50741" y="282525"/>
                    <a:pt x="54697" y="273937"/>
                  </a:cubicBezTo>
                  <a:cubicBezTo>
                    <a:pt x="69627" y="250377"/>
                    <a:pt x="71271" y="191751"/>
                    <a:pt x="72914" y="135864"/>
                  </a:cubicBezTo>
                  <a:cubicBezTo>
                    <a:pt x="72914" y="115728"/>
                    <a:pt x="74010" y="96688"/>
                    <a:pt x="75106" y="80251"/>
                  </a:cubicBezTo>
                  <a:cubicBezTo>
                    <a:pt x="75625" y="71060"/>
                    <a:pt x="76677" y="61924"/>
                    <a:pt x="78257" y="52856"/>
                  </a:cubicBezTo>
                  <a:cubicBezTo>
                    <a:pt x="81206" y="30898"/>
                    <a:pt x="99937" y="14516"/>
                    <a:pt x="122089" y="14502"/>
                  </a:cubicBezTo>
                  <a:cubicBezTo>
                    <a:pt x="133708" y="15365"/>
                    <a:pt x="142429" y="25474"/>
                    <a:pt x="141570" y="37090"/>
                  </a:cubicBezTo>
                  <a:cubicBezTo>
                    <a:pt x="141533" y="37597"/>
                    <a:pt x="141477" y="38103"/>
                    <a:pt x="141403" y="38610"/>
                  </a:cubicBezTo>
                  <a:cubicBezTo>
                    <a:pt x="141403" y="82306"/>
                    <a:pt x="133732" y="106140"/>
                    <a:pt x="126336" y="110523"/>
                  </a:cubicBezTo>
                  <a:cubicBezTo>
                    <a:pt x="125514" y="110523"/>
                    <a:pt x="123733" y="112030"/>
                    <a:pt x="119761" y="109701"/>
                  </a:cubicBezTo>
                  <a:cubicBezTo>
                    <a:pt x="116846" y="108099"/>
                    <a:pt x="113205" y="108715"/>
                    <a:pt x="110994" y="111208"/>
                  </a:cubicBezTo>
                  <a:cubicBezTo>
                    <a:pt x="110172" y="112030"/>
                    <a:pt x="107707" y="114085"/>
                    <a:pt x="106063" y="113674"/>
                  </a:cubicBezTo>
                  <a:cubicBezTo>
                    <a:pt x="104419" y="113263"/>
                    <a:pt x="99077" y="110934"/>
                    <a:pt x="94283" y="85593"/>
                  </a:cubicBezTo>
                  <a:lnTo>
                    <a:pt x="80585" y="88333"/>
                  </a:lnTo>
                  <a:cubicBezTo>
                    <a:pt x="84968" y="111756"/>
                    <a:pt x="92228" y="124632"/>
                    <a:pt x="102775" y="127371"/>
                  </a:cubicBezTo>
                  <a:cubicBezTo>
                    <a:pt x="108016" y="128618"/>
                    <a:pt x="113541" y="127467"/>
                    <a:pt x="117843" y="124221"/>
                  </a:cubicBezTo>
                  <a:cubicBezTo>
                    <a:pt x="123071" y="126207"/>
                    <a:pt x="128922" y="125700"/>
                    <a:pt x="133732" y="122851"/>
                  </a:cubicBezTo>
                  <a:cubicBezTo>
                    <a:pt x="153046" y="111619"/>
                    <a:pt x="155923" y="65321"/>
                    <a:pt x="155923" y="38610"/>
                  </a:cubicBezTo>
                  <a:cubicBezTo>
                    <a:pt x="157935" y="19351"/>
                    <a:pt x="143952" y="2106"/>
                    <a:pt x="124690" y="92"/>
                  </a:cubicBezTo>
                  <a:cubicBezTo>
                    <a:pt x="124281" y="51"/>
                    <a:pt x="123870" y="10"/>
                    <a:pt x="123459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D251AE9E-6AE1-4112-A24F-B96CF1267913}"/>
                </a:ext>
              </a:extLst>
            </p:cNvPr>
            <p:cNvSpPr/>
            <p:nvPr/>
          </p:nvSpPr>
          <p:spPr>
            <a:xfrm>
              <a:off x="6590636" y="3483712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8F80099-1E11-4BFD-990A-67658CA8BD40}"/>
                </a:ext>
              </a:extLst>
            </p:cNvPr>
            <p:cNvSpPr/>
            <p:nvPr/>
          </p:nvSpPr>
          <p:spPr>
            <a:xfrm>
              <a:off x="6581048" y="3538503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FC74F4D-89D6-411C-BE5B-8D99167FD5B9}"/>
                </a:ext>
              </a:extLst>
            </p:cNvPr>
            <p:cNvSpPr/>
            <p:nvPr/>
          </p:nvSpPr>
          <p:spPr>
            <a:xfrm>
              <a:off x="10549754" y="3088850"/>
              <a:ext cx="1058766" cy="309799"/>
            </a:xfrm>
            <a:custGeom>
              <a:avLst/>
              <a:gdLst>
                <a:gd name="connsiteX0" fmla="*/ 1052034 w 1058766"/>
                <a:gd name="connsiteY0" fmla="*/ 43063 h 309799"/>
                <a:gd name="connsiteX1" fmla="*/ 1023406 w 1058766"/>
                <a:gd name="connsiteY1" fmla="*/ 43063 h 309799"/>
                <a:gd name="connsiteX2" fmla="*/ 1008886 w 1058766"/>
                <a:gd name="connsiteY2" fmla="*/ 43063 h 309799"/>
                <a:gd name="connsiteX3" fmla="*/ 460978 w 1058766"/>
                <a:gd name="connsiteY3" fmla="*/ 26078 h 309799"/>
                <a:gd name="connsiteX4" fmla="*/ 144972 w 1058766"/>
                <a:gd name="connsiteY4" fmla="*/ 12380 h 309799"/>
                <a:gd name="connsiteX5" fmla="*/ 141410 w 1058766"/>
                <a:gd name="connsiteY5" fmla="*/ 15394 h 309799"/>
                <a:gd name="connsiteX6" fmla="*/ 61279 w 1058766"/>
                <a:gd name="connsiteY6" fmla="*/ 284006 h 309799"/>
                <a:gd name="connsiteX7" fmla="*/ 13200 w 1058766"/>
                <a:gd name="connsiteY7" fmla="*/ 204970 h 309799"/>
                <a:gd name="connsiteX8" fmla="*/ 3338 w 1058766"/>
                <a:gd name="connsiteY8" fmla="*/ 202641 h 309799"/>
                <a:gd name="connsiteX9" fmla="*/ 1009 w 1058766"/>
                <a:gd name="connsiteY9" fmla="*/ 212367 h 309799"/>
                <a:gd name="connsiteX10" fmla="*/ 58128 w 1058766"/>
                <a:gd name="connsiteY10" fmla="*/ 306333 h 309799"/>
                <a:gd name="connsiteX11" fmla="*/ 64292 w 1058766"/>
                <a:gd name="connsiteY11" fmla="*/ 309757 h 309799"/>
                <a:gd name="connsiteX12" fmla="*/ 65388 w 1058766"/>
                <a:gd name="connsiteY12" fmla="*/ 309757 h 309799"/>
                <a:gd name="connsiteX13" fmla="*/ 71141 w 1058766"/>
                <a:gd name="connsiteY13" fmla="*/ 304278 h 309799"/>
                <a:gd name="connsiteX14" fmla="*/ 150314 w 1058766"/>
                <a:gd name="connsiteY14" fmla="*/ 26626 h 309799"/>
                <a:gd name="connsiteX15" fmla="*/ 154286 w 1058766"/>
                <a:gd name="connsiteY15" fmla="*/ 23201 h 309799"/>
                <a:gd name="connsiteX16" fmla="*/ 459334 w 1058766"/>
                <a:gd name="connsiteY16" fmla="*/ 40324 h 309799"/>
                <a:gd name="connsiteX17" fmla="*/ 1009571 w 1058766"/>
                <a:gd name="connsiteY17" fmla="*/ 57446 h 309799"/>
                <a:gd name="connsiteX18" fmla="*/ 1023269 w 1058766"/>
                <a:gd name="connsiteY18" fmla="*/ 57446 h 309799"/>
                <a:gd name="connsiteX19" fmla="*/ 1044774 w 1058766"/>
                <a:gd name="connsiteY19" fmla="*/ 57446 h 309799"/>
                <a:gd name="connsiteX20" fmla="*/ 1044774 w 1058766"/>
                <a:gd name="connsiteY20" fmla="*/ 99361 h 309799"/>
                <a:gd name="connsiteX21" fmla="*/ 1049664 w 1058766"/>
                <a:gd name="connsiteY21" fmla="*/ 108168 h 309799"/>
                <a:gd name="connsiteX22" fmla="*/ 1058472 w 1058766"/>
                <a:gd name="connsiteY22" fmla="*/ 103278 h 309799"/>
                <a:gd name="connsiteX23" fmla="*/ 1058472 w 1058766"/>
                <a:gd name="connsiteY23" fmla="*/ 99361 h 309799"/>
                <a:gd name="connsiteX24" fmla="*/ 1058472 w 1058766"/>
                <a:gd name="connsiteY24" fmla="*/ 50323 h 309799"/>
                <a:gd name="connsiteX25" fmla="*/ 1052034 w 1058766"/>
                <a:gd name="connsiteY25" fmla="*/ 43063 h 30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8766" h="309799">
                  <a:moveTo>
                    <a:pt x="1052034" y="43063"/>
                  </a:moveTo>
                  <a:lnTo>
                    <a:pt x="1023406" y="43063"/>
                  </a:lnTo>
                  <a:lnTo>
                    <a:pt x="1008886" y="43063"/>
                  </a:lnTo>
                  <a:cubicBezTo>
                    <a:pt x="826104" y="53282"/>
                    <a:pt x="642774" y="47611"/>
                    <a:pt x="460978" y="26078"/>
                  </a:cubicBezTo>
                  <a:cubicBezTo>
                    <a:pt x="168669" y="-8440"/>
                    <a:pt x="163601" y="-4057"/>
                    <a:pt x="144972" y="12380"/>
                  </a:cubicBezTo>
                  <a:lnTo>
                    <a:pt x="141410" y="15394"/>
                  </a:lnTo>
                  <a:cubicBezTo>
                    <a:pt x="122097" y="30872"/>
                    <a:pt x="77168" y="216202"/>
                    <a:pt x="61279" y="284006"/>
                  </a:cubicBezTo>
                  <a:lnTo>
                    <a:pt x="13200" y="204970"/>
                  </a:lnTo>
                  <a:cubicBezTo>
                    <a:pt x="11091" y="201655"/>
                    <a:pt x="6707" y="200614"/>
                    <a:pt x="3338" y="202641"/>
                  </a:cubicBezTo>
                  <a:cubicBezTo>
                    <a:pt x="37" y="204696"/>
                    <a:pt x="-1005" y="209038"/>
                    <a:pt x="1009" y="212367"/>
                  </a:cubicBezTo>
                  <a:lnTo>
                    <a:pt x="58128" y="306333"/>
                  </a:lnTo>
                  <a:cubicBezTo>
                    <a:pt x="59485" y="308429"/>
                    <a:pt x="61800" y="309703"/>
                    <a:pt x="64292" y="309757"/>
                  </a:cubicBezTo>
                  <a:lnTo>
                    <a:pt x="65388" y="309757"/>
                  </a:lnTo>
                  <a:cubicBezTo>
                    <a:pt x="68265" y="309305"/>
                    <a:pt x="70552" y="307128"/>
                    <a:pt x="71141" y="304278"/>
                  </a:cubicBezTo>
                  <a:cubicBezTo>
                    <a:pt x="96208" y="195930"/>
                    <a:pt x="137301" y="37995"/>
                    <a:pt x="150314" y="26626"/>
                  </a:cubicBezTo>
                  <a:lnTo>
                    <a:pt x="154286" y="23201"/>
                  </a:lnTo>
                  <a:cubicBezTo>
                    <a:pt x="167984" y="11421"/>
                    <a:pt x="173326" y="6490"/>
                    <a:pt x="459334" y="40324"/>
                  </a:cubicBezTo>
                  <a:cubicBezTo>
                    <a:pt x="641911" y="61966"/>
                    <a:pt x="826008" y="67692"/>
                    <a:pt x="1009571" y="57446"/>
                  </a:cubicBezTo>
                  <a:lnTo>
                    <a:pt x="1023269" y="57446"/>
                  </a:lnTo>
                  <a:lnTo>
                    <a:pt x="1044774" y="57446"/>
                  </a:lnTo>
                  <a:lnTo>
                    <a:pt x="1044774" y="99361"/>
                  </a:lnTo>
                  <a:cubicBezTo>
                    <a:pt x="1043692" y="103141"/>
                    <a:pt x="1045884" y="107086"/>
                    <a:pt x="1049664" y="108168"/>
                  </a:cubicBezTo>
                  <a:cubicBezTo>
                    <a:pt x="1053445" y="109250"/>
                    <a:pt x="1057390" y="107059"/>
                    <a:pt x="1058472" y="103278"/>
                  </a:cubicBezTo>
                  <a:cubicBezTo>
                    <a:pt x="1058842" y="101991"/>
                    <a:pt x="1058842" y="100635"/>
                    <a:pt x="1058472" y="99361"/>
                  </a:cubicBezTo>
                  <a:lnTo>
                    <a:pt x="1058472" y="50323"/>
                  </a:lnTo>
                  <a:cubicBezTo>
                    <a:pt x="1058568" y="46583"/>
                    <a:pt x="1055746" y="43419"/>
                    <a:pt x="1052034" y="4306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781E53C1-9852-4169-B392-BA7DD374D09F}"/>
                </a:ext>
              </a:extLst>
            </p:cNvPr>
            <p:cNvSpPr/>
            <p:nvPr/>
          </p:nvSpPr>
          <p:spPr>
            <a:xfrm>
              <a:off x="10687994" y="3176860"/>
              <a:ext cx="34593" cy="222474"/>
            </a:xfrm>
            <a:custGeom>
              <a:avLst/>
              <a:gdLst>
                <a:gd name="connsiteX0" fmla="*/ 7143 w 34593"/>
                <a:gd name="connsiteY0" fmla="*/ 222433 h 222474"/>
                <a:gd name="connsiteX1" fmla="*/ 14129 w 34593"/>
                <a:gd name="connsiteY1" fmla="*/ 215995 h 222474"/>
                <a:gd name="connsiteX2" fmla="*/ 34539 w 34593"/>
                <a:gd name="connsiteY2" fmla="*/ 7790 h 222474"/>
                <a:gd name="connsiteX3" fmla="*/ 28238 w 34593"/>
                <a:gd name="connsiteY3" fmla="*/ -18 h 222474"/>
                <a:gd name="connsiteX4" fmla="*/ 20430 w 34593"/>
                <a:gd name="connsiteY4" fmla="*/ 6420 h 222474"/>
                <a:gd name="connsiteX5" fmla="*/ 21 w 34593"/>
                <a:gd name="connsiteY5" fmla="*/ 214625 h 222474"/>
                <a:gd name="connsiteX6" fmla="*/ 6253 w 34593"/>
                <a:gd name="connsiteY6" fmla="*/ 222296 h 222474"/>
                <a:gd name="connsiteX7" fmla="*/ 6321 w 34593"/>
                <a:gd name="connsiteY7" fmla="*/ 222296 h 22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593" h="222474">
                  <a:moveTo>
                    <a:pt x="7143" y="222433"/>
                  </a:moveTo>
                  <a:cubicBezTo>
                    <a:pt x="10773" y="222378"/>
                    <a:pt x="13786" y="219611"/>
                    <a:pt x="14129" y="215995"/>
                  </a:cubicBezTo>
                  <a:lnTo>
                    <a:pt x="34539" y="7790"/>
                  </a:lnTo>
                  <a:cubicBezTo>
                    <a:pt x="34936" y="3900"/>
                    <a:pt x="32128" y="407"/>
                    <a:pt x="28238" y="-18"/>
                  </a:cubicBezTo>
                  <a:cubicBezTo>
                    <a:pt x="24320" y="-333"/>
                    <a:pt x="20869" y="2516"/>
                    <a:pt x="20430" y="6420"/>
                  </a:cubicBezTo>
                  <a:lnTo>
                    <a:pt x="21" y="214625"/>
                  </a:lnTo>
                  <a:cubicBezTo>
                    <a:pt x="-377" y="218461"/>
                    <a:pt x="2418" y="221899"/>
                    <a:pt x="6253" y="222296"/>
                  </a:cubicBezTo>
                  <a:cubicBezTo>
                    <a:pt x="6280" y="222296"/>
                    <a:pt x="6294" y="222296"/>
                    <a:pt x="6321" y="2222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977692D-7240-40C0-8992-D6A0312AE87C}"/>
                </a:ext>
              </a:extLst>
            </p:cNvPr>
            <p:cNvSpPr/>
            <p:nvPr/>
          </p:nvSpPr>
          <p:spPr>
            <a:xfrm>
              <a:off x="10733689" y="3197313"/>
              <a:ext cx="78535" cy="137094"/>
            </a:xfrm>
            <a:custGeom>
              <a:avLst/>
              <a:gdLst>
                <a:gd name="connsiteX0" fmla="*/ 73906 w 78535"/>
                <a:gd name="connsiteY0" fmla="*/ 24595 h 137094"/>
                <a:gd name="connsiteX1" fmla="*/ 65276 w 78535"/>
                <a:gd name="connsiteY1" fmla="*/ 29800 h 137094"/>
                <a:gd name="connsiteX2" fmla="*/ 65276 w 78535"/>
                <a:gd name="connsiteY2" fmla="*/ 29800 h 137094"/>
                <a:gd name="connsiteX3" fmla="*/ 56784 w 78535"/>
                <a:gd name="connsiteY3" fmla="*/ 63496 h 137094"/>
                <a:gd name="connsiteX4" fmla="*/ 52401 w 78535"/>
                <a:gd name="connsiteY4" fmla="*/ 61167 h 137094"/>
                <a:gd name="connsiteX5" fmla="*/ 19115 w 78535"/>
                <a:gd name="connsiteY5" fmla="*/ 58154 h 137094"/>
                <a:gd name="connsiteX6" fmla="*/ 49524 w 78535"/>
                <a:gd name="connsiteY6" fmla="*/ 10897 h 137094"/>
                <a:gd name="connsiteX7" fmla="*/ 47470 w 78535"/>
                <a:gd name="connsiteY7" fmla="*/ 1035 h 137094"/>
                <a:gd name="connsiteX8" fmla="*/ 47470 w 78535"/>
                <a:gd name="connsiteY8" fmla="*/ 1035 h 137094"/>
                <a:gd name="connsiteX9" fmla="*/ 37607 w 78535"/>
                <a:gd name="connsiteY9" fmla="*/ 3226 h 137094"/>
                <a:gd name="connsiteX10" fmla="*/ 897 w 78535"/>
                <a:gd name="connsiteY10" fmla="*/ 60620 h 137094"/>
                <a:gd name="connsiteX11" fmla="*/ 897 w 78535"/>
                <a:gd name="connsiteY11" fmla="*/ 67605 h 137094"/>
                <a:gd name="connsiteX12" fmla="*/ 6650 w 78535"/>
                <a:gd name="connsiteY12" fmla="*/ 71578 h 137094"/>
                <a:gd name="connsiteX13" fmla="*/ 51442 w 78535"/>
                <a:gd name="connsiteY13" fmla="*/ 75687 h 137094"/>
                <a:gd name="connsiteX14" fmla="*/ 51442 w 78535"/>
                <a:gd name="connsiteY14" fmla="*/ 75687 h 137094"/>
                <a:gd name="connsiteX15" fmla="*/ 53634 w 78535"/>
                <a:gd name="connsiteY15" fmla="*/ 75687 h 137094"/>
                <a:gd name="connsiteX16" fmla="*/ 39936 w 78535"/>
                <a:gd name="connsiteY16" fmla="*/ 128423 h 137094"/>
                <a:gd name="connsiteX17" fmla="*/ 45141 w 78535"/>
                <a:gd name="connsiteY17" fmla="*/ 137053 h 137094"/>
                <a:gd name="connsiteX18" fmla="*/ 45141 w 78535"/>
                <a:gd name="connsiteY18" fmla="*/ 137053 h 137094"/>
                <a:gd name="connsiteX19" fmla="*/ 46785 w 78535"/>
                <a:gd name="connsiteY19" fmla="*/ 137053 h 137094"/>
                <a:gd name="connsiteX20" fmla="*/ 53770 w 78535"/>
                <a:gd name="connsiteY20" fmla="*/ 131574 h 137094"/>
                <a:gd name="connsiteX21" fmla="*/ 78152 w 78535"/>
                <a:gd name="connsiteY21" fmla="*/ 33635 h 137094"/>
                <a:gd name="connsiteX22" fmla="*/ 73906 w 78535"/>
                <a:gd name="connsiteY22" fmla="*/ 24595 h 137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7094">
                  <a:moveTo>
                    <a:pt x="73906" y="24595"/>
                  </a:moveTo>
                  <a:cubicBezTo>
                    <a:pt x="70084" y="23649"/>
                    <a:pt x="66222" y="25978"/>
                    <a:pt x="65276" y="29800"/>
                  </a:cubicBezTo>
                  <a:cubicBezTo>
                    <a:pt x="65276" y="29800"/>
                    <a:pt x="65276" y="29800"/>
                    <a:pt x="65276" y="29800"/>
                  </a:cubicBezTo>
                  <a:lnTo>
                    <a:pt x="56784" y="63496"/>
                  </a:lnTo>
                  <a:cubicBezTo>
                    <a:pt x="55688" y="62181"/>
                    <a:pt x="54113" y="61346"/>
                    <a:pt x="52401" y="61167"/>
                  </a:cubicBezTo>
                  <a:lnTo>
                    <a:pt x="19115" y="58154"/>
                  </a:lnTo>
                  <a:lnTo>
                    <a:pt x="49524" y="10897"/>
                  </a:lnTo>
                  <a:cubicBezTo>
                    <a:pt x="51675" y="7610"/>
                    <a:pt x="50757" y="3185"/>
                    <a:pt x="47470" y="1035"/>
                  </a:cubicBezTo>
                  <a:cubicBezTo>
                    <a:pt x="47470" y="1035"/>
                    <a:pt x="47470" y="1035"/>
                    <a:pt x="47470" y="1035"/>
                  </a:cubicBezTo>
                  <a:cubicBezTo>
                    <a:pt x="44127" y="-1020"/>
                    <a:pt x="39758" y="-47"/>
                    <a:pt x="37607" y="3226"/>
                  </a:cubicBezTo>
                  <a:lnTo>
                    <a:pt x="897" y="60620"/>
                  </a:lnTo>
                  <a:cubicBezTo>
                    <a:pt x="-322" y="62784"/>
                    <a:pt x="-322" y="65441"/>
                    <a:pt x="897" y="67605"/>
                  </a:cubicBezTo>
                  <a:cubicBezTo>
                    <a:pt x="2034" y="69811"/>
                    <a:pt x="4185" y="71304"/>
                    <a:pt x="6650" y="71578"/>
                  </a:cubicBezTo>
                  <a:lnTo>
                    <a:pt x="51442" y="75687"/>
                  </a:lnTo>
                  <a:lnTo>
                    <a:pt x="51442" y="75687"/>
                  </a:lnTo>
                  <a:cubicBezTo>
                    <a:pt x="52168" y="75769"/>
                    <a:pt x="52908" y="75769"/>
                    <a:pt x="53634" y="75687"/>
                  </a:cubicBezTo>
                  <a:lnTo>
                    <a:pt x="39936" y="128423"/>
                  </a:lnTo>
                  <a:cubicBezTo>
                    <a:pt x="38991" y="132245"/>
                    <a:pt x="41319" y="136108"/>
                    <a:pt x="45141" y="137053"/>
                  </a:cubicBezTo>
                  <a:cubicBezTo>
                    <a:pt x="45141" y="137053"/>
                    <a:pt x="45141" y="137053"/>
                    <a:pt x="45141" y="137053"/>
                  </a:cubicBezTo>
                  <a:lnTo>
                    <a:pt x="46785" y="137053"/>
                  </a:lnTo>
                  <a:cubicBezTo>
                    <a:pt x="50099" y="137080"/>
                    <a:pt x="53003" y="134806"/>
                    <a:pt x="53770" y="131574"/>
                  </a:cubicBezTo>
                  <a:lnTo>
                    <a:pt x="78152" y="33635"/>
                  </a:lnTo>
                  <a:cubicBezTo>
                    <a:pt x="79358" y="29978"/>
                    <a:pt x="77495" y="26006"/>
                    <a:pt x="73906" y="245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2859297-5C8D-437B-812A-3617076B2479}"/>
                </a:ext>
              </a:extLst>
            </p:cNvPr>
            <p:cNvSpPr/>
            <p:nvPr/>
          </p:nvSpPr>
          <p:spPr>
            <a:xfrm>
              <a:off x="10572248" y="3159295"/>
              <a:ext cx="71975" cy="68544"/>
            </a:xfrm>
            <a:custGeom>
              <a:avLst/>
              <a:gdLst>
                <a:gd name="connsiteX0" fmla="*/ 10157 w 71975"/>
                <a:gd name="connsiteY0" fmla="*/ 61243 h 68544"/>
                <a:gd name="connsiteX1" fmla="*/ 17416 w 71975"/>
                <a:gd name="connsiteY1" fmla="*/ 59873 h 68544"/>
                <a:gd name="connsiteX2" fmla="*/ 55907 w 71975"/>
                <a:gd name="connsiteY2" fmla="*/ 25492 h 68544"/>
                <a:gd name="connsiteX3" fmla="*/ 58373 w 71975"/>
                <a:gd name="connsiteY3" fmla="*/ 61928 h 68544"/>
                <a:gd name="connsiteX4" fmla="*/ 65358 w 71975"/>
                <a:gd name="connsiteY4" fmla="*/ 68503 h 68544"/>
                <a:gd name="connsiteX5" fmla="*/ 65358 w 71975"/>
                <a:gd name="connsiteY5" fmla="*/ 68503 h 68544"/>
                <a:gd name="connsiteX6" fmla="*/ 71947 w 71975"/>
                <a:gd name="connsiteY6" fmla="*/ 61133 h 68544"/>
                <a:gd name="connsiteX7" fmla="*/ 71933 w 71975"/>
                <a:gd name="connsiteY7" fmla="*/ 60969 h 68544"/>
                <a:gd name="connsiteX8" fmla="*/ 68509 w 71975"/>
                <a:gd name="connsiteY8" fmla="*/ 9876 h 68544"/>
                <a:gd name="connsiteX9" fmla="*/ 64126 w 71975"/>
                <a:gd name="connsiteY9" fmla="*/ 3849 h 68544"/>
                <a:gd name="connsiteX10" fmla="*/ 56729 w 71975"/>
                <a:gd name="connsiteY10" fmla="*/ 5082 h 68544"/>
                <a:gd name="connsiteX11" fmla="*/ 17827 w 71975"/>
                <a:gd name="connsiteY11" fmla="*/ 40011 h 68544"/>
                <a:gd name="connsiteX12" fmla="*/ 14129 w 71975"/>
                <a:gd name="connsiteY12" fmla="*/ 6315 h 68544"/>
                <a:gd name="connsiteX13" fmla="*/ 6541 w 71975"/>
                <a:gd name="connsiteY13" fmla="*/ -13 h 68544"/>
                <a:gd name="connsiteX14" fmla="*/ 6321 w 71975"/>
                <a:gd name="connsiteY14" fmla="*/ 14 h 68544"/>
                <a:gd name="connsiteX15" fmla="*/ 20 w 71975"/>
                <a:gd name="connsiteY15" fmla="*/ 7822 h 68544"/>
                <a:gd name="connsiteX16" fmla="*/ 5088 w 71975"/>
                <a:gd name="connsiteY16" fmla="*/ 55353 h 68544"/>
                <a:gd name="connsiteX17" fmla="*/ 10157 w 71975"/>
                <a:gd name="connsiteY17" fmla="*/ 61243 h 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75" h="68544">
                  <a:moveTo>
                    <a:pt x="10157" y="61243"/>
                  </a:moveTo>
                  <a:cubicBezTo>
                    <a:pt x="12636" y="62201"/>
                    <a:pt x="15458" y="61681"/>
                    <a:pt x="17416" y="59873"/>
                  </a:cubicBezTo>
                  <a:lnTo>
                    <a:pt x="55907" y="25492"/>
                  </a:lnTo>
                  <a:lnTo>
                    <a:pt x="58373" y="61928"/>
                  </a:lnTo>
                  <a:cubicBezTo>
                    <a:pt x="58592" y="65626"/>
                    <a:pt x="61660" y="68503"/>
                    <a:pt x="65358" y="68503"/>
                  </a:cubicBezTo>
                  <a:lnTo>
                    <a:pt x="65358" y="68503"/>
                  </a:lnTo>
                  <a:cubicBezTo>
                    <a:pt x="69207" y="68283"/>
                    <a:pt x="72166" y="64996"/>
                    <a:pt x="71947" y="61133"/>
                  </a:cubicBezTo>
                  <a:cubicBezTo>
                    <a:pt x="71947" y="61078"/>
                    <a:pt x="71933" y="61023"/>
                    <a:pt x="71933" y="60969"/>
                  </a:cubicBezTo>
                  <a:lnTo>
                    <a:pt x="68509" y="9876"/>
                  </a:lnTo>
                  <a:cubicBezTo>
                    <a:pt x="68358" y="7178"/>
                    <a:pt x="66646" y="4822"/>
                    <a:pt x="64126" y="3849"/>
                  </a:cubicBezTo>
                  <a:cubicBezTo>
                    <a:pt x="61633" y="2795"/>
                    <a:pt x="58742" y="3274"/>
                    <a:pt x="56729" y="5082"/>
                  </a:cubicBezTo>
                  <a:lnTo>
                    <a:pt x="17827" y="40011"/>
                  </a:lnTo>
                  <a:lnTo>
                    <a:pt x="14129" y="6315"/>
                  </a:lnTo>
                  <a:cubicBezTo>
                    <a:pt x="13773" y="2466"/>
                    <a:pt x="10376" y="-356"/>
                    <a:pt x="6541" y="-13"/>
                  </a:cubicBezTo>
                  <a:cubicBezTo>
                    <a:pt x="6472" y="0"/>
                    <a:pt x="6390" y="0"/>
                    <a:pt x="6321" y="14"/>
                  </a:cubicBezTo>
                  <a:cubicBezTo>
                    <a:pt x="2431" y="438"/>
                    <a:pt x="-377" y="3931"/>
                    <a:pt x="20" y="7822"/>
                  </a:cubicBezTo>
                  <a:lnTo>
                    <a:pt x="5088" y="55353"/>
                  </a:lnTo>
                  <a:cubicBezTo>
                    <a:pt x="5499" y="58133"/>
                    <a:pt x="7472" y="60421"/>
                    <a:pt x="10157" y="612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4DB2665-9EDC-4334-B1ED-198B13AAC80D}"/>
                </a:ext>
              </a:extLst>
            </p:cNvPr>
            <p:cNvSpPr/>
            <p:nvPr/>
          </p:nvSpPr>
          <p:spPr>
            <a:xfrm>
              <a:off x="10875413" y="3136843"/>
              <a:ext cx="65185" cy="101269"/>
            </a:xfrm>
            <a:custGeom>
              <a:avLst/>
              <a:gdLst>
                <a:gd name="connsiteX0" fmla="*/ 64091 w 65185"/>
                <a:gd name="connsiteY0" fmla="*/ 97804 h 101269"/>
                <a:gd name="connsiteX1" fmla="*/ 61914 w 65185"/>
                <a:gd name="connsiteY1" fmla="*/ 88174 h 101269"/>
                <a:gd name="connsiteX2" fmla="*/ 61763 w 65185"/>
                <a:gd name="connsiteY2" fmla="*/ 88078 h 101269"/>
                <a:gd name="connsiteX3" fmla="*/ 61763 w 65185"/>
                <a:gd name="connsiteY3" fmla="*/ 63696 h 101269"/>
                <a:gd name="connsiteX4" fmla="*/ 59023 w 65185"/>
                <a:gd name="connsiteY4" fmla="*/ 17672 h 101269"/>
                <a:gd name="connsiteX5" fmla="*/ 46832 w 65185"/>
                <a:gd name="connsiteY5" fmla="*/ 9864 h 101269"/>
                <a:gd name="connsiteX6" fmla="*/ 13958 w 65185"/>
                <a:gd name="connsiteY6" fmla="*/ 44930 h 101269"/>
                <a:gd name="connsiteX7" fmla="*/ 13958 w 65185"/>
                <a:gd name="connsiteY7" fmla="*/ 9043 h 101269"/>
                <a:gd name="connsiteX8" fmla="*/ 9068 w 65185"/>
                <a:gd name="connsiteY8" fmla="*/ 235 h 101269"/>
                <a:gd name="connsiteX9" fmla="*/ 260 w 65185"/>
                <a:gd name="connsiteY9" fmla="*/ 5125 h 101269"/>
                <a:gd name="connsiteX10" fmla="*/ 260 w 65185"/>
                <a:gd name="connsiteY10" fmla="*/ 9043 h 101269"/>
                <a:gd name="connsiteX11" fmla="*/ 260 w 65185"/>
                <a:gd name="connsiteY11" fmla="*/ 75339 h 101269"/>
                <a:gd name="connsiteX12" fmla="*/ 7246 w 65185"/>
                <a:gd name="connsiteY12" fmla="*/ 82599 h 101269"/>
                <a:gd name="connsiteX13" fmla="*/ 13958 w 65185"/>
                <a:gd name="connsiteY13" fmla="*/ 78216 h 101269"/>
                <a:gd name="connsiteX14" fmla="*/ 47106 w 65185"/>
                <a:gd name="connsiteY14" fmla="*/ 24384 h 101269"/>
                <a:gd name="connsiteX15" fmla="*/ 48202 w 65185"/>
                <a:gd name="connsiteY15" fmla="*/ 61779 h 101269"/>
                <a:gd name="connsiteX16" fmla="*/ 54640 w 65185"/>
                <a:gd name="connsiteY16" fmla="*/ 100132 h 101269"/>
                <a:gd name="connsiteX17" fmla="*/ 58475 w 65185"/>
                <a:gd name="connsiteY17" fmla="*/ 101228 h 101269"/>
                <a:gd name="connsiteX18" fmla="*/ 64091 w 65185"/>
                <a:gd name="connsiteY18" fmla="*/ 97804 h 10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85" h="101269">
                  <a:moveTo>
                    <a:pt x="64091" y="97804"/>
                  </a:moveTo>
                  <a:cubicBezTo>
                    <a:pt x="66146" y="94543"/>
                    <a:pt x="65174" y="90229"/>
                    <a:pt x="61914" y="88174"/>
                  </a:cubicBezTo>
                  <a:cubicBezTo>
                    <a:pt x="61859" y="88133"/>
                    <a:pt x="61818" y="88106"/>
                    <a:pt x="61763" y="88078"/>
                  </a:cubicBezTo>
                  <a:cubicBezTo>
                    <a:pt x="58886" y="86160"/>
                    <a:pt x="60804" y="72052"/>
                    <a:pt x="61763" y="63696"/>
                  </a:cubicBezTo>
                  <a:cubicBezTo>
                    <a:pt x="65516" y="48437"/>
                    <a:pt x="64571" y="32383"/>
                    <a:pt x="59023" y="17672"/>
                  </a:cubicBezTo>
                  <a:cubicBezTo>
                    <a:pt x="56983" y="12796"/>
                    <a:pt x="52120" y="9686"/>
                    <a:pt x="46832" y="9864"/>
                  </a:cubicBezTo>
                  <a:cubicBezTo>
                    <a:pt x="36148" y="9864"/>
                    <a:pt x="23957" y="26986"/>
                    <a:pt x="13958" y="44930"/>
                  </a:cubicBezTo>
                  <a:lnTo>
                    <a:pt x="13958" y="9043"/>
                  </a:lnTo>
                  <a:cubicBezTo>
                    <a:pt x="15040" y="5262"/>
                    <a:pt x="12848" y="1317"/>
                    <a:pt x="9068" y="235"/>
                  </a:cubicBezTo>
                  <a:cubicBezTo>
                    <a:pt x="5287" y="-847"/>
                    <a:pt x="1342" y="1344"/>
                    <a:pt x="260" y="5125"/>
                  </a:cubicBezTo>
                  <a:cubicBezTo>
                    <a:pt x="-109" y="6413"/>
                    <a:pt x="-109" y="7769"/>
                    <a:pt x="260" y="9043"/>
                  </a:cubicBezTo>
                  <a:lnTo>
                    <a:pt x="260" y="75339"/>
                  </a:lnTo>
                  <a:cubicBezTo>
                    <a:pt x="178" y="79271"/>
                    <a:pt x="3315" y="82517"/>
                    <a:pt x="7246" y="82599"/>
                  </a:cubicBezTo>
                  <a:cubicBezTo>
                    <a:pt x="10164" y="82654"/>
                    <a:pt x="12835" y="80914"/>
                    <a:pt x="13958" y="78216"/>
                  </a:cubicBezTo>
                  <a:cubicBezTo>
                    <a:pt x="25601" y="52190"/>
                    <a:pt x="40531" y="27945"/>
                    <a:pt x="47106" y="24384"/>
                  </a:cubicBezTo>
                  <a:cubicBezTo>
                    <a:pt x="50832" y="36520"/>
                    <a:pt x="51216" y="49437"/>
                    <a:pt x="48202" y="61779"/>
                  </a:cubicBezTo>
                  <a:cubicBezTo>
                    <a:pt x="46010" y="78079"/>
                    <a:pt x="43956" y="93420"/>
                    <a:pt x="54640" y="100132"/>
                  </a:cubicBezTo>
                  <a:cubicBezTo>
                    <a:pt x="55804" y="100817"/>
                    <a:pt x="57119" y="101201"/>
                    <a:pt x="58475" y="101228"/>
                  </a:cubicBezTo>
                  <a:cubicBezTo>
                    <a:pt x="60790" y="101077"/>
                    <a:pt x="62886" y="99790"/>
                    <a:pt x="64091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B8E27E7-B2AF-4E15-85C3-B6AD7698C3A9}"/>
                </a:ext>
              </a:extLst>
            </p:cNvPr>
            <p:cNvSpPr/>
            <p:nvPr/>
          </p:nvSpPr>
          <p:spPr>
            <a:xfrm>
              <a:off x="10927835" y="3252807"/>
              <a:ext cx="68082" cy="56357"/>
            </a:xfrm>
            <a:custGeom>
              <a:avLst/>
              <a:gdLst>
                <a:gd name="connsiteX0" fmla="*/ 29065 w 68082"/>
                <a:gd name="connsiteY0" fmla="*/ 51149 h 56357"/>
                <a:gd name="connsiteX1" fmla="*/ 37873 w 68082"/>
                <a:gd name="connsiteY1" fmla="*/ 56039 h 56357"/>
                <a:gd name="connsiteX2" fmla="*/ 42763 w 68082"/>
                <a:gd name="connsiteY2" fmla="*/ 51149 h 56357"/>
                <a:gd name="connsiteX3" fmla="*/ 42763 w 68082"/>
                <a:gd name="connsiteY3" fmla="*/ 36219 h 56357"/>
                <a:gd name="connsiteX4" fmla="*/ 62899 w 68082"/>
                <a:gd name="connsiteY4" fmla="*/ 36219 h 56357"/>
                <a:gd name="connsiteX5" fmla="*/ 67789 w 68082"/>
                <a:gd name="connsiteY5" fmla="*/ 27411 h 56357"/>
                <a:gd name="connsiteX6" fmla="*/ 62899 w 68082"/>
                <a:gd name="connsiteY6" fmla="*/ 22521 h 56357"/>
                <a:gd name="connsiteX7" fmla="*/ 42763 w 68082"/>
                <a:gd name="connsiteY7" fmla="*/ 22521 h 56357"/>
                <a:gd name="connsiteX8" fmla="*/ 42763 w 68082"/>
                <a:gd name="connsiteY8" fmla="*/ 5125 h 56357"/>
                <a:gd name="connsiteX9" fmla="*/ 33956 w 68082"/>
                <a:gd name="connsiteY9" fmla="*/ 235 h 56357"/>
                <a:gd name="connsiteX10" fmla="*/ 29065 w 68082"/>
                <a:gd name="connsiteY10" fmla="*/ 5125 h 56357"/>
                <a:gd name="connsiteX11" fmla="*/ 29065 w 68082"/>
                <a:gd name="connsiteY11" fmla="*/ 21836 h 56357"/>
                <a:gd name="connsiteX12" fmla="*/ 9067 w 68082"/>
                <a:gd name="connsiteY12" fmla="*/ 21836 h 56357"/>
                <a:gd name="connsiteX13" fmla="*/ 259 w 68082"/>
                <a:gd name="connsiteY13" fmla="*/ 26726 h 56357"/>
                <a:gd name="connsiteX14" fmla="*/ 5150 w 68082"/>
                <a:gd name="connsiteY14" fmla="*/ 35534 h 56357"/>
                <a:gd name="connsiteX15" fmla="*/ 9067 w 68082"/>
                <a:gd name="connsiteY15" fmla="*/ 35534 h 56357"/>
                <a:gd name="connsiteX16" fmla="*/ 29065 w 68082"/>
                <a:gd name="connsiteY16" fmla="*/ 35534 h 5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082" h="56357">
                  <a:moveTo>
                    <a:pt x="29065" y="51149"/>
                  </a:moveTo>
                  <a:cubicBezTo>
                    <a:pt x="30148" y="54930"/>
                    <a:pt x="34093" y="57121"/>
                    <a:pt x="37873" y="56039"/>
                  </a:cubicBezTo>
                  <a:cubicBezTo>
                    <a:pt x="40243" y="55368"/>
                    <a:pt x="42092" y="53519"/>
                    <a:pt x="42763" y="51149"/>
                  </a:cubicBezTo>
                  <a:lnTo>
                    <a:pt x="42763" y="36219"/>
                  </a:lnTo>
                  <a:lnTo>
                    <a:pt x="62899" y="36219"/>
                  </a:lnTo>
                  <a:cubicBezTo>
                    <a:pt x="66679" y="35137"/>
                    <a:pt x="68871" y="31192"/>
                    <a:pt x="67789" y="27411"/>
                  </a:cubicBezTo>
                  <a:cubicBezTo>
                    <a:pt x="67118" y="25041"/>
                    <a:pt x="65269" y="23192"/>
                    <a:pt x="62899" y="22521"/>
                  </a:cubicBezTo>
                  <a:lnTo>
                    <a:pt x="42763" y="22521"/>
                  </a:lnTo>
                  <a:lnTo>
                    <a:pt x="42763" y="5125"/>
                  </a:lnTo>
                  <a:cubicBezTo>
                    <a:pt x="41681" y="1344"/>
                    <a:pt x="37736" y="-847"/>
                    <a:pt x="33956" y="235"/>
                  </a:cubicBezTo>
                  <a:cubicBezTo>
                    <a:pt x="31586" y="906"/>
                    <a:pt x="29737" y="2755"/>
                    <a:pt x="29065" y="5125"/>
                  </a:cubicBezTo>
                  <a:lnTo>
                    <a:pt x="29065" y="21836"/>
                  </a:lnTo>
                  <a:lnTo>
                    <a:pt x="9067" y="21836"/>
                  </a:lnTo>
                  <a:cubicBezTo>
                    <a:pt x="5286" y="20754"/>
                    <a:pt x="1341" y="22946"/>
                    <a:pt x="259" y="26726"/>
                  </a:cubicBezTo>
                  <a:cubicBezTo>
                    <a:pt x="-823" y="30507"/>
                    <a:pt x="1369" y="34452"/>
                    <a:pt x="5150" y="35534"/>
                  </a:cubicBezTo>
                  <a:cubicBezTo>
                    <a:pt x="6437" y="35904"/>
                    <a:pt x="7793" y="35904"/>
                    <a:pt x="9067" y="35534"/>
                  </a:cubicBezTo>
                  <a:lnTo>
                    <a:pt x="29065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44331B3-D1EE-4BBC-91C9-89B291A1D7C0}"/>
                </a:ext>
              </a:extLst>
            </p:cNvPr>
            <p:cNvSpPr/>
            <p:nvPr/>
          </p:nvSpPr>
          <p:spPr>
            <a:xfrm>
              <a:off x="11030679" y="3230462"/>
              <a:ext cx="224574" cy="108075"/>
            </a:xfrm>
            <a:custGeom>
              <a:avLst/>
              <a:gdLst>
                <a:gd name="connsiteX0" fmla="*/ 172780 w 224574"/>
                <a:gd name="connsiteY0" fmla="*/ 7471 h 108075"/>
                <a:gd name="connsiteX1" fmla="*/ 159082 w 224574"/>
                <a:gd name="connsiteY1" fmla="*/ 39113 h 108075"/>
                <a:gd name="connsiteX2" fmla="*/ 177985 w 224574"/>
                <a:gd name="connsiteY2" fmla="*/ 72535 h 108075"/>
                <a:gd name="connsiteX3" fmla="*/ 184697 w 224574"/>
                <a:gd name="connsiteY3" fmla="*/ 92534 h 108075"/>
                <a:gd name="connsiteX4" fmla="*/ 134289 w 224574"/>
                <a:gd name="connsiteY4" fmla="*/ 74453 h 108075"/>
                <a:gd name="connsiteX5" fmla="*/ 144289 w 224574"/>
                <a:gd name="connsiteY5" fmla="*/ 30484 h 108075"/>
                <a:gd name="connsiteX6" fmla="*/ 128947 w 224574"/>
                <a:gd name="connsiteY6" fmla="*/ 3088 h 108075"/>
                <a:gd name="connsiteX7" fmla="*/ 95662 w 224574"/>
                <a:gd name="connsiteY7" fmla="*/ 21580 h 108075"/>
                <a:gd name="connsiteX8" fmla="*/ 107442 w 224574"/>
                <a:gd name="connsiteY8" fmla="*/ 29525 h 108075"/>
                <a:gd name="connsiteX9" fmla="*/ 125386 w 224574"/>
                <a:gd name="connsiteY9" fmla="*/ 16923 h 108075"/>
                <a:gd name="connsiteX10" fmla="*/ 130180 w 224574"/>
                <a:gd name="connsiteY10" fmla="*/ 30621 h 108075"/>
                <a:gd name="connsiteX11" fmla="*/ 108127 w 224574"/>
                <a:gd name="connsiteY11" fmla="*/ 82672 h 108075"/>
                <a:gd name="connsiteX12" fmla="*/ 87033 w 224574"/>
                <a:gd name="connsiteY12" fmla="*/ 88014 h 108075"/>
                <a:gd name="connsiteX13" fmla="*/ 79636 w 224574"/>
                <a:gd name="connsiteY13" fmla="*/ 38291 h 108075"/>
                <a:gd name="connsiteX14" fmla="*/ 75184 w 224574"/>
                <a:gd name="connsiteY14" fmla="*/ 29045 h 108075"/>
                <a:gd name="connsiteX15" fmla="*/ 65938 w 224574"/>
                <a:gd name="connsiteY15" fmla="*/ 33497 h 108075"/>
                <a:gd name="connsiteX16" fmla="*/ 23475 w 224574"/>
                <a:gd name="connsiteY16" fmla="*/ 75686 h 108075"/>
                <a:gd name="connsiteX17" fmla="*/ 16626 w 224574"/>
                <a:gd name="connsiteY17" fmla="*/ 70207 h 108075"/>
                <a:gd name="connsiteX18" fmla="*/ 26763 w 224574"/>
                <a:gd name="connsiteY18" fmla="*/ 17608 h 108075"/>
                <a:gd name="connsiteX19" fmla="*/ 29639 w 224574"/>
                <a:gd name="connsiteY19" fmla="*/ 14594 h 108075"/>
                <a:gd name="connsiteX20" fmla="*/ 32790 w 224574"/>
                <a:gd name="connsiteY20" fmla="*/ 25826 h 108075"/>
                <a:gd name="connsiteX21" fmla="*/ 46487 w 224574"/>
                <a:gd name="connsiteY21" fmla="*/ 24183 h 108075"/>
                <a:gd name="connsiteX22" fmla="*/ 32790 w 224574"/>
                <a:gd name="connsiteY22" fmla="*/ 486 h 108075"/>
                <a:gd name="connsiteX23" fmla="*/ 14982 w 224574"/>
                <a:gd name="connsiteY23" fmla="*/ 8567 h 108075"/>
                <a:gd name="connsiteX24" fmla="*/ 2792 w 224574"/>
                <a:gd name="connsiteY24" fmla="*/ 75823 h 108075"/>
                <a:gd name="connsiteX25" fmla="*/ 21694 w 224574"/>
                <a:gd name="connsiteY25" fmla="*/ 89521 h 108075"/>
                <a:gd name="connsiteX26" fmla="*/ 62103 w 224574"/>
                <a:gd name="connsiteY26" fmla="*/ 63632 h 108075"/>
                <a:gd name="connsiteX27" fmla="*/ 80868 w 224574"/>
                <a:gd name="connsiteY27" fmla="*/ 100890 h 108075"/>
                <a:gd name="connsiteX28" fmla="*/ 91005 w 224574"/>
                <a:gd name="connsiteY28" fmla="*/ 102671 h 108075"/>
                <a:gd name="connsiteX29" fmla="*/ 115524 w 224574"/>
                <a:gd name="connsiteY29" fmla="*/ 93630 h 108075"/>
                <a:gd name="connsiteX30" fmla="*/ 124838 w 224574"/>
                <a:gd name="connsiteY30" fmla="*/ 84726 h 108075"/>
                <a:gd name="connsiteX31" fmla="*/ 176479 w 224574"/>
                <a:gd name="connsiteY31" fmla="*/ 108013 h 108075"/>
                <a:gd name="connsiteX32" fmla="*/ 194012 w 224574"/>
                <a:gd name="connsiteY32" fmla="*/ 100753 h 108075"/>
                <a:gd name="connsiteX33" fmla="*/ 187574 w 224574"/>
                <a:gd name="connsiteY33" fmla="*/ 61851 h 108075"/>
                <a:gd name="connsiteX34" fmla="*/ 171958 w 224574"/>
                <a:gd name="connsiteY34" fmla="*/ 35278 h 108075"/>
                <a:gd name="connsiteX35" fmla="*/ 178122 w 224574"/>
                <a:gd name="connsiteY35" fmla="*/ 18704 h 108075"/>
                <a:gd name="connsiteX36" fmla="*/ 199080 w 224574"/>
                <a:gd name="connsiteY36" fmla="*/ 21169 h 108075"/>
                <a:gd name="connsiteX37" fmla="*/ 210860 w 224574"/>
                <a:gd name="connsiteY37" fmla="*/ 36511 h 108075"/>
                <a:gd name="connsiteX38" fmla="*/ 210860 w 224574"/>
                <a:gd name="connsiteY38" fmla="*/ 36511 h 108075"/>
                <a:gd name="connsiteX39" fmla="*/ 224558 w 224574"/>
                <a:gd name="connsiteY39" fmla="*/ 33086 h 108075"/>
                <a:gd name="connsiteX40" fmla="*/ 209079 w 224574"/>
                <a:gd name="connsiteY40" fmla="*/ 11033 h 108075"/>
                <a:gd name="connsiteX41" fmla="*/ 172780 w 224574"/>
                <a:gd name="connsiteY41" fmla="*/ 7471 h 10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4574" h="108075">
                  <a:moveTo>
                    <a:pt x="172780" y="7471"/>
                  </a:moveTo>
                  <a:cubicBezTo>
                    <a:pt x="161315" y="13457"/>
                    <a:pt x="155603" y="26648"/>
                    <a:pt x="159082" y="39113"/>
                  </a:cubicBezTo>
                  <a:cubicBezTo>
                    <a:pt x="162192" y="51783"/>
                    <a:pt x="168739" y="63344"/>
                    <a:pt x="177985" y="72535"/>
                  </a:cubicBezTo>
                  <a:cubicBezTo>
                    <a:pt x="188395" y="84864"/>
                    <a:pt x="189354" y="87466"/>
                    <a:pt x="184697" y="92534"/>
                  </a:cubicBezTo>
                  <a:cubicBezTo>
                    <a:pt x="177163" y="100890"/>
                    <a:pt x="152233" y="87877"/>
                    <a:pt x="134289" y="74453"/>
                  </a:cubicBezTo>
                  <a:cubicBezTo>
                    <a:pt x="142152" y="61208"/>
                    <a:pt x="145645" y="45825"/>
                    <a:pt x="144289" y="30484"/>
                  </a:cubicBezTo>
                  <a:cubicBezTo>
                    <a:pt x="143056" y="14868"/>
                    <a:pt x="137851" y="5828"/>
                    <a:pt x="128947" y="3088"/>
                  </a:cubicBezTo>
                  <a:cubicBezTo>
                    <a:pt x="114154" y="-610"/>
                    <a:pt x="98128" y="17745"/>
                    <a:pt x="95662" y="21580"/>
                  </a:cubicBezTo>
                  <a:lnTo>
                    <a:pt x="107442" y="29525"/>
                  </a:lnTo>
                  <a:cubicBezTo>
                    <a:pt x="110182" y="25416"/>
                    <a:pt x="121140" y="15827"/>
                    <a:pt x="125386" y="16923"/>
                  </a:cubicBezTo>
                  <a:cubicBezTo>
                    <a:pt x="126619" y="16923"/>
                    <a:pt x="129221" y="20621"/>
                    <a:pt x="130180" y="30621"/>
                  </a:cubicBezTo>
                  <a:cubicBezTo>
                    <a:pt x="131879" y="50551"/>
                    <a:pt x="123619" y="70029"/>
                    <a:pt x="108127" y="82672"/>
                  </a:cubicBezTo>
                  <a:cubicBezTo>
                    <a:pt x="102415" y="87836"/>
                    <a:pt x="94511" y="89836"/>
                    <a:pt x="87033" y="88014"/>
                  </a:cubicBezTo>
                  <a:cubicBezTo>
                    <a:pt x="74705" y="83220"/>
                    <a:pt x="76622" y="52537"/>
                    <a:pt x="79636" y="38291"/>
                  </a:cubicBezTo>
                  <a:cubicBezTo>
                    <a:pt x="80965" y="34511"/>
                    <a:pt x="78964" y="30374"/>
                    <a:pt x="75184" y="29045"/>
                  </a:cubicBezTo>
                  <a:cubicBezTo>
                    <a:pt x="71404" y="27717"/>
                    <a:pt x="67267" y="29717"/>
                    <a:pt x="65938" y="33497"/>
                  </a:cubicBezTo>
                  <a:cubicBezTo>
                    <a:pt x="58404" y="47195"/>
                    <a:pt x="37721" y="76645"/>
                    <a:pt x="23475" y="75686"/>
                  </a:cubicBezTo>
                  <a:cubicBezTo>
                    <a:pt x="20256" y="75508"/>
                    <a:pt x="17503" y="73316"/>
                    <a:pt x="16626" y="70207"/>
                  </a:cubicBezTo>
                  <a:cubicBezTo>
                    <a:pt x="12229" y="52030"/>
                    <a:pt x="15914" y="32840"/>
                    <a:pt x="26763" y="17608"/>
                  </a:cubicBezTo>
                  <a:cubicBezTo>
                    <a:pt x="27585" y="16485"/>
                    <a:pt x="28543" y="15471"/>
                    <a:pt x="29639" y="14594"/>
                  </a:cubicBezTo>
                  <a:cubicBezTo>
                    <a:pt x="31351" y="18115"/>
                    <a:pt x="32420" y="21923"/>
                    <a:pt x="32790" y="25826"/>
                  </a:cubicBezTo>
                  <a:lnTo>
                    <a:pt x="46487" y="24183"/>
                  </a:lnTo>
                  <a:cubicBezTo>
                    <a:pt x="46487" y="19389"/>
                    <a:pt x="43337" y="3499"/>
                    <a:pt x="32790" y="486"/>
                  </a:cubicBezTo>
                  <a:cubicBezTo>
                    <a:pt x="26899" y="-1295"/>
                    <a:pt x="20872" y="1445"/>
                    <a:pt x="14982" y="8567"/>
                  </a:cubicBezTo>
                  <a:cubicBezTo>
                    <a:pt x="956" y="27991"/>
                    <a:pt x="-3537" y="52715"/>
                    <a:pt x="2792" y="75823"/>
                  </a:cubicBezTo>
                  <a:cubicBezTo>
                    <a:pt x="5956" y="83617"/>
                    <a:pt x="13298" y="88932"/>
                    <a:pt x="21694" y="89521"/>
                  </a:cubicBezTo>
                  <a:cubicBezTo>
                    <a:pt x="37036" y="90617"/>
                    <a:pt x="51555" y="77056"/>
                    <a:pt x="62103" y="63632"/>
                  </a:cubicBezTo>
                  <a:cubicBezTo>
                    <a:pt x="62103" y="78837"/>
                    <a:pt x="66623" y="95411"/>
                    <a:pt x="80868" y="100890"/>
                  </a:cubicBezTo>
                  <a:cubicBezTo>
                    <a:pt x="84101" y="102123"/>
                    <a:pt x="87539" y="102725"/>
                    <a:pt x="91005" y="102671"/>
                  </a:cubicBezTo>
                  <a:cubicBezTo>
                    <a:pt x="99949" y="102410"/>
                    <a:pt x="108551" y="99232"/>
                    <a:pt x="115524" y="93630"/>
                  </a:cubicBezTo>
                  <a:cubicBezTo>
                    <a:pt x="118921" y="90986"/>
                    <a:pt x="122044" y="88014"/>
                    <a:pt x="124838" y="84726"/>
                  </a:cubicBezTo>
                  <a:cubicBezTo>
                    <a:pt x="139536" y="97164"/>
                    <a:pt x="157425" y="105232"/>
                    <a:pt x="176479" y="108013"/>
                  </a:cubicBezTo>
                  <a:cubicBezTo>
                    <a:pt x="183108" y="108300"/>
                    <a:pt x="189532" y="105643"/>
                    <a:pt x="194012" y="100753"/>
                  </a:cubicBezTo>
                  <a:cubicBezTo>
                    <a:pt x="207709" y="85548"/>
                    <a:pt x="196614" y="72399"/>
                    <a:pt x="187574" y="61851"/>
                  </a:cubicBezTo>
                  <a:cubicBezTo>
                    <a:pt x="180053" y="54578"/>
                    <a:pt x="174657" y="45387"/>
                    <a:pt x="171958" y="35278"/>
                  </a:cubicBezTo>
                  <a:cubicBezTo>
                    <a:pt x="169698" y="28990"/>
                    <a:pt x="172301" y="21991"/>
                    <a:pt x="178122" y="18704"/>
                  </a:cubicBezTo>
                  <a:cubicBezTo>
                    <a:pt x="184985" y="15375"/>
                    <a:pt x="193176" y="16334"/>
                    <a:pt x="199080" y="21169"/>
                  </a:cubicBezTo>
                  <a:cubicBezTo>
                    <a:pt x="203956" y="25484"/>
                    <a:pt x="207956" y="30689"/>
                    <a:pt x="210860" y="36511"/>
                  </a:cubicBezTo>
                  <a:lnTo>
                    <a:pt x="210860" y="36511"/>
                  </a:lnTo>
                  <a:lnTo>
                    <a:pt x="224558" y="33086"/>
                  </a:lnTo>
                  <a:cubicBezTo>
                    <a:pt x="221448" y="24484"/>
                    <a:pt x="216106" y="16882"/>
                    <a:pt x="209079" y="11033"/>
                  </a:cubicBezTo>
                  <a:cubicBezTo>
                    <a:pt x="198737" y="2801"/>
                    <a:pt x="184519" y="1403"/>
                    <a:pt x="172780" y="74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481B758A-81D1-4452-B8B9-13B6ACFD3884}"/>
                </a:ext>
              </a:extLst>
            </p:cNvPr>
            <p:cNvSpPr/>
            <p:nvPr/>
          </p:nvSpPr>
          <p:spPr>
            <a:xfrm>
              <a:off x="11275082" y="3204145"/>
              <a:ext cx="96191" cy="121084"/>
            </a:xfrm>
            <a:custGeom>
              <a:avLst/>
              <a:gdLst>
                <a:gd name="connsiteX0" fmla="*/ 60560 w 96191"/>
                <a:gd name="connsiteY0" fmla="*/ 55020 h 121084"/>
                <a:gd name="connsiteX1" fmla="*/ 26042 w 96191"/>
                <a:gd name="connsiteY1" fmla="*/ 75841 h 121084"/>
                <a:gd name="connsiteX2" fmla="*/ 16 w 96191"/>
                <a:gd name="connsiteY2" fmla="*/ 98305 h 121084"/>
                <a:gd name="connsiteX3" fmla="*/ 5632 w 96191"/>
                <a:gd name="connsiteY3" fmla="*/ 110359 h 121084"/>
                <a:gd name="connsiteX4" fmla="*/ 63026 w 96191"/>
                <a:gd name="connsiteY4" fmla="*/ 121043 h 121084"/>
                <a:gd name="connsiteX5" fmla="*/ 82065 w 96191"/>
                <a:gd name="connsiteY5" fmla="*/ 121043 h 121084"/>
                <a:gd name="connsiteX6" fmla="*/ 81243 w 96191"/>
                <a:gd name="connsiteY6" fmla="*/ 107346 h 121084"/>
                <a:gd name="connsiteX7" fmla="*/ 14947 w 96191"/>
                <a:gd name="connsiteY7" fmla="*/ 100223 h 121084"/>
                <a:gd name="connsiteX8" fmla="*/ 32891 w 96191"/>
                <a:gd name="connsiteY8" fmla="*/ 89265 h 121084"/>
                <a:gd name="connsiteX9" fmla="*/ 68779 w 96191"/>
                <a:gd name="connsiteY9" fmla="*/ 67485 h 121084"/>
                <a:gd name="connsiteX10" fmla="*/ 96174 w 96191"/>
                <a:gd name="connsiteY10" fmla="*/ 29680 h 121084"/>
                <a:gd name="connsiteX11" fmla="*/ 78504 w 96191"/>
                <a:gd name="connsiteY11" fmla="*/ 3243 h 121084"/>
                <a:gd name="connsiteX12" fmla="*/ 63437 w 96191"/>
                <a:gd name="connsiteY12" fmla="*/ 777 h 121084"/>
                <a:gd name="connsiteX13" fmla="*/ 35356 w 96191"/>
                <a:gd name="connsiteY13" fmla="*/ 40775 h 121084"/>
                <a:gd name="connsiteX14" fmla="*/ 49054 w 96191"/>
                <a:gd name="connsiteY14" fmla="*/ 45295 h 121084"/>
                <a:gd name="connsiteX15" fmla="*/ 68094 w 96191"/>
                <a:gd name="connsiteY15" fmla="*/ 14338 h 121084"/>
                <a:gd name="connsiteX16" fmla="*/ 70423 w 96191"/>
                <a:gd name="connsiteY16" fmla="*/ 14338 h 121084"/>
                <a:gd name="connsiteX17" fmla="*/ 82065 w 96191"/>
                <a:gd name="connsiteY17" fmla="*/ 29269 h 121084"/>
                <a:gd name="connsiteX18" fmla="*/ 60560 w 96191"/>
                <a:gd name="connsiteY18" fmla="*/ 55020 h 12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1" h="121084">
                  <a:moveTo>
                    <a:pt x="60560" y="55020"/>
                  </a:moveTo>
                  <a:cubicBezTo>
                    <a:pt x="49506" y="62691"/>
                    <a:pt x="37972" y="69636"/>
                    <a:pt x="26042" y="75841"/>
                  </a:cubicBezTo>
                  <a:cubicBezTo>
                    <a:pt x="10427" y="84333"/>
                    <a:pt x="975" y="89539"/>
                    <a:pt x="16" y="98305"/>
                  </a:cubicBezTo>
                  <a:cubicBezTo>
                    <a:pt x="-312" y="103017"/>
                    <a:pt x="1811" y="107578"/>
                    <a:pt x="5632" y="110359"/>
                  </a:cubicBezTo>
                  <a:cubicBezTo>
                    <a:pt x="15906" y="119399"/>
                    <a:pt x="43575" y="121043"/>
                    <a:pt x="63026" y="121043"/>
                  </a:cubicBezTo>
                  <a:cubicBezTo>
                    <a:pt x="71792" y="121043"/>
                    <a:pt x="78915" y="121043"/>
                    <a:pt x="82065" y="121043"/>
                  </a:cubicBezTo>
                  <a:lnTo>
                    <a:pt x="81243" y="107346"/>
                  </a:lnTo>
                  <a:cubicBezTo>
                    <a:pt x="59190" y="108578"/>
                    <a:pt x="24946" y="107346"/>
                    <a:pt x="14947" y="100223"/>
                  </a:cubicBezTo>
                  <a:cubicBezTo>
                    <a:pt x="20590" y="96045"/>
                    <a:pt x="26604" y="92388"/>
                    <a:pt x="32891" y="89265"/>
                  </a:cubicBezTo>
                  <a:cubicBezTo>
                    <a:pt x="45315" y="82799"/>
                    <a:pt x="57314" y="75526"/>
                    <a:pt x="68779" y="67485"/>
                  </a:cubicBezTo>
                  <a:cubicBezTo>
                    <a:pt x="87545" y="53788"/>
                    <a:pt x="96174" y="41734"/>
                    <a:pt x="96174" y="29680"/>
                  </a:cubicBezTo>
                  <a:cubicBezTo>
                    <a:pt x="94955" y="18516"/>
                    <a:pt x="88367" y="8640"/>
                    <a:pt x="78504" y="3243"/>
                  </a:cubicBezTo>
                  <a:cubicBezTo>
                    <a:pt x="74176" y="24"/>
                    <a:pt x="68559" y="-894"/>
                    <a:pt x="63437" y="777"/>
                  </a:cubicBezTo>
                  <a:cubicBezTo>
                    <a:pt x="47684" y="5982"/>
                    <a:pt x="37274" y="35022"/>
                    <a:pt x="35356" y="40775"/>
                  </a:cubicBezTo>
                  <a:lnTo>
                    <a:pt x="49054" y="45295"/>
                  </a:lnTo>
                  <a:cubicBezTo>
                    <a:pt x="52752" y="34063"/>
                    <a:pt x="61382" y="16530"/>
                    <a:pt x="68094" y="14338"/>
                  </a:cubicBezTo>
                  <a:cubicBezTo>
                    <a:pt x="68094" y="14338"/>
                    <a:pt x="69327" y="14338"/>
                    <a:pt x="70423" y="14338"/>
                  </a:cubicBezTo>
                  <a:cubicBezTo>
                    <a:pt x="78367" y="19817"/>
                    <a:pt x="82065" y="24611"/>
                    <a:pt x="82065" y="29269"/>
                  </a:cubicBezTo>
                  <a:cubicBezTo>
                    <a:pt x="82065" y="33926"/>
                    <a:pt x="78641" y="42008"/>
                    <a:pt x="60560" y="550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9220F12-3464-489A-9D64-5CF9920E2175}"/>
                </a:ext>
              </a:extLst>
            </p:cNvPr>
            <p:cNvSpPr/>
            <p:nvPr/>
          </p:nvSpPr>
          <p:spPr>
            <a:xfrm>
              <a:off x="11412815" y="3240304"/>
              <a:ext cx="97489" cy="89308"/>
            </a:xfrm>
            <a:custGeom>
              <a:avLst/>
              <a:gdLst>
                <a:gd name="connsiteX0" fmla="*/ 86514 w 97489"/>
                <a:gd name="connsiteY0" fmla="*/ 70912 h 89308"/>
                <a:gd name="connsiteX1" fmla="*/ 72132 w 97489"/>
                <a:gd name="connsiteY1" fmla="*/ 72953 h 89308"/>
                <a:gd name="connsiteX2" fmla="*/ 71036 w 97489"/>
                <a:gd name="connsiteY2" fmla="*/ 72008 h 89308"/>
                <a:gd name="connsiteX3" fmla="*/ 71036 w 97489"/>
                <a:gd name="connsiteY3" fmla="*/ 50503 h 89308"/>
                <a:gd name="connsiteX4" fmla="*/ 73091 w 97489"/>
                <a:gd name="connsiteY4" fmla="*/ 12560 h 89308"/>
                <a:gd name="connsiteX5" fmla="*/ 63091 w 97489"/>
                <a:gd name="connsiteY5" fmla="*/ 2698 h 89308"/>
                <a:gd name="connsiteX6" fmla="*/ 17204 w 97489"/>
                <a:gd name="connsiteY6" fmla="*/ 44887 h 89308"/>
                <a:gd name="connsiteX7" fmla="*/ 22272 w 97489"/>
                <a:gd name="connsiteY7" fmla="*/ 1602 h 89308"/>
                <a:gd name="connsiteX8" fmla="*/ 8574 w 97489"/>
                <a:gd name="connsiteY8" fmla="*/ -42 h 89308"/>
                <a:gd name="connsiteX9" fmla="*/ 82 w 97489"/>
                <a:gd name="connsiteY9" fmla="*/ 73104 h 89308"/>
                <a:gd name="connsiteX10" fmla="*/ 5807 w 97489"/>
                <a:gd name="connsiteY10" fmla="*/ 81158 h 89308"/>
                <a:gd name="connsiteX11" fmla="*/ 13095 w 97489"/>
                <a:gd name="connsiteY11" fmla="*/ 77624 h 89308"/>
                <a:gd name="connsiteX12" fmla="*/ 60078 w 97489"/>
                <a:gd name="connsiteY12" fmla="*/ 17491 h 89308"/>
                <a:gd name="connsiteX13" fmla="*/ 57612 w 97489"/>
                <a:gd name="connsiteY13" fmla="*/ 47215 h 89308"/>
                <a:gd name="connsiteX14" fmla="*/ 61858 w 97489"/>
                <a:gd name="connsiteY14" fmla="*/ 82692 h 89308"/>
                <a:gd name="connsiteX15" fmla="*/ 78159 w 97489"/>
                <a:gd name="connsiteY15" fmla="*/ 89267 h 89308"/>
                <a:gd name="connsiteX16" fmla="*/ 97473 w 97489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489" h="89308">
                  <a:moveTo>
                    <a:pt x="86514" y="70912"/>
                  </a:moveTo>
                  <a:cubicBezTo>
                    <a:pt x="83103" y="75446"/>
                    <a:pt x="76666" y="76364"/>
                    <a:pt x="72132" y="72953"/>
                  </a:cubicBezTo>
                  <a:cubicBezTo>
                    <a:pt x="71748" y="72666"/>
                    <a:pt x="71378" y="72351"/>
                    <a:pt x="71036" y="72008"/>
                  </a:cubicBezTo>
                  <a:cubicBezTo>
                    <a:pt x="67200" y="68584"/>
                    <a:pt x="68570" y="61598"/>
                    <a:pt x="71036" y="50503"/>
                  </a:cubicBezTo>
                  <a:cubicBezTo>
                    <a:pt x="74803" y="38216"/>
                    <a:pt x="75501" y="25190"/>
                    <a:pt x="73091" y="12560"/>
                  </a:cubicBezTo>
                  <a:cubicBezTo>
                    <a:pt x="72214" y="7465"/>
                    <a:pt x="68187" y="3506"/>
                    <a:pt x="63091" y="2698"/>
                  </a:cubicBezTo>
                  <a:cubicBezTo>
                    <a:pt x="51585" y="917"/>
                    <a:pt x="33778" y="21190"/>
                    <a:pt x="17204" y="44887"/>
                  </a:cubicBezTo>
                  <a:lnTo>
                    <a:pt x="22272" y="1602"/>
                  </a:lnTo>
                  <a:lnTo>
                    <a:pt x="8574" y="-42"/>
                  </a:lnTo>
                  <a:lnTo>
                    <a:pt x="82" y="73104"/>
                  </a:lnTo>
                  <a:cubicBezTo>
                    <a:pt x="-562" y="76912"/>
                    <a:pt x="2013" y="80515"/>
                    <a:pt x="5807" y="81158"/>
                  </a:cubicBezTo>
                  <a:cubicBezTo>
                    <a:pt x="8739" y="81638"/>
                    <a:pt x="11670" y="80227"/>
                    <a:pt x="13095" y="77624"/>
                  </a:cubicBezTo>
                  <a:cubicBezTo>
                    <a:pt x="25614" y="55311"/>
                    <a:pt x="41449" y="35038"/>
                    <a:pt x="60078" y="17491"/>
                  </a:cubicBezTo>
                  <a:cubicBezTo>
                    <a:pt x="61447" y="27463"/>
                    <a:pt x="60612" y="37613"/>
                    <a:pt x="57612" y="47215"/>
                  </a:cubicBezTo>
                  <a:cubicBezTo>
                    <a:pt x="54599" y="60091"/>
                    <a:pt x="51448" y="73515"/>
                    <a:pt x="61858" y="82692"/>
                  </a:cubicBezTo>
                  <a:cubicBezTo>
                    <a:pt x="66283" y="86829"/>
                    <a:pt x="72091" y="89185"/>
                    <a:pt x="78159" y="89267"/>
                  </a:cubicBezTo>
                  <a:cubicBezTo>
                    <a:pt x="85556" y="88980"/>
                    <a:pt x="92514" y="85720"/>
                    <a:pt x="97473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5FB06D32-1BB3-437D-921C-33255BEC283A}"/>
                </a:ext>
              </a:extLst>
            </p:cNvPr>
            <p:cNvSpPr/>
            <p:nvPr/>
          </p:nvSpPr>
          <p:spPr>
            <a:xfrm rot="-4897800">
              <a:off x="11462339" y="3260487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3CBFA40-0A5D-4581-A917-E794237166C0}"/>
                </a:ext>
              </a:extLst>
            </p:cNvPr>
            <p:cNvSpPr/>
            <p:nvPr/>
          </p:nvSpPr>
          <p:spPr>
            <a:xfrm>
              <a:off x="10634884" y="3509327"/>
              <a:ext cx="114101" cy="141360"/>
            </a:xfrm>
            <a:custGeom>
              <a:avLst/>
              <a:gdLst>
                <a:gd name="connsiteX0" fmla="*/ 90662 w 114101"/>
                <a:gd name="connsiteY0" fmla="*/ 119402 h 141360"/>
                <a:gd name="connsiteX1" fmla="*/ 82717 w 114101"/>
                <a:gd name="connsiteY1" fmla="*/ 118170 h 141360"/>
                <a:gd name="connsiteX2" fmla="*/ 82717 w 114101"/>
                <a:gd name="connsiteY2" fmla="*/ 77076 h 141360"/>
                <a:gd name="connsiteX3" fmla="*/ 66280 w 114101"/>
                <a:gd name="connsiteY3" fmla="*/ 5163 h 141360"/>
                <a:gd name="connsiteX4" fmla="*/ 48473 w 114101"/>
                <a:gd name="connsiteY4" fmla="*/ 9273 h 141360"/>
                <a:gd name="connsiteX5" fmla="*/ 14640 w 114101"/>
                <a:gd name="connsiteY5" fmla="*/ 76529 h 141360"/>
                <a:gd name="connsiteX6" fmla="*/ 13681 w 114101"/>
                <a:gd name="connsiteY6" fmla="*/ -42 h 141360"/>
                <a:gd name="connsiteX7" fmla="*/ -17 w 114101"/>
                <a:gd name="connsiteY7" fmla="*/ -42 h 141360"/>
                <a:gd name="connsiteX8" fmla="*/ 805 w 114101"/>
                <a:gd name="connsiteY8" fmla="*/ 67077 h 141360"/>
                <a:gd name="connsiteX9" fmla="*/ 2311 w 114101"/>
                <a:gd name="connsiteY9" fmla="*/ 129813 h 141360"/>
                <a:gd name="connsiteX10" fmla="*/ 2311 w 114101"/>
                <a:gd name="connsiteY10" fmla="*/ 134196 h 141360"/>
                <a:gd name="connsiteX11" fmla="*/ 3407 w 114101"/>
                <a:gd name="connsiteY11" fmla="*/ 134196 h 141360"/>
                <a:gd name="connsiteX12" fmla="*/ 8886 w 114101"/>
                <a:gd name="connsiteY12" fmla="*/ 141319 h 141360"/>
                <a:gd name="connsiteX13" fmla="*/ 8886 w 114101"/>
                <a:gd name="connsiteY13" fmla="*/ 141319 h 141360"/>
                <a:gd name="connsiteX14" fmla="*/ 16009 w 114101"/>
                <a:gd name="connsiteY14" fmla="*/ 134470 h 141360"/>
                <a:gd name="connsiteX15" fmla="*/ 58198 w 114101"/>
                <a:gd name="connsiteY15" fmla="*/ 19957 h 141360"/>
                <a:gd name="connsiteX16" fmla="*/ 62992 w 114101"/>
                <a:gd name="connsiteY16" fmla="*/ 18587 h 141360"/>
                <a:gd name="connsiteX17" fmla="*/ 69156 w 114101"/>
                <a:gd name="connsiteY17" fmla="*/ 75433 h 141360"/>
                <a:gd name="connsiteX18" fmla="*/ 76827 w 114101"/>
                <a:gd name="connsiteY18" fmla="*/ 130224 h 141360"/>
                <a:gd name="connsiteX19" fmla="*/ 96826 w 114101"/>
                <a:gd name="connsiteY19" fmla="*/ 132278 h 141360"/>
                <a:gd name="connsiteX20" fmla="*/ 114085 w 114101"/>
                <a:gd name="connsiteY20" fmla="*/ 112827 h 141360"/>
                <a:gd name="connsiteX21" fmla="*/ 100387 w 114101"/>
                <a:gd name="connsiteY21" fmla="*/ 108033 h 141360"/>
                <a:gd name="connsiteX22" fmla="*/ 90662 w 114101"/>
                <a:gd name="connsiteY22" fmla="*/ 119402 h 14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4101" h="141360">
                  <a:moveTo>
                    <a:pt x="90662" y="119402"/>
                  </a:moveTo>
                  <a:cubicBezTo>
                    <a:pt x="87977" y="120402"/>
                    <a:pt x="84963" y="119936"/>
                    <a:pt x="82717" y="118170"/>
                  </a:cubicBezTo>
                  <a:cubicBezTo>
                    <a:pt x="78608" y="115293"/>
                    <a:pt x="81073" y="90774"/>
                    <a:pt x="82717" y="77076"/>
                  </a:cubicBezTo>
                  <a:cubicBezTo>
                    <a:pt x="85730" y="46394"/>
                    <a:pt x="89155" y="11464"/>
                    <a:pt x="66280" y="5163"/>
                  </a:cubicBezTo>
                  <a:cubicBezTo>
                    <a:pt x="60034" y="3588"/>
                    <a:pt x="53404" y="5109"/>
                    <a:pt x="48473" y="9273"/>
                  </a:cubicBezTo>
                  <a:cubicBezTo>
                    <a:pt x="34775" y="19957"/>
                    <a:pt x="22858" y="48996"/>
                    <a:pt x="14640" y="76529"/>
                  </a:cubicBezTo>
                  <a:cubicBezTo>
                    <a:pt x="14640" y="50503"/>
                    <a:pt x="13954" y="20916"/>
                    <a:pt x="13681" y="-42"/>
                  </a:cubicBezTo>
                  <a:lnTo>
                    <a:pt x="-17" y="-42"/>
                  </a:lnTo>
                  <a:lnTo>
                    <a:pt x="805" y="67077"/>
                  </a:lnTo>
                  <a:cubicBezTo>
                    <a:pt x="805" y="101458"/>
                    <a:pt x="1489" y="119950"/>
                    <a:pt x="2311" y="129813"/>
                  </a:cubicBezTo>
                  <a:cubicBezTo>
                    <a:pt x="2216" y="131278"/>
                    <a:pt x="2216" y="132730"/>
                    <a:pt x="2311" y="134196"/>
                  </a:cubicBezTo>
                  <a:lnTo>
                    <a:pt x="3407" y="134196"/>
                  </a:lnTo>
                  <a:cubicBezTo>
                    <a:pt x="4366" y="141045"/>
                    <a:pt x="6010" y="141319"/>
                    <a:pt x="8886" y="141319"/>
                  </a:cubicBezTo>
                  <a:lnTo>
                    <a:pt x="8886" y="141319"/>
                  </a:lnTo>
                  <a:cubicBezTo>
                    <a:pt x="12612" y="141072"/>
                    <a:pt x="15612" y="138182"/>
                    <a:pt x="16009" y="134470"/>
                  </a:cubicBezTo>
                  <a:cubicBezTo>
                    <a:pt x="16694" y="126114"/>
                    <a:pt x="36419" y="35025"/>
                    <a:pt x="58198" y="19957"/>
                  </a:cubicBezTo>
                  <a:cubicBezTo>
                    <a:pt x="60664" y="18176"/>
                    <a:pt x="62034" y="18313"/>
                    <a:pt x="62992" y="18587"/>
                  </a:cubicBezTo>
                  <a:cubicBezTo>
                    <a:pt x="74361" y="21738"/>
                    <a:pt x="71348" y="52694"/>
                    <a:pt x="69156" y="75433"/>
                  </a:cubicBezTo>
                  <a:cubicBezTo>
                    <a:pt x="66554" y="102828"/>
                    <a:pt x="64499" y="123375"/>
                    <a:pt x="76827" y="130224"/>
                  </a:cubicBezTo>
                  <a:cubicBezTo>
                    <a:pt x="82827" y="133936"/>
                    <a:pt x="90196" y="134689"/>
                    <a:pt x="96826" y="132278"/>
                  </a:cubicBezTo>
                  <a:cubicBezTo>
                    <a:pt x="104935" y="128347"/>
                    <a:pt x="111140" y="121348"/>
                    <a:pt x="114085" y="112827"/>
                  </a:cubicBezTo>
                  <a:lnTo>
                    <a:pt x="100387" y="108033"/>
                  </a:lnTo>
                  <a:cubicBezTo>
                    <a:pt x="98702" y="112923"/>
                    <a:pt x="95223" y="116978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181127A9-5368-456E-BC50-4458B7CFF7DD}"/>
                </a:ext>
              </a:extLst>
            </p:cNvPr>
            <p:cNvSpPr/>
            <p:nvPr/>
          </p:nvSpPr>
          <p:spPr>
            <a:xfrm>
              <a:off x="10802544" y="3531106"/>
              <a:ext cx="93792" cy="89171"/>
            </a:xfrm>
            <a:custGeom>
              <a:avLst/>
              <a:gdLst>
                <a:gd name="connsiteX0" fmla="*/ 93675 w 93792"/>
                <a:gd name="connsiteY0" fmla="*/ 57900 h 89171"/>
                <a:gd name="connsiteX1" fmla="*/ 90662 w 93792"/>
                <a:gd name="connsiteY1" fmla="*/ 50914 h 89171"/>
                <a:gd name="connsiteX2" fmla="*/ 15872 w 93792"/>
                <a:gd name="connsiteY2" fmla="*/ -42 h 89171"/>
                <a:gd name="connsiteX3" fmla="*/ 7928 w 93792"/>
                <a:gd name="connsiteY3" fmla="*/ 11601 h 89171"/>
                <a:gd name="connsiteX4" fmla="*/ 70663 w 93792"/>
                <a:gd name="connsiteY4" fmla="*/ 54201 h 89171"/>
                <a:gd name="connsiteX5" fmla="*/ -17 w 93792"/>
                <a:gd name="connsiteY5" fmla="*/ 75433 h 89171"/>
                <a:gd name="connsiteX6" fmla="*/ 4092 w 93792"/>
                <a:gd name="connsiteY6" fmla="*/ 89130 h 89171"/>
                <a:gd name="connsiteX7" fmla="*/ 89018 w 93792"/>
                <a:gd name="connsiteY7" fmla="*/ 63653 h 89171"/>
                <a:gd name="connsiteX8" fmla="*/ 93675 w 93792"/>
                <a:gd name="connsiteY8" fmla="*/ 57900 h 8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792" h="89171">
                  <a:moveTo>
                    <a:pt x="93675" y="57900"/>
                  </a:moveTo>
                  <a:cubicBezTo>
                    <a:pt x="94141" y="55174"/>
                    <a:pt x="92963" y="52448"/>
                    <a:pt x="90662" y="50914"/>
                  </a:cubicBezTo>
                  <a:lnTo>
                    <a:pt x="15872" y="-42"/>
                  </a:lnTo>
                  <a:lnTo>
                    <a:pt x="7928" y="11601"/>
                  </a:lnTo>
                  <a:lnTo>
                    <a:pt x="70663" y="54201"/>
                  </a:lnTo>
                  <a:lnTo>
                    <a:pt x="-17" y="75433"/>
                  </a:lnTo>
                  <a:lnTo>
                    <a:pt x="4092" y="89130"/>
                  </a:lnTo>
                  <a:lnTo>
                    <a:pt x="89018" y="63653"/>
                  </a:lnTo>
                  <a:cubicBezTo>
                    <a:pt x="91525" y="62749"/>
                    <a:pt x="93319" y="60543"/>
                    <a:pt x="93675" y="579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5BA9CB8-A79F-41B6-ACEE-EB8E0468200E}"/>
                </a:ext>
              </a:extLst>
            </p:cNvPr>
            <p:cNvSpPr/>
            <p:nvPr/>
          </p:nvSpPr>
          <p:spPr>
            <a:xfrm rot="-1210200">
              <a:off x="10825409" y="3628045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A1815D63-DF01-44F2-80C5-B6F3927813DB}"/>
                </a:ext>
              </a:extLst>
            </p:cNvPr>
            <p:cNvSpPr/>
            <p:nvPr/>
          </p:nvSpPr>
          <p:spPr>
            <a:xfrm>
              <a:off x="10949840" y="3530966"/>
              <a:ext cx="123233" cy="110235"/>
            </a:xfrm>
            <a:custGeom>
              <a:avLst/>
              <a:gdLst>
                <a:gd name="connsiteX0" fmla="*/ 88424 w 123233"/>
                <a:gd name="connsiteY0" fmla="*/ 90777 h 110235"/>
                <a:gd name="connsiteX1" fmla="*/ 92534 w 123233"/>
                <a:gd name="connsiteY1" fmla="*/ 59683 h 110235"/>
                <a:gd name="connsiteX2" fmla="*/ 97739 w 123233"/>
                <a:gd name="connsiteY2" fmla="*/ 14755 h 110235"/>
                <a:gd name="connsiteX3" fmla="*/ 85274 w 123233"/>
                <a:gd name="connsiteY3" fmla="*/ 235 h 110235"/>
                <a:gd name="connsiteX4" fmla="*/ 19662 w 123233"/>
                <a:gd name="connsiteY4" fmla="*/ 57355 h 110235"/>
                <a:gd name="connsiteX5" fmla="*/ 19662 w 123233"/>
                <a:gd name="connsiteY5" fmla="*/ 19549 h 110235"/>
                <a:gd name="connsiteX6" fmla="*/ 5964 w 123233"/>
                <a:gd name="connsiteY6" fmla="*/ 19549 h 110235"/>
                <a:gd name="connsiteX7" fmla="*/ 5964 w 123233"/>
                <a:gd name="connsiteY7" fmla="*/ 79956 h 110235"/>
                <a:gd name="connsiteX8" fmla="*/ 2129 w 123233"/>
                <a:gd name="connsiteY8" fmla="*/ 105571 h 110235"/>
                <a:gd name="connsiteX9" fmla="*/ 11580 w 123233"/>
                <a:gd name="connsiteY9" fmla="*/ 110091 h 110235"/>
                <a:gd name="connsiteX10" fmla="*/ 14868 w 123233"/>
                <a:gd name="connsiteY10" fmla="*/ 110091 h 110235"/>
                <a:gd name="connsiteX11" fmla="*/ 20210 w 123233"/>
                <a:gd name="connsiteY11" fmla="*/ 103242 h 110235"/>
                <a:gd name="connsiteX12" fmla="*/ 20210 w 123233"/>
                <a:gd name="connsiteY12" fmla="*/ 83107 h 110235"/>
                <a:gd name="connsiteX13" fmla="*/ 29113 w 123233"/>
                <a:gd name="connsiteY13" fmla="*/ 69409 h 110235"/>
                <a:gd name="connsiteX14" fmla="*/ 82945 w 123233"/>
                <a:gd name="connsiteY14" fmla="*/ 14618 h 110235"/>
                <a:gd name="connsiteX15" fmla="*/ 84315 w 123233"/>
                <a:gd name="connsiteY15" fmla="*/ 17906 h 110235"/>
                <a:gd name="connsiteX16" fmla="*/ 79247 w 123233"/>
                <a:gd name="connsiteY16" fmla="*/ 56807 h 110235"/>
                <a:gd name="connsiteX17" fmla="*/ 77055 w 123233"/>
                <a:gd name="connsiteY17" fmla="*/ 98996 h 110235"/>
                <a:gd name="connsiteX18" fmla="*/ 86644 w 123233"/>
                <a:gd name="connsiteY18" fmla="*/ 105160 h 110235"/>
                <a:gd name="connsiteX19" fmla="*/ 123217 w 123233"/>
                <a:gd name="connsiteY19" fmla="*/ 82422 h 110235"/>
                <a:gd name="connsiteX20" fmla="*/ 110341 w 123233"/>
                <a:gd name="connsiteY20" fmla="*/ 76395 h 110235"/>
                <a:gd name="connsiteX21" fmla="*/ 88424 w 123233"/>
                <a:gd name="connsiteY21" fmla="*/ 90777 h 11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235">
                  <a:moveTo>
                    <a:pt x="88424" y="90777"/>
                  </a:moveTo>
                  <a:cubicBezTo>
                    <a:pt x="87753" y="80244"/>
                    <a:pt x="89150" y="69683"/>
                    <a:pt x="92534" y="59683"/>
                  </a:cubicBezTo>
                  <a:cubicBezTo>
                    <a:pt x="97109" y="45178"/>
                    <a:pt x="98876" y="29932"/>
                    <a:pt x="97739" y="14755"/>
                  </a:cubicBezTo>
                  <a:cubicBezTo>
                    <a:pt x="97123" y="7742"/>
                    <a:pt x="92109" y="1907"/>
                    <a:pt x="85274" y="235"/>
                  </a:cubicBezTo>
                  <a:cubicBezTo>
                    <a:pt x="65275" y="-3737"/>
                    <a:pt x="34455" y="35986"/>
                    <a:pt x="19662" y="57355"/>
                  </a:cubicBezTo>
                  <a:lnTo>
                    <a:pt x="19662" y="19549"/>
                  </a:lnTo>
                  <a:lnTo>
                    <a:pt x="5964" y="19549"/>
                  </a:lnTo>
                  <a:lnTo>
                    <a:pt x="5964" y="79956"/>
                  </a:lnTo>
                  <a:cubicBezTo>
                    <a:pt x="-611" y="92421"/>
                    <a:pt x="-1569" y="100229"/>
                    <a:pt x="2129" y="105571"/>
                  </a:cubicBezTo>
                  <a:cubicBezTo>
                    <a:pt x="4334" y="108543"/>
                    <a:pt x="7882" y="110242"/>
                    <a:pt x="11580" y="110091"/>
                  </a:cubicBezTo>
                  <a:cubicBezTo>
                    <a:pt x="12676" y="110228"/>
                    <a:pt x="13772" y="110228"/>
                    <a:pt x="14868" y="110091"/>
                  </a:cubicBezTo>
                  <a:cubicBezTo>
                    <a:pt x="17991" y="109283"/>
                    <a:pt x="20182" y="106475"/>
                    <a:pt x="20210" y="103242"/>
                  </a:cubicBezTo>
                  <a:lnTo>
                    <a:pt x="20210" y="83107"/>
                  </a:lnTo>
                  <a:cubicBezTo>
                    <a:pt x="22265" y="79408"/>
                    <a:pt x="25141" y="74614"/>
                    <a:pt x="29113" y="69409"/>
                  </a:cubicBezTo>
                  <a:cubicBezTo>
                    <a:pt x="57331" y="28316"/>
                    <a:pt x="78699" y="12837"/>
                    <a:pt x="82945" y="14618"/>
                  </a:cubicBezTo>
                  <a:cubicBezTo>
                    <a:pt x="83712" y="15549"/>
                    <a:pt x="84192" y="16700"/>
                    <a:pt x="84315" y="17906"/>
                  </a:cubicBezTo>
                  <a:cubicBezTo>
                    <a:pt x="84932" y="31069"/>
                    <a:pt x="83220" y="44246"/>
                    <a:pt x="79247" y="56807"/>
                  </a:cubicBezTo>
                  <a:cubicBezTo>
                    <a:pt x="74864" y="75436"/>
                    <a:pt x="71302" y="90092"/>
                    <a:pt x="77055" y="98996"/>
                  </a:cubicBezTo>
                  <a:cubicBezTo>
                    <a:pt x="79274" y="102270"/>
                    <a:pt x="82740" y="104502"/>
                    <a:pt x="86644" y="105160"/>
                  </a:cubicBezTo>
                  <a:cubicBezTo>
                    <a:pt x="110341" y="109543"/>
                    <a:pt x="122669" y="83517"/>
                    <a:pt x="123217" y="82422"/>
                  </a:cubicBezTo>
                  <a:lnTo>
                    <a:pt x="110341" y="76395"/>
                  </a:lnTo>
                  <a:cubicBezTo>
                    <a:pt x="110341" y="76395"/>
                    <a:pt x="101437" y="92969"/>
                    <a:pt x="88424" y="907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DEA86EB-60B1-4376-B9FE-7FFE6CB017EB}"/>
                </a:ext>
              </a:extLst>
            </p:cNvPr>
            <p:cNvSpPr/>
            <p:nvPr/>
          </p:nvSpPr>
          <p:spPr>
            <a:xfrm>
              <a:off x="11082792" y="3600098"/>
              <a:ext cx="67512" cy="84422"/>
            </a:xfrm>
            <a:custGeom>
              <a:avLst/>
              <a:gdLst>
                <a:gd name="connsiteX0" fmla="*/ 46015 w 67512"/>
                <a:gd name="connsiteY0" fmla="*/ 962 h 84422"/>
                <a:gd name="connsiteX1" fmla="*/ 18619 w 67512"/>
                <a:gd name="connsiteY1" fmla="*/ 7400 h 84422"/>
                <a:gd name="connsiteX2" fmla="*/ 2182 w 67512"/>
                <a:gd name="connsiteY2" fmla="*/ 33289 h 84422"/>
                <a:gd name="connsiteX3" fmla="*/ 21907 w 67512"/>
                <a:gd name="connsiteY3" fmla="*/ 83422 h 84422"/>
                <a:gd name="connsiteX4" fmla="*/ 29030 w 67512"/>
                <a:gd name="connsiteY4" fmla="*/ 84381 h 84422"/>
                <a:gd name="connsiteX5" fmla="*/ 64918 w 67512"/>
                <a:gd name="connsiteY5" fmla="*/ 51096 h 84422"/>
                <a:gd name="connsiteX6" fmla="*/ 46015 w 67512"/>
                <a:gd name="connsiteY6" fmla="*/ 962 h 84422"/>
                <a:gd name="connsiteX7" fmla="*/ 51905 w 67512"/>
                <a:gd name="connsiteY7" fmla="*/ 47260 h 84422"/>
                <a:gd name="connsiteX8" fmla="*/ 26427 w 67512"/>
                <a:gd name="connsiteY8" fmla="*/ 69725 h 84422"/>
                <a:gd name="connsiteX9" fmla="*/ 16565 w 67512"/>
                <a:gd name="connsiteY9" fmla="*/ 37124 h 84422"/>
                <a:gd name="connsiteX10" fmla="*/ 28208 w 67512"/>
                <a:gd name="connsiteY10" fmla="*/ 18495 h 84422"/>
                <a:gd name="connsiteX11" fmla="*/ 38892 w 67512"/>
                <a:gd name="connsiteY11" fmla="*/ 14249 h 84422"/>
                <a:gd name="connsiteX12" fmla="*/ 42042 w 67512"/>
                <a:gd name="connsiteY12" fmla="*/ 14249 h 84422"/>
                <a:gd name="connsiteX13" fmla="*/ 51905 w 67512"/>
                <a:gd name="connsiteY13" fmla="*/ 47260 h 8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512" h="84422">
                  <a:moveTo>
                    <a:pt x="46015" y="962"/>
                  </a:moveTo>
                  <a:cubicBezTo>
                    <a:pt x="36385" y="-1599"/>
                    <a:pt x="26098" y="811"/>
                    <a:pt x="18619" y="7400"/>
                  </a:cubicBezTo>
                  <a:cubicBezTo>
                    <a:pt x="10661" y="14180"/>
                    <a:pt x="4936" y="23207"/>
                    <a:pt x="2182" y="33289"/>
                  </a:cubicBezTo>
                  <a:cubicBezTo>
                    <a:pt x="-4393" y="56301"/>
                    <a:pt x="4237" y="78354"/>
                    <a:pt x="21907" y="83422"/>
                  </a:cubicBezTo>
                  <a:cubicBezTo>
                    <a:pt x="24236" y="84011"/>
                    <a:pt x="26632" y="84326"/>
                    <a:pt x="29030" y="84381"/>
                  </a:cubicBezTo>
                  <a:cubicBezTo>
                    <a:pt x="47015" y="82395"/>
                    <a:pt x="61589" y="68889"/>
                    <a:pt x="64918" y="51096"/>
                  </a:cubicBezTo>
                  <a:cubicBezTo>
                    <a:pt x="72178" y="27673"/>
                    <a:pt x="63548" y="6030"/>
                    <a:pt x="46015" y="962"/>
                  </a:cubicBezTo>
                  <a:close/>
                  <a:moveTo>
                    <a:pt x="51905" y="47260"/>
                  </a:moveTo>
                  <a:cubicBezTo>
                    <a:pt x="47659" y="62054"/>
                    <a:pt x="36015" y="72327"/>
                    <a:pt x="26427" y="69725"/>
                  </a:cubicBezTo>
                  <a:cubicBezTo>
                    <a:pt x="16839" y="67122"/>
                    <a:pt x="12730" y="52054"/>
                    <a:pt x="16565" y="37124"/>
                  </a:cubicBezTo>
                  <a:cubicBezTo>
                    <a:pt x="18496" y="29892"/>
                    <a:pt x="22551" y="23399"/>
                    <a:pt x="28208" y="18495"/>
                  </a:cubicBezTo>
                  <a:cubicBezTo>
                    <a:pt x="31235" y="16002"/>
                    <a:pt x="34975" y="14509"/>
                    <a:pt x="38892" y="14249"/>
                  </a:cubicBezTo>
                  <a:cubicBezTo>
                    <a:pt x="39933" y="14112"/>
                    <a:pt x="41002" y="14112"/>
                    <a:pt x="42042" y="14249"/>
                  </a:cubicBezTo>
                  <a:cubicBezTo>
                    <a:pt x="51631" y="17399"/>
                    <a:pt x="56151" y="32330"/>
                    <a:pt x="51905" y="472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9C053AB-4647-4F33-AFC5-EA5D82A72FD0}"/>
                </a:ext>
              </a:extLst>
            </p:cNvPr>
            <p:cNvSpPr/>
            <p:nvPr/>
          </p:nvSpPr>
          <p:spPr>
            <a:xfrm>
              <a:off x="11193614" y="3545489"/>
              <a:ext cx="23696" cy="32189"/>
            </a:xfrm>
            <a:custGeom>
              <a:avLst/>
              <a:gdLst>
                <a:gd name="connsiteX0" fmla="*/ 11763 w 23696"/>
                <a:gd name="connsiteY0" fmla="*/ 32148 h 32189"/>
                <a:gd name="connsiteX1" fmla="*/ 23680 w 23696"/>
                <a:gd name="connsiteY1" fmla="*/ 15985 h 32189"/>
                <a:gd name="connsiteX2" fmla="*/ 11763 w 23696"/>
                <a:gd name="connsiteY2" fmla="*/ -42 h 32189"/>
                <a:gd name="connsiteX3" fmla="*/ -17 w 23696"/>
                <a:gd name="connsiteY3" fmla="*/ 15985 h 32189"/>
                <a:gd name="connsiteX4" fmla="*/ 11763 w 23696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189">
                  <a:moveTo>
                    <a:pt x="11763" y="32148"/>
                  </a:moveTo>
                  <a:cubicBezTo>
                    <a:pt x="18338" y="32148"/>
                    <a:pt x="23680" y="25025"/>
                    <a:pt x="23680" y="15985"/>
                  </a:cubicBezTo>
                  <a:cubicBezTo>
                    <a:pt x="23680" y="6944"/>
                    <a:pt x="18338" y="-42"/>
                    <a:pt x="11763" y="-42"/>
                  </a:cubicBezTo>
                  <a:cubicBezTo>
                    <a:pt x="5188" y="-42"/>
                    <a:pt x="-17" y="7081"/>
                    <a:pt x="-17" y="15985"/>
                  </a:cubicBezTo>
                  <a:cubicBezTo>
                    <a:pt x="-17" y="24888"/>
                    <a:pt x="5188" y="32148"/>
                    <a:pt x="11763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BC05E8DB-7593-4289-AE90-D778CCE43A20}"/>
                </a:ext>
              </a:extLst>
            </p:cNvPr>
            <p:cNvSpPr/>
            <p:nvPr/>
          </p:nvSpPr>
          <p:spPr>
            <a:xfrm>
              <a:off x="11195258" y="3587952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4" y="32285"/>
                    <a:pt x="23817" y="25025"/>
                    <a:pt x="23817" y="16122"/>
                  </a:cubicBezTo>
                  <a:cubicBezTo>
                    <a:pt x="23817" y="7218"/>
                    <a:pt x="18474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F5BE1B4-E73F-4D74-80D4-CE32F14D2612}"/>
                </a:ext>
              </a:extLst>
            </p:cNvPr>
            <p:cNvSpPr/>
            <p:nvPr/>
          </p:nvSpPr>
          <p:spPr>
            <a:xfrm>
              <a:off x="11266400" y="3444811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8"/>
                    <a:pt x="31162" y="295692"/>
                  </a:cubicBezTo>
                  <a:lnTo>
                    <a:pt x="44038" y="289528"/>
                  </a:lnTo>
                  <a:cubicBezTo>
                    <a:pt x="-39107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ED85040F-2606-406D-8F8E-D3FD5F3A349B}"/>
                </a:ext>
              </a:extLst>
            </p:cNvPr>
            <p:cNvSpPr/>
            <p:nvPr/>
          </p:nvSpPr>
          <p:spPr>
            <a:xfrm>
              <a:off x="11499073" y="3445770"/>
              <a:ext cx="57362" cy="297103"/>
            </a:xfrm>
            <a:custGeom>
              <a:avLst/>
              <a:gdLst>
                <a:gd name="connsiteX0" fmla="*/ -17 w 57362"/>
                <a:gd name="connsiteY0" fmla="*/ 8862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862"/>
                  </a:moveTo>
                  <a:cubicBezTo>
                    <a:pt x="1079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FE99355-6C4A-4118-BBB7-343B356B1CA9}"/>
                </a:ext>
              </a:extLst>
            </p:cNvPr>
            <p:cNvSpPr/>
            <p:nvPr/>
          </p:nvSpPr>
          <p:spPr>
            <a:xfrm>
              <a:off x="11287953" y="3534302"/>
              <a:ext cx="129891" cy="115158"/>
            </a:xfrm>
            <a:custGeom>
              <a:avLst/>
              <a:gdLst>
                <a:gd name="connsiteX0" fmla="*/ 86590 w 129891"/>
                <a:gd name="connsiteY0" fmla="*/ 45389 h 115158"/>
                <a:gd name="connsiteX1" fmla="*/ 98781 w 129891"/>
                <a:gd name="connsiteY1" fmla="*/ 21418 h 115158"/>
                <a:gd name="connsiteX2" fmla="*/ 103438 w 129891"/>
                <a:gd name="connsiteY2" fmla="*/ 14843 h 115158"/>
                <a:gd name="connsiteX3" fmla="*/ 116177 w 129891"/>
                <a:gd name="connsiteY3" fmla="*/ 52923 h 115158"/>
                <a:gd name="connsiteX4" fmla="*/ 129875 w 129891"/>
                <a:gd name="connsiteY4" fmla="*/ 50868 h 115158"/>
                <a:gd name="connsiteX5" fmla="*/ 105904 w 129891"/>
                <a:gd name="connsiteY5" fmla="*/ 872 h 115158"/>
                <a:gd name="connsiteX6" fmla="*/ 86179 w 129891"/>
                <a:gd name="connsiteY6" fmla="*/ 14569 h 115158"/>
                <a:gd name="connsiteX7" fmla="*/ 83850 w 129891"/>
                <a:gd name="connsiteY7" fmla="*/ 18816 h 115158"/>
                <a:gd name="connsiteX8" fmla="*/ 74536 w 129891"/>
                <a:gd name="connsiteY8" fmla="*/ 5118 h 115158"/>
                <a:gd name="connsiteX9" fmla="*/ 54811 w 129891"/>
                <a:gd name="connsiteY9" fmla="*/ 1008 h 115158"/>
                <a:gd name="connsiteX10" fmla="*/ 25909 w 129891"/>
                <a:gd name="connsiteY10" fmla="*/ 49909 h 115158"/>
                <a:gd name="connsiteX11" fmla="*/ 39607 w 129891"/>
                <a:gd name="connsiteY11" fmla="*/ 53060 h 115158"/>
                <a:gd name="connsiteX12" fmla="*/ 59468 w 129891"/>
                <a:gd name="connsiteY12" fmla="*/ 14432 h 115158"/>
                <a:gd name="connsiteX13" fmla="*/ 65633 w 129891"/>
                <a:gd name="connsiteY13" fmla="*/ 16213 h 115158"/>
                <a:gd name="connsiteX14" fmla="*/ 72207 w 129891"/>
                <a:gd name="connsiteY14" fmla="*/ 41417 h 115158"/>
                <a:gd name="connsiteX15" fmla="*/ 70427 w 129891"/>
                <a:gd name="connsiteY15" fmla="*/ 44978 h 115158"/>
                <a:gd name="connsiteX16" fmla="*/ 29334 w 129891"/>
                <a:gd name="connsiteY16" fmla="*/ 98810 h 115158"/>
                <a:gd name="connsiteX17" fmla="*/ 15636 w 129891"/>
                <a:gd name="connsiteY17" fmla="*/ 91550 h 115158"/>
                <a:gd name="connsiteX18" fmla="*/ 14814 w 129891"/>
                <a:gd name="connsiteY18" fmla="*/ 84565 h 115158"/>
                <a:gd name="connsiteX19" fmla="*/ 1116 w 129891"/>
                <a:gd name="connsiteY19" fmla="*/ 79633 h 115158"/>
                <a:gd name="connsiteX20" fmla="*/ 2897 w 129891"/>
                <a:gd name="connsiteY20" fmla="*/ 98536 h 115158"/>
                <a:gd name="connsiteX21" fmla="*/ 26868 w 129891"/>
                <a:gd name="connsiteY21" fmla="*/ 112234 h 115158"/>
                <a:gd name="connsiteX22" fmla="*/ 31799 w 129891"/>
                <a:gd name="connsiteY22" fmla="*/ 112234 h 115158"/>
                <a:gd name="connsiteX23" fmla="*/ 67276 w 129891"/>
                <a:gd name="connsiteY23" fmla="*/ 82784 h 115158"/>
                <a:gd name="connsiteX24" fmla="*/ 72892 w 129891"/>
                <a:gd name="connsiteY24" fmla="*/ 108398 h 115158"/>
                <a:gd name="connsiteX25" fmla="*/ 91795 w 129891"/>
                <a:gd name="connsiteY25" fmla="*/ 115110 h 115158"/>
                <a:gd name="connsiteX26" fmla="*/ 100424 w 129891"/>
                <a:gd name="connsiteY26" fmla="*/ 114151 h 115158"/>
                <a:gd name="connsiteX27" fmla="*/ 127820 w 129891"/>
                <a:gd name="connsiteY27" fmla="*/ 94016 h 115158"/>
                <a:gd name="connsiteX28" fmla="*/ 114807 w 129891"/>
                <a:gd name="connsiteY28" fmla="*/ 88400 h 115158"/>
                <a:gd name="connsiteX29" fmla="*/ 96863 w 129891"/>
                <a:gd name="connsiteY29" fmla="*/ 100180 h 115158"/>
                <a:gd name="connsiteX30" fmla="*/ 81796 w 129891"/>
                <a:gd name="connsiteY30" fmla="*/ 97714 h 115158"/>
                <a:gd name="connsiteX31" fmla="*/ 83302 w 129891"/>
                <a:gd name="connsiteY31" fmla="*/ 67853 h 115158"/>
                <a:gd name="connsiteX32" fmla="*/ 86590 w 129891"/>
                <a:gd name="connsiteY32" fmla="*/ 45389 h 11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91" h="115158">
                  <a:moveTo>
                    <a:pt x="86590" y="45389"/>
                  </a:moveTo>
                  <a:cubicBezTo>
                    <a:pt x="90562" y="37034"/>
                    <a:pt x="94672" y="28678"/>
                    <a:pt x="98781" y="21418"/>
                  </a:cubicBezTo>
                  <a:cubicBezTo>
                    <a:pt x="100096" y="19062"/>
                    <a:pt x="101658" y="16857"/>
                    <a:pt x="103438" y="14843"/>
                  </a:cubicBezTo>
                  <a:cubicBezTo>
                    <a:pt x="110862" y="26240"/>
                    <a:pt x="115259" y="39348"/>
                    <a:pt x="116177" y="52923"/>
                  </a:cubicBezTo>
                  <a:lnTo>
                    <a:pt x="129875" y="50868"/>
                  </a:lnTo>
                  <a:cubicBezTo>
                    <a:pt x="127820" y="37170"/>
                    <a:pt x="121382" y="3748"/>
                    <a:pt x="105904" y="872"/>
                  </a:cubicBezTo>
                  <a:cubicBezTo>
                    <a:pt x="98644" y="-635"/>
                    <a:pt x="92206" y="4022"/>
                    <a:pt x="86179" y="14569"/>
                  </a:cubicBezTo>
                  <a:cubicBezTo>
                    <a:pt x="85357" y="15802"/>
                    <a:pt x="84672" y="17446"/>
                    <a:pt x="83850" y="18816"/>
                  </a:cubicBezTo>
                  <a:cubicBezTo>
                    <a:pt x="82152" y="13432"/>
                    <a:pt x="78919" y="8666"/>
                    <a:pt x="74536" y="5118"/>
                  </a:cubicBezTo>
                  <a:cubicBezTo>
                    <a:pt x="69194" y="269"/>
                    <a:pt x="61646" y="-1307"/>
                    <a:pt x="54811" y="1008"/>
                  </a:cubicBezTo>
                  <a:cubicBezTo>
                    <a:pt x="36456" y="7583"/>
                    <a:pt x="27416" y="42923"/>
                    <a:pt x="25909" y="49909"/>
                  </a:cubicBezTo>
                  <a:lnTo>
                    <a:pt x="39607" y="53060"/>
                  </a:lnTo>
                  <a:cubicBezTo>
                    <a:pt x="42757" y="39362"/>
                    <a:pt x="51250" y="17309"/>
                    <a:pt x="59468" y="14432"/>
                  </a:cubicBezTo>
                  <a:cubicBezTo>
                    <a:pt x="60290" y="14432"/>
                    <a:pt x="62208" y="13473"/>
                    <a:pt x="65633" y="16213"/>
                  </a:cubicBezTo>
                  <a:cubicBezTo>
                    <a:pt x="71550" y="23171"/>
                    <a:pt x="73974" y="32458"/>
                    <a:pt x="72207" y="41417"/>
                  </a:cubicBezTo>
                  <a:cubicBezTo>
                    <a:pt x="71536" y="42567"/>
                    <a:pt x="70933" y="43745"/>
                    <a:pt x="70427" y="44978"/>
                  </a:cubicBezTo>
                  <a:cubicBezTo>
                    <a:pt x="57825" y="71552"/>
                    <a:pt x="43031" y="101687"/>
                    <a:pt x="29334" y="98810"/>
                  </a:cubicBezTo>
                  <a:cubicBezTo>
                    <a:pt x="23978" y="98331"/>
                    <a:pt x="19047" y="95714"/>
                    <a:pt x="15636" y="91550"/>
                  </a:cubicBezTo>
                  <a:cubicBezTo>
                    <a:pt x="14417" y="89427"/>
                    <a:pt x="14115" y="86907"/>
                    <a:pt x="14814" y="84565"/>
                  </a:cubicBezTo>
                  <a:lnTo>
                    <a:pt x="1116" y="79633"/>
                  </a:lnTo>
                  <a:cubicBezTo>
                    <a:pt x="-870" y="85921"/>
                    <a:pt x="-226" y="92728"/>
                    <a:pt x="2897" y="98536"/>
                  </a:cubicBezTo>
                  <a:cubicBezTo>
                    <a:pt x="8513" y="106371"/>
                    <a:pt x="17266" y="111371"/>
                    <a:pt x="26868" y="112234"/>
                  </a:cubicBezTo>
                  <a:cubicBezTo>
                    <a:pt x="28511" y="112439"/>
                    <a:pt x="30156" y="112439"/>
                    <a:pt x="31799" y="112234"/>
                  </a:cubicBezTo>
                  <a:cubicBezTo>
                    <a:pt x="45497" y="112234"/>
                    <a:pt x="57277" y="99632"/>
                    <a:pt x="67276" y="82784"/>
                  </a:cubicBezTo>
                  <a:cubicBezTo>
                    <a:pt x="66180" y="94153"/>
                    <a:pt x="67276" y="103193"/>
                    <a:pt x="72892" y="108398"/>
                  </a:cubicBezTo>
                  <a:cubicBezTo>
                    <a:pt x="78152" y="112878"/>
                    <a:pt x="84892" y="115261"/>
                    <a:pt x="91795" y="115110"/>
                  </a:cubicBezTo>
                  <a:cubicBezTo>
                    <a:pt x="94699" y="115110"/>
                    <a:pt x="97589" y="114795"/>
                    <a:pt x="100424" y="114151"/>
                  </a:cubicBezTo>
                  <a:cubicBezTo>
                    <a:pt x="112040" y="111713"/>
                    <a:pt x="122026" y="104371"/>
                    <a:pt x="127820" y="94016"/>
                  </a:cubicBezTo>
                  <a:lnTo>
                    <a:pt x="114807" y="88400"/>
                  </a:lnTo>
                  <a:cubicBezTo>
                    <a:pt x="110671" y="94605"/>
                    <a:pt x="104192" y="98851"/>
                    <a:pt x="96863" y="100180"/>
                  </a:cubicBezTo>
                  <a:cubicBezTo>
                    <a:pt x="91727" y="101741"/>
                    <a:pt x="86165" y="100837"/>
                    <a:pt x="81796" y="97714"/>
                  </a:cubicBezTo>
                  <a:cubicBezTo>
                    <a:pt x="78919" y="95112"/>
                    <a:pt x="81796" y="77442"/>
                    <a:pt x="83302" y="67853"/>
                  </a:cubicBezTo>
                  <a:cubicBezTo>
                    <a:pt x="84809" y="58265"/>
                    <a:pt x="86042" y="53334"/>
                    <a:pt x="86590" y="453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31BB9CBF-15C5-461D-91ED-90F6A64CF9BA}"/>
                </a:ext>
              </a:extLst>
            </p:cNvPr>
            <p:cNvSpPr/>
            <p:nvPr/>
          </p:nvSpPr>
          <p:spPr>
            <a:xfrm>
              <a:off x="11430891" y="3625483"/>
              <a:ext cx="58729" cy="68110"/>
            </a:xfrm>
            <a:custGeom>
              <a:avLst/>
              <a:gdLst>
                <a:gd name="connsiteX0" fmla="*/ 51316 w 58729"/>
                <a:gd name="connsiteY0" fmla="*/ 8588 h 68110"/>
                <a:gd name="connsiteX1" fmla="*/ 40769 w 58729"/>
                <a:gd name="connsiteY1" fmla="*/ 12697 h 68110"/>
                <a:gd name="connsiteX2" fmla="*/ 23373 w 58729"/>
                <a:gd name="connsiteY2" fmla="*/ 30367 h 68110"/>
                <a:gd name="connsiteX3" fmla="*/ 20222 w 58729"/>
                <a:gd name="connsiteY3" fmla="*/ 33381 h 68110"/>
                <a:gd name="connsiteX4" fmla="*/ 14332 w 58729"/>
                <a:gd name="connsiteY4" fmla="*/ -42 h 68110"/>
                <a:gd name="connsiteX5" fmla="*/ 635 w 58729"/>
                <a:gd name="connsiteY5" fmla="*/ 3109 h 68110"/>
                <a:gd name="connsiteX6" fmla="*/ 7072 w 58729"/>
                <a:gd name="connsiteY6" fmla="*/ 46805 h 68110"/>
                <a:gd name="connsiteX7" fmla="*/ 635 w 58729"/>
                <a:gd name="connsiteY7" fmla="*/ 62694 h 68110"/>
                <a:gd name="connsiteX8" fmla="*/ 9264 w 58729"/>
                <a:gd name="connsiteY8" fmla="*/ 68036 h 68110"/>
                <a:gd name="connsiteX9" fmla="*/ 17482 w 58729"/>
                <a:gd name="connsiteY9" fmla="*/ 64064 h 68110"/>
                <a:gd name="connsiteX10" fmla="*/ 20907 w 58729"/>
                <a:gd name="connsiteY10" fmla="*/ 52832 h 68110"/>
                <a:gd name="connsiteX11" fmla="*/ 33372 w 58729"/>
                <a:gd name="connsiteY11" fmla="*/ 40641 h 68110"/>
                <a:gd name="connsiteX12" fmla="*/ 45015 w 58729"/>
                <a:gd name="connsiteY12" fmla="*/ 29682 h 68110"/>
                <a:gd name="connsiteX13" fmla="*/ 43508 w 58729"/>
                <a:gd name="connsiteY13" fmla="*/ 63516 h 68110"/>
                <a:gd name="connsiteX14" fmla="*/ 57206 w 58729"/>
                <a:gd name="connsiteY14" fmla="*/ 64749 h 68110"/>
                <a:gd name="connsiteX15" fmla="*/ 51316 w 58729"/>
                <a:gd name="connsiteY15" fmla="*/ 8588 h 6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9" h="68110">
                  <a:moveTo>
                    <a:pt x="51316" y="8588"/>
                  </a:moveTo>
                  <a:cubicBezTo>
                    <a:pt x="47275" y="7204"/>
                    <a:pt x="42809" y="8930"/>
                    <a:pt x="40769" y="12697"/>
                  </a:cubicBezTo>
                  <a:cubicBezTo>
                    <a:pt x="35385" y="18984"/>
                    <a:pt x="29564" y="24888"/>
                    <a:pt x="23373" y="30367"/>
                  </a:cubicBezTo>
                  <a:lnTo>
                    <a:pt x="20222" y="33381"/>
                  </a:lnTo>
                  <a:cubicBezTo>
                    <a:pt x="18935" y="22135"/>
                    <a:pt x="16976" y="10971"/>
                    <a:pt x="14332" y="-42"/>
                  </a:cubicBezTo>
                  <a:lnTo>
                    <a:pt x="635" y="3109"/>
                  </a:lnTo>
                  <a:cubicBezTo>
                    <a:pt x="4086" y="17450"/>
                    <a:pt x="6237" y="32080"/>
                    <a:pt x="7072" y="46805"/>
                  </a:cubicBezTo>
                  <a:cubicBezTo>
                    <a:pt x="635" y="53927"/>
                    <a:pt x="-1146" y="58174"/>
                    <a:pt x="635" y="62694"/>
                  </a:cubicBezTo>
                  <a:cubicBezTo>
                    <a:pt x="2018" y="66187"/>
                    <a:pt x="5525" y="68365"/>
                    <a:pt x="9264" y="68036"/>
                  </a:cubicBezTo>
                  <a:cubicBezTo>
                    <a:pt x="12469" y="68022"/>
                    <a:pt x="15483" y="66570"/>
                    <a:pt x="17482" y="64064"/>
                  </a:cubicBezTo>
                  <a:cubicBezTo>
                    <a:pt x="19633" y="60708"/>
                    <a:pt x="20811" y="56818"/>
                    <a:pt x="20907" y="52832"/>
                  </a:cubicBezTo>
                  <a:cubicBezTo>
                    <a:pt x="24879" y="48859"/>
                    <a:pt x="29536" y="44202"/>
                    <a:pt x="33372" y="40641"/>
                  </a:cubicBezTo>
                  <a:lnTo>
                    <a:pt x="45015" y="29682"/>
                  </a:lnTo>
                  <a:cubicBezTo>
                    <a:pt x="45015" y="38723"/>
                    <a:pt x="45015" y="52010"/>
                    <a:pt x="43508" y="63516"/>
                  </a:cubicBezTo>
                  <a:lnTo>
                    <a:pt x="57206" y="64749"/>
                  </a:lnTo>
                  <a:cubicBezTo>
                    <a:pt x="61452" y="12423"/>
                    <a:pt x="55836" y="10232"/>
                    <a:pt x="51316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C99977BD-AEDD-465E-A0A0-76406661E8D8}"/>
                </a:ext>
              </a:extLst>
            </p:cNvPr>
            <p:cNvSpPr/>
            <p:nvPr/>
          </p:nvSpPr>
          <p:spPr>
            <a:xfrm>
              <a:off x="11648890" y="3118531"/>
              <a:ext cx="108384" cy="583522"/>
            </a:xfrm>
            <a:custGeom>
              <a:avLst/>
              <a:gdLst>
                <a:gd name="connsiteX0" fmla="*/ 14127 w 108384"/>
                <a:gd name="connsiteY0" fmla="*/ 325142 h 583522"/>
                <a:gd name="connsiteX1" fmla="*/ 108367 w 108384"/>
                <a:gd name="connsiteY1" fmla="*/ 7218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6 h 583522"/>
                <a:gd name="connsiteX6" fmla="*/ 14127 w 108384"/>
                <a:gd name="connsiteY6" fmla="*/ 325142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142"/>
                  </a:moveTo>
                  <a:cubicBezTo>
                    <a:pt x="19058" y="162276"/>
                    <a:pt x="107409" y="8725"/>
                    <a:pt x="108367" y="7218"/>
                  </a:cubicBezTo>
                  <a:lnTo>
                    <a:pt x="96040" y="-42"/>
                  </a:lnTo>
                  <a:cubicBezTo>
                    <a:pt x="95217" y="1602"/>
                    <a:pt x="4950" y="158167"/>
                    <a:pt x="156" y="324594"/>
                  </a:cubicBezTo>
                  <a:cubicBezTo>
                    <a:pt x="-4639" y="491021"/>
                    <a:pt x="91930" y="579919"/>
                    <a:pt x="96040" y="583481"/>
                  </a:cubicBezTo>
                  <a:lnTo>
                    <a:pt x="105491" y="572796"/>
                  </a:lnTo>
                  <a:cubicBezTo>
                    <a:pt x="104258" y="571975"/>
                    <a:pt x="9196" y="486501"/>
                    <a:pt x="14127" y="325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4315DD3-11AE-4BE0-A9AA-58B034404073}"/>
                </a:ext>
              </a:extLst>
            </p:cNvPr>
            <p:cNvSpPr/>
            <p:nvPr/>
          </p:nvSpPr>
          <p:spPr>
            <a:xfrm>
              <a:off x="12304361" y="3116751"/>
              <a:ext cx="161705" cy="532977"/>
            </a:xfrm>
            <a:custGeom>
              <a:avLst/>
              <a:gdLst>
                <a:gd name="connsiteX0" fmla="*/ 78197 w 161705"/>
                <a:gd name="connsiteY0" fmla="*/ 7355 h 532977"/>
                <a:gd name="connsiteX1" fmla="*/ 138604 w 161705"/>
                <a:gd name="connsiteY1" fmla="*/ 306102 h 532977"/>
                <a:gd name="connsiteX2" fmla="*/ -17 w 161705"/>
                <a:gd name="connsiteY2" fmla="*/ 521567 h 532977"/>
                <a:gd name="connsiteX3" fmla="*/ 8612 w 161705"/>
                <a:gd name="connsiteY3" fmla="*/ 532936 h 532977"/>
                <a:gd name="connsiteX4" fmla="*/ 152301 w 161705"/>
                <a:gd name="connsiteY4" fmla="*/ 309801 h 532977"/>
                <a:gd name="connsiteX5" fmla="*/ 90251 w 161705"/>
                <a:gd name="connsiteY5" fmla="*/ -42 h 532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05" h="532977">
                  <a:moveTo>
                    <a:pt x="78197" y="7355"/>
                  </a:moveTo>
                  <a:cubicBezTo>
                    <a:pt x="79156" y="8999"/>
                    <a:pt x="176409" y="169536"/>
                    <a:pt x="138604" y="306102"/>
                  </a:cubicBezTo>
                  <a:cubicBezTo>
                    <a:pt x="114496" y="389946"/>
                    <a:pt x="66294" y="464872"/>
                    <a:pt x="-17" y="521567"/>
                  </a:cubicBezTo>
                  <a:lnTo>
                    <a:pt x="8612" y="532936"/>
                  </a:lnTo>
                  <a:cubicBezTo>
                    <a:pt x="77758" y="474611"/>
                    <a:pt x="127810" y="396877"/>
                    <a:pt x="152301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0AEF04D-0EEB-4706-9CFC-C98E33D26FBB}"/>
                </a:ext>
              </a:extLst>
            </p:cNvPr>
            <p:cNvSpPr/>
            <p:nvPr/>
          </p:nvSpPr>
          <p:spPr>
            <a:xfrm>
              <a:off x="11758079" y="3442908"/>
              <a:ext cx="67414" cy="106141"/>
            </a:xfrm>
            <a:custGeom>
              <a:avLst/>
              <a:gdLst>
                <a:gd name="connsiteX0" fmla="*/ 45751 w 67414"/>
                <a:gd name="connsiteY0" fmla="*/ 354 h 106141"/>
                <a:gd name="connsiteX1" fmla="*/ 17534 w 67414"/>
                <a:gd name="connsiteY1" fmla="*/ 39118 h 106141"/>
                <a:gd name="connsiteX2" fmla="*/ 18766 w 67414"/>
                <a:gd name="connsiteY2" fmla="*/ 19668 h 106141"/>
                <a:gd name="connsiteX3" fmla="*/ 5069 w 67414"/>
                <a:gd name="connsiteY3" fmla="*/ 18709 h 106141"/>
                <a:gd name="connsiteX4" fmla="*/ 1 w 67414"/>
                <a:gd name="connsiteY4" fmla="*/ 98566 h 106141"/>
                <a:gd name="connsiteX5" fmla="*/ 6028 w 67414"/>
                <a:gd name="connsiteY5" fmla="*/ 106100 h 106141"/>
                <a:gd name="connsiteX6" fmla="*/ 6986 w 67414"/>
                <a:gd name="connsiteY6" fmla="*/ 106100 h 106141"/>
                <a:gd name="connsiteX7" fmla="*/ 13972 w 67414"/>
                <a:gd name="connsiteY7" fmla="*/ 100621 h 106141"/>
                <a:gd name="connsiteX8" fmla="*/ 48627 w 67414"/>
                <a:gd name="connsiteY8" fmla="*/ 14326 h 106141"/>
                <a:gd name="connsiteX9" fmla="*/ 50956 w 67414"/>
                <a:gd name="connsiteY9" fmla="*/ 103361 h 106141"/>
                <a:gd name="connsiteX10" fmla="*/ 64654 w 67414"/>
                <a:gd name="connsiteY10" fmla="*/ 104730 h 106141"/>
                <a:gd name="connsiteX11" fmla="*/ 56983 w 67414"/>
                <a:gd name="connsiteY11" fmla="*/ 2957 h 106141"/>
                <a:gd name="connsiteX12" fmla="*/ 45751 w 67414"/>
                <a:gd name="connsiteY12" fmla="*/ 354 h 10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414" h="106141">
                  <a:moveTo>
                    <a:pt x="45751" y="354"/>
                  </a:moveTo>
                  <a:cubicBezTo>
                    <a:pt x="34930" y="3093"/>
                    <a:pt x="25342" y="19805"/>
                    <a:pt x="17534" y="39118"/>
                  </a:cubicBezTo>
                  <a:lnTo>
                    <a:pt x="18766" y="19668"/>
                  </a:lnTo>
                  <a:lnTo>
                    <a:pt x="5069" y="18709"/>
                  </a:lnTo>
                  <a:lnTo>
                    <a:pt x="1" y="98566"/>
                  </a:lnTo>
                  <a:cubicBezTo>
                    <a:pt x="-260" y="102265"/>
                    <a:pt x="2370" y="105539"/>
                    <a:pt x="6028" y="106100"/>
                  </a:cubicBezTo>
                  <a:lnTo>
                    <a:pt x="6986" y="106100"/>
                  </a:lnTo>
                  <a:cubicBezTo>
                    <a:pt x="10288" y="106073"/>
                    <a:pt x="13164" y="103826"/>
                    <a:pt x="13972" y="100621"/>
                  </a:cubicBezTo>
                  <a:cubicBezTo>
                    <a:pt x="23013" y="61857"/>
                    <a:pt x="38902" y="18435"/>
                    <a:pt x="48627" y="14326"/>
                  </a:cubicBezTo>
                  <a:cubicBezTo>
                    <a:pt x="53970" y="21585"/>
                    <a:pt x="55065" y="62130"/>
                    <a:pt x="50956" y="103361"/>
                  </a:cubicBezTo>
                  <a:lnTo>
                    <a:pt x="64654" y="104730"/>
                  </a:lnTo>
                  <a:cubicBezTo>
                    <a:pt x="67256" y="78431"/>
                    <a:pt x="71777" y="15832"/>
                    <a:pt x="56983" y="2957"/>
                  </a:cubicBezTo>
                  <a:cubicBezTo>
                    <a:pt x="53887" y="299"/>
                    <a:pt x="49696" y="-660"/>
                    <a:pt x="45751" y="3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8C4BA6E-13CD-4C8F-93D9-383DDC763648}"/>
                </a:ext>
              </a:extLst>
            </p:cNvPr>
            <p:cNvSpPr/>
            <p:nvPr/>
          </p:nvSpPr>
          <p:spPr>
            <a:xfrm>
              <a:off x="11870554" y="3370389"/>
              <a:ext cx="59037" cy="82639"/>
            </a:xfrm>
            <a:custGeom>
              <a:avLst/>
              <a:gdLst>
                <a:gd name="connsiteX0" fmla="*/ 57376 w 59037"/>
                <a:gd name="connsiteY0" fmla="*/ 81776 h 82639"/>
                <a:gd name="connsiteX1" fmla="*/ 59020 w 59037"/>
                <a:gd name="connsiteY1" fmla="*/ 81776 h 82639"/>
                <a:gd name="connsiteX2" fmla="*/ 59020 w 59037"/>
                <a:gd name="connsiteY2" fmla="*/ 68079 h 82639"/>
                <a:gd name="connsiteX3" fmla="*/ 57376 w 59037"/>
                <a:gd name="connsiteY3" fmla="*/ 68079 h 82639"/>
                <a:gd name="connsiteX4" fmla="*/ 20803 w 59037"/>
                <a:gd name="connsiteY4" fmla="*/ 64106 h 82639"/>
                <a:gd name="connsiteX5" fmla="*/ 29296 w 59037"/>
                <a:gd name="connsiteY5" fmla="*/ 53148 h 82639"/>
                <a:gd name="connsiteX6" fmla="*/ 40939 w 59037"/>
                <a:gd name="connsiteY6" fmla="*/ 7672 h 82639"/>
                <a:gd name="connsiteX7" fmla="*/ 24091 w 59037"/>
                <a:gd name="connsiteY7" fmla="*/ 138 h 82639"/>
                <a:gd name="connsiteX8" fmla="*/ -17 w 59037"/>
                <a:gd name="connsiteY8" fmla="*/ 28492 h 82639"/>
                <a:gd name="connsiteX9" fmla="*/ 13681 w 59037"/>
                <a:gd name="connsiteY9" fmla="*/ 33423 h 82639"/>
                <a:gd name="connsiteX10" fmla="*/ 27378 w 59037"/>
                <a:gd name="connsiteY10" fmla="*/ 14110 h 82639"/>
                <a:gd name="connsiteX11" fmla="*/ 30940 w 59037"/>
                <a:gd name="connsiteY11" fmla="*/ 16712 h 82639"/>
                <a:gd name="connsiteX12" fmla="*/ 19571 w 59037"/>
                <a:gd name="connsiteY12" fmla="*/ 44108 h 82639"/>
                <a:gd name="connsiteX13" fmla="*/ 7243 w 59037"/>
                <a:gd name="connsiteY13" fmla="*/ 65202 h 82639"/>
                <a:gd name="connsiteX14" fmla="*/ 11078 w 59037"/>
                <a:gd name="connsiteY14" fmla="*/ 74106 h 82639"/>
                <a:gd name="connsiteX15" fmla="*/ 52993 w 59037"/>
                <a:gd name="connsiteY15" fmla="*/ 82598 h 82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037" h="82639">
                  <a:moveTo>
                    <a:pt x="57376" y="81776"/>
                  </a:moveTo>
                  <a:lnTo>
                    <a:pt x="59020" y="81776"/>
                  </a:lnTo>
                  <a:lnTo>
                    <a:pt x="59020" y="68079"/>
                  </a:lnTo>
                  <a:lnTo>
                    <a:pt x="57376" y="68079"/>
                  </a:lnTo>
                  <a:cubicBezTo>
                    <a:pt x="45048" y="69668"/>
                    <a:pt x="32515" y="68298"/>
                    <a:pt x="20803" y="64106"/>
                  </a:cubicBezTo>
                  <a:cubicBezTo>
                    <a:pt x="23255" y="60175"/>
                    <a:pt x="26105" y="56504"/>
                    <a:pt x="29296" y="53148"/>
                  </a:cubicBezTo>
                  <a:cubicBezTo>
                    <a:pt x="39295" y="41642"/>
                    <a:pt x="54500" y="24246"/>
                    <a:pt x="40939" y="7672"/>
                  </a:cubicBezTo>
                  <a:cubicBezTo>
                    <a:pt x="37254" y="2111"/>
                    <a:pt x="30693" y="-821"/>
                    <a:pt x="24091" y="138"/>
                  </a:cubicBezTo>
                  <a:cubicBezTo>
                    <a:pt x="10393" y="2467"/>
                    <a:pt x="1490" y="24109"/>
                    <a:pt x="-17" y="28492"/>
                  </a:cubicBezTo>
                  <a:lnTo>
                    <a:pt x="13681" y="33423"/>
                  </a:lnTo>
                  <a:cubicBezTo>
                    <a:pt x="16831" y="24794"/>
                    <a:pt x="23132" y="14795"/>
                    <a:pt x="27378" y="14110"/>
                  </a:cubicBezTo>
                  <a:cubicBezTo>
                    <a:pt x="28337" y="14110"/>
                    <a:pt x="29844" y="15343"/>
                    <a:pt x="30940" y="16712"/>
                  </a:cubicBezTo>
                  <a:cubicBezTo>
                    <a:pt x="36008" y="22876"/>
                    <a:pt x="30940" y="30410"/>
                    <a:pt x="19571" y="44108"/>
                  </a:cubicBezTo>
                  <a:cubicBezTo>
                    <a:pt x="13215" y="49560"/>
                    <a:pt x="8873" y="56984"/>
                    <a:pt x="7243" y="65202"/>
                  </a:cubicBezTo>
                  <a:cubicBezTo>
                    <a:pt x="7284" y="68558"/>
                    <a:pt x="8667" y="71764"/>
                    <a:pt x="11078" y="74106"/>
                  </a:cubicBezTo>
                  <a:cubicBezTo>
                    <a:pt x="16968" y="79859"/>
                    <a:pt x="30118" y="82598"/>
                    <a:pt x="52993" y="825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0D9EA4D4-4B00-4F9E-B541-4FF31B87E39A}"/>
                </a:ext>
              </a:extLst>
            </p:cNvPr>
            <p:cNvSpPr/>
            <p:nvPr/>
          </p:nvSpPr>
          <p:spPr>
            <a:xfrm>
              <a:off x="11783574" y="3173322"/>
              <a:ext cx="88470" cy="123964"/>
            </a:xfrm>
            <a:custGeom>
              <a:avLst/>
              <a:gdLst>
                <a:gd name="connsiteX0" fmla="*/ 6147 w 88470"/>
                <a:gd name="connsiteY0" fmla="*/ 107211 h 123964"/>
                <a:gd name="connsiteX1" fmla="*/ 13681 w 88470"/>
                <a:gd name="connsiteY1" fmla="*/ 101047 h 123964"/>
                <a:gd name="connsiteX2" fmla="*/ 54774 w 88470"/>
                <a:gd name="connsiteY2" fmla="*/ 25573 h 123964"/>
                <a:gd name="connsiteX3" fmla="*/ 63677 w 88470"/>
                <a:gd name="connsiteY3" fmla="*/ 28998 h 123964"/>
                <a:gd name="connsiteX4" fmla="*/ 73403 w 88470"/>
                <a:gd name="connsiteY4" fmla="*/ 114060 h 123964"/>
                <a:gd name="connsiteX5" fmla="*/ 73403 w 88470"/>
                <a:gd name="connsiteY5" fmla="*/ 123923 h 123964"/>
                <a:gd name="connsiteX6" fmla="*/ 87101 w 88470"/>
                <a:gd name="connsiteY6" fmla="*/ 123923 h 123964"/>
                <a:gd name="connsiteX7" fmla="*/ 87101 w 88470"/>
                <a:gd name="connsiteY7" fmla="*/ 115019 h 123964"/>
                <a:gd name="connsiteX8" fmla="*/ 73403 w 88470"/>
                <a:gd name="connsiteY8" fmla="*/ 19135 h 123964"/>
                <a:gd name="connsiteX9" fmla="*/ 53815 w 88470"/>
                <a:gd name="connsiteY9" fmla="*/ 11327 h 123964"/>
                <a:gd name="connsiteX10" fmla="*/ 14503 w 88470"/>
                <a:gd name="connsiteY10" fmla="*/ 45024 h 123964"/>
                <a:gd name="connsiteX11" fmla="*/ 15324 w 88470"/>
                <a:gd name="connsiteY11" fmla="*/ -42 h 123964"/>
                <a:gd name="connsiteX12" fmla="*/ 1627 w 88470"/>
                <a:gd name="connsiteY12" fmla="*/ -42 h 123964"/>
                <a:gd name="connsiteX13" fmla="*/ -17 w 88470"/>
                <a:gd name="connsiteY13" fmla="*/ 100226 h 123964"/>
                <a:gd name="connsiteX14" fmla="*/ 6147 w 88470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470" h="123964">
                  <a:moveTo>
                    <a:pt x="6147" y="107211"/>
                  </a:moveTo>
                  <a:cubicBezTo>
                    <a:pt x="9887" y="107458"/>
                    <a:pt x="13188" y="104759"/>
                    <a:pt x="13681" y="101047"/>
                  </a:cubicBezTo>
                  <a:cubicBezTo>
                    <a:pt x="16283" y="80364"/>
                    <a:pt x="28748" y="26806"/>
                    <a:pt x="54774" y="25573"/>
                  </a:cubicBezTo>
                  <a:cubicBezTo>
                    <a:pt x="58116" y="25272"/>
                    <a:pt x="61404" y="26546"/>
                    <a:pt x="63677" y="28998"/>
                  </a:cubicBezTo>
                  <a:cubicBezTo>
                    <a:pt x="78060" y="43654"/>
                    <a:pt x="74636" y="94883"/>
                    <a:pt x="73403" y="114060"/>
                  </a:cubicBezTo>
                  <a:cubicBezTo>
                    <a:pt x="73403" y="118580"/>
                    <a:pt x="73403" y="122005"/>
                    <a:pt x="73403" y="123923"/>
                  </a:cubicBezTo>
                  <a:lnTo>
                    <a:pt x="87101" y="123923"/>
                  </a:lnTo>
                  <a:cubicBezTo>
                    <a:pt x="87101" y="122142"/>
                    <a:pt x="87101" y="118991"/>
                    <a:pt x="87101" y="115019"/>
                  </a:cubicBezTo>
                  <a:cubicBezTo>
                    <a:pt x="88744" y="90089"/>
                    <a:pt x="92169" y="38312"/>
                    <a:pt x="73403" y="19135"/>
                  </a:cubicBezTo>
                  <a:cubicBezTo>
                    <a:pt x="68335" y="13793"/>
                    <a:pt x="61171" y="10944"/>
                    <a:pt x="53815" y="11327"/>
                  </a:cubicBezTo>
                  <a:cubicBezTo>
                    <a:pt x="35323" y="12286"/>
                    <a:pt x="22858" y="27491"/>
                    <a:pt x="14503" y="45024"/>
                  </a:cubicBezTo>
                  <a:lnTo>
                    <a:pt x="15324" y="-42"/>
                  </a:lnTo>
                  <a:lnTo>
                    <a:pt x="1627" y="-42"/>
                  </a:lnTo>
                  <a:lnTo>
                    <a:pt x="-17" y="100226"/>
                  </a:lnTo>
                  <a:cubicBezTo>
                    <a:pt x="-44" y="103787"/>
                    <a:pt x="2613" y="106787"/>
                    <a:pt x="6147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CC05E18-C912-455D-88DC-C3EAFE1A5E77}"/>
                </a:ext>
              </a:extLst>
            </p:cNvPr>
            <p:cNvSpPr/>
            <p:nvPr/>
          </p:nvSpPr>
          <p:spPr>
            <a:xfrm>
              <a:off x="11977123" y="3195238"/>
              <a:ext cx="46024" cy="62872"/>
            </a:xfrm>
            <a:custGeom>
              <a:avLst/>
              <a:gdLst>
                <a:gd name="connsiteX0" fmla="*/ 18492 w 46024"/>
                <a:gd name="connsiteY0" fmla="*/ 62872 h 62872"/>
                <a:gd name="connsiteX1" fmla="*/ 32601 w 46024"/>
                <a:gd name="connsiteY1" fmla="*/ 62872 h 62872"/>
                <a:gd name="connsiteX2" fmla="*/ 32601 w 46024"/>
                <a:gd name="connsiteY2" fmla="*/ 32601 h 62872"/>
                <a:gd name="connsiteX3" fmla="*/ 46024 w 46024"/>
                <a:gd name="connsiteY3" fmla="*/ 32601 h 62872"/>
                <a:gd name="connsiteX4" fmla="*/ 46024 w 46024"/>
                <a:gd name="connsiteY4" fmla="*/ 18355 h 62872"/>
                <a:gd name="connsiteX5" fmla="*/ 32601 w 46024"/>
                <a:gd name="connsiteY5" fmla="*/ 18355 h 62872"/>
                <a:gd name="connsiteX6" fmla="*/ 32601 w 46024"/>
                <a:gd name="connsiteY6" fmla="*/ 0 h 62872"/>
                <a:gd name="connsiteX7" fmla="*/ 18492 w 46024"/>
                <a:gd name="connsiteY7" fmla="*/ 0 h 62872"/>
                <a:gd name="connsiteX8" fmla="*/ 18492 w 46024"/>
                <a:gd name="connsiteY8" fmla="*/ 18355 h 62872"/>
                <a:gd name="connsiteX9" fmla="*/ 0 w 46024"/>
                <a:gd name="connsiteY9" fmla="*/ 18355 h 62872"/>
                <a:gd name="connsiteX10" fmla="*/ 0 w 46024"/>
                <a:gd name="connsiteY10" fmla="*/ 32601 h 62872"/>
                <a:gd name="connsiteX11" fmla="*/ 18492 w 46024"/>
                <a:gd name="connsiteY11" fmla="*/ 32601 h 62872"/>
                <a:gd name="connsiteX12" fmla="*/ 18492 w 46024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24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6024" y="32601"/>
                  </a:lnTo>
                  <a:lnTo>
                    <a:pt x="46024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5CB17DF-0703-4849-995F-EB5672ED311D}"/>
                </a:ext>
              </a:extLst>
            </p:cNvPr>
            <p:cNvSpPr/>
            <p:nvPr/>
          </p:nvSpPr>
          <p:spPr>
            <a:xfrm>
              <a:off x="12062747" y="3173129"/>
              <a:ext cx="100801" cy="104039"/>
            </a:xfrm>
            <a:custGeom>
              <a:avLst/>
              <a:gdLst>
                <a:gd name="connsiteX0" fmla="*/ 7914 w 100801"/>
                <a:gd name="connsiteY0" fmla="*/ 103980 h 104039"/>
                <a:gd name="connsiteX1" fmla="*/ 7914 w 100801"/>
                <a:gd name="connsiteY1" fmla="*/ 103980 h 104039"/>
                <a:gd name="connsiteX2" fmla="*/ 14626 w 100801"/>
                <a:gd name="connsiteY2" fmla="*/ 96857 h 104039"/>
                <a:gd name="connsiteX3" fmla="*/ 14626 w 100801"/>
                <a:gd name="connsiteY3" fmla="*/ 89050 h 104039"/>
                <a:gd name="connsiteX4" fmla="*/ 38049 w 100801"/>
                <a:gd name="connsiteY4" fmla="*/ 39053 h 104039"/>
                <a:gd name="connsiteX5" fmla="*/ 74485 w 100801"/>
                <a:gd name="connsiteY5" fmla="*/ 14671 h 104039"/>
                <a:gd name="connsiteX6" fmla="*/ 82018 w 100801"/>
                <a:gd name="connsiteY6" fmla="*/ 33163 h 104039"/>
                <a:gd name="connsiteX7" fmla="*/ 87087 w 100801"/>
                <a:gd name="connsiteY7" fmla="*/ 101651 h 104039"/>
                <a:gd name="connsiteX8" fmla="*/ 100784 w 100801"/>
                <a:gd name="connsiteY8" fmla="*/ 101651 h 104039"/>
                <a:gd name="connsiteX9" fmla="*/ 95579 w 100801"/>
                <a:gd name="connsiteY9" fmla="*/ 31108 h 104039"/>
                <a:gd name="connsiteX10" fmla="*/ 78457 w 100801"/>
                <a:gd name="connsiteY10" fmla="*/ 973 h 104039"/>
                <a:gd name="connsiteX11" fmla="*/ 27502 w 100801"/>
                <a:gd name="connsiteY11" fmla="*/ 28369 h 104039"/>
                <a:gd name="connsiteX12" fmla="*/ 13804 w 100801"/>
                <a:gd name="connsiteY12" fmla="*/ 45080 h 104039"/>
                <a:gd name="connsiteX13" fmla="*/ 13804 w 100801"/>
                <a:gd name="connsiteY13" fmla="*/ 7959 h 104039"/>
                <a:gd name="connsiteX14" fmla="*/ 106 w 100801"/>
                <a:gd name="connsiteY14" fmla="*/ 7959 h 104039"/>
                <a:gd name="connsiteX15" fmla="*/ 106 w 100801"/>
                <a:gd name="connsiteY15" fmla="*/ 88502 h 104039"/>
                <a:gd name="connsiteX16" fmla="*/ 106 w 100801"/>
                <a:gd name="connsiteY16" fmla="*/ 96994 h 104039"/>
                <a:gd name="connsiteX17" fmla="*/ 7613 w 100801"/>
                <a:gd name="connsiteY17" fmla="*/ 103994 h 104039"/>
                <a:gd name="connsiteX18" fmla="*/ 7914 w 100801"/>
                <a:gd name="connsiteY18" fmla="*/ 103980 h 10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801" h="104039">
                  <a:moveTo>
                    <a:pt x="7914" y="103980"/>
                  </a:moveTo>
                  <a:lnTo>
                    <a:pt x="7914" y="103980"/>
                  </a:lnTo>
                  <a:cubicBezTo>
                    <a:pt x="11681" y="103761"/>
                    <a:pt x="14626" y="100638"/>
                    <a:pt x="14626" y="96857"/>
                  </a:cubicBezTo>
                  <a:lnTo>
                    <a:pt x="14626" y="89050"/>
                  </a:lnTo>
                  <a:cubicBezTo>
                    <a:pt x="16077" y="70078"/>
                    <a:pt x="24406" y="52299"/>
                    <a:pt x="38049" y="39053"/>
                  </a:cubicBezTo>
                  <a:cubicBezTo>
                    <a:pt x="61883" y="15219"/>
                    <a:pt x="71060" y="13575"/>
                    <a:pt x="74485" y="14671"/>
                  </a:cubicBezTo>
                  <a:cubicBezTo>
                    <a:pt x="77909" y="15767"/>
                    <a:pt x="80649" y="22616"/>
                    <a:pt x="82018" y="33163"/>
                  </a:cubicBezTo>
                  <a:cubicBezTo>
                    <a:pt x="85059" y="55874"/>
                    <a:pt x="86758" y="78735"/>
                    <a:pt x="87087" y="101651"/>
                  </a:cubicBezTo>
                  <a:lnTo>
                    <a:pt x="100784" y="101651"/>
                  </a:lnTo>
                  <a:cubicBezTo>
                    <a:pt x="100483" y="78050"/>
                    <a:pt x="98743" y="54490"/>
                    <a:pt x="95579" y="31108"/>
                  </a:cubicBezTo>
                  <a:cubicBezTo>
                    <a:pt x="93387" y="13986"/>
                    <a:pt x="87771" y="3713"/>
                    <a:pt x="78457" y="973"/>
                  </a:cubicBezTo>
                  <a:cubicBezTo>
                    <a:pt x="66266" y="-3136"/>
                    <a:pt x="51062" y="5083"/>
                    <a:pt x="27502" y="28369"/>
                  </a:cubicBezTo>
                  <a:cubicBezTo>
                    <a:pt x="22324" y="33410"/>
                    <a:pt x="17735" y="39012"/>
                    <a:pt x="13804" y="45080"/>
                  </a:cubicBezTo>
                  <a:lnTo>
                    <a:pt x="13804" y="7959"/>
                  </a:lnTo>
                  <a:lnTo>
                    <a:pt x="106" y="7959"/>
                  </a:lnTo>
                  <a:lnTo>
                    <a:pt x="106" y="88502"/>
                  </a:lnTo>
                  <a:cubicBezTo>
                    <a:pt x="-58" y="91337"/>
                    <a:pt x="-58" y="94173"/>
                    <a:pt x="106" y="96994"/>
                  </a:cubicBezTo>
                  <a:cubicBezTo>
                    <a:pt x="243" y="101008"/>
                    <a:pt x="3612" y="104131"/>
                    <a:pt x="7613" y="103994"/>
                  </a:cubicBezTo>
                  <a:cubicBezTo>
                    <a:pt x="7708" y="103994"/>
                    <a:pt x="7818" y="103994"/>
                    <a:pt x="7914" y="1039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0137EF4-8A2E-4158-A6DB-DBE21EE26DFB}"/>
                </a:ext>
              </a:extLst>
            </p:cNvPr>
            <p:cNvSpPr/>
            <p:nvPr/>
          </p:nvSpPr>
          <p:spPr>
            <a:xfrm>
              <a:off x="12186287" y="3230578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17D79D24-5A4D-4286-BE7D-2220E9C24615}"/>
                </a:ext>
              </a:extLst>
            </p:cNvPr>
            <p:cNvSpPr/>
            <p:nvPr/>
          </p:nvSpPr>
          <p:spPr>
            <a:xfrm>
              <a:off x="12261076" y="3156198"/>
              <a:ext cx="45750" cy="113966"/>
            </a:xfrm>
            <a:custGeom>
              <a:avLst/>
              <a:gdLst>
                <a:gd name="connsiteX0" fmla="*/ 30803 w 45750"/>
                <a:gd name="connsiteY0" fmla="*/ 42834 h 113966"/>
                <a:gd name="connsiteX1" fmla="*/ 32036 w 45750"/>
                <a:gd name="connsiteY1" fmla="*/ 113925 h 113966"/>
                <a:gd name="connsiteX2" fmla="*/ 45733 w 45750"/>
                <a:gd name="connsiteY2" fmla="*/ 113925 h 113966"/>
                <a:gd name="connsiteX3" fmla="*/ 44090 w 45750"/>
                <a:gd name="connsiteY3" fmla="*/ 6946 h 113966"/>
                <a:gd name="connsiteX4" fmla="*/ 36830 w 45750"/>
                <a:gd name="connsiteY4" fmla="*/ -40 h 113966"/>
                <a:gd name="connsiteX5" fmla="*/ 30392 w 45750"/>
                <a:gd name="connsiteY5" fmla="*/ 4343 h 113966"/>
                <a:gd name="connsiteX6" fmla="*/ 18475 w 45750"/>
                <a:gd name="connsiteY6" fmla="*/ 35026 h 113966"/>
                <a:gd name="connsiteX7" fmla="*/ -17 w 45750"/>
                <a:gd name="connsiteY7" fmla="*/ 59545 h 113966"/>
                <a:gd name="connsiteX8" fmla="*/ 9434 w 45750"/>
                <a:gd name="connsiteY8" fmla="*/ 70092 h 113966"/>
                <a:gd name="connsiteX9" fmla="*/ 30803 w 45750"/>
                <a:gd name="connsiteY9" fmla="*/ 42834 h 1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3966">
                  <a:moveTo>
                    <a:pt x="30803" y="42834"/>
                  </a:moveTo>
                  <a:lnTo>
                    <a:pt x="32036" y="113925"/>
                  </a:lnTo>
                  <a:lnTo>
                    <a:pt x="45733" y="113925"/>
                  </a:lnTo>
                  <a:lnTo>
                    <a:pt x="44090" y="6946"/>
                  </a:lnTo>
                  <a:cubicBezTo>
                    <a:pt x="44021" y="3015"/>
                    <a:pt x="40761" y="-122"/>
                    <a:pt x="36830" y="-40"/>
                  </a:cubicBezTo>
                  <a:cubicBezTo>
                    <a:pt x="34008" y="15"/>
                    <a:pt x="31474" y="1727"/>
                    <a:pt x="30392" y="4343"/>
                  </a:cubicBezTo>
                  <a:cubicBezTo>
                    <a:pt x="30392" y="4343"/>
                    <a:pt x="23543" y="21465"/>
                    <a:pt x="18475" y="35026"/>
                  </a:cubicBezTo>
                  <a:cubicBezTo>
                    <a:pt x="13900" y="44286"/>
                    <a:pt x="7626" y="52600"/>
                    <a:pt x="-17" y="59545"/>
                  </a:cubicBezTo>
                  <a:lnTo>
                    <a:pt x="9434" y="70092"/>
                  </a:lnTo>
                  <a:cubicBezTo>
                    <a:pt x="18105" y="62339"/>
                    <a:pt x="25337" y="53107"/>
                    <a:pt x="30803" y="428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71E3C261-537D-4DD9-ABB4-FD61F487D8DD}"/>
                </a:ext>
              </a:extLst>
            </p:cNvPr>
            <p:cNvSpPr/>
            <p:nvPr/>
          </p:nvSpPr>
          <p:spPr>
            <a:xfrm>
              <a:off x="11884065" y="3092142"/>
              <a:ext cx="77304" cy="92412"/>
            </a:xfrm>
            <a:custGeom>
              <a:avLst/>
              <a:gdLst>
                <a:gd name="connsiteX0" fmla="*/ 32770 w 77304"/>
                <a:gd name="connsiteY0" fmla="*/ 92371 h 92412"/>
                <a:gd name="connsiteX1" fmla="*/ 77288 w 77304"/>
                <a:gd name="connsiteY1" fmla="*/ 87988 h 92412"/>
                <a:gd name="connsiteX2" fmla="*/ 74959 w 77304"/>
                <a:gd name="connsiteY2" fmla="*/ 74290 h 92412"/>
                <a:gd name="connsiteX3" fmla="*/ 15648 w 77304"/>
                <a:gd name="connsiteY3" fmla="*/ 76893 h 92412"/>
                <a:gd name="connsiteX4" fmla="*/ 40167 w 77304"/>
                <a:gd name="connsiteY4" fmla="*/ 59908 h 92412"/>
                <a:gd name="connsiteX5" fmla="*/ 65919 w 77304"/>
                <a:gd name="connsiteY5" fmla="*/ 23335 h 92412"/>
                <a:gd name="connsiteX6" fmla="*/ 43181 w 77304"/>
                <a:gd name="connsiteY6" fmla="*/ 48 h 92412"/>
                <a:gd name="connsiteX7" fmla="*/ 16470 w 77304"/>
                <a:gd name="connsiteY7" fmla="*/ 15116 h 92412"/>
                <a:gd name="connsiteX8" fmla="*/ 29209 w 77304"/>
                <a:gd name="connsiteY8" fmla="*/ 21554 h 92412"/>
                <a:gd name="connsiteX9" fmla="*/ 41126 w 77304"/>
                <a:gd name="connsiteY9" fmla="*/ 14294 h 92412"/>
                <a:gd name="connsiteX10" fmla="*/ 51673 w 77304"/>
                <a:gd name="connsiteY10" fmla="*/ 27033 h 92412"/>
                <a:gd name="connsiteX11" fmla="*/ 33181 w 77304"/>
                <a:gd name="connsiteY11" fmla="*/ 47169 h 92412"/>
                <a:gd name="connsiteX12" fmla="*/ 3594 w 77304"/>
                <a:gd name="connsiteY12" fmla="*/ 68400 h 92412"/>
                <a:gd name="connsiteX13" fmla="*/ 1402 w 77304"/>
                <a:gd name="connsiteY13" fmla="*/ 83741 h 92412"/>
                <a:gd name="connsiteX14" fmla="*/ 32770 w 77304"/>
                <a:gd name="connsiteY14" fmla="*/ 92371 h 9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304" h="92412">
                  <a:moveTo>
                    <a:pt x="32770" y="92371"/>
                  </a:moveTo>
                  <a:cubicBezTo>
                    <a:pt x="47701" y="92029"/>
                    <a:pt x="62576" y="90563"/>
                    <a:pt x="77288" y="87988"/>
                  </a:cubicBezTo>
                  <a:lnTo>
                    <a:pt x="74959" y="74290"/>
                  </a:lnTo>
                  <a:cubicBezTo>
                    <a:pt x="55454" y="78276"/>
                    <a:pt x="35428" y="79153"/>
                    <a:pt x="15648" y="76893"/>
                  </a:cubicBezTo>
                  <a:cubicBezTo>
                    <a:pt x="22524" y="69551"/>
                    <a:pt x="30880" y="63756"/>
                    <a:pt x="40167" y="59908"/>
                  </a:cubicBezTo>
                  <a:cubicBezTo>
                    <a:pt x="53865" y="52785"/>
                    <a:pt x="71535" y="44018"/>
                    <a:pt x="65919" y="23335"/>
                  </a:cubicBezTo>
                  <a:cubicBezTo>
                    <a:pt x="60303" y="2651"/>
                    <a:pt x="48249" y="596"/>
                    <a:pt x="43181" y="48"/>
                  </a:cubicBezTo>
                  <a:cubicBezTo>
                    <a:pt x="32030" y="-856"/>
                    <a:pt x="21470" y="5117"/>
                    <a:pt x="16470" y="15116"/>
                  </a:cubicBezTo>
                  <a:lnTo>
                    <a:pt x="29209" y="21554"/>
                  </a:lnTo>
                  <a:cubicBezTo>
                    <a:pt x="31360" y="16951"/>
                    <a:pt x="36058" y="14089"/>
                    <a:pt x="41126" y="14294"/>
                  </a:cubicBezTo>
                  <a:cubicBezTo>
                    <a:pt x="47564" y="14294"/>
                    <a:pt x="50441" y="22513"/>
                    <a:pt x="51673" y="27033"/>
                  </a:cubicBezTo>
                  <a:cubicBezTo>
                    <a:pt x="54002" y="35389"/>
                    <a:pt x="49755" y="38813"/>
                    <a:pt x="33181" y="47169"/>
                  </a:cubicBezTo>
                  <a:cubicBezTo>
                    <a:pt x="21867" y="51963"/>
                    <a:pt x="11758" y="59223"/>
                    <a:pt x="3594" y="68400"/>
                  </a:cubicBezTo>
                  <a:cubicBezTo>
                    <a:pt x="-241" y="72564"/>
                    <a:pt x="-1104" y="78660"/>
                    <a:pt x="1402" y="83741"/>
                  </a:cubicBezTo>
                  <a:cubicBezTo>
                    <a:pt x="5923" y="90042"/>
                    <a:pt x="17840" y="92371"/>
                    <a:pt x="32770" y="923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B2D5A529-8F6F-4395-ABBA-2687C631A0BA}"/>
                </a:ext>
              </a:extLst>
            </p:cNvPr>
            <p:cNvSpPr/>
            <p:nvPr/>
          </p:nvSpPr>
          <p:spPr>
            <a:xfrm>
              <a:off x="12416545" y="3021962"/>
              <a:ext cx="94103" cy="126429"/>
            </a:xfrm>
            <a:custGeom>
              <a:avLst/>
              <a:gdLst>
                <a:gd name="connsiteX0" fmla="*/ 49431 w 94103"/>
                <a:gd name="connsiteY0" fmla="*/ 41599 h 126429"/>
                <a:gd name="connsiteX1" fmla="*/ 30118 w 94103"/>
                <a:gd name="connsiteY1" fmla="*/ 43517 h 126429"/>
                <a:gd name="connsiteX2" fmla="*/ 36829 w 94103"/>
                <a:gd name="connsiteY2" fmla="*/ 24751 h 126429"/>
                <a:gd name="connsiteX3" fmla="*/ 94086 w 94103"/>
                <a:gd name="connsiteY3" fmla="*/ 13656 h 126429"/>
                <a:gd name="connsiteX4" fmla="*/ 91346 w 94103"/>
                <a:gd name="connsiteY4" fmla="*/ -42 h 126429"/>
                <a:gd name="connsiteX5" fmla="*/ 30118 w 94103"/>
                <a:gd name="connsiteY5" fmla="*/ 11875 h 126429"/>
                <a:gd name="connsiteX6" fmla="*/ 24776 w 94103"/>
                <a:gd name="connsiteY6" fmla="*/ 16396 h 126429"/>
                <a:gd name="connsiteX7" fmla="*/ 9571 w 94103"/>
                <a:gd name="connsiteY7" fmla="*/ 58859 h 126429"/>
                <a:gd name="connsiteX8" fmla="*/ 12311 w 94103"/>
                <a:gd name="connsiteY8" fmla="*/ 67214 h 126429"/>
                <a:gd name="connsiteX9" fmla="*/ 21077 w 94103"/>
                <a:gd name="connsiteY9" fmla="*/ 67214 h 126429"/>
                <a:gd name="connsiteX10" fmla="*/ 45185 w 94103"/>
                <a:gd name="connsiteY10" fmla="*/ 56256 h 126429"/>
                <a:gd name="connsiteX11" fmla="*/ 53404 w 94103"/>
                <a:gd name="connsiteY11" fmla="*/ 69954 h 126429"/>
                <a:gd name="connsiteX12" fmla="*/ 37104 w 94103"/>
                <a:gd name="connsiteY12" fmla="*/ 112006 h 126429"/>
                <a:gd name="connsiteX13" fmla="*/ 12037 w 94103"/>
                <a:gd name="connsiteY13" fmla="*/ 98308 h 126429"/>
                <a:gd name="connsiteX14" fmla="*/ -17 w 94103"/>
                <a:gd name="connsiteY14" fmla="*/ 105705 h 126429"/>
                <a:gd name="connsiteX15" fmla="*/ 31898 w 94103"/>
                <a:gd name="connsiteY15" fmla="*/ 126388 h 126429"/>
                <a:gd name="connsiteX16" fmla="*/ 42994 w 94103"/>
                <a:gd name="connsiteY16" fmla="*/ 124197 h 126429"/>
                <a:gd name="connsiteX17" fmla="*/ 68061 w 94103"/>
                <a:gd name="connsiteY17" fmla="*/ 66118 h 126429"/>
                <a:gd name="connsiteX18" fmla="*/ 49431 w 94103"/>
                <a:gd name="connsiteY18" fmla="*/ 41599 h 126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429">
                  <a:moveTo>
                    <a:pt x="49431" y="41599"/>
                  </a:moveTo>
                  <a:cubicBezTo>
                    <a:pt x="42966" y="39956"/>
                    <a:pt x="36131" y="40641"/>
                    <a:pt x="30118" y="43517"/>
                  </a:cubicBezTo>
                  <a:lnTo>
                    <a:pt x="36829" y="24751"/>
                  </a:lnTo>
                  <a:lnTo>
                    <a:pt x="94086" y="13656"/>
                  </a:lnTo>
                  <a:lnTo>
                    <a:pt x="91346" y="-42"/>
                  </a:lnTo>
                  <a:lnTo>
                    <a:pt x="30118" y="11875"/>
                  </a:lnTo>
                  <a:cubicBezTo>
                    <a:pt x="27666" y="12341"/>
                    <a:pt x="25639" y="14053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4872" y="69282"/>
                    <a:pt x="18516" y="69282"/>
                    <a:pt x="21077" y="67214"/>
                  </a:cubicBezTo>
                  <a:cubicBezTo>
                    <a:pt x="25871" y="62557"/>
                    <a:pt x="38063" y="53516"/>
                    <a:pt x="45185" y="56256"/>
                  </a:cubicBezTo>
                  <a:cubicBezTo>
                    <a:pt x="49842" y="57626"/>
                    <a:pt x="52308" y="64612"/>
                    <a:pt x="53404" y="69954"/>
                  </a:cubicBezTo>
                  <a:cubicBezTo>
                    <a:pt x="58130" y="86048"/>
                    <a:pt x="51445" y="103308"/>
                    <a:pt x="37104" y="112006"/>
                  </a:cubicBezTo>
                  <a:cubicBezTo>
                    <a:pt x="28200" y="115430"/>
                    <a:pt x="19296" y="110773"/>
                    <a:pt x="12037" y="98308"/>
                  </a:cubicBezTo>
                  <a:lnTo>
                    <a:pt x="-17" y="105705"/>
                  </a:lnTo>
                  <a:cubicBezTo>
                    <a:pt x="6147" y="117813"/>
                    <a:pt x="18324" y="125703"/>
                    <a:pt x="31898" y="126388"/>
                  </a:cubicBezTo>
                  <a:cubicBezTo>
                    <a:pt x="35707" y="126388"/>
                    <a:pt x="39473" y="125649"/>
                    <a:pt x="42994" y="124197"/>
                  </a:cubicBezTo>
                  <a:cubicBezTo>
                    <a:pt x="63924" y="113101"/>
                    <a:pt x="74348" y="88966"/>
                    <a:pt x="68061" y="66118"/>
                  </a:cubicBezTo>
                  <a:cubicBezTo>
                    <a:pt x="66964" y="55092"/>
                    <a:pt x="59759" y="45613"/>
                    <a:pt x="49431" y="415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D236D4-B8F7-44CD-B635-2C5039292C17}"/>
                </a:ext>
              </a:extLst>
            </p:cNvPr>
            <p:cNvSpPr/>
            <p:nvPr/>
          </p:nvSpPr>
          <p:spPr>
            <a:xfrm>
              <a:off x="11745768" y="3337695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6686E41-632B-4768-9E66-632B692C68B5}"/>
                </a:ext>
              </a:extLst>
            </p:cNvPr>
            <p:cNvSpPr/>
            <p:nvPr/>
          </p:nvSpPr>
          <p:spPr>
            <a:xfrm>
              <a:off x="11893840" y="3492205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5 h 14245"/>
                <a:gd name="connsiteX3" fmla="*/ 0 w 93418"/>
                <a:gd name="connsiteY3" fmla="*/ 14245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5"/>
                  </a:lnTo>
                  <a:lnTo>
                    <a:pt x="0" y="1424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A798CF-D731-4F48-AC7C-8C9D27BBDF1B}"/>
                </a:ext>
              </a:extLst>
            </p:cNvPr>
            <p:cNvSpPr/>
            <p:nvPr/>
          </p:nvSpPr>
          <p:spPr>
            <a:xfrm>
              <a:off x="12004184" y="3434224"/>
              <a:ext cx="70055" cy="107840"/>
            </a:xfrm>
            <a:custGeom>
              <a:avLst/>
              <a:gdLst>
                <a:gd name="connsiteX0" fmla="*/ 54286 w 70055"/>
                <a:gd name="connsiteY0" fmla="*/ 18764 h 107840"/>
                <a:gd name="connsiteX1" fmla="*/ 40589 w 70055"/>
                <a:gd name="connsiteY1" fmla="*/ -2 h 107840"/>
                <a:gd name="connsiteX2" fmla="*/ 14426 w 70055"/>
                <a:gd name="connsiteY2" fmla="*/ 30270 h 107840"/>
                <a:gd name="connsiteX3" fmla="*/ 28124 w 70055"/>
                <a:gd name="connsiteY3" fmla="*/ 35475 h 107840"/>
                <a:gd name="connsiteX4" fmla="*/ 38808 w 70055"/>
                <a:gd name="connsiteY4" fmla="*/ 15750 h 107840"/>
                <a:gd name="connsiteX5" fmla="*/ 40178 w 70055"/>
                <a:gd name="connsiteY5" fmla="*/ 21229 h 107840"/>
                <a:gd name="connsiteX6" fmla="*/ 8262 w 70055"/>
                <a:gd name="connsiteY6" fmla="*/ 76020 h 107840"/>
                <a:gd name="connsiteX7" fmla="*/ 4290 w 70055"/>
                <a:gd name="connsiteY7" fmla="*/ 78897 h 107840"/>
                <a:gd name="connsiteX8" fmla="*/ 317 w 70055"/>
                <a:gd name="connsiteY8" fmla="*/ 89307 h 107840"/>
                <a:gd name="connsiteX9" fmla="*/ 68806 w 70055"/>
                <a:gd name="connsiteY9" fmla="*/ 107799 h 107840"/>
                <a:gd name="connsiteX10" fmla="*/ 70039 w 70055"/>
                <a:gd name="connsiteY10" fmla="*/ 94101 h 107840"/>
                <a:gd name="connsiteX11" fmla="*/ 18672 w 70055"/>
                <a:gd name="connsiteY11" fmla="*/ 86293 h 107840"/>
                <a:gd name="connsiteX12" fmla="*/ 54286 w 70055"/>
                <a:gd name="connsiteY12" fmla="*/ 18764 h 10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840">
                  <a:moveTo>
                    <a:pt x="54286" y="18764"/>
                  </a:moveTo>
                  <a:cubicBezTo>
                    <a:pt x="53464" y="13833"/>
                    <a:pt x="51136" y="957"/>
                    <a:pt x="40589" y="-2"/>
                  </a:cubicBezTo>
                  <a:cubicBezTo>
                    <a:pt x="30041" y="-961"/>
                    <a:pt x="20179" y="15750"/>
                    <a:pt x="14426" y="30270"/>
                  </a:cubicBezTo>
                  <a:lnTo>
                    <a:pt x="28124" y="35475"/>
                  </a:lnTo>
                  <a:cubicBezTo>
                    <a:pt x="30822" y="28462"/>
                    <a:pt x="34411" y="21832"/>
                    <a:pt x="38808" y="15750"/>
                  </a:cubicBezTo>
                  <a:cubicBezTo>
                    <a:pt x="39411" y="17531"/>
                    <a:pt x="39876" y="19366"/>
                    <a:pt x="40178" y="21229"/>
                  </a:cubicBezTo>
                  <a:cubicBezTo>
                    <a:pt x="45246" y="48625"/>
                    <a:pt x="22097" y="65884"/>
                    <a:pt x="8262" y="76020"/>
                  </a:cubicBezTo>
                  <a:lnTo>
                    <a:pt x="4290" y="78897"/>
                  </a:lnTo>
                  <a:cubicBezTo>
                    <a:pt x="838" y="81129"/>
                    <a:pt x="-765" y="85348"/>
                    <a:pt x="317" y="89307"/>
                  </a:cubicBezTo>
                  <a:cubicBezTo>
                    <a:pt x="1550" y="93553"/>
                    <a:pt x="4016" y="102183"/>
                    <a:pt x="68806" y="107799"/>
                  </a:cubicBezTo>
                  <a:lnTo>
                    <a:pt x="70039" y="94101"/>
                  </a:lnTo>
                  <a:cubicBezTo>
                    <a:pt x="52752" y="92773"/>
                    <a:pt x="35575" y="90170"/>
                    <a:pt x="18672" y="86293"/>
                  </a:cubicBezTo>
                  <a:cubicBezTo>
                    <a:pt x="34151" y="74651"/>
                    <a:pt x="60724" y="53419"/>
                    <a:pt x="54286" y="18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02E50A0-1213-4E2E-B053-791DB57B24C1}"/>
                </a:ext>
              </a:extLst>
            </p:cNvPr>
            <p:cNvSpPr/>
            <p:nvPr/>
          </p:nvSpPr>
          <p:spPr>
            <a:xfrm>
              <a:off x="12099163" y="3436866"/>
              <a:ext cx="122053" cy="107937"/>
            </a:xfrm>
            <a:custGeom>
              <a:avLst/>
              <a:gdLst>
                <a:gd name="connsiteX0" fmla="*/ 71218 w 122053"/>
                <a:gd name="connsiteY0" fmla="*/ 91596 h 107937"/>
                <a:gd name="connsiteX1" fmla="*/ 66834 w 122053"/>
                <a:gd name="connsiteY1" fmla="*/ 93651 h 107937"/>
                <a:gd name="connsiteX2" fmla="*/ 68752 w 122053"/>
                <a:gd name="connsiteY2" fmla="*/ 56667 h 107937"/>
                <a:gd name="connsiteX3" fmla="*/ 72176 w 122053"/>
                <a:gd name="connsiteY3" fmla="*/ 20505 h 107937"/>
                <a:gd name="connsiteX4" fmla="*/ 64232 w 122053"/>
                <a:gd name="connsiteY4" fmla="*/ 6807 h 107937"/>
                <a:gd name="connsiteX5" fmla="*/ 23139 w 122053"/>
                <a:gd name="connsiteY5" fmla="*/ 51051 h 107937"/>
                <a:gd name="connsiteX6" fmla="*/ 33138 w 122053"/>
                <a:gd name="connsiteY6" fmla="*/ 2835 h 107937"/>
                <a:gd name="connsiteX7" fmla="*/ 19440 w 122053"/>
                <a:gd name="connsiteY7" fmla="*/ -42 h 107937"/>
                <a:gd name="connsiteX8" fmla="*/ 127 w 122053"/>
                <a:gd name="connsiteY8" fmla="*/ 93240 h 107937"/>
                <a:gd name="connsiteX9" fmla="*/ 4647 w 122053"/>
                <a:gd name="connsiteY9" fmla="*/ 101458 h 107937"/>
                <a:gd name="connsiteX10" fmla="*/ 13413 w 122053"/>
                <a:gd name="connsiteY10" fmla="*/ 98034 h 107937"/>
                <a:gd name="connsiteX11" fmla="*/ 57794 w 122053"/>
                <a:gd name="connsiteY11" fmla="*/ 25710 h 107937"/>
                <a:gd name="connsiteX12" fmla="*/ 54643 w 122053"/>
                <a:gd name="connsiteY12" fmla="*/ 54886 h 107937"/>
                <a:gd name="connsiteX13" fmla="*/ 58889 w 122053"/>
                <a:gd name="connsiteY13" fmla="*/ 105568 h 107937"/>
                <a:gd name="connsiteX14" fmla="*/ 66286 w 122053"/>
                <a:gd name="connsiteY14" fmla="*/ 107896 h 107937"/>
                <a:gd name="connsiteX15" fmla="*/ 78067 w 122053"/>
                <a:gd name="connsiteY15" fmla="*/ 104198 h 107937"/>
                <a:gd name="connsiteX16" fmla="*/ 122036 w 122053"/>
                <a:gd name="connsiteY16" fmla="*/ 70228 h 107937"/>
                <a:gd name="connsiteX17" fmla="*/ 110941 w 122053"/>
                <a:gd name="connsiteY17" fmla="*/ 61324 h 107937"/>
                <a:gd name="connsiteX18" fmla="*/ 71218 w 122053"/>
                <a:gd name="connsiteY18" fmla="*/ 91596 h 107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53" h="107937">
                  <a:moveTo>
                    <a:pt x="71218" y="91596"/>
                  </a:moveTo>
                  <a:cubicBezTo>
                    <a:pt x="68615" y="93103"/>
                    <a:pt x="67108" y="93377"/>
                    <a:pt x="66834" y="93651"/>
                  </a:cubicBezTo>
                  <a:cubicBezTo>
                    <a:pt x="65437" y="81295"/>
                    <a:pt x="66081" y="68803"/>
                    <a:pt x="68752" y="56667"/>
                  </a:cubicBezTo>
                  <a:cubicBezTo>
                    <a:pt x="70656" y="44695"/>
                    <a:pt x="71793" y="32614"/>
                    <a:pt x="72176" y="20505"/>
                  </a:cubicBezTo>
                  <a:cubicBezTo>
                    <a:pt x="72176" y="10643"/>
                    <a:pt x="67793" y="7629"/>
                    <a:pt x="64232" y="6807"/>
                  </a:cubicBezTo>
                  <a:cubicBezTo>
                    <a:pt x="60670" y="5985"/>
                    <a:pt x="51767" y="3794"/>
                    <a:pt x="23139" y="51051"/>
                  </a:cubicBezTo>
                  <a:lnTo>
                    <a:pt x="33138" y="2835"/>
                  </a:lnTo>
                  <a:lnTo>
                    <a:pt x="19440" y="-42"/>
                  </a:lnTo>
                  <a:lnTo>
                    <a:pt x="127" y="93240"/>
                  </a:lnTo>
                  <a:cubicBezTo>
                    <a:pt x="-572" y="96719"/>
                    <a:pt x="1332" y="100185"/>
                    <a:pt x="4647" y="101458"/>
                  </a:cubicBezTo>
                  <a:cubicBezTo>
                    <a:pt x="8016" y="102568"/>
                    <a:pt x="11687" y="101130"/>
                    <a:pt x="13413" y="98034"/>
                  </a:cubicBezTo>
                  <a:cubicBezTo>
                    <a:pt x="26221" y="72762"/>
                    <a:pt x="41055" y="48572"/>
                    <a:pt x="57794" y="25710"/>
                  </a:cubicBezTo>
                  <a:cubicBezTo>
                    <a:pt x="57794" y="34614"/>
                    <a:pt x="56013" y="44887"/>
                    <a:pt x="54643" y="54886"/>
                  </a:cubicBezTo>
                  <a:cubicBezTo>
                    <a:pt x="51219" y="80227"/>
                    <a:pt x="48616" y="98582"/>
                    <a:pt x="58889" y="105568"/>
                  </a:cubicBezTo>
                  <a:cubicBezTo>
                    <a:pt x="61054" y="107088"/>
                    <a:pt x="63643" y="107896"/>
                    <a:pt x="66286" y="107896"/>
                  </a:cubicBezTo>
                  <a:cubicBezTo>
                    <a:pt x="70464" y="107691"/>
                    <a:pt x="74519" y="106417"/>
                    <a:pt x="78067" y="104198"/>
                  </a:cubicBezTo>
                  <a:cubicBezTo>
                    <a:pt x="94641" y="95596"/>
                    <a:pt x="109530" y="84090"/>
                    <a:pt x="122036" y="70228"/>
                  </a:cubicBezTo>
                  <a:lnTo>
                    <a:pt x="110941" y="61324"/>
                  </a:lnTo>
                  <a:cubicBezTo>
                    <a:pt x="99613" y="73707"/>
                    <a:pt x="86162" y="83953"/>
                    <a:pt x="71218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1CF85FC-9B80-438D-B1A5-49D7EF35F4AE}"/>
                </a:ext>
              </a:extLst>
            </p:cNvPr>
            <p:cNvSpPr/>
            <p:nvPr/>
          </p:nvSpPr>
          <p:spPr>
            <a:xfrm>
              <a:off x="12227791" y="3449194"/>
              <a:ext cx="59447" cy="64790"/>
            </a:xfrm>
            <a:custGeom>
              <a:avLst/>
              <a:gdLst>
                <a:gd name="connsiteX0" fmla="*/ 57941 w 59447"/>
                <a:gd name="connsiteY0" fmla="*/ 34655 h 64790"/>
                <a:gd name="connsiteX1" fmla="*/ 59448 w 59447"/>
                <a:gd name="connsiteY1" fmla="*/ 20547 h 64790"/>
                <a:gd name="connsiteX2" fmla="*/ 36025 w 59447"/>
                <a:gd name="connsiteY2" fmla="*/ 17944 h 64790"/>
                <a:gd name="connsiteX3" fmla="*/ 39860 w 59447"/>
                <a:gd name="connsiteY3" fmla="*/ 3562 h 64790"/>
                <a:gd name="connsiteX4" fmla="*/ 26163 w 59447"/>
                <a:gd name="connsiteY4" fmla="*/ 0 h 64790"/>
                <a:gd name="connsiteX5" fmla="*/ 21779 w 59447"/>
                <a:gd name="connsiteY5" fmla="*/ 16300 h 64790"/>
                <a:gd name="connsiteX6" fmla="*/ 1644 w 59447"/>
                <a:gd name="connsiteY6" fmla="*/ 14109 h 64790"/>
                <a:gd name="connsiteX7" fmla="*/ 0 w 59447"/>
                <a:gd name="connsiteY7" fmla="*/ 28217 h 64790"/>
                <a:gd name="connsiteX8" fmla="*/ 18218 w 59447"/>
                <a:gd name="connsiteY8" fmla="*/ 30272 h 64790"/>
                <a:gd name="connsiteX9" fmla="*/ 9999 w 59447"/>
                <a:gd name="connsiteY9" fmla="*/ 61229 h 64790"/>
                <a:gd name="connsiteX10" fmla="*/ 23697 w 59447"/>
                <a:gd name="connsiteY10" fmla="*/ 64790 h 64790"/>
                <a:gd name="connsiteX11" fmla="*/ 32464 w 59447"/>
                <a:gd name="connsiteY11" fmla="*/ 31779 h 64790"/>
                <a:gd name="connsiteX12" fmla="*/ 57941 w 59447"/>
                <a:gd name="connsiteY12" fmla="*/ 34655 h 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790">
                  <a:moveTo>
                    <a:pt x="57941" y="34655"/>
                  </a:moveTo>
                  <a:lnTo>
                    <a:pt x="59448" y="20547"/>
                  </a:lnTo>
                  <a:lnTo>
                    <a:pt x="36025" y="17944"/>
                  </a:lnTo>
                  <a:lnTo>
                    <a:pt x="39860" y="3562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644" y="14109"/>
                  </a:lnTo>
                  <a:lnTo>
                    <a:pt x="0" y="28217"/>
                  </a:lnTo>
                  <a:lnTo>
                    <a:pt x="18218" y="30272"/>
                  </a:lnTo>
                  <a:lnTo>
                    <a:pt x="9999" y="61229"/>
                  </a:lnTo>
                  <a:lnTo>
                    <a:pt x="23697" y="64790"/>
                  </a:lnTo>
                  <a:lnTo>
                    <a:pt x="32464" y="31779"/>
                  </a:lnTo>
                  <a:lnTo>
                    <a:pt x="57941" y="3465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FE497F71-D014-451D-AC5E-0886BAE1F579}"/>
                </a:ext>
              </a:extLst>
            </p:cNvPr>
            <p:cNvSpPr/>
            <p:nvPr/>
          </p:nvSpPr>
          <p:spPr>
            <a:xfrm>
              <a:off x="12283677" y="3406984"/>
              <a:ext cx="98307" cy="125102"/>
            </a:xfrm>
            <a:custGeom>
              <a:avLst/>
              <a:gdLst>
                <a:gd name="connsiteX0" fmla="*/ 59020 w 98307"/>
                <a:gd name="connsiteY0" fmla="*/ 124080 h 125102"/>
                <a:gd name="connsiteX1" fmla="*/ 96689 w 98307"/>
                <a:gd name="connsiteY1" fmla="*/ 87507 h 125102"/>
                <a:gd name="connsiteX2" fmla="*/ 90662 w 98307"/>
                <a:gd name="connsiteY2" fmla="*/ 60112 h 125102"/>
                <a:gd name="connsiteX3" fmla="*/ 52993 w 98307"/>
                <a:gd name="connsiteY3" fmla="*/ 53674 h 125102"/>
                <a:gd name="connsiteX4" fmla="*/ 61349 w 98307"/>
                <a:gd name="connsiteY4" fmla="*/ 16827 h 125102"/>
                <a:gd name="connsiteX5" fmla="*/ 50801 w 98307"/>
                <a:gd name="connsiteY5" fmla="*/ 116 h 125102"/>
                <a:gd name="connsiteX6" fmla="*/ 19023 w 98307"/>
                <a:gd name="connsiteY6" fmla="*/ 33675 h 125102"/>
                <a:gd name="connsiteX7" fmla="*/ 31762 w 98307"/>
                <a:gd name="connsiteY7" fmla="*/ 40113 h 125102"/>
                <a:gd name="connsiteX8" fmla="*/ 46966 w 98307"/>
                <a:gd name="connsiteY8" fmla="*/ 16279 h 125102"/>
                <a:gd name="connsiteX9" fmla="*/ 46966 w 98307"/>
                <a:gd name="connsiteY9" fmla="*/ 18334 h 125102"/>
                <a:gd name="connsiteX10" fmla="*/ 27789 w 98307"/>
                <a:gd name="connsiteY10" fmla="*/ 59427 h 125102"/>
                <a:gd name="connsiteX11" fmla="*/ 25050 w 98307"/>
                <a:gd name="connsiteY11" fmla="*/ 68467 h 125102"/>
                <a:gd name="connsiteX12" fmla="*/ 33816 w 98307"/>
                <a:gd name="connsiteY12" fmla="*/ 72166 h 125102"/>
                <a:gd name="connsiteX13" fmla="*/ 80799 w 98307"/>
                <a:gd name="connsiteY13" fmla="*/ 70248 h 125102"/>
                <a:gd name="connsiteX14" fmla="*/ 82580 w 98307"/>
                <a:gd name="connsiteY14" fmla="*/ 83124 h 125102"/>
                <a:gd name="connsiteX15" fmla="*/ 55185 w 98307"/>
                <a:gd name="connsiteY15" fmla="*/ 109150 h 125102"/>
                <a:gd name="connsiteX16" fmla="*/ 10941 w 98307"/>
                <a:gd name="connsiteY16" fmla="*/ 99561 h 125102"/>
                <a:gd name="connsiteX17" fmla="*/ -17 w 98307"/>
                <a:gd name="connsiteY17" fmla="*/ 108602 h 125102"/>
                <a:gd name="connsiteX18" fmla="*/ 42720 w 98307"/>
                <a:gd name="connsiteY18" fmla="*/ 124902 h 125102"/>
                <a:gd name="connsiteX19" fmla="*/ 59020 w 98307"/>
                <a:gd name="connsiteY19" fmla="*/ 124080 h 12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307" h="125102">
                  <a:moveTo>
                    <a:pt x="59020" y="124080"/>
                  </a:moveTo>
                  <a:cubicBezTo>
                    <a:pt x="77759" y="120519"/>
                    <a:pt x="92580" y="106136"/>
                    <a:pt x="96689" y="87507"/>
                  </a:cubicBezTo>
                  <a:cubicBezTo>
                    <a:pt x="100195" y="77987"/>
                    <a:pt x="97840" y="67289"/>
                    <a:pt x="90662" y="60112"/>
                  </a:cubicBezTo>
                  <a:cubicBezTo>
                    <a:pt x="79526" y="52879"/>
                    <a:pt x="65896" y="50551"/>
                    <a:pt x="52993" y="53674"/>
                  </a:cubicBezTo>
                  <a:cubicBezTo>
                    <a:pt x="59910" y="42702"/>
                    <a:pt x="62855" y="29703"/>
                    <a:pt x="61349" y="16827"/>
                  </a:cubicBezTo>
                  <a:cubicBezTo>
                    <a:pt x="61349" y="13129"/>
                    <a:pt x="59842" y="1760"/>
                    <a:pt x="50801" y="116"/>
                  </a:cubicBezTo>
                  <a:cubicBezTo>
                    <a:pt x="41761" y="-1528"/>
                    <a:pt x="31077" y="9704"/>
                    <a:pt x="19023" y="33675"/>
                  </a:cubicBezTo>
                  <a:lnTo>
                    <a:pt x="31762" y="40113"/>
                  </a:lnTo>
                  <a:cubicBezTo>
                    <a:pt x="35871" y="31593"/>
                    <a:pt x="40980" y="23594"/>
                    <a:pt x="46966" y="16279"/>
                  </a:cubicBezTo>
                  <a:cubicBezTo>
                    <a:pt x="47048" y="16964"/>
                    <a:pt x="47048" y="17649"/>
                    <a:pt x="46966" y="18334"/>
                  </a:cubicBezTo>
                  <a:cubicBezTo>
                    <a:pt x="48377" y="34470"/>
                    <a:pt x="41062" y="50140"/>
                    <a:pt x="27789" y="59427"/>
                  </a:cubicBezTo>
                  <a:cubicBezTo>
                    <a:pt x="24721" y="61317"/>
                    <a:pt x="23543" y="65194"/>
                    <a:pt x="25050" y="68467"/>
                  </a:cubicBezTo>
                  <a:cubicBezTo>
                    <a:pt x="26638" y="71714"/>
                    <a:pt x="30378" y="73289"/>
                    <a:pt x="33816" y="72166"/>
                  </a:cubicBezTo>
                  <a:cubicBezTo>
                    <a:pt x="45459" y="68330"/>
                    <a:pt x="72444" y="62714"/>
                    <a:pt x="80799" y="70248"/>
                  </a:cubicBezTo>
                  <a:cubicBezTo>
                    <a:pt x="81758" y="71070"/>
                    <a:pt x="84772" y="73810"/>
                    <a:pt x="82580" y="83124"/>
                  </a:cubicBezTo>
                  <a:cubicBezTo>
                    <a:pt x="79567" y="96548"/>
                    <a:pt x="68745" y="106821"/>
                    <a:pt x="55185" y="109150"/>
                  </a:cubicBezTo>
                  <a:cubicBezTo>
                    <a:pt x="39761" y="113382"/>
                    <a:pt x="23228" y="109807"/>
                    <a:pt x="10941" y="99561"/>
                  </a:cubicBezTo>
                  <a:lnTo>
                    <a:pt x="-17" y="108602"/>
                  </a:lnTo>
                  <a:cubicBezTo>
                    <a:pt x="11352" y="119724"/>
                    <a:pt x="26830" y="125628"/>
                    <a:pt x="42720" y="124902"/>
                  </a:cubicBezTo>
                  <a:cubicBezTo>
                    <a:pt x="48172" y="125272"/>
                    <a:pt x="53637" y="124998"/>
                    <a:pt x="59020" y="124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B015CDF-4C81-43E9-919C-6AA81B1E1DEA}"/>
                </a:ext>
              </a:extLst>
            </p:cNvPr>
            <p:cNvSpPr/>
            <p:nvPr/>
          </p:nvSpPr>
          <p:spPr>
            <a:xfrm>
              <a:off x="6512483" y="5933681"/>
              <a:ext cx="1059067" cy="309708"/>
            </a:xfrm>
            <a:custGeom>
              <a:avLst/>
              <a:gdLst>
                <a:gd name="connsiteX0" fmla="*/ 1052180 w 1059067"/>
                <a:gd name="connsiteY0" fmla="*/ 42424 h 309708"/>
                <a:gd name="connsiteX1" fmla="*/ 1023552 w 1059067"/>
                <a:gd name="connsiteY1" fmla="*/ 42424 h 309708"/>
                <a:gd name="connsiteX2" fmla="*/ 1008896 w 1059067"/>
                <a:gd name="connsiteY2" fmla="*/ 43109 h 309708"/>
                <a:gd name="connsiteX3" fmla="*/ 460987 w 1059067"/>
                <a:gd name="connsiteY3" fmla="*/ 26124 h 309708"/>
                <a:gd name="connsiteX4" fmla="*/ 144981 w 1059067"/>
                <a:gd name="connsiteY4" fmla="*/ 12426 h 309708"/>
                <a:gd name="connsiteX5" fmla="*/ 141420 w 1059067"/>
                <a:gd name="connsiteY5" fmla="*/ 15440 h 309708"/>
                <a:gd name="connsiteX6" fmla="*/ 61288 w 1059067"/>
                <a:gd name="connsiteY6" fmla="*/ 284052 h 309708"/>
                <a:gd name="connsiteX7" fmla="*/ 13209 w 1059067"/>
                <a:gd name="connsiteY7" fmla="*/ 205016 h 309708"/>
                <a:gd name="connsiteX8" fmla="*/ 3415 w 1059067"/>
                <a:gd name="connsiteY8" fmla="*/ 202619 h 309708"/>
                <a:gd name="connsiteX9" fmla="*/ 1018 w 1059067"/>
                <a:gd name="connsiteY9" fmla="*/ 212413 h 309708"/>
                <a:gd name="connsiteX10" fmla="*/ 58138 w 1059067"/>
                <a:gd name="connsiteY10" fmla="*/ 306242 h 309708"/>
                <a:gd name="connsiteX11" fmla="*/ 64165 w 1059067"/>
                <a:gd name="connsiteY11" fmla="*/ 309667 h 309708"/>
                <a:gd name="connsiteX12" fmla="*/ 65397 w 1059067"/>
                <a:gd name="connsiteY12" fmla="*/ 309667 h 309708"/>
                <a:gd name="connsiteX13" fmla="*/ 71150 w 1059067"/>
                <a:gd name="connsiteY13" fmla="*/ 304325 h 309708"/>
                <a:gd name="connsiteX14" fmla="*/ 150323 w 1059067"/>
                <a:gd name="connsiteY14" fmla="*/ 26672 h 309708"/>
                <a:gd name="connsiteX15" fmla="*/ 154296 w 1059067"/>
                <a:gd name="connsiteY15" fmla="*/ 23248 h 309708"/>
                <a:gd name="connsiteX16" fmla="*/ 459344 w 1059067"/>
                <a:gd name="connsiteY16" fmla="*/ 40370 h 309708"/>
                <a:gd name="connsiteX17" fmla="*/ 1009580 w 1059067"/>
                <a:gd name="connsiteY17" fmla="*/ 57492 h 309708"/>
                <a:gd name="connsiteX18" fmla="*/ 1023278 w 1059067"/>
                <a:gd name="connsiteY18" fmla="*/ 57492 h 309708"/>
                <a:gd name="connsiteX19" fmla="*/ 1044784 w 1059067"/>
                <a:gd name="connsiteY19" fmla="*/ 57492 h 309708"/>
                <a:gd name="connsiteX20" fmla="*/ 1044784 w 1059067"/>
                <a:gd name="connsiteY20" fmla="*/ 98585 h 309708"/>
                <a:gd name="connsiteX21" fmla="*/ 1051906 w 1059067"/>
                <a:gd name="connsiteY21" fmla="*/ 105708 h 309708"/>
                <a:gd name="connsiteX22" fmla="*/ 1059029 w 1059067"/>
                <a:gd name="connsiteY22" fmla="*/ 98585 h 309708"/>
                <a:gd name="connsiteX23" fmla="*/ 1059029 w 1059067"/>
                <a:gd name="connsiteY23" fmla="*/ 50095 h 309708"/>
                <a:gd name="connsiteX24" fmla="*/ 1052482 w 1059067"/>
                <a:gd name="connsiteY24" fmla="*/ 42438 h 309708"/>
                <a:gd name="connsiteX25" fmla="*/ 1052180 w 1059067"/>
                <a:gd name="connsiteY25" fmla="*/ 42424 h 30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9067" h="309708">
                  <a:moveTo>
                    <a:pt x="1052180" y="42424"/>
                  </a:moveTo>
                  <a:lnTo>
                    <a:pt x="1023552" y="42424"/>
                  </a:lnTo>
                  <a:lnTo>
                    <a:pt x="1008896" y="43109"/>
                  </a:lnTo>
                  <a:cubicBezTo>
                    <a:pt x="826112" y="53341"/>
                    <a:pt x="642786" y="47657"/>
                    <a:pt x="460987" y="26124"/>
                  </a:cubicBezTo>
                  <a:cubicBezTo>
                    <a:pt x="168678" y="-8531"/>
                    <a:pt x="163610" y="-4011"/>
                    <a:pt x="144981" y="12426"/>
                  </a:cubicBezTo>
                  <a:lnTo>
                    <a:pt x="141420" y="15440"/>
                  </a:lnTo>
                  <a:cubicBezTo>
                    <a:pt x="122106" y="30781"/>
                    <a:pt x="77177" y="216111"/>
                    <a:pt x="61288" y="284052"/>
                  </a:cubicBezTo>
                  <a:lnTo>
                    <a:pt x="13209" y="205016"/>
                  </a:lnTo>
                  <a:cubicBezTo>
                    <a:pt x="11167" y="201646"/>
                    <a:pt x="6782" y="200578"/>
                    <a:pt x="3415" y="202619"/>
                  </a:cubicBezTo>
                  <a:cubicBezTo>
                    <a:pt x="48" y="204660"/>
                    <a:pt x="-1024" y="209043"/>
                    <a:pt x="1018" y="212413"/>
                  </a:cubicBezTo>
                  <a:lnTo>
                    <a:pt x="58138" y="306242"/>
                  </a:lnTo>
                  <a:cubicBezTo>
                    <a:pt x="59399" y="308366"/>
                    <a:pt x="61691" y="309667"/>
                    <a:pt x="64165" y="309667"/>
                  </a:cubicBezTo>
                  <a:lnTo>
                    <a:pt x="65397" y="309667"/>
                  </a:lnTo>
                  <a:cubicBezTo>
                    <a:pt x="68196" y="309160"/>
                    <a:pt x="70444" y="307078"/>
                    <a:pt x="71150" y="304325"/>
                  </a:cubicBezTo>
                  <a:cubicBezTo>
                    <a:pt x="96217" y="195839"/>
                    <a:pt x="137310" y="38041"/>
                    <a:pt x="150323" y="26672"/>
                  </a:cubicBezTo>
                  <a:lnTo>
                    <a:pt x="154296" y="23248"/>
                  </a:lnTo>
                  <a:cubicBezTo>
                    <a:pt x="167993" y="11331"/>
                    <a:pt x="173335" y="6537"/>
                    <a:pt x="459344" y="40370"/>
                  </a:cubicBezTo>
                  <a:cubicBezTo>
                    <a:pt x="641913" y="62012"/>
                    <a:pt x="826019" y="67738"/>
                    <a:pt x="1009580" y="57492"/>
                  </a:cubicBezTo>
                  <a:lnTo>
                    <a:pt x="1023278" y="57492"/>
                  </a:lnTo>
                  <a:lnTo>
                    <a:pt x="1044784" y="57492"/>
                  </a:lnTo>
                  <a:lnTo>
                    <a:pt x="1044784" y="98585"/>
                  </a:lnTo>
                  <a:cubicBezTo>
                    <a:pt x="1044784" y="102516"/>
                    <a:pt x="1047975" y="105708"/>
                    <a:pt x="1051906" y="105708"/>
                  </a:cubicBezTo>
                  <a:cubicBezTo>
                    <a:pt x="1055838" y="105708"/>
                    <a:pt x="1059029" y="102516"/>
                    <a:pt x="1059029" y="98585"/>
                  </a:cubicBezTo>
                  <a:lnTo>
                    <a:pt x="1059029" y="50095"/>
                  </a:lnTo>
                  <a:cubicBezTo>
                    <a:pt x="1059331" y="46177"/>
                    <a:pt x="1056399" y="42753"/>
                    <a:pt x="1052482" y="42438"/>
                  </a:cubicBezTo>
                  <a:cubicBezTo>
                    <a:pt x="1052386" y="42438"/>
                    <a:pt x="1052276" y="42424"/>
                    <a:pt x="1052180" y="424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11FEAC05-8553-4397-9F4F-F3B3CC8D2267}"/>
                </a:ext>
              </a:extLst>
            </p:cNvPr>
            <p:cNvSpPr/>
            <p:nvPr/>
          </p:nvSpPr>
          <p:spPr>
            <a:xfrm>
              <a:off x="6651827" y="6023491"/>
              <a:ext cx="34145" cy="220583"/>
            </a:xfrm>
            <a:custGeom>
              <a:avLst/>
              <a:gdLst>
                <a:gd name="connsiteX0" fmla="*/ 6596 w 34145"/>
                <a:gd name="connsiteY0" fmla="*/ 220542 h 220583"/>
                <a:gd name="connsiteX1" fmla="*/ 13719 w 34145"/>
                <a:gd name="connsiteY1" fmla="*/ 214104 h 220583"/>
                <a:gd name="connsiteX2" fmla="*/ 34128 w 34145"/>
                <a:gd name="connsiteY2" fmla="*/ 6036 h 220583"/>
                <a:gd name="connsiteX3" fmla="*/ 26041 w 34145"/>
                <a:gd name="connsiteY3" fmla="*/ 36 h 220583"/>
                <a:gd name="connsiteX4" fmla="*/ 20430 w 34145"/>
                <a:gd name="connsiteY4" fmla="*/ 4529 h 220583"/>
                <a:gd name="connsiteX5" fmla="*/ 21 w 34145"/>
                <a:gd name="connsiteY5" fmla="*/ 212734 h 220583"/>
                <a:gd name="connsiteX6" fmla="*/ 6322 w 34145"/>
                <a:gd name="connsiteY6" fmla="*/ 220542 h 22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145" h="220583">
                  <a:moveTo>
                    <a:pt x="6596" y="220542"/>
                  </a:moveTo>
                  <a:cubicBezTo>
                    <a:pt x="10276" y="220556"/>
                    <a:pt x="13365" y="217775"/>
                    <a:pt x="13719" y="214104"/>
                  </a:cubicBezTo>
                  <a:lnTo>
                    <a:pt x="34128" y="6036"/>
                  </a:lnTo>
                  <a:cubicBezTo>
                    <a:pt x="33553" y="2145"/>
                    <a:pt x="29932" y="-539"/>
                    <a:pt x="26041" y="36"/>
                  </a:cubicBezTo>
                  <a:cubicBezTo>
                    <a:pt x="23496" y="406"/>
                    <a:pt x="21351" y="2132"/>
                    <a:pt x="20430" y="4529"/>
                  </a:cubicBezTo>
                  <a:lnTo>
                    <a:pt x="21" y="212734"/>
                  </a:lnTo>
                  <a:cubicBezTo>
                    <a:pt x="-379" y="216624"/>
                    <a:pt x="2434" y="220117"/>
                    <a:pt x="6322" y="2205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DF77D9C9-B691-4022-B5A5-3D44007F7DB6}"/>
                </a:ext>
              </a:extLst>
            </p:cNvPr>
            <p:cNvSpPr/>
            <p:nvPr/>
          </p:nvSpPr>
          <p:spPr>
            <a:xfrm>
              <a:off x="6696561" y="6041290"/>
              <a:ext cx="78535" cy="136900"/>
            </a:xfrm>
            <a:custGeom>
              <a:avLst/>
              <a:gdLst>
                <a:gd name="connsiteX0" fmla="*/ 73909 w 78535"/>
                <a:gd name="connsiteY0" fmla="*/ 24672 h 136900"/>
                <a:gd name="connsiteX1" fmla="*/ 65281 w 78535"/>
                <a:gd name="connsiteY1" fmla="*/ 29877 h 136900"/>
                <a:gd name="connsiteX2" fmla="*/ 65280 w 78535"/>
                <a:gd name="connsiteY2" fmla="*/ 29877 h 136900"/>
                <a:gd name="connsiteX3" fmla="*/ 56787 w 78535"/>
                <a:gd name="connsiteY3" fmla="*/ 63437 h 136900"/>
                <a:gd name="connsiteX4" fmla="*/ 52404 w 78535"/>
                <a:gd name="connsiteY4" fmla="*/ 61245 h 136900"/>
                <a:gd name="connsiteX5" fmla="*/ 19118 w 78535"/>
                <a:gd name="connsiteY5" fmla="*/ 58232 h 136900"/>
                <a:gd name="connsiteX6" fmla="*/ 49527 w 78535"/>
                <a:gd name="connsiteY6" fmla="*/ 10975 h 136900"/>
                <a:gd name="connsiteX7" fmla="*/ 47336 w 78535"/>
                <a:gd name="connsiteY7" fmla="*/ 1112 h 136900"/>
                <a:gd name="connsiteX8" fmla="*/ 37657 w 78535"/>
                <a:gd name="connsiteY8" fmla="*/ 3098 h 136900"/>
                <a:gd name="connsiteX9" fmla="*/ 37610 w 78535"/>
                <a:gd name="connsiteY9" fmla="*/ 3167 h 136900"/>
                <a:gd name="connsiteX10" fmla="*/ 900 w 78535"/>
                <a:gd name="connsiteY10" fmla="*/ 60423 h 136900"/>
                <a:gd name="connsiteX11" fmla="*/ 900 w 78535"/>
                <a:gd name="connsiteY11" fmla="*/ 67272 h 136900"/>
                <a:gd name="connsiteX12" fmla="*/ 6516 w 78535"/>
                <a:gd name="connsiteY12" fmla="*/ 71244 h 136900"/>
                <a:gd name="connsiteX13" fmla="*/ 51445 w 78535"/>
                <a:gd name="connsiteY13" fmla="*/ 75354 h 136900"/>
                <a:gd name="connsiteX14" fmla="*/ 51445 w 78535"/>
                <a:gd name="connsiteY14" fmla="*/ 75354 h 136900"/>
                <a:gd name="connsiteX15" fmla="*/ 53636 w 78535"/>
                <a:gd name="connsiteY15" fmla="*/ 75354 h 136900"/>
                <a:gd name="connsiteX16" fmla="*/ 39939 w 78535"/>
                <a:gd name="connsiteY16" fmla="*/ 128227 h 136900"/>
                <a:gd name="connsiteX17" fmla="*/ 45137 w 78535"/>
                <a:gd name="connsiteY17" fmla="*/ 136857 h 136900"/>
                <a:gd name="connsiteX18" fmla="*/ 45144 w 78535"/>
                <a:gd name="connsiteY18" fmla="*/ 136857 h 136900"/>
                <a:gd name="connsiteX19" fmla="*/ 46788 w 78535"/>
                <a:gd name="connsiteY19" fmla="*/ 136857 h 136900"/>
                <a:gd name="connsiteX20" fmla="*/ 53636 w 78535"/>
                <a:gd name="connsiteY20" fmla="*/ 131514 h 136900"/>
                <a:gd name="connsiteX21" fmla="*/ 78155 w 78535"/>
                <a:gd name="connsiteY21" fmla="*/ 33576 h 136900"/>
                <a:gd name="connsiteX22" fmla="*/ 73909 w 78535"/>
                <a:gd name="connsiteY22" fmla="*/ 24672 h 13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6900">
                  <a:moveTo>
                    <a:pt x="73909" y="24672"/>
                  </a:moveTo>
                  <a:cubicBezTo>
                    <a:pt x="70092" y="23727"/>
                    <a:pt x="66227" y="26056"/>
                    <a:pt x="65281" y="29877"/>
                  </a:cubicBezTo>
                  <a:cubicBezTo>
                    <a:pt x="65281" y="29877"/>
                    <a:pt x="65280" y="29877"/>
                    <a:pt x="65280" y="29877"/>
                  </a:cubicBezTo>
                  <a:lnTo>
                    <a:pt x="56787" y="63437"/>
                  </a:lnTo>
                  <a:cubicBezTo>
                    <a:pt x="55672" y="62163"/>
                    <a:pt x="54097" y="61368"/>
                    <a:pt x="52404" y="61245"/>
                  </a:cubicBezTo>
                  <a:lnTo>
                    <a:pt x="19118" y="58232"/>
                  </a:lnTo>
                  <a:lnTo>
                    <a:pt x="49527" y="10975"/>
                  </a:lnTo>
                  <a:cubicBezTo>
                    <a:pt x="51579" y="7633"/>
                    <a:pt x="50609" y="3263"/>
                    <a:pt x="47336" y="1112"/>
                  </a:cubicBezTo>
                  <a:cubicBezTo>
                    <a:pt x="44115" y="-1011"/>
                    <a:pt x="39783" y="-121"/>
                    <a:pt x="37657" y="3098"/>
                  </a:cubicBezTo>
                  <a:cubicBezTo>
                    <a:pt x="37642" y="3112"/>
                    <a:pt x="37625" y="3140"/>
                    <a:pt x="37610" y="3167"/>
                  </a:cubicBezTo>
                  <a:lnTo>
                    <a:pt x="900" y="60423"/>
                  </a:lnTo>
                  <a:cubicBezTo>
                    <a:pt x="-323" y="62547"/>
                    <a:pt x="-323" y="65149"/>
                    <a:pt x="900" y="67272"/>
                  </a:cubicBezTo>
                  <a:cubicBezTo>
                    <a:pt x="1848" y="69574"/>
                    <a:pt x="4034" y="71121"/>
                    <a:pt x="6516" y="71244"/>
                  </a:cubicBezTo>
                  <a:lnTo>
                    <a:pt x="51445" y="75354"/>
                  </a:lnTo>
                  <a:lnTo>
                    <a:pt x="51445" y="75354"/>
                  </a:lnTo>
                  <a:cubicBezTo>
                    <a:pt x="52168" y="75504"/>
                    <a:pt x="52913" y="75504"/>
                    <a:pt x="53636" y="75354"/>
                  </a:cubicBezTo>
                  <a:lnTo>
                    <a:pt x="39939" y="128227"/>
                  </a:lnTo>
                  <a:cubicBezTo>
                    <a:pt x="38992" y="132048"/>
                    <a:pt x="41320" y="135911"/>
                    <a:pt x="45137" y="136857"/>
                  </a:cubicBezTo>
                  <a:cubicBezTo>
                    <a:pt x="45140" y="136857"/>
                    <a:pt x="45141" y="136857"/>
                    <a:pt x="45144" y="136857"/>
                  </a:cubicBezTo>
                  <a:lnTo>
                    <a:pt x="46788" y="136857"/>
                  </a:lnTo>
                  <a:cubicBezTo>
                    <a:pt x="50052" y="136939"/>
                    <a:pt x="52919" y="134706"/>
                    <a:pt x="53636" y="131514"/>
                  </a:cubicBezTo>
                  <a:lnTo>
                    <a:pt x="78155" y="33576"/>
                  </a:lnTo>
                  <a:cubicBezTo>
                    <a:pt x="79357" y="29946"/>
                    <a:pt x="77483" y="26015"/>
                    <a:pt x="73909" y="246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6294E58B-79A6-418B-B048-2BDB79390755}"/>
                </a:ext>
              </a:extLst>
            </p:cNvPr>
            <p:cNvSpPr/>
            <p:nvPr/>
          </p:nvSpPr>
          <p:spPr>
            <a:xfrm>
              <a:off x="6534575" y="6003379"/>
              <a:ext cx="71964" cy="68651"/>
            </a:xfrm>
            <a:custGeom>
              <a:avLst/>
              <a:gdLst>
                <a:gd name="connsiteX0" fmla="*/ 10157 w 71964"/>
                <a:gd name="connsiteY0" fmla="*/ 61351 h 68651"/>
                <a:gd name="connsiteX1" fmla="*/ 17417 w 71964"/>
                <a:gd name="connsiteY1" fmla="*/ 59981 h 68651"/>
                <a:gd name="connsiteX2" fmla="*/ 55907 w 71964"/>
                <a:gd name="connsiteY2" fmla="*/ 25463 h 68651"/>
                <a:gd name="connsiteX3" fmla="*/ 58373 w 71964"/>
                <a:gd name="connsiteY3" fmla="*/ 61899 h 68651"/>
                <a:gd name="connsiteX4" fmla="*/ 65359 w 71964"/>
                <a:gd name="connsiteY4" fmla="*/ 68610 h 68651"/>
                <a:gd name="connsiteX5" fmla="*/ 65359 w 71964"/>
                <a:gd name="connsiteY5" fmla="*/ 68610 h 68651"/>
                <a:gd name="connsiteX6" fmla="*/ 71934 w 71964"/>
                <a:gd name="connsiteY6" fmla="*/ 60940 h 68651"/>
                <a:gd name="connsiteX7" fmla="*/ 68509 w 71964"/>
                <a:gd name="connsiteY7" fmla="*/ 9984 h 68651"/>
                <a:gd name="connsiteX8" fmla="*/ 64126 w 71964"/>
                <a:gd name="connsiteY8" fmla="*/ 3820 h 68651"/>
                <a:gd name="connsiteX9" fmla="*/ 56729 w 71964"/>
                <a:gd name="connsiteY9" fmla="*/ 5190 h 68651"/>
                <a:gd name="connsiteX10" fmla="*/ 17691 w 71964"/>
                <a:gd name="connsiteY10" fmla="*/ 40119 h 68651"/>
                <a:gd name="connsiteX11" fmla="*/ 14129 w 71964"/>
                <a:gd name="connsiteY11" fmla="*/ 6286 h 68651"/>
                <a:gd name="connsiteX12" fmla="*/ 6322 w 71964"/>
                <a:gd name="connsiteY12" fmla="*/ -15 h 68651"/>
                <a:gd name="connsiteX13" fmla="*/ 21 w 71964"/>
                <a:gd name="connsiteY13" fmla="*/ 7793 h 68651"/>
                <a:gd name="connsiteX14" fmla="*/ 5089 w 71964"/>
                <a:gd name="connsiteY14" fmla="*/ 55461 h 68651"/>
                <a:gd name="connsiteX15" fmla="*/ 10157 w 71964"/>
                <a:gd name="connsiteY15" fmla="*/ 61351 h 6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964" h="68651">
                  <a:moveTo>
                    <a:pt x="10157" y="61351"/>
                  </a:moveTo>
                  <a:cubicBezTo>
                    <a:pt x="12641" y="62310"/>
                    <a:pt x="15457" y="61789"/>
                    <a:pt x="17417" y="59981"/>
                  </a:cubicBezTo>
                  <a:lnTo>
                    <a:pt x="55907" y="25463"/>
                  </a:lnTo>
                  <a:lnTo>
                    <a:pt x="58373" y="61899"/>
                  </a:lnTo>
                  <a:cubicBezTo>
                    <a:pt x="58520" y="65652"/>
                    <a:pt x="61606" y="68610"/>
                    <a:pt x="65359" y="68610"/>
                  </a:cubicBezTo>
                  <a:lnTo>
                    <a:pt x="65359" y="68610"/>
                  </a:lnTo>
                  <a:cubicBezTo>
                    <a:pt x="69261" y="68254"/>
                    <a:pt x="72172" y="64857"/>
                    <a:pt x="71934" y="60940"/>
                  </a:cubicBezTo>
                  <a:lnTo>
                    <a:pt x="68509" y="9984"/>
                  </a:lnTo>
                  <a:cubicBezTo>
                    <a:pt x="68319" y="7272"/>
                    <a:pt x="66627" y="4889"/>
                    <a:pt x="64126" y="3820"/>
                  </a:cubicBezTo>
                  <a:cubicBezTo>
                    <a:pt x="61595" y="2889"/>
                    <a:pt x="58761" y="3423"/>
                    <a:pt x="56729" y="5190"/>
                  </a:cubicBezTo>
                  <a:lnTo>
                    <a:pt x="17691" y="40119"/>
                  </a:lnTo>
                  <a:lnTo>
                    <a:pt x="14129" y="6286"/>
                  </a:lnTo>
                  <a:cubicBezTo>
                    <a:pt x="13631" y="2437"/>
                    <a:pt x="10190" y="-344"/>
                    <a:pt x="6322" y="-15"/>
                  </a:cubicBezTo>
                  <a:cubicBezTo>
                    <a:pt x="2434" y="409"/>
                    <a:pt x="-379" y="3902"/>
                    <a:pt x="21" y="7793"/>
                  </a:cubicBezTo>
                  <a:lnTo>
                    <a:pt x="5089" y="55461"/>
                  </a:lnTo>
                  <a:cubicBezTo>
                    <a:pt x="5497" y="58241"/>
                    <a:pt x="7471" y="60529"/>
                    <a:pt x="10157" y="6135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A82AC2C-8E66-4D14-A505-7C9A74C9FF85}"/>
                </a:ext>
              </a:extLst>
            </p:cNvPr>
            <p:cNvSpPr/>
            <p:nvPr/>
          </p:nvSpPr>
          <p:spPr>
            <a:xfrm>
              <a:off x="6838290" y="5981034"/>
              <a:ext cx="65141" cy="101135"/>
            </a:xfrm>
            <a:custGeom>
              <a:avLst/>
              <a:gdLst>
                <a:gd name="connsiteX0" fmla="*/ 64089 w 65141"/>
                <a:gd name="connsiteY0" fmla="*/ 97804 h 101135"/>
                <a:gd name="connsiteX1" fmla="*/ 61760 w 65141"/>
                <a:gd name="connsiteY1" fmla="*/ 87941 h 101135"/>
                <a:gd name="connsiteX2" fmla="*/ 61760 w 65141"/>
                <a:gd name="connsiteY2" fmla="*/ 63559 h 101135"/>
                <a:gd name="connsiteX3" fmla="*/ 59020 w 65141"/>
                <a:gd name="connsiteY3" fmla="*/ 17535 h 101135"/>
                <a:gd name="connsiteX4" fmla="*/ 46829 w 65141"/>
                <a:gd name="connsiteY4" fmla="*/ 9864 h 101135"/>
                <a:gd name="connsiteX5" fmla="*/ 13955 w 65141"/>
                <a:gd name="connsiteY5" fmla="*/ 44930 h 101135"/>
                <a:gd name="connsiteX6" fmla="*/ 13955 w 65141"/>
                <a:gd name="connsiteY6" fmla="*/ 9042 h 101135"/>
                <a:gd name="connsiteX7" fmla="*/ 9062 w 65141"/>
                <a:gd name="connsiteY7" fmla="*/ 235 h 101135"/>
                <a:gd name="connsiteX8" fmla="*/ 257 w 65141"/>
                <a:gd name="connsiteY8" fmla="*/ 5125 h 101135"/>
                <a:gd name="connsiteX9" fmla="*/ 257 w 65141"/>
                <a:gd name="connsiteY9" fmla="*/ 9042 h 101135"/>
                <a:gd name="connsiteX10" fmla="*/ 257 w 65141"/>
                <a:gd name="connsiteY10" fmla="*/ 75339 h 101135"/>
                <a:gd name="connsiteX11" fmla="*/ 5873 w 65141"/>
                <a:gd name="connsiteY11" fmla="*/ 82325 h 101135"/>
                <a:gd name="connsiteX12" fmla="*/ 13818 w 65141"/>
                <a:gd name="connsiteY12" fmla="*/ 78216 h 101135"/>
                <a:gd name="connsiteX13" fmla="*/ 46966 w 65141"/>
                <a:gd name="connsiteY13" fmla="*/ 24384 h 101135"/>
                <a:gd name="connsiteX14" fmla="*/ 48062 w 65141"/>
                <a:gd name="connsiteY14" fmla="*/ 61642 h 101135"/>
                <a:gd name="connsiteX15" fmla="*/ 54500 w 65141"/>
                <a:gd name="connsiteY15" fmla="*/ 99995 h 101135"/>
                <a:gd name="connsiteX16" fmla="*/ 58335 w 65141"/>
                <a:gd name="connsiteY16" fmla="*/ 101091 h 101135"/>
                <a:gd name="connsiteX17" fmla="*/ 64089 w 65141"/>
                <a:gd name="connsiteY17" fmla="*/ 97804 h 10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141" h="101135">
                  <a:moveTo>
                    <a:pt x="64089" y="97804"/>
                  </a:moveTo>
                  <a:cubicBezTo>
                    <a:pt x="66114" y="94434"/>
                    <a:pt x="65082" y="90051"/>
                    <a:pt x="61760" y="87941"/>
                  </a:cubicBezTo>
                  <a:cubicBezTo>
                    <a:pt x="58883" y="86161"/>
                    <a:pt x="60801" y="72052"/>
                    <a:pt x="61760" y="63559"/>
                  </a:cubicBezTo>
                  <a:cubicBezTo>
                    <a:pt x="65509" y="48287"/>
                    <a:pt x="64554" y="32246"/>
                    <a:pt x="59020" y="17535"/>
                  </a:cubicBezTo>
                  <a:cubicBezTo>
                    <a:pt x="56900" y="12727"/>
                    <a:pt x="52077" y="9700"/>
                    <a:pt x="46829" y="9864"/>
                  </a:cubicBezTo>
                  <a:cubicBezTo>
                    <a:pt x="36145" y="9864"/>
                    <a:pt x="23954" y="26850"/>
                    <a:pt x="13955" y="44930"/>
                  </a:cubicBezTo>
                  <a:lnTo>
                    <a:pt x="13955" y="9042"/>
                  </a:lnTo>
                  <a:cubicBezTo>
                    <a:pt x="15036" y="5262"/>
                    <a:pt x="12845" y="1317"/>
                    <a:pt x="9062" y="235"/>
                  </a:cubicBezTo>
                  <a:cubicBezTo>
                    <a:pt x="5280" y="-847"/>
                    <a:pt x="1338" y="1345"/>
                    <a:pt x="257" y="5125"/>
                  </a:cubicBezTo>
                  <a:cubicBezTo>
                    <a:pt x="-109" y="6413"/>
                    <a:pt x="-109" y="7769"/>
                    <a:pt x="257" y="9042"/>
                  </a:cubicBezTo>
                  <a:lnTo>
                    <a:pt x="257" y="75339"/>
                  </a:lnTo>
                  <a:cubicBezTo>
                    <a:pt x="297" y="78682"/>
                    <a:pt x="2616" y="81572"/>
                    <a:pt x="5873" y="82325"/>
                  </a:cubicBezTo>
                  <a:cubicBezTo>
                    <a:pt x="9158" y="82997"/>
                    <a:pt x="12467" y="81284"/>
                    <a:pt x="13818" y="78216"/>
                  </a:cubicBezTo>
                  <a:cubicBezTo>
                    <a:pt x="25461" y="52053"/>
                    <a:pt x="40391" y="27945"/>
                    <a:pt x="46966" y="24384"/>
                  </a:cubicBezTo>
                  <a:cubicBezTo>
                    <a:pt x="50692" y="36479"/>
                    <a:pt x="51072" y="49355"/>
                    <a:pt x="48062" y="61642"/>
                  </a:cubicBezTo>
                  <a:cubicBezTo>
                    <a:pt x="45871" y="77942"/>
                    <a:pt x="43816" y="93420"/>
                    <a:pt x="54500" y="99995"/>
                  </a:cubicBezTo>
                  <a:cubicBezTo>
                    <a:pt x="55634" y="100749"/>
                    <a:pt x="56974" y="101132"/>
                    <a:pt x="58335" y="101091"/>
                  </a:cubicBezTo>
                  <a:cubicBezTo>
                    <a:pt x="60683" y="101036"/>
                    <a:pt x="62846" y="99804"/>
                    <a:pt x="64089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8FB3DFE-C7A8-4F49-917D-D5D57AF8CA38}"/>
                </a:ext>
              </a:extLst>
            </p:cNvPr>
            <p:cNvSpPr/>
            <p:nvPr/>
          </p:nvSpPr>
          <p:spPr>
            <a:xfrm>
              <a:off x="6890713" y="6097547"/>
              <a:ext cx="71993" cy="55809"/>
            </a:xfrm>
            <a:custGeom>
              <a:avLst/>
              <a:gdLst>
                <a:gd name="connsiteX0" fmla="*/ 29062 w 71993"/>
                <a:gd name="connsiteY0" fmla="*/ 50601 h 55809"/>
                <a:gd name="connsiteX1" fmla="*/ 37867 w 71993"/>
                <a:gd name="connsiteY1" fmla="*/ 55491 h 55809"/>
                <a:gd name="connsiteX2" fmla="*/ 42760 w 71993"/>
                <a:gd name="connsiteY2" fmla="*/ 50601 h 55809"/>
                <a:gd name="connsiteX3" fmla="*/ 42760 w 71993"/>
                <a:gd name="connsiteY3" fmla="*/ 35534 h 55809"/>
                <a:gd name="connsiteX4" fmla="*/ 62896 w 71993"/>
                <a:gd name="connsiteY4" fmla="*/ 35534 h 55809"/>
                <a:gd name="connsiteX5" fmla="*/ 71701 w 71993"/>
                <a:gd name="connsiteY5" fmla="*/ 30644 h 55809"/>
                <a:gd name="connsiteX6" fmla="*/ 66809 w 71993"/>
                <a:gd name="connsiteY6" fmla="*/ 21836 h 55809"/>
                <a:gd name="connsiteX7" fmla="*/ 62896 w 71993"/>
                <a:gd name="connsiteY7" fmla="*/ 21836 h 55809"/>
                <a:gd name="connsiteX8" fmla="*/ 43308 w 71993"/>
                <a:gd name="connsiteY8" fmla="*/ 21836 h 55809"/>
                <a:gd name="connsiteX9" fmla="*/ 43308 w 71993"/>
                <a:gd name="connsiteY9" fmla="*/ 5125 h 55809"/>
                <a:gd name="connsiteX10" fmla="*/ 34503 w 71993"/>
                <a:gd name="connsiteY10" fmla="*/ 235 h 55809"/>
                <a:gd name="connsiteX11" fmla="*/ 29610 w 71993"/>
                <a:gd name="connsiteY11" fmla="*/ 5125 h 55809"/>
                <a:gd name="connsiteX12" fmla="*/ 29610 w 71993"/>
                <a:gd name="connsiteY12" fmla="*/ 21836 h 55809"/>
                <a:gd name="connsiteX13" fmla="*/ 9064 w 71993"/>
                <a:gd name="connsiteY13" fmla="*/ 21836 h 55809"/>
                <a:gd name="connsiteX14" fmla="*/ 259 w 71993"/>
                <a:gd name="connsiteY14" fmla="*/ 26726 h 55809"/>
                <a:gd name="connsiteX15" fmla="*/ 5150 w 71993"/>
                <a:gd name="connsiteY15" fmla="*/ 35534 h 55809"/>
                <a:gd name="connsiteX16" fmla="*/ 9064 w 71993"/>
                <a:gd name="connsiteY16" fmla="*/ 35534 h 55809"/>
                <a:gd name="connsiteX17" fmla="*/ 29062 w 71993"/>
                <a:gd name="connsiteY17" fmla="*/ 35534 h 5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93" h="55809">
                  <a:moveTo>
                    <a:pt x="29062" y="50601"/>
                  </a:moveTo>
                  <a:cubicBezTo>
                    <a:pt x="30143" y="54382"/>
                    <a:pt x="34085" y="56574"/>
                    <a:pt x="37867" y="55491"/>
                  </a:cubicBezTo>
                  <a:cubicBezTo>
                    <a:pt x="40234" y="54820"/>
                    <a:pt x="42083" y="52971"/>
                    <a:pt x="42760" y="50601"/>
                  </a:cubicBezTo>
                  <a:lnTo>
                    <a:pt x="42760" y="35534"/>
                  </a:lnTo>
                  <a:lnTo>
                    <a:pt x="62896" y="35534"/>
                  </a:lnTo>
                  <a:cubicBezTo>
                    <a:pt x="66678" y="36616"/>
                    <a:pt x="70620" y="34424"/>
                    <a:pt x="71701" y="30644"/>
                  </a:cubicBezTo>
                  <a:cubicBezTo>
                    <a:pt x="72781" y="26863"/>
                    <a:pt x="70591" y="22918"/>
                    <a:pt x="66809" y="21836"/>
                  </a:cubicBezTo>
                  <a:cubicBezTo>
                    <a:pt x="65530" y="21466"/>
                    <a:pt x="64175" y="21466"/>
                    <a:pt x="62896" y="21836"/>
                  </a:cubicBezTo>
                  <a:lnTo>
                    <a:pt x="43308" y="21836"/>
                  </a:lnTo>
                  <a:lnTo>
                    <a:pt x="43308" y="5125"/>
                  </a:lnTo>
                  <a:cubicBezTo>
                    <a:pt x="42227" y="1344"/>
                    <a:pt x="38285" y="-847"/>
                    <a:pt x="34503" y="235"/>
                  </a:cubicBezTo>
                  <a:cubicBezTo>
                    <a:pt x="32136" y="906"/>
                    <a:pt x="30287" y="2755"/>
                    <a:pt x="29610" y="5125"/>
                  </a:cubicBezTo>
                  <a:lnTo>
                    <a:pt x="29610" y="21836"/>
                  </a:lnTo>
                  <a:lnTo>
                    <a:pt x="9064" y="21836"/>
                  </a:lnTo>
                  <a:cubicBezTo>
                    <a:pt x="5282" y="20754"/>
                    <a:pt x="1340" y="22946"/>
                    <a:pt x="259" y="26726"/>
                  </a:cubicBezTo>
                  <a:cubicBezTo>
                    <a:pt x="-822" y="30507"/>
                    <a:pt x="1368" y="34452"/>
                    <a:pt x="5150" y="35534"/>
                  </a:cubicBezTo>
                  <a:cubicBezTo>
                    <a:pt x="6430" y="35904"/>
                    <a:pt x="7784" y="35904"/>
                    <a:pt x="9064" y="35534"/>
                  </a:cubicBezTo>
                  <a:lnTo>
                    <a:pt x="29062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FCB656FF-F6EE-4131-B63F-38FD5673D2A4}"/>
                </a:ext>
              </a:extLst>
            </p:cNvPr>
            <p:cNvSpPr/>
            <p:nvPr/>
          </p:nvSpPr>
          <p:spPr>
            <a:xfrm>
              <a:off x="6993981" y="6074929"/>
              <a:ext cx="225242" cy="108211"/>
            </a:xfrm>
            <a:custGeom>
              <a:avLst/>
              <a:gdLst>
                <a:gd name="connsiteX0" fmla="*/ 172352 w 225242"/>
                <a:gd name="connsiteY0" fmla="*/ 7060 h 108211"/>
                <a:gd name="connsiteX1" fmla="*/ 158655 w 225242"/>
                <a:gd name="connsiteY1" fmla="*/ 38701 h 108211"/>
                <a:gd name="connsiteX2" fmla="*/ 177421 w 225242"/>
                <a:gd name="connsiteY2" fmla="*/ 72124 h 108211"/>
                <a:gd name="connsiteX3" fmla="*/ 184269 w 225242"/>
                <a:gd name="connsiteY3" fmla="*/ 92259 h 108211"/>
                <a:gd name="connsiteX4" fmla="*/ 133862 w 225242"/>
                <a:gd name="connsiteY4" fmla="*/ 74178 h 108211"/>
                <a:gd name="connsiteX5" fmla="*/ 143861 w 225242"/>
                <a:gd name="connsiteY5" fmla="*/ 30072 h 108211"/>
                <a:gd name="connsiteX6" fmla="*/ 128383 w 225242"/>
                <a:gd name="connsiteY6" fmla="*/ 2676 h 108211"/>
                <a:gd name="connsiteX7" fmla="*/ 95234 w 225242"/>
                <a:gd name="connsiteY7" fmla="*/ 21168 h 108211"/>
                <a:gd name="connsiteX8" fmla="*/ 107014 w 225242"/>
                <a:gd name="connsiteY8" fmla="*/ 28976 h 108211"/>
                <a:gd name="connsiteX9" fmla="*/ 124958 w 225242"/>
                <a:gd name="connsiteY9" fmla="*/ 16374 h 108211"/>
                <a:gd name="connsiteX10" fmla="*/ 129752 w 225242"/>
                <a:gd name="connsiteY10" fmla="*/ 30756 h 108211"/>
                <a:gd name="connsiteX11" fmla="*/ 107699 w 225242"/>
                <a:gd name="connsiteY11" fmla="*/ 82671 h 108211"/>
                <a:gd name="connsiteX12" fmla="*/ 86605 w 225242"/>
                <a:gd name="connsiteY12" fmla="*/ 88150 h 108211"/>
                <a:gd name="connsiteX13" fmla="*/ 79208 w 225242"/>
                <a:gd name="connsiteY13" fmla="*/ 38427 h 108211"/>
                <a:gd name="connsiteX14" fmla="*/ 74551 w 225242"/>
                <a:gd name="connsiteY14" fmla="*/ 30345 h 108211"/>
                <a:gd name="connsiteX15" fmla="*/ 65921 w 225242"/>
                <a:gd name="connsiteY15" fmla="*/ 33633 h 108211"/>
                <a:gd name="connsiteX16" fmla="*/ 23458 w 225242"/>
                <a:gd name="connsiteY16" fmla="*/ 75822 h 108211"/>
                <a:gd name="connsiteX17" fmla="*/ 16610 w 225242"/>
                <a:gd name="connsiteY17" fmla="*/ 70206 h 108211"/>
                <a:gd name="connsiteX18" fmla="*/ 26746 w 225242"/>
                <a:gd name="connsiteY18" fmla="*/ 17607 h 108211"/>
                <a:gd name="connsiteX19" fmla="*/ 29622 w 225242"/>
                <a:gd name="connsiteY19" fmla="*/ 14730 h 108211"/>
                <a:gd name="connsiteX20" fmla="*/ 32773 w 225242"/>
                <a:gd name="connsiteY20" fmla="*/ 25825 h 108211"/>
                <a:gd name="connsiteX21" fmla="*/ 46471 w 225242"/>
                <a:gd name="connsiteY21" fmla="*/ 24318 h 108211"/>
                <a:gd name="connsiteX22" fmla="*/ 32773 w 225242"/>
                <a:gd name="connsiteY22" fmla="*/ 485 h 108211"/>
                <a:gd name="connsiteX23" fmla="*/ 14966 w 225242"/>
                <a:gd name="connsiteY23" fmla="*/ 8703 h 108211"/>
                <a:gd name="connsiteX24" fmla="*/ 2775 w 225242"/>
                <a:gd name="connsiteY24" fmla="*/ 75822 h 108211"/>
                <a:gd name="connsiteX25" fmla="*/ 21678 w 225242"/>
                <a:gd name="connsiteY25" fmla="*/ 89520 h 108211"/>
                <a:gd name="connsiteX26" fmla="*/ 62771 w 225242"/>
                <a:gd name="connsiteY26" fmla="*/ 63768 h 108211"/>
                <a:gd name="connsiteX27" fmla="*/ 81537 w 225242"/>
                <a:gd name="connsiteY27" fmla="*/ 101026 h 108211"/>
                <a:gd name="connsiteX28" fmla="*/ 91673 w 225242"/>
                <a:gd name="connsiteY28" fmla="*/ 102806 h 108211"/>
                <a:gd name="connsiteX29" fmla="*/ 116192 w 225242"/>
                <a:gd name="connsiteY29" fmla="*/ 93629 h 108211"/>
                <a:gd name="connsiteX30" fmla="*/ 125506 w 225242"/>
                <a:gd name="connsiteY30" fmla="*/ 84862 h 108211"/>
                <a:gd name="connsiteX31" fmla="*/ 177147 w 225242"/>
                <a:gd name="connsiteY31" fmla="*/ 108148 h 108211"/>
                <a:gd name="connsiteX32" fmla="*/ 194680 w 225242"/>
                <a:gd name="connsiteY32" fmla="*/ 100889 h 108211"/>
                <a:gd name="connsiteX33" fmla="*/ 188242 w 225242"/>
                <a:gd name="connsiteY33" fmla="*/ 61987 h 108211"/>
                <a:gd name="connsiteX34" fmla="*/ 172626 w 225242"/>
                <a:gd name="connsiteY34" fmla="*/ 35277 h 108211"/>
                <a:gd name="connsiteX35" fmla="*/ 178790 w 225242"/>
                <a:gd name="connsiteY35" fmla="*/ 18702 h 108211"/>
                <a:gd name="connsiteX36" fmla="*/ 199748 w 225242"/>
                <a:gd name="connsiteY36" fmla="*/ 21168 h 108211"/>
                <a:gd name="connsiteX37" fmla="*/ 211528 w 225242"/>
                <a:gd name="connsiteY37" fmla="*/ 36646 h 108211"/>
                <a:gd name="connsiteX38" fmla="*/ 211528 w 225242"/>
                <a:gd name="connsiteY38" fmla="*/ 36646 h 108211"/>
                <a:gd name="connsiteX39" fmla="*/ 225226 w 225242"/>
                <a:gd name="connsiteY39" fmla="*/ 33222 h 108211"/>
                <a:gd name="connsiteX40" fmla="*/ 209747 w 225242"/>
                <a:gd name="connsiteY40" fmla="*/ 11306 h 108211"/>
                <a:gd name="connsiteX41" fmla="*/ 172352 w 225242"/>
                <a:gd name="connsiteY41" fmla="*/ 7060 h 10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5242" h="108211">
                  <a:moveTo>
                    <a:pt x="172352" y="7060"/>
                  </a:moveTo>
                  <a:cubicBezTo>
                    <a:pt x="160890" y="13045"/>
                    <a:pt x="155178" y="26236"/>
                    <a:pt x="158655" y="38701"/>
                  </a:cubicBezTo>
                  <a:cubicBezTo>
                    <a:pt x="161745" y="51344"/>
                    <a:pt x="168235" y="62905"/>
                    <a:pt x="177421" y="72124"/>
                  </a:cubicBezTo>
                  <a:cubicBezTo>
                    <a:pt x="187968" y="84452"/>
                    <a:pt x="188927" y="87054"/>
                    <a:pt x="184269" y="92259"/>
                  </a:cubicBezTo>
                  <a:cubicBezTo>
                    <a:pt x="176599" y="100478"/>
                    <a:pt x="151669" y="87602"/>
                    <a:pt x="133862" y="74178"/>
                  </a:cubicBezTo>
                  <a:cubicBezTo>
                    <a:pt x="141709" y="60878"/>
                    <a:pt x="145205" y="45454"/>
                    <a:pt x="143861" y="30072"/>
                  </a:cubicBezTo>
                  <a:cubicBezTo>
                    <a:pt x="142628" y="14593"/>
                    <a:pt x="137423" y="5553"/>
                    <a:pt x="128383" y="2676"/>
                  </a:cubicBezTo>
                  <a:cubicBezTo>
                    <a:pt x="113726" y="-1159"/>
                    <a:pt x="97700" y="17333"/>
                    <a:pt x="95234" y="21168"/>
                  </a:cubicBezTo>
                  <a:lnTo>
                    <a:pt x="107014" y="28976"/>
                  </a:lnTo>
                  <a:cubicBezTo>
                    <a:pt x="109617" y="25004"/>
                    <a:pt x="120712" y="15278"/>
                    <a:pt x="124958" y="16374"/>
                  </a:cubicBezTo>
                  <a:cubicBezTo>
                    <a:pt x="126191" y="16374"/>
                    <a:pt x="128794" y="20209"/>
                    <a:pt x="129752" y="30756"/>
                  </a:cubicBezTo>
                  <a:cubicBezTo>
                    <a:pt x="131452" y="50645"/>
                    <a:pt x="123194" y="70083"/>
                    <a:pt x="107699" y="82671"/>
                  </a:cubicBezTo>
                  <a:cubicBezTo>
                    <a:pt x="102032" y="87917"/>
                    <a:pt x="94110" y="89985"/>
                    <a:pt x="86605" y="88150"/>
                  </a:cubicBezTo>
                  <a:cubicBezTo>
                    <a:pt x="74277" y="83356"/>
                    <a:pt x="76195" y="52536"/>
                    <a:pt x="79208" y="38427"/>
                  </a:cubicBezTo>
                  <a:cubicBezTo>
                    <a:pt x="79945" y="34934"/>
                    <a:pt x="77938" y="31455"/>
                    <a:pt x="74551" y="30345"/>
                  </a:cubicBezTo>
                  <a:cubicBezTo>
                    <a:pt x="71256" y="29113"/>
                    <a:pt x="67561" y="30524"/>
                    <a:pt x="65921" y="33633"/>
                  </a:cubicBezTo>
                  <a:cubicBezTo>
                    <a:pt x="58251" y="47330"/>
                    <a:pt x="37704" y="76781"/>
                    <a:pt x="23458" y="75822"/>
                  </a:cubicBezTo>
                  <a:cubicBezTo>
                    <a:pt x="20200" y="75630"/>
                    <a:pt x="17435" y="73370"/>
                    <a:pt x="16610" y="70206"/>
                  </a:cubicBezTo>
                  <a:cubicBezTo>
                    <a:pt x="12243" y="52029"/>
                    <a:pt x="15938" y="32852"/>
                    <a:pt x="26746" y="17607"/>
                  </a:cubicBezTo>
                  <a:cubicBezTo>
                    <a:pt x="27557" y="16511"/>
                    <a:pt x="28525" y="15538"/>
                    <a:pt x="29622" y="14730"/>
                  </a:cubicBezTo>
                  <a:cubicBezTo>
                    <a:pt x="31324" y="18209"/>
                    <a:pt x="32391" y="21962"/>
                    <a:pt x="32773" y="25825"/>
                  </a:cubicBezTo>
                  <a:lnTo>
                    <a:pt x="46471" y="24318"/>
                  </a:lnTo>
                  <a:cubicBezTo>
                    <a:pt x="46471" y="19524"/>
                    <a:pt x="43457" y="3498"/>
                    <a:pt x="32773" y="485"/>
                  </a:cubicBezTo>
                  <a:cubicBezTo>
                    <a:pt x="26883" y="-1296"/>
                    <a:pt x="20856" y="1444"/>
                    <a:pt x="14966" y="8703"/>
                  </a:cubicBezTo>
                  <a:cubicBezTo>
                    <a:pt x="958" y="28085"/>
                    <a:pt x="-3523" y="52755"/>
                    <a:pt x="2775" y="75822"/>
                  </a:cubicBezTo>
                  <a:cubicBezTo>
                    <a:pt x="5890" y="83671"/>
                    <a:pt x="13255" y="88999"/>
                    <a:pt x="21678" y="89520"/>
                  </a:cubicBezTo>
                  <a:cubicBezTo>
                    <a:pt x="37019" y="90615"/>
                    <a:pt x="51539" y="77055"/>
                    <a:pt x="62771" y="63768"/>
                  </a:cubicBezTo>
                  <a:cubicBezTo>
                    <a:pt x="62771" y="78973"/>
                    <a:pt x="67291" y="95547"/>
                    <a:pt x="81537" y="101026"/>
                  </a:cubicBezTo>
                  <a:cubicBezTo>
                    <a:pt x="84772" y="102258"/>
                    <a:pt x="88211" y="102861"/>
                    <a:pt x="91673" y="102806"/>
                  </a:cubicBezTo>
                  <a:cubicBezTo>
                    <a:pt x="100628" y="102505"/>
                    <a:pt x="109237" y="99286"/>
                    <a:pt x="116192" y="93629"/>
                  </a:cubicBezTo>
                  <a:cubicBezTo>
                    <a:pt x="119594" y="91040"/>
                    <a:pt x="122716" y="88095"/>
                    <a:pt x="125506" y="84862"/>
                  </a:cubicBezTo>
                  <a:cubicBezTo>
                    <a:pt x="140220" y="97273"/>
                    <a:pt x="158104" y="105341"/>
                    <a:pt x="177147" y="108148"/>
                  </a:cubicBezTo>
                  <a:cubicBezTo>
                    <a:pt x="183776" y="108436"/>
                    <a:pt x="190195" y="105779"/>
                    <a:pt x="194680" y="100889"/>
                  </a:cubicBezTo>
                  <a:cubicBezTo>
                    <a:pt x="208377" y="85684"/>
                    <a:pt x="197282" y="72535"/>
                    <a:pt x="188242" y="61987"/>
                  </a:cubicBezTo>
                  <a:cubicBezTo>
                    <a:pt x="180718" y="54659"/>
                    <a:pt x="175321" y="45427"/>
                    <a:pt x="172626" y="35277"/>
                  </a:cubicBezTo>
                  <a:cubicBezTo>
                    <a:pt x="170362" y="28989"/>
                    <a:pt x="172967" y="21976"/>
                    <a:pt x="178790" y="18702"/>
                  </a:cubicBezTo>
                  <a:cubicBezTo>
                    <a:pt x="185682" y="15511"/>
                    <a:pt x="193787" y="16456"/>
                    <a:pt x="199748" y="21168"/>
                  </a:cubicBezTo>
                  <a:cubicBezTo>
                    <a:pt x="204650" y="25510"/>
                    <a:pt x="208653" y="30770"/>
                    <a:pt x="211528" y="36646"/>
                  </a:cubicBezTo>
                  <a:lnTo>
                    <a:pt x="211528" y="36646"/>
                  </a:lnTo>
                  <a:lnTo>
                    <a:pt x="225226" y="33222"/>
                  </a:lnTo>
                  <a:cubicBezTo>
                    <a:pt x="222059" y="24688"/>
                    <a:pt x="216723" y="17141"/>
                    <a:pt x="209747" y="11306"/>
                  </a:cubicBezTo>
                  <a:cubicBezTo>
                    <a:pt x="199292" y="2443"/>
                    <a:pt x="184527" y="772"/>
                    <a:pt x="172352" y="70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C0DE782D-65BA-4073-85B1-2728F6E6C976}"/>
                </a:ext>
              </a:extLst>
            </p:cNvPr>
            <p:cNvSpPr/>
            <p:nvPr/>
          </p:nvSpPr>
          <p:spPr>
            <a:xfrm>
              <a:off x="7237537" y="6048377"/>
              <a:ext cx="96199" cy="121044"/>
            </a:xfrm>
            <a:custGeom>
              <a:avLst/>
              <a:gdLst>
                <a:gd name="connsiteX0" fmla="*/ 60568 w 96199"/>
                <a:gd name="connsiteY0" fmla="*/ 54843 h 121044"/>
                <a:gd name="connsiteX1" fmla="*/ 26050 w 96199"/>
                <a:gd name="connsiteY1" fmla="*/ 75801 h 121044"/>
                <a:gd name="connsiteX2" fmla="*/ 24 w 96199"/>
                <a:gd name="connsiteY2" fmla="*/ 98128 h 121044"/>
                <a:gd name="connsiteX3" fmla="*/ 5504 w 96199"/>
                <a:gd name="connsiteY3" fmla="*/ 110182 h 121044"/>
                <a:gd name="connsiteX4" fmla="*/ 63034 w 96199"/>
                <a:gd name="connsiteY4" fmla="*/ 121003 h 121044"/>
                <a:gd name="connsiteX5" fmla="*/ 82074 w 96199"/>
                <a:gd name="connsiteY5" fmla="*/ 121003 h 121044"/>
                <a:gd name="connsiteX6" fmla="*/ 81252 w 96199"/>
                <a:gd name="connsiteY6" fmla="*/ 107305 h 121044"/>
                <a:gd name="connsiteX7" fmla="*/ 14818 w 96199"/>
                <a:gd name="connsiteY7" fmla="*/ 100320 h 121044"/>
                <a:gd name="connsiteX8" fmla="*/ 32899 w 96199"/>
                <a:gd name="connsiteY8" fmla="*/ 89361 h 121044"/>
                <a:gd name="connsiteX9" fmla="*/ 68787 w 96199"/>
                <a:gd name="connsiteY9" fmla="*/ 67582 h 121044"/>
                <a:gd name="connsiteX10" fmla="*/ 96182 w 96199"/>
                <a:gd name="connsiteY10" fmla="*/ 29777 h 121044"/>
                <a:gd name="connsiteX11" fmla="*/ 78512 w 96199"/>
                <a:gd name="connsiteY11" fmla="*/ 3203 h 121044"/>
                <a:gd name="connsiteX12" fmla="*/ 63445 w 96199"/>
                <a:gd name="connsiteY12" fmla="*/ 874 h 121044"/>
                <a:gd name="connsiteX13" fmla="*/ 36049 w 96199"/>
                <a:gd name="connsiteY13" fmla="*/ 40872 h 121044"/>
                <a:gd name="connsiteX14" fmla="*/ 49747 w 96199"/>
                <a:gd name="connsiteY14" fmla="*/ 45255 h 121044"/>
                <a:gd name="connsiteX15" fmla="*/ 68650 w 96199"/>
                <a:gd name="connsiteY15" fmla="*/ 14298 h 121044"/>
                <a:gd name="connsiteX16" fmla="*/ 71115 w 96199"/>
                <a:gd name="connsiteY16" fmla="*/ 14298 h 121044"/>
                <a:gd name="connsiteX17" fmla="*/ 82759 w 96199"/>
                <a:gd name="connsiteY17" fmla="*/ 29365 h 121044"/>
                <a:gd name="connsiteX18" fmla="*/ 60568 w 96199"/>
                <a:gd name="connsiteY18" fmla="*/ 54843 h 1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9" h="121044">
                  <a:moveTo>
                    <a:pt x="60568" y="54843"/>
                  </a:moveTo>
                  <a:cubicBezTo>
                    <a:pt x="49516" y="62555"/>
                    <a:pt x="37986" y="69555"/>
                    <a:pt x="26050" y="75801"/>
                  </a:cubicBezTo>
                  <a:cubicBezTo>
                    <a:pt x="10435" y="84293"/>
                    <a:pt x="983" y="89499"/>
                    <a:pt x="24" y="98128"/>
                  </a:cubicBezTo>
                  <a:cubicBezTo>
                    <a:pt x="-341" y="102826"/>
                    <a:pt x="1727" y="107374"/>
                    <a:pt x="5504" y="110182"/>
                  </a:cubicBezTo>
                  <a:cubicBezTo>
                    <a:pt x="15914" y="119223"/>
                    <a:pt x="43583" y="121003"/>
                    <a:pt x="63034" y="121003"/>
                  </a:cubicBezTo>
                  <a:cubicBezTo>
                    <a:pt x="71800" y="121003"/>
                    <a:pt x="78923" y="121003"/>
                    <a:pt x="82074" y="121003"/>
                  </a:cubicBezTo>
                  <a:lnTo>
                    <a:pt x="81252" y="107305"/>
                  </a:lnTo>
                  <a:cubicBezTo>
                    <a:pt x="59199" y="108675"/>
                    <a:pt x="24954" y="107305"/>
                    <a:pt x="14818" y="100320"/>
                  </a:cubicBezTo>
                  <a:cubicBezTo>
                    <a:pt x="20505" y="96128"/>
                    <a:pt x="26557" y="92471"/>
                    <a:pt x="32899" y="89361"/>
                  </a:cubicBezTo>
                  <a:cubicBezTo>
                    <a:pt x="45269" y="82800"/>
                    <a:pt x="57252" y="75527"/>
                    <a:pt x="68787" y="67582"/>
                  </a:cubicBezTo>
                  <a:cubicBezTo>
                    <a:pt x="87553" y="53884"/>
                    <a:pt x="96182" y="41830"/>
                    <a:pt x="96182" y="29777"/>
                  </a:cubicBezTo>
                  <a:cubicBezTo>
                    <a:pt x="94963" y="18572"/>
                    <a:pt x="88373" y="8655"/>
                    <a:pt x="78512" y="3203"/>
                  </a:cubicBezTo>
                  <a:cubicBezTo>
                    <a:pt x="74195" y="-43"/>
                    <a:pt x="68540" y="-920"/>
                    <a:pt x="63445" y="874"/>
                  </a:cubicBezTo>
                  <a:cubicBezTo>
                    <a:pt x="47692" y="6080"/>
                    <a:pt x="37282" y="35119"/>
                    <a:pt x="36049" y="40872"/>
                  </a:cubicBezTo>
                  <a:lnTo>
                    <a:pt x="49747" y="45255"/>
                  </a:lnTo>
                  <a:cubicBezTo>
                    <a:pt x="53446" y="34160"/>
                    <a:pt x="62075" y="16490"/>
                    <a:pt x="68650" y="14298"/>
                  </a:cubicBezTo>
                  <a:cubicBezTo>
                    <a:pt x="69420" y="13887"/>
                    <a:pt x="70346" y="13887"/>
                    <a:pt x="71115" y="14298"/>
                  </a:cubicBezTo>
                  <a:cubicBezTo>
                    <a:pt x="78923" y="19777"/>
                    <a:pt x="82759" y="24708"/>
                    <a:pt x="82759" y="29365"/>
                  </a:cubicBezTo>
                  <a:cubicBezTo>
                    <a:pt x="82759" y="34023"/>
                    <a:pt x="79060" y="41967"/>
                    <a:pt x="60568" y="548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C35462B6-4D2D-4EEA-9B6D-EB4B087025B4}"/>
                </a:ext>
              </a:extLst>
            </p:cNvPr>
            <p:cNvSpPr/>
            <p:nvPr/>
          </p:nvSpPr>
          <p:spPr>
            <a:xfrm>
              <a:off x="7375676" y="6084496"/>
              <a:ext cx="98462" cy="89308"/>
            </a:xfrm>
            <a:custGeom>
              <a:avLst/>
              <a:gdLst>
                <a:gd name="connsiteX0" fmla="*/ 86802 w 98462"/>
                <a:gd name="connsiteY0" fmla="*/ 70775 h 89308"/>
                <a:gd name="connsiteX1" fmla="*/ 72639 w 98462"/>
                <a:gd name="connsiteY1" fmla="*/ 73022 h 89308"/>
                <a:gd name="connsiteX2" fmla="*/ 71324 w 98462"/>
                <a:gd name="connsiteY2" fmla="*/ 71871 h 89308"/>
                <a:gd name="connsiteX3" fmla="*/ 71324 w 98462"/>
                <a:gd name="connsiteY3" fmla="*/ 50366 h 89308"/>
                <a:gd name="connsiteX4" fmla="*/ 73242 w 98462"/>
                <a:gd name="connsiteY4" fmla="*/ 12560 h 89308"/>
                <a:gd name="connsiteX5" fmla="*/ 63379 w 98462"/>
                <a:gd name="connsiteY5" fmla="*/ 2561 h 89308"/>
                <a:gd name="connsiteX6" fmla="*/ 17492 w 98462"/>
                <a:gd name="connsiteY6" fmla="*/ 44750 h 89308"/>
                <a:gd name="connsiteX7" fmla="*/ 22560 w 98462"/>
                <a:gd name="connsiteY7" fmla="*/ 1602 h 89308"/>
                <a:gd name="connsiteX8" fmla="*/ 8862 w 98462"/>
                <a:gd name="connsiteY8" fmla="*/ -42 h 89308"/>
                <a:gd name="connsiteX9" fmla="*/ 370 w 98462"/>
                <a:gd name="connsiteY9" fmla="*/ 72967 h 89308"/>
                <a:gd name="connsiteX10" fmla="*/ 4890 w 98462"/>
                <a:gd name="connsiteY10" fmla="*/ 82145 h 89308"/>
                <a:gd name="connsiteX11" fmla="*/ 14068 w 98462"/>
                <a:gd name="connsiteY11" fmla="*/ 77624 h 89308"/>
                <a:gd name="connsiteX12" fmla="*/ 61051 w 98462"/>
                <a:gd name="connsiteY12" fmla="*/ 17491 h 89308"/>
                <a:gd name="connsiteX13" fmla="*/ 58585 w 98462"/>
                <a:gd name="connsiteY13" fmla="*/ 47215 h 89308"/>
                <a:gd name="connsiteX14" fmla="*/ 62831 w 98462"/>
                <a:gd name="connsiteY14" fmla="*/ 82556 h 89308"/>
                <a:gd name="connsiteX15" fmla="*/ 79132 w 98462"/>
                <a:gd name="connsiteY15" fmla="*/ 89267 h 89308"/>
                <a:gd name="connsiteX16" fmla="*/ 98445 w 98462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8462" h="89308">
                  <a:moveTo>
                    <a:pt x="86802" y="70775"/>
                  </a:moveTo>
                  <a:cubicBezTo>
                    <a:pt x="83515" y="75310"/>
                    <a:pt x="77173" y="76310"/>
                    <a:pt x="72639" y="73022"/>
                  </a:cubicBezTo>
                  <a:cubicBezTo>
                    <a:pt x="72173" y="72679"/>
                    <a:pt x="71735" y="72296"/>
                    <a:pt x="71324" y="71871"/>
                  </a:cubicBezTo>
                  <a:cubicBezTo>
                    <a:pt x="67489" y="68584"/>
                    <a:pt x="68858" y="61598"/>
                    <a:pt x="71324" y="50366"/>
                  </a:cubicBezTo>
                  <a:cubicBezTo>
                    <a:pt x="75105" y="38120"/>
                    <a:pt x="75762" y="25121"/>
                    <a:pt x="73242" y="12560"/>
                  </a:cubicBezTo>
                  <a:cubicBezTo>
                    <a:pt x="72392" y="7478"/>
                    <a:pt x="68448" y="3479"/>
                    <a:pt x="63379" y="2561"/>
                  </a:cubicBezTo>
                  <a:cubicBezTo>
                    <a:pt x="51873" y="917"/>
                    <a:pt x="34066" y="21190"/>
                    <a:pt x="17492" y="44750"/>
                  </a:cubicBezTo>
                  <a:lnTo>
                    <a:pt x="22560" y="1602"/>
                  </a:lnTo>
                  <a:lnTo>
                    <a:pt x="8862" y="-42"/>
                  </a:lnTo>
                  <a:lnTo>
                    <a:pt x="370" y="72967"/>
                  </a:lnTo>
                  <a:cubicBezTo>
                    <a:pt x="-916" y="76748"/>
                    <a:pt x="1108" y="80857"/>
                    <a:pt x="4890" y="82145"/>
                  </a:cubicBezTo>
                  <a:cubicBezTo>
                    <a:pt x="8674" y="83432"/>
                    <a:pt x="12781" y="81405"/>
                    <a:pt x="14068" y="77624"/>
                  </a:cubicBezTo>
                  <a:cubicBezTo>
                    <a:pt x="26585" y="55311"/>
                    <a:pt x="42422" y="35038"/>
                    <a:pt x="61051" y="17491"/>
                  </a:cubicBezTo>
                  <a:cubicBezTo>
                    <a:pt x="62421" y="27463"/>
                    <a:pt x="61585" y="37613"/>
                    <a:pt x="58585" y="47215"/>
                  </a:cubicBezTo>
                  <a:cubicBezTo>
                    <a:pt x="55572" y="60091"/>
                    <a:pt x="52421" y="73515"/>
                    <a:pt x="62831" y="82556"/>
                  </a:cubicBezTo>
                  <a:cubicBezTo>
                    <a:pt x="67242" y="86733"/>
                    <a:pt x="73050" y="89130"/>
                    <a:pt x="79132" y="89267"/>
                  </a:cubicBezTo>
                  <a:cubicBezTo>
                    <a:pt x="86529" y="88980"/>
                    <a:pt x="93487" y="85720"/>
                    <a:pt x="98445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2EC460CC-87B0-4A58-BE57-8441CF5E68F6}"/>
                </a:ext>
              </a:extLst>
            </p:cNvPr>
            <p:cNvSpPr/>
            <p:nvPr/>
          </p:nvSpPr>
          <p:spPr>
            <a:xfrm rot="-4897800">
              <a:off x="7424887" y="6104603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94034FFD-A11A-4266-AF3A-A15361B886E1}"/>
                </a:ext>
              </a:extLst>
            </p:cNvPr>
            <p:cNvSpPr/>
            <p:nvPr/>
          </p:nvSpPr>
          <p:spPr>
            <a:xfrm>
              <a:off x="6597759" y="6353518"/>
              <a:ext cx="112458" cy="141497"/>
            </a:xfrm>
            <a:custGeom>
              <a:avLst/>
              <a:gdLst>
                <a:gd name="connsiteX0" fmla="*/ 90662 w 112458"/>
                <a:gd name="connsiteY0" fmla="*/ 119402 h 141497"/>
                <a:gd name="connsiteX1" fmla="*/ 82717 w 112458"/>
                <a:gd name="connsiteY1" fmla="*/ 118170 h 141497"/>
                <a:gd name="connsiteX2" fmla="*/ 82717 w 112458"/>
                <a:gd name="connsiteY2" fmla="*/ 77077 h 141497"/>
                <a:gd name="connsiteX3" fmla="*/ 66280 w 112458"/>
                <a:gd name="connsiteY3" fmla="*/ 5027 h 141497"/>
                <a:gd name="connsiteX4" fmla="*/ 48473 w 112458"/>
                <a:gd name="connsiteY4" fmla="*/ 9136 h 141497"/>
                <a:gd name="connsiteX5" fmla="*/ 14639 w 112458"/>
                <a:gd name="connsiteY5" fmla="*/ 76529 h 141497"/>
                <a:gd name="connsiteX6" fmla="*/ 13681 w 112458"/>
                <a:gd name="connsiteY6" fmla="*/ -42 h 141497"/>
                <a:gd name="connsiteX7" fmla="*/ -17 w 112458"/>
                <a:gd name="connsiteY7" fmla="*/ -42 h 141497"/>
                <a:gd name="connsiteX8" fmla="*/ 805 w 112458"/>
                <a:gd name="connsiteY8" fmla="*/ 67214 h 141497"/>
                <a:gd name="connsiteX9" fmla="*/ 2312 w 112458"/>
                <a:gd name="connsiteY9" fmla="*/ 129950 h 141497"/>
                <a:gd name="connsiteX10" fmla="*/ 2312 w 112458"/>
                <a:gd name="connsiteY10" fmla="*/ 134196 h 141497"/>
                <a:gd name="connsiteX11" fmla="*/ 1764 w 112458"/>
                <a:gd name="connsiteY11" fmla="*/ 134196 h 141497"/>
                <a:gd name="connsiteX12" fmla="*/ 7243 w 112458"/>
                <a:gd name="connsiteY12" fmla="*/ 141456 h 141497"/>
                <a:gd name="connsiteX13" fmla="*/ 7243 w 112458"/>
                <a:gd name="connsiteY13" fmla="*/ 141456 h 141497"/>
                <a:gd name="connsiteX14" fmla="*/ 14229 w 112458"/>
                <a:gd name="connsiteY14" fmla="*/ 134470 h 141497"/>
                <a:gd name="connsiteX15" fmla="*/ 56554 w 112458"/>
                <a:gd name="connsiteY15" fmla="*/ 19957 h 141497"/>
                <a:gd name="connsiteX16" fmla="*/ 61349 w 112458"/>
                <a:gd name="connsiteY16" fmla="*/ 18588 h 141497"/>
                <a:gd name="connsiteX17" fmla="*/ 67513 w 112458"/>
                <a:gd name="connsiteY17" fmla="*/ 75570 h 141497"/>
                <a:gd name="connsiteX18" fmla="*/ 75183 w 112458"/>
                <a:gd name="connsiteY18" fmla="*/ 130361 h 141497"/>
                <a:gd name="connsiteX19" fmla="*/ 95045 w 112458"/>
                <a:gd name="connsiteY19" fmla="*/ 132415 h 141497"/>
                <a:gd name="connsiteX20" fmla="*/ 112441 w 112458"/>
                <a:gd name="connsiteY20" fmla="*/ 112965 h 141497"/>
                <a:gd name="connsiteX21" fmla="*/ 98743 w 112458"/>
                <a:gd name="connsiteY21" fmla="*/ 108034 h 141497"/>
                <a:gd name="connsiteX22" fmla="*/ 90662 w 112458"/>
                <a:gd name="connsiteY22" fmla="*/ 119402 h 14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2458" h="141497">
                  <a:moveTo>
                    <a:pt x="90662" y="119402"/>
                  </a:moveTo>
                  <a:cubicBezTo>
                    <a:pt x="87965" y="120238"/>
                    <a:pt x="85035" y="119786"/>
                    <a:pt x="82717" y="118170"/>
                  </a:cubicBezTo>
                  <a:cubicBezTo>
                    <a:pt x="78608" y="115293"/>
                    <a:pt x="81073" y="90774"/>
                    <a:pt x="82717" y="77077"/>
                  </a:cubicBezTo>
                  <a:cubicBezTo>
                    <a:pt x="85731" y="46257"/>
                    <a:pt x="89155" y="11464"/>
                    <a:pt x="66280" y="5027"/>
                  </a:cubicBezTo>
                  <a:cubicBezTo>
                    <a:pt x="60028" y="3451"/>
                    <a:pt x="53399" y="4972"/>
                    <a:pt x="48473" y="9136"/>
                  </a:cubicBezTo>
                  <a:cubicBezTo>
                    <a:pt x="34775" y="19820"/>
                    <a:pt x="22858" y="48996"/>
                    <a:pt x="14639" y="76529"/>
                  </a:cubicBezTo>
                  <a:cubicBezTo>
                    <a:pt x="14639" y="50366"/>
                    <a:pt x="14639" y="20779"/>
                    <a:pt x="13681" y="-42"/>
                  </a:cubicBezTo>
                  <a:lnTo>
                    <a:pt x="-17" y="-42"/>
                  </a:lnTo>
                  <a:lnTo>
                    <a:pt x="805" y="67214"/>
                  </a:lnTo>
                  <a:cubicBezTo>
                    <a:pt x="805" y="101596"/>
                    <a:pt x="805" y="120088"/>
                    <a:pt x="2312" y="129950"/>
                  </a:cubicBezTo>
                  <a:cubicBezTo>
                    <a:pt x="2221" y="131361"/>
                    <a:pt x="2221" y="132785"/>
                    <a:pt x="2312" y="134196"/>
                  </a:cubicBezTo>
                  <a:lnTo>
                    <a:pt x="1764" y="134196"/>
                  </a:lnTo>
                  <a:cubicBezTo>
                    <a:pt x="2722" y="141045"/>
                    <a:pt x="4366" y="141456"/>
                    <a:pt x="7243" y="141456"/>
                  </a:cubicBezTo>
                  <a:lnTo>
                    <a:pt x="7243" y="141456"/>
                  </a:lnTo>
                  <a:cubicBezTo>
                    <a:pt x="11014" y="141250"/>
                    <a:pt x="14024" y="138237"/>
                    <a:pt x="14229" y="134470"/>
                  </a:cubicBezTo>
                  <a:cubicBezTo>
                    <a:pt x="14229" y="126251"/>
                    <a:pt x="34775" y="35162"/>
                    <a:pt x="56554" y="19957"/>
                  </a:cubicBezTo>
                  <a:cubicBezTo>
                    <a:pt x="59020" y="18313"/>
                    <a:pt x="60390" y="18313"/>
                    <a:pt x="61349" y="18588"/>
                  </a:cubicBezTo>
                  <a:cubicBezTo>
                    <a:pt x="72718" y="21738"/>
                    <a:pt x="69704" y="52832"/>
                    <a:pt x="67513" y="75570"/>
                  </a:cubicBezTo>
                  <a:cubicBezTo>
                    <a:pt x="64910" y="102280"/>
                    <a:pt x="62855" y="123512"/>
                    <a:pt x="75183" y="130361"/>
                  </a:cubicBezTo>
                  <a:cubicBezTo>
                    <a:pt x="81153" y="134018"/>
                    <a:pt x="88454" y="134771"/>
                    <a:pt x="95045" y="132415"/>
                  </a:cubicBezTo>
                  <a:cubicBezTo>
                    <a:pt x="103184" y="128484"/>
                    <a:pt x="109437" y="121485"/>
                    <a:pt x="112441" y="112965"/>
                  </a:cubicBezTo>
                  <a:lnTo>
                    <a:pt x="98743" y="108034"/>
                  </a:lnTo>
                  <a:cubicBezTo>
                    <a:pt x="97397" y="112622"/>
                    <a:pt x="94552" y="116622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DF632BF-C8F8-4E62-9DD8-51FF5EA92A82}"/>
                </a:ext>
              </a:extLst>
            </p:cNvPr>
            <p:cNvSpPr/>
            <p:nvPr/>
          </p:nvSpPr>
          <p:spPr>
            <a:xfrm>
              <a:off x="6765830" y="6375161"/>
              <a:ext cx="94057" cy="89308"/>
            </a:xfrm>
            <a:custGeom>
              <a:avLst/>
              <a:gdLst>
                <a:gd name="connsiteX0" fmla="*/ 93949 w 94057"/>
                <a:gd name="connsiteY0" fmla="*/ 57899 h 89308"/>
                <a:gd name="connsiteX1" fmla="*/ 90936 w 94057"/>
                <a:gd name="connsiteY1" fmla="*/ 51051 h 89308"/>
                <a:gd name="connsiteX2" fmla="*/ 16146 w 94057"/>
                <a:gd name="connsiteY2" fmla="*/ -42 h 89308"/>
                <a:gd name="connsiteX3" fmla="*/ 8202 w 94057"/>
                <a:gd name="connsiteY3" fmla="*/ 11738 h 89308"/>
                <a:gd name="connsiteX4" fmla="*/ 70663 w 94057"/>
                <a:gd name="connsiteY4" fmla="*/ 54338 h 89308"/>
                <a:gd name="connsiteX5" fmla="*/ -17 w 94057"/>
                <a:gd name="connsiteY5" fmla="*/ 75570 h 89308"/>
                <a:gd name="connsiteX6" fmla="*/ 3955 w 94057"/>
                <a:gd name="connsiteY6" fmla="*/ 89267 h 89308"/>
                <a:gd name="connsiteX7" fmla="*/ 89018 w 94057"/>
                <a:gd name="connsiteY7" fmla="*/ 63790 h 89308"/>
                <a:gd name="connsiteX8" fmla="*/ 93949 w 94057"/>
                <a:gd name="connsiteY8" fmla="*/ 57899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057" h="89308">
                  <a:moveTo>
                    <a:pt x="93949" y="57899"/>
                  </a:moveTo>
                  <a:cubicBezTo>
                    <a:pt x="94390" y="55215"/>
                    <a:pt x="93208" y="52530"/>
                    <a:pt x="90936" y="51051"/>
                  </a:cubicBezTo>
                  <a:lnTo>
                    <a:pt x="16146" y="-42"/>
                  </a:lnTo>
                  <a:lnTo>
                    <a:pt x="8202" y="11738"/>
                  </a:lnTo>
                  <a:lnTo>
                    <a:pt x="70663" y="54338"/>
                  </a:lnTo>
                  <a:lnTo>
                    <a:pt x="-17" y="75570"/>
                  </a:lnTo>
                  <a:lnTo>
                    <a:pt x="3955" y="89267"/>
                  </a:lnTo>
                  <a:lnTo>
                    <a:pt x="89018" y="63790"/>
                  </a:lnTo>
                  <a:cubicBezTo>
                    <a:pt x="91670" y="62954"/>
                    <a:pt x="93596" y="60653"/>
                    <a:pt x="93949" y="578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3D6F45B-C123-4B40-AD3C-13391C12A67C}"/>
                </a:ext>
              </a:extLst>
            </p:cNvPr>
            <p:cNvSpPr/>
            <p:nvPr/>
          </p:nvSpPr>
          <p:spPr>
            <a:xfrm rot="-1210200">
              <a:off x="6788297" y="6472438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40A8ABCF-45EA-4B4E-95FB-282D0F4794E8}"/>
                </a:ext>
              </a:extLst>
            </p:cNvPr>
            <p:cNvSpPr/>
            <p:nvPr/>
          </p:nvSpPr>
          <p:spPr>
            <a:xfrm>
              <a:off x="6912715" y="6375140"/>
              <a:ext cx="123233" cy="110390"/>
            </a:xfrm>
            <a:custGeom>
              <a:avLst/>
              <a:gdLst>
                <a:gd name="connsiteX0" fmla="*/ 88425 w 123233"/>
                <a:gd name="connsiteY0" fmla="*/ 90795 h 110390"/>
                <a:gd name="connsiteX1" fmla="*/ 92534 w 123233"/>
                <a:gd name="connsiteY1" fmla="*/ 59701 h 110390"/>
                <a:gd name="connsiteX2" fmla="*/ 97602 w 123233"/>
                <a:gd name="connsiteY2" fmla="*/ 14636 h 110390"/>
                <a:gd name="connsiteX3" fmla="*/ 85274 w 123233"/>
                <a:gd name="connsiteY3" fmla="*/ 253 h 110390"/>
                <a:gd name="connsiteX4" fmla="*/ 19662 w 123233"/>
                <a:gd name="connsiteY4" fmla="*/ 57373 h 110390"/>
                <a:gd name="connsiteX5" fmla="*/ 19662 w 123233"/>
                <a:gd name="connsiteY5" fmla="*/ 19567 h 110390"/>
                <a:gd name="connsiteX6" fmla="*/ 5964 w 123233"/>
                <a:gd name="connsiteY6" fmla="*/ 19567 h 110390"/>
                <a:gd name="connsiteX7" fmla="*/ 5964 w 123233"/>
                <a:gd name="connsiteY7" fmla="*/ 80111 h 110390"/>
                <a:gd name="connsiteX8" fmla="*/ 2129 w 123233"/>
                <a:gd name="connsiteY8" fmla="*/ 105726 h 110390"/>
                <a:gd name="connsiteX9" fmla="*/ 11443 w 123233"/>
                <a:gd name="connsiteY9" fmla="*/ 110246 h 110390"/>
                <a:gd name="connsiteX10" fmla="*/ 14868 w 123233"/>
                <a:gd name="connsiteY10" fmla="*/ 110246 h 110390"/>
                <a:gd name="connsiteX11" fmla="*/ 20210 w 123233"/>
                <a:gd name="connsiteY11" fmla="*/ 103260 h 110390"/>
                <a:gd name="connsiteX12" fmla="*/ 20210 w 123233"/>
                <a:gd name="connsiteY12" fmla="*/ 84220 h 110390"/>
                <a:gd name="connsiteX13" fmla="*/ 29113 w 123233"/>
                <a:gd name="connsiteY13" fmla="*/ 70522 h 110390"/>
                <a:gd name="connsiteX14" fmla="*/ 82945 w 123233"/>
                <a:gd name="connsiteY14" fmla="*/ 15732 h 110390"/>
                <a:gd name="connsiteX15" fmla="*/ 84315 w 123233"/>
                <a:gd name="connsiteY15" fmla="*/ 19156 h 110390"/>
                <a:gd name="connsiteX16" fmla="*/ 79247 w 123233"/>
                <a:gd name="connsiteY16" fmla="*/ 58058 h 110390"/>
                <a:gd name="connsiteX17" fmla="*/ 77055 w 123233"/>
                <a:gd name="connsiteY17" fmla="*/ 100110 h 110390"/>
                <a:gd name="connsiteX18" fmla="*/ 86507 w 123233"/>
                <a:gd name="connsiteY18" fmla="*/ 106273 h 110390"/>
                <a:gd name="connsiteX19" fmla="*/ 123217 w 123233"/>
                <a:gd name="connsiteY19" fmla="*/ 83535 h 110390"/>
                <a:gd name="connsiteX20" fmla="*/ 110341 w 123233"/>
                <a:gd name="connsiteY20" fmla="*/ 77645 h 110390"/>
                <a:gd name="connsiteX21" fmla="*/ 88425 w 123233"/>
                <a:gd name="connsiteY21" fmla="*/ 90795 h 11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390">
                  <a:moveTo>
                    <a:pt x="88425" y="90795"/>
                  </a:moveTo>
                  <a:cubicBezTo>
                    <a:pt x="85822" y="87507"/>
                    <a:pt x="90068" y="70112"/>
                    <a:pt x="92534" y="59701"/>
                  </a:cubicBezTo>
                  <a:cubicBezTo>
                    <a:pt x="97140" y="45154"/>
                    <a:pt x="98861" y="29840"/>
                    <a:pt x="97602" y="14636"/>
                  </a:cubicBezTo>
                  <a:cubicBezTo>
                    <a:pt x="97112" y="7650"/>
                    <a:pt x="92104" y="1801"/>
                    <a:pt x="85274" y="253"/>
                  </a:cubicBezTo>
                  <a:cubicBezTo>
                    <a:pt x="65275" y="-3856"/>
                    <a:pt x="34456" y="36004"/>
                    <a:pt x="19662" y="57373"/>
                  </a:cubicBezTo>
                  <a:lnTo>
                    <a:pt x="19662" y="19567"/>
                  </a:lnTo>
                  <a:lnTo>
                    <a:pt x="5964" y="19567"/>
                  </a:lnTo>
                  <a:lnTo>
                    <a:pt x="5964" y="80111"/>
                  </a:lnTo>
                  <a:cubicBezTo>
                    <a:pt x="-611" y="92576"/>
                    <a:pt x="-1569" y="100383"/>
                    <a:pt x="2129" y="105726"/>
                  </a:cubicBezTo>
                  <a:cubicBezTo>
                    <a:pt x="4356" y="108602"/>
                    <a:pt x="7803" y="110273"/>
                    <a:pt x="11443" y="110246"/>
                  </a:cubicBezTo>
                  <a:cubicBezTo>
                    <a:pt x="12580" y="110383"/>
                    <a:pt x="13731" y="110383"/>
                    <a:pt x="14868" y="110246"/>
                  </a:cubicBezTo>
                  <a:cubicBezTo>
                    <a:pt x="18017" y="109383"/>
                    <a:pt x="20203" y="106520"/>
                    <a:pt x="20210" y="103260"/>
                  </a:cubicBezTo>
                  <a:lnTo>
                    <a:pt x="20210" y="84220"/>
                  </a:lnTo>
                  <a:cubicBezTo>
                    <a:pt x="22930" y="79494"/>
                    <a:pt x="25903" y="74919"/>
                    <a:pt x="29113" y="70522"/>
                  </a:cubicBezTo>
                  <a:cubicBezTo>
                    <a:pt x="57331" y="29429"/>
                    <a:pt x="78699" y="13951"/>
                    <a:pt x="82945" y="15732"/>
                  </a:cubicBezTo>
                  <a:cubicBezTo>
                    <a:pt x="83733" y="16718"/>
                    <a:pt x="84210" y="17910"/>
                    <a:pt x="84315" y="19156"/>
                  </a:cubicBezTo>
                  <a:cubicBezTo>
                    <a:pt x="84801" y="32320"/>
                    <a:pt x="83089" y="45469"/>
                    <a:pt x="79247" y="58058"/>
                  </a:cubicBezTo>
                  <a:cubicBezTo>
                    <a:pt x="74727" y="76549"/>
                    <a:pt x="71302" y="91343"/>
                    <a:pt x="77055" y="100110"/>
                  </a:cubicBezTo>
                  <a:cubicBezTo>
                    <a:pt x="79175" y="103424"/>
                    <a:pt x="82617" y="105671"/>
                    <a:pt x="86507" y="106273"/>
                  </a:cubicBezTo>
                  <a:cubicBezTo>
                    <a:pt x="110341" y="110657"/>
                    <a:pt x="122669" y="84768"/>
                    <a:pt x="123217" y="83535"/>
                  </a:cubicBezTo>
                  <a:lnTo>
                    <a:pt x="110341" y="77645"/>
                  </a:lnTo>
                  <a:cubicBezTo>
                    <a:pt x="110341" y="77645"/>
                    <a:pt x="101711" y="92986"/>
                    <a:pt x="88425" y="907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E1E2FFB8-A788-4D65-A257-7B299834C628}"/>
                </a:ext>
              </a:extLst>
            </p:cNvPr>
            <p:cNvSpPr/>
            <p:nvPr/>
          </p:nvSpPr>
          <p:spPr>
            <a:xfrm>
              <a:off x="7046351" y="6444400"/>
              <a:ext cx="67133" cy="84177"/>
            </a:xfrm>
            <a:custGeom>
              <a:avLst/>
              <a:gdLst>
                <a:gd name="connsiteX0" fmla="*/ 45193 w 67133"/>
                <a:gd name="connsiteY0" fmla="*/ 852 h 84177"/>
                <a:gd name="connsiteX1" fmla="*/ 18619 w 67133"/>
                <a:gd name="connsiteY1" fmla="*/ 7290 h 84177"/>
                <a:gd name="connsiteX2" fmla="*/ 2182 w 67133"/>
                <a:gd name="connsiteY2" fmla="*/ 33042 h 84177"/>
                <a:gd name="connsiteX3" fmla="*/ 21907 w 67133"/>
                <a:gd name="connsiteY3" fmla="*/ 83175 h 84177"/>
                <a:gd name="connsiteX4" fmla="*/ 29030 w 67133"/>
                <a:gd name="connsiteY4" fmla="*/ 84134 h 84177"/>
                <a:gd name="connsiteX5" fmla="*/ 64918 w 67133"/>
                <a:gd name="connsiteY5" fmla="*/ 50986 h 84177"/>
                <a:gd name="connsiteX6" fmla="*/ 45193 w 67133"/>
                <a:gd name="connsiteY6" fmla="*/ 852 h 84177"/>
                <a:gd name="connsiteX7" fmla="*/ 51220 w 67133"/>
                <a:gd name="connsiteY7" fmla="*/ 47013 h 84177"/>
                <a:gd name="connsiteX8" fmla="*/ 25742 w 67133"/>
                <a:gd name="connsiteY8" fmla="*/ 69478 h 84177"/>
                <a:gd name="connsiteX9" fmla="*/ 15880 w 67133"/>
                <a:gd name="connsiteY9" fmla="*/ 37014 h 84177"/>
                <a:gd name="connsiteX10" fmla="*/ 27523 w 67133"/>
                <a:gd name="connsiteY10" fmla="*/ 18385 h 84177"/>
                <a:gd name="connsiteX11" fmla="*/ 38207 w 67133"/>
                <a:gd name="connsiteY11" fmla="*/ 14139 h 84177"/>
                <a:gd name="connsiteX12" fmla="*/ 41358 w 67133"/>
                <a:gd name="connsiteY12" fmla="*/ 14139 h 84177"/>
                <a:gd name="connsiteX13" fmla="*/ 51220 w 67133"/>
                <a:gd name="connsiteY13" fmla="*/ 47013 h 8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3" h="84177">
                  <a:moveTo>
                    <a:pt x="45193" y="852"/>
                  </a:moveTo>
                  <a:cubicBezTo>
                    <a:pt x="35815" y="-1518"/>
                    <a:pt x="25872" y="893"/>
                    <a:pt x="18619" y="7290"/>
                  </a:cubicBezTo>
                  <a:cubicBezTo>
                    <a:pt x="10635" y="13988"/>
                    <a:pt x="4898" y="22974"/>
                    <a:pt x="2182" y="33042"/>
                  </a:cubicBezTo>
                  <a:cubicBezTo>
                    <a:pt x="-4393" y="56191"/>
                    <a:pt x="4237" y="78244"/>
                    <a:pt x="21907" y="83175"/>
                  </a:cubicBezTo>
                  <a:cubicBezTo>
                    <a:pt x="24222" y="83832"/>
                    <a:pt x="26622" y="84161"/>
                    <a:pt x="29030" y="84134"/>
                  </a:cubicBezTo>
                  <a:cubicBezTo>
                    <a:pt x="46975" y="82162"/>
                    <a:pt x="61534" y="68724"/>
                    <a:pt x="64918" y="50986"/>
                  </a:cubicBezTo>
                  <a:cubicBezTo>
                    <a:pt x="71492" y="27836"/>
                    <a:pt x="62863" y="5783"/>
                    <a:pt x="45193" y="852"/>
                  </a:cubicBezTo>
                  <a:close/>
                  <a:moveTo>
                    <a:pt x="51220" y="47013"/>
                  </a:moveTo>
                  <a:cubicBezTo>
                    <a:pt x="46974" y="61944"/>
                    <a:pt x="35331" y="72217"/>
                    <a:pt x="25742" y="69478"/>
                  </a:cubicBezTo>
                  <a:cubicBezTo>
                    <a:pt x="16154" y="66738"/>
                    <a:pt x="12044" y="51945"/>
                    <a:pt x="15880" y="37014"/>
                  </a:cubicBezTo>
                  <a:cubicBezTo>
                    <a:pt x="17784" y="29768"/>
                    <a:pt x="21845" y="23275"/>
                    <a:pt x="27523" y="18385"/>
                  </a:cubicBezTo>
                  <a:cubicBezTo>
                    <a:pt x="30517" y="15823"/>
                    <a:pt x="34274" y="14331"/>
                    <a:pt x="38207" y="14139"/>
                  </a:cubicBezTo>
                  <a:lnTo>
                    <a:pt x="41358" y="14139"/>
                  </a:lnTo>
                  <a:cubicBezTo>
                    <a:pt x="50946" y="17289"/>
                    <a:pt x="55466" y="32494"/>
                    <a:pt x="51220" y="4701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A16B492-1D82-475D-9C9E-E3AE5C9AF47F}"/>
                </a:ext>
              </a:extLst>
            </p:cNvPr>
            <p:cNvSpPr/>
            <p:nvPr/>
          </p:nvSpPr>
          <p:spPr>
            <a:xfrm>
              <a:off x="7156351" y="6389818"/>
              <a:ext cx="23833" cy="32326"/>
            </a:xfrm>
            <a:custGeom>
              <a:avLst/>
              <a:gdLst>
                <a:gd name="connsiteX0" fmla="*/ 11900 w 23833"/>
                <a:gd name="connsiteY0" fmla="*/ 32285 h 32326"/>
                <a:gd name="connsiteX1" fmla="*/ 23817 w 23833"/>
                <a:gd name="connsiteY1" fmla="*/ 16122 h 32326"/>
                <a:gd name="connsiteX2" fmla="*/ 11900 w 23833"/>
                <a:gd name="connsiteY2" fmla="*/ -42 h 32326"/>
                <a:gd name="connsiteX3" fmla="*/ -17 w 23833"/>
                <a:gd name="connsiteY3" fmla="*/ 16122 h 32326"/>
                <a:gd name="connsiteX4" fmla="*/ 11900 w 23833"/>
                <a:gd name="connsiteY4" fmla="*/ 32285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32285"/>
                  </a:move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4777" y="32285"/>
                    <a:pt x="11900" y="3228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93A3C6ED-5DEA-483E-8D5E-D0520D5CC2EA}"/>
                </a:ext>
              </a:extLst>
            </p:cNvPr>
            <p:cNvSpPr/>
            <p:nvPr/>
          </p:nvSpPr>
          <p:spPr>
            <a:xfrm>
              <a:off x="7158132" y="6432006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E54BF9B-4BCD-4968-B565-DF22AE363BC5}"/>
                </a:ext>
              </a:extLst>
            </p:cNvPr>
            <p:cNvSpPr/>
            <p:nvPr/>
          </p:nvSpPr>
          <p:spPr>
            <a:xfrm>
              <a:off x="7229275" y="6289002"/>
              <a:ext cx="79669" cy="295733"/>
            </a:xfrm>
            <a:custGeom>
              <a:avLst/>
              <a:gdLst>
                <a:gd name="connsiteX0" fmla="*/ 79652 w 79669"/>
                <a:gd name="connsiteY0" fmla="*/ 10643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643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643"/>
                  </a:moveTo>
                  <a:lnTo>
                    <a:pt x="70338" y="-42"/>
                  </a:lnTo>
                  <a:cubicBezTo>
                    <a:pt x="69105" y="1054"/>
                    <a:pt x="-56777" y="112691"/>
                    <a:pt x="31162" y="295692"/>
                  </a:cubicBezTo>
                  <a:lnTo>
                    <a:pt x="44038" y="289528"/>
                  </a:lnTo>
                  <a:cubicBezTo>
                    <a:pt x="-39244" y="116663"/>
                    <a:pt x="74721" y="14889"/>
                    <a:pt x="79652" y="106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24E1B2F7-5906-452E-9849-B78E8CC973F1}"/>
                </a:ext>
              </a:extLst>
            </p:cNvPr>
            <p:cNvSpPr/>
            <p:nvPr/>
          </p:nvSpPr>
          <p:spPr>
            <a:xfrm>
              <a:off x="7462495" y="6289824"/>
              <a:ext cx="57362" cy="297240"/>
            </a:xfrm>
            <a:custGeom>
              <a:avLst/>
              <a:gdLst>
                <a:gd name="connsiteX0" fmla="*/ -17 w 57362"/>
                <a:gd name="connsiteY0" fmla="*/ 8999 h 297240"/>
                <a:gd name="connsiteX1" fmla="*/ -17 w 57362"/>
                <a:gd name="connsiteY1" fmla="*/ 289802 h 297240"/>
                <a:gd name="connsiteX2" fmla="*/ 12174 w 57362"/>
                <a:gd name="connsiteY2" fmla="*/ 297199 h 297240"/>
                <a:gd name="connsiteX3" fmla="*/ 12174 w 57362"/>
                <a:gd name="connsiteY3" fmla="*/ -42 h 29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240">
                  <a:moveTo>
                    <a:pt x="-17" y="8999"/>
                  </a:moveTo>
                  <a:cubicBezTo>
                    <a:pt x="942" y="10232"/>
                    <a:pt x="95867" y="129402"/>
                    <a:pt x="-17" y="289802"/>
                  </a:cubicBezTo>
                  <a:lnTo>
                    <a:pt x="12174" y="297199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53F395F-4A34-4BC8-B24B-A79C89681172}"/>
                </a:ext>
              </a:extLst>
            </p:cNvPr>
            <p:cNvSpPr/>
            <p:nvPr/>
          </p:nvSpPr>
          <p:spPr>
            <a:xfrm>
              <a:off x="7250834" y="6378573"/>
              <a:ext cx="129886" cy="115906"/>
            </a:xfrm>
            <a:custGeom>
              <a:avLst/>
              <a:gdLst>
                <a:gd name="connsiteX0" fmla="*/ 86584 w 129886"/>
                <a:gd name="connsiteY0" fmla="*/ 45174 h 115906"/>
                <a:gd name="connsiteX1" fmla="*/ 98775 w 129886"/>
                <a:gd name="connsiteY1" fmla="*/ 21340 h 115906"/>
                <a:gd name="connsiteX2" fmla="*/ 103433 w 129886"/>
                <a:gd name="connsiteY2" fmla="*/ 14628 h 115906"/>
                <a:gd name="connsiteX3" fmla="*/ 116171 w 129886"/>
                <a:gd name="connsiteY3" fmla="*/ 52844 h 115906"/>
                <a:gd name="connsiteX4" fmla="*/ 129869 w 129886"/>
                <a:gd name="connsiteY4" fmla="*/ 50653 h 115906"/>
                <a:gd name="connsiteX5" fmla="*/ 105898 w 129886"/>
                <a:gd name="connsiteY5" fmla="*/ 656 h 115906"/>
                <a:gd name="connsiteX6" fmla="*/ 86036 w 129886"/>
                <a:gd name="connsiteY6" fmla="*/ 14354 h 115906"/>
                <a:gd name="connsiteX7" fmla="*/ 83845 w 129886"/>
                <a:gd name="connsiteY7" fmla="*/ 18737 h 115906"/>
                <a:gd name="connsiteX8" fmla="*/ 74530 w 129886"/>
                <a:gd name="connsiteY8" fmla="*/ 5039 h 115906"/>
                <a:gd name="connsiteX9" fmla="*/ 54806 w 129886"/>
                <a:gd name="connsiteY9" fmla="*/ 1067 h 115906"/>
                <a:gd name="connsiteX10" fmla="*/ 25904 w 129886"/>
                <a:gd name="connsiteY10" fmla="*/ 49831 h 115906"/>
                <a:gd name="connsiteX11" fmla="*/ 39601 w 129886"/>
                <a:gd name="connsiteY11" fmla="*/ 53119 h 115906"/>
                <a:gd name="connsiteX12" fmla="*/ 59463 w 129886"/>
                <a:gd name="connsiteY12" fmla="*/ 14354 h 115906"/>
                <a:gd name="connsiteX13" fmla="*/ 65627 w 129886"/>
                <a:gd name="connsiteY13" fmla="*/ 16272 h 115906"/>
                <a:gd name="connsiteX14" fmla="*/ 72065 w 129886"/>
                <a:gd name="connsiteY14" fmla="*/ 41338 h 115906"/>
                <a:gd name="connsiteX15" fmla="*/ 70421 w 129886"/>
                <a:gd name="connsiteY15" fmla="*/ 44900 h 115906"/>
                <a:gd name="connsiteX16" fmla="*/ 29328 w 129886"/>
                <a:gd name="connsiteY16" fmla="*/ 98869 h 115906"/>
                <a:gd name="connsiteX17" fmla="*/ 15630 w 129886"/>
                <a:gd name="connsiteY17" fmla="*/ 91609 h 115906"/>
                <a:gd name="connsiteX18" fmla="*/ 14808 w 129886"/>
                <a:gd name="connsiteY18" fmla="*/ 84486 h 115906"/>
                <a:gd name="connsiteX19" fmla="*/ 1111 w 129886"/>
                <a:gd name="connsiteY19" fmla="*/ 79692 h 115906"/>
                <a:gd name="connsiteX20" fmla="*/ 2891 w 129886"/>
                <a:gd name="connsiteY20" fmla="*/ 98458 h 115906"/>
                <a:gd name="connsiteX21" fmla="*/ 26862 w 129886"/>
                <a:gd name="connsiteY21" fmla="*/ 112840 h 115906"/>
                <a:gd name="connsiteX22" fmla="*/ 31657 w 129886"/>
                <a:gd name="connsiteY22" fmla="*/ 112840 h 115906"/>
                <a:gd name="connsiteX23" fmla="*/ 67271 w 129886"/>
                <a:gd name="connsiteY23" fmla="*/ 83527 h 115906"/>
                <a:gd name="connsiteX24" fmla="*/ 72887 w 129886"/>
                <a:gd name="connsiteY24" fmla="*/ 109142 h 115906"/>
                <a:gd name="connsiteX25" fmla="*/ 91652 w 129886"/>
                <a:gd name="connsiteY25" fmla="*/ 115854 h 115906"/>
                <a:gd name="connsiteX26" fmla="*/ 100419 w 129886"/>
                <a:gd name="connsiteY26" fmla="*/ 114758 h 115906"/>
                <a:gd name="connsiteX27" fmla="*/ 127814 w 129886"/>
                <a:gd name="connsiteY27" fmla="*/ 94623 h 115906"/>
                <a:gd name="connsiteX28" fmla="*/ 114117 w 129886"/>
                <a:gd name="connsiteY28" fmla="*/ 89006 h 115906"/>
                <a:gd name="connsiteX29" fmla="*/ 96173 w 129886"/>
                <a:gd name="connsiteY29" fmla="*/ 100923 h 115906"/>
                <a:gd name="connsiteX30" fmla="*/ 81105 w 129886"/>
                <a:gd name="connsiteY30" fmla="*/ 98458 h 115906"/>
                <a:gd name="connsiteX31" fmla="*/ 82612 w 129886"/>
                <a:gd name="connsiteY31" fmla="*/ 68597 h 115906"/>
                <a:gd name="connsiteX32" fmla="*/ 86584 w 129886"/>
                <a:gd name="connsiteY32" fmla="*/ 45174 h 11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6" h="115906">
                  <a:moveTo>
                    <a:pt x="86584" y="45174"/>
                  </a:moveTo>
                  <a:cubicBezTo>
                    <a:pt x="90557" y="36818"/>
                    <a:pt x="94666" y="28462"/>
                    <a:pt x="98775" y="21340"/>
                  </a:cubicBezTo>
                  <a:cubicBezTo>
                    <a:pt x="100166" y="18998"/>
                    <a:pt x="101722" y="16751"/>
                    <a:pt x="103433" y="14628"/>
                  </a:cubicBezTo>
                  <a:cubicBezTo>
                    <a:pt x="110784" y="26106"/>
                    <a:pt x="115161" y="39243"/>
                    <a:pt x="116171" y="52844"/>
                  </a:cubicBezTo>
                  <a:lnTo>
                    <a:pt x="129869" y="50653"/>
                  </a:lnTo>
                  <a:cubicBezTo>
                    <a:pt x="127814" y="36955"/>
                    <a:pt x="121377" y="3670"/>
                    <a:pt x="105898" y="656"/>
                  </a:cubicBezTo>
                  <a:cubicBezTo>
                    <a:pt x="98638" y="-714"/>
                    <a:pt x="92200" y="3943"/>
                    <a:pt x="86036" y="14354"/>
                  </a:cubicBezTo>
                  <a:cubicBezTo>
                    <a:pt x="86036" y="15724"/>
                    <a:pt x="84530" y="17230"/>
                    <a:pt x="83845" y="18737"/>
                  </a:cubicBezTo>
                  <a:cubicBezTo>
                    <a:pt x="82129" y="13368"/>
                    <a:pt x="78893" y="8614"/>
                    <a:pt x="74530" y="5039"/>
                  </a:cubicBezTo>
                  <a:cubicBezTo>
                    <a:pt x="69176" y="204"/>
                    <a:pt x="61612" y="-1316"/>
                    <a:pt x="54806" y="1067"/>
                  </a:cubicBezTo>
                  <a:cubicBezTo>
                    <a:pt x="36451" y="7505"/>
                    <a:pt x="27410" y="42845"/>
                    <a:pt x="25904" y="49831"/>
                  </a:cubicBezTo>
                  <a:lnTo>
                    <a:pt x="39601" y="53119"/>
                  </a:lnTo>
                  <a:cubicBezTo>
                    <a:pt x="42752" y="39421"/>
                    <a:pt x="51244" y="17230"/>
                    <a:pt x="59463" y="14354"/>
                  </a:cubicBezTo>
                  <a:cubicBezTo>
                    <a:pt x="60285" y="14354"/>
                    <a:pt x="62066" y="13532"/>
                    <a:pt x="65627" y="16272"/>
                  </a:cubicBezTo>
                  <a:cubicBezTo>
                    <a:pt x="71507" y="23202"/>
                    <a:pt x="73881" y="32435"/>
                    <a:pt x="72065" y="41338"/>
                  </a:cubicBezTo>
                  <a:lnTo>
                    <a:pt x="70421" y="44900"/>
                  </a:lnTo>
                  <a:cubicBezTo>
                    <a:pt x="57819" y="71473"/>
                    <a:pt x="43026" y="101745"/>
                    <a:pt x="29328" y="98869"/>
                  </a:cubicBezTo>
                  <a:cubicBezTo>
                    <a:pt x="23990" y="98335"/>
                    <a:pt x="19072" y="95718"/>
                    <a:pt x="15630" y="91609"/>
                  </a:cubicBezTo>
                  <a:cubicBezTo>
                    <a:pt x="14417" y="89445"/>
                    <a:pt x="14121" y="86870"/>
                    <a:pt x="14808" y="84486"/>
                  </a:cubicBezTo>
                  <a:lnTo>
                    <a:pt x="1111" y="79692"/>
                  </a:lnTo>
                  <a:cubicBezTo>
                    <a:pt x="-867" y="85924"/>
                    <a:pt x="-225" y="92705"/>
                    <a:pt x="2891" y="98458"/>
                  </a:cubicBezTo>
                  <a:cubicBezTo>
                    <a:pt x="8331" y="106594"/>
                    <a:pt x="17123" y="111868"/>
                    <a:pt x="26862" y="112840"/>
                  </a:cubicBezTo>
                  <a:lnTo>
                    <a:pt x="31657" y="112840"/>
                  </a:lnTo>
                  <a:cubicBezTo>
                    <a:pt x="45354" y="112840"/>
                    <a:pt x="57271" y="100375"/>
                    <a:pt x="67271" y="83527"/>
                  </a:cubicBezTo>
                  <a:cubicBezTo>
                    <a:pt x="64868" y="92472"/>
                    <a:pt x="66964" y="102019"/>
                    <a:pt x="72887" y="109142"/>
                  </a:cubicBezTo>
                  <a:cubicBezTo>
                    <a:pt x="78078" y="113662"/>
                    <a:pt x="84776" y="116046"/>
                    <a:pt x="91652" y="115854"/>
                  </a:cubicBezTo>
                  <a:cubicBezTo>
                    <a:pt x="94607" y="115813"/>
                    <a:pt x="97548" y="115457"/>
                    <a:pt x="100419" y="114758"/>
                  </a:cubicBezTo>
                  <a:cubicBezTo>
                    <a:pt x="112029" y="112320"/>
                    <a:pt x="122018" y="104978"/>
                    <a:pt x="127814" y="94623"/>
                  </a:cubicBezTo>
                  <a:lnTo>
                    <a:pt x="114117" y="89006"/>
                  </a:lnTo>
                  <a:cubicBezTo>
                    <a:pt x="110013" y="95266"/>
                    <a:pt x="103530" y="99567"/>
                    <a:pt x="96173" y="100923"/>
                  </a:cubicBezTo>
                  <a:cubicBezTo>
                    <a:pt x="91040" y="102485"/>
                    <a:pt x="85471" y="101581"/>
                    <a:pt x="81105" y="98458"/>
                  </a:cubicBezTo>
                  <a:cubicBezTo>
                    <a:pt x="78229" y="95855"/>
                    <a:pt x="81105" y="78048"/>
                    <a:pt x="82612" y="68597"/>
                  </a:cubicBezTo>
                  <a:cubicBezTo>
                    <a:pt x="84119" y="59146"/>
                    <a:pt x="86036" y="53119"/>
                    <a:pt x="86584" y="45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9E6E5B31-D422-4CE8-A54A-07E858AA105E}"/>
                </a:ext>
              </a:extLst>
            </p:cNvPr>
            <p:cNvSpPr/>
            <p:nvPr/>
          </p:nvSpPr>
          <p:spPr>
            <a:xfrm>
              <a:off x="7393709" y="6469538"/>
              <a:ext cx="58565" cy="68238"/>
            </a:xfrm>
            <a:custGeom>
              <a:avLst/>
              <a:gdLst>
                <a:gd name="connsiteX0" fmla="*/ 51373 w 58565"/>
                <a:gd name="connsiteY0" fmla="*/ 8725 h 68238"/>
                <a:gd name="connsiteX1" fmla="*/ 40826 w 58565"/>
                <a:gd name="connsiteY1" fmla="*/ 12698 h 68238"/>
                <a:gd name="connsiteX2" fmla="*/ 23430 w 58565"/>
                <a:gd name="connsiteY2" fmla="*/ 30504 h 68238"/>
                <a:gd name="connsiteX3" fmla="*/ 20279 w 58565"/>
                <a:gd name="connsiteY3" fmla="*/ 33518 h 68238"/>
                <a:gd name="connsiteX4" fmla="*/ 14389 w 58565"/>
                <a:gd name="connsiteY4" fmla="*/ -42 h 68238"/>
                <a:gd name="connsiteX5" fmla="*/ 692 w 58565"/>
                <a:gd name="connsiteY5" fmla="*/ 3109 h 68238"/>
                <a:gd name="connsiteX6" fmla="*/ 7130 w 58565"/>
                <a:gd name="connsiteY6" fmla="*/ 46942 h 68238"/>
                <a:gd name="connsiteX7" fmla="*/ 692 w 58565"/>
                <a:gd name="connsiteY7" fmla="*/ 62831 h 68238"/>
                <a:gd name="connsiteX8" fmla="*/ 9321 w 58565"/>
                <a:gd name="connsiteY8" fmla="*/ 68173 h 68238"/>
                <a:gd name="connsiteX9" fmla="*/ 17403 w 58565"/>
                <a:gd name="connsiteY9" fmla="*/ 64201 h 68238"/>
                <a:gd name="connsiteX10" fmla="*/ 20964 w 58565"/>
                <a:gd name="connsiteY10" fmla="*/ 52832 h 68238"/>
                <a:gd name="connsiteX11" fmla="*/ 33429 w 58565"/>
                <a:gd name="connsiteY11" fmla="*/ 40778 h 68238"/>
                <a:gd name="connsiteX12" fmla="*/ 44524 w 58565"/>
                <a:gd name="connsiteY12" fmla="*/ 29956 h 68238"/>
                <a:gd name="connsiteX13" fmla="*/ 43018 w 58565"/>
                <a:gd name="connsiteY13" fmla="*/ 63927 h 68238"/>
                <a:gd name="connsiteX14" fmla="*/ 56715 w 58565"/>
                <a:gd name="connsiteY14" fmla="*/ 65023 h 68238"/>
                <a:gd name="connsiteX15" fmla="*/ 51373 w 58565"/>
                <a:gd name="connsiteY15" fmla="*/ 8725 h 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65" h="68238">
                  <a:moveTo>
                    <a:pt x="51373" y="8725"/>
                  </a:moveTo>
                  <a:cubicBezTo>
                    <a:pt x="47360" y="7314"/>
                    <a:pt x="42908" y="8985"/>
                    <a:pt x="40826" y="12698"/>
                  </a:cubicBezTo>
                  <a:cubicBezTo>
                    <a:pt x="35456" y="19026"/>
                    <a:pt x="29635" y="24984"/>
                    <a:pt x="23430" y="30504"/>
                  </a:cubicBezTo>
                  <a:lnTo>
                    <a:pt x="20279" y="33518"/>
                  </a:lnTo>
                  <a:cubicBezTo>
                    <a:pt x="18923" y="22231"/>
                    <a:pt x="16965" y="11026"/>
                    <a:pt x="14389" y="-42"/>
                  </a:cubicBezTo>
                  <a:lnTo>
                    <a:pt x="692" y="3109"/>
                  </a:lnTo>
                  <a:cubicBezTo>
                    <a:pt x="4074" y="17505"/>
                    <a:pt x="6227" y="32176"/>
                    <a:pt x="7130" y="46942"/>
                  </a:cubicBezTo>
                  <a:cubicBezTo>
                    <a:pt x="692" y="53927"/>
                    <a:pt x="-1226" y="58311"/>
                    <a:pt x="692" y="62831"/>
                  </a:cubicBezTo>
                  <a:cubicBezTo>
                    <a:pt x="2107" y="66297"/>
                    <a:pt x="5591" y="68447"/>
                    <a:pt x="9321" y="68173"/>
                  </a:cubicBezTo>
                  <a:cubicBezTo>
                    <a:pt x="12488" y="68187"/>
                    <a:pt x="15472" y="66721"/>
                    <a:pt x="17403" y="64201"/>
                  </a:cubicBezTo>
                  <a:cubicBezTo>
                    <a:pt x="19677" y="60845"/>
                    <a:pt x="20923" y="56886"/>
                    <a:pt x="20964" y="52832"/>
                  </a:cubicBezTo>
                  <a:cubicBezTo>
                    <a:pt x="24800" y="48859"/>
                    <a:pt x="29594" y="44339"/>
                    <a:pt x="33429" y="40778"/>
                  </a:cubicBezTo>
                  <a:cubicBezTo>
                    <a:pt x="37265" y="37216"/>
                    <a:pt x="41237" y="33381"/>
                    <a:pt x="44524" y="29956"/>
                  </a:cubicBezTo>
                  <a:cubicBezTo>
                    <a:pt x="44524" y="39134"/>
                    <a:pt x="44524" y="52284"/>
                    <a:pt x="43018" y="63927"/>
                  </a:cubicBezTo>
                  <a:lnTo>
                    <a:pt x="56715" y="65023"/>
                  </a:lnTo>
                  <a:cubicBezTo>
                    <a:pt x="61510" y="12423"/>
                    <a:pt x="55893" y="10369"/>
                    <a:pt x="51373" y="87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966AF57-D09D-4F4A-A61B-8063649BC7B1}"/>
                </a:ext>
              </a:extLst>
            </p:cNvPr>
            <p:cNvSpPr/>
            <p:nvPr/>
          </p:nvSpPr>
          <p:spPr>
            <a:xfrm>
              <a:off x="7611765" y="5962723"/>
              <a:ext cx="108384" cy="583522"/>
            </a:xfrm>
            <a:custGeom>
              <a:avLst/>
              <a:gdLst>
                <a:gd name="connsiteX0" fmla="*/ 14127 w 108384"/>
                <a:gd name="connsiteY0" fmla="*/ 325005 h 583522"/>
                <a:gd name="connsiteX1" fmla="*/ 108367 w 108384"/>
                <a:gd name="connsiteY1" fmla="*/ 7082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7 h 583522"/>
                <a:gd name="connsiteX6" fmla="*/ 14127 w 108384"/>
                <a:gd name="connsiteY6" fmla="*/ 325005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005"/>
                  </a:moveTo>
                  <a:cubicBezTo>
                    <a:pt x="19058" y="162276"/>
                    <a:pt x="107409" y="8588"/>
                    <a:pt x="108367" y="7082"/>
                  </a:cubicBezTo>
                  <a:lnTo>
                    <a:pt x="96040" y="-42"/>
                  </a:lnTo>
                  <a:cubicBezTo>
                    <a:pt x="95081" y="1465"/>
                    <a:pt x="4950" y="158167"/>
                    <a:pt x="156" y="324594"/>
                  </a:cubicBezTo>
                  <a:cubicBezTo>
                    <a:pt x="-4639" y="491021"/>
                    <a:pt x="91930" y="579783"/>
                    <a:pt x="96040" y="583481"/>
                  </a:cubicBezTo>
                  <a:lnTo>
                    <a:pt x="105491" y="572797"/>
                  </a:lnTo>
                  <a:cubicBezTo>
                    <a:pt x="104258" y="571975"/>
                    <a:pt x="9196" y="486775"/>
                    <a:pt x="14127" y="32500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AC2C38C3-2D8E-418F-88FA-C8A87C72FA60}"/>
                </a:ext>
              </a:extLst>
            </p:cNvPr>
            <p:cNvSpPr/>
            <p:nvPr/>
          </p:nvSpPr>
          <p:spPr>
            <a:xfrm>
              <a:off x="8267236" y="5961627"/>
              <a:ext cx="161626" cy="532155"/>
            </a:xfrm>
            <a:custGeom>
              <a:avLst/>
              <a:gdLst>
                <a:gd name="connsiteX0" fmla="*/ 78060 w 161626"/>
                <a:gd name="connsiteY0" fmla="*/ 6670 h 532155"/>
                <a:gd name="connsiteX1" fmla="*/ 138467 w 161626"/>
                <a:gd name="connsiteY1" fmla="*/ 305280 h 532155"/>
                <a:gd name="connsiteX2" fmla="*/ -17 w 161626"/>
                <a:gd name="connsiteY2" fmla="*/ 520882 h 532155"/>
                <a:gd name="connsiteX3" fmla="*/ 8613 w 161626"/>
                <a:gd name="connsiteY3" fmla="*/ 532114 h 532155"/>
                <a:gd name="connsiteX4" fmla="*/ 152164 w 161626"/>
                <a:gd name="connsiteY4" fmla="*/ 309801 h 532155"/>
                <a:gd name="connsiteX5" fmla="*/ 90251 w 161626"/>
                <a:gd name="connsiteY5" fmla="*/ -42 h 53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626" h="532155">
                  <a:moveTo>
                    <a:pt x="78060" y="6670"/>
                  </a:moveTo>
                  <a:cubicBezTo>
                    <a:pt x="79156" y="8314"/>
                    <a:pt x="176409" y="168714"/>
                    <a:pt x="138467" y="305280"/>
                  </a:cubicBezTo>
                  <a:cubicBezTo>
                    <a:pt x="114372" y="389138"/>
                    <a:pt x="66225" y="464092"/>
                    <a:pt x="-17" y="520882"/>
                  </a:cubicBezTo>
                  <a:lnTo>
                    <a:pt x="8613" y="532114"/>
                  </a:lnTo>
                  <a:cubicBezTo>
                    <a:pt x="77649" y="474063"/>
                    <a:pt x="127659" y="396603"/>
                    <a:pt x="152164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AF6A0C3-6C36-42FC-8D87-A00440FE2712}"/>
                </a:ext>
              </a:extLst>
            </p:cNvPr>
            <p:cNvSpPr/>
            <p:nvPr/>
          </p:nvSpPr>
          <p:spPr>
            <a:xfrm>
              <a:off x="7721510" y="6286882"/>
              <a:ext cx="67542" cy="106360"/>
            </a:xfrm>
            <a:custGeom>
              <a:avLst/>
              <a:gdLst>
                <a:gd name="connsiteX0" fmla="*/ 45057 w 67542"/>
                <a:gd name="connsiteY0" fmla="*/ 572 h 106360"/>
                <a:gd name="connsiteX1" fmla="*/ 17661 w 67542"/>
                <a:gd name="connsiteY1" fmla="*/ 39336 h 106360"/>
                <a:gd name="connsiteX2" fmla="*/ 18894 w 67542"/>
                <a:gd name="connsiteY2" fmla="*/ 19749 h 106360"/>
                <a:gd name="connsiteX3" fmla="*/ 5196 w 67542"/>
                <a:gd name="connsiteY3" fmla="*/ 18927 h 106360"/>
                <a:gd name="connsiteX4" fmla="*/ -9 w 67542"/>
                <a:gd name="connsiteY4" fmla="*/ 98784 h 106360"/>
                <a:gd name="connsiteX5" fmla="*/ 6155 w 67542"/>
                <a:gd name="connsiteY5" fmla="*/ 106318 h 106360"/>
                <a:gd name="connsiteX6" fmla="*/ 7114 w 67542"/>
                <a:gd name="connsiteY6" fmla="*/ 106318 h 106360"/>
                <a:gd name="connsiteX7" fmla="*/ 14100 w 67542"/>
                <a:gd name="connsiteY7" fmla="*/ 100839 h 106360"/>
                <a:gd name="connsiteX8" fmla="*/ 48755 w 67542"/>
                <a:gd name="connsiteY8" fmla="*/ 14681 h 106360"/>
                <a:gd name="connsiteX9" fmla="*/ 51084 w 67542"/>
                <a:gd name="connsiteY9" fmla="*/ 103579 h 106360"/>
                <a:gd name="connsiteX10" fmla="*/ 64781 w 67542"/>
                <a:gd name="connsiteY10" fmla="*/ 105085 h 106360"/>
                <a:gd name="connsiteX11" fmla="*/ 57111 w 67542"/>
                <a:gd name="connsiteY11" fmla="*/ 3311 h 106360"/>
                <a:gd name="connsiteX12" fmla="*/ 45057 w 67542"/>
                <a:gd name="connsiteY12" fmla="*/ 572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42" h="106360">
                  <a:moveTo>
                    <a:pt x="45057" y="572"/>
                  </a:moveTo>
                  <a:cubicBezTo>
                    <a:pt x="34373" y="3174"/>
                    <a:pt x="24784" y="20023"/>
                    <a:pt x="17661" y="39336"/>
                  </a:cubicBezTo>
                  <a:lnTo>
                    <a:pt x="18894" y="19749"/>
                  </a:lnTo>
                  <a:lnTo>
                    <a:pt x="5196" y="18927"/>
                  </a:lnTo>
                  <a:lnTo>
                    <a:pt x="-9" y="98784"/>
                  </a:lnTo>
                  <a:cubicBezTo>
                    <a:pt x="-187" y="102510"/>
                    <a:pt x="2471" y="105756"/>
                    <a:pt x="6155" y="106318"/>
                  </a:cubicBezTo>
                  <a:lnTo>
                    <a:pt x="7114" y="106318"/>
                  </a:lnTo>
                  <a:cubicBezTo>
                    <a:pt x="10429" y="106345"/>
                    <a:pt x="13333" y="104072"/>
                    <a:pt x="14100" y="100839"/>
                  </a:cubicBezTo>
                  <a:cubicBezTo>
                    <a:pt x="23140" y="62212"/>
                    <a:pt x="39030" y="19338"/>
                    <a:pt x="48755" y="14681"/>
                  </a:cubicBezTo>
                  <a:cubicBezTo>
                    <a:pt x="54097" y="21940"/>
                    <a:pt x="55193" y="62348"/>
                    <a:pt x="51084" y="103579"/>
                  </a:cubicBezTo>
                  <a:lnTo>
                    <a:pt x="64781" y="105085"/>
                  </a:lnTo>
                  <a:cubicBezTo>
                    <a:pt x="67384" y="78649"/>
                    <a:pt x="71904" y="16050"/>
                    <a:pt x="57111" y="3311"/>
                  </a:cubicBezTo>
                  <a:cubicBezTo>
                    <a:pt x="53919" y="229"/>
                    <a:pt x="49276" y="-839"/>
                    <a:pt x="45057" y="5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B62D8DC6-2349-48A9-B058-D1DC7A29D502}"/>
                </a:ext>
              </a:extLst>
            </p:cNvPr>
            <p:cNvSpPr/>
            <p:nvPr/>
          </p:nvSpPr>
          <p:spPr>
            <a:xfrm>
              <a:off x="7833155" y="6214605"/>
              <a:ext cx="59311" cy="82615"/>
            </a:xfrm>
            <a:custGeom>
              <a:avLst/>
              <a:gdLst>
                <a:gd name="connsiteX0" fmla="*/ 57650 w 59311"/>
                <a:gd name="connsiteY0" fmla="*/ 81752 h 82615"/>
                <a:gd name="connsiteX1" fmla="*/ 59294 w 59311"/>
                <a:gd name="connsiteY1" fmla="*/ 81752 h 82615"/>
                <a:gd name="connsiteX2" fmla="*/ 59294 w 59311"/>
                <a:gd name="connsiteY2" fmla="*/ 68055 h 82615"/>
                <a:gd name="connsiteX3" fmla="*/ 57376 w 59311"/>
                <a:gd name="connsiteY3" fmla="*/ 68055 h 82615"/>
                <a:gd name="connsiteX4" fmla="*/ 20803 w 59311"/>
                <a:gd name="connsiteY4" fmla="*/ 64219 h 82615"/>
                <a:gd name="connsiteX5" fmla="*/ 29296 w 59311"/>
                <a:gd name="connsiteY5" fmla="*/ 53261 h 82615"/>
                <a:gd name="connsiteX6" fmla="*/ 40939 w 59311"/>
                <a:gd name="connsiteY6" fmla="*/ 7785 h 82615"/>
                <a:gd name="connsiteX7" fmla="*/ 24091 w 59311"/>
                <a:gd name="connsiteY7" fmla="*/ 114 h 82615"/>
                <a:gd name="connsiteX8" fmla="*/ -17 w 59311"/>
                <a:gd name="connsiteY8" fmla="*/ 28605 h 82615"/>
                <a:gd name="connsiteX9" fmla="*/ 13681 w 59311"/>
                <a:gd name="connsiteY9" fmla="*/ 33399 h 82615"/>
                <a:gd name="connsiteX10" fmla="*/ 27378 w 59311"/>
                <a:gd name="connsiteY10" fmla="*/ 14223 h 82615"/>
                <a:gd name="connsiteX11" fmla="*/ 30940 w 59311"/>
                <a:gd name="connsiteY11" fmla="*/ 16825 h 82615"/>
                <a:gd name="connsiteX12" fmla="*/ 19571 w 59311"/>
                <a:gd name="connsiteY12" fmla="*/ 44220 h 82615"/>
                <a:gd name="connsiteX13" fmla="*/ 7243 w 59311"/>
                <a:gd name="connsiteY13" fmla="*/ 65178 h 82615"/>
                <a:gd name="connsiteX14" fmla="*/ 11078 w 59311"/>
                <a:gd name="connsiteY14" fmla="*/ 74082 h 82615"/>
                <a:gd name="connsiteX15" fmla="*/ 52993 w 59311"/>
                <a:gd name="connsiteY15" fmla="*/ 82574 h 8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311" h="82615">
                  <a:moveTo>
                    <a:pt x="57650" y="81752"/>
                  </a:moveTo>
                  <a:lnTo>
                    <a:pt x="59294" y="81752"/>
                  </a:lnTo>
                  <a:lnTo>
                    <a:pt x="59294" y="68055"/>
                  </a:lnTo>
                  <a:lnTo>
                    <a:pt x="57376" y="68055"/>
                  </a:lnTo>
                  <a:cubicBezTo>
                    <a:pt x="45048" y="69630"/>
                    <a:pt x="32529" y="68315"/>
                    <a:pt x="20803" y="64219"/>
                  </a:cubicBezTo>
                  <a:cubicBezTo>
                    <a:pt x="23228" y="60261"/>
                    <a:pt x="26063" y="56590"/>
                    <a:pt x="29296" y="53261"/>
                  </a:cubicBezTo>
                  <a:cubicBezTo>
                    <a:pt x="39295" y="41755"/>
                    <a:pt x="54500" y="24359"/>
                    <a:pt x="40939" y="7785"/>
                  </a:cubicBezTo>
                  <a:cubicBezTo>
                    <a:pt x="37268" y="2210"/>
                    <a:pt x="30721" y="-776"/>
                    <a:pt x="24091" y="114"/>
                  </a:cubicBezTo>
                  <a:cubicBezTo>
                    <a:pt x="10393" y="2580"/>
                    <a:pt x="1490" y="24222"/>
                    <a:pt x="-17" y="28605"/>
                  </a:cubicBezTo>
                  <a:lnTo>
                    <a:pt x="13681" y="33399"/>
                  </a:lnTo>
                  <a:cubicBezTo>
                    <a:pt x="16831" y="24907"/>
                    <a:pt x="23132" y="14770"/>
                    <a:pt x="27378" y="14223"/>
                  </a:cubicBezTo>
                  <a:cubicBezTo>
                    <a:pt x="28337" y="14223"/>
                    <a:pt x="29844" y="15455"/>
                    <a:pt x="30940" y="16825"/>
                  </a:cubicBezTo>
                  <a:cubicBezTo>
                    <a:pt x="36008" y="22989"/>
                    <a:pt x="30940" y="30523"/>
                    <a:pt x="19571" y="44220"/>
                  </a:cubicBezTo>
                  <a:cubicBezTo>
                    <a:pt x="12996" y="51754"/>
                    <a:pt x="7243" y="57918"/>
                    <a:pt x="7243" y="65178"/>
                  </a:cubicBezTo>
                  <a:cubicBezTo>
                    <a:pt x="7256" y="68547"/>
                    <a:pt x="8640" y="71767"/>
                    <a:pt x="11078" y="74082"/>
                  </a:cubicBezTo>
                  <a:cubicBezTo>
                    <a:pt x="16968" y="79972"/>
                    <a:pt x="29981" y="82574"/>
                    <a:pt x="52993" y="825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19B79ADC-B98D-45DD-ABAE-7BCF9350A8CB}"/>
                </a:ext>
              </a:extLst>
            </p:cNvPr>
            <p:cNvSpPr/>
            <p:nvPr/>
          </p:nvSpPr>
          <p:spPr>
            <a:xfrm>
              <a:off x="7746312" y="6017377"/>
              <a:ext cx="88607" cy="123964"/>
            </a:xfrm>
            <a:custGeom>
              <a:avLst/>
              <a:gdLst>
                <a:gd name="connsiteX0" fmla="*/ 6284 w 88607"/>
                <a:gd name="connsiteY0" fmla="*/ 107211 h 123964"/>
                <a:gd name="connsiteX1" fmla="*/ 13818 w 88607"/>
                <a:gd name="connsiteY1" fmla="*/ 101047 h 123964"/>
                <a:gd name="connsiteX2" fmla="*/ 54911 w 88607"/>
                <a:gd name="connsiteY2" fmla="*/ 25710 h 123964"/>
                <a:gd name="connsiteX3" fmla="*/ 63814 w 88607"/>
                <a:gd name="connsiteY3" fmla="*/ 29134 h 123964"/>
                <a:gd name="connsiteX4" fmla="*/ 73540 w 88607"/>
                <a:gd name="connsiteY4" fmla="*/ 114197 h 123964"/>
                <a:gd name="connsiteX5" fmla="*/ 73540 w 88607"/>
                <a:gd name="connsiteY5" fmla="*/ 123923 h 123964"/>
                <a:gd name="connsiteX6" fmla="*/ 87237 w 88607"/>
                <a:gd name="connsiteY6" fmla="*/ 123923 h 123964"/>
                <a:gd name="connsiteX7" fmla="*/ 87237 w 88607"/>
                <a:gd name="connsiteY7" fmla="*/ 115019 h 123964"/>
                <a:gd name="connsiteX8" fmla="*/ 73540 w 88607"/>
                <a:gd name="connsiteY8" fmla="*/ 19135 h 123964"/>
                <a:gd name="connsiteX9" fmla="*/ 53815 w 88607"/>
                <a:gd name="connsiteY9" fmla="*/ 11464 h 123964"/>
                <a:gd name="connsiteX10" fmla="*/ 14639 w 88607"/>
                <a:gd name="connsiteY10" fmla="*/ 45161 h 123964"/>
                <a:gd name="connsiteX11" fmla="*/ 15461 w 88607"/>
                <a:gd name="connsiteY11" fmla="*/ -42 h 123964"/>
                <a:gd name="connsiteX12" fmla="*/ 1764 w 88607"/>
                <a:gd name="connsiteY12" fmla="*/ -42 h 123964"/>
                <a:gd name="connsiteX13" fmla="*/ -17 w 88607"/>
                <a:gd name="connsiteY13" fmla="*/ 100362 h 123964"/>
                <a:gd name="connsiteX14" fmla="*/ 6284 w 88607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607" h="123964">
                  <a:moveTo>
                    <a:pt x="6284" y="107211"/>
                  </a:moveTo>
                  <a:cubicBezTo>
                    <a:pt x="10023" y="107458"/>
                    <a:pt x="13324" y="104760"/>
                    <a:pt x="13818" y="101047"/>
                  </a:cubicBezTo>
                  <a:cubicBezTo>
                    <a:pt x="16420" y="80501"/>
                    <a:pt x="28885" y="26806"/>
                    <a:pt x="54911" y="25710"/>
                  </a:cubicBezTo>
                  <a:cubicBezTo>
                    <a:pt x="58253" y="25409"/>
                    <a:pt x="61540" y="26669"/>
                    <a:pt x="63814" y="29134"/>
                  </a:cubicBezTo>
                  <a:cubicBezTo>
                    <a:pt x="77512" y="43791"/>
                    <a:pt x="74772" y="94883"/>
                    <a:pt x="73540" y="114197"/>
                  </a:cubicBezTo>
                  <a:cubicBezTo>
                    <a:pt x="73540" y="118580"/>
                    <a:pt x="73540" y="122005"/>
                    <a:pt x="73540" y="123923"/>
                  </a:cubicBezTo>
                  <a:lnTo>
                    <a:pt x="87237" y="123923"/>
                  </a:lnTo>
                  <a:cubicBezTo>
                    <a:pt x="87237" y="122279"/>
                    <a:pt x="87237" y="119128"/>
                    <a:pt x="87237" y="115019"/>
                  </a:cubicBezTo>
                  <a:cubicBezTo>
                    <a:pt x="88881" y="90226"/>
                    <a:pt x="92306" y="38312"/>
                    <a:pt x="73540" y="19135"/>
                  </a:cubicBezTo>
                  <a:cubicBezTo>
                    <a:pt x="68362" y="13875"/>
                    <a:pt x="61184" y="11081"/>
                    <a:pt x="53815" y="11464"/>
                  </a:cubicBezTo>
                  <a:cubicBezTo>
                    <a:pt x="35460" y="12286"/>
                    <a:pt x="22995" y="27491"/>
                    <a:pt x="14639" y="45161"/>
                  </a:cubicBezTo>
                  <a:lnTo>
                    <a:pt x="15461" y="-42"/>
                  </a:lnTo>
                  <a:lnTo>
                    <a:pt x="1764" y="-42"/>
                  </a:lnTo>
                  <a:lnTo>
                    <a:pt x="-17" y="100362"/>
                  </a:lnTo>
                  <a:cubicBezTo>
                    <a:pt x="92" y="103896"/>
                    <a:pt x="2777" y="106800"/>
                    <a:pt x="6284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9989C9A-6F8D-456E-91A0-0CFDF35A6385}"/>
                </a:ext>
              </a:extLst>
            </p:cNvPr>
            <p:cNvSpPr/>
            <p:nvPr/>
          </p:nvSpPr>
          <p:spPr>
            <a:xfrm>
              <a:off x="7939997" y="6039430"/>
              <a:ext cx="45887" cy="62872"/>
            </a:xfrm>
            <a:custGeom>
              <a:avLst/>
              <a:gdLst>
                <a:gd name="connsiteX0" fmla="*/ 18492 w 45887"/>
                <a:gd name="connsiteY0" fmla="*/ 62872 h 62872"/>
                <a:gd name="connsiteX1" fmla="*/ 32601 w 45887"/>
                <a:gd name="connsiteY1" fmla="*/ 62872 h 62872"/>
                <a:gd name="connsiteX2" fmla="*/ 32601 w 45887"/>
                <a:gd name="connsiteY2" fmla="*/ 32601 h 62872"/>
                <a:gd name="connsiteX3" fmla="*/ 45887 w 45887"/>
                <a:gd name="connsiteY3" fmla="*/ 32601 h 62872"/>
                <a:gd name="connsiteX4" fmla="*/ 45887 w 45887"/>
                <a:gd name="connsiteY4" fmla="*/ 18355 h 62872"/>
                <a:gd name="connsiteX5" fmla="*/ 32601 w 45887"/>
                <a:gd name="connsiteY5" fmla="*/ 18355 h 62872"/>
                <a:gd name="connsiteX6" fmla="*/ 32601 w 45887"/>
                <a:gd name="connsiteY6" fmla="*/ 0 h 62872"/>
                <a:gd name="connsiteX7" fmla="*/ 18492 w 45887"/>
                <a:gd name="connsiteY7" fmla="*/ 0 h 62872"/>
                <a:gd name="connsiteX8" fmla="*/ 18492 w 45887"/>
                <a:gd name="connsiteY8" fmla="*/ 18355 h 62872"/>
                <a:gd name="connsiteX9" fmla="*/ 0 w 45887"/>
                <a:gd name="connsiteY9" fmla="*/ 18355 h 62872"/>
                <a:gd name="connsiteX10" fmla="*/ 0 w 45887"/>
                <a:gd name="connsiteY10" fmla="*/ 32601 h 62872"/>
                <a:gd name="connsiteX11" fmla="*/ 18492 w 45887"/>
                <a:gd name="connsiteY11" fmla="*/ 32601 h 62872"/>
                <a:gd name="connsiteX12" fmla="*/ 18492 w 45887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887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5887" y="32601"/>
                  </a:lnTo>
                  <a:lnTo>
                    <a:pt x="45887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61439F6-B67F-4C63-AA1E-302F4B183307}"/>
                </a:ext>
              </a:extLst>
            </p:cNvPr>
            <p:cNvSpPr/>
            <p:nvPr/>
          </p:nvSpPr>
          <p:spPr>
            <a:xfrm>
              <a:off x="8025485" y="6018006"/>
              <a:ext cx="100938" cy="102871"/>
            </a:xfrm>
            <a:custGeom>
              <a:avLst/>
              <a:gdLst>
                <a:gd name="connsiteX0" fmla="*/ 8051 w 100938"/>
                <a:gd name="connsiteY0" fmla="*/ 102747 h 102871"/>
                <a:gd name="connsiteX1" fmla="*/ 8051 w 100938"/>
                <a:gd name="connsiteY1" fmla="*/ 102747 h 102871"/>
                <a:gd name="connsiteX2" fmla="*/ 14763 w 100938"/>
                <a:gd name="connsiteY2" fmla="*/ 95625 h 102871"/>
                <a:gd name="connsiteX3" fmla="*/ 14763 w 100938"/>
                <a:gd name="connsiteY3" fmla="*/ 89050 h 102871"/>
                <a:gd name="connsiteX4" fmla="*/ 38186 w 100938"/>
                <a:gd name="connsiteY4" fmla="*/ 38916 h 102871"/>
                <a:gd name="connsiteX5" fmla="*/ 74485 w 100938"/>
                <a:gd name="connsiteY5" fmla="*/ 14671 h 102871"/>
                <a:gd name="connsiteX6" fmla="*/ 82155 w 100938"/>
                <a:gd name="connsiteY6" fmla="*/ 33163 h 102871"/>
                <a:gd name="connsiteX7" fmla="*/ 87224 w 100938"/>
                <a:gd name="connsiteY7" fmla="*/ 101652 h 102871"/>
                <a:gd name="connsiteX8" fmla="*/ 100921 w 100938"/>
                <a:gd name="connsiteY8" fmla="*/ 101652 h 102871"/>
                <a:gd name="connsiteX9" fmla="*/ 95716 w 100938"/>
                <a:gd name="connsiteY9" fmla="*/ 30972 h 102871"/>
                <a:gd name="connsiteX10" fmla="*/ 78594 w 100938"/>
                <a:gd name="connsiteY10" fmla="*/ 974 h 102871"/>
                <a:gd name="connsiteX11" fmla="*/ 27502 w 100938"/>
                <a:gd name="connsiteY11" fmla="*/ 28369 h 102871"/>
                <a:gd name="connsiteX12" fmla="*/ 13804 w 100938"/>
                <a:gd name="connsiteY12" fmla="*/ 44943 h 102871"/>
                <a:gd name="connsiteX13" fmla="*/ 13804 w 100938"/>
                <a:gd name="connsiteY13" fmla="*/ 7822 h 102871"/>
                <a:gd name="connsiteX14" fmla="*/ 106 w 100938"/>
                <a:gd name="connsiteY14" fmla="*/ 7822 h 102871"/>
                <a:gd name="connsiteX15" fmla="*/ 106 w 100938"/>
                <a:gd name="connsiteY15" fmla="*/ 89050 h 102871"/>
                <a:gd name="connsiteX16" fmla="*/ 106 w 100938"/>
                <a:gd name="connsiteY16" fmla="*/ 97542 h 102871"/>
                <a:gd name="connsiteX17" fmla="*/ 8051 w 100938"/>
                <a:gd name="connsiteY17" fmla="*/ 102747 h 10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938" h="102871">
                  <a:moveTo>
                    <a:pt x="8051" y="102747"/>
                  </a:moveTo>
                  <a:lnTo>
                    <a:pt x="8051" y="102747"/>
                  </a:lnTo>
                  <a:cubicBezTo>
                    <a:pt x="11790" y="102460"/>
                    <a:pt x="14708" y="99378"/>
                    <a:pt x="14763" y="95625"/>
                  </a:cubicBezTo>
                  <a:lnTo>
                    <a:pt x="14763" y="89050"/>
                  </a:lnTo>
                  <a:cubicBezTo>
                    <a:pt x="16187" y="70037"/>
                    <a:pt x="24515" y="52203"/>
                    <a:pt x="38186" y="38916"/>
                  </a:cubicBezTo>
                  <a:cubicBezTo>
                    <a:pt x="62020" y="15082"/>
                    <a:pt x="71197" y="13575"/>
                    <a:pt x="74485" y="14671"/>
                  </a:cubicBezTo>
                  <a:cubicBezTo>
                    <a:pt x="77772" y="15767"/>
                    <a:pt x="80786" y="22616"/>
                    <a:pt x="82155" y="33163"/>
                  </a:cubicBezTo>
                  <a:cubicBezTo>
                    <a:pt x="85196" y="55874"/>
                    <a:pt x="86895" y="78735"/>
                    <a:pt x="87224" y="101652"/>
                  </a:cubicBezTo>
                  <a:lnTo>
                    <a:pt x="100921" y="101652"/>
                  </a:lnTo>
                  <a:cubicBezTo>
                    <a:pt x="100538" y="78009"/>
                    <a:pt x="98798" y="54408"/>
                    <a:pt x="95716" y="30972"/>
                  </a:cubicBezTo>
                  <a:cubicBezTo>
                    <a:pt x="93524" y="13986"/>
                    <a:pt x="87908" y="3576"/>
                    <a:pt x="78594" y="974"/>
                  </a:cubicBezTo>
                  <a:cubicBezTo>
                    <a:pt x="66403" y="-3136"/>
                    <a:pt x="51199" y="5083"/>
                    <a:pt x="27502" y="28369"/>
                  </a:cubicBezTo>
                  <a:cubicBezTo>
                    <a:pt x="22392" y="33423"/>
                    <a:pt x="17803" y="38985"/>
                    <a:pt x="13804" y="44943"/>
                  </a:cubicBezTo>
                  <a:lnTo>
                    <a:pt x="13804" y="7822"/>
                  </a:lnTo>
                  <a:lnTo>
                    <a:pt x="106" y="7822"/>
                  </a:lnTo>
                  <a:lnTo>
                    <a:pt x="106" y="89050"/>
                  </a:lnTo>
                  <a:cubicBezTo>
                    <a:pt x="-58" y="91871"/>
                    <a:pt x="-58" y="94721"/>
                    <a:pt x="106" y="97542"/>
                  </a:cubicBezTo>
                  <a:cubicBezTo>
                    <a:pt x="1037" y="101049"/>
                    <a:pt x="4462" y="103295"/>
                    <a:pt x="8051" y="10274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F9791813-7115-48CA-AA0E-D3AAAE7CC631}"/>
                </a:ext>
              </a:extLst>
            </p:cNvPr>
            <p:cNvSpPr/>
            <p:nvPr/>
          </p:nvSpPr>
          <p:spPr>
            <a:xfrm>
              <a:off x="8149161" y="6074770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F3CE6D37-DAA4-4056-836C-25AD291CFF93}"/>
                </a:ext>
              </a:extLst>
            </p:cNvPr>
            <p:cNvSpPr/>
            <p:nvPr/>
          </p:nvSpPr>
          <p:spPr>
            <a:xfrm>
              <a:off x="8223814" y="6000274"/>
              <a:ext cx="45750" cy="114082"/>
            </a:xfrm>
            <a:custGeom>
              <a:avLst/>
              <a:gdLst>
                <a:gd name="connsiteX0" fmla="*/ 30940 w 45750"/>
                <a:gd name="connsiteY0" fmla="*/ 42950 h 114082"/>
                <a:gd name="connsiteX1" fmla="*/ 32036 w 45750"/>
                <a:gd name="connsiteY1" fmla="*/ 114041 h 114082"/>
                <a:gd name="connsiteX2" fmla="*/ 45733 w 45750"/>
                <a:gd name="connsiteY2" fmla="*/ 114041 h 114082"/>
                <a:gd name="connsiteX3" fmla="*/ 44090 w 45750"/>
                <a:gd name="connsiteY3" fmla="*/ 6925 h 114082"/>
                <a:gd name="connsiteX4" fmla="*/ 38199 w 45750"/>
                <a:gd name="connsiteY4" fmla="*/ 76 h 114082"/>
                <a:gd name="connsiteX5" fmla="*/ 30392 w 45750"/>
                <a:gd name="connsiteY5" fmla="*/ 4460 h 114082"/>
                <a:gd name="connsiteX6" fmla="*/ 18338 w 45750"/>
                <a:gd name="connsiteY6" fmla="*/ 35142 h 114082"/>
                <a:gd name="connsiteX7" fmla="*/ -17 w 45750"/>
                <a:gd name="connsiteY7" fmla="*/ 59524 h 114082"/>
                <a:gd name="connsiteX8" fmla="*/ 9434 w 45750"/>
                <a:gd name="connsiteY8" fmla="*/ 70209 h 114082"/>
                <a:gd name="connsiteX9" fmla="*/ 30940 w 45750"/>
                <a:gd name="connsiteY9" fmla="*/ 42950 h 1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4082">
                  <a:moveTo>
                    <a:pt x="30940" y="42950"/>
                  </a:moveTo>
                  <a:lnTo>
                    <a:pt x="32036" y="114041"/>
                  </a:lnTo>
                  <a:lnTo>
                    <a:pt x="45733" y="114041"/>
                  </a:lnTo>
                  <a:lnTo>
                    <a:pt x="44090" y="6925"/>
                  </a:lnTo>
                  <a:cubicBezTo>
                    <a:pt x="44062" y="3515"/>
                    <a:pt x="41569" y="611"/>
                    <a:pt x="38199" y="76"/>
                  </a:cubicBezTo>
                  <a:cubicBezTo>
                    <a:pt x="34885" y="-540"/>
                    <a:pt x="31597" y="1309"/>
                    <a:pt x="30392" y="4460"/>
                  </a:cubicBezTo>
                  <a:cubicBezTo>
                    <a:pt x="30392" y="4460"/>
                    <a:pt x="23543" y="21445"/>
                    <a:pt x="18338" y="35142"/>
                  </a:cubicBezTo>
                  <a:cubicBezTo>
                    <a:pt x="13859" y="44375"/>
                    <a:pt x="7612" y="52662"/>
                    <a:pt x="-17" y="59524"/>
                  </a:cubicBezTo>
                  <a:lnTo>
                    <a:pt x="9434" y="70209"/>
                  </a:lnTo>
                  <a:cubicBezTo>
                    <a:pt x="18119" y="62428"/>
                    <a:pt x="25392" y="53210"/>
                    <a:pt x="30940" y="429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07E6341-E2A0-4F95-876E-97BA2371EE46}"/>
                </a:ext>
              </a:extLst>
            </p:cNvPr>
            <p:cNvSpPr/>
            <p:nvPr/>
          </p:nvSpPr>
          <p:spPr>
            <a:xfrm>
              <a:off x="7847488" y="5936439"/>
              <a:ext cx="76757" cy="92170"/>
            </a:xfrm>
            <a:custGeom>
              <a:avLst/>
              <a:gdLst>
                <a:gd name="connsiteX0" fmla="*/ 32085 w 76757"/>
                <a:gd name="connsiteY0" fmla="*/ 92129 h 92170"/>
                <a:gd name="connsiteX1" fmla="*/ 76740 w 76757"/>
                <a:gd name="connsiteY1" fmla="*/ 87882 h 92170"/>
                <a:gd name="connsiteX2" fmla="*/ 74411 w 76757"/>
                <a:gd name="connsiteY2" fmla="*/ 74185 h 92170"/>
                <a:gd name="connsiteX3" fmla="*/ 15100 w 76757"/>
                <a:gd name="connsiteY3" fmla="*/ 76787 h 92170"/>
                <a:gd name="connsiteX4" fmla="*/ 39482 w 76757"/>
                <a:gd name="connsiteY4" fmla="*/ 59939 h 92170"/>
                <a:gd name="connsiteX5" fmla="*/ 65371 w 76757"/>
                <a:gd name="connsiteY5" fmla="*/ 23229 h 92170"/>
                <a:gd name="connsiteX6" fmla="*/ 37510 w 76757"/>
                <a:gd name="connsiteY6" fmla="*/ 67 h 92170"/>
                <a:gd name="connsiteX7" fmla="*/ 16470 w 76757"/>
                <a:gd name="connsiteY7" fmla="*/ 15147 h 92170"/>
                <a:gd name="connsiteX8" fmla="*/ 29209 w 76757"/>
                <a:gd name="connsiteY8" fmla="*/ 21448 h 92170"/>
                <a:gd name="connsiteX9" fmla="*/ 41126 w 76757"/>
                <a:gd name="connsiteY9" fmla="*/ 14189 h 92170"/>
                <a:gd name="connsiteX10" fmla="*/ 51673 w 76757"/>
                <a:gd name="connsiteY10" fmla="*/ 26928 h 92170"/>
                <a:gd name="connsiteX11" fmla="*/ 33181 w 76757"/>
                <a:gd name="connsiteY11" fmla="*/ 47200 h 92170"/>
                <a:gd name="connsiteX12" fmla="*/ 3594 w 76757"/>
                <a:gd name="connsiteY12" fmla="*/ 68432 h 92170"/>
                <a:gd name="connsiteX13" fmla="*/ 1403 w 76757"/>
                <a:gd name="connsiteY13" fmla="*/ 83773 h 92170"/>
                <a:gd name="connsiteX14" fmla="*/ 32085 w 76757"/>
                <a:gd name="connsiteY14" fmla="*/ 92129 h 9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757" h="92170">
                  <a:moveTo>
                    <a:pt x="32085" y="92129"/>
                  </a:moveTo>
                  <a:cubicBezTo>
                    <a:pt x="47057" y="91841"/>
                    <a:pt x="61988" y="90416"/>
                    <a:pt x="76740" y="87882"/>
                  </a:cubicBezTo>
                  <a:lnTo>
                    <a:pt x="74411" y="74185"/>
                  </a:lnTo>
                  <a:cubicBezTo>
                    <a:pt x="54906" y="78239"/>
                    <a:pt x="34880" y="79116"/>
                    <a:pt x="15100" y="76787"/>
                  </a:cubicBezTo>
                  <a:cubicBezTo>
                    <a:pt x="21922" y="69473"/>
                    <a:pt x="30236" y="63733"/>
                    <a:pt x="39482" y="59939"/>
                  </a:cubicBezTo>
                  <a:cubicBezTo>
                    <a:pt x="53180" y="52816"/>
                    <a:pt x="70987" y="44050"/>
                    <a:pt x="65371" y="23229"/>
                  </a:cubicBezTo>
                  <a:cubicBezTo>
                    <a:pt x="64070" y="9148"/>
                    <a:pt x="51605" y="-1221"/>
                    <a:pt x="37510" y="67"/>
                  </a:cubicBezTo>
                  <a:cubicBezTo>
                    <a:pt x="28291" y="929"/>
                    <a:pt x="20237" y="6683"/>
                    <a:pt x="16470" y="15147"/>
                  </a:cubicBezTo>
                  <a:lnTo>
                    <a:pt x="29209" y="21448"/>
                  </a:lnTo>
                  <a:cubicBezTo>
                    <a:pt x="31565" y="17038"/>
                    <a:pt x="36126" y="14257"/>
                    <a:pt x="41126" y="14189"/>
                  </a:cubicBezTo>
                  <a:cubicBezTo>
                    <a:pt x="47564" y="14874"/>
                    <a:pt x="50440" y="22407"/>
                    <a:pt x="51673" y="26928"/>
                  </a:cubicBezTo>
                  <a:cubicBezTo>
                    <a:pt x="53865" y="35283"/>
                    <a:pt x="49756" y="38845"/>
                    <a:pt x="33181" y="47200"/>
                  </a:cubicBezTo>
                  <a:cubicBezTo>
                    <a:pt x="21840" y="51953"/>
                    <a:pt x="11717" y="59213"/>
                    <a:pt x="3594" y="68432"/>
                  </a:cubicBezTo>
                  <a:cubicBezTo>
                    <a:pt x="-241" y="72596"/>
                    <a:pt x="-1104" y="78691"/>
                    <a:pt x="1403" y="83773"/>
                  </a:cubicBezTo>
                  <a:cubicBezTo>
                    <a:pt x="5375" y="89937"/>
                    <a:pt x="17292" y="92129"/>
                    <a:pt x="32085" y="921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9DC91800-E565-4DD3-A56C-4AD5BA40CF25}"/>
                </a:ext>
              </a:extLst>
            </p:cNvPr>
            <p:cNvSpPr/>
            <p:nvPr/>
          </p:nvSpPr>
          <p:spPr>
            <a:xfrm>
              <a:off x="8379420" y="5866017"/>
              <a:ext cx="94103" cy="126567"/>
            </a:xfrm>
            <a:custGeom>
              <a:avLst/>
              <a:gdLst>
                <a:gd name="connsiteX0" fmla="*/ 49432 w 94103"/>
                <a:gd name="connsiteY0" fmla="*/ 41737 h 126567"/>
                <a:gd name="connsiteX1" fmla="*/ 30118 w 94103"/>
                <a:gd name="connsiteY1" fmla="*/ 43517 h 126567"/>
                <a:gd name="connsiteX2" fmla="*/ 36830 w 94103"/>
                <a:gd name="connsiteY2" fmla="*/ 24888 h 126567"/>
                <a:gd name="connsiteX3" fmla="*/ 94086 w 94103"/>
                <a:gd name="connsiteY3" fmla="*/ 13656 h 126567"/>
                <a:gd name="connsiteX4" fmla="*/ 91347 w 94103"/>
                <a:gd name="connsiteY4" fmla="*/ -42 h 126567"/>
                <a:gd name="connsiteX5" fmla="*/ 30118 w 94103"/>
                <a:gd name="connsiteY5" fmla="*/ 11739 h 126567"/>
                <a:gd name="connsiteX6" fmla="*/ 24776 w 94103"/>
                <a:gd name="connsiteY6" fmla="*/ 16396 h 126567"/>
                <a:gd name="connsiteX7" fmla="*/ 9571 w 94103"/>
                <a:gd name="connsiteY7" fmla="*/ 58859 h 126567"/>
                <a:gd name="connsiteX8" fmla="*/ 12311 w 94103"/>
                <a:gd name="connsiteY8" fmla="*/ 67214 h 126567"/>
                <a:gd name="connsiteX9" fmla="*/ 21077 w 94103"/>
                <a:gd name="connsiteY9" fmla="*/ 66392 h 126567"/>
                <a:gd name="connsiteX10" fmla="*/ 45185 w 94103"/>
                <a:gd name="connsiteY10" fmla="*/ 55434 h 126567"/>
                <a:gd name="connsiteX11" fmla="*/ 53404 w 94103"/>
                <a:gd name="connsiteY11" fmla="*/ 69132 h 126567"/>
                <a:gd name="connsiteX12" fmla="*/ 37104 w 94103"/>
                <a:gd name="connsiteY12" fmla="*/ 111047 h 126567"/>
                <a:gd name="connsiteX13" fmla="*/ 12037 w 94103"/>
                <a:gd name="connsiteY13" fmla="*/ 98034 h 126567"/>
                <a:gd name="connsiteX14" fmla="*/ -17 w 94103"/>
                <a:gd name="connsiteY14" fmla="*/ 105294 h 126567"/>
                <a:gd name="connsiteX15" fmla="*/ 31214 w 94103"/>
                <a:gd name="connsiteY15" fmla="*/ 126526 h 126567"/>
                <a:gd name="connsiteX16" fmla="*/ 42309 w 94103"/>
                <a:gd name="connsiteY16" fmla="*/ 124334 h 126567"/>
                <a:gd name="connsiteX17" fmla="*/ 67376 w 94103"/>
                <a:gd name="connsiteY17" fmla="*/ 66255 h 126567"/>
                <a:gd name="connsiteX18" fmla="*/ 49432 w 94103"/>
                <a:gd name="connsiteY18" fmla="*/ 41737 h 12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567">
                  <a:moveTo>
                    <a:pt x="49432" y="41737"/>
                  </a:moveTo>
                  <a:cubicBezTo>
                    <a:pt x="42980" y="40038"/>
                    <a:pt x="36145" y="40668"/>
                    <a:pt x="30118" y="43517"/>
                  </a:cubicBezTo>
                  <a:lnTo>
                    <a:pt x="36830" y="24888"/>
                  </a:lnTo>
                  <a:lnTo>
                    <a:pt x="94086" y="13656"/>
                  </a:lnTo>
                  <a:lnTo>
                    <a:pt x="91347" y="-42"/>
                  </a:lnTo>
                  <a:lnTo>
                    <a:pt x="30118" y="11739"/>
                  </a:lnTo>
                  <a:cubicBezTo>
                    <a:pt x="27666" y="12286"/>
                    <a:pt x="25652" y="14040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5064" y="69050"/>
                    <a:pt x="18721" y="68707"/>
                    <a:pt x="21077" y="66392"/>
                  </a:cubicBezTo>
                  <a:cubicBezTo>
                    <a:pt x="25872" y="61872"/>
                    <a:pt x="38063" y="52695"/>
                    <a:pt x="45185" y="55434"/>
                  </a:cubicBezTo>
                  <a:cubicBezTo>
                    <a:pt x="49843" y="56941"/>
                    <a:pt x="52308" y="63927"/>
                    <a:pt x="53404" y="69132"/>
                  </a:cubicBezTo>
                  <a:cubicBezTo>
                    <a:pt x="58171" y="85186"/>
                    <a:pt x="51459" y="102431"/>
                    <a:pt x="37104" y="111047"/>
                  </a:cubicBezTo>
                  <a:cubicBezTo>
                    <a:pt x="28200" y="114608"/>
                    <a:pt x="19297" y="109951"/>
                    <a:pt x="12037" y="98034"/>
                  </a:cubicBezTo>
                  <a:lnTo>
                    <a:pt x="-17" y="105294"/>
                  </a:lnTo>
                  <a:cubicBezTo>
                    <a:pt x="5859" y="117430"/>
                    <a:pt x="17763" y="125525"/>
                    <a:pt x="31214" y="126526"/>
                  </a:cubicBezTo>
                  <a:cubicBezTo>
                    <a:pt x="35022" y="126526"/>
                    <a:pt x="38788" y="125786"/>
                    <a:pt x="42309" y="124334"/>
                  </a:cubicBezTo>
                  <a:cubicBezTo>
                    <a:pt x="63198" y="113211"/>
                    <a:pt x="73608" y="89090"/>
                    <a:pt x="67376" y="66255"/>
                  </a:cubicBezTo>
                  <a:cubicBezTo>
                    <a:pt x="66430" y="55380"/>
                    <a:pt x="59513" y="45928"/>
                    <a:pt x="49432" y="417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D6BE43E4-6AD6-4903-9D5C-D15F139F2F38}"/>
                </a:ext>
              </a:extLst>
            </p:cNvPr>
            <p:cNvSpPr/>
            <p:nvPr/>
          </p:nvSpPr>
          <p:spPr>
            <a:xfrm>
              <a:off x="7708643" y="6181749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4703CB63-DC46-4CE4-BD4D-F90F1BFC517A}"/>
                </a:ext>
              </a:extLst>
            </p:cNvPr>
            <p:cNvSpPr/>
            <p:nvPr/>
          </p:nvSpPr>
          <p:spPr>
            <a:xfrm>
              <a:off x="7856715" y="6336259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6 h 14245"/>
                <a:gd name="connsiteX3" fmla="*/ 0 w 9341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D42CF5D-801C-456D-8CE3-0C268129BE13}"/>
                </a:ext>
              </a:extLst>
            </p:cNvPr>
            <p:cNvSpPr/>
            <p:nvPr/>
          </p:nvSpPr>
          <p:spPr>
            <a:xfrm>
              <a:off x="7967195" y="6278268"/>
              <a:ext cx="70055" cy="107988"/>
            </a:xfrm>
            <a:custGeom>
              <a:avLst/>
              <a:gdLst>
                <a:gd name="connsiteX0" fmla="*/ 54149 w 70055"/>
                <a:gd name="connsiteY0" fmla="*/ 18775 h 107988"/>
                <a:gd name="connsiteX1" fmla="*/ 40452 w 70055"/>
                <a:gd name="connsiteY1" fmla="*/ 9 h 107988"/>
                <a:gd name="connsiteX2" fmla="*/ 14289 w 70055"/>
                <a:gd name="connsiteY2" fmla="*/ 30281 h 107988"/>
                <a:gd name="connsiteX3" fmla="*/ 27987 w 70055"/>
                <a:gd name="connsiteY3" fmla="*/ 35623 h 107988"/>
                <a:gd name="connsiteX4" fmla="*/ 38808 w 70055"/>
                <a:gd name="connsiteY4" fmla="*/ 15898 h 107988"/>
                <a:gd name="connsiteX5" fmla="*/ 40178 w 70055"/>
                <a:gd name="connsiteY5" fmla="*/ 21377 h 107988"/>
                <a:gd name="connsiteX6" fmla="*/ 8262 w 70055"/>
                <a:gd name="connsiteY6" fmla="*/ 76168 h 107988"/>
                <a:gd name="connsiteX7" fmla="*/ 4290 w 70055"/>
                <a:gd name="connsiteY7" fmla="*/ 79044 h 107988"/>
                <a:gd name="connsiteX8" fmla="*/ 317 w 70055"/>
                <a:gd name="connsiteY8" fmla="*/ 89455 h 107988"/>
                <a:gd name="connsiteX9" fmla="*/ 68806 w 70055"/>
                <a:gd name="connsiteY9" fmla="*/ 107947 h 107988"/>
                <a:gd name="connsiteX10" fmla="*/ 70039 w 70055"/>
                <a:gd name="connsiteY10" fmla="*/ 94249 h 107988"/>
                <a:gd name="connsiteX11" fmla="*/ 18672 w 70055"/>
                <a:gd name="connsiteY11" fmla="*/ 86441 h 107988"/>
                <a:gd name="connsiteX12" fmla="*/ 54149 w 70055"/>
                <a:gd name="connsiteY12" fmla="*/ 18775 h 10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988">
                  <a:moveTo>
                    <a:pt x="54149" y="18775"/>
                  </a:moveTo>
                  <a:cubicBezTo>
                    <a:pt x="53327" y="13980"/>
                    <a:pt x="50999" y="1104"/>
                    <a:pt x="40452" y="9"/>
                  </a:cubicBezTo>
                  <a:cubicBezTo>
                    <a:pt x="29904" y="-1087"/>
                    <a:pt x="20042" y="15898"/>
                    <a:pt x="14289" y="30281"/>
                  </a:cubicBezTo>
                  <a:lnTo>
                    <a:pt x="27987" y="35623"/>
                  </a:lnTo>
                  <a:cubicBezTo>
                    <a:pt x="30740" y="28623"/>
                    <a:pt x="34383" y="21994"/>
                    <a:pt x="38808" y="15898"/>
                  </a:cubicBezTo>
                  <a:cubicBezTo>
                    <a:pt x="39452" y="17679"/>
                    <a:pt x="39917" y="19515"/>
                    <a:pt x="40178" y="21377"/>
                  </a:cubicBezTo>
                  <a:cubicBezTo>
                    <a:pt x="45246" y="48773"/>
                    <a:pt x="22097" y="65895"/>
                    <a:pt x="8262" y="76168"/>
                  </a:cubicBezTo>
                  <a:lnTo>
                    <a:pt x="4290" y="79044"/>
                  </a:lnTo>
                  <a:cubicBezTo>
                    <a:pt x="838" y="81278"/>
                    <a:pt x="-765" y="85496"/>
                    <a:pt x="317" y="89455"/>
                  </a:cubicBezTo>
                  <a:cubicBezTo>
                    <a:pt x="1550" y="93564"/>
                    <a:pt x="4016" y="102194"/>
                    <a:pt x="68806" y="107947"/>
                  </a:cubicBezTo>
                  <a:lnTo>
                    <a:pt x="70039" y="94249"/>
                  </a:lnTo>
                  <a:cubicBezTo>
                    <a:pt x="52738" y="92934"/>
                    <a:pt x="35575" y="90331"/>
                    <a:pt x="18672" y="86441"/>
                  </a:cubicBezTo>
                  <a:cubicBezTo>
                    <a:pt x="34014" y="75346"/>
                    <a:pt x="60450" y="53567"/>
                    <a:pt x="54149" y="187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E018FB4F-FCCB-42CF-9B1D-963F4CF936EF}"/>
                </a:ext>
              </a:extLst>
            </p:cNvPr>
            <p:cNvSpPr/>
            <p:nvPr/>
          </p:nvSpPr>
          <p:spPr>
            <a:xfrm>
              <a:off x="8062454" y="6281058"/>
              <a:ext cx="122047" cy="107801"/>
            </a:xfrm>
            <a:custGeom>
              <a:avLst/>
              <a:gdLst>
                <a:gd name="connsiteX0" fmla="*/ 71212 w 122047"/>
                <a:gd name="connsiteY0" fmla="*/ 91596 h 107801"/>
                <a:gd name="connsiteX1" fmla="*/ 66829 w 122047"/>
                <a:gd name="connsiteY1" fmla="*/ 93651 h 107801"/>
                <a:gd name="connsiteX2" fmla="*/ 68747 w 122047"/>
                <a:gd name="connsiteY2" fmla="*/ 56667 h 107801"/>
                <a:gd name="connsiteX3" fmla="*/ 72171 w 122047"/>
                <a:gd name="connsiteY3" fmla="*/ 20505 h 107801"/>
                <a:gd name="connsiteX4" fmla="*/ 64226 w 122047"/>
                <a:gd name="connsiteY4" fmla="*/ 6807 h 107801"/>
                <a:gd name="connsiteX5" fmla="*/ 23133 w 122047"/>
                <a:gd name="connsiteY5" fmla="*/ 51051 h 107801"/>
                <a:gd name="connsiteX6" fmla="*/ 33133 w 122047"/>
                <a:gd name="connsiteY6" fmla="*/ 2698 h 107801"/>
                <a:gd name="connsiteX7" fmla="*/ 19435 w 122047"/>
                <a:gd name="connsiteY7" fmla="*/ -42 h 107801"/>
                <a:gd name="connsiteX8" fmla="*/ 121 w 122047"/>
                <a:gd name="connsiteY8" fmla="*/ 93240 h 107801"/>
                <a:gd name="connsiteX9" fmla="*/ 4641 w 122047"/>
                <a:gd name="connsiteY9" fmla="*/ 101321 h 107801"/>
                <a:gd name="connsiteX10" fmla="*/ 13408 w 122047"/>
                <a:gd name="connsiteY10" fmla="*/ 98034 h 107801"/>
                <a:gd name="connsiteX11" fmla="*/ 57788 w 122047"/>
                <a:gd name="connsiteY11" fmla="*/ 25573 h 107801"/>
                <a:gd name="connsiteX12" fmla="*/ 54638 w 122047"/>
                <a:gd name="connsiteY12" fmla="*/ 54886 h 107801"/>
                <a:gd name="connsiteX13" fmla="*/ 58747 w 122047"/>
                <a:gd name="connsiteY13" fmla="*/ 105568 h 107801"/>
                <a:gd name="connsiteX14" fmla="*/ 66281 w 122047"/>
                <a:gd name="connsiteY14" fmla="*/ 107759 h 107801"/>
                <a:gd name="connsiteX15" fmla="*/ 78061 w 122047"/>
                <a:gd name="connsiteY15" fmla="*/ 104061 h 107801"/>
                <a:gd name="connsiteX16" fmla="*/ 122031 w 122047"/>
                <a:gd name="connsiteY16" fmla="*/ 70091 h 107801"/>
                <a:gd name="connsiteX17" fmla="*/ 110935 w 122047"/>
                <a:gd name="connsiteY17" fmla="*/ 61187 h 107801"/>
                <a:gd name="connsiteX18" fmla="*/ 71212 w 122047"/>
                <a:gd name="connsiteY18" fmla="*/ 91596 h 10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47" h="107801">
                  <a:moveTo>
                    <a:pt x="71212" y="91596"/>
                  </a:moveTo>
                  <a:cubicBezTo>
                    <a:pt x="68473" y="93103"/>
                    <a:pt x="67103" y="93376"/>
                    <a:pt x="66829" y="93651"/>
                  </a:cubicBezTo>
                  <a:cubicBezTo>
                    <a:pt x="65432" y="81295"/>
                    <a:pt x="66076" y="68803"/>
                    <a:pt x="68747" y="56667"/>
                  </a:cubicBezTo>
                  <a:cubicBezTo>
                    <a:pt x="70651" y="44695"/>
                    <a:pt x="71788" y="32614"/>
                    <a:pt x="72171" y="20505"/>
                  </a:cubicBezTo>
                  <a:cubicBezTo>
                    <a:pt x="72171" y="10643"/>
                    <a:pt x="67788" y="7492"/>
                    <a:pt x="64226" y="6807"/>
                  </a:cubicBezTo>
                  <a:cubicBezTo>
                    <a:pt x="60665" y="6122"/>
                    <a:pt x="51761" y="3657"/>
                    <a:pt x="23133" y="51051"/>
                  </a:cubicBezTo>
                  <a:lnTo>
                    <a:pt x="33133" y="2698"/>
                  </a:lnTo>
                  <a:lnTo>
                    <a:pt x="19435" y="-42"/>
                  </a:lnTo>
                  <a:lnTo>
                    <a:pt x="121" y="93240"/>
                  </a:lnTo>
                  <a:cubicBezTo>
                    <a:pt x="-564" y="96678"/>
                    <a:pt x="1354" y="100102"/>
                    <a:pt x="4641" y="101321"/>
                  </a:cubicBezTo>
                  <a:cubicBezTo>
                    <a:pt x="7970" y="102568"/>
                    <a:pt x="11723" y="101170"/>
                    <a:pt x="13408" y="98034"/>
                  </a:cubicBezTo>
                  <a:cubicBezTo>
                    <a:pt x="26215" y="72720"/>
                    <a:pt x="41050" y="48489"/>
                    <a:pt x="57788" y="25573"/>
                  </a:cubicBezTo>
                  <a:cubicBezTo>
                    <a:pt x="57788" y="34614"/>
                    <a:pt x="56008" y="44887"/>
                    <a:pt x="54638" y="54886"/>
                  </a:cubicBezTo>
                  <a:cubicBezTo>
                    <a:pt x="51077" y="80227"/>
                    <a:pt x="48611" y="98582"/>
                    <a:pt x="58747" y="105568"/>
                  </a:cubicBezTo>
                  <a:cubicBezTo>
                    <a:pt x="60994" y="107019"/>
                    <a:pt x="63610" y="107773"/>
                    <a:pt x="66281" y="107759"/>
                  </a:cubicBezTo>
                  <a:cubicBezTo>
                    <a:pt x="70459" y="107540"/>
                    <a:pt x="74513" y="106266"/>
                    <a:pt x="78061" y="104061"/>
                  </a:cubicBezTo>
                  <a:cubicBezTo>
                    <a:pt x="94663" y="95513"/>
                    <a:pt x="109566" y="84007"/>
                    <a:pt x="122031" y="70091"/>
                  </a:cubicBezTo>
                  <a:lnTo>
                    <a:pt x="110935" y="61187"/>
                  </a:lnTo>
                  <a:cubicBezTo>
                    <a:pt x="99594" y="73597"/>
                    <a:pt x="86143" y="83884"/>
                    <a:pt x="71212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27ADB52A-4A16-4742-B6A3-701B59102B98}"/>
                </a:ext>
              </a:extLst>
            </p:cNvPr>
            <p:cNvSpPr/>
            <p:nvPr/>
          </p:nvSpPr>
          <p:spPr>
            <a:xfrm>
              <a:off x="8190665" y="6293386"/>
              <a:ext cx="59447" cy="64653"/>
            </a:xfrm>
            <a:custGeom>
              <a:avLst/>
              <a:gdLst>
                <a:gd name="connsiteX0" fmla="*/ 57941 w 59447"/>
                <a:gd name="connsiteY0" fmla="*/ 34518 h 64653"/>
                <a:gd name="connsiteX1" fmla="*/ 59448 w 59447"/>
                <a:gd name="connsiteY1" fmla="*/ 20409 h 64653"/>
                <a:gd name="connsiteX2" fmla="*/ 36025 w 59447"/>
                <a:gd name="connsiteY2" fmla="*/ 17807 h 64653"/>
                <a:gd name="connsiteX3" fmla="*/ 39860 w 59447"/>
                <a:gd name="connsiteY3" fmla="*/ 3561 h 64653"/>
                <a:gd name="connsiteX4" fmla="*/ 26163 w 59447"/>
                <a:gd name="connsiteY4" fmla="*/ 0 h 64653"/>
                <a:gd name="connsiteX5" fmla="*/ 21779 w 59447"/>
                <a:gd name="connsiteY5" fmla="*/ 16300 h 64653"/>
                <a:gd name="connsiteX6" fmla="*/ 1507 w 59447"/>
                <a:gd name="connsiteY6" fmla="*/ 13972 h 64653"/>
                <a:gd name="connsiteX7" fmla="*/ 0 w 59447"/>
                <a:gd name="connsiteY7" fmla="*/ 28080 h 64653"/>
                <a:gd name="connsiteX8" fmla="*/ 18218 w 59447"/>
                <a:gd name="connsiteY8" fmla="*/ 30135 h 64653"/>
                <a:gd name="connsiteX9" fmla="*/ 9999 w 59447"/>
                <a:gd name="connsiteY9" fmla="*/ 61092 h 64653"/>
                <a:gd name="connsiteX10" fmla="*/ 23697 w 59447"/>
                <a:gd name="connsiteY10" fmla="*/ 64653 h 64653"/>
                <a:gd name="connsiteX11" fmla="*/ 32464 w 59447"/>
                <a:gd name="connsiteY11" fmla="*/ 31778 h 64653"/>
                <a:gd name="connsiteX12" fmla="*/ 57941 w 59447"/>
                <a:gd name="connsiteY12" fmla="*/ 34518 h 64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653">
                  <a:moveTo>
                    <a:pt x="57941" y="34518"/>
                  </a:moveTo>
                  <a:lnTo>
                    <a:pt x="59448" y="20409"/>
                  </a:lnTo>
                  <a:lnTo>
                    <a:pt x="36025" y="17807"/>
                  </a:lnTo>
                  <a:lnTo>
                    <a:pt x="39860" y="3561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507" y="13972"/>
                  </a:lnTo>
                  <a:lnTo>
                    <a:pt x="0" y="28080"/>
                  </a:lnTo>
                  <a:lnTo>
                    <a:pt x="18218" y="30135"/>
                  </a:lnTo>
                  <a:lnTo>
                    <a:pt x="9999" y="61092"/>
                  </a:lnTo>
                  <a:lnTo>
                    <a:pt x="23697" y="64653"/>
                  </a:lnTo>
                  <a:lnTo>
                    <a:pt x="32464" y="31778"/>
                  </a:lnTo>
                  <a:lnTo>
                    <a:pt x="57941" y="3451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34C7DC8-0F53-4C5F-AE87-30E8A01919EE}"/>
                </a:ext>
              </a:extLst>
            </p:cNvPr>
            <p:cNvSpPr/>
            <p:nvPr/>
          </p:nvSpPr>
          <p:spPr>
            <a:xfrm>
              <a:off x="8246552" y="6251726"/>
              <a:ext cx="98140" cy="124873"/>
            </a:xfrm>
            <a:custGeom>
              <a:avLst/>
              <a:gdLst>
                <a:gd name="connsiteX0" fmla="*/ 59020 w 98140"/>
                <a:gd name="connsiteY0" fmla="*/ 123530 h 124873"/>
                <a:gd name="connsiteX1" fmla="*/ 96689 w 98140"/>
                <a:gd name="connsiteY1" fmla="*/ 86821 h 124873"/>
                <a:gd name="connsiteX2" fmla="*/ 90525 w 98140"/>
                <a:gd name="connsiteY2" fmla="*/ 60247 h 124873"/>
                <a:gd name="connsiteX3" fmla="*/ 52993 w 98140"/>
                <a:gd name="connsiteY3" fmla="*/ 53809 h 124873"/>
                <a:gd name="connsiteX4" fmla="*/ 61349 w 98140"/>
                <a:gd name="connsiteY4" fmla="*/ 16962 h 124873"/>
                <a:gd name="connsiteX5" fmla="*/ 50801 w 98140"/>
                <a:gd name="connsiteY5" fmla="*/ 114 h 124873"/>
                <a:gd name="connsiteX6" fmla="*/ 19023 w 98140"/>
                <a:gd name="connsiteY6" fmla="*/ 33810 h 124873"/>
                <a:gd name="connsiteX7" fmla="*/ 31761 w 98140"/>
                <a:gd name="connsiteY7" fmla="*/ 40111 h 124873"/>
                <a:gd name="connsiteX8" fmla="*/ 46966 w 98140"/>
                <a:gd name="connsiteY8" fmla="*/ 16277 h 124873"/>
                <a:gd name="connsiteX9" fmla="*/ 46966 w 98140"/>
                <a:gd name="connsiteY9" fmla="*/ 18332 h 124873"/>
                <a:gd name="connsiteX10" fmla="*/ 27789 w 98140"/>
                <a:gd name="connsiteY10" fmla="*/ 59425 h 124873"/>
                <a:gd name="connsiteX11" fmla="*/ 25050 w 98140"/>
                <a:gd name="connsiteY11" fmla="*/ 68466 h 124873"/>
                <a:gd name="connsiteX12" fmla="*/ 33816 w 98140"/>
                <a:gd name="connsiteY12" fmla="*/ 72164 h 124873"/>
                <a:gd name="connsiteX13" fmla="*/ 80799 w 98140"/>
                <a:gd name="connsiteY13" fmla="*/ 70109 h 124873"/>
                <a:gd name="connsiteX14" fmla="*/ 82580 w 98140"/>
                <a:gd name="connsiteY14" fmla="*/ 83122 h 124873"/>
                <a:gd name="connsiteX15" fmla="*/ 55185 w 98140"/>
                <a:gd name="connsiteY15" fmla="*/ 109148 h 124873"/>
                <a:gd name="connsiteX16" fmla="*/ 10941 w 98140"/>
                <a:gd name="connsiteY16" fmla="*/ 99423 h 124873"/>
                <a:gd name="connsiteX17" fmla="*/ -17 w 98140"/>
                <a:gd name="connsiteY17" fmla="*/ 108600 h 124873"/>
                <a:gd name="connsiteX18" fmla="*/ 42720 w 98140"/>
                <a:gd name="connsiteY18" fmla="*/ 124763 h 124873"/>
                <a:gd name="connsiteX19" fmla="*/ 59020 w 98140"/>
                <a:gd name="connsiteY19" fmla="*/ 123530 h 12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140" h="124873">
                  <a:moveTo>
                    <a:pt x="59020" y="123530"/>
                  </a:moveTo>
                  <a:cubicBezTo>
                    <a:pt x="77745" y="119860"/>
                    <a:pt x="92538" y="105450"/>
                    <a:pt x="96689" y="86821"/>
                  </a:cubicBezTo>
                  <a:cubicBezTo>
                    <a:pt x="99949" y="77520"/>
                    <a:pt x="97552" y="67164"/>
                    <a:pt x="90525" y="60247"/>
                  </a:cubicBezTo>
                  <a:cubicBezTo>
                    <a:pt x="79484" y="52905"/>
                    <a:pt x="65855" y="50563"/>
                    <a:pt x="52993" y="53809"/>
                  </a:cubicBezTo>
                  <a:cubicBezTo>
                    <a:pt x="59897" y="42837"/>
                    <a:pt x="62842" y="29838"/>
                    <a:pt x="61349" y="16962"/>
                  </a:cubicBezTo>
                  <a:cubicBezTo>
                    <a:pt x="61349" y="13264"/>
                    <a:pt x="59842" y="1758"/>
                    <a:pt x="50801" y="114"/>
                  </a:cubicBezTo>
                  <a:cubicBezTo>
                    <a:pt x="41761" y="-1529"/>
                    <a:pt x="30940" y="9840"/>
                    <a:pt x="19023" y="33810"/>
                  </a:cubicBezTo>
                  <a:lnTo>
                    <a:pt x="31761" y="40111"/>
                  </a:lnTo>
                  <a:cubicBezTo>
                    <a:pt x="35857" y="31592"/>
                    <a:pt x="40966" y="23592"/>
                    <a:pt x="46966" y="16277"/>
                  </a:cubicBezTo>
                  <a:cubicBezTo>
                    <a:pt x="47048" y="16962"/>
                    <a:pt x="47048" y="17647"/>
                    <a:pt x="46966" y="18332"/>
                  </a:cubicBezTo>
                  <a:cubicBezTo>
                    <a:pt x="48322" y="34468"/>
                    <a:pt x="41021" y="50097"/>
                    <a:pt x="27789" y="59425"/>
                  </a:cubicBezTo>
                  <a:cubicBezTo>
                    <a:pt x="24666" y="61274"/>
                    <a:pt x="23474" y="65192"/>
                    <a:pt x="25050" y="68466"/>
                  </a:cubicBezTo>
                  <a:cubicBezTo>
                    <a:pt x="26680" y="71657"/>
                    <a:pt x="30378" y="73219"/>
                    <a:pt x="33816" y="72164"/>
                  </a:cubicBezTo>
                  <a:cubicBezTo>
                    <a:pt x="45459" y="68192"/>
                    <a:pt x="72444" y="62576"/>
                    <a:pt x="80799" y="70109"/>
                  </a:cubicBezTo>
                  <a:cubicBezTo>
                    <a:pt x="81758" y="71068"/>
                    <a:pt x="84635" y="73808"/>
                    <a:pt x="82580" y="83122"/>
                  </a:cubicBezTo>
                  <a:cubicBezTo>
                    <a:pt x="79525" y="96532"/>
                    <a:pt x="68732" y="106792"/>
                    <a:pt x="55185" y="109148"/>
                  </a:cubicBezTo>
                  <a:cubicBezTo>
                    <a:pt x="39734" y="113339"/>
                    <a:pt x="23214" y="109710"/>
                    <a:pt x="10941" y="99423"/>
                  </a:cubicBezTo>
                  <a:lnTo>
                    <a:pt x="-17" y="108600"/>
                  </a:lnTo>
                  <a:cubicBezTo>
                    <a:pt x="11379" y="119668"/>
                    <a:pt x="26858" y="125517"/>
                    <a:pt x="42720" y="124763"/>
                  </a:cubicBezTo>
                  <a:cubicBezTo>
                    <a:pt x="48185" y="125010"/>
                    <a:pt x="53651" y="124585"/>
                    <a:pt x="59020" y="1235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5CBB122-0A86-4EC7-9A77-FAD460B46530}"/>
                </a:ext>
              </a:extLst>
            </p:cNvPr>
            <p:cNvSpPr/>
            <p:nvPr/>
          </p:nvSpPr>
          <p:spPr>
            <a:xfrm>
              <a:off x="10712041" y="4920010"/>
              <a:ext cx="1970419" cy="1735860"/>
            </a:xfrm>
            <a:custGeom>
              <a:avLst/>
              <a:gdLst>
                <a:gd name="connsiteX0" fmla="*/ 1962141 w 1970419"/>
                <a:gd name="connsiteY0" fmla="*/ 1310325 h 1735860"/>
                <a:gd name="connsiteX1" fmla="*/ 1016999 w 1970419"/>
                <a:gd name="connsiteY1" fmla="*/ 1310325 h 1735860"/>
                <a:gd name="connsiteX2" fmla="*/ 1016999 w 1970419"/>
                <a:gd name="connsiteY2" fmla="*/ 1282929 h 1735860"/>
                <a:gd name="connsiteX3" fmla="*/ 1930910 w 1970419"/>
                <a:gd name="connsiteY3" fmla="*/ 988291 h 1735860"/>
                <a:gd name="connsiteX4" fmla="*/ 1935704 w 1970419"/>
                <a:gd name="connsiteY4" fmla="*/ 983086 h 1735860"/>
                <a:gd name="connsiteX5" fmla="*/ 1933650 w 1970419"/>
                <a:gd name="connsiteY5" fmla="*/ 976374 h 1735860"/>
                <a:gd name="connsiteX6" fmla="*/ 1294104 w 1970419"/>
                <a:gd name="connsiteY6" fmla="*/ 373675 h 1735860"/>
                <a:gd name="connsiteX7" fmla="*/ 1287529 w 1970419"/>
                <a:gd name="connsiteY7" fmla="*/ 371895 h 1735860"/>
                <a:gd name="connsiteX8" fmla="*/ 1282460 w 1970419"/>
                <a:gd name="connsiteY8" fmla="*/ 376689 h 1735860"/>
                <a:gd name="connsiteX9" fmla="*/ 1016999 w 1970419"/>
                <a:gd name="connsiteY9" fmla="*/ 1235398 h 1735860"/>
                <a:gd name="connsiteX10" fmla="*/ 1016999 w 1970419"/>
                <a:gd name="connsiteY10" fmla="*/ 9042 h 1735860"/>
                <a:gd name="connsiteX11" fmla="*/ 1012109 w 1970419"/>
                <a:gd name="connsiteY11" fmla="*/ 235 h 1735860"/>
                <a:gd name="connsiteX12" fmla="*/ 1003302 w 1970419"/>
                <a:gd name="connsiteY12" fmla="*/ 5125 h 1735860"/>
                <a:gd name="connsiteX13" fmla="*/ 1003302 w 1970419"/>
                <a:gd name="connsiteY13" fmla="*/ 9042 h 1735860"/>
                <a:gd name="connsiteX14" fmla="*/ 1003302 w 1970419"/>
                <a:gd name="connsiteY14" fmla="*/ 1211975 h 1735860"/>
                <a:gd name="connsiteX15" fmla="*/ 748113 w 1970419"/>
                <a:gd name="connsiteY15" fmla="*/ 380113 h 1735860"/>
                <a:gd name="connsiteX16" fmla="*/ 743182 w 1970419"/>
                <a:gd name="connsiteY16" fmla="*/ 375319 h 1735860"/>
                <a:gd name="connsiteX17" fmla="*/ 736470 w 1970419"/>
                <a:gd name="connsiteY17" fmla="*/ 376963 h 1735860"/>
                <a:gd name="connsiteX18" fmla="*/ 731950 w 1970419"/>
                <a:gd name="connsiteY18" fmla="*/ 381346 h 1735860"/>
                <a:gd name="connsiteX19" fmla="*/ 725375 w 1970419"/>
                <a:gd name="connsiteY19" fmla="*/ 386277 h 1735860"/>
                <a:gd name="connsiteX20" fmla="*/ 725375 w 1970419"/>
                <a:gd name="connsiteY20" fmla="*/ 387921 h 1735860"/>
                <a:gd name="connsiteX21" fmla="*/ 432792 w 1970419"/>
                <a:gd name="connsiteY21" fmla="*/ 661875 h 1735860"/>
                <a:gd name="connsiteX22" fmla="*/ 426217 w 1970419"/>
                <a:gd name="connsiteY22" fmla="*/ 663519 h 1735860"/>
                <a:gd name="connsiteX23" fmla="*/ 424299 w 1970419"/>
                <a:gd name="connsiteY23" fmla="*/ 669957 h 1735860"/>
                <a:gd name="connsiteX24" fmla="*/ 72405 w 1970419"/>
                <a:gd name="connsiteY24" fmla="*/ 998702 h 1735860"/>
                <a:gd name="connsiteX25" fmla="*/ 70350 w 1970419"/>
                <a:gd name="connsiteY25" fmla="*/ 1005551 h 1735860"/>
                <a:gd name="connsiteX26" fmla="*/ 75282 w 1970419"/>
                <a:gd name="connsiteY26" fmla="*/ 1010756 h 1735860"/>
                <a:gd name="connsiteX27" fmla="*/ 992069 w 1970419"/>
                <a:gd name="connsiteY27" fmla="*/ 1267040 h 1735860"/>
                <a:gd name="connsiteX28" fmla="*/ 995220 w 1970419"/>
                <a:gd name="connsiteY28" fmla="*/ 1270327 h 1735860"/>
                <a:gd name="connsiteX29" fmla="*/ 1000425 w 1970419"/>
                <a:gd name="connsiteY29" fmla="*/ 1272519 h 1735860"/>
                <a:gd name="connsiteX30" fmla="*/ 1003849 w 1970419"/>
                <a:gd name="connsiteY30" fmla="*/ 1271560 h 1735860"/>
                <a:gd name="connsiteX31" fmla="*/ 1003849 w 1970419"/>
                <a:gd name="connsiteY31" fmla="*/ 1310325 h 1735860"/>
                <a:gd name="connsiteX32" fmla="*/ 5149 w 1970419"/>
                <a:gd name="connsiteY32" fmla="*/ 1310325 h 1735860"/>
                <a:gd name="connsiteX33" fmla="*/ 259 w 1970419"/>
                <a:gd name="connsiteY33" fmla="*/ 1319132 h 1735860"/>
                <a:gd name="connsiteX34" fmla="*/ 5149 w 1970419"/>
                <a:gd name="connsiteY34" fmla="*/ 1324022 h 1735860"/>
                <a:gd name="connsiteX35" fmla="*/ 1002480 w 1970419"/>
                <a:gd name="connsiteY35" fmla="*/ 1324022 h 1735860"/>
                <a:gd name="connsiteX36" fmla="*/ 1002480 w 1970419"/>
                <a:gd name="connsiteY36" fmla="*/ 1726735 h 1735860"/>
                <a:gd name="connsiteX37" fmla="*/ 1007370 w 1970419"/>
                <a:gd name="connsiteY37" fmla="*/ 1735543 h 1735860"/>
                <a:gd name="connsiteX38" fmla="*/ 1016177 w 1970419"/>
                <a:gd name="connsiteY38" fmla="*/ 1730653 h 1735860"/>
                <a:gd name="connsiteX39" fmla="*/ 1016177 w 1970419"/>
                <a:gd name="connsiteY39" fmla="*/ 1726735 h 1735860"/>
                <a:gd name="connsiteX40" fmla="*/ 1016177 w 1970419"/>
                <a:gd name="connsiteY40" fmla="*/ 1324022 h 1735860"/>
                <a:gd name="connsiteX41" fmla="*/ 1961319 w 1970419"/>
                <a:gd name="connsiteY41" fmla="*/ 1324022 h 1735860"/>
                <a:gd name="connsiteX42" fmla="*/ 1970127 w 1970419"/>
                <a:gd name="connsiteY42" fmla="*/ 1319132 h 1735860"/>
                <a:gd name="connsiteX43" fmla="*/ 1965237 w 1970419"/>
                <a:gd name="connsiteY43" fmla="*/ 1310325 h 1735860"/>
                <a:gd name="connsiteX44" fmla="*/ 1961319 w 1970419"/>
                <a:gd name="connsiteY44" fmla="*/ 1310325 h 1735860"/>
                <a:gd name="connsiteX45" fmla="*/ 1578605 w 1970419"/>
                <a:gd name="connsiteY45" fmla="*/ 662834 h 1735860"/>
                <a:gd name="connsiteX46" fmla="*/ 1512993 w 1970419"/>
                <a:gd name="connsiteY46" fmla="*/ 732829 h 1735860"/>
                <a:gd name="connsiteX47" fmla="*/ 1512870 w 1970419"/>
                <a:gd name="connsiteY47" fmla="*/ 742705 h 1735860"/>
                <a:gd name="connsiteX48" fmla="*/ 1512993 w 1970419"/>
                <a:gd name="connsiteY48" fmla="*/ 742829 h 1735860"/>
                <a:gd name="connsiteX49" fmla="*/ 1517787 w 1970419"/>
                <a:gd name="connsiteY49" fmla="*/ 744746 h 1735860"/>
                <a:gd name="connsiteX50" fmla="*/ 1522993 w 1970419"/>
                <a:gd name="connsiteY50" fmla="*/ 742555 h 1735860"/>
                <a:gd name="connsiteX51" fmla="*/ 1588741 w 1970419"/>
                <a:gd name="connsiteY51" fmla="*/ 672559 h 1735860"/>
                <a:gd name="connsiteX52" fmla="*/ 1914473 w 1970419"/>
                <a:gd name="connsiteY52" fmla="*/ 978703 h 1735860"/>
                <a:gd name="connsiteX53" fmla="*/ 1036450 w 1970419"/>
                <a:gd name="connsiteY53" fmla="*/ 1261835 h 1735860"/>
                <a:gd name="connsiteX54" fmla="*/ 1047271 w 1970419"/>
                <a:gd name="connsiteY54" fmla="*/ 1250329 h 1735860"/>
                <a:gd name="connsiteX55" fmla="*/ 1046929 w 1970419"/>
                <a:gd name="connsiteY55" fmla="*/ 1240261 h 1735860"/>
                <a:gd name="connsiteX56" fmla="*/ 1036861 w 1970419"/>
                <a:gd name="connsiteY56" fmla="*/ 1240603 h 1735860"/>
                <a:gd name="connsiteX57" fmla="*/ 1026862 w 1970419"/>
                <a:gd name="connsiteY57" fmla="*/ 1251288 h 1735860"/>
                <a:gd name="connsiteX58" fmla="*/ 1174797 w 1970419"/>
                <a:gd name="connsiteY58" fmla="*/ 774059 h 1735860"/>
                <a:gd name="connsiteX59" fmla="*/ 1268626 w 1970419"/>
                <a:gd name="connsiteY59" fmla="*/ 800770 h 1735860"/>
                <a:gd name="connsiteX60" fmla="*/ 1270544 w 1970419"/>
                <a:gd name="connsiteY60" fmla="*/ 800770 h 1735860"/>
                <a:gd name="connsiteX61" fmla="*/ 1277392 w 1970419"/>
                <a:gd name="connsiteY61" fmla="*/ 795565 h 1735860"/>
                <a:gd name="connsiteX62" fmla="*/ 1272461 w 1970419"/>
                <a:gd name="connsiteY62" fmla="*/ 786798 h 1735860"/>
                <a:gd name="connsiteX63" fmla="*/ 1179043 w 1970419"/>
                <a:gd name="connsiteY63" fmla="*/ 760225 h 1735860"/>
                <a:gd name="connsiteX64" fmla="*/ 1285748 w 1970419"/>
                <a:gd name="connsiteY64" fmla="*/ 414906 h 1735860"/>
                <a:gd name="connsiteX65" fmla="*/ 1311226 w 1970419"/>
                <a:gd name="connsiteY65" fmla="*/ 497092 h 1735860"/>
                <a:gd name="connsiteX66" fmla="*/ 1318075 w 1970419"/>
                <a:gd name="connsiteY66" fmla="*/ 502023 h 1735860"/>
                <a:gd name="connsiteX67" fmla="*/ 1320129 w 1970419"/>
                <a:gd name="connsiteY67" fmla="*/ 502023 h 1735860"/>
                <a:gd name="connsiteX68" fmla="*/ 1324855 w 1970419"/>
                <a:gd name="connsiteY68" fmla="*/ 493352 h 1735860"/>
                <a:gd name="connsiteX69" fmla="*/ 1324787 w 1970419"/>
                <a:gd name="connsiteY69" fmla="*/ 493119 h 1735860"/>
                <a:gd name="connsiteX70" fmla="*/ 1295473 w 1970419"/>
                <a:gd name="connsiteY70" fmla="*/ 398057 h 1735860"/>
                <a:gd name="connsiteX71" fmla="*/ 1292186 w 1970419"/>
                <a:gd name="connsiteY71" fmla="*/ 394085 h 1735860"/>
                <a:gd name="connsiteX72" fmla="*/ 1292186 w 1970419"/>
                <a:gd name="connsiteY72" fmla="*/ 392304 h 1735860"/>
                <a:gd name="connsiteX73" fmla="*/ 517307 w 1970419"/>
                <a:gd name="connsiteY73" fmla="*/ 1119379 h 1735860"/>
                <a:gd name="connsiteX74" fmla="*/ 531689 w 1970419"/>
                <a:gd name="connsiteY74" fmla="*/ 1071848 h 1735860"/>
                <a:gd name="connsiteX75" fmla="*/ 526895 w 1970419"/>
                <a:gd name="connsiteY75" fmla="*/ 1062944 h 1735860"/>
                <a:gd name="connsiteX76" fmla="*/ 517991 w 1970419"/>
                <a:gd name="connsiteY76" fmla="*/ 1067738 h 1735860"/>
                <a:gd name="connsiteX77" fmla="*/ 503609 w 1970419"/>
                <a:gd name="connsiteY77" fmla="*/ 1115406 h 1735860"/>
                <a:gd name="connsiteX78" fmla="*/ 503609 w 1970419"/>
                <a:gd name="connsiteY78" fmla="*/ 1115406 h 1735860"/>
                <a:gd name="connsiteX79" fmla="*/ 92678 w 1970419"/>
                <a:gd name="connsiteY79" fmla="*/ 1000483 h 1735860"/>
                <a:gd name="connsiteX80" fmla="*/ 138702 w 1970419"/>
                <a:gd name="connsiteY80" fmla="*/ 986785 h 1735860"/>
                <a:gd name="connsiteX81" fmla="*/ 143702 w 1970419"/>
                <a:gd name="connsiteY81" fmla="*/ 978265 h 1735860"/>
                <a:gd name="connsiteX82" fmla="*/ 143633 w 1970419"/>
                <a:gd name="connsiteY82" fmla="*/ 978018 h 1735860"/>
                <a:gd name="connsiteX83" fmla="*/ 134730 w 1970419"/>
                <a:gd name="connsiteY83" fmla="*/ 973224 h 1735860"/>
                <a:gd name="connsiteX84" fmla="*/ 112265 w 1970419"/>
                <a:gd name="connsiteY84" fmla="*/ 979799 h 1735860"/>
                <a:gd name="connsiteX85" fmla="*/ 431696 w 1970419"/>
                <a:gd name="connsiteY85" fmla="*/ 680230 h 1735860"/>
                <a:gd name="connsiteX86" fmla="*/ 459091 w 1970419"/>
                <a:gd name="connsiteY86" fmla="*/ 708858 h 1735860"/>
                <a:gd name="connsiteX87" fmla="*/ 464297 w 1970419"/>
                <a:gd name="connsiteY87" fmla="*/ 711050 h 1735860"/>
                <a:gd name="connsiteX88" fmla="*/ 469091 w 1970419"/>
                <a:gd name="connsiteY88" fmla="*/ 708995 h 1735860"/>
                <a:gd name="connsiteX89" fmla="*/ 469214 w 1970419"/>
                <a:gd name="connsiteY89" fmla="*/ 699119 h 1735860"/>
                <a:gd name="connsiteX90" fmla="*/ 469091 w 1970419"/>
                <a:gd name="connsiteY90" fmla="*/ 698996 h 1735860"/>
                <a:gd name="connsiteX91" fmla="*/ 441696 w 1970419"/>
                <a:gd name="connsiteY91" fmla="*/ 670505 h 1735860"/>
                <a:gd name="connsiteX92" fmla="*/ 715650 w 1970419"/>
                <a:gd name="connsiteY92" fmla="*/ 414631 h 1735860"/>
                <a:gd name="connsiteX93" fmla="*/ 709896 w 1970419"/>
                <a:gd name="connsiteY93" fmla="*/ 433398 h 1735860"/>
                <a:gd name="connsiteX94" fmla="*/ 714636 w 1970419"/>
                <a:gd name="connsiteY94" fmla="*/ 442287 h 1735860"/>
                <a:gd name="connsiteX95" fmla="*/ 714691 w 1970419"/>
                <a:gd name="connsiteY95" fmla="*/ 442301 h 1735860"/>
                <a:gd name="connsiteX96" fmla="*/ 716745 w 1970419"/>
                <a:gd name="connsiteY96" fmla="*/ 442301 h 1735860"/>
                <a:gd name="connsiteX97" fmla="*/ 723457 w 1970419"/>
                <a:gd name="connsiteY97" fmla="*/ 437233 h 1735860"/>
                <a:gd name="connsiteX98" fmla="*/ 736333 w 1970419"/>
                <a:gd name="connsiteY98" fmla="*/ 394907 h 1735860"/>
                <a:gd name="connsiteX99" fmla="*/ 737018 w 1970419"/>
                <a:gd name="connsiteY99" fmla="*/ 394907 h 1735860"/>
                <a:gd name="connsiteX100" fmla="*/ 849887 w 1970419"/>
                <a:gd name="connsiteY100" fmla="*/ 762416 h 1735860"/>
                <a:gd name="connsiteX101" fmla="*/ 849887 w 1970419"/>
                <a:gd name="connsiteY101" fmla="*/ 762416 h 1735860"/>
                <a:gd name="connsiteX102" fmla="*/ 802082 w 1970419"/>
                <a:gd name="connsiteY102" fmla="*/ 776114 h 1735860"/>
                <a:gd name="connsiteX103" fmla="*/ 797288 w 1970419"/>
                <a:gd name="connsiteY103" fmla="*/ 785017 h 1735860"/>
                <a:gd name="connsiteX104" fmla="*/ 804137 w 1970419"/>
                <a:gd name="connsiteY104" fmla="*/ 790086 h 1735860"/>
                <a:gd name="connsiteX105" fmla="*/ 806191 w 1970419"/>
                <a:gd name="connsiteY105" fmla="*/ 790086 h 1735860"/>
                <a:gd name="connsiteX106" fmla="*/ 853859 w 1970419"/>
                <a:gd name="connsiteY106" fmla="*/ 776388 h 1735860"/>
                <a:gd name="connsiteX107" fmla="*/ 854544 w 1970419"/>
                <a:gd name="connsiteY107" fmla="*/ 776388 h 1735860"/>
                <a:gd name="connsiteX108" fmla="*/ 1000699 w 1970419"/>
                <a:gd name="connsiteY108" fmla="*/ 1255534 h 1735860"/>
                <a:gd name="connsiteX109" fmla="*/ 998370 w 1970419"/>
                <a:gd name="connsiteY109" fmla="*/ 1254849 h 1735860"/>
                <a:gd name="connsiteX110" fmla="*/ 969331 w 1970419"/>
                <a:gd name="connsiteY110" fmla="*/ 1224166 h 1735860"/>
                <a:gd name="connsiteX111" fmla="*/ 959195 w 1970419"/>
                <a:gd name="connsiteY111" fmla="*/ 1223892 h 1735860"/>
                <a:gd name="connsiteX112" fmla="*/ 958921 w 1970419"/>
                <a:gd name="connsiteY112" fmla="*/ 1234028 h 1735860"/>
                <a:gd name="connsiteX113" fmla="*/ 970975 w 1970419"/>
                <a:gd name="connsiteY113" fmla="*/ 1246630 h 173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970419" h="1735860">
                  <a:moveTo>
                    <a:pt x="1962141" y="1310325"/>
                  </a:moveTo>
                  <a:lnTo>
                    <a:pt x="1016999" y="1310325"/>
                  </a:lnTo>
                  <a:lnTo>
                    <a:pt x="1016999" y="1282929"/>
                  </a:lnTo>
                  <a:lnTo>
                    <a:pt x="1930910" y="988291"/>
                  </a:lnTo>
                  <a:cubicBezTo>
                    <a:pt x="1933293" y="987483"/>
                    <a:pt x="1935088" y="985525"/>
                    <a:pt x="1935704" y="983086"/>
                  </a:cubicBezTo>
                  <a:cubicBezTo>
                    <a:pt x="1936252" y="980648"/>
                    <a:pt x="1935471" y="978100"/>
                    <a:pt x="1933650" y="976374"/>
                  </a:cubicBezTo>
                  <a:lnTo>
                    <a:pt x="1294104" y="373675"/>
                  </a:lnTo>
                  <a:cubicBezTo>
                    <a:pt x="1292350" y="372032"/>
                    <a:pt x="1289885" y="371360"/>
                    <a:pt x="1287529" y="371895"/>
                  </a:cubicBezTo>
                  <a:cubicBezTo>
                    <a:pt x="1285145" y="372552"/>
                    <a:pt x="1283241" y="374347"/>
                    <a:pt x="1282460" y="376689"/>
                  </a:cubicBezTo>
                  <a:lnTo>
                    <a:pt x="1016999" y="1235398"/>
                  </a:lnTo>
                  <a:lnTo>
                    <a:pt x="1016999" y="9042"/>
                  </a:lnTo>
                  <a:cubicBezTo>
                    <a:pt x="1018081" y="5262"/>
                    <a:pt x="1015889" y="1317"/>
                    <a:pt x="1012109" y="235"/>
                  </a:cubicBezTo>
                  <a:cubicBezTo>
                    <a:pt x="1008328" y="-847"/>
                    <a:pt x="1004383" y="1344"/>
                    <a:pt x="1003302" y="5125"/>
                  </a:cubicBezTo>
                  <a:cubicBezTo>
                    <a:pt x="1002932" y="6413"/>
                    <a:pt x="1002932" y="7769"/>
                    <a:pt x="1003302" y="9042"/>
                  </a:cubicBezTo>
                  <a:lnTo>
                    <a:pt x="1003302" y="1211975"/>
                  </a:lnTo>
                  <a:lnTo>
                    <a:pt x="748113" y="380113"/>
                  </a:lnTo>
                  <a:cubicBezTo>
                    <a:pt x="747428" y="377757"/>
                    <a:pt x="745552" y="375936"/>
                    <a:pt x="743182" y="375319"/>
                  </a:cubicBezTo>
                  <a:cubicBezTo>
                    <a:pt x="740812" y="374675"/>
                    <a:pt x="738278" y="375292"/>
                    <a:pt x="736470" y="376963"/>
                  </a:cubicBezTo>
                  <a:lnTo>
                    <a:pt x="731950" y="381346"/>
                  </a:lnTo>
                  <a:cubicBezTo>
                    <a:pt x="728895" y="381305"/>
                    <a:pt x="726183" y="383332"/>
                    <a:pt x="725375" y="386277"/>
                  </a:cubicBezTo>
                  <a:lnTo>
                    <a:pt x="725375" y="387921"/>
                  </a:lnTo>
                  <a:lnTo>
                    <a:pt x="432792" y="661875"/>
                  </a:lnTo>
                  <a:cubicBezTo>
                    <a:pt x="430463" y="661355"/>
                    <a:pt x="428025" y="661957"/>
                    <a:pt x="426217" y="663519"/>
                  </a:cubicBezTo>
                  <a:cubicBezTo>
                    <a:pt x="424546" y="665204"/>
                    <a:pt x="423820" y="667628"/>
                    <a:pt x="424299" y="669957"/>
                  </a:cubicBezTo>
                  <a:lnTo>
                    <a:pt x="72405" y="998702"/>
                  </a:lnTo>
                  <a:cubicBezTo>
                    <a:pt x="70515" y="1000428"/>
                    <a:pt x="69720" y="1003058"/>
                    <a:pt x="70350" y="1005551"/>
                  </a:cubicBezTo>
                  <a:cubicBezTo>
                    <a:pt x="70967" y="1008030"/>
                    <a:pt x="72830" y="1010016"/>
                    <a:pt x="75282" y="1010756"/>
                  </a:cubicBezTo>
                  <a:lnTo>
                    <a:pt x="992069" y="1267040"/>
                  </a:lnTo>
                  <a:lnTo>
                    <a:pt x="995220" y="1270327"/>
                  </a:lnTo>
                  <a:cubicBezTo>
                    <a:pt x="996576" y="1271752"/>
                    <a:pt x="998452" y="1272560"/>
                    <a:pt x="1000425" y="1272519"/>
                  </a:cubicBezTo>
                  <a:cubicBezTo>
                    <a:pt x="1001630" y="1272464"/>
                    <a:pt x="1002794" y="1272136"/>
                    <a:pt x="1003849" y="1271560"/>
                  </a:cubicBezTo>
                  <a:lnTo>
                    <a:pt x="1003849" y="1310325"/>
                  </a:lnTo>
                  <a:lnTo>
                    <a:pt x="5149" y="1310325"/>
                  </a:lnTo>
                  <a:cubicBezTo>
                    <a:pt x="1369" y="1311407"/>
                    <a:pt x="-823" y="1315352"/>
                    <a:pt x="259" y="1319132"/>
                  </a:cubicBezTo>
                  <a:cubicBezTo>
                    <a:pt x="931" y="1321502"/>
                    <a:pt x="2780" y="1323351"/>
                    <a:pt x="5149" y="1324022"/>
                  </a:cubicBezTo>
                  <a:lnTo>
                    <a:pt x="1002480" y="1324022"/>
                  </a:lnTo>
                  <a:lnTo>
                    <a:pt x="1002480" y="1726735"/>
                  </a:lnTo>
                  <a:cubicBezTo>
                    <a:pt x="1001397" y="1730515"/>
                    <a:pt x="1003589" y="1734460"/>
                    <a:pt x="1007370" y="1735543"/>
                  </a:cubicBezTo>
                  <a:cubicBezTo>
                    <a:pt x="1011150" y="1736625"/>
                    <a:pt x="1015095" y="1734433"/>
                    <a:pt x="1016177" y="1730653"/>
                  </a:cubicBezTo>
                  <a:cubicBezTo>
                    <a:pt x="1016547" y="1729365"/>
                    <a:pt x="1016547" y="1728009"/>
                    <a:pt x="1016177" y="1726735"/>
                  </a:cubicBezTo>
                  <a:lnTo>
                    <a:pt x="1016177" y="1324022"/>
                  </a:lnTo>
                  <a:lnTo>
                    <a:pt x="1961319" y="1324022"/>
                  </a:lnTo>
                  <a:cubicBezTo>
                    <a:pt x="1965100" y="1325105"/>
                    <a:pt x="1969045" y="1322913"/>
                    <a:pt x="1970127" y="1319132"/>
                  </a:cubicBezTo>
                  <a:cubicBezTo>
                    <a:pt x="1971209" y="1315352"/>
                    <a:pt x="1969017" y="1311407"/>
                    <a:pt x="1965237" y="1310325"/>
                  </a:cubicBezTo>
                  <a:cubicBezTo>
                    <a:pt x="1963949" y="1309955"/>
                    <a:pt x="1962593" y="1309955"/>
                    <a:pt x="1961319" y="1310325"/>
                  </a:cubicBezTo>
                  <a:close/>
                  <a:moveTo>
                    <a:pt x="1578605" y="662834"/>
                  </a:moveTo>
                  <a:lnTo>
                    <a:pt x="1512993" y="732829"/>
                  </a:lnTo>
                  <a:cubicBezTo>
                    <a:pt x="1510226" y="735528"/>
                    <a:pt x="1510171" y="739952"/>
                    <a:pt x="1512870" y="742705"/>
                  </a:cubicBezTo>
                  <a:cubicBezTo>
                    <a:pt x="1512911" y="742746"/>
                    <a:pt x="1512952" y="742787"/>
                    <a:pt x="1512993" y="742829"/>
                  </a:cubicBezTo>
                  <a:cubicBezTo>
                    <a:pt x="1514308" y="744021"/>
                    <a:pt x="1516007" y="744705"/>
                    <a:pt x="1517787" y="744746"/>
                  </a:cubicBezTo>
                  <a:cubicBezTo>
                    <a:pt x="1519760" y="744788"/>
                    <a:pt x="1521650" y="743979"/>
                    <a:pt x="1522993" y="742555"/>
                  </a:cubicBezTo>
                  <a:lnTo>
                    <a:pt x="1588741" y="672559"/>
                  </a:lnTo>
                  <a:lnTo>
                    <a:pt x="1914473" y="978703"/>
                  </a:lnTo>
                  <a:lnTo>
                    <a:pt x="1036450" y="1261835"/>
                  </a:lnTo>
                  <a:lnTo>
                    <a:pt x="1047271" y="1250329"/>
                  </a:lnTo>
                  <a:cubicBezTo>
                    <a:pt x="1049956" y="1247452"/>
                    <a:pt x="1049805" y="1242946"/>
                    <a:pt x="1046929" y="1240261"/>
                  </a:cubicBezTo>
                  <a:cubicBezTo>
                    <a:pt x="1044052" y="1237576"/>
                    <a:pt x="1039546" y="1237727"/>
                    <a:pt x="1036861" y="1240603"/>
                  </a:cubicBezTo>
                  <a:lnTo>
                    <a:pt x="1026862" y="1251288"/>
                  </a:lnTo>
                  <a:lnTo>
                    <a:pt x="1174797" y="774059"/>
                  </a:lnTo>
                  <a:lnTo>
                    <a:pt x="1268626" y="800770"/>
                  </a:lnTo>
                  <a:lnTo>
                    <a:pt x="1270544" y="800770"/>
                  </a:lnTo>
                  <a:cubicBezTo>
                    <a:pt x="1273721" y="800715"/>
                    <a:pt x="1276489" y="798606"/>
                    <a:pt x="1277392" y="795565"/>
                  </a:cubicBezTo>
                  <a:cubicBezTo>
                    <a:pt x="1278447" y="791784"/>
                    <a:pt x="1276242" y="787867"/>
                    <a:pt x="1272461" y="786798"/>
                  </a:cubicBezTo>
                  <a:lnTo>
                    <a:pt x="1179043" y="760225"/>
                  </a:lnTo>
                  <a:lnTo>
                    <a:pt x="1285748" y="414906"/>
                  </a:lnTo>
                  <a:lnTo>
                    <a:pt x="1311226" y="497092"/>
                  </a:lnTo>
                  <a:cubicBezTo>
                    <a:pt x="1312226" y="500037"/>
                    <a:pt x="1314979" y="502009"/>
                    <a:pt x="1318075" y="502023"/>
                  </a:cubicBezTo>
                  <a:cubicBezTo>
                    <a:pt x="1318760" y="502160"/>
                    <a:pt x="1319444" y="502160"/>
                    <a:pt x="1320129" y="502023"/>
                  </a:cubicBezTo>
                  <a:cubicBezTo>
                    <a:pt x="1323828" y="500927"/>
                    <a:pt x="1325951" y="497051"/>
                    <a:pt x="1324855" y="493352"/>
                  </a:cubicBezTo>
                  <a:cubicBezTo>
                    <a:pt x="1324842" y="493270"/>
                    <a:pt x="1324814" y="493202"/>
                    <a:pt x="1324787" y="493119"/>
                  </a:cubicBezTo>
                  <a:lnTo>
                    <a:pt x="1295473" y="398057"/>
                  </a:lnTo>
                  <a:cubicBezTo>
                    <a:pt x="1294939" y="396359"/>
                    <a:pt x="1293761" y="394934"/>
                    <a:pt x="1292186" y="394085"/>
                  </a:cubicBezTo>
                  <a:lnTo>
                    <a:pt x="1292186" y="392304"/>
                  </a:lnTo>
                  <a:close/>
                  <a:moveTo>
                    <a:pt x="517307" y="1119379"/>
                  </a:moveTo>
                  <a:lnTo>
                    <a:pt x="531689" y="1071848"/>
                  </a:lnTo>
                  <a:cubicBezTo>
                    <a:pt x="532826" y="1068067"/>
                    <a:pt x="530676" y="1064081"/>
                    <a:pt x="526895" y="1062944"/>
                  </a:cubicBezTo>
                  <a:cubicBezTo>
                    <a:pt x="523115" y="1061807"/>
                    <a:pt x="519128" y="1063958"/>
                    <a:pt x="517991" y="1067738"/>
                  </a:cubicBezTo>
                  <a:lnTo>
                    <a:pt x="503609" y="1115406"/>
                  </a:lnTo>
                  <a:lnTo>
                    <a:pt x="503609" y="1115406"/>
                  </a:lnTo>
                  <a:lnTo>
                    <a:pt x="92678" y="1000483"/>
                  </a:lnTo>
                  <a:lnTo>
                    <a:pt x="138702" y="986785"/>
                  </a:lnTo>
                  <a:cubicBezTo>
                    <a:pt x="142441" y="985812"/>
                    <a:pt x="144674" y="982004"/>
                    <a:pt x="143702" y="978265"/>
                  </a:cubicBezTo>
                  <a:cubicBezTo>
                    <a:pt x="143674" y="978183"/>
                    <a:pt x="143660" y="978100"/>
                    <a:pt x="143633" y="978018"/>
                  </a:cubicBezTo>
                  <a:cubicBezTo>
                    <a:pt x="142455" y="974279"/>
                    <a:pt x="138510" y="972156"/>
                    <a:pt x="134730" y="973224"/>
                  </a:cubicBezTo>
                  <a:lnTo>
                    <a:pt x="112265" y="979799"/>
                  </a:lnTo>
                  <a:lnTo>
                    <a:pt x="431696" y="680230"/>
                  </a:lnTo>
                  <a:lnTo>
                    <a:pt x="459091" y="708858"/>
                  </a:lnTo>
                  <a:cubicBezTo>
                    <a:pt x="460475" y="710242"/>
                    <a:pt x="462338" y="711022"/>
                    <a:pt x="464297" y="711050"/>
                  </a:cubicBezTo>
                  <a:cubicBezTo>
                    <a:pt x="466105" y="711022"/>
                    <a:pt x="467831" y="710283"/>
                    <a:pt x="469091" y="708995"/>
                  </a:cubicBezTo>
                  <a:cubicBezTo>
                    <a:pt x="471858" y="706297"/>
                    <a:pt x="471913" y="701872"/>
                    <a:pt x="469214" y="699119"/>
                  </a:cubicBezTo>
                  <a:cubicBezTo>
                    <a:pt x="469173" y="699078"/>
                    <a:pt x="469132" y="699037"/>
                    <a:pt x="469091" y="698996"/>
                  </a:cubicBezTo>
                  <a:lnTo>
                    <a:pt x="441696" y="670505"/>
                  </a:lnTo>
                  <a:lnTo>
                    <a:pt x="715650" y="414631"/>
                  </a:lnTo>
                  <a:lnTo>
                    <a:pt x="709896" y="433398"/>
                  </a:lnTo>
                  <a:cubicBezTo>
                    <a:pt x="708746" y="437164"/>
                    <a:pt x="710869" y="441137"/>
                    <a:pt x="714636" y="442287"/>
                  </a:cubicBezTo>
                  <a:cubicBezTo>
                    <a:pt x="714650" y="442287"/>
                    <a:pt x="714677" y="442301"/>
                    <a:pt x="714691" y="442301"/>
                  </a:cubicBezTo>
                  <a:lnTo>
                    <a:pt x="716745" y="442301"/>
                  </a:lnTo>
                  <a:cubicBezTo>
                    <a:pt x="719882" y="442342"/>
                    <a:pt x="722649" y="440260"/>
                    <a:pt x="723457" y="437233"/>
                  </a:cubicBezTo>
                  <a:lnTo>
                    <a:pt x="736333" y="394907"/>
                  </a:lnTo>
                  <a:lnTo>
                    <a:pt x="737018" y="394907"/>
                  </a:lnTo>
                  <a:lnTo>
                    <a:pt x="849887" y="762416"/>
                  </a:lnTo>
                  <a:lnTo>
                    <a:pt x="849887" y="762416"/>
                  </a:lnTo>
                  <a:lnTo>
                    <a:pt x="802082" y="776114"/>
                  </a:lnTo>
                  <a:cubicBezTo>
                    <a:pt x="798343" y="777292"/>
                    <a:pt x="796219" y="781237"/>
                    <a:pt x="797288" y="785017"/>
                  </a:cubicBezTo>
                  <a:cubicBezTo>
                    <a:pt x="798233" y="788004"/>
                    <a:pt x="801000" y="790058"/>
                    <a:pt x="804137" y="790086"/>
                  </a:cubicBezTo>
                  <a:lnTo>
                    <a:pt x="806191" y="790086"/>
                  </a:lnTo>
                  <a:lnTo>
                    <a:pt x="853859" y="776388"/>
                  </a:lnTo>
                  <a:lnTo>
                    <a:pt x="854544" y="776388"/>
                  </a:lnTo>
                  <a:lnTo>
                    <a:pt x="1000699" y="1255534"/>
                  </a:lnTo>
                  <a:lnTo>
                    <a:pt x="998370" y="1254849"/>
                  </a:lnTo>
                  <a:lnTo>
                    <a:pt x="969331" y="1224166"/>
                  </a:lnTo>
                  <a:cubicBezTo>
                    <a:pt x="966605" y="1221290"/>
                    <a:pt x="962071" y="1221166"/>
                    <a:pt x="959195" y="1223892"/>
                  </a:cubicBezTo>
                  <a:cubicBezTo>
                    <a:pt x="956318" y="1226618"/>
                    <a:pt x="956195" y="1231152"/>
                    <a:pt x="958921" y="1234028"/>
                  </a:cubicBezTo>
                  <a:lnTo>
                    <a:pt x="970975" y="124663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F1B9C270-60CF-43FE-BEC8-8D5FE068CC7B}"/>
                </a:ext>
              </a:extLst>
            </p:cNvPr>
            <p:cNvSpPr/>
            <p:nvPr/>
          </p:nvSpPr>
          <p:spPr>
            <a:xfrm>
              <a:off x="11366633" y="5438803"/>
              <a:ext cx="41812" cy="104907"/>
            </a:xfrm>
            <a:custGeom>
              <a:avLst/>
              <a:gdLst>
                <a:gd name="connsiteX0" fmla="*/ 5171 w 41812"/>
                <a:gd name="connsiteY0" fmla="*/ 104866 h 104907"/>
                <a:gd name="connsiteX1" fmla="*/ 7226 w 41812"/>
                <a:gd name="connsiteY1" fmla="*/ 104866 h 104907"/>
                <a:gd name="connsiteX2" fmla="*/ 14074 w 41812"/>
                <a:gd name="connsiteY2" fmla="*/ 99798 h 104907"/>
                <a:gd name="connsiteX3" fmla="*/ 41470 w 41812"/>
                <a:gd name="connsiteY3" fmla="*/ 9256 h 104907"/>
                <a:gd name="connsiteX4" fmla="*/ 36744 w 41812"/>
                <a:gd name="connsiteY4" fmla="*/ 284 h 104907"/>
                <a:gd name="connsiteX5" fmla="*/ 27772 w 41812"/>
                <a:gd name="connsiteY5" fmla="*/ 5009 h 104907"/>
                <a:gd name="connsiteX6" fmla="*/ 377 w 41812"/>
                <a:gd name="connsiteY6" fmla="*/ 95689 h 104907"/>
                <a:gd name="connsiteX7" fmla="*/ 4788 w 41812"/>
                <a:gd name="connsiteY7" fmla="*/ 104743 h 104907"/>
                <a:gd name="connsiteX8" fmla="*/ 5171 w 41812"/>
                <a:gd name="connsiteY8" fmla="*/ 104866 h 10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12" h="104907">
                  <a:moveTo>
                    <a:pt x="5171" y="104866"/>
                  </a:moveTo>
                  <a:lnTo>
                    <a:pt x="7226" y="104866"/>
                  </a:lnTo>
                  <a:cubicBezTo>
                    <a:pt x="10362" y="104839"/>
                    <a:pt x="13129" y="102784"/>
                    <a:pt x="14074" y="99798"/>
                  </a:cubicBezTo>
                  <a:lnTo>
                    <a:pt x="41470" y="9256"/>
                  </a:lnTo>
                  <a:cubicBezTo>
                    <a:pt x="42648" y="5476"/>
                    <a:pt x="40525" y="1462"/>
                    <a:pt x="36744" y="284"/>
                  </a:cubicBezTo>
                  <a:cubicBezTo>
                    <a:pt x="32964" y="-894"/>
                    <a:pt x="28950" y="1229"/>
                    <a:pt x="27772" y="5009"/>
                  </a:cubicBezTo>
                  <a:lnTo>
                    <a:pt x="377" y="95689"/>
                  </a:lnTo>
                  <a:cubicBezTo>
                    <a:pt x="-911" y="99401"/>
                    <a:pt x="1062" y="103469"/>
                    <a:pt x="4788" y="104743"/>
                  </a:cubicBezTo>
                  <a:cubicBezTo>
                    <a:pt x="4911" y="104784"/>
                    <a:pt x="5048" y="104825"/>
                    <a:pt x="5171" y="1048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0728085-5D31-4A85-8DB5-7B1C865AA1A5}"/>
                </a:ext>
              </a:extLst>
            </p:cNvPr>
            <p:cNvSpPr/>
            <p:nvPr/>
          </p:nvSpPr>
          <p:spPr>
            <a:xfrm>
              <a:off x="11256848" y="5801606"/>
              <a:ext cx="41515" cy="104544"/>
            </a:xfrm>
            <a:custGeom>
              <a:avLst/>
              <a:gdLst>
                <a:gd name="connsiteX0" fmla="*/ 36468 w 41515"/>
                <a:gd name="connsiteY0" fmla="*/ 264 h 104544"/>
                <a:gd name="connsiteX1" fmla="*/ 27742 w 41515"/>
                <a:gd name="connsiteY1" fmla="*/ 4907 h 104544"/>
                <a:gd name="connsiteX2" fmla="*/ 27701 w 41515"/>
                <a:gd name="connsiteY2" fmla="*/ 5058 h 104544"/>
                <a:gd name="connsiteX3" fmla="*/ 306 w 41515"/>
                <a:gd name="connsiteY3" fmla="*/ 95600 h 104544"/>
                <a:gd name="connsiteX4" fmla="*/ 4963 w 41515"/>
                <a:gd name="connsiteY4" fmla="*/ 104503 h 104544"/>
                <a:gd name="connsiteX5" fmla="*/ 7018 w 41515"/>
                <a:gd name="connsiteY5" fmla="*/ 104503 h 104544"/>
                <a:gd name="connsiteX6" fmla="*/ 13866 w 41515"/>
                <a:gd name="connsiteY6" fmla="*/ 99435 h 104544"/>
                <a:gd name="connsiteX7" fmla="*/ 41262 w 41515"/>
                <a:gd name="connsiteY7" fmla="*/ 8894 h 104544"/>
                <a:gd name="connsiteX8" fmla="*/ 36468 w 41515"/>
                <a:gd name="connsiteY8" fmla="*/ 264 h 1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15" h="104544">
                  <a:moveTo>
                    <a:pt x="36468" y="264"/>
                  </a:moveTo>
                  <a:cubicBezTo>
                    <a:pt x="32783" y="-859"/>
                    <a:pt x="28879" y="1209"/>
                    <a:pt x="27742" y="4907"/>
                  </a:cubicBezTo>
                  <a:cubicBezTo>
                    <a:pt x="27729" y="4962"/>
                    <a:pt x="27715" y="5004"/>
                    <a:pt x="27701" y="5058"/>
                  </a:cubicBezTo>
                  <a:lnTo>
                    <a:pt x="306" y="95600"/>
                  </a:lnTo>
                  <a:cubicBezTo>
                    <a:pt x="-858" y="99340"/>
                    <a:pt x="1223" y="103325"/>
                    <a:pt x="4963" y="104503"/>
                  </a:cubicBezTo>
                  <a:lnTo>
                    <a:pt x="7018" y="104503"/>
                  </a:lnTo>
                  <a:cubicBezTo>
                    <a:pt x="10154" y="104476"/>
                    <a:pt x="12921" y="102422"/>
                    <a:pt x="13866" y="99435"/>
                  </a:cubicBezTo>
                  <a:lnTo>
                    <a:pt x="41262" y="8894"/>
                  </a:lnTo>
                  <a:cubicBezTo>
                    <a:pt x="42235" y="5195"/>
                    <a:pt x="40125" y="1387"/>
                    <a:pt x="36468" y="2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EBB31EFC-6AD7-44DD-97EC-DF04D814F1DD}"/>
                </a:ext>
              </a:extLst>
            </p:cNvPr>
            <p:cNvSpPr/>
            <p:nvPr/>
          </p:nvSpPr>
          <p:spPr>
            <a:xfrm>
              <a:off x="11311531" y="5620168"/>
              <a:ext cx="41799" cy="104865"/>
            </a:xfrm>
            <a:custGeom>
              <a:avLst/>
              <a:gdLst>
                <a:gd name="connsiteX0" fmla="*/ 5208 w 41799"/>
                <a:gd name="connsiteY0" fmla="*/ 104721 h 104865"/>
                <a:gd name="connsiteX1" fmla="*/ 7262 w 41799"/>
                <a:gd name="connsiteY1" fmla="*/ 104721 h 104865"/>
                <a:gd name="connsiteX2" fmla="*/ 14111 w 41799"/>
                <a:gd name="connsiteY2" fmla="*/ 99653 h 104865"/>
                <a:gd name="connsiteX3" fmla="*/ 41506 w 41799"/>
                <a:gd name="connsiteY3" fmla="*/ 9111 h 104865"/>
                <a:gd name="connsiteX4" fmla="*/ 36712 w 41799"/>
                <a:gd name="connsiteY4" fmla="*/ 207 h 104865"/>
                <a:gd name="connsiteX5" fmla="*/ 27809 w 41799"/>
                <a:gd name="connsiteY5" fmla="*/ 5002 h 104865"/>
                <a:gd name="connsiteX6" fmla="*/ 413 w 41799"/>
                <a:gd name="connsiteY6" fmla="*/ 95543 h 104865"/>
                <a:gd name="connsiteX7" fmla="*/ 4550 w 41799"/>
                <a:gd name="connsiteY7" fmla="*/ 104515 h 104865"/>
                <a:gd name="connsiteX8" fmla="*/ 5208 w 41799"/>
                <a:gd name="connsiteY8" fmla="*/ 104721 h 10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99" h="104865">
                  <a:moveTo>
                    <a:pt x="5208" y="104721"/>
                  </a:moveTo>
                  <a:cubicBezTo>
                    <a:pt x="5892" y="104858"/>
                    <a:pt x="6578" y="104858"/>
                    <a:pt x="7262" y="104721"/>
                  </a:cubicBezTo>
                  <a:cubicBezTo>
                    <a:pt x="10413" y="104735"/>
                    <a:pt x="13207" y="102666"/>
                    <a:pt x="14111" y="99653"/>
                  </a:cubicBezTo>
                  <a:lnTo>
                    <a:pt x="41506" y="9111"/>
                  </a:lnTo>
                  <a:cubicBezTo>
                    <a:pt x="42575" y="5330"/>
                    <a:pt x="40452" y="1385"/>
                    <a:pt x="36712" y="207"/>
                  </a:cubicBezTo>
                  <a:cubicBezTo>
                    <a:pt x="32945" y="-793"/>
                    <a:pt x="29055" y="1303"/>
                    <a:pt x="27809" y="5002"/>
                  </a:cubicBezTo>
                  <a:lnTo>
                    <a:pt x="413" y="95543"/>
                  </a:lnTo>
                  <a:cubicBezTo>
                    <a:pt x="-915" y="99160"/>
                    <a:pt x="934" y="103173"/>
                    <a:pt x="4550" y="104515"/>
                  </a:cubicBezTo>
                  <a:cubicBezTo>
                    <a:pt x="4769" y="104598"/>
                    <a:pt x="4989" y="104666"/>
                    <a:pt x="5208" y="1047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F113148E-D10C-4042-A181-09158ED292C4}"/>
                </a:ext>
              </a:extLst>
            </p:cNvPr>
            <p:cNvSpPr/>
            <p:nvPr/>
          </p:nvSpPr>
          <p:spPr>
            <a:xfrm>
              <a:off x="10935822" y="5837379"/>
              <a:ext cx="110208" cy="42061"/>
            </a:xfrm>
            <a:custGeom>
              <a:avLst/>
              <a:gdLst>
                <a:gd name="connsiteX0" fmla="*/ 100936 w 110208"/>
                <a:gd name="connsiteY0" fmla="*/ -32 h 42061"/>
                <a:gd name="connsiteX1" fmla="*/ 5052 w 110208"/>
                <a:gd name="connsiteY1" fmla="*/ 28048 h 42061"/>
                <a:gd name="connsiteX2" fmla="*/ 258 w 110208"/>
                <a:gd name="connsiteY2" fmla="*/ 36815 h 42061"/>
                <a:gd name="connsiteX3" fmla="*/ 7107 w 110208"/>
                <a:gd name="connsiteY3" fmla="*/ 42020 h 42061"/>
                <a:gd name="connsiteX4" fmla="*/ 9161 w 110208"/>
                <a:gd name="connsiteY4" fmla="*/ 42020 h 42061"/>
                <a:gd name="connsiteX5" fmla="*/ 105045 w 110208"/>
                <a:gd name="connsiteY5" fmla="*/ 13940 h 42061"/>
                <a:gd name="connsiteX6" fmla="*/ 109908 w 110208"/>
                <a:gd name="connsiteY6" fmla="*/ 5105 h 42061"/>
                <a:gd name="connsiteX7" fmla="*/ 101073 w 110208"/>
                <a:gd name="connsiteY7" fmla="*/ 242 h 4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208" h="42061">
                  <a:moveTo>
                    <a:pt x="100936" y="-32"/>
                  </a:moveTo>
                  <a:lnTo>
                    <a:pt x="5052" y="28048"/>
                  </a:lnTo>
                  <a:cubicBezTo>
                    <a:pt x="1326" y="29171"/>
                    <a:pt x="-810" y="33075"/>
                    <a:pt x="258" y="36815"/>
                  </a:cubicBezTo>
                  <a:cubicBezTo>
                    <a:pt x="1162" y="39856"/>
                    <a:pt x="3929" y="41965"/>
                    <a:pt x="7107" y="42020"/>
                  </a:cubicBezTo>
                  <a:lnTo>
                    <a:pt x="9161" y="42020"/>
                  </a:lnTo>
                  <a:lnTo>
                    <a:pt x="105045" y="13940"/>
                  </a:lnTo>
                  <a:cubicBezTo>
                    <a:pt x="108826" y="12844"/>
                    <a:pt x="111004" y="8885"/>
                    <a:pt x="109908" y="5105"/>
                  </a:cubicBezTo>
                  <a:cubicBezTo>
                    <a:pt x="108813" y="1324"/>
                    <a:pt x="104854" y="-854"/>
                    <a:pt x="101073" y="2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E680B46-9FDF-4533-B9BE-849E6B71B62B}"/>
                </a:ext>
              </a:extLst>
            </p:cNvPr>
            <p:cNvSpPr/>
            <p:nvPr/>
          </p:nvSpPr>
          <p:spPr>
            <a:xfrm>
              <a:off x="11127109" y="5780924"/>
              <a:ext cx="109545" cy="42082"/>
            </a:xfrm>
            <a:custGeom>
              <a:avLst/>
              <a:gdLst>
                <a:gd name="connsiteX0" fmla="*/ 100321 w 109545"/>
                <a:gd name="connsiteY0" fmla="*/ 262 h 42082"/>
                <a:gd name="connsiteX1" fmla="*/ 4437 w 109545"/>
                <a:gd name="connsiteY1" fmla="*/ 28343 h 42082"/>
                <a:gd name="connsiteX2" fmla="*/ 506 w 109545"/>
                <a:gd name="connsiteY2" fmla="*/ 37616 h 42082"/>
                <a:gd name="connsiteX3" fmla="*/ 6492 w 109545"/>
                <a:gd name="connsiteY3" fmla="*/ 42041 h 42082"/>
                <a:gd name="connsiteX4" fmla="*/ 8547 w 109545"/>
                <a:gd name="connsiteY4" fmla="*/ 42041 h 42082"/>
                <a:gd name="connsiteX5" fmla="*/ 104431 w 109545"/>
                <a:gd name="connsiteY5" fmla="*/ 13960 h 42082"/>
                <a:gd name="connsiteX6" fmla="*/ 109225 w 109545"/>
                <a:gd name="connsiteY6" fmla="*/ 5057 h 42082"/>
                <a:gd name="connsiteX7" fmla="*/ 100321 w 109545"/>
                <a:gd name="connsiteY7" fmla="*/ 262 h 4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545" h="42082">
                  <a:moveTo>
                    <a:pt x="100321" y="262"/>
                  </a:moveTo>
                  <a:lnTo>
                    <a:pt x="4437" y="28343"/>
                  </a:lnTo>
                  <a:cubicBezTo>
                    <a:pt x="794" y="29822"/>
                    <a:pt x="-973" y="33972"/>
                    <a:pt x="506" y="37616"/>
                  </a:cubicBezTo>
                  <a:cubicBezTo>
                    <a:pt x="1520" y="40096"/>
                    <a:pt x="3821" y="41808"/>
                    <a:pt x="6492" y="42041"/>
                  </a:cubicBezTo>
                  <a:lnTo>
                    <a:pt x="8547" y="42041"/>
                  </a:lnTo>
                  <a:lnTo>
                    <a:pt x="104431" y="13960"/>
                  </a:lnTo>
                  <a:cubicBezTo>
                    <a:pt x="108211" y="12823"/>
                    <a:pt x="110362" y="8837"/>
                    <a:pt x="109225" y="5057"/>
                  </a:cubicBezTo>
                  <a:cubicBezTo>
                    <a:pt x="108088" y="1276"/>
                    <a:pt x="104102" y="-874"/>
                    <a:pt x="100321" y="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4C7E5D23-941D-4AF7-BBED-411013A865B2}"/>
                </a:ext>
              </a:extLst>
            </p:cNvPr>
            <p:cNvSpPr/>
            <p:nvPr/>
          </p:nvSpPr>
          <p:spPr>
            <a:xfrm>
              <a:off x="11240677" y="5692193"/>
              <a:ext cx="187245" cy="89309"/>
            </a:xfrm>
            <a:custGeom>
              <a:avLst/>
              <a:gdLst>
                <a:gd name="connsiteX0" fmla="*/ 86198 w 187245"/>
                <a:gd name="connsiteY0" fmla="*/ 74611 h 89309"/>
                <a:gd name="connsiteX1" fmla="*/ 182082 w 187245"/>
                <a:gd name="connsiteY1" fmla="*/ 46530 h 89309"/>
                <a:gd name="connsiteX2" fmla="*/ 186945 w 187245"/>
                <a:gd name="connsiteY2" fmla="*/ 37696 h 89309"/>
                <a:gd name="connsiteX3" fmla="*/ 178110 w 187245"/>
                <a:gd name="connsiteY3" fmla="*/ 32833 h 89309"/>
                <a:gd name="connsiteX4" fmla="*/ 82226 w 187245"/>
                <a:gd name="connsiteY4" fmla="*/ 60913 h 89309"/>
                <a:gd name="connsiteX5" fmla="*/ 77418 w 187245"/>
                <a:gd name="connsiteY5" fmla="*/ 69762 h 89309"/>
                <a:gd name="connsiteX6" fmla="*/ 77432 w 187245"/>
                <a:gd name="connsiteY6" fmla="*/ 69817 h 89309"/>
                <a:gd name="connsiteX7" fmla="*/ 79487 w 187245"/>
                <a:gd name="connsiteY7" fmla="*/ 72693 h 89309"/>
                <a:gd name="connsiteX8" fmla="*/ 12094 w 187245"/>
                <a:gd name="connsiteY8" fmla="*/ 2013 h 89309"/>
                <a:gd name="connsiteX9" fmla="*/ 2095 w 187245"/>
                <a:gd name="connsiteY9" fmla="*/ 2013 h 89309"/>
                <a:gd name="connsiteX10" fmla="*/ 1971 w 187245"/>
                <a:gd name="connsiteY10" fmla="*/ 11889 h 89309"/>
                <a:gd name="connsiteX11" fmla="*/ 2095 w 187245"/>
                <a:gd name="connsiteY11" fmla="*/ 12012 h 89309"/>
                <a:gd name="connsiteX12" fmla="*/ 73597 w 187245"/>
                <a:gd name="connsiteY12" fmla="*/ 87076 h 89309"/>
                <a:gd name="connsiteX13" fmla="*/ 78802 w 187245"/>
                <a:gd name="connsiteY13" fmla="*/ 89268 h 89309"/>
                <a:gd name="connsiteX14" fmla="*/ 83596 w 187245"/>
                <a:gd name="connsiteY14" fmla="*/ 87213 h 89309"/>
                <a:gd name="connsiteX15" fmla="*/ 83719 w 187245"/>
                <a:gd name="connsiteY15" fmla="*/ 77337 h 89309"/>
                <a:gd name="connsiteX16" fmla="*/ 83596 w 187245"/>
                <a:gd name="connsiteY16" fmla="*/ 77214 h 89309"/>
                <a:gd name="connsiteX17" fmla="*/ 80309 w 187245"/>
                <a:gd name="connsiteY17" fmla="*/ 73652 h 89309"/>
                <a:gd name="connsiteX18" fmla="*/ 84144 w 187245"/>
                <a:gd name="connsiteY18" fmla="*/ 75022 h 89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7245" h="89309">
                  <a:moveTo>
                    <a:pt x="86198" y="74611"/>
                  </a:moveTo>
                  <a:lnTo>
                    <a:pt x="182082" y="46530"/>
                  </a:lnTo>
                  <a:cubicBezTo>
                    <a:pt x="185863" y="45435"/>
                    <a:pt x="188041" y="41476"/>
                    <a:pt x="186945" y="37696"/>
                  </a:cubicBezTo>
                  <a:cubicBezTo>
                    <a:pt x="185849" y="33915"/>
                    <a:pt x="181891" y="31737"/>
                    <a:pt x="178110" y="32833"/>
                  </a:cubicBezTo>
                  <a:lnTo>
                    <a:pt x="82226" y="60913"/>
                  </a:lnTo>
                  <a:cubicBezTo>
                    <a:pt x="78459" y="62023"/>
                    <a:pt x="76295" y="65995"/>
                    <a:pt x="77418" y="69762"/>
                  </a:cubicBezTo>
                  <a:cubicBezTo>
                    <a:pt x="77418" y="69776"/>
                    <a:pt x="77432" y="69803"/>
                    <a:pt x="77432" y="69817"/>
                  </a:cubicBezTo>
                  <a:cubicBezTo>
                    <a:pt x="77802" y="70968"/>
                    <a:pt x="78528" y="71967"/>
                    <a:pt x="79487" y="72693"/>
                  </a:cubicBezTo>
                  <a:lnTo>
                    <a:pt x="12094" y="2013"/>
                  </a:lnTo>
                  <a:cubicBezTo>
                    <a:pt x="9327" y="-726"/>
                    <a:pt x="4862" y="-726"/>
                    <a:pt x="2095" y="2013"/>
                  </a:cubicBezTo>
                  <a:cubicBezTo>
                    <a:pt x="-672" y="4712"/>
                    <a:pt x="-727" y="9136"/>
                    <a:pt x="1971" y="11889"/>
                  </a:cubicBezTo>
                  <a:cubicBezTo>
                    <a:pt x="2012" y="11930"/>
                    <a:pt x="2053" y="11971"/>
                    <a:pt x="2095" y="12012"/>
                  </a:cubicBezTo>
                  <a:lnTo>
                    <a:pt x="73597" y="87076"/>
                  </a:lnTo>
                  <a:cubicBezTo>
                    <a:pt x="74980" y="88459"/>
                    <a:pt x="76843" y="89240"/>
                    <a:pt x="78802" y="89268"/>
                  </a:cubicBezTo>
                  <a:cubicBezTo>
                    <a:pt x="80610" y="89254"/>
                    <a:pt x="82336" y="88514"/>
                    <a:pt x="83596" y="87213"/>
                  </a:cubicBezTo>
                  <a:cubicBezTo>
                    <a:pt x="86363" y="84514"/>
                    <a:pt x="86417" y="80090"/>
                    <a:pt x="83719" y="77337"/>
                  </a:cubicBezTo>
                  <a:cubicBezTo>
                    <a:pt x="83678" y="77296"/>
                    <a:pt x="83637" y="77255"/>
                    <a:pt x="83596" y="77214"/>
                  </a:cubicBezTo>
                  <a:lnTo>
                    <a:pt x="80309" y="73652"/>
                  </a:lnTo>
                  <a:cubicBezTo>
                    <a:pt x="81404" y="74501"/>
                    <a:pt x="82747" y="74981"/>
                    <a:pt x="84144" y="750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3CE0C3B7-D461-418D-9E3D-62E8E1357F21}"/>
                </a:ext>
              </a:extLst>
            </p:cNvPr>
            <p:cNvSpPr/>
            <p:nvPr/>
          </p:nvSpPr>
          <p:spPr>
            <a:xfrm>
              <a:off x="11526662" y="5992170"/>
              <a:ext cx="85543" cy="89175"/>
            </a:xfrm>
            <a:custGeom>
              <a:avLst/>
              <a:gdLst>
                <a:gd name="connsiteX0" fmla="*/ 12117 w 85543"/>
                <a:gd name="connsiteY0" fmla="*/ 2017 h 89175"/>
                <a:gd name="connsiteX1" fmla="*/ 2050 w 85543"/>
                <a:gd name="connsiteY1" fmla="*/ 2071 h 89175"/>
                <a:gd name="connsiteX2" fmla="*/ 1844 w 85543"/>
                <a:gd name="connsiteY2" fmla="*/ 11879 h 89175"/>
                <a:gd name="connsiteX3" fmla="*/ 73346 w 85543"/>
                <a:gd name="connsiteY3" fmla="*/ 86806 h 89175"/>
                <a:gd name="connsiteX4" fmla="*/ 78551 w 85543"/>
                <a:gd name="connsiteY4" fmla="*/ 89134 h 89175"/>
                <a:gd name="connsiteX5" fmla="*/ 83482 w 85543"/>
                <a:gd name="connsiteY5" fmla="*/ 87079 h 89175"/>
                <a:gd name="connsiteX6" fmla="*/ 83482 w 85543"/>
                <a:gd name="connsiteY6" fmla="*/ 77080 h 8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543" h="89175">
                  <a:moveTo>
                    <a:pt x="12117" y="2017"/>
                  </a:moveTo>
                  <a:cubicBezTo>
                    <a:pt x="9323" y="-750"/>
                    <a:pt x="4816" y="-723"/>
                    <a:pt x="2050" y="2071"/>
                  </a:cubicBezTo>
                  <a:cubicBezTo>
                    <a:pt x="-622" y="4756"/>
                    <a:pt x="-717" y="9071"/>
                    <a:pt x="1844" y="11879"/>
                  </a:cubicBezTo>
                  <a:lnTo>
                    <a:pt x="73346" y="86806"/>
                  </a:lnTo>
                  <a:cubicBezTo>
                    <a:pt x="74688" y="88257"/>
                    <a:pt x="76565" y="89107"/>
                    <a:pt x="78551" y="89134"/>
                  </a:cubicBezTo>
                  <a:cubicBezTo>
                    <a:pt x="80400" y="89134"/>
                    <a:pt x="82181" y="88394"/>
                    <a:pt x="83482" y="87079"/>
                  </a:cubicBezTo>
                  <a:cubicBezTo>
                    <a:pt x="86208" y="84312"/>
                    <a:pt x="86208" y="79847"/>
                    <a:pt x="83482" y="77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2BEF42A-3426-4C98-B929-82610A8D164F}"/>
                </a:ext>
              </a:extLst>
            </p:cNvPr>
            <p:cNvSpPr/>
            <p:nvPr/>
          </p:nvSpPr>
          <p:spPr>
            <a:xfrm>
              <a:off x="11383681" y="5842193"/>
              <a:ext cx="85794" cy="89298"/>
            </a:xfrm>
            <a:custGeom>
              <a:avLst/>
              <a:gdLst>
                <a:gd name="connsiteX0" fmla="*/ 12094 w 85794"/>
                <a:gd name="connsiteY0" fmla="*/ 2003 h 89298"/>
                <a:gd name="connsiteX1" fmla="*/ 2095 w 85794"/>
                <a:gd name="connsiteY1" fmla="*/ 2003 h 89298"/>
                <a:gd name="connsiteX2" fmla="*/ 1972 w 85794"/>
                <a:gd name="connsiteY2" fmla="*/ 11879 h 89298"/>
                <a:gd name="connsiteX3" fmla="*/ 2095 w 85794"/>
                <a:gd name="connsiteY3" fmla="*/ 12002 h 89298"/>
                <a:gd name="connsiteX4" fmla="*/ 73597 w 85794"/>
                <a:gd name="connsiteY4" fmla="*/ 87066 h 89298"/>
                <a:gd name="connsiteX5" fmla="*/ 78802 w 85794"/>
                <a:gd name="connsiteY5" fmla="*/ 89257 h 89298"/>
                <a:gd name="connsiteX6" fmla="*/ 83733 w 85794"/>
                <a:gd name="connsiteY6" fmla="*/ 87203 h 89298"/>
                <a:gd name="connsiteX7" fmla="*/ 83733 w 85794"/>
                <a:gd name="connsiteY7" fmla="*/ 77203 h 8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4" h="89298">
                  <a:moveTo>
                    <a:pt x="12094" y="2003"/>
                  </a:moveTo>
                  <a:cubicBezTo>
                    <a:pt x="9327" y="-723"/>
                    <a:pt x="4862" y="-723"/>
                    <a:pt x="2095" y="2003"/>
                  </a:cubicBezTo>
                  <a:cubicBezTo>
                    <a:pt x="-672" y="4701"/>
                    <a:pt x="-727" y="9126"/>
                    <a:pt x="1972" y="11879"/>
                  </a:cubicBezTo>
                  <a:cubicBezTo>
                    <a:pt x="2013" y="11920"/>
                    <a:pt x="2054" y="11961"/>
                    <a:pt x="2095" y="12002"/>
                  </a:cubicBezTo>
                  <a:lnTo>
                    <a:pt x="73597" y="87066"/>
                  </a:lnTo>
                  <a:cubicBezTo>
                    <a:pt x="74980" y="88449"/>
                    <a:pt x="76843" y="89230"/>
                    <a:pt x="78802" y="89257"/>
                  </a:cubicBezTo>
                  <a:cubicBezTo>
                    <a:pt x="80651" y="89257"/>
                    <a:pt x="82432" y="88518"/>
                    <a:pt x="83733" y="87203"/>
                  </a:cubicBezTo>
                  <a:cubicBezTo>
                    <a:pt x="86459" y="84436"/>
                    <a:pt x="86459" y="79970"/>
                    <a:pt x="83733" y="772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604627D-5670-4C08-8C47-1E6282BDFF59}"/>
                </a:ext>
              </a:extLst>
            </p:cNvPr>
            <p:cNvSpPr/>
            <p:nvPr/>
          </p:nvSpPr>
          <p:spPr>
            <a:xfrm>
              <a:off x="12051861" y="5503867"/>
              <a:ext cx="43692" cy="109109"/>
            </a:xfrm>
            <a:custGeom>
              <a:avLst/>
              <a:gdLst>
                <a:gd name="connsiteX0" fmla="*/ 29758 w 43692"/>
                <a:gd name="connsiteY0" fmla="*/ 103907 h 109109"/>
                <a:gd name="connsiteX1" fmla="*/ 36607 w 43692"/>
                <a:gd name="connsiteY1" fmla="*/ 108975 h 109109"/>
                <a:gd name="connsiteX2" fmla="*/ 38662 w 43692"/>
                <a:gd name="connsiteY2" fmla="*/ 108975 h 109109"/>
                <a:gd name="connsiteX3" fmla="*/ 43387 w 43692"/>
                <a:gd name="connsiteY3" fmla="*/ 100304 h 109109"/>
                <a:gd name="connsiteX4" fmla="*/ 43319 w 43692"/>
                <a:gd name="connsiteY4" fmla="*/ 100072 h 109109"/>
                <a:gd name="connsiteX5" fmla="*/ 14006 w 43692"/>
                <a:gd name="connsiteY5" fmla="*/ 5009 h 109109"/>
                <a:gd name="connsiteX6" fmla="*/ 5034 w 43692"/>
                <a:gd name="connsiteY6" fmla="*/ 284 h 109109"/>
                <a:gd name="connsiteX7" fmla="*/ 308 w 43692"/>
                <a:gd name="connsiteY7" fmla="*/ 9256 h 10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692" h="109109">
                  <a:moveTo>
                    <a:pt x="29758" y="103907"/>
                  </a:moveTo>
                  <a:cubicBezTo>
                    <a:pt x="30703" y="106893"/>
                    <a:pt x="33470" y="108948"/>
                    <a:pt x="36607" y="108975"/>
                  </a:cubicBezTo>
                  <a:cubicBezTo>
                    <a:pt x="37292" y="109098"/>
                    <a:pt x="37977" y="109098"/>
                    <a:pt x="38662" y="108975"/>
                  </a:cubicBezTo>
                  <a:cubicBezTo>
                    <a:pt x="42360" y="107879"/>
                    <a:pt x="44483" y="104003"/>
                    <a:pt x="43387" y="100304"/>
                  </a:cubicBezTo>
                  <a:cubicBezTo>
                    <a:pt x="43374" y="100222"/>
                    <a:pt x="43346" y="100154"/>
                    <a:pt x="43319" y="100072"/>
                  </a:cubicBezTo>
                  <a:lnTo>
                    <a:pt x="14006" y="5009"/>
                  </a:lnTo>
                  <a:cubicBezTo>
                    <a:pt x="12828" y="1229"/>
                    <a:pt x="8815" y="-894"/>
                    <a:pt x="5034" y="284"/>
                  </a:cubicBezTo>
                  <a:cubicBezTo>
                    <a:pt x="1253" y="1462"/>
                    <a:pt x="-870" y="5476"/>
                    <a:pt x="308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4D79347-247C-42CF-969D-D9B03130B5BB}"/>
                </a:ext>
              </a:extLst>
            </p:cNvPr>
            <p:cNvSpPr/>
            <p:nvPr/>
          </p:nvSpPr>
          <p:spPr>
            <a:xfrm>
              <a:off x="12169492" y="5883807"/>
              <a:ext cx="43587" cy="109417"/>
            </a:xfrm>
            <a:custGeom>
              <a:avLst/>
              <a:gdLst>
                <a:gd name="connsiteX0" fmla="*/ 4997 w 43587"/>
                <a:gd name="connsiteY0" fmla="*/ 250 h 109417"/>
                <a:gd name="connsiteX1" fmla="*/ 271 w 43587"/>
                <a:gd name="connsiteY1" fmla="*/ 8920 h 109417"/>
                <a:gd name="connsiteX2" fmla="*/ 340 w 43587"/>
                <a:gd name="connsiteY2" fmla="*/ 9153 h 109417"/>
                <a:gd name="connsiteX3" fmla="*/ 29653 w 43587"/>
                <a:gd name="connsiteY3" fmla="*/ 104215 h 109417"/>
                <a:gd name="connsiteX4" fmla="*/ 36502 w 43587"/>
                <a:gd name="connsiteY4" fmla="*/ 109283 h 109417"/>
                <a:gd name="connsiteX5" fmla="*/ 38557 w 43587"/>
                <a:gd name="connsiteY5" fmla="*/ 109283 h 109417"/>
                <a:gd name="connsiteX6" fmla="*/ 43282 w 43587"/>
                <a:gd name="connsiteY6" fmla="*/ 100613 h 109417"/>
                <a:gd name="connsiteX7" fmla="*/ 43214 w 43587"/>
                <a:gd name="connsiteY7" fmla="*/ 100380 h 109417"/>
                <a:gd name="connsiteX8" fmla="*/ 13900 w 43587"/>
                <a:gd name="connsiteY8" fmla="*/ 5318 h 109417"/>
                <a:gd name="connsiteX9" fmla="*/ 5230 w 43587"/>
                <a:gd name="connsiteY9" fmla="*/ 181 h 109417"/>
                <a:gd name="connsiteX10" fmla="*/ 4997 w 43587"/>
                <a:gd name="connsiteY10" fmla="*/ 250 h 10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587" h="109417">
                  <a:moveTo>
                    <a:pt x="4997" y="250"/>
                  </a:moveTo>
                  <a:cubicBezTo>
                    <a:pt x="1299" y="1345"/>
                    <a:pt x="-824" y="5222"/>
                    <a:pt x="271" y="8920"/>
                  </a:cubicBezTo>
                  <a:cubicBezTo>
                    <a:pt x="285" y="9003"/>
                    <a:pt x="312" y="9071"/>
                    <a:pt x="340" y="9153"/>
                  </a:cubicBezTo>
                  <a:lnTo>
                    <a:pt x="29653" y="104215"/>
                  </a:lnTo>
                  <a:cubicBezTo>
                    <a:pt x="30598" y="107202"/>
                    <a:pt x="33365" y="109256"/>
                    <a:pt x="36502" y="109283"/>
                  </a:cubicBezTo>
                  <a:cubicBezTo>
                    <a:pt x="37187" y="109407"/>
                    <a:pt x="37871" y="109407"/>
                    <a:pt x="38557" y="109283"/>
                  </a:cubicBezTo>
                  <a:cubicBezTo>
                    <a:pt x="42255" y="108188"/>
                    <a:pt x="44378" y="104311"/>
                    <a:pt x="43282" y="100613"/>
                  </a:cubicBezTo>
                  <a:cubicBezTo>
                    <a:pt x="43269" y="100530"/>
                    <a:pt x="43241" y="100462"/>
                    <a:pt x="43214" y="100380"/>
                  </a:cubicBezTo>
                  <a:lnTo>
                    <a:pt x="13900" y="5318"/>
                  </a:lnTo>
                  <a:cubicBezTo>
                    <a:pt x="12928" y="1510"/>
                    <a:pt x="9038" y="-791"/>
                    <a:pt x="5230" y="181"/>
                  </a:cubicBezTo>
                  <a:cubicBezTo>
                    <a:pt x="5148" y="209"/>
                    <a:pt x="5079" y="222"/>
                    <a:pt x="4997" y="2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6CD1456D-7BF4-4E3F-81A2-87CA9ED941B5}"/>
                </a:ext>
              </a:extLst>
            </p:cNvPr>
            <p:cNvSpPr/>
            <p:nvPr/>
          </p:nvSpPr>
          <p:spPr>
            <a:xfrm>
              <a:off x="12070688" y="5693854"/>
              <a:ext cx="108841" cy="116142"/>
            </a:xfrm>
            <a:custGeom>
              <a:avLst/>
              <a:gdLst>
                <a:gd name="connsiteX0" fmla="*/ 54078 w 108841"/>
                <a:gd name="connsiteY0" fmla="*/ 53362 h 116142"/>
                <a:gd name="connsiteX1" fmla="*/ 9150 w 108841"/>
                <a:gd name="connsiteY1" fmla="*/ 40623 h 116142"/>
                <a:gd name="connsiteX2" fmla="*/ 260 w 108841"/>
                <a:gd name="connsiteY2" fmla="*/ 45363 h 116142"/>
                <a:gd name="connsiteX3" fmla="*/ 246 w 108841"/>
                <a:gd name="connsiteY3" fmla="*/ 45417 h 116142"/>
                <a:gd name="connsiteX4" fmla="*/ 5177 w 108841"/>
                <a:gd name="connsiteY4" fmla="*/ 54184 h 116142"/>
                <a:gd name="connsiteX5" fmla="*/ 52708 w 108841"/>
                <a:gd name="connsiteY5" fmla="*/ 67882 h 116142"/>
                <a:gd name="connsiteX6" fmla="*/ 18601 w 108841"/>
                <a:gd name="connsiteY6" fmla="*/ 104181 h 116142"/>
                <a:gd name="connsiteX7" fmla="*/ 18601 w 108841"/>
                <a:gd name="connsiteY7" fmla="*/ 114180 h 116142"/>
                <a:gd name="connsiteX8" fmla="*/ 23396 w 108841"/>
                <a:gd name="connsiteY8" fmla="*/ 116098 h 116142"/>
                <a:gd name="connsiteX9" fmla="*/ 28601 w 108841"/>
                <a:gd name="connsiteY9" fmla="*/ 113906 h 116142"/>
                <a:gd name="connsiteX10" fmla="*/ 61475 w 108841"/>
                <a:gd name="connsiteY10" fmla="*/ 78840 h 116142"/>
                <a:gd name="connsiteX11" fmla="*/ 69283 w 108841"/>
                <a:gd name="connsiteY11" fmla="*/ 104181 h 116142"/>
                <a:gd name="connsiteX12" fmla="*/ 76132 w 108841"/>
                <a:gd name="connsiteY12" fmla="*/ 109249 h 116142"/>
                <a:gd name="connsiteX13" fmla="*/ 78186 w 108841"/>
                <a:gd name="connsiteY13" fmla="*/ 109249 h 116142"/>
                <a:gd name="connsiteX14" fmla="*/ 82912 w 108841"/>
                <a:gd name="connsiteY14" fmla="*/ 100578 h 116142"/>
                <a:gd name="connsiteX15" fmla="*/ 82844 w 108841"/>
                <a:gd name="connsiteY15" fmla="*/ 100345 h 116142"/>
                <a:gd name="connsiteX16" fmla="*/ 75036 w 108841"/>
                <a:gd name="connsiteY16" fmla="*/ 74867 h 116142"/>
                <a:gd name="connsiteX17" fmla="*/ 100377 w 108841"/>
                <a:gd name="connsiteY17" fmla="*/ 82127 h 116142"/>
                <a:gd name="connsiteX18" fmla="*/ 102431 w 108841"/>
                <a:gd name="connsiteY18" fmla="*/ 82127 h 116142"/>
                <a:gd name="connsiteX19" fmla="*/ 108787 w 108841"/>
                <a:gd name="connsiteY19" fmla="*/ 74306 h 116142"/>
                <a:gd name="connsiteX20" fmla="*/ 104349 w 108841"/>
                <a:gd name="connsiteY20" fmla="*/ 68429 h 116142"/>
                <a:gd name="connsiteX21" fmla="*/ 78597 w 108841"/>
                <a:gd name="connsiteY21" fmla="*/ 61033 h 116142"/>
                <a:gd name="connsiteX22" fmla="*/ 96678 w 108841"/>
                <a:gd name="connsiteY22" fmla="*/ 41719 h 116142"/>
                <a:gd name="connsiteX23" fmla="*/ 96802 w 108841"/>
                <a:gd name="connsiteY23" fmla="*/ 31843 h 116142"/>
                <a:gd name="connsiteX24" fmla="*/ 96678 w 108841"/>
                <a:gd name="connsiteY24" fmla="*/ 31720 h 116142"/>
                <a:gd name="connsiteX25" fmla="*/ 86542 w 108841"/>
                <a:gd name="connsiteY25" fmla="*/ 31720 h 116142"/>
                <a:gd name="connsiteX26" fmla="*/ 68187 w 108841"/>
                <a:gd name="connsiteY26" fmla="*/ 51444 h 116142"/>
                <a:gd name="connsiteX27" fmla="*/ 53805 w 108841"/>
                <a:gd name="connsiteY27" fmla="*/ 5009 h 116142"/>
                <a:gd name="connsiteX28" fmla="*/ 44833 w 108841"/>
                <a:gd name="connsiteY28" fmla="*/ 284 h 116142"/>
                <a:gd name="connsiteX29" fmla="*/ 40107 w 108841"/>
                <a:gd name="connsiteY29" fmla="*/ 9256 h 11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8841" h="116142">
                  <a:moveTo>
                    <a:pt x="54078" y="53362"/>
                  </a:moveTo>
                  <a:lnTo>
                    <a:pt x="9150" y="40623"/>
                  </a:lnTo>
                  <a:cubicBezTo>
                    <a:pt x="5383" y="39473"/>
                    <a:pt x="1411" y="41596"/>
                    <a:pt x="260" y="45363"/>
                  </a:cubicBezTo>
                  <a:cubicBezTo>
                    <a:pt x="260" y="45376"/>
                    <a:pt x="246" y="45404"/>
                    <a:pt x="246" y="45417"/>
                  </a:cubicBezTo>
                  <a:cubicBezTo>
                    <a:pt x="-808" y="49198"/>
                    <a:pt x="1397" y="53116"/>
                    <a:pt x="5177" y="54184"/>
                  </a:cubicBezTo>
                  <a:lnTo>
                    <a:pt x="52708" y="67882"/>
                  </a:lnTo>
                  <a:lnTo>
                    <a:pt x="18601" y="104181"/>
                  </a:lnTo>
                  <a:cubicBezTo>
                    <a:pt x="15875" y="106948"/>
                    <a:pt x="15875" y="111413"/>
                    <a:pt x="18601" y="114180"/>
                  </a:cubicBezTo>
                  <a:cubicBezTo>
                    <a:pt x="19862" y="115454"/>
                    <a:pt x="21601" y="116152"/>
                    <a:pt x="23396" y="116098"/>
                  </a:cubicBezTo>
                  <a:cubicBezTo>
                    <a:pt x="25368" y="116139"/>
                    <a:pt x="27245" y="115331"/>
                    <a:pt x="28601" y="113906"/>
                  </a:cubicBezTo>
                  <a:lnTo>
                    <a:pt x="61475" y="78840"/>
                  </a:lnTo>
                  <a:lnTo>
                    <a:pt x="69283" y="104181"/>
                  </a:lnTo>
                  <a:cubicBezTo>
                    <a:pt x="70228" y="107167"/>
                    <a:pt x="72995" y="109222"/>
                    <a:pt x="76132" y="109249"/>
                  </a:cubicBezTo>
                  <a:cubicBezTo>
                    <a:pt x="76817" y="109372"/>
                    <a:pt x="77501" y="109372"/>
                    <a:pt x="78186" y="109249"/>
                  </a:cubicBezTo>
                  <a:cubicBezTo>
                    <a:pt x="81885" y="108153"/>
                    <a:pt x="84008" y="104276"/>
                    <a:pt x="82912" y="100578"/>
                  </a:cubicBezTo>
                  <a:cubicBezTo>
                    <a:pt x="82898" y="100496"/>
                    <a:pt x="82871" y="100427"/>
                    <a:pt x="82844" y="100345"/>
                  </a:cubicBezTo>
                  <a:lnTo>
                    <a:pt x="75036" y="74867"/>
                  </a:lnTo>
                  <a:lnTo>
                    <a:pt x="100377" y="82127"/>
                  </a:lnTo>
                  <a:lnTo>
                    <a:pt x="102431" y="82127"/>
                  </a:lnTo>
                  <a:cubicBezTo>
                    <a:pt x="106349" y="81730"/>
                    <a:pt x="109184" y="78224"/>
                    <a:pt x="108787" y="74306"/>
                  </a:cubicBezTo>
                  <a:cubicBezTo>
                    <a:pt x="108513" y="71676"/>
                    <a:pt x="106801" y="69416"/>
                    <a:pt x="104349" y="68429"/>
                  </a:cubicBezTo>
                  <a:lnTo>
                    <a:pt x="78597" y="61033"/>
                  </a:lnTo>
                  <a:lnTo>
                    <a:pt x="96678" y="41719"/>
                  </a:lnTo>
                  <a:cubicBezTo>
                    <a:pt x="99445" y="39021"/>
                    <a:pt x="99500" y="34596"/>
                    <a:pt x="96802" y="31843"/>
                  </a:cubicBezTo>
                  <a:cubicBezTo>
                    <a:pt x="96760" y="31802"/>
                    <a:pt x="96719" y="31761"/>
                    <a:pt x="96678" y="31720"/>
                  </a:cubicBezTo>
                  <a:cubicBezTo>
                    <a:pt x="93856" y="28967"/>
                    <a:pt x="89364" y="28967"/>
                    <a:pt x="86542" y="31720"/>
                  </a:cubicBezTo>
                  <a:lnTo>
                    <a:pt x="68187" y="51444"/>
                  </a:lnTo>
                  <a:lnTo>
                    <a:pt x="53805" y="5009"/>
                  </a:lnTo>
                  <a:cubicBezTo>
                    <a:pt x="52627" y="1229"/>
                    <a:pt x="48613" y="-894"/>
                    <a:pt x="44833" y="284"/>
                  </a:cubicBezTo>
                  <a:cubicBezTo>
                    <a:pt x="41052" y="1462"/>
                    <a:pt x="38929" y="5475"/>
                    <a:pt x="40107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8E1B51B-DB2E-41C5-A814-98C10A6FB9FE}"/>
                </a:ext>
              </a:extLst>
            </p:cNvPr>
            <p:cNvSpPr/>
            <p:nvPr/>
          </p:nvSpPr>
          <p:spPr>
            <a:xfrm>
              <a:off x="11814474" y="6013278"/>
              <a:ext cx="82780" cy="86834"/>
            </a:xfrm>
            <a:custGeom>
              <a:avLst/>
              <a:gdLst>
                <a:gd name="connsiteX0" fmla="*/ 70583 w 82780"/>
                <a:gd name="connsiteY0" fmla="*/ 2277 h 86834"/>
                <a:gd name="connsiteX1" fmla="*/ 2095 w 82780"/>
                <a:gd name="connsiteY1" fmla="*/ 74874 h 86834"/>
                <a:gd name="connsiteX2" fmla="*/ 1971 w 82780"/>
                <a:gd name="connsiteY2" fmla="*/ 84751 h 86834"/>
                <a:gd name="connsiteX3" fmla="*/ 2095 w 82780"/>
                <a:gd name="connsiteY3" fmla="*/ 84874 h 86834"/>
                <a:gd name="connsiteX4" fmla="*/ 7026 w 82780"/>
                <a:gd name="connsiteY4" fmla="*/ 86791 h 86834"/>
                <a:gd name="connsiteX5" fmla="*/ 12231 w 82780"/>
                <a:gd name="connsiteY5" fmla="*/ 84600 h 86834"/>
                <a:gd name="connsiteX6" fmla="*/ 80719 w 82780"/>
                <a:gd name="connsiteY6" fmla="*/ 12002 h 86834"/>
                <a:gd name="connsiteX7" fmla="*/ 80719 w 82780"/>
                <a:gd name="connsiteY7" fmla="*/ 2003 h 86834"/>
                <a:gd name="connsiteX8" fmla="*/ 70844 w 82780"/>
                <a:gd name="connsiteY8" fmla="*/ 2003 h 86834"/>
                <a:gd name="connsiteX9" fmla="*/ 70583 w 82780"/>
                <a:gd name="connsiteY9" fmla="*/ 2277 h 8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780" h="86834">
                  <a:moveTo>
                    <a:pt x="70583" y="2277"/>
                  </a:moveTo>
                  <a:lnTo>
                    <a:pt x="2095" y="74874"/>
                  </a:lnTo>
                  <a:cubicBezTo>
                    <a:pt x="-672" y="77573"/>
                    <a:pt x="-727" y="81998"/>
                    <a:pt x="1971" y="84751"/>
                  </a:cubicBezTo>
                  <a:cubicBezTo>
                    <a:pt x="2013" y="84792"/>
                    <a:pt x="2054" y="84833"/>
                    <a:pt x="2095" y="84874"/>
                  </a:cubicBezTo>
                  <a:cubicBezTo>
                    <a:pt x="3410" y="86148"/>
                    <a:pt x="5190" y="86833"/>
                    <a:pt x="7026" y="86791"/>
                  </a:cubicBezTo>
                  <a:cubicBezTo>
                    <a:pt x="8984" y="86805"/>
                    <a:pt x="10875" y="86011"/>
                    <a:pt x="12231" y="84600"/>
                  </a:cubicBezTo>
                  <a:lnTo>
                    <a:pt x="80719" y="12002"/>
                  </a:lnTo>
                  <a:cubicBezTo>
                    <a:pt x="83445" y="9235"/>
                    <a:pt x="83445" y="4770"/>
                    <a:pt x="80719" y="2003"/>
                  </a:cubicBezTo>
                  <a:cubicBezTo>
                    <a:pt x="77994" y="-723"/>
                    <a:pt x="73569" y="-723"/>
                    <a:pt x="70844" y="2003"/>
                  </a:cubicBezTo>
                  <a:cubicBezTo>
                    <a:pt x="70747" y="2099"/>
                    <a:pt x="70665" y="2181"/>
                    <a:pt x="70583" y="22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024E1983-7851-43F6-9BEE-A6296257117D}"/>
                </a:ext>
              </a:extLst>
            </p:cNvPr>
            <p:cNvSpPr/>
            <p:nvPr/>
          </p:nvSpPr>
          <p:spPr>
            <a:xfrm>
              <a:off x="11950756" y="5868121"/>
              <a:ext cx="82896" cy="86931"/>
            </a:xfrm>
            <a:custGeom>
              <a:avLst/>
              <a:gdLst>
                <a:gd name="connsiteX0" fmla="*/ 70456 w 82896"/>
                <a:gd name="connsiteY0" fmla="*/ 2375 h 86931"/>
                <a:gd name="connsiteX1" fmla="*/ 1967 w 82896"/>
                <a:gd name="connsiteY1" fmla="*/ 74835 h 86931"/>
                <a:gd name="connsiteX2" fmla="*/ 2173 w 82896"/>
                <a:gd name="connsiteY2" fmla="*/ 84904 h 86931"/>
                <a:gd name="connsiteX3" fmla="*/ 7172 w 82896"/>
                <a:gd name="connsiteY3" fmla="*/ 86890 h 86931"/>
                <a:gd name="connsiteX4" fmla="*/ 12378 w 82896"/>
                <a:gd name="connsiteY4" fmla="*/ 84561 h 86931"/>
                <a:gd name="connsiteX5" fmla="*/ 80866 w 82896"/>
                <a:gd name="connsiteY5" fmla="*/ 12100 h 86931"/>
                <a:gd name="connsiteX6" fmla="*/ 80866 w 82896"/>
                <a:gd name="connsiteY6" fmla="*/ 1964 h 86931"/>
                <a:gd name="connsiteX7" fmla="*/ 70607 w 82896"/>
                <a:gd name="connsiteY7" fmla="*/ 2210 h 86931"/>
                <a:gd name="connsiteX8" fmla="*/ 70456 w 82896"/>
                <a:gd name="connsiteY8" fmla="*/ 2375 h 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96" h="86931">
                  <a:moveTo>
                    <a:pt x="70456" y="2375"/>
                  </a:moveTo>
                  <a:lnTo>
                    <a:pt x="1967" y="74835"/>
                  </a:lnTo>
                  <a:cubicBezTo>
                    <a:pt x="-759" y="77671"/>
                    <a:pt x="-663" y="82178"/>
                    <a:pt x="2173" y="84904"/>
                  </a:cubicBezTo>
                  <a:cubicBezTo>
                    <a:pt x="3515" y="86191"/>
                    <a:pt x="5309" y="86903"/>
                    <a:pt x="7172" y="86890"/>
                  </a:cubicBezTo>
                  <a:cubicBezTo>
                    <a:pt x="9158" y="86876"/>
                    <a:pt x="11049" y="86027"/>
                    <a:pt x="12378" y="84561"/>
                  </a:cubicBezTo>
                  <a:lnTo>
                    <a:pt x="80866" y="12100"/>
                  </a:lnTo>
                  <a:cubicBezTo>
                    <a:pt x="83551" y="9251"/>
                    <a:pt x="83551" y="4813"/>
                    <a:pt x="80866" y="1964"/>
                  </a:cubicBezTo>
                  <a:cubicBezTo>
                    <a:pt x="77962" y="-803"/>
                    <a:pt x="73373" y="-693"/>
                    <a:pt x="70607" y="2210"/>
                  </a:cubicBezTo>
                  <a:cubicBezTo>
                    <a:pt x="70551" y="2265"/>
                    <a:pt x="70510" y="2320"/>
                    <a:pt x="70456" y="23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043D2F5-DC1C-4326-A985-3E2F6AE8DF4B}"/>
                </a:ext>
              </a:extLst>
            </p:cNvPr>
            <p:cNvSpPr/>
            <p:nvPr/>
          </p:nvSpPr>
          <p:spPr>
            <a:xfrm>
              <a:off x="12453364" y="5843117"/>
              <a:ext cx="110257" cy="41768"/>
            </a:xfrm>
            <a:custGeom>
              <a:avLst/>
              <a:gdLst>
                <a:gd name="connsiteX0" fmla="*/ 5215 w 110257"/>
                <a:gd name="connsiteY0" fmla="*/ 14229 h 41768"/>
                <a:gd name="connsiteX1" fmla="*/ 101099 w 110257"/>
                <a:gd name="connsiteY1" fmla="*/ 41624 h 41768"/>
                <a:gd name="connsiteX2" fmla="*/ 103154 w 110257"/>
                <a:gd name="connsiteY2" fmla="*/ 41624 h 41768"/>
                <a:gd name="connsiteX3" fmla="*/ 110003 w 110257"/>
                <a:gd name="connsiteY3" fmla="*/ 36556 h 41768"/>
                <a:gd name="connsiteX4" fmla="*/ 105072 w 110257"/>
                <a:gd name="connsiteY4" fmla="*/ 27653 h 41768"/>
                <a:gd name="connsiteX5" fmla="*/ 9188 w 110257"/>
                <a:gd name="connsiteY5" fmla="*/ 258 h 41768"/>
                <a:gd name="connsiteX6" fmla="*/ 325 w 110257"/>
                <a:gd name="connsiteY6" fmla="*/ 5052 h 41768"/>
                <a:gd name="connsiteX7" fmla="*/ 284 w 110257"/>
                <a:gd name="connsiteY7" fmla="*/ 5188 h 41768"/>
                <a:gd name="connsiteX8" fmla="*/ 5174 w 110257"/>
                <a:gd name="connsiteY8" fmla="*/ 14216 h 41768"/>
                <a:gd name="connsiteX9" fmla="*/ 5215 w 110257"/>
                <a:gd name="connsiteY9" fmla="*/ 14229 h 4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7" h="41768">
                  <a:moveTo>
                    <a:pt x="5215" y="14229"/>
                  </a:moveTo>
                  <a:lnTo>
                    <a:pt x="101099" y="41624"/>
                  </a:lnTo>
                  <a:cubicBezTo>
                    <a:pt x="101784" y="41762"/>
                    <a:pt x="102469" y="41762"/>
                    <a:pt x="103154" y="41624"/>
                  </a:cubicBezTo>
                  <a:cubicBezTo>
                    <a:pt x="106291" y="41597"/>
                    <a:pt x="109058" y="39543"/>
                    <a:pt x="110003" y="36556"/>
                  </a:cubicBezTo>
                  <a:cubicBezTo>
                    <a:pt x="110989" y="32749"/>
                    <a:pt x="108825" y="28845"/>
                    <a:pt x="105072" y="27653"/>
                  </a:cubicBezTo>
                  <a:lnTo>
                    <a:pt x="9188" y="258"/>
                  </a:lnTo>
                  <a:cubicBezTo>
                    <a:pt x="5421" y="-866"/>
                    <a:pt x="1448" y="1271"/>
                    <a:pt x="325" y="5052"/>
                  </a:cubicBezTo>
                  <a:cubicBezTo>
                    <a:pt x="311" y="5093"/>
                    <a:pt x="298" y="5148"/>
                    <a:pt x="284" y="5188"/>
                  </a:cubicBezTo>
                  <a:cubicBezTo>
                    <a:pt x="-853" y="9038"/>
                    <a:pt x="1325" y="13079"/>
                    <a:pt x="5174" y="14216"/>
                  </a:cubicBezTo>
                  <a:cubicBezTo>
                    <a:pt x="5188" y="14216"/>
                    <a:pt x="5202" y="14229"/>
                    <a:pt x="5215" y="14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223689B-1FE4-49E4-93C4-7BA6CF1B3868}"/>
                </a:ext>
              </a:extLst>
            </p:cNvPr>
            <p:cNvSpPr/>
            <p:nvPr/>
          </p:nvSpPr>
          <p:spPr>
            <a:xfrm>
              <a:off x="12261932" y="5788531"/>
              <a:ext cx="110255" cy="41701"/>
            </a:xfrm>
            <a:custGeom>
              <a:avLst/>
              <a:gdLst>
                <a:gd name="connsiteX0" fmla="*/ 5291 w 110255"/>
                <a:gd name="connsiteY0" fmla="*/ 14161 h 41701"/>
                <a:gd name="connsiteX1" fmla="*/ 101175 w 110255"/>
                <a:gd name="connsiteY1" fmla="*/ 41557 h 41701"/>
                <a:gd name="connsiteX2" fmla="*/ 103093 w 110255"/>
                <a:gd name="connsiteY2" fmla="*/ 41557 h 41701"/>
                <a:gd name="connsiteX3" fmla="*/ 109942 w 110255"/>
                <a:gd name="connsiteY3" fmla="*/ 36352 h 41701"/>
                <a:gd name="connsiteX4" fmla="*/ 105257 w 110255"/>
                <a:gd name="connsiteY4" fmla="*/ 27654 h 41701"/>
                <a:gd name="connsiteX5" fmla="*/ 105010 w 110255"/>
                <a:gd name="connsiteY5" fmla="*/ 27585 h 41701"/>
                <a:gd name="connsiteX6" fmla="*/ 9126 w 110255"/>
                <a:gd name="connsiteY6" fmla="*/ 190 h 41701"/>
                <a:gd name="connsiteX7" fmla="*/ 360 w 110255"/>
                <a:gd name="connsiteY7" fmla="*/ 5121 h 41701"/>
                <a:gd name="connsiteX8" fmla="*/ 4716 w 110255"/>
                <a:gd name="connsiteY8" fmla="*/ 13997 h 41701"/>
                <a:gd name="connsiteX9" fmla="*/ 5291 w 110255"/>
                <a:gd name="connsiteY9" fmla="*/ 14161 h 4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5" h="41701">
                  <a:moveTo>
                    <a:pt x="5291" y="14161"/>
                  </a:moveTo>
                  <a:lnTo>
                    <a:pt x="101175" y="41557"/>
                  </a:lnTo>
                  <a:cubicBezTo>
                    <a:pt x="101805" y="41694"/>
                    <a:pt x="102463" y="41694"/>
                    <a:pt x="103093" y="41557"/>
                  </a:cubicBezTo>
                  <a:cubicBezTo>
                    <a:pt x="106271" y="41502"/>
                    <a:pt x="109037" y="39393"/>
                    <a:pt x="109942" y="36352"/>
                  </a:cubicBezTo>
                  <a:cubicBezTo>
                    <a:pt x="111051" y="32653"/>
                    <a:pt x="108955" y="28763"/>
                    <a:pt x="105257" y="27654"/>
                  </a:cubicBezTo>
                  <a:cubicBezTo>
                    <a:pt x="105175" y="27626"/>
                    <a:pt x="105093" y="27613"/>
                    <a:pt x="105010" y="27585"/>
                  </a:cubicBezTo>
                  <a:lnTo>
                    <a:pt x="9126" y="190"/>
                  </a:lnTo>
                  <a:cubicBezTo>
                    <a:pt x="5359" y="-783"/>
                    <a:pt x="1483" y="1395"/>
                    <a:pt x="360" y="5121"/>
                  </a:cubicBezTo>
                  <a:cubicBezTo>
                    <a:pt x="-887" y="8778"/>
                    <a:pt x="1058" y="12737"/>
                    <a:pt x="4716" y="13997"/>
                  </a:cubicBezTo>
                  <a:cubicBezTo>
                    <a:pt x="4908" y="14052"/>
                    <a:pt x="5099" y="14107"/>
                    <a:pt x="5291" y="141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61892C5A-AD91-4D02-9B95-29EFF14086ED}"/>
                </a:ext>
              </a:extLst>
            </p:cNvPr>
            <p:cNvSpPr/>
            <p:nvPr/>
          </p:nvSpPr>
          <p:spPr>
            <a:xfrm>
              <a:off x="11539132" y="6264027"/>
              <a:ext cx="82800" cy="88947"/>
            </a:xfrm>
            <a:custGeom>
              <a:avLst/>
              <a:gdLst>
                <a:gd name="connsiteX0" fmla="*/ 61150 w 82800"/>
                <a:gd name="connsiteY0" fmla="*/ 141 h 88947"/>
                <a:gd name="connsiteX1" fmla="*/ 1839 w 82800"/>
                <a:gd name="connsiteY1" fmla="*/ 50549 h 88947"/>
                <a:gd name="connsiteX2" fmla="*/ 11290 w 82800"/>
                <a:gd name="connsiteY2" fmla="*/ 80958 h 88947"/>
                <a:gd name="connsiteX3" fmla="*/ 36357 w 82800"/>
                <a:gd name="connsiteY3" fmla="*/ 88903 h 88947"/>
                <a:gd name="connsiteX4" fmla="*/ 60054 w 82800"/>
                <a:gd name="connsiteY4" fmla="*/ 79999 h 88947"/>
                <a:gd name="connsiteX5" fmla="*/ 60054 w 82800"/>
                <a:gd name="connsiteY5" fmla="*/ 70000 h 88947"/>
                <a:gd name="connsiteX6" fmla="*/ 50055 w 82800"/>
                <a:gd name="connsiteY6" fmla="*/ 70000 h 88947"/>
                <a:gd name="connsiteX7" fmla="*/ 18824 w 82800"/>
                <a:gd name="connsiteY7" fmla="*/ 69041 h 88947"/>
                <a:gd name="connsiteX8" fmla="*/ 15400 w 82800"/>
                <a:gd name="connsiteY8" fmla="*/ 54521 h 88947"/>
                <a:gd name="connsiteX9" fmla="*/ 61150 w 82800"/>
                <a:gd name="connsiteY9" fmla="*/ 14524 h 88947"/>
                <a:gd name="connsiteX10" fmla="*/ 68410 w 82800"/>
                <a:gd name="connsiteY10" fmla="*/ 16168 h 88947"/>
                <a:gd name="connsiteX11" fmla="*/ 58684 w 82800"/>
                <a:gd name="connsiteY11" fmla="*/ 36715 h 88947"/>
                <a:gd name="connsiteX12" fmla="*/ 59575 w 82800"/>
                <a:gd name="connsiteY12" fmla="*/ 46549 h 88947"/>
                <a:gd name="connsiteX13" fmla="*/ 59780 w 82800"/>
                <a:gd name="connsiteY13" fmla="*/ 46714 h 88947"/>
                <a:gd name="connsiteX14" fmla="*/ 69779 w 82800"/>
                <a:gd name="connsiteY14" fmla="*/ 45755 h 88947"/>
                <a:gd name="connsiteX15" fmla="*/ 81285 w 82800"/>
                <a:gd name="connsiteY15" fmla="*/ 10004 h 88947"/>
                <a:gd name="connsiteX16" fmla="*/ 61150 w 82800"/>
                <a:gd name="connsiteY16" fmla="*/ 141 h 8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800" h="88947">
                  <a:moveTo>
                    <a:pt x="61150" y="141"/>
                  </a:moveTo>
                  <a:cubicBezTo>
                    <a:pt x="36220" y="141"/>
                    <a:pt x="8277" y="27537"/>
                    <a:pt x="1839" y="50549"/>
                  </a:cubicBezTo>
                  <a:cubicBezTo>
                    <a:pt x="-2681" y="61644"/>
                    <a:pt x="1278" y="74383"/>
                    <a:pt x="11290" y="80958"/>
                  </a:cubicBezTo>
                  <a:cubicBezTo>
                    <a:pt x="18728" y="85930"/>
                    <a:pt x="27413" y="88683"/>
                    <a:pt x="36357" y="88903"/>
                  </a:cubicBezTo>
                  <a:cubicBezTo>
                    <a:pt x="45096" y="89026"/>
                    <a:pt x="53561" y="85848"/>
                    <a:pt x="60054" y="79999"/>
                  </a:cubicBezTo>
                  <a:cubicBezTo>
                    <a:pt x="62780" y="77232"/>
                    <a:pt x="62780" y="72767"/>
                    <a:pt x="60054" y="70000"/>
                  </a:cubicBezTo>
                  <a:cubicBezTo>
                    <a:pt x="57246" y="67343"/>
                    <a:pt x="52863" y="67343"/>
                    <a:pt x="50055" y="70000"/>
                  </a:cubicBezTo>
                  <a:cubicBezTo>
                    <a:pt x="48822" y="71233"/>
                    <a:pt x="37590" y="80958"/>
                    <a:pt x="18824" y="69041"/>
                  </a:cubicBezTo>
                  <a:cubicBezTo>
                    <a:pt x="17180" y="68082"/>
                    <a:pt x="12386" y="65068"/>
                    <a:pt x="15400" y="54521"/>
                  </a:cubicBezTo>
                  <a:cubicBezTo>
                    <a:pt x="20468" y="37125"/>
                    <a:pt x="43480" y="14524"/>
                    <a:pt x="61150" y="14524"/>
                  </a:cubicBezTo>
                  <a:cubicBezTo>
                    <a:pt x="66492" y="14524"/>
                    <a:pt x="68136" y="15757"/>
                    <a:pt x="68410" y="16168"/>
                  </a:cubicBezTo>
                  <a:cubicBezTo>
                    <a:pt x="69779" y="19044"/>
                    <a:pt x="64985" y="29043"/>
                    <a:pt x="58684" y="36715"/>
                  </a:cubicBezTo>
                  <a:cubicBezTo>
                    <a:pt x="56219" y="39673"/>
                    <a:pt x="56616" y="44084"/>
                    <a:pt x="59575" y="46549"/>
                  </a:cubicBezTo>
                  <a:cubicBezTo>
                    <a:pt x="59643" y="46604"/>
                    <a:pt x="59712" y="46659"/>
                    <a:pt x="59780" y="46714"/>
                  </a:cubicBezTo>
                  <a:cubicBezTo>
                    <a:pt x="62807" y="49193"/>
                    <a:pt x="67273" y="48768"/>
                    <a:pt x="69779" y="45755"/>
                  </a:cubicBezTo>
                  <a:cubicBezTo>
                    <a:pt x="72793" y="42056"/>
                    <a:pt x="87450" y="23154"/>
                    <a:pt x="81285" y="10004"/>
                  </a:cubicBezTo>
                  <a:cubicBezTo>
                    <a:pt x="77190" y="2936"/>
                    <a:pt x="69245" y="-954"/>
                    <a:pt x="61150" y="1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886B3F1-7C12-477C-94F7-E086F9460609}"/>
                </a:ext>
              </a:extLst>
            </p:cNvPr>
            <p:cNvSpPr/>
            <p:nvPr/>
          </p:nvSpPr>
          <p:spPr>
            <a:xfrm>
              <a:off x="11623054" y="6291876"/>
              <a:ext cx="51666" cy="112460"/>
            </a:xfrm>
            <a:custGeom>
              <a:avLst/>
              <a:gdLst>
                <a:gd name="connsiteX0" fmla="*/ 42155 w 51666"/>
                <a:gd name="connsiteY0" fmla="*/ -39 h 112460"/>
                <a:gd name="connsiteX1" fmla="*/ 34895 w 51666"/>
                <a:gd name="connsiteY1" fmla="*/ 5577 h 112460"/>
                <a:gd name="connsiteX2" fmla="*/ 16951 w 51666"/>
                <a:gd name="connsiteY2" fmla="*/ 46670 h 112460"/>
                <a:gd name="connsiteX3" fmla="*/ 15033 w 51666"/>
                <a:gd name="connsiteY3" fmla="*/ 8043 h 112460"/>
                <a:gd name="connsiteX4" fmla="*/ 7116 w 51666"/>
                <a:gd name="connsiteY4" fmla="*/ 1810 h 112460"/>
                <a:gd name="connsiteX5" fmla="*/ 1335 w 51666"/>
                <a:gd name="connsiteY5" fmla="*/ 6262 h 112460"/>
                <a:gd name="connsiteX6" fmla="*/ 7636 w 51666"/>
                <a:gd name="connsiteY6" fmla="*/ 57081 h 112460"/>
                <a:gd name="connsiteX7" fmla="*/ 19005 w 51666"/>
                <a:gd name="connsiteY7" fmla="*/ 60231 h 112460"/>
                <a:gd name="connsiteX8" fmla="*/ 37497 w 51666"/>
                <a:gd name="connsiteY8" fmla="*/ 42835 h 112460"/>
                <a:gd name="connsiteX9" fmla="*/ 18868 w 51666"/>
                <a:gd name="connsiteY9" fmla="*/ 98722 h 112460"/>
                <a:gd name="connsiteX10" fmla="*/ 14910 w 51666"/>
                <a:gd name="connsiteY10" fmla="*/ 107981 h 112460"/>
                <a:gd name="connsiteX11" fmla="*/ 20786 w 51666"/>
                <a:gd name="connsiteY11" fmla="*/ 112419 h 112460"/>
                <a:gd name="connsiteX12" fmla="*/ 22567 w 51666"/>
                <a:gd name="connsiteY12" fmla="*/ 112419 h 112460"/>
                <a:gd name="connsiteX13" fmla="*/ 49277 w 51666"/>
                <a:gd name="connsiteY13" fmla="*/ 6125 h 112460"/>
                <a:gd name="connsiteX14" fmla="*/ 42155 w 51666"/>
                <a:gd name="connsiteY14" fmla="*/ -39 h 11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666" h="112460">
                  <a:moveTo>
                    <a:pt x="42155" y="-39"/>
                  </a:moveTo>
                  <a:cubicBezTo>
                    <a:pt x="38744" y="-25"/>
                    <a:pt x="35758" y="2276"/>
                    <a:pt x="34895" y="5577"/>
                  </a:cubicBezTo>
                  <a:cubicBezTo>
                    <a:pt x="31060" y="23795"/>
                    <a:pt x="22156" y="45027"/>
                    <a:pt x="16951" y="46670"/>
                  </a:cubicBezTo>
                  <a:cubicBezTo>
                    <a:pt x="13074" y="34164"/>
                    <a:pt x="12417" y="20877"/>
                    <a:pt x="15033" y="8043"/>
                  </a:cubicBezTo>
                  <a:cubicBezTo>
                    <a:pt x="14567" y="4139"/>
                    <a:pt x="11033" y="1345"/>
                    <a:pt x="7116" y="1810"/>
                  </a:cubicBezTo>
                  <a:cubicBezTo>
                    <a:pt x="4527" y="2112"/>
                    <a:pt x="2294" y="3824"/>
                    <a:pt x="1335" y="6262"/>
                  </a:cubicBezTo>
                  <a:cubicBezTo>
                    <a:pt x="-171" y="18316"/>
                    <a:pt x="-2500" y="47355"/>
                    <a:pt x="7636" y="57081"/>
                  </a:cubicBezTo>
                  <a:cubicBezTo>
                    <a:pt x="10677" y="59930"/>
                    <a:pt x="14924" y="61108"/>
                    <a:pt x="19005" y="60231"/>
                  </a:cubicBezTo>
                  <a:cubicBezTo>
                    <a:pt x="27388" y="57354"/>
                    <a:pt x="34114" y="51026"/>
                    <a:pt x="37497" y="42835"/>
                  </a:cubicBezTo>
                  <a:cubicBezTo>
                    <a:pt x="37497" y="68997"/>
                    <a:pt x="32703" y="94886"/>
                    <a:pt x="18868" y="98722"/>
                  </a:cubicBezTo>
                  <a:cubicBezTo>
                    <a:pt x="15211" y="100187"/>
                    <a:pt x="13444" y="104324"/>
                    <a:pt x="14910" y="107981"/>
                  </a:cubicBezTo>
                  <a:cubicBezTo>
                    <a:pt x="15882" y="110433"/>
                    <a:pt x="18156" y="112145"/>
                    <a:pt x="20786" y="112419"/>
                  </a:cubicBezTo>
                  <a:lnTo>
                    <a:pt x="22567" y="112419"/>
                  </a:lnTo>
                  <a:cubicBezTo>
                    <a:pt x="61331" y="101872"/>
                    <a:pt x="50647" y="15850"/>
                    <a:pt x="49277" y="6125"/>
                  </a:cubicBezTo>
                  <a:cubicBezTo>
                    <a:pt x="48853" y="2536"/>
                    <a:pt x="45771" y="-135"/>
                    <a:pt x="42155" y="-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FE37226C-E67A-4DDF-8AC1-40BD07F54BED}"/>
                </a:ext>
              </a:extLst>
            </p:cNvPr>
            <p:cNvSpPr/>
            <p:nvPr/>
          </p:nvSpPr>
          <p:spPr>
            <a:xfrm>
              <a:off x="11744865" y="6257756"/>
              <a:ext cx="57206" cy="47274"/>
            </a:xfrm>
            <a:custGeom>
              <a:avLst/>
              <a:gdLst>
                <a:gd name="connsiteX0" fmla="*/ 48965 w 57206"/>
                <a:gd name="connsiteY0" fmla="*/ -26 h 47274"/>
                <a:gd name="connsiteX1" fmla="*/ 476 w 57206"/>
                <a:gd name="connsiteY1" fmla="*/ 17781 h 47274"/>
                <a:gd name="connsiteX2" fmla="*/ 11296 w 57206"/>
                <a:gd name="connsiteY2" fmla="*/ 37506 h 47274"/>
                <a:gd name="connsiteX3" fmla="*/ 35542 w 57206"/>
                <a:gd name="connsiteY3" fmla="*/ 47231 h 47274"/>
                <a:gd name="connsiteX4" fmla="*/ 45678 w 57206"/>
                <a:gd name="connsiteY4" fmla="*/ 44354 h 47274"/>
                <a:gd name="connsiteX5" fmla="*/ 56362 w 57206"/>
                <a:gd name="connsiteY5" fmla="*/ 6138 h 47274"/>
                <a:gd name="connsiteX6" fmla="*/ 48965 w 57206"/>
                <a:gd name="connsiteY6" fmla="*/ -26 h 47274"/>
                <a:gd name="connsiteX7" fmla="*/ 38281 w 57206"/>
                <a:gd name="connsiteY7" fmla="*/ 32300 h 47274"/>
                <a:gd name="connsiteX8" fmla="*/ 19515 w 57206"/>
                <a:gd name="connsiteY8" fmla="*/ 25863 h 47274"/>
                <a:gd name="connsiteX9" fmla="*/ 14310 w 57206"/>
                <a:gd name="connsiteY9" fmla="*/ 21753 h 47274"/>
                <a:gd name="connsiteX10" fmla="*/ 42801 w 57206"/>
                <a:gd name="connsiteY10" fmla="*/ 14767 h 47274"/>
                <a:gd name="connsiteX11" fmla="*/ 38281 w 57206"/>
                <a:gd name="connsiteY11" fmla="*/ 32575 h 47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06" h="47274">
                  <a:moveTo>
                    <a:pt x="48965" y="-26"/>
                  </a:moveTo>
                  <a:cubicBezTo>
                    <a:pt x="32528" y="796"/>
                    <a:pt x="4448" y="4083"/>
                    <a:pt x="476" y="17781"/>
                  </a:cubicBezTo>
                  <a:cubicBezTo>
                    <a:pt x="-1442" y="24493"/>
                    <a:pt x="2256" y="31479"/>
                    <a:pt x="11296" y="37506"/>
                  </a:cubicBezTo>
                  <a:cubicBezTo>
                    <a:pt x="18214" y="43108"/>
                    <a:pt x="26665" y="46491"/>
                    <a:pt x="35542" y="47231"/>
                  </a:cubicBezTo>
                  <a:cubicBezTo>
                    <a:pt x="39130" y="47272"/>
                    <a:pt x="42650" y="46272"/>
                    <a:pt x="45678" y="44354"/>
                  </a:cubicBezTo>
                  <a:cubicBezTo>
                    <a:pt x="59375" y="36136"/>
                    <a:pt x="57595" y="14904"/>
                    <a:pt x="56362" y="6138"/>
                  </a:cubicBezTo>
                  <a:cubicBezTo>
                    <a:pt x="55937" y="2439"/>
                    <a:pt x="52677" y="-273"/>
                    <a:pt x="48965" y="-26"/>
                  </a:cubicBezTo>
                  <a:close/>
                  <a:moveTo>
                    <a:pt x="38281" y="32300"/>
                  </a:moveTo>
                  <a:cubicBezTo>
                    <a:pt x="34994" y="34218"/>
                    <a:pt x="28008" y="32300"/>
                    <a:pt x="19515" y="25863"/>
                  </a:cubicBezTo>
                  <a:cubicBezTo>
                    <a:pt x="16091" y="23534"/>
                    <a:pt x="14858" y="22027"/>
                    <a:pt x="14310" y="21753"/>
                  </a:cubicBezTo>
                  <a:cubicBezTo>
                    <a:pt x="23186" y="17398"/>
                    <a:pt x="32911" y="15014"/>
                    <a:pt x="42801" y="14767"/>
                  </a:cubicBezTo>
                  <a:cubicBezTo>
                    <a:pt x="43212" y="24493"/>
                    <a:pt x="41021" y="30794"/>
                    <a:pt x="38281" y="325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4757790-F05A-457B-B06A-E6AB7AB09954}"/>
                </a:ext>
              </a:extLst>
            </p:cNvPr>
            <p:cNvSpPr/>
            <p:nvPr/>
          </p:nvSpPr>
          <p:spPr>
            <a:xfrm>
              <a:off x="11830956" y="6251351"/>
              <a:ext cx="71325" cy="97373"/>
            </a:xfrm>
            <a:custGeom>
              <a:avLst/>
              <a:gdLst>
                <a:gd name="connsiteX0" fmla="*/ 69580 w 71325"/>
                <a:gd name="connsiteY0" fmla="*/ 76922 h 97373"/>
                <a:gd name="connsiteX1" fmla="*/ 68895 w 71325"/>
                <a:gd name="connsiteY1" fmla="*/ 66923 h 97373"/>
                <a:gd name="connsiteX2" fmla="*/ 59033 w 71325"/>
                <a:gd name="connsiteY2" fmla="*/ 67458 h 97373"/>
                <a:gd name="connsiteX3" fmla="*/ 58895 w 71325"/>
                <a:gd name="connsiteY3" fmla="*/ 67608 h 97373"/>
                <a:gd name="connsiteX4" fmla="*/ 27391 w 71325"/>
                <a:gd name="connsiteY4" fmla="*/ 81306 h 97373"/>
                <a:gd name="connsiteX5" fmla="*/ 14378 w 71325"/>
                <a:gd name="connsiteY5" fmla="*/ 51445 h 97373"/>
                <a:gd name="connsiteX6" fmla="*/ 39308 w 71325"/>
                <a:gd name="connsiteY6" fmla="*/ 17201 h 97373"/>
                <a:gd name="connsiteX7" fmla="*/ 53690 w 71325"/>
                <a:gd name="connsiteY7" fmla="*/ 14735 h 97373"/>
                <a:gd name="connsiteX8" fmla="*/ 48485 w 71325"/>
                <a:gd name="connsiteY8" fmla="*/ 44733 h 97373"/>
                <a:gd name="connsiteX9" fmla="*/ 52006 w 71325"/>
                <a:gd name="connsiteY9" fmla="*/ 54171 h 97373"/>
                <a:gd name="connsiteX10" fmla="*/ 52047 w 71325"/>
                <a:gd name="connsiteY10" fmla="*/ 54184 h 97373"/>
                <a:gd name="connsiteX11" fmla="*/ 61498 w 71325"/>
                <a:gd name="connsiteY11" fmla="*/ 50486 h 97373"/>
                <a:gd name="connsiteX12" fmla="*/ 63826 w 71325"/>
                <a:gd name="connsiteY12" fmla="*/ 4736 h 97373"/>
                <a:gd name="connsiteX13" fmla="*/ 33692 w 71325"/>
                <a:gd name="connsiteY13" fmla="*/ 4736 h 97373"/>
                <a:gd name="connsiteX14" fmla="*/ 132 w 71325"/>
                <a:gd name="connsiteY14" fmla="*/ 51582 h 97373"/>
                <a:gd name="connsiteX15" fmla="*/ 20953 w 71325"/>
                <a:gd name="connsiteY15" fmla="*/ 94593 h 97373"/>
                <a:gd name="connsiteX16" fmla="*/ 33007 w 71325"/>
                <a:gd name="connsiteY16" fmla="*/ 97332 h 97373"/>
                <a:gd name="connsiteX17" fmla="*/ 69580 w 71325"/>
                <a:gd name="connsiteY17" fmla="*/ 76922 h 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325" h="97373">
                  <a:moveTo>
                    <a:pt x="69580" y="76922"/>
                  </a:moveTo>
                  <a:cubicBezTo>
                    <a:pt x="72128" y="73964"/>
                    <a:pt x="71826" y="69498"/>
                    <a:pt x="68895" y="66923"/>
                  </a:cubicBezTo>
                  <a:cubicBezTo>
                    <a:pt x="66018" y="64348"/>
                    <a:pt x="61608" y="64581"/>
                    <a:pt x="59033" y="67458"/>
                  </a:cubicBezTo>
                  <a:cubicBezTo>
                    <a:pt x="58978" y="67499"/>
                    <a:pt x="58936" y="67553"/>
                    <a:pt x="58895" y="67608"/>
                  </a:cubicBezTo>
                  <a:cubicBezTo>
                    <a:pt x="54238" y="72813"/>
                    <a:pt x="38349" y="86785"/>
                    <a:pt x="27391" y="81306"/>
                  </a:cubicBezTo>
                  <a:cubicBezTo>
                    <a:pt x="18254" y="74210"/>
                    <a:pt x="13350" y="62965"/>
                    <a:pt x="14378" y="51445"/>
                  </a:cubicBezTo>
                  <a:cubicBezTo>
                    <a:pt x="14803" y="35966"/>
                    <a:pt x="24706" y="22351"/>
                    <a:pt x="39308" y="17201"/>
                  </a:cubicBezTo>
                  <a:cubicBezTo>
                    <a:pt x="48622" y="13228"/>
                    <a:pt x="53006" y="13776"/>
                    <a:pt x="53690" y="14735"/>
                  </a:cubicBezTo>
                  <a:cubicBezTo>
                    <a:pt x="54375" y="15694"/>
                    <a:pt x="53690" y="32268"/>
                    <a:pt x="48485" y="44733"/>
                  </a:cubicBezTo>
                  <a:cubicBezTo>
                    <a:pt x="46855" y="48308"/>
                    <a:pt x="48430" y="52540"/>
                    <a:pt x="52006" y="54171"/>
                  </a:cubicBezTo>
                  <a:cubicBezTo>
                    <a:pt x="52019" y="54171"/>
                    <a:pt x="52033" y="54184"/>
                    <a:pt x="52047" y="54184"/>
                  </a:cubicBezTo>
                  <a:cubicBezTo>
                    <a:pt x="55676" y="55650"/>
                    <a:pt x="59827" y="54020"/>
                    <a:pt x="61498" y="50486"/>
                  </a:cubicBezTo>
                  <a:cubicBezTo>
                    <a:pt x="64922" y="42678"/>
                    <a:pt x="75196" y="16379"/>
                    <a:pt x="63826" y="4736"/>
                  </a:cubicBezTo>
                  <a:cubicBezTo>
                    <a:pt x="57663" y="-1565"/>
                    <a:pt x="47527" y="-1702"/>
                    <a:pt x="33692" y="4736"/>
                  </a:cubicBezTo>
                  <a:cubicBezTo>
                    <a:pt x="14077" y="12132"/>
                    <a:pt x="831" y="30624"/>
                    <a:pt x="132" y="51582"/>
                  </a:cubicBezTo>
                  <a:cubicBezTo>
                    <a:pt x="-1224" y="68636"/>
                    <a:pt x="6734" y="85073"/>
                    <a:pt x="20953" y="94593"/>
                  </a:cubicBezTo>
                  <a:cubicBezTo>
                    <a:pt x="24706" y="96414"/>
                    <a:pt x="28829" y="97346"/>
                    <a:pt x="33007" y="97332"/>
                  </a:cubicBezTo>
                  <a:cubicBezTo>
                    <a:pt x="47293" y="95250"/>
                    <a:pt x="60306" y="87990"/>
                    <a:pt x="69580" y="769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6E09E528-6B50-4D3F-8250-83D731520C5C}"/>
                </a:ext>
              </a:extLst>
            </p:cNvPr>
            <p:cNvSpPr/>
            <p:nvPr/>
          </p:nvSpPr>
          <p:spPr>
            <a:xfrm>
              <a:off x="11912306" y="6267146"/>
              <a:ext cx="89008" cy="83917"/>
            </a:xfrm>
            <a:custGeom>
              <a:avLst/>
              <a:gdLst>
                <a:gd name="connsiteX0" fmla="*/ 9735 w 89008"/>
                <a:gd name="connsiteY0" fmla="*/ 67976 h 83917"/>
                <a:gd name="connsiteX1" fmla="*/ 488 w 89008"/>
                <a:gd name="connsiteY1" fmla="*/ 71962 h 83917"/>
                <a:gd name="connsiteX2" fmla="*/ 4475 w 89008"/>
                <a:gd name="connsiteY2" fmla="*/ 81208 h 83917"/>
                <a:gd name="connsiteX3" fmla="*/ 6310 w 89008"/>
                <a:gd name="connsiteY3" fmla="*/ 81674 h 83917"/>
                <a:gd name="connsiteX4" fmla="*/ 14392 w 89008"/>
                <a:gd name="connsiteY4" fmla="*/ 82633 h 83917"/>
                <a:gd name="connsiteX5" fmla="*/ 40965 w 89008"/>
                <a:gd name="connsiteY5" fmla="*/ 71812 h 83917"/>
                <a:gd name="connsiteX6" fmla="*/ 43979 w 89008"/>
                <a:gd name="connsiteY6" fmla="*/ 74962 h 83917"/>
                <a:gd name="connsiteX7" fmla="*/ 68361 w 89008"/>
                <a:gd name="connsiteY7" fmla="*/ 83866 h 83917"/>
                <a:gd name="connsiteX8" fmla="*/ 83702 w 89008"/>
                <a:gd name="connsiteY8" fmla="*/ 81674 h 83917"/>
                <a:gd name="connsiteX9" fmla="*/ 88770 w 89008"/>
                <a:gd name="connsiteY9" fmla="*/ 72908 h 83917"/>
                <a:gd name="connsiteX10" fmla="*/ 80004 w 89008"/>
                <a:gd name="connsiteY10" fmla="*/ 67976 h 83917"/>
                <a:gd name="connsiteX11" fmla="*/ 53567 w 89008"/>
                <a:gd name="connsiteY11" fmla="*/ 64415 h 83917"/>
                <a:gd name="connsiteX12" fmla="*/ 51239 w 89008"/>
                <a:gd name="connsiteY12" fmla="*/ 61538 h 83917"/>
                <a:gd name="connsiteX13" fmla="*/ 78634 w 89008"/>
                <a:gd name="connsiteY13" fmla="*/ 12637 h 83917"/>
                <a:gd name="connsiteX14" fmla="*/ 74251 w 89008"/>
                <a:gd name="connsiteY14" fmla="*/ 3323 h 83917"/>
                <a:gd name="connsiteX15" fmla="*/ 64936 w 89008"/>
                <a:gd name="connsiteY15" fmla="*/ 7706 h 83917"/>
                <a:gd name="connsiteX16" fmla="*/ 43431 w 89008"/>
                <a:gd name="connsiteY16" fmla="*/ 47430 h 83917"/>
                <a:gd name="connsiteX17" fmla="*/ 41650 w 89008"/>
                <a:gd name="connsiteY17" fmla="*/ 8117 h 83917"/>
                <a:gd name="connsiteX18" fmla="*/ 35623 w 89008"/>
                <a:gd name="connsiteY18" fmla="*/ 36 h 83917"/>
                <a:gd name="connsiteX19" fmla="*/ 27542 w 89008"/>
                <a:gd name="connsiteY19" fmla="*/ 6049 h 83917"/>
                <a:gd name="connsiteX20" fmla="*/ 27542 w 89008"/>
                <a:gd name="connsiteY20" fmla="*/ 6063 h 83917"/>
                <a:gd name="connsiteX21" fmla="*/ 32473 w 89008"/>
                <a:gd name="connsiteY21" fmla="*/ 59484 h 83917"/>
                <a:gd name="connsiteX22" fmla="*/ 9735 w 89008"/>
                <a:gd name="connsiteY22" fmla="*/ 6797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008" h="83917">
                  <a:moveTo>
                    <a:pt x="9735" y="67976"/>
                  </a:moveTo>
                  <a:cubicBezTo>
                    <a:pt x="6077" y="66524"/>
                    <a:pt x="1941" y="68305"/>
                    <a:pt x="488" y="71962"/>
                  </a:cubicBezTo>
                  <a:cubicBezTo>
                    <a:pt x="-963" y="75620"/>
                    <a:pt x="817" y="79756"/>
                    <a:pt x="4475" y="81208"/>
                  </a:cubicBezTo>
                  <a:cubicBezTo>
                    <a:pt x="5064" y="81455"/>
                    <a:pt x="5680" y="81605"/>
                    <a:pt x="6310" y="81674"/>
                  </a:cubicBezTo>
                  <a:cubicBezTo>
                    <a:pt x="8954" y="82318"/>
                    <a:pt x="11666" y="82647"/>
                    <a:pt x="14392" y="82633"/>
                  </a:cubicBezTo>
                  <a:cubicBezTo>
                    <a:pt x="24240" y="82208"/>
                    <a:pt x="33623" y="78387"/>
                    <a:pt x="40965" y="71812"/>
                  </a:cubicBezTo>
                  <a:cubicBezTo>
                    <a:pt x="41897" y="72921"/>
                    <a:pt x="42911" y="73976"/>
                    <a:pt x="43979" y="74962"/>
                  </a:cubicBezTo>
                  <a:cubicBezTo>
                    <a:pt x="50691" y="80907"/>
                    <a:pt x="59403" y="84085"/>
                    <a:pt x="68361" y="83866"/>
                  </a:cubicBezTo>
                  <a:cubicBezTo>
                    <a:pt x="73538" y="83756"/>
                    <a:pt x="78703" y="83030"/>
                    <a:pt x="83702" y="81674"/>
                  </a:cubicBezTo>
                  <a:cubicBezTo>
                    <a:pt x="87483" y="80605"/>
                    <a:pt x="89729" y="76715"/>
                    <a:pt x="88770" y="72908"/>
                  </a:cubicBezTo>
                  <a:cubicBezTo>
                    <a:pt x="87702" y="69127"/>
                    <a:pt x="83785" y="66922"/>
                    <a:pt x="80004" y="67976"/>
                  </a:cubicBezTo>
                  <a:cubicBezTo>
                    <a:pt x="71169" y="71455"/>
                    <a:pt x="61170" y="70099"/>
                    <a:pt x="53567" y="64415"/>
                  </a:cubicBezTo>
                  <a:cubicBezTo>
                    <a:pt x="52677" y="63552"/>
                    <a:pt x="51896" y="62593"/>
                    <a:pt x="51239" y="61538"/>
                  </a:cubicBezTo>
                  <a:cubicBezTo>
                    <a:pt x="62745" y="46690"/>
                    <a:pt x="71977" y="30212"/>
                    <a:pt x="78634" y="12637"/>
                  </a:cubicBezTo>
                  <a:cubicBezTo>
                    <a:pt x="79990" y="8857"/>
                    <a:pt x="78031" y="4679"/>
                    <a:pt x="74251" y="3323"/>
                  </a:cubicBezTo>
                  <a:cubicBezTo>
                    <a:pt x="70470" y="1967"/>
                    <a:pt x="66292" y="3926"/>
                    <a:pt x="64936" y="7706"/>
                  </a:cubicBezTo>
                  <a:cubicBezTo>
                    <a:pt x="59444" y="21788"/>
                    <a:pt x="52225" y="35129"/>
                    <a:pt x="43431" y="47430"/>
                  </a:cubicBezTo>
                  <a:cubicBezTo>
                    <a:pt x="40486" y="34540"/>
                    <a:pt x="39883" y="21226"/>
                    <a:pt x="41650" y="8117"/>
                  </a:cubicBezTo>
                  <a:cubicBezTo>
                    <a:pt x="42143" y="4241"/>
                    <a:pt x="39486" y="666"/>
                    <a:pt x="35623" y="36"/>
                  </a:cubicBezTo>
                  <a:cubicBezTo>
                    <a:pt x="31733" y="-539"/>
                    <a:pt x="28117" y="2159"/>
                    <a:pt x="27542" y="6049"/>
                  </a:cubicBezTo>
                  <a:cubicBezTo>
                    <a:pt x="27542" y="6049"/>
                    <a:pt x="27542" y="6063"/>
                    <a:pt x="27542" y="6063"/>
                  </a:cubicBezTo>
                  <a:cubicBezTo>
                    <a:pt x="24980" y="24007"/>
                    <a:pt x="26679" y="42307"/>
                    <a:pt x="32473" y="59484"/>
                  </a:cubicBezTo>
                  <a:cubicBezTo>
                    <a:pt x="26747" y="65867"/>
                    <a:pt x="18241" y="69045"/>
                    <a:pt x="9735" y="679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70871970-A24B-48D4-ADB7-E09E35123B36}"/>
                </a:ext>
              </a:extLst>
            </p:cNvPr>
            <p:cNvSpPr/>
            <p:nvPr/>
          </p:nvSpPr>
          <p:spPr>
            <a:xfrm>
              <a:off x="12003464" y="5050246"/>
              <a:ext cx="88393" cy="155404"/>
            </a:xfrm>
            <a:custGeom>
              <a:avLst/>
              <a:gdLst>
                <a:gd name="connsiteX0" fmla="*/ 5009 w 88393"/>
                <a:gd name="connsiteY0" fmla="*/ 141939 h 155404"/>
                <a:gd name="connsiteX1" fmla="*/ 6653 w 88393"/>
                <a:gd name="connsiteY1" fmla="*/ 141939 h 155404"/>
                <a:gd name="connsiteX2" fmla="*/ 13639 w 88393"/>
                <a:gd name="connsiteY2" fmla="*/ 135912 h 155404"/>
                <a:gd name="connsiteX3" fmla="*/ 26240 w 88393"/>
                <a:gd name="connsiteY3" fmla="*/ 49480 h 155404"/>
                <a:gd name="connsiteX4" fmla="*/ 28706 w 88393"/>
                <a:gd name="connsiteY4" fmla="*/ 48658 h 155404"/>
                <a:gd name="connsiteX5" fmla="*/ 61991 w 88393"/>
                <a:gd name="connsiteY5" fmla="*/ 37015 h 155404"/>
                <a:gd name="connsiteX6" fmla="*/ 61306 w 88393"/>
                <a:gd name="connsiteY6" fmla="*/ 43727 h 155404"/>
                <a:gd name="connsiteX7" fmla="*/ 44732 w 88393"/>
                <a:gd name="connsiteY7" fmla="*/ 78108 h 155404"/>
                <a:gd name="connsiteX8" fmla="*/ 42267 w 88393"/>
                <a:gd name="connsiteY8" fmla="*/ 80026 h 155404"/>
                <a:gd name="connsiteX9" fmla="*/ 41486 w 88393"/>
                <a:gd name="connsiteY9" fmla="*/ 90066 h 155404"/>
                <a:gd name="connsiteX10" fmla="*/ 49800 w 88393"/>
                <a:gd name="connsiteY10" fmla="*/ 91943 h 155404"/>
                <a:gd name="connsiteX11" fmla="*/ 53636 w 88393"/>
                <a:gd name="connsiteY11" fmla="*/ 89340 h 155404"/>
                <a:gd name="connsiteX12" fmla="*/ 73635 w 88393"/>
                <a:gd name="connsiteY12" fmla="*/ 79615 h 155404"/>
                <a:gd name="connsiteX13" fmla="*/ 73635 w 88393"/>
                <a:gd name="connsiteY13" fmla="*/ 87423 h 155404"/>
                <a:gd name="connsiteX14" fmla="*/ 48568 w 88393"/>
                <a:gd name="connsiteY14" fmla="*/ 140296 h 155404"/>
                <a:gd name="connsiteX15" fmla="*/ 29391 w 88393"/>
                <a:gd name="connsiteY15" fmla="*/ 135228 h 155404"/>
                <a:gd name="connsiteX16" fmla="*/ 19789 w 88393"/>
                <a:gd name="connsiteY16" fmla="*/ 136501 h 155404"/>
                <a:gd name="connsiteX17" fmla="*/ 19529 w 88393"/>
                <a:gd name="connsiteY17" fmla="*/ 136871 h 155404"/>
                <a:gd name="connsiteX18" fmla="*/ 20926 w 88393"/>
                <a:gd name="connsiteY18" fmla="*/ 146651 h 155404"/>
                <a:gd name="connsiteX19" fmla="*/ 21035 w 88393"/>
                <a:gd name="connsiteY19" fmla="*/ 146734 h 155404"/>
                <a:gd name="connsiteX20" fmla="*/ 43773 w 88393"/>
                <a:gd name="connsiteY20" fmla="*/ 155363 h 155404"/>
                <a:gd name="connsiteX21" fmla="*/ 53910 w 88393"/>
                <a:gd name="connsiteY21" fmla="*/ 153446 h 155404"/>
                <a:gd name="connsiteX22" fmla="*/ 87606 w 88393"/>
                <a:gd name="connsiteY22" fmla="*/ 89888 h 155404"/>
                <a:gd name="connsiteX23" fmla="*/ 81442 w 88393"/>
                <a:gd name="connsiteY23" fmla="*/ 67698 h 155404"/>
                <a:gd name="connsiteX24" fmla="*/ 68703 w 88393"/>
                <a:gd name="connsiteY24" fmla="*/ 66191 h 155404"/>
                <a:gd name="connsiteX25" fmla="*/ 75141 w 88393"/>
                <a:gd name="connsiteY25" fmla="*/ 47425 h 155404"/>
                <a:gd name="connsiteX26" fmla="*/ 70758 w 88393"/>
                <a:gd name="connsiteY26" fmla="*/ 25920 h 155404"/>
                <a:gd name="connsiteX27" fmla="*/ 28980 w 88393"/>
                <a:gd name="connsiteY27" fmla="*/ 32358 h 155404"/>
                <a:gd name="connsiteX28" fmla="*/ 32267 w 88393"/>
                <a:gd name="connsiteY28" fmla="*/ 9757 h 155404"/>
                <a:gd name="connsiteX29" fmla="*/ 28336 w 88393"/>
                <a:gd name="connsiteY29" fmla="*/ 483 h 155404"/>
                <a:gd name="connsiteX30" fmla="*/ 19063 w 88393"/>
                <a:gd name="connsiteY30" fmla="*/ 4415 h 155404"/>
                <a:gd name="connsiteX31" fmla="*/ 18570 w 88393"/>
                <a:gd name="connsiteY31" fmla="*/ 7702 h 155404"/>
                <a:gd name="connsiteX32" fmla="*/ 78 w 88393"/>
                <a:gd name="connsiteY32" fmla="*/ 133858 h 155404"/>
                <a:gd name="connsiteX33" fmla="*/ 5009 w 88393"/>
                <a:gd name="connsiteY33" fmla="*/ 141939 h 15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8393" h="155404">
                  <a:moveTo>
                    <a:pt x="5009" y="141939"/>
                  </a:moveTo>
                  <a:lnTo>
                    <a:pt x="6653" y="141939"/>
                  </a:lnTo>
                  <a:cubicBezTo>
                    <a:pt x="10146" y="141912"/>
                    <a:pt x="13104" y="139364"/>
                    <a:pt x="13639" y="135912"/>
                  </a:cubicBezTo>
                  <a:lnTo>
                    <a:pt x="26240" y="49480"/>
                  </a:lnTo>
                  <a:cubicBezTo>
                    <a:pt x="27103" y="49329"/>
                    <a:pt x="27925" y="49055"/>
                    <a:pt x="28706" y="48658"/>
                  </a:cubicBezTo>
                  <a:cubicBezTo>
                    <a:pt x="38541" y="41837"/>
                    <a:pt x="50047" y="37810"/>
                    <a:pt x="61991" y="37015"/>
                  </a:cubicBezTo>
                  <a:cubicBezTo>
                    <a:pt x="62389" y="39275"/>
                    <a:pt x="62156" y="41590"/>
                    <a:pt x="61306" y="43727"/>
                  </a:cubicBezTo>
                  <a:cubicBezTo>
                    <a:pt x="58909" y="56452"/>
                    <a:pt x="53198" y="68314"/>
                    <a:pt x="44732" y="78108"/>
                  </a:cubicBezTo>
                  <a:lnTo>
                    <a:pt x="42267" y="80026"/>
                  </a:lnTo>
                  <a:cubicBezTo>
                    <a:pt x="39280" y="82588"/>
                    <a:pt x="38924" y="87080"/>
                    <a:pt x="41486" y="90066"/>
                  </a:cubicBezTo>
                  <a:cubicBezTo>
                    <a:pt x="43540" y="92463"/>
                    <a:pt x="46924" y="93230"/>
                    <a:pt x="49800" y="91943"/>
                  </a:cubicBezTo>
                  <a:cubicBezTo>
                    <a:pt x="51198" y="91258"/>
                    <a:pt x="52485" y="90382"/>
                    <a:pt x="53636" y="89340"/>
                  </a:cubicBezTo>
                  <a:cubicBezTo>
                    <a:pt x="59416" y="84533"/>
                    <a:pt x="66279" y="81190"/>
                    <a:pt x="73635" y="79615"/>
                  </a:cubicBezTo>
                  <a:cubicBezTo>
                    <a:pt x="73635" y="79615"/>
                    <a:pt x="74593" y="81259"/>
                    <a:pt x="73635" y="87423"/>
                  </a:cubicBezTo>
                  <a:cubicBezTo>
                    <a:pt x="68292" y="116736"/>
                    <a:pt x="59115" y="136050"/>
                    <a:pt x="48568" y="140296"/>
                  </a:cubicBezTo>
                  <a:cubicBezTo>
                    <a:pt x="41733" y="142118"/>
                    <a:pt x="34432" y="140186"/>
                    <a:pt x="29391" y="135228"/>
                  </a:cubicBezTo>
                  <a:cubicBezTo>
                    <a:pt x="26391" y="132927"/>
                    <a:pt x="22090" y="133502"/>
                    <a:pt x="19789" y="136501"/>
                  </a:cubicBezTo>
                  <a:cubicBezTo>
                    <a:pt x="19693" y="136625"/>
                    <a:pt x="19611" y="136748"/>
                    <a:pt x="19529" y="136871"/>
                  </a:cubicBezTo>
                  <a:cubicBezTo>
                    <a:pt x="17214" y="139953"/>
                    <a:pt x="17843" y="144337"/>
                    <a:pt x="20926" y="146651"/>
                  </a:cubicBezTo>
                  <a:cubicBezTo>
                    <a:pt x="20967" y="146679"/>
                    <a:pt x="20994" y="146707"/>
                    <a:pt x="21035" y="146734"/>
                  </a:cubicBezTo>
                  <a:cubicBezTo>
                    <a:pt x="27514" y="151939"/>
                    <a:pt x="35473" y="154952"/>
                    <a:pt x="43773" y="155363"/>
                  </a:cubicBezTo>
                  <a:cubicBezTo>
                    <a:pt x="47239" y="155350"/>
                    <a:pt x="50677" y="154706"/>
                    <a:pt x="53910" y="153446"/>
                  </a:cubicBezTo>
                  <a:cubicBezTo>
                    <a:pt x="73635" y="145501"/>
                    <a:pt x="83086" y="114544"/>
                    <a:pt x="87606" y="89888"/>
                  </a:cubicBezTo>
                  <a:cubicBezTo>
                    <a:pt x="89661" y="78930"/>
                    <a:pt x="87606" y="71396"/>
                    <a:pt x="81442" y="67698"/>
                  </a:cubicBezTo>
                  <a:cubicBezTo>
                    <a:pt x="77525" y="65671"/>
                    <a:pt x="72990" y="65137"/>
                    <a:pt x="68703" y="66191"/>
                  </a:cubicBezTo>
                  <a:cubicBezTo>
                    <a:pt x="71306" y="60109"/>
                    <a:pt x="73457" y="53836"/>
                    <a:pt x="75141" y="47425"/>
                  </a:cubicBezTo>
                  <a:cubicBezTo>
                    <a:pt x="78511" y="40070"/>
                    <a:pt x="76730" y="31372"/>
                    <a:pt x="70758" y="25920"/>
                  </a:cubicBezTo>
                  <a:cubicBezTo>
                    <a:pt x="60759" y="18249"/>
                    <a:pt x="41582" y="25920"/>
                    <a:pt x="28980" y="32358"/>
                  </a:cubicBezTo>
                  <a:lnTo>
                    <a:pt x="32267" y="9757"/>
                  </a:lnTo>
                  <a:cubicBezTo>
                    <a:pt x="33747" y="6113"/>
                    <a:pt x="31980" y="1963"/>
                    <a:pt x="28336" y="483"/>
                  </a:cubicBezTo>
                  <a:cubicBezTo>
                    <a:pt x="24692" y="-996"/>
                    <a:pt x="20542" y="758"/>
                    <a:pt x="19063" y="4415"/>
                  </a:cubicBezTo>
                  <a:cubicBezTo>
                    <a:pt x="18638" y="5456"/>
                    <a:pt x="18474" y="6579"/>
                    <a:pt x="18570" y="7702"/>
                  </a:cubicBezTo>
                  <a:lnTo>
                    <a:pt x="78" y="133858"/>
                  </a:lnTo>
                  <a:cubicBezTo>
                    <a:pt x="-498" y="137406"/>
                    <a:pt x="1598" y="140830"/>
                    <a:pt x="5009" y="1419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91A0D467-0A1B-4198-8288-E5F98FED6716}"/>
                </a:ext>
              </a:extLst>
            </p:cNvPr>
            <p:cNvSpPr/>
            <p:nvPr/>
          </p:nvSpPr>
          <p:spPr>
            <a:xfrm>
              <a:off x="12076294" y="5155916"/>
              <a:ext cx="100735" cy="87542"/>
            </a:xfrm>
            <a:custGeom>
              <a:avLst/>
              <a:gdLst>
                <a:gd name="connsiteX0" fmla="*/ 9434 w 100735"/>
                <a:gd name="connsiteY0" fmla="*/ 53255 h 87542"/>
                <a:gd name="connsiteX1" fmla="*/ 449 w 100735"/>
                <a:gd name="connsiteY1" fmla="*/ 57350 h 87542"/>
                <a:gd name="connsiteX2" fmla="*/ 394 w 100735"/>
                <a:gd name="connsiteY2" fmla="*/ 57501 h 87542"/>
                <a:gd name="connsiteX3" fmla="*/ 4640 w 100735"/>
                <a:gd name="connsiteY3" fmla="*/ 66678 h 87542"/>
                <a:gd name="connsiteX4" fmla="*/ 19434 w 100735"/>
                <a:gd name="connsiteY4" fmla="*/ 69281 h 87542"/>
                <a:gd name="connsiteX5" fmla="*/ 37651 w 100735"/>
                <a:gd name="connsiteY5" fmla="*/ 64624 h 87542"/>
                <a:gd name="connsiteX6" fmla="*/ 41076 w 100735"/>
                <a:gd name="connsiteY6" fmla="*/ 62432 h 87542"/>
                <a:gd name="connsiteX7" fmla="*/ 63129 w 100735"/>
                <a:gd name="connsiteY7" fmla="*/ 86540 h 87542"/>
                <a:gd name="connsiteX8" fmla="*/ 69978 w 100735"/>
                <a:gd name="connsiteY8" fmla="*/ 87499 h 87542"/>
                <a:gd name="connsiteX9" fmla="*/ 98606 w 100735"/>
                <a:gd name="connsiteY9" fmla="*/ 70788 h 87542"/>
                <a:gd name="connsiteX10" fmla="*/ 98730 w 100735"/>
                <a:gd name="connsiteY10" fmla="*/ 60912 h 87542"/>
                <a:gd name="connsiteX11" fmla="*/ 98606 w 100735"/>
                <a:gd name="connsiteY11" fmla="*/ 60788 h 87542"/>
                <a:gd name="connsiteX12" fmla="*/ 88607 w 100735"/>
                <a:gd name="connsiteY12" fmla="*/ 60788 h 87542"/>
                <a:gd name="connsiteX13" fmla="*/ 68060 w 100735"/>
                <a:gd name="connsiteY13" fmla="*/ 72432 h 87542"/>
                <a:gd name="connsiteX14" fmla="*/ 52856 w 100735"/>
                <a:gd name="connsiteY14" fmla="*/ 51611 h 87542"/>
                <a:gd name="connsiteX15" fmla="*/ 73129 w 100735"/>
                <a:gd name="connsiteY15" fmla="*/ 8600 h 87542"/>
                <a:gd name="connsiteX16" fmla="*/ 68006 w 100735"/>
                <a:gd name="connsiteY16" fmla="*/ 163 h 87542"/>
                <a:gd name="connsiteX17" fmla="*/ 67787 w 100735"/>
                <a:gd name="connsiteY17" fmla="*/ 108 h 87542"/>
                <a:gd name="connsiteX18" fmla="*/ 59294 w 100735"/>
                <a:gd name="connsiteY18" fmla="*/ 5450 h 87542"/>
                <a:gd name="connsiteX19" fmla="*/ 47377 w 100735"/>
                <a:gd name="connsiteY19" fmla="*/ 34763 h 87542"/>
                <a:gd name="connsiteX20" fmla="*/ 42583 w 100735"/>
                <a:gd name="connsiteY20" fmla="*/ 9422 h 87542"/>
                <a:gd name="connsiteX21" fmla="*/ 34638 w 100735"/>
                <a:gd name="connsiteY21" fmla="*/ 3121 h 87542"/>
                <a:gd name="connsiteX22" fmla="*/ 28460 w 100735"/>
                <a:gd name="connsiteY22" fmla="*/ 10833 h 87542"/>
                <a:gd name="connsiteX23" fmla="*/ 28474 w 100735"/>
                <a:gd name="connsiteY23" fmla="*/ 10929 h 87542"/>
                <a:gd name="connsiteX24" fmla="*/ 36419 w 100735"/>
                <a:gd name="connsiteY24" fmla="*/ 48186 h 87542"/>
                <a:gd name="connsiteX25" fmla="*/ 31488 w 100735"/>
                <a:gd name="connsiteY25" fmla="*/ 51611 h 87542"/>
                <a:gd name="connsiteX26" fmla="*/ 9434 w 100735"/>
                <a:gd name="connsiteY26" fmla="*/ 53255 h 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735" h="87542">
                  <a:moveTo>
                    <a:pt x="9434" y="53255"/>
                  </a:moveTo>
                  <a:cubicBezTo>
                    <a:pt x="5818" y="51912"/>
                    <a:pt x="1791" y="53748"/>
                    <a:pt x="449" y="57350"/>
                  </a:cubicBezTo>
                  <a:cubicBezTo>
                    <a:pt x="435" y="57405"/>
                    <a:pt x="407" y="57446"/>
                    <a:pt x="394" y="57501"/>
                  </a:cubicBezTo>
                  <a:cubicBezTo>
                    <a:pt x="-907" y="61199"/>
                    <a:pt x="983" y="65268"/>
                    <a:pt x="4640" y="66678"/>
                  </a:cubicBezTo>
                  <a:cubicBezTo>
                    <a:pt x="9393" y="68377"/>
                    <a:pt x="14393" y="69267"/>
                    <a:pt x="19434" y="69281"/>
                  </a:cubicBezTo>
                  <a:cubicBezTo>
                    <a:pt x="25803" y="69295"/>
                    <a:pt x="32077" y="67692"/>
                    <a:pt x="37651" y="64624"/>
                  </a:cubicBezTo>
                  <a:lnTo>
                    <a:pt x="41076" y="62432"/>
                  </a:lnTo>
                  <a:cubicBezTo>
                    <a:pt x="44774" y="73171"/>
                    <a:pt x="52760" y="81896"/>
                    <a:pt x="63129" y="86540"/>
                  </a:cubicBezTo>
                  <a:cubicBezTo>
                    <a:pt x="65348" y="87198"/>
                    <a:pt x="67663" y="87526"/>
                    <a:pt x="69978" y="87499"/>
                  </a:cubicBezTo>
                  <a:cubicBezTo>
                    <a:pt x="81443" y="86198"/>
                    <a:pt x="91840" y="80129"/>
                    <a:pt x="98606" y="70788"/>
                  </a:cubicBezTo>
                  <a:cubicBezTo>
                    <a:pt x="101373" y="68089"/>
                    <a:pt x="101428" y="63665"/>
                    <a:pt x="98730" y="60912"/>
                  </a:cubicBezTo>
                  <a:cubicBezTo>
                    <a:pt x="98689" y="60871"/>
                    <a:pt x="98647" y="60829"/>
                    <a:pt x="98606" y="60788"/>
                  </a:cubicBezTo>
                  <a:cubicBezTo>
                    <a:pt x="95839" y="58063"/>
                    <a:pt x="91374" y="58063"/>
                    <a:pt x="88607" y="60788"/>
                  </a:cubicBezTo>
                  <a:cubicBezTo>
                    <a:pt x="82991" y="67226"/>
                    <a:pt x="74909" y="74486"/>
                    <a:pt x="68060" y="72432"/>
                  </a:cubicBezTo>
                  <a:cubicBezTo>
                    <a:pt x="61211" y="70377"/>
                    <a:pt x="56965" y="62158"/>
                    <a:pt x="52856" y="51611"/>
                  </a:cubicBezTo>
                  <a:cubicBezTo>
                    <a:pt x="62499" y="38817"/>
                    <a:pt x="69389" y="24174"/>
                    <a:pt x="73129" y="8600"/>
                  </a:cubicBezTo>
                  <a:cubicBezTo>
                    <a:pt x="74046" y="4847"/>
                    <a:pt x="71745" y="1067"/>
                    <a:pt x="68006" y="163"/>
                  </a:cubicBezTo>
                  <a:cubicBezTo>
                    <a:pt x="67924" y="135"/>
                    <a:pt x="67855" y="122"/>
                    <a:pt x="67787" y="108"/>
                  </a:cubicBezTo>
                  <a:cubicBezTo>
                    <a:pt x="63979" y="-673"/>
                    <a:pt x="60239" y="1683"/>
                    <a:pt x="59294" y="5450"/>
                  </a:cubicBezTo>
                  <a:cubicBezTo>
                    <a:pt x="56732" y="15737"/>
                    <a:pt x="52719" y="25613"/>
                    <a:pt x="47377" y="34763"/>
                  </a:cubicBezTo>
                  <a:cubicBezTo>
                    <a:pt x="45213" y="26435"/>
                    <a:pt x="43610" y="17969"/>
                    <a:pt x="42583" y="9422"/>
                  </a:cubicBezTo>
                  <a:cubicBezTo>
                    <a:pt x="42021" y="5546"/>
                    <a:pt x="38542" y="2792"/>
                    <a:pt x="34638" y="3121"/>
                  </a:cubicBezTo>
                  <a:cubicBezTo>
                    <a:pt x="30803" y="3546"/>
                    <a:pt x="28036" y="6998"/>
                    <a:pt x="28460" y="10833"/>
                  </a:cubicBezTo>
                  <a:cubicBezTo>
                    <a:pt x="28460" y="10860"/>
                    <a:pt x="28474" y="10901"/>
                    <a:pt x="28474" y="10929"/>
                  </a:cubicBezTo>
                  <a:cubicBezTo>
                    <a:pt x="29913" y="23572"/>
                    <a:pt x="32570" y="36050"/>
                    <a:pt x="36419" y="48186"/>
                  </a:cubicBezTo>
                  <a:cubicBezTo>
                    <a:pt x="34844" y="49420"/>
                    <a:pt x="33200" y="50570"/>
                    <a:pt x="31488" y="51611"/>
                  </a:cubicBezTo>
                  <a:cubicBezTo>
                    <a:pt x="24789" y="55542"/>
                    <a:pt x="16639" y="56158"/>
                    <a:pt x="9434" y="53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F7AD17D2-91BC-4A7D-90C2-265C1B247EE9}"/>
                </a:ext>
              </a:extLst>
            </p:cNvPr>
            <p:cNvSpPr/>
            <p:nvPr/>
          </p:nvSpPr>
          <p:spPr>
            <a:xfrm>
              <a:off x="11445934" y="5104420"/>
              <a:ext cx="94575" cy="123523"/>
            </a:xfrm>
            <a:custGeom>
              <a:avLst/>
              <a:gdLst>
                <a:gd name="connsiteX0" fmla="*/ 5179 w 94575"/>
                <a:gd name="connsiteY0" fmla="*/ 115298 h 123523"/>
                <a:gd name="connsiteX1" fmla="*/ 6686 w 94575"/>
                <a:gd name="connsiteY1" fmla="*/ 115298 h 123523"/>
                <a:gd name="connsiteX2" fmla="*/ 13672 w 94575"/>
                <a:gd name="connsiteY2" fmla="*/ 109682 h 123523"/>
                <a:gd name="connsiteX3" fmla="*/ 28602 w 94575"/>
                <a:gd name="connsiteY3" fmla="*/ 38728 h 123523"/>
                <a:gd name="connsiteX4" fmla="*/ 57916 w 94575"/>
                <a:gd name="connsiteY4" fmla="*/ 27084 h 123523"/>
                <a:gd name="connsiteX5" fmla="*/ 57916 w 94575"/>
                <a:gd name="connsiteY5" fmla="*/ 27084 h 123523"/>
                <a:gd name="connsiteX6" fmla="*/ 42026 w 94575"/>
                <a:gd name="connsiteY6" fmla="*/ 56398 h 123523"/>
                <a:gd name="connsiteX7" fmla="*/ 40383 w 94575"/>
                <a:gd name="connsiteY7" fmla="*/ 65438 h 123523"/>
                <a:gd name="connsiteX8" fmla="*/ 49149 w 94575"/>
                <a:gd name="connsiteY8" fmla="*/ 68589 h 123523"/>
                <a:gd name="connsiteX9" fmla="*/ 78051 w 94575"/>
                <a:gd name="connsiteY9" fmla="*/ 65849 h 123523"/>
                <a:gd name="connsiteX10" fmla="*/ 79558 w 94575"/>
                <a:gd name="connsiteY10" fmla="*/ 75985 h 123523"/>
                <a:gd name="connsiteX11" fmla="*/ 52847 w 94575"/>
                <a:gd name="connsiteY11" fmla="*/ 109134 h 123523"/>
                <a:gd name="connsiteX12" fmla="*/ 40519 w 94575"/>
                <a:gd name="connsiteY12" fmla="*/ 101874 h 123523"/>
                <a:gd name="connsiteX13" fmla="*/ 31068 w 94575"/>
                <a:gd name="connsiteY13" fmla="*/ 98724 h 123523"/>
                <a:gd name="connsiteX14" fmla="*/ 27918 w 94575"/>
                <a:gd name="connsiteY14" fmla="*/ 108175 h 123523"/>
                <a:gd name="connsiteX15" fmla="*/ 50792 w 94575"/>
                <a:gd name="connsiteY15" fmla="*/ 123379 h 123523"/>
                <a:gd name="connsiteX16" fmla="*/ 54902 w 94575"/>
                <a:gd name="connsiteY16" fmla="*/ 123379 h 123523"/>
                <a:gd name="connsiteX17" fmla="*/ 93530 w 94575"/>
                <a:gd name="connsiteY17" fmla="*/ 78862 h 123523"/>
                <a:gd name="connsiteX18" fmla="*/ 87092 w 94575"/>
                <a:gd name="connsiteY18" fmla="*/ 55165 h 123523"/>
                <a:gd name="connsiteX19" fmla="*/ 64901 w 94575"/>
                <a:gd name="connsiteY19" fmla="*/ 50234 h 123523"/>
                <a:gd name="connsiteX20" fmla="*/ 72024 w 94575"/>
                <a:gd name="connsiteY20" fmla="*/ 29413 h 123523"/>
                <a:gd name="connsiteX21" fmla="*/ 66682 w 94575"/>
                <a:gd name="connsiteY21" fmla="*/ 15716 h 123523"/>
                <a:gd name="connsiteX22" fmla="*/ 32301 w 94575"/>
                <a:gd name="connsiteY22" fmla="*/ 21057 h 123523"/>
                <a:gd name="connsiteX23" fmla="*/ 35040 w 94575"/>
                <a:gd name="connsiteY23" fmla="*/ 8593 h 123523"/>
                <a:gd name="connsiteX24" fmla="*/ 29602 w 94575"/>
                <a:gd name="connsiteY24" fmla="*/ 114 h 123523"/>
                <a:gd name="connsiteX25" fmla="*/ 29561 w 94575"/>
                <a:gd name="connsiteY25" fmla="*/ 100 h 123523"/>
                <a:gd name="connsiteX26" fmla="*/ 21069 w 94575"/>
                <a:gd name="connsiteY26" fmla="*/ 5579 h 123523"/>
                <a:gd name="connsiteX27" fmla="*/ 15453 w 94575"/>
                <a:gd name="connsiteY27" fmla="*/ 32016 h 123523"/>
                <a:gd name="connsiteX28" fmla="*/ 15453 w 94575"/>
                <a:gd name="connsiteY28" fmla="*/ 34892 h 123523"/>
                <a:gd name="connsiteX29" fmla="*/ 111 w 94575"/>
                <a:gd name="connsiteY29" fmla="*/ 107216 h 123523"/>
                <a:gd name="connsiteX30" fmla="*/ 5179 w 94575"/>
                <a:gd name="connsiteY30" fmla="*/ 115298 h 12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4575" h="123523">
                  <a:moveTo>
                    <a:pt x="5179" y="115298"/>
                  </a:moveTo>
                  <a:lnTo>
                    <a:pt x="6686" y="115298"/>
                  </a:lnTo>
                  <a:cubicBezTo>
                    <a:pt x="10042" y="115312"/>
                    <a:pt x="12960" y="112969"/>
                    <a:pt x="13672" y="109682"/>
                  </a:cubicBezTo>
                  <a:lnTo>
                    <a:pt x="28602" y="38728"/>
                  </a:lnTo>
                  <a:cubicBezTo>
                    <a:pt x="37602" y="33139"/>
                    <a:pt x="47533" y="29194"/>
                    <a:pt x="57916" y="27084"/>
                  </a:cubicBezTo>
                  <a:lnTo>
                    <a:pt x="57916" y="27084"/>
                  </a:lnTo>
                  <a:cubicBezTo>
                    <a:pt x="56135" y="38385"/>
                    <a:pt x="50519" y="48727"/>
                    <a:pt x="42026" y="56398"/>
                  </a:cubicBezTo>
                  <a:cubicBezTo>
                    <a:pt x="39300" y="58576"/>
                    <a:pt x="38588" y="62438"/>
                    <a:pt x="40383" y="65438"/>
                  </a:cubicBezTo>
                  <a:cubicBezTo>
                    <a:pt x="42122" y="68520"/>
                    <a:pt x="45848" y="69863"/>
                    <a:pt x="49149" y="68589"/>
                  </a:cubicBezTo>
                  <a:cubicBezTo>
                    <a:pt x="57916" y="65027"/>
                    <a:pt x="73120" y="61877"/>
                    <a:pt x="78051" y="65849"/>
                  </a:cubicBezTo>
                  <a:cubicBezTo>
                    <a:pt x="80517" y="67767"/>
                    <a:pt x="80243" y="72424"/>
                    <a:pt x="79558" y="75985"/>
                  </a:cubicBezTo>
                  <a:cubicBezTo>
                    <a:pt x="77887" y="91299"/>
                    <a:pt x="67463" y="104244"/>
                    <a:pt x="52847" y="109134"/>
                  </a:cubicBezTo>
                  <a:cubicBezTo>
                    <a:pt x="47546" y="109928"/>
                    <a:pt x="42396" y="106901"/>
                    <a:pt x="40519" y="101874"/>
                  </a:cubicBezTo>
                  <a:cubicBezTo>
                    <a:pt x="38780" y="98395"/>
                    <a:pt x="34547" y="96984"/>
                    <a:pt x="31068" y="98724"/>
                  </a:cubicBezTo>
                  <a:cubicBezTo>
                    <a:pt x="27589" y="100463"/>
                    <a:pt x="26178" y="104696"/>
                    <a:pt x="27918" y="108175"/>
                  </a:cubicBezTo>
                  <a:cubicBezTo>
                    <a:pt x="31862" y="117311"/>
                    <a:pt x="40834" y="123270"/>
                    <a:pt x="50792" y="123379"/>
                  </a:cubicBezTo>
                  <a:cubicBezTo>
                    <a:pt x="52162" y="123516"/>
                    <a:pt x="53532" y="123516"/>
                    <a:pt x="54902" y="123379"/>
                  </a:cubicBezTo>
                  <a:cubicBezTo>
                    <a:pt x="75599" y="117722"/>
                    <a:pt x="90845" y="100148"/>
                    <a:pt x="93530" y="78862"/>
                  </a:cubicBezTo>
                  <a:cubicBezTo>
                    <a:pt x="96159" y="70383"/>
                    <a:pt x="93653" y="61151"/>
                    <a:pt x="87092" y="55165"/>
                  </a:cubicBezTo>
                  <a:cubicBezTo>
                    <a:pt x="80599" y="50754"/>
                    <a:pt x="72654" y="48987"/>
                    <a:pt x="64901" y="50234"/>
                  </a:cubicBezTo>
                  <a:cubicBezTo>
                    <a:pt x="68517" y="43782"/>
                    <a:pt x="70928" y="36728"/>
                    <a:pt x="72024" y="29413"/>
                  </a:cubicBezTo>
                  <a:cubicBezTo>
                    <a:pt x="73051" y="24194"/>
                    <a:pt x="70970" y="18852"/>
                    <a:pt x="66682" y="15716"/>
                  </a:cubicBezTo>
                  <a:cubicBezTo>
                    <a:pt x="59011" y="10510"/>
                    <a:pt x="44765" y="15716"/>
                    <a:pt x="32301" y="21057"/>
                  </a:cubicBezTo>
                  <a:lnTo>
                    <a:pt x="35040" y="8593"/>
                  </a:lnTo>
                  <a:cubicBezTo>
                    <a:pt x="35876" y="4743"/>
                    <a:pt x="33451" y="949"/>
                    <a:pt x="29602" y="114"/>
                  </a:cubicBezTo>
                  <a:cubicBezTo>
                    <a:pt x="29588" y="100"/>
                    <a:pt x="29575" y="100"/>
                    <a:pt x="29561" y="100"/>
                  </a:cubicBezTo>
                  <a:cubicBezTo>
                    <a:pt x="25712" y="-667"/>
                    <a:pt x="21959" y="1757"/>
                    <a:pt x="21069" y="5579"/>
                  </a:cubicBezTo>
                  <a:lnTo>
                    <a:pt x="15453" y="32016"/>
                  </a:lnTo>
                  <a:cubicBezTo>
                    <a:pt x="15302" y="32974"/>
                    <a:pt x="15302" y="33933"/>
                    <a:pt x="15453" y="34892"/>
                  </a:cubicBezTo>
                  <a:lnTo>
                    <a:pt x="111" y="107216"/>
                  </a:lnTo>
                  <a:cubicBezTo>
                    <a:pt x="-587" y="110819"/>
                    <a:pt x="1632" y="114353"/>
                    <a:pt x="5179" y="1152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EE9C58F-D55F-4465-BF85-FD58327E8473}"/>
                </a:ext>
              </a:extLst>
            </p:cNvPr>
            <p:cNvSpPr/>
            <p:nvPr/>
          </p:nvSpPr>
          <p:spPr>
            <a:xfrm>
              <a:off x="11519375" y="5183578"/>
              <a:ext cx="88052" cy="100971"/>
            </a:xfrm>
            <a:custGeom>
              <a:avLst/>
              <a:gdLst>
                <a:gd name="connsiteX0" fmla="*/ 43923 w 88052"/>
                <a:gd name="connsiteY0" fmla="*/ 86684 h 100971"/>
                <a:gd name="connsiteX1" fmla="*/ 13787 w 88052"/>
                <a:gd name="connsiteY1" fmla="*/ 63809 h 100971"/>
                <a:gd name="connsiteX2" fmla="*/ 4747 w 88052"/>
                <a:gd name="connsiteY2" fmla="*/ 59426 h 100971"/>
                <a:gd name="connsiteX3" fmla="*/ 350 w 88052"/>
                <a:gd name="connsiteY3" fmla="*/ 68274 h 100971"/>
                <a:gd name="connsiteX4" fmla="*/ 364 w 88052"/>
                <a:gd name="connsiteY4" fmla="*/ 68329 h 100971"/>
                <a:gd name="connsiteX5" fmla="*/ 43923 w 88052"/>
                <a:gd name="connsiteY5" fmla="*/ 100930 h 100971"/>
                <a:gd name="connsiteX6" fmla="*/ 88029 w 88052"/>
                <a:gd name="connsiteY6" fmla="*/ 23948 h 100971"/>
                <a:gd name="connsiteX7" fmla="*/ 81194 w 88052"/>
                <a:gd name="connsiteY7" fmla="*/ 16538 h 100971"/>
                <a:gd name="connsiteX8" fmla="*/ 74331 w 88052"/>
                <a:gd name="connsiteY8" fmla="*/ 20935 h 100971"/>
                <a:gd name="connsiteX9" fmla="*/ 61593 w 88052"/>
                <a:gd name="connsiteY9" fmla="*/ 40523 h 100971"/>
                <a:gd name="connsiteX10" fmla="*/ 55702 w 88052"/>
                <a:gd name="connsiteY10" fmla="*/ 40523 h 100971"/>
                <a:gd name="connsiteX11" fmla="*/ 51867 w 88052"/>
                <a:gd name="connsiteY11" fmla="*/ 37098 h 100971"/>
                <a:gd name="connsiteX12" fmla="*/ 54059 w 88052"/>
                <a:gd name="connsiteY12" fmla="*/ 9703 h 100971"/>
                <a:gd name="connsiteX13" fmla="*/ 49675 w 88052"/>
                <a:gd name="connsiteY13" fmla="*/ 388 h 100971"/>
                <a:gd name="connsiteX14" fmla="*/ 40361 w 88052"/>
                <a:gd name="connsiteY14" fmla="*/ 4772 h 100971"/>
                <a:gd name="connsiteX15" fmla="*/ 38854 w 88052"/>
                <a:gd name="connsiteY15" fmla="*/ 43262 h 100971"/>
                <a:gd name="connsiteX16" fmla="*/ 50909 w 88052"/>
                <a:gd name="connsiteY16" fmla="*/ 53946 h 100971"/>
                <a:gd name="connsiteX17" fmla="*/ 66935 w 88052"/>
                <a:gd name="connsiteY17" fmla="*/ 53124 h 100971"/>
                <a:gd name="connsiteX18" fmla="*/ 43923 w 88052"/>
                <a:gd name="connsiteY18" fmla="*/ 86684 h 10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052" h="100971">
                  <a:moveTo>
                    <a:pt x="43923" y="86684"/>
                  </a:moveTo>
                  <a:cubicBezTo>
                    <a:pt x="30143" y="85944"/>
                    <a:pt x="18198" y="76890"/>
                    <a:pt x="13787" y="63809"/>
                  </a:cubicBezTo>
                  <a:cubicBezTo>
                    <a:pt x="12500" y="60110"/>
                    <a:pt x="8459" y="58152"/>
                    <a:pt x="4747" y="59426"/>
                  </a:cubicBezTo>
                  <a:cubicBezTo>
                    <a:pt x="1090" y="60645"/>
                    <a:pt x="-883" y="64617"/>
                    <a:pt x="350" y="68274"/>
                  </a:cubicBezTo>
                  <a:cubicBezTo>
                    <a:pt x="350" y="68288"/>
                    <a:pt x="350" y="68315"/>
                    <a:pt x="364" y="68329"/>
                  </a:cubicBezTo>
                  <a:cubicBezTo>
                    <a:pt x="6679" y="87204"/>
                    <a:pt x="24034" y="100190"/>
                    <a:pt x="43923" y="100930"/>
                  </a:cubicBezTo>
                  <a:cubicBezTo>
                    <a:pt x="76249" y="100930"/>
                    <a:pt x="86248" y="36824"/>
                    <a:pt x="88029" y="23948"/>
                  </a:cubicBezTo>
                  <a:cubicBezTo>
                    <a:pt x="88193" y="20017"/>
                    <a:pt x="85125" y="16702"/>
                    <a:pt x="81194" y="16538"/>
                  </a:cubicBezTo>
                  <a:cubicBezTo>
                    <a:pt x="78222" y="16429"/>
                    <a:pt x="75469" y="18182"/>
                    <a:pt x="74331" y="20935"/>
                  </a:cubicBezTo>
                  <a:cubicBezTo>
                    <a:pt x="72249" y="28647"/>
                    <a:pt x="67797" y="35496"/>
                    <a:pt x="61593" y="40523"/>
                  </a:cubicBezTo>
                  <a:cubicBezTo>
                    <a:pt x="59716" y="41358"/>
                    <a:pt x="57579" y="41358"/>
                    <a:pt x="55702" y="40523"/>
                  </a:cubicBezTo>
                  <a:cubicBezTo>
                    <a:pt x="53963" y="40030"/>
                    <a:pt x="52552" y="38769"/>
                    <a:pt x="51867" y="37098"/>
                  </a:cubicBezTo>
                  <a:cubicBezTo>
                    <a:pt x="49662" y="27962"/>
                    <a:pt x="50429" y="18374"/>
                    <a:pt x="54059" y="9703"/>
                  </a:cubicBezTo>
                  <a:cubicBezTo>
                    <a:pt x="55415" y="5922"/>
                    <a:pt x="53456" y="1745"/>
                    <a:pt x="49675" y="388"/>
                  </a:cubicBezTo>
                  <a:cubicBezTo>
                    <a:pt x="45895" y="-968"/>
                    <a:pt x="41717" y="991"/>
                    <a:pt x="40361" y="4772"/>
                  </a:cubicBezTo>
                  <a:cubicBezTo>
                    <a:pt x="35540" y="17072"/>
                    <a:pt x="35005" y="30633"/>
                    <a:pt x="38854" y="43262"/>
                  </a:cubicBezTo>
                  <a:cubicBezTo>
                    <a:pt x="41210" y="48344"/>
                    <a:pt x="45580" y="52221"/>
                    <a:pt x="50909" y="53946"/>
                  </a:cubicBezTo>
                  <a:cubicBezTo>
                    <a:pt x="56155" y="55809"/>
                    <a:pt x="61907" y="55508"/>
                    <a:pt x="66935" y="53124"/>
                  </a:cubicBezTo>
                  <a:cubicBezTo>
                    <a:pt x="61593" y="70795"/>
                    <a:pt x="53785" y="86684"/>
                    <a:pt x="43923" y="8668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4C5FD627-A9BA-42A7-8823-08D34F1FE394}"/>
                </a:ext>
              </a:extLst>
            </p:cNvPr>
            <p:cNvSpPr/>
            <p:nvPr/>
          </p:nvSpPr>
          <p:spPr>
            <a:xfrm>
              <a:off x="10907575" y="6337762"/>
              <a:ext cx="113310" cy="142186"/>
            </a:xfrm>
            <a:custGeom>
              <a:avLst/>
              <a:gdLst>
                <a:gd name="connsiteX0" fmla="*/ 98774 w 113310"/>
                <a:gd name="connsiteY0" fmla="*/ 33796 h 142186"/>
                <a:gd name="connsiteX1" fmla="*/ 106170 w 113310"/>
                <a:gd name="connsiteY1" fmla="*/ 34892 h 142186"/>
                <a:gd name="connsiteX2" fmla="*/ 113293 w 113310"/>
                <a:gd name="connsiteY2" fmla="*/ 27769 h 142186"/>
                <a:gd name="connsiteX3" fmla="*/ 106170 w 113310"/>
                <a:gd name="connsiteY3" fmla="*/ 20647 h 142186"/>
                <a:gd name="connsiteX4" fmla="*/ 102335 w 113310"/>
                <a:gd name="connsiteY4" fmla="*/ 19961 h 142186"/>
                <a:gd name="connsiteX5" fmla="*/ 60557 w 113310"/>
                <a:gd name="connsiteY5" fmla="*/ 61055 h 142186"/>
                <a:gd name="connsiteX6" fmla="*/ 57680 w 113310"/>
                <a:gd name="connsiteY6" fmla="*/ 67492 h 142186"/>
                <a:gd name="connsiteX7" fmla="*/ 42065 w 113310"/>
                <a:gd name="connsiteY7" fmla="*/ 5579 h 142186"/>
                <a:gd name="connsiteX8" fmla="*/ 33572 w 113310"/>
                <a:gd name="connsiteY8" fmla="*/ 100 h 142186"/>
                <a:gd name="connsiteX9" fmla="*/ 28080 w 113310"/>
                <a:gd name="connsiteY9" fmla="*/ 8552 h 142186"/>
                <a:gd name="connsiteX10" fmla="*/ 28093 w 113310"/>
                <a:gd name="connsiteY10" fmla="*/ 8593 h 142186"/>
                <a:gd name="connsiteX11" fmla="*/ 48640 w 113310"/>
                <a:gd name="connsiteY11" fmla="*/ 87217 h 142186"/>
                <a:gd name="connsiteX12" fmla="*/ 21244 w 113310"/>
                <a:gd name="connsiteY12" fmla="*/ 128310 h 142186"/>
                <a:gd name="connsiteX13" fmla="*/ 13985 w 113310"/>
                <a:gd name="connsiteY13" fmla="*/ 114613 h 142186"/>
                <a:gd name="connsiteX14" fmla="*/ 5081 w 113310"/>
                <a:gd name="connsiteY14" fmla="*/ 109818 h 142186"/>
                <a:gd name="connsiteX15" fmla="*/ 287 w 113310"/>
                <a:gd name="connsiteY15" fmla="*/ 118722 h 142186"/>
                <a:gd name="connsiteX16" fmla="*/ 20423 w 113310"/>
                <a:gd name="connsiteY16" fmla="*/ 142145 h 142186"/>
                <a:gd name="connsiteX17" fmla="*/ 20423 w 113310"/>
                <a:gd name="connsiteY17" fmla="*/ 142145 h 142186"/>
                <a:gd name="connsiteX18" fmla="*/ 55078 w 113310"/>
                <a:gd name="connsiteY18" fmla="*/ 105024 h 142186"/>
                <a:gd name="connsiteX19" fmla="*/ 73707 w 113310"/>
                <a:gd name="connsiteY19" fmla="*/ 127352 h 142186"/>
                <a:gd name="connsiteX20" fmla="*/ 110691 w 113310"/>
                <a:gd name="connsiteY20" fmla="*/ 107490 h 142186"/>
                <a:gd name="connsiteX21" fmla="*/ 110951 w 113310"/>
                <a:gd name="connsiteY21" fmla="*/ 97614 h 142186"/>
                <a:gd name="connsiteX22" fmla="*/ 110691 w 113310"/>
                <a:gd name="connsiteY22" fmla="*/ 97354 h 142186"/>
                <a:gd name="connsiteX23" fmla="*/ 100691 w 113310"/>
                <a:gd name="connsiteY23" fmla="*/ 97354 h 142186"/>
                <a:gd name="connsiteX24" fmla="*/ 75076 w 113310"/>
                <a:gd name="connsiteY24" fmla="*/ 112969 h 142186"/>
                <a:gd name="connsiteX25" fmla="*/ 63707 w 113310"/>
                <a:gd name="connsiteY25" fmla="*/ 87491 h 142186"/>
                <a:gd name="connsiteX26" fmla="*/ 73159 w 113310"/>
                <a:gd name="connsiteY26" fmla="*/ 66123 h 142186"/>
                <a:gd name="connsiteX27" fmla="*/ 98774 w 113310"/>
                <a:gd name="connsiteY27" fmla="*/ 33796 h 142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3310" h="142186">
                  <a:moveTo>
                    <a:pt x="98774" y="33796"/>
                  </a:moveTo>
                  <a:cubicBezTo>
                    <a:pt x="101198" y="34426"/>
                    <a:pt x="103677" y="34796"/>
                    <a:pt x="106170" y="34892"/>
                  </a:cubicBezTo>
                  <a:cubicBezTo>
                    <a:pt x="110102" y="34892"/>
                    <a:pt x="113293" y="31701"/>
                    <a:pt x="113293" y="27769"/>
                  </a:cubicBezTo>
                  <a:cubicBezTo>
                    <a:pt x="113225" y="23865"/>
                    <a:pt x="110074" y="20715"/>
                    <a:pt x="106170" y="20647"/>
                  </a:cubicBezTo>
                  <a:cubicBezTo>
                    <a:pt x="104869" y="20578"/>
                    <a:pt x="103582" y="20359"/>
                    <a:pt x="102335" y="19961"/>
                  </a:cubicBezTo>
                  <a:cubicBezTo>
                    <a:pt x="87541" y="16126"/>
                    <a:pt x="77405" y="21195"/>
                    <a:pt x="60557" y="61055"/>
                  </a:cubicBezTo>
                  <a:cubicBezTo>
                    <a:pt x="59598" y="63383"/>
                    <a:pt x="58639" y="65438"/>
                    <a:pt x="57680" y="67492"/>
                  </a:cubicBezTo>
                  <a:cubicBezTo>
                    <a:pt x="52201" y="48590"/>
                    <a:pt x="46585" y="26399"/>
                    <a:pt x="42065" y="5579"/>
                  </a:cubicBezTo>
                  <a:cubicBezTo>
                    <a:pt x="41175" y="1757"/>
                    <a:pt x="37421" y="-667"/>
                    <a:pt x="33572" y="100"/>
                  </a:cubicBezTo>
                  <a:cubicBezTo>
                    <a:pt x="29723" y="922"/>
                    <a:pt x="27272" y="4702"/>
                    <a:pt x="28080" y="8552"/>
                  </a:cubicBezTo>
                  <a:cubicBezTo>
                    <a:pt x="28093" y="8565"/>
                    <a:pt x="28093" y="8579"/>
                    <a:pt x="28093" y="8593"/>
                  </a:cubicBezTo>
                  <a:cubicBezTo>
                    <a:pt x="36038" y="44618"/>
                    <a:pt x="42887" y="69684"/>
                    <a:pt x="48640" y="87217"/>
                  </a:cubicBezTo>
                  <a:cubicBezTo>
                    <a:pt x="30970" y="124338"/>
                    <a:pt x="23162" y="129132"/>
                    <a:pt x="21244" y="128310"/>
                  </a:cubicBezTo>
                  <a:cubicBezTo>
                    <a:pt x="21244" y="128310"/>
                    <a:pt x="17820" y="127626"/>
                    <a:pt x="13985" y="114613"/>
                  </a:cubicBezTo>
                  <a:cubicBezTo>
                    <a:pt x="12848" y="110832"/>
                    <a:pt x="8862" y="108682"/>
                    <a:pt x="5081" y="109818"/>
                  </a:cubicBezTo>
                  <a:cubicBezTo>
                    <a:pt x="1301" y="110955"/>
                    <a:pt x="-850" y="114942"/>
                    <a:pt x="287" y="118722"/>
                  </a:cubicBezTo>
                  <a:cubicBezTo>
                    <a:pt x="1931" y="124338"/>
                    <a:pt x="7273" y="141460"/>
                    <a:pt x="20423" y="142145"/>
                  </a:cubicBezTo>
                  <a:lnTo>
                    <a:pt x="20423" y="142145"/>
                  </a:lnTo>
                  <a:cubicBezTo>
                    <a:pt x="31929" y="142145"/>
                    <a:pt x="42750" y="128447"/>
                    <a:pt x="55078" y="105024"/>
                  </a:cubicBezTo>
                  <a:cubicBezTo>
                    <a:pt x="64529" y="127215"/>
                    <a:pt x="70693" y="127352"/>
                    <a:pt x="73707" y="127352"/>
                  </a:cubicBezTo>
                  <a:cubicBezTo>
                    <a:pt x="87884" y="124982"/>
                    <a:pt x="100883" y="117996"/>
                    <a:pt x="110691" y="107490"/>
                  </a:cubicBezTo>
                  <a:cubicBezTo>
                    <a:pt x="113485" y="104833"/>
                    <a:pt x="113608" y="100408"/>
                    <a:pt x="110951" y="97614"/>
                  </a:cubicBezTo>
                  <a:cubicBezTo>
                    <a:pt x="110869" y="97518"/>
                    <a:pt x="110786" y="97436"/>
                    <a:pt x="110691" y="97354"/>
                  </a:cubicBezTo>
                  <a:cubicBezTo>
                    <a:pt x="107924" y="94614"/>
                    <a:pt x="103458" y="94614"/>
                    <a:pt x="100691" y="97354"/>
                  </a:cubicBezTo>
                  <a:cubicBezTo>
                    <a:pt x="93719" y="104778"/>
                    <a:pt x="84870" y="110174"/>
                    <a:pt x="75076" y="112969"/>
                  </a:cubicBezTo>
                  <a:cubicBezTo>
                    <a:pt x="69926" y="105148"/>
                    <a:pt x="66091" y="96545"/>
                    <a:pt x="63707" y="87491"/>
                  </a:cubicBezTo>
                  <a:cubicBezTo>
                    <a:pt x="66721" y="80916"/>
                    <a:pt x="69871" y="73794"/>
                    <a:pt x="73159" y="66123"/>
                  </a:cubicBezTo>
                  <a:cubicBezTo>
                    <a:pt x="88911" y="31057"/>
                    <a:pt x="94254" y="32701"/>
                    <a:pt x="98774" y="337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7CCC4377-CF8E-470C-9C5E-F7970546FEC5}"/>
                </a:ext>
              </a:extLst>
            </p:cNvPr>
            <p:cNvSpPr/>
            <p:nvPr/>
          </p:nvSpPr>
          <p:spPr>
            <a:xfrm>
              <a:off x="11027716" y="6454406"/>
              <a:ext cx="94422" cy="93722"/>
            </a:xfrm>
            <a:custGeom>
              <a:avLst/>
              <a:gdLst>
                <a:gd name="connsiteX0" fmla="*/ 79723 w 94422"/>
                <a:gd name="connsiteY0" fmla="*/ 70429 h 93722"/>
                <a:gd name="connsiteX1" fmla="*/ 72189 w 94422"/>
                <a:gd name="connsiteY1" fmla="*/ 78922 h 93722"/>
                <a:gd name="connsiteX2" fmla="*/ 69038 w 94422"/>
                <a:gd name="connsiteY2" fmla="*/ 44952 h 93722"/>
                <a:gd name="connsiteX3" fmla="*/ 67669 w 94422"/>
                <a:gd name="connsiteY3" fmla="*/ 20433 h 93722"/>
                <a:gd name="connsiteX4" fmla="*/ 58765 w 94422"/>
                <a:gd name="connsiteY4" fmla="*/ 8927 h 93722"/>
                <a:gd name="connsiteX5" fmla="*/ 24521 w 94422"/>
                <a:gd name="connsiteY5" fmla="*/ 41801 h 93722"/>
                <a:gd name="connsiteX6" fmla="*/ 32054 w 94422"/>
                <a:gd name="connsiteY6" fmla="*/ 8653 h 93722"/>
                <a:gd name="connsiteX7" fmla="*/ 26713 w 94422"/>
                <a:gd name="connsiteY7" fmla="*/ 160 h 93722"/>
                <a:gd name="connsiteX8" fmla="*/ 18275 w 94422"/>
                <a:gd name="connsiteY8" fmla="*/ 5283 h 93722"/>
                <a:gd name="connsiteX9" fmla="*/ 18220 w 94422"/>
                <a:gd name="connsiteY9" fmla="*/ 5502 h 93722"/>
                <a:gd name="connsiteX10" fmla="*/ 413 w 94422"/>
                <a:gd name="connsiteY10" fmla="*/ 83716 h 93722"/>
                <a:gd name="connsiteX11" fmla="*/ 4796 w 94422"/>
                <a:gd name="connsiteY11" fmla="*/ 93031 h 93722"/>
                <a:gd name="connsiteX12" fmla="*/ 14110 w 94422"/>
                <a:gd name="connsiteY12" fmla="*/ 88647 h 93722"/>
                <a:gd name="connsiteX13" fmla="*/ 55204 w 94422"/>
                <a:gd name="connsiteY13" fmla="*/ 26049 h 93722"/>
                <a:gd name="connsiteX14" fmla="*/ 56025 w 94422"/>
                <a:gd name="connsiteY14" fmla="*/ 45363 h 93722"/>
                <a:gd name="connsiteX15" fmla="*/ 69723 w 94422"/>
                <a:gd name="connsiteY15" fmla="*/ 93579 h 93722"/>
                <a:gd name="connsiteX16" fmla="*/ 73010 w 94422"/>
                <a:gd name="connsiteY16" fmla="*/ 93579 h 93722"/>
                <a:gd name="connsiteX17" fmla="*/ 93009 w 94422"/>
                <a:gd name="connsiteY17" fmla="*/ 78237 h 93722"/>
                <a:gd name="connsiteX18" fmla="*/ 91612 w 94422"/>
                <a:gd name="connsiteY18" fmla="*/ 68457 h 93722"/>
                <a:gd name="connsiteX19" fmla="*/ 91502 w 94422"/>
                <a:gd name="connsiteY19" fmla="*/ 68375 h 93722"/>
                <a:gd name="connsiteX20" fmla="*/ 81435 w 94422"/>
                <a:gd name="connsiteY20" fmla="*/ 67991 h 93722"/>
                <a:gd name="connsiteX21" fmla="*/ 79723 w 94422"/>
                <a:gd name="connsiteY21" fmla="*/ 70429 h 9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2" h="93722">
                  <a:moveTo>
                    <a:pt x="79723" y="70429"/>
                  </a:moveTo>
                  <a:cubicBezTo>
                    <a:pt x="77627" y="73607"/>
                    <a:pt x="75093" y="76470"/>
                    <a:pt x="72189" y="78922"/>
                  </a:cubicBezTo>
                  <a:cubicBezTo>
                    <a:pt x="69887" y="67744"/>
                    <a:pt x="68833" y="56362"/>
                    <a:pt x="69038" y="44952"/>
                  </a:cubicBezTo>
                  <a:cubicBezTo>
                    <a:pt x="69038" y="35911"/>
                    <a:pt x="69038" y="27418"/>
                    <a:pt x="67669" y="20433"/>
                  </a:cubicBezTo>
                  <a:cubicBezTo>
                    <a:pt x="66299" y="13447"/>
                    <a:pt x="61641" y="9474"/>
                    <a:pt x="58765" y="8927"/>
                  </a:cubicBezTo>
                  <a:cubicBezTo>
                    <a:pt x="55888" y="8379"/>
                    <a:pt x="47259" y="6735"/>
                    <a:pt x="24521" y="41801"/>
                  </a:cubicBezTo>
                  <a:lnTo>
                    <a:pt x="32054" y="8653"/>
                  </a:lnTo>
                  <a:cubicBezTo>
                    <a:pt x="32904" y="4831"/>
                    <a:pt x="30520" y="1050"/>
                    <a:pt x="26713" y="160"/>
                  </a:cubicBezTo>
                  <a:cubicBezTo>
                    <a:pt x="22959" y="-757"/>
                    <a:pt x="19179" y="1544"/>
                    <a:pt x="18275" y="5283"/>
                  </a:cubicBezTo>
                  <a:cubicBezTo>
                    <a:pt x="18247" y="5365"/>
                    <a:pt x="18233" y="5434"/>
                    <a:pt x="18220" y="5502"/>
                  </a:cubicBezTo>
                  <a:lnTo>
                    <a:pt x="413" y="83716"/>
                  </a:lnTo>
                  <a:cubicBezTo>
                    <a:pt x="-943" y="87497"/>
                    <a:pt x="1016" y="91674"/>
                    <a:pt x="4796" y="93031"/>
                  </a:cubicBezTo>
                  <a:cubicBezTo>
                    <a:pt x="8577" y="94387"/>
                    <a:pt x="12754" y="92428"/>
                    <a:pt x="14110" y="88647"/>
                  </a:cubicBezTo>
                  <a:cubicBezTo>
                    <a:pt x="25671" y="66457"/>
                    <a:pt x="39437" y="45486"/>
                    <a:pt x="55204" y="26049"/>
                  </a:cubicBezTo>
                  <a:cubicBezTo>
                    <a:pt x="55204" y="31665"/>
                    <a:pt x="55204" y="38377"/>
                    <a:pt x="56025" y="45363"/>
                  </a:cubicBezTo>
                  <a:cubicBezTo>
                    <a:pt x="56847" y="70292"/>
                    <a:pt x="57395" y="89880"/>
                    <a:pt x="69723" y="93579"/>
                  </a:cubicBezTo>
                  <a:cubicBezTo>
                    <a:pt x="70819" y="93716"/>
                    <a:pt x="71915" y="93716"/>
                    <a:pt x="73010" y="93579"/>
                  </a:cubicBezTo>
                  <a:cubicBezTo>
                    <a:pt x="80818" y="93579"/>
                    <a:pt x="87667" y="85634"/>
                    <a:pt x="93009" y="78237"/>
                  </a:cubicBezTo>
                  <a:cubicBezTo>
                    <a:pt x="95324" y="75155"/>
                    <a:pt x="94694" y="70772"/>
                    <a:pt x="91612" y="68457"/>
                  </a:cubicBezTo>
                  <a:cubicBezTo>
                    <a:pt x="91571" y="68430"/>
                    <a:pt x="91544" y="68402"/>
                    <a:pt x="91502" y="68375"/>
                  </a:cubicBezTo>
                  <a:cubicBezTo>
                    <a:pt x="88832" y="65485"/>
                    <a:pt x="84325" y="65320"/>
                    <a:pt x="81435" y="67991"/>
                  </a:cubicBezTo>
                  <a:cubicBezTo>
                    <a:pt x="80695" y="68676"/>
                    <a:pt x="80120" y="69498"/>
                    <a:pt x="79723" y="704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D001538-4B28-4B0E-961B-D0B23605E521}"/>
                </a:ext>
              </a:extLst>
            </p:cNvPr>
            <p:cNvSpPr/>
            <p:nvPr/>
          </p:nvSpPr>
          <p:spPr>
            <a:xfrm>
              <a:off x="11141836" y="6390506"/>
              <a:ext cx="88761" cy="67389"/>
            </a:xfrm>
            <a:custGeom>
              <a:avLst/>
              <a:gdLst>
                <a:gd name="connsiteX0" fmla="*/ 81484 w 88761"/>
                <a:gd name="connsiteY0" fmla="*/ 28309 h 67389"/>
                <a:gd name="connsiteX1" fmla="*/ 49021 w 88761"/>
                <a:gd name="connsiteY1" fmla="*/ 28309 h 67389"/>
                <a:gd name="connsiteX2" fmla="*/ 52993 w 88761"/>
                <a:gd name="connsiteY2" fmla="*/ 8448 h 67389"/>
                <a:gd name="connsiteX3" fmla="*/ 47377 w 88761"/>
                <a:gd name="connsiteY3" fmla="*/ 92 h 67389"/>
                <a:gd name="connsiteX4" fmla="*/ 39021 w 88761"/>
                <a:gd name="connsiteY4" fmla="*/ 5708 h 67389"/>
                <a:gd name="connsiteX5" fmla="*/ 34501 w 88761"/>
                <a:gd name="connsiteY5" fmla="*/ 28309 h 67389"/>
                <a:gd name="connsiteX6" fmla="*/ 7106 w 88761"/>
                <a:gd name="connsiteY6" fmla="*/ 28309 h 67389"/>
                <a:gd name="connsiteX7" fmla="*/ -17 w 88761"/>
                <a:gd name="connsiteY7" fmla="*/ 35432 h 67389"/>
                <a:gd name="connsiteX8" fmla="*/ 7106 w 88761"/>
                <a:gd name="connsiteY8" fmla="*/ 42555 h 67389"/>
                <a:gd name="connsiteX9" fmla="*/ 31762 w 88761"/>
                <a:gd name="connsiteY9" fmla="*/ 42555 h 67389"/>
                <a:gd name="connsiteX10" fmla="*/ 28474 w 88761"/>
                <a:gd name="connsiteY10" fmla="*/ 58992 h 67389"/>
                <a:gd name="connsiteX11" fmla="*/ 34090 w 88761"/>
                <a:gd name="connsiteY11" fmla="*/ 67348 h 67389"/>
                <a:gd name="connsiteX12" fmla="*/ 35460 w 88761"/>
                <a:gd name="connsiteY12" fmla="*/ 67348 h 67389"/>
                <a:gd name="connsiteX13" fmla="*/ 42446 w 88761"/>
                <a:gd name="connsiteY13" fmla="*/ 61595 h 67389"/>
                <a:gd name="connsiteX14" fmla="*/ 46281 w 88761"/>
                <a:gd name="connsiteY14" fmla="*/ 42418 h 67389"/>
                <a:gd name="connsiteX15" fmla="*/ 81622 w 88761"/>
                <a:gd name="connsiteY15" fmla="*/ 42418 h 67389"/>
                <a:gd name="connsiteX16" fmla="*/ 88744 w 88761"/>
                <a:gd name="connsiteY16" fmla="*/ 35295 h 67389"/>
                <a:gd name="connsiteX17" fmla="*/ 81484 w 88761"/>
                <a:gd name="connsiteY17" fmla="*/ 28309 h 67389"/>
                <a:gd name="connsiteX18" fmla="*/ 81484 w 88761"/>
                <a:gd name="connsiteY18" fmla="*/ 28309 h 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761" h="67389">
                  <a:moveTo>
                    <a:pt x="81484" y="28309"/>
                  </a:moveTo>
                  <a:lnTo>
                    <a:pt x="49021" y="28309"/>
                  </a:lnTo>
                  <a:lnTo>
                    <a:pt x="52993" y="8448"/>
                  </a:lnTo>
                  <a:cubicBezTo>
                    <a:pt x="53664" y="4612"/>
                    <a:pt x="51185" y="914"/>
                    <a:pt x="47377" y="92"/>
                  </a:cubicBezTo>
                  <a:cubicBezTo>
                    <a:pt x="43514" y="-661"/>
                    <a:pt x="39775" y="1845"/>
                    <a:pt x="39021" y="5708"/>
                  </a:cubicBezTo>
                  <a:lnTo>
                    <a:pt x="34501" y="28309"/>
                  </a:lnTo>
                  <a:lnTo>
                    <a:pt x="7106" y="28309"/>
                  </a:lnTo>
                  <a:cubicBezTo>
                    <a:pt x="3175" y="28309"/>
                    <a:pt x="-17" y="31501"/>
                    <a:pt x="-17" y="35432"/>
                  </a:cubicBezTo>
                  <a:cubicBezTo>
                    <a:pt x="-17" y="39363"/>
                    <a:pt x="3175" y="42555"/>
                    <a:pt x="7106" y="42555"/>
                  </a:cubicBezTo>
                  <a:lnTo>
                    <a:pt x="31762" y="42555"/>
                  </a:lnTo>
                  <a:lnTo>
                    <a:pt x="28474" y="58992"/>
                  </a:lnTo>
                  <a:cubicBezTo>
                    <a:pt x="27803" y="62828"/>
                    <a:pt x="30282" y="66526"/>
                    <a:pt x="34090" y="67348"/>
                  </a:cubicBezTo>
                  <a:lnTo>
                    <a:pt x="35460" y="67348"/>
                  </a:lnTo>
                  <a:cubicBezTo>
                    <a:pt x="38871" y="67348"/>
                    <a:pt x="41788" y="64937"/>
                    <a:pt x="42446" y="61595"/>
                  </a:cubicBezTo>
                  <a:lnTo>
                    <a:pt x="46281" y="42418"/>
                  </a:lnTo>
                  <a:lnTo>
                    <a:pt x="81622" y="42418"/>
                  </a:lnTo>
                  <a:cubicBezTo>
                    <a:pt x="85553" y="42418"/>
                    <a:pt x="88744" y="39226"/>
                    <a:pt x="88744" y="35295"/>
                  </a:cubicBezTo>
                  <a:cubicBezTo>
                    <a:pt x="88676" y="31364"/>
                    <a:pt x="85416" y="28241"/>
                    <a:pt x="81484" y="28309"/>
                  </a:cubicBezTo>
                  <a:cubicBezTo>
                    <a:pt x="81484" y="28309"/>
                    <a:pt x="81484" y="28309"/>
                    <a:pt x="81484" y="2830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0474B19-F3C8-45CF-90EC-9E18573818DD}"/>
                </a:ext>
              </a:extLst>
            </p:cNvPr>
            <p:cNvSpPr/>
            <p:nvPr/>
          </p:nvSpPr>
          <p:spPr>
            <a:xfrm>
              <a:off x="11233821" y="6356093"/>
              <a:ext cx="75483" cy="157825"/>
            </a:xfrm>
            <a:custGeom>
              <a:avLst/>
              <a:gdLst>
                <a:gd name="connsiteX0" fmla="*/ 68946 w 75483"/>
                <a:gd name="connsiteY0" fmla="*/ 16698 h 157825"/>
                <a:gd name="connsiteX1" fmla="*/ 61275 w 75483"/>
                <a:gd name="connsiteY1" fmla="*/ 20670 h 157825"/>
                <a:gd name="connsiteX2" fmla="*/ 22648 w 75483"/>
                <a:gd name="connsiteY2" fmla="*/ 66420 h 157825"/>
                <a:gd name="connsiteX3" fmla="*/ 20319 w 75483"/>
                <a:gd name="connsiteY3" fmla="*/ 64640 h 157825"/>
                <a:gd name="connsiteX4" fmla="*/ 21415 w 75483"/>
                <a:gd name="connsiteY4" fmla="*/ 7520 h 157825"/>
                <a:gd name="connsiteX5" fmla="*/ 14744 w 75483"/>
                <a:gd name="connsiteY5" fmla="*/ -27 h 157825"/>
                <a:gd name="connsiteX6" fmla="*/ 7717 w 75483"/>
                <a:gd name="connsiteY6" fmla="*/ 4370 h 157825"/>
                <a:gd name="connsiteX7" fmla="*/ 8813 w 75483"/>
                <a:gd name="connsiteY7" fmla="*/ 72858 h 157825"/>
                <a:gd name="connsiteX8" fmla="*/ 20593 w 75483"/>
                <a:gd name="connsiteY8" fmla="*/ 80666 h 157825"/>
                <a:gd name="connsiteX9" fmla="*/ 61686 w 75483"/>
                <a:gd name="connsiteY9" fmla="*/ 49298 h 157825"/>
                <a:gd name="connsiteX10" fmla="*/ 50591 w 75483"/>
                <a:gd name="connsiteY10" fmla="*/ 127101 h 157825"/>
                <a:gd name="connsiteX11" fmla="*/ 29497 w 75483"/>
                <a:gd name="connsiteY11" fmla="*/ 143539 h 157825"/>
                <a:gd name="connsiteX12" fmla="*/ 13744 w 75483"/>
                <a:gd name="connsiteY12" fmla="*/ 128334 h 157825"/>
                <a:gd name="connsiteX13" fmla="*/ 4841 w 75483"/>
                <a:gd name="connsiteY13" fmla="*/ 123814 h 157825"/>
                <a:gd name="connsiteX14" fmla="*/ 321 w 75483"/>
                <a:gd name="connsiteY14" fmla="*/ 132854 h 157825"/>
                <a:gd name="connsiteX15" fmla="*/ 27716 w 75483"/>
                <a:gd name="connsiteY15" fmla="*/ 157784 h 157825"/>
                <a:gd name="connsiteX16" fmla="*/ 30044 w 75483"/>
                <a:gd name="connsiteY16" fmla="*/ 157784 h 157825"/>
                <a:gd name="connsiteX17" fmla="*/ 62508 w 75483"/>
                <a:gd name="connsiteY17" fmla="*/ 133950 h 157825"/>
                <a:gd name="connsiteX18" fmla="*/ 74014 w 75483"/>
                <a:gd name="connsiteY18" fmla="*/ 23136 h 157825"/>
                <a:gd name="connsiteX19" fmla="*/ 68946 w 75483"/>
                <a:gd name="connsiteY19" fmla="*/ 16698 h 1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83" h="157825">
                  <a:moveTo>
                    <a:pt x="68946" y="16698"/>
                  </a:moveTo>
                  <a:cubicBezTo>
                    <a:pt x="65782" y="16150"/>
                    <a:pt x="62645" y="17766"/>
                    <a:pt x="61275" y="20670"/>
                  </a:cubicBezTo>
                  <a:cubicBezTo>
                    <a:pt x="51824" y="40943"/>
                    <a:pt x="33058" y="68201"/>
                    <a:pt x="22648" y="66420"/>
                  </a:cubicBezTo>
                  <a:cubicBezTo>
                    <a:pt x="22648" y="66420"/>
                    <a:pt x="21415" y="66420"/>
                    <a:pt x="20319" y="64640"/>
                  </a:cubicBezTo>
                  <a:cubicBezTo>
                    <a:pt x="14018" y="55188"/>
                    <a:pt x="17579" y="24505"/>
                    <a:pt x="21415" y="7520"/>
                  </a:cubicBezTo>
                  <a:cubicBezTo>
                    <a:pt x="21661" y="3589"/>
                    <a:pt x="18675" y="219"/>
                    <a:pt x="14744" y="-27"/>
                  </a:cubicBezTo>
                  <a:cubicBezTo>
                    <a:pt x="11703" y="-219"/>
                    <a:pt x="8882" y="1548"/>
                    <a:pt x="7717" y="4370"/>
                  </a:cubicBezTo>
                  <a:cubicBezTo>
                    <a:pt x="5937" y="12725"/>
                    <a:pt x="-2830" y="55325"/>
                    <a:pt x="8813" y="72858"/>
                  </a:cubicBezTo>
                  <a:cubicBezTo>
                    <a:pt x="11429" y="77036"/>
                    <a:pt x="15730" y="79885"/>
                    <a:pt x="20593" y="80666"/>
                  </a:cubicBezTo>
                  <a:cubicBezTo>
                    <a:pt x="36482" y="83405"/>
                    <a:pt x="51824" y="65461"/>
                    <a:pt x="61686" y="49298"/>
                  </a:cubicBezTo>
                  <a:cubicBezTo>
                    <a:pt x="61686" y="73132"/>
                    <a:pt x="60864" y="108472"/>
                    <a:pt x="50591" y="127101"/>
                  </a:cubicBezTo>
                  <a:cubicBezTo>
                    <a:pt x="44290" y="138470"/>
                    <a:pt x="36893" y="144497"/>
                    <a:pt x="29497" y="143539"/>
                  </a:cubicBezTo>
                  <a:cubicBezTo>
                    <a:pt x="21771" y="141895"/>
                    <a:pt x="15662" y="135991"/>
                    <a:pt x="13744" y="128334"/>
                  </a:cubicBezTo>
                  <a:cubicBezTo>
                    <a:pt x="12511" y="124649"/>
                    <a:pt x="8539" y="122636"/>
                    <a:pt x="4841" y="123814"/>
                  </a:cubicBezTo>
                  <a:cubicBezTo>
                    <a:pt x="1142" y="125115"/>
                    <a:pt x="-857" y="129115"/>
                    <a:pt x="321" y="132854"/>
                  </a:cubicBezTo>
                  <a:cubicBezTo>
                    <a:pt x="3813" y="145799"/>
                    <a:pt x="14511" y="155524"/>
                    <a:pt x="27716" y="157784"/>
                  </a:cubicBezTo>
                  <a:lnTo>
                    <a:pt x="30044" y="157784"/>
                  </a:lnTo>
                  <a:cubicBezTo>
                    <a:pt x="38126" y="157784"/>
                    <a:pt x="51276" y="154086"/>
                    <a:pt x="62508" y="133950"/>
                  </a:cubicBezTo>
                  <a:cubicBezTo>
                    <a:pt x="81137" y="100391"/>
                    <a:pt x="74288" y="26286"/>
                    <a:pt x="74014" y="23136"/>
                  </a:cubicBezTo>
                  <a:cubicBezTo>
                    <a:pt x="73850" y="20136"/>
                    <a:pt x="71823" y="17561"/>
                    <a:pt x="68946" y="166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8C7FF8F-9B21-4E4C-8BBF-637143E98295}"/>
                </a:ext>
              </a:extLst>
            </p:cNvPr>
            <p:cNvSpPr/>
            <p:nvPr/>
          </p:nvSpPr>
          <p:spPr>
            <a:xfrm>
              <a:off x="11333053" y="6448444"/>
              <a:ext cx="92472" cy="94787"/>
            </a:xfrm>
            <a:custGeom>
              <a:avLst/>
              <a:gdLst>
                <a:gd name="connsiteX0" fmla="*/ 89295 w 92472"/>
                <a:gd name="connsiteY0" fmla="*/ 49544 h 94787"/>
                <a:gd name="connsiteX1" fmla="*/ 79570 w 92472"/>
                <a:gd name="connsiteY1" fmla="*/ 52147 h 94787"/>
                <a:gd name="connsiteX2" fmla="*/ 66968 w 92472"/>
                <a:gd name="connsiteY2" fmla="*/ 69680 h 94787"/>
                <a:gd name="connsiteX3" fmla="*/ 58887 w 92472"/>
                <a:gd name="connsiteY3" fmla="*/ 39682 h 94787"/>
                <a:gd name="connsiteX4" fmla="*/ 53545 w 92472"/>
                <a:gd name="connsiteY4" fmla="*/ 14889 h 94787"/>
                <a:gd name="connsiteX5" fmla="*/ 39847 w 92472"/>
                <a:gd name="connsiteY5" fmla="*/ -42 h 94787"/>
                <a:gd name="connsiteX6" fmla="*/ 13958 w 92472"/>
                <a:gd name="connsiteY6" fmla="*/ 38038 h 94787"/>
                <a:gd name="connsiteX7" fmla="*/ 13958 w 92472"/>
                <a:gd name="connsiteY7" fmla="*/ 9547 h 94787"/>
                <a:gd name="connsiteX8" fmla="*/ 9068 w 92472"/>
                <a:gd name="connsiteY8" fmla="*/ 739 h 94787"/>
                <a:gd name="connsiteX9" fmla="*/ 260 w 92472"/>
                <a:gd name="connsiteY9" fmla="*/ 5629 h 94787"/>
                <a:gd name="connsiteX10" fmla="*/ 260 w 92472"/>
                <a:gd name="connsiteY10" fmla="*/ 9547 h 94787"/>
                <a:gd name="connsiteX11" fmla="*/ 260 w 92472"/>
                <a:gd name="connsiteY11" fmla="*/ 87760 h 94787"/>
                <a:gd name="connsiteX12" fmla="*/ 6425 w 92472"/>
                <a:gd name="connsiteY12" fmla="*/ 94746 h 94787"/>
                <a:gd name="connsiteX13" fmla="*/ 7246 w 92472"/>
                <a:gd name="connsiteY13" fmla="*/ 94746 h 94787"/>
                <a:gd name="connsiteX14" fmla="*/ 14232 w 92472"/>
                <a:gd name="connsiteY14" fmla="*/ 89404 h 94787"/>
                <a:gd name="connsiteX15" fmla="*/ 39162 w 92472"/>
                <a:gd name="connsiteY15" fmla="*/ 16943 h 94787"/>
                <a:gd name="connsiteX16" fmla="*/ 39162 w 92472"/>
                <a:gd name="connsiteY16" fmla="*/ 18313 h 94787"/>
                <a:gd name="connsiteX17" fmla="*/ 44367 w 92472"/>
                <a:gd name="connsiteY17" fmla="*/ 42421 h 94787"/>
                <a:gd name="connsiteX18" fmla="*/ 63955 w 92472"/>
                <a:gd name="connsiteY18" fmla="*/ 84199 h 94787"/>
                <a:gd name="connsiteX19" fmla="*/ 91350 w 92472"/>
                <a:gd name="connsiteY19" fmla="*/ 59269 h 94787"/>
                <a:gd name="connsiteX20" fmla="*/ 89295 w 92472"/>
                <a:gd name="connsiteY20" fmla="*/ 49544 h 9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472" h="94787">
                  <a:moveTo>
                    <a:pt x="89295" y="49544"/>
                  </a:moveTo>
                  <a:cubicBezTo>
                    <a:pt x="85885" y="47585"/>
                    <a:pt x="81542" y="48749"/>
                    <a:pt x="79570" y="52147"/>
                  </a:cubicBezTo>
                  <a:cubicBezTo>
                    <a:pt x="76461" y="58694"/>
                    <a:pt x="72187" y="64639"/>
                    <a:pt x="66968" y="69680"/>
                  </a:cubicBezTo>
                  <a:cubicBezTo>
                    <a:pt x="63092" y="60036"/>
                    <a:pt x="60380" y="49969"/>
                    <a:pt x="58887" y="39682"/>
                  </a:cubicBezTo>
                  <a:cubicBezTo>
                    <a:pt x="57380" y="31737"/>
                    <a:pt x="55599" y="23244"/>
                    <a:pt x="53545" y="14889"/>
                  </a:cubicBezTo>
                  <a:cubicBezTo>
                    <a:pt x="52586" y="11190"/>
                    <a:pt x="49846" y="-42"/>
                    <a:pt x="39847" y="-42"/>
                  </a:cubicBezTo>
                  <a:cubicBezTo>
                    <a:pt x="36285" y="-42"/>
                    <a:pt x="27519" y="-42"/>
                    <a:pt x="13958" y="38038"/>
                  </a:cubicBezTo>
                  <a:lnTo>
                    <a:pt x="13958" y="9547"/>
                  </a:lnTo>
                  <a:cubicBezTo>
                    <a:pt x="15040" y="5766"/>
                    <a:pt x="12849" y="1821"/>
                    <a:pt x="9068" y="739"/>
                  </a:cubicBezTo>
                  <a:cubicBezTo>
                    <a:pt x="5288" y="-343"/>
                    <a:pt x="1343" y="1849"/>
                    <a:pt x="260" y="5629"/>
                  </a:cubicBezTo>
                  <a:cubicBezTo>
                    <a:pt x="-110" y="6917"/>
                    <a:pt x="-110" y="8273"/>
                    <a:pt x="260" y="9547"/>
                  </a:cubicBezTo>
                  <a:lnTo>
                    <a:pt x="260" y="87760"/>
                  </a:lnTo>
                  <a:cubicBezTo>
                    <a:pt x="233" y="91322"/>
                    <a:pt x="2891" y="94322"/>
                    <a:pt x="6425" y="94746"/>
                  </a:cubicBezTo>
                  <a:lnTo>
                    <a:pt x="7246" y="94746"/>
                  </a:lnTo>
                  <a:cubicBezTo>
                    <a:pt x="10506" y="94733"/>
                    <a:pt x="13369" y="92555"/>
                    <a:pt x="14232" y="89404"/>
                  </a:cubicBezTo>
                  <a:cubicBezTo>
                    <a:pt x="19821" y="64392"/>
                    <a:pt x="28176" y="40093"/>
                    <a:pt x="39162" y="16943"/>
                  </a:cubicBezTo>
                  <a:cubicBezTo>
                    <a:pt x="39230" y="17395"/>
                    <a:pt x="39230" y="17861"/>
                    <a:pt x="39162" y="18313"/>
                  </a:cubicBezTo>
                  <a:cubicBezTo>
                    <a:pt x="41216" y="26532"/>
                    <a:pt x="42860" y="34750"/>
                    <a:pt x="44367" y="42421"/>
                  </a:cubicBezTo>
                  <a:cubicBezTo>
                    <a:pt x="49161" y="66529"/>
                    <a:pt x="52312" y="82418"/>
                    <a:pt x="63955" y="84199"/>
                  </a:cubicBezTo>
                  <a:cubicBezTo>
                    <a:pt x="72447" y="85569"/>
                    <a:pt x="80392" y="78446"/>
                    <a:pt x="91350" y="59269"/>
                  </a:cubicBezTo>
                  <a:cubicBezTo>
                    <a:pt x="93418" y="56009"/>
                    <a:pt x="92501" y="51694"/>
                    <a:pt x="89295" y="4954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18A6487F-EA9F-4A14-928E-3BEE983E9B05}"/>
                </a:ext>
              </a:extLst>
            </p:cNvPr>
            <p:cNvSpPr/>
            <p:nvPr/>
          </p:nvSpPr>
          <p:spPr>
            <a:xfrm>
              <a:off x="11870451" y="6408087"/>
              <a:ext cx="167444" cy="188291"/>
            </a:xfrm>
            <a:custGeom>
              <a:avLst/>
              <a:gdLst>
                <a:gd name="connsiteX0" fmla="*/ 161719 w 167444"/>
                <a:gd name="connsiteY0" fmla="*/ 317 h 188291"/>
                <a:gd name="connsiteX1" fmla="*/ 152884 w 167444"/>
                <a:gd name="connsiteY1" fmla="*/ 4742 h 188291"/>
                <a:gd name="connsiteX2" fmla="*/ 152815 w 167444"/>
                <a:gd name="connsiteY2" fmla="*/ 4975 h 188291"/>
                <a:gd name="connsiteX3" fmla="*/ 90354 w 167444"/>
                <a:gd name="connsiteY3" fmla="*/ 164142 h 188291"/>
                <a:gd name="connsiteX4" fmla="*/ 83916 w 167444"/>
                <a:gd name="connsiteY4" fmla="*/ 145513 h 188291"/>
                <a:gd name="connsiteX5" fmla="*/ 77889 w 167444"/>
                <a:gd name="connsiteY5" fmla="*/ 17713 h 188291"/>
                <a:gd name="connsiteX6" fmla="*/ 70177 w 167444"/>
                <a:gd name="connsiteY6" fmla="*/ 11235 h 188291"/>
                <a:gd name="connsiteX7" fmla="*/ 64191 w 167444"/>
                <a:gd name="connsiteY7" fmla="*/ 15659 h 188291"/>
                <a:gd name="connsiteX8" fmla="*/ 32276 w 167444"/>
                <a:gd name="connsiteY8" fmla="*/ 118803 h 188291"/>
                <a:gd name="connsiteX9" fmla="*/ 5839 w 167444"/>
                <a:gd name="connsiteY9" fmla="*/ 152910 h 188291"/>
                <a:gd name="connsiteX10" fmla="*/ 86 w 167444"/>
                <a:gd name="connsiteY10" fmla="*/ 161128 h 188291"/>
                <a:gd name="connsiteX11" fmla="*/ 7839 w 167444"/>
                <a:gd name="connsiteY11" fmla="*/ 166936 h 188291"/>
                <a:gd name="connsiteX12" fmla="*/ 8167 w 167444"/>
                <a:gd name="connsiteY12" fmla="*/ 166882 h 188291"/>
                <a:gd name="connsiteX13" fmla="*/ 45836 w 167444"/>
                <a:gd name="connsiteY13" fmla="*/ 122912 h 188291"/>
                <a:gd name="connsiteX14" fmla="*/ 64328 w 167444"/>
                <a:gd name="connsiteY14" fmla="*/ 62916 h 188291"/>
                <a:gd name="connsiteX15" fmla="*/ 72273 w 167444"/>
                <a:gd name="connsiteY15" fmla="*/ 153184 h 188291"/>
                <a:gd name="connsiteX16" fmla="*/ 77341 w 167444"/>
                <a:gd name="connsiteY16" fmla="*/ 169758 h 188291"/>
                <a:gd name="connsiteX17" fmla="*/ 88162 w 167444"/>
                <a:gd name="connsiteY17" fmla="*/ 188250 h 188291"/>
                <a:gd name="connsiteX18" fmla="*/ 89258 w 167444"/>
                <a:gd name="connsiteY18" fmla="*/ 188250 h 188291"/>
                <a:gd name="connsiteX19" fmla="*/ 98709 w 167444"/>
                <a:gd name="connsiteY19" fmla="*/ 180716 h 188291"/>
                <a:gd name="connsiteX20" fmla="*/ 167198 w 167444"/>
                <a:gd name="connsiteY20" fmla="*/ 9084 h 188291"/>
                <a:gd name="connsiteX21" fmla="*/ 162089 w 167444"/>
                <a:gd name="connsiteY21" fmla="*/ 400 h 188291"/>
                <a:gd name="connsiteX22" fmla="*/ 161719 w 167444"/>
                <a:gd name="connsiteY22" fmla="*/ 317 h 18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7444" h="188291">
                  <a:moveTo>
                    <a:pt x="161719" y="317"/>
                  </a:moveTo>
                  <a:cubicBezTo>
                    <a:pt x="158061" y="-901"/>
                    <a:pt x="154103" y="1085"/>
                    <a:pt x="152884" y="4742"/>
                  </a:cubicBezTo>
                  <a:cubicBezTo>
                    <a:pt x="152857" y="4824"/>
                    <a:pt x="152843" y="4893"/>
                    <a:pt x="152815" y="4975"/>
                  </a:cubicBezTo>
                  <a:cubicBezTo>
                    <a:pt x="140624" y="44424"/>
                    <a:pt x="104873" y="131130"/>
                    <a:pt x="90354" y="164142"/>
                  </a:cubicBezTo>
                  <a:cubicBezTo>
                    <a:pt x="89230" y="157622"/>
                    <a:pt x="87066" y="151335"/>
                    <a:pt x="83916" y="145513"/>
                  </a:cubicBezTo>
                  <a:cubicBezTo>
                    <a:pt x="80080" y="137705"/>
                    <a:pt x="77889" y="74422"/>
                    <a:pt x="77889" y="17713"/>
                  </a:cubicBezTo>
                  <a:cubicBezTo>
                    <a:pt x="77546" y="13796"/>
                    <a:pt x="74095" y="10892"/>
                    <a:pt x="70177" y="11235"/>
                  </a:cubicBezTo>
                  <a:cubicBezTo>
                    <a:pt x="67506" y="11467"/>
                    <a:pt x="65191" y="13180"/>
                    <a:pt x="64191" y="15659"/>
                  </a:cubicBezTo>
                  <a:cubicBezTo>
                    <a:pt x="64191" y="15659"/>
                    <a:pt x="42960" y="83188"/>
                    <a:pt x="32276" y="118803"/>
                  </a:cubicBezTo>
                  <a:cubicBezTo>
                    <a:pt x="23235" y="148801"/>
                    <a:pt x="6798" y="152773"/>
                    <a:pt x="5839" y="152910"/>
                  </a:cubicBezTo>
                  <a:cubicBezTo>
                    <a:pt x="1990" y="153609"/>
                    <a:pt x="-572" y="157280"/>
                    <a:pt x="86" y="161128"/>
                  </a:cubicBezTo>
                  <a:cubicBezTo>
                    <a:pt x="620" y="164868"/>
                    <a:pt x="4085" y="167471"/>
                    <a:pt x="7839" y="166936"/>
                  </a:cubicBezTo>
                  <a:cubicBezTo>
                    <a:pt x="7948" y="166923"/>
                    <a:pt x="8058" y="166909"/>
                    <a:pt x="8167" y="166882"/>
                  </a:cubicBezTo>
                  <a:cubicBezTo>
                    <a:pt x="9263" y="166882"/>
                    <a:pt x="34056" y="162224"/>
                    <a:pt x="45836" y="122912"/>
                  </a:cubicBezTo>
                  <a:cubicBezTo>
                    <a:pt x="50767" y="106475"/>
                    <a:pt x="58027" y="83188"/>
                    <a:pt x="64328" y="62916"/>
                  </a:cubicBezTo>
                  <a:cubicBezTo>
                    <a:pt x="64328" y="101544"/>
                    <a:pt x="67068" y="145102"/>
                    <a:pt x="72273" y="153184"/>
                  </a:cubicBezTo>
                  <a:cubicBezTo>
                    <a:pt x="74601" y="158499"/>
                    <a:pt x="76300" y="164060"/>
                    <a:pt x="77341" y="169758"/>
                  </a:cubicBezTo>
                  <a:cubicBezTo>
                    <a:pt x="79532" y="180031"/>
                    <a:pt x="81176" y="187428"/>
                    <a:pt x="88162" y="188250"/>
                  </a:cubicBezTo>
                  <a:lnTo>
                    <a:pt x="89258" y="188250"/>
                  </a:lnTo>
                  <a:cubicBezTo>
                    <a:pt x="92956" y="188250"/>
                    <a:pt x="96244" y="185647"/>
                    <a:pt x="98709" y="180716"/>
                  </a:cubicBezTo>
                  <a:cubicBezTo>
                    <a:pt x="105558" y="167019"/>
                    <a:pt x="152268" y="55656"/>
                    <a:pt x="167198" y="9084"/>
                  </a:cubicBezTo>
                  <a:cubicBezTo>
                    <a:pt x="168184" y="5276"/>
                    <a:pt x="165897" y="1386"/>
                    <a:pt x="162089" y="400"/>
                  </a:cubicBezTo>
                  <a:cubicBezTo>
                    <a:pt x="161965" y="372"/>
                    <a:pt x="161842" y="345"/>
                    <a:pt x="161719" y="3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FAA8AA6F-A216-4DBD-8889-56574902FE84}"/>
                </a:ext>
              </a:extLst>
            </p:cNvPr>
            <p:cNvSpPr/>
            <p:nvPr/>
          </p:nvSpPr>
          <p:spPr>
            <a:xfrm>
              <a:off x="12044496" y="6479346"/>
              <a:ext cx="184530" cy="96226"/>
            </a:xfrm>
            <a:custGeom>
              <a:avLst/>
              <a:gdLst>
                <a:gd name="connsiteX0" fmla="*/ 180401 w 184530"/>
                <a:gd name="connsiteY0" fmla="*/ 36175 h 96226"/>
                <a:gd name="connsiteX1" fmla="*/ 102187 w 184530"/>
                <a:gd name="connsiteY1" fmla="*/ 561 h 96226"/>
                <a:gd name="connsiteX2" fmla="*/ 92736 w 184530"/>
                <a:gd name="connsiteY2" fmla="*/ 4122 h 96226"/>
                <a:gd name="connsiteX3" fmla="*/ 96256 w 184530"/>
                <a:gd name="connsiteY3" fmla="*/ 13560 h 96226"/>
                <a:gd name="connsiteX4" fmla="*/ 96297 w 184530"/>
                <a:gd name="connsiteY4" fmla="*/ 13574 h 96226"/>
                <a:gd name="connsiteX5" fmla="*/ 129856 w 184530"/>
                <a:gd name="connsiteY5" fmla="*/ 28778 h 96226"/>
                <a:gd name="connsiteX6" fmla="*/ 6577 w 184530"/>
                <a:gd name="connsiteY6" fmla="*/ 39051 h 96226"/>
                <a:gd name="connsiteX7" fmla="*/ 2 w 184530"/>
                <a:gd name="connsiteY7" fmla="*/ 46681 h 96226"/>
                <a:gd name="connsiteX8" fmla="*/ 2 w 184530"/>
                <a:gd name="connsiteY8" fmla="*/ 46722 h 96226"/>
                <a:gd name="connsiteX9" fmla="*/ 7125 w 184530"/>
                <a:gd name="connsiteY9" fmla="*/ 53297 h 96226"/>
                <a:gd name="connsiteX10" fmla="*/ 7125 w 184530"/>
                <a:gd name="connsiteY10" fmla="*/ 53297 h 96226"/>
                <a:gd name="connsiteX11" fmla="*/ 135062 w 184530"/>
                <a:gd name="connsiteY11" fmla="*/ 42750 h 96226"/>
                <a:gd name="connsiteX12" fmla="*/ 141637 w 184530"/>
                <a:gd name="connsiteY12" fmla="*/ 35079 h 96226"/>
                <a:gd name="connsiteX13" fmla="*/ 141637 w 184530"/>
                <a:gd name="connsiteY13" fmla="*/ 34257 h 96226"/>
                <a:gd name="connsiteX14" fmla="*/ 160676 w 184530"/>
                <a:gd name="connsiteY14" fmla="*/ 42887 h 96226"/>
                <a:gd name="connsiteX15" fmla="*/ 78490 w 184530"/>
                <a:gd name="connsiteY15" fmla="*/ 82473 h 96226"/>
                <a:gd name="connsiteX16" fmla="*/ 74614 w 184530"/>
                <a:gd name="connsiteY16" fmla="*/ 91774 h 96226"/>
                <a:gd name="connsiteX17" fmla="*/ 81641 w 184530"/>
                <a:gd name="connsiteY17" fmla="*/ 96171 h 96226"/>
                <a:gd name="connsiteX18" fmla="*/ 84654 w 184530"/>
                <a:gd name="connsiteY18" fmla="*/ 95486 h 96226"/>
                <a:gd name="connsiteX19" fmla="*/ 180538 w 184530"/>
                <a:gd name="connsiteY19" fmla="*/ 49325 h 96226"/>
                <a:gd name="connsiteX20" fmla="*/ 184510 w 184530"/>
                <a:gd name="connsiteY20" fmla="*/ 42750 h 96226"/>
                <a:gd name="connsiteX21" fmla="*/ 180401 w 184530"/>
                <a:gd name="connsiteY21" fmla="*/ 36175 h 9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530" h="96226">
                  <a:moveTo>
                    <a:pt x="180401" y="36175"/>
                  </a:moveTo>
                  <a:lnTo>
                    <a:pt x="102187" y="561"/>
                  </a:lnTo>
                  <a:cubicBezTo>
                    <a:pt x="98598" y="-1001"/>
                    <a:pt x="94407" y="575"/>
                    <a:pt x="92736" y="4122"/>
                  </a:cubicBezTo>
                  <a:cubicBezTo>
                    <a:pt x="91106" y="7697"/>
                    <a:pt x="92681" y="11930"/>
                    <a:pt x="96256" y="13560"/>
                  </a:cubicBezTo>
                  <a:cubicBezTo>
                    <a:pt x="96270" y="13560"/>
                    <a:pt x="96283" y="13574"/>
                    <a:pt x="96297" y="13574"/>
                  </a:cubicBezTo>
                  <a:lnTo>
                    <a:pt x="129856" y="28778"/>
                  </a:lnTo>
                  <a:lnTo>
                    <a:pt x="6577" y="39051"/>
                  </a:lnTo>
                  <a:cubicBezTo>
                    <a:pt x="2660" y="39339"/>
                    <a:pt x="-285" y="42763"/>
                    <a:pt x="2" y="46681"/>
                  </a:cubicBezTo>
                  <a:cubicBezTo>
                    <a:pt x="2" y="46695"/>
                    <a:pt x="2" y="46708"/>
                    <a:pt x="2" y="46722"/>
                  </a:cubicBezTo>
                  <a:cubicBezTo>
                    <a:pt x="345" y="50407"/>
                    <a:pt x="3427" y="53242"/>
                    <a:pt x="7125" y="53297"/>
                  </a:cubicBezTo>
                  <a:lnTo>
                    <a:pt x="7125" y="53297"/>
                  </a:lnTo>
                  <a:lnTo>
                    <a:pt x="135062" y="42750"/>
                  </a:lnTo>
                  <a:cubicBezTo>
                    <a:pt x="138965" y="42393"/>
                    <a:pt x="141869" y="38997"/>
                    <a:pt x="141637" y="35079"/>
                  </a:cubicBezTo>
                  <a:cubicBezTo>
                    <a:pt x="141582" y="34805"/>
                    <a:pt x="141582" y="34531"/>
                    <a:pt x="141637" y="34257"/>
                  </a:cubicBezTo>
                  <a:lnTo>
                    <a:pt x="160676" y="42887"/>
                  </a:lnTo>
                  <a:lnTo>
                    <a:pt x="78490" y="82473"/>
                  </a:lnTo>
                  <a:cubicBezTo>
                    <a:pt x="74846" y="83966"/>
                    <a:pt x="73107" y="88130"/>
                    <a:pt x="74614" y="91774"/>
                  </a:cubicBezTo>
                  <a:cubicBezTo>
                    <a:pt x="75764" y="94595"/>
                    <a:pt x="78599" y="96362"/>
                    <a:pt x="81641" y="96171"/>
                  </a:cubicBezTo>
                  <a:cubicBezTo>
                    <a:pt x="82681" y="96143"/>
                    <a:pt x="83709" y="95911"/>
                    <a:pt x="84654" y="95486"/>
                  </a:cubicBezTo>
                  <a:lnTo>
                    <a:pt x="180538" y="49325"/>
                  </a:lnTo>
                  <a:cubicBezTo>
                    <a:pt x="182990" y="48051"/>
                    <a:pt x="184510" y="45517"/>
                    <a:pt x="184510" y="42750"/>
                  </a:cubicBezTo>
                  <a:cubicBezTo>
                    <a:pt x="184592" y="39928"/>
                    <a:pt x="182976" y="37339"/>
                    <a:pt x="180401" y="361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3C0C18B4-93D7-4976-98CE-36829B034677}"/>
                </a:ext>
              </a:extLst>
            </p:cNvPr>
            <p:cNvSpPr/>
            <p:nvPr/>
          </p:nvSpPr>
          <p:spPr>
            <a:xfrm>
              <a:off x="12229633" y="6422087"/>
              <a:ext cx="134576" cy="175251"/>
            </a:xfrm>
            <a:custGeom>
              <a:avLst/>
              <a:gdLst>
                <a:gd name="connsiteX0" fmla="*/ 122926 w 134576"/>
                <a:gd name="connsiteY0" fmla="*/ 140965 h 175251"/>
                <a:gd name="connsiteX1" fmla="*/ 74436 w 134576"/>
                <a:gd name="connsiteY1" fmla="*/ 146992 h 175251"/>
                <a:gd name="connsiteX2" fmla="*/ 37453 w 134576"/>
                <a:gd name="connsiteY2" fmla="*/ 103708 h 175251"/>
                <a:gd name="connsiteX3" fmla="*/ 56082 w 134576"/>
                <a:gd name="connsiteY3" fmla="*/ 95763 h 175251"/>
                <a:gd name="connsiteX4" fmla="*/ 88408 w 134576"/>
                <a:gd name="connsiteY4" fmla="*/ 27274 h 175251"/>
                <a:gd name="connsiteX5" fmla="*/ 73204 w 134576"/>
                <a:gd name="connsiteY5" fmla="*/ 564 h 175251"/>
                <a:gd name="connsiteX6" fmla="*/ 40329 w 134576"/>
                <a:gd name="connsiteY6" fmla="*/ 30151 h 175251"/>
                <a:gd name="connsiteX7" fmla="*/ 38686 w 134576"/>
                <a:gd name="connsiteY7" fmla="*/ 33027 h 175251"/>
                <a:gd name="connsiteX8" fmla="*/ 38686 w 134576"/>
                <a:gd name="connsiteY8" fmla="*/ 21658 h 175251"/>
                <a:gd name="connsiteX9" fmla="*/ 31700 w 134576"/>
                <a:gd name="connsiteY9" fmla="*/ 14398 h 175251"/>
                <a:gd name="connsiteX10" fmla="*/ 24454 w 134576"/>
                <a:gd name="connsiteY10" fmla="*/ 20823 h 175251"/>
                <a:gd name="connsiteX11" fmla="*/ 24440 w 134576"/>
                <a:gd name="connsiteY11" fmla="*/ 21384 h 175251"/>
                <a:gd name="connsiteX12" fmla="*/ 22522 w 134576"/>
                <a:gd name="connsiteY12" fmla="*/ 67956 h 175251"/>
                <a:gd name="connsiteX13" fmla="*/ 5811 w 134576"/>
                <a:gd name="connsiteY13" fmla="*/ 172744 h 175251"/>
                <a:gd name="connsiteX14" fmla="*/ 12386 w 134576"/>
                <a:gd name="connsiteY14" fmla="*/ 175210 h 175251"/>
                <a:gd name="connsiteX15" fmla="*/ 16495 w 134576"/>
                <a:gd name="connsiteY15" fmla="*/ 174251 h 175251"/>
                <a:gd name="connsiteX16" fmla="*/ 32248 w 134576"/>
                <a:gd name="connsiteY16" fmla="*/ 125076 h 175251"/>
                <a:gd name="connsiteX17" fmla="*/ 67177 w 134576"/>
                <a:gd name="connsiteY17" fmla="*/ 159183 h 175251"/>
                <a:gd name="connsiteX18" fmla="*/ 132515 w 134576"/>
                <a:gd name="connsiteY18" fmla="*/ 150964 h 175251"/>
                <a:gd name="connsiteX19" fmla="*/ 132515 w 134576"/>
                <a:gd name="connsiteY19" fmla="*/ 140965 h 175251"/>
                <a:gd name="connsiteX20" fmla="*/ 122926 w 134576"/>
                <a:gd name="connsiteY20" fmla="*/ 140965 h 175251"/>
                <a:gd name="connsiteX21" fmla="*/ 14577 w 134576"/>
                <a:gd name="connsiteY21" fmla="*/ 149321 h 175251"/>
                <a:gd name="connsiteX22" fmla="*/ 17317 w 134576"/>
                <a:gd name="connsiteY22" fmla="*/ 132747 h 175251"/>
                <a:gd name="connsiteX23" fmla="*/ 14029 w 134576"/>
                <a:gd name="connsiteY23" fmla="*/ 149321 h 175251"/>
                <a:gd name="connsiteX24" fmla="*/ 37316 w 134576"/>
                <a:gd name="connsiteY24" fmla="*/ 70422 h 175251"/>
                <a:gd name="connsiteX25" fmla="*/ 68820 w 134576"/>
                <a:gd name="connsiteY25" fmla="*/ 14262 h 175251"/>
                <a:gd name="connsiteX26" fmla="*/ 74300 w 134576"/>
                <a:gd name="connsiteY26" fmla="*/ 27959 h 175251"/>
                <a:gd name="connsiteX27" fmla="*/ 50465 w 134576"/>
                <a:gd name="connsiteY27" fmla="*/ 82750 h 175251"/>
                <a:gd name="connsiteX28" fmla="*/ 36083 w 134576"/>
                <a:gd name="connsiteY28" fmla="*/ 88914 h 175251"/>
                <a:gd name="connsiteX29" fmla="*/ 36768 w 134576"/>
                <a:gd name="connsiteY29" fmla="*/ 70422 h 17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4576" h="175251">
                  <a:moveTo>
                    <a:pt x="122926" y="140965"/>
                  </a:moveTo>
                  <a:cubicBezTo>
                    <a:pt x="109845" y="153403"/>
                    <a:pt x="90175" y="155855"/>
                    <a:pt x="74436" y="146992"/>
                  </a:cubicBezTo>
                  <a:cubicBezTo>
                    <a:pt x="57767" y="136924"/>
                    <a:pt x="44795" y="121747"/>
                    <a:pt x="37453" y="103708"/>
                  </a:cubicBezTo>
                  <a:lnTo>
                    <a:pt x="56082" y="95763"/>
                  </a:lnTo>
                  <a:cubicBezTo>
                    <a:pt x="77450" y="86585"/>
                    <a:pt x="89367" y="49739"/>
                    <a:pt x="88408" y="27274"/>
                  </a:cubicBezTo>
                  <a:cubicBezTo>
                    <a:pt x="87723" y="8235"/>
                    <a:pt x="78546" y="2345"/>
                    <a:pt x="73204" y="564"/>
                  </a:cubicBezTo>
                  <a:cubicBezTo>
                    <a:pt x="63478" y="-2587"/>
                    <a:pt x="53205" y="6454"/>
                    <a:pt x="40329" y="30151"/>
                  </a:cubicBezTo>
                  <a:lnTo>
                    <a:pt x="38686" y="33027"/>
                  </a:lnTo>
                  <a:lnTo>
                    <a:pt x="38686" y="21658"/>
                  </a:lnTo>
                  <a:cubicBezTo>
                    <a:pt x="38617" y="17782"/>
                    <a:pt x="35576" y="14618"/>
                    <a:pt x="31700" y="14398"/>
                  </a:cubicBezTo>
                  <a:cubicBezTo>
                    <a:pt x="27919" y="14165"/>
                    <a:pt x="24673" y="17042"/>
                    <a:pt x="24454" y="20823"/>
                  </a:cubicBezTo>
                  <a:cubicBezTo>
                    <a:pt x="24440" y="21014"/>
                    <a:pt x="24440" y="21192"/>
                    <a:pt x="24440" y="21384"/>
                  </a:cubicBezTo>
                  <a:cubicBezTo>
                    <a:pt x="24440" y="36726"/>
                    <a:pt x="23481" y="52615"/>
                    <a:pt x="22522" y="67956"/>
                  </a:cubicBezTo>
                  <a:cubicBezTo>
                    <a:pt x="6222" y="109050"/>
                    <a:pt x="-8572" y="161238"/>
                    <a:pt x="5811" y="172744"/>
                  </a:cubicBezTo>
                  <a:cubicBezTo>
                    <a:pt x="7633" y="174319"/>
                    <a:pt x="9975" y="175196"/>
                    <a:pt x="12386" y="175210"/>
                  </a:cubicBezTo>
                  <a:cubicBezTo>
                    <a:pt x="13810" y="175223"/>
                    <a:pt x="15221" y="174894"/>
                    <a:pt x="16495" y="174251"/>
                  </a:cubicBezTo>
                  <a:cubicBezTo>
                    <a:pt x="23892" y="170826"/>
                    <a:pt x="28823" y="151512"/>
                    <a:pt x="32248" y="125076"/>
                  </a:cubicBezTo>
                  <a:cubicBezTo>
                    <a:pt x="40795" y="139239"/>
                    <a:pt x="52821" y="150978"/>
                    <a:pt x="67177" y="159183"/>
                  </a:cubicBezTo>
                  <a:cubicBezTo>
                    <a:pt x="88354" y="171292"/>
                    <a:pt x="114995" y="167950"/>
                    <a:pt x="132515" y="150964"/>
                  </a:cubicBezTo>
                  <a:cubicBezTo>
                    <a:pt x="135240" y="148198"/>
                    <a:pt x="135240" y="143732"/>
                    <a:pt x="132515" y="140965"/>
                  </a:cubicBezTo>
                  <a:cubicBezTo>
                    <a:pt x="129816" y="138431"/>
                    <a:pt x="125611" y="138431"/>
                    <a:pt x="122926" y="140965"/>
                  </a:cubicBezTo>
                  <a:close/>
                  <a:moveTo>
                    <a:pt x="14577" y="149321"/>
                  </a:moveTo>
                  <a:cubicBezTo>
                    <a:pt x="15180" y="143746"/>
                    <a:pt x="16098" y="138212"/>
                    <a:pt x="17317" y="132747"/>
                  </a:cubicBezTo>
                  <a:cubicBezTo>
                    <a:pt x="15947" y="139185"/>
                    <a:pt x="14988" y="144801"/>
                    <a:pt x="14029" y="149321"/>
                  </a:cubicBezTo>
                  <a:close/>
                  <a:moveTo>
                    <a:pt x="37316" y="70422"/>
                  </a:moveTo>
                  <a:cubicBezTo>
                    <a:pt x="51013" y="35630"/>
                    <a:pt x="64711" y="15631"/>
                    <a:pt x="68820" y="14262"/>
                  </a:cubicBezTo>
                  <a:cubicBezTo>
                    <a:pt x="71834" y="15220"/>
                    <a:pt x="73889" y="20425"/>
                    <a:pt x="74300" y="27959"/>
                  </a:cubicBezTo>
                  <a:cubicBezTo>
                    <a:pt x="75122" y="47547"/>
                    <a:pt x="64300" y="76586"/>
                    <a:pt x="50465" y="82750"/>
                  </a:cubicBezTo>
                  <a:lnTo>
                    <a:pt x="36083" y="88914"/>
                  </a:lnTo>
                  <a:cubicBezTo>
                    <a:pt x="36083" y="82202"/>
                    <a:pt x="36357" y="76723"/>
                    <a:pt x="36768" y="704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</p:grpSp>
      <p:grpSp>
        <p:nvGrpSpPr>
          <p:cNvPr id="299" name="Graphic 2">
            <a:extLst>
              <a:ext uri="{FF2B5EF4-FFF2-40B4-BE49-F238E27FC236}">
                <a16:creationId xmlns:a16="http://schemas.microsoft.com/office/drawing/2014/main" id="{D542E489-B922-4CB3-851B-4D4BEA76ACF5}"/>
              </a:ext>
            </a:extLst>
          </p:cNvPr>
          <p:cNvGrpSpPr/>
          <p:nvPr/>
        </p:nvGrpSpPr>
        <p:grpSpPr>
          <a:xfrm rot="10977074">
            <a:off x="3618690" y="-407385"/>
            <a:ext cx="10701255" cy="7672769"/>
            <a:chOff x="6271890" y="2059510"/>
            <a:chExt cx="6410570" cy="4596360"/>
          </a:xfr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</p:grpSpPr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AEA4A3B-98B6-4E7C-8BE2-C28327CE0530}"/>
                </a:ext>
              </a:extLst>
            </p:cNvPr>
            <p:cNvSpPr/>
            <p:nvPr/>
          </p:nvSpPr>
          <p:spPr>
            <a:xfrm>
              <a:off x="11606727" y="4117030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2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9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222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2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2" y="83304"/>
                  </a:cubicBezTo>
                  <a:cubicBezTo>
                    <a:pt x="24086" y="83962"/>
                    <a:pt x="26484" y="84277"/>
                    <a:pt x="28894" y="84263"/>
                  </a:cubicBezTo>
                  <a:cubicBezTo>
                    <a:pt x="36045" y="84154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966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8"/>
                    <a:pt x="39579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1937"/>
                    <a:pt x="16018" y="37143"/>
                  </a:cubicBezTo>
                  <a:cubicBezTo>
                    <a:pt x="19854" y="22350"/>
                    <a:pt x="29716" y="14131"/>
                    <a:pt x="38346" y="14131"/>
                  </a:cubicBezTo>
                  <a:lnTo>
                    <a:pt x="41496" y="14131"/>
                  </a:lnTo>
                  <a:cubicBezTo>
                    <a:pt x="50947" y="17555"/>
                    <a:pt x="55468" y="32212"/>
                    <a:pt x="51222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1ECEB01-08D1-49AD-85A5-042CF4E138FC}"/>
                </a:ext>
              </a:extLst>
            </p:cNvPr>
            <p:cNvSpPr/>
            <p:nvPr/>
          </p:nvSpPr>
          <p:spPr>
            <a:xfrm>
              <a:off x="11708236" y="4077645"/>
              <a:ext cx="23834" cy="32189"/>
            </a:xfrm>
            <a:custGeom>
              <a:avLst/>
              <a:gdLst>
                <a:gd name="connsiteX0" fmla="*/ 11900 w 23834"/>
                <a:gd name="connsiteY0" fmla="*/ 32148 h 32189"/>
                <a:gd name="connsiteX1" fmla="*/ 23817 w 23834"/>
                <a:gd name="connsiteY1" fmla="*/ 15985 h 32189"/>
                <a:gd name="connsiteX2" fmla="*/ 11900 w 23834"/>
                <a:gd name="connsiteY2" fmla="*/ -42 h 32189"/>
                <a:gd name="connsiteX3" fmla="*/ -17 w 23834"/>
                <a:gd name="connsiteY3" fmla="*/ 15985 h 32189"/>
                <a:gd name="connsiteX4" fmla="*/ 11900 w 23834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4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5985"/>
                  </a:cubicBezTo>
                  <a:cubicBezTo>
                    <a:pt x="23817" y="6944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5985"/>
                  </a:cubicBezTo>
                  <a:cubicBezTo>
                    <a:pt x="-17" y="24888"/>
                    <a:pt x="5325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1E2226B2-0911-46CB-8B1E-27F011BE4536}"/>
                </a:ext>
              </a:extLst>
            </p:cNvPr>
            <p:cNvSpPr/>
            <p:nvPr/>
          </p:nvSpPr>
          <p:spPr>
            <a:xfrm>
              <a:off x="11710702" y="4120108"/>
              <a:ext cx="23696" cy="32326"/>
            </a:xfrm>
            <a:custGeom>
              <a:avLst/>
              <a:gdLst>
                <a:gd name="connsiteX0" fmla="*/ 11763 w 23696"/>
                <a:gd name="connsiteY0" fmla="*/ -42 h 32326"/>
                <a:gd name="connsiteX1" fmla="*/ -17 w 23696"/>
                <a:gd name="connsiteY1" fmla="*/ 16122 h 32326"/>
                <a:gd name="connsiteX2" fmla="*/ 11763 w 23696"/>
                <a:gd name="connsiteY2" fmla="*/ 32285 h 32326"/>
                <a:gd name="connsiteX3" fmla="*/ 23680 w 23696"/>
                <a:gd name="connsiteY3" fmla="*/ 16122 h 32326"/>
                <a:gd name="connsiteX4" fmla="*/ 11763 w 23696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7653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63C4B5E0-6F20-4D41-83B7-88CBF6B3DD50}"/>
                </a:ext>
              </a:extLst>
            </p:cNvPr>
            <p:cNvSpPr/>
            <p:nvPr/>
          </p:nvSpPr>
          <p:spPr>
            <a:xfrm>
              <a:off x="11786228" y="3976967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7"/>
                    <a:pt x="31162" y="295692"/>
                  </a:cubicBezTo>
                  <a:lnTo>
                    <a:pt x="44038" y="289528"/>
                  </a:lnTo>
                  <a:cubicBezTo>
                    <a:pt x="-39244" y="116526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051A145A-B2F5-4665-A69A-E6E95199D9E9}"/>
                </a:ext>
              </a:extLst>
            </p:cNvPr>
            <p:cNvSpPr/>
            <p:nvPr/>
          </p:nvSpPr>
          <p:spPr>
            <a:xfrm>
              <a:off x="12234776" y="3974912"/>
              <a:ext cx="57363" cy="297103"/>
            </a:xfrm>
            <a:custGeom>
              <a:avLst/>
              <a:gdLst>
                <a:gd name="connsiteX0" fmla="*/ -17 w 57363"/>
                <a:gd name="connsiteY0" fmla="*/ 8999 h 297103"/>
                <a:gd name="connsiteX1" fmla="*/ -17 w 57363"/>
                <a:gd name="connsiteY1" fmla="*/ 289802 h 297103"/>
                <a:gd name="connsiteX2" fmla="*/ 12174 w 57363"/>
                <a:gd name="connsiteY2" fmla="*/ 297062 h 297103"/>
                <a:gd name="connsiteX3" fmla="*/ 12174 w 57363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3" h="297103">
                  <a:moveTo>
                    <a:pt x="-17" y="8999"/>
                  </a:moveTo>
                  <a:cubicBezTo>
                    <a:pt x="942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806FC23-E0BC-4F80-854D-6943B031F760}"/>
                </a:ext>
              </a:extLst>
            </p:cNvPr>
            <p:cNvSpPr/>
            <p:nvPr/>
          </p:nvSpPr>
          <p:spPr>
            <a:xfrm>
              <a:off x="11816421" y="4060979"/>
              <a:ext cx="129744" cy="116258"/>
            </a:xfrm>
            <a:custGeom>
              <a:avLst/>
              <a:gdLst>
                <a:gd name="connsiteX0" fmla="*/ 86443 w 129744"/>
                <a:gd name="connsiteY0" fmla="*/ 46211 h 116258"/>
                <a:gd name="connsiteX1" fmla="*/ 98634 w 129744"/>
                <a:gd name="connsiteY1" fmla="*/ 22377 h 116258"/>
                <a:gd name="connsiteX2" fmla="*/ 103291 w 129744"/>
                <a:gd name="connsiteY2" fmla="*/ 15802 h 116258"/>
                <a:gd name="connsiteX3" fmla="*/ 116030 w 129744"/>
                <a:gd name="connsiteY3" fmla="*/ 53882 h 116258"/>
                <a:gd name="connsiteX4" fmla="*/ 129728 w 129744"/>
                <a:gd name="connsiteY4" fmla="*/ 51827 h 116258"/>
                <a:gd name="connsiteX5" fmla="*/ 105757 w 129744"/>
                <a:gd name="connsiteY5" fmla="*/ 1693 h 116258"/>
                <a:gd name="connsiteX6" fmla="*/ 85895 w 129744"/>
                <a:gd name="connsiteY6" fmla="*/ 15391 h 116258"/>
                <a:gd name="connsiteX7" fmla="*/ 84115 w 129744"/>
                <a:gd name="connsiteY7" fmla="*/ 18815 h 116258"/>
                <a:gd name="connsiteX8" fmla="*/ 74800 w 129744"/>
                <a:gd name="connsiteY8" fmla="*/ 5118 h 116258"/>
                <a:gd name="connsiteX9" fmla="*/ 55076 w 129744"/>
                <a:gd name="connsiteY9" fmla="*/ 1008 h 116258"/>
                <a:gd name="connsiteX10" fmla="*/ 26173 w 129744"/>
                <a:gd name="connsiteY10" fmla="*/ 49909 h 116258"/>
                <a:gd name="connsiteX11" fmla="*/ 39871 w 129744"/>
                <a:gd name="connsiteY11" fmla="*/ 53060 h 116258"/>
                <a:gd name="connsiteX12" fmla="*/ 59733 w 129744"/>
                <a:gd name="connsiteY12" fmla="*/ 14432 h 116258"/>
                <a:gd name="connsiteX13" fmla="*/ 65897 w 129744"/>
                <a:gd name="connsiteY13" fmla="*/ 16213 h 116258"/>
                <a:gd name="connsiteX14" fmla="*/ 72335 w 129744"/>
                <a:gd name="connsiteY14" fmla="*/ 41280 h 116258"/>
                <a:gd name="connsiteX15" fmla="*/ 70417 w 129744"/>
                <a:gd name="connsiteY15" fmla="*/ 46211 h 116258"/>
                <a:gd name="connsiteX16" fmla="*/ 29324 w 129744"/>
                <a:gd name="connsiteY16" fmla="*/ 100043 h 116258"/>
                <a:gd name="connsiteX17" fmla="*/ 15626 w 129744"/>
                <a:gd name="connsiteY17" fmla="*/ 92783 h 116258"/>
                <a:gd name="connsiteX18" fmla="*/ 14804 w 129744"/>
                <a:gd name="connsiteY18" fmla="*/ 85660 h 116258"/>
                <a:gd name="connsiteX19" fmla="*/ 1107 w 129744"/>
                <a:gd name="connsiteY19" fmla="*/ 80866 h 116258"/>
                <a:gd name="connsiteX20" fmla="*/ 2887 w 129744"/>
                <a:gd name="connsiteY20" fmla="*/ 99632 h 116258"/>
                <a:gd name="connsiteX21" fmla="*/ 26858 w 129744"/>
                <a:gd name="connsiteY21" fmla="*/ 113330 h 116258"/>
                <a:gd name="connsiteX22" fmla="*/ 31653 w 129744"/>
                <a:gd name="connsiteY22" fmla="*/ 113330 h 116258"/>
                <a:gd name="connsiteX23" fmla="*/ 67266 w 129744"/>
                <a:gd name="connsiteY23" fmla="*/ 83880 h 116258"/>
                <a:gd name="connsiteX24" fmla="*/ 72882 w 129744"/>
                <a:gd name="connsiteY24" fmla="*/ 109494 h 116258"/>
                <a:gd name="connsiteX25" fmla="*/ 91648 w 129744"/>
                <a:gd name="connsiteY25" fmla="*/ 116206 h 116258"/>
                <a:gd name="connsiteX26" fmla="*/ 100415 w 129744"/>
                <a:gd name="connsiteY26" fmla="*/ 115110 h 116258"/>
                <a:gd name="connsiteX27" fmla="*/ 127810 w 129744"/>
                <a:gd name="connsiteY27" fmla="*/ 94975 h 116258"/>
                <a:gd name="connsiteX28" fmla="*/ 114797 w 129744"/>
                <a:gd name="connsiteY28" fmla="*/ 89496 h 116258"/>
                <a:gd name="connsiteX29" fmla="*/ 96853 w 129744"/>
                <a:gd name="connsiteY29" fmla="*/ 101276 h 116258"/>
                <a:gd name="connsiteX30" fmla="*/ 81786 w 129744"/>
                <a:gd name="connsiteY30" fmla="*/ 98810 h 116258"/>
                <a:gd name="connsiteX31" fmla="*/ 83293 w 129744"/>
                <a:gd name="connsiteY31" fmla="*/ 68949 h 116258"/>
                <a:gd name="connsiteX32" fmla="*/ 86443 w 129744"/>
                <a:gd name="connsiteY32" fmla="*/ 46211 h 1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744" h="116258">
                  <a:moveTo>
                    <a:pt x="86443" y="46211"/>
                  </a:moveTo>
                  <a:cubicBezTo>
                    <a:pt x="90415" y="37855"/>
                    <a:pt x="94525" y="29500"/>
                    <a:pt x="98634" y="22377"/>
                  </a:cubicBezTo>
                  <a:cubicBezTo>
                    <a:pt x="99949" y="20021"/>
                    <a:pt x="101511" y="17816"/>
                    <a:pt x="103291" y="15802"/>
                  </a:cubicBezTo>
                  <a:cubicBezTo>
                    <a:pt x="110688" y="27212"/>
                    <a:pt x="115072" y="40321"/>
                    <a:pt x="116030" y="53882"/>
                  </a:cubicBezTo>
                  <a:lnTo>
                    <a:pt x="129728" y="51827"/>
                  </a:lnTo>
                  <a:cubicBezTo>
                    <a:pt x="127673" y="38129"/>
                    <a:pt x="121235" y="4707"/>
                    <a:pt x="105757" y="1693"/>
                  </a:cubicBezTo>
                  <a:cubicBezTo>
                    <a:pt x="98497" y="461"/>
                    <a:pt x="92059" y="4981"/>
                    <a:pt x="85895" y="15391"/>
                  </a:cubicBezTo>
                  <a:lnTo>
                    <a:pt x="84115" y="18815"/>
                  </a:lnTo>
                  <a:cubicBezTo>
                    <a:pt x="82498" y="13391"/>
                    <a:pt x="79238" y="8611"/>
                    <a:pt x="74800" y="5118"/>
                  </a:cubicBezTo>
                  <a:cubicBezTo>
                    <a:pt x="69458" y="269"/>
                    <a:pt x="61911" y="-1306"/>
                    <a:pt x="55076" y="1008"/>
                  </a:cubicBezTo>
                  <a:cubicBezTo>
                    <a:pt x="36721" y="7446"/>
                    <a:pt x="27680" y="42786"/>
                    <a:pt x="26173" y="49909"/>
                  </a:cubicBezTo>
                  <a:lnTo>
                    <a:pt x="39871" y="53060"/>
                  </a:lnTo>
                  <a:cubicBezTo>
                    <a:pt x="43022" y="39362"/>
                    <a:pt x="51514" y="17309"/>
                    <a:pt x="59733" y="14432"/>
                  </a:cubicBezTo>
                  <a:cubicBezTo>
                    <a:pt x="60555" y="14432"/>
                    <a:pt x="62335" y="13473"/>
                    <a:pt x="65897" y="16213"/>
                  </a:cubicBezTo>
                  <a:cubicBezTo>
                    <a:pt x="71773" y="23130"/>
                    <a:pt x="74157" y="32376"/>
                    <a:pt x="72335" y="41280"/>
                  </a:cubicBezTo>
                  <a:lnTo>
                    <a:pt x="70417" y="46211"/>
                  </a:lnTo>
                  <a:cubicBezTo>
                    <a:pt x="57815" y="72784"/>
                    <a:pt x="43022" y="102919"/>
                    <a:pt x="29324" y="100043"/>
                  </a:cubicBezTo>
                  <a:cubicBezTo>
                    <a:pt x="23982" y="99509"/>
                    <a:pt x="19064" y="96892"/>
                    <a:pt x="15626" y="92783"/>
                  </a:cubicBezTo>
                  <a:cubicBezTo>
                    <a:pt x="14407" y="90619"/>
                    <a:pt x="14120" y="88044"/>
                    <a:pt x="14804" y="85660"/>
                  </a:cubicBezTo>
                  <a:lnTo>
                    <a:pt x="1107" y="80866"/>
                  </a:lnTo>
                  <a:cubicBezTo>
                    <a:pt x="-866" y="87099"/>
                    <a:pt x="-222" y="93879"/>
                    <a:pt x="2887" y="99632"/>
                  </a:cubicBezTo>
                  <a:cubicBezTo>
                    <a:pt x="8462" y="107508"/>
                    <a:pt x="17243" y="112521"/>
                    <a:pt x="26858" y="113330"/>
                  </a:cubicBezTo>
                  <a:cubicBezTo>
                    <a:pt x="28447" y="113453"/>
                    <a:pt x="30063" y="113453"/>
                    <a:pt x="31653" y="113330"/>
                  </a:cubicBezTo>
                  <a:cubicBezTo>
                    <a:pt x="46035" y="113330"/>
                    <a:pt x="57267" y="100728"/>
                    <a:pt x="67266" y="83880"/>
                  </a:cubicBezTo>
                  <a:cubicBezTo>
                    <a:pt x="64938" y="92824"/>
                    <a:pt x="67020" y="102344"/>
                    <a:pt x="72882" y="109494"/>
                  </a:cubicBezTo>
                  <a:cubicBezTo>
                    <a:pt x="78074" y="114014"/>
                    <a:pt x="84772" y="116398"/>
                    <a:pt x="91648" y="116206"/>
                  </a:cubicBezTo>
                  <a:cubicBezTo>
                    <a:pt x="94607" y="116165"/>
                    <a:pt x="97539" y="115809"/>
                    <a:pt x="100415" y="115110"/>
                  </a:cubicBezTo>
                  <a:cubicBezTo>
                    <a:pt x="112085" y="112795"/>
                    <a:pt x="122112" y="105412"/>
                    <a:pt x="127810" y="94975"/>
                  </a:cubicBezTo>
                  <a:lnTo>
                    <a:pt x="114797" y="89496"/>
                  </a:lnTo>
                  <a:cubicBezTo>
                    <a:pt x="110661" y="95701"/>
                    <a:pt x="104182" y="99947"/>
                    <a:pt x="96853" y="101276"/>
                  </a:cubicBezTo>
                  <a:cubicBezTo>
                    <a:pt x="91717" y="102837"/>
                    <a:pt x="86155" y="101933"/>
                    <a:pt x="81786" y="98810"/>
                  </a:cubicBezTo>
                  <a:cubicBezTo>
                    <a:pt x="78909" y="96207"/>
                    <a:pt x="81786" y="78537"/>
                    <a:pt x="83293" y="68949"/>
                  </a:cubicBezTo>
                  <a:cubicBezTo>
                    <a:pt x="84799" y="59361"/>
                    <a:pt x="85895" y="53745"/>
                    <a:pt x="86443" y="46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1C7FC73-7D84-4D47-83E3-6FC008765E6D}"/>
                </a:ext>
              </a:extLst>
            </p:cNvPr>
            <p:cNvSpPr/>
            <p:nvPr/>
          </p:nvSpPr>
          <p:spPr>
            <a:xfrm>
              <a:off x="11952381" y="4149147"/>
              <a:ext cx="58549" cy="68094"/>
            </a:xfrm>
            <a:custGeom>
              <a:avLst/>
              <a:gdLst>
                <a:gd name="connsiteX0" fmla="*/ 51298 w 58549"/>
                <a:gd name="connsiteY0" fmla="*/ 8588 h 68094"/>
                <a:gd name="connsiteX1" fmla="*/ 40751 w 58549"/>
                <a:gd name="connsiteY1" fmla="*/ 12697 h 68094"/>
                <a:gd name="connsiteX2" fmla="*/ 23492 w 58549"/>
                <a:gd name="connsiteY2" fmla="*/ 30367 h 68094"/>
                <a:gd name="connsiteX3" fmla="*/ 20205 w 58549"/>
                <a:gd name="connsiteY3" fmla="*/ 33381 h 68094"/>
                <a:gd name="connsiteX4" fmla="*/ 14314 w 58549"/>
                <a:gd name="connsiteY4" fmla="*/ -42 h 68094"/>
                <a:gd name="connsiteX5" fmla="*/ 617 w 58549"/>
                <a:gd name="connsiteY5" fmla="*/ 3109 h 68094"/>
                <a:gd name="connsiteX6" fmla="*/ 7054 w 58549"/>
                <a:gd name="connsiteY6" fmla="*/ 46805 h 68094"/>
                <a:gd name="connsiteX7" fmla="*/ 617 w 58549"/>
                <a:gd name="connsiteY7" fmla="*/ 62694 h 68094"/>
                <a:gd name="connsiteX8" fmla="*/ 9246 w 58549"/>
                <a:gd name="connsiteY8" fmla="*/ 68036 h 68094"/>
                <a:gd name="connsiteX9" fmla="*/ 17465 w 58549"/>
                <a:gd name="connsiteY9" fmla="*/ 64064 h 68094"/>
                <a:gd name="connsiteX10" fmla="*/ 20889 w 58549"/>
                <a:gd name="connsiteY10" fmla="*/ 52832 h 68094"/>
                <a:gd name="connsiteX11" fmla="*/ 33354 w 58549"/>
                <a:gd name="connsiteY11" fmla="*/ 40641 h 68094"/>
                <a:gd name="connsiteX12" fmla="*/ 44449 w 58549"/>
                <a:gd name="connsiteY12" fmla="*/ 29956 h 68094"/>
                <a:gd name="connsiteX13" fmla="*/ 42943 w 58549"/>
                <a:gd name="connsiteY13" fmla="*/ 63790 h 68094"/>
                <a:gd name="connsiteX14" fmla="*/ 56641 w 58549"/>
                <a:gd name="connsiteY14" fmla="*/ 65023 h 68094"/>
                <a:gd name="connsiteX15" fmla="*/ 51298 w 58549"/>
                <a:gd name="connsiteY15" fmla="*/ 8588 h 6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49" h="68094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2" y="18957"/>
                    <a:pt x="29615" y="24847"/>
                    <a:pt x="23492" y="30367"/>
                  </a:cubicBezTo>
                  <a:lnTo>
                    <a:pt x="20205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4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69" y="66132"/>
                    <a:pt x="5520" y="68269"/>
                    <a:pt x="9246" y="68036"/>
                  </a:cubicBezTo>
                  <a:cubicBezTo>
                    <a:pt x="12465" y="68091"/>
                    <a:pt x="15506" y="66611"/>
                    <a:pt x="17465" y="64064"/>
                  </a:cubicBezTo>
                  <a:cubicBezTo>
                    <a:pt x="19616" y="60708"/>
                    <a:pt x="20794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1" y="65023"/>
                  </a:lnTo>
                  <a:cubicBezTo>
                    <a:pt x="61572" y="12834"/>
                    <a:pt x="55818" y="10232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783DCC5A-2DED-4020-9942-0EFC37C658F9}"/>
                </a:ext>
              </a:extLst>
            </p:cNvPr>
            <p:cNvSpPr/>
            <p:nvPr/>
          </p:nvSpPr>
          <p:spPr>
            <a:xfrm>
              <a:off x="10523522" y="4078740"/>
              <a:ext cx="165057" cy="171358"/>
            </a:xfrm>
            <a:custGeom>
              <a:avLst/>
              <a:gdLst>
                <a:gd name="connsiteX0" fmla="*/ 105729 w 165057"/>
                <a:gd name="connsiteY0" fmla="*/ 145154 h 171358"/>
                <a:gd name="connsiteX1" fmla="*/ 101894 w 165057"/>
                <a:gd name="connsiteY1" fmla="*/ 151592 h 171358"/>
                <a:gd name="connsiteX2" fmla="*/ 91894 w 165057"/>
                <a:gd name="connsiteY2" fmla="*/ 123238 h 171358"/>
                <a:gd name="connsiteX3" fmla="*/ 85183 w 165057"/>
                <a:gd name="connsiteY3" fmla="*/ 31052 h 171358"/>
                <a:gd name="connsiteX4" fmla="*/ 79156 w 165057"/>
                <a:gd name="connsiteY4" fmla="*/ 24066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688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2 w 165057"/>
                <a:gd name="connsiteY19" fmla="*/ -42 h 171358"/>
                <a:gd name="connsiteX20" fmla="*/ 105729 w 165057"/>
                <a:gd name="connsiteY20" fmla="*/ 145154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154"/>
                  </a:moveTo>
                  <a:cubicBezTo>
                    <a:pt x="104606" y="147387"/>
                    <a:pt x="103319" y="149537"/>
                    <a:pt x="101894" y="151592"/>
                  </a:cubicBezTo>
                  <a:cubicBezTo>
                    <a:pt x="96168" y="143168"/>
                    <a:pt x="92730" y="133388"/>
                    <a:pt x="91894" y="123238"/>
                  </a:cubicBezTo>
                  <a:cubicBezTo>
                    <a:pt x="87402" y="92719"/>
                    <a:pt x="85155" y="61900"/>
                    <a:pt x="85183" y="31052"/>
                  </a:cubicBezTo>
                  <a:cubicBezTo>
                    <a:pt x="85155" y="27559"/>
                    <a:pt x="82608" y="24601"/>
                    <a:pt x="79156" y="24066"/>
                  </a:cubicBezTo>
                  <a:cubicBezTo>
                    <a:pt x="75663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50" y="155921"/>
                    <a:pt x="13941" y="154428"/>
                    <a:pt x="13407" y="152688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-17" y="158852"/>
                    <a:pt x="4777" y="169947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75" y="127005"/>
                    <a:pt x="63841" y="100595"/>
                    <a:pt x="72170" y="73378"/>
                  </a:cubicBezTo>
                  <a:cubicBezTo>
                    <a:pt x="72937" y="91062"/>
                    <a:pt x="74855" y="108677"/>
                    <a:pt x="77923" y="126114"/>
                  </a:cubicBezTo>
                  <a:cubicBezTo>
                    <a:pt x="83128" y="152003"/>
                    <a:pt x="90114" y="164605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87" y="104390"/>
                    <a:pt x="155630" y="54078"/>
                    <a:pt x="165040" y="2424"/>
                  </a:cubicBezTo>
                  <a:lnTo>
                    <a:pt x="151342" y="-42"/>
                  </a:lnTo>
                  <a:cubicBezTo>
                    <a:pt x="142056" y="50024"/>
                    <a:pt x="126741" y="98774"/>
                    <a:pt x="105729" y="1451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8684376A-B152-4723-AF19-2BB06F39AC87}"/>
                </a:ext>
              </a:extLst>
            </p:cNvPr>
            <p:cNvSpPr/>
            <p:nvPr/>
          </p:nvSpPr>
          <p:spPr>
            <a:xfrm>
              <a:off x="10705290" y="4159694"/>
              <a:ext cx="168780" cy="68762"/>
            </a:xfrm>
            <a:custGeom>
              <a:avLst/>
              <a:gdLst>
                <a:gd name="connsiteX0" fmla="*/ 164219 w 168780"/>
                <a:gd name="connsiteY0" fmla="*/ 25162 h 68762"/>
                <a:gd name="connsiteX1" fmla="*/ 151343 w 168780"/>
                <a:gd name="connsiteY1" fmla="*/ 19820 h 68762"/>
                <a:gd name="connsiteX2" fmla="*/ 151343 w 168780"/>
                <a:gd name="connsiteY2" fmla="*/ 19820 h 68762"/>
                <a:gd name="connsiteX3" fmla="*/ 150658 w 168780"/>
                <a:gd name="connsiteY3" fmla="*/ 19820 h 68762"/>
                <a:gd name="connsiteX4" fmla="*/ 102990 w 168780"/>
                <a:gd name="connsiteY4" fmla="*/ -42 h 68762"/>
                <a:gd name="connsiteX5" fmla="*/ 97648 w 168780"/>
                <a:gd name="connsiteY5" fmla="*/ 13656 h 68762"/>
                <a:gd name="connsiteX6" fmla="*/ 113674 w 168780"/>
                <a:gd name="connsiteY6" fmla="*/ 20368 h 68762"/>
                <a:gd name="connsiteX7" fmla="*/ -17 w 168780"/>
                <a:gd name="connsiteY7" fmla="*/ 20368 h 68762"/>
                <a:gd name="connsiteX8" fmla="*/ -17 w 168780"/>
                <a:gd name="connsiteY8" fmla="*/ 34066 h 68762"/>
                <a:gd name="connsiteX9" fmla="*/ 136001 w 168780"/>
                <a:gd name="connsiteY9" fmla="*/ 34066 h 68762"/>
                <a:gd name="connsiteX10" fmla="*/ 94908 w 168780"/>
                <a:gd name="connsiteY10" fmla="*/ 59817 h 68762"/>
                <a:gd name="connsiteX11" fmla="*/ 106003 w 168780"/>
                <a:gd name="connsiteY11" fmla="*/ 68721 h 68762"/>
                <a:gd name="connsiteX12" fmla="*/ 163808 w 168780"/>
                <a:gd name="connsiteY12" fmla="*/ 38723 h 68762"/>
                <a:gd name="connsiteX13" fmla="*/ 168739 w 168780"/>
                <a:gd name="connsiteY13" fmla="*/ 32285 h 68762"/>
                <a:gd name="connsiteX14" fmla="*/ 164219 w 168780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780" h="68762">
                  <a:moveTo>
                    <a:pt x="164219" y="25162"/>
                  </a:moveTo>
                  <a:lnTo>
                    <a:pt x="151343" y="19820"/>
                  </a:lnTo>
                  <a:lnTo>
                    <a:pt x="151343" y="19820"/>
                  </a:lnTo>
                  <a:lnTo>
                    <a:pt x="150658" y="19820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605" y="39586"/>
                    <a:pt x="106592" y="48380"/>
                    <a:pt x="94908" y="59817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8" y="38723"/>
                  </a:cubicBezTo>
                  <a:cubicBezTo>
                    <a:pt x="166684" y="37887"/>
                    <a:pt x="168684" y="35285"/>
                    <a:pt x="168739" y="32285"/>
                  </a:cubicBezTo>
                  <a:cubicBezTo>
                    <a:pt x="168999" y="29162"/>
                    <a:pt x="167150" y="26258"/>
                    <a:pt x="164219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61C8A055-1A8E-45D2-A906-AD51B4C2D867}"/>
                </a:ext>
              </a:extLst>
            </p:cNvPr>
            <p:cNvSpPr/>
            <p:nvPr/>
          </p:nvSpPr>
          <p:spPr>
            <a:xfrm>
              <a:off x="10889199" y="4089818"/>
              <a:ext cx="125660" cy="181923"/>
            </a:xfrm>
            <a:custGeom>
              <a:avLst/>
              <a:gdLst>
                <a:gd name="connsiteX0" fmla="*/ 93590 w 125660"/>
                <a:gd name="connsiteY0" fmla="*/ 160650 h 181923"/>
                <a:gd name="connsiteX1" fmla="*/ 81263 w 125660"/>
                <a:gd name="connsiteY1" fmla="*/ 154623 h 181923"/>
                <a:gd name="connsiteX2" fmla="*/ 50443 w 125660"/>
                <a:gd name="connsiteY2" fmla="*/ 102709 h 181923"/>
                <a:gd name="connsiteX3" fmla="*/ 70715 w 125660"/>
                <a:gd name="connsiteY3" fmla="*/ 88052 h 181923"/>
                <a:gd name="connsiteX4" fmla="*/ 92495 w 125660"/>
                <a:gd name="connsiteY4" fmla="*/ 11619 h 181923"/>
                <a:gd name="connsiteX5" fmla="*/ 74414 w 125660"/>
                <a:gd name="connsiteY5" fmla="*/ -24 h 181923"/>
                <a:gd name="connsiteX6" fmla="*/ 38115 w 125660"/>
                <a:gd name="connsiteY6" fmla="*/ 30111 h 181923"/>
                <a:gd name="connsiteX7" fmla="*/ 38937 w 125660"/>
                <a:gd name="connsiteY7" fmla="*/ 20660 h 181923"/>
                <a:gd name="connsiteX8" fmla="*/ 25239 w 125660"/>
                <a:gd name="connsiteY8" fmla="*/ 19427 h 181923"/>
                <a:gd name="connsiteX9" fmla="*/ 21815 w 125660"/>
                <a:gd name="connsiteY9" fmla="*/ 58328 h 181923"/>
                <a:gd name="connsiteX10" fmla="*/ 8117 w 125660"/>
                <a:gd name="connsiteY10" fmla="*/ 87093 h 181923"/>
                <a:gd name="connsiteX11" fmla="*/ 11952 w 125660"/>
                <a:gd name="connsiteY11" fmla="*/ 178320 h 181923"/>
                <a:gd name="connsiteX12" fmla="*/ 18116 w 125660"/>
                <a:gd name="connsiteY12" fmla="*/ 181882 h 181923"/>
                <a:gd name="connsiteX13" fmla="*/ 19760 w 125660"/>
                <a:gd name="connsiteY13" fmla="*/ 181882 h 181923"/>
                <a:gd name="connsiteX14" fmla="*/ 25239 w 125660"/>
                <a:gd name="connsiteY14" fmla="*/ 175581 h 181923"/>
                <a:gd name="connsiteX15" fmla="*/ 32088 w 125660"/>
                <a:gd name="connsiteY15" fmla="*/ 96819 h 181923"/>
                <a:gd name="connsiteX16" fmla="*/ 32910 w 125660"/>
                <a:gd name="connsiteY16" fmla="*/ 98463 h 181923"/>
                <a:gd name="connsiteX17" fmla="*/ 70715 w 125660"/>
                <a:gd name="connsiteY17" fmla="*/ 164486 h 181923"/>
                <a:gd name="connsiteX18" fmla="*/ 93864 w 125660"/>
                <a:gd name="connsiteY18" fmla="*/ 175170 h 181923"/>
                <a:gd name="connsiteX19" fmla="*/ 125643 w 125660"/>
                <a:gd name="connsiteY19" fmla="*/ 157363 h 181923"/>
                <a:gd name="connsiteX20" fmla="*/ 114685 w 125660"/>
                <a:gd name="connsiteY20" fmla="*/ 148322 h 181923"/>
                <a:gd name="connsiteX21" fmla="*/ 93590 w 125660"/>
                <a:gd name="connsiteY21" fmla="*/ 160650 h 181923"/>
                <a:gd name="connsiteX22" fmla="*/ 14691 w 125660"/>
                <a:gd name="connsiteY22" fmla="*/ 134625 h 181923"/>
                <a:gd name="connsiteX23" fmla="*/ 17157 w 125660"/>
                <a:gd name="connsiteY23" fmla="*/ 105996 h 181923"/>
                <a:gd name="connsiteX24" fmla="*/ 38800 w 125660"/>
                <a:gd name="connsiteY24" fmla="*/ 85861 h 181923"/>
                <a:gd name="connsiteX25" fmla="*/ 37019 w 125660"/>
                <a:gd name="connsiteY25" fmla="*/ 85861 h 181923"/>
                <a:gd name="connsiteX26" fmla="*/ 33046 w 125660"/>
                <a:gd name="connsiteY26" fmla="*/ 88463 h 181923"/>
                <a:gd name="connsiteX27" fmla="*/ 35375 w 125660"/>
                <a:gd name="connsiteY27" fmla="*/ 61753 h 181923"/>
                <a:gd name="connsiteX28" fmla="*/ 75373 w 125660"/>
                <a:gd name="connsiteY28" fmla="*/ 13674 h 181923"/>
                <a:gd name="connsiteX29" fmla="*/ 80166 w 125660"/>
                <a:gd name="connsiteY29" fmla="*/ 17783 h 181923"/>
                <a:gd name="connsiteX30" fmla="*/ 61127 w 125660"/>
                <a:gd name="connsiteY30" fmla="*/ 77368 h 181923"/>
                <a:gd name="connsiteX31" fmla="*/ 44964 w 125660"/>
                <a:gd name="connsiteY31" fmla="*/ 89148 h 181923"/>
                <a:gd name="connsiteX32" fmla="*/ 38800 w 125660"/>
                <a:gd name="connsiteY32" fmla="*/ 85861 h 18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660" h="181923">
                  <a:moveTo>
                    <a:pt x="93590" y="160650"/>
                  </a:moveTo>
                  <a:cubicBezTo>
                    <a:pt x="88824" y="160445"/>
                    <a:pt x="84358" y="158267"/>
                    <a:pt x="81263" y="154623"/>
                  </a:cubicBezTo>
                  <a:cubicBezTo>
                    <a:pt x="68551" y="138885"/>
                    <a:pt x="58168" y="121406"/>
                    <a:pt x="50443" y="102709"/>
                  </a:cubicBezTo>
                  <a:cubicBezTo>
                    <a:pt x="57990" y="99011"/>
                    <a:pt x="64839" y="94052"/>
                    <a:pt x="70715" y="88052"/>
                  </a:cubicBezTo>
                  <a:cubicBezTo>
                    <a:pt x="95097" y="65314"/>
                    <a:pt x="110986" y="46959"/>
                    <a:pt x="92495" y="11619"/>
                  </a:cubicBezTo>
                  <a:cubicBezTo>
                    <a:pt x="89536" y="4305"/>
                    <a:pt x="82303" y="-366"/>
                    <a:pt x="74414" y="-24"/>
                  </a:cubicBezTo>
                  <a:cubicBezTo>
                    <a:pt x="62633" y="-24"/>
                    <a:pt x="49758" y="13674"/>
                    <a:pt x="38115" y="30111"/>
                  </a:cubicBezTo>
                  <a:lnTo>
                    <a:pt x="38937" y="20660"/>
                  </a:lnTo>
                  <a:lnTo>
                    <a:pt x="25239" y="19427"/>
                  </a:lnTo>
                  <a:lnTo>
                    <a:pt x="21815" y="58328"/>
                  </a:lnTo>
                  <a:cubicBezTo>
                    <a:pt x="16746" y="67670"/>
                    <a:pt x="12171" y="77272"/>
                    <a:pt x="8117" y="87093"/>
                  </a:cubicBezTo>
                  <a:cubicBezTo>
                    <a:pt x="-3937" y="116612"/>
                    <a:pt x="-2540" y="149911"/>
                    <a:pt x="11952" y="178320"/>
                  </a:cubicBezTo>
                  <a:cubicBezTo>
                    <a:pt x="13267" y="180485"/>
                    <a:pt x="15582" y="181827"/>
                    <a:pt x="18116" y="181882"/>
                  </a:cubicBezTo>
                  <a:lnTo>
                    <a:pt x="19760" y="181882"/>
                  </a:lnTo>
                  <a:cubicBezTo>
                    <a:pt x="22760" y="181183"/>
                    <a:pt x="24965" y="178649"/>
                    <a:pt x="25239" y="175581"/>
                  </a:cubicBezTo>
                  <a:lnTo>
                    <a:pt x="32088" y="96819"/>
                  </a:lnTo>
                  <a:lnTo>
                    <a:pt x="32910" y="98463"/>
                  </a:lnTo>
                  <a:cubicBezTo>
                    <a:pt x="42046" y="122283"/>
                    <a:pt x="54798" y="144555"/>
                    <a:pt x="70715" y="164486"/>
                  </a:cubicBezTo>
                  <a:cubicBezTo>
                    <a:pt x="76482" y="171280"/>
                    <a:pt x="84947" y="175183"/>
                    <a:pt x="93864" y="175170"/>
                  </a:cubicBezTo>
                  <a:cubicBezTo>
                    <a:pt x="106315" y="173444"/>
                    <a:pt x="117671" y="167088"/>
                    <a:pt x="125643" y="157363"/>
                  </a:cubicBezTo>
                  <a:lnTo>
                    <a:pt x="114685" y="148322"/>
                  </a:lnTo>
                  <a:cubicBezTo>
                    <a:pt x="109343" y="154815"/>
                    <a:pt x="101864" y="159185"/>
                    <a:pt x="93590" y="160650"/>
                  </a:cubicBezTo>
                  <a:close/>
                  <a:moveTo>
                    <a:pt x="14691" y="134625"/>
                  </a:moveTo>
                  <a:cubicBezTo>
                    <a:pt x="14089" y="125009"/>
                    <a:pt x="14924" y="115366"/>
                    <a:pt x="17157" y="105996"/>
                  </a:cubicBezTo>
                  <a:close/>
                  <a:moveTo>
                    <a:pt x="38800" y="85861"/>
                  </a:moveTo>
                  <a:lnTo>
                    <a:pt x="37019" y="85861"/>
                  </a:lnTo>
                  <a:cubicBezTo>
                    <a:pt x="35444" y="86258"/>
                    <a:pt x="34047" y="87176"/>
                    <a:pt x="33046" y="88463"/>
                  </a:cubicBezTo>
                  <a:lnTo>
                    <a:pt x="35375" y="61753"/>
                  </a:lnTo>
                  <a:cubicBezTo>
                    <a:pt x="50443" y="33399"/>
                    <a:pt x="67017" y="14222"/>
                    <a:pt x="75373" y="13674"/>
                  </a:cubicBezTo>
                  <a:cubicBezTo>
                    <a:pt x="76057" y="13674"/>
                    <a:pt x="77838" y="13674"/>
                    <a:pt x="80166" y="17783"/>
                  </a:cubicBezTo>
                  <a:cubicBezTo>
                    <a:pt x="92769" y="41754"/>
                    <a:pt x="86468" y="53671"/>
                    <a:pt x="61127" y="77368"/>
                  </a:cubicBezTo>
                  <a:cubicBezTo>
                    <a:pt x="56511" y="82258"/>
                    <a:pt x="51032" y="86244"/>
                    <a:pt x="44964" y="89148"/>
                  </a:cubicBezTo>
                  <a:cubicBezTo>
                    <a:pt x="43621" y="87053"/>
                    <a:pt x="41293" y="85806"/>
                    <a:pt x="38800" y="858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03CE8391-8C8C-49FB-A15A-225E9D29C64C}"/>
                </a:ext>
              </a:extLst>
            </p:cNvPr>
            <p:cNvSpPr/>
            <p:nvPr/>
          </p:nvSpPr>
          <p:spPr>
            <a:xfrm>
              <a:off x="11154301" y="4028881"/>
              <a:ext cx="121909" cy="151051"/>
            </a:xfrm>
            <a:custGeom>
              <a:avLst/>
              <a:gdLst>
                <a:gd name="connsiteX0" fmla="*/ 90114 w 121909"/>
                <a:gd name="connsiteY0" fmla="*/ 137210 h 151051"/>
                <a:gd name="connsiteX1" fmla="*/ 90114 w 121909"/>
                <a:gd name="connsiteY1" fmla="*/ 98308 h 151051"/>
                <a:gd name="connsiteX2" fmla="*/ 91895 w 121909"/>
                <a:gd name="connsiteY2" fmla="*/ 43517 h 151051"/>
                <a:gd name="connsiteX3" fmla="*/ 73266 w 121909"/>
                <a:gd name="connsiteY3" fmla="*/ 5985 h 151051"/>
                <a:gd name="connsiteX4" fmla="*/ 31214 w 121909"/>
                <a:gd name="connsiteY4" fmla="*/ 38586 h 151051"/>
                <a:gd name="connsiteX5" fmla="*/ 13681 w 121909"/>
                <a:gd name="connsiteY5" fmla="*/ 76803 h 151051"/>
                <a:gd name="connsiteX6" fmla="*/ 13681 w 121909"/>
                <a:gd name="connsiteY6" fmla="*/ -42 h 151051"/>
                <a:gd name="connsiteX7" fmla="*/ -17 w 121909"/>
                <a:gd name="connsiteY7" fmla="*/ -42 h 151051"/>
                <a:gd name="connsiteX8" fmla="*/ -17 w 121909"/>
                <a:gd name="connsiteY8" fmla="*/ 141045 h 151051"/>
                <a:gd name="connsiteX9" fmla="*/ 8503 w 121909"/>
                <a:gd name="connsiteY9" fmla="*/ 146414 h 151051"/>
                <a:gd name="connsiteX10" fmla="*/ 13681 w 121909"/>
                <a:gd name="connsiteY10" fmla="*/ 141730 h 151051"/>
                <a:gd name="connsiteX11" fmla="*/ 43131 w 121909"/>
                <a:gd name="connsiteY11" fmla="*/ 45846 h 151051"/>
                <a:gd name="connsiteX12" fmla="*/ 69704 w 121909"/>
                <a:gd name="connsiteY12" fmla="*/ 19409 h 151051"/>
                <a:gd name="connsiteX13" fmla="*/ 77649 w 121909"/>
                <a:gd name="connsiteY13" fmla="*/ 44202 h 151051"/>
                <a:gd name="connsiteX14" fmla="*/ 75868 w 121909"/>
                <a:gd name="connsiteY14" fmla="*/ 97212 h 151051"/>
                <a:gd name="connsiteX15" fmla="*/ 86690 w 121909"/>
                <a:gd name="connsiteY15" fmla="*/ 150907 h 151051"/>
                <a:gd name="connsiteX16" fmla="*/ 90799 w 121909"/>
                <a:gd name="connsiteY16" fmla="*/ 150907 h 151051"/>
                <a:gd name="connsiteX17" fmla="*/ 121893 w 121909"/>
                <a:gd name="connsiteY17" fmla="*/ 120635 h 151051"/>
                <a:gd name="connsiteX18" fmla="*/ 108195 w 121909"/>
                <a:gd name="connsiteY18" fmla="*/ 115293 h 151051"/>
                <a:gd name="connsiteX19" fmla="*/ 90114 w 121909"/>
                <a:gd name="connsiteY19" fmla="*/ 137210 h 15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051">
                  <a:moveTo>
                    <a:pt x="90114" y="137210"/>
                  </a:moveTo>
                  <a:cubicBezTo>
                    <a:pt x="87731" y="124347"/>
                    <a:pt x="87731" y="111170"/>
                    <a:pt x="90114" y="98308"/>
                  </a:cubicBezTo>
                  <a:cubicBezTo>
                    <a:pt x="92141" y="80117"/>
                    <a:pt x="92730" y="61804"/>
                    <a:pt x="91895" y="43517"/>
                  </a:cubicBezTo>
                  <a:cubicBezTo>
                    <a:pt x="90114" y="21053"/>
                    <a:pt x="84087" y="8725"/>
                    <a:pt x="73266" y="5985"/>
                  </a:cubicBezTo>
                  <a:cubicBezTo>
                    <a:pt x="62444" y="3246"/>
                    <a:pt x="46829" y="13930"/>
                    <a:pt x="31214" y="38586"/>
                  </a:cubicBezTo>
                  <a:cubicBezTo>
                    <a:pt x="23913" y="50613"/>
                    <a:pt x="18037" y="63434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60" y="144880"/>
                    <a:pt x="4668" y="147277"/>
                    <a:pt x="8503" y="146414"/>
                  </a:cubicBezTo>
                  <a:cubicBezTo>
                    <a:pt x="10928" y="145853"/>
                    <a:pt x="12886" y="144086"/>
                    <a:pt x="13681" y="141730"/>
                  </a:cubicBezTo>
                  <a:cubicBezTo>
                    <a:pt x="13681" y="141730"/>
                    <a:pt x="20529" y="81871"/>
                    <a:pt x="43131" y="45846"/>
                  </a:cubicBezTo>
                  <a:cubicBezTo>
                    <a:pt x="57513" y="23245"/>
                    <a:pt x="66828" y="18450"/>
                    <a:pt x="69704" y="19409"/>
                  </a:cubicBezTo>
                  <a:cubicBezTo>
                    <a:pt x="72581" y="20368"/>
                    <a:pt x="76279" y="25847"/>
                    <a:pt x="77649" y="44202"/>
                  </a:cubicBezTo>
                  <a:cubicBezTo>
                    <a:pt x="78499" y="61886"/>
                    <a:pt x="77910" y="79624"/>
                    <a:pt x="75868" y="97212"/>
                  </a:cubicBezTo>
                  <a:cubicBezTo>
                    <a:pt x="73266" y="126388"/>
                    <a:pt x="71485" y="147620"/>
                    <a:pt x="86690" y="150907"/>
                  </a:cubicBezTo>
                  <a:cubicBezTo>
                    <a:pt x="88059" y="151044"/>
                    <a:pt x="89429" y="151044"/>
                    <a:pt x="90799" y="150907"/>
                  </a:cubicBezTo>
                  <a:cubicBezTo>
                    <a:pt x="109017" y="150907"/>
                    <a:pt x="120523" y="123512"/>
                    <a:pt x="121893" y="120635"/>
                  </a:cubicBezTo>
                  <a:lnTo>
                    <a:pt x="108195" y="115293"/>
                  </a:lnTo>
                  <a:cubicBezTo>
                    <a:pt x="105455" y="123786"/>
                    <a:pt x="96278" y="138305"/>
                    <a:pt x="90114" y="1372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FA8C192-2F0E-4E45-87AF-B258CD1A84AD}"/>
                </a:ext>
              </a:extLst>
            </p:cNvPr>
            <p:cNvSpPr/>
            <p:nvPr/>
          </p:nvSpPr>
          <p:spPr>
            <a:xfrm>
              <a:off x="11328262" y="4049564"/>
              <a:ext cx="87974" cy="96295"/>
            </a:xfrm>
            <a:custGeom>
              <a:avLst/>
              <a:gdLst>
                <a:gd name="connsiteX0" fmla="*/ 87922 w 87974"/>
                <a:gd name="connsiteY0" fmla="*/ 59407 h 96295"/>
                <a:gd name="connsiteX1" fmla="*/ 84772 w 87974"/>
                <a:gd name="connsiteY1" fmla="*/ 52695 h 96295"/>
                <a:gd name="connsiteX2" fmla="*/ 8338 w 87974"/>
                <a:gd name="connsiteY2" fmla="*/ -42 h 96295"/>
                <a:gd name="connsiteX3" fmla="*/ 257 w 87974"/>
                <a:gd name="connsiteY3" fmla="*/ 11738 h 96295"/>
                <a:gd name="connsiteX4" fmla="*/ 65732 w 87974"/>
                <a:gd name="connsiteY4" fmla="*/ 56804 h 96295"/>
                <a:gd name="connsiteX5" fmla="*/ -17 w 87974"/>
                <a:gd name="connsiteY5" fmla="*/ 82556 h 96295"/>
                <a:gd name="connsiteX6" fmla="*/ 5188 w 87974"/>
                <a:gd name="connsiteY6" fmla="*/ 96254 h 96295"/>
                <a:gd name="connsiteX7" fmla="*/ 83402 w 87974"/>
                <a:gd name="connsiteY7" fmla="*/ 65571 h 96295"/>
                <a:gd name="connsiteX8" fmla="*/ 87922 w 87974"/>
                <a:gd name="connsiteY8" fmla="*/ 59407 h 96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4" h="96295">
                  <a:moveTo>
                    <a:pt x="87922" y="59407"/>
                  </a:moveTo>
                  <a:cubicBezTo>
                    <a:pt x="88182" y="56763"/>
                    <a:pt x="86977" y="54188"/>
                    <a:pt x="84772" y="52695"/>
                  </a:cubicBezTo>
                  <a:lnTo>
                    <a:pt x="8338" y="-42"/>
                  </a:lnTo>
                  <a:lnTo>
                    <a:pt x="257" y="11738"/>
                  </a:lnTo>
                  <a:lnTo>
                    <a:pt x="65732" y="56804"/>
                  </a:lnTo>
                  <a:lnTo>
                    <a:pt x="-17" y="82556"/>
                  </a:lnTo>
                  <a:lnTo>
                    <a:pt x="5188" y="96254"/>
                  </a:lnTo>
                  <a:lnTo>
                    <a:pt x="83402" y="65571"/>
                  </a:lnTo>
                  <a:cubicBezTo>
                    <a:pt x="85950" y="64543"/>
                    <a:pt x="87703" y="62146"/>
                    <a:pt x="87922" y="594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A3016D0E-6BAB-49FF-BBF6-7B02948E88F7}"/>
                </a:ext>
              </a:extLst>
            </p:cNvPr>
            <p:cNvSpPr/>
            <p:nvPr/>
          </p:nvSpPr>
          <p:spPr>
            <a:xfrm>
              <a:off x="11335796" y="4135087"/>
              <a:ext cx="89446" cy="52549"/>
            </a:xfrm>
            <a:custGeom>
              <a:avLst/>
              <a:gdLst>
                <a:gd name="connsiteX0" fmla="*/ -17 w 89446"/>
                <a:gd name="connsiteY0" fmla="*/ 43057 h 52549"/>
                <a:gd name="connsiteX1" fmla="*/ 10530 w 89446"/>
                <a:gd name="connsiteY1" fmla="*/ 52508 h 52549"/>
                <a:gd name="connsiteX2" fmla="*/ 87785 w 89446"/>
                <a:gd name="connsiteY2" fmla="*/ 14155 h 52549"/>
                <a:gd name="connsiteX3" fmla="*/ 89429 w 89446"/>
                <a:gd name="connsiteY3" fmla="*/ 457 h 52549"/>
                <a:gd name="connsiteX4" fmla="*/ -17 w 89446"/>
                <a:gd name="connsiteY4" fmla="*/ 43057 h 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549">
                  <a:moveTo>
                    <a:pt x="-17" y="43057"/>
                  </a:moveTo>
                  <a:lnTo>
                    <a:pt x="10530" y="52508"/>
                  </a:lnTo>
                  <a:cubicBezTo>
                    <a:pt x="10530" y="52508"/>
                    <a:pt x="49295" y="9360"/>
                    <a:pt x="87785" y="14155"/>
                  </a:cubicBezTo>
                  <a:lnTo>
                    <a:pt x="89429" y="457"/>
                  </a:lnTo>
                  <a:cubicBezTo>
                    <a:pt x="44227" y="-5296"/>
                    <a:pt x="1764" y="40591"/>
                    <a:pt x="-17" y="430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95E962EF-EBD0-4A10-A166-46C3091A20AC}"/>
                </a:ext>
              </a:extLst>
            </p:cNvPr>
            <p:cNvSpPr/>
            <p:nvPr/>
          </p:nvSpPr>
          <p:spPr>
            <a:xfrm>
              <a:off x="11472225" y="4064619"/>
              <a:ext cx="116567" cy="102609"/>
            </a:xfrm>
            <a:custGeom>
              <a:avLst/>
              <a:gdLst>
                <a:gd name="connsiteX0" fmla="*/ 92990 w 116567"/>
                <a:gd name="connsiteY0" fmla="*/ 79418 h 102609"/>
                <a:gd name="connsiteX1" fmla="*/ 91894 w 116567"/>
                <a:gd name="connsiteY1" fmla="*/ 46954 h 102609"/>
                <a:gd name="connsiteX2" fmla="*/ 78881 w 116567"/>
                <a:gd name="connsiteY2" fmla="*/ 793 h 102609"/>
                <a:gd name="connsiteX3" fmla="*/ 43679 w 116567"/>
                <a:gd name="connsiteY3" fmla="*/ 21888 h 102609"/>
                <a:gd name="connsiteX4" fmla="*/ 14639 w 116567"/>
                <a:gd name="connsiteY4" fmla="*/ 62981 h 102609"/>
                <a:gd name="connsiteX5" fmla="*/ 13681 w 116567"/>
                <a:gd name="connsiteY5" fmla="*/ 7231 h 102609"/>
                <a:gd name="connsiteX6" fmla="*/ -17 w 116567"/>
                <a:gd name="connsiteY6" fmla="*/ 7231 h 102609"/>
                <a:gd name="connsiteX7" fmla="*/ 1627 w 116567"/>
                <a:gd name="connsiteY7" fmla="*/ 95718 h 102609"/>
                <a:gd name="connsiteX8" fmla="*/ 7927 w 116567"/>
                <a:gd name="connsiteY8" fmla="*/ 102567 h 102609"/>
                <a:gd name="connsiteX9" fmla="*/ 8749 w 116567"/>
                <a:gd name="connsiteY9" fmla="*/ 102567 h 102609"/>
                <a:gd name="connsiteX10" fmla="*/ 15598 w 116567"/>
                <a:gd name="connsiteY10" fmla="*/ 97362 h 102609"/>
                <a:gd name="connsiteX11" fmla="*/ 54910 w 116567"/>
                <a:gd name="connsiteY11" fmla="*/ 30517 h 102609"/>
                <a:gd name="connsiteX12" fmla="*/ 74224 w 116567"/>
                <a:gd name="connsiteY12" fmla="*/ 13395 h 102609"/>
                <a:gd name="connsiteX13" fmla="*/ 78197 w 116567"/>
                <a:gd name="connsiteY13" fmla="*/ 46269 h 102609"/>
                <a:gd name="connsiteX14" fmla="*/ 89155 w 116567"/>
                <a:gd name="connsiteY14" fmla="*/ 95444 h 102609"/>
                <a:gd name="connsiteX15" fmla="*/ 116550 w 116567"/>
                <a:gd name="connsiteY15" fmla="*/ 68049 h 102609"/>
                <a:gd name="connsiteX16" fmla="*/ 104222 w 116567"/>
                <a:gd name="connsiteY16" fmla="*/ 61200 h 102609"/>
                <a:gd name="connsiteX17" fmla="*/ 92990 w 116567"/>
                <a:gd name="connsiteY17" fmla="*/ 79418 h 1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567" h="102609">
                  <a:moveTo>
                    <a:pt x="92990" y="79418"/>
                  </a:moveTo>
                  <a:cubicBezTo>
                    <a:pt x="92018" y="68624"/>
                    <a:pt x="91648" y="57789"/>
                    <a:pt x="91894" y="46954"/>
                  </a:cubicBezTo>
                  <a:cubicBezTo>
                    <a:pt x="91894" y="24353"/>
                    <a:pt x="90798" y="5861"/>
                    <a:pt x="78881" y="793"/>
                  </a:cubicBezTo>
                  <a:cubicBezTo>
                    <a:pt x="69841" y="-2494"/>
                    <a:pt x="59294" y="3807"/>
                    <a:pt x="43679" y="21888"/>
                  </a:cubicBezTo>
                  <a:cubicBezTo>
                    <a:pt x="32597" y="34544"/>
                    <a:pt x="22872" y="48310"/>
                    <a:pt x="14639" y="62981"/>
                  </a:cubicBezTo>
                  <a:lnTo>
                    <a:pt x="13681" y="7231"/>
                  </a:lnTo>
                  <a:lnTo>
                    <a:pt x="-17" y="7231"/>
                  </a:lnTo>
                  <a:lnTo>
                    <a:pt x="1627" y="95718"/>
                  </a:lnTo>
                  <a:cubicBezTo>
                    <a:pt x="1736" y="99252"/>
                    <a:pt x="4421" y="102156"/>
                    <a:pt x="7927" y="102567"/>
                  </a:cubicBezTo>
                  <a:lnTo>
                    <a:pt x="8749" y="102567"/>
                  </a:lnTo>
                  <a:cubicBezTo>
                    <a:pt x="11955" y="102608"/>
                    <a:pt x="14776" y="100458"/>
                    <a:pt x="15598" y="97362"/>
                  </a:cubicBezTo>
                  <a:cubicBezTo>
                    <a:pt x="24009" y="72638"/>
                    <a:pt x="37391" y="49886"/>
                    <a:pt x="54910" y="30517"/>
                  </a:cubicBezTo>
                  <a:cubicBezTo>
                    <a:pt x="69430" y="13669"/>
                    <a:pt x="74361" y="13532"/>
                    <a:pt x="74224" y="13395"/>
                  </a:cubicBezTo>
                  <a:cubicBezTo>
                    <a:pt x="74088" y="13258"/>
                    <a:pt x="78197" y="20518"/>
                    <a:pt x="78197" y="46269"/>
                  </a:cubicBezTo>
                  <a:cubicBezTo>
                    <a:pt x="78197" y="76130"/>
                    <a:pt x="78197" y="92568"/>
                    <a:pt x="89155" y="95444"/>
                  </a:cubicBezTo>
                  <a:cubicBezTo>
                    <a:pt x="97511" y="97499"/>
                    <a:pt x="104770" y="90513"/>
                    <a:pt x="116550" y="68049"/>
                  </a:cubicBezTo>
                  <a:lnTo>
                    <a:pt x="104222" y="61200"/>
                  </a:lnTo>
                  <a:cubicBezTo>
                    <a:pt x="100976" y="67569"/>
                    <a:pt x="97223" y="73651"/>
                    <a:pt x="92990" y="794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AAD6B0A8-A945-4E40-AADA-5B584833B379}"/>
                </a:ext>
              </a:extLst>
            </p:cNvPr>
            <p:cNvSpPr/>
            <p:nvPr/>
          </p:nvSpPr>
          <p:spPr>
            <a:xfrm>
              <a:off x="12021092" y="4126545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83F0BDD-B351-4E60-8493-7F5AD08B9949}"/>
                </a:ext>
              </a:extLst>
            </p:cNvPr>
            <p:cNvSpPr/>
            <p:nvPr/>
          </p:nvSpPr>
          <p:spPr>
            <a:xfrm>
              <a:off x="12121086" y="4067036"/>
              <a:ext cx="95198" cy="221826"/>
            </a:xfrm>
            <a:custGeom>
              <a:avLst/>
              <a:gdLst>
                <a:gd name="connsiteX0" fmla="*/ 85730 w 95198"/>
                <a:gd name="connsiteY0" fmla="*/ 9197 h 221826"/>
                <a:gd name="connsiteX1" fmla="*/ 72033 w 95198"/>
                <a:gd name="connsiteY1" fmla="*/ 20 h 221826"/>
                <a:gd name="connsiteX2" fmla="*/ 21762 w 95198"/>
                <a:gd name="connsiteY2" fmla="*/ 46729 h 221826"/>
                <a:gd name="connsiteX3" fmla="*/ 35460 w 95198"/>
                <a:gd name="connsiteY3" fmla="*/ 84671 h 221826"/>
                <a:gd name="connsiteX4" fmla="*/ 68061 w 95198"/>
                <a:gd name="connsiteY4" fmla="*/ 88644 h 221826"/>
                <a:gd name="connsiteX5" fmla="*/ 74361 w 95198"/>
                <a:gd name="connsiteY5" fmla="*/ 85630 h 221826"/>
                <a:gd name="connsiteX6" fmla="*/ 52719 w 95198"/>
                <a:gd name="connsiteY6" fmla="*/ 157269 h 221826"/>
                <a:gd name="connsiteX7" fmla="*/ 20803 w 95198"/>
                <a:gd name="connsiteY7" fmla="*/ 207814 h 221826"/>
                <a:gd name="connsiteX8" fmla="*/ 13681 w 95198"/>
                <a:gd name="connsiteY8" fmla="*/ 170282 h 221826"/>
                <a:gd name="connsiteX9" fmla="*/ -17 w 95198"/>
                <a:gd name="connsiteY9" fmla="*/ 170282 h 221826"/>
                <a:gd name="connsiteX10" fmla="*/ 18475 w 95198"/>
                <a:gd name="connsiteY10" fmla="*/ 221785 h 221826"/>
                <a:gd name="connsiteX11" fmla="*/ 21625 w 95198"/>
                <a:gd name="connsiteY11" fmla="*/ 221785 h 221826"/>
                <a:gd name="connsiteX12" fmla="*/ 66280 w 95198"/>
                <a:gd name="connsiteY12" fmla="*/ 162611 h 221826"/>
                <a:gd name="connsiteX13" fmla="*/ 91621 w 95198"/>
                <a:gd name="connsiteY13" fmla="*/ 67686 h 221826"/>
                <a:gd name="connsiteX14" fmla="*/ 95182 w 95198"/>
                <a:gd name="connsiteY14" fmla="*/ 60426 h 221826"/>
                <a:gd name="connsiteX15" fmla="*/ 92305 w 95198"/>
                <a:gd name="connsiteY15" fmla="*/ 59194 h 221826"/>
                <a:gd name="connsiteX16" fmla="*/ 85730 w 95198"/>
                <a:gd name="connsiteY16" fmla="*/ 9197 h 221826"/>
                <a:gd name="connsiteX17" fmla="*/ 77923 w 95198"/>
                <a:gd name="connsiteY17" fmla="*/ 63029 h 221826"/>
                <a:gd name="connsiteX18" fmla="*/ 63540 w 95198"/>
                <a:gd name="connsiteY18" fmla="*/ 75357 h 221826"/>
                <a:gd name="connsiteX19" fmla="*/ 42720 w 95198"/>
                <a:gd name="connsiteY19" fmla="*/ 72206 h 221826"/>
                <a:gd name="connsiteX20" fmla="*/ 35597 w 95198"/>
                <a:gd name="connsiteY20" fmla="*/ 50838 h 221826"/>
                <a:gd name="connsiteX21" fmla="*/ 70526 w 95198"/>
                <a:gd name="connsiteY21" fmla="*/ 14128 h 221826"/>
                <a:gd name="connsiteX22" fmla="*/ 70526 w 95198"/>
                <a:gd name="connsiteY22" fmla="*/ 14128 h 221826"/>
                <a:gd name="connsiteX23" fmla="*/ 72992 w 95198"/>
                <a:gd name="connsiteY23" fmla="*/ 16594 h 221826"/>
                <a:gd name="connsiteX24" fmla="*/ 77923 w 95198"/>
                <a:gd name="connsiteY24" fmla="*/ 63029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8" h="221826">
                  <a:moveTo>
                    <a:pt x="85730" y="9197"/>
                  </a:moveTo>
                  <a:cubicBezTo>
                    <a:pt x="83018" y="4019"/>
                    <a:pt x="77854" y="554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41" y="61015"/>
                    <a:pt x="21858" y="77398"/>
                    <a:pt x="35460" y="84671"/>
                  </a:cubicBezTo>
                  <a:cubicBezTo>
                    <a:pt x="45185" y="90794"/>
                    <a:pt x="57144" y="92260"/>
                    <a:pt x="68061" y="88644"/>
                  </a:cubicBezTo>
                  <a:cubicBezTo>
                    <a:pt x="70266" y="87890"/>
                    <a:pt x="72389" y="86877"/>
                    <a:pt x="74361" y="85630"/>
                  </a:cubicBezTo>
                  <a:cubicBezTo>
                    <a:pt x="69855" y="110245"/>
                    <a:pt x="62595" y="134271"/>
                    <a:pt x="52719" y="157269"/>
                  </a:cubicBezTo>
                  <a:cubicBezTo>
                    <a:pt x="31898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183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1" y="213019"/>
                    <a:pt x="66280" y="162611"/>
                  </a:cubicBezTo>
                  <a:cubicBezTo>
                    <a:pt x="79251" y="132353"/>
                    <a:pt x="87785" y="100383"/>
                    <a:pt x="91621" y="67686"/>
                  </a:cubicBezTo>
                  <a:cubicBezTo>
                    <a:pt x="93059" y="65399"/>
                    <a:pt x="94250" y="62961"/>
                    <a:pt x="95182" y="60426"/>
                  </a:cubicBezTo>
                  <a:lnTo>
                    <a:pt x="92305" y="59194"/>
                  </a:lnTo>
                  <a:cubicBezTo>
                    <a:pt x="94620" y="42236"/>
                    <a:pt x="92346" y="24977"/>
                    <a:pt x="85730" y="9197"/>
                  </a:cubicBezTo>
                  <a:close/>
                  <a:moveTo>
                    <a:pt x="77923" y="63029"/>
                  </a:moveTo>
                  <a:cubicBezTo>
                    <a:pt x="74512" y="68522"/>
                    <a:pt x="69485" y="72823"/>
                    <a:pt x="63540" y="75357"/>
                  </a:cubicBezTo>
                  <a:cubicBezTo>
                    <a:pt x="56472" y="77466"/>
                    <a:pt x="48842" y="76316"/>
                    <a:pt x="42720" y="72206"/>
                  </a:cubicBezTo>
                  <a:cubicBezTo>
                    <a:pt x="39843" y="70700"/>
                    <a:pt x="31077" y="65769"/>
                    <a:pt x="35597" y="50838"/>
                  </a:cubicBezTo>
                  <a:cubicBezTo>
                    <a:pt x="41213" y="32072"/>
                    <a:pt x="61623" y="14128"/>
                    <a:pt x="70526" y="14128"/>
                  </a:cubicBezTo>
                  <a:lnTo>
                    <a:pt x="70526" y="14128"/>
                  </a:lnTo>
                  <a:cubicBezTo>
                    <a:pt x="71608" y="14649"/>
                    <a:pt x="72471" y="15512"/>
                    <a:pt x="72992" y="16594"/>
                  </a:cubicBezTo>
                  <a:cubicBezTo>
                    <a:pt x="78662" y="31374"/>
                    <a:pt x="80361" y="47386"/>
                    <a:pt x="77923" y="63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DACC1D3F-027D-465A-B51F-4B2AC92F39D3}"/>
                </a:ext>
              </a:extLst>
            </p:cNvPr>
            <p:cNvSpPr/>
            <p:nvPr/>
          </p:nvSpPr>
          <p:spPr>
            <a:xfrm>
              <a:off x="12323310" y="4044085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8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8" y="92555"/>
                  </a:cubicBezTo>
                  <a:cubicBezTo>
                    <a:pt x="7608" y="92555"/>
                    <a:pt x="54591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10F4650D-4099-4901-B85A-82B3860F3B29}"/>
                </a:ext>
              </a:extLst>
            </p:cNvPr>
            <p:cNvSpPr/>
            <p:nvPr/>
          </p:nvSpPr>
          <p:spPr>
            <a:xfrm>
              <a:off x="12434651" y="4029953"/>
              <a:ext cx="96543" cy="143749"/>
            </a:xfrm>
            <a:custGeom>
              <a:avLst/>
              <a:gdLst>
                <a:gd name="connsiteX0" fmla="*/ 88993 w 96543"/>
                <a:gd name="connsiteY0" fmla="*/ 116413 h 143749"/>
                <a:gd name="connsiteX1" fmla="*/ 22833 w 96543"/>
                <a:gd name="connsiteY1" fmla="*/ 125042 h 143749"/>
                <a:gd name="connsiteX2" fmla="*/ 15025 w 96543"/>
                <a:gd name="connsiteY2" fmla="*/ 107646 h 143749"/>
                <a:gd name="connsiteX3" fmla="*/ 58036 w 96543"/>
                <a:gd name="connsiteY3" fmla="*/ 71073 h 143749"/>
                <a:gd name="connsiteX4" fmla="*/ 67488 w 96543"/>
                <a:gd name="connsiteY4" fmla="*/ 69841 h 143749"/>
                <a:gd name="connsiteX5" fmla="*/ 72830 w 96543"/>
                <a:gd name="connsiteY5" fmla="*/ 61759 h 143749"/>
                <a:gd name="connsiteX6" fmla="*/ 65296 w 96543"/>
                <a:gd name="connsiteY6" fmla="*/ 55732 h 143749"/>
                <a:gd name="connsiteX7" fmla="*/ 56392 w 96543"/>
                <a:gd name="connsiteY7" fmla="*/ 56828 h 143749"/>
                <a:gd name="connsiteX8" fmla="*/ 36805 w 96543"/>
                <a:gd name="connsiteY8" fmla="*/ 46965 h 143749"/>
                <a:gd name="connsiteX9" fmla="*/ 42147 w 96543"/>
                <a:gd name="connsiteY9" fmla="*/ 21625 h 143749"/>
                <a:gd name="connsiteX10" fmla="*/ 55845 w 96543"/>
                <a:gd name="connsiteY10" fmla="*/ 14228 h 143749"/>
                <a:gd name="connsiteX11" fmla="*/ 77898 w 96543"/>
                <a:gd name="connsiteY11" fmla="*/ 31076 h 143749"/>
                <a:gd name="connsiteX12" fmla="*/ 89952 w 96543"/>
                <a:gd name="connsiteY12" fmla="*/ 23405 h 143749"/>
                <a:gd name="connsiteX13" fmla="*/ 56940 w 96543"/>
                <a:gd name="connsiteY13" fmla="*/ -18 h 143749"/>
                <a:gd name="connsiteX14" fmla="*/ 30915 w 96543"/>
                <a:gd name="connsiteY14" fmla="*/ 12310 h 143749"/>
                <a:gd name="connsiteX15" fmla="*/ 24203 w 96543"/>
                <a:gd name="connsiteY15" fmla="*/ 54362 h 143749"/>
                <a:gd name="connsiteX16" fmla="*/ 33106 w 96543"/>
                <a:gd name="connsiteY16" fmla="*/ 63950 h 143749"/>
                <a:gd name="connsiteX17" fmla="*/ 369 w 96543"/>
                <a:gd name="connsiteY17" fmla="*/ 106550 h 143749"/>
                <a:gd name="connsiteX18" fmla="*/ 15162 w 96543"/>
                <a:gd name="connsiteY18" fmla="*/ 137233 h 143749"/>
                <a:gd name="connsiteX19" fmla="*/ 42558 w 96543"/>
                <a:gd name="connsiteY19" fmla="*/ 143671 h 143749"/>
                <a:gd name="connsiteX20" fmla="*/ 96527 w 96543"/>
                <a:gd name="connsiteY20" fmla="*/ 128330 h 14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43" h="143749">
                  <a:moveTo>
                    <a:pt x="88993" y="116413"/>
                  </a:moveTo>
                  <a:cubicBezTo>
                    <a:pt x="72008" y="127782"/>
                    <a:pt x="38037" y="134083"/>
                    <a:pt x="22833" y="125042"/>
                  </a:cubicBezTo>
                  <a:cubicBezTo>
                    <a:pt x="16792" y="121495"/>
                    <a:pt x="13655" y="114522"/>
                    <a:pt x="15025" y="107646"/>
                  </a:cubicBezTo>
                  <a:cubicBezTo>
                    <a:pt x="17217" y="81894"/>
                    <a:pt x="44064" y="73676"/>
                    <a:pt x="58036" y="71073"/>
                  </a:cubicBezTo>
                  <a:cubicBezTo>
                    <a:pt x="61214" y="70936"/>
                    <a:pt x="64378" y="70525"/>
                    <a:pt x="67488" y="69841"/>
                  </a:cubicBezTo>
                  <a:cubicBezTo>
                    <a:pt x="71063" y="68909"/>
                    <a:pt x="73364" y="65416"/>
                    <a:pt x="72830" y="61759"/>
                  </a:cubicBezTo>
                  <a:cubicBezTo>
                    <a:pt x="72103" y="58197"/>
                    <a:pt x="68939" y="55663"/>
                    <a:pt x="65296" y="55732"/>
                  </a:cubicBezTo>
                  <a:cubicBezTo>
                    <a:pt x="62693" y="55732"/>
                    <a:pt x="59680" y="55732"/>
                    <a:pt x="56392" y="56828"/>
                  </a:cubicBezTo>
                  <a:cubicBezTo>
                    <a:pt x="48626" y="57019"/>
                    <a:pt x="41284" y="53307"/>
                    <a:pt x="36805" y="46965"/>
                  </a:cubicBezTo>
                  <a:cubicBezTo>
                    <a:pt x="32627" y="38281"/>
                    <a:pt x="34818" y="27884"/>
                    <a:pt x="42147" y="21625"/>
                  </a:cubicBezTo>
                  <a:cubicBezTo>
                    <a:pt x="45297" y="17146"/>
                    <a:pt x="50366" y="14392"/>
                    <a:pt x="55845" y="14228"/>
                  </a:cubicBezTo>
                  <a:cubicBezTo>
                    <a:pt x="65570" y="14228"/>
                    <a:pt x="75021" y="26556"/>
                    <a:pt x="77898" y="31076"/>
                  </a:cubicBezTo>
                  <a:lnTo>
                    <a:pt x="89952" y="23405"/>
                  </a:lnTo>
                  <a:cubicBezTo>
                    <a:pt x="82637" y="11392"/>
                    <a:pt x="70693" y="2914"/>
                    <a:pt x="56940" y="-18"/>
                  </a:cubicBezTo>
                  <a:cubicBezTo>
                    <a:pt x="46776" y="-415"/>
                    <a:pt x="37051" y="4188"/>
                    <a:pt x="30915" y="12310"/>
                  </a:cubicBezTo>
                  <a:cubicBezTo>
                    <a:pt x="19354" y="23159"/>
                    <a:pt x="16600" y="40459"/>
                    <a:pt x="24203" y="54362"/>
                  </a:cubicBezTo>
                  <a:cubicBezTo>
                    <a:pt x="26504" y="58115"/>
                    <a:pt x="29531" y="61375"/>
                    <a:pt x="33106" y="63950"/>
                  </a:cubicBezTo>
                  <a:cubicBezTo>
                    <a:pt x="15025" y="70827"/>
                    <a:pt x="2368" y="87305"/>
                    <a:pt x="369" y="106550"/>
                  </a:cubicBezTo>
                  <a:cubicBezTo>
                    <a:pt x="-1631" y="118865"/>
                    <a:pt x="4272" y="131124"/>
                    <a:pt x="15162" y="137233"/>
                  </a:cubicBezTo>
                  <a:cubicBezTo>
                    <a:pt x="23545" y="141808"/>
                    <a:pt x="33011" y="144027"/>
                    <a:pt x="42558" y="143671"/>
                  </a:cubicBezTo>
                  <a:cubicBezTo>
                    <a:pt x="61597" y="143466"/>
                    <a:pt x="80226" y="138178"/>
                    <a:pt x="96527" y="1283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05467625-1887-47B3-89F3-FCB32BC861D6}"/>
                </a:ext>
              </a:extLst>
            </p:cNvPr>
            <p:cNvSpPr/>
            <p:nvPr/>
          </p:nvSpPr>
          <p:spPr>
            <a:xfrm>
              <a:off x="7452076" y="3970191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1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8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495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1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1" y="83304"/>
                  </a:cubicBezTo>
                  <a:cubicBezTo>
                    <a:pt x="24086" y="83962"/>
                    <a:pt x="26483" y="84277"/>
                    <a:pt x="28894" y="84263"/>
                  </a:cubicBezTo>
                  <a:cubicBezTo>
                    <a:pt x="36044" y="84153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418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7"/>
                    <a:pt x="39578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2074"/>
                    <a:pt x="16018" y="37143"/>
                  </a:cubicBezTo>
                  <a:cubicBezTo>
                    <a:pt x="19854" y="22212"/>
                    <a:pt x="29716" y="14131"/>
                    <a:pt x="38346" y="14131"/>
                  </a:cubicBezTo>
                  <a:cubicBezTo>
                    <a:pt x="39387" y="13953"/>
                    <a:pt x="40455" y="13953"/>
                    <a:pt x="41496" y="14131"/>
                  </a:cubicBezTo>
                  <a:cubicBezTo>
                    <a:pt x="51495" y="17418"/>
                    <a:pt x="55468" y="32212"/>
                    <a:pt x="51495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306A26B0-FA85-486A-B93B-5783C1006FF3}"/>
                </a:ext>
              </a:extLst>
            </p:cNvPr>
            <p:cNvSpPr/>
            <p:nvPr/>
          </p:nvSpPr>
          <p:spPr>
            <a:xfrm>
              <a:off x="7553585" y="3930805"/>
              <a:ext cx="23833" cy="32189"/>
            </a:xfrm>
            <a:custGeom>
              <a:avLst/>
              <a:gdLst>
                <a:gd name="connsiteX0" fmla="*/ 11900 w 23833"/>
                <a:gd name="connsiteY0" fmla="*/ 32148 h 32189"/>
                <a:gd name="connsiteX1" fmla="*/ 23817 w 23833"/>
                <a:gd name="connsiteY1" fmla="*/ 16122 h 32189"/>
                <a:gd name="connsiteX2" fmla="*/ 11900 w 23833"/>
                <a:gd name="connsiteY2" fmla="*/ -42 h 32189"/>
                <a:gd name="connsiteX3" fmla="*/ -17 w 23833"/>
                <a:gd name="connsiteY3" fmla="*/ 16122 h 32189"/>
                <a:gd name="connsiteX4" fmla="*/ 11900 w 23833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6122"/>
                  </a:cubicBezTo>
                  <a:cubicBezTo>
                    <a:pt x="-17" y="25162"/>
                    <a:pt x="4777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DB5F3BA-2B3D-4E38-AD05-93F141CEB9C1}"/>
                </a:ext>
              </a:extLst>
            </p:cNvPr>
            <p:cNvSpPr/>
            <p:nvPr/>
          </p:nvSpPr>
          <p:spPr>
            <a:xfrm>
              <a:off x="7555366" y="3973268"/>
              <a:ext cx="23697" cy="32326"/>
            </a:xfrm>
            <a:custGeom>
              <a:avLst/>
              <a:gdLst>
                <a:gd name="connsiteX0" fmla="*/ 11763 w 23697"/>
                <a:gd name="connsiteY0" fmla="*/ -42 h 32326"/>
                <a:gd name="connsiteX1" fmla="*/ -17 w 23697"/>
                <a:gd name="connsiteY1" fmla="*/ 16122 h 32326"/>
                <a:gd name="connsiteX2" fmla="*/ 11763 w 23697"/>
                <a:gd name="connsiteY2" fmla="*/ 32285 h 32326"/>
                <a:gd name="connsiteX3" fmla="*/ 23680 w 23697"/>
                <a:gd name="connsiteY3" fmla="*/ 16122 h 32326"/>
                <a:gd name="connsiteX4" fmla="*/ 11763 w 23697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7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8338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F437DFE-F306-4AC7-AFDF-C7272B7EFC55}"/>
                </a:ext>
              </a:extLst>
            </p:cNvPr>
            <p:cNvSpPr/>
            <p:nvPr/>
          </p:nvSpPr>
          <p:spPr>
            <a:xfrm>
              <a:off x="7631576" y="3830127"/>
              <a:ext cx="79669" cy="295870"/>
            </a:xfrm>
            <a:custGeom>
              <a:avLst/>
              <a:gdLst>
                <a:gd name="connsiteX0" fmla="*/ 79652 w 79669"/>
                <a:gd name="connsiteY0" fmla="*/ 10780 h 295870"/>
                <a:gd name="connsiteX1" fmla="*/ 70338 w 79669"/>
                <a:gd name="connsiteY1" fmla="*/ -42 h 295870"/>
                <a:gd name="connsiteX2" fmla="*/ 31162 w 79669"/>
                <a:gd name="connsiteY2" fmla="*/ 295829 h 295870"/>
                <a:gd name="connsiteX3" fmla="*/ 44038 w 79669"/>
                <a:gd name="connsiteY3" fmla="*/ 289665 h 295870"/>
                <a:gd name="connsiteX4" fmla="*/ 79652 w 79669"/>
                <a:gd name="connsiteY4" fmla="*/ 10780 h 29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870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191"/>
                    <a:pt x="-56777" y="112827"/>
                    <a:pt x="31162" y="295829"/>
                  </a:cubicBezTo>
                  <a:lnTo>
                    <a:pt x="44038" y="289665"/>
                  </a:lnTo>
                  <a:cubicBezTo>
                    <a:pt x="-39244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D640457B-73FA-43DA-8418-A136E8202B5C}"/>
                </a:ext>
              </a:extLst>
            </p:cNvPr>
            <p:cNvSpPr/>
            <p:nvPr/>
          </p:nvSpPr>
          <p:spPr>
            <a:xfrm>
              <a:off x="8080125" y="3827661"/>
              <a:ext cx="57362" cy="297103"/>
            </a:xfrm>
            <a:custGeom>
              <a:avLst/>
              <a:gdLst>
                <a:gd name="connsiteX0" fmla="*/ -17 w 57362"/>
                <a:gd name="connsiteY0" fmla="*/ 8999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999"/>
                  </a:moveTo>
                  <a:cubicBezTo>
                    <a:pt x="942" y="10095"/>
                    <a:pt x="95867" y="129402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BCA1CB9C-9AB4-4FE5-8301-303645C8DCE8}"/>
                </a:ext>
              </a:extLst>
            </p:cNvPr>
            <p:cNvSpPr/>
            <p:nvPr/>
          </p:nvSpPr>
          <p:spPr>
            <a:xfrm>
              <a:off x="7661632" y="3914688"/>
              <a:ext cx="129882" cy="115025"/>
            </a:xfrm>
            <a:custGeom>
              <a:avLst/>
              <a:gdLst>
                <a:gd name="connsiteX0" fmla="*/ 86580 w 129882"/>
                <a:gd name="connsiteY0" fmla="*/ 45115 h 115025"/>
                <a:gd name="connsiteX1" fmla="*/ 98771 w 129882"/>
                <a:gd name="connsiteY1" fmla="*/ 21281 h 115025"/>
                <a:gd name="connsiteX2" fmla="*/ 103428 w 129882"/>
                <a:gd name="connsiteY2" fmla="*/ 14706 h 115025"/>
                <a:gd name="connsiteX3" fmla="*/ 116167 w 129882"/>
                <a:gd name="connsiteY3" fmla="*/ 52786 h 115025"/>
                <a:gd name="connsiteX4" fmla="*/ 129865 w 129882"/>
                <a:gd name="connsiteY4" fmla="*/ 50731 h 115025"/>
                <a:gd name="connsiteX5" fmla="*/ 105894 w 129882"/>
                <a:gd name="connsiteY5" fmla="*/ 734 h 115025"/>
                <a:gd name="connsiteX6" fmla="*/ 86032 w 129882"/>
                <a:gd name="connsiteY6" fmla="*/ 14432 h 115025"/>
                <a:gd name="connsiteX7" fmla="*/ 83841 w 129882"/>
                <a:gd name="connsiteY7" fmla="*/ 18816 h 115025"/>
                <a:gd name="connsiteX8" fmla="*/ 74526 w 129882"/>
                <a:gd name="connsiteY8" fmla="*/ 5118 h 115025"/>
                <a:gd name="connsiteX9" fmla="*/ 54801 w 129882"/>
                <a:gd name="connsiteY9" fmla="*/ 1008 h 115025"/>
                <a:gd name="connsiteX10" fmla="*/ 25899 w 129882"/>
                <a:gd name="connsiteY10" fmla="*/ 49909 h 115025"/>
                <a:gd name="connsiteX11" fmla="*/ 39597 w 129882"/>
                <a:gd name="connsiteY11" fmla="*/ 53060 h 115025"/>
                <a:gd name="connsiteX12" fmla="*/ 59459 w 129882"/>
                <a:gd name="connsiteY12" fmla="*/ 14432 h 115025"/>
                <a:gd name="connsiteX13" fmla="*/ 65623 w 129882"/>
                <a:gd name="connsiteY13" fmla="*/ 16213 h 115025"/>
                <a:gd name="connsiteX14" fmla="*/ 72061 w 129882"/>
                <a:gd name="connsiteY14" fmla="*/ 41280 h 115025"/>
                <a:gd name="connsiteX15" fmla="*/ 70417 w 129882"/>
                <a:gd name="connsiteY15" fmla="*/ 44978 h 115025"/>
                <a:gd name="connsiteX16" fmla="*/ 29324 w 129882"/>
                <a:gd name="connsiteY16" fmla="*/ 98810 h 115025"/>
                <a:gd name="connsiteX17" fmla="*/ 15626 w 129882"/>
                <a:gd name="connsiteY17" fmla="*/ 91550 h 115025"/>
                <a:gd name="connsiteX18" fmla="*/ 14804 w 129882"/>
                <a:gd name="connsiteY18" fmla="*/ 84427 h 115025"/>
                <a:gd name="connsiteX19" fmla="*/ 1106 w 129882"/>
                <a:gd name="connsiteY19" fmla="*/ 79633 h 115025"/>
                <a:gd name="connsiteX20" fmla="*/ 2887 w 129882"/>
                <a:gd name="connsiteY20" fmla="*/ 98399 h 115025"/>
                <a:gd name="connsiteX21" fmla="*/ 26858 w 129882"/>
                <a:gd name="connsiteY21" fmla="*/ 112097 h 115025"/>
                <a:gd name="connsiteX22" fmla="*/ 31652 w 129882"/>
                <a:gd name="connsiteY22" fmla="*/ 112097 h 115025"/>
                <a:gd name="connsiteX23" fmla="*/ 67266 w 129882"/>
                <a:gd name="connsiteY23" fmla="*/ 82647 h 115025"/>
                <a:gd name="connsiteX24" fmla="*/ 72882 w 129882"/>
                <a:gd name="connsiteY24" fmla="*/ 108262 h 115025"/>
                <a:gd name="connsiteX25" fmla="*/ 91648 w 129882"/>
                <a:gd name="connsiteY25" fmla="*/ 114973 h 115025"/>
                <a:gd name="connsiteX26" fmla="*/ 100415 w 129882"/>
                <a:gd name="connsiteY26" fmla="*/ 113877 h 115025"/>
                <a:gd name="connsiteX27" fmla="*/ 127810 w 129882"/>
                <a:gd name="connsiteY27" fmla="*/ 93879 h 115025"/>
                <a:gd name="connsiteX28" fmla="*/ 114797 w 129882"/>
                <a:gd name="connsiteY28" fmla="*/ 88263 h 115025"/>
                <a:gd name="connsiteX29" fmla="*/ 96853 w 129882"/>
                <a:gd name="connsiteY29" fmla="*/ 100043 h 115025"/>
                <a:gd name="connsiteX30" fmla="*/ 81786 w 129882"/>
                <a:gd name="connsiteY30" fmla="*/ 97577 h 115025"/>
                <a:gd name="connsiteX31" fmla="*/ 83293 w 129882"/>
                <a:gd name="connsiteY31" fmla="*/ 67716 h 115025"/>
                <a:gd name="connsiteX32" fmla="*/ 86580 w 129882"/>
                <a:gd name="connsiteY32" fmla="*/ 45115 h 11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2" h="115025">
                  <a:moveTo>
                    <a:pt x="86580" y="45115"/>
                  </a:moveTo>
                  <a:cubicBezTo>
                    <a:pt x="90552" y="36759"/>
                    <a:pt x="94662" y="28404"/>
                    <a:pt x="98771" y="21281"/>
                  </a:cubicBezTo>
                  <a:cubicBezTo>
                    <a:pt x="100018" y="18884"/>
                    <a:pt x="101593" y="16679"/>
                    <a:pt x="103428" y="14706"/>
                  </a:cubicBezTo>
                  <a:cubicBezTo>
                    <a:pt x="110825" y="26116"/>
                    <a:pt x="115208" y="39225"/>
                    <a:pt x="116167" y="52786"/>
                  </a:cubicBezTo>
                  <a:lnTo>
                    <a:pt x="129865" y="50731"/>
                  </a:lnTo>
                  <a:cubicBezTo>
                    <a:pt x="127810" y="37033"/>
                    <a:pt x="121372" y="3611"/>
                    <a:pt x="105894" y="734"/>
                  </a:cubicBezTo>
                  <a:cubicBezTo>
                    <a:pt x="98634" y="-635"/>
                    <a:pt x="92196" y="3885"/>
                    <a:pt x="86032" y="14432"/>
                  </a:cubicBezTo>
                  <a:lnTo>
                    <a:pt x="83841" y="18816"/>
                  </a:lnTo>
                  <a:cubicBezTo>
                    <a:pt x="82224" y="13391"/>
                    <a:pt x="78964" y="8611"/>
                    <a:pt x="74526" y="5118"/>
                  </a:cubicBezTo>
                  <a:cubicBezTo>
                    <a:pt x="69184" y="269"/>
                    <a:pt x="61637" y="-1307"/>
                    <a:pt x="54801" y="1008"/>
                  </a:cubicBezTo>
                  <a:cubicBezTo>
                    <a:pt x="36446" y="7583"/>
                    <a:pt x="27406" y="42923"/>
                    <a:pt x="25899" y="49909"/>
                  </a:cubicBezTo>
                  <a:lnTo>
                    <a:pt x="39597" y="53060"/>
                  </a:lnTo>
                  <a:cubicBezTo>
                    <a:pt x="42748" y="39362"/>
                    <a:pt x="51240" y="17309"/>
                    <a:pt x="59459" y="14432"/>
                  </a:cubicBezTo>
                  <a:cubicBezTo>
                    <a:pt x="60281" y="14432"/>
                    <a:pt x="62061" y="13473"/>
                    <a:pt x="65623" y="16213"/>
                  </a:cubicBezTo>
                  <a:cubicBezTo>
                    <a:pt x="71485" y="23144"/>
                    <a:pt x="73855" y="32376"/>
                    <a:pt x="72061" y="41280"/>
                  </a:cubicBezTo>
                  <a:lnTo>
                    <a:pt x="70417" y="44978"/>
                  </a:lnTo>
                  <a:cubicBezTo>
                    <a:pt x="57815" y="71552"/>
                    <a:pt x="43021" y="101686"/>
                    <a:pt x="29324" y="98810"/>
                  </a:cubicBezTo>
                  <a:cubicBezTo>
                    <a:pt x="23968" y="98331"/>
                    <a:pt x="19037" y="95714"/>
                    <a:pt x="15626" y="91550"/>
                  </a:cubicBezTo>
                  <a:cubicBezTo>
                    <a:pt x="14407" y="89386"/>
                    <a:pt x="14119" y="86811"/>
                    <a:pt x="14804" y="84427"/>
                  </a:cubicBezTo>
                  <a:lnTo>
                    <a:pt x="1106" y="79633"/>
                  </a:lnTo>
                  <a:cubicBezTo>
                    <a:pt x="-866" y="85866"/>
                    <a:pt x="-222" y="92646"/>
                    <a:pt x="2887" y="98399"/>
                  </a:cubicBezTo>
                  <a:cubicBezTo>
                    <a:pt x="8462" y="106275"/>
                    <a:pt x="17242" y="111289"/>
                    <a:pt x="26858" y="112097"/>
                  </a:cubicBezTo>
                  <a:cubicBezTo>
                    <a:pt x="28447" y="112289"/>
                    <a:pt x="30063" y="112289"/>
                    <a:pt x="31652" y="112097"/>
                  </a:cubicBezTo>
                  <a:cubicBezTo>
                    <a:pt x="45350" y="112097"/>
                    <a:pt x="57267" y="99495"/>
                    <a:pt x="67266" y="82647"/>
                  </a:cubicBezTo>
                  <a:cubicBezTo>
                    <a:pt x="64869" y="91591"/>
                    <a:pt x="66965" y="101139"/>
                    <a:pt x="72882" y="108262"/>
                  </a:cubicBezTo>
                  <a:cubicBezTo>
                    <a:pt x="78074" y="112782"/>
                    <a:pt x="84772" y="115165"/>
                    <a:pt x="91648" y="114973"/>
                  </a:cubicBezTo>
                  <a:cubicBezTo>
                    <a:pt x="94607" y="114932"/>
                    <a:pt x="97538" y="114576"/>
                    <a:pt x="100415" y="113877"/>
                  </a:cubicBezTo>
                  <a:cubicBezTo>
                    <a:pt x="112044" y="111576"/>
                    <a:pt x="122071" y="104248"/>
                    <a:pt x="127810" y="93879"/>
                  </a:cubicBezTo>
                  <a:lnTo>
                    <a:pt x="114797" y="88263"/>
                  </a:lnTo>
                  <a:cubicBezTo>
                    <a:pt x="110661" y="94468"/>
                    <a:pt x="104182" y="98714"/>
                    <a:pt x="96853" y="100043"/>
                  </a:cubicBezTo>
                  <a:cubicBezTo>
                    <a:pt x="91717" y="101604"/>
                    <a:pt x="86156" y="100700"/>
                    <a:pt x="81786" y="97577"/>
                  </a:cubicBezTo>
                  <a:cubicBezTo>
                    <a:pt x="78909" y="94975"/>
                    <a:pt x="81786" y="77305"/>
                    <a:pt x="83293" y="67716"/>
                  </a:cubicBezTo>
                  <a:cubicBezTo>
                    <a:pt x="84799" y="58128"/>
                    <a:pt x="86032" y="53197"/>
                    <a:pt x="86580" y="451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48EADFFC-9A5D-4292-A240-AD2D48B07516}"/>
                </a:ext>
              </a:extLst>
            </p:cNvPr>
            <p:cNvSpPr/>
            <p:nvPr/>
          </p:nvSpPr>
          <p:spPr>
            <a:xfrm>
              <a:off x="7797729" y="4002718"/>
              <a:ext cx="58727" cy="68229"/>
            </a:xfrm>
            <a:custGeom>
              <a:avLst/>
              <a:gdLst>
                <a:gd name="connsiteX0" fmla="*/ 51298 w 58727"/>
                <a:gd name="connsiteY0" fmla="*/ 8588 h 68229"/>
                <a:gd name="connsiteX1" fmla="*/ 40751 w 58727"/>
                <a:gd name="connsiteY1" fmla="*/ 12697 h 68229"/>
                <a:gd name="connsiteX2" fmla="*/ 23492 w 58727"/>
                <a:gd name="connsiteY2" fmla="*/ 30367 h 68229"/>
                <a:gd name="connsiteX3" fmla="*/ 20204 w 58727"/>
                <a:gd name="connsiteY3" fmla="*/ 33381 h 68229"/>
                <a:gd name="connsiteX4" fmla="*/ 14314 w 58727"/>
                <a:gd name="connsiteY4" fmla="*/ -42 h 68229"/>
                <a:gd name="connsiteX5" fmla="*/ 617 w 58727"/>
                <a:gd name="connsiteY5" fmla="*/ 3109 h 68229"/>
                <a:gd name="connsiteX6" fmla="*/ 7055 w 58727"/>
                <a:gd name="connsiteY6" fmla="*/ 46805 h 68229"/>
                <a:gd name="connsiteX7" fmla="*/ 617 w 58727"/>
                <a:gd name="connsiteY7" fmla="*/ 62694 h 68229"/>
                <a:gd name="connsiteX8" fmla="*/ 9246 w 58727"/>
                <a:gd name="connsiteY8" fmla="*/ 68173 h 68229"/>
                <a:gd name="connsiteX9" fmla="*/ 17465 w 58727"/>
                <a:gd name="connsiteY9" fmla="*/ 64064 h 68229"/>
                <a:gd name="connsiteX10" fmla="*/ 20889 w 58727"/>
                <a:gd name="connsiteY10" fmla="*/ 52832 h 68229"/>
                <a:gd name="connsiteX11" fmla="*/ 33354 w 58727"/>
                <a:gd name="connsiteY11" fmla="*/ 40641 h 68229"/>
                <a:gd name="connsiteX12" fmla="*/ 44449 w 58727"/>
                <a:gd name="connsiteY12" fmla="*/ 29956 h 68229"/>
                <a:gd name="connsiteX13" fmla="*/ 42943 w 58727"/>
                <a:gd name="connsiteY13" fmla="*/ 63790 h 68229"/>
                <a:gd name="connsiteX14" fmla="*/ 56640 w 58727"/>
                <a:gd name="connsiteY14" fmla="*/ 65023 h 68229"/>
                <a:gd name="connsiteX15" fmla="*/ 51298 w 58727"/>
                <a:gd name="connsiteY15" fmla="*/ 8588 h 6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7" h="68229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1" y="18957"/>
                    <a:pt x="29615" y="24847"/>
                    <a:pt x="23492" y="30367"/>
                  </a:cubicBezTo>
                  <a:lnTo>
                    <a:pt x="20204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5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14" y="66187"/>
                    <a:pt x="5493" y="68392"/>
                    <a:pt x="9246" y="68173"/>
                  </a:cubicBezTo>
                  <a:cubicBezTo>
                    <a:pt x="12479" y="68173"/>
                    <a:pt x="15520" y="66653"/>
                    <a:pt x="17465" y="64064"/>
                  </a:cubicBezTo>
                  <a:cubicBezTo>
                    <a:pt x="19615" y="60708"/>
                    <a:pt x="20793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0" y="65023"/>
                  </a:lnTo>
                  <a:cubicBezTo>
                    <a:pt x="61982" y="12012"/>
                    <a:pt x="55818" y="9958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7F60BDF1-BB26-485C-988D-E4EC32D40495}"/>
                </a:ext>
              </a:extLst>
            </p:cNvPr>
            <p:cNvSpPr/>
            <p:nvPr/>
          </p:nvSpPr>
          <p:spPr>
            <a:xfrm>
              <a:off x="6368870" y="3931901"/>
              <a:ext cx="165057" cy="171358"/>
            </a:xfrm>
            <a:custGeom>
              <a:avLst/>
              <a:gdLst>
                <a:gd name="connsiteX0" fmla="*/ 105729 w 165057"/>
                <a:gd name="connsiteY0" fmla="*/ 145291 h 171358"/>
                <a:gd name="connsiteX1" fmla="*/ 101894 w 165057"/>
                <a:gd name="connsiteY1" fmla="*/ 151592 h 171358"/>
                <a:gd name="connsiteX2" fmla="*/ 91895 w 165057"/>
                <a:gd name="connsiteY2" fmla="*/ 123238 h 171358"/>
                <a:gd name="connsiteX3" fmla="*/ 85183 w 165057"/>
                <a:gd name="connsiteY3" fmla="*/ 31189 h 171358"/>
                <a:gd name="connsiteX4" fmla="*/ 79156 w 165057"/>
                <a:gd name="connsiteY4" fmla="*/ 24067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825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3 w 165057"/>
                <a:gd name="connsiteY19" fmla="*/ -42 h 171358"/>
                <a:gd name="connsiteX20" fmla="*/ 105729 w 165057"/>
                <a:gd name="connsiteY20" fmla="*/ 145291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291"/>
                  </a:moveTo>
                  <a:cubicBezTo>
                    <a:pt x="104621" y="147496"/>
                    <a:pt x="103339" y="149592"/>
                    <a:pt x="101894" y="151592"/>
                  </a:cubicBezTo>
                  <a:cubicBezTo>
                    <a:pt x="96170" y="143168"/>
                    <a:pt x="92725" y="133388"/>
                    <a:pt x="91895" y="123238"/>
                  </a:cubicBezTo>
                  <a:cubicBezTo>
                    <a:pt x="87403" y="92761"/>
                    <a:pt x="85159" y="61995"/>
                    <a:pt x="85183" y="31189"/>
                  </a:cubicBezTo>
                  <a:cubicBezTo>
                    <a:pt x="85168" y="27669"/>
                    <a:pt x="82627" y="24669"/>
                    <a:pt x="79156" y="24067"/>
                  </a:cubicBezTo>
                  <a:cubicBezTo>
                    <a:pt x="75656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85" y="155948"/>
                    <a:pt x="13978" y="154510"/>
                    <a:pt x="13407" y="152825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2181" y="164564"/>
                    <a:pt x="7933" y="169783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99" y="127018"/>
                    <a:pt x="63873" y="100609"/>
                    <a:pt x="72170" y="73378"/>
                  </a:cubicBezTo>
                  <a:cubicBezTo>
                    <a:pt x="72936" y="91062"/>
                    <a:pt x="74857" y="108677"/>
                    <a:pt x="77923" y="126114"/>
                  </a:cubicBezTo>
                  <a:cubicBezTo>
                    <a:pt x="83128" y="152003"/>
                    <a:pt x="90114" y="164742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91" y="104390"/>
                    <a:pt x="155629" y="54078"/>
                    <a:pt x="165040" y="2424"/>
                  </a:cubicBezTo>
                  <a:lnTo>
                    <a:pt x="151343" y="-42"/>
                  </a:lnTo>
                  <a:cubicBezTo>
                    <a:pt x="142030" y="50065"/>
                    <a:pt x="126714" y="98856"/>
                    <a:pt x="105729" y="1452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90ACDF47-4EF5-4593-8F0C-F00DCCAC3DA7}"/>
                </a:ext>
              </a:extLst>
            </p:cNvPr>
            <p:cNvSpPr/>
            <p:nvPr/>
          </p:nvSpPr>
          <p:spPr>
            <a:xfrm>
              <a:off x="6551324" y="4012580"/>
              <a:ext cx="168993" cy="68762"/>
            </a:xfrm>
            <a:custGeom>
              <a:avLst/>
              <a:gdLst>
                <a:gd name="connsiteX0" fmla="*/ 163534 w 168993"/>
                <a:gd name="connsiteY0" fmla="*/ 26121 h 68762"/>
                <a:gd name="connsiteX1" fmla="*/ 150658 w 168993"/>
                <a:gd name="connsiteY1" fmla="*/ 20779 h 68762"/>
                <a:gd name="connsiteX2" fmla="*/ 150658 w 168993"/>
                <a:gd name="connsiteY2" fmla="*/ 20779 h 68762"/>
                <a:gd name="connsiteX3" fmla="*/ 150658 w 168993"/>
                <a:gd name="connsiteY3" fmla="*/ 20779 h 68762"/>
                <a:gd name="connsiteX4" fmla="*/ 102990 w 168993"/>
                <a:gd name="connsiteY4" fmla="*/ -42 h 68762"/>
                <a:gd name="connsiteX5" fmla="*/ 97648 w 168993"/>
                <a:gd name="connsiteY5" fmla="*/ 13656 h 68762"/>
                <a:gd name="connsiteX6" fmla="*/ 113674 w 168993"/>
                <a:gd name="connsiteY6" fmla="*/ 20368 h 68762"/>
                <a:gd name="connsiteX7" fmla="*/ -17 w 168993"/>
                <a:gd name="connsiteY7" fmla="*/ 20368 h 68762"/>
                <a:gd name="connsiteX8" fmla="*/ -17 w 168993"/>
                <a:gd name="connsiteY8" fmla="*/ 34066 h 68762"/>
                <a:gd name="connsiteX9" fmla="*/ 136001 w 168993"/>
                <a:gd name="connsiteY9" fmla="*/ 34066 h 68762"/>
                <a:gd name="connsiteX10" fmla="*/ 94908 w 168993"/>
                <a:gd name="connsiteY10" fmla="*/ 59954 h 68762"/>
                <a:gd name="connsiteX11" fmla="*/ 106003 w 168993"/>
                <a:gd name="connsiteY11" fmla="*/ 68721 h 68762"/>
                <a:gd name="connsiteX12" fmla="*/ 163807 w 168993"/>
                <a:gd name="connsiteY12" fmla="*/ 38860 h 68762"/>
                <a:gd name="connsiteX13" fmla="*/ 168700 w 168993"/>
                <a:gd name="connsiteY13" fmla="*/ 30052 h 68762"/>
                <a:gd name="connsiteX14" fmla="*/ 163807 w 168993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993" h="68762">
                  <a:moveTo>
                    <a:pt x="163534" y="26121"/>
                  </a:moveTo>
                  <a:lnTo>
                    <a:pt x="150658" y="20779"/>
                  </a:lnTo>
                  <a:lnTo>
                    <a:pt x="150658" y="20779"/>
                  </a:lnTo>
                  <a:lnTo>
                    <a:pt x="150658" y="20779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598" y="39641"/>
                    <a:pt x="106581" y="48462"/>
                    <a:pt x="94908" y="59954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7" y="38860"/>
                  </a:cubicBezTo>
                  <a:cubicBezTo>
                    <a:pt x="167589" y="37778"/>
                    <a:pt x="169781" y="33833"/>
                    <a:pt x="168700" y="30052"/>
                  </a:cubicBezTo>
                  <a:cubicBezTo>
                    <a:pt x="168024" y="27683"/>
                    <a:pt x="166174" y="25834"/>
                    <a:pt x="163807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4AE2AE76-10C9-4B56-8DAB-4C8A4F29E782}"/>
                </a:ext>
              </a:extLst>
            </p:cNvPr>
            <p:cNvSpPr/>
            <p:nvPr/>
          </p:nvSpPr>
          <p:spPr>
            <a:xfrm>
              <a:off x="6734684" y="3942858"/>
              <a:ext cx="125248" cy="181906"/>
            </a:xfrm>
            <a:custGeom>
              <a:avLst/>
              <a:gdLst>
                <a:gd name="connsiteX0" fmla="*/ 93590 w 125248"/>
                <a:gd name="connsiteY0" fmla="*/ 160770 h 181906"/>
                <a:gd name="connsiteX1" fmla="*/ 81262 w 125248"/>
                <a:gd name="connsiteY1" fmla="*/ 154743 h 181906"/>
                <a:gd name="connsiteX2" fmla="*/ 50442 w 125248"/>
                <a:gd name="connsiteY2" fmla="*/ 102829 h 181906"/>
                <a:gd name="connsiteX3" fmla="*/ 70304 w 125248"/>
                <a:gd name="connsiteY3" fmla="*/ 88309 h 181906"/>
                <a:gd name="connsiteX4" fmla="*/ 92083 w 125248"/>
                <a:gd name="connsiteY4" fmla="*/ 11739 h 181906"/>
                <a:gd name="connsiteX5" fmla="*/ 74413 w 125248"/>
                <a:gd name="connsiteY5" fmla="*/ -41 h 181906"/>
                <a:gd name="connsiteX6" fmla="*/ 38114 w 125248"/>
                <a:gd name="connsiteY6" fmla="*/ 30094 h 181906"/>
                <a:gd name="connsiteX7" fmla="*/ 38936 w 125248"/>
                <a:gd name="connsiteY7" fmla="*/ 20643 h 181906"/>
                <a:gd name="connsiteX8" fmla="*/ 25238 w 125248"/>
                <a:gd name="connsiteY8" fmla="*/ 19410 h 181906"/>
                <a:gd name="connsiteX9" fmla="*/ 21814 w 125248"/>
                <a:gd name="connsiteY9" fmla="*/ 58311 h 181906"/>
                <a:gd name="connsiteX10" fmla="*/ 8116 w 125248"/>
                <a:gd name="connsiteY10" fmla="*/ 87077 h 181906"/>
                <a:gd name="connsiteX11" fmla="*/ 11952 w 125248"/>
                <a:gd name="connsiteY11" fmla="*/ 178303 h 181906"/>
                <a:gd name="connsiteX12" fmla="*/ 18116 w 125248"/>
                <a:gd name="connsiteY12" fmla="*/ 181865 h 181906"/>
                <a:gd name="connsiteX13" fmla="*/ 19622 w 125248"/>
                <a:gd name="connsiteY13" fmla="*/ 181865 h 181906"/>
                <a:gd name="connsiteX14" fmla="*/ 25238 w 125248"/>
                <a:gd name="connsiteY14" fmla="*/ 175564 h 181906"/>
                <a:gd name="connsiteX15" fmla="*/ 32087 w 125248"/>
                <a:gd name="connsiteY15" fmla="*/ 96802 h 181906"/>
                <a:gd name="connsiteX16" fmla="*/ 32909 w 125248"/>
                <a:gd name="connsiteY16" fmla="*/ 98446 h 181906"/>
                <a:gd name="connsiteX17" fmla="*/ 70304 w 125248"/>
                <a:gd name="connsiteY17" fmla="*/ 164332 h 181906"/>
                <a:gd name="connsiteX18" fmla="*/ 93453 w 125248"/>
                <a:gd name="connsiteY18" fmla="*/ 175016 h 181906"/>
                <a:gd name="connsiteX19" fmla="*/ 125232 w 125248"/>
                <a:gd name="connsiteY19" fmla="*/ 157209 h 181906"/>
                <a:gd name="connsiteX20" fmla="*/ 114274 w 125248"/>
                <a:gd name="connsiteY20" fmla="*/ 148168 h 181906"/>
                <a:gd name="connsiteX21" fmla="*/ 93590 w 125248"/>
                <a:gd name="connsiteY21" fmla="*/ 160770 h 181906"/>
                <a:gd name="connsiteX22" fmla="*/ 14691 w 125248"/>
                <a:gd name="connsiteY22" fmla="*/ 134882 h 181906"/>
                <a:gd name="connsiteX23" fmla="*/ 17157 w 125248"/>
                <a:gd name="connsiteY23" fmla="*/ 106116 h 181906"/>
                <a:gd name="connsiteX24" fmla="*/ 38662 w 125248"/>
                <a:gd name="connsiteY24" fmla="*/ 86118 h 181906"/>
                <a:gd name="connsiteX25" fmla="*/ 36882 w 125248"/>
                <a:gd name="connsiteY25" fmla="*/ 86118 h 181906"/>
                <a:gd name="connsiteX26" fmla="*/ 32909 w 125248"/>
                <a:gd name="connsiteY26" fmla="*/ 88720 h 181906"/>
                <a:gd name="connsiteX27" fmla="*/ 35238 w 125248"/>
                <a:gd name="connsiteY27" fmla="*/ 62147 h 181906"/>
                <a:gd name="connsiteX28" fmla="*/ 75235 w 125248"/>
                <a:gd name="connsiteY28" fmla="*/ 13931 h 181906"/>
                <a:gd name="connsiteX29" fmla="*/ 80029 w 125248"/>
                <a:gd name="connsiteY29" fmla="*/ 18177 h 181906"/>
                <a:gd name="connsiteX30" fmla="*/ 60989 w 125248"/>
                <a:gd name="connsiteY30" fmla="*/ 77625 h 181906"/>
                <a:gd name="connsiteX31" fmla="*/ 44826 w 125248"/>
                <a:gd name="connsiteY31" fmla="*/ 89405 h 181906"/>
                <a:gd name="connsiteX32" fmla="*/ 38662 w 125248"/>
                <a:gd name="connsiteY32" fmla="*/ 86118 h 18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48" h="181906">
                  <a:moveTo>
                    <a:pt x="93590" y="160770"/>
                  </a:moveTo>
                  <a:cubicBezTo>
                    <a:pt x="88803" y="160633"/>
                    <a:pt x="84307" y="158442"/>
                    <a:pt x="81262" y="154743"/>
                  </a:cubicBezTo>
                  <a:cubicBezTo>
                    <a:pt x="68548" y="139005"/>
                    <a:pt x="58168" y="121526"/>
                    <a:pt x="50442" y="102829"/>
                  </a:cubicBezTo>
                  <a:cubicBezTo>
                    <a:pt x="57836" y="99144"/>
                    <a:pt x="64552" y="94240"/>
                    <a:pt x="70304" y="88309"/>
                  </a:cubicBezTo>
                  <a:cubicBezTo>
                    <a:pt x="94686" y="65434"/>
                    <a:pt x="110575" y="47216"/>
                    <a:pt x="92083" y="11739"/>
                  </a:cubicBezTo>
                  <a:cubicBezTo>
                    <a:pt x="89164" y="4562"/>
                    <a:pt x="82161" y="-109"/>
                    <a:pt x="74413" y="-41"/>
                  </a:cubicBezTo>
                  <a:cubicBezTo>
                    <a:pt x="62633" y="644"/>
                    <a:pt x="49757" y="13657"/>
                    <a:pt x="38114" y="30094"/>
                  </a:cubicBezTo>
                  <a:lnTo>
                    <a:pt x="38936" y="20643"/>
                  </a:lnTo>
                  <a:lnTo>
                    <a:pt x="25238" y="19410"/>
                  </a:lnTo>
                  <a:lnTo>
                    <a:pt x="21814" y="58311"/>
                  </a:lnTo>
                  <a:cubicBezTo>
                    <a:pt x="16745" y="67653"/>
                    <a:pt x="12172" y="77255"/>
                    <a:pt x="8116" y="87077"/>
                  </a:cubicBezTo>
                  <a:cubicBezTo>
                    <a:pt x="-3939" y="116595"/>
                    <a:pt x="-2538" y="149894"/>
                    <a:pt x="11952" y="178303"/>
                  </a:cubicBezTo>
                  <a:cubicBezTo>
                    <a:pt x="13263" y="180467"/>
                    <a:pt x="15587" y="181810"/>
                    <a:pt x="18116" y="181865"/>
                  </a:cubicBezTo>
                  <a:lnTo>
                    <a:pt x="19622" y="181865"/>
                  </a:lnTo>
                  <a:cubicBezTo>
                    <a:pt x="22672" y="181221"/>
                    <a:pt x="24947" y="178673"/>
                    <a:pt x="25238" y="175564"/>
                  </a:cubicBezTo>
                  <a:lnTo>
                    <a:pt x="32087" y="96802"/>
                  </a:lnTo>
                  <a:lnTo>
                    <a:pt x="32909" y="98446"/>
                  </a:lnTo>
                  <a:cubicBezTo>
                    <a:pt x="41928" y="122197"/>
                    <a:pt x="54539" y="144415"/>
                    <a:pt x="70304" y="164332"/>
                  </a:cubicBezTo>
                  <a:cubicBezTo>
                    <a:pt x="76024" y="171194"/>
                    <a:pt x="84524" y="175112"/>
                    <a:pt x="93453" y="175016"/>
                  </a:cubicBezTo>
                  <a:cubicBezTo>
                    <a:pt x="105926" y="173345"/>
                    <a:pt x="117291" y="166975"/>
                    <a:pt x="125232" y="157209"/>
                  </a:cubicBezTo>
                  <a:lnTo>
                    <a:pt x="114274" y="148168"/>
                  </a:lnTo>
                  <a:cubicBezTo>
                    <a:pt x="109078" y="154675"/>
                    <a:pt x="101754" y="159140"/>
                    <a:pt x="93590" y="160770"/>
                  </a:cubicBezTo>
                  <a:close/>
                  <a:moveTo>
                    <a:pt x="14691" y="134882"/>
                  </a:moveTo>
                  <a:cubicBezTo>
                    <a:pt x="14086" y="125225"/>
                    <a:pt x="14916" y="115527"/>
                    <a:pt x="17157" y="106116"/>
                  </a:cubicBezTo>
                  <a:close/>
                  <a:moveTo>
                    <a:pt x="38662" y="86118"/>
                  </a:moveTo>
                  <a:lnTo>
                    <a:pt x="36882" y="86118"/>
                  </a:lnTo>
                  <a:cubicBezTo>
                    <a:pt x="35304" y="86515"/>
                    <a:pt x="33904" y="87433"/>
                    <a:pt x="32909" y="88720"/>
                  </a:cubicBezTo>
                  <a:lnTo>
                    <a:pt x="35238" y="62147"/>
                  </a:lnTo>
                  <a:cubicBezTo>
                    <a:pt x="50305" y="33793"/>
                    <a:pt x="66880" y="14479"/>
                    <a:pt x="75235" y="13931"/>
                  </a:cubicBezTo>
                  <a:cubicBezTo>
                    <a:pt x="75235" y="13931"/>
                    <a:pt x="77701" y="13931"/>
                    <a:pt x="80029" y="18177"/>
                  </a:cubicBezTo>
                  <a:cubicBezTo>
                    <a:pt x="92631" y="42011"/>
                    <a:pt x="86330" y="53928"/>
                    <a:pt x="60989" y="77625"/>
                  </a:cubicBezTo>
                  <a:cubicBezTo>
                    <a:pt x="56409" y="82556"/>
                    <a:pt x="50922" y="86556"/>
                    <a:pt x="44826" y="89405"/>
                  </a:cubicBezTo>
                  <a:cubicBezTo>
                    <a:pt x="43487" y="87309"/>
                    <a:pt x="41150" y="86063"/>
                    <a:pt x="38662" y="861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0D7D16F0-C61D-4761-A39B-4A725BACFBB3}"/>
                </a:ext>
              </a:extLst>
            </p:cNvPr>
            <p:cNvSpPr/>
            <p:nvPr/>
          </p:nvSpPr>
          <p:spPr>
            <a:xfrm>
              <a:off x="6999650" y="3881494"/>
              <a:ext cx="121909" cy="151239"/>
            </a:xfrm>
            <a:custGeom>
              <a:avLst/>
              <a:gdLst>
                <a:gd name="connsiteX0" fmla="*/ 90114 w 121909"/>
                <a:gd name="connsiteY0" fmla="*/ 137757 h 151239"/>
                <a:gd name="connsiteX1" fmla="*/ 90114 w 121909"/>
                <a:gd name="connsiteY1" fmla="*/ 98993 h 151239"/>
                <a:gd name="connsiteX2" fmla="*/ 91895 w 121909"/>
                <a:gd name="connsiteY2" fmla="*/ 43517 h 151239"/>
                <a:gd name="connsiteX3" fmla="*/ 73266 w 121909"/>
                <a:gd name="connsiteY3" fmla="*/ 6122 h 151239"/>
                <a:gd name="connsiteX4" fmla="*/ 31214 w 121909"/>
                <a:gd name="connsiteY4" fmla="*/ 38586 h 151239"/>
                <a:gd name="connsiteX5" fmla="*/ 13681 w 121909"/>
                <a:gd name="connsiteY5" fmla="*/ 76803 h 151239"/>
                <a:gd name="connsiteX6" fmla="*/ 13681 w 121909"/>
                <a:gd name="connsiteY6" fmla="*/ -42 h 151239"/>
                <a:gd name="connsiteX7" fmla="*/ -17 w 121909"/>
                <a:gd name="connsiteY7" fmla="*/ -42 h 151239"/>
                <a:gd name="connsiteX8" fmla="*/ -17 w 121909"/>
                <a:gd name="connsiteY8" fmla="*/ 141045 h 151239"/>
                <a:gd name="connsiteX9" fmla="*/ 8445 w 121909"/>
                <a:gd name="connsiteY9" fmla="*/ 146510 h 151239"/>
                <a:gd name="connsiteX10" fmla="*/ 13681 w 121909"/>
                <a:gd name="connsiteY10" fmla="*/ 141867 h 151239"/>
                <a:gd name="connsiteX11" fmla="*/ 43131 w 121909"/>
                <a:gd name="connsiteY11" fmla="*/ 45983 h 151239"/>
                <a:gd name="connsiteX12" fmla="*/ 69704 w 121909"/>
                <a:gd name="connsiteY12" fmla="*/ 19546 h 151239"/>
                <a:gd name="connsiteX13" fmla="*/ 77649 w 121909"/>
                <a:gd name="connsiteY13" fmla="*/ 44339 h 151239"/>
                <a:gd name="connsiteX14" fmla="*/ 75868 w 121909"/>
                <a:gd name="connsiteY14" fmla="*/ 97349 h 151239"/>
                <a:gd name="connsiteX15" fmla="*/ 86689 w 121909"/>
                <a:gd name="connsiteY15" fmla="*/ 151044 h 151239"/>
                <a:gd name="connsiteX16" fmla="*/ 90799 w 121909"/>
                <a:gd name="connsiteY16" fmla="*/ 151044 h 151239"/>
                <a:gd name="connsiteX17" fmla="*/ 121893 w 121909"/>
                <a:gd name="connsiteY17" fmla="*/ 120772 h 151239"/>
                <a:gd name="connsiteX18" fmla="*/ 108195 w 121909"/>
                <a:gd name="connsiteY18" fmla="*/ 115430 h 151239"/>
                <a:gd name="connsiteX19" fmla="*/ 90114 w 121909"/>
                <a:gd name="connsiteY19" fmla="*/ 137757 h 15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239">
                  <a:moveTo>
                    <a:pt x="90114" y="137757"/>
                  </a:moveTo>
                  <a:cubicBezTo>
                    <a:pt x="87737" y="124950"/>
                    <a:pt x="87737" y="111800"/>
                    <a:pt x="90114" y="98993"/>
                  </a:cubicBezTo>
                  <a:cubicBezTo>
                    <a:pt x="92166" y="80583"/>
                    <a:pt x="92760" y="62023"/>
                    <a:pt x="91895" y="43517"/>
                  </a:cubicBezTo>
                  <a:cubicBezTo>
                    <a:pt x="90114" y="21053"/>
                    <a:pt x="84087" y="8725"/>
                    <a:pt x="73266" y="6122"/>
                  </a:cubicBezTo>
                  <a:cubicBezTo>
                    <a:pt x="62444" y="3520"/>
                    <a:pt x="46829" y="13930"/>
                    <a:pt x="31214" y="38586"/>
                  </a:cubicBezTo>
                  <a:cubicBezTo>
                    <a:pt x="23865" y="50585"/>
                    <a:pt x="17978" y="63406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10" y="144894"/>
                    <a:pt x="4599" y="147332"/>
                    <a:pt x="8445" y="146510"/>
                  </a:cubicBezTo>
                  <a:cubicBezTo>
                    <a:pt x="10882" y="145990"/>
                    <a:pt x="12868" y="144223"/>
                    <a:pt x="13681" y="141867"/>
                  </a:cubicBezTo>
                  <a:cubicBezTo>
                    <a:pt x="13681" y="141867"/>
                    <a:pt x="20529" y="81871"/>
                    <a:pt x="43131" y="45983"/>
                  </a:cubicBezTo>
                  <a:cubicBezTo>
                    <a:pt x="56828" y="23381"/>
                    <a:pt x="66828" y="18587"/>
                    <a:pt x="69704" y="19546"/>
                  </a:cubicBezTo>
                  <a:cubicBezTo>
                    <a:pt x="72581" y="20505"/>
                    <a:pt x="76279" y="25984"/>
                    <a:pt x="77649" y="44339"/>
                  </a:cubicBezTo>
                  <a:cubicBezTo>
                    <a:pt x="78505" y="62023"/>
                    <a:pt x="77909" y="79761"/>
                    <a:pt x="75868" y="97349"/>
                  </a:cubicBezTo>
                  <a:cubicBezTo>
                    <a:pt x="73266" y="126662"/>
                    <a:pt x="71485" y="147757"/>
                    <a:pt x="86689" y="151044"/>
                  </a:cubicBezTo>
                  <a:cubicBezTo>
                    <a:pt x="88051" y="151250"/>
                    <a:pt x="89437" y="151250"/>
                    <a:pt x="90799" y="151044"/>
                  </a:cubicBezTo>
                  <a:cubicBezTo>
                    <a:pt x="108880" y="151044"/>
                    <a:pt x="120523" y="123649"/>
                    <a:pt x="121893" y="120772"/>
                  </a:cubicBezTo>
                  <a:lnTo>
                    <a:pt x="108195" y="115430"/>
                  </a:lnTo>
                  <a:cubicBezTo>
                    <a:pt x="105455" y="124334"/>
                    <a:pt x="96278" y="138853"/>
                    <a:pt x="90114" y="137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7539E100-E89D-49D1-BB49-50698B9EC424}"/>
                </a:ext>
              </a:extLst>
            </p:cNvPr>
            <p:cNvSpPr/>
            <p:nvPr/>
          </p:nvSpPr>
          <p:spPr>
            <a:xfrm>
              <a:off x="7173611" y="3902862"/>
              <a:ext cx="87973" cy="96157"/>
            </a:xfrm>
            <a:custGeom>
              <a:avLst/>
              <a:gdLst>
                <a:gd name="connsiteX0" fmla="*/ 87922 w 87973"/>
                <a:gd name="connsiteY0" fmla="*/ 59270 h 96157"/>
                <a:gd name="connsiteX1" fmla="*/ 84772 w 87973"/>
                <a:gd name="connsiteY1" fmla="*/ 52558 h 96157"/>
                <a:gd name="connsiteX2" fmla="*/ 8338 w 87973"/>
                <a:gd name="connsiteY2" fmla="*/ -42 h 96157"/>
                <a:gd name="connsiteX3" fmla="*/ 257 w 87973"/>
                <a:gd name="connsiteY3" fmla="*/ 11601 h 96157"/>
                <a:gd name="connsiteX4" fmla="*/ 65732 w 87973"/>
                <a:gd name="connsiteY4" fmla="*/ 56667 h 96157"/>
                <a:gd name="connsiteX5" fmla="*/ -17 w 87973"/>
                <a:gd name="connsiteY5" fmla="*/ 82419 h 96157"/>
                <a:gd name="connsiteX6" fmla="*/ 5188 w 87973"/>
                <a:gd name="connsiteY6" fmla="*/ 96116 h 96157"/>
                <a:gd name="connsiteX7" fmla="*/ 83402 w 87973"/>
                <a:gd name="connsiteY7" fmla="*/ 65023 h 96157"/>
                <a:gd name="connsiteX8" fmla="*/ 87922 w 87973"/>
                <a:gd name="connsiteY8" fmla="*/ 59270 h 9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3" h="96157">
                  <a:moveTo>
                    <a:pt x="87922" y="59270"/>
                  </a:moveTo>
                  <a:cubicBezTo>
                    <a:pt x="88180" y="56626"/>
                    <a:pt x="86971" y="54051"/>
                    <a:pt x="84772" y="52558"/>
                  </a:cubicBezTo>
                  <a:lnTo>
                    <a:pt x="8338" y="-42"/>
                  </a:lnTo>
                  <a:lnTo>
                    <a:pt x="257" y="11601"/>
                  </a:lnTo>
                  <a:lnTo>
                    <a:pt x="65732" y="56667"/>
                  </a:lnTo>
                  <a:lnTo>
                    <a:pt x="-17" y="82419"/>
                  </a:lnTo>
                  <a:lnTo>
                    <a:pt x="5188" y="96116"/>
                  </a:lnTo>
                  <a:lnTo>
                    <a:pt x="83402" y="65023"/>
                  </a:lnTo>
                  <a:cubicBezTo>
                    <a:pt x="85836" y="64064"/>
                    <a:pt x="87562" y="61858"/>
                    <a:pt x="87922" y="5927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79586D5C-7663-4091-BEE2-56F22E0FE31A}"/>
                </a:ext>
              </a:extLst>
            </p:cNvPr>
            <p:cNvSpPr/>
            <p:nvPr/>
          </p:nvSpPr>
          <p:spPr>
            <a:xfrm>
              <a:off x="7181144" y="3988253"/>
              <a:ext cx="89446" cy="52681"/>
            </a:xfrm>
            <a:custGeom>
              <a:avLst/>
              <a:gdLst>
                <a:gd name="connsiteX0" fmla="*/ -17 w 89446"/>
                <a:gd name="connsiteY0" fmla="*/ 43188 h 52681"/>
                <a:gd name="connsiteX1" fmla="*/ 10530 w 89446"/>
                <a:gd name="connsiteY1" fmla="*/ 52640 h 52681"/>
                <a:gd name="connsiteX2" fmla="*/ 87785 w 89446"/>
                <a:gd name="connsiteY2" fmla="*/ 14149 h 52681"/>
                <a:gd name="connsiteX3" fmla="*/ 89429 w 89446"/>
                <a:gd name="connsiteY3" fmla="*/ 452 h 52681"/>
                <a:gd name="connsiteX4" fmla="*/ -17 w 89446"/>
                <a:gd name="connsiteY4" fmla="*/ 43188 h 5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681">
                  <a:moveTo>
                    <a:pt x="-17" y="43188"/>
                  </a:moveTo>
                  <a:lnTo>
                    <a:pt x="10530" y="52640"/>
                  </a:lnTo>
                  <a:cubicBezTo>
                    <a:pt x="10530" y="52640"/>
                    <a:pt x="49295" y="9355"/>
                    <a:pt x="87785" y="14149"/>
                  </a:cubicBezTo>
                  <a:lnTo>
                    <a:pt x="89429" y="452"/>
                  </a:lnTo>
                  <a:cubicBezTo>
                    <a:pt x="43816" y="-5302"/>
                    <a:pt x="1764" y="41134"/>
                    <a:pt x="-17" y="431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56D96D0-1326-431B-AFF0-180D11B73AE2}"/>
                </a:ext>
              </a:extLst>
            </p:cNvPr>
            <p:cNvSpPr/>
            <p:nvPr/>
          </p:nvSpPr>
          <p:spPr>
            <a:xfrm>
              <a:off x="7317573" y="3918269"/>
              <a:ext cx="115745" cy="102393"/>
            </a:xfrm>
            <a:custGeom>
              <a:avLst/>
              <a:gdLst>
                <a:gd name="connsiteX0" fmla="*/ 92990 w 115745"/>
                <a:gd name="connsiteY0" fmla="*/ 79340 h 102393"/>
                <a:gd name="connsiteX1" fmla="*/ 91895 w 115745"/>
                <a:gd name="connsiteY1" fmla="*/ 46876 h 102393"/>
                <a:gd name="connsiteX2" fmla="*/ 78882 w 115745"/>
                <a:gd name="connsiteY2" fmla="*/ 852 h 102393"/>
                <a:gd name="connsiteX3" fmla="*/ 43679 w 115745"/>
                <a:gd name="connsiteY3" fmla="*/ 21809 h 102393"/>
                <a:gd name="connsiteX4" fmla="*/ 14639 w 115745"/>
                <a:gd name="connsiteY4" fmla="*/ 62902 h 102393"/>
                <a:gd name="connsiteX5" fmla="*/ 13681 w 115745"/>
                <a:gd name="connsiteY5" fmla="*/ 7153 h 102393"/>
                <a:gd name="connsiteX6" fmla="*/ -17 w 115745"/>
                <a:gd name="connsiteY6" fmla="*/ 7153 h 102393"/>
                <a:gd name="connsiteX7" fmla="*/ 1627 w 115745"/>
                <a:gd name="connsiteY7" fmla="*/ 95503 h 102393"/>
                <a:gd name="connsiteX8" fmla="*/ 7928 w 115745"/>
                <a:gd name="connsiteY8" fmla="*/ 102352 h 102393"/>
                <a:gd name="connsiteX9" fmla="*/ 7928 w 115745"/>
                <a:gd name="connsiteY9" fmla="*/ 102352 h 102393"/>
                <a:gd name="connsiteX10" fmla="*/ 14776 w 115745"/>
                <a:gd name="connsiteY10" fmla="*/ 97010 h 102393"/>
                <a:gd name="connsiteX11" fmla="*/ 54089 w 115745"/>
                <a:gd name="connsiteY11" fmla="*/ 30165 h 102393"/>
                <a:gd name="connsiteX12" fmla="*/ 73403 w 115745"/>
                <a:gd name="connsiteY12" fmla="*/ 13043 h 102393"/>
                <a:gd name="connsiteX13" fmla="*/ 77375 w 115745"/>
                <a:gd name="connsiteY13" fmla="*/ 45917 h 102393"/>
                <a:gd name="connsiteX14" fmla="*/ 88333 w 115745"/>
                <a:gd name="connsiteY14" fmla="*/ 95092 h 102393"/>
                <a:gd name="connsiteX15" fmla="*/ 115729 w 115745"/>
                <a:gd name="connsiteY15" fmla="*/ 67697 h 102393"/>
                <a:gd name="connsiteX16" fmla="*/ 103401 w 115745"/>
                <a:gd name="connsiteY16" fmla="*/ 60711 h 102393"/>
                <a:gd name="connsiteX17" fmla="*/ 92990 w 115745"/>
                <a:gd name="connsiteY17" fmla="*/ 79340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745" h="102393">
                  <a:moveTo>
                    <a:pt x="92990" y="79340"/>
                  </a:moveTo>
                  <a:cubicBezTo>
                    <a:pt x="92018" y="68546"/>
                    <a:pt x="91648" y="57711"/>
                    <a:pt x="91895" y="46876"/>
                  </a:cubicBezTo>
                  <a:cubicBezTo>
                    <a:pt x="91895" y="24275"/>
                    <a:pt x="90799" y="5783"/>
                    <a:pt x="78882" y="852"/>
                  </a:cubicBezTo>
                  <a:cubicBezTo>
                    <a:pt x="69841" y="-2573"/>
                    <a:pt x="59294" y="3728"/>
                    <a:pt x="43679" y="21809"/>
                  </a:cubicBezTo>
                  <a:cubicBezTo>
                    <a:pt x="32601" y="34466"/>
                    <a:pt x="22869" y="48232"/>
                    <a:pt x="14639" y="62902"/>
                  </a:cubicBezTo>
                  <a:lnTo>
                    <a:pt x="13681" y="7153"/>
                  </a:lnTo>
                  <a:lnTo>
                    <a:pt x="-17" y="7153"/>
                  </a:lnTo>
                  <a:lnTo>
                    <a:pt x="1627" y="95503"/>
                  </a:lnTo>
                  <a:cubicBezTo>
                    <a:pt x="1739" y="99037"/>
                    <a:pt x="4420" y="101941"/>
                    <a:pt x="7928" y="102352"/>
                  </a:cubicBezTo>
                  <a:lnTo>
                    <a:pt x="7928" y="102352"/>
                  </a:lnTo>
                  <a:cubicBezTo>
                    <a:pt x="11158" y="102324"/>
                    <a:pt x="13968" y="100133"/>
                    <a:pt x="14776" y="97010"/>
                  </a:cubicBezTo>
                  <a:cubicBezTo>
                    <a:pt x="23191" y="72285"/>
                    <a:pt x="36570" y="49534"/>
                    <a:pt x="54089" y="30165"/>
                  </a:cubicBezTo>
                  <a:cubicBezTo>
                    <a:pt x="68608" y="13317"/>
                    <a:pt x="73540" y="13180"/>
                    <a:pt x="73403" y="13043"/>
                  </a:cubicBezTo>
                  <a:cubicBezTo>
                    <a:pt x="73266" y="12906"/>
                    <a:pt x="77375" y="20165"/>
                    <a:pt x="77375" y="45917"/>
                  </a:cubicBezTo>
                  <a:cubicBezTo>
                    <a:pt x="77375" y="75778"/>
                    <a:pt x="77375" y="92216"/>
                    <a:pt x="88333" y="95092"/>
                  </a:cubicBezTo>
                  <a:cubicBezTo>
                    <a:pt x="96689" y="97147"/>
                    <a:pt x="103949" y="90161"/>
                    <a:pt x="115729" y="67697"/>
                  </a:cubicBezTo>
                  <a:lnTo>
                    <a:pt x="103401" y="60711"/>
                  </a:lnTo>
                  <a:cubicBezTo>
                    <a:pt x="100428" y="67190"/>
                    <a:pt x="96949" y="73422"/>
                    <a:pt x="92990" y="793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E5AB5A8-4134-4C91-AEFF-04337D085ED9}"/>
                </a:ext>
              </a:extLst>
            </p:cNvPr>
            <p:cNvSpPr/>
            <p:nvPr/>
          </p:nvSpPr>
          <p:spPr>
            <a:xfrm>
              <a:off x="7866441" y="3979706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AB7449E-540E-4346-9D0F-659D273C52D9}"/>
                </a:ext>
              </a:extLst>
            </p:cNvPr>
            <p:cNvSpPr/>
            <p:nvPr/>
          </p:nvSpPr>
          <p:spPr>
            <a:xfrm>
              <a:off x="7966434" y="3919786"/>
              <a:ext cx="95199" cy="221826"/>
            </a:xfrm>
            <a:custGeom>
              <a:avLst/>
              <a:gdLst>
                <a:gd name="connsiteX0" fmla="*/ 85731 w 95199"/>
                <a:gd name="connsiteY0" fmla="*/ 9334 h 221826"/>
                <a:gd name="connsiteX1" fmla="*/ 72033 w 95199"/>
                <a:gd name="connsiteY1" fmla="*/ 20 h 221826"/>
                <a:gd name="connsiteX2" fmla="*/ 21762 w 95199"/>
                <a:gd name="connsiteY2" fmla="*/ 46729 h 221826"/>
                <a:gd name="connsiteX3" fmla="*/ 35460 w 95199"/>
                <a:gd name="connsiteY3" fmla="*/ 84808 h 221826"/>
                <a:gd name="connsiteX4" fmla="*/ 68061 w 95199"/>
                <a:gd name="connsiteY4" fmla="*/ 88644 h 221826"/>
                <a:gd name="connsiteX5" fmla="*/ 74362 w 95199"/>
                <a:gd name="connsiteY5" fmla="*/ 85630 h 221826"/>
                <a:gd name="connsiteX6" fmla="*/ 52719 w 95199"/>
                <a:gd name="connsiteY6" fmla="*/ 157406 h 221826"/>
                <a:gd name="connsiteX7" fmla="*/ 20803 w 95199"/>
                <a:gd name="connsiteY7" fmla="*/ 207814 h 221826"/>
                <a:gd name="connsiteX8" fmla="*/ 13681 w 95199"/>
                <a:gd name="connsiteY8" fmla="*/ 170282 h 221826"/>
                <a:gd name="connsiteX9" fmla="*/ -17 w 95199"/>
                <a:gd name="connsiteY9" fmla="*/ 170282 h 221826"/>
                <a:gd name="connsiteX10" fmla="*/ 18475 w 95199"/>
                <a:gd name="connsiteY10" fmla="*/ 221785 h 221826"/>
                <a:gd name="connsiteX11" fmla="*/ 21625 w 95199"/>
                <a:gd name="connsiteY11" fmla="*/ 221785 h 221826"/>
                <a:gd name="connsiteX12" fmla="*/ 66280 w 95199"/>
                <a:gd name="connsiteY12" fmla="*/ 162611 h 221826"/>
                <a:gd name="connsiteX13" fmla="*/ 91621 w 95199"/>
                <a:gd name="connsiteY13" fmla="*/ 67686 h 221826"/>
                <a:gd name="connsiteX14" fmla="*/ 95182 w 95199"/>
                <a:gd name="connsiteY14" fmla="*/ 60426 h 221826"/>
                <a:gd name="connsiteX15" fmla="*/ 92306 w 95199"/>
                <a:gd name="connsiteY15" fmla="*/ 59331 h 221826"/>
                <a:gd name="connsiteX16" fmla="*/ 85731 w 95199"/>
                <a:gd name="connsiteY16" fmla="*/ 9334 h 221826"/>
                <a:gd name="connsiteX17" fmla="*/ 77923 w 95199"/>
                <a:gd name="connsiteY17" fmla="*/ 63029 h 221826"/>
                <a:gd name="connsiteX18" fmla="*/ 64225 w 95199"/>
                <a:gd name="connsiteY18" fmla="*/ 75357 h 221826"/>
                <a:gd name="connsiteX19" fmla="*/ 43405 w 95199"/>
                <a:gd name="connsiteY19" fmla="*/ 72344 h 221826"/>
                <a:gd name="connsiteX20" fmla="*/ 36282 w 95199"/>
                <a:gd name="connsiteY20" fmla="*/ 50838 h 221826"/>
                <a:gd name="connsiteX21" fmla="*/ 71211 w 95199"/>
                <a:gd name="connsiteY21" fmla="*/ 14128 h 221826"/>
                <a:gd name="connsiteX22" fmla="*/ 71211 w 95199"/>
                <a:gd name="connsiteY22" fmla="*/ 14128 h 221826"/>
                <a:gd name="connsiteX23" fmla="*/ 73677 w 95199"/>
                <a:gd name="connsiteY23" fmla="*/ 16457 h 221826"/>
                <a:gd name="connsiteX24" fmla="*/ 77923 w 95199"/>
                <a:gd name="connsiteY24" fmla="*/ 64125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9" h="221826">
                  <a:moveTo>
                    <a:pt x="85731" y="9334"/>
                  </a:moveTo>
                  <a:cubicBezTo>
                    <a:pt x="83019" y="4129"/>
                    <a:pt x="77868" y="636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96" y="61057"/>
                    <a:pt x="21886" y="77439"/>
                    <a:pt x="35460" y="84808"/>
                  </a:cubicBezTo>
                  <a:cubicBezTo>
                    <a:pt x="45240" y="90822"/>
                    <a:pt x="57157" y="92219"/>
                    <a:pt x="68061" y="88644"/>
                  </a:cubicBezTo>
                  <a:cubicBezTo>
                    <a:pt x="70266" y="87890"/>
                    <a:pt x="72389" y="86877"/>
                    <a:pt x="74362" y="85630"/>
                  </a:cubicBezTo>
                  <a:cubicBezTo>
                    <a:pt x="69841" y="110286"/>
                    <a:pt x="62582" y="134367"/>
                    <a:pt x="52719" y="157406"/>
                  </a:cubicBezTo>
                  <a:cubicBezTo>
                    <a:pt x="31899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320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2" y="213019"/>
                    <a:pt x="66280" y="162611"/>
                  </a:cubicBezTo>
                  <a:cubicBezTo>
                    <a:pt x="79252" y="132353"/>
                    <a:pt x="87785" y="100383"/>
                    <a:pt x="91621" y="67686"/>
                  </a:cubicBezTo>
                  <a:cubicBezTo>
                    <a:pt x="93059" y="65399"/>
                    <a:pt x="94251" y="62961"/>
                    <a:pt x="95182" y="60426"/>
                  </a:cubicBezTo>
                  <a:lnTo>
                    <a:pt x="92306" y="59331"/>
                  </a:lnTo>
                  <a:cubicBezTo>
                    <a:pt x="94621" y="42373"/>
                    <a:pt x="92347" y="25114"/>
                    <a:pt x="85731" y="9334"/>
                  </a:cubicBezTo>
                  <a:close/>
                  <a:moveTo>
                    <a:pt x="77923" y="63029"/>
                  </a:moveTo>
                  <a:cubicBezTo>
                    <a:pt x="74690" y="68412"/>
                    <a:pt x="69923" y="72713"/>
                    <a:pt x="64225" y="75357"/>
                  </a:cubicBezTo>
                  <a:cubicBezTo>
                    <a:pt x="57185" y="77453"/>
                    <a:pt x="49569" y="76357"/>
                    <a:pt x="43405" y="72344"/>
                  </a:cubicBezTo>
                  <a:cubicBezTo>
                    <a:pt x="40528" y="70700"/>
                    <a:pt x="31762" y="65906"/>
                    <a:pt x="36282" y="50838"/>
                  </a:cubicBezTo>
                  <a:cubicBezTo>
                    <a:pt x="41898" y="32072"/>
                    <a:pt x="62308" y="14128"/>
                    <a:pt x="71211" y="14128"/>
                  </a:cubicBezTo>
                  <a:lnTo>
                    <a:pt x="71211" y="14128"/>
                  </a:lnTo>
                  <a:cubicBezTo>
                    <a:pt x="71896" y="14128"/>
                    <a:pt x="72855" y="15087"/>
                    <a:pt x="73677" y="16457"/>
                  </a:cubicBezTo>
                  <a:cubicBezTo>
                    <a:pt x="79348" y="31675"/>
                    <a:pt x="80813" y="48140"/>
                    <a:pt x="77923" y="641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EA9443A-18B6-47A4-A31E-BA9D508587BC}"/>
                </a:ext>
              </a:extLst>
            </p:cNvPr>
            <p:cNvSpPr/>
            <p:nvPr/>
          </p:nvSpPr>
          <p:spPr>
            <a:xfrm>
              <a:off x="8168658" y="3897246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7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7" y="92555"/>
                  </a:cubicBezTo>
                  <a:cubicBezTo>
                    <a:pt x="7607" y="92555"/>
                    <a:pt x="54590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D2E5898-01C8-4B9E-9BF1-8F8037B8E836}"/>
                </a:ext>
              </a:extLst>
            </p:cNvPr>
            <p:cNvSpPr/>
            <p:nvPr/>
          </p:nvSpPr>
          <p:spPr>
            <a:xfrm>
              <a:off x="8280022" y="3883510"/>
              <a:ext cx="96521" cy="143620"/>
            </a:xfrm>
            <a:custGeom>
              <a:avLst/>
              <a:gdLst>
                <a:gd name="connsiteX0" fmla="*/ 88971 w 96521"/>
                <a:gd name="connsiteY0" fmla="*/ 116153 h 143620"/>
                <a:gd name="connsiteX1" fmla="*/ 22811 w 96521"/>
                <a:gd name="connsiteY1" fmla="*/ 124646 h 143620"/>
                <a:gd name="connsiteX2" fmla="*/ 15003 w 96521"/>
                <a:gd name="connsiteY2" fmla="*/ 107250 h 143620"/>
                <a:gd name="connsiteX3" fmla="*/ 58014 w 96521"/>
                <a:gd name="connsiteY3" fmla="*/ 70677 h 143620"/>
                <a:gd name="connsiteX4" fmla="*/ 67466 w 96521"/>
                <a:gd name="connsiteY4" fmla="*/ 69444 h 143620"/>
                <a:gd name="connsiteX5" fmla="*/ 71356 w 96521"/>
                <a:gd name="connsiteY5" fmla="*/ 60157 h 143620"/>
                <a:gd name="connsiteX6" fmla="*/ 65274 w 96521"/>
                <a:gd name="connsiteY6" fmla="*/ 55746 h 143620"/>
                <a:gd name="connsiteX7" fmla="*/ 56370 w 96521"/>
                <a:gd name="connsiteY7" fmla="*/ 56705 h 143620"/>
                <a:gd name="connsiteX8" fmla="*/ 36783 w 96521"/>
                <a:gd name="connsiteY8" fmla="*/ 46843 h 143620"/>
                <a:gd name="connsiteX9" fmla="*/ 42125 w 96521"/>
                <a:gd name="connsiteY9" fmla="*/ 21502 h 143620"/>
                <a:gd name="connsiteX10" fmla="*/ 55822 w 96521"/>
                <a:gd name="connsiteY10" fmla="*/ 14105 h 143620"/>
                <a:gd name="connsiteX11" fmla="*/ 77876 w 96521"/>
                <a:gd name="connsiteY11" fmla="*/ 30953 h 143620"/>
                <a:gd name="connsiteX12" fmla="*/ 89930 w 96521"/>
                <a:gd name="connsiteY12" fmla="*/ 23283 h 143620"/>
                <a:gd name="connsiteX13" fmla="*/ 56918 w 96521"/>
                <a:gd name="connsiteY13" fmla="*/ -3 h 143620"/>
                <a:gd name="connsiteX14" fmla="*/ 30893 w 96521"/>
                <a:gd name="connsiteY14" fmla="*/ 12187 h 143620"/>
                <a:gd name="connsiteX15" fmla="*/ 24181 w 96521"/>
                <a:gd name="connsiteY15" fmla="*/ 54240 h 143620"/>
                <a:gd name="connsiteX16" fmla="*/ 33084 w 96521"/>
                <a:gd name="connsiteY16" fmla="*/ 63828 h 143620"/>
                <a:gd name="connsiteX17" fmla="*/ 347 w 96521"/>
                <a:gd name="connsiteY17" fmla="*/ 106428 h 143620"/>
                <a:gd name="connsiteX18" fmla="*/ 15140 w 96521"/>
                <a:gd name="connsiteY18" fmla="*/ 137248 h 143620"/>
                <a:gd name="connsiteX19" fmla="*/ 42536 w 96521"/>
                <a:gd name="connsiteY19" fmla="*/ 143548 h 143620"/>
                <a:gd name="connsiteX20" fmla="*/ 96505 w 96521"/>
                <a:gd name="connsiteY20" fmla="*/ 128207 h 14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21" h="143620">
                  <a:moveTo>
                    <a:pt x="88971" y="116153"/>
                  </a:moveTo>
                  <a:cubicBezTo>
                    <a:pt x="71986" y="127522"/>
                    <a:pt x="38016" y="133686"/>
                    <a:pt x="22811" y="124646"/>
                  </a:cubicBezTo>
                  <a:cubicBezTo>
                    <a:pt x="16770" y="121098"/>
                    <a:pt x="13633" y="114126"/>
                    <a:pt x="15003" y="107250"/>
                  </a:cubicBezTo>
                  <a:cubicBezTo>
                    <a:pt x="17195" y="81498"/>
                    <a:pt x="44042" y="73279"/>
                    <a:pt x="58014" y="70677"/>
                  </a:cubicBezTo>
                  <a:cubicBezTo>
                    <a:pt x="61206" y="70677"/>
                    <a:pt x="64383" y="70252"/>
                    <a:pt x="67466" y="69444"/>
                  </a:cubicBezTo>
                  <a:cubicBezTo>
                    <a:pt x="71109" y="67951"/>
                    <a:pt x="72849" y="63801"/>
                    <a:pt x="71356" y="60157"/>
                  </a:cubicBezTo>
                  <a:cubicBezTo>
                    <a:pt x="70342" y="57650"/>
                    <a:pt x="67972" y="55938"/>
                    <a:pt x="65274" y="55746"/>
                  </a:cubicBezTo>
                  <a:cubicBezTo>
                    <a:pt x="62288" y="55897"/>
                    <a:pt x="59315" y="56212"/>
                    <a:pt x="56370" y="56705"/>
                  </a:cubicBezTo>
                  <a:cubicBezTo>
                    <a:pt x="48590" y="56938"/>
                    <a:pt x="41221" y="53226"/>
                    <a:pt x="36783" y="46843"/>
                  </a:cubicBezTo>
                  <a:cubicBezTo>
                    <a:pt x="32605" y="38158"/>
                    <a:pt x="34797" y="27762"/>
                    <a:pt x="42125" y="21502"/>
                  </a:cubicBezTo>
                  <a:cubicBezTo>
                    <a:pt x="45275" y="17023"/>
                    <a:pt x="50343" y="14270"/>
                    <a:pt x="55822" y="14105"/>
                  </a:cubicBezTo>
                  <a:cubicBezTo>
                    <a:pt x="65548" y="14105"/>
                    <a:pt x="74999" y="26433"/>
                    <a:pt x="77876" y="30953"/>
                  </a:cubicBezTo>
                  <a:lnTo>
                    <a:pt x="89930" y="23283"/>
                  </a:lnTo>
                  <a:cubicBezTo>
                    <a:pt x="82601" y="11297"/>
                    <a:pt x="70657" y="2873"/>
                    <a:pt x="56918" y="-3"/>
                  </a:cubicBezTo>
                  <a:cubicBezTo>
                    <a:pt x="46755" y="-510"/>
                    <a:pt x="37015" y="4065"/>
                    <a:pt x="30893" y="12187"/>
                  </a:cubicBezTo>
                  <a:cubicBezTo>
                    <a:pt x="19332" y="23036"/>
                    <a:pt x="16579" y="40336"/>
                    <a:pt x="24181" y="54240"/>
                  </a:cubicBezTo>
                  <a:cubicBezTo>
                    <a:pt x="26441" y="58020"/>
                    <a:pt x="29482" y="61294"/>
                    <a:pt x="33084" y="63828"/>
                  </a:cubicBezTo>
                  <a:cubicBezTo>
                    <a:pt x="15003" y="70704"/>
                    <a:pt x="2347" y="87183"/>
                    <a:pt x="347" y="106428"/>
                  </a:cubicBezTo>
                  <a:cubicBezTo>
                    <a:pt x="-1585" y="118769"/>
                    <a:pt x="4292" y="131043"/>
                    <a:pt x="15140" y="137248"/>
                  </a:cubicBezTo>
                  <a:cubicBezTo>
                    <a:pt x="23564" y="141699"/>
                    <a:pt x="33016" y="143864"/>
                    <a:pt x="42536" y="143548"/>
                  </a:cubicBezTo>
                  <a:cubicBezTo>
                    <a:pt x="61575" y="143343"/>
                    <a:pt x="80204" y="138056"/>
                    <a:pt x="96505" y="1282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1600DD32-1C08-49A8-A86B-F52C08F8D9B7}"/>
                </a:ext>
              </a:extLst>
            </p:cNvPr>
            <p:cNvSpPr/>
            <p:nvPr/>
          </p:nvSpPr>
          <p:spPr>
            <a:xfrm>
              <a:off x="6476260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D56D5B63-32B6-4D65-BC72-2E5BE5EF4092}"/>
                </a:ext>
              </a:extLst>
            </p:cNvPr>
            <p:cNvSpPr/>
            <p:nvPr/>
          </p:nvSpPr>
          <p:spPr>
            <a:xfrm>
              <a:off x="6476260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F1D333-9D2C-4049-A5B4-25EFF8195918}"/>
                </a:ext>
              </a:extLst>
            </p:cNvPr>
            <p:cNvSpPr/>
            <p:nvPr/>
          </p:nvSpPr>
          <p:spPr>
            <a:xfrm>
              <a:off x="6476260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76D7B610-B1DF-4227-93EC-7D7B2DBBDE2E}"/>
                </a:ext>
              </a:extLst>
            </p:cNvPr>
            <p:cNvSpPr/>
            <p:nvPr/>
          </p:nvSpPr>
          <p:spPr>
            <a:xfrm>
              <a:off x="7108683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5D7FE05A-6A2A-42E7-8E97-6B2810EE27ED}"/>
                </a:ext>
              </a:extLst>
            </p:cNvPr>
            <p:cNvSpPr/>
            <p:nvPr/>
          </p:nvSpPr>
          <p:spPr>
            <a:xfrm>
              <a:off x="7108683" y="461171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5C61A90-E987-4CB5-AA5E-A0B3C4B3E619}"/>
                </a:ext>
              </a:extLst>
            </p:cNvPr>
            <p:cNvSpPr/>
            <p:nvPr/>
          </p:nvSpPr>
          <p:spPr>
            <a:xfrm>
              <a:off x="7108683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45E128B-FFEB-49D2-A6BE-7F7E37531782}"/>
                </a:ext>
              </a:extLst>
            </p:cNvPr>
            <p:cNvSpPr/>
            <p:nvPr/>
          </p:nvSpPr>
          <p:spPr>
            <a:xfrm>
              <a:off x="7108683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8575BE4-EB16-4CB0-9EF9-D0EAC821BEA8}"/>
                </a:ext>
              </a:extLst>
            </p:cNvPr>
            <p:cNvSpPr/>
            <p:nvPr/>
          </p:nvSpPr>
          <p:spPr>
            <a:xfrm>
              <a:off x="7878084" y="4189418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F0A3CA1A-66C9-420B-86A0-71D4354EC009}"/>
                </a:ext>
              </a:extLst>
            </p:cNvPr>
            <p:cNvSpPr/>
            <p:nvPr/>
          </p:nvSpPr>
          <p:spPr>
            <a:xfrm>
              <a:off x="7878084" y="506264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56959337-2F9C-43ED-969B-BE3B86A90575}"/>
                </a:ext>
              </a:extLst>
            </p:cNvPr>
            <p:cNvSpPr/>
            <p:nvPr/>
          </p:nvSpPr>
          <p:spPr>
            <a:xfrm>
              <a:off x="7878084" y="460089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29606798-7278-425C-9874-5D2732A3A5BB}"/>
                </a:ext>
              </a:extLst>
            </p:cNvPr>
            <p:cNvSpPr/>
            <p:nvPr/>
          </p:nvSpPr>
          <p:spPr>
            <a:xfrm>
              <a:off x="7878084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2BC0710A-A9AB-40B6-BF3E-BEF31294F00D}"/>
                </a:ext>
              </a:extLst>
            </p:cNvPr>
            <p:cNvSpPr/>
            <p:nvPr/>
          </p:nvSpPr>
          <p:spPr>
            <a:xfrm>
              <a:off x="6271890" y="4370091"/>
              <a:ext cx="2069449" cy="801863"/>
            </a:xfrm>
            <a:custGeom>
              <a:avLst/>
              <a:gdLst>
                <a:gd name="connsiteX0" fmla="*/ 1821915 w 2069449"/>
                <a:gd name="connsiteY0" fmla="*/ 493076 h 801863"/>
                <a:gd name="connsiteX1" fmla="*/ 1875473 w 2069449"/>
                <a:gd name="connsiteY1" fmla="*/ 493076 h 801863"/>
                <a:gd name="connsiteX2" fmla="*/ 1875473 w 2069449"/>
                <a:gd name="connsiteY2" fmla="*/ 480063 h 801863"/>
                <a:gd name="connsiteX3" fmla="*/ 1820682 w 2069449"/>
                <a:gd name="connsiteY3" fmla="*/ 480063 h 801863"/>
                <a:gd name="connsiteX4" fmla="*/ 1820682 w 2069449"/>
                <a:gd name="connsiteY4" fmla="*/ 430340 h 801863"/>
                <a:gd name="connsiteX5" fmla="*/ 1820682 w 2069449"/>
                <a:gd name="connsiteY5" fmla="*/ 408287 h 801863"/>
                <a:gd name="connsiteX6" fmla="*/ 1752194 w 2069449"/>
                <a:gd name="connsiteY6" fmla="*/ 75707 h 801863"/>
                <a:gd name="connsiteX7" fmla="*/ 1683705 w 2069449"/>
                <a:gd name="connsiteY7" fmla="*/ 30093 h 801863"/>
                <a:gd name="connsiteX8" fmla="*/ 1736304 w 2069449"/>
                <a:gd name="connsiteY8" fmla="*/ 30093 h 801863"/>
                <a:gd name="connsiteX9" fmla="*/ 1736304 w 2069449"/>
                <a:gd name="connsiteY9" fmla="*/ 17081 h 801863"/>
                <a:gd name="connsiteX10" fmla="*/ 1619326 w 2069449"/>
                <a:gd name="connsiteY10" fmla="*/ 17081 h 801863"/>
                <a:gd name="connsiteX11" fmla="*/ 1619326 w 2069449"/>
                <a:gd name="connsiteY11" fmla="*/ -42 h 801863"/>
                <a:gd name="connsiteX12" fmla="*/ 1605628 w 2069449"/>
                <a:gd name="connsiteY12" fmla="*/ -42 h 801863"/>
                <a:gd name="connsiteX13" fmla="*/ 1605628 w 2069449"/>
                <a:gd name="connsiteY13" fmla="*/ 17081 h 801863"/>
                <a:gd name="connsiteX14" fmla="*/ 1505635 w 2069449"/>
                <a:gd name="connsiteY14" fmla="*/ 17081 h 801863"/>
                <a:gd name="connsiteX15" fmla="*/ 1505635 w 2069449"/>
                <a:gd name="connsiteY15" fmla="*/ 30093 h 801863"/>
                <a:gd name="connsiteX16" fmla="*/ 1558371 w 2069449"/>
                <a:gd name="connsiteY16" fmla="*/ 30093 h 801863"/>
                <a:gd name="connsiteX17" fmla="*/ 1523716 w 2069449"/>
                <a:gd name="connsiteY17" fmla="*/ 48722 h 801863"/>
                <a:gd name="connsiteX18" fmla="*/ 1368795 w 2069449"/>
                <a:gd name="connsiteY18" fmla="*/ 368153 h 801863"/>
                <a:gd name="connsiteX19" fmla="*/ 1339071 w 2069449"/>
                <a:gd name="connsiteY19" fmla="*/ 480063 h 801863"/>
                <a:gd name="connsiteX20" fmla="*/ 1037447 w 2069449"/>
                <a:gd name="connsiteY20" fmla="*/ 480063 h 801863"/>
                <a:gd name="connsiteX21" fmla="*/ 1014846 w 2069449"/>
                <a:gd name="connsiteY21" fmla="*/ 400479 h 801863"/>
                <a:gd name="connsiteX22" fmla="*/ 881841 w 2069449"/>
                <a:gd name="connsiteY22" fmla="*/ 207479 h 801863"/>
                <a:gd name="connsiteX23" fmla="*/ 966356 w 2069449"/>
                <a:gd name="connsiteY23" fmla="*/ 211451 h 801863"/>
                <a:gd name="connsiteX24" fmla="*/ 964986 w 2069449"/>
                <a:gd name="connsiteY24" fmla="*/ 208300 h 801863"/>
                <a:gd name="connsiteX25" fmla="*/ 978684 w 2069449"/>
                <a:gd name="connsiteY25" fmla="*/ 208300 h 801863"/>
                <a:gd name="connsiteX26" fmla="*/ 975671 w 2069449"/>
                <a:gd name="connsiteY26" fmla="*/ 201863 h 801863"/>
                <a:gd name="connsiteX27" fmla="*/ 736920 w 2069449"/>
                <a:gd name="connsiteY27" fmla="*/ 201863 h 801863"/>
                <a:gd name="connsiteX28" fmla="*/ 737878 w 2069449"/>
                <a:gd name="connsiteY28" fmla="*/ 214875 h 801863"/>
                <a:gd name="connsiteX29" fmla="*/ 803490 w 2069449"/>
                <a:gd name="connsiteY29" fmla="*/ 210629 h 801863"/>
                <a:gd name="connsiteX30" fmla="*/ 663637 w 2069449"/>
                <a:gd name="connsiteY30" fmla="*/ 441847 h 801863"/>
                <a:gd name="connsiteX31" fmla="*/ 654322 w 2069449"/>
                <a:gd name="connsiteY31" fmla="*/ 480063 h 801863"/>
                <a:gd name="connsiteX32" fmla="*/ 352973 w 2069449"/>
                <a:gd name="connsiteY32" fmla="*/ 480063 h 801863"/>
                <a:gd name="connsiteX33" fmla="*/ 299826 w 2069449"/>
                <a:gd name="connsiteY33" fmla="*/ 326238 h 801863"/>
                <a:gd name="connsiteX34" fmla="*/ 254486 w 2069449"/>
                <a:gd name="connsiteY34" fmla="*/ 293089 h 801863"/>
                <a:gd name="connsiteX35" fmla="*/ 370643 w 2069449"/>
                <a:gd name="connsiteY35" fmla="*/ 293089 h 801863"/>
                <a:gd name="connsiteX36" fmla="*/ 370643 w 2069449"/>
                <a:gd name="connsiteY36" fmla="*/ 280077 h 801863"/>
                <a:gd name="connsiteX37" fmla="*/ 218050 w 2069449"/>
                <a:gd name="connsiteY37" fmla="*/ 280077 h 801863"/>
                <a:gd name="connsiteX38" fmla="*/ 218050 w 2069449"/>
                <a:gd name="connsiteY38" fmla="*/ 241586 h 801863"/>
                <a:gd name="connsiteX39" fmla="*/ 204353 w 2069449"/>
                <a:gd name="connsiteY39" fmla="*/ 241586 h 801863"/>
                <a:gd name="connsiteX40" fmla="*/ 204353 w 2069449"/>
                <a:gd name="connsiteY40" fmla="*/ 280077 h 801863"/>
                <a:gd name="connsiteX41" fmla="*/ 86963 w 2069449"/>
                <a:gd name="connsiteY41" fmla="*/ 280077 h 801863"/>
                <a:gd name="connsiteX42" fmla="*/ 86963 w 2069449"/>
                <a:gd name="connsiteY42" fmla="*/ 293089 h 801863"/>
                <a:gd name="connsiteX43" fmla="*/ 188600 w 2069449"/>
                <a:gd name="connsiteY43" fmla="*/ 293089 h 801863"/>
                <a:gd name="connsiteX44" fmla="*/ 151617 w 2069449"/>
                <a:gd name="connsiteY44" fmla="*/ 319252 h 801863"/>
                <a:gd name="connsiteX45" fmla="*/ 93264 w 2069449"/>
                <a:gd name="connsiteY45" fmla="*/ 480063 h 801863"/>
                <a:gd name="connsiteX46" fmla="*/ -17 w 2069449"/>
                <a:gd name="connsiteY46" fmla="*/ 480063 h 801863"/>
                <a:gd name="connsiteX47" fmla="*/ -17 w 2069449"/>
                <a:gd name="connsiteY47" fmla="*/ 493076 h 801863"/>
                <a:gd name="connsiteX48" fmla="*/ 89840 w 2069449"/>
                <a:gd name="connsiteY48" fmla="*/ 493076 h 801863"/>
                <a:gd name="connsiteX49" fmla="*/ 45733 w 2069449"/>
                <a:gd name="connsiteY49" fmla="*/ 687446 h 801863"/>
                <a:gd name="connsiteX50" fmla="*/ 58609 w 2069449"/>
                <a:gd name="connsiteY50" fmla="*/ 689912 h 801863"/>
                <a:gd name="connsiteX51" fmla="*/ 103264 w 2069449"/>
                <a:gd name="connsiteY51" fmla="*/ 493076 h 801863"/>
                <a:gd name="connsiteX52" fmla="*/ 204353 w 2069449"/>
                <a:gd name="connsiteY52" fmla="*/ 493076 h 801863"/>
                <a:gd name="connsiteX53" fmla="*/ 204353 w 2069449"/>
                <a:gd name="connsiteY53" fmla="*/ 582522 h 801863"/>
                <a:gd name="connsiteX54" fmla="*/ 218050 w 2069449"/>
                <a:gd name="connsiteY54" fmla="*/ 582522 h 801863"/>
                <a:gd name="connsiteX55" fmla="*/ 218050 w 2069449"/>
                <a:gd name="connsiteY55" fmla="*/ 493076 h 801863"/>
                <a:gd name="connsiteX56" fmla="*/ 341330 w 2069449"/>
                <a:gd name="connsiteY56" fmla="*/ 493076 h 801863"/>
                <a:gd name="connsiteX57" fmla="*/ 342837 w 2069449"/>
                <a:gd name="connsiteY57" fmla="*/ 498692 h 801863"/>
                <a:gd name="connsiteX58" fmla="*/ 371739 w 2069449"/>
                <a:gd name="connsiteY58" fmla="*/ 593617 h 801863"/>
                <a:gd name="connsiteX59" fmla="*/ 430639 w 2069449"/>
                <a:gd name="connsiteY59" fmla="*/ 653887 h 801863"/>
                <a:gd name="connsiteX60" fmla="*/ 355028 w 2069449"/>
                <a:gd name="connsiteY60" fmla="*/ 653887 h 801863"/>
                <a:gd name="connsiteX61" fmla="*/ 355028 w 2069449"/>
                <a:gd name="connsiteY61" fmla="*/ 666900 h 801863"/>
                <a:gd name="connsiteX62" fmla="*/ 630351 w 2069449"/>
                <a:gd name="connsiteY62" fmla="*/ 666900 h 801863"/>
                <a:gd name="connsiteX63" fmla="*/ 630351 w 2069449"/>
                <a:gd name="connsiteY63" fmla="*/ 653887 h 801863"/>
                <a:gd name="connsiteX64" fmla="*/ 507072 w 2069449"/>
                <a:gd name="connsiteY64" fmla="*/ 653887 h 801863"/>
                <a:gd name="connsiteX65" fmla="*/ 508305 w 2069449"/>
                <a:gd name="connsiteY65" fmla="*/ 653887 h 801863"/>
                <a:gd name="connsiteX66" fmla="*/ 663226 w 2069449"/>
                <a:gd name="connsiteY66" fmla="*/ 493487 h 801863"/>
                <a:gd name="connsiteX67" fmla="*/ 836776 w 2069449"/>
                <a:gd name="connsiteY67" fmla="*/ 493487 h 801863"/>
                <a:gd name="connsiteX68" fmla="*/ 836776 w 2069449"/>
                <a:gd name="connsiteY68" fmla="*/ 582933 h 801863"/>
                <a:gd name="connsiteX69" fmla="*/ 850474 w 2069449"/>
                <a:gd name="connsiteY69" fmla="*/ 582933 h 801863"/>
                <a:gd name="connsiteX70" fmla="*/ 850474 w 2069449"/>
                <a:gd name="connsiteY70" fmla="*/ 493487 h 801863"/>
                <a:gd name="connsiteX71" fmla="*/ 1028544 w 2069449"/>
                <a:gd name="connsiteY71" fmla="*/ 493487 h 801863"/>
                <a:gd name="connsiteX72" fmla="*/ 1146207 w 2069449"/>
                <a:gd name="connsiteY72" fmla="*/ 632656 h 801863"/>
                <a:gd name="connsiteX73" fmla="*/ 1080184 w 2069449"/>
                <a:gd name="connsiteY73" fmla="*/ 632656 h 801863"/>
                <a:gd name="connsiteX74" fmla="*/ 1080184 w 2069449"/>
                <a:gd name="connsiteY74" fmla="*/ 645668 h 801863"/>
                <a:gd name="connsiteX75" fmla="*/ 1323729 w 2069449"/>
                <a:gd name="connsiteY75" fmla="*/ 645668 h 801863"/>
                <a:gd name="connsiteX76" fmla="*/ 1323729 w 2069449"/>
                <a:gd name="connsiteY76" fmla="*/ 632656 h 801863"/>
                <a:gd name="connsiteX77" fmla="*/ 1201546 w 2069449"/>
                <a:gd name="connsiteY77" fmla="*/ 632656 h 801863"/>
                <a:gd name="connsiteX78" fmla="*/ 1348385 w 2069449"/>
                <a:gd name="connsiteY78" fmla="*/ 493487 h 801863"/>
                <a:gd name="connsiteX79" fmla="*/ 1606176 w 2069449"/>
                <a:gd name="connsiteY79" fmla="*/ 493487 h 801863"/>
                <a:gd name="connsiteX80" fmla="*/ 1606176 w 2069449"/>
                <a:gd name="connsiteY80" fmla="*/ 577591 h 801863"/>
                <a:gd name="connsiteX81" fmla="*/ 1619874 w 2069449"/>
                <a:gd name="connsiteY81" fmla="*/ 577591 h 801863"/>
                <a:gd name="connsiteX82" fmla="*/ 1619874 w 2069449"/>
                <a:gd name="connsiteY82" fmla="*/ 493487 h 801863"/>
                <a:gd name="connsiteX83" fmla="*/ 1809450 w 2069449"/>
                <a:gd name="connsiteY83" fmla="*/ 493487 h 801863"/>
                <a:gd name="connsiteX84" fmla="*/ 2065597 w 2069449"/>
                <a:gd name="connsiteY84" fmla="*/ 801822 h 801863"/>
                <a:gd name="connsiteX85" fmla="*/ 2069433 w 2069449"/>
                <a:gd name="connsiteY85" fmla="*/ 789357 h 801863"/>
                <a:gd name="connsiteX86" fmla="*/ 1821915 w 2069449"/>
                <a:gd name="connsiteY86" fmla="*/ 493076 h 801863"/>
                <a:gd name="connsiteX87" fmla="*/ 218050 w 2069449"/>
                <a:gd name="connsiteY87" fmla="*/ 480063 h 801863"/>
                <a:gd name="connsiteX88" fmla="*/ 218050 w 2069449"/>
                <a:gd name="connsiteY88" fmla="*/ 468831 h 801863"/>
                <a:gd name="connsiteX89" fmla="*/ 204353 w 2069449"/>
                <a:gd name="connsiteY89" fmla="*/ 468831 h 801863"/>
                <a:gd name="connsiteX90" fmla="*/ 204353 w 2069449"/>
                <a:gd name="connsiteY90" fmla="*/ 480063 h 801863"/>
                <a:gd name="connsiteX91" fmla="*/ 106688 w 2069449"/>
                <a:gd name="connsiteY91" fmla="*/ 480063 h 801863"/>
                <a:gd name="connsiteX92" fmla="*/ 161479 w 2069449"/>
                <a:gd name="connsiteY92" fmla="*/ 327744 h 801863"/>
                <a:gd name="connsiteX93" fmla="*/ 204353 w 2069449"/>
                <a:gd name="connsiteY93" fmla="*/ 301993 h 801863"/>
                <a:gd name="connsiteX94" fmla="*/ 204353 w 2069449"/>
                <a:gd name="connsiteY94" fmla="*/ 355277 h 801863"/>
                <a:gd name="connsiteX95" fmla="*/ 218050 w 2069449"/>
                <a:gd name="connsiteY95" fmla="*/ 355277 h 801863"/>
                <a:gd name="connsiteX96" fmla="*/ 218050 w 2069449"/>
                <a:gd name="connsiteY96" fmla="*/ 300486 h 801863"/>
                <a:gd name="connsiteX97" fmla="*/ 224625 w 2069449"/>
                <a:gd name="connsiteY97" fmla="*/ 300486 h 801863"/>
                <a:gd name="connsiteX98" fmla="*/ 288868 w 2069449"/>
                <a:gd name="connsiteY98" fmla="*/ 334045 h 801863"/>
                <a:gd name="connsiteX99" fmla="*/ 339001 w 2069449"/>
                <a:gd name="connsiteY99" fmla="*/ 480200 h 801863"/>
                <a:gd name="connsiteX100" fmla="*/ 504059 w 2069449"/>
                <a:gd name="connsiteY100" fmla="*/ 641148 h 801863"/>
                <a:gd name="connsiteX101" fmla="*/ 384067 w 2069449"/>
                <a:gd name="connsiteY101" fmla="*/ 588001 h 801863"/>
                <a:gd name="connsiteX102" fmla="*/ 356671 w 2069449"/>
                <a:gd name="connsiteY102" fmla="*/ 495130 h 801863"/>
                <a:gd name="connsiteX103" fmla="*/ 356671 w 2069449"/>
                <a:gd name="connsiteY103" fmla="*/ 492939 h 801863"/>
                <a:gd name="connsiteX104" fmla="*/ 650076 w 2069449"/>
                <a:gd name="connsiteY104" fmla="*/ 492939 h 801863"/>
                <a:gd name="connsiteX105" fmla="*/ 504059 w 2069449"/>
                <a:gd name="connsiteY105" fmla="*/ 641148 h 801863"/>
                <a:gd name="connsiteX106" fmla="*/ 849789 w 2069449"/>
                <a:gd name="connsiteY106" fmla="*/ 479926 h 801863"/>
                <a:gd name="connsiteX107" fmla="*/ 849789 w 2069449"/>
                <a:gd name="connsiteY107" fmla="*/ 468694 h 801863"/>
                <a:gd name="connsiteX108" fmla="*/ 836091 w 2069449"/>
                <a:gd name="connsiteY108" fmla="*/ 468694 h 801863"/>
                <a:gd name="connsiteX109" fmla="*/ 836091 w 2069449"/>
                <a:gd name="connsiteY109" fmla="*/ 479926 h 801863"/>
                <a:gd name="connsiteX110" fmla="*/ 667472 w 2069449"/>
                <a:gd name="connsiteY110" fmla="*/ 479926 h 801863"/>
                <a:gd name="connsiteX111" fmla="*/ 675828 w 2069449"/>
                <a:gd name="connsiteY111" fmla="*/ 444175 h 801863"/>
                <a:gd name="connsiteX112" fmla="*/ 845679 w 2069449"/>
                <a:gd name="connsiteY112" fmla="*/ 214738 h 801863"/>
                <a:gd name="connsiteX113" fmla="*/ 1002107 w 2069449"/>
                <a:gd name="connsiteY113" fmla="*/ 402945 h 801863"/>
                <a:gd name="connsiteX114" fmla="*/ 1023750 w 2069449"/>
                <a:gd name="connsiteY114" fmla="*/ 479926 h 801863"/>
                <a:gd name="connsiteX115" fmla="*/ 1190588 w 2069449"/>
                <a:gd name="connsiteY115" fmla="*/ 621423 h 801863"/>
                <a:gd name="connsiteX116" fmla="*/ 1042926 w 2069449"/>
                <a:gd name="connsiteY116" fmla="*/ 493076 h 801863"/>
                <a:gd name="connsiteX117" fmla="*/ 1334688 w 2069449"/>
                <a:gd name="connsiteY117" fmla="*/ 493076 h 801863"/>
                <a:gd name="connsiteX118" fmla="*/ 1190588 w 2069449"/>
                <a:gd name="connsiteY118" fmla="*/ 621423 h 801863"/>
                <a:gd name="connsiteX119" fmla="*/ 1619874 w 2069449"/>
                <a:gd name="connsiteY119" fmla="*/ 480063 h 801863"/>
                <a:gd name="connsiteX120" fmla="*/ 1619874 w 2069449"/>
                <a:gd name="connsiteY120" fmla="*/ 461708 h 801863"/>
                <a:gd name="connsiteX121" fmla="*/ 1606176 w 2069449"/>
                <a:gd name="connsiteY121" fmla="*/ 461708 h 801863"/>
                <a:gd name="connsiteX122" fmla="*/ 1606176 w 2069449"/>
                <a:gd name="connsiteY122" fmla="*/ 480063 h 801863"/>
                <a:gd name="connsiteX123" fmla="*/ 1353727 w 2069449"/>
                <a:gd name="connsiteY123" fmla="*/ 480063 h 801863"/>
                <a:gd name="connsiteX124" fmla="*/ 1382219 w 2069449"/>
                <a:gd name="connsiteY124" fmla="*/ 370481 h 801863"/>
                <a:gd name="connsiteX125" fmla="*/ 1531661 w 2069449"/>
                <a:gd name="connsiteY125" fmla="*/ 59680 h 801863"/>
                <a:gd name="connsiteX126" fmla="*/ 1606176 w 2069449"/>
                <a:gd name="connsiteY126" fmla="*/ 32285 h 801863"/>
                <a:gd name="connsiteX127" fmla="*/ 1606176 w 2069449"/>
                <a:gd name="connsiteY127" fmla="*/ 115841 h 801863"/>
                <a:gd name="connsiteX128" fmla="*/ 1619874 w 2069449"/>
                <a:gd name="connsiteY128" fmla="*/ 115841 h 801863"/>
                <a:gd name="connsiteX129" fmla="*/ 1619874 w 2069449"/>
                <a:gd name="connsiteY129" fmla="*/ 31600 h 801863"/>
                <a:gd name="connsiteX130" fmla="*/ 1743153 w 2069449"/>
                <a:gd name="connsiteY130" fmla="*/ 84884 h 801863"/>
                <a:gd name="connsiteX131" fmla="*/ 1808765 w 2069449"/>
                <a:gd name="connsiteY131" fmla="*/ 408698 h 801863"/>
                <a:gd name="connsiteX132" fmla="*/ 1808765 w 2069449"/>
                <a:gd name="connsiteY132" fmla="*/ 430751 h 801863"/>
                <a:gd name="connsiteX133" fmla="*/ 1808765 w 2069449"/>
                <a:gd name="connsiteY133" fmla="*/ 480474 h 80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069449" h="801863">
                  <a:moveTo>
                    <a:pt x="1821915" y="493076"/>
                  </a:moveTo>
                  <a:lnTo>
                    <a:pt x="1875473" y="493076"/>
                  </a:lnTo>
                  <a:lnTo>
                    <a:pt x="1875473" y="480063"/>
                  </a:lnTo>
                  <a:lnTo>
                    <a:pt x="1820682" y="480063"/>
                  </a:lnTo>
                  <a:cubicBezTo>
                    <a:pt x="1820682" y="463078"/>
                    <a:pt x="1820682" y="446504"/>
                    <a:pt x="1820682" y="430340"/>
                  </a:cubicBezTo>
                  <a:cubicBezTo>
                    <a:pt x="1820682" y="422944"/>
                    <a:pt x="1820682" y="415547"/>
                    <a:pt x="1820682" y="408287"/>
                  </a:cubicBezTo>
                  <a:cubicBezTo>
                    <a:pt x="1820682" y="283912"/>
                    <a:pt x="1802601" y="131319"/>
                    <a:pt x="1752194" y="75707"/>
                  </a:cubicBezTo>
                  <a:cubicBezTo>
                    <a:pt x="1733167" y="55448"/>
                    <a:pt x="1709731" y="39846"/>
                    <a:pt x="1683705" y="30093"/>
                  </a:cubicBezTo>
                  <a:lnTo>
                    <a:pt x="1736304" y="30093"/>
                  </a:lnTo>
                  <a:lnTo>
                    <a:pt x="1736304" y="17081"/>
                  </a:lnTo>
                  <a:lnTo>
                    <a:pt x="1619326" y="17081"/>
                  </a:lnTo>
                  <a:lnTo>
                    <a:pt x="1619326" y="-42"/>
                  </a:lnTo>
                  <a:lnTo>
                    <a:pt x="1605628" y="-42"/>
                  </a:lnTo>
                  <a:lnTo>
                    <a:pt x="1605628" y="17081"/>
                  </a:lnTo>
                  <a:lnTo>
                    <a:pt x="1505635" y="17081"/>
                  </a:lnTo>
                  <a:lnTo>
                    <a:pt x="1505635" y="30093"/>
                  </a:lnTo>
                  <a:lnTo>
                    <a:pt x="1558371" y="30093"/>
                  </a:lnTo>
                  <a:cubicBezTo>
                    <a:pt x="1546112" y="34888"/>
                    <a:pt x="1534482" y="41147"/>
                    <a:pt x="1523716" y="48722"/>
                  </a:cubicBezTo>
                  <a:cubicBezTo>
                    <a:pt x="1449337" y="100363"/>
                    <a:pt x="1392903" y="216793"/>
                    <a:pt x="1368795" y="368153"/>
                  </a:cubicBezTo>
                  <a:cubicBezTo>
                    <a:pt x="1363083" y="406452"/>
                    <a:pt x="1353111" y="443983"/>
                    <a:pt x="1339071" y="480063"/>
                  </a:cubicBezTo>
                  <a:lnTo>
                    <a:pt x="1037447" y="480063"/>
                  </a:lnTo>
                  <a:cubicBezTo>
                    <a:pt x="1028197" y="454051"/>
                    <a:pt x="1020648" y="427464"/>
                    <a:pt x="1014846" y="400479"/>
                  </a:cubicBezTo>
                  <a:cubicBezTo>
                    <a:pt x="997176" y="317471"/>
                    <a:pt x="949371" y="230080"/>
                    <a:pt x="881841" y="207479"/>
                  </a:cubicBezTo>
                  <a:cubicBezTo>
                    <a:pt x="927181" y="206520"/>
                    <a:pt x="960603" y="207479"/>
                    <a:pt x="966356" y="211451"/>
                  </a:cubicBezTo>
                  <a:cubicBezTo>
                    <a:pt x="965445" y="210656"/>
                    <a:pt x="964941" y="209506"/>
                    <a:pt x="964986" y="208300"/>
                  </a:cubicBezTo>
                  <a:lnTo>
                    <a:pt x="978684" y="208300"/>
                  </a:lnTo>
                  <a:cubicBezTo>
                    <a:pt x="978617" y="205835"/>
                    <a:pt x="977525" y="203493"/>
                    <a:pt x="975671" y="201863"/>
                  </a:cubicBezTo>
                  <a:cubicBezTo>
                    <a:pt x="959233" y="186658"/>
                    <a:pt x="788834" y="198027"/>
                    <a:pt x="736920" y="201863"/>
                  </a:cubicBezTo>
                  <a:lnTo>
                    <a:pt x="737878" y="214875"/>
                  </a:lnTo>
                  <a:cubicBezTo>
                    <a:pt x="759658" y="213232"/>
                    <a:pt x="781848" y="211862"/>
                    <a:pt x="803490" y="210629"/>
                  </a:cubicBezTo>
                  <a:cubicBezTo>
                    <a:pt x="738289" y="236244"/>
                    <a:pt x="688430" y="317471"/>
                    <a:pt x="663637" y="441847"/>
                  </a:cubicBezTo>
                  <a:cubicBezTo>
                    <a:pt x="660760" y="455544"/>
                    <a:pt x="657610" y="468146"/>
                    <a:pt x="654322" y="480063"/>
                  </a:cubicBezTo>
                  <a:lnTo>
                    <a:pt x="352973" y="480063"/>
                  </a:lnTo>
                  <a:cubicBezTo>
                    <a:pt x="335440" y="416506"/>
                    <a:pt x="316400" y="349113"/>
                    <a:pt x="299826" y="326238"/>
                  </a:cubicBezTo>
                  <a:cubicBezTo>
                    <a:pt x="288361" y="310910"/>
                    <a:pt x="272570" y="299363"/>
                    <a:pt x="254486" y="293089"/>
                  </a:cubicBezTo>
                  <a:lnTo>
                    <a:pt x="370643" y="293089"/>
                  </a:lnTo>
                  <a:lnTo>
                    <a:pt x="370643" y="280077"/>
                  </a:lnTo>
                  <a:lnTo>
                    <a:pt x="218050" y="280077"/>
                  </a:lnTo>
                  <a:lnTo>
                    <a:pt x="218050" y="241586"/>
                  </a:lnTo>
                  <a:lnTo>
                    <a:pt x="204353" y="241586"/>
                  </a:lnTo>
                  <a:lnTo>
                    <a:pt x="204353" y="280077"/>
                  </a:lnTo>
                  <a:lnTo>
                    <a:pt x="86963" y="280077"/>
                  </a:lnTo>
                  <a:lnTo>
                    <a:pt x="86963" y="293089"/>
                  </a:lnTo>
                  <a:lnTo>
                    <a:pt x="188600" y="293089"/>
                  </a:lnTo>
                  <a:cubicBezTo>
                    <a:pt x="174288" y="298596"/>
                    <a:pt x="161576" y="307595"/>
                    <a:pt x="151617" y="319252"/>
                  </a:cubicBezTo>
                  <a:cubicBezTo>
                    <a:pt x="133673" y="340072"/>
                    <a:pt x="112167" y="408013"/>
                    <a:pt x="93264" y="480063"/>
                  </a:cubicBezTo>
                  <a:lnTo>
                    <a:pt x="-17" y="480063"/>
                  </a:lnTo>
                  <a:lnTo>
                    <a:pt x="-17" y="493076"/>
                  </a:lnTo>
                  <a:lnTo>
                    <a:pt x="89840" y="493076"/>
                  </a:lnTo>
                  <a:cubicBezTo>
                    <a:pt x="66143" y="585535"/>
                    <a:pt x="47240" y="680323"/>
                    <a:pt x="45733" y="687446"/>
                  </a:cubicBezTo>
                  <a:lnTo>
                    <a:pt x="58609" y="689912"/>
                  </a:lnTo>
                  <a:cubicBezTo>
                    <a:pt x="58609" y="688131"/>
                    <a:pt x="78882" y="588275"/>
                    <a:pt x="103264" y="493076"/>
                  </a:cubicBezTo>
                  <a:lnTo>
                    <a:pt x="204353" y="493076"/>
                  </a:lnTo>
                  <a:lnTo>
                    <a:pt x="204353" y="582522"/>
                  </a:lnTo>
                  <a:lnTo>
                    <a:pt x="218050" y="582522"/>
                  </a:lnTo>
                  <a:lnTo>
                    <a:pt x="218050" y="493076"/>
                  </a:lnTo>
                  <a:lnTo>
                    <a:pt x="341330" y="493076"/>
                  </a:lnTo>
                  <a:cubicBezTo>
                    <a:pt x="341330" y="494993"/>
                    <a:pt x="342289" y="496911"/>
                    <a:pt x="342837" y="498692"/>
                  </a:cubicBezTo>
                  <a:cubicBezTo>
                    <a:pt x="350617" y="530868"/>
                    <a:pt x="360268" y="562564"/>
                    <a:pt x="371739" y="593617"/>
                  </a:cubicBezTo>
                  <a:cubicBezTo>
                    <a:pt x="383523" y="620108"/>
                    <a:pt x="404423" y="641490"/>
                    <a:pt x="430639" y="653887"/>
                  </a:cubicBezTo>
                  <a:lnTo>
                    <a:pt x="355028" y="653887"/>
                  </a:lnTo>
                  <a:lnTo>
                    <a:pt x="355028" y="666900"/>
                  </a:lnTo>
                  <a:lnTo>
                    <a:pt x="630351" y="666900"/>
                  </a:lnTo>
                  <a:lnTo>
                    <a:pt x="630351" y="653887"/>
                  </a:lnTo>
                  <a:lnTo>
                    <a:pt x="507072" y="653887"/>
                  </a:lnTo>
                  <a:lnTo>
                    <a:pt x="508305" y="653887"/>
                  </a:lnTo>
                  <a:cubicBezTo>
                    <a:pt x="567479" y="631012"/>
                    <a:pt x="628297" y="607315"/>
                    <a:pt x="663226" y="493487"/>
                  </a:cubicBezTo>
                  <a:lnTo>
                    <a:pt x="836776" y="493487"/>
                  </a:lnTo>
                  <a:lnTo>
                    <a:pt x="836776" y="582933"/>
                  </a:lnTo>
                  <a:lnTo>
                    <a:pt x="850474" y="582933"/>
                  </a:lnTo>
                  <a:lnTo>
                    <a:pt x="850474" y="493487"/>
                  </a:lnTo>
                  <a:lnTo>
                    <a:pt x="1028544" y="493487"/>
                  </a:lnTo>
                  <a:cubicBezTo>
                    <a:pt x="1051282" y="552524"/>
                    <a:pt x="1088540" y="616766"/>
                    <a:pt x="1146207" y="632656"/>
                  </a:cubicBezTo>
                  <a:lnTo>
                    <a:pt x="1080184" y="632656"/>
                  </a:lnTo>
                  <a:lnTo>
                    <a:pt x="1080184" y="645668"/>
                  </a:lnTo>
                  <a:lnTo>
                    <a:pt x="1323729" y="645668"/>
                  </a:lnTo>
                  <a:lnTo>
                    <a:pt x="1323729" y="632656"/>
                  </a:lnTo>
                  <a:lnTo>
                    <a:pt x="1201546" y="632656"/>
                  </a:lnTo>
                  <a:cubicBezTo>
                    <a:pt x="1265377" y="618958"/>
                    <a:pt x="1315648" y="570468"/>
                    <a:pt x="1348385" y="493487"/>
                  </a:cubicBezTo>
                  <a:lnTo>
                    <a:pt x="1606176" y="493487"/>
                  </a:lnTo>
                  <a:lnTo>
                    <a:pt x="1606176" y="577591"/>
                  </a:lnTo>
                  <a:lnTo>
                    <a:pt x="1619874" y="577591"/>
                  </a:lnTo>
                  <a:lnTo>
                    <a:pt x="1619874" y="493487"/>
                  </a:lnTo>
                  <a:lnTo>
                    <a:pt x="1809450" y="493487"/>
                  </a:lnTo>
                  <a:cubicBezTo>
                    <a:pt x="1814244" y="606082"/>
                    <a:pt x="1848489" y="735251"/>
                    <a:pt x="2065597" y="801822"/>
                  </a:cubicBezTo>
                  <a:lnTo>
                    <a:pt x="2069433" y="789357"/>
                  </a:lnTo>
                  <a:cubicBezTo>
                    <a:pt x="1859447" y="724704"/>
                    <a:pt x="1826572" y="604438"/>
                    <a:pt x="1821915" y="493076"/>
                  </a:cubicBezTo>
                  <a:close/>
                  <a:moveTo>
                    <a:pt x="218050" y="480063"/>
                  </a:moveTo>
                  <a:lnTo>
                    <a:pt x="218050" y="468831"/>
                  </a:lnTo>
                  <a:lnTo>
                    <a:pt x="204353" y="468831"/>
                  </a:lnTo>
                  <a:lnTo>
                    <a:pt x="204353" y="480063"/>
                  </a:lnTo>
                  <a:lnTo>
                    <a:pt x="106688" y="480063"/>
                  </a:lnTo>
                  <a:cubicBezTo>
                    <a:pt x="124906" y="410890"/>
                    <a:pt x="145042" y="346784"/>
                    <a:pt x="161479" y="327744"/>
                  </a:cubicBezTo>
                  <a:cubicBezTo>
                    <a:pt x="172573" y="314704"/>
                    <a:pt x="187632" y="305664"/>
                    <a:pt x="204353" y="301993"/>
                  </a:cubicBezTo>
                  <a:lnTo>
                    <a:pt x="204353" y="355277"/>
                  </a:lnTo>
                  <a:lnTo>
                    <a:pt x="218050" y="355277"/>
                  </a:lnTo>
                  <a:lnTo>
                    <a:pt x="218050" y="300486"/>
                  </a:lnTo>
                  <a:lnTo>
                    <a:pt x="224625" y="300486"/>
                  </a:lnTo>
                  <a:cubicBezTo>
                    <a:pt x="249967" y="301555"/>
                    <a:pt x="273517" y="313855"/>
                    <a:pt x="288868" y="334045"/>
                  </a:cubicBezTo>
                  <a:cubicBezTo>
                    <a:pt x="303661" y="354592"/>
                    <a:pt x="322701" y="420889"/>
                    <a:pt x="339001" y="480200"/>
                  </a:cubicBezTo>
                  <a:close/>
                  <a:moveTo>
                    <a:pt x="504059" y="641148"/>
                  </a:moveTo>
                  <a:cubicBezTo>
                    <a:pt x="427625" y="670735"/>
                    <a:pt x="390642" y="602110"/>
                    <a:pt x="384067" y="588001"/>
                  </a:cubicBezTo>
                  <a:cubicBezTo>
                    <a:pt x="373263" y="557565"/>
                    <a:pt x="364117" y="526553"/>
                    <a:pt x="356671" y="495130"/>
                  </a:cubicBezTo>
                  <a:lnTo>
                    <a:pt x="356671" y="492939"/>
                  </a:lnTo>
                  <a:lnTo>
                    <a:pt x="650076" y="492939"/>
                  </a:lnTo>
                  <a:cubicBezTo>
                    <a:pt x="617065" y="597452"/>
                    <a:pt x="562000" y="618821"/>
                    <a:pt x="504059" y="641148"/>
                  </a:cubicBezTo>
                  <a:close/>
                  <a:moveTo>
                    <a:pt x="849789" y="479926"/>
                  </a:moveTo>
                  <a:lnTo>
                    <a:pt x="849789" y="468694"/>
                  </a:lnTo>
                  <a:lnTo>
                    <a:pt x="836091" y="468694"/>
                  </a:lnTo>
                  <a:lnTo>
                    <a:pt x="836091" y="479926"/>
                  </a:lnTo>
                  <a:lnTo>
                    <a:pt x="667472" y="479926"/>
                  </a:lnTo>
                  <a:cubicBezTo>
                    <a:pt x="670486" y="468831"/>
                    <a:pt x="673225" y="456914"/>
                    <a:pt x="675828" y="444175"/>
                  </a:cubicBezTo>
                  <a:cubicBezTo>
                    <a:pt x="704182" y="302678"/>
                    <a:pt x="767603" y="216930"/>
                    <a:pt x="845679" y="214738"/>
                  </a:cubicBezTo>
                  <a:cubicBezTo>
                    <a:pt x="923756" y="212547"/>
                    <a:pt x="981835" y="307883"/>
                    <a:pt x="1002107" y="402945"/>
                  </a:cubicBezTo>
                  <a:cubicBezTo>
                    <a:pt x="1007738" y="429025"/>
                    <a:pt x="1014965" y="454736"/>
                    <a:pt x="1023750" y="479926"/>
                  </a:cubicBezTo>
                  <a:close/>
                  <a:moveTo>
                    <a:pt x="1190588" y="621423"/>
                  </a:moveTo>
                  <a:cubicBezTo>
                    <a:pt x="1116209" y="633888"/>
                    <a:pt x="1069774" y="561154"/>
                    <a:pt x="1042926" y="493076"/>
                  </a:cubicBezTo>
                  <a:lnTo>
                    <a:pt x="1334688" y="493076"/>
                  </a:lnTo>
                  <a:cubicBezTo>
                    <a:pt x="1301539" y="566495"/>
                    <a:pt x="1252364" y="611013"/>
                    <a:pt x="1190588" y="621423"/>
                  </a:cubicBezTo>
                  <a:close/>
                  <a:moveTo>
                    <a:pt x="1619874" y="480063"/>
                  </a:moveTo>
                  <a:lnTo>
                    <a:pt x="1619874" y="461708"/>
                  </a:lnTo>
                  <a:lnTo>
                    <a:pt x="1606176" y="461708"/>
                  </a:lnTo>
                  <a:lnTo>
                    <a:pt x="1606176" y="480063"/>
                  </a:lnTo>
                  <a:lnTo>
                    <a:pt x="1353727" y="480063"/>
                  </a:lnTo>
                  <a:cubicBezTo>
                    <a:pt x="1367028" y="444627"/>
                    <a:pt x="1376575" y="407903"/>
                    <a:pt x="1382219" y="370481"/>
                  </a:cubicBezTo>
                  <a:cubicBezTo>
                    <a:pt x="1405779" y="222546"/>
                    <a:pt x="1460159" y="109266"/>
                    <a:pt x="1531661" y="59680"/>
                  </a:cubicBezTo>
                  <a:cubicBezTo>
                    <a:pt x="1553714" y="44257"/>
                    <a:pt x="1579383" y="34819"/>
                    <a:pt x="1606176" y="32285"/>
                  </a:cubicBezTo>
                  <a:lnTo>
                    <a:pt x="1606176" y="115841"/>
                  </a:lnTo>
                  <a:lnTo>
                    <a:pt x="1619874" y="115841"/>
                  </a:lnTo>
                  <a:lnTo>
                    <a:pt x="1619874" y="31600"/>
                  </a:lnTo>
                  <a:cubicBezTo>
                    <a:pt x="1666556" y="31600"/>
                    <a:pt x="1711169" y="50887"/>
                    <a:pt x="1743153" y="84884"/>
                  </a:cubicBezTo>
                  <a:cubicBezTo>
                    <a:pt x="1791506" y="137757"/>
                    <a:pt x="1808765" y="292405"/>
                    <a:pt x="1808765" y="408698"/>
                  </a:cubicBezTo>
                  <a:cubicBezTo>
                    <a:pt x="1808765" y="415958"/>
                    <a:pt x="1808765" y="423218"/>
                    <a:pt x="1808765" y="430751"/>
                  </a:cubicBezTo>
                  <a:cubicBezTo>
                    <a:pt x="1808765" y="446640"/>
                    <a:pt x="1808765" y="463352"/>
                    <a:pt x="1808765" y="4804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A9F81ACE-0B4C-4F61-B9D9-6B43EC09B5BF}"/>
                </a:ext>
              </a:extLst>
            </p:cNvPr>
            <p:cNvSpPr/>
            <p:nvPr/>
          </p:nvSpPr>
          <p:spPr>
            <a:xfrm>
              <a:off x="6679945" y="5073019"/>
              <a:ext cx="85978" cy="144826"/>
            </a:xfrm>
            <a:custGeom>
              <a:avLst/>
              <a:gdLst>
                <a:gd name="connsiteX0" fmla="*/ 45459 w 85978"/>
                <a:gd name="connsiteY0" fmla="*/ 143686 h 144826"/>
                <a:gd name="connsiteX1" fmla="*/ 85046 w 85978"/>
                <a:gd name="connsiteY1" fmla="*/ 108620 h 144826"/>
                <a:gd name="connsiteX2" fmla="*/ 72581 w 85978"/>
                <a:gd name="connsiteY2" fmla="*/ 105195 h 144826"/>
                <a:gd name="connsiteX3" fmla="*/ 42857 w 85978"/>
                <a:gd name="connsiteY3" fmla="*/ 131494 h 144826"/>
                <a:gd name="connsiteX4" fmla="*/ 37652 w 85978"/>
                <a:gd name="connsiteY4" fmla="*/ 130262 h 144826"/>
                <a:gd name="connsiteX5" fmla="*/ 41624 w 85978"/>
                <a:gd name="connsiteY5" fmla="*/ 76293 h 144826"/>
                <a:gd name="connsiteX6" fmla="*/ 85594 w 85978"/>
                <a:gd name="connsiteY6" fmla="*/ 25337 h 144826"/>
                <a:gd name="connsiteX7" fmla="*/ 78334 w 85978"/>
                <a:gd name="connsiteY7" fmla="*/ 408 h 144826"/>
                <a:gd name="connsiteX8" fmla="*/ 45185 w 85978"/>
                <a:gd name="connsiteY8" fmla="*/ 34652 h 144826"/>
                <a:gd name="connsiteX9" fmla="*/ 30529 w 85978"/>
                <a:gd name="connsiteY9" fmla="*/ 68074 h 144826"/>
                <a:gd name="connsiteX10" fmla="*/ -17 w 85978"/>
                <a:gd name="connsiteY10" fmla="*/ 86566 h 144826"/>
                <a:gd name="connsiteX11" fmla="*/ 6010 w 85978"/>
                <a:gd name="connsiteY11" fmla="*/ 98072 h 144826"/>
                <a:gd name="connsiteX12" fmla="*/ 25187 w 85978"/>
                <a:gd name="connsiteY12" fmla="*/ 86977 h 144826"/>
                <a:gd name="connsiteX13" fmla="*/ 27104 w 85978"/>
                <a:gd name="connsiteY13" fmla="*/ 137932 h 144826"/>
                <a:gd name="connsiteX14" fmla="*/ 40802 w 85978"/>
                <a:gd name="connsiteY14" fmla="*/ 144781 h 144826"/>
                <a:gd name="connsiteX15" fmla="*/ 45459 w 85978"/>
                <a:gd name="connsiteY15" fmla="*/ 143686 h 144826"/>
                <a:gd name="connsiteX16" fmla="*/ 56144 w 85978"/>
                <a:gd name="connsiteY16" fmla="*/ 40679 h 144826"/>
                <a:gd name="connsiteX17" fmla="*/ 72581 w 85978"/>
                <a:gd name="connsiteY17" fmla="*/ 15886 h 144826"/>
                <a:gd name="connsiteX18" fmla="*/ 72581 w 85978"/>
                <a:gd name="connsiteY18" fmla="*/ 23831 h 144826"/>
                <a:gd name="connsiteX19" fmla="*/ 50117 w 85978"/>
                <a:gd name="connsiteY19" fmla="*/ 52870 h 144826"/>
                <a:gd name="connsiteX20" fmla="*/ 56554 w 85978"/>
                <a:gd name="connsiteY20" fmla="*/ 41227 h 1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978" h="144826">
                  <a:moveTo>
                    <a:pt x="45459" y="143686"/>
                  </a:moveTo>
                  <a:cubicBezTo>
                    <a:pt x="63999" y="139960"/>
                    <a:pt x="79113" y="126577"/>
                    <a:pt x="85046" y="108620"/>
                  </a:cubicBezTo>
                  <a:lnTo>
                    <a:pt x="72581" y="105195"/>
                  </a:lnTo>
                  <a:cubicBezTo>
                    <a:pt x="68004" y="118591"/>
                    <a:pt x="56709" y="128577"/>
                    <a:pt x="42857" y="131494"/>
                  </a:cubicBezTo>
                  <a:cubicBezTo>
                    <a:pt x="39432" y="132317"/>
                    <a:pt x="38473" y="131494"/>
                    <a:pt x="37652" y="130262"/>
                  </a:cubicBezTo>
                  <a:cubicBezTo>
                    <a:pt x="32036" y="122591"/>
                    <a:pt x="34501" y="99579"/>
                    <a:pt x="41624" y="76293"/>
                  </a:cubicBezTo>
                  <a:cubicBezTo>
                    <a:pt x="62171" y="61910"/>
                    <a:pt x="84224" y="42596"/>
                    <a:pt x="85594" y="25337"/>
                  </a:cubicBezTo>
                  <a:cubicBezTo>
                    <a:pt x="86415" y="14653"/>
                    <a:pt x="86552" y="3010"/>
                    <a:pt x="78334" y="408"/>
                  </a:cubicBezTo>
                  <a:cubicBezTo>
                    <a:pt x="70115" y="-2195"/>
                    <a:pt x="62034" y="6161"/>
                    <a:pt x="45185" y="34652"/>
                  </a:cubicBezTo>
                  <a:cubicBezTo>
                    <a:pt x="39138" y="45240"/>
                    <a:pt x="34226" y="56445"/>
                    <a:pt x="30529" y="68074"/>
                  </a:cubicBezTo>
                  <a:cubicBezTo>
                    <a:pt x="19982" y="75197"/>
                    <a:pt x="9023" y="81772"/>
                    <a:pt x="-17" y="86566"/>
                  </a:cubicBezTo>
                  <a:lnTo>
                    <a:pt x="6010" y="98072"/>
                  </a:lnTo>
                  <a:cubicBezTo>
                    <a:pt x="8339" y="96839"/>
                    <a:pt x="15735" y="92867"/>
                    <a:pt x="25187" y="86977"/>
                  </a:cubicBezTo>
                  <a:cubicBezTo>
                    <a:pt x="20393" y="107798"/>
                    <a:pt x="19708" y="128070"/>
                    <a:pt x="27104" y="137932"/>
                  </a:cubicBezTo>
                  <a:cubicBezTo>
                    <a:pt x="30263" y="142330"/>
                    <a:pt x="35386" y="144891"/>
                    <a:pt x="40802" y="144781"/>
                  </a:cubicBezTo>
                  <a:cubicBezTo>
                    <a:pt x="42392" y="144603"/>
                    <a:pt x="43955" y="144234"/>
                    <a:pt x="45459" y="143686"/>
                  </a:cubicBezTo>
                  <a:close/>
                  <a:moveTo>
                    <a:pt x="56144" y="40679"/>
                  </a:moveTo>
                  <a:cubicBezTo>
                    <a:pt x="61006" y="32022"/>
                    <a:pt x="66500" y="23735"/>
                    <a:pt x="72581" y="15886"/>
                  </a:cubicBezTo>
                  <a:cubicBezTo>
                    <a:pt x="72581" y="17804"/>
                    <a:pt x="72581" y="20406"/>
                    <a:pt x="72581" y="23831"/>
                  </a:cubicBezTo>
                  <a:cubicBezTo>
                    <a:pt x="68587" y="35775"/>
                    <a:pt x="60668" y="46007"/>
                    <a:pt x="50117" y="52870"/>
                  </a:cubicBezTo>
                  <a:cubicBezTo>
                    <a:pt x="51897" y="49034"/>
                    <a:pt x="53952" y="45062"/>
                    <a:pt x="56554" y="41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736E8B38-ECF6-4781-99C8-DEC6F47E4F58}"/>
                </a:ext>
              </a:extLst>
            </p:cNvPr>
            <p:cNvSpPr/>
            <p:nvPr/>
          </p:nvSpPr>
          <p:spPr>
            <a:xfrm>
              <a:off x="6779568" y="5152230"/>
              <a:ext cx="45435" cy="61366"/>
            </a:xfrm>
            <a:custGeom>
              <a:avLst/>
              <a:gdLst>
                <a:gd name="connsiteX0" fmla="*/ 3366 w 45435"/>
                <a:gd name="connsiteY0" fmla="*/ 58858 h 61366"/>
                <a:gd name="connsiteX1" fmla="*/ 9667 w 45435"/>
                <a:gd name="connsiteY1" fmla="*/ 61324 h 61366"/>
                <a:gd name="connsiteX2" fmla="*/ 14325 w 45435"/>
                <a:gd name="connsiteY2" fmla="*/ 60365 h 61366"/>
                <a:gd name="connsiteX3" fmla="*/ 45418 w 45435"/>
                <a:gd name="connsiteY3" fmla="*/ 31874 h 61366"/>
                <a:gd name="connsiteX4" fmla="*/ 34597 w 45435"/>
                <a:gd name="connsiteY4" fmla="*/ 24614 h 61366"/>
                <a:gd name="connsiteX5" fmla="*/ 12955 w 45435"/>
                <a:gd name="connsiteY5" fmla="*/ 46393 h 61366"/>
                <a:gd name="connsiteX6" fmla="*/ 24461 w 45435"/>
                <a:gd name="connsiteY6" fmla="*/ 4478 h 61366"/>
                <a:gd name="connsiteX7" fmla="*/ 12133 w 45435"/>
                <a:gd name="connsiteY7" fmla="*/ -42 h 61366"/>
                <a:gd name="connsiteX8" fmla="*/ 3366 w 45435"/>
                <a:gd name="connsiteY8" fmla="*/ 58858 h 6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35" h="61366">
                  <a:moveTo>
                    <a:pt x="3366" y="58858"/>
                  </a:moveTo>
                  <a:cubicBezTo>
                    <a:pt x="5069" y="60461"/>
                    <a:pt x="7326" y="61351"/>
                    <a:pt x="9667" y="61324"/>
                  </a:cubicBezTo>
                  <a:cubicBezTo>
                    <a:pt x="11266" y="61297"/>
                    <a:pt x="12845" y="60968"/>
                    <a:pt x="14325" y="60365"/>
                  </a:cubicBezTo>
                  <a:cubicBezTo>
                    <a:pt x="26847" y="53530"/>
                    <a:pt x="37518" y="43750"/>
                    <a:pt x="45418" y="31874"/>
                  </a:cubicBezTo>
                  <a:lnTo>
                    <a:pt x="34597" y="24614"/>
                  </a:lnTo>
                  <a:cubicBezTo>
                    <a:pt x="28755" y="33120"/>
                    <a:pt x="21423" y="40504"/>
                    <a:pt x="12955" y="46393"/>
                  </a:cubicBezTo>
                  <a:cubicBezTo>
                    <a:pt x="15225" y="32038"/>
                    <a:pt x="19083" y="17984"/>
                    <a:pt x="24461" y="4478"/>
                  </a:cubicBezTo>
                  <a:lnTo>
                    <a:pt x="12133" y="-42"/>
                  </a:lnTo>
                  <a:cubicBezTo>
                    <a:pt x="-6222" y="49681"/>
                    <a:pt x="1038" y="56667"/>
                    <a:pt x="3366" y="5885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EACE480-DB80-4BF7-87B2-24139ED705BA}"/>
                </a:ext>
              </a:extLst>
            </p:cNvPr>
            <p:cNvSpPr/>
            <p:nvPr/>
          </p:nvSpPr>
          <p:spPr>
            <a:xfrm>
              <a:off x="6823295" y="5136343"/>
              <a:ext cx="111975" cy="74238"/>
            </a:xfrm>
            <a:custGeom>
              <a:avLst/>
              <a:gdLst>
                <a:gd name="connsiteX0" fmla="*/ 13882 w 111975"/>
                <a:gd name="connsiteY0" fmla="*/ 14338 h 74238"/>
                <a:gd name="connsiteX1" fmla="*/ 185 w 111975"/>
                <a:gd name="connsiteY1" fmla="*/ 66526 h 74238"/>
                <a:gd name="connsiteX2" fmla="*/ 4294 w 111975"/>
                <a:gd name="connsiteY2" fmla="*/ 74197 h 74238"/>
                <a:gd name="connsiteX3" fmla="*/ 6486 w 111975"/>
                <a:gd name="connsiteY3" fmla="*/ 74197 h 74238"/>
                <a:gd name="connsiteX4" fmla="*/ 12376 w 111975"/>
                <a:gd name="connsiteY4" fmla="*/ 70361 h 74238"/>
                <a:gd name="connsiteX5" fmla="*/ 47579 w 111975"/>
                <a:gd name="connsiteY5" fmla="*/ 17215 h 74238"/>
                <a:gd name="connsiteX6" fmla="*/ 48538 w 111975"/>
                <a:gd name="connsiteY6" fmla="*/ 18584 h 74238"/>
                <a:gd name="connsiteX7" fmla="*/ 52510 w 111975"/>
                <a:gd name="connsiteY7" fmla="*/ 63376 h 74238"/>
                <a:gd name="connsiteX8" fmla="*/ 55934 w 111975"/>
                <a:gd name="connsiteY8" fmla="*/ 71868 h 74238"/>
                <a:gd name="connsiteX9" fmla="*/ 64427 w 111975"/>
                <a:gd name="connsiteY9" fmla="*/ 68444 h 74238"/>
                <a:gd name="connsiteX10" fmla="*/ 95521 w 111975"/>
                <a:gd name="connsiteY10" fmla="*/ 17762 h 74238"/>
                <a:gd name="connsiteX11" fmla="*/ 94288 w 111975"/>
                <a:gd name="connsiteY11" fmla="*/ 36117 h 74238"/>
                <a:gd name="connsiteX12" fmla="*/ 98260 w 111975"/>
                <a:gd name="connsiteY12" fmla="*/ 66252 h 74238"/>
                <a:gd name="connsiteX13" fmla="*/ 111958 w 111975"/>
                <a:gd name="connsiteY13" fmla="*/ 69814 h 74238"/>
                <a:gd name="connsiteX14" fmla="*/ 110314 w 111975"/>
                <a:gd name="connsiteY14" fmla="*/ 56801 h 74238"/>
                <a:gd name="connsiteX15" fmla="*/ 107712 w 111975"/>
                <a:gd name="connsiteY15" fmla="*/ 56801 h 74238"/>
                <a:gd name="connsiteX16" fmla="*/ 107712 w 111975"/>
                <a:gd name="connsiteY16" fmla="*/ 37213 h 74238"/>
                <a:gd name="connsiteX17" fmla="*/ 109082 w 111975"/>
                <a:gd name="connsiteY17" fmla="*/ 13379 h 74238"/>
                <a:gd name="connsiteX18" fmla="*/ 101822 w 111975"/>
                <a:gd name="connsiteY18" fmla="*/ 366 h 74238"/>
                <a:gd name="connsiteX19" fmla="*/ 67851 w 111975"/>
                <a:gd name="connsiteY19" fmla="*/ 36117 h 74238"/>
                <a:gd name="connsiteX20" fmla="*/ 60455 w 111975"/>
                <a:gd name="connsiteY20" fmla="*/ 12420 h 74238"/>
                <a:gd name="connsiteX21" fmla="*/ 47853 w 111975"/>
                <a:gd name="connsiteY21" fmla="*/ 4339 h 74238"/>
                <a:gd name="connsiteX22" fmla="*/ 24978 w 111975"/>
                <a:gd name="connsiteY22" fmla="*/ 22283 h 74238"/>
                <a:gd name="connsiteX23" fmla="*/ 26210 w 111975"/>
                <a:gd name="connsiteY23" fmla="*/ 17078 h 7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975" h="74238">
                  <a:moveTo>
                    <a:pt x="13882" y="14338"/>
                  </a:moveTo>
                  <a:lnTo>
                    <a:pt x="185" y="66526"/>
                  </a:lnTo>
                  <a:cubicBezTo>
                    <a:pt x="-643" y="69759"/>
                    <a:pt x="1142" y="73087"/>
                    <a:pt x="4294" y="74197"/>
                  </a:cubicBezTo>
                  <a:lnTo>
                    <a:pt x="6486" y="74197"/>
                  </a:lnTo>
                  <a:cubicBezTo>
                    <a:pt x="9025" y="74170"/>
                    <a:pt x="11318" y="72676"/>
                    <a:pt x="12376" y="70361"/>
                  </a:cubicBezTo>
                  <a:cubicBezTo>
                    <a:pt x="24978" y="42966"/>
                    <a:pt x="41963" y="17626"/>
                    <a:pt x="47579" y="17215"/>
                  </a:cubicBezTo>
                  <a:cubicBezTo>
                    <a:pt x="47999" y="17598"/>
                    <a:pt x="48327" y="18064"/>
                    <a:pt x="48538" y="18584"/>
                  </a:cubicBezTo>
                  <a:cubicBezTo>
                    <a:pt x="55312" y="32528"/>
                    <a:pt x="56727" y="48459"/>
                    <a:pt x="52510" y="63376"/>
                  </a:cubicBezTo>
                  <a:cubicBezTo>
                    <a:pt x="51110" y="66663"/>
                    <a:pt x="52644" y="70471"/>
                    <a:pt x="55934" y="71868"/>
                  </a:cubicBezTo>
                  <a:cubicBezTo>
                    <a:pt x="59225" y="73265"/>
                    <a:pt x="63027" y="71731"/>
                    <a:pt x="64427" y="68444"/>
                  </a:cubicBezTo>
                  <a:cubicBezTo>
                    <a:pt x="73518" y="50801"/>
                    <a:pt x="83912" y="33857"/>
                    <a:pt x="95521" y="17762"/>
                  </a:cubicBezTo>
                  <a:cubicBezTo>
                    <a:pt x="95521" y="24337"/>
                    <a:pt x="95521" y="30501"/>
                    <a:pt x="94288" y="36117"/>
                  </a:cubicBezTo>
                  <a:cubicBezTo>
                    <a:pt x="93055" y="49815"/>
                    <a:pt x="92233" y="60362"/>
                    <a:pt x="98260" y="66252"/>
                  </a:cubicBezTo>
                  <a:cubicBezTo>
                    <a:pt x="102037" y="69485"/>
                    <a:pt x="107087" y="70800"/>
                    <a:pt x="111958" y="69814"/>
                  </a:cubicBezTo>
                  <a:lnTo>
                    <a:pt x="110314" y="56801"/>
                  </a:lnTo>
                  <a:lnTo>
                    <a:pt x="107712" y="56801"/>
                  </a:lnTo>
                  <a:cubicBezTo>
                    <a:pt x="106469" y="50336"/>
                    <a:pt x="106469" y="43678"/>
                    <a:pt x="107712" y="37213"/>
                  </a:cubicBezTo>
                  <a:cubicBezTo>
                    <a:pt x="107712" y="30227"/>
                    <a:pt x="109082" y="22146"/>
                    <a:pt x="109082" y="13379"/>
                  </a:cubicBezTo>
                  <a:cubicBezTo>
                    <a:pt x="109082" y="4613"/>
                    <a:pt x="106616" y="1462"/>
                    <a:pt x="101822" y="366"/>
                  </a:cubicBezTo>
                  <a:cubicBezTo>
                    <a:pt x="97027" y="-730"/>
                    <a:pt x="90727" y="-2373"/>
                    <a:pt x="67851" y="36117"/>
                  </a:cubicBezTo>
                  <a:cubicBezTo>
                    <a:pt x="66977" y="27803"/>
                    <a:pt x="64464" y="19749"/>
                    <a:pt x="60455" y="12420"/>
                  </a:cubicBezTo>
                  <a:cubicBezTo>
                    <a:pt x="58227" y="7462"/>
                    <a:pt x="53284" y="4297"/>
                    <a:pt x="47853" y="4339"/>
                  </a:cubicBezTo>
                  <a:cubicBezTo>
                    <a:pt x="40456" y="4339"/>
                    <a:pt x="32374" y="12283"/>
                    <a:pt x="24978" y="22283"/>
                  </a:cubicBezTo>
                  <a:lnTo>
                    <a:pt x="26210" y="1707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C2027C8B-27C5-4168-A50E-6FB54392100B}"/>
                </a:ext>
              </a:extLst>
            </p:cNvPr>
            <p:cNvSpPr/>
            <p:nvPr/>
          </p:nvSpPr>
          <p:spPr>
            <a:xfrm rot="-4717200">
              <a:off x="6802062" y="5110122"/>
              <a:ext cx="11095" cy="13012"/>
            </a:xfrm>
            <a:custGeom>
              <a:avLst/>
              <a:gdLst>
                <a:gd name="connsiteX0" fmla="*/ -17 w 11095"/>
                <a:gd name="connsiteY0" fmla="*/ -41 h 13012"/>
                <a:gd name="connsiteX1" fmla="*/ 11078 w 11095"/>
                <a:gd name="connsiteY1" fmla="*/ -41 h 13012"/>
                <a:gd name="connsiteX2" fmla="*/ 11078 w 11095"/>
                <a:gd name="connsiteY2" fmla="*/ 12972 h 13012"/>
                <a:gd name="connsiteX3" fmla="*/ -17 w 11095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5" h="13012">
                  <a:moveTo>
                    <a:pt x="-17" y="-41"/>
                  </a:moveTo>
                  <a:lnTo>
                    <a:pt x="11078" y="-41"/>
                  </a:lnTo>
                  <a:lnTo>
                    <a:pt x="11078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E6CE079C-C081-41CD-8623-BE7D7A47F79E}"/>
                </a:ext>
              </a:extLst>
            </p:cNvPr>
            <p:cNvSpPr/>
            <p:nvPr/>
          </p:nvSpPr>
          <p:spPr>
            <a:xfrm>
              <a:off x="6710313" y="5260212"/>
              <a:ext cx="309061" cy="87085"/>
            </a:xfrm>
            <a:custGeom>
              <a:avLst/>
              <a:gdLst>
                <a:gd name="connsiteX0" fmla="*/ 265212 w 309061"/>
                <a:gd name="connsiteY0" fmla="*/ 74566 h 87085"/>
                <a:gd name="connsiteX1" fmla="*/ 260143 w 309061"/>
                <a:gd name="connsiteY1" fmla="*/ 73471 h 87085"/>
                <a:gd name="connsiteX2" fmla="*/ 256856 w 309061"/>
                <a:gd name="connsiteY2" fmla="*/ 49362 h 87085"/>
                <a:gd name="connsiteX3" fmla="*/ 251788 w 309061"/>
                <a:gd name="connsiteY3" fmla="*/ 16762 h 87085"/>
                <a:gd name="connsiteX4" fmla="*/ 241652 w 309061"/>
                <a:gd name="connsiteY4" fmla="*/ 11283 h 87085"/>
                <a:gd name="connsiteX5" fmla="*/ 214256 w 309061"/>
                <a:gd name="connsiteY5" fmla="*/ 34295 h 87085"/>
                <a:gd name="connsiteX6" fmla="*/ 211654 w 309061"/>
                <a:gd name="connsiteY6" fmla="*/ 31829 h 87085"/>
                <a:gd name="connsiteX7" fmla="*/ 203298 w 309061"/>
                <a:gd name="connsiteY7" fmla="*/ 33884 h 87085"/>
                <a:gd name="connsiteX8" fmla="*/ 154260 w 309061"/>
                <a:gd name="connsiteY8" fmla="*/ 68539 h 87085"/>
                <a:gd name="connsiteX9" fmla="*/ 149603 w 309061"/>
                <a:gd name="connsiteY9" fmla="*/ 17858 h 87085"/>
                <a:gd name="connsiteX10" fmla="*/ 145768 w 309061"/>
                <a:gd name="connsiteY10" fmla="*/ 9913 h 87085"/>
                <a:gd name="connsiteX11" fmla="*/ 137549 w 309061"/>
                <a:gd name="connsiteY11" fmla="*/ 13064 h 87085"/>
                <a:gd name="connsiteX12" fmla="*/ 98510 w 309061"/>
                <a:gd name="connsiteY12" fmla="*/ 61690 h 87085"/>
                <a:gd name="connsiteX13" fmla="*/ 96182 w 309061"/>
                <a:gd name="connsiteY13" fmla="*/ 61690 h 87085"/>
                <a:gd name="connsiteX14" fmla="*/ 99606 w 309061"/>
                <a:gd name="connsiteY14" fmla="*/ 37994 h 87085"/>
                <a:gd name="connsiteX15" fmla="*/ 104264 w 309061"/>
                <a:gd name="connsiteY15" fmla="*/ 14296 h 87085"/>
                <a:gd name="connsiteX16" fmla="*/ 98921 w 309061"/>
                <a:gd name="connsiteY16" fmla="*/ 599 h 87085"/>
                <a:gd name="connsiteX17" fmla="*/ 62759 w 309061"/>
                <a:gd name="connsiteY17" fmla="*/ 37308 h 87085"/>
                <a:gd name="connsiteX18" fmla="*/ 65088 w 309061"/>
                <a:gd name="connsiteY18" fmla="*/ 18680 h 87085"/>
                <a:gd name="connsiteX19" fmla="*/ 59746 w 309061"/>
                <a:gd name="connsiteY19" fmla="*/ 4982 h 87085"/>
                <a:gd name="connsiteX20" fmla="*/ 33720 w 309061"/>
                <a:gd name="connsiteY20" fmla="*/ 21008 h 87085"/>
                <a:gd name="connsiteX21" fmla="*/ 40706 w 309061"/>
                <a:gd name="connsiteY21" fmla="*/ 5393 h 87085"/>
                <a:gd name="connsiteX22" fmla="*/ 28789 w 309061"/>
                <a:gd name="connsiteY22" fmla="*/ 51 h 87085"/>
                <a:gd name="connsiteX23" fmla="*/ 572 w 309061"/>
                <a:gd name="connsiteY23" fmla="*/ 63060 h 87085"/>
                <a:gd name="connsiteX24" fmla="*/ 3174 w 309061"/>
                <a:gd name="connsiteY24" fmla="*/ 71416 h 87085"/>
                <a:gd name="connsiteX25" fmla="*/ 11804 w 309061"/>
                <a:gd name="connsiteY25" fmla="*/ 69635 h 87085"/>
                <a:gd name="connsiteX26" fmla="*/ 51527 w 309061"/>
                <a:gd name="connsiteY26" fmla="*/ 21419 h 87085"/>
                <a:gd name="connsiteX27" fmla="*/ 47692 w 309061"/>
                <a:gd name="connsiteY27" fmla="*/ 63608 h 87085"/>
                <a:gd name="connsiteX28" fmla="*/ 52486 w 309061"/>
                <a:gd name="connsiteY28" fmla="*/ 69909 h 87085"/>
                <a:gd name="connsiteX29" fmla="*/ 59883 w 309061"/>
                <a:gd name="connsiteY29" fmla="*/ 66896 h 87085"/>
                <a:gd name="connsiteX30" fmla="*/ 89744 w 309061"/>
                <a:gd name="connsiteY30" fmla="*/ 21556 h 87085"/>
                <a:gd name="connsiteX31" fmla="*/ 86867 w 309061"/>
                <a:gd name="connsiteY31" fmla="*/ 35254 h 87085"/>
                <a:gd name="connsiteX32" fmla="*/ 86867 w 309061"/>
                <a:gd name="connsiteY32" fmla="*/ 71142 h 87085"/>
                <a:gd name="connsiteX33" fmla="*/ 100565 w 309061"/>
                <a:gd name="connsiteY33" fmla="*/ 74155 h 87085"/>
                <a:gd name="connsiteX34" fmla="*/ 131248 w 309061"/>
                <a:gd name="connsiteY34" fmla="*/ 46760 h 87085"/>
                <a:gd name="connsiteX35" fmla="*/ 149055 w 309061"/>
                <a:gd name="connsiteY35" fmla="*/ 80045 h 87085"/>
                <a:gd name="connsiteX36" fmla="*/ 190970 w 309061"/>
                <a:gd name="connsiteY36" fmla="*/ 65389 h 87085"/>
                <a:gd name="connsiteX37" fmla="*/ 186450 w 309061"/>
                <a:gd name="connsiteY37" fmla="*/ 78265 h 87085"/>
                <a:gd name="connsiteX38" fmla="*/ 190011 w 309061"/>
                <a:gd name="connsiteY38" fmla="*/ 86346 h 87085"/>
                <a:gd name="connsiteX39" fmla="*/ 198367 w 309061"/>
                <a:gd name="connsiteY39" fmla="*/ 83470 h 87085"/>
                <a:gd name="connsiteX40" fmla="*/ 239460 w 309061"/>
                <a:gd name="connsiteY40" fmla="*/ 23885 h 87085"/>
                <a:gd name="connsiteX41" fmla="*/ 242062 w 309061"/>
                <a:gd name="connsiteY41" fmla="*/ 48541 h 87085"/>
                <a:gd name="connsiteX42" fmla="*/ 249459 w 309061"/>
                <a:gd name="connsiteY42" fmla="*/ 82374 h 87085"/>
                <a:gd name="connsiteX43" fmla="*/ 262335 w 309061"/>
                <a:gd name="connsiteY43" fmla="*/ 87031 h 87085"/>
                <a:gd name="connsiteX44" fmla="*/ 264527 w 309061"/>
                <a:gd name="connsiteY44" fmla="*/ 87031 h 87085"/>
                <a:gd name="connsiteX45" fmla="*/ 309044 w 309061"/>
                <a:gd name="connsiteY45" fmla="*/ 73333 h 87085"/>
                <a:gd name="connsiteX46" fmla="*/ 301510 w 309061"/>
                <a:gd name="connsiteY46" fmla="*/ 62786 h 87085"/>
                <a:gd name="connsiteX47" fmla="*/ 265212 w 309061"/>
                <a:gd name="connsiteY47" fmla="*/ 74566 h 8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9061" h="87085">
                  <a:moveTo>
                    <a:pt x="265212" y="74566"/>
                  </a:moveTo>
                  <a:cubicBezTo>
                    <a:pt x="261787" y="74566"/>
                    <a:pt x="260554" y="73882"/>
                    <a:pt x="260143" y="73471"/>
                  </a:cubicBezTo>
                  <a:cubicBezTo>
                    <a:pt x="256582" y="70183"/>
                    <a:pt x="256719" y="58677"/>
                    <a:pt x="256856" y="49362"/>
                  </a:cubicBezTo>
                  <a:cubicBezTo>
                    <a:pt x="258059" y="38240"/>
                    <a:pt x="256311" y="26994"/>
                    <a:pt x="251788" y="16762"/>
                  </a:cubicBezTo>
                  <a:cubicBezTo>
                    <a:pt x="249793" y="13091"/>
                    <a:pt x="245817" y="10941"/>
                    <a:pt x="241652" y="11283"/>
                  </a:cubicBezTo>
                  <a:cubicBezTo>
                    <a:pt x="233981" y="11283"/>
                    <a:pt x="224255" y="21556"/>
                    <a:pt x="214256" y="34295"/>
                  </a:cubicBezTo>
                  <a:cubicBezTo>
                    <a:pt x="213600" y="33281"/>
                    <a:pt x="212707" y="32432"/>
                    <a:pt x="211654" y="31829"/>
                  </a:cubicBezTo>
                  <a:cubicBezTo>
                    <a:pt x="208744" y="30350"/>
                    <a:pt x="205186" y="31213"/>
                    <a:pt x="203298" y="33884"/>
                  </a:cubicBezTo>
                  <a:cubicBezTo>
                    <a:pt x="195627" y="44705"/>
                    <a:pt x="170012" y="74155"/>
                    <a:pt x="154260" y="68539"/>
                  </a:cubicBezTo>
                  <a:cubicBezTo>
                    <a:pt x="138508" y="62923"/>
                    <a:pt x="146178" y="29227"/>
                    <a:pt x="149603" y="17858"/>
                  </a:cubicBezTo>
                  <a:cubicBezTo>
                    <a:pt x="150555" y="14612"/>
                    <a:pt x="148896" y="11187"/>
                    <a:pt x="145768" y="9913"/>
                  </a:cubicBezTo>
                  <a:cubicBezTo>
                    <a:pt x="142625" y="8639"/>
                    <a:pt x="139031" y="10009"/>
                    <a:pt x="137549" y="13064"/>
                  </a:cubicBezTo>
                  <a:cubicBezTo>
                    <a:pt x="128234" y="31692"/>
                    <a:pt x="110154" y="59225"/>
                    <a:pt x="98510" y="61690"/>
                  </a:cubicBezTo>
                  <a:lnTo>
                    <a:pt x="96182" y="61690"/>
                  </a:lnTo>
                  <a:cubicBezTo>
                    <a:pt x="96122" y="53664"/>
                    <a:pt x="97276" y="45678"/>
                    <a:pt x="99606" y="37994"/>
                  </a:cubicBezTo>
                  <a:cubicBezTo>
                    <a:pt x="101250" y="30734"/>
                    <a:pt x="103031" y="22652"/>
                    <a:pt x="104264" y="14296"/>
                  </a:cubicBezTo>
                  <a:cubicBezTo>
                    <a:pt x="104264" y="11420"/>
                    <a:pt x="105770" y="2790"/>
                    <a:pt x="98921" y="599"/>
                  </a:cubicBezTo>
                  <a:cubicBezTo>
                    <a:pt x="94949" y="-908"/>
                    <a:pt x="88785" y="-3100"/>
                    <a:pt x="62759" y="37308"/>
                  </a:cubicBezTo>
                  <a:cubicBezTo>
                    <a:pt x="62759" y="31967"/>
                    <a:pt x="64129" y="25802"/>
                    <a:pt x="65088" y="18680"/>
                  </a:cubicBezTo>
                  <a:cubicBezTo>
                    <a:pt x="66047" y="11557"/>
                    <a:pt x="64266" y="6763"/>
                    <a:pt x="59746" y="4982"/>
                  </a:cubicBezTo>
                  <a:cubicBezTo>
                    <a:pt x="55226" y="3201"/>
                    <a:pt x="51527" y="1694"/>
                    <a:pt x="33720" y="21008"/>
                  </a:cubicBezTo>
                  <a:lnTo>
                    <a:pt x="40706" y="5393"/>
                  </a:lnTo>
                  <a:lnTo>
                    <a:pt x="28789" y="51"/>
                  </a:lnTo>
                  <a:lnTo>
                    <a:pt x="572" y="63060"/>
                  </a:lnTo>
                  <a:cubicBezTo>
                    <a:pt x="-809" y="66101"/>
                    <a:pt x="310" y="69690"/>
                    <a:pt x="3174" y="71416"/>
                  </a:cubicBezTo>
                  <a:cubicBezTo>
                    <a:pt x="6102" y="72991"/>
                    <a:pt x="9741" y="72251"/>
                    <a:pt x="11804" y="69635"/>
                  </a:cubicBezTo>
                  <a:cubicBezTo>
                    <a:pt x="23747" y="52540"/>
                    <a:pt x="37030" y="36418"/>
                    <a:pt x="51527" y="21419"/>
                  </a:cubicBezTo>
                  <a:cubicBezTo>
                    <a:pt x="49447" y="35391"/>
                    <a:pt x="48166" y="49486"/>
                    <a:pt x="47692" y="63608"/>
                  </a:cubicBezTo>
                  <a:cubicBezTo>
                    <a:pt x="47749" y="66526"/>
                    <a:pt x="49688" y="69073"/>
                    <a:pt x="52486" y="69909"/>
                  </a:cubicBezTo>
                  <a:cubicBezTo>
                    <a:pt x="55349" y="70690"/>
                    <a:pt x="58380" y="69457"/>
                    <a:pt x="59883" y="66896"/>
                  </a:cubicBezTo>
                  <a:cubicBezTo>
                    <a:pt x="69745" y="50458"/>
                    <a:pt x="81662" y="32103"/>
                    <a:pt x="89744" y="21556"/>
                  </a:cubicBezTo>
                  <a:cubicBezTo>
                    <a:pt x="88922" y="26350"/>
                    <a:pt x="87826" y="31145"/>
                    <a:pt x="86867" y="35254"/>
                  </a:cubicBezTo>
                  <a:cubicBezTo>
                    <a:pt x="83032" y="52239"/>
                    <a:pt x="80293" y="64567"/>
                    <a:pt x="86867" y="71142"/>
                  </a:cubicBezTo>
                  <a:cubicBezTo>
                    <a:pt x="90601" y="74457"/>
                    <a:pt x="95786" y="75594"/>
                    <a:pt x="100565" y="74155"/>
                  </a:cubicBezTo>
                  <a:cubicBezTo>
                    <a:pt x="113514" y="68622"/>
                    <a:pt x="124291" y="59006"/>
                    <a:pt x="131248" y="46760"/>
                  </a:cubicBezTo>
                  <a:cubicBezTo>
                    <a:pt x="129328" y="60540"/>
                    <a:pt x="136523" y="73991"/>
                    <a:pt x="149055" y="80045"/>
                  </a:cubicBezTo>
                  <a:cubicBezTo>
                    <a:pt x="162753" y="85250"/>
                    <a:pt x="178642" y="76210"/>
                    <a:pt x="190970" y="65389"/>
                  </a:cubicBezTo>
                  <a:lnTo>
                    <a:pt x="186450" y="78265"/>
                  </a:lnTo>
                  <a:cubicBezTo>
                    <a:pt x="185235" y="81484"/>
                    <a:pt x="186818" y="85072"/>
                    <a:pt x="190011" y="86346"/>
                  </a:cubicBezTo>
                  <a:cubicBezTo>
                    <a:pt x="193115" y="87826"/>
                    <a:pt x="196834" y="86552"/>
                    <a:pt x="198367" y="83470"/>
                  </a:cubicBezTo>
                  <a:cubicBezTo>
                    <a:pt x="213708" y="54294"/>
                    <a:pt x="232337" y="27583"/>
                    <a:pt x="239460" y="23885"/>
                  </a:cubicBezTo>
                  <a:cubicBezTo>
                    <a:pt x="241857" y="31870"/>
                    <a:pt x="242740" y="40226"/>
                    <a:pt x="242062" y="48541"/>
                  </a:cubicBezTo>
                  <a:cubicBezTo>
                    <a:pt x="240000" y="60348"/>
                    <a:pt x="242656" y="72498"/>
                    <a:pt x="249459" y="82374"/>
                  </a:cubicBezTo>
                  <a:cubicBezTo>
                    <a:pt x="252982" y="85538"/>
                    <a:pt x="257601" y="87209"/>
                    <a:pt x="262335" y="87031"/>
                  </a:cubicBezTo>
                  <a:lnTo>
                    <a:pt x="264527" y="87031"/>
                  </a:lnTo>
                  <a:cubicBezTo>
                    <a:pt x="280290" y="86333"/>
                    <a:pt x="295615" y="81621"/>
                    <a:pt x="309044" y="73333"/>
                  </a:cubicBezTo>
                  <a:lnTo>
                    <a:pt x="301510" y="62786"/>
                  </a:lnTo>
                  <a:cubicBezTo>
                    <a:pt x="290503" y="69512"/>
                    <a:pt x="278068" y="73539"/>
                    <a:pt x="265212" y="745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59D6952A-BE7C-4CC0-933E-75AB463961E7}"/>
                </a:ext>
              </a:extLst>
            </p:cNvPr>
            <p:cNvSpPr/>
            <p:nvPr/>
          </p:nvSpPr>
          <p:spPr>
            <a:xfrm>
              <a:off x="6863084" y="5237019"/>
              <a:ext cx="13012" cy="17396"/>
            </a:xfrm>
            <a:custGeom>
              <a:avLst/>
              <a:gdLst>
                <a:gd name="connsiteX0" fmla="*/ 0 w 13012"/>
                <a:gd name="connsiteY0" fmla="*/ 0 h 17396"/>
                <a:gd name="connsiteX1" fmla="*/ 13013 w 13012"/>
                <a:gd name="connsiteY1" fmla="*/ 0 h 17396"/>
                <a:gd name="connsiteX2" fmla="*/ 13013 w 13012"/>
                <a:gd name="connsiteY2" fmla="*/ 17396 h 17396"/>
                <a:gd name="connsiteX3" fmla="*/ 0 w 13012"/>
                <a:gd name="connsiteY3" fmla="*/ 17396 h 1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7396">
                  <a:moveTo>
                    <a:pt x="0" y="0"/>
                  </a:moveTo>
                  <a:lnTo>
                    <a:pt x="13013" y="0"/>
                  </a:lnTo>
                  <a:lnTo>
                    <a:pt x="13013" y="17396"/>
                  </a:lnTo>
                  <a:lnTo>
                    <a:pt x="0" y="1739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C7907E84-9F9F-4FF8-A9DD-B4B38826C39E}"/>
                </a:ext>
              </a:extLst>
            </p:cNvPr>
            <p:cNvSpPr/>
            <p:nvPr/>
          </p:nvSpPr>
          <p:spPr>
            <a:xfrm>
              <a:off x="7373460" y="5061404"/>
              <a:ext cx="67803" cy="129693"/>
            </a:xfrm>
            <a:custGeom>
              <a:avLst/>
              <a:gdLst>
                <a:gd name="connsiteX0" fmla="*/ 12585 w 67803"/>
                <a:gd name="connsiteY0" fmla="*/ 117905 h 129693"/>
                <a:gd name="connsiteX1" fmla="*/ 24913 w 67803"/>
                <a:gd name="connsiteY1" fmla="*/ 127631 h 129693"/>
                <a:gd name="connsiteX2" fmla="*/ 39843 w 67803"/>
                <a:gd name="connsiteY2" fmla="*/ 129548 h 129693"/>
                <a:gd name="connsiteX3" fmla="*/ 64910 w 67803"/>
                <a:gd name="connsiteY3" fmla="*/ 117631 h 129693"/>
                <a:gd name="connsiteX4" fmla="*/ 53404 w 67803"/>
                <a:gd name="connsiteY4" fmla="*/ 111604 h 129693"/>
                <a:gd name="connsiteX5" fmla="*/ 28063 w 67803"/>
                <a:gd name="connsiteY5" fmla="*/ 114892 h 129693"/>
                <a:gd name="connsiteX6" fmla="*/ 24228 w 67803"/>
                <a:gd name="connsiteY6" fmla="*/ 112152 h 129693"/>
                <a:gd name="connsiteX7" fmla="*/ 32310 w 67803"/>
                <a:gd name="connsiteY7" fmla="*/ 71059 h 129693"/>
                <a:gd name="connsiteX8" fmla="*/ 67787 w 67803"/>
                <a:gd name="connsiteY8" fmla="*/ 25445 h 129693"/>
                <a:gd name="connsiteX9" fmla="*/ 57102 w 67803"/>
                <a:gd name="connsiteY9" fmla="*/ 105 h 129693"/>
                <a:gd name="connsiteX10" fmla="*/ 37789 w 67803"/>
                <a:gd name="connsiteY10" fmla="*/ 23254 h 129693"/>
                <a:gd name="connsiteX11" fmla="*/ 28885 w 67803"/>
                <a:gd name="connsiteY11" fmla="*/ 45170 h 129693"/>
                <a:gd name="connsiteX12" fmla="*/ 21625 w 67803"/>
                <a:gd name="connsiteY12" fmla="*/ 62567 h 129693"/>
                <a:gd name="connsiteX13" fmla="*/ -17 w 67803"/>
                <a:gd name="connsiteY13" fmla="*/ 75442 h 129693"/>
                <a:gd name="connsiteX14" fmla="*/ -17 w 67803"/>
                <a:gd name="connsiteY14" fmla="*/ 89140 h 129693"/>
                <a:gd name="connsiteX15" fmla="*/ 13681 w 67803"/>
                <a:gd name="connsiteY15" fmla="*/ 83661 h 129693"/>
                <a:gd name="connsiteX16" fmla="*/ 12585 w 67803"/>
                <a:gd name="connsiteY16" fmla="*/ 117905 h 129693"/>
                <a:gd name="connsiteX17" fmla="*/ 49980 w 67803"/>
                <a:gd name="connsiteY17" fmla="*/ 27774 h 129693"/>
                <a:gd name="connsiteX18" fmla="*/ 54226 w 67803"/>
                <a:gd name="connsiteY18" fmla="*/ 17638 h 129693"/>
                <a:gd name="connsiteX19" fmla="*/ 54226 w 67803"/>
                <a:gd name="connsiteY19" fmla="*/ 25583 h 129693"/>
                <a:gd name="connsiteX20" fmla="*/ 43268 w 67803"/>
                <a:gd name="connsiteY20" fmla="*/ 43527 h 129693"/>
                <a:gd name="connsiteX21" fmla="*/ 49980 w 67803"/>
                <a:gd name="connsiteY21" fmla="*/ 27774 h 12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803" h="129693">
                  <a:moveTo>
                    <a:pt x="12585" y="117905"/>
                  </a:moveTo>
                  <a:cubicBezTo>
                    <a:pt x="15060" y="122809"/>
                    <a:pt x="19571" y="126357"/>
                    <a:pt x="24913" y="127631"/>
                  </a:cubicBezTo>
                  <a:cubicBezTo>
                    <a:pt x="29795" y="128863"/>
                    <a:pt x="34802" y="129507"/>
                    <a:pt x="39843" y="129548"/>
                  </a:cubicBezTo>
                  <a:cubicBezTo>
                    <a:pt x="49747" y="130411"/>
                    <a:pt x="59335" y="125850"/>
                    <a:pt x="64910" y="117631"/>
                  </a:cubicBezTo>
                  <a:lnTo>
                    <a:pt x="53404" y="111604"/>
                  </a:lnTo>
                  <a:cubicBezTo>
                    <a:pt x="53404" y="111604"/>
                    <a:pt x="48062" y="119960"/>
                    <a:pt x="28063" y="114892"/>
                  </a:cubicBezTo>
                  <a:cubicBezTo>
                    <a:pt x="26421" y="114645"/>
                    <a:pt x="24996" y="113632"/>
                    <a:pt x="24228" y="112152"/>
                  </a:cubicBezTo>
                  <a:cubicBezTo>
                    <a:pt x="20666" y="104892"/>
                    <a:pt x="25872" y="87770"/>
                    <a:pt x="32310" y="71059"/>
                  </a:cubicBezTo>
                  <a:cubicBezTo>
                    <a:pt x="49980" y="57361"/>
                    <a:pt x="67787" y="39143"/>
                    <a:pt x="67787" y="25445"/>
                  </a:cubicBezTo>
                  <a:cubicBezTo>
                    <a:pt x="67787" y="11748"/>
                    <a:pt x="64225" y="1338"/>
                    <a:pt x="57102" y="105"/>
                  </a:cubicBezTo>
                  <a:cubicBezTo>
                    <a:pt x="47925" y="-1539"/>
                    <a:pt x="42172" y="10926"/>
                    <a:pt x="37789" y="23254"/>
                  </a:cubicBezTo>
                  <a:cubicBezTo>
                    <a:pt x="35460" y="29555"/>
                    <a:pt x="32310" y="36952"/>
                    <a:pt x="28885" y="45170"/>
                  </a:cubicBezTo>
                  <a:cubicBezTo>
                    <a:pt x="26420" y="50923"/>
                    <a:pt x="23954" y="56813"/>
                    <a:pt x="21625" y="62567"/>
                  </a:cubicBezTo>
                  <a:cubicBezTo>
                    <a:pt x="15116" y="67949"/>
                    <a:pt x="7815" y="72292"/>
                    <a:pt x="-17" y="75442"/>
                  </a:cubicBezTo>
                  <a:lnTo>
                    <a:pt x="-17" y="89140"/>
                  </a:lnTo>
                  <a:cubicBezTo>
                    <a:pt x="4872" y="88250"/>
                    <a:pt x="9530" y="86387"/>
                    <a:pt x="13681" y="83661"/>
                  </a:cubicBezTo>
                  <a:cubicBezTo>
                    <a:pt x="9258" y="94578"/>
                    <a:pt x="8870" y="106728"/>
                    <a:pt x="12585" y="117905"/>
                  </a:cubicBezTo>
                  <a:close/>
                  <a:moveTo>
                    <a:pt x="49980" y="27774"/>
                  </a:moveTo>
                  <a:cubicBezTo>
                    <a:pt x="51185" y="24309"/>
                    <a:pt x="52596" y="20925"/>
                    <a:pt x="54226" y="17638"/>
                  </a:cubicBezTo>
                  <a:cubicBezTo>
                    <a:pt x="54404" y="20282"/>
                    <a:pt x="54404" y="22939"/>
                    <a:pt x="54226" y="25583"/>
                  </a:cubicBezTo>
                  <a:cubicBezTo>
                    <a:pt x="52623" y="32596"/>
                    <a:pt x="48774" y="38897"/>
                    <a:pt x="43268" y="43527"/>
                  </a:cubicBezTo>
                  <a:cubicBezTo>
                    <a:pt x="46144" y="37774"/>
                    <a:pt x="47925" y="32021"/>
                    <a:pt x="49980" y="277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B2F9172-1384-4777-B9ED-4B70D95EE0E9}"/>
                </a:ext>
              </a:extLst>
            </p:cNvPr>
            <p:cNvSpPr/>
            <p:nvPr/>
          </p:nvSpPr>
          <p:spPr>
            <a:xfrm>
              <a:off x="7444193" y="5106953"/>
              <a:ext cx="55710" cy="64864"/>
            </a:xfrm>
            <a:custGeom>
              <a:avLst/>
              <a:gdLst>
                <a:gd name="connsiteX0" fmla="*/ 23902 w 55710"/>
                <a:gd name="connsiteY0" fmla="*/ 170 h 64864"/>
                <a:gd name="connsiteX1" fmla="*/ 3903 w 55710"/>
                <a:gd name="connsiteY1" fmla="*/ 21264 h 64864"/>
                <a:gd name="connsiteX2" fmla="*/ 10478 w 55710"/>
                <a:gd name="connsiteY2" fmla="*/ 62357 h 64864"/>
                <a:gd name="connsiteX3" fmla="*/ 20340 w 55710"/>
                <a:gd name="connsiteY3" fmla="*/ 64823 h 64864"/>
                <a:gd name="connsiteX4" fmla="*/ 38969 w 55710"/>
                <a:gd name="connsiteY4" fmla="*/ 55919 h 64864"/>
                <a:gd name="connsiteX5" fmla="*/ 55543 w 55710"/>
                <a:gd name="connsiteY5" fmla="*/ 22771 h 64864"/>
                <a:gd name="connsiteX6" fmla="*/ 54447 w 55710"/>
                <a:gd name="connsiteY6" fmla="*/ 17292 h 64864"/>
                <a:gd name="connsiteX7" fmla="*/ 23902 w 55710"/>
                <a:gd name="connsiteY7" fmla="*/ 170 h 64864"/>
                <a:gd name="connsiteX8" fmla="*/ 28970 w 55710"/>
                <a:gd name="connsiteY8" fmla="*/ 47563 h 64864"/>
                <a:gd name="connsiteX9" fmla="*/ 16916 w 55710"/>
                <a:gd name="connsiteY9" fmla="*/ 50988 h 64864"/>
                <a:gd name="connsiteX10" fmla="*/ 16231 w 55710"/>
                <a:gd name="connsiteY10" fmla="*/ 25510 h 64864"/>
                <a:gd name="connsiteX11" fmla="*/ 25819 w 55710"/>
                <a:gd name="connsiteY11" fmla="*/ 13045 h 64864"/>
                <a:gd name="connsiteX12" fmla="*/ 26778 w 55710"/>
                <a:gd name="connsiteY12" fmla="*/ 13045 h 64864"/>
                <a:gd name="connsiteX13" fmla="*/ 41983 w 55710"/>
                <a:gd name="connsiteY13" fmla="*/ 22908 h 64864"/>
                <a:gd name="connsiteX14" fmla="*/ 28970 w 55710"/>
                <a:gd name="connsiteY14" fmla="*/ 47701 h 6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10" h="64864">
                  <a:moveTo>
                    <a:pt x="23902" y="170"/>
                  </a:moveTo>
                  <a:cubicBezTo>
                    <a:pt x="15135" y="1402"/>
                    <a:pt x="8423" y="8525"/>
                    <a:pt x="3903" y="21264"/>
                  </a:cubicBezTo>
                  <a:cubicBezTo>
                    <a:pt x="-5959" y="49344"/>
                    <a:pt x="5273" y="59344"/>
                    <a:pt x="10478" y="62357"/>
                  </a:cubicBezTo>
                  <a:cubicBezTo>
                    <a:pt x="13505" y="63987"/>
                    <a:pt x="16902" y="64837"/>
                    <a:pt x="20340" y="64823"/>
                  </a:cubicBezTo>
                  <a:cubicBezTo>
                    <a:pt x="27545" y="64699"/>
                    <a:pt x="34353" y="61453"/>
                    <a:pt x="38969" y="55919"/>
                  </a:cubicBezTo>
                  <a:cubicBezTo>
                    <a:pt x="46708" y="46125"/>
                    <a:pt x="52338" y="34839"/>
                    <a:pt x="55543" y="22771"/>
                  </a:cubicBezTo>
                  <a:cubicBezTo>
                    <a:pt x="55941" y="20867"/>
                    <a:pt x="55543" y="18894"/>
                    <a:pt x="54447" y="17292"/>
                  </a:cubicBezTo>
                  <a:cubicBezTo>
                    <a:pt x="52941" y="15511"/>
                    <a:pt x="39380" y="-2159"/>
                    <a:pt x="23902" y="170"/>
                  </a:cubicBezTo>
                  <a:close/>
                  <a:moveTo>
                    <a:pt x="28970" y="47563"/>
                  </a:moveTo>
                  <a:cubicBezTo>
                    <a:pt x="26162" y="51262"/>
                    <a:pt x="21244" y="52659"/>
                    <a:pt x="16916" y="50988"/>
                  </a:cubicBezTo>
                  <a:cubicBezTo>
                    <a:pt x="13217" y="48933"/>
                    <a:pt x="10752" y="40989"/>
                    <a:pt x="16231" y="25510"/>
                  </a:cubicBezTo>
                  <a:cubicBezTo>
                    <a:pt x="17738" y="21264"/>
                    <a:pt x="21025" y="13730"/>
                    <a:pt x="25819" y="13045"/>
                  </a:cubicBezTo>
                  <a:lnTo>
                    <a:pt x="26778" y="13045"/>
                  </a:lnTo>
                  <a:cubicBezTo>
                    <a:pt x="32819" y="14511"/>
                    <a:pt x="38175" y="17990"/>
                    <a:pt x="41983" y="22908"/>
                  </a:cubicBezTo>
                  <a:cubicBezTo>
                    <a:pt x="39161" y="31880"/>
                    <a:pt x="34750" y="40277"/>
                    <a:pt x="28970" y="477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B1D372A-7C02-4141-B08A-9F9E9324DC98}"/>
                </a:ext>
              </a:extLst>
            </p:cNvPr>
            <p:cNvSpPr/>
            <p:nvPr/>
          </p:nvSpPr>
          <p:spPr>
            <a:xfrm>
              <a:off x="7536874" y="5063195"/>
              <a:ext cx="68488" cy="103965"/>
            </a:xfrm>
            <a:custGeom>
              <a:avLst/>
              <a:gdLst>
                <a:gd name="connsiteX0" fmla="*/ 12722 w 68488"/>
                <a:gd name="connsiteY0" fmla="*/ 103924 h 103965"/>
                <a:gd name="connsiteX1" fmla="*/ 21351 w 68488"/>
                <a:gd name="connsiteY1" fmla="*/ 73652 h 103965"/>
                <a:gd name="connsiteX2" fmla="*/ 42720 w 68488"/>
                <a:gd name="connsiteY2" fmla="*/ 99678 h 103965"/>
                <a:gd name="connsiteX3" fmla="*/ 52856 w 68488"/>
                <a:gd name="connsiteY3" fmla="*/ 91459 h 103965"/>
                <a:gd name="connsiteX4" fmla="*/ 27378 w 68488"/>
                <a:gd name="connsiteY4" fmla="*/ 60502 h 103965"/>
                <a:gd name="connsiteX5" fmla="*/ 68471 w 68488"/>
                <a:gd name="connsiteY5" fmla="*/ 38312 h 103965"/>
                <a:gd name="connsiteX6" fmla="*/ 62171 w 68488"/>
                <a:gd name="connsiteY6" fmla="*/ 26806 h 103965"/>
                <a:gd name="connsiteX7" fmla="*/ 29707 w 68488"/>
                <a:gd name="connsiteY7" fmla="*/ 44613 h 103965"/>
                <a:gd name="connsiteX8" fmla="*/ 41213 w 68488"/>
                <a:gd name="connsiteY8" fmla="*/ 3520 h 103965"/>
                <a:gd name="connsiteX9" fmla="*/ 28611 w 68488"/>
                <a:gd name="connsiteY9" fmla="*/ -42 h 103965"/>
                <a:gd name="connsiteX10" fmla="*/ 13544 w 68488"/>
                <a:gd name="connsiteY10" fmla="*/ 53242 h 103965"/>
                <a:gd name="connsiteX11" fmla="*/ 11078 w 68488"/>
                <a:gd name="connsiteY11" fmla="*/ 56941 h 103965"/>
                <a:gd name="connsiteX12" fmla="*/ 11078 w 68488"/>
                <a:gd name="connsiteY12" fmla="*/ 60502 h 103965"/>
                <a:gd name="connsiteX13" fmla="*/ -17 w 68488"/>
                <a:gd name="connsiteY13" fmla="*/ 99952 h 10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88" h="103965">
                  <a:moveTo>
                    <a:pt x="12722" y="103924"/>
                  </a:moveTo>
                  <a:lnTo>
                    <a:pt x="21351" y="73652"/>
                  </a:lnTo>
                  <a:lnTo>
                    <a:pt x="42720" y="99678"/>
                  </a:lnTo>
                  <a:lnTo>
                    <a:pt x="52856" y="91459"/>
                  </a:lnTo>
                  <a:lnTo>
                    <a:pt x="27378" y="60502"/>
                  </a:lnTo>
                  <a:lnTo>
                    <a:pt x="68471" y="38312"/>
                  </a:lnTo>
                  <a:lnTo>
                    <a:pt x="62171" y="26806"/>
                  </a:lnTo>
                  <a:lnTo>
                    <a:pt x="29707" y="44613"/>
                  </a:lnTo>
                  <a:lnTo>
                    <a:pt x="41213" y="3520"/>
                  </a:lnTo>
                  <a:lnTo>
                    <a:pt x="28611" y="-42"/>
                  </a:lnTo>
                  <a:lnTo>
                    <a:pt x="13544" y="53242"/>
                  </a:lnTo>
                  <a:cubicBezTo>
                    <a:pt x="12297" y="54119"/>
                    <a:pt x="11407" y="55448"/>
                    <a:pt x="11078" y="56941"/>
                  </a:cubicBezTo>
                  <a:cubicBezTo>
                    <a:pt x="10804" y="58105"/>
                    <a:pt x="10804" y="59324"/>
                    <a:pt x="11078" y="60502"/>
                  </a:cubicBezTo>
                  <a:lnTo>
                    <a:pt x="-17" y="9995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B3E006A3-9F4B-4D32-9EC9-7A4AE911200F}"/>
                </a:ext>
              </a:extLst>
            </p:cNvPr>
            <p:cNvSpPr/>
            <p:nvPr/>
          </p:nvSpPr>
          <p:spPr>
            <a:xfrm>
              <a:off x="7610841" y="5158805"/>
              <a:ext cx="20272" cy="21642"/>
            </a:xfrm>
            <a:custGeom>
              <a:avLst/>
              <a:gdLst>
                <a:gd name="connsiteX0" fmla="*/ 20273 w 20272"/>
                <a:gd name="connsiteY0" fmla="*/ 10821 h 21642"/>
                <a:gd name="connsiteX1" fmla="*/ 10136 w 20272"/>
                <a:gd name="connsiteY1" fmla="*/ 21642 h 21642"/>
                <a:gd name="connsiteX2" fmla="*/ 0 w 20272"/>
                <a:gd name="connsiteY2" fmla="*/ 10821 h 21642"/>
                <a:gd name="connsiteX3" fmla="*/ 10136 w 20272"/>
                <a:gd name="connsiteY3" fmla="*/ 0 h 21642"/>
                <a:gd name="connsiteX4" fmla="*/ 20273 w 20272"/>
                <a:gd name="connsiteY4" fmla="*/ 10821 h 21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72" h="21642">
                  <a:moveTo>
                    <a:pt x="20273" y="10821"/>
                  </a:moveTo>
                  <a:cubicBezTo>
                    <a:pt x="20273" y="16798"/>
                    <a:pt x="15735" y="21642"/>
                    <a:pt x="10136" y="21642"/>
                  </a:cubicBezTo>
                  <a:cubicBezTo>
                    <a:pt x="4538" y="21642"/>
                    <a:pt x="0" y="16798"/>
                    <a:pt x="0" y="10821"/>
                  </a:cubicBezTo>
                  <a:cubicBezTo>
                    <a:pt x="0" y="4845"/>
                    <a:pt x="4538" y="0"/>
                    <a:pt x="10136" y="0"/>
                  </a:cubicBezTo>
                  <a:cubicBezTo>
                    <a:pt x="15735" y="0"/>
                    <a:pt x="20273" y="4845"/>
                    <a:pt x="20273" y="108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97332010-3D7F-4C80-907A-4E0A82C9FB7D}"/>
                </a:ext>
              </a:extLst>
            </p:cNvPr>
            <p:cNvSpPr/>
            <p:nvPr/>
          </p:nvSpPr>
          <p:spPr>
            <a:xfrm>
              <a:off x="7376133" y="5240306"/>
              <a:ext cx="109993" cy="82190"/>
            </a:xfrm>
            <a:custGeom>
              <a:avLst/>
              <a:gdLst>
                <a:gd name="connsiteX0" fmla="*/ 89770 w 109993"/>
                <a:gd name="connsiteY0" fmla="*/ 1054 h 82190"/>
                <a:gd name="connsiteX1" fmla="*/ 60594 w 109993"/>
                <a:gd name="connsiteY1" fmla="*/ 36257 h 82190"/>
                <a:gd name="connsiteX2" fmla="*/ 53197 w 109993"/>
                <a:gd name="connsiteY2" fmla="*/ 17218 h 82190"/>
                <a:gd name="connsiteX3" fmla="*/ 37047 w 109993"/>
                <a:gd name="connsiteY3" fmla="*/ 13108 h 82190"/>
                <a:gd name="connsiteX4" fmla="*/ 36211 w 109993"/>
                <a:gd name="connsiteY4" fmla="*/ 13656 h 82190"/>
                <a:gd name="connsiteX5" fmla="*/ 34294 w 109993"/>
                <a:gd name="connsiteY5" fmla="*/ 14889 h 82190"/>
                <a:gd name="connsiteX6" fmla="*/ 32376 w 109993"/>
                <a:gd name="connsiteY6" fmla="*/ -42 h 82190"/>
                <a:gd name="connsiteX7" fmla="*/ 19500 w 109993"/>
                <a:gd name="connsiteY7" fmla="*/ 2150 h 82190"/>
                <a:gd name="connsiteX8" fmla="*/ 21829 w 109993"/>
                <a:gd name="connsiteY8" fmla="*/ 26943 h 82190"/>
                <a:gd name="connsiteX9" fmla="*/ 871 w 109993"/>
                <a:gd name="connsiteY9" fmla="*/ 76391 h 82190"/>
                <a:gd name="connsiteX10" fmla="*/ 9775 w 109993"/>
                <a:gd name="connsiteY10" fmla="*/ 82145 h 82190"/>
                <a:gd name="connsiteX11" fmla="*/ 15117 w 109993"/>
                <a:gd name="connsiteY11" fmla="*/ 81049 h 82190"/>
                <a:gd name="connsiteX12" fmla="*/ 35116 w 109993"/>
                <a:gd name="connsiteY12" fmla="*/ 31326 h 82190"/>
                <a:gd name="connsiteX13" fmla="*/ 42786 w 109993"/>
                <a:gd name="connsiteY13" fmla="*/ 25025 h 82190"/>
                <a:gd name="connsiteX14" fmla="*/ 52101 w 109993"/>
                <a:gd name="connsiteY14" fmla="*/ 74885 h 82190"/>
                <a:gd name="connsiteX15" fmla="*/ 58128 w 109993"/>
                <a:gd name="connsiteY15" fmla="*/ 81460 h 82190"/>
                <a:gd name="connsiteX16" fmla="*/ 64977 w 109993"/>
                <a:gd name="connsiteY16" fmla="*/ 75981 h 82190"/>
                <a:gd name="connsiteX17" fmla="*/ 88263 w 109993"/>
                <a:gd name="connsiteY17" fmla="*/ 14067 h 82190"/>
                <a:gd name="connsiteX18" fmla="*/ 95523 w 109993"/>
                <a:gd name="connsiteY18" fmla="*/ 72145 h 82190"/>
                <a:gd name="connsiteX19" fmla="*/ 109220 w 109993"/>
                <a:gd name="connsiteY19" fmla="*/ 73378 h 82190"/>
                <a:gd name="connsiteX20" fmla="*/ 89770 w 109993"/>
                <a:gd name="connsiteY20" fmla="*/ 1054 h 82190"/>
                <a:gd name="connsiteX21" fmla="*/ 13884 w 109993"/>
                <a:gd name="connsiteY21" fmla="*/ 66255 h 82190"/>
                <a:gd name="connsiteX22" fmla="*/ 19911 w 109993"/>
                <a:gd name="connsiteY22" fmla="*/ 52558 h 82190"/>
                <a:gd name="connsiteX23" fmla="*/ 13884 w 109993"/>
                <a:gd name="connsiteY23" fmla="*/ 66255 h 8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9993" h="82190">
                  <a:moveTo>
                    <a:pt x="89770" y="1054"/>
                  </a:moveTo>
                  <a:cubicBezTo>
                    <a:pt x="76072" y="-590"/>
                    <a:pt x="66757" y="16943"/>
                    <a:pt x="60594" y="36257"/>
                  </a:cubicBezTo>
                  <a:cubicBezTo>
                    <a:pt x="59155" y="29559"/>
                    <a:pt x="56662" y="23135"/>
                    <a:pt x="53197" y="17218"/>
                  </a:cubicBezTo>
                  <a:cubicBezTo>
                    <a:pt x="49868" y="11629"/>
                    <a:pt x="42649" y="9780"/>
                    <a:pt x="37047" y="13108"/>
                  </a:cubicBezTo>
                  <a:cubicBezTo>
                    <a:pt x="36759" y="13272"/>
                    <a:pt x="36486" y="13464"/>
                    <a:pt x="36211" y="13656"/>
                  </a:cubicBezTo>
                  <a:lnTo>
                    <a:pt x="34294" y="14889"/>
                  </a:lnTo>
                  <a:cubicBezTo>
                    <a:pt x="33924" y="9876"/>
                    <a:pt x="33280" y="4903"/>
                    <a:pt x="32376" y="-42"/>
                  </a:cubicBezTo>
                  <a:lnTo>
                    <a:pt x="19500" y="2150"/>
                  </a:lnTo>
                  <a:cubicBezTo>
                    <a:pt x="20932" y="10341"/>
                    <a:pt x="21710" y="18629"/>
                    <a:pt x="21829" y="26943"/>
                  </a:cubicBezTo>
                  <a:cubicBezTo>
                    <a:pt x="9090" y="42695"/>
                    <a:pt x="-3512" y="66666"/>
                    <a:pt x="871" y="76391"/>
                  </a:cubicBezTo>
                  <a:cubicBezTo>
                    <a:pt x="2352" y="79981"/>
                    <a:pt x="5899" y="82268"/>
                    <a:pt x="9775" y="82145"/>
                  </a:cubicBezTo>
                  <a:cubicBezTo>
                    <a:pt x="11605" y="82090"/>
                    <a:pt x="13412" y="81720"/>
                    <a:pt x="15117" y="81049"/>
                  </a:cubicBezTo>
                  <a:cubicBezTo>
                    <a:pt x="31554" y="75159"/>
                    <a:pt x="35253" y="51736"/>
                    <a:pt x="35116" y="31326"/>
                  </a:cubicBezTo>
                  <a:cubicBezTo>
                    <a:pt x="37239" y="28751"/>
                    <a:pt x="39841" y="26614"/>
                    <a:pt x="42786" y="25025"/>
                  </a:cubicBezTo>
                  <a:cubicBezTo>
                    <a:pt x="49170" y="40860"/>
                    <a:pt x="52334" y="57818"/>
                    <a:pt x="52101" y="74885"/>
                  </a:cubicBezTo>
                  <a:cubicBezTo>
                    <a:pt x="52087" y="78309"/>
                    <a:pt x="54717" y="81172"/>
                    <a:pt x="58128" y="81460"/>
                  </a:cubicBezTo>
                  <a:cubicBezTo>
                    <a:pt x="61497" y="81706"/>
                    <a:pt x="64484" y="79323"/>
                    <a:pt x="64977" y="75981"/>
                  </a:cubicBezTo>
                  <a:cubicBezTo>
                    <a:pt x="70182" y="43380"/>
                    <a:pt x="81003" y="12971"/>
                    <a:pt x="88263" y="14067"/>
                  </a:cubicBezTo>
                  <a:cubicBezTo>
                    <a:pt x="95523" y="15163"/>
                    <a:pt x="98536" y="42969"/>
                    <a:pt x="95523" y="72145"/>
                  </a:cubicBezTo>
                  <a:lnTo>
                    <a:pt x="109220" y="73378"/>
                  </a:lnTo>
                  <a:cubicBezTo>
                    <a:pt x="110179" y="57215"/>
                    <a:pt x="113741" y="3794"/>
                    <a:pt x="89770" y="1054"/>
                  </a:cubicBezTo>
                  <a:close/>
                  <a:moveTo>
                    <a:pt x="13884" y="66255"/>
                  </a:moveTo>
                  <a:cubicBezTo>
                    <a:pt x="15455" y="61516"/>
                    <a:pt x="17473" y="56927"/>
                    <a:pt x="19911" y="52558"/>
                  </a:cubicBezTo>
                  <a:cubicBezTo>
                    <a:pt x="19121" y="57571"/>
                    <a:pt x="17044" y="62283"/>
                    <a:pt x="13884" y="66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724F7DF-87B6-44E0-95B0-CD2E4252D58C}"/>
                </a:ext>
              </a:extLst>
            </p:cNvPr>
            <p:cNvSpPr/>
            <p:nvPr/>
          </p:nvSpPr>
          <p:spPr>
            <a:xfrm>
              <a:off x="7499822" y="5246333"/>
              <a:ext cx="55954" cy="76124"/>
            </a:xfrm>
            <a:custGeom>
              <a:avLst/>
              <a:gdLst>
                <a:gd name="connsiteX0" fmla="*/ 26076 w 55954"/>
                <a:gd name="connsiteY0" fmla="*/ 62831 h 76124"/>
                <a:gd name="connsiteX1" fmla="*/ 17447 w 55954"/>
                <a:gd name="connsiteY1" fmla="*/ 59680 h 76124"/>
                <a:gd name="connsiteX2" fmla="*/ 29364 w 55954"/>
                <a:gd name="connsiteY2" fmla="*/ 7492 h 76124"/>
                <a:gd name="connsiteX3" fmla="*/ 18679 w 55954"/>
                <a:gd name="connsiteY3" fmla="*/ -42 h 76124"/>
                <a:gd name="connsiteX4" fmla="*/ 8817 w 55954"/>
                <a:gd name="connsiteY4" fmla="*/ 69406 h 76124"/>
                <a:gd name="connsiteX5" fmla="*/ 24569 w 55954"/>
                <a:gd name="connsiteY5" fmla="*/ 75981 h 76124"/>
                <a:gd name="connsiteX6" fmla="*/ 28542 w 55954"/>
                <a:gd name="connsiteY6" fmla="*/ 75981 h 76124"/>
                <a:gd name="connsiteX7" fmla="*/ 55937 w 55954"/>
                <a:gd name="connsiteY7" fmla="*/ 50503 h 76124"/>
                <a:gd name="connsiteX8" fmla="*/ 44294 w 55954"/>
                <a:gd name="connsiteY8" fmla="*/ 44613 h 76124"/>
                <a:gd name="connsiteX9" fmla="*/ 26076 w 55954"/>
                <a:gd name="connsiteY9" fmla="*/ 62831 h 7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54" h="76124">
                  <a:moveTo>
                    <a:pt x="26076" y="62831"/>
                  </a:moveTo>
                  <a:cubicBezTo>
                    <a:pt x="22857" y="63242"/>
                    <a:pt x="19638" y="62064"/>
                    <a:pt x="17447" y="59680"/>
                  </a:cubicBezTo>
                  <a:cubicBezTo>
                    <a:pt x="5119" y="48722"/>
                    <a:pt x="22378" y="17491"/>
                    <a:pt x="29364" y="7492"/>
                  </a:cubicBezTo>
                  <a:lnTo>
                    <a:pt x="18679" y="-42"/>
                  </a:lnTo>
                  <a:cubicBezTo>
                    <a:pt x="15255" y="4889"/>
                    <a:pt x="-14469" y="48859"/>
                    <a:pt x="8817" y="69406"/>
                  </a:cubicBezTo>
                  <a:cubicBezTo>
                    <a:pt x="13063" y="73488"/>
                    <a:pt x="18679" y="75830"/>
                    <a:pt x="24569" y="75981"/>
                  </a:cubicBezTo>
                  <a:cubicBezTo>
                    <a:pt x="25884" y="76118"/>
                    <a:pt x="27227" y="76118"/>
                    <a:pt x="28542" y="75981"/>
                  </a:cubicBezTo>
                  <a:cubicBezTo>
                    <a:pt x="44294" y="72967"/>
                    <a:pt x="54704" y="52831"/>
                    <a:pt x="55937" y="50503"/>
                  </a:cubicBezTo>
                  <a:lnTo>
                    <a:pt x="44294" y="44613"/>
                  </a:lnTo>
                  <a:cubicBezTo>
                    <a:pt x="42103" y="48585"/>
                    <a:pt x="34021" y="61187"/>
                    <a:pt x="26076" y="628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31B06DD-0C33-449B-AED0-0F1F50C679E6}"/>
                </a:ext>
              </a:extLst>
            </p:cNvPr>
            <p:cNvSpPr/>
            <p:nvPr/>
          </p:nvSpPr>
          <p:spPr>
            <a:xfrm rot="-3265200">
              <a:off x="7526505" y="5213801"/>
              <a:ext cx="18765" cy="13012"/>
            </a:xfrm>
            <a:custGeom>
              <a:avLst/>
              <a:gdLst>
                <a:gd name="connsiteX0" fmla="*/ -17 w 18765"/>
                <a:gd name="connsiteY0" fmla="*/ -41 h 13012"/>
                <a:gd name="connsiteX1" fmla="*/ 18749 w 18765"/>
                <a:gd name="connsiteY1" fmla="*/ -41 h 13012"/>
                <a:gd name="connsiteX2" fmla="*/ 18749 w 18765"/>
                <a:gd name="connsiteY2" fmla="*/ 12971 h 13012"/>
                <a:gd name="connsiteX3" fmla="*/ -17 w 18765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65" h="13012">
                  <a:moveTo>
                    <a:pt x="-17" y="-41"/>
                  </a:moveTo>
                  <a:lnTo>
                    <a:pt x="18749" y="-41"/>
                  </a:lnTo>
                  <a:lnTo>
                    <a:pt x="18749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A58B950-BA07-470B-86FB-B1168B6ED9B7}"/>
                </a:ext>
              </a:extLst>
            </p:cNvPr>
            <p:cNvSpPr/>
            <p:nvPr/>
          </p:nvSpPr>
          <p:spPr>
            <a:xfrm>
              <a:off x="7563310" y="5235126"/>
              <a:ext cx="102869" cy="79661"/>
            </a:xfrm>
            <a:custGeom>
              <a:avLst/>
              <a:gdLst>
                <a:gd name="connsiteX0" fmla="*/ 72170 w 102869"/>
                <a:gd name="connsiteY0" fmla="*/ 58423 h 79661"/>
                <a:gd name="connsiteX1" fmla="*/ 66006 w 102869"/>
                <a:gd name="connsiteY1" fmla="*/ 38013 h 79661"/>
                <a:gd name="connsiteX2" fmla="*/ 50527 w 102869"/>
                <a:gd name="connsiteY2" fmla="*/ 8426 h 79661"/>
                <a:gd name="connsiteX3" fmla="*/ 23132 w 102869"/>
                <a:gd name="connsiteY3" fmla="*/ 31575 h 79661"/>
                <a:gd name="connsiteX4" fmla="*/ 24091 w 102869"/>
                <a:gd name="connsiteY4" fmla="*/ 17056 h 79661"/>
                <a:gd name="connsiteX5" fmla="*/ 16420 w 102869"/>
                <a:gd name="connsiteY5" fmla="*/ 619 h 79661"/>
                <a:gd name="connsiteX6" fmla="*/ -17 w 102869"/>
                <a:gd name="connsiteY6" fmla="*/ 5961 h 79661"/>
                <a:gd name="connsiteX7" fmla="*/ 9160 w 102869"/>
                <a:gd name="connsiteY7" fmla="*/ 15138 h 79661"/>
                <a:gd name="connsiteX8" fmla="*/ 10804 w 102869"/>
                <a:gd name="connsiteY8" fmla="*/ 13768 h 79661"/>
                <a:gd name="connsiteX9" fmla="*/ 10804 w 102869"/>
                <a:gd name="connsiteY9" fmla="*/ 17056 h 79661"/>
                <a:gd name="connsiteX10" fmla="*/ 2312 w 102869"/>
                <a:gd name="connsiteY10" fmla="*/ 71847 h 79661"/>
                <a:gd name="connsiteX11" fmla="*/ 6558 w 102869"/>
                <a:gd name="connsiteY11" fmla="*/ 79517 h 79661"/>
                <a:gd name="connsiteX12" fmla="*/ 8612 w 102869"/>
                <a:gd name="connsiteY12" fmla="*/ 79517 h 79661"/>
                <a:gd name="connsiteX13" fmla="*/ 14639 w 102869"/>
                <a:gd name="connsiteY13" fmla="*/ 75682 h 79661"/>
                <a:gd name="connsiteX14" fmla="*/ 49021 w 102869"/>
                <a:gd name="connsiteY14" fmla="*/ 20891 h 79661"/>
                <a:gd name="connsiteX15" fmla="*/ 53404 w 102869"/>
                <a:gd name="connsiteY15" fmla="*/ 38835 h 79661"/>
                <a:gd name="connsiteX16" fmla="*/ 70800 w 102869"/>
                <a:gd name="connsiteY16" fmla="*/ 70888 h 79661"/>
                <a:gd name="connsiteX17" fmla="*/ 102853 w 102869"/>
                <a:gd name="connsiteY17" fmla="*/ 59793 h 79661"/>
                <a:gd name="connsiteX18" fmla="*/ 92579 w 102869"/>
                <a:gd name="connsiteY18" fmla="*/ 51574 h 79661"/>
                <a:gd name="connsiteX19" fmla="*/ 72170 w 102869"/>
                <a:gd name="connsiteY19" fmla="*/ 58423 h 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869" h="79661">
                  <a:moveTo>
                    <a:pt x="72170" y="58423"/>
                  </a:moveTo>
                  <a:cubicBezTo>
                    <a:pt x="68334" y="58423"/>
                    <a:pt x="66965" y="45958"/>
                    <a:pt x="66006" y="38013"/>
                  </a:cubicBezTo>
                  <a:cubicBezTo>
                    <a:pt x="64499" y="25001"/>
                    <a:pt x="62855" y="10618"/>
                    <a:pt x="50527" y="8426"/>
                  </a:cubicBezTo>
                  <a:cubicBezTo>
                    <a:pt x="41213" y="7056"/>
                    <a:pt x="31488" y="17741"/>
                    <a:pt x="23132" y="31575"/>
                  </a:cubicBezTo>
                  <a:cubicBezTo>
                    <a:pt x="23132" y="26370"/>
                    <a:pt x="24091" y="21302"/>
                    <a:pt x="24091" y="17056"/>
                  </a:cubicBezTo>
                  <a:cubicBezTo>
                    <a:pt x="24091" y="12810"/>
                    <a:pt x="24091" y="3358"/>
                    <a:pt x="16420" y="619"/>
                  </a:cubicBezTo>
                  <a:cubicBezTo>
                    <a:pt x="8749" y="-2121"/>
                    <a:pt x="1353" y="4454"/>
                    <a:pt x="-17" y="5961"/>
                  </a:cubicBezTo>
                  <a:lnTo>
                    <a:pt x="9160" y="15138"/>
                  </a:lnTo>
                  <a:lnTo>
                    <a:pt x="10804" y="13768"/>
                  </a:lnTo>
                  <a:cubicBezTo>
                    <a:pt x="10900" y="14864"/>
                    <a:pt x="10900" y="15960"/>
                    <a:pt x="10804" y="17056"/>
                  </a:cubicBezTo>
                  <a:cubicBezTo>
                    <a:pt x="9421" y="35520"/>
                    <a:pt x="6585" y="53834"/>
                    <a:pt x="2312" y="71847"/>
                  </a:cubicBezTo>
                  <a:cubicBezTo>
                    <a:pt x="1503" y="75121"/>
                    <a:pt x="3353" y="78463"/>
                    <a:pt x="6558" y="79517"/>
                  </a:cubicBezTo>
                  <a:cubicBezTo>
                    <a:pt x="7243" y="79654"/>
                    <a:pt x="7928" y="79654"/>
                    <a:pt x="8612" y="79517"/>
                  </a:cubicBezTo>
                  <a:cubicBezTo>
                    <a:pt x="11188" y="79503"/>
                    <a:pt x="13530" y="78011"/>
                    <a:pt x="14639" y="75682"/>
                  </a:cubicBezTo>
                  <a:cubicBezTo>
                    <a:pt x="26693" y="47465"/>
                    <a:pt x="43131" y="20891"/>
                    <a:pt x="49021" y="20891"/>
                  </a:cubicBezTo>
                  <a:cubicBezTo>
                    <a:pt x="51349" y="20891"/>
                    <a:pt x="52856" y="34589"/>
                    <a:pt x="53404" y="38835"/>
                  </a:cubicBezTo>
                  <a:cubicBezTo>
                    <a:pt x="54911" y="52533"/>
                    <a:pt x="56691" y="69107"/>
                    <a:pt x="70800" y="70888"/>
                  </a:cubicBezTo>
                  <a:cubicBezTo>
                    <a:pt x="82662" y="72710"/>
                    <a:pt x="94662" y="68559"/>
                    <a:pt x="102853" y="59793"/>
                  </a:cubicBezTo>
                  <a:lnTo>
                    <a:pt x="92579" y="51574"/>
                  </a:lnTo>
                  <a:cubicBezTo>
                    <a:pt x="87415" y="57231"/>
                    <a:pt x="79704" y="59820"/>
                    <a:pt x="72170" y="5842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53358C5-F7FF-4E30-AD51-F421D3EFB3E0}"/>
                </a:ext>
              </a:extLst>
            </p:cNvPr>
            <p:cNvSpPr/>
            <p:nvPr/>
          </p:nvSpPr>
          <p:spPr>
            <a:xfrm>
              <a:off x="7982978" y="5201129"/>
              <a:ext cx="85914" cy="119033"/>
            </a:xfrm>
            <a:custGeom>
              <a:avLst/>
              <a:gdLst>
                <a:gd name="connsiteX0" fmla="*/ 44667 w 85914"/>
                <a:gd name="connsiteY0" fmla="*/ 63380 h 119033"/>
                <a:gd name="connsiteX1" fmla="*/ 44667 w 85914"/>
                <a:gd name="connsiteY1" fmla="*/ 117349 h 119033"/>
                <a:gd name="connsiteX2" fmla="*/ 50009 w 85914"/>
                <a:gd name="connsiteY2" fmla="*/ 118992 h 119033"/>
                <a:gd name="connsiteX3" fmla="*/ 55077 w 85914"/>
                <a:gd name="connsiteY3" fmla="*/ 117760 h 119033"/>
                <a:gd name="connsiteX4" fmla="*/ 85897 w 85914"/>
                <a:gd name="connsiteY4" fmla="*/ 89269 h 119033"/>
                <a:gd name="connsiteX5" fmla="*/ 74939 w 85914"/>
                <a:gd name="connsiteY5" fmla="*/ 82420 h 119033"/>
                <a:gd name="connsiteX6" fmla="*/ 52886 w 85914"/>
                <a:gd name="connsiteY6" fmla="*/ 104062 h 119033"/>
                <a:gd name="connsiteX7" fmla="*/ 58091 w 85914"/>
                <a:gd name="connsiteY7" fmla="*/ 65571 h 119033"/>
                <a:gd name="connsiteX8" fmla="*/ 62748 w 85914"/>
                <a:gd name="connsiteY8" fmla="*/ 7904 h 119033"/>
                <a:gd name="connsiteX9" fmla="*/ 53982 w 85914"/>
                <a:gd name="connsiteY9" fmla="*/ -41 h 119033"/>
                <a:gd name="connsiteX10" fmla="*/ 16039 w 85914"/>
                <a:gd name="connsiteY10" fmla="*/ 47490 h 119033"/>
                <a:gd name="connsiteX11" fmla="*/ 19600 w 85914"/>
                <a:gd name="connsiteY11" fmla="*/ 6397 h 119033"/>
                <a:gd name="connsiteX12" fmla="*/ 6587 w 85914"/>
                <a:gd name="connsiteY12" fmla="*/ 5302 h 119033"/>
                <a:gd name="connsiteX13" fmla="*/ 13 w 85914"/>
                <a:gd name="connsiteY13" fmla="*/ 81324 h 119033"/>
                <a:gd name="connsiteX14" fmla="*/ 4807 w 85914"/>
                <a:gd name="connsiteY14" fmla="*/ 88173 h 119033"/>
                <a:gd name="connsiteX15" fmla="*/ 12477 w 85914"/>
                <a:gd name="connsiteY15" fmla="*/ 84748 h 119033"/>
                <a:gd name="connsiteX16" fmla="*/ 50968 w 85914"/>
                <a:gd name="connsiteY16" fmla="*/ 16260 h 119033"/>
                <a:gd name="connsiteX17" fmla="*/ 44667 w 85914"/>
                <a:gd name="connsiteY17" fmla="*/ 63380 h 119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914" h="119033">
                  <a:moveTo>
                    <a:pt x="44667" y="63380"/>
                  </a:moveTo>
                  <a:cubicBezTo>
                    <a:pt x="38503" y="98994"/>
                    <a:pt x="36996" y="112007"/>
                    <a:pt x="44667" y="117349"/>
                  </a:cubicBezTo>
                  <a:cubicBezTo>
                    <a:pt x="46242" y="118403"/>
                    <a:pt x="48105" y="118979"/>
                    <a:pt x="50009" y="118992"/>
                  </a:cubicBezTo>
                  <a:cubicBezTo>
                    <a:pt x="51776" y="118992"/>
                    <a:pt x="53516" y="118568"/>
                    <a:pt x="55077" y="117760"/>
                  </a:cubicBezTo>
                  <a:cubicBezTo>
                    <a:pt x="67542" y="110952"/>
                    <a:pt x="78144" y="101172"/>
                    <a:pt x="85897" y="89269"/>
                  </a:cubicBezTo>
                  <a:lnTo>
                    <a:pt x="74939" y="82420"/>
                  </a:lnTo>
                  <a:cubicBezTo>
                    <a:pt x="69131" y="91063"/>
                    <a:pt x="61638" y="98419"/>
                    <a:pt x="52886" y="104062"/>
                  </a:cubicBezTo>
                  <a:cubicBezTo>
                    <a:pt x="53749" y="91131"/>
                    <a:pt x="55488" y="78269"/>
                    <a:pt x="58091" y="65571"/>
                  </a:cubicBezTo>
                  <a:cubicBezTo>
                    <a:pt x="62967" y="46765"/>
                    <a:pt x="64542" y="27245"/>
                    <a:pt x="62748" y="7904"/>
                  </a:cubicBezTo>
                  <a:cubicBezTo>
                    <a:pt x="61912" y="3603"/>
                    <a:pt x="58337" y="371"/>
                    <a:pt x="53982" y="-41"/>
                  </a:cubicBezTo>
                  <a:cubicBezTo>
                    <a:pt x="50694" y="-41"/>
                    <a:pt x="41380" y="-863"/>
                    <a:pt x="16039" y="47490"/>
                  </a:cubicBezTo>
                  <a:lnTo>
                    <a:pt x="19600" y="6397"/>
                  </a:lnTo>
                  <a:lnTo>
                    <a:pt x="6587" y="5302"/>
                  </a:lnTo>
                  <a:lnTo>
                    <a:pt x="13" y="81324"/>
                  </a:lnTo>
                  <a:cubicBezTo>
                    <a:pt x="-289" y="84474"/>
                    <a:pt x="1739" y="87378"/>
                    <a:pt x="4807" y="88173"/>
                  </a:cubicBezTo>
                  <a:cubicBezTo>
                    <a:pt x="7848" y="88967"/>
                    <a:pt x="11039" y="87543"/>
                    <a:pt x="12477" y="84748"/>
                  </a:cubicBezTo>
                  <a:cubicBezTo>
                    <a:pt x="23025" y="60709"/>
                    <a:pt x="35914" y="37765"/>
                    <a:pt x="50968" y="16260"/>
                  </a:cubicBezTo>
                  <a:cubicBezTo>
                    <a:pt x="50256" y="32122"/>
                    <a:pt x="48146" y="47888"/>
                    <a:pt x="44667" y="633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2651AB6-EACB-4837-B46E-A16D72801FB4}"/>
                </a:ext>
              </a:extLst>
            </p:cNvPr>
            <p:cNvSpPr/>
            <p:nvPr/>
          </p:nvSpPr>
          <p:spPr>
            <a:xfrm>
              <a:off x="8011499" y="5177881"/>
              <a:ext cx="301424" cy="268164"/>
            </a:xfrm>
            <a:custGeom>
              <a:avLst/>
              <a:gdLst>
                <a:gd name="connsiteX0" fmla="*/ 261198 w 301424"/>
                <a:gd name="connsiteY0" fmla="*/ 15400 h 268164"/>
                <a:gd name="connsiteX1" fmla="*/ 217914 w 301424"/>
                <a:gd name="connsiteY1" fmla="*/ 22249 h 268164"/>
                <a:gd name="connsiteX2" fmla="*/ 129700 w 301424"/>
                <a:gd name="connsiteY2" fmla="*/ 6223 h 268164"/>
                <a:gd name="connsiteX3" fmla="*/ 116003 w 301424"/>
                <a:gd name="connsiteY3" fmla="*/ 744 h 268164"/>
                <a:gd name="connsiteX4" fmla="*/ 103264 w 301424"/>
                <a:gd name="connsiteY4" fmla="*/ 2661 h 268164"/>
                <a:gd name="connsiteX5" fmla="*/ 92579 w 301424"/>
                <a:gd name="connsiteY5" fmla="*/ 98545 h 268164"/>
                <a:gd name="connsiteX6" fmla="*/ 41076 w 301424"/>
                <a:gd name="connsiteY6" fmla="*/ 244152 h 268164"/>
                <a:gd name="connsiteX7" fmla="*/ 33816 w 301424"/>
                <a:gd name="connsiteY7" fmla="*/ 193744 h 268164"/>
                <a:gd name="connsiteX8" fmla="*/ 21762 w 301424"/>
                <a:gd name="connsiteY8" fmla="*/ 169500 h 268164"/>
                <a:gd name="connsiteX9" fmla="*/ -17 w 301424"/>
                <a:gd name="connsiteY9" fmla="*/ 171143 h 268164"/>
                <a:gd name="connsiteX10" fmla="*/ 6695 w 301424"/>
                <a:gd name="connsiteY10" fmla="*/ 182376 h 268164"/>
                <a:gd name="connsiteX11" fmla="*/ 15735 w 301424"/>
                <a:gd name="connsiteY11" fmla="*/ 181006 h 268164"/>
                <a:gd name="connsiteX12" fmla="*/ 20803 w 301424"/>
                <a:gd name="connsiteY12" fmla="*/ 194703 h 268164"/>
                <a:gd name="connsiteX13" fmla="*/ 31899 w 301424"/>
                <a:gd name="connsiteY13" fmla="*/ 263192 h 268164"/>
                <a:gd name="connsiteX14" fmla="*/ 37104 w 301424"/>
                <a:gd name="connsiteY14" fmla="*/ 268123 h 268164"/>
                <a:gd name="connsiteX15" fmla="*/ 38199 w 301424"/>
                <a:gd name="connsiteY15" fmla="*/ 268123 h 268164"/>
                <a:gd name="connsiteX16" fmla="*/ 43679 w 301424"/>
                <a:gd name="connsiteY16" fmla="*/ 265109 h 268164"/>
                <a:gd name="connsiteX17" fmla="*/ 105592 w 301424"/>
                <a:gd name="connsiteY17" fmla="*/ 98545 h 268164"/>
                <a:gd name="connsiteX18" fmla="*/ 111071 w 301424"/>
                <a:gd name="connsiteY18" fmla="*/ 13346 h 268164"/>
                <a:gd name="connsiteX19" fmla="*/ 112441 w 301424"/>
                <a:gd name="connsiteY19" fmla="*/ 13346 h 268164"/>
                <a:gd name="connsiteX20" fmla="*/ 124221 w 301424"/>
                <a:gd name="connsiteY20" fmla="*/ 18277 h 268164"/>
                <a:gd name="connsiteX21" fmla="*/ 219283 w 301424"/>
                <a:gd name="connsiteY21" fmla="*/ 35262 h 268164"/>
                <a:gd name="connsiteX22" fmla="*/ 263527 w 301424"/>
                <a:gd name="connsiteY22" fmla="*/ 28276 h 268164"/>
                <a:gd name="connsiteX23" fmla="*/ 288183 w 301424"/>
                <a:gd name="connsiteY23" fmla="*/ 24989 h 268164"/>
                <a:gd name="connsiteX24" fmla="*/ 288183 w 301424"/>
                <a:gd name="connsiteY24" fmla="*/ 28139 h 268164"/>
                <a:gd name="connsiteX25" fmla="*/ 281745 w 301424"/>
                <a:gd name="connsiteY25" fmla="*/ 73341 h 268164"/>
                <a:gd name="connsiteX26" fmla="*/ 294621 w 301424"/>
                <a:gd name="connsiteY26" fmla="*/ 75533 h 268164"/>
                <a:gd name="connsiteX27" fmla="*/ 301196 w 301424"/>
                <a:gd name="connsiteY27" fmla="*/ 29509 h 268164"/>
                <a:gd name="connsiteX28" fmla="*/ 297223 w 301424"/>
                <a:gd name="connsiteY28" fmla="*/ 15811 h 268164"/>
                <a:gd name="connsiteX29" fmla="*/ 261198 w 301424"/>
                <a:gd name="connsiteY29" fmla="*/ 15400 h 26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1424" h="268164">
                  <a:moveTo>
                    <a:pt x="261198" y="15400"/>
                  </a:moveTo>
                  <a:cubicBezTo>
                    <a:pt x="249829" y="17455"/>
                    <a:pt x="235720" y="20195"/>
                    <a:pt x="217914" y="22249"/>
                  </a:cubicBezTo>
                  <a:cubicBezTo>
                    <a:pt x="187573" y="25824"/>
                    <a:pt x="156849" y="20236"/>
                    <a:pt x="129700" y="6223"/>
                  </a:cubicBezTo>
                  <a:cubicBezTo>
                    <a:pt x="125276" y="4059"/>
                    <a:pt x="120701" y="2237"/>
                    <a:pt x="116003" y="744"/>
                  </a:cubicBezTo>
                  <a:cubicBezTo>
                    <a:pt x="111701" y="-777"/>
                    <a:pt x="106921" y="-64"/>
                    <a:pt x="103264" y="2661"/>
                  </a:cubicBezTo>
                  <a:cubicBezTo>
                    <a:pt x="92579" y="10743"/>
                    <a:pt x="92579" y="34577"/>
                    <a:pt x="92579" y="98545"/>
                  </a:cubicBezTo>
                  <a:cubicBezTo>
                    <a:pt x="92579" y="149775"/>
                    <a:pt x="57650" y="215798"/>
                    <a:pt x="41076" y="244152"/>
                  </a:cubicBezTo>
                  <a:cubicBezTo>
                    <a:pt x="37720" y="227495"/>
                    <a:pt x="35296" y="210675"/>
                    <a:pt x="33816" y="193744"/>
                  </a:cubicBezTo>
                  <a:cubicBezTo>
                    <a:pt x="34351" y="184101"/>
                    <a:pt x="29775" y="174896"/>
                    <a:pt x="21762" y="169500"/>
                  </a:cubicBezTo>
                  <a:cubicBezTo>
                    <a:pt x="14667" y="166500"/>
                    <a:pt x="6544" y="167102"/>
                    <a:pt x="-17" y="171143"/>
                  </a:cubicBezTo>
                  <a:lnTo>
                    <a:pt x="6695" y="182376"/>
                  </a:lnTo>
                  <a:cubicBezTo>
                    <a:pt x="9393" y="180704"/>
                    <a:pt x="12667" y="180211"/>
                    <a:pt x="15735" y="181006"/>
                  </a:cubicBezTo>
                  <a:cubicBezTo>
                    <a:pt x="18475" y="182512"/>
                    <a:pt x="20255" y="187444"/>
                    <a:pt x="20803" y="194703"/>
                  </a:cubicBezTo>
                  <a:cubicBezTo>
                    <a:pt x="22899" y="217756"/>
                    <a:pt x="26611" y="240646"/>
                    <a:pt x="31899" y="263192"/>
                  </a:cubicBezTo>
                  <a:cubicBezTo>
                    <a:pt x="32474" y="265740"/>
                    <a:pt x="34529" y="267685"/>
                    <a:pt x="37104" y="268123"/>
                  </a:cubicBezTo>
                  <a:lnTo>
                    <a:pt x="38199" y="268123"/>
                  </a:lnTo>
                  <a:cubicBezTo>
                    <a:pt x="40418" y="268137"/>
                    <a:pt x="42501" y="267000"/>
                    <a:pt x="43679" y="265109"/>
                  </a:cubicBezTo>
                  <a:cubicBezTo>
                    <a:pt x="46144" y="261274"/>
                    <a:pt x="105592" y="169225"/>
                    <a:pt x="105592" y="98545"/>
                  </a:cubicBezTo>
                  <a:cubicBezTo>
                    <a:pt x="105592" y="54576"/>
                    <a:pt x="105592" y="16359"/>
                    <a:pt x="111071" y="13346"/>
                  </a:cubicBezTo>
                  <a:cubicBezTo>
                    <a:pt x="111523" y="13223"/>
                    <a:pt x="111989" y="13223"/>
                    <a:pt x="112441" y="13346"/>
                  </a:cubicBezTo>
                  <a:cubicBezTo>
                    <a:pt x="116468" y="14743"/>
                    <a:pt x="120399" y="16387"/>
                    <a:pt x="124221" y="18277"/>
                  </a:cubicBezTo>
                  <a:cubicBezTo>
                    <a:pt x="153548" y="33153"/>
                    <a:pt x="186614" y="39056"/>
                    <a:pt x="219283" y="35262"/>
                  </a:cubicBezTo>
                  <a:cubicBezTo>
                    <a:pt x="237501" y="33207"/>
                    <a:pt x="251884" y="30468"/>
                    <a:pt x="263527" y="28276"/>
                  </a:cubicBezTo>
                  <a:cubicBezTo>
                    <a:pt x="271581" y="26208"/>
                    <a:pt x="279868" y="25112"/>
                    <a:pt x="288183" y="24989"/>
                  </a:cubicBezTo>
                  <a:cubicBezTo>
                    <a:pt x="288388" y="26030"/>
                    <a:pt x="288388" y="27098"/>
                    <a:pt x="288183" y="28139"/>
                  </a:cubicBezTo>
                  <a:cubicBezTo>
                    <a:pt x="285991" y="47316"/>
                    <a:pt x="281745" y="73068"/>
                    <a:pt x="281745" y="73341"/>
                  </a:cubicBezTo>
                  <a:lnTo>
                    <a:pt x="294621" y="75533"/>
                  </a:lnTo>
                  <a:cubicBezTo>
                    <a:pt x="294621" y="75533"/>
                    <a:pt x="299004" y="49097"/>
                    <a:pt x="301196" y="29509"/>
                  </a:cubicBezTo>
                  <a:cubicBezTo>
                    <a:pt x="301990" y="24578"/>
                    <a:pt x="300524" y="19551"/>
                    <a:pt x="297223" y="15811"/>
                  </a:cubicBezTo>
                  <a:cubicBezTo>
                    <a:pt x="291059" y="9647"/>
                    <a:pt x="281060" y="11428"/>
                    <a:pt x="261198" y="154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0A110DC-E647-4537-86A5-E9E56DA01C4F}"/>
                </a:ext>
              </a:extLst>
            </p:cNvPr>
            <p:cNvSpPr/>
            <p:nvPr/>
          </p:nvSpPr>
          <p:spPr>
            <a:xfrm>
              <a:off x="8132707" y="5236744"/>
              <a:ext cx="88778" cy="152729"/>
            </a:xfrm>
            <a:custGeom>
              <a:avLst/>
              <a:gdLst>
                <a:gd name="connsiteX0" fmla="*/ 59585 w 88778"/>
                <a:gd name="connsiteY0" fmla="*/ 80775 h 152729"/>
                <a:gd name="connsiteX1" fmla="*/ 17670 w 88778"/>
                <a:gd name="connsiteY1" fmla="*/ 82419 h 152729"/>
                <a:gd name="connsiteX2" fmla="*/ 29724 w 88778"/>
                <a:gd name="connsiteY2" fmla="*/ 55023 h 152729"/>
                <a:gd name="connsiteX3" fmla="*/ 43422 w 88778"/>
                <a:gd name="connsiteY3" fmla="*/ 1191 h 152729"/>
                <a:gd name="connsiteX4" fmla="*/ 29724 w 88778"/>
                <a:gd name="connsiteY4" fmla="*/ -42 h 152729"/>
                <a:gd name="connsiteX5" fmla="*/ 17122 w 88778"/>
                <a:gd name="connsiteY5" fmla="*/ 50366 h 152729"/>
                <a:gd name="connsiteX6" fmla="*/ 959 w 88778"/>
                <a:gd name="connsiteY6" fmla="*/ 85432 h 152729"/>
                <a:gd name="connsiteX7" fmla="*/ 959 w 88778"/>
                <a:gd name="connsiteY7" fmla="*/ 92418 h 152729"/>
                <a:gd name="connsiteX8" fmla="*/ 6712 w 88778"/>
                <a:gd name="connsiteY8" fmla="*/ 95842 h 152729"/>
                <a:gd name="connsiteX9" fmla="*/ 6712 w 88778"/>
                <a:gd name="connsiteY9" fmla="*/ 95842 h 152729"/>
                <a:gd name="connsiteX10" fmla="*/ 55887 w 88778"/>
                <a:gd name="connsiteY10" fmla="*/ 94062 h 152729"/>
                <a:gd name="connsiteX11" fmla="*/ 39449 w 88778"/>
                <a:gd name="connsiteY11" fmla="*/ 148852 h 152729"/>
                <a:gd name="connsiteX12" fmla="*/ 51914 w 88778"/>
                <a:gd name="connsiteY12" fmla="*/ 152688 h 152729"/>
                <a:gd name="connsiteX13" fmla="*/ 88761 w 88778"/>
                <a:gd name="connsiteY13" fmla="*/ 30915 h 152729"/>
                <a:gd name="connsiteX14" fmla="*/ 76296 w 88778"/>
                <a:gd name="connsiteY14" fmla="*/ 27217 h 15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778" h="152729">
                  <a:moveTo>
                    <a:pt x="59585" y="80775"/>
                  </a:moveTo>
                  <a:lnTo>
                    <a:pt x="17670" y="82419"/>
                  </a:lnTo>
                  <a:cubicBezTo>
                    <a:pt x="20684" y="76392"/>
                    <a:pt x="24793" y="67488"/>
                    <a:pt x="29724" y="55023"/>
                  </a:cubicBezTo>
                  <a:cubicBezTo>
                    <a:pt x="36532" y="37723"/>
                    <a:pt x="41134" y="19642"/>
                    <a:pt x="43422" y="1191"/>
                  </a:cubicBezTo>
                  <a:lnTo>
                    <a:pt x="29724" y="-42"/>
                  </a:lnTo>
                  <a:cubicBezTo>
                    <a:pt x="27656" y="17218"/>
                    <a:pt x="23423" y="34162"/>
                    <a:pt x="17122" y="50366"/>
                  </a:cubicBezTo>
                  <a:cubicBezTo>
                    <a:pt x="13081" y="62626"/>
                    <a:pt x="7657" y="74392"/>
                    <a:pt x="959" y="85432"/>
                  </a:cubicBezTo>
                  <a:cubicBezTo>
                    <a:pt x="-342" y="87583"/>
                    <a:pt x="-342" y="90268"/>
                    <a:pt x="959" y="92418"/>
                  </a:cubicBezTo>
                  <a:cubicBezTo>
                    <a:pt x="2109" y="94528"/>
                    <a:pt x="4315" y="95842"/>
                    <a:pt x="6712" y="95842"/>
                  </a:cubicBezTo>
                  <a:lnTo>
                    <a:pt x="6712" y="95842"/>
                  </a:lnTo>
                  <a:lnTo>
                    <a:pt x="55887" y="94062"/>
                  </a:lnTo>
                  <a:lnTo>
                    <a:pt x="39449" y="148852"/>
                  </a:lnTo>
                  <a:lnTo>
                    <a:pt x="51914" y="152688"/>
                  </a:lnTo>
                  <a:lnTo>
                    <a:pt x="88761" y="30915"/>
                  </a:lnTo>
                  <a:lnTo>
                    <a:pt x="76296" y="2721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040122B-BADD-4C9D-B4BB-F1AA25935C68}"/>
                </a:ext>
              </a:extLst>
            </p:cNvPr>
            <p:cNvSpPr/>
            <p:nvPr/>
          </p:nvSpPr>
          <p:spPr>
            <a:xfrm>
              <a:off x="8376543" y="5156429"/>
              <a:ext cx="466954" cy="264686"/>
            </a:xfrm>
            <a:custGeom>
              <a:avLst/>
              <a:gdLst>
                <a:gd name="connsiteX0" fmla="*/ 453514 w 466954"/>
                <a:gd name="connsiteY0" fmla="*/ 1512 h 264686"/>
                <a:gd name="connsiteX1" fmla="*/ 422009 w 466954"/>
                <a:gd name="connsiteY1" fmla="*/ 5758 h 264686"/>
                <a:gd name="connsiteX2" fmla="*/ 338590 w 466954"/>
                <a:gd name="connsiteY2" fmla="*/ 19456 h 264686"/>
                <a:gd name="connsiteX3" fmla="*/ 107921 w 466954"/>
                <a:gd name="connsiteY3" fmla="*/ 19456 h 264686"/>
                <a:gd name="connsiteX4" fmla="*/ 101620 w 466954"/>
                <a:gd name="connsiteY4" fmla="*/ 24524 h 264686"/>
                <a:gd name="connsiteX5" fmla="*/ 41213 w 466954"/>
                <a:gd name="connsiteY5" fmla="*/ 249029 h 264686"/>
                <a:gd name="connsiteX6" fmla="*/ 40117 w 466954"/>
                <a:gd name="connsiteY6" fmla="*/ 251084 h 264686"/>
                <a:gd name="connsiteX7" fmla="*/ 12722 w 466954"/>
                <a:gd name="connsiteY7" fmla="*/ 161638 h 264686"/>
                <a:gd name="connsiteX8" fmla="*/ -17 w 466954"/>
                <a:gd name="connsiteY8" fmla="*/ 164104 h 264686"/>
                <a:gd name="connsiteX9" fmla="*/ 39569 w 466954"/>
                <a:gd name="connsiteY9" fmla="*/ 264645 h 264686"/>
                <a:gd name="connsiteX10" fmla="*/ 41076 w 466954"/>
                <a:gd name="connsiteY10" fmla="*/ 264645 h 264686"/>
                <a:gd name="connsiteX11" fmla="*/ 53541 w 466954"/>
                <a:gd name="connsiteY11" fmla="*/ 254919 h 264686"/>
                <a:gd name="connsiteX12" fmla="*/ 113674 w 466954"/>
                <a:gd name="connsiteY12" fmla="*/ 32469 h 264686"/>
                <a:gd name="connsiteX13" fmla="*/ 338727 w 466954"/>
                <a:gd name="connsiteY13" fmla="*/ 32469 h 264686"/>
                <a:gd name="connsiteX14" fmla="*/ 426256 w 466954"/>
                <a:gd name="connsiteY14" fmla="*/ 17949 h 264686"/>
                <a:gd name="connsiteX15" fmla="*/ 446117 w 466954"/>
                <a:gd name="connsiteY15" fmla="*/ 12744 h 264686"/>
                <a:gd name="connsiteX16" fmla="*/ 454336 w 466954"/>
                <a:gd name="connsiteY16" fmla="*/ 47125 h 264686"/>
                <a:gd name="connsiteX17" fmla="*/ 466938 w 466954"/>
                <a:gd name="connsiteY17" fmla="*/ 43975 h 264686"/>
                <a:gd name="connsiteX18" fmla="*/ 458308 w 466954"/>
                <a:gd name="connsiteY18" fmla="*/ 7265 h 264686"/>
                <a:gd name="connsiteX19" fmla="*/ 453514 w 466954"/>
                <a:gd name="connsiteY19" fmla="*/ 1512 h 2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6954" h="264686">
                  <a:moveTo>
                    <a:pt x="453514" y="1512"/>
                  </a:moveTo>
                  <a:cubicBezTo>
                    <a:pt x="447898" y="-1913"/>
                    <a:pt x="439816" y="690"/>
                    <a:pt x="422009" y="5758"/>
                  </a:cubicBezTo>
                  <a:cubicBezTo>
                    <a:pt x="395121" y="14812"/>
                    <a:pt x="366958" y="19429"/>
                    <a:pt x="338590" y="19456"/>
                  </a:cubicBezTo>
                  <a:cubicBezTo>
                    <a:pt x="280375" y="17264"/>
                    <a:pt x="109565" y="19456"/>
                    <a:pt x="107921" y="19456"/>
                  </a:cubicBezTo>
                  <a:cubicBezTo>
                    <a:pt x="104907" y="19497"/>
                    <a:pt x="102305" y="21593"/>
                    <a:pt x="101620" y="24524"/>
                  </a:cubicBezTo>
                  <a:cubicBezTo>
                    <a:pt x="101620" y="26442"/>
                    <a:pt x="58061" y="215470"/>
                    <a:pt x="41213" y="249029"/>
                  </a:cubicBezTo>
                  <a:cubicBezTo>
                    <a:pt x="40912" y="249742"/>
                    <a:pt x="40542" y="250440"/>
                    <a:pt x="40117" y="251084"/>
                  </a:cubicBezTo>
                  <a:cubicBezTo>
                    <a:pt x="32994" y="244509"/>
                    <a:pt x="20529" y="204923"/>
                    <a:pt x="12722" y="161638"/>
                  </a:cubicBezTo>
                  <a:lnTo>
                    <a:pt x="-17" y="164104"/>
                  </a:lnTo>
                  <a:cubicBezTo>
                    <a:pt x="6969" y="200539"/>
                    <a:pt x="21488" y="262042"/>
                    <a:pt x="39569" y="264645"/>
                  </a:cubicBezTo>
                  <a:lnTo>
                    <a:pt x="41076" y="264645"/>
                  </a:lnTo>
                  <a:cubicBezTo>
                    <a:pt x="44774" y="264645"/>
                    <a:pt x="49569" y="262727"/>
                    <a:pt x="53541" y="254919"/>
                  </a:cubicBezTo>
                  <a:cubicBezTo>
                    <a:pt x="69704" y="222593"/>
                    <a:pt x="106551" y="63151"/>
                    <a:pt x="113674" y="32469"/>
                  </a:cubicBezTo>
                  <a:cubicBezTo>
                    <a:pt x="142713" y="32469"/>
                    <a:pt x="286539" y="30551"/>
                    <a:pt x="338727" y="32469"/>
                  </a:cubicBezTo>
                  <a:cubicBezTo>
                    <a:pt x="368492" y="32414"/>
                    <a:pt x="398066" y="27510"/>
                    <a:pt x="426256" y="17949"/>
                  </a:cubicBezTo>
                  <a:cubicBezTo>
                    <a:pt x="432776" y="15840"/>
                    <a:pt x="439405" y="14100"/>
                    <a:pt x="446117" y="12744"/>
                  </a:cubicBezTo>
                  <a:cubicBezTo>
                    <a:pt x="448720" y="24798"/>
                    <a:pt x="454062" y="46166"/>
                    <a:pt x="454336" y="47125"/>
                  </a:cubicBezTo>
                  <a:lnTo>
                    <a:pt x="466938" y="43975"/>
                  </a:lnTo>
                  <a:cubicBezTo>
                    <a:pt x="466938" y="43975"/>
                    <a:pt x="460500" y="17949"/>
                    <a:pt x="458308" y="7265"/>
                  </a:cubicBezTo>
                  <a:cubicBezTo>
                    <a:pt x="457623" y="4745"/>
                    <a:pt x="455870" y="2649"/>
                    <a:pt x="453514" y="15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191B966C-D322-4287-AC00-745189A71FB8}"/>
                </a:ext>
              </a:extLst>
            </p:cNvPr>
            <p:cNvSpPr/>
            <p:nvPr/>
          </p:nvSpPr>
          <p:spPr>
            <a:xfrm>
              <a:off x="8862079" y="5111959"/>
              <a:ext cx="59664" cy="93966"/>
            </a:xfrm>
            <a:custGeom>
              <a:avLst/>
              <a:gdLst>
                <a:gd name="connsiteX0" fmla="*/ 46329 w 59664"/>
                <a:gd name="connsiteY0" fmla="*/ 85569 h 93966"/>
                <a:gd name="connsiteX1" fmla="*/ 59342 w 59664"/>
                <a:gd name="connsiteY1" fmla="*/ 85569 h 93966"/>
                <a:gd name="connsiteX2" fmla="*/ 52493 w 59664"/>
                <a:gd name="connsiteY2" fmla="*/ 9410 h 93966"/>
                <a:gd name="connsiteX3" fmla="*/ 42357 w 59664"/>
                <a:gd name="connsiteY3" fmla="*/ -42 h 93966"/>
                <a:gd name="connsiteX4" fmla="*/ 18934 w 59664"/>
                <a:gd name="connsiteY4" fmla="*/ 32285 h 93966"/>
                <a:gd name="connsiteX5" fmla="*/ 20166 w 59664"/>
                <a:gd name="connsiteY5" fmla="*/ 18587 h 93966"/>
                <a:gd name="connsiteX6" fmla="*/ 6469 w 59664"/>
                <a:gd name="connsiteY6" fmla="*/ 17354 h 93966"/>
                <a:gd name="connsiteX7" fmla="*/ 31 w 59664"/>
                <a:gd name="connsiteY7" fmla="*/ 86939 h 93966"/>
                <a:gd name="connsiteX8" fmla="*/ 5236 w 59664"/>
                <a:gd name="connsiteY8" fmla="*/ 93925 h 93966"/>
                <a:gd name="connsiteX9" fmla="*/ 6469 w 59664"/>
                <a:gd name="connsiteY9" fmla="*/ 93925 h 93966"/>
                <a:gd name="connsiteX10" fmla="*/ 12770 w 59664"/>
                <a:gd name="connsiteY10" fmla="*/ 89267 h 93966"/>
                <a:gd name="connsiteX11" fmla="*/ 40165 w 59664"/>
                <a:gd name="connsiteY11" fmla="*/ 16259 h 93966"/>
                <a:gd name="connsiteX12" fmla="*/ 46329 w 59664"/>
                <a:gd name="connsiteY12" fmla="*/ 85569 h 9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664" h="93966">
                  <a:moveTo>
                    <a:pt x="46329" y="85569"/>
                  </a:moveTo>
                  <a:lnTo>
                    <a:pt x="59342" y="85569"/>
                  </a:lnTo>
                  <a:cubicBezTo>
                    <a:pt x="60533" y="59995"/>
                    <a:pt x="58232" y="34367"/>
                    <a:pt x="52493" y="9410"/>
                  </a:cubicBezTo>
                  <a:cubicBezTo>
                    <a:pt x="50027" y="1191"/>
                    <a:pt x="45096" y="-42"/>
                    <a:pt x="42357" y="-42"/>
                  </a:cubicBezTo>
                  <a:cubicBezTo>
                    <a:pt x="39617" y="-42"/>
                    <a:pt x="32083" y="-42"/>
                    <a:pt x="18934" y="32285"/>
                  </a:cubicBezTo>
                  <a:lnTo>
                    <a:pt x="20166" y="18587"/>
                  </a:lnTo>
                  <a:lnTo>
                    <a:pt x="6469" y="17354"/>
                  </a:lnTo>
                  <a:lnTo>
                    <a:pt x="31" y="86939"/>
                  </a:lnTo>
                  <a:cubicBezTo>
                    <a:pt x="-380" y="90281"/>
                    <a:pt x="1907" y="93363"/>
                    <a:pt x="5236" y="93925"/>
                  </a:cubicBezTo>
                  <a:lnTo>
                    <a:pt x="6469" y="93925"/>
                  </a:lnTo>
                  <a:cubicBezTo>
                    <a:pt x="9359" y="93925"/>
                    <a:pt x="11920" y="92034"/>
                    <a:pt x="12770" y="89267"/>
                  </a:cubicBezTo>
                  <a:cubicBezTo>
                    <a:pt x="19399" y="64064"/>
                    <a:pt x="28577" y="39599"/>
                    <a:pt x="40165" y="16259"/>
                  </a:cubicBezTo>
                  <a:cubicBezTo>
                    <a:pt x="45069" y="39024"/>
                    <a:pt x="47137" y="62297"/>
                    <a:pt x="46329" y="855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112AD43A-B23D-418E-9A74-14BB4D4B10DC}"/>
                </a:ext>
              </a:extLst>
            </p:cNvPr>
            <p:cNvSpPr/>
            <p:nvPr/>
          </p:nvSpPr>
          <p:spPr>
            <a:xfrm>
              <a:off x="8657747" y="5208516"/>
              <a:ext cx="106304" cy="72061"/>
            </a:xfrm>
            <a:custGeom>
              <a:avLst/>
              <a:gdLst>
                <a:gd name="connsiteX0" fmla="*/ 66564 w 106304"/>
                <a:gd name="connsiteY0" fmla="*/ 55719 h 72061"/>
                <a:gd name="connsiteX1" fmla="*/ 65195 w 106304"/>
                <a:gd name="connsiteY1" fmla="*/ 56541 h 72061"/>
                <a:gd name="connsiteX2" fmla="*/ 65195 w 106304"/>
                <a:gd name="connsiteY2" fmla="*/ 35995 h 72061"/>
                <a:gd name="connsiteX3" fmla="*/ 65195 w 106304"/>
                <a:gd name="connsiteY3" fmla="*/ 10517 h 72061"/>
                <a:gd name="connsiteX4" fmla="*/ 57661 w 106304"/>
                <a:gd name="connsiteY4" fmla="*/ 244 h 72061"/>
                <a:gd name="connsiteX5" fmla="*/ 23142 w 106304"/>
                <a:gd name="connsiteY5" fmla="*/ 29557 h 72061"/>
                <a:gd name="connsiteX6" fmla="*/ 30128 w 106304"/>
                <a:gd name="connsiteY6" fmla="*/ 4079 h 72061"/>
                <a:gd name="connsiteX7" fmla="*/ 17526 w 106304"/>
                <a:gd name="connsiteY7" fmla="*/ 655 h 72061"/>
                <a:gd name="connsiteX8" fmla="*/ 267 w 106304"/>
                <a:gd name="connsiteY8" fmla="*/ 63664 h 72061"/>
                <a:gd name="connsiteX9" fmla="*/ 3829 w 106304"/>
                <a:gd name="connsiteY9" fmla="*/ 71334 h 72061"/>
                <a:gd name="connsiteX10" fmla="*/ 6431 w 106304"/>
                <a:gd name="connsiteY10" fmla="*/ 72020 h 72061"/>
                <a:gd name="connsiteX11" fmla="*/ 12047 w 106304"/>
                <a:gd name="connsiteY11" fmla="*/ 69006 h 72061"/>
                <a:gd name="connsiteX12" fmla="*/ 52319 w 106304"/>
                <a:gd name="connsiteY12" fmla="*/ 15585 h 72061"/>
                <a:gd name="connsiteX13" fmla="*/ 52319 w 106304"/>
                <a:gd name="connsiteY13" fmla="*/ 35173 h 72061"/>
                <a:gd name="connsiteX14" fmla="*/ 58346 w 106304"/>
                <a:gd name="connsiteY14" fmla="*/ 68869 h 72061"/>
                <a:gd name="connsiteX15" fmla="*/ 73687 w 106304"/>
                <a:gd name="connsiteY15" fmla="*/ 66541 h 72061"/>
                <a:gd name="connsiteX16" fmla="*/ 106288 w 106304"/>
                <a:gd name="connsiteY16" fmla="*/ 44761 h 72061"/>
                <a:gd name="connsiteX17" fmla="*/ 99028 w 106304"/>
                <a:gd name="connsiteY17" fmla="*/ 33940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304" h="72061">
                  <a:moveTo>
                    <a:pt x="66564" y="55719"/>
                  </a:moveTo>
                  <a:lnTo>
                    <a:pt x="65195" y="56541"/>
                  </a:lnTo>
                  <a:cubicBezTo>
                    <a:pt x="64523" y="49706"/>
                    <a:pt x="64523" y="42830"/>
                    <a:pt x="65195" y="35995"/>
                  </a:cubicBezTo>
                  <a:cubicBezTo>
                    <a:pt x="65797" y="27516"/>
                    <a:pt x="65797" y="18996"/>
                    <a:pt x="65195" y="10517"/>
                  </a:cubicBezTo>
                  <a:cubicBezTo>
                    <a:pt x="65318" y="5777"/>
                    <a:pt x="62222" y="1558"/>
                    <a:pt x="57661" y="244"/>
                  </a:cubicBezTo>
                  <a:cubicBezTo>
                    <a:pt x="54784" y="-441"/>
                    <a:pt x="47113" y="-2359"/>
                    <a:pt x="23142" y="29557"/>
                  </a:cubicBezTo>
                  <a:lnTo>
                    <a:pt x="30128" y="4079"/>
                  </a:lnTo>
                  <a:lnTo>
                    <a:pt x="17526" y="655"/>
                  </a:lnTo>
                  <a:lnTo>
                    <a:pt x="267" y="63664"/>
                  </a:lnTo>
                  <a:cubicBezTo>
                    <a:pt x="-691" y="66760"/>
                    <a:pt x="843" y="70075"/>
                    <a:pt x="3829" y="71334"/>
                  </a:cubicBezTo>
                  <a:cubicBezTo>
                    <a:pt x="4637" y="71746"/>
                    <a:pt x="5527" y="71992"/>
                    <a:pt x="6431" y="72020"/>
                  </a:cubicBezTo>
                  <a:cubicBezTo>
                    <a:pt x="8692" y="72020"/>
                    <a:pt x="10801" y="70896"/>
                    <a:pt x="12047" y="69006"/>
                  </a:cubicBezTo>
                  <a:cubicBezTo>
                    <a:pt x="23636" y="49884"/>
                    <a:pt x="37128" y="31995"/>
                    <a:pt x="52319" y="15585"/>
                  </a:cubicBezTo>
                  <a:cubicBezTo>
                    <a:pt x="52647" y="22105"/>
                    <a:pt x="52647" y="28652"/>
                    <a:pt x="52319" y="35173"/>
                  </a:cubicBezTo>
                  <a:cubicBezTo>
                    <a:pt x="51223" y="52021"/>
                    <a:pt x="50401" y="64212"/>
                    <a:pt x="58346" y="68869"/>
                  </a:cubicBezTo>
                  <a:cubicBezTo>
                    <a:pt x="63455" y="71348"/>
                    <a:pt x="69550" y="70417"/>
                    <a:pt x="73687" y="66541"/>
                  </a:cubicBezTo>
                  <a:lnTo>
                    <a:pt x="106288" y="44761"/>
                  </a:lnTo>
                  <a:lnTo>
                    <a:pt x="99028" y="3394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9FDD305A-25F5-4525-968D-565FD2EBA5E0}"/>
                </a:ext>
              </a:extLst>
            </p:cNvPr>
            <p:cNvSpPr/>
            <p:nvPr/>
          </p:nvSpPr>
          <p:spPr>
            <a:xfrm rot="-4928400">
              <a:off x="8462045" y="5302995"/>
              <a:ext cx="111910" cy="13012"/>
            </a:xfrm>
            <a:custGeom>
              <a:avLst/>
              <a:gdLst>
                <a:gd name="connsiteX0" fmla="*/ -17 w 111910"/>
                <a:gd name="connsiteY0" fmla="*/ -41 h 13012"/>
                <a:gd name="connsiteX1" fmla="*/ 111893 w 111910"/>
                <a:gd name="connsiteY1" fmla="*/ -41 h 13012"/>
                <a:gd name="connsiteX2" fmla="*/ 111893 w 111910"/>
                <a:gd name="connsiteY2" fmla="*/ 12972 h 13012"/>
                <a:gd name="connsiteX3" fmla="*/ -17 w 111910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0" h="13012">
                  <a:moveTo>
                    <a:pt x="-17" y="-41"/>
                  </a:moveTo>
                  <a:lnTo>
                    <a:pt x="111893" y="-41"/>
                  </a:lnTo>
                  <a:lnTo>
                    <a:pt x="111893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A0F3F8A-5205-4AFB-BB32-1DE5D8E80595}"/>
                </a:ext>
              </a:extLst>
            </p:cNvPr>
            <p:cNvSpPr/>
            <p:nvPr/>
          </p:nvSpPr>
          <p:spPr>
            <a:xfrm>
              <a:off x="8545984" y="5238487"/>
              <a:ext cx="71920" cy="127290"/>
            </a:xfrm>
            <a:custGeom>
              <a:avLst/>
              <a:gdLst>
                <a:gd name="connsiteX0" fmla="*/ 64225 w 71920"/>
                <a:gd name="connsiteY0" fmla="*/ 50815 h 127290"/>
                <a:gd name="connsiteX1" fmla="*/ 38473 w 71920"/>
                <a:gd name="connsiteY1" fmla="*/ 49172 h 127290"/>
                <a:gd name="connsiteX2" fmla="*/ 49295 w 71920"/>
                <a:gd name="connsiteY2" fmla="*/ 19037 h 127290"/>
                <a:gd name="connsiteX3" fmla="*/ 43678 w 71920"/>
                <a:gd name="connsiteY3" fmla="*/ 956 h 127290"/>
                <a:gd name="connsiteX4" fmla="*/ 14092 w 71920"/>
                <a:gd name="connsiteY4" fmla="*/ 18215 h 127290"/>
                <a:gd name="connsiteX5" fmla="*/ 23817 w 71920"/>
                <a:gd name="connsiteY5" fmla="*/ 26708 h 127290"/>
                <a:gd name="connsiteX6" fmla="*/ 36693 w 71920"/>
                <a:gd name="connsiteY6" fmla="*/ 14654 h 127290"/>
                <a:gd name="connsiteX7" fmla="*/ 36693 w 71920"/>
                <a:gd name="connsiteY7" fmla="*/ 17119 h 127290"/>
                <a:gd name="connsiteX8" fmla="*/ 14913 w 71920"/>
                <a:gd name="connsiteY8" fmla="*/ 58897 h 127290"/>
                <a:gd name="connsiteX9" fmla="*/ 13338 w 71920"/>
                <a:gd name="connsiteY9" fmla="*/ 67869 h 127290"/>
                <a:gd name="connsiteX10" fmla="*/ 22310 w 71920"/>
                <a:gd name="connsiteY10" fmla="*/ 69444 h 127290"/>
                <a:gd name="connsiteX11" fmla="*/ 56965 w 71920"/>
                <a:gd name="connsiteY11" fmla="*/ 61500 h 127290"/>
                <a:gd name="connsiteX12" fmla="*/ 58472 w 71920"/>
                <a:gd name="connsiteY12" fmla="*/ 69444 h 127290"/>
                <a:gd name="connsiteX13" fmla="*/ 22036 w 71920"/>
                <a:gd name="connsiteY13" fmla="*/ 114236 h 127290"/>
                <a:gd name="connsiteX14" fmla="*/ 12448 w 71920"/>
                <a:gd name="connsiteY14" fmla="*/ 105195 h 127290"/>
                <a:gd name="connsiteX15" fmla="*/ -17 w 71920"/>
                <a:gd name="connsiteY15" fmla="*/ 109168 h 127290"/>
                <a:gd name="connsiteX16" fmla="*/ 21351 w 71920"/>
                <a:gd name="connsiteY16" fmla="*/ 127249 h 127290"/>
                <a:gd name="connsiteX17" fmla="*/ 23132 w 71920"/>
                <a:gd name="connsiteY17" fmla="*/ 127249 h 127290"/>
                <a:gd name="connsiteX18" fmla="*/ 71348 w 71920"/>
                <a:gd name="connsiteY18" fmla="*/ 71088 h 127290"/>
                <a:gd name="connsiteX19" fmla="*/ 64225 w 71920"/>
                <a:gd name="connsiteY19" fmla="*/ 50815 h 12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920" h="127290">
                  <a:moveTo>
                    <a:pt x="64225" y="50815"/>
                  </a:moveTo>
                  <a:cubicBezTo>
                    <a:pt x="56239" y="46720"/>
                    <a:pt x="46911" y="46117"/>
                    <a:pt x="38473" y="49172"/>
                  </a:cubicBezTo>
                  <a:cubicBezTo>
                    <a:pt x="43980" y="39912"/>
                    <a:pt x="47651" y="29680"/>
                    <a:pt x="49295" y="19037"/>
                  </a:cubicBezTo>
                  <a:cubicBezTo>
                    <a:pt x="49295" y="15475"/>
                    <a:pt x="51486" y="4517"/>
                    <a:pt x="43678" y="956"/>
                  </a:cubicBezTo>
                  <a:cubicBezTo>
                    <a:pt x="35871" y="-2606"/>
                    <a:pt x="26693" y="3421"/>
                    <a:pt x="14092" y="18215"/>
                  </a:cubicBezTo>
                  <a:lnTo>
                    <a:pt x="23817" y="26708"/>
                  </a:lnTo>
                  <a:cubicBezTo>
                    <a:pt x="27666" y="22242"/>
                    <a:pt x="31981" y="18201"/>
                    <a:pt x="36693" y="14654"/>
                  </a:cubicBezTo>
                  <a:cubicBezTo>
                    <a:pt x="36747" y="15475"/>
                    <a:pt x="36747" y="16297"/>
                    <a:pt x="36693" y="17119"/>
                  </a:cubicBezTo>
                  <a:cubicBezTo>
                    <a:pt x="33926" y="32968"/>
                    <a:pt x="26310" y="47556"/>
                    <a:pt x="14913" y="58897"/>
                  </a:cubicBezTo>
                  <a:cubicBezTo>
                    <a:pt x="11996" y="60938"/>
                    <a:pt x="11297" y="64952"/>
                    <a:pt x="13338" y="67869"/>
                  </a:cubicBezTo>
                  <a:cubicBezTo>
                    <a:pt x="15379" y="70787"/>
                    <a:pt x="19392" y="71485"/>
                    <a:pt x="22310" y="69444"/>
                  </a:cubicBezTo>
                  <a:cubicBezTo>
                    <a:pt x="33268" y="63691"/>
                    <a:pt x="51623" y="57801"/>
                    <a:pt x="56965" y="61500"/>
                  </a:cubicBezTo>
                  <a:cubicBezTo>
                    <a:pt x="58883" y="62869"/>
                    <a:pt x="58746" y="66568"/>
                    <a:pt x="58472" y="69444"/>
                  </a:cubicBezTo>
                  <a:cubicBezTo>
                    <a:pt x="55596" y="90265"/>
                    <a:pt x="34912" y="113140"/>
                    <a:pt x="22036" y="114236"/>
                  </a:cubicBezTo>
                  <a:cubicBezTo>
                    <a:pt x="20255" y="114236"/>
                    <a:pt x="15461" y="114236"/>
                    <a:pt x="12448" y="105195"/>
                  </a:cubicBezTo>
                  <a:lnTo>
                    <a:pt x="-17" y="109168"/>
                  </a:lnTo>
                  <a:cubicBezTo>
                    <a:pt x="1873" y="119523"/>
                    <a:pt x="10831" y="127098"/>
                    <a:pt x="21351" y="127249"/>
                  </a:cubicBezTo>
                  <a:lnTo>
                    <a:pt x="23132" y="127249"/>
                  </a:lnTo>
                  <a:cubicBezTo>
                    <a:pt x="43131" y="125468"/>
                    <a:pt x="67923" y="96703"/>
                    <a:pt x="71348" y="71088"/>
                  </a:cubicBezTo>
                  <a:cubicBezTo>
                    <a:pt x="73183" y="63513"/>
                    <a:pt x="70389" y="55569"/>
                    <a:pt x="64225" y="508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71E53F1A-7435-4843-9BE3-9BE99C4F4F21}"/>
                </a:ext>
              </a:extLst>
            </p:cNvPr>
            <p:cNvSpPr/>
            <p:nvPr/>
          </p:nvSpPr>
          <p:spPr>
            <a:xfrm>
              <a:off x="8372297" y="5186632"/>
              <a:ext cx="63420" cy="84363"/>
            </a:xfrm>
            <a:custGeom>
              <a:avLst/>
              <a:gdLst>
                <a:gd name="connsiteX0" fmla="*/ 11626 w 63420"/>
                <a:gd name="connsiteY0" fmla="*/ 75001 h 84363"/>
                <a:gd name="connsiteX1" fmla="*/ 42994 w 63420"/>
                <a:gd name="connsiteY1" fmla="*/ 18978 h 84363"/>
                <a:gd name="connsiteX2" fmla="*/ 42994 w 63420"/>
                <a:gd name="connsiteY2" fmla="*/ 40209 h 84363"/>
                <a:gd name="connsiteX3" fmla="*/ 50391 w 63420"/>
                <a:gd name="connsiteY3" fmla="*/ 84179 h 84363"/>
                <a:gd name="connsiteX4" fmla="*/ 53267 w 63420"/>
                <a:gd name="connsiteY4" fmla="*/ 84179 h 84363"/>
                <a:gd name="connsiteX5" fmla="*/ 63403 w 63420"/>
                <a:gd name="connsiteY5" fmla="*/ 77741 h 84363"/>
                <a:gd name="connsiteX6" fmla="*/ 56555 w 63420"/>
                <a:gd name="connsiteY6" fmla="*/ 72399 h 84363"/>
                <a:gd name="connsiteX7" fmla="*/ 56555 w 63420"/>
                <a:gd name="connsiteY7" fmla="*/ 40209 h 84363"/>
                <a:gd name="connsiteX8" fmla="*/ 56555 w 63420"/>
                <a:gd name="connsiteY8" fmla="*/ 10074 h 84363"/>
                <a:gd name="connsiteX9" fmla="*/ 49021 w 63420"/>
                <a:gd name="connsiteY9" fmla="*/ 75 h 84363"/>
                <a:gd name="connsiteX10" fmla="*/ 12996 w 63420"/>
                <a:gd name="connsiteY10" fmla="*/ 44318 h 84363"/>
                <a:gd name="connsiteX11" fmla="*/ 12996 w 63420"/>
                <a:gd name="connsiteY11" fmla="*/ 12813 h 84363"/>
                <a:gd name="connsiteX12" fmla="*/ -17 w 63420"/>
                <a:gd name="connsiteY12" fmla="*/ 12813 h 84363"/>
                <a:gd name="connsiteX13" fmla="*/ -17 w 63420"/>
                <a:gd name="connsiteY13" fmla="*/ 71577 h 84363"/>
                <a:gd name="connsiteX14" fmla="*/ 6599 w 63420"/>
                <a:gd name="connsiteY14" fmla="*/ 78110 h 84363"/>
                <a:gd name="connsiteX15" fmla="*/ 12448 w 63420"/>
                <a:gd name="connsiteY15" fmla="*/ 74453 h 8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420" h="84363">
                  <a:moveTo>
                    <a:pt x="11626" y="75001"/>
                  </a:moveTo>
                  <a:cubicBezTo>
                    <a:pt x="20749" y="55605"/>
                    <a:pt x="31227" y="36894"/>
                    <a:pt x="42994" y="18978"/>
                  </a:cubicBezTo>
                  <a:cubicBezTo>
                    <a:pt x="42994" y="25278"/>
                    <a:pt x="42994" y="32675"/>
                    <a:pt x="42994" y="40209"/>
                  </a:cubicBezTo>
                  <a:cubicBezTo>
                    <a:pt x="42035" y="68563"/>
                    <a:pt x="41898" y="81302"/>
                    <a:pt x="50391" y="84179"/>
                  </a:cubicBezTo>
                  <a:cubicBezTo>
                    <a:pt x="51336" y="84370"/>
                    <a:pt x="52322" y="84370"/>
                    <a:pt x="53267" y="84179"/>
                  </a:cubicBezTo>
                  <a:cubicBezTo>
                    <a:pt x="57458" y="83713"/>
                    <a:pt x="61198" y="81330"/>
                    <a:pt x="63403" y="77741"/>
                  </a:cubicBezTo>
                  <a:lnTo>
                    <a:pt x="56555" y="72399"/>
                  </a:lnTo>
                  <a:cubicBezTo>
                    <a:pt x="55513" y="61701"/>
                    <a:pt x="55513" y="50907"/>
                    <a:pt x="56555" y="40209"/>
                  </a:cubicBezTo>
                  <a:cubicBezTo>
                    <a:pt x="57102" y="30168"/>
                    <a:pt x="57102" y="20115"/>
                    <a:pt x="56555" y="10074"/>
                  </a:cubicBezTo>
                  <a:cubicBezTo>
                    <a:pt x="55870" y="2403"/>
                    <a:pt x="51486" y="486"/>
                    <a:pt x="49021" y="75"/>
                  </a:cubicBezTo>
                  <a:cubicBezTo>
                    <a:pt x="46555" y="-336"/>
                    <a:pt x="37652" y="-1980"/>
                    <a:pt x="12996" y="44318"/>
                  </a:cubicBezTo>
                  <a:lnTo>
                    <a:pt x="12996" y="12813"/>
                  </a:lnTo>
                  <a:lnTo>
                    <a:pt x="-17" y="12813"/>
                  </a:lnTo>
                  <a:lnTo>
                    <a:pt x="-17" y="71577"/>
                  </a:lnTo>
                  <a:cubicBezTo>
                    <a:pt x="10" y="75207"/>
                    <a:pt x="2969" y="78138"/>
                    <a:pt x="6599" y="78110"/>
                  </a:cubicBezTo>
                  <a:cubicBezTo>
                    <a:pt x="9078" y="78083"/>
                    <a:pt x="11338" y="76672"/>
                    <a:pt x="12448" y="744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2C616655-1EDC-4751-8A15-DDE1824F52F1}"/>
                </a:ext>
              </a:extLst>
            </p:cNvPr>
            <p:cNvSpPr/>
            <p:nvPr/>
          </p:nvSpPr>
          <p:spPr>
            <a:xfrm>
              <a:off x="8893769" y="5082083"/>
              <a:ext cx="377919" cy="259311"/>
            </a:xfrm>
            <a:custGeom>
              <a:avLst/>
              <a:gdLst>
                <a:gd name="connsiteX0" fmla="*/ 104770 w 377919"/>
                <a:gd name="connsiteY0" fmla="*/ 26820 h 259311"/>
                <a:gd name="connsiteX1" fmla="*/ 99565 w 377919"/>
                <a:gd name="connsiteY1" fmla="*/ 31615 h 259311"/>
                <a:gd name="connsiteX2" fmla="*/ 49705 w 377919"/>
                <a:gd name="connsiteY2" fmla="*/ 232971 h 259311"/>
                <a:gd name="connsiteX3" fmla="*/ 11763 w 377919"/>
                <a:gd name="connsiteY3" fmla="*/ 150100 h 259311"/>
                <a:gd name="connsiteX4" fmla="*/ -17 w 377919"/>
                <a:gd name="connsiteY4" fmla="*/ 155442 h 259311"/>
                <a:gd name="connsiteX5" fmla="*/ 45596 w 377919"/>
                <a:gd name="connsiteY5" fmla="*/ 255435 h 259311"/>
                <a:gd name="connsiteX6" fmla="*/ 51486 w 377919"/>
                <a:gd name="connsiteY6" fmla="*/ 259270 h 259311"/>
                <a:gd name="connsiteX7" fmla="*/ 52171 w 377919"/>
                <a:gd name="connsiteY7" fmla="*/ 259270 h 259311"/>
                <a:gd name="connsiteX8" fmla="*/ 57924 w 377919"/>
                <a:gd name="connsiteY8" fmla="*/ 254339 h 259311"/>
                <a:gd name="connsiteX9" fmla="*/ 111208 w 377919"/>
                <a:gd name="connsiteY9" fmla="*/ 38737 h 259311"/>
                <a:gd name="connsiteX10" fmla="*/ 377218 w 377919"/>
                <a:gd name="connsiteY10" fmla="*/ 13396 h 259311"/>
                <a:gd name="connsiteX11" fmla="*/ 377903 w 377919"/>
                <a:gd name="connsiteY11" fmla="*/ 384 h 259311"/>
                <a:gd name="connsiteX12" fmla="*/ 104770 w 377919"/>
                <a:gd name="connsiteY12" fmla="*/ 26820 h 2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7919" h="259311">
                  <a:moveTo>
                    <a:pt x="104770" y="26820"/>
                  </a:moveTo>
                  <a:cubicBezTo>
                    <a:pt x="102236" y="27231"/>
                    <a:pt x="100181" y="29121"/>
                    <a:pt x="99565" y="31615"/>
                  </a:cubicBezTo>
                  <a:lnTo>
                    <a:pt x="49705" y="232971"/>
                  </a:lnTo>
                  <a:lnTo>
                    <a:pt x="11763" y="150100"/>
                  </a:lnTo>
                  <a:lnTo>
                    <a:pt x="-17" y="155442"/>
                  </a:lnTo>
                  <a:lnTo>
                    <a:pt x="45596" y="255435"/>
                  </a:lnTo>
                  <a:cubicBezTo>
                    <a:pt x="46651" y="257750"/>
                    <a:pt x="48952" y="259243"/>
                    <a:pt x="51486" y="259270"/>
                  </a:cubicBezTo>
                  <a:lnTo>
                    <a:pt x="52171" y="259270"/>
                  </a:lnTo>
                  <a:cubicBezTo>
                    <a:pt x="54924" y="258969"/>
                    <a:pt x="57212" y="257010"/>
                    <a:pt x="57924" y="254339"/>
                  </a:cubicBezTo>
                  <a:lnTo>
                    <a:pt x="111208" y="38737"/>
                  </a:lnTo>
                  <a:cubicBezTo>
                    <a:pt x="138604" y="34217"/>
                    <a:pt x="299278" y="9424"/>
                    <a:pt x="377218" y="13396"/>
                  </a:cubicBezTo>
                  <a:lnTo>
                    <a:pt x="377903" y="384"/>
                  </a:lnTo>
                  <a:cubicBezTo>
                    <a:pt x="291196" y="-3862"/>
                    <a:pt x="112441" y="25040"/>
                    <a:pt x="104770" y="268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05CB2923-2840-452A-AE10-CC427571B0D3}"/>
                </a:ext>
              </a:extLst>
            </p:cNvPr>
            <p:cNvSpPr/>
            <p:nvPr/>
          </p:nvSpPr>
          <p:spPr>
            <a:xfrm rot="-5252400">
              <a:off x="9054914" y="4992441"/>
              <a:ext cx="102184" cy="13012"/>
            </a:xfrm>
            <a:custGeom>
              <a:avLst/>
              <a:gdLst>
                <a:gd name="connsiteX0" fmla="*/ -17 w 102184"/>
                <a:gd name="connsiteY0" fmla="*/ -41 h 13012"/>
                <a:gd name="connsiteX1" fmla="*/ 102168 w 102184"/>
                <a:gd name="connsiteY1" fmla="*/ -41 h 13012"/>
                <a:gd name="connsiteX2" fmla="*/ 102168 w 102184"/>
                <a:gd name="connsiteY2" fmla="*/ 12971 h 13012"/>
                <a:gd name="connsiteX3" fmla="*/ -17 w 102184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84" h="13012">
                  <a:moveTo>
                    <a:pt x="-17" y="-41"/>
                  </a:moveTo>
                  <a:lnTo>
                    <a:pt x="102168" y="-41"/>
                  </a:lnTo>
                  <a:lnTo>
                    <a:pt x="102168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C1C5BBF-3B65-429E-8F73-8310ABF520C3}"/>
                </a:ext>
              </a:extLst>
            </p:cNvPr>
            <p:cNvSpPr/>
            <p:nvPr/>
          </p:nvSpPr>
          <p:spPr>
            <a:xfrm rot="-4675799">
              <a:off x="9093255" y="4998003"/>
              <a:ext cx="93418" cy="13012"/>
            </a:xfrm>
            <a:custGeom>
              <a:avLst/>
              <a:gdLst>
                <a:gd name="connsiteX0" fmla="*/ -17 w 93418"/>
                <a:gd name="connsiteY0" fmla="*/ -42 h 13012"/>
                <a:gd name="connsiteX1" fmla="*/ 93401 w 93418"/>
                <a:gd name="connsiteY1" fmla="*/ -42 h 13012"/>
                <a:gd name="connsiteX2" fmla="*/ 93401 w 93418"/>
                <a:gd name="connsiteY2" fmla="*/ 12971 h 13012"/>
                <a:gd name="connsiteX3" fmla="*/ -17 w 93418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3012">
                  <a:moveTo>
                    <a:pt x="-17" y="-42"/>
                  </a:moveTo>
                  <a:lnTo>
                    <a:pt x="93401" y="-42"/>
                  </a:lnTo>
                  <a:lnTo>
                    <a:pt x="93401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3602CF25-5945-46B5-8EA1-F8001D2F04DF}"/>
                </a:ext>
              </a:extLst>
            </p:cNvPr>
            <p:cNvSpPr/>
            <p:nvPr/>
          </p:nvSpPr>
          <p:spPr>
            <a:xfrm rot="-4881001">
              <a:off x="8996653" y="5248630"/>
              <a:ext cx="129717" cy="13012"/>
            </a:xfrm>
            <a:custGeom>
              <a:avLst/>
              <a:gdLst>
                <a:gd name="connsiteX0" fmla="*/ -17 w 129717"/>
                <a:gd name="connsiteY0" fmla="*/ -42 h 13012"/>
                <a:gd name="connsiteX1" fmla="*/ 129700 w 129717"/>
                <a:gd name="connsiteY1" fmla="*/ -42 h 13012"/>
                <a:gd name="connsiteX2" fmla="*/ 129700 w 129717"/>
                <a:gd name="connsiteY2" fmla="*/ 12971 h 13012"/>
                <a:gd name="connsiteX3" fmla="*/ -17 w 129717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17" h="13012">
                  <a:moveTo>
                    <a:pt x="-17" y="-42"/>
                  </a:moveTo>
                  <a:lnTo>
                    <a:pt x="129700" y="-42"/>
                  </a:lnTo>
                  <a:lnTo>
                    <a:pt x="129700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596B83DC-7BE1-4B3D-A139-E9916ECC5F3A}"/>
                </a:ext>
              </a:extLst>
            </p:cNvPr>
            <p:cNvSpPr/>
            <p:nvPr/>
          </p:nvSpPr>
          <p:spPr>
            <a:xfrm>
              <a:off x="9090628" y="5176127"/>
              <a:ext cx="78857" cy="134174"/>
            </a:xfrm>
            <a:custGeom>
              <a:avLst/>
              <a:gdLst>
                <a:gd name="connsiteX0" fmla="*/ 69407 w 78857"/>
                <a:gd name="connsiteY0" fmla="*/ 44824 h 134174"/>
                <a:gd name="connsiteX1" fmla="*/ 40094 w 78857"/>
                <a:gd name="connsiteY1" fmla="*/ 47975 h 134174"/>
                <a:gd name="connsiteX2" fmla="*/ 48039 w 78857"/>
                <a:gd name="connsiteY2" fmla="*/ 20579 h 134174"/>
                <a:gd name="connsiteX3" fmla="*/ 40094 w 78857"/>
                <a:gd name="connsiteY3" fmla="*/ 444 h 134174"/>
                <a:gd name="connsiteX4" fmla="*/ 5987 w 78857"/>
                <a:gd name="connsiteY4" fmla="*/ 22634 h 134174"/>
                <a:gd name="connsiteX5" fmla="*/ 16260 w 78857"/>
                <a:gd name="connsiteY5" fmla="*/ 30715 h 134174"/>
                <a:gd name="connsiteX6" fmla="*/ 34889 w 78857"/>
                <a:gd name="connsiteY6" fmla="*/ 13045 h 134174"/>
                <a:gd name="connsiteX7" fmla="*/ 34889 w 78857"/>
                <a:gd name="connsiteY7" fmla="*/ 19757 h 134174"/>
                <a:gd name="connsiteX8" fmla="*/ 6535 w 78857"/>
                <a:gd name="connsiteY8" fmla="*/ 68521 h 134174"/>
                <a:gd name="connsiteX9" fmla="*/ 2699 w 78857"/>
                <a:gd name="connsiteY9" fmla="*/ 71535 h 134174"/>
                <a:gd name="connsiteX10" fmla="*/ 1193 w 78857"/>
                <a:gd name="connsiteY10" fmla="*/ 80575 h 134174"/>
                <a:gd name="connsiteX11" fmla="*/ 10233 w 78857"/>
                <a:gd name="connsiteY11" fmla="*/ 82082 h 134174"/>
                <a:gd name="connsiteX12" fmla="*/ 14890 w 78857"/>
                <a:gd name="connsiteY12" fmla="*/ 78657 h 134174"/>
                <a:gd name="connsiteX13" fmla="*/ 63243 w 78857"/>
                <a:gd name="connsiteY13" fmla="*/ 57015 h 134174"/>
                <a:gd name="connsiteX14" fmla="*/ 65435 w 78857"/>
                <a:gd name="connsiteY14" fmla="*/ 65371 h 134174"/>
                <a:gd name="connsiteX15" fmla="*/ 29273 w 78857"/>
                <a:gd name="connsiteY15" fmla="*/ 120983 h 134174"/>
                <a:gd name="connsiteX16" fmla="*/ 21739 w 78857"/>
                <a:gd name="connsiteY16" fmla="*/ 112080 h 134174"/>
                <a:gd name="connsiteX17" fmla="*/ 9000 w 78857"/>
                <a:gd name="connsiteY17" fmla="*/ 115093 h 134174"/>
                <a:gd name="connsiteX18" fmla="*/ 28725 w 78857"/>
                <a:gd name="connsiteY18" fmla="*/ 134133 h 134174"/>
                <a:gd name="connsiteX19" fmla="*/ 30506 w 78857"/>
                <a:gd name="connsiteY19" fmla="*/ 134133 h 134174"/>
                <a:gd name="connsiteX20" fmla="*/ 78448 w 78857"/>
                <a:gd name="connsiteY20" fmla="*/ 65644 h 134174"/>
                <a:gd name="connsiteX21" fmla="*/ 69407 w 78857"/>
                <a:gd name="connsiteY21" fmla="*/ 44824 h 1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857" h="134174">
                  <a:moveTo>
                    <a:pt x="69407" y="44824"/>
                  </a:moveTo>
                  <a:cubicBezTo>
                    <a:pt x="59627" y="41701"/>
                    <a:pt x="48984" y="42838"/>
                    <a:pt x="40094" y="47975"/>
                  </a:cubicBezTo>
                  <a:cubicBezTo>
                    <a:pt x="44642" y="39495"/>
                    <a:pt x="47340" y="30167"/>
                    <a:pt x="48039" y="20579"/>
                  </a:cubicBezTo>
                  <a:cubicBezTo>
                    <a:pt x="48039" y="16470"/>
                    <a:pt x="49135" y="3868"/>
                    <a:pt x="40094" y="444"/>
                  </a:cubicBezTo>
                  <a:cubicBezTo>
                    <a:pt x="31054" y="-2981"/>
                    <a:pt x="14069" y="12498"/>
                    <a:pt x="5987" y="22634"/>
                  </a:cubicBezTo>
                  <a:lnTo>
                    <a:pt x="16260" y="30715"/>
                  </a:lnTo>
                  <a:cubicBezTo>
                    <a:pt x="21397" y="23798"/>
                    <a:pt x="27698" y="17812"/>
                    <a:pt x="34889" y="13045"/>
                  </a:cubicBezTo>
                  <a:cubicBezTo>
                    <a:pt x="35204" y="15278"/>
                    <a:pt x="35204" y="17524"/>
                    <a:pt x="34889" y="19757"/>
                  </a:cubicBezTo>
                  <a:cubicBezTo>
                    <a:pt x="32382" y="39167"/>
                    <a:pt x="22164" y="56741"/>
                    <a:pt x="6535" y="68521"/>
                  </a:cubicBezTo>
                  <a:lnTo>
                    <a:pt x="2699" y="71535"/>
                  </a:lnTo>
                  <a:cubicBezTo>
                    <a:pt x="-218" y="73616"/>
                    <a:pt x="-889" y="77657"/>
                    <a:pt x="1193" y="80575"/>
                  </a:cubicBezTo>
                  <a:cubicBezTo>
                    <a:pt x="3275" y="83493"/>
                    <a:pt x="7316" y="84164"/>
                    <a:pt x="10233" y="82082"/>
                  </a:cubicBezTo>
                  <a:cubicBezTo>
                    <a:pt x="10233" y="82082"/>
                    <a:pt x="12288" y="80712"/>
                    <a:pt x="14890" y="78657"/>
                  </a:cubicBezTo>
                  <a:cubicBezTo>
                    <a:pt x="33656" y="64960"/>
                    <a:pt x="55983" y="53316"/>
                    <a:pt x="63243" y="57015"/>
                  </a:cubicBezTo>
                  <a:cubicBezTo>
                    <a:pt x="65435" y="58111"/>
                    <a:pt x="65572" y="62768"/>
                    <a:pt x="65435" y="65371"/>
                  </a:cubicBezTo>
                  <a:cubicBezTo>
                    <a:pt x="63928" y="92766"/>
                    <a:pt x="41875" y="120161"/>
                    <a:pt x="29273" y="120983"/>
                  </a:cubicBezTo>
                  <a:cubicBezTo>
                    <a:pt x="27903" y="120983"/>
                    <a:pt x="23931" y="120983"/>
                    <a:pt x="21739" y="112080"/>
                  </a:cubicBezTo>
                  <a:lnTo>
                    <a:pt x="9000" y="115093"/>
                  </a:lnTo>
                  <a:cubicBezTo>
                    <a:pt x="12973" y="131667"/>
                    <a:pt x="22698" y="134133"/>
                    <a:pt x="28725" y="134133"/>
                  </a:cubicBezTo>
                  <a:lnTo>
                    <a:pt x="30506" y="134133"/>
                  </a:lnTo>
                  <a:cubicBezTo>
                    <a:pt x="52148" y="132215"/>
                    <a:pt x="76804" y="97286"/>
                    <a:pt x="78448" y="65644"/>
                  </a:cubicBezTo>
                  <a:cubicBezTo>
                    <a:pt x="80092" y="57494"/>
                    <a:pt x="76475" y="49194"/>
                    <a:pt x="69407" y="448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238D6FED-7D35-4CC9-B19B-DAB821371E01}"/>
                </a:ext>
              </a:extLst>
            </p:cNvPr>
            <p:cNvSpPr/>
            <p:nvPr/>
          </p:nvSpPr>
          <p:spPr>
            <a:xfrm>
              <a:off x="9167019" y="5133669"/>
              <a:ext cx="67411" cy="65682"/>
            </a:xfrm>
            <a:custGeom>
              <a:avLst/>
              <a:gdLst>
                <a:gd name="connsiteX0" fmla="*/ 58217 w 67411"/>
                <a:gd name="connsiteY0" fmla="*/ 50983 h 65682"/>
                <a:gd name="connsiteX1" fmla="*/ 59039 w 67411"/>
                <a:gd name="connsiteY1" fmla="*/ 38381 h 65682"/>
                <a:gd name="connsiteX2" fmla="*/ 58217 w 67411"/>
                <a:gd name="connsiteY2" fmla="*/ 7561 h 65682"/>
                <a:gd name="connsiteX3" fmla="*/ 49314 w 67411"/>
                <a:gd name="connsiteY3" fmla="*/ 27 h 65682"/>
                <a:gd name="connsiteX4" fmla="*/ 20138 w 67411"/>
                <a:gd name="connsiteY4" fmla="*/ 19341 h 65682"/>
                <a:gd name="connsiteX5" fmla="*/ 23699 w 67411"/>
                <a:gd name="connsiteY5" fmla="*/ 4958 h 65682"/>
                <a:gd name="connsiteX6" fmla="*/ 11097 w 67411"/>
                <a:gd name="connsiteY6" fmla="*/ 1808 h 65682"/>
                <a:gd name="connsiteX7" fmla="*/ 139 w 67411"/>
                <a:gd name="connsiteY7" fmla="*/ 45230 h 65682"/>
                <a:gd name="connsiteX8" fmla="*/ 3700 w 67411"/>
                <a:gd name="connsiteY8" fmla="*/ 52764 h 65682"/>
                <a:gd name="connsiteX9" fmla="*/ 11782 w 67411"/>
                <a:gd name="connsiteY9" fmla="*/ 50572 h 65682"/>
                <a:gd name="connsiteX10" fmla="*/ 46437 w 67411"/>
                <a:gd name="connsiteY10" fmla="*/ 13314 h 65682"/>
                <a:gd name="connsiteX11" fmla="*/ 46437 w 67411"/>
                <a:gd name="connsiteY11" fmla="*/ 37148 h 65682"/>
                <a:gd name="connsiteX12" fmla="*/ 51231 w 67411"/>
                <a:gd name="connsiteY12" fmla="*/ 64543 h 65682"/>
                <a:gd name="connsiteX13" fmla="*/ 55752 w 67411"/>
                <a:gd name="connsiteY13" fmla="*/ 65640 h 65682"/>
                <a:gd name="connsiteX14" fmla="*/ 67395 w 67411"/>
                <a:gd name="connsiteY14" fmla="*/ 60297 h 65682"/>
                <a:gd name="connsiteX15" fmla="*/ 59176 w 67411"/>
                <a:gd name="connsiteY15" fmla="*/ 50161 h 6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411" h="65682">
                  <a:moveTo>
                    <a:pt x="58217" y="50983"/>
                  </a:moveTo>
                  <a:cubicBezTo>
                    <a:pt x="58217" y="47421"/>
                    <a:pt x="58217" y="42216"/>
                    <a:pt x="59039" y="38381"/>
                  </a:cubicBezTo>
                  <a:cubicBezTo>
                    <a:pt x="60943" y="28162"/>
                    <a:pt x="60655" y="17656"/>
                    <a:pt x="58217" y="7561"/>
                  </a:cubicBezTo>
                  <a:cubicBezTo>
                    <a:pt x="56943" y="3548"/>
                    <a:pt x="53478" y="616"/>
                    <a:pt x="49314" y="27"/>
                  </a:cubicBezTo>
                  <a:cubicBezTo>
                    <a:pt x="41369" y="-932"/>
                    <a:pt x="30274" y="8246"/>
                    <a:pt x="20138" y="19341"/>
                  </a:cubicBezTo>
                  <a:lnTo>
                    <a:pt x="23699" y="4958"/>
                  </a:lnTo>
                  <a:lnTo>
                    <a:pt x="11097" y="1808"/>
                  </a:lnTo>
                  <a:lnTo>
                    <a:pt x="139" y="45230"/>
                  </a:lnTo>
                  <a:cubicBezTo>
                    <a:pt x="-519" y="48257"/>
                    <a:pt x="947" y="51353"/>
                    <a:pt x="3700" y="52764"/>
                  </a:cubicBezTo>
                  <a:cubicBezTo>
                    <a:pt x="6563" y="54120"/>
                    <a:pt x="10001" y="53188"/>
                    <a:pt x="11782" y="50572"/>
                  </a:cubicBezTo>
                  <a:cubicBezTo>
                    <a:pt x="21192" y="36312"/>
                    <a:pt x="32904" y="23725"/>
                    <a:pt x="46437" y="13314"/>
                  </a:cubicBezTo>
                  <a:cubicBezTo>
                    <a:pt x="47519" y="21218"/>
                    <a:pt x="47519" y="29245"/>
                    <a:pt x="46437" y="37148"/>
                  </a:cubicBezTo>
                  <a:cubicBezTo>
                    <a:pt x="45067" y="50846"/>
                    <a:pt x="43972" y="60845"/>
                    <a:pt x="51231" y="64543"/>
                  </a:cubicBezTo>
                  <a:cubicBezTo>
                    <a:pt x="52615" y="65297"/>
                    <a:pt x="54176" y="65667"/>
                    <a:pt x="55752" y="65640"/>
                  </a:cubicBezTo>
                  <a:cubicBezTo>
                    <a:pt x="60108" y="65146"/>
                    <a:pt x="64176" y="63270"/>
                    <a:pt x="67395" y="60297"/>
                  </a:cubicBezTo>
                  <a:lnTo>
                    <a:pt x="59176" y="5016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E647951A-A5AF-4568-9B11-DB4E7153FCC0}"/>
                </a:ext>
              </a:extLst>
            </p:cNvPr>
            <p:cNvSpPr/>
            <p:nvPr/>
          </p:nvSpPr>
          <p:spPr>
            <a:xfrm>
              <a:off x="8289289" y="5319890"/>
              <a:ext cx="15752" cy="14849"/>
            </a:xfrm>
            <a:custGeom>
              <a:avLst/>
              <a:gdLst>
                <a:gd name="connsiteX0" fmla="*/ 7928 w 15752"/>
                <a:gd name="connsiteY0" fmla="*/ -42 h 14849"/>
                <a:gd name="connsiteX1" fmla="*/ -17 w 15752"/>
                <a:gd name="connsiteY1" fmla="*/ 7903 h 14849"/>
                <a:gd name="connsiteX2" fmla="*/ 8900 w 15752"/>
                <a:gd name="connsiteY2" fmla="*/ 14738 h 14849"/>
                <a:gd name="connsiteX3" fmla="*/ 15735 w 15752"/>
                <a:gd name="connsiteY3" fmla="*/ 7903 h 14849"/>
                <a:gd name="connsiteX4" fmla="*/ 7928 w 15752"/>
                <a:gd name="connsiteY4" fmla="*/ -42 h 1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52" h="14849">
                  <a:moveTo>
                    <a:pt x="7928" y="-42"/>
                  </a:moveTo>
                  <a:cubicBezTo>
                    <a:pt x="3544" y="-42"/>
                    <a:pt x="-17" y="3520"/>
                    <a:pt x="-17" y="7903"/>
                  </a:cubicBezTo>
                  <a:cubicBezTo>
                    <a:pt x="558" y="12259"/>
                    <a:pt x="4544" y="15314"/>
                    <a:pt x="8900" y="14738"/>
                  </a:cubicBezTo>
                  <a:cubicBezTo>
                    <a:pt x="12461" y="14273"/>
                    <a:pt x="15270" y="11464"/>
                    <a:pt x="15735" y="7903"/>
                  </a:cubicBezTo>
                  <a:cubicBezTo>
                    <a:pt x="15735" y="3575"/>
                    <a:pt x="12256" y="27"/>
                    <a:pt x="7928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F1A666B3-23A0-4FB8-9EE0-5F090F26886F}"/>
                </a:ext>
              </a:extLst>
            </p:cNvPr>
            <p:cNvSpPr/>
            <p:nvPr/>
          </p:nvSpPr>
          <p:spPr>
            <a:xfrm>
              <a:off x="6895685" y="2220340"/>
              <a:ext cx="114231" cy="341380"/>
            </a:xfrm>
            <a:custGeom>
              <a:avLst/>
              <a:gdLst>
                <a:gd name="connsiteX0" fmla="*/ 105592 w 114231"/>
                <a:gd name="connsiteY0" fmla="*/ -9 h 341380"/>
                <a:gd name="connsiteX1" fmla="*/ 64498 w 114231"/>
                <a:gd name="connsiteY1" fmla="*/ 13689 h 341380"/>
                <a:gd name="connsiteX2" fmla="*/ 63540 w 114231"/>
                <a:gd name="connsiteY2" fmla="*/ 41084 h 341380"/>
                <a:gd name="connsiteX3" fmla="*/ 63540 w 114231"/>
                <a:gd name="connsiteY3" fmla="*/ 118476 h 341380"/>
                <a:gd name="connsiteX4" fmla="*/ 3407 w 114231"/>
                <a:gd name="connsiteY4" fmla="*/ 155734 h 341380"/>
                <a:gd name="connsiteX5" fmla="*/ 1021 w 114231"/>
                <a:gd name="connsiteY5" fmla="*/ 165521 h 341380"/>
                <a:gd name="connsiteX6" fmla="*/ 4229 w 114231"/>
                <a:gd name="connsiteY6" fmla="*/ 168336 h 341380"/>
                <a:gd name="connsiteX7" fmla="*/ 55184 w 114231"/>
                <a:gd name="connsiteY7" fmla="*/ 229427 h 341380"/>
                <a:gd name="connsiteX8" fmla="*/ 32994 w 114231"/>
                <a:gd name="connsiteY8" fmla="*/ 327914 h 341380"/>
                <a:gd name="connsiteX9" fmla="*/ 32994 w 114231"/>
                <a:gd name="connsiteY9" fmla="*/ 334900 h 341380"/>
                <a:gd name="connsiteX10" fmla="*/ 38884 w 114231"/>
                <a:gd name="connsiteY10" fmla="*/ 338461 h 341380"/>
                <a:gd name="connsiteX11" fmla="*/ 96277 w 114231"/>
                <a:gd name="connsiteY11" fmla="*/ 341338 h 341380"/>
                <a:gd name="connsiteX12" fmla="*/ 96277 w 114231"/>
                <a:gd name="connsiteY12" fmla="*/ 341338 h 341380"/>
                <a:gd name="connsiteX13" fmla="*/ 103400 w 114231"/>
                <a:gd name="connsiteY13" fmla="*/ 334626 h 341380"/>
                <a:gd name="connsiteX14" fmla="*/ 96711 w 114231"/>
                <a:gd name="connsiteY14" fmla="*/ 327092 h 341380"/>
                <a:gd name="connsiteX15" fmla="*/ 96688 w 114231"/>
                <a:gd name="connsiteY15" fmla="*/ 327092 h 341380"/>
                <a:gd name="connsiteX16" fmla="*/ 50390 w 114231"/>
                <a:gd name="connsiteY16" fmla="*/ 325311 h 341380"/>
                <a:gd name="connsiteX17" fmla="*/ 69156 w 114231"/>
                <a:gd name="connsiteY17" fmla="*/ 227236 h 341380"/>
                <a:gd name="connsiteX18" fmla="*/ 21762 w 114231"/>
                <a:gd name="connsiteY18" fmla="*/ 162309 h 341380"/>
                <a:gd name="connsiteX19" fmla="*/ 71621 w 114231"/>
                <a:gd name="connsiteY19" fmla="*/ 131352 h 341380"/>
                <a:gd name="connsiteX20" fmla="*/ 77374 w 114231"/>
                <a:gd name="connsiteY20" fmla="*/ 36427 h 341380"/>
                <a:gd name="connsiteX21" fmla="*/ 77374 w 114231"/>
                <a:gd name="connsiteY21" fmla="*/ 22729 h 341380"/>
                <a:gd name="connsiteX22" fmla="*/ 104770 w 114231"/>
                <a:gd name="connsiteY22" fmla="*/ 14921 h 341380"/>
                <a:gd name="connsiteX23" fmla="*/ 113824 w 114231"/>
                <a:gd name="connsiteY23" fmla="*/ 10508 h 341380"/>
                <a:gd name="connsiteX24" fmla="*/ 109411 w 114231"/>
                <a:gd name="connsiteY24" fmla="*/ 1452 h 341380"/>
                <a:gd name="connsiteX25" fmla="*/ 105592 w 114231"/>
                <a:gd name="connsiteY25" fmla="*/ 1224 h 34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231" h="341380">
                  <a:moveTo>
                    <a:pt x="105592" y="-9"/>
                  </a:moveTo>
                  <a:cubicBezTo>
                    <a:pt x="102578" y="-9"/>
                    <a:pt x="75868" y="-1379"/>
                    <a:pt x="64498" y="13689"/>
                  </a:cubicBezTo>
                  <a:cubicBezTo>
                    <a:pt x="59304" y="21992"/>
                    <a:pt x="58939" y="32438"/>
                    <a:pt x="63540" y="41084"/>
                  </a:cubicBezTo>
                  <a:cubicBezTo>
                    <a:pt x="69567" y="54782"/>
                    <a:pt x="87237" y="103545"/>
                    <a:pt x="63540" y="118476"/>
                  </a:cubicBezTo>
                  <a:lnTo>
                    <a:pt x="3407" y="155734"/>
                  </a:lnTo>
                  <a:cubicBezTo>
                    <a:pt x="45" y="157778"/>
                    <a:pt x="-1023" y="162159"/>
                    <a:pt x="1021" y="165521"/>
                  </a:cubicBezTo>
                  <a:cubicBezTo>
                    <a:pt x="1777" y="166765"/>
                    <a:pt x="2896" y="167747"/>
                    <a:pt x="4229" y="168336"/>
                  </a:cubicBezTo>
                  <a:cubicBezTo>
                    <a:pt x="29517" y="180025"/>
                    <a:pt x="48221" y="202451"/>
                    <a:pt x="55184" y="229427"/>
                  </a:cubicBezTo>
                  <a:cubicBezTo>
                    <a:pt x="63129" y="272164"/>
                    <a:pt x="33268" y="327366"/>
                    <a:pt x="32994" y="327914"/>
                  </a:cubicBezTo>
                  <a:cubicBezTo>
                    <a:pt x="31773" y="330078"/>
                    <a:pt x="31773" y="332736"/>
                    <a:pt x="32994" y="334900"/>
                  </a:cubicBezTo>
                  <a:cubicBezTo>
                    <a:pt x="34251" y="336982"/>
                    <a:pt x="36454" y="338310"/>
                    <a:pt x="38884" y="338461"/>
                  </a:cubicBezTo>
                  <a:lnTo>
                    <a:pt x="96277" y="341338"/>
                  </a:lnTo>
                  <a:lnTo>
                    <a:pt x="96277" y="341338"/>
                  </a:lnTo>
                  <a:cubicBezTo>
                    <a:pt x="100084" y="341420"/>
                    <a:pt x="103252" y="338434"/>
                    <a:pt x="103400" y="334626"/>
                  </a:cubicBezTo>
                  <a:cubicBezTo>
                    <a:pt x="103633" y="330695"/>
                    <a:pt x="100638" y="327325"/>
                    <a:pt x="96711" y="327092"/>
                  </a:cubicBezTo>
                  <a:cubicBezTo>
                    <a:pt x="96704" y="327092"/>
                    <a:pt x="96696" y="327092"/>
                    <a:pt x="96688" y="327092"/>
                  </a:cubicBezTo>
                  <a:lnTo>
                    <a:pt x="50390" y="325311"/>
                  </a:lnTo>
                  <a:cubicBezTo>
                    <a:pt x="59293" y="306409"/>
                    <a:pt x="76004" y="263946"/>
                    <a:pt x="69156" y="227236"/>
                  </a:cubicBezTo>
                  <a:cubicBezTo>
                    <a:pt x="63027" y="199965"/>
                    <a:pt x="45867" y="176457"/>
                    <a:pt x="21762" y="162309"/>
                  </a:cubicBezTo>
                  <a:lnTo>
                    <a:pt x="71621" y="131352"/>
                  </a:lnTo>
                  <a:cubicBezTo>
                    <a:pt x="94496" y="117654"/>
                    <a:pt x="96551" y="82451"/>
                    <a:pt x="77374" y="36427"/>
                  </a:cubicBezTo>
                  <a:cubicBezTo>
                    <a:pt x="75085" y="32148"/>
                    <a:pt x="75085" y="27008"/>
                    <a:pt x="77374" y="22729"/>
                  </a:cubicBezTo>
                  <a:cubicBezTo>
                    <a:pt x="82579" y="15469"/>
                    <a:pt x="99839" y="14647"/>
                    <a:pt x="104770" y="14921"/>
                  </a:cubicBezTo>
                  <a:cubicBezTo>
                    <a:pt x="108489" y="16202"/>
                    <a:pt x="112543" y="14227"/>
                    <a:pt x="113824" y="10508"/>
                  </a:cubicBezTo>
                  <a:cubicBezTo>
                    <a:pt x="115106" y="6788"/>
                    <a:pt x="113129" y="2735"/>
                    <a:pt x="109411" y="1452"/>
                  </a:cubicBezTo>
                  <a:cubicBezTo>
                    <a:pt x="108182" y="1029"/>
                    <a:pt x="106861" y="951"/>
                    <a:pt x="105592" y="12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59C5E28E-901A-49E6-8306-414B5BF5BC2C}"/>
                </a:ext>
              </a:extLst>
            </p:cNvPr>
            <p:cNvSpPr/>
            <p:nvPr/>
          </p:nvSpPr>
          <p:spPr>
            <a:xfrm>
              <a:off x="7243388" y="2235091"/>
              <a:ext cx="82934" cy="319969"/>
            </a:xfrm>
            <a:custGeom>
              <a:avLst/>
              <a:gdLst>
                <a:gd name="connsiteX0" fmla="*/ 74169 w 82934"/>
                <a:gd name="connsiteY0" fmla="*/ 132491 h 319969"/>
                <a:gd name="connsiteX1" fmla="*/ 68416 w 82934"/>
                <a:gd name="connsiteY1" fmla="*/ 132491 h 319969"/>
                <a:gd name="connsiteX2" fmla="*/ 26501 w 82934"/>
                <a:gd name="connsiteY2" fmla="*/ 122354 h 319969"/>
                <a:gd name="connsiteX3" fmla="*/ 48554 w 82934"/>
                <a:gd name="connsiteY3" fmla="*/ 76193 h 319969"/>
                <a:gd name="connsiteX4" fmla="*/ 77730 w 82934"/>
                <a:gd name="connsiteY4" fmla="*/ 21402 h 319969"/>
                <a:gd name="connsiteX5" fmla="*/ 68416 w 82934"/>
                <a:gd name="connsiteY5" fmla="*/ 3458 h 319969"/>
                <a:gd name="connsiteX6" fmla="*/ 3899 w 82934"/>
                <a:gd name="connsiteY6" fmla="*/ 14690 h 319969"/>
                <a:gd name="connsiteX7" fmla="*/ 696 w 82934"/>
                <a:gd name="connsiteY7" fmla="*/ 24036 h 319969"/>
                <a:gd name="connsiteX8" fmla="*/ 749 w 82934"/>
                <a:gd name="connsiteY8" fmla="*/ 24142 h 319969"/>
                <a:gd name="connsiteX9" fmla="*/ 10200 w 82934"/>
                <a:gd name="connsiteY9" fmla="*/ 27429 h 319969"/>
                <a:gd name="connsiteX10" fmla="*/ 60882 w 82934"/>
                <a:gd name="connsiteY10" fmla="*/ 15512 h 319969"/>
                <a:gd name="connsiteX11" fmla="*/ 63074 w 82934"/>
                <a:gd name="connsiteY11" fmla="*/ 20991 h 319969"/>
                <a:gd name="connsiteX12" fmla="*/ 36911 w 82934"/>
                <a:gd name="connsiteY12" fmla="*/ 67152 h 319969"/>
                <a:gd name="connsiteX13" fmla="*/ 16912 w 82934"/>
                <a:gd name="connsiteY13" fmla="*/ 132491 h 319969"/>
                <a:gd name="connsiteX14" fmla="*/ 64169 w 82934"/>
                <a:gd name="connsiteY14" fmla="*/ 147147 h 319969"/>
                <a:gd name="connsiteX15" fmla="*/ 52115 w 82934"/>
                <a:gd name="connsiteY15" fmla="*/ 293439 h 319969"/>
                <a:gd name="connsiteX16" fmla="*/ 13762 w 82934"/>
                <a:gd name="connsiteY16" fmla="*/ 304808 h 319969"/>
                <a:gd name="connsiteX17" fmla="*/ 3968 w 82934"/>
                <a:gd name="connsiteY17" fmla="*/ 307164 h 319969"/>
                <a:gd name="connsiteX18" fmla="*/ 3899 w 82934"/>
                <a:gd name="connsiteY18" fmla="*/ 307273 h 319969"/>
                <a:gd name="connsiteX19" fmla="*/ 6365 w 82934"/>
                <a:gd name="connsiteY19" fmla="*/ 316999 h 319969"/>
                <a:gd name="connsiteX20" fmla="*/ 20063 w 82934"/>
                <a:gd name="connsiteY20" fmla="*/ 319875 h 319969"/>
                <a:gd name="connsiteX21" fmla="*/ 60334 w 82934"/>
                <a:gd name="connsiteY21" fmla="*/ 305356 h 319969"/>
                <a:gd name="connsiteX22" fmla="*/ 77867 w 82934"/>
                <a:gd name="connsiteY22" fmla="*/ 137833 h 319969"/>
                <a:gd name="connsiteX23" fmla="*/ 74169 w 82934"/>
                <a:gd name="connsiteY23" fmla="*/ 132491 h 31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2934" h="319969">
                  <a:moveTo>
                    <a:pt x="74169" y="132491"/>
                  </a:moveTo>
                  <a:cubicBezTo>
                    <a:pt x="72333" y="131699"/>
                    <a:pt x="70251" y="131699"/>
                    <a:pt x="68416" y="132491"/>
                  </a:cubicBezTo>
                  <a:cubicBezTo>
                    <a:pt x="53628" y="136322"/>
                    <a:pt x="37904" y="132519"/>
                    <a:pt x="26501" y="122354"/>
                  </a:cubicBezTo>
                  <a:cubicBezTo>
                    <a:pt x="18693" y="115505"/>
                    <a:pt x="35267" y="93726"/>
                    <a:pt x="48554" y="76193"/>
                  </a:cubicBezTo>
                  <a:cubicBezTo>
                    <a:pt x="63621" y="56468"/>
                    <a:pt x="77730" y="37976"/>
                    <a:pt x="77730" y="21402"/>
                  </a:cubicBezTo>
                  <a:cubicBezTo>
                    <a:pt x="78253" y="14144"/>
                    <a:pt x="74654" y="7207"/>
                    <a:pt x="68416" y="3458"/>
                  </a:cubicBezTo>
                  <a:cubicBezTo>
                    <a:pt x="50472" y="-7637"/>
                    <a:pt x="11570" y="10855"/>
                    <a:pt x="3899" y="14690"/>
                  </a:cubicBezTo>
                  <a:cubicBezTo>
                    <a:pt x="434" y="16386"/>
                    <a:pt x="-1000" y="20571"/>
                    <a:pt x="696" y="24036"/>
                  </a:cubicBezTo>
                  <a:cubicBezTo>
                    <a:pt x="713" y="24072"/>
                    <a:pt x="731" y="24106"/>
                    <a:pt x="749" y="24142"/>
                  </a:cubicBezTo>
                  <a:cubicBezTo>
                    <a:pt x="2469" y="27639"/>
                    <a:pt x="6682" y="29103"/>
                    <a:pt x="10200" y="27429"/>
                  </a:cubicBezTo>
                  <a:cubicBezTo>
                    <a:pt x="25816" y="19621"/>
                    <a:pt x="52663" y="10444"/>
                    <a:pt x="60882" y="15512"/>
                  </a:cubicBezTo>
                  <a:cubicBezTo>
                    <a:pt x="61567" y="15512"/>
                    <a:pt x="63074" y="16882"/>
                    <a:pt x="63074" y="20991"/>
                  </a:cubicBezTo>
                  <a:cubicBezTo>
                    <a:pt x="63074" y="32634"/>
                    <a:pt x="49376" y="50852"/>
                    <a:pt x="36911" y="67152"/>
                  </a:cubicBezTo>
                  <a:cubicBezTo>
                    <a:pt x="18282" y="91397"/>
                    <a:pt x="-895" y="117012"/>
                    <a:pt x="16912" y="132491"/>
                  </a:cubicBezTo>
                  <a:cubicBezTo>
                    <a:pt x="29759" y="144060"/>
                    <a:pt x="47031" y="149417"/>
                    <a:pt x="64169" y="147147"/>
                  </a:cubicBezTo>
                  <a:cubicBezTo>
                    <a:pt x="69922" y="200294"/>
                    <a:pt x="71429" y="281111"/>
                    <a:pt x="52115" y="293439"/>
                  </a:cubicBezTo>
                  <a:cubicBezTo>
                    <a:pt x="25816" y="310150"/>
                    <a:pt x="13762" y="304808"/>
                    <a:pt x="13762" y="304808"/>
                  </a:cubicBezTo>
                  <a:cubicBezTo>
                    <a:pt x="10407" y="302753"/>
                    <a:pt x="6023" y="303808"/>
                    <a:pt x="3968" y="307164"/>
                  </a:cubicBezTo>
                  <a:cubicBezTo>
                    <a:pt x="3945" y="307191"/>
                    <a:pt x="3921" y="307232"/>
                    <a:pt x="3899" y="307273"/>
                  </a:cubicBezTo>
                  <a:cubicBezTo>
                    <a:pt x="1989" y="310657"/>
                    <a:pt x="3075" y="314944"/>
                    <a:pt x="6365" y="316999"/>
                  </a:cubicBezTo>
                  <a:cubicBezTo>
                    <a:pt x="10585" y="319190"/>
                    <a:pt x="15321" y="320177"/>
                    <a:pt x="20063" y="319875"/>
                  </a:cubicBezTo>
                  <a:cubicBezTo>
                    <a:pt x="34585" y="318916"/>
                    <a:pt x="48543" y="313889"/>
                    <a:pt x="60334" y="305356"/>
                  </a:cubicBezTo>
                  <a:cubicBezTo>
                    <a:pt x="94030" y="283987"/>
                    <a:pt x="80881" y="162078"/>
                    <a:pt x="77867" y="137833"/>
                  </a:cubicBezTo>
                  <a:cubicBezTo>
                    <a:pt x="77611" y="135544"/>
                    <a:pt x="76222" y="133536"/>
                    <a:pt x="74169" y="1324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5E05C002-6018-4A3C-AA7A-06E06A079553}"/>
                </a:ext>
              </a:extLst>
            </p:cNvPr>
            <p:cNvSpPr/>
            <p:nvPr/>
          </p:nvSpPr>
          <p:spPr>
            <a:xfrm>
              <a:off x="7019353" y="2334767"/>
              <a:ext cx="128613" cy="139972"/>
            </a:xfrm>
            <a:custGeom>
              <a:avLst/>
              <a:gdLst>
                <a:gd name="connsiteX0" fmla="*/ 116435 w 128613"/>
                <a:gd name="connsiteY0" fmla="*/ 118014 h 139972"/>
                <a:gd name="connsiteX1" fmla="*/ 103833 w 128613"/>
                <a:gd name="connsiteY1" fmla="*/ 126233 h 139972"/>
                <a:gd name="connsiteX2" fmla="*/ 96437 w 128613"/>
                <a:gd name="connsiteY2" fmla="*/ 121028 h 139972"/>
                <a:gd name="connsiteX3" fmla="*/ 76301 w 128613"/>
                <a:gd name="connsiteY3" fmla="*/ 79935 h 139972"/>
                <a:gd name="connsiteX4" fmla="*/ 108628 w 128613"/>
                <a:gd name="connsiteY4" fmla="*/ 10076 h 139972"/>
                <a:gd name="connsiteX5" fmla="*/ 104518 w 128613"/>
                <a:gd name="connsiteY5" fmla="*/ 488 h 139972"/>
                <a:gd name="connsiteX6" fmla="*/ 94930 w 128613"/>
                <a:gd name="connsiteY6" fmla="*/ 4597 h 139972"/>
                <a:gd name="connsiteX7" fmla="*/ 68493 w 128613"/>
                <a:gd name="connsiteY7" fmla="*/ 62402 h 139972"/>
                <a:gd name="connsiteX8" fmla="*/ 50823 w 128613"/>
                <a:gd name="connsiteY8" fmla="*/ 16378 h 139972"/>
                <a:gd name="connsiteX9" fmla="*/ 41577 w 128613"/>
                <a:gd name="connsiteY9" fmla="*/ 11926 h 139972"/>
                <a:gd name="connsiteX10" fmla="*/ 37126 w 128613"/>
                <a:gd name="connsiteY10" fmla="*/ 21172 h 139972"/>
                <a:gd name="connsiteX11" fmla="*/ 59727 w 128613"/>
                <a:gd name="connsiteY11" fmla="*/ 79113 h 139972"/>
                <a:gd name="connsiteX12" fmla="*/ 32331 w 128613"/>
                <a:gd name="connsiteY12" fmla="*/ 121713 h 139972"/>
                <a:gd name="connsiteX13" fmla="*/ 25072 w 128613"/>
                <a:gd name="connsiteY13" fmla="*/ 122809 h 139972"/>
                <a:gd name="connsiteX14" fmla="*/ 13976 w 128613"/>
                <a:gd name="connsiteY14" fmla="*/ 105824 h 139972"/>
                <a:gd name="connsiteX15" fmla="*/ 5210 w 128613"/>
                <a:gd name="connsiteY15" fmla="*/ 100892 h 139972"/>
                <a:gd name="connsiteX16" fmla="*/ 210 w 128613"/>
                <a:gd name="connsiteY16" fmla="*/ 109412 h 139972"/>
                <a:gd name="connsiteX17" fmla="*/ 279 w 128613"/>
                <a:gd name="connsiteY17" fmla="*/ 109659 h 139972"/>
                <a:gd name="connsiteX18" fmla="*/ 19592 w 128613"/>
                <a:gd name="connsiteY18" fmla="*/ 135958 h 139972"/>
                <a:gd name="connsiteX19" fmla="*/ 27263 w 128613"/>
                <a:gd name="connsiteY19" fmla="*/ 137465 h 139972"/>
                <a:gd name="connsiteX20" fmla="*/ 39317 w 128613"/>
                <a:gd name="connsiteY20" fmla="*/ 134041 h 139972"/>
                <a:gd name="connsiteX21" fmla="*/ 67534 w 128613"/>
                <a:gd name="connsiteY21" fmla="*/ 95824 h 139972"/>
                <a:gd name="connsiteX22" fmla="*/ 84793 w 128613"/>
                <a:gd name="connsiteY22" fmla="*/ 128699 h 139972"/>
                <a:gd name="connsiteX23" fmla="*/ 103696 w 128613"/>
                <a:gd name="connsiteY23" fmla="*/ 139931 h 139972"/>
                <a:gd name="connsiteX24" fmla="*/ 103696 w 128613"/>
                <a:gd name="connsiteY24" fmla="*/ 139931 h 139972"/>
                <a:gd name="connsiteX25" fmla="*/ 127530 w 128613"/>
                <a:gd name="connsiteY25" fmla="*/ 126233 h 139972"/>
                <a:gd name="connsiteX26" fmla="*/ 125218 w 128613"/>
                <a:gd name="connsiteY26" fmla="*/ 116425 h 139972"/>
                <a:gd name="connsiteX27" fmla="*/ 116161 w 128613"/>
                <a:gd name="connsiteY27" fmla="*/ 117740 h 13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613" h="139972">
                  <a:moveTo>
                    <a:pt x="116435" y="118014"/>
                  </a:moveTo>
                  <a:cubicBezTo>
                    <a:pt x="113320" y="122138"/>
                    <a:pt x="108863" y="125041"/>
                    <a:pt x="103833" y="126233"/>
                  </a:cubicBezTo>
                  <a:cubicBezTo>
                    <a:pt x="101368" y="126233"/>
                    <a:pt x="98902" y="124452"/>
                    <a:pt x="96437" y="121028"/>
                  </a:cubicBezTo>
                  <a:cubicBezTo>
                    <a:pt x="88573" y="107919"/>
                    <a:pt x="81838" y="94178"/>
                    <a:pt x="76301" y="79935"/>
                  </a:cubicBezTo>
                  <a:cubicBezTo>
                    <a:pt x="91095" y="51170"/>
                    <a:pt x="104518" y="19939"/>
                    <a:pt x="108628" y="10076"/>
                  </a:cubicBezTo>
                  <a:cubicBezTo>
                    <a:pt x="110141" y="6295"/>
                    <a:pt x="108300" y="2002"/>
                    <a:pt x="104518" y="488"/>
                  </a:cubicBezTo>
                  <a:cubicBezTo>
                    <a:pt x="100736" y="-1025"/>
                    <a:pt x="96443" y="816"/>
                    <a:pt x="94930" y="4597"/>
                  </a:cubicBezTo>
                  <a:cubicBezTo>
                    <a:pt x="87533" y="22131"/>
                    <a:pt x="78082" y="43088"/>
                    <a:pt x="68493" y="62402"/>
                  </a:cubicBezTo>
                  <a:cubicBezTo>
                    <a:pt x="58905" y="38431"/>
                    <a:pt x="50960" y="16788"/>
                    <a:pt x="50823" y="16378"/>
                  </a:cubicBezTo>
                  <a:cubicBezTo>
                    <a:pt x="49500" y="12596"/>
                    <a:pt x="45359" y="10603"/>
                    <a:pt x="41577" y="11926"/>
                  </a:cubicBezTo>
                  <a:cubicBezTo>
                    <a:pt x="37795" y="13250"/>
                    <a:pt x="35802" y="17390"/>
                    <a:pt x="37126" y="21172"/>
                  </a:cubicBezTo>
                  <a:cubicBezTo>
                    <a:pt x="37947" y="23226"/>
                    <a:pt x="48358" y="51444"/>
                    <a:pt x="59727" y="79113"/>
                  </a:cubicBezTo>
                  <a:cubicBezTo>
                    <a:pt x="53159" y="94806"/>
                    <a:pt x="43887" y="109221"/>
                    <a:pt x="32331" y="121713"/>
                  </a:cubicBezTo>
                  <a:cubicBezTo>
                    <a:pt x="30236" y="123247"/>
                    <a:pt x="27525" y="123644"/>
                    <a:pt x="25072" y="122809"/>
                  </a:cubicBezTo>
                  <a:cubicBezTo>
                    <a:pt x="19182" y="120343"/>
                    <a:pt x="14935" y="109111"/>
                    <a:pt x="13976" y="105824"/>
                  </a:cubicBezTo>
                  <a:cubicBezTo>
                    <a:pt x="12850" y="102098"/>
                    <a:pt x="8982" y="99917"/>
                    <a:pt x="5210" y="100892"/>
                  </a:cubicBezTo>
                  <a:cubicBezTo>
                    <a:pt x="1476" y="101865"/>
                    <a:pt x="-762" y="105673"/>
                    <a:pt x="210" y="109412"/>
                  </a:cubicBezTo>
                  <a:cubicBezTo>
                    <a:pt x="231" y="109494"/>
                    <a:pt x="254" y="109577"/>
                    <a:pt x="279" y="109659"/>
                  </a:cubicBezTo>
                  <a:cubicBezTo>
                    <a:pt x="2985" y="120631"/>
                    <a:pt x="9930" y="130096"/>
                    <a:pt x="19592" y="135958"/>
                  </a:cubicBezTo>
                  <a:cubicBezTo>
                    <a:pt x="22031" y="136945"/>
                    <a:pt x="24633" y="137452"/>
                    <a:pt x="27263" y="137465"/>
                  </a:cubicBezTo>
                  <a:cubicBezTo>
                    <a:pt x="31507" y="137369"/>
                    <a:pt x="35656" y="136191"/>
                    <a:pt x="39317" y="134041"/>
                  </a:cubicBezTo>
                  <a:cubicBezTo>
                    <a:pt x="51257" y="123384"/>
                    <a:pt x="60865" y="110371"/>
                    <a:pt x="67534" y="95824"/>
                  </a:cubicBezTo>
                  <a:cubicBezTo>
                    <a:pt x="72370" y="107234"/>
                    <a:pt x="78142" y="118234"/>
                    <a:pt x="84793" y="128699"/>
                  </a:cubicBezTo>
                  <a:cubicBezTo>
                    <a:pt x="88854" y="135328"/>
                    <a:pt x="95927" y="139534"/>
                    <a:pt x="103696" y="139931"/>
                  </a:cubicBezTo>
                  <a:lnTo>
                    <a:pt x="103696" y="139931"/>
                  </a:lnTo>
                  <a:cubicBezTo>
                    <a:pt x="113200" y="138876"/>
                    <a:pt x="121836" y="133917"/>
                    <a:pt x="127530" y="126233"/>
                  </a:cubicBezTo>
                  <a:cubicBezTo>
                    <a:pt x="129600" y="122891"/>
                    <a:pt x="128565" y="118494"/>
                    <a:pt x="125218" y="116425"/>
                  </a:cubicBezTo>
                  <a:cubicBezTo>
                    <a:pt x="122281" y="114617"/>
                    <a:pt x="118462" y="115165"/>
                    <a:pt x="116161" y="1177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8D09508-F515-4AF8-8921-8BD9020E1363}"/>
                </a:ext>
              </a:extLst>
            </p:cNvPr>
            <p:cNvSpPr/>
            <p:nvPr/>
          </p:nvSpPr>
          <p:spPr>
            <a:xfrm>
              <a:off x="7171693" y="2458434"/>
              <a:ext cx="72819" cy="117532"/>
            </a:xfrm>
            <a:custGeom>
              <a:avLst/>
              <a:gdLst>
                <a:gd name="connsiteX0" fmla="*/ 61760 w 72819"/>
                <a:gd name="connsiteY0" fmla="*/ -37 h 117532"/>
                <a:gd name="connsiteX1" fmla="*/ 15325 w 72819"/>
                <a:gd name="connsiteY1" fmla="*/ 67356 h 117532"/>
                <a:gd name="connsiteX2" fmla="*/ 17105 w 72819"/>
                <a:gd name="connsiteY2" fmla="*/ 10236 h 117532"/>
                <a:gd name="connsiteX3" fmla="*/ 10256 w 72819"/>
                <a:gd name="connsiteY3" fmla="*/ 2976 h 117532"/>
                <a:gd name="connsiteX4" fmla="*/ 2860 w 72819"/>
                <a:gd name="connsiteY4" fmla="*/ 9825 h 117532"/>
                <a:gd name="connsiteX5" fmla="*/ -17 w 72819"/>
                <a:gd name="connsiteY5" fmla="*/ 104613 h 117532"/>
                <a:gd name="connsiteX6" fmla="*/ 5599 w 72819"/>
                <a:gd name="connsiteY6" fmla="*/ 111736 h 117532"/>
                <a:gd name="connsiteX7" fmla="*/ 13681 w 72819"/>
                <a:gd name="connsiteY7" fmla="*/ 107490 h 117532"/>
                <a:gd name="connsiteX8" fmla="*/ 57924 w 72819"/>
                <a:gd name="connsiteY8" fmla="*/ 17770 h 117532"/>
                <a:gd name="connsiteX9" fmla="*/ 48884 w 72819"/>
                <a:gd name="connsiteY9" fmla="*/ 108860 h 117532"/>
                <a:gd name="connsiteX10" fmla="*/ 54121 w 72819"/>
                <a:gd name="connsiteY10" fmla="*/ 117462 h 117532"/>
                <a:gd name="connsiteX11" fmla="*/ 54226 w 72819"/>
                <a:gd name="connsiteY11" fmla="*/ 117489 h 117532"/>
                <a:gd name="connsiteX12" fmla="*/ 55733 w 72819"/>
                <a:gd name="connsiteY12" fmla="*/ 117489 h 117532"/>
                <a:gd name="connsiteX13" fmla="*/ 62719 w 72819"/>
                <a:gd name="connsiteY13" fmla="*/ 111873 h 117532"/>
                <a:gd name="connsiteX14" fmla="*/ 71348 w 72819"/>
                <a:gd name="connsiteY14" fmla="*/ 11606 h 117532"/>
                <a:gd name="connsiteX15" fmla="*/ 61760 w 72819"/>
                <a:gd name="connsiteY15" fmla="*/ -37 h 11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19" h="117532">
                  <a:moveTo>
                    <a:pt x="61760" y="-37"/>
                  </a:moveTo>
                  <a:cubicBezTo>
                    <a:pt x="57240" y="-37"/>
                    <a:pt x="46418" y="-1818"/>
                    <a:pt x="15325" y="67356"/>
                  </a:cubicBezTo>
                  <a:lnTo>
                    <a:pt x="17105" y="10236"/>
                  </a:lnTo>
                  <a:cubicBezTo>
                    <a:pt x="17183" y="6360"/>
                    <a:pt x="14137" y="3127"/>
                    <a:pt x="10256" y="2976"/>
                  </a:cubicBezTo>
                  <a:cubicBezTo>
                    <a:pt x="6376" y="2963"/>
                    <a:pt x="3147" y="5949"/>
                    <a:pt x="2860" y="9825"/>
                  </a:cubicBezTo>
                  <a:lnTo>
                    <a:pt x="-17" y="104613"/>
                  </a:lnTo>
                  <a:cubicBezTo>
                    <a:pt x="-41" y="108010"/>
                    <a:pt x="2291" y="110969"/>
                    <a:pt x="5599" y="111736"/>
                  </a:cubicBezTo>
                  <a:cubicBezTo>
                    <a:pt x="8965" y="112462"/>
                    <a:pt x="12367" y="110668"/>
                    <a:pt x="13681" y="107490"/>
                  </a:cubicBezTo>
                  <a:cubicBezTo>
                    <a:pt x="25590" y="76259"/>
                    <a:pt x="40402" y="46220"/>
                    <a:pt x="57924" y="17770"/>
                  </a:cubicBezTo>
                  <a:cubicBezTo>
                    <a:pt x="58842" y="48398"/>
                    <a:pt x="55803" y="79012"/>
                    <a:pt x="48884" y="108860"/>
                  </a:cubicBezTo>
                  <a:cubicBezTo>
                    <a:pt x="47954" y="112681"/>
                    <a:pt x="50299" y="116530"/>
                    <a:pt x="54121" y="117462"/>
                  </a:cubicBezTo>
                  <a:cubicBezTo>
                    <a:pt x="54156" y="117475"/>
                    <a:pt x="54190" y="117475"/>
                    <a:pt x="54226" y="117489"/>
                  </a:cubicBezTo>
                  <a:lnTo>
                    <a:pt x="55733" y="117489"/>
                  </a:lnTo>
                  <a:cubicBezTo>
                    <a:pt x="59113" y="117558"/>
                    <a:pt x="62056" y="115188"/>
                    <a:pt x="62719" y="111873"/>
                  </a:cubicBezTo>
                  <a:cubicBezTo>
                    <a:pt x="62719" y="109270"/>
                    <a:pt x="77375" y="47083"/>
                    <a:pt x="71348" y="11606"/>
                  </a:cubicBezTo>
                  <a:cubicBezTo>
                    <a:pt x="69978" y="2291"/>
                    <a:pt x="64773" y="237"/>
                    <a:pt x="61760" y="-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6A6E447-1074-4FD2-8741-D7BA2EE8D8F2}"/>
                </a:ext>
              </a:extLst>
            </p:cNvPr>
            <p:cNvSpPr/>
            <p:nvPr/>
          </p:nvSpPr>
          <p:spPr>
            <a:xfrm>
              <a:off x="7358790" y="2355236"/>
              <a:ext cx="77504" cy="75259"/>
            </a:xfrm>
            <a:custGeom>
              <a:avLst/>
              <a:gdLst>
                <a:gd name="connsiteX0" fmla="*/ 73279 w 77504"/>
                <a:gd name="connsiteY0" fmla="*/ 28646 h 75259"/>
                <a:gd name="connsiteX1" fmla="*/ 51089 w 77504"/>
                <a:gd name="connsiteY1" fmla="*/ 26728 h 75259"/>
                <a:gd name="connsiteX2" fmla="*/ 53829 w 77504"/>
                <a:gd name="connsiteY2" fmla="*/ 8099 h 75259"/>
                <a:gd name="connsiteX3" fmla="*/ 47814 w 77504"/>
                <a:gd name="connsiteY3" fmla="*/ 19 h 75259"/>
                <a:gd name="connsiteX4" fmla="*/ 47802 w 77504"/>
                <a:gd name="connsiteY4" fmla="*/ 17 h 75259"/>
                <a:gd name="connsiteX5" fmla="*/ 39720 w 77504"/>
                <a:gd name="connsiteY5" fmla="*/ 6044 h 75259"/>
                <a:gd name="connsiteX6" fmla="*/ 36980 w 77504"/>
                <a:gd name="connsiteY6" fmla="*/ 26043 h 75259"/>
                <a:gd name="connsiteX7" fmla="*/ 7804 w 77504"/>
                <a:gd name="connsiteY7" fmla="*/ 22893 h 75259"/>
                <a:gd name="connsiteX8" fmla="*/ -3 w 77504"/>
                <a:gd name="connsiteY8" fmla="*/ 29468 h 75259"/>
                <a:gd name="connsiteX9" fmla="*/ 6572 w 77504"/>
                <a:gd name="connsiteY9" fmla="*/ 37138 h 75259"/>
                <a:gd name="connsiteX10" fmla="*/ 35200 w 77504"/>
                <a:gd name="connsiteY10" fmla="*/ 39741 h 75259"/>
                <a:gd name="connsiteX11" fmla="*/ 31364 w 77504"/>
                <a:gd name="connsiteY11" fmla="*/ 67136 h 75259"/>
                <a:gd name="connsiteX12" fmla="*/ 37391 w 77504"/>
                <a:gd name="connsiteY12" fmla="*/ 75218 h 75259"/>
                <a:gd name="connsiteX13" fmla="*/ 38487 w 77504"/>
                <a:gd name="connsiteY13" fmla="*/ 75218 h 75259"/>
                <a:gd name="connsiteX14" fmla="*/ 45473 w 77504"/>
                <a:gd name="connsiteY14" fmla="*/ 69191 h 75259"/>
                <a:gd name="connsiteX15" fmla="*/ 49445 w 77504"/>
                <a:gd name="connsiteY15" fmla="*/ 41796 h 75259"/>
                <a:gd name="connsiteX16" fmla="*/ 72320 w 77504"/>
                <a:gd name="connsiteY16" fmla="*/ 43850 h 75259"/>
                <a:gd name="connsiteX17" fmla="*/ 72320 w 77504"/>
                <a:gd name="connsiteY17" fmla="*/ 43850 h 75259"/>
                <a:gd name="connsiteX18" fmla="*/ 77211 w 77504"/>
                <a:gd name="connsiteY18" fmla="*/ 35045 h 75259"/>
                <a:gd name="connsiteX19" fmla="*/ 72320 w 77504"/>
                <a:gd name="connsiteY19" fmla="*/ 30152 h 7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7504" h="75259">
                  <a:moveTo>
                    <a:pt x="73279" y="28646"/>
                  </a:moveTo>
                  <a:lnTo>
                    <a:pt x="51089" y="26728"/>
                  </a:lnTo>
                  <a:lnTo>
                    <a:pt x="53829" y="8099"/>
                  </a:lnTo>
                  <a:cubicBezTo>
                    <a:pt x="54404" y="4206"/>
                    <a:pt x="51705" y="590"/>
                    <a:pt x="47814" y="19"/>
                  </a:cubicBezTo>
                  <a:cubicBezTo>
                    <a:pt x="47810" y="19"/>
                    <a:pt x="47806" y="17"/>
                    <a:pt x="47802" y="17"/>
                  </a:cubicBezTo>
                  <a:cubicBezTo>
                    <a:pt x="43925" y="-477"/>
                    <a:pt x="40353" y="2187"/>
                    <a:pt x="39720" y="6044"/>
                  </a:cubicBezTo>
                  <a:lnTo>
                    <a:pt x="36980" y="26043"/>
                  </a:lnTo>
                  <a:lnTo>
                    <a:pt x="7804" y="22893"/>
                  </a:lnTo>
                  <a:cubicBezTo>
                    <a:pt x="3865" y="22650"/>
                    <a:pt x="428" y="25543"/>
                    <a:pt x="-3" y="29468"/>
                  </a:cubicBezTo>
                  <a:cubicBezTo>
                    <a:pt x="-242" y="33380"/>
                    <a:pt x="2669" y="36775"/>
                    <a:pt x="6572" y="37138"/>
                  </a:cubicBezTo>
                  <a:lnTo>
                    <a:pt x="35200" y="39741"/>
                  </a:lnTo>
                  <a:lnTo>
                    <a:pt x="31364" y="67136"/>
                  </a:lnTo>
                  <a:cubicBezTo>
                    <a:pt x="30870" y="71013"/>
                    <a:pt x="33534" y="74585"/>
                    <a:pt x="37391" y="75218"/>
                  </a:cubicBezTo>
                  <a:lnTo>
                    <a:pt x="38487" y="75218"/>
                  </a:lnTo>
                  <a:cubicBezTo>
                    <a:pt x="41979" y="75192"/>
                    <a:pt x="44936" y="72640"/>
                    <a:pt x="45473" y="69191"/>
                  </a:cubicBezTo>
                  <a:lnTo>
                    <a:pt x="49445" y="41796"/>
                  </a:lnTo>
                  <a:lnTo>
                    <a:pt x="72320" y="43850"/>
                  </a:lnTo>
                  <a:lnTo>
                    <a:pt x="72320" y="43850"/>
                  </a:lnTo>
                  <a:cubicBezTo>
                    <a:pt x="76101" y="42769"/>
                    <a:pt x="78293" y="38827"/>
                    <a:pt x="77211" y="35045"/>
                  </a:cubicBezTo>
                  <a:cubicBezTo>
                    <a:pt x="76539" y="32678"/>
                    <a:pt x="74690" y="30829"/>
                    <a:pt x="72320" y="3015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DBF6664-6C1E-4AAF-9EEC-E272810430C5}"/>
                </a:ext>
              </a:extLst>
            </p:cNvPr>
            <p:cNvSpPr/>
            <p:nvPr/>
          </p:nvSpPr>
          <p:spPr>
            <a:xfrm>
              <a:off x="7450098" y="2239768"/>
              <a:ext cx="75105" cy="344973"/>
            </a:xfrm>
            <a:custGeom>
              <a:avLst/>
              <a:gdLst>
                <a:gd name="connsiteX0" fmla="*/ 71006 w 75105"/>
                <a:gd name="connsiteY0" fmla="*/ 10287 h 344973"/>
                <a:gd name="connsiteX1" fmla="*/ 28817 w 75105"/>
                <a:gd name="connsiteY1" fmla="*/ 2890 h 344973"/>
                <a:gd name="connsiteX2" fmla="*/ 20188 w 75105"/>
                <a:gd name="connsiteY2" fmla="*/ 25492 h 344973"/>
                <a:gd name="connsiteX3" fmla="*/ 28817 w 75105"/>
                <a:gd name="connsiteY3" fmla="*/ 60558 h 344973"/>
                <a:gd name="connsiteX4" fmla="*/ 29776 w 75105"/>
                <a:gd name="connsiteY4" fmla="*/ 104527 h 344973"/>
                <a:gd name="connsiteX5" fmla="*/ 7175 w 75105"/>
                <a:gd name="connsiteY5" fmla="*/ 129731 h 344973"/>
                <a:gd name="connsiteX6" fmla="*/ -16 w 75105"/>
                <a:gd name="connsiteY6" fmla="*/ 136779 h 344973"/>
                <a:gd name="connsiteX7" fmla="*/ 1833 w 75105"/>
                <a:gd name="connsiteY7" fmla="*/ 141648 h 344973"/>
                <a:gd name="connsiteX8" fmla="*/ 20188 w 75105"/>
                <a:gd name="connsiteY8" fmla="*/ 201781 h 344973"/>
                <a:gd name="connsiteX9" fmla="*/ 25804 w 75105"/>
                <a:gd name="connsiteY9" fmla="*/ 334786 h 344973"/>
                <a:gd name="connsiteX10" fmla="*/ 64568 w 75105"/>
                <a:gd name="connsiteY10" fmla="*/ 344922 h 344973"/>
                <a:gd name="connsiteX11" fmla="*/ 69458 w 75105"/>
                <a:gd name="connsiteY11" fmla="*/ 336114 h 344973"/>
                <a:gd name="connsiteX12" fmla="*/ 64568 w 75105"/>
                <a:gd name="connsiteY12" fmla="*/ 331224 h 344973"/>
                <a:gd name="connsiteX13" fmla="*/ 34570 w 75105"/>
                <a:gd name="connsiteY13" fmla="*/ 324239 h 344973"/>
                <a:gd name="connsiteX14" fmla="*/ 34570 w 75105"/>
                <a:gd name="connsiteY14" fmla="*/ 204521 h 344973"/>
                <a:gd name="connsiteX15" fmla="*/ 18544 w 75105"/>
                <a:gd name="connsiteY15" fmla="*/ 140278 h 344973"/>
                <a:gd name="connsiteX16" fmla="*/ 42241 w 75105"/>
                <a:gd name="connsiteY16" fmla="*/ 112883 h 344973"/>
                <a:gd name="connsiteX17" fmla="*/ 42241 w 75105"/>
                <a:gd name="connsiteY17" fmla="*/ 56996 h 344973"/>
                <a:gd name="connsiteX18" fmla="*/ 34296 w 75105"/>
                <a:gd name="connsiteY18" fmla="*/ 25492 h 344973"/>
                <a:gd name="connsiteX19" fmla="*/ 36351 w 75105"/>
                <a:gd name="connsiteY19" fmla="*/ 16040 h 344973"/>
                <a:gd name="connsiteX20" fmla="*/ 63747 w 75105"/>
                <a:gd name="connsiteY20" fmla="*/ 23574 h 344973"/>
                <a:gd name="connsiteX21" fmla="*/ 73472 w 75105"/>
                <a:gd name="connsiteY21" fmla="*/ 21108 h 344973"/>
                <a:gd name="connsiteX22" fmla="*/ 72568 w 75105"/>
                <a:gd name="connsiteY22" fmla="*/ 11271 h 344973"/>
                <a:gd name="connsiteX23" fmla="*/ 71006 w 75105"/>
                <a:gd name="connsiteY23" fmla="*/ 10287 h 34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5105" h="344973">
                  <a:moveTo>
                    <a:pt x="71006" y="10287"/>
                  </a:moveTo>
                  <a:cubicBezTo>
                    <a:pt x="66486" y="7548"/>
                    <a:pt x="42789" y="-5876"/>
                    <a:pt x="28817" y="2890"/>
                  </a:cubicBezTo>
                  <a:cubicBezTo>
                    <a:pt x="21612" y="7963"/>
                    <a:pt x="18188" y="16903"/>
                    <a:pt x="20188" y="25492"/>
                  </a:cubicBezTo>
                  <a:cubicBezTo>
                    <a:pt x="21475" y="37515"/>
                    <a:pt x="24379" y="49312"/>
                    <a:pt x="28817" y="60558"/>
                  </a:cubicBezTo>
                  <a:cubicBezTo>
                    <a:pt x="34707" y="77269"/>
                    <a:pt x="38954" y="89186"/>
                    <a:pt x="29776" y="104527"/>
                  </a:cubicBezTo>
                  <a:cubicBezTo>
                    <a:pt x="16078" y="127676"/>
                    <a:pt x="6764" y="129731"/>
                    <a:pt x="7175" y="129731"/>
                  </a:cubicBezTo>
                  <a:cubicBezTo>
                    <a:pt x="3244" y="129690"/>
                    <a:pt x="25" y="132845"/>
                    <a:pt x="-16" y="136779"/>
                  </a:cubicBezTo>
                  <a:cubicBezTo>
                    <a:pt x="-44" y="138578"/>
                    <a:pt x="627" y="140318"/>
                    <a:pt x="1833" y="141648"/>
                  </a:cubicBezTo>
                  <a:cubicBezTo>
                    <a:pt x="15873" y="158363"/>
                    <a:pt x="22503" y="180074"/>
                    <a:pt x="20188" y="201781"/>
                  </a:cubicBezTo>
                  <a:cubicBezTo>
                    <a:pt x="16626" y="225341"/>
                    <a:pt x="8545" y="321910"/>
                    <a:pt x="25804" y="334786"/>
                  </a:cubicBezTo>
                  <a:cubicBezTo>
                    <a:pt x="37556" y="341635"/>
                    <a:pt x="50967" y="345141"/>
                    <a:pt x="64568" y="344922"/>
                  </a:cubicBezTo>
                  <a:cubicBezTo>
                    <a:pt x="68349" y="343840"/>
                    <a:pt x="70541" y="339895"/>
                    <a:pt x="69458" y="336114"/>
                  </a:cubicBezTo>
                  <a:cubicBezTo>
                    <a:pt x="68787" y="333745"/>
                    <a:pt x="66938" y="331896"/>
                    <a:pt x="64568" y="331224"/>
                  </a:cubicBezTo>
                  <a:cubicBezTo>
                    <a:pt x="54144" y="331471"/>
                    <a:pt x="43816" y="329060"/>
                    <a:pt x="34570" y="324239"/>
                  </a:cubicBezTo>
                  <a:cubicBezTo>
                    <a:pt x="27722" y="316431"/>
                    <a:pt x="27448" y="248216"/>
                    <a:pt x="34570" y="204521"/>
                  </a:cubicBezTo>
                  <a:cubicBezTo>
                    <a:pt x="37337" y="181862"/>
                    <a:pt x="31639" y="158980"/>
                    <a:pt x="18544" y="140278"/>
                  </a:cubicBezTo>
                  <a:cubicBezTo>
                    <a:pt x="28270" y="132905"/>
                    <a:pt x="36351" y="123571"/>
                    <a:pt x="42241" y="112883"/>
                  </a:cubicBezTo>
                  <a:cubicBezTo>
                    <a:pt x="54843" y="91925"/>
                    <a:pt x="48542" y="74118"/>
                    <a:pt x="42241" y="56996"/>
                  </a:cubicBezTo>
                  <a:cubicBezTo>
                    <a:pt x="38200" y="46896"/>
                    <a:pt x="35529" y="36300"/>
                    <a:pt x="34296" y="25492"/>
                  </a:cubicBezTo>
                  <a:cubicBezTo>
                    <a:pt x="34296" y="23163"/>
                    <a:pt x="34296" y="17547"/>
                    <a:pt x="36351" y="16040"/>
                  </a:cubicBezTo>
                  <a:cubicBezTo>
                    <a:pt x="41008" y="13027"/>
                    <a:pt x="55254" y="18506"/>
                    <a:pt x="63747" y="23574"/>
                  </a:cubicBezTo>
                  <a:cubicBezTo>
                    <a:pt x="67130" y="25485"/>
                    <a:pt x="71417" y="24399"/>
                    <a:pt x="73472" y="21108"/>
                  </a:cubicBezTo>
                  <a:cubicBezTo>
                    <a:pt x="75937" y="18143"/>
                    <a:pt x="75540" y="13738"/>
                    <a:pt x="72568" y="11271"/>
                  </a:cubicBezTo>
                  <a:cubicBezTo>
                    <a:pt x="72088" y="10875"/>
                    <a:pt x="71568" y="10545"/>
                    <a:pt x="71006" y="1028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22BA6DDC-B297-4187-ACBA-FCB082CBC483}"/>
                </a:ext>
              </a:extLst>
            </p:cNvPr>
            <p:cNvSpPr/>
            <p:nvPr/>
          </p:nvSpPr>
          <p:spPr>
            <a:xfrm>
              <a:off x="7538841" y="2317917"/>
              <a:ext cx="117662" cy="230608"/>
            </a:xfrm>
            <a:custGeom>
              <a:avLst/>
              <a:gdLst>
                <a:gd name="connsiteX0" fmla="*/ 113488 w 117662"/>
                <a:gd name="connsiteY0" fmla="*/ 490 h 230608"/>
                <a:gd name="connsiteX1" fmla="*/ 104447 w 117662"/>
                <a:gd name="connsiteY1" fmla="*/ 3640 h 230608"/>
                <a:gd name="connsiteX2" fmla="*/ 41164 w 117662"/>
                <a:gd name="connsiteY2" fmla="*/ 75005 h 230608"/>
                <a:gd name="connsiteX3" fmla="*/ 35548 w 117662"/>
                <a:gd name="connsiteY3" fmla="*/ 69800 h 230608"/>
                <a:gd name="connsiteX4" fmla="*/ 42671 w 117662"/>
                <a:gd name="connsiteY4" fmla="*/ 21310 h 230608"/>
                <a:gd name="connsiteX5" fmla="*/ 38835 w 117662"/>
                <a:gd name="connsiteY5" fmla="*/ 11996 h 230608"/>
                <a:gd name="connsiteX6" fmla="*/ 29630 w 117662"/>
                <a:gd name="connsiteY6" fmla="*/ 15577 h 230608"/>
                <a:gd name="connsiteX7" fmla="*/ 29521 w 117662"/>
                <a:gd name="connsiteY7" fmla="*/ 15831 h 230608"/>
                <a:gd name="connsiteX8" fmla="*/ 22535 w 117662"/>
                <a:gd name="connsiteY8" fmla="*/ 75690 h 230608"/>
                <a:gd name="connsiteX9" fmla="*/ 36233 w 117662"/>
                <a:gd name="connsiteY9" fmla="*/ 88429 h 230608"/>
                <a:gd name="connsiteX10" fmla="*/ 91023 w 117662"/>
                <a:gd name="connsiteY10" fmla="*/ 50760 h 230608"/>
                <a:gd name="connsiteX11" fmla="*/ 75819 w 117662"/>
                <a:gd name="connsiteY11" fmla="*/ 128153 h 230608"/>
                <a:gd name="connsiteX12" fmla="*/ 13494 w 117662"/>
                <a:gd name="connsiteY12" fmla="*/ 169246 h 230608"/>
                <a:gd name="connsiteX13" fmla="*/ 2262 w 117662"/>
                <a:gd name="connsiteY13" fmla="*/ 210339 h 230608"/>
                <a:gd name="connsiteX14" fmla="*/ 41986 w 117662"/>
                <a:gd name="connsiteY14" fmla="*/ 230337 h 230608"/>
                <a:gd name="connsiteX15" fmla="*/ 47739 w 117662"/>
                <a:gd name="connsiteY15" fmla="*/ 230337 h 230608"/>
                <a:gd name="connsiteX16" fmla="*/ 86777 w 117662"/>
                <a:gd name="connsiteY16" fmla="*/ 175547 h 230608"/>
                <a:gd name="connsiteX17" fmla="*/ 88832 w 117662"/>
                <a:gd name="connsiteY17" fmla="*/ 141165 h 230608"/>
                <a:gd name="connsiteX18" fmla="*/ 88832 w 117662"/>
                <a:gd name="connsiteY18" fmla="*/ 138700 h 230608"/>
                <a:gd name="connsiteX19" fmla="*/ 107461 w 117662"/>
                <a:gd name="connsiteY19" fmla="*/ 129659 h 230608"/>
                <a:gd name="connsiteX20" fmla="*/ 111077 w 117662"/>
                <a:gd name="connsiteY20" fmla="*/ 120468 h 230608"/>
                <a:gd name="connsiteX21" fmla="*/ 111022 w 117662"/>
                <a:gd name="connsiteY21" fmla="*/ 120345 h 230608"/>
                <a:gd name="connsiteX22" fmla="*/ 101612 w 117662"/>
                <a:gd name="connsiteY22" fmla="*/ 116767 h 230608"/>
                <a:gd name="connsiteX23" fmla="*/ 101571 w 117662"/>
                <a:gd name="connsiteY23" fmla="*/ 116783 h 230608"/>
                <a:gd name="connsiteX24" fmla="*/ 91160 w 117662"/>
                <a:gd name="connsiteY24" fmla="*/ 121715 h 230608"/>
                <a:gd name="connsiteX25" fmla="*/ 117460 w 117662"/>
                <a:gd name="connsiteY25" fmla="*/ 8572 h 230608"/>
                <a:gd name="connsiteX26" fmla="*/ 113488 w 117662"/>
                <a:gd name="connsiteY26" fmla="*/ 490 h 230608"/>
                <a:gd name="connsiteX27" fmla="*/ 72395 w 117662"/>
                <a:gd name="connsiteY27" fmla="*/ 173766 h 230608"/>
                <a:gd name="connsiteX28" fmla="*/ 46643 w 117662"/>
                <a:gd name="connsiteY28" fmla="*/ 214859 h 230608"/>
                <a:gd name="connsiteX29" fmla="*/ 15138 w 117662"/>
                <a:gd name="connsiteY29" fmla="*/ 203353 h 230608"/>
                <a:gd name="connsiteX30" fmla="*/ 23494 w 117662"/>
                <a:gd name="connsiteY30" fmla="*/ 178149 h 230608"/>
                <a:gd name="connsiteX31" fmla="*/ 74312 w 117662"/>
                <a:gd name="connsiteY31" fmla="*/ 145549 h 230608"/>
                <a:gd name="connsiteX32" fmla="*/ 72805 w 117662"/>
                <a:gd name="connsiteY32" fmla="*/ 173766 h 23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7662" h="230608">
                  <a:moveTo>
                    <a:pt x="113488" y="490"/>
                  </a:moveTo>
                  <a:cubicBezTo>
                    <a:pt x="110104" y="-877"/>
                    <a:pt x="106242" y="471"/>
                    <a:pt x="104447" y="3640"/>
                  </a:cubicBezTo>
                  <a:cubicBezTo>
                    <a:pt x="83627" y="41309"/>
                    <a:pt x="53081" y="78978"/>
                    <a:pt x="41164" y="75005"/>
                  </a:cubicBezTo>
                  <a:cubicBezTo>
                    <a:pt x="38643" y="74126"/>
                    <a:pt x="36616" y="72240"/>
                    <a:pt x="35548" y="69800"/>
                  </a:cubicBezTo>
                  <a:cubicBezTo>
                    <a:pt x="30480" y="58705"/>
                    <a:pt x="37191" y="34186"/>
                    <a:pt x="42671" y="21310"/>
                  </a:cubicBezTo>
                  <a:cubicBezTo>
                    <a:pt x="44109" y="17679"/>
                    <a:pt x="42410" y="13564"/>
                    <a:pt x="38835" y="11996"/>
                  </a:cubicBezTo>
                  <a:cubicBezTo>
                    <a:pt x="35301" y="10441"/>
                    <a:pt x="31178" y="12045"/>
                    <a:pt x="29630" y="15577"/>
                  </a:cubicBezTo>
                  <a:cubicBezTo>
                    <a:pt x="29589" y="15660"/>
                    <a:pt x="29548" y="15745"/>
                    <a:pt x="29521" y="15831"/>
                  </a:cubicBezTo>
                  <a:cubicBezTo>
                    <a:pt x="27877" y="19804"/>
                    <a:pt x="13357" y="55281"/>
                    <a:pt x="22535" y="75690"/>
                  </a:cubicBezTo>
                  <a:cubicBezTo>
                    <a:pt x="25151" y="81645"/>
                    <a:pt x="30110" y="86255"/>
                    <a:pt x="36233" y="88429"/>
                  </a:cubicBezTo>
                  <a:cubicBezTo>
                    <a:pt x="53492" y="94182"/>
                    <a:pt x="74312" y="73225"/>
                    <a:pt x="91023" y="50760"/>
                  </a:cubicBezTo>
                  <a:cubicBezTo>
                    <a:pt x="84517" y="76253"/>
                    <a:pt x="79435" y="102091"/>
                    <a:pt x="75819" y="128153"/>
                  </a:cubicBezTo>
                  <a:cubicBezTo>
                    <a:pt x="53314" y="139015"/>
                    <a:pt x="32342" y="152836"/>
                    <a:pt x="13494" y="169246"/>
                  </a:cubicBezTo>
                  <a:cubicBezTo>
                    <a:pt x="1331" y="179122"/>
                    <a:pt x="-3176" y="195655"/>
                    <a:pt x="2262" y="210339"/>
                  </a:cubicBezTo>
                  <a:cubicBezTo>
                    <a:pt x="10440" y="224214"/>
                    <a:pt x="25973" y="232036"/>
                    <a:pt x="41986" y="230337"/>
                  </a:cubicBezTo>
                  <a:lnTo>
                    <a:pt x="47739" y="230337"/>
                  </a:lnTo>
                  <a:cubicBezTo>
                    <a:pt x="84859" y="227735"/>
                    <a:pt x="85681" y="206777"/>
                    <a:pt x="86777" y="175547"/>
                  </a:cubicBezTo>
                  <a:cubicBezTo>
                    <a:pt x="86777" y="165684"/>
                    <a:pt x="86777" y="154452"/>
                    <a:pt x="88832" y="141165"/>
                  </a:cubicBezTo>
                  <a:cubicBezTo>
                    <a:pt x="88832" y="140344"/>
                    <a:pt x="88832" y="139522"/>
                    <a:pt x="88832" y="138700"/>
                  </a:cubicBezTo>
                  <a:cubicBezTo>
                    <a:pt x="99653" y="133221"/>
                    <a:pt x="107187" y="129796"/>
                    <a:pt x="107461" y="129659"/>
                  </a:cubicBezTo>
                  <a:cubicBezTo>
                    <a:pt x="110995" y="128125"/>
                    <a:pt x="112611" y="124002"/>
                    <a:pt x="111077" y="120468"/>
                  </a:cubicBezTo>
                  <a:cubicBezTo>
                    <a:pt x="111063" y="120427"/>
                    <a:pt x="111036" y="120386"/>
                    <a:pt x="111022" y="120345"/>
                  </a:cubicBezTo>
                  <a:cubicBezTo>
                    <a:pt x="109406" y="116756"/>
                    <a:pt x="105187" y="115155"/>
                    <a:pt x="101612" y="116767"/>
                  </a:cubicBezTo>
                  <a:cubicBezTo>
                    <a:pt x="101598" y="116772"/>
                    <a:pt x="101584" y="116778"/>
                    <a:pt x="101571" y="116783"/>
                  </a:cubicBezTo>
                  <a:lnTo>
                    <a:pt x="91160" y="121715"/>
                  </a:lnTo>
                  <a:cubicBezTo>
                    <a:pt x="97502" y="83477"/>
                    <a:pt x="106283" y="45686"/>
                    <a:pt x="117460" y="8572"/>
                  </a:cubicBezTo>
                  <a:cubicBezTo>
                    <a:pt x="118227" y="5276"/>
                    <a:pt x="116556" y="1899"/>
                    <a:pt x="113488" y="490"/>
                  </a:cubicBezTo>
                  <a:close/>
                  <a:moveTo>
                    <a:pt x="72395" y="173766"/>
                  </a:moveTo>
                  <a:cubicBezTo>
                    <a:pt x="71162" y="207188"/>
                    <a:pt x="70203" y="213489"/>
                    <a:pt x="46643" y="214859"/>
                  </a:cubicBezTo>
                  <a:cubicBezTo>
                    <a:pt x="30617" y="215955"/>
                    <a:pt x="19247" y="211709"/>
                    <a:pt x="15138" y="203353"/>
                  </a:cubicBezTo>
                  <a:cubicBezTo>
                    <a:pt x="12385" y="194025"/>
                    <a:pt x="15727" y="183984"/>
                    <a:pt x="23494" y="178149"/>
                  </a:cubicBezTo>
                  <a:cubicBezTo>
                    <a:pt x="39013" y="165218"/>
                    <a:pt x="56081" y="154260"/>
                    <a:pt x="74312" y="145549"/>
                  </a:cubicBezTo>
                  <a:cubicBezTo>
                    <a:pt x="73353" y="155959"/>
                    <a:pt x="73079" y="165273"/>
                    <a:pt x="72805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DAE00D0-9F27-4F49-AD36-F6D1DBB33E8F}"/>
                </a:ext>
              </a:extLst>
            </p:cNvPr>
            <p:cNvSpPr/>
            <p:nvPr/>
          </p:nvSpPr>
          <p:spPr>
            <a:xfrm>
              <a:off x="7667540" y="2410634"/>
              <a:ext cx="89147" cy="82734"/>
            </a:xfrm>
            <a:custGeom>
              <a:avLst/>
              <a:gdLst>
                <a:gd name="connsiteX0" fmla="*/ 76563 w 89147"/>
                <a:gd name="connsiteY0" fmla="*/ 56667 h 82734"/>
                <a:gd name="connsiteX1" fmla="*/ 62865 w 89147"/>
                <a:gd name="connsiteY1" fmla="*/ 66803 h 82734"/>
                <a:gd name="connsiteX2" fmla="*/ 63550 w 89147"/>
                <a:gd name="connsiteY2" fmla="*/ 55708 h 82734"/>
                <a:gd name="connsiteX3" fmla="*/ 59714 w 89147"/>
                <a:gd name="connsiteY3" fmla="*/ 8999 h 82734"/>
                <a:gd name="connsiteX4" fmla="*/ 47387 w 89147"/>
                <a:gd name="connsiteY4" fmla="*/ -42 h 82734"/>
                <a:gd name="connsiteX5" fmla="*/ 23553 w 89147"/>
                <a:gd name="connsiteY5" fmla="*/ 22012 h 82734"/>
                <a:gd name="connsiteX6" fmla="*/ 25744 w 89147"/>
                <a:gd name="connsiteY6" fmla="*/ 10369 h 82734"/>
                <a:gd name="connsiteX7" fmla="*/ 19991 w 89147"/>
                <a:gd name="connsiteY7" fmla="*/ 2013 h 82734"/>
                <a:gd name="connsiteX8" fmla="*/ 11773 w 89147"/>
                <a:gd name="connsiteY8" fmla="*/ 7766 h 82734"/>
                <a:gd name="connsiteX9" fmla="*/ 266 w 89147"/>
                <a:gd name="connsiteY9" fmla="*/ 70913 h 82734"/>
                <a:gd name="connsiteX10" fmla="*/ 5129 w 89147"/>
                <a:gd name="connsiteY10" fmla="*/ 79748 h 82734"/>
                <a:gd name="connsiteX11" fmla="*/ 13964 w 89147"/>
                <a:gd name="connsiteY11" fmla="*/ 74885 h 82734"/>
                <a:gd name="connsiteX12" fmla="*/ 46839 w 89147"/>
                <a:gd name="connsiteY12" fmla="*/ 14889 h 82734"/>
                <a:gd name="connsiteX13" fmla="*/ 49441 w 89147"/>
                <a:gd name="connsiteY13" fmla="*/ 54612 h 82734"/>
                <a:gd name="connsiteX14" fmla="*/ 53687 w 89147"/>
                <a:gd name="connsiteY14" fmla="*/ 80775 h 82734"/>
                <a:gd name="connsiteX15" fmla="*/ 59577 w 89147"/>
                <a:gd name="connsiteY15" fmla="*/ 82693 h 82734"/>
                <a:gd name="connsiteX16" fmla="*/ 64509 w 89147"/>
                <a:gd name="connsiteY16" fmla="*/ 81734 h 82734"/>
                <a:gd name="connsiteX17" fmla="*/ 87932 w 89147"/>
                <a:gd name="connsiteY17" fmla="*/ 64612 h 82734"/>
                <a:gd name="connsiteX18" fmla="*/ 86055 w 89147"/>
                <a:gd name="connsiteY18" fmla="*/ 54914 h 82734"/>
                <a:gd name="connsiteX19" fmla="*/ 86014 w 89147"/>
                <a:gd name="connsiteY19" fmla="*/ 54886 h 82734"/>
                <a:gd name="connsiteX20" fmla="*/ 76563 w 89147"/>
                <a:gd name="connsiteY20" fmla="*/ 56667 h 8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9147" h="82734">
                  <a:moveTo>
                    <a:pt x="76563" y="56667"/>
                  </a:moveTo>
                  <a:cubicBezTo>
                    <a:pt x="72905" y="61119"/>
                    <a:pt x="68193" y="64598"/>
                    <a:pt x="62865" y="66803"/>
                  </a:cubicBezTo>
                  <a:cubicBezTo>
                    <a:pt x="62865" y="63653"/>
                    <a:pt x="62865" y="59270"/>
                    <a:pt x="63550" y="55708"/>
                  </a:cubicBezTo>
                  <a:cubicBezTo>
                    <a:pt x="66002" y="40052"/>
                    <a:pt x="64687" y="24044"/>
                    <a:pt x="59714" y="8999"/>
                  </a:cubicBezTo>
                  <a:cubicBezTo>
                    <a:pt x="57824" y="3760"/>
                    <a:pt x="52948" y="186"/>
                    <a:pt x="47387" y="-42"/>
                  </a:cubicBezTo>
                  <a:cubicBezTo>
                    <a:pt x="39716" y="-42"/>
                    <a:pt x="31360" y="9547"/>
                    <a:pt x="23553" y="22012"/>
                  </a:cubicBezTo>
                  <a:lnTo>
                    <a:pt x="25744" y="10369"/>
                  </a:lnTo>
                  <a:cubicBezTo>
                    <a:pt x="26333" y="6500"/>
                    <a:pt x="23813" y="2838"/>
                    <a:pt x="19991" y="2013"/>
                  </a:cubicBezTo>
                  <a:cubicBezTo>
                    <a:pt x="16142" y="1349"/>
                    <a:pt x="12471" y="3917"/>
                    <a:pt x="11773" y="7766"/>
                  </a:cubicBezTo>
                  <a:lnTo>
                    <a:pt x="266" y="70913"/>
                  </a:lnTo>
                  <a:cubicBezTo>
                    <a:pt x="-829" y="74693"/>
                    <a:pt x="1349" y="78652"/>
                    <a:pt x="5129" y="79748"/>
                  </a:cubicBezTo>
                  <a:cubicBezTo>
                    <a:pt x="8910" y="80843"/>
                    <a:pt x="12868" y="78665"/>
                    <a:pt x="13964" y="74885"/>
                  </a:cubicBezTo>
                  <a:cubicBezTo>
                    <a:pt x="21470" y="53174"/>
                    <a:pt x="32579" y="32901"/>
                    <a:pt x="46839" y="14889"/>
                  </a:cubicBezTo>
                  <a:cubicBezTo>
                    <a:pt x="50742" y="27751"/>
                    <a:pt x="51633" y="41353"/>
                    <a:pt x="49441" y="54612"/>
                  </a:cubicBezTo>
                  <a:cubicBezTo>
                    <a:pt x="48345" y="68310"/>
                    <a:pt x="47660" y="76392"/>
                    <a:pt x="53687" y="80775"/>
                  </a:cubicBezTo>
                  <a:cubicBezTo>
                    <a:pt x="55400" y="82035"/>
                    <a:pt x="57454" y="82706"/>
                    <a:pt x="59577" y="82693"/>
                  </a:cubicBezTo>
                  <a:cubicBezTo>
                    <a:pt x="61262" y="82679"/>
                    <a:pt x="62933" y="82350"/>
                    <a:pt x="64509" y="81734"/>
                  </a:cubicBezTo>
                  <a:cubicBezTo>
                    <a:pt x="73809" y="78419"/>
                    <a:pt x="81960" y="72474"/>
                    <a:pt x="87932" y="64612"/>
                  </a:cubicBezTo>
                  <a:cubicBezTo>
                    <a:pt x="90096" y="61420"/>
                    <a:pt x="89247" y="57078"/>
                    <a:pt x="86055" y="54914"/>
                  </a:cubicBezTo>
                  <a:cubicBezTo>
                    <a:pt x="86041" y="54900"/>
                    <a:pt x="86028" y="54900"/>
                    <a:pt x="86014" y="54886"/>
                  </a:cubicBezTo>
                  <a:cubicBezTo>
                    <a:pt x="82877" y="52941"/>
                    <a:pt x="78782" y="53708"/>
                    <a:pt x="76563" y="566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5E4A38E-F334-44BB-B49D-12C79BC98323}"/>
                </a:ext>
              </a:extLst>
            </p:cNvPr>
            <p:cNvSpPr/>
            <p:nvPr/>
          </p:nvSpPr>
          <p:spPr>
            <a:xfrm>
              <a:off x="7773505" y="2243172"/>
              <a:ext cx="80201" cy="290061"/>
            </a:xfrm>
            <a:custGeom>
              <a:avLst/>
              <a:gdLst>
                <a:gd name="connsiteX0" fmla="*/ 76618 w 80201"/>
                <a:gd name="connsiteY0" fmla="*/ 112492 h 290061"/>
                <a:gd name="connsiteX1" fmla="*/ 68536 w 80201"/>
                <a:gd name="connsiteY1" fmla="*/ 114547 h 290061"/>
                <a:gd name="connsiteX2" fmla="*/ 48236 w 80201"/>
                <a:gd name="connsiteY2" fmla="*/ 117590 h 290061"/>
                <a:gd name="connsiteX3" fmla="*/ 47031 w 80201"/>
                <a:gd name="connsiteY3" fmla="*/ 116601 h 290061"/>
                <a:gd name="connsiteX4" fmla="*/ 55523 w 80201"/>
                <a:gd name="connsiteY4" fmla="*/ 71125 h 290061"/>
                <a:gd name="connsiteX5" fmla="*/ 69221 w 80201"/>
                <a:gd name="connsiteY5" fmla="*/ 25512 h 290061"/>
                <a:gd name="connsiteX6" fmla="*/ 62098 w 80201"/>
                <a:gd name="connsiteY6" fmla="*/ 1678 h 290061"/>
                <a:gd name="connsiteX7" fmla="*/ 23060 w 80201"/>
                <a:gd name="connsiteY7" fmla="*/ 16197 h 290061"/>
                <a:gd name="connsiteX8" fmla="*/ 22238 w 80201"/>
                <a:gd name="connsiteY8" fmla="*/ 26197 h 290061"/>
                <a:gd name="connsiteX9" fmla="*/ 32374 w 80201"/>
                <a:gd name="connsiteY9" fmla="*/ 26197 h 290061"/>
                <a:gd name="connsiteX10" fmla="*/ 54975 w 80201"/>
                <a:gd name="connsiteY10" fmla="*/ 13184 h 290061"/>
                <a:gd name="connsiteX11" fmla="*/ 54975 w 80201"/>
                <a:gd name="connsiteY11" fmla="*/ 22635 h 290061"/>
                <a:gd name="connsiteX12" fmla="*/ 41278 w 80201"/>
                <a:gd name="connsiteY12" fmla="*/ 65235 h 290061"/>
                <a:gd name="connsiteX13" fmla="*/ 36894 w 80201"/>
                <a:gd name="connsiteY13" fmla="*/ 126738 h 290061"/>
                <a:gd name="connsiteX14" fmla="*/ 64975 w 80201"/>
                <a:gd name="connsiteY14" fmla="*/ 132491 h 290061"/>
                <a:gd name="connsiteX15" fmla="*/ 48948 w 80201"/>
                <a:gd name="connsiteY15" fmla="*/ 248510 h 290061"/>
                <a:gd name="connsiteX16" fmla="*/ 10047 w 80201"/>
                <a:gd name="connsiteY16" fmla="*/ 275372 h 290061"/>
                <a:gd name="connsiteX17" fmla="*/ 8677 w 80201"/>
                <a:gd name="connsiteY17" fmla="*/ 275084 h 290061"/>
                <a:gd name="connsiteX18" fmla="*/ 185 w 80201"/>
                <a:gd name="connsiteY18" fmla="*/ 280426 h 290061"/>
                <a:gd name="connsiteX19" fmla="*/ 5308 w 80201"/>
                <a:gd name="connsiteY19" fmla="*/ 288864 h 290061"/>
                <a:gd name="connsiteX20" fmla="*/ 5527 w 80201"/>
                <a:gd name="connsiteY20" fmla="*/ 288919 h 290061"/>
                <a:gd name="connsiteX21" fmla="*/ 15663 w 80201"/>
                <a:gd name="connsiteY21" fmla="*/ 290014 h 290061"/>
                <a:gd name="connsiteX22" fmla="*/ 62646 w 80201"/>
                <a:gd name="connsiteY22" fmla="*/ 252346 h 290061"/>
                <a:gd name="connsiteX23" fmla="*/ 80179 w 80201"/>
                <a:gd name="connsiteY23" fmla="*/ 118930 h 290061"/>
                <a:gd name="connsiteX24" fmla="*/ 76618 w 80201"/>
                <a:gd name="connsiteY24" fmla="*/ 112492 h 29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201" h="290061">
                  <a:moveTo>
                    <a:pt x="76618" y="112492"/>
                  </a:moveTo>
                  <a:cubicBezTo>
                    <a:pt x="73755" y="111407"/>
                    <a:pt x="70522" y="112229"/>
                    <a:pt x="68536" y="114547"/>
                  </a:cubicBezTo>
                  <a:cubicBezTo>
                    <a:pt x="63769" y="120994"/>
                    <a:pt x="54674" y="122359"/>
                    <a:pt x="48236" y="117590"/>
                  </a:cubicBezTo>
                  <a:cubicBezTo>
                    <a:pt x="47812" y="117282"/>
                    <a:pt x="47414" y="116952"/>
                    <a:pt x="47031" y="116601"/>
                  </a:cubicBezTo>
                  <a:cubicBezTo>
                    <a:pt x="40182" y="110848"/>
                    <a:pt x="48401" y="89206"/>
                    <a:pt x="55523" y="71125"/>
                  </a:cubicBezTo>
                  <a:cubicBezTo>
                    <a:pt x="61619" y="56422"/>
                    <a:pt x="66208" y="41139"/>
                    <a:pt x="69221" y="25512"/>
                  </a:cubicBezTo>
                  <a:cubicBezTo>
                    <a:pt x="71002" y="13321"/>
                    <a:pt x="69221" y="5376"/>
                    <a:pt x="62098" y="1678"/>
                  </a:cubicBezTo>
                  <a:cubicBezTo>
                    <a:pt x="50044" y="-5034"/>
                    <a:pt x="30730" y="9622"/>
                    <a:pt x="23060" y="16197"/>
                  </a:cubicBezTo>
                  <a:cubicBezTo>
                    <a:pt x="20087" y="18739"/>
                    <a:pt x="19718" y="23204"/>
                    <a:pt x="22238" y="26197"/>
                  </a:cubicBezTo>
                  <a:cubicBezTo>
                    <a:pt x="25060" y="28946"/>
                    <a:pt x="29553" y="28946"/>
                    <a:pt x="32374" y="26197"/>
                  </a:cubicBezTo>
                  <a:cubicBezTo>
                    <a:pt x="38716" y="20063"/>
                    <a:pt x="46483" y="15593"/>
                    <a:pt x="54975" y="13184"/>
                  </a:cubicBezTo>
                  <a:cubicBezTo>
                    <a:pt x="54975" y="13184"/>
                    <a:pt x="56208" y="15101"/>
                    <a:pt x="54975" y="22635"/>
                  </a:cubicBezTo>
                  <a:cubicBezTo>
                    <a:pt x="51880" y="37266"/>
                    <a:pt x="47291" y="51540"/>
                    <a:pt x="41278" y="65235"/>
                  </a:cubicBezTo>
                  <a:cubicBezTo>
                    <a:pt x="31141" y="91809"/>
                    <a:pt x="22375" y="114684"/>
                    <a:pt x="36894" y="126738"/>
                  </a:cubicBezTo>
                  <a:cubicBezTo>
                    <a:pt x="44428" y="133789"/>
                    <a:pt x="55277" y="136014"/>
                    <a:pt x="64975" y="132491"/>
                  </a:cubicBezTo>
                  <a:cubicBezTo>
                    <a:pt x="62578" y="171514"/>
                    <a:pt x="57222" y="210294"/>
                    <a:pt x="48948" y="248510"/>
                  </a:cubicBezTo>
                  <a:cubicBezTo>
                    <a:pt x="45620" y="266673"/>
                    <a:pt x="28210" y="278686"/>
                    <a:pt x="10047" y="275372"/>
                  </a:cubicBezTo>
                  <a:cubicBezTo>
                    <a:pt x="9595" y="275276"/>
                    <a:pt x="9129" y="275193"/>
                    <a:pt x="8677" y="275084"/>
                  </a:cubicBezTo>
                  <a:cubicBezTo>
                    <a:pt x="4856" y="274235"/>
                    <a:pt x="1075" y="276618"/>
                    <a:pt x="185" y="280426"/>
                  </a:cubicBezTo>
                  <a:cubicBezTo>
                    <a:pt x="-733" y="284179"/>
                    <a:pt x="1568" y="287960"/>
                    <a:pt x="5308" y="288864"/>
                  </a:cubicBezTo>
                  <a:cubicBezTo>
                    <a:pt x="5390" y="288891"/>
                    <a:pt x="5458" y="288905"/>
                    <a:pt x="5527" y="288919"/>
                  </a:cubicBezTo>
                  <a:cubicBezTo>
                    <a:pt x="8855" y="289672"/>
                    <a:pt x="12252" y="290042"/>
                    <a:pt x="15663" y="290014"/>
                  </a:cubicBezTo>
                  <a:cubicBezTo>
                    <a:pt x="38333" y="290357"/>
                    <a:pt x="58044" y="274550"/>
                    <a:pt x="62646" y="252346"/>
                  </a:cubicBezTo>
                  <a:cubicBezTo>
                    <a:pt x="71851" y="208376"/>
                    <a:pt x="77714" y="163780"/>
                    <a:pt x="80179" y="118930"/>
                  </a:cubicBezTo>
                  <a:cubicBezTo>
                    <a:pt x="80275" y="116289"/>
                    <a:pt x="78905" y="113811"/>
                    <a:pt x="76618" y="112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10ADEEF3-B7E9-497B-A39B-1EECF0966CB6}"/>
                </a:ext>
              </a:extLst>
            </p:cNvPr>
            <p:cNvSpPr/>
            <p:nvPr/>
          </p:nvSpPr>
          <p:spPr>
            <a:xfrm>
              <a:off x="7892055" y="2360911"/>
              <a:ext cx="71638" cy="14245"/>
            </a:xfrm>
            <a:custGeom>
              <a:avLst/>
              <a:gdLst>
                <a:gd name="connsiteX0" fmla="*/ 7106 w 71638"/>
                <a:gd name="connsiteY0" fmla="*/ 14204 h 14245"/>
                <a:gd name="connsiteX1" fmla="*/ 64499 w 71638"/>
                <a:gd name="connsiteY1" fmla="*/ 14204 h 14245"/>
                <a:gd name="connsiteX2" fmla="*/ 71622 w 71638"/>
                <a:gd name="connsiteY2" fmla="*/ 7081 h 14245"/>
                <a:gd name="connsiteX3" fmla="*/ 64499 w 71638"/>
                <a:gd name="connsiteY3" fmla="*/ -42 h 14245"/>
                <a:gd name="connsiteX4" fmla="*/ 7106 w 71638"/>
                <a:gd name="connsiteY4" fmla="*/ -42 h 14245"/>
                <a:gd name="connsiteX5" fmla="*/ -17 w 71638"/>
                <a:gd name="connsiteY5" fmla="*/ 7081 h 14245"/>
                <a:gd name="connsiteX6" fmla="*/ 7106 w 71638"/>
                <a:gd name="connsiteY6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38" h="14245">
                  <a:moveTo>
                    <a:pt x="7106" y="14204"/>
                  </a:moveTo>
                  <a:lnTo>
                    <a:pt x="64499" y="14204"/>
                  </a:lnTo>
                  <a:cubicBezTo>
                    <a:pt x="68430" y="14204"/>
                    <a:pt x="71622" y="11015"/>
                    <a:pt x="71622" y="7081"/>
                  </a:cubicBezTo>
                  <a:cubicBezTo>
                    <a:pt x="71622" y="3147"/>
                    <a:pt x="68430" y="-42"/>
                    <a:pt x="64499" y="-42"/>
                  </a:cubicBezTo>
                  <a:lnTo>
                    <a:pt x="7106" y="-42"/>
                  </a:lnTo>
                  <a:cubicBezTo>
                    <a:pt x="3202" y="31"/>
                    <a:pt x="51" y="3177"/>
                    <a:pt x="-17" y="7081"/>
                  </a:cubicBezTo>
                  <a:cubicBezTo>
                    <a:pt x="-17" y="11015"/>
                    <a:pt x="3175" y="14204"/>
                    <a:pt x="7106" y="142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CCD9961-0D0B-4EA3-B040-D7468CC34F7B}"/>
                </a:ext>
              </a:extLst>
            </p:cNvPr>
            <p:cNvSpPr/>
            <p:nvPr/>
          </p:nvSpPr>
          <p:spPr>
            <a:xfrm>
              <a:off x="7880438" y="2380031"/>
              <a:ext cx="82871" cy="28684"/>
            </a:xfrm>
            <a:custGeom>
              <a:avLst/>
              <a:gdLst>
                <a:gd name="connsiteX0" fmla="*/ 5848 w 82871"/>
                <a:gd name="connsiteY0" fmla="*/ 14945 h 28684"/>
                <a:gd name="connsiteX1" fmla="*/ 74336 w 82871"/>
                <a:gd name="connsiteY1" fmla="*/ 28643 h 28684"/>
                <a:gd name="connsiteX2" fmla="*/ 75706 w 82871"/>
                <a:gd name="connsiteY2" fmla="*/ 28643 h 28684"/>
                <a:gd name="connsiteX3" fmla="*/ 82692 w 82871"/>
                <a:gd name="connsiteY3" fmla="*/ 22890 h 28684"/>
                <a:gd name="connsiteX4" fmla="*/ 77363 w 82871"/>
                <a:gd name="connsiteY4" fmla="*/ 14567 h 28684"/>
                <a:gd name="connsiteX5" fmla="*/ 77213 w 82871"/>
                <a:gd name="connsiteY5" fmla="*/ 14534 h 28684"/>
                <a:gd name="connsiteX6" fmla="*/ 8724 w 82871"/>
                <a:gd name="connsiteY6" fmla="*/ 152 h 28684"/>
                <a:gd name="connsiteX7" fmla="*/ 464 w 82871"/>
                <a:gd name="connsiteY7" fmla="*/ 5201 h 28684"/>
                <a:gd name="connsiteX8" fmla="*/ 368 w 82871"/>
                <a:gd name="connsiteY8" fmla="*/ 5631 h 28684"/>
                <a:gd name="connsiteX9" fmla="*/ 4807 w 82871"/>
                <a:gd name="connsiteY9" fmla="*/ 14674 h 28684"/>
                <a:gd name="connsiteX10" fmla="*/ 5848 w 82871"/>
                <a:gd name="connsiteY10" fmla="*/ 14945 h 2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871" h="28684">
                  <a:moveTo>
                    <a:pt x="5848" y="14945"/>
                  </a:moveTo>
                  <a:lnTo>
                    <a:pt x="74336" y="28643"/>
                  </a:lnTo>
                  <a:lnTo>
                    <a:pt x="75706" y="28643"/>
                  </a:lnTo>
                  <a:cubicBezTo>
                    <a:pt x="79117" y="28642"/>
                    <a:pt x="82034" y="26231"/>
                    <a:pt x="82692" y="22890"/>
                  </a:cubicBezTo>
                  <a:cubicBezTo>
                    <a:pt x="83514" y="19122"/>
                    <a:pt x="81144" y="15396"/>
                    <a:pt x="77363" y="14567"/>
                  </a:cubicBezTo>
                  <a:cubicBezTo>
                    <a:pt x="77322" y="14555"/>
                    <a:pt x="77267" y="14544"/>
                    <a:pt x="77213" y="14534"/>
                  </a:cubicBezTo>
                  <a:lnTo>
                    <a:pt x="8724" y="152"/>
                  </a:lnTo>
                  <a:cubicBezTo>
                    <a:pt x="5053" y="-737"/>
                    <a:pt x="1341" y="1523"/>
                    <a:pt x="464" y="5201"/>
                  </a:cubicBezTo>
                  <a:cubicBezTo>
                    <a:pt x="423" y="5343"/>
                    <a:pt x="396" y="5486"/>
                    <a:pt x="368" y="5631"/>
                  </a:cubicBezTo>
                  <a:cubicBezTo>
                    <a:pt x="-905" y="9353"/>
                    <a:pt x="1081" y="13402"/>
                    <a:pt x="4807" y="14674"/>
                  </a:cubicBezTo>
                  <a:cubicBezTo>
                    <a:pt x="5149" y="14791"/>
                    <a:pt x="5491" y="14881"/>
                    <a:pt x="5848" y="1494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6897CF0-24B1-42B6-8004-24AD7688A55B}"/>
                </a:ext>
              </a:extLst>
            </p:cNvPr>
            <p:cNvSpPr/>
            <p:nvPr/>
          </p:nvSpPr>
          <p:spPr>
            <a:xfrm>
              <a:off x="7846333" y="2455733"/>
              <a:ext cx="100144" cy="151873"/>
            </a:xfrm>
            <a:custGeom>
              <a:avLst/>
              <a:gdLst>
                <a:gd name="connsiteX0" fmla="*/ 94195 w 100144"/>
                <a:gd name="connsiteY0" fmla="*/ 61 h 151873"/>
                <a:gd name="connsiteX1" fmla="*/ 85976 w 100144"/>
                <a:gd name="connsiteY1" fmla="*/ 5814 h 151873"/>
                <a:gd name="connsiteX2" fmla="*/ 77347 w 100144"/>
                <a:gd name="connsiteY2" fmla="*/ 58140 h 151873"/>
                <a:gd name="connsiteX3" fmla="*/ 49951 w 100144"/>
                <a:gd name="connsiteY3" fmla="*/ 43072 h 151873"/>
                <a:gd name="connsiteX4" fmla="*/ 18446 w 100144"/>
                <a:gd name="connsiteY4" fmla="*/ 63345 h 151873"/>
                <a:gd name="connsiteX5" fmla="*/ 8721 w 100144"/>
                <a:gd name="connsiteY5" fmla="*/ 147038 h 151873"/>
                <a:gd name="connsiteX6" fmla="*/ 19953 w 100144"/>
                <a:gd name="connsiteY6" fmla="*/ 151695 h 151873"/>
                <a:gd name="connsiteX7" fmla="*/ 31322 w 100144"/>
                <a:gd name="connsiteY7" fmla="*/ 147723 h 151873"/>
                <a:gd name="connsiteX8" fmla="*/ 69676 w 100144"/>
                <a:gd name="connsiteY8" fmla="*/ 105123 h 151873"/>
                <a:gd name="connsiteX9" fmla="*/ 63238 w 100144"/>
                <a:gd name="connsiteY9" fmla="*/ 143613 h 151873"/>
                <a:gd name="connsiteX10" fmla="*/ 68991 w 100144"/>
                <a:gd name="connsiteY10" fmla="*/ 151832 h 151873"/>
                <a:gd name="connsiteX11" fmla="*/ 70224 w 100144"/>
                <a:gd name="connsiteY11" fmla="*/ 151832 h 151873"/>
                <a:gd name="connsiteX12" fmla="*/ 77210 w 100144"/>
                <a:gd name="connsiteY12" fmla="*/ 145942 h 151873"/>
                <a:gd name="connsiteX13" fmla="*/ 100085 w 100144"/>
                <a:gd name="connsiteY13" fmla="*/ 7732 h 151873"/>
                <a:gd name="connsiteX14" fmla="*/ 94195 w 100144"/>
                <a:gd name="connsiteY14" fmla="*/ 61 h 151873"/>
                <a:gd name="connsiteX15" fmla="*/ 22967 w 100144"/>
                <a:gd name="connsiteY15" fmla="*/ 136080 h 151873"/>
                <a:gd name="connsiteX16" fmla="*/ 18446 w 100144"/>
                <a:gd name="connsiteY16" fmla="*/ 136080 h 151873"/>
                <a:gd name="connsiteX17" fmla="*/ 30090 w 100144"/>
                <a:gd name="connsiteY17" fmla="*/ 70604 h 151873"/>
                <a:gd name="connsiteX18" fmla="*/ 48718 w 100144"/>
                <a:gd name="connsiteY18" fmla="*/ 56907 h 151873"/>
                <a:gd name="connsiteX19" fmla="*/ 48718 w 100144"/>
                <a:gd name="connsiteY19" fmla="*/ 56907 h 151873"/>
                <a:gd name="connsiteX20" fmla="*/ 72553 w 100144"/>
                <a:gd name="connsiteY20" fmla="*/ 75262 h 151873"/>
                <a:gd name="connsiteX21" fmla="*/ 22967 w 100144"/>
                <a:gd name="connsiteY21" fmla="*/ 136080 h 1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144" h="151873">
                  <a:moveTo>
                    <a:pt x="94195" y="61"/>
                  </a:moveTo>
                  <a:cubicBezTo>
                    <a:pt x="90346" y="-596"/>
                    <a:pt x="86675" y="1965"/>
                    <a:pt x="85976" y="5814"/>
                  </a:cubicBezTo>
                  <a:lnTo>
                    <a:pt x="77347" y="58140"/>
                  </a:lnTo>
                  <a:cubicBezTo>
                    <a:pt x="70553" y="49702"/>
                    <a:pt x="60718" y="44291"/>
                    <a:pt x="49951" y="43072"/>
                  </a:cubicBezTo>
                  <a:cubicBezTo>
                    <a:pt x="36555" y="43620"/>
                    <a:pt x="24501" y="51373"/>
                    <a:pt x="18446" y="63345"/>
                  </a:cubicBezTo>
                  <a:cubicBezTo>
                    <a:pt x="-3744" y="96630"/>
                    <a:pt x="-4566" y="134162"/>
                    <a:pt x="8721" y="147038"/>
                  </a:cubicBezTo>
                  <a:cubicBezTo>
                    <a:pt x="11694" y="150024"/>
                    <a:pt x="15734" y="151695"/>
                    <a:pt x="19953" y="151695"/>
                  </a:cubicBezTo>
                  <a:cubicBezTo>
                    <a:pt x="24063" y="151544"/>
                    <a:pt x="28021" y="150161"/>
                    <a:pt x="31322" y="147723"/>
                  </a:cubicBezTo>
                  <a:cubicBezTo>
                    <a:pt x="45828" y="135175"/>
                    <a:pt x="58718" y="120861"/>
                    <a:pt x="69676" y="105123"/>
                  </a:cubicBezTo>
                  <a:lnTo>
                    <a:pt x="63238" y="143613"/>
                  </a:lnTo>
                  <a:cubicBezTo>
                    <a:pt x="62580" y="147462"/>
                    <a:pt x="65142" y="151133"/>
                    <a:pt x="68991" y="151832"/>
                  </a:cubicBezTo>
                  <a:lnTo>
                    <a:pt x="70224" y="151832"/>
                  </a:lnTo>
                  <a:cubicBezTo>
                    <a:pt x="73676" y="151818"/>
                    <a:pt x="76607" y="149339"/>
                    <a:pt x="77210" y="145942"/>
                  </a:cubicBezTo>
                  <a:lnTo>
                    <a:pt x="100085" y="7732"/>
                  </a:lnTo>
                  <a:cubicBezTo>
                    <a:pt x="100496" y="4006"/>
                    <a:pt x="97893" y="623"/>
                    <a:pt x="94195" y="61"/>
                  </a:cubicBezTo>
                  <a:close/>
                  <a:moveTo>
                    <a:pt x="22967" y="136080"/>
                  </a:moveTo>
                  <a:cubicBezTo>
                    <a:pt x="19953" y="138134"/>
                    <a:pt x="19131" y="137449"/>
                    <a:pt x="18446" y="136080"/>
                  </a:cubicBezTo>
                  <a:cubicBezTo>
                    <a:pt x="11598" y="129368"/>
                    <a:pt x="10776" y="99507"/>
                    <a:pt x="30090" y="70604"/>
                  </a:cubicBezTo>
                  <a:cubicBezTo>
                    <a:pt x="36254" y="61290"/>
                    <a:pt x="42555" y="56907"/>
                    <a:pt x="48718" y="56907"/>
                  </a:cubicBezTo>
                  <a:lnTo>
                    <a:pt x="48718" y="56907"/>
                  </a:lnTo>
                  <a:cubicBezTo>
                    <a:pt x="58307" y="56907"/>
                    <a:pt x="67758" y="68276"/>
                    <a:pt x="72553" y="75262"/>
                  </a:cubicBezTo>
                  <a:cubicBezTo>
                    <a:pt x="58540" y="97466"/>
                    <a:pt x="41883" y="117875"/>
                    <a:pt x="22967" y="136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D51C2FB9-176C-499F-B1EC-F5DFC1F838DC}"/>
                </a:ext>
              </a:extLst>
            </p:cNvPr>
            <p:cNvSpPr/>
            <p:nvPr/>
          </p:nvSpPr>
          <p:spPr>
            <a:xfrm>
              <a:off x="7943770" y="2469481"/>
              <a:ext cx="82662" cy="138126"/>
            </a:xfrm>
            <a:custGeom>
              <a:avLst/>
              <a:gdLst>
                <a:gd name="connsiteX0" fmla="*/ 52918 w 82662"/>
                <a:gd name="connsiteY0" fmla="*/ 12 h 138126"/>
                <a:gd name="connsiteX1" fmla="*/ 34974 w 82662"/>
                <a:gd name="connsiteY1" fmla="*/ 16175 h 138126"/>
                <a:gd name="connsiteX2" fmla="*/ 30043 w 82662"/>
                <a:gd name="connsiteY2" fmla="*/ 45077 h 138126"/>
                <a:gd name="connsiteX3" fmla="*/ 4840 w 82662"/>
                <a:gd name="connsiteY3" fmla="*/ 49734 h 138126"/>
                <a:gd name="connsiteX4" fmla="*/ 319 w 82662"/>
                <a:gd name="connsiteY4" fmla="*/ 58638 h 138126"/>
                <a:gd name="connsiteX5" fmla="*/ 9319 w 82662"/>
                <a:gd name="connsiteY5" fmla="*/ 63172 h 138126"/>
                <a:gd name="connsiteX6" fmla="*/ 9360 w 82662"/>
                <a:gd name="connsiteY6" fmla="*/ 63158 h 138126"/>
                <a:gd name="connsiteX7" fmla="*/ 29769 w 82662"/>
                <a:gd name="connsiteY7" fmla="*/ 59323 h 138126"/>
                <a:gd name="connsiteX8" fmla="*/ 29769 w 82662"/>
                <a:gd name="connsiteY8" fmla="*/ 61925 h 138126"/>
                <a:gd name="connsiteX9" fmla="*/ 14565 w 82662"/>
                <a:gd name="connsiteY9" fmla="*/ 125209 h 138126"/>
                <a:gd name="connsiteX10" fmla="*/ 12825 w 82662"/>
                <a:gd name="connsiteY10" fmla="*/ 134934 h 138126"/>
                <a:gd name="connsiteX11" fmla="*/ 12921 w 82662"/>
                <a:gd name="connsiteY11" fmla="*/ 135071 h 138126"/>
                <a:gd name="connsiteX12" fmla="*/ 18674 w 82662"/>
                <a:gd name="connsiteY12" fmla="*/ 138084 h 138126"/>
                <a:gd name="connsiteX13" fmla="*/ 22784 w 82662"/>
                <a:gd name="connsiteY13" fmla="*/ 136852 h 138126"/>
                <a:gd name="connsiteX14" fmla="*/ 44015 w 82662"/>
                <a:gd name="connsiteY14" fmla="*/ 62062 h 138126"/>
                <a:gd name="connsiteX15" fmla="*/ 44015 w 82662"/>
                <a:gd name="connsiteY15" fmla="*/ 60556 h 138126"/>
                <a:gd name="connsiteX16" fmla="*/ 51001 w 82662"/>
                <a:gd name="connsiteY16" fmla="*/ 64254 h 138126"/>
                <a:gd name="connsiteX17" fmla="*/ 60685 w 82662"/>
                <a:gd name="connsiteY17" fmla="*/ 64569 h 138126"/>
                <a:gd name="connsiteX18" fmla="*/ 61000 w 82662"/>
                <a:gd name="connsiteY18" fmla="*/ 64254 h 138126"/>
                <a:gd name="connsiteX19" fmla="*/ 61315 w 82662"/>
                <a:gd name="connsiteY19" fmla="*/ 54570 h 138126"/>
                <a:gd name="connsiteX20" fmla="*/ 61000 w 82662"/>
                <a:gd name="connsiteY20" fmla="*/ 54255 h 138126"/>
                <a:gd name="connsiteX21" fmla="*/ 44426 w 82662"/>
                <a:gd name="connsiteY21" fmla="*/ 46036 h 138126"/>
                <a:gd name="connsiteX22" fmla="*/ 48124 w 82662"/>
                <a:gd name="connsiteY22" fmla="*/ 21928 h 138126"/>
                <a:gd name="connsiteX23" fmla="*/ 55658 w 82662"/>
                <a:gd name="connsiteY23" fmla="*/ 13983 h 138126"/>
                <a:gd name="connsiteX24" fmla="*/ 71136 w 82662"/>
                <a:gd name="connsiteY24" fmla="*/ 21243 h 138126"/>
                <a:gd name="connsiteX25" fmla="*/ 81136 w 82662"/>
                <a:gd name="connsiteY25" fmla="*/ 20024 h 138126"/>
                <a:gd name="connsiteX26" fmla="*/ 81136 w 82662"/>
                <a:gd name="connsiteY26" fmla="*/ 11244 h 138126"/>
                <a:gd name="connsiteX27" fmla="*/ 52918 w 82662"/>
                <a:gd name="connsiteY27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662" h="138126">
                  <a:moveTo>
                    <a:pt x="52918" y="12"/>
                  </a:moveTo>
                  <a:cubicBezTo>
                    <a:pt x="44590" y="2025"/>
                    <a:pt x="37837" y="8107"/>
                    <a:pt x="34974" y="16175"/>
                  </a:cubicBezTo>
                  <a:cubicBezTo>
                    <a:pt x="31714" y="25462"/>
                    <a:pt x="30057" y="35228"/>
                    <a:pt x="30043" y="45077"/>
                  </a:cubicBezTo>
                  <a:cubicBezTo>
                    <a:pt x="21468" y="45488"/>
                    <a:pt x="12990" y="47063"/>
                    <a:pt x="4840" y="49734"/>
                  </a:cubicBezTo>
                  <a:cubicBezTo>
                    <a:pt x="1155" y="50967"/>
                    <a:pt x="-859" y="54939"/>
                    <a:pt x="319" y="58638"/>
                  </a:cubicBezTo>
                  <a:cubicBezTo>
                    <a:pt x="1552" y="62377"/>
                    <a:pt x="5579" y="64405"/>
                    <a:pt x="9319" y="63172"/>
                  </a:cubicBezTo>
                  <a:cubicBezTo>
                    <a:pt x="9332" y="63172"/>
                    <a:pt x="9346" y="63158"/>
                    <a:pt x="9360" y="63158"/>
                  </a:cubicBezTo>
                  <a:cubicBezTo>
                    <a:pt x="15989" y="61076"/>
                    <a:pt x="22838" y="59788"/>
                    <a:pt x="29769" y="59323"/>
                  </a:cubicBezTo>
                  <a:cubicBezTo>
                    <a:pt x="29701" y="60186"/>
                    <a:pt x="29701" y="61062"/>
                    <a:pt x="29769" y="61925"/>
                  </a:cubicBezTo>
                  <a:cubicBezTo>
                    <a:pt x="29769" y="86718"/>
                    <a:pt x="29769" y="114935"/>
                    <a:pt x="14565" y="125209"/>
                  </a:cubicBezTo>
                  <a:cubicBezTo>
                    <a:pt x="11401" y="127414"/>
                    <a:pt x="10620" y="131770"/>
                    <a:pt x="12825" y="134934"/>
                  </a:cubicBezTo>
                  <a:cubicBezTo>
                    <a:pt x="12853" y="134975"/>
                    <a:pt x="12894" y="135030"/>
                    <a:pt x="12921" y="135071"/>
                  </a:cubicBezTo>
                  <a:cubicBezTo>
                    <a:pt x="14209" y="136975"/>
                    <a:pt x="16373" y="138112"/>
                    <a:pt x="18674" y="138084"/>
                  </a:cubicBezTo>
                  <a:cubicBezTo>
                    <a:pt x="20140" y="138098"/>
                    <a:pt x="21564" y="137674"/>
                    <a:pt x="22784" y="136852"/>
                  </a:cubicBezTo>
                  <a:cubicBezTo>
                    <a:pt x="43467" y="122469"/>
                    <a:pt x="43741" y="90280"/>
                    <a:pt x="44015" y="62062"/>
                  </a:cubicBezTo>
                  <a:lnTo>
                    <a:pt x="44015" y="60556"/>
                  </a:lnTo>
                  <a:cubicBezTo>
                    <a:pt x="46617" y="61199"/>
                    <a:pt x="49015" y="62473"/>
                    <a:pt x="51001" y="64254"/>
                  </a:cubicBezTo>
                  <a:cubicBezTo>
                    <a:pt x="53590" y="67021"/>
                    <a:pt x="57918" y="67158"/>
                    <a:pt x="60685" y="64569"/>
                  </a:cubicBezTo>
                  <a:cubicBezTo>
                    <a:pt x="60795" y="64473"/>
                    <a:pt x="60904" y="64363"/>
                    <a:pt x="61000" y="64254"/>
                  </a:cubicBezTo>
                  <a:cubicBezTo>
                    <a:pt x="63767" y="61665"/>
                    <a:pt x="63904" y="57337"/>
                    <a:pt x="61315" y="54570"/>
                  </a:cubicBezTo>
                  <a:cubicBezTo>
                    <a:pt x="61219" y="54460"/>
                    <a:pt x="61110" y="54350"/>
                    <a:pt x="61000" y="54255"/>
                  </a:cubicBezTo>
                  <a:cubicBezTo>
                    <a:pt x="56411" y="49926"/>
                    <a:pt x="50645" y="47077"/>
                    <a:pt x="44426" y="46036"/>
                  </a:cubicBezTo>
                  <a:cubicBezTo>
                    <a:pt x="44330" y="37858"/>
                    <a:pt x="45577" y="29708"/>
                    <a:pt x="48124" y="21928"/>
                  </a:cubicBezTo>
                  <a:cubicBezTo>
                    <a:pt x="50316" y="17271"/>
                    <a:pt x="52782" y="14531"/>
                    <a:pt x="55658" y="13983"/>
                  </a:cubicBezTo>
                  <a:cubicBezTo>
                    <a:pt x="61137" y="13024"/>
                    <a:pt x="69356" y="19051"/>
                    <a:pt x="71136" y="21243"/>
                  </a:cubicBezTo>
                  <a:cubicBezTo>
                    <a:pt x="74232" y="23668"/>
                    <a:pt x="78711" y="23120"/>
                    <a:pt x="81136" y="20024"/>
                  </a:cubicBezTo>
                  <a:cubicBezTo>
                    <a:pt x="83149" y="17449"/>
                    <a:pt x="83149" y="13819"/>
                    <a:pt x="81136" y="11244"/>
                  </a:cubicBezTo>
                  <a:cubicBezTo>
                    <a:pt x="73835" y="3546"/>
                    <a:pt x="63520" y="-564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520C8728-07DB-4ABC-8B9F-3DF1CADB5F9C}"/>
                </a:ext>
              </a:extLst>
            </p:cNvPr>
            <p:cNvSpPr/>
            <p:nvPr/>
          </p:nvSpPr>
          <p:spPr>
            <a:xfrm>
              <a:off x="8021074" y="2186632"/>
              <a:ext cx="120431" cy="404126"/>
            </a:xfrm>
            <a:custGeom>
              <a:avLst/>
              <a:gdLst>
                <a:gd name="connsiteX0" fmla="*/ 44103 w 120431"/>
                <a:gd name="connsiteY0" fmla="*/ 383401 h 404126"/>
                <a:gd name="connsiteX1" fmla="*/ 48624 w 120431"/>
                <a:gd name="connsiteY1" fmla="*/ 279025 h 404126"/>
                <a:gd name="connsiteX2" fmla="*/ 22735 w 120431"/>
                <a:gd name="connsiteY2" fmla="*/ 209441 h 404126"/>
                <a:gd name="connsiteX3" fmla="*/ 53418 w 120431"/>
                <a:gd name="connsiteY3" fmla="*/ 176429 h 404126"/>
                <a:gd name="connsiteX4" fmla="*/ 59034 w 120431"/>
                <a:gd name="connsiteY4" fmla="*/ 97530 h 404126"/>
                <a:gd name="connsiteX5" fmla="*/ 57116 w 120431"/>
                <a:gd name="connsiteY5" fmla="*/ 33425 h 404126"/>
                <a:gd name="connsiteX6" fmla="*/ 68211 w 120431"/>
                <a:gd name="connsiteY6" fmla="*/ 15481 h 404126"/>
                <a:gd name="connsiteX7" fmla="*/ 109304 w 120431"/>
                <a:gd name="connsiteY7" fmla="*/ 26576 h 404126"/>
                <a:gd name="connsiteX8" fmla="*/ 119167 w 120431"/>
                <a:gd name="connsiteY8" fmla="*/ 24658 h 404126"/>
                <a:gd name="connsiteX9" fmla="*/ 117386 w 120431"/>
                <a:gd name="connsiteY9" fmla="*/ 14796 h 404126"/>
                <a:gd name="connsiteX10" fmla="*/ 62595 w 120431"/>
                <a:gd name="connsiteY10" fmla="*/ 2468 h 404126"/>
                <a:gd name="connsiteX11" fmla="*/ 43007 w 120431"/>
                <a:gd name="connsiteY11" fmla="*/ 30959 h 404126"/>
                <a:gd name="connsiteX12" fmla="*/ 44788 w 120431"/>
                <a:gd name="connsiteY12" fmla="*/ 99448 h 404126"/>
                <a:gd name="connsiteX13" fmla="*/ 41090 w 120431"/>
                <a:gd name="connsiteY13" fmla="*/ 169443 h 404126"/>
                <a:gd name="connsiteX14" fmla="*/ 6982 w 120431"/>
                <a:gd name="connsiteY14" fmla="*/ 200400 h 404126"/>
                <a:gd name="connsiteX15" fmla="*/ 134 w 120431"/>
                <a:gd name="connsiteY15" fmla="*/ 206016 h 404126"/>
                <a:gd name="connsiteX16" fmla="*/ 4243 w 120431"/>
                <a:gd name="connsiteY16" fmla="*/ 214098 h 404126"/>
                <a:gd name="connsiteX17" fmla="*/ 34378 w 120431"/>
                <a:gd name="connsiteY17" fmla="*/ 279299 h 404126"/>
                <a:gd name="connsiteX18" fmla="*/ 28625 w 120431"/>
                <a:gd name="connsiteY18" fmla="*/ 396277 h 404126"/>
                <a:gd name="connsiteX19" fmla="*/ 32186 w 120431"/>
                <a:gd name="connsiteY19" fmla="*/ 403126 h 404126"/>
                <a:gd name="connsiteX20" fmla="*/ 35748 w 120431"/>
                <a:gd name="connsiteY20" fmla="*/ 404085 h 404126"/>
                <a:gd name="connsiteX21" fmla="*/ 39857 w 120431"/>
                <a:gd name="connsiteY21" fmla="*/ 402715 h 404126"/>
                <a:gd name="connsiteX22" fmla="*/ 76567 w 120431"/>
                <a:gd name="connsiteY22" fmla="*/ 393401 h 404126"/>
                <a:gd name="connsiteX23" fmla="*/ 86703 w 120431"/>
                <a:gd name="connsiteY23" fmla="*/ 393401 h 404126"/>
                <a:gd name="connsiteX24" fmla="*/ 86703 w 120431"/>
                <a:gd name="connsiteY24" fmla="*/ 383264 h 404126"/>
                <a:gd name="connsiteX25" fmla="*/ 44103 w 120431"/>
                <a:gd name="connsiteY25" fmla="*/ 383401 h 40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0431" h="404126">
                  <a:moveTo>
                    <a:pt x="44103" y="383401"/>
                  </a:moveTo>
                  <a:cubicBezTo>
                    <a:pt x="45747" y="362033"/>
                    <a:pt x="48624" y="319570"/>
                    <a:pt x="48624" y="279025"/>
                  </a:cubicBezTo>
                  <a:cubicBezTo>
                    <a:pt x="50459" y="253177"/>
                    <a:pt x="41021" y="227800"/>
                    <a:pt x="22735" y="209441"/>
                  </a:cubicBezTo>
                  <a:cubicBezTo>
                    <a:pt x="35748" y="201401"/>
                    <a:pt x="46350" y="189995"/>
                    <a:pt x="53418" y="176429"/>
                  </a:cubicBezTo>
                  <a:cubicBezTo>
                    <a:pt x="66020" y="154924"/>
                    <a:pt x="62595" y="126980"/>
                    <a:pt x="59034" y="97530"/>
                  </a:cubicBezTo>
                  <a:cubicBezTo>
                    <a:pt x="55267" y="76370"/>
                    <a:pt x="54623" y="54773"/>
                    <a:pt x="57116" y="33425"/>
                  </a:cubicBezTo>
                  <a:cubicBezTo>
                    <a:pt x="57472" y="25932"/>
                    <a:pt x="61664" y="19152"/>
                    <a:pt x="68211" y="15481"/>
                  </a:cubicBezTo>
                  <a:cubicBezTo>
                    <a:pt x="80813" y="10139"/>
                    <a:pt x="102182" y="21645"/>
                    <a:pt x="109304" y="26576"/>
                  </a:cubicBezTo>
                  <a:cubicBezTo>
                    <a:pt x="112564" y="28759"/>
                    <a:pt x="116961" y="27902"/>
                    <a:pt x="119167" y="24658"/>
                  </a:cubicBezTo>
                  <a:cubicBezTo>
                    <a:pt x="121372" y="21438"/>
                    <a:pt x="120577" y="17040"/>
                    <a:pt x="117386" y="14796"/>
                  </a:cubicBezTo>
                  <a:cubicBezTo>
                    <a:pt x="114099" y="12604"/>
                    <a:pt x="84649" y="-6846"/>
                    <a:pt x="62595" y="2468"/>
                  </a:cubicBezTo>
                  <a:cubicBezTo>
                    <a:pt x="51418" y="7753"/>
                    <a:pt x="43939" y="18631"/>
                    <a:pt x="43007" y="30959"/>
                  </a:cubicBezTo>
                  <a:cubicBezTo>
                    <a:pt x="40227" y="53752"/>
                    <a:pt x="40816" y="76832"/>
                    <a:pt x="44788" y="99448"/>
                  </a:cubicBezTo>
                  <a:cubicBezTo>
                    <a:pt x="48076" y="126843"/>
                    <a:pt x="51226" y="152184"/>
                    <a:pt x="41090" y="169443"/>
                  </a:cubicBezTo>
                  <a:cubicBezTo>
                    <a:pt x="23694" y="199304"/>
                    <a:pt x="6982" y="200400"/>
                    <a:pt x="6982" y="200400"/>
                  </a:cubicBezTo>
                  <a:cubicBezTo>
                    <a:pt x="3654" y="200400"/>
                    <a:pt x="791" y="202751"/>
                    <a:pt x="134" y="206016"/>
                  </a:cubicBezTo>
                  <a:cubicBezTo>
                    <a:pt x="-551" y="209339"/>
                    <a:pt x="1147" y="212695"/>
                    <a:pt x="4243" y="214098"/>
                  </a:cubicBezTo>
                  <a:cubicBezTo>
                    <a:pt x="5476" y="214098"/>
                    <a:pt x="34378" y="227795"/>
                    <a:pt x="34378" y="279299"/>
                  </a:cubicBezTo>
                  <a:cubicBezTo>
                    <a:pt x="34378" y="335596"/>
                    <a:pt x="28625" y="395592"/>
                    <a:pt x="28625" y="396277"/>
                  </a:cubicBezTo>
                  <a:cubicBezTo>
                    <a:pt x="28365" y="399058"/>
                    <a:pt x="29762" y="401743"/>
                    <a:pt x="32186" y="403126"/>
                  </a:cubicBezTo>
                  <a:cubicBezTo>
                    <a:pt x="33282" y="403715"/>
                    <a:pt x="34501" y="404044"/>
                    <a:pt x="35748" y="404085"/>
                  </a:cubicBezTo>
                  <a:cubicBezTo>
                    <a:pt x="37213" y="404030"/>
                    <a:pt x="38638" y="403551"/>
                    <a:pt x="39857" y="402715"/>
                  </a:cubicBezTo>
                  <a:cubicBezTo>
                    <a:pt x="48624" y="396414"/>
                    <a:pt x="69033" y="385730"/>
                    <a:pt x="76567" y="393401"/>
                  </a:cubicBezTo>
                  <a:cubicBezTo>
                    <a:pt x="79361" y="396195"/>
                    <a:pt x="83909" y="396195"/>
                    <a:pt x="86703" y="393401"/>
                  </a:cubicBezTo>
                  <a:cubicBezTo>
                    <a:pt x="89497" y="390606"/>
                    <a:pt x="89497" y="386059"/>
                    <a:pt x="86703" y="383264"/>
                  </a:cubicBezTo>
                  <a:cubicBezTo>
                    <a:pt x="75060" y="371073"/>
                    <a:pt x="56568" y="377100"/>
                    <a:pt x="44103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AF35C5E-EECA-4B02-9983-536844EC6564}"/>
                </a:ext>
              </a:extLst>
            </p:cNvPr>
            <p:cNvSpPr/>
            <p:nvPr/>
          </p:nvSpPr>
          <p:spPr>
            <a:xfrm>
              <a:off x="8105366" y="2314954"/>
              <a:ext cx="127214" cy="131944"/>
            </a:xfrm>
            <a:custGeom>
              <a:avLst/>
              <a:gdLst>
                <a:gd name="connsiteX0" fmla="*/ 96789 w 127214"/>
                <a:gd name="connsiteY0" fmla="*/ 112624 h 131944"/>
                <a:gd name="connsiteX1" fmla="*/ 85830 w 127214"/>
                <a:gd name="connsiteY1" fmla="*/ 89338 h 131944"/>
                <a:gd name="connsiteX2" fmla="*/ 118568 w 127214"/>
                <a:gd name="connsiteY2" fmla="*/ 15233 h 131944"/>
                <a:gd name="connsiteX3" fmla="*/ 114048 w 127214"/>
                <a:gd name="connsiteY3" fmla="*/ 6056 h 131944"/>
                <a:gd name="connsiteX4" fmla="*/ 104870 w 127214"/>
                <a:gd name="connsiteY4" fmla="*/ 10576 h 131944"/>
                <a:gd name="connsiteX5" fmla="*/ 78708 w 127214"/>
                <a:gd name="connsiteY5" fmla="*/ 71942 h 131944"/>
                <a:gd name="connsiteX6" fmla="*/ 55148 w 127214"/>
                <a:gd name="connsiteY6" fmla="*/ 4960 h 131944"/>
                <a:gd name="connsiteX7" fmla="*/ 46107 w 127214"/>
                <a:gd name="connsiteY7" fmla="*/ 303 h 131944"/>
                <a:gd name="connsiteX8" fmla="*/ 41450 w 127214"/>
                <a:gd name="connsiteY8" fmla="*/ 9343 h 131944"/>
                <a:gd name="connsiteX9" fmla="*/ 68845 w 127214"/>
                <a:gd name="connsiteY9" fmla="*/ 88105 h 131944"/>
                <a:gd name="connsiteX10" fmla="*/ 37341 w 127214"/>
                <a:gd name="connsiteY10" fmla="*/ 117829 h 131944"/>
                <a:gd name="connsiteX11" fmla="*/ 15972 w 127214"/>
                <a:gd name="connsiteY11" fmla="*/ 107830 h 131944"/>
                <a:gd name="connsiteX12" fmla="*/ 14328 w 127214"/>
                <a:gd name="connsiteY12" fmla="*/ 100981 h 131944"/>
                <a:gd name="connsiteX13" fmla="*/ 9397 w 127214"/>
                <a:gd name="connsiteY13" fmla="*/ 92214 h 131944"/>
                <a:gd name="connsiteX14" fmla="*/ 631 w 127214"/>
                <a:gd name="connsiteY14" fmla="*/ 97008 h 131944"/>
                <a:gd name="connsiteX15" fmla="*/ 3781 w 127214"/>
                <a:gd name="connsiteY15" fmla="*/ 115089 h 131944"/>
                <a:gd name="connsiteX16" fmla="*/ 35012 w 127214"/>
                <a:gd name="connsiteY16" fmla="*/ 131801 h 131944"/>
                <a:gd name="connsiteX17" fmla="*/ 38437 w 127214"/>
                <a:gd name="connsiteY17" fmla="*/ 131801 h 131944"/>
                <a:gd name="connsiteX18" fmla="*/ 75557 w 127214"/>
                <a:gd name="connsiteY18" fmla="*/ 103446 h 131944"/>
                <a:gd name="connsiteX19" fmla="*/ 93364 w 127214"/>
                <a:gd name="connsiteY19" fmla="*/ 128924 h 131944"/>
                <a:gd name="connsiteX20" fmla="*/ 94871 w 127214"/>
                <a:gd name="connsiteY20" fmla="*/ 128924 h 131944"/>
                <a:gd name="connsiteX21" fmla="*/ 101446 w 127214"/>
                <a:gd name="connsiteY21" fmla="*/ 126459 h 131944"/>
                <a:gd name="connsiteX22" fmla="*/ 127198 w 127214"/>
                <a:gd name="connsiteY22" fmla="*/ 100570 h 131944"/>
                <a:gd name="connsiteX23" fmla="*/ 117198 w 127214"/>
                <a:gd name="connsiteY23" fmla="*/ 90570 h 1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214" h="131944">
                  <a:moveTo>
                    <a:pt x="96789" y="112624"/>
                  </a:moveTo>
                  <a:cubicBezTo>
                    <a:pt x="92638" y="105108"/>
                    <a:pt x="88981" y="97329"/>
                    <a:pt x="85830" y="89338"/>
                  </a:cubicBezTo>
                  <a:cubicBezTo>
                    <a:pt x="98898" y="65648"/>
                    <a:pt x="109856" y="40851"/>
                    <a:pt x="118568" y="15233"/>
                  </a:cubicBezTo>
                  <a:cubicBezTo>
                    <a:pt x="119856" y="11451"/>
                    <a:pt x="117828" y="7342"/>
                    <a:pt x="114048" y="6056"/>
                  </a:cubicBezTo>
                  <a:cubicBezTo>
                    <a:pt x="110267" y="4769"/>
                    <a:pt x="106158" y="6794"/>
                    <a:pt x="104870" y="10576"/>
                  </a:cubicBezTo>
                  <a:cubicBezTo>
                    <a:pt x="97638" y="31633"/>
                    <a:pt x="88885" y="52142"/>
                    <a:pt x="78708" y="71942"/>
                  </a:cubicBezTo>
                  <a:cubicBezTo>
                    <a:pt x="71174" y="52080"/>
                    <a:pt x="62681" y="27972"/>
                    <a:pt x="55148" y="4960"/>
                  </a:cubicBezTo>
                  <a:cubicBezTo>
                    <a:pt x="53942" y="1178"/>
                    <a:pt x="49888" y="-908"/>
                    <a:pt x="46107" y="303"/>
                  </a:cubicBezTo>
                  <a:cubicBezTo>
                    <a:pt x="42327" y="1514"/>
                    <a:pt x="40244" y="5561"/>
                    <a:pt x="41450" y="9343"/>
                  </a:cubicBezTo>
                  <a:cubicBezTo>
                    <a:pt x="53230" y="45505"/>
                    <a:pt x="62270" y="70572"/>
                    <a:pt x="68845" y="88105"/>
                  </a:cubicBezTo>
                  <a:cubicBezTo>
                    <a:pt x="57613" y="106734"/>
                    <a:pt x="46244" y="119336"/>
                    <a:pt x="37341" y="117829"/>
                  </a:cubicBezTo>
                  <a:cubicBezTo>
                    <a:pt x="23643" y="115500"/>
                    <a:pt x="18164" y="111117"/>
                    <a:pt x="15972" y="107830"/>
                  </a:cubicBezTo>
                  <a:cubicBezTo>
                    <a:pt x="14520" y="105863"/>
                    <a:pt x="13931" y="103392"/>
                    <a:pt x="14328" y="100981"/>
                  </a:cubicBezTo>
                  <a:cubicBezTo>
                    <a:pt x="15383" y="97199"/>
                    <a:pt x="13178" y="93279"/>
                    <a:pt x="9397" y="92214"/>
                  </a:cubicBezTo>
                  <a:cubicBezTo>
                    <a:pt x="5658" y="91151"/>
                    <a:pt x="1754" y="93285"/>
                    <a:pt x="631" y="97008"/>
                  </a:cubicBezTo>
                  <a:cubicBezTo>
                    <a:pt x="-876" y="103212"/>
                    <a:pt x="275" y="109760"/>
                    <a:pt x="3781" y="115089"/>
                  </a:cubicBezTo>
                  <a:cubicBezTo>
                    <a:pt x="11260" y="124938"/>
                    <a:pt x="22670" y="131047"/>
                    <a:pt x="35012" y="131801"/>
                  </a:cubicBezTo>
                  <a:cubicBezTo>
                    <a:pt x="36149" y="131938"/>
                    <a:pt x="37300" y="131938"/>
                    <a:pt x="38437" y="131801"/>
                  </a:cubicBezTo>
                  <a:cubicBezTo>
                    <a:pt x="51449" y="131801"/>
                    <a:pt x="64188" y="119884"/>
                    <a:pt x="75557" y="103446"/>
                  </a:cubicBezTo>
                  <a:cubicBezTo>
                    <a:pt x="86515" y="127143"/>
                    <a:pt x="91036" y="128376"/>
                    <a:pt x="93364" y="128924"/>
                  </a:cubicBezTo>
                  <a:lnTo>
                    <a:pt x="94871" y="128924"/>
                  </a:lnTo>
                  <a:cubicBezTo>
                    <a:pt x="97282" y="128869"/>
                    <a:pt x="99597" y="127993"/>
                    <a:pt x="101446" y="126459"/>
                  </a:cubicBezTo>
                  <a:lnTo>
                    <a:pt x="127198" y="100570"/>
                  </a:lnTo>
                  <a:lnTo>
                    <a:pt x="117198" y="9057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DAA0BABA-D31F-49FA-8EF7-66D74282A091}"/>
                </a:ext>
              </a:extLst>
            </p:cNvPr>
            <p:cNvSpPr/>
            <p:nvPr/>
          </p:nvSpPr>
          <p:spPr>
            <a:xfrm>
              <a:off x="8248024" y="2412637"/>
              <a:ext cx="89136" cy="117440"/>
            </a:xfrm>
            <a:custGeom>
              <a:avLst/>
              <a:gdLst>
                <a:gd name="connsiteX0" fmla="*/ 76177 w 89136"/>
                <a:gd name="connsiteY0" fmla="*/ 85757 h 117440"/>
                <a:gd name="connsiteX1" fmla="*/ 70287 w 89136"/>
                <a:gd name="connsiteY1" fmla="*/ 91921 h 117440"/>
                <a:gd name="connsiteX2" fmla="*/ 68506 w 89136"/>
                <a:gd name="connsiteY2" fmla="*/ 71512 h 117440"/>
                <a:gd name="connsiteX3" fmla="*/ 62616 w 89136"/>
                <a:gd name="connsiteY3" fmla="*/ 27816 h 117440"/>
                <a:gd name="connsiteX4" fmla="*/ 50151 w 89136"/>
                <a:gd name="connsiteY4" fmla="*/ 16447 h 117440"/>
                <a:gd name="connsiteX5" fmla="*/ 50151 w 89136"/>
                <a:gd name="connsiteY5" fmla="*/ 16447 h 117440"/>
                <a:gd name="connsiteX6" fmla="*/ 18509 w 89136"/>
                <a:gd name="connsiteY6" fmla="*/ 58636 h 117440"/>
                <a:gd name="connsiteX7" fmla="*/ 22756 w 89136"/>
                <a:gd name="connsiteY7" fmla="*/ 7680 h 117440"/>
                <a:gd name="connsiteX8" fmla="*/ 16318 w 89136"/>
                <a:gd name="connsiteY8" fmla="*/ 10 h 117440"/>
                <a:gd name="connsiteX9" fmla="*/ 8688 w 89136"/>
                <a:gd name="connsiteY9" fmla="*/ 5976 h 117440"/>
                <a:gd name="connsiteX10" fmla="*/ 8647 w 89136"/>
                <a:gd name="connsiteY10" fmla="*/ 6448 h 117440"/>
                <a:gd name="connsiteX11" fmla="*/ 18 w 89136"/>
                <a:gd name="connsiteY11" fmla="*/ 109728 h 117440"/>
                <a:gd name="connsiteX12" fmla="*/ 5633 w 89136"/>
                <a:gd name="connsiteY12" fmla="*/ 117399 h 117440"/>
                <a:gd name="connsiteX13" fmla="*/ 7003 w 89136"/>
                <a:gd name="connsiteY13" fmla="*/ 117399 h 117440"/>
                <a:gd name="connsiteX14" fmla="*/ 13852 w 89136"/>
                <a:gd name="connsiteY14" fmla="*/ 112468 h 117440"/>
                <a:gd name="connsiteX15" fmla="*/ 49055 w 89136"/>
                <a:gd name="connsiteY15" fmla="*/ 32062 h 117440"/>
                <a:gd name="connsiteX16" fmla="*/ 49055 w 89136"/>
                <a:gd name="connsiteY16" fmla="*/ 32062 h 117440"/>
                <a:gd name="connsiteX17" fmla="*/ 54260 w 89136"/>
                <a:gd name="connsiteY17" fmla="*/ 71923 h 117440"/>
                <a:gd name="connsiteX18" fmla="*/ 65219 w 89136"/>
                <a:gd name="connsiteY18" fmla="*/ 106852 h 117440"/>
                <a:gd name="connsiteX19" fmla="*/ 87135 w 89136"/>
                <a:gd name="connsiteY19" fmla="*/ 94524 h 117440"/>
                <a:gd name="connsiteX20" fmla="*/ 86930 w 89136"/>
                <a:gd name="connsiteY20" fmla="*/ 84456 h 117440"/>
                <a:gd name="connsiteX21" fmla="*/ 76848 w 89136"/>
                <a:gd name="connsiteY21" fmla="*/ 84662 h 117440"/>
                <a:gd name="connsiteX22" fmla="*/ 76177 w 89136"/>
                <a:gd name="connsiteY22" fmla="*/ 85483 h 11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36" h="117440">
                  <a:moveTo>
                    <a:pt x="76177" y="85757"/>
                  </a:moveTo>
                  <a:cubicBezTo>
                    <a:pt x="74423" y="88004"/>
                    <a:pt x="72451" y="90058"/>
                    <a:pt x="70287" y="91921"/>
                  </a:cubicBezTo>
                  <a:cubicBezTo>
                    <a:pt x="69314" y="85155"/>
                    <a:pt x="68725" y="78347"/>
                    <a:pt x="68506" y="71512"/>
                  </a:cubicBezTo>
                  <a:cubicBezTo>
                    <a:pt x="68424" y="56759"/>
                    <a:pt x="66438" y="42075"/>
                    <a:pt x="62616" y="27816"/>
                  </a:cubicBezTo>
                  <a:cubicBezTo>
                    <a:pt x="59466" y="18502"/>
                    <a:pt x="54123" y="16447"/>
                    <a:pt x="50151" y="16447"/>
                  </a:cubicBezTo>
                  <a:lnTo>
                    <a:pt x="50151" y="16447"/>
                  </a:lnTo>
                  <a:cubicBezTo>
                    <a:pt x="41111" y="16447"/>
                    <a:pt x="30563" y="30145"/>
                    <a:pt x="18509" y="58636"/>
                  </a:cubicBezTo>
                  <a:lnTo>
                    <a:pt x="22756" y="7680"/>
                  </a:lnTo>
                  <a:cubicBezTo>
                    <a:pt x="23071" y="3792"/>
                    <a:pt x="20208" y="371"/>
                    <a:pt x="16318" y="10"/>
                  </a:cubicBezTo>
                  <a:cubicBezTo>
                    <a:pt x="12565" y="-449"/>
                    <a:pt x="9154" y="2222"/>
                    <a:pt x="8688" y="5976"/>
                  </a:cubicBezTo>
                  <a:cubicBezTo>
                    <a:pt x="8674" y="6133"/>
                    <a:pt x="8661" y="6290"/>
                    <a:pt x="8647" y="6448"/>
                  </a:cubicBezTo>
                  <a:lnTo>
                    <a:pt x="18" y="109728"/>
                  </a:lnTo>
                  <a:cubicBezTo>
                    <a:pt x="-339" y="113345"/>
                    <a:pt x="2086" y="116646"/>
                    <a:pt x="5633" y="117399"/>
                  </a:cubicBezTo>
                  <a:lnTo>
                    <a:pt x="7003" y="117399"/>
                  </a:lnTo>
                  <a:cubicBezTo>
                    <a:pt x="10099" y="117385"/>
                    <a:pt x="12852" y="115413"/>
                    <a:pt x="13852" y="112468"/>
                  </a:cubicBezTo>
                  <a:cubicBezTo>
                    <a:pt x="24810" y="78635"/>
                    <a:pt x="41248" y="40692"/>
                    <a:pt x="49055" y="32062"/>
                  </a:cubicBezTo>
                  <a:lnTo>
                    <a:pt x="49055" y="32062"/>
                  </a:lnTo>
                  <a:cubicBezTo>
                    <a:pt x="52576" y="45048"/>
                    <a:pt x="54329" y="58458"/>
                    <a:pt x="54260" y="71923"/>
                  </a:cubicBezTo>
                  <a:cubicBezTo>
                    <a:pt x="55219" y="91100"/>
                    <a:pt x="55904" y="103701"/>
                    <a:pt x="65219" y="106852"/>
                  </a:cubicBezTo>
                  <a:cubicBezTo>
                    <a:pt x="74533" y="110002"/>
                    <a:pt x="80834" y="102195"/>
                    <a:pt x="87135" y="94524"/>
                  </a:cubicBezTo>
                  <a:cubicBezTo>
                    <a:pt x="89861" y="91688"/>
                    <a:pt x="89765" y="87182"/>
                    <a:pt x="86930" y="84456"/>
                  </a:cubicBezTo>
                  <a:cubicBezTo>
                    <a:pt x="84080" y="81730"/>
                    <a:pt x="79574" y="81826"/>
                    <a:pt x="76848" y="84662"/>
                  </a:cubicBezTo>
                  <a:cubicBezTo>
                    <a:pt x="76601" y="84922"/>
                    <a:pt x="76382" y="85196"/>
                    <a:pt x="76177" y="8548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5C5674-F7BF-4F2B-BCB6-FE3132665532}"/>
                </a:ext>
              </a:extLst>
            </p:cNvPr>
            <p:cNvSpPr/>
            <p:nvPr/>
          </p:nvSpPr>
          <p:spPr>
            <a:xfrm>
              <a:off x="8349926" y="2354236"/>
              <a:ext cx="72273" cy="72012"/>
            </a:xfrm>
            <a:custGeom>
              <a:avLst/>
              <a:gdLst>
                <a:gd name="connsiteX0" fmla="*/ 63036 w 72273"/>
                <a:gd name="connsiteY0" fmla="*/ 29646 h 72012"/>
                <a:gd name="connsiteX1" fmla="*/ 54817 w 72273"/>
                <a:gd name="connsiteY1" fmla="*/ 29646 h 72012"/>
                <a:gd name="connsiteX2" fmla="*/ 55776 w 72273"/>
                <a:gd name="connsiteY2" fmla="*/ 5127 h 72012"/>
                <a:gd name="connsiteX3" fmla="*/ 46968 w 72273"/>
                <a:gd name="connsiteY3" fmla="*/ 234 h 72012"/>
                <a:gd name="connsiteX4" fmla="*/ 42078 w 72273"/>
                <a:gd name="connsiteY4" fmla="*/ 5127 h 72012"/>
                <a:gd name="connsiteX5" fmla="*/ 41119 w 72273"/>
                <a:gd name="connsiteY5" fmla="*/ 29646 h 72012"/>
                <a:gd name="connsiteX6" fmla="*/ 9067 w 72273"/>
                <a:gd name="connsiteY6" fmla="*/ 29646 h 72012"/>
                <a:gd name="connsiteX7" fmla="*/ 259 w 72273"/>
                <a:gd name="connsiteY7" fmla="*/ 34538 h 72012"/>
                <a:gd name="connsiteX8" fmla="*/ 5149 w 72273"/>
                <a:gd name="connsiteY8" fmla="*/ 43343 h 72012"/>
                <a:gd name="connsiteX9" fmla="*/ 9067 w 72273"/>
                <a:gd name="connsiteY9" fmla="*/ 43343 h 72012"/>
                <a:gd name="connsiteX10" fmla="*/ 40435 w 72273"/>
                <a:gd name="connsiteY10" fmla="*/ 43343 h 72012"/>
                <a:gd name="connsiteX11" fmla="*/ 39202 w 72273"/>
                <a:gd name="connsiteY11" fmla="*/ 64575 h 72012"/>
                <a:gd name="connsiteX12" fmla="*/ 45914 w 72273"/>
                <a:gd name="connsiteY12" fmla="*/ 71971 h 72012"/>
                <a:gd name="connsiteX13" fmla="*/ 45914 w 72273"/>
                <a:gd name="connsiteY13" fmla="*/ 71971 h 72012"/>
                <a:gd name="connsiteX14" fmla="*/ 53037 w 72273"/>
                <a:gd name="connsiteY14" fmla="*/ 65260 h 72012"/>
                <a:gd name="connsiteX15" fmla="*/ 54132 w 72273"/>
                <a:gd name="connsiteY15" fmla="*/ 43343 h 72012"/>
                <a:gd name="connsiteX16" fmla="*/ 63173 w 72273"/>
                <a:gd name="connsiteY16" fmla="*/ 43343 h 72012"/>
                <a:gd name="connsiteX17" fmla="*/ 71980 w 72273"/>
                <a:gd name="connsiteY17" fmla="*/ 38450 h 72012"/>
                <a:gd name="connsiteX18" fmla="*/ 67090 w 72273"/>
                <a:gd name="connsiteY18" fmla="*/ 29646 h 72012"/>
                <a:gd name="connsiteX19" fmla="*/ 63173 w 72273"/>
                <a:gd name="connsiteY19" fmla="*/ 29646 h 7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73" h="72012">
                  <a:moveTo>
                    <a:pt x="63036" y="29646"/>
                  </a:moveTo>
                  <a:lnTo>
                    <a:pt x="54817" y="29646"/>
                  </a:lnTo>
                  <a:cubicBezTo>
                    <a:pt x="54817" y="18687"/>
                    <a:pt x="55776" y="8688"/>
                    <a:pt x="55776" y="5127"/>
                  </a:cubicBezTo>
                  <a:cubicBezTo>
                    <a:pt x="54694" y="1345"/>
                    <a:pt x="50749" y="-846"/>
                    <a:pt x="46968" y="234"/>
                  </a:cubicBezTo>
                  <a:cubicBezTo>
                    <a:pt x="44599" y="910"/>
                    <a:pt x="42750" y="2760"/>
                    <a:pt x="42078" y="5127"/>
                  </a:cubicBezTo>
                  <a:cubicBezTo>
                    <a:pt x="42078" y="8551"/>
                    <a:pt x="42078" y="18824"/>
                    <a:pt x="41119" y="29646"/>
                  </a:cubicBezTo>
                  <a:lnTo>
                    <a:pt x="9067" y="29646"/>
                  </a:lnTo>
                  <a:cubicBezTo>
                    <a:pt x="5286" y="28565"/>
                    <a:pt x="1341" y="30755"/>
                    <a:pt x="259" y="34538"/>
                  </a:cubicBezTo>
                  <a:cubicBezTo>
                    <a:pt x="-823" y="38320"/>
                    <a:pt x="1369" y="42262"/>
                    <a:pt x="5149" y="43343"/>
                  </a:cubicBezTo>
                  <a:cubicBezTo>
                    <a:pt x="6437" y="43709"/>
                    <a:pt x="7793" y="43709"/>
                    <a:pt x="9067" y="43343"/>
                  </a:cubicBezTo>
                  <a:lnTo>
                    <a:pt x="40435" y="43343"/>
                  </a:lnTo>
                  <a:cubicBezTo>
                    <a:pt x="40435" y="54712"/>
                    <a:pt x="39202" y="64301"/>
                    <a:pt x="39202" y="64575"/>
                  </a:cubicBezTo>
                  <a:cubicBezTo>
                    <a:pt x="39051" y="68458"/>
                    <a:pt x="42037" y="71751"/>
                    <a:pt x="45914" y="71971"/>
                  </a:cubicBezTo>
                  <a:lnTo>
                    <a:pt x="45914" y="71971"/>
                  </a:lnTo>
                  <a:cubicBezTo>
                    <a:pt x="49694" y="71978"/>
                    <a:pt x="52817" y="69032"/>
                    <a:pt x="53037" y="65260"/>
                  </a:cubicBezTo>
                  <a:cubicBezTo>
                    <a:pt x="53037" y="64438"/>
                    <a:pt x="53037" y="54712"/>
                    <a:pt x="54132" y="43343"/>
                  </a:cubicBezTo>
                  <a:lnTo>
                    <a:pt x="63173" y="43343"/>
                  </a:lnTo>
                  <a:cubicBezTo>
                    <a:pt x="66953" y="44424"/>
                    <a:pt x="70898" y="42234"/>
                    <a:pt x="71980" y="38450"/>
                  </a:cubicBezTo>
                  <a:cubicBezTo>
                    <a:pt x="73063" y="34668"/>
                    <a:pt x="70871" y="30726"/>
                    <a:pt x="67090" y="29646"/>
                  </a:cubicBezTo>
                  <a:cubicBezTo>
                    <a:pt x="65803" y="29280"/>
                    <a:pt x="64447" y="29280"/>
                    <a:pt x="63173" y="296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287ECA69-218A-4A5D-9015-10E5227874D6}"/>
                </a:ext>
              </a:extLst>
            </p:cNvPr>
            <p:cNvSpPr/>
            <p:nvPr/>
          </p:nvSpPr>
          <p:spPr>
            <a:xfrm>
              <a:off x="8440312" y="2323694"/>
              <a:ext cx="85809" cy="172139"/>
            </a:xfrm>
            <a:custGeom>
              <a:avLst/>
              <a:gdLst>
                <a:gd name="connsiteX0" fmla="*/ 80177 w 85809"/>
                <a:gd name="connsiteY0" fmla="*/ 16492 h 172139"/>
                <a:gd name="connsiteX1" fmla="*/ 65109 w 85809"/>
                <a:gd name="connsiteY1" fmla="*/ 30189 h 172139"/>
                <a:gd name="connsiteX2" fmla="*/ 31687 w 85809"/>
                <a:gd name="connsiteY2" fmla="*/ 68954 h 172139"/>
                <a:gd name="connsiteX3" fmla="*/ 22646 w 85809"/>
                <a:gd name="connsiteY3" fmla="*/ 7999 h 172139"/>
                <a:gd name="connsiteX4" fmla="*/ 16756 w 85809"/>
                <a:gd name="connsiteY4" fmla="*/ 72 h 172139"/>
                <a:gd name="connsiteX5" fmla="*/ 16620 w 85809"/>
                <a:gd name="connsiteY5" fmla="*/ 54 h 172139"/>
                <a:gd name="connsiteX6" fmla="*/ 8730 w 85809"/>
                <a:gd name="connsiteY6" fmla="*/ 5674 h 172139"/>
                <a:gd name="connsiteX7" fmla="*/ 8675 w 85809"/>
                <a:gd name="connsiteY7" fmla="*/ 6081 h 172139"/>
                <a:gd name="connsiteX8" fmla="*/ 28263 w 85809"/>
                <a:gd name="connsiteY8" fmla="*/ 82788 h 172139"/>
                <a:gd name="connsiteX9" fmla="*/ 70451 w 85809"/>
                <a:gd name="connsiteY9" fmla="*/ 49366 h 172139"/>
                <a:gd name="connsiteX10" fmla="*/ 43741 w 85809"/>
                <a:gd name="connsiteY10" fmla="*/ 155797 h 172139"/>
                <a:gd name="connsiteX11" fmla="*/ 32920 w 85809"/>
                <a:gd name="connsiteY11" fmla="*/ 157030 h 172139"/>
                <a:gd name="connsiteX12" fmla="*/ 13743 w 85809"/>
                <a:gd name="connsiteY12" fmla="*/ 131004 h 172139"/>
                <a:gd name="connsiteX13" fmla="*/ 4894 w 85809"/>
                <a:gd name="connsiteY13" fmla="*/ 126607 h 172139"/>
                <a:gd name="connsiteX14" fmla="*/ 4840 w 85809"/>
                <a:gd name="connsiteY14" fmla="*/ 126621 h 172139"/>
                <a:gd name="connsiteX15" fmla="*/ 319 w 85809"/>
                <a:gd name="connsiteY15" fmla="*/ 135525 h 172139"/>
                <a:gd name="connsiteX16" fmla="*/ 27715 w 85809"/>
                <a:gd name="connsiteY16" fmla="*/ 170317 h 172139"/>
                <a:gd name="connsiteX17" fmla="*/ 36892 w 85809"/>
                <a:gd name="connsiteY17" fmla="*/ 172098 h 172139"/>
                <a:gd name="connsiteX18" fmla="*/ 50590 w 85809"/>
                <a:gd name="connsiteY18" fmla="*/ 168262 h 172139"/>
                <a:gd name="connsiteX19" fmla="*/ 85793 w 85809"/>
                <a:gd name="connsiteY19" fmla="*/ 24299 h 172139"/>
                <a:gd name="connsiteX20" fmla="*/ 80177 w 85809"/>
                <a:gd name="connsiteY20" fmla="*/ 16492 h 17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809" h="172139">
                  <a:moveTo>
                    <a:pt x="80177" y="16492"/>
                  </a:moveTo>
                  <a:cubicBezTo>
                    <a:pt x="74013" y="14848"/>
                    <a:pt x="71547" y="19231"/>
                    <a:pt x="65109" y="30189"/>
                  </a:cubicBezTo>
                  <a:cubicBezTo>
                    <a:pt x="58671" y="41147"/>
                    <a:pt x="41823" y="71282"/>
                    <a:pt x="31687" y="68954"/>
                  </a:cubicBezTo>
                  <a:cubicBezTo>
                    <a:pt x="21551" y="66625"/>
                    <a:pt x="19496" y="31833"/>
                    <a:pt x="22646" y="7999"/>
                  </a:cubicBezTo>
                  <a:cubicBezTo>
                    <a:pt x="23208" y="4181"/>
                    <a:pt x="20564" y="632"/>
                    <a:pt x="16756" y="72"/>
                  </a:cubicBezTo>
                  <a:cubicBezTo>
                    <a:pt x="16702" y="65"/>
                    <a:pt x="16661" y="60"/>
                    <a:pt x="16620" y="54"/>
                  </a:cubicBezTo>
                  <a:cubicBezTo>
                    <a:pt x="12894" y="-573"/>
                    <a:pt x="9360" y="1943"/>
                    <a:pt x="8730" y="5674"/>
                  </a:cubicBezTo>
                  <a:cubicBezTo>
                    <a:pt x="8702" y="5809"/>
                    <a:pt x="8688" y="5944"/>
                    <a:pt x="8675" y="6081"/>
                  </a:cubicBezTo>
                  <a:cubicBezTo>
                    <a:pt x="7031" y="17724"/>
                    <a:pt x="593" y="75940"/>
                    <a:pt x="28263" y="82788"/>
                  </a:cubicBezTo>
                  <a:cubicBezTo>
                    <a:pt x="44974" y="87035"/>
                    <a:pt x="59493" y="67584"/>
                    <a:pt x="70451" y="49366"/>
                  </a:cubicBezTo>
                  <a:cubicBezTo>
                    <a:pt x="67438" y="87720"/>
                    <a:pt x="58808" y="147442"/>
                    <a:pt x="43741" y="155797"/>
                  </a:cubicBezTo>
                  <a:cubicBezTo>
                    <a:pt x="40549" y="157934"/>
                    <a:pt x="36509" y="158386"/>
                    <a:pt x="32920" y="157030"/>
                  </a:cubicBezTo>
                  <a:cubicBezTo>
                    <a:pt x="23194" y="153332"/>
                    <a:pt x="15798" y="137031"/>
                    <a:pt x="13743" y="131004"/>
                  </a:cubicBezTo>
                  <a:cubicBezTo>
                    <a:pt x="12510" y="127347"/>
                    <a:pt x="8552" y="125375"/>
                    <a:pt x="4894" y="126607"/>
                  </a:cubicBezTo>
                  <a:cubicBezTo>
                    <a:pt x="4881" y="126607"/>
                    <a:pt x="4853" y="126607"/>
                    <a:pt x="4840" y="126621"/>
                  </a:cubicBezTo>
                  <a:cubicBezTo>
                    <a:pt x="1155" y="127854"/>
                    <a:pt x="-859" y="131826"/>
                    <a:pt x="319" y="135525"/>
                  </a:cubicBezTo>
                  <a:cubicBezTo>
                    <a:pt x="1278" y="138401"/>
                    <a:pt x="10045" y="162920"/>
                    <a:pt x="27715" y="170317"/>
                  </a:cubicBezTo>
                  <a:cubicBezTo>
                    <a:pt x="30646" y="171426"/>
                    <a:pt x="33755" y="172029"/>
                    <a:pt x="36892" y="172098"/>
                  </a:cubicBezTo>
                  <a:cubicBezTo>
                    <a:pt x="41700" y="171947"/>
                    <a:pt x="46398" y="170632"/>
                    <a:pt x="50590" y="168262"/>
                  </a:cubicBezTo>
                  <a:cubicBezTo>
                    <a:pt x="82642" y="150455"/>
                    <a:pt x="85793" y="25532"/>
                    <a:pt x="85793" y="24299"/>
                  </a:cubicBezTo>
                  <a:cubicBezTo>
                    <a:pt x="85546" y="20846"/>
                    <a:pt x="83369" y="17826"/>
                    <a:pt x="80177" y="16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0FD2A526-3BE1-415D-A8A8-62909BFFBE19}"/>
                </a:ext>
              </a:extLst>
            </p:cNvPr>
            <p:cNvSpPr/>
            <p:nvPr/>
          </p:nvSpPr>
          <p:spPr>
            <a:xfrm>
              <a:off x="8546134" y="2422713"/>
              <a:ext cx="71845" cy="94352"/>
            </a:xfrm>
            <a:custGeom>
              <a:avLst/>
              <a:gdLst>
                <a:gd name="connsiteX0" fmla="*/ 69828 w 71845"/>
                <a:gd name="connsiteY0" fmla="*/ 78010 h 94352"/>
                <a:gd name="connsiteX1" fmla="*/ 61746 w 71845"/>
                <a:gd name="connsiteY1" fmla="*/ 76641 h 94352"/>
                <a:gd name="connsiteX2" fmla="*/ 61746 w 71845"/>
                <a:gd name="connsiteY2" fmla="*/ 62943 h 94352"/>
                <a:gd name="connsiteX3" fmla="*/ 59692 w 71845"/>
                <a:gd name="connsiteY3" fmla="*/ 15412 h 94352"/>
                <a:gd name="connsiteX4" fmla="*/ 48186 w 71845"/>
                <a:gd name="connsiteY4" fmla="*/ 3632 h 94352"/>
                <a:gd name="connsiteX5" fmla="*/ 48186 w 71845"/>
                <a:gd name="connsiteY5" fmla="*/ 3632 h 94352"/>
                <a:gd name="connsiteX6" fmla="*/ 20790 w 71845"/>
                <a:gd name="connsiteY6" fmla="*/ 48560 h 94352"/>
                <a:gd name="connsiteX7" fmla="*/ 14215 w 71845"/>
                <a:gd name="connsiteY7" fmla="*/ 7467 h 94352"/>
                <a:gd name="connsiteX8" fmla="*/ 7490 w 71845"/>
                <a:gd name="connsiteY8" fmla="*/ -31 h 94352"/>
                <a:gd name="connsiteX9" fmla="*/ -3 w 71845"/>
                <a:gd name="connsiteY9" fmla="*/ 6696 h 94352"/>
                <a:gd name="connsiteX10" fmla="*/ 518 w 71845"/>
                <a:gd name="connsiteY10" fmla="*/ 9796 h 94352"/>
                <a:gd name="connsiteX11" fmla="*/ 12161 w 71845"/>
                <a:gd name="connsiteY11" fmla="*/ 81846 h 94352"/>
                <a:gd name="connsiteX12" fmla="*/ 18736 w 71845"/>
                <a:gd name="connsiteY12" fmla="*/ 87873 h 94352"/>
                <a:gd name="connsiteX13" fmla="*/ 25859 w 71845"/>
                <a:gd name="connsiteY13" fmla="*/ 81846 h 94352"/>
                <a:gd name="connsiteX14" fmla="*/ 47364 w 71845"/>
                <a:gd name="connsiteY14" fmla="*/ 21713 h 94352"/>
                <a:gd name="connsiteX15" fmla="*/ 48186 w 71845"/>
                <a:gd name="connsiteY15" fmla="*/ 61710 h 94352"/>
                <a:gd name="connsiteX16" fmla="*/ 54350 w 71845"/>
                <a:gd name="connsiteY16" fmla="*/ 93489 h 94352"/>
                <a:gd name="connsiteX17" fmla="*/ 58185 w 71845"/>
                <a:gd name="connsiteY17" fmla="*/ 94311 h 94352"/>
                <a:gd name="connsiteX18" fmla="*/ 69965 w 71845"/>
                <a:gd name="connsiteY18" fmla="*/ 87873 h 94352"/>
                <a:gd name="connsiteX19" fmla="*/ 69828 w 71845"/>
                <a:gd name="connsiteY19" fmla="*/ 78010 h 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845" h="94352">
                  <a:moveTo>
                    <a:pt x="69828" y="78010"/>
                  </a:moveTo>
                  <a:cubicBezTo>
                    <a:pt x="67691" y="75901"/>
                    <a:pt x="64459" y="75339"/>
                    <a:pt x="61746" y="76641"/>
                  </a:cubicBezTo>
                  <a:cubicBezTo>
                    <a:pt x="61746" y="72531"/>
                    <a:pt x="61746" y="67189"/>
                    <a:pt x="61746" y="62943"/>
                  </a:cubicBezTo>
                  <a:cubicBezTo>
                    <a:pt x="63459" y="47081"/>
                    <a:pt x="62774" y="31055"/>
                    <a:pt x="59692" y="15412"/>
                  </a:cubicBezTo>
                  <a:cubicBezTo>
                    <a:pt x="57089" y="5686"/>
                    <a:pt x="52021" y="3632"/>
                    <a:pt x="48186" y="3632"/>
                  </a:cubicBezTo>
                  <a:lnTo>
                    <a:pt x="48186" y="3632"/>
                  </a:lnTo>
                  <a:cubicBezTo>
                    <a:pt x="44351" y="3632"/>
                    <a:pt x="35447" y="3632"/>
                    <a:pt x="20790" y="48560"/>
                  </a:cubicBezTo>
                  <a:lnTo>
                    <a:pt x="14215" y="7467"/>
                  </a:lnTo>
                  <a:cubicBezTo>
                    <a:pt x="14435" y="3539"/>
                    <a:pt x="11421" y="183"/>
                    <a:pt x="7490" y="-31"/>
                  </a:cubicBezTo>
                  <a:cubicBezTo>
                    <a:pt x="3559" y="-243"/>
                    <a:pt x="203" y="2767"/>
                    <a:pt x="-3" y="6696"/>
                  </a:cubicBezTo>
                  <a:cubicBezTo>
                    <a:pt x="-71" y="7755"/>
                    <a:pt x="107" y="8815"/>
                    <a:pt x="518" y="9796"/>
                  </a:cubicBezTo>
                  <a:lnTo>
                    <a:pt x="12161" y="81846"/>
                  </a:lnTo>
                  <a:cubicBezTo>
                    <a:pt x="12668" y="85147"/>
                    <a:pt x="15407" y="87654"/>
                    <a:pt x="18736" y="87873"/>
                  </a:cubicBezTo>
                  <a:cubicBezTo>
                    <a:pt x="22297" y="87982"/>
                    <a:pt x="25365" y="85380"/>
                    <a:pt x="25859" y="81846"/>
                  </a:cubicBezTo>
                  <a:cubicBezTo>
                    <a:pt x="31146" y="61176"/>
                    <a:pt x="38337" y="41040"/>
                    <a:pt x="47364" y="21713"/>
                  </a:cubicBezTo>
                  <a:cubicBezTo>
                    <a:pt x="49282" y="34959"/>
                    <a:pt x="49569" y="48396"/>
                    <a:pt x="48186" y="61710"/>
                  </a:cubicBezTo>
                  <a:cubicBezTo>
                    <a:pt x="47090" y="79928"/>
                    <a:pt x="46542" y="89927"/>
                    <a:pt x="54350" y="93489"/>
                  </a:cubicBezTo>
                  <a:cubicBezTo>
                    <a:pt x="55569" y="94009"/>
                    <a:pt x="56870" y="94283"/>
                    <a:pt x="58185" y="94311"/>
                  </a:cubicBezTo>
                  <a:cubicBezTo>
                    <a:pt x="62774" y="93722"/>
                    <a:pt x="66979" y="91420"/>
                    <a:pt x="69965" y="87873"/>
                  </a:cubicBezTo>
                  <a:cubicBezTo>
                    <a:pt x="72499" y="85051"/>
                    <a:pt x="72444" y="80764"/>
                    <a:pt x="69828" y="780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6C35D93-A3AB-4817-B97F-485A45190A29}"/>
                </a:ext>
              </a:extLst>
            </p:cNvPr>
            <p:cNvSpPr/>
            <p:nvPr/>
          </p:nvSpPr>
          <p:spPr>
            <a:xfrm>
              <a:off x="8612739" y="2232836"/>
              <a:ext cx="74511" cy="329020"/>
            </a:xfrm>
            <a:custGeom>
              <a:avLst/>
              <a:gdLst>
                <a:gd name="connsiteX0" fmla="*/ 51166 w 74511"/>
                <a:gd name="connsiteY0" fmla="*/ 214329 h 329020"/>
                <a:gd name="connsiteX1" fmla="*/ 64863 w 74511"/>
                <a:gd name="connsiteY1" fmla="*/ 109953 h 329020"/>
                <a:gd name="connsiteX2" fmla="*/ 63219 w 74511"/>
                <a:gd name="connsiteY2" fmla="*/ 101049 h 329020"/>
                <a:gd name="connsiteX3" fmla="*/ 43221 w 74511"/>
                <a:gd name="connsiteY3" fmla="*/ 83927 h 329020"/>
                <a:gd name="connsiteX4" fmla="*/ 43221 w 74511"/>
                <a:gd name="connsiteY4" fmla="*/ 56532 h 329020"/>
                <a:gd name="connsiteX5" fmla="*/ 56919 w 74511"/>
                <a:gd name="connsiteY5" fmla="*/ 25575 h 329020"/>
                <a:gd name="connsiteX6" fmla="*/ 53631 w 74511"/>
                <a:gd name="connsiteY6" fmla="*/ 2015 h 329020"/>
                <a:gd name="connsiteX7" fmla="*/ 11168 w 74511"/>
                <a:gd name="connsiteY7" fmla="*/ 18041 h 329020"/>
                <a:gd name="connsiteX8" fmla="*/ 9456 w 74511"/>
                <a:gd name="connsiteY8" fmla="*/ 27969 h 329020"/>
                <a:gd name="connsiteX9" fmla="*/ 19387 w 74511"/>
                <a:gd name="connsiteY9" fmla="*/ 29675 h 329020"/>
                <a:gd name="connsiteX10" fmla="*/ 20209 w 74511"/>
                <a:gd name="connsiteY10" fmla="*/ 28999 h 329020"/>
                <a:gd name="connsiteX11" fmla="*/ 44865 w 74511"/>
                <a:gd name="connsiteY11" fmla="*/ 14206 h 329020"/>
                <a:gd name="connsiteX12" fmla="*/ 43358 w 74511"/>
                <a:gd name="connsiteY12" fmla="*/ 21466 h 329020"/>
                <a:gd name="connsiteX13" fmla="*/ 31304 w 74511"/>
                <a:gd name="connsiteY13" fmla="*/ 50231 h 329020"/>
                <a:gd name="connsiteX14" fmla="*/ 34043 w 74511"/>
                <a:gd name="connsiteY14" fmla="*/ 94885 h 329020"/>
                <a:gd name="connsiteX15" fmla="*/ 49933 w 74511"/>
                <a:gd name="connsiteY15" fmla="*/ 108583 h 329020"/>
                <a:gd name="connsiteX16" fmla="*/ 37468 w 74511"/>
                <a:gd name="connsiteY16" fmla="*/ 217069 h 329020"/>
                <a:gd name="connsiteX17" fmla="*/ 52672 w 74511"/>
                <a:gd name="connsiteY17" fmla="*/ 271860 h 329020"/>
                <a:gd name="connsiteX18" fmla="*/ 50618 w 74511"/>
                <a:gd name="connsiteY18" fmla="*/ 312131 h 329020"/>
                <a:gd name="connsiteX19" fmla="*/ 13634 w 74511"/>
                <a:gd name="connsiteY19" fmla="*/ 295694 h 329020"/>
                <a:gd name="connsiteX20" fmla="*/ 4182 w 74511"/>
                <a:gd name="connsiteY20" fmla="*/ 292132 h 329020"/>
                <a:gd name="connsiteX21" fmla="*/ 621 w 74511"/>
                <a:gd name="connsiteY21" fmla="*/ 301584 h 329020"/>
                <a:gd name="connsiteX22" fmla="*/ 39659 w 74511"/>
                <a:gd name="connsiteY22" fmla="*/ 328979 h 329020"/>
                <a:gd name="connsiteX23" fmla="*/ 55412 w 74511"/>
                <a:gd name="connsiteY23" fmla="*/ 325966 h 329020"/>
                <a:gd name="connsiteX24" fmla="*/ 66096 w 74511"/>
                <a:gd name="connsiteY24" fmla="*/ 267750 h 329020"/>
                <a:gd name="connsiteX25" fmla="*/ 51166 w 74511"/>
                <a:gd name="connsiteY25" fmla="*/ 214329 h 32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511" h="329020">
                  <a:moveTo>
                    <a:pt x="51166" y="214329"/>
                  </a:moveTo>
                  <a:cubicBezTo>
                    <a:pt x="44563" y="178965"/>
                    <a:pt x="49357" y="142416"/>
                    <a:pt x="64863" y="109953"/>
                  </a:cubicBezTo>
                  <a:cubicBezTo>
                    <a:pt x="66520" y="106974"/>
                    <a:pt x="65822" y="103242"/>
                    <a:pt x="63219" y="101049"/>
                  </a:cubicBezTo>
                  <a:lnTo>
                    <a:pt x="43221" y="83927"/>
                  </a:lnTo>
                  <a:cubicBezTo>
                    <a:pt x="34317" y="76256"/>
                    <a:pt x="35687" y="72558"/>
                    <a:pt x="43221" y="56532"/>
                  </a:cubicBezTo>
                  <a:cubicBezTo>
                    <a:pt x="48755" y="46671"/>
                    <a:pt x="53343" y="36306"/>
                    <a:pt x="56919" y="25575"/>
                  </a:cubicBezTo>
                  <a:cubicBezTo>
                    <a:pt x="58288" y="21192"/>
                    <a:pt x="62398" y="7905"/>
                    <a:pt x="53631" y="2015"/>
                  </a:cubicBezTo>
                  <a:cubicBezTo>
                    <a:pt x="42810" y="-5382"/>
                    <a:pt x="22400" y="8864"/>
                    <a:pt x="11168" y="18041"/>
                  </a:cubicBezTo>
                  <a:cubicBezTo>
                    <a:pt x="7949" y="20312"/>
                    <a:pt x="7196" y="24756"/>
                    <a:pt x="9456" y="27969"/>
                  </a:cubicBezTo>
                  <a:cubicBezTo>
                    <a:pt x="11730" y="31181"/>
                    <a:pt x="16182" y="31944"/>
                    <a:pt x="19387" y="29675"/>
                  </a:cubicBezTo>
                  <a:cubicBezTo>
                    <a:pt x="19674" y="29471"/>
                    <a:pt x="19948" y="29244"/>
                    <a:pt x="20209" y="28999"/>
                  </a:cubicBezTo>
                  <a:cubicBezTo>
                    <a:pt x="27551" y="22730"/>
                    <a:pt x="35879" y="17730"/>
                    <a:pt x="44865" y="14206"/>
                  </a:cubicBezTo>
                  <a:cubicBezTo>
                    <a:pt x="44673" y="16681"/>
                    <a:pt x="44166" y="19121"/>
                    <a:pt x="43358" y="21466"/>
                  </a:cubicBezTo>
                  <a:cubicBezTo>
                    <a:pt x="40180" y="31384"/>
                    <a:pt x="36139" y="41008"/>
                    <a:pt x="31304" y="50231"/>
                  </a:cubicBezTo>
                  <a:cubicBezTo>
                    <a:pt x="23359" y="66120"/>
                    <a:pt x="16373" y="79818"/>
                    <a:pt x="34043" y="94885"/>
                  </a:cubicBezTo>
                  <a:lnTo>
                    <a:pt x="49933" y="108583"/>
                  </a:lnTo>
                  <a:cubicBezTo>
                    <a:pt x="34920" y="142659"/>
                    <a:pt x="30578" y="180478"/>
                    <a:pt x="37468" y="217069"/>
                  </a:cubicBezTo>
                  <a:cubicBezTo>
                    <a:pt x="41084" y="235698"/>
                    <a:pt x="46179" y="254025"/>
                    <a:pt x="52672" y="271860"/>
                  </a:cubicBezTo>
                  <a:cubicBezTo>
                    <a:pt x="62672" y="301173"/>
                    <a:pt x="63493" y="307337"/>
                    <a:pt x="50618" y="312131"/>
                  </a:cubicBezTo>
                  <a:cubicBezTo>
                    <a:pt x="35879" y="317555"/>
                    <a:pt x="19483" y="310282"/>
                    <a:pt x="13634" y="295694"/>
                  </a:cubicBezTo>
                  <a:cubicBezTo>
                    <a:pt x="12004" y="292105"/>
                    <a:pt x="7771" y="290502"/>
                    <a:pt x="4182" y="292132"/>
                  </a:cubicBezTo>
                  <a:cubicBezTo>
                    <a:pt x="594" y="293762"/>
                    <a:pt x="-1009" y="297995"/>
                    <a:pt x="621" y="301584"/>
                  </a:cubicBezTo>
                  <a:cubicBezTo>
                    <a:pt x="7319" y="317432"/>
                    <a:pt x="22469" y="328075"/>
                    <a:pt x="39659" y="328979"/>
                  </a:cubicBezTo>
                  <a:cubicBezTo>
                    <a:pt x="45043" y="328897"/>
                    <a:pt x="50371" y="327883"/>
                    <a:pt x="55412" y="325966"/>
                  </a:cubicBezTo>
                  <a:cubicBezTo>
                    <a:pt x="82807" y="316103"/>
                    <a:pt x="75273" y="294735"/>
                    <a:pt x="66096" y="267750"/>
                  </a:cubicBezTo>
                  <a:cubicBezTo>
                    <a:pt x="59713" y="250368"/>
                    <a:pt x="54727" y="232506"/>
                    <a:pt x="51166" y="214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CB545B1-0595-4465-B349-246FFBFB875A}"/>
                </a:ext>
              </a:extLst>
            </p:cNvPr>
            <p:cNvSpPr/>
            <p:nvPr/>
          </p:nvSpPr>
          <p:spPr>
            <a:xfrm>
              <a:off x="10659798" y="4473210"/>
              <a:ext cx="111393" cy="341097"/>
            </a:xfrm>
            <a:custGeom>
              <a:avLst/>
              <a:gdLst>
                <a:gd name="connsiteX0" fmla="*/ 105060 w 111393"/>
                <a:gd name="connsiteY0" fmla="*/ -17 h 341097"/>
                <a:gd name="connsiteX1" fmla="*/ 64652 w 111393"/>
                <a:gd name="connsiteY1" fmla="*/ 13681 h 341097"/>
                <a:gd name="connsiteX2" fmla="*/ 63693 w 111393"/>
                <a:gd name="connsiteY2" fmla="*/ 41076 h 341097"/>
                <a:gd name="connsiteX3" fmla="*/ 63693 w 111393"/>
                <a:gd name="connsiteY3" fmla="*/ 118468 h 341097"/>
                <a:gd name="connsiteX4" fmla="*/ 3423 w 111393"/>
                <a:gd name="connsiteY4" fmla="*/ 155726 h 341097"/>
                <a:gd name="connsiteX5" fmla="*/ -1 w 111393"/>
                <a:gd name="connsiteY5" fmla="*/ 162301 h 341097"/>
                <a:gd name="connsiteX6" fmla="*/ 4245 w 111393"/>
                <a:gd name="connsiteY6" fmla="*/ 168328 h 341097"/>
                <a:gd name="connsiteX7" fmla="*/ 54653 w 111393"/>
                <a:gd name="connsiteY7" fmla="*/ 229146 h 341097"/>
                <a:gd name="connsiteX8" fmla="*/ 32462 w 111393"/>
                <a:gd name="connsiteY8" fmla="*/ 327633 h 341097"/>
                <a:gd name="connsiteX9" fmla="*/ 32462 w 111393"/>
                <a:gd name="connsiteY9" fmla="*/ 334618 h 341097"/>
                <a:gd name="connsiteX10" fmla="*/ 38352 w 111393"/>
                <a:gd name="connsiteY10" fmla="*/ 338180 h 341097"/>
                <a:gd name="connsiteX11" fmla="*/ 95746 w 111393"/>
                <a:gd name="connsiteY11" fmla="*/ 341056 h 341097"/>
                <a:gd name="connsiteX12" fmla="*/ 95746 w 111393"/>
                <a:gd name="connsiteY12" fmla="*/ 341056 h 341097"/>
                <a:gd name="connsiteX13" fmla="*/ 102732 w 111393"/>
                <a:gd name="connsiteY13" fmla="*/ 334344 h 341097"/>
                <a:gd name="connsiteX14" fmla="*/ 96458 w 111393"/>
                <a:gd name="connsiteY14" fmla="*/ 326975 h 341097"/>
                <a:gd name="connsiteX15" fmla="*/ 96020 w 111393"/>
                <a:gd name="connsiteY15" fmla="*/ 326947 h 341097"/>
                <a:gd name="connsiteX16" fmla="*/ 49447 w 111393"/>
                <a:gd name="connsiteY16" fmla="*/ 324619 h 341097"/>
                <a:gd name="connsiteX17" fmla="*/ 68213 w 111393"/>
                <a:gd name="connsiteY17" fmla="*/ 226543 h 341097"/>
                <a:gd name="connsiteX18" fmla="*/ 20819 w 111393"/>
                <a:gd name="connsiteY18" fmla="*/ 161479 h 341097"/>
                <a:gd name="connsiteX19" fmla="*/ 70679 w 111393"/>
                <a:gd name="connsiteY19" fmla="*/ 130522 h 341097"/>
                <a:gd name="connsiteX20" fmla="*/ 76432 w 111393"/>
                <a:gd name="connsiteY20" fmla="*/ 35597 h 341097"/>
                <a:gd name="connsiteX21" fmla="*/ 76432 w 111393"/>
                <a:gd name="connsiteY21" fmla="*/ 21900 h 341097"/>
                <a:gd name="connsiteX22" fmla="*/ 103827 w 111393"/>
                <a:gd name="connsiteY22" fmla="*/ 14229 h 341097"/>
                <a:gd name="connsiteX23" fmla="*/ 111361 w 111393"/>
                <a:gd name="connsiteY23" fmla="*/ 7517 h 341097"/>
                <a:gd name="connsiteX24" fmla="*/ 105060 w 111393"/>
                <a:gd name="connsiteY24" fmla="*/ -17 h 34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1393" h="341097">
                  <a:moveTo>
                    <a:pt x="105060" y="-17"/>
                  </a:moveTo>
                  <a:cubicBezTo>
                    <a:pt x="102184" y="-17"/>
                    <a:pt x="75336" y="-1250"/>
                    <a:pt x="64652" y="13681"/>
                  </a:cubicBezTo>
                  <a:cubicBezTo>
                    <a:pt x="59460" y="21982"/>
                    <a:pt x="59091" y="32433"/>
                    <a:pt x="63693" y="41076"/>
                  </a:cubicBezTo>
                  <a:cubicBezTo>
                    <a:pt x="69720" y="54774"/>
                    <a:pt x="87390" y="103538"/>
                    <a:pt x="63693" y="118468"/>
                  </a:cubicBezTo>
                  <a:cubicBezTo>
                    <a:pt x="39996" y="133399"/>
                    <a:pt x="3423" y="155726"/>
                    <a:pt x="3423" y="155726"/>
                  </a:cubicBezTo>
                  <a:cubicBezTo>
                    <a:pt x="1136" y="157110"/>
                    <a:pt x="-179" y="159644"/>
                    <a:pt x="-1" y="162301"/>
                  </a:cubicBezTo>
                  <a:cubicBezTo>
                    <a:pt x="273" y="164917"/>
                    <a:pt x="1875" y="167191"/>
                    <a:pt x="4245" y="168328"/>
                  </a:cubicBezTo>
                  <a:cubicBezTo>
                    <a:pt x="29257" y="180094"/>
                    <a:pt x="47735" y="202381"/>
                    <a:pt x="54653" y="229146"/>
                  </a:cubicBezTo>
                  <a:cubicBezTo>
                    <a:pt x="62734" y="271883"/>
                    <a:pt x="32736" y="327085"/>
                    <a:pt x="32462" y="327633"/>
                  </a:cubicBezTo>
                  <a:cubicBezTo>
                    <a:pt x="31243" y="329797"/>
                    <a:pt x="31243" y="332454"/>
                    <a:pt x="32462" y="334618"/>
                  </a:cubicBezTo>
                  <a:cubicBezTo>
                    <a:pt x="33722" y="336700"/>
                    <a:pt x="35928" y="338029"/>
                    <a:pt x="38352" y="338180"/>
                  </a:cubicBezTo>
                  <a:lnTo>
                    <a:pt x="95746" y="341056"/>
                  </a:lnTo>
                  <a:lnTo>
                    <a:pt x="95746" y="341056"/>
                  </a:lnTo>
                  <a:cubicBezTo>
                    <a:pt x="99499" y="341056"/>
                    <a:pt x="102581" y="338097"/>
                    <a:pt x="102732" y="334344"/>
                  </a:cubicBezTo>
                  <a:cubicBezTo>
                    <a:pt x="103033" y="330578"/>
                    <a:pt x="100225" y="327276"/>
                    <a:pt x="96458" y="326975"/>
                  </a:cubicBezTo>
                  <a:cubicBezTo>
                    <a:pt x="96307" y="326961"/>
                    <a:pt x="96171" y="326947"/>
                    <a:pt x="96020" y="326947"/>
                  </a:cubicBezTo>
                  <a:lnTo>
                    <a:pt x="49447" y="324619"/>
                  </a:lnTo>
                  <a:cubicBezTo>
                    <a:pt x="58351" y="305579"/>
                    <a:pt x="75062" y="263116"/>
                    <a:pt x="68213" y="226543"/>
                  </a:cubicBezTo>
                  <a:cubicBezTo>
                    <a:pt x="62186" y="199189"/>
                    <a:pt x="44996" y="175615"/>
                    <a:pt x="20819" y="161479"/>
                  </a:cubicBezTo>
                  <a:lnTo>
                    <a:pt x="70679" y="130522"/>
                  </a:lnTo>
                  <a:cubicBezTo>
                    <a:pt x="93554" y="116825"/>
                    <a:pt x="95609" y="81759"/>
                    <a:pt x="76432" y="35597"/>
                  </a:cubicBezTo>
                  <a:cubicBezTo>
                    <a:pt x="74145" y="31323"/>
                    <a:pt x="74145" y="26173"/>
                    <a:pt x="76432" y="21900"/>
                  </a:cubicBezTo>
                  <a:cubicBezTo>
                    <a:pt x="81637" y="14640"/>
                    <a:pt x="98896" y="13818"/>
                    <a:pt x="103827" y="14229"/>
                  </a:cubicBezTo>
                  <a:cubicBezTo>
                    <a:pt x="107731" y="14393"/>
                    <a:pt x="111073" y="11421"/>
                    <a:pt x="111361" y="7517"/>
                  </a:cubicBezTo>
                  <a:cubicBezTo>
                    <a:pt x="111608" y="3723"/>
                    <a:pt x="108827" y="408"/>
                    <a:pt x="105060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6801040B-8154-4700-81B1-A365FAB35950}"/>
                </a:ext>
              </a:extLst>
            </p:cNvPr>
            <p:cNvSpPr/>
            <p:nvPr/>
          </p:nvSpPr>
          <p:spPr>
            <a:xfrm>
              <a:off x="11007488" y="4487953"/>
              <a:ext cx="81888" cy="319953"/>
            </a:xfrm>
            <a:custGeom>
              <a:avLst/>
              <a:gdLst>
                <a:gd name="connsiteX0" fmla="*/ 73650 w 81888"/>
                <a:gd name="connsiteY0" fmla="*/ 132764 h 319953"/>
                <a:gd name="connsiteX1" fmla="*/ 67623 w 81888"/>
                <a:gd name="connsiteY1" fmla="*/ 131942 h 319953"/>
                <a:gd name="connsiteX2" fmla="*/ 25708 w 81888"/>
                <a:gd name="connsiteY2" fmla="*/ 121943 h 319953"/>
                <a:gd name="connsiteX3" fmla="*/ 47762 w 81888"/>
                <a:gd name="connsiteY3" fmla="*/ 75782 h 319953"/>
                <a:gd name="connsiteX4" fmla="*/ 76938 w 81888"/>
                <a:gd name="connsiteY4" fmla="*/ 20991 h 319953"/>
                <a:gd name="connsiteX5" fmla="*/ 68034 w 81888"/>
                <a:gd name="connsiteY5" fmla="*/ 3458 h 319953"/>
                <a:gd name="connsiteX6" fmla="*/ 3518 w 81888"/>
                <a:gd name="connsiteY6" fmla="*/ 14690 h 319953"/>
                <a:gd name="connsiteX7" fmla="*/ 956 w 81888"/>
                <a:gd name="connsiteY7" fmla="*/ 24429 h 319953"/>
                <a:gd name="connsiteX8" fmla="*/ 9819 w 81888"/>
                <a:gd name="connsiteY8" fmla="*/ 27429 h 319953"/>
                <a:gd name="connsiteX9" fmla="*/ 60500 w 81888"/>
                <a:gd name="connsiteY9" fmla="*/ 15512 h 319953"/>
                <a:gd name="connsiteX10" fmla="*/ 62692 w 81888"/>
                <a:gd name="connsiteY10" fmla="*/ 20991 h 319953"/>
                <a:gd name="connsiteX11" fmla="*/ 36529 w 81888"/>
                <a:gd name="connsiteY11" fmla="*/ 67152 h 319953"/>
                <a:gd name="connsiteX12" fmla="*/ 16394 w 81888"/>
                <a:gd name="connsiteY12" fmla="*/ 132628 h 319953"/>
                <a:gd name="connsiteX13" fmla="*/ 63651 w 81888"/>
                <a:gd name="connsiteY13" fmla="*/ 147147 h 319953"/>
                <a:gd name="connsiteX14" fmla="*/ 51734 w 81888"/>
                <a:gd name="connsiteY14" fmla="*/ 293439 h 319953"/>
                <a:gd name="connsiteX15" fmla="*/ 13243 w 81888"/>
                <a:gd name="connsiteY15" fmla="*/ 304807 h 319953"/>
                <a:gd name="connsiteX16" fmla="*/ 3737 w 81888"/>
                <a:gd name="connsiteY16" fmla="*/ 308150 h 319953"/>
                <a:gd name="connsiteX17" fmla="*/ 5983 w 81888"/>
                <a:gd name="connsiteY17" fmla="*/ 316999 h 319953"/>
                <a:gd name="connsiteX18" fmla="*/ 18996 w 81888"/>
                <a:gd name="connsiteY18" fmla="*/ 319875 h 319953"/>
                <a:gd name="connsiteX19" fmla="*/ 59268 w 81888"/>
                <a:gd name="connsiteY19" fmla="*/ 306177 h 319953"/>
                <a:gd name="connsiteX20" fmla="*/ 76938 w 81888"/>
                <a:gd name="connsiteY20" fmla="*/ 138518 h 319953"/>
                <a:gd name="connsiteX21" fmla="*/ 73650 w 81888"/>
                <a:gd name="connsiteY21" fmla="*/ 132764 h 31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88" h="319953">
                  <a:moveTo>
                    <a:pt x="73650" y="132764"/>
                  </a:moveTo>
                  <a:cubicBezTo>
                    <a:pt x="71883" y="131545"/>
                    <a:pt x="69651" y="131244"/>
                    <a:pt x="67623" y="131942"/>
                  </a:cubicBezTo>
                  <a:cubicBezTo>
                    <a:pt x="52857" y="135860"/>
                    <a:pt x="37118" y="132107"/>
                    <a:pt x="25708" y="121943"/>
                  </a:cubicBezTo>
                  <a:cubicBezTo>
                    <a:pt x="17900" y="115095"/>
                    <a:pt x="34475" y="93178"/>
                    <a:pt x="47762" y="75782"/>
                  </a:cubicBezTo>
                  <a:cubicBezTo>
                    <a:pt x="62829" y="56057"/>
                    <a:pt x="76938" y="37428"/>
                    <a:pt x="76938" y="20991"/>
                  </a:cubicBezTo>
                  <a:cubicBezTo>
                    <a:pt x="77445" y="13950"/>
                    <a:pt x="74020" y="7198"/>
                    <a:pt x="68034" y="3458"/>
                  </a:cubicBezTo>
                  <a:cubicBezTo>
                    <a:pt x="50090" y="-7637"/>
                    <a:pt x="11189" y="10855"/>
                    <a:pt x="3518" y="14690"/>
                  </a:cubicBezTo>
                  <a:cubicBezTo>
                    <a:pt x="121" y="16676"/>
                    <a:pt x="-1030" y="21032"/>
                    <a:pt x="956" y="24429"/>
                  </a:cubicBezTo>
                  <a:cubicBezTo>
                    <a:pt x="2751" y="27497"/>
                    <a:pt x="6531" y="28785"/>
                    <a:pt x="9819" y="27429"/>
                  </a:cubicBezTo>
                  <a:cubicBezTo>
                    <a:pt x="25434" y="19621"/>
                    <a:pt x="52282" y="10444"/>
                    <a:pt x="60500" y="15512"/>
                  </a:cubicBezTo>
                  <a:cubicBezTo>
                    <a:pt x="60500" y="15512"/>
                    <a:pt x="62692" y="16882"/>
                    <a:pt x="62692" y="20991"/>
                  </a:cubicBezTo>
                  <a:cubicBezTo>
                    <a:pt x="62692" y="32634"/>
                    <a:pt x="48994" y="50989"/>
                    <a:pt x="36529" y="67152"/>
                  </a:cubicBezTo>
                  <a:cubicBezTo>
                    <a:pt x="17900" y="91671"/>
                    <a:pt x="-1413" y="117012"/>
                    <a:pt x="16394" y="132628"/>
                  </a:cubicBezTo>
                  <a:cubicBezTo>
                    <a:pt x="29284" y="144120"/>
                    <a:pt x="46542" y="149421"/>
                    <a:pt x="63651" y="147147"/>
                  </a:cubicBezTo>
                  <a:cubicBezTo>
                    <a:pt x="69404" y="200294"/>
                    <a:pt x="70911" y="281111"/>
                    <a:pt x="51734" y="293439"/>
                  </a:cubicBezTo>
                  <a:cubicBezTo>
                    <a:pt x="25297" y="310150"/>
                    <a:pt x="13243" y="304807"/>
                    <a:pt x="13243" y="304807"/>
                  </a:cubicBezTo>
                  <a:cubicBezTo>
                    <a:pt x="9695" y="303109"/>
                    <a:pt x="5436" y="304602"/>
                    <a:pt x="3737" y="308150"/>
                  </a:cubicBezTo>
                  <a:cubicBezTo>
                    <a:pt x="2244" y="311245"/>
                    <a:pt x="3189" y="314985"/>
                    <a:pt x="5983" y="316999"/>
                  </a:cubicBezTo>
                  <a:cubicBezTo>
                    <a:pt x="9983" y="319122"/>
                    <a:pt x="14476" y="320122"/>
                    <a:pt x="18996" y="319875"/>
                  </a:cubicBezTo>
                  <a:cubicBezTo>
                    <a:pt x="33447" y="319217"/>
                    <a:pt x="47406" y="314465"/>
                    <a:pt x="59268" y="306177"/>
                  </a:cubicBezTo>
                  <a:cubicBezTo>
                    <a:pt x="92964" y="284672"/>
                    <a:pt x="79814" y="162762"/>
                    <a:pt x="76938" y="138518"/>
                  </a:cubicBezTo>
                  <a:cubicBezTo>
                    <a:pt x="76856" y="136175"/>
                    <a:pt x="75623" y="134025"/>
                    <a:pt x="73650" y="132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2910BA92-075E-4CDE-BB4C-3BE5173C7C9B}"/>
                </a:ext>
              </a:extLst>
            </p:cNvPr>
            <p:cNvSpPr/>
            <p:nvPr/>
          </p:nvSpPr>
          <p:spPr>
            <a:xfrm>
              <a:off x="10783926" y="4587842"/>
              <a:ext cx="128774" cy="140169"/>
            </a:xfrm>
            <a:custGeom>
              <a:avLst/>
              <a:gdLst>
                <a:gd name="connsiteX0" fmla="*/ 115581 w 128774"/>
                <a:gd name="connsiteY0" fmla="*/ 117801 h 140169"/>
                <a:gd name="connsiteX1" fmla="*/ 102842 w 128774"/>
                <a:gd name="connsiteY1" fmla="*/ 126020 h 140169"/>
                <a:gd name="connsiteX2" fmla="*/ 95446 w 128774"/>
                <a:gd name="connsiteY2" fmla="*/ 120814 h 140169"/>
                <a:gd name="connsiteX3" fmla="*/ 75310 w 128774"/>
                <a:gd name="connsiteY3" fmla="*/ 79721 h 140169"/>
                <a:gd name="connsiteX4" fmla="*/ 107636 w 128774"/>
                <a:gd name="connsiteY4" fmla="*/ 9863 h 140169"/>
                <a:gd name="connsiteX5" fmla="*/ 103938 w 128774"/>
                <a:gd name="connsiteY5" fmla="*/ 549 h 140169"/>
                <a:gd name="connsiteX6" fmla="*/ 94733 w 128774"/>
                <a:gd name="connsiteY6" fmla="*/ 4123 h 140169"/>
                <a:gd name="connsiteX7" fmla="*/ 94624 w 128774"/>
                <a:gd name="connsiteY7" fmla="*/ 4384 h 140169"/>
                <a:gd name="connsiteX8" fmla="*/ 68187 w 128774"/>
                <a:gd name="connsiteY8" fmla="*/ 62188 h 140169"/>
                <a:gd name="connsiteX9" fmla="*/ 50380 w 128774"/>
                <a:gd name="connsiteY9" fmla="*/ 16164 h 140169"/>
                <a:gd name="connsiteX10" fmla="*/ 41257 w 128774"/>
                <a:gd name="connsiteY10" fmla="*/ 11904 h 140169"/>
                <a:gd name="connsiteX11" fmla="*/ 41202 w 128774"/>
                <a:gd name="connsiteY11" fmla="*/ 11917 h 140169"/>
                <a:gd name="connsiteX12" fmla="*/ 37093 w 128774"/>
                <a:gd name="connsiteY12" fmla="*/ 21095 h 140169"/>
                <a:gd name="connsiteX13" fmla="*/ 59694 w 128774"/>
                <a:gd name="connsiteY13" fmla="*/ 78899 h 140169"/>
                <a:gd name="connsiteX14" fmla="*/ 32299 w 128774"/>
                <a:gd name="connsiteY14" fmla="*/ 121499 h 140169"/>
                <a:gd name="connsiteX15" fmla="*/ 25039 w 128774"/>
                <a:gd name="connsiteY15" fmla="*/ 122595 h 140169"/>
                <a:gd name="connsiteX16" fmla="*/ 13944 w 128774"/>
                <a:gd name="connsiteY16" fmla="*/ 105747 h 140169"/>
                <a:gd name="connsiteX17" fmla="*/ 5177 w 128774"/>
                <a:gd name="connsiteY17" fmla="*/ 100679 h 140169"/>
                <a:gd name="connsiteX18" fmla="*/ 246 w 128774"/>
                <a:gd name="connsiteY18" fmla="*/ 109445 h 140169"/>
                <a:gd name="connsiteX19" fmla="*/ 19697 w 128774"/>
                <a:gd name="connsiteY19" fmla="*/ 135745 h 140169"/>
                <a:gd name="connsiteX20" fmla="*/ 27368 w 128774"/>
                <a:gd name="connsiteY20" fmla="*/ 137251 h 140169"/>
                <a:gd name="connsiteX21" fmla="*/ 39285 w 128774"/>
                <a:gd name="connsiteY21" fmla="*/ 133827 h 140169"/>
                <a:gd name="connsiteX22" fmla="*/ 67502 w 128774"/>
                <a:gd name="connsiteY22" fmla="*/ 95747 h 140169"/>
                <a:gd name="connsiteX23" fmla="*/ 84487 w 128774"/>
                <a:gd name="connsiteY23" fmla="*/ 128896 h 140169"/>
                <a:gd name="connsiteX24" fmla="*/ 103390 w 128774"/>
                <a:gd name="connsiteY24" fmla="*/ 140128 h 140169"/>
                <a:gd name="connsiteX25" fmla="*/ 103390 w 128774"/>
                <a:gd name="connsiteY25" fmla="*/ 140128 h 140169"/>
                <a:gd name="connsiteX26" fmla="*/ 127361 w 128774"/>
                <a:gd name="connsiteY26" fmla="*/ 126431 h 140169"/>
                <a:gd name="connsiteX27" fmla="*/ 125964 w 128774"/>
                <a:gd name="connsiteY27" fmla="*/ 116650 h 140169"/>
                <a:gd name="connsiteX28" fmla="*/ 125855 w 128774"/>
                <a:gd name="connsiteY28" fmla="*/ 116568 h 140169"/>
                <a:gd name="connsiteX29" fmla="*/ 116184 w 128774"/>
                <a:gd name="connsiteY29" fmla="*/ 117034 h 140169"/>
                <a:gd name="connsiteX30" fmla="*/ 115581 w 128774"/>
                <a:gd name="connsiteY30" fmla="*/ 117801 h 14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8774" h="140169">
                  <a:moveTo>
                    <a:pt x="115581" y="117801"/>
                  </a:moveTo>
                  <a:cubicBezTo>
                    <a:pt x="112444" y="121965"/>
                    <a:pt x="107938" y="124883"/>
                    <a:pt x="102842" y="126020"/>
                  </a:cubicBezTo>
                  <a:cubicBezTo>
                    <a:pt x="100377" y="126020"/>
                    <a:pt x="97911" y="124239"/>
                    <a:pt x="95446" y="120814"/>
                  </a:cubicBezTo>
                  <a:cubicBezTo>
                    <a:pt x="87638" y="107678"/>
                    <a:pt x="80899" y="93939"/>
                    <a:pt x="75310" y="79721"/>
                  </a:cubicBezTo>
                  <a:cubicBezTo>
                    <a:pt x="90103" y="50956"/>
                    <a:pt x="103527" y="19725"/>
                    <a:pt x="107636" y="9863"/>
                  </a:cubicBezTo>
                  <a:cubicBezTo>
                    <a:pt x="109171" y="6274"/>
                    <a:pt x="107513" y="2110"/>
                    <a:pt x="103938" y="549"/>
                  </a:cubicBezTo>
                  <a:cubicBezTo>
                    <a:pt x="100404" y="-999"/>
                    <a:pt x="96281" y="603"/>
                    <a:pt x="94733" y="4123"/>
                  </a:cubicBezTo>
                  <a:cubicBezTo>
                    <a:pt x="94692" y="4220"/>
                    <a:pt x="94651" y="4302"/>
                    <a:pt x="94624" y="4384"/>
                  </a:cubicBezTo>
                  <a:cubicBezTo>
                    <a:pt x="87227" y="21917"/>
                    <a:pt x="77638" y="42874"/>
                    <a:pt x="68187" y="62188"/>
                  </a:cubicBezTo>
                  <a:cubicBezTo>
                    <a:pt x="58462" y="38354"/>
                    <a:pt x="50517" y="16575"/>
                    <a:pt x="50380" y="16164"/>
                  </a:cubicBezTo>
                  <a:cubicBezTo>
                    <a:pt x="49038" y="12466"/>
                    <a:pt x="44956" y="10561"/>
                    <a:pt x="41257" y="11904"/>
                  </a:cubicBezTo>
                  <a:cubicBezTo>
                    <a:pt x="41244" y="11904"/>
                    <a:pt x="41216" y="11917"/>
                    <a:pt x="41202" y="11917"/>
                  </a:cubicBezTo>
                  <a:cubicBezTo>
                    <a:pt x="37600" y="13383"/>
                    <a:pt x="35778" y="17424"/>
                    <a:pt x="37093" y="21095"/>
                  </a:cubicBezTo>
                  <a:cubicBezTo>
                    <a:pt x="37778" y="23013"/>
                    <a:pt x="48188" y="51230"/>
                    <a:pt x="59694" y="78899"/>
                  </a:cubicBezTo>
                  <a:cubicBezTo>
                    <a:pt x="53133" y="94597"/>
                    <a:pt x="43860" y="109021"/>
                    <a:pt x="32299" y="121499"/>
                  </a:cubicBezTo>
                  <a:cubicBezTo>
                    <a:pt x="30203" y="123033"/>
                    <a:pt x="27491" y="123431"/>
                    <a:pt x="25039" y="122595"/>
                  </a:cubicBezTo>
                  <a:cubicBezTo>
                    <a:pt x="19149" y="120129"/>
                    <a:pt x="14903" y="108897"/>
                    <a:pt x="13944" y="105747"/>
                  </a:cubicBezTo>
                  <a:cubicBezTo>
                    <a:pt x="12876" y="101966"/>
                    <a:pt x="8986" y="99720"/>
                    <a:pt x="5177" y="100679"/>
                  </a:cubicBezTo>
                  <a:cubicBezTo>
                    <a:pt x="1397" y="101747"/>
                    <a:pt x="-808" y="105665"/>
                    <a:pt x="246" y="109445"/>
                  </a:cubicBezTo>
                  <a:cubicBezTo>
                    <a:pt x="2959" y="120458"/>
                    <a:pt x="9958" y="129924"/>
                    <a:pt x="19697" y="135745"/>
                  </a:cubicBezTo>
                  <a:cubicBezTo>
                    <a:pt x="22121" y="136759"/>
                    <a:pt x="24738" y="137279"/>
                    <a:pt x="27368" y="137251"/>
                  </a:cubicBezTo>
                  <a:cubicBezTo>
                    <a:pt x="31573" y="137210"/>
                    <a:pt x="35696" y="136032"/>
                    <a:pt x="39285" y="133827"/>
                  </a:cubicBezTo>
                  <a:cubicBezTo>
                    <a:pt x="51202" y="123198"/>
                    <a:pt x="60804" y="110240"/>
                    <a:pt x="67502" y="95747"/>
                  </a:cubicBezTo>
                  <a:cubicBezTo>
                    <a:pt x="72255" y="107240"/>
                    <a:pt x="77940" y="118321"/>
                    <a:pt x="84487" y="128896"/>
                  </a:cubicBezTo>
                  <a:cubicBezTo>
                    <a:pt x="88514" y="135567"/>
                    <a:pt x="95610" y="139786"/>
                    <a:pt x="103390" y="140128"/>
                  </a:cubicBezTo>
                  <a:lnTo>
                    <a:pt x="103390" y="140128"/>
                  </a:lnTo>
                  <a:cubicBezTo>
                    <a:pt x="112937" y="139115"/>
                    <a:pt x="121636" y="134142"/>
                    <a:pt x="127361" y="126431"/>
                  </a:cubicBezTo>
                  <a:cubicBezTo>
                    <a:pt x="129676" y="123348"/>
                    <a:pt x="129046" y="118965"/>
                    <a:pt x="125964" y="116650"/>
                  </a:cubicBezTo>
                  <a:cubicBezTo>
                    <a:pt x="125923" y="116623"/>
                    <a:pt x="125896" y="116595"/>
                    <a:pt x="125855" y="116568"/>
                  </a:cubicBezTo>
                  <a:cubicBezTo>
                    <a:pt x="123046" y="114020"/>
                    <a:pt x="118718" y="114239"/>
                    <a:pt x="116184" y="117034"/>
                  </a:cubicBezTo>
                  <a:cubicBezTo>
                    <a:pt x="115965" y="117280"/>
                    <a:pt x="115759" y="117527"/>
                    <a:pt x="115581" y="1178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3E911A55-A301-4D38-AE20-A591AE39DC92}"/>
                </a:ext>
              </a:extLst>
            </p:cNvPr>
            <p:cNvSpPr/>
            <p:nvPr/>
          </p:nvSpPr>
          <p:spPr>
            <a:xfrm>
              <a:off x="10934858" y="4711297"/>
              <a:ext cx="72952" cy="117529"/>
            </a:xfrm>
            <a:custGeom>
              <a:avLst/>
              <a:gdLst>
                <a:gd name="connsiteX0" fmla="*/ 61628 w 72952"/>
                <a:gd name="connsiteY0" fmla="*/ -38 h 117529"/>
                <a:gd name="connsiteX1" fmla="*/ 15330 w 72952"/>
                <a:gd name="connsiteY1" fmla="*/ 67354 h 117529"/>
                <a:gd name="connsiteX2" fmla="*/ 16974 w 72952"/>
                <a:gd name="connsiteY2" fmla="*/ 10235 h 117529"/>
                <a:gd name="connsiteX3" fmla="*/ 10262 w 72952"/>
                <a:gd name="connsiteY3" fmla="*/ 2975 h 117529"/>
                <a:gd name="connsiteX4" fmla="*/ 10125 w 72952"/>
                <a:gd name="connsiteY4" fmla="*/ 2975 h 117529"/>
                <a:gd name="connsiteX5" fmla="*/ 2865 w 72952"/>
                <a:gd name="connsiteY5" fmla="*/ 9824 h 117529"/>
                <a:gd name="connsiteX6" fmla="*/ -11 w 72952"/>
                <a:gd name="connsiteY6" fmla="*/ 104612 h 117529"/>
                <a:gd name="connsiteX7" fmla="*/ 5605 w 72952"/>
                <a:gd name="connsiteY7" fmla="*/ 111735 h 117529"/>
                <a:gd name="connsiteX8" fmla="*/ 13686 w 72952"/>
                <a:gd name="connsiteY8" fmla="*/ 107489 h 117529"/>
                <a:gd name="connsiteX9" fmla="*/ 57930 w 72952"/>
                <a:gd name="connsiteY9" fmla="*/ 17769 h 117529"/>
                <a:gd name="connsiteX10" fmla="*/ 48889 w 72952"/>
                <a:gd name="connsiteY10" fmla="*/ 108995 h 117529"/>
                <a:gd name="connsiteX11" fmla="*/ 54231 w 72952"/>
                <a:gd name="connsiteY11" fmla="*/ 117488 h 117529"/>
                <a:gd name="connsiteX12" fmla="*/ 55875 w 72952"/>
                <a:gd name="connsiteY12" fmla="*/ 117488 h 117529"/>
                <a:gd name="connsiteX13" fmla="*/ 62724 w 72952"/>
                <a:gd name="connsiteY13" fmla="*/ 112009 h 117529"/>
                <a:gd name="connsiteX14" fmla="*/ 71491 w 72952"/>
                <a:gd name="connsiteY14" fmla="*/ 11605 h 117529"/>
                <a:gd name="connsiteX15" fmla="*/ 61628 w 72952"/>
                <a:gd name="connsiteY15" fmla="*/ -38 h 117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52" h="117529">
                  <a:moveTo>
                    <a:pt x="61628" y="-38"/>
                  </a:moveTo>
                  <a:cubicBezTo>
                    <a:pt x="57108" y="-38"/>
                    <a:pt x="46424" y="-1682"/>
                    <a:pt x="15330" y="67354"/>
                  </a:cubicBezTo>
                  <a:lnTo>
                    <a:pt x="16974" y="10235"/>
                  </a:lnTo>
                  <a:cubicBezTo>
                    <a:pt x="17124" y="6386"/>
                    <a:pt x="14125" y="3126"/>
                    <a:pt x="10262" y="2975"/>
                  </a:cubicBezTo>
                  <a:cubicBezTo>
                    <a:pt x="10221" y="2975"/>
                    <a:pt x="10166" y="2975"/>
                    <a:pt x="10125" y="2975"/>
                  </a:cubicBezTo>
                  <a:cubicBezTo>
                    <a:pt x="6276" y="2975"/>
                    <a:pt x="3084" y="5975"/>
                    <a:pt x="2865" y="9824"/>
                  </a:cubicBezTo>
                  <a:lnTo>
                    <a:pt x="-11" y="104612"/>
                  </a:lnTo>
                  <a:cubicBezTo>
                    <a:pt x="-149" y="108050"/>
                    <a:pt x="2235" y="111064"/>
                    <a:pt x="5605" y="111735"/>
                  </a:cubicBezTo>
                  <a:cubicBezTo>
                    <a:pt x="8961" y="112406"/>
                    <a:pt x="12330" y="110639"/>
                    <a:pt x="13686" y="107489"/>
                  </a:cubicBezTo>
                  <a:cubicBezTo>
                    <a:pt x="25548" y="76244"/>
                    <a:pt x="40356" y="46192"/>
                    <a:pt x="57930" y="17769"/>
                  </a:cubicBezTo>
                  <a:cubicBezTo>
                    <a:pt x="58834" y="48438"/>
                    <a:pt x="55807" y="79094"/>
                    <a:pt x="48889" y="108995"/>
                  </a:cubicBezTo>
                  <a:cubicBezTo>
                    <a:pt x="48040" y="112817"/>
                    <a:pt x="50424" y="116598"/>
                    <a:pt x="54231" y="117488"/>
                  </a:cubicBezTo>
                  <a:lnTo>
                    <a:pt x="55875" y="117488"/>
                  </a:lnTo>
                  <a:cubicBezTo>
                    <a:pt x="59163" y="117502"/>
                    <a:pt x="62012" y="115214"/>
                    <a:pt x="62724" y="112009"/>
                  </a:cubicBezTo>
                  <a:cubicBezTo>
                    <a:pt x="63409" y="109269"/>
                    <a:pt x="77381" y="47082"/>
                    <a:pt x="71491" y="11605"/>
                  </a:cubicBezTo>
                  <a:cubicBezTo>
                    <a:pt x="70395" y="2290"/>
                    <a:pt x="65190" y="236"/>
                    <a:pt x="61628" y="-3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708BCEB0-8298-4588-96EC-FA7CB0467D45}"/>
                </a:ext>
              </a:extLst>
            </p:cNvPr>
            <p:cNvSpPr/>
            <p:nvPr/>
          </p:nvSpPr>
          <p:spPr>
            <a:xfrm>
              <a:off x="11122362" y="4609732"/>
              <a:ext cx="79615" cy="73488"/>
            </a:xfrm>
            <a:custGeom>
              <a:avLst/>
              <a:gdLst>
                <a:gd name="connsiteX0" fmla="*/ 73289 w 79615"/>
                <a:gd name="connsiteY0" fmla="*/ 27011 h 73488"/>
                <a:gd name="connsiteX1" fmla="*/ 51236 w 79615"/>
                <a:gd name="connsiteY1" fmla="*/ 25094 h 73488"/>
                <a:gd name="connsiteX2" fmla="*/ 53839 w 79615"/>
                <a:gd name="connsiteY2" fmla="*/ 6465 h 73488"/>
                <a:gd name="connsiteX3" fmla="*/ 46127 w 79615"/>
                <a:gd name="connsiteY3" fmla="*/ -14 h 73488"/>
                <a:gd name="connsiteX4" fmla="*/ 40141 w 79615"/>
                <a:gd name="connsiteY4" fmla="*/ 4410 h 73488"/>
                <a:gd name="connsiteX5" fmla="*/ 37402 w 79615"/>
                <a:gd name="connsiteY5" fmla="*/ 23861 h 73488"/>
                <a:gd name="connsiteX6" fmla="*/ 7677 w 79615"/>
                <a:gd name="connsiteY6" fmla="*/ 21395 h 73488"/>
                <a:gd name="connsiteX7" fmla="*/ 20 w 79615"/>
                <a:gd name="connsiteY7" fmla="*/ 27641 h 73488"/>
                <a:gd name="connsiteX8" fmla="*/ 7 w 79615"/>
                <a:gd name="connsiteY8" fmla="*/ 27833 h 73488"/>
                <a:gd name="connsiteX9" fmla="*/ 6445 w 79615"/>
                <a:gd name="connsiteY9" fmla="*/ 35504 h 73488"/>
                <a:gd name="connsiteX10" fmla="*/ 35347 w 79615"/>
                <a:gd name="connsiteY10" fmla="*/ 37969 h 73488"/>
                <a:gd name="connsiteX11" fmla="*/ 31511 w 79615"/>
                <a:gd name="connsiteY11" fmla="*/ 65365 h 73488"/>
                <a:gd name="connsiteX12" fmla="*/ 37552 w 79615"/>
                <a:gd name="connsiteY12" fmla="*/ 73433 h 73488"/>
                <a:gd name="connsiteX13" fmla="*/ 37675 w 79615"/>
                <a:gd name="connsiteY13" fmla="*/ 73446 h 73488"/>
                <a:gd name="connsiteX14" fmla="*/ 38497 w 79615"/>
                <a:gd name="connsiteY14" fmla="*/ 73446 h 73488"/>
                <a:gd name="connsiteX15" fmla="*/ 45483 w 79615"/>
                <a:gd name="connsiteY15" fmla="*/ 67419 h 73488"/>
                <a:gd name="connsiteX16" fmla="*/ 49455 w 79615"/>
                <a:gd name="connsiteY16" fmla="*/ 40024 h 73488"/>
                <a:gd name="connsiteX17" fmla="*/ 72331 w 79615"/>
                <a:gd name="connsiteY17" fmla="*/ 42079 h 73488"/>
                <a:gd name="connsiteX18" fmla="*/ 72331 w 79615"/>
                <a:gd name="connsiteY18" fmla="*/ 42079 h 73488"/>
                <a:gd name="connsiteX19" fmla="*/ 79453 w 79615"/>
                <a:gd name="connsiteY19" fmla="*/ 35641 h 73488"/>
                <a:gd name="connsiteX20" fmla="*/ 73769 w 79615"/>
                <a:gd name="connsiteY20" fmla="*/ 27093 h 73488"/>
                <a:gd name="connsiteX21" fmla="*/ 73289 w 79615"/>
                <a:gd name="connsiteY21" fmla="*/ 27011 h 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615" h="73488">
                  <a:moveTo>
                    <a:pt x="73289" y="27011"/>
                  </a:moveTo>
                  <a:lnTo>
                    <a:pt x="51236" y="25094"/>
                  </a:lnTo>
                  <a:lnTo>
                    <a:pt x="53839" y="6465"/>
                  </a:lnTo>
                  <a:cubicBezTo>
                    <a:pt x="53496" y="2547"/>
                    <a:pt x="50044" y="-357"/>
                    <a:pt x="46127" y="-14"/>
                  </a:cubicBezTo>
                  <a:cubicBezTo>
                    <a:pt x="43456" y="219"/>
                    <a:pt x="41141" y="1931"/>
                    <a:pt x="40141" y="4410"/>
                  </a:cubicBezTo>
                  <a:lnTo>
                    <a:pt x="37402" y="23861"/>
                  </a:lnTo>
                  <a:lnTo>
                    <a:pt x="7677" y="21395"/>
                  </a:lnTo>
                  <a:cubicBezTo>
                    <a:pt x="3842" y="21012"/>
                    <a:pt x="418" y="23806"/>
                    <a:pt x="20" y="27641"/>
                  </a:cubicBezTo>
                  <a:cubicBezTo>
                    <a:pt x="20" y="27710"/>
                    <a:pt x="7" y="27765"/>
                    <a:pt x="7" y="27833"/>
                  </a:cubicBezTo>
                  <a:cubicBezTo>
                    <a:pt x="-309" y="31723"/>
                    <a:pt x="2554" y="35148"/>
                    <a:pt x="6445" y="35504"/>
                  </a:cubicBezTo>
                  <a:lnTo>
                    <a:pt x="35347" y="37969"/>
                  </a:lnTo>
                  <a:lnTo>
                    <a:pt x="31511" y="65365"/>
                  </a:lnTo>
                  <a:cubicBezTo>
                    <a:pt x="30950" y="69255"/>
                    <a:pt x="33648" y="72871"/>
                    <a:pt x="37552" y="73433"/>
                  </a:cubicBezTo>
                  <a:cubicBezTo>
                    <a:pt x="37593" y="73433"/>
                    <a:pt x="37634" y="73446"/>
                    <a:pt x="37675" y="73446"/>
                  </a:cubicBezTo>
                  <a:lnTo>
                    <a:pt x="38497" y="73446"/>
                  </a:lnTo>
                  <a:cubicBezTo>
                    <a:pt x="42004" y="73474"/>
                    <a:pt x="45004" y="70899"/>
                    <a:pt x="45483" y="67419"/>
                  </a:cubicBezTo>
                  <a:lnTo>
                    <a:pt x="49455" y="40024"/>
                  </a:lnTo>
                  <a:lnTo>
                    <a:pt x="72331" y="42079"/>
                  </a:lnTo>
                  <a:lnTo>
                    <a:pt x="72331" y="42079"/>
                  </a:lnTo>
                  <a:cubicBezTo>
                    <a:pt x="76043" y="42161"/>
                    <a:pt x="79166" y="39339"/>
                    <a:pt x="79453" y="35641"/>
                  </a:cubicBezTo>
                  <a:cubicBezTo>
                    <a:pt x="80248" y="31710"/>
                    <a:pt x="77700" y="27888"/>
                    <a:pt x="73769" y="27093"/>
                  </a:cubicBezTo>
                  <a:cubicBezTo>
                    <a:pt x="73604" y="27052"/>
                    <a:pt x="73454" y="27039"/>
                    <a:pt x="73289" y="270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EECAE5AB-A017-4E7E-9C65-4E3FC1B025B2}"/>
                </a:ext>
              </a:extLst>
            </p:cNvPr>
            <p:cNvSpPr/>
            <p:nvPr/>
          </p:nvSpPr>
          <p:spPr>
            <a:xfrm>
              <a:off x="11213776" y="4492630"/>
              <a:ext cx="74497" cy="345239"/>
            </a:xfrm>
            <a:custGeom>
              <a:avLst/>
              <a:gdLst>
                <a:gd name="connsiteX0" fmla="*/ 71047 w 74497"/>
                <a:gd name="connsiteY0" fmla="*/ 10287 h 345239"/>
                <a:gd name="connsiteX1" fmla="*/ 28722 w 74497"/>
                <a:gd name="connsiteY1" fmla="*/ 2890 h 345239"/>
                <a:gd name="connsiteX2" fmla="*/ 20092 w 74497"/>
                <a:gd name="connsiteY2" fmla="*/ 25628 h 345239"/>
                <a:gd name="connsiteX3" fmla="*/ 28722 w 74497"/>
                <a:gd name="connsiteY3" fmla="*/ 60695 h 345239"/>
                <a:gd name="connsiteX4" fmla="*/ 29681 w 74497"/>
                <a:gd name="connsiteY4" fmla="*/ 104527 h 345239"/>
                <a:gd name="connsiteX5" fmla="*/ 7079 w 74497"/>
                <a:gd name="connsiteY5" fmla="*/ 129731 h 345239"/>
                <a:gd name="connsiteX6" fmla="*/ 641 w 74497"/>
                <a:gd name="connsiteY6" fmla="*/ 133977 h 345239"/>
                <a:gd name="connsiteX7" fmla="*/ 1737 w 74497"/>
                <a:gd name="connsiteY7" fmla="*/ 141648 h 345239"/>
                <a:gd name="connsiteX8" fmla="*/ 20092 w 74497"/>
                <a:gd name="connsiteY8" fmla="*/ 201781 h 345239"/>
                <a:gd name="connsiteX9" fmla="*/ 25708 w 74497"/>
                <a:gd name="connsiteY9" fmla="*/ 334923 h 345239"/>
                <a:gd name="connsiteX10" fmla="*/ 64473 w 74497"/>
                <a:gd name="connsiteY10" fmla="*/ 344922 h 345239"/>
                <a:gd name="connsiteX11" fmla="*/ 73280 w 74497"/>
                <a:gd name="connsiteY11" fmla="*/ 340032 h 345239"/>
                <a:gd name="connsiteX12" fmla="*/ 68390 w 74497"/>
                <a:gd name="connsiteY12" fmla="*/ 331224 h 345239"/>
                <a:gd name="connsiteX13" fmla="*/ 64473 w 74497"/>
                <a:gd name="connsiteY13" fmla="*/ 331224 h 345239"/>
                <a:gd name="connsiteX14" fmla="*/ 34475 w 74497"/>
                <a:gd name="connsiteY14" fmla="*/ 324238 h 345239"/>
                <a:gd name="connsiteX15" fmla="*/ 34475 w 74497"/>
                <a:gd name="connsiteY15" fmla="*/ 204521 h 345239"/>
                <a:gd name="connsiteX16" fmla="*/ 18448 w 74497"/>
                <a:gd name="connsiteY16" fmla="*/ 140278 h 345239"/>
                <a:gd name="connsiteX17" fmla="*/ 42145 w 74497"/>
                <a:gd name="connsiteY17" fmla="*/ 112883 h 345239"/>
                <a:gd name="connsiteX18" fmla="*/ 42145 w 74497"/>
                <a:gd name="connsiteY18" fmla="*/ 56859 h 345239"/>
                <a:gd name="connsiteX19" fmla="*/ 34201 w 74497"/>
                <a:gd name="connsiteY19" fmla="*/ 25355 h 345239"/>
                <a:gd name="connsiteX20" fmla="*/ 36256 w 74497"/>
                <a:gd name="connsiteY20" fmla="*/ 15903 h 345239"/>
                <a:gd name="connsiteX21" fmla="*/ 63651 w 74497"/>
                <a:gd name="connsiteY21" fmla="*/ 23437 h 345239"/>
                <a:gd name="connsiteX22" fmla="*/ 73445 w 74497"/>
                <a:gd name="connsiteY22" fmla="*/ 21040 h 345239"/>
                <a:gd name="connsiteX23" fmla="*/ 71047 w 74497"/>
                <a:gd name="connsiteY23" fmla="*/ 11246 h 3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497" h="345239">
                  <a:moveTo>
                    <a:pt x="71047" y="10287"/>
                  </a:moveTo>
                  <a:cubicBezTo>
                    <a:pt x="66390" y="7547"/>
                    <a:pt x="42693" y="-5876"/>
                    <a:pt x="28722" y="2890"/>
                  </a:cubicBezTo>
                  <a:cubicBezTo>
                    <a:pt x="21571" y="8082"/>
                    <a:pt x="18188" y="17013"/>
                    <a:pt x="20092" y="25628"/>
                  </a:cubicBezTo>
                  <a:cubicBezTo>
                    <a:pt x="21393" y="37655"/>
                    <a:pt x="24297" y="49449"/>
                    <a:pt x="28722" y="60695"/>
                  </a:cubicBezTo>
                  <a:cubicBezTo>
                    <a:pt x="34612" y="77269"/>
                    <a:pt x="38858" y="89323"/>
                    <a:pt x="29681" y="104527"/>
                  </a:cubicBezTo>
                  <a:cubicBezTo>
                    <a:pt x="15983" y="127676"/>
                    <a:pt x="6668" y="129731"/>
                    <a:pt x="7079" y="129731"/>
                  </a:cubicBezTo>
                  <a:cubicBezTo>
                    <a:pt x="4299" y="129799"/>
                    <a:pt x="1792" y="131443"/>
                    <a:pt x="641" y="133977"/>
                  </a:cubicBezTo>
                  <a:cubicBezTo>
                    <a:pt x="-537" y="136525"/>
                    <a:pt x="-112" y="139525"/>
                    <a:pt x="1737" y="141648"/>
                  </a:cubicBezTo>
                  <a:cubicBezTo>
                    <a:pt x="15778" y="158359"/>
                    <a:pt x="22407" y="180070"/>
                    <a:pt x="20092" y="201781"/>
                  </a:cubicBezTo>
                  <a:cubicBezTo>
                    <a:pt x="16531" y="225341"/>
                    <a:pt x="8449" y="321910"/>
                    <a:pt x="25708" y="334923"/>
                  </a:cubicBezTo>
                  <a:cubicBezTo>
                    <a:pt x="37488" y="341690"/>
                    <a:pt x="50885" y="345141"/>
                    <a:pt x="64473" y="344922"/>
                  </a:cubicBezTo>
                  <a:cubicBezTo>
                    <a:pt x="68253" y="346004"/>
                    <a:pt x="72198" y="343813"/>
                    <a:pt x="73280" y="340032"/>
                  </a:cubicBezTo>
                  <a:cubicBezTo>
                    <a:pt x="74362" y="336252"/>
                    <a:pt x="72171" y="332306"/>
                    <a:pt x="68390" y="331224"/>
                  </a:cubicBezTo>
                  <a:cubicBezTo>
                    <a:pt x="67103" y="330854"/>
                    <a:pt x="65747" y="330854"/>
                    <a:pt x="64473" y="331224"/>
                  </a:cubicBezTo>
                  <a:cubicBezTo>
                    <a:pt x="54049" y="331471"/>
                    <a:pt x="43721" y="329060"/>
                    <a:pt x="34475" y="324238"/>
                  </a:cubicBezTo>
                  <a:cubicBezTo>
                    <a:pt x="27626" y="316431"/>
                    <a:pt x="27489" y="248216"/>
                    <a:pt x="34475" y="204521"/>
                  </a:cubicBezTo>
                  <a:cubicBezTo>
                    <a:pt x="37242" y="181864"/>
                    <a:pt x="31543" y="158976"/>
                    <a:pt x="18448" y="140278"/>
                  </a:cubicBezTo>
                  <a:cubicBezTo>
                    <a:pt x="28201" y="132922"/>
                    <a:pt x="36283" y="123594"/>
                    <a:pt x="42145" y="112883"/>
                  </a:cubicBezTo>
                  <a:cubicBezTo>
                    <a:pt x="54747" y="91788"/>
                    <a:pt x="48446" y="74118"/>
                    <a:pt x="42145" y="56859"/>
                  </a:cubicBezTo>
                  <a:cubicBezTo>
                    <a:pt x="38104" y="46764"/>
                    <a:pt x="35434" y="36162"/>
                    <a:pt x="34201" y="25355"/>
                  </a:cubicBezTo>
                  <a:cubicBezTo>
                    <a:pt x="34201" y="23026"/>
                    <a:pt x="34201" y="17410"/>
                    <a:pt x="36256" y="15903"/>
                  </a:cubicBezTo>
                  <a:cubicBezTo>
                    <a:pt x="41049" y="12890"/>
                    <a:pt x="55295" y="18369"/>
                    <a:pt x="63651" y="23437"/>
                  </a:cubicBezTo>
                  <a:cubicBezTo>
                    <a:pt x="67021" y="25478"/>
                    <a:pt x="71404" y="24409"/>
                    <a:pt x="73445" y="21040"/>
                  </a:cubicBezTo>
                  <a:cubicBezTo>
                    <a:pt x="75486" y="17670"/>
                    <a:pt x="74417" y="13287"/>
                    <a:pt x="71047" y="112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78CB836-84F9-481E-B6C7-053889E031F2}"/>
                </a:ext>
              </a:extLst>
            </p:cNvPr>
            <p:cNvSpPr/>
            <p:nvPr/>
          </p:nvSpPr>
          <p:spPr>
            <a:xfrm>
              <a:off x="11302661" y="4570778"/>
              <a:ext cx="117195" cy="229910"/>
            </a:xfrm>
            <a:custGeom>
              <a:avLst/>
              <a:gdLst>
                <a:gd name="connsiteX0" fmla="*/ 113249 w 117195"/>
                <a:gd name="connsiteY0" fmla="*/ 490 h 229910"/>
                <a:gd name="connsiteX1" fmla="*/ 104208 w 117195"/>
                <a:gd name="connsiteY1" fmla="*/ 3641 h 229910"/>
                <a:gd name="connsiteX2" fmla="*/ 40925 w 117195"/>
                <a:gd name="connsiteY2" fmla="*/ 75006 h 229910"/>
                <a:gd name="connsiteX3" fmla="*/ 35309 w 117195"/>
                <a:gd name="connsiteY3" fmla="*/ 69801 h 229910"/>
                <a:gd name="connsiteX4" fmla="*/ 42432 w 117195"/>
                <a:gd name="connsiteY4" fmla="*/ 21311 h 229910"/>
                <a:gd name="connsiteX5" fmla="*/ 38597 w 117195"/>
                <a:gd name="connsiteY5" fmla="*/ 11996 h 229910"/>
                <a:gd name="connsiteX6" fmla="*/ 29282 w 117195"/>
                <a:gd name="connsiteY6" fmla="*/ 15832 h 229910"/>
                <a:gd name="connsiteX7" fmla="*/ 22433 w 117195"/>
                <a:gd name="connsiteY7" fmla="*/ 75691 h 229910"/>
                <a:gd name="connsiteX8" fmla="*/ 36131 w 117195"/>
                <a:gd name="connsiteY8" fmla="*/ 88429 h 229910"/>
                <a:gd name="connsiteX9" fmla="*/ 90922 w 117195"/>
                <a:gd name="connsiteY9" fmla="*/ 50761 h 229910"/>
                <a:gd name="connsiteX10" fmla="*/ 75717 w 117195"/>
                <a:gd name="connsiteY10" fmla="*/ 128153 h 229910"/>
                <a:gd name="connsiteX11" fmla="*/ 13393 w 117195"/>
                <a:gd name="connsiteY11" fmla="*/ 168561 h 229910"/>
                <a:gd name="connsiteX12" fmla="*/ 2297 w 117195"/>
                <a:gd name="connsiteY12" fmla="*/ 209654 h 229910"/>
                <a:gd name="connsiteX13" fmla="*/ 41884 w 117195"/>
                <a:gd name="connsiteY13" fmla="*/ 229653 h 229910"/>
                <a:gd name="connsiteX14" fmla="*/ 47637 w 117195"/>
                <a:gd name="connsiteY14" fmla="*/ 229653 h 229910"/>
                <a:gd name="connsiteX15" fmla="*/ 86675 w 117195"/>
                <a:gd name="connsiteY15" fmla="*/ 174862 h 229910"/>
                <a:gd name="connsiteX16" fmla="*/ 88730 w 117195"/>
                <a:gd name="connsiteY16" fmla="*/ 140481 h 229910"/>
                <a:gd name="connsiteX17" fmla="*/ 88730 w 117195"/>
                <a:gd name="connsiteY17" fmla="*/ 138015 h 229910"/>
                <a:gd name="connsiteX18" fmla="*/ 107222 w 117195"/>
                <a:gd name="connsiteY18" fmla="*/ 129112 h 229910"/>
                <a:gd name="connsiteX19" fmla="*/ 111126 w 117195"/>
                <a:gd name="connsiteY19" fmla="*/ 119318 h 229910"/>
                <a:gd name="connsiteX20" fmla="*/ 101332 w 117195"/>
                <a:gd name="connsiteY20" fmla="*/ 115414 h 229910"/>
                <a:gd name="connsiteX21" fmla="*/ 90922 w 117195"/>
                <a:gd name="connsiteY21" fmla="*/ 120345 h 229910"/>
                <a:gd name="connsiteX22" fmla="*/ 116811 w 117195"/>
                <a:gd name="connsiteY22" fmla="*/ 9120 h 229910"/>
                <a:gd name="connsiteX23" fmla="*/ 113249 w 117195"/>
                <a:gd name="connsiteY23" fmla="*/ 490 h 229910"/>
                <a:gd name="connsiteX24" fmla="*/ 72156 w 117195"/>
                <a:gd name="connsiteY24" fmla="*/ 173766 h 229910"/>
                <a:gd name="connsiteX25" fmla="*/ 46404 w 117195"/>
                <a:gd name="connsiteY25" fmla="*/ 214859 h 229910"/>
                <a:gd name="connsiteX26" fmla="*/ 14900 w 117195"/>
                <a:gd name="connsiteY26" fmla="*/ 203353 h 229910"/>
                <a:gd name="connsiteX27" fmla="*/ 23255 w 117195"/>
                <a:gd name="connsiteY27" fmla="*/ 178150 h 229910"/>
                <a:gd name="connsiteX28" fmla="*/ 73663 w 117195"/>
                <a:gd name="connsiteY28" fmla="*/ 144727 h 229910"/>
                <a:gd name="connsiteX29" fmla="*/ 72567 w 117195"/>
                <a:gd name="connsiteY29" fmla="*/ 173766 h 22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7195" h="229910">
                  <a:moveTo>
                    <a:pt x="113249" y="490"/>
                  </a:moveTo>
                  <a:cubicBezTo>
                    <a:pt x="109866" y="-880"/>
                    <a:pt x="106003" y="477"/>
                    <a:pt x="104208" y="3641"/>
                  </a:cubicBezTo>
                  <a:cubicBezTo>
                    <a:pt x="83388" y="41309"/>
                    <a:pt x="52979" y="79115"/>
                    <a:pt x="40925" y="75006"/>
                  </a:cubicBezTo>
                  <a:cubicBezTo>
                    <a:pt x="38405" y="74129"/>
                    <a:pt x="36377" y="72239"/>
                    <a:pt x="35309" y="69801"/>
                  </a:cubicBezTo>
                  <a:cubicBezTo>
                    <a:pt x="30378" y="58706"/>
                    <a:pt x="36953" y="34187"/>
                    <a:pt x="42432" y="21311"/>
                  </a:cubicBezTo>
                  <a:cubicBezTo>
                    <a:pt x="43870" y="17681"/>
                    <a:pt x="42172" y="13571"/>
                    <a:pt x="38597" y="11996"/>
                  </a:cubicBezTo>
                  <a:cubicBezTo>
                    <a:pt x="34967" y="10489"/>
                    <a:pt x="30789" y="12202"/>
                    <a:pt x="29282" y="15832"/>
                  </a:cubicBezTo>
                  <a:cubicBezTo>
                    <a:pt x="27638" y="19804"/>
                    <a:pt x="13119" y="55281"/>
                    <a:pt x="22433" y="75691"/>
                  </a:cubicBezTo>
                  <a:cubicBezTo>
                    <a:pt x="24981" y="81690"/>
                    <a:pt x="29953" y="86334"/>
                    <a:pt x="36131" y="88429"/>
                  </a:cubicBezTo>
                  <a:cubicBezTo>
                    <a:pt x="53390" y="94183"/>
                    <a:pt x="74348" y="73225"/>
                    <a:pt x="90922" y="50761"/>
                  </a:cubicBezTo>
                  <a:cubicBezTo>
                    <a:pt x="84484" y="76266"/>
                    <a:pt x="79402" y="102100"/>
                    <a:pt x="75717" y="128153"/>
                  </a:cubicBezTo>
                  <a:cubicBezTo>
                    <a:pt x="53294" y="138892"/>
                    <a:pt x="32350" y="152466"/>
                    <a:pt x="13393" y="168561"/>
                  </a:cubicBezTo>
                  <a:cubicBezTo>
                    <a:pt x="1284" y="178478"/>
                    <a:pt x="-3182" y="194997"/>
                    <a:pt x="2297" y="209654"/>
                  </a:cubicBezTo>
                  <a:cubicBezTo>
                    <a:pt x="10448" y="223475"/>
                    <a:pt x="25912" y="231297"/>
                    <a:pt x="41884" y="229653"/>
                  </a:cubicBezTo>
                  <a:lnTo>
                    <a:pt x="47637" y="229653"/>
                  </a:lnTo>
                  <a:cubicBezTo>
                    <a:pt x="84895" y="227051"/>
                    <a:pt x="85580" y="206093"/>
                    <a:pt x="86675" y="174862"/>
                  </a:cubicBezTo>
                  <a:cubicBezTo>
                    <a:pt x="86675" y="165000"/>
                    <a:pt x="87361" y="153768"/>
                    <a:pt x="88730" y="140481"/>
                  </a:cubicBezTo>
                  <a:cubicBezTo>
                    <a:pt x="88662" y="139659"/>
                    <a:pt x="88662" y="138837"/>
                    <a:pt x="88730" y="138015"/>
                  </a:cubicBezTo>
                  <a:cubicBezTo>
                    <a:pt x="99414" y="132673"/>
                    <a:pt x="107085" y="129112"/>
                    <a:pt x="107222" y="129112"/>
                  </a:cubicBezTo>
                  <a:cubicBezTo>
                    <a:pt x="111003" y="127482"/>
                    <a:pt x="112756" y="123098"/>
                    <a:pt x="111126" y="119318"/>
                  </a:cubicBezTo>
                  <a:cubicBezTo>
                    <a:pt x="109496" y="115537"/>
                    <a:pt x="105113" y="113784"/>
                    <a:pt x="101332" y="115414"/>
                  </a:cubicBezTo>
                  <a:lnTo>
                    <a:pt x="90922" y="120345"/>
                  </a:lnTo>
                  <a:cubicBezTo>
                    <a:pt x="97305" y="82786"/>
                    <a:pt x="105948" y="45638"/>
                    <a:pt x="116811" y="9120"/>
                  </a:cubicBezTo>
                  <a:cubicBezTo>
                    <a:pt x="117934" y="5764"/>
                    <a:pt x="116413" y="2079"/>
                    <a:pt x="113249" y="490"/>
                  </a:cubicBezTo>
                  <a:close/>
                  <a:moveTo>
                    <a:pt x="72156" y="173766"/>
                  </a:moveTo>
                  <a:cubicBezTo>
                    <a:pt x="71060" y="207189"/>
                    <a:pt x="70101" y="213627"/>
                    <a:pt x="46404" y="214859"/>
                  </a:cubicBezTo>
                  <a:cubicBezTo>
                    <a:pt x="30515" y="215955"/>
                    <a:pt x="19009" y="211709"/>
                    <a:pt x="14900" y="203353"/>
                  </a:cubicBezTo>
                  <a:cubicBezTo>
                    <a:pt x="12187" y="194039"/>
                    <a:pt x="15516" y="184012"/>
                    <a:pt x="23255" y="178150"/>
                  </a:cubicBezTo>
                  <a:cubicBezTo>
                    <a:pt x="38610" y="164959"/>
                    <a:pt x="55541" y="153726"/>
                    <a:pt x="73663" y="144727"/>
                  </a:cubicBezTo>
                  <a:cubicBezTo>
                    <a:pt x="73252" y="155959"/>
                    <a:pt x="72841" y="165274"/>
                    <a:pt x="72567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9FE9994-E6B5-4462-A03C-C6CDFE7E031A}"/>
                </a:ext>
              </a:extLst>
            </p:cNvPr>
            <p:cNvSpPr/>
            <p:nvPr/>
          </p:nvSpPr>
          <p:spPr>
            <a:xfrm>
              <a:off x="11431278" y="4663495"/>
              <a:ext cx="89175" cy="82735"/>
            </a:xfrm>
            <a:custGeom>
              <a:avLst/>
              <a:gdLst>
                <a:gd name="connsiteX0" fmla="*/ 76408 w 89175"/>
                <a:gd name="connsiteY0" fmla="*/ 56804 h 82735"/>
                <a:gd name="connsiteX1" fmla="*/ 62710 w 89175"/>
                <a:gd name="connsiteY1" fmla="*/ 66803 h 82735"/>
                <a:gd name="connsiteX2" fmla="*/ 63395 w 89175"/>
                <a:gd name="connsiteY2" fmla="*/ 55708 h 82735"/>
                <a:gd name="connsiteX3" fmla="*/ 59559 w 89175"/>
                <a:gd name="connsiteY3" fmla="*/ 9136 h 82735"/>
                <a:gd name="connsiteX4" fmla="*/ 47231 w 89175"/>
                <a:gd name="connsiteY4" fmla="*/ -42 h 82735"/>
                <a:gd name="connsiteX5" fmla="*/ 23534 w 89175"/>
                <a:gd name="connsiteY5" fmla="*/ 22012 h 82735"/>
                <a:gd name="connsiteX6" fmla="*/ 25589 w 89175"/>
                <a:gd name="connsiteY6" fmla="*/ 10369 h 82735"/>
                <a:gd name="connsiteX7" fmla="*/ 20055 w 89175"/>
                <a:gd name="connsiteY7" fmla="*/ 2192 h 82735"/>
                <a:gd name="connsiteX8" fmla="*/ 19836 w 89175"/>
                <a:gd name="connsiteY8" fmla="*/ 2150 h 82735"/>
                <a:gd name="connsiteX9" fmla="*/ 11631 w 89175"/>
                <a:gd name="connsiteY9" fmla="*/ 7657 h 82735"/>
                <a:gd name="connsiteX10" fmla="*/ 11617 w 89175"/>
                <a:gd name="connsiteY10" fmla="*/ 7766 h 82735"/>
                <a:gd name="connsiteX11" fmla="*/ 111 w 89175"/>
                <a:gd name="connsiteY11" fmla="*/ 70913 h 82735"/>
                <a:gd name="connsiteX12" fmla="*/ 5179 w 89175"/>
                <a:gd name="connsiteY12" fmla="*/ 78994 h 82735"/>
                <a:gd name="connsiteX13" fmla="*/ 13672 w 89175"/>
                <a:gd name="connsiteY13" fmla="*/ 74885 h 82735"/>
                <a:gd name="connsiteX14" fmla="*/ 46547 w 89175"/>
                <a:gd name="connsiteY14" fmla="*/ 14889 h 82735"/>
                <a:gd name="connsiteX15" fmla="*/ 49149 w 89175"/>
                <a:gd name="connsiteY15" fmla="*/ 54613 h 82735"/>
                <a:gd name="connsiteX16" fmla="*/ 53396 w 89175"/>
                <a:gd name="connsiteY16" fmla="*/ 80775 h 82735"/>
                <a:gd name="connsiteX17" fmla="*/ 59422 w 89175"/>
                <a:gd name="connsiteY17" fmla="*/ 82693 h 82735"/>
                <a:gd name="connsiteX18" fmla="*/ 64354 w 89175"/>
                <a:gd name="connsiteY18" fmla="*/ 81734 h 82735"/>
                <a:gd name="connsiteX19" fmla="*/ 87640 w 89175"/>
                <a:gd name="connsiteY19" fmla="*/ 64749 h 82735"/>
                <a:gd name="connsiteX20" fmla="*/ 86434 w 89175"/>
                <a:gd name="connsiteY20" fmla="*/ 54749 h 82735"/>
                <a:gd name="connsiteX21" fmla="*/ 76435 w 89175"/>
                <a:gd name="connsiteY21" fmla="*/ 55955 h 82735"/>
                <a:gd name="connsiteX22" fmla="*/ 75860 w 89175"/>
                <a:gd name="connsiteY22" fmla="*/ 56804 h 8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75" h="82735">
                  <a:moveTo>
                    <a:pt x="76408" y="56804"/>
                  </a:moveTo>
                  <a:cubicBezTo>
                    <a:pt x="72668" y="61146"/>
                    <a:pt x="67983" y="64557"/>
                    <a:pt x="62710" y="66803"/>
                  </a:cubicBezTo>
                  <a:cubicBezTo>
                    <a:pt x="62710" y="63653"/>
                    <a:pt x="62710" y="59270"/>
                    <a:pt x="63395" y="55708"/>
                  </a:cubicBezTo>
                  <a:cubicBezTo>
                    <a:pt x="65847" y="40106"/>
                    <a:pt x="64532" y="24135"/>
                    <a:pt x="59559" y="9136"/>
                  </a:cubicBezTo>
                  <a:cubicBezTo>
                    <a:pt x="57710" y="3849"/>
                    <a:pt x="52834" y="205"/>
                    <a:pt x="47231" y="-42"/>
                  </a:cubicBezTo>
                  <a:cubicBezTo>
                    <a:pt x="39561" y="-42"/>
                    <a:pt x="31205" y="9547"/>
                    <a:pt x="23534" y="22012"/>
                  </a:cubicBezTo>
                  <a:lnTo>
                    <a:pt x="25589" y="10369"/>
                  </a:lnTo>
                  <a:cubicBezTo>
                    <a:pt x="26315" y="6574"/>
                    <a:pt x="23836" y="2917"/>
                    <a:pt x="20055" y="2192"/>
                  </a:cubicBezTo>
                  <a:cubicBezTo>
                    <a:pt x="19973" y="2178"/>
                    <a:pt x="19905" y="2164"/>
                    <a:pt x="19836" y="2150"/>
                  </a:cubicBezTo>
                  <a:cubicBezTo>
                    <a:pt x="16055" y="1411"/>
                    <a:pt x="12384" y="3876"/>
                    <a:pt x="11631" y="7657"/>
                  </a:cubicBezTo>
                  <a:cubicBezTo>
                    <a:pt x="11631" y="7698"/>
                    <a:pt x="11617" y="7725"/>
                    <a:pt x="11617" y="7766"/>
                  </a:cubicBezTo>
                  <a:lnTo>
                    <a:pt x="111" y="70913"/>
                  </a:lnTo>
                  <a:cubicBezTo>
                    <a:pt x="-587" y="74515"/>
                    <a:pt x="1632" y="78049"/>
                    <a:pt x="5179" y="78994"/>
                  </a:cubicBezTo>
                  <a:cubicBezTo>
                    <a:pt x="8658" y="80104"/>
                    <a:pt x="12384" y="78296"/>
                    <a:pt x="13672" y="74885"/>
                  </a:cubicBezTo>
                  <a:cubicBezTo>
                    <a:pt x="21178" y="53174"/>
                    <a:pt x="32287" y="32902"/>
                    <a:pt x="46547" y="14889"/>
                  </a:cubicBezTo>
                  <a:cubicBezTo>
                    <a:pt x="50450" y="27751"/>
                    <a:pt x="51341" y="41353"/>
                    <a:pt x="49149" y="54613"/>
                  </a:cubicBezTo>
                  <a:cubicBezTo>
                    <a:pt x="48190" y="68310"/>
                    <a:pt x="47505" y="76392"/>
                    <a:pt x="53396" y="80775"/>
                  </a:cubicBezTo>
                  <a:cubicBezTo>
                    <a:pt x="55149" y="82049"/>
                    <a:pt x="57258" y="82720"/>
                    <a:pt x="59422" y="82693"/>
                  </a:cubicBezTo>
                  <a:cubicBezTo>
                    <a:pt x="61107" y="82652"/>
                    <a:pt x="62778" y="82337"/>
                    <a:pt x="64354" y="81734"/>
                  </a:cubicBezTo>
                  <a:cubicBezTo>
                    <a:pt x="73558" y="78365"/>
                    <a:pt x="81626" y="72474"/>
                    <a:pt x="87640" y="64749"/>
                  </a:cubicBezTo>
                  <a:cubicBezTo>
                    <a:pt x="90064" y="61653"/>
                    <a:pt x="89530" y="57174"/>
                    <a:pt x="86434" y="54749"/>
                  </a:cubicBezTo>
                  <a:cubicBezTo>
                    <a:pt x="83338" y="52325"/>
                    <a:pt x="78859" y="52859"/>
                    <a:pt x="76435" y="55955"/>
                  </a:cubicBezTo>
                  <a:cubicBezTo>
                    <a:pt x="76216" y="56229"/>
                    <a:pt x="76024" y="56503"/>
                    <a:pt x="75860" y="56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DB56A39-CEA1-4080-B631-9AC071E43642}"/>
                </a:ext>
              </a:extLst>
            </p:cNvPr>
            <p:cNvSpPr/>
            <p:nvPr/>
          </p:nvSpPr>
          <p:spPr>
            <a:xfrm>
              <a:off x="11536539" y="4496105"/>
              <a:ext cx="80196" cy="289304"/>
            </a:xfrm>
            <a:custGeom>
              <a:avLst/>
              <a:gdLst>
                <a:gd name="connsiteX0" fmla="*/ 77303 w 80196"/>
                <a:gd name="connsiteY0" fmla="*/ 112421 h 289304"/>
                <a:gd name="connsiteX1" fmla="*/ 69221 w 80196"/>
                <a:gd name="connsiteY1" fmla="*/ 114475 h 289304"/>
                <a:gd name="connsiteX2" fmla="*/ 48483 w 80196"/>
                <a:gd name="connsiteY2" fmla="*/ 117283 h 289304"/>
                <a:gd name="connsiteX3" fmla="*/ 47579 w 80196"/>
                <a:gd name="connsiteY3" fmla="*/ 116530 h 289304"/>
                <a:gd name="connsiteX4" fmla="*/ 56071 w 80196"/>
                <a:gd name="connsiteY4" fmla="*/ 71054 h 289304"/>
                <a:gd name="connsiteX5" fmla="*/ 69769 w 80196"/>
                <a:gd name="connsiteY5" fmla="*/ 25440 h 289304"/>
                <a:gd name="connsiteX6" fmla="*/ 62783 w 80196"/>
                <a:gd name="connsiteY6" fmla="*/ 1743 h 289304"/>
                <a:gd name="connsiteX7" fmla="*/ 23608 w 80196"/>
                <a:gd name="connsiteY7" fmla="*/ 15441 h 289304"/>
                <a:gd name="connsiteX8" fmla="*/ 22854 w 80196"/>
                <a:gd name="connsiteY8" fmla="*/ 25509 h 289304"/>
                <a:gd name="connsiteX9" fmla="*/ 32922 w 80196"/>
                <a:gd name="connsiteY9" fmla="*/ 26262 h 289304"/>
                <a:gd name="connsiteX10" fmla="*/ 55524 w 80196"/>
                <a:gd name="connsiteY10" fmla="*/ 12565 h 289304"/>
                <a:gd name="connsiteX11" fmla="*/ 55524 w 80196"/>
                <a:gd name="connsiteY11" fmla="*/ 21879 h 289304"/>
                <a:gd name="connsiteX12" fmla="*/ 41826 w 80196"/>
                <a:gd name="connsiteY12" fmla="*/ 64616 h 289304"/>
                <a:gd name="connsiteX13" fmla="*/ 37580 w 80196"/>
                <a:gd name="connsiteY13" fmla="*/ 125982 h 289304"/>
                <a:gd name="connsiteX14" fmla="*/ 64975 w 80196"/>
                <a:gd name="connsiteY14" fmla="*/ 131735 h 289304"/>
                <a:gd name="connsiteX15" fmla="*/ 49086 w 80196"/>
                <a:gd name="connsiteY15" fmla="*/ 247754 h 289304"/>
                <a:gd name="connsiteX16" fmla="*/ 10211 w 80196"/>
                <a:gd name="connsiteY16" fmla="*/ 274643 h 289304"/>
                <a:gd name="connsiteX17" fmla="*/ 8677 w 80196"/>
                <a:gd name="connsiteY17" fmla="*/ 274328 h 289304"/>
                <a:gd name="connsiteX18" fmla="*/ 185 w 80196"/>
                <a:gd name="connsiteY18" fmla="*/ 279670 h 289304"/>
                <a:gd name="connsiteX19" fmla="*/ 5308 w 80196"/>
                <a:gd name="connsiteY19" fmla="*/ 288108 h 289304"/>
                <a:gd name="connsiteX20" fmla="*/ 5527 w 80196"/>
                <a:gd name="connsiteY20" fmla="*/ 288162 h 289304"/>
                <a:gd name="connsiteX21" fmla="*/ 15663 w 80196"/>
                <a:gd name="connsiteY21" fmla="*/ 289258 h 289304"/>
                <a:gd name="connsiteX22" fmla="*/ 62783 w 80196"/>
                <a:gd name="connsiteY22" fmla="*/ 251726 h 289304"/>
                <a:gd name="connsiteX23" fmla="*/ 80179 w 80196"/>
                <a:gd name="connsiteY23" fmla="*/ 118174 h 289304"/>
                <a:gd name="connsiteX24" fmla="*/ 77303 w 80196"/>
                <a:gd name="connsiteY24" fmla="*/ 112421 h 289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196" h="289304">
                  <a:moveTo>
                    <a:pt x="77303" y="112421"/>
                  </a:moveTo>
                  <a:cubicBezTo>
                    <a:pt x="74454" y="111298"/>
                    <a:pt x="71194" y="112120"/>
                    <a:pt x="69221" y="114475"/>
                  </a:cubicBezTo>
                  <a:cubicBezTo>
                    <a:pt x="64276" y="120982"/>
                    <a:pt x="54989" y="122229"/>
                    <a:pt x="48483" y="117283"/>
                  </a:cubicBezTo>
                  <a:cubicBezTo>
                    <a:pt x="48181" y="117050"/>
                    <a:pt x="47866" y="116790"/>
                    <a:pt x="47579" y="116530"/>
                  </a:cubicBezTo>
                  <a:cubicBezTo>
                    <a:pt x="40867" y="110914"/>
                    <a:pt x="48949" y="89135"/>
                    <a:pt x="56071" y="71054"/>
                  </a:cubicBezTo>
                  <a:cubicBezTo>
                    <a:pt x="62167" y="56356"/>
                    <a:pt x="66755" y="41070"/>
                    <a:pt x="69769" y="25440"/>
                  </a:cubicBezTo>
                  <a:cubicBezTo>
                    <a:pt x="71550" y="13249"/>
                    <a:pt x="69769" y="5305"/>
                    <a:pt x="62783" y="1743"/>
                  </a:cubicBezTo>
                  <a:cubicBezTo>
                    <a:pt x="50592" y="-5105"/>
                    <a:pt x="31278" y="9551"/>
                    <a:pt x="23608" y="15441"/>
                  </a:cubicBezTo>
                  <a:cubicBezTo>
                    <a:pt x="20622" y="18016"/>
                    <a:pt x="20279" y="22523"/>
                    <a:pt x="22854" y="25509"/>
                  </a:cubicBezTo>
                  <a:cubicBezTo>
                    <a:pt x="25429" y="28495"/>
                    <a:pt x="29936" y="28837"/>
                    <a:pt x="32922" y="26262"/>
                  </a:cubicBezTo>
                  <a:cubicBezTo>
                    <a:pt x="39127" y="19797"/>
                    <a:pt x="46921" y="15071"/>
                    <a:pt x="55524" y="12565"/>
                  </a:cubicBezTo>
                  <a:cubicBezTo>
                    <a:pt x="55524" y="12565"/>
                    <a:pt x="56893" y="14482"/>
                    <a:pt x="55524" y="21879"/>
                  </a:cubicBezTo>
                  <a:cubicBezTo>
                    <a:pt x="52469" y="36563"/>
                    <a:pt x="47866" y="50891"/>
                    <a:pt x="41826" y="64616"/>
                  </a:cubicBezTo>
                  <a:cubicBezTo>
                    <a:pt x="31689" y="91053"/>
                    <a:pt x="22923" y="113927"/>
                    <a:pt x="37580" y="125982"/>
                  </a:cubicBezTo>
                  <a:cubicBezTo>
                    <a:pt x="44963" y="132776"/>
                    <a:pt x="55482" y="134981"/>
                    <a:pt x="64975" y="131735"/>
                  </a:cubicBezTo>
                  <a:cubicBezTo>
                    <a:pt x="62551" y="170746"/>
                    <a:pt x="57249" y="209524"/>
                    <a:pt x="49086" y="247754"/>
                  </a:cubicBezTo>
                  <a:cubicBezTo>
                    <a:pt x="45771" y="265917"/>
                    <a:pt x="28374" y="277958"/>
                    <a:pt x="10211" y="274643"/>
                  </a:cubicBezTo>
                  <a:cubicBezTo>
                    <a:pt x="9705" y="274547"/>
                    <a:pt x="9184" y="274451"/>
                    <a:pt x="8677" y="274328"/>
                  </a:cubicBezTo>
                  <a:cubicBezTo>
                    <a:pt x="4856" y="273478"/>
                    <a:pt x="1075" y="275862"/>
                    <a:pt x="185" y="279670"/>
                  </a:cubicBezTo>
                  <a:cubicBezTo>
                    <a:pt x="-733" y="283423"/>
                    <a:pt x="1568" y="287203"/>
                    <a:pt x="5308" y="288108"/>
                  </a:cubicBezTo>
                  <a:cubicBezTo>
                    <a:pt x="5390" y="288135"/>
                    <a:pt x="5458" y="288149"/>
                    <a:pt x="5527" y="288162"/>
                  </a:cubicBezTo>
                  <a:cubicBezTo>
                    <a:pt x="8855" y="288916"/>
                    <a:pt x="12253" y="289286"/>
                    <a:pt x="15663" y="289258"/>
                  </a:cubicBezTo>
                  <a:cubicBezTo>
                    <a:pt x="38305" y="289573"/>
                    <a:pt x="58016" y="273862"/>
                    <a:pt x="62783" y="251726"/>
                  </a:cubicBezTo>
                  <a:cubicBezTo>
                    <a:pt x="71879" y="207702"/>
                    <a:pt x="77700" y="163061"/>
                    <a:pt x="80179" y="118174"/>
                  </a:cubicBezTo>
                  <a:cubicBezTo>
                    <a:pt x="80166" y="115914"/>
                    <a:pt x="79111" y="113791"/>
                    <a:pt x="77303" y="1124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718BAE0B-4805-4995-ACCA-494144C6172C}"/>
                </a:ext>
              </a:extLst>
            </p:cNvPr>
            <p:cNvSpPr/>
            <p:nvPr/>
          </p:nvSpPr>
          <p:spPr>
            <a:xfrm>
              <a:off x="11653813" y="4613770"/>
              <a:ext cx="71643" cy="14251"/>
            </a:xfrm>
            <a:custGeom>
              <a:avLst/>
              <a:gdLst>
                <a:gd name="connsiteX0" fmla="*/ 9067 w 71643"/>
                <a:gd name="connsiteY0" fmla="*/ 13933 h 14251"/>
                <a:gd name="connsiteX1" fmla="*/ 66460 w 71643"/>
                <a:gd name="connsiteY1" fmla="*/ 13933 h 14251"/>
                <a:gd name="connsiteX2" fmla="*/ 71350 w 71643"/>
                <a:gd name="connsiteY2" fmla="*/ 5125 h 14251"/>
                <a:gd name="connsiteX3" fmla="*/ 66460 w 71643"/>
                <a:gd name="connsiteY3" fmla="*/ 235 h 14251"/>
                <a:gd name="connsiteX4" fmla="*/ 9067 w 71643"/>
                <a:gd name="connsiteY4" fmla="*/ 235 h 14251"/>
                <a:gd name="connsiteX5" fmla="*/ 259 w 71643"/>
                <a:gd name="connsiteY5" fmla="*/ 5125 h 14251"/>
                <a:gd name="connsiteX6" fmla="*/ 5150 w 71643"/>
                <a:gd name="connsiteY6" fmla="*/ 13933 h 14251"/>
                <a:gd name="connsiteX7" fmla="*/ 9067 w 71643"/>
                <a:gd name="connsiteY7" fmla="*/ 13933 h 1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43" h="14251">
                  <a:moveTo>
                    <a:pt x="9067" y="13933"/>
                  </a:moveTo>
                  <a:lnTo>
                    <a:pt x="66460" y="13933"/>
                  </a:lnTo>
                  <a:cubicBezTo>
                    <a:pt x="70241" y="12850"/>
                    <a:pt x="72433" y="8905"/>
                    <a:pt x="71350" y="5125"/>
                  </a:cubicBezTo>
                  <a:cubicBezTo>
                    <a:pt x="70679" y="2755"/>
                    <a:pt x="68830" y="906"/>
                    <a:pt x="66460" y="235"/>
                  </a:cubicBezTo>
                  <a:lnTo>
                    <a:pt x="9067" y="235"/>
                  </a:lnTo>
                  <a:cubicBezTo>
                    <a:pt x="5286" y="-847"/>
                    <a:pt x="1341" y="1344"/>
                    <a:pt x="259" y="5125"/>
                  </a:cubicBezTo>
                  <a:cubicBezTo>
                    <a:pt x="-823" y="8905"/>
                    <a:pt x="1369" y="12850"/>
                    <a:pt x="5150" y="13933"/>
                  </a:cubicBezTo>
                  <a:cubicBezTo>
                    <a:pt x="6437" y="14303"/>
                    <a:pt x="7793" y="14303"/>
                    <a:pt x="9067" y="1393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22934647-C6E7-475A-93D0-E7A45F8C28A1}"/>
                </a:ext>
              </a:extLst>
            </p:cNvPr>
            <p:cNvSpPr/>
            <p:nvPr/>
          </p:nvSpPr>
          <p:spPr>
            <a:xfrm>
              <a:off x="11644020" y="4633090"/>
              <a:ext cx="82873" cy="28625"/>
            </a:xfrm>
            <a:custGeom>
              <a:avLst/>
              <a:gdLst>
                <a:gd name="connsiteX0" fmla="*/ 5848 w 82873"/>
                <a:gd name="connsiteY0" fmla="*/ 14886 h 28625"/>
                <a:gd name="connsiteX1" fmla="*/ 74336 w 82873"/>
                <a:gd name="connsiteY1" fmla="*/ 28584 h 28625"/>
                <a:gd name="connsiteX2" fmla="*/ 75843 w 82873"/>
                <a:gd name="connsiteY2" fmla="*/ 28584 h 28625"/>
                <a:gd name="connsiteX3" fmla="*/ 82692 w 82873"/>
                <a:gd name="connsiteY3" fmla="*/ 22967 h 28625"/>
                <a:gd name="connsiteX4" fmla="*/ 77254 w 82873"/>
                <a:gd name="connsiteY4" fmla="*/ 14488 h 28625"/>
                <a:gd name="connsiteX5" fmla="*/ 77213 w 82873"/>
                <a:gd name="connsiteY5" fmla="*/ 14475 h 28625"/>
                <a:gd name="connsiteX6" fmla="*/ 8724 w 82873"/>
                <a:gd name="connsiteY6" fmla="*/ 92 h 28625"/>
                <a:gd name="connsiteX7" fmla="*/ 368 w 82873"/>
                <a:gd name="connsiteY7" fmla="*/ 5708 h 28625"/>
                <a:gd name="connsiteX8" fmla="*/ 4683 w 82873"/>
                <a:gd name="connsiteY8" fmla="*/ 14598 h 28625"/>
                <a:gd name="connsiteX9" fmla="*/ 5848 w 82873"/>
                <a:gd name="connsiteY9" fmla="*/ 14886 h 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73" h="28625">
                  <a:moveTo>
                    <a:pt x="5848" y="14886"/>
                  </a:moveTo>
                  <a:lnTo>
                    <a:pt x="74336" y="28584"/>
                  </a:lnTo>
                  <a:lnTo>
                    <a:pt x="75843" y="28584"/>
                  </a:lnTo>
                  <a:cubicBezTo>
                    <a:pt x="79171" y="28584"/>
                    <a:pt x="82034" y="26228"/>
                    <a:pt x="82692" y="22967"/>
                  </a:cubicBezTo>
                  <a:cubicBezTo>
                    <a:pt x="83527" y="19118"/>
                    <a:pt x="81103" y="15324"/>
                    <a:pt x="77254" y="14488"/>
                  </a:cubicBezTo>
                  <a:cubicBezTo>
                    <a:pt x="77240" y="14488"/>
                    <a:pt x="77226" y="14475"/>
                    <a:pt x="77213" y="14475"/>
                  </a:cubicBezTo>
                  <a:lnTo>
                    <a:pt x="8724" y="92"/>
                  </a:lnTo>
                  <a:cubicBezTo>
                    <a:pt x="4861" y="-661"/>
                    <a:pt x="1122" y="1846"/>
                    <a:pt x="368" y="5708"/>
                  </a:cubicBezTo>
                  <a:cubicBezTo>
                    <a:pt x="-892" y="9352"/>
                    <a:pt x="1040" y="13338"/>
                    <a:pt x="4683" y="14598"/>
                  </a:cubicBezTo>
                  <a:cubicBezTo>
                    <a:pt x="5067" y="14721"/>
                    <a:pt x="5450" y="14817"/>
                    <a:pt x="5848" y="148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3EA62188-7117-4573-A343-D21CC56D70FD}"/>
                </a:ext>
              </a:extLst>
            </p:cNvPr>
            <p:cNvSpPr/>
            <p:nvPr/>
          </p:nvSpPr>
          <p:spPr>
            <a:xfrm>
              <a:off x="11609836" y="4708574"/>
              <a:ext cx="100277" cy="151894"/>
            </a:xfrm>
            <a:custGeom>
              <a:avLst/>
              <a:gdLst>
                <a:gd name="connsiteX0" fmla="*/ 94274 w 100277"/>
                <a:gd name="connsiteY0" fmla="*/ 83 h 151894"/>
                <a:gd name="connsiteX1" fmla="*/ 86247 w 100277"/>
                <a:gd name="connsiteY1" fmla="*/ 5507 h 151894"/>
                <a:gd name="connsiteX2" fmla="*/ 86192 w 100277"/>
                <a:gd name="connsiteY2" fmla="*/ 5835 h 151894"/>
                <a:gd name="connsiteX3" fmla="*/ 77426 w 100277"/>
                <a:gd name="connsiteY3" fmla="*/ 58298 h 151894"/>
                <a:gd name="connsiteX4" fmla="*/ 50030 w 100277"/>
                <a:gd name="connsiteY4" fmla="*/ 43093 h 151894"/>
                <a:gd name="connsiteX5" fmla="*/ 18389 w 100277"/>
                <a:gd name="connsiteY5" fmla="*/ 63366 h 151894"/>
                <a:gd name="connsiteX6" fmla="*/ 8663 w 100277"/>
                <a:gd name="connsiteY6" fmla="*/ 147059 h 151894"/>
                <a:gd name="connsiteX7" fmla="*/ 19896 w 100277"/>
                <a:gd name="connsiteY7" fmla="*/ 151716 h 151894"/>
                <a:gd name="connsiteX8" fmla="*/ 31265 w 100277"/>
                <a:gd name="connsiteY8" fmla="*/ 147744 h 151894"/>
                <a:gd name="connsiteX9" fmla="*/ 69618 w 100277"/>
                <a:gd name="connsiteY9" fmla="*/ 105144 h 151894"/>
                <a:gd name="connsiteX10" fmla="*/ 63180 w 100277"/>
                <a:gd name="connsiteY10" fmla="*/ 143635 h 151894"/>
                <a:gd name="connsiteX11" fmla="*/ 69016 w 100277"/>
                <a:gd name="connsiteY11" fmla="*/ 151840 h 151894"/>
                <a:gd name="connsiteX12" fmla="*/ 69070 w 100277"/>
                <a:gd name="connsiteY12" fmla="*/ 151853 h 151894"/>
                <a:gd name="connsiteX13" fmla="*/ 70166 w 100277"/>
                <a:gd name="connsiteY13" fmla="*/ 151853 h 151894"/>
                <a:gd name="connsiteX14" fmla="*/ 77152 w 100277"/>
                <a:gd name="connsiteY14" fmla="*/ 145826 h 151894"/>
                <a:gd name="connsiteX15" fmla="*/ 100164 w 100277"/>
                <a:gd name="connsiteY15" fmla="*/ 8027 h 151894"/>
                <a:gd name="connsiteX16" fmla="*/ 94562 w 100277"/>
                <a:gd name="connsiteY16" fmla="*/ 124 h 151894"/>
                <a:gd name="connsiteX17" fmla="*/ 94274 w 100277"/>
                <a:gd name="connsiteY17" fmla="*/ 83 h 151894"/>
                <a:gd name="connsiteX18" fmla="*/ 23046 w 100277"/>
                <a:gd name="connsiteY18" fmla="*/ 136101 h 151894"/>
                <a:gd name="connsiteX19" fmla="*/ 18663 w 100277"/>
                <a:gd name="connsiteY19" fmla="*/ 136786 h 151894"/>
                <a:gd name="connsiteX20" fmla="*/ 30169 w 100277"/>
                <a:gd name="connsiteY20" fmla="*/ 71310 h 151894"/>
                <a:gd name="connsiteX21" fmla="*/ 48935 w 100277"/>
                <a:gd name="connsiteY21" fmla="*/ 57613 h 151894"/>
                <a:gd name="connsiteX22" fmla="*/ 48935 w 100277"/>
                <a:gd name="connsiteY22" fmla="*/ 57613 h 151894"/>
                <a:gd name="connsiteX23" fmla="*/ 72769 w 100277"/>
                <a:gd name="connsiteY23" fmla="*/ 75968 h 151894"/>
                <a:gd name="connsiteX24" fmla="*/ 23046 w 100277"/>
                <a:gd name="connsiteY24" fmla="*/ 136101 h 15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277" h="151894">
                  <a:moveTo>
                    <a:pt x="94274" y="83"/>
                  </a:moveTo>
                  <a:cubicBezTo>
                    <a:pt x="90562" y="-630"/>
                    <a:pt x="86973" y="1795"/>
                    <a:pt x="86247" y="5507"/>
                  </a:cubicBezTo>
                  <a:cubicBezTo>
                    <a:pt x="86233" y="5616"/>
                    <a:pt x="86206" y="5726"/>
                    <a:pt x="86192" y="5835"/>
                  </a:cubicBezTo>
                  <a:lnTo>
                    <a:pt x="77426" y="58298"/>
                  </a:lnTo>
                  <a:cubicBezTo>
                    <a:pt x="70659" y="49805"/>
                    <a:pt x="60811" y="44340"/>
                    <a:pt x="50030" y="43093"/>
                  </a:cubicBezTo>
                  <a:cubicBezTo>
                    <a:pt x="36607" y="43682"/>
                    <a:pt x="24525" y="51421"/>
                    <a:pt x="18389" y="63366"/>
                  </a:cubicBezTo>
                  <a:cubicBezTo>
                    <a:pt x="-3802" y="96651"/>
                    <a:pt x="-4486" y="134183"/>
                    <a:pt x="8663" y="147059"/>
                  </a:cubicBezTo>
                  <a:cubicBezTo>
                    <a:pt x="11636" y="150045"/>
                    <a:pt x="15677" y="151716"/>
                    <a:pt x="19896" y="151716"/>
                  </a:cubicBezTo>
                  <a:cubicBezTo>
                    <a:pt x="24019" y="151648"/>
                    <a:pt x="28004" y="150250"/>
                    <a:pt x="31265" y="147744"/>
                  </a:cubicBezTo>
                  <a:cubicBezTo>
                    <a:pt x="45798" y="135224"/>
                    <a:pt x="58688" y="120910"/>
                    <a:pt x="69618" y="105144"/>
                  </a:cubicBezTo>
                  <a:lnTo>
                    <a:pt x="63180" y="143635"/>
                  </a:lnTo>
                  <a:cubicBezTo>
                    <a:pt x="62523" y="147511"/>
                    <a:pt x="65139" y="151195"/>
                    <a:pt x="69016" y="151840"/>
                  </a:cubicBezTo>
                  <a:cubicBezTo>
                    <a:pt x="69029" y="151853"/>
                    <a:pt x="69057" y="151853"/>
                    <a:pt x="69070" y="151853"/>
                  </a:cubicBezTo>
                  <a:lnTo>
                    <a:pt x="70166" y="151853"/>
                  </a:lnTo>
                  <a:cubicBezTo>
                    <a:pt x="73659" y="151826"/>
                    <a:pt x="76618" y="149278"/>
                    <a:pt x="77152" y="145826"/>
                  </a:cubicBezTo>
                  <a:lnTo>
                    <a:pt x="100164" y="8027"/>
                  </a:lnTo>
                  <a:cubicBezTo>
                    <a:pt x="100794" y="4301"/>
                    <a:pt x="98287" y="767"/>
                    <a:pt x="94562" y="124"/>
                  </a:cubicBezTo>
                  <a:cubicBezTo>
                    <a:pt x="94466" y="110"/>
                    <a:pt x="94370" y="96"/>
                    <a:pt x="94274" y="83"/>
                  </a:cubicBezTo>
                  <a:close/>
                  <a:moveTo>
                    <a:pt x="23046" y="136101"/>
                  </a:moveTo>
                  <a:cubicBezTo>
                    <a:pt x="20169" y="138292"/>
                    <a:pt x="19210" y="137471"/>
                    <a:pt x="18663" y="136786"/>
                  </a:cubicBezTo>
                  <a:cubicBezTo>
                    <a:pt x="11677" y="130211"/>
                    <a:pt x="10855" y="100213"/>
                    <a:pt x="30169" y="71310"/>
                  </a:cubicBezTo>
                  <a:cubicBezTo>
                    <a:pt x="36333" y="61996"/>
                    <a:pt x="42634" y="57613"/>
                    <a:pt x="48935" y="57613"/>
                  </a:cubicBezTo>
                  <a:lnTo>
                    <a:pt x="48935" y="57613"/>
                  </a:lnTo>
                  <a:cubicBezTo>
                    <a:pt x="58523" y="57613"/>
                    <a:pt x="67974" y="68982"/>
                    <a:pt x="72769" y="75968"/>
                  </a:cubicBezTo>
                  <a:cubicBezTo>
                    <a:pt x="58660" y="97939"/>
                    <a:pt x="41976" y="118116"/>
                    <a:pt x="23046" y="1361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3B99F747-1C45-48A5-9EF0-454B6ECFD8AC}"/>
                </a:ext>
              </a:extLst>
            </p:cNvPr>
            <p:cNvSpPr/>
            <p:nvPr/>
          </p:nvSpPr>
          <p:spPr>
            <a:xfrm>
              <a:off x="11707352" y="4722479"/>
              <a:ext cx="83060" cy="138126"/>
            </a:xfrm>
            <a:custGeom>
              <a:avLst/>
              <a:gdLst>
                <a:gd name="connsiteX0" fmla="*/ 52918 w 83060"/>
                <a:gd name="connsiteY0" fmla="*/ 12 h 138126"/>
                <a:gd name="connsiteX1" fmla="*/ 35111 w 83060"/>
                <a:gd name="connsiteY1" fmla="*/ 16038 h 138126"/>
                <a:gd name="connsiteX2" fmla="*/ 30180 w 83060"/>
                <a:gd name="connsiteY2" fmla="*/ 44941 h 138126"/>
                <a:gd name="connsiteX3" fmla="*/ 4839 w 83060"/>
                <a:gd name="connsiteY3" fmla="*/ 49598 h 138126"/>
                <a:gd name="connsiteX4" fmla="*/ 319 w 83060"/>
                <a:gd name="connsiteY4" fmla="*/ 58501 h 138126"/>
                <a:gd name="connsiteX5" fmla="*/ 9359 w 83060"/>
                <a:gd name="connsiteY5" fmla="*/ 63021 h 138126"/>
                <a:gd name="connsiteX6" fmla="*/ 29769 w 83060"/>
                <a:gd name="connsiteY6" fmla="*/ 59186 h 138126"/>
                <a:gd name="connsiteX7" fmla="*/ 29769 w 83060"/>
                <a:gd name="connsiteY7" fmla="*/ 61789 h 138126"/>
                <a:gd name="connsiteX8" fmla="*/ 14565 w 83060"/>
                <a:gd name="connsiteY8" fmla="*/ 125072 h 138126"/>
                <a:gd name="connsiteX9" fmla="*/ 12784 w 83060"/>
                <a:gd name="connsiteY9" fmla="*/ 134934 h 138126"/>
                <a:gd name="connsiteX10" fmla="*/ 18674 w 83060"/>
                <a:gd name="connsiteY10" fmla="*/ 138085 h 138126"/>
                <a:gd name="connsiteX11" fmla="*/ 22646 w 83060"/>
                <a:gd name="connsiteY11" fmla="*/ 136715 h 138126"/>
                <a:gd name="connsiteX12" fmla="*/ 43878 w 83060"/>
                <a:gd name="connsiteY12" fmla="*/ 61926 h 138126"/>
                <a:gd name="connsiteX13" fmla="*/ 43878 w 83060"/>
                <a:gd name="connsiteY13" fmla="*/ 60556 h 138126"/>
                <a:gd name="connsiteX14" fmla="*/ 50863 w 83060"/>
                <a:gd name="connsiteY14" fmla="*/ 64254 h 138126"/>
                <a:gd name="connsiteX15" fmla="*/ 55932 w 83060"/>
                <a:gd name="connsiteY15" fmla="*/ 66309 h 138126"/>
                <a:gd name="connsiteX16" fmla="*/ 61000 w 83060"/>
                <a:gd name="connsiteY16" fmla="*/ 64254 h 138126"/>
                <a:gd name="connsiteX17" fmla="*/ 61000 w 83060"/>
                <a:gd name="connsiteY17" fmla="*/ 54118 h 138126"/>
                <a:gd name="connsiteX18" fmla="*/ 44289 w 83060"/>
                <a:gd name="connsiteY18" fmla="*/ 45899 h 138126"/>
                <a:gd name="connsiteX19" fmla="*/ 48124 w 83060"/>
                <a:gd name="connsiteY19" fmla="*/ 21928 h 138126"/>
                <a:gd name="connsiteX20" fmla="*/ 55521 w 83060"/>
                <a:gd name="connsiteY20" fmla="*/ 13984 h 138126"/>
                <a:gd name="connsiteX21" fmla="*/ 70999 w 83060"/>
                <a:gd name="connsiteY21" fmla="*/ 21107 h 138126"/>
                <a:gd name="connsiteX22" fmla="*/ 80875 w 83060"/>
                <a:gd name="connsiteY22" fmla="*/ 21230 h 138126"/>
                <a:gd name="connsiteX23" fmla="*/ 80999 w 83060"/>
                <a:gd name="connsiteY23" fmla="*/ 21107 h 138126"/>
                <a:gd name="connsiteX24" fmla="*/ 80999 w 83060"/>
                <a:gd name="connsiteY24" fmla="*/ 11107 h 138126"/>
                <a:gd name="connsiteX25" fmla="*/ 52918 w 83060"/>
                <a:gd name="connsiteY25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60" h="138126">
                  <a:moveTo>
                    <a:pt x="52918" y="12"/>
                  </a:moveTo>
                  <a:cubicBezTo>
                    <a:pt x="44590" y="1875"/>
                    <a:pt x="37837" y="7943"/>
                    <a:pt x="35111" y="16038"/>
                  </a:cubicBezTo>
                  <a:cubicBezTo>
                    <a:pt x="31728" y="25298"/>
                    <a:pt x="30057" y="35092"/>
                    <a:pt x="30180" y="44941"/>
                  </a:cubicBezTo>
                  <a:cubicBezTo>
                    <a:pt x="21578" y="45434"/>
                    <a:pt x="13058" y="46995"/>
                    <a:pt x="4839" y="49598"/>
                  </a:cubicBezTo>
                  <a:cubicBezTo>
                    <a:pt x="1154" y="50831"/>
                    <a:pt x="-859" y="54803"/>
                    <a:pt x="319" y="58501"/>
                  </a:cubicBezTo>
                  <a:cubicBezTo>
                    <a:pt x="1621" y="62200"/>
                    <a:pt x="5620" y="64199"/>
                    <a:pt x="9359" y="63021"/>
                  </a:cubicBezTo>
                  <a:cubicBezTo>
                    <a:pt x="16003" y="61008"/>
                    <a:pt x="22852" y="59720"/>
                    <a:pt x="29769" y="59186"/>
                  </a:cubicBezTo>
                  <a:lnTo>
                    <a:pt x="29769" y="61789"/>
                  </a:lnTo>
                  <a:cubicBezTo>
                    <a:pt x="29769" y="86582"/>
                    <a:pt x="29769" y="114799"/>
                    <a:pt x="14565" y="125072"/>
                  </a:cubicBezTo>
                  <a:cubicBezTo>
                    <a:pt x="11373" y="127319"/>
                    <a:pt x="10579" y="131716"/>
                    <a:pt x="12784" y="134934"/>
                  </a:cubicBezTo>
                  <a:cubicBezTo>
                    <a:pt x="14085" y="136921"/>
                    <a:pt x="16304" y="138099"/>
                    <a:pt x="18674" y="138085"/>
                  </a:cubicBezTo>
                  <a:cubicBezTo>
                    <a:pt x="20112" y="138099"/>
                    <a:pt x="21523" y="137619"/>
                    <a:pt x="22646" y="136715"/>
                  </a:cubicBezTo>
                  <a:cubicBezTo>
                    <a:pt x="43330" y="123018"/>
                    <a:pt x="43604" y="90280"/>
                    <a:pt x="43878" y="61926"/>
                  </a:cubicBezTo>
                  <a:lnTo>
                    <a:pt x="43878" y="60556"/>
                  </a:lnTo>
                  <a:cubicBezTo>
                    <a:pt x="46481" y="61200"/>
                    <a:pt x="48877" y="62474"/>
                    <a:pt x="50863" y="64254"/>
                  </a:cubicBezTo>
                  <a:cubicBezTo>
                    <a:pt x="52220" y="65569"/>
                    <a:pt x="54042" y="66309"/>
                    <a:pt x="55932" y="66309"/>
                  </a:cubicBezTo>
                  <a:cubicBezTo>
                    <a:pt x="57822" y="66282"/>
                    <a:pt x="59630" y="65556"/>
                    <a:pt x="61000" y="64254"/>
                  </a:cubicBezTo>
                  <a:cubicBezTo>
                    <a:pt x="63753" y="61433"/>
                    <a:pt x="63753" y="56940"/>
                    <a:pt x="61000" y="54118"/>
                  </a:cubicBezTo>
                  <a:cubicBezTo>
                    <a:pt x="56343" y="49817"/>
                    <a:pt x="50535" y="46954"/>
                    <a:pt x="44289" y="45899"/>
                  </a:cubicBezTo>
                  <a:cubicBezTo>
                    <a:pt x="44152" y="37749"/>
                    <a:pt x="45453" y="29627"/>
                    <a:pt x="48124" y="21928"/>
                  </a:cubicBezTo>
                  <a:cubicBezTo>
                    <a:pt x="50179" y="17135"/>
                    <a:pt x="52644" y="14532"/>
                    <a:pt x="55521" y="13984"/>
                  </a:cubicBezTo>
                  <a:cubicBezTo>
                    <a:pt x="61137" y="12888"/>
                    <a:pt x="69219" y="18915"/>
                    <a:pt x="70999" y="21107"/>
                  </a:cubicBezTo>
                  <a:cubicBezTo>
                    <a:pt x="73698" y="23873"/>
                    <a:pt x="78122" y="23928"/>
                    <a:pt x="80875" y="21230"/>
                  </a:cubicBezTo>
                  <a:cubicBezTo>
                    <a:pt x="80916" y="21189"/>
                    <a:pt x="80958" y="21148"/>
                    <a:pt x="80999" y="21107"/>
                  </a:cubicBezTo>
                  <a:cubicBezTo>
                    <a:pt x="83724" y="18340"/>
                    <a:pt x="83724" y="13874"/>
                    <a:pt x="80999" y="11107"/>
                  </a:cubicBezTo>
                  <a:cubicBezTo>
                    <a:pt x="73698" y="3492"/>
                    <a:pt x="63452" y="-563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CE36FD5-C57C-43B0-9E1A-3CF0C5A09526}"/>
                </a:ext>
              </a:extLst>
            </p:cNvPr>
            <p:cNvSpPr/>
            <p:nvPr/>
          </p:nvSpPr>
          <p:spPr>
            <a:xfrm>
              <a:off x="11784670" y="4439494"/>
              <a:ext cx="120612" cy="404128"/>
            </a:xfrm>
            <a:custGeom>
              <a:avLst/>
              <a:gdLst>
                <a:gd name="connsiteX0" fmla="*/ 44226 w 120612"/>
                <a:gd name="connsiteY0" fmla="*/ 383401 h 404128"/>
                <a:gd name="connsiteX1" fmla="*/ 48883 w 120612"/>
                <a:gd name="connsiteY1" fmla="*/ 279025 h 404128"/>
                <a:gd name="connsiteX2" fmla="*/ 22858 w 120612"/>
                <a:gd name="connsiteY2" fmla="*/ 209440 h 404128"/>
                <a:gd name="connsiteX3" fmla="*/ 53678 w 120612"/>
                <a:gd name="connsiteY3" fmla="*/ 176429 h 404128"/>
                <a:gd name="connsiteX4" fmla="*/ 59157 w 120612"/>
                <a:gd name="connsiteY4" fmla="*/ 97530 h 404128"/>
                <a:gd name="connsiteX5" fmla="*/ 57376 w 120612"/>
                <a:gd name="connsiteY5" fmla="*/ 33425 h 404128"/>
                <a:gd name="connsiteX6" fmla="*/ 68334 w 120612"/>
                <a:gd name="connsiteY6" fmla="*/ 15481 h 404128"/>
                <a:gd name="connsiteX7" fmla="*/ 109427 w 120612"/>
                <a:gd name="connsiteY7" fmla="*/ 26576 h 404128"/>
                <a:gd name="connsiteX8" fmla="*/ 119290 w 120612"/>
                <a:gd name="connsiteY8" fmla="*/ 24658 h 404128"/>
                <a:gd name="connsiteX9" fmla="*/ 117673 w 120612"/>
                <a:gd name="connsiteY9" fmla="*/ 14906 h 404128"/>
                <a:gd name="connsiteX10" fmla="*/ 117509 w 120612"/>
                <a:gd name="connsiteY10" fmla="*/ 14796 h 404128"/>
                <a:gd name="connsiteX11" fmla="*/ 62718 w 120612"/>
                <a:gd name="connsiteY11" fmla="*/ 2468 h 404128"/>
                <a:gd name="connsiteX12" fmla="*/ 43268 w 120612"/>
                <a:gd name="connsiteY12" fmla="*/ 30959 h 404128"/>
                <a:gd name="connsiteX13" fmla="*/ 44911 w 120612"/>
                <a:gd name="connsiteY13" fmla="*/ 99448 h 404128"/>
                <a:gd name="connsiteX14" fmla="*/ 41213 w 120612"/>
                <a:gd name="connsiteY14" fmla="*/ 169443 h 404128"/>
                <a:gd name="connsiteX15" fmla="*/ 7106 w 120612"/>
                <a:gd name="connsiteY15" fmla="*/ 200400 h 404128"/>
                <a:gd name="connsiteX16" fmla="*/ -17 w 120612"/>
                <a:gd name="connsiteY16" fmla="*/ 207523 h 404128"/>
                <a:gd name="connsiteX17" fmla="*/ 4366 w 120612"/>
                <a:gd name="connsiteY17" fmla="*/ 214098 h 404128"/>
                <a:gd name="connsiteX18" fmla="*/ 34501 w 120612"/>
                <a:gd name="connsiteY18" fmla="*/ 279299 h 404128"/>
                <a:gd name="connsiteX19" fmla="*/ 28748 w 120612"/>
                <a:gd name="connsiteY19" fmla="*/ 396277 h 404128"/>
                <a:gd name="connsiteX20" fmla="*/ 32309 w 120612"/>
                <a:gd name="connsiteY20" fmla="*/ 403126 h 404128"/>
                <a:gd name="connsiteX21" fmla="*/ 35871 w 120612"/>
                <a:gd name="connsiteY21" fmla="*/ 404085 h 404128"/>
                <a:gd name="connsiteX22" fmla="*/ 39980 w 120612"/>
                <a:gd name="connsiteY22" fmla="*/ 402715 h 404128"/>
                <a:gd name="connsiteX23" fmla="*/ 76690 w 120612"/>
                <a:gd name="connsiteY23" fmla="*/ 393401 h 404128"/>
                <a:gd name="connsiteX24" fmla="*/ 86826 w 120612"/>
                <a:gd name="connsiteY24" fmla="*/ 393401 h 404128"/>
                <a:gd name="connsiteX25" fmla="*/ 86826 w 120612"/>
                <a:gd name="connsiteY25" fmla="*/ 383264 h 404128"/>
                <a:gd name="connsiteX26" fmla="*/ 44226 w 120612"/>
                <a:gd name="connsiteY26" fmla="*/ 383401 h 40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612" h="404128">
                  <a:moveTo>
                    <a:pt x="44226" y="383401"/>
                  </a:moveTo>
                  <a:cubicBezTo>
                    <a:pt x="46007" y="362033"/>
                    <a:pt x="48883" y="319570"/>
                    <a:pt x="48883" y="279025"/>
                  </a:cubicBezTo>
                  <a:cubicBezTo>
                    <a:pt x="50719" y="253150"/>
                    <a:pt x="41227" y="227754"/>
                    <a:pt x="22858" y="209440"/>
                  </a:cubicBezTo>
                  <a:cubicBezTo>
                    <a:pt x="35912" y="201414"/>
                    <a:pt x="46569" y="190004"/>
                    <a:pt x="53678" y="176429"/>
                  </a:cubicBezTo>
                  <a:cubicBezTo>
                    <a:pt x="66143" y="154924"/>
                    <a:pt x="62718" y="126980"/>
                    <a:pt x="59157" y="97530"/>
                  </a:cubicBezTo>
                  <a:cubicBezTo>
                    <a:pt x="55499" y="76354"/>
                    <a:pt x="54897" y="54766"/>
                    <a:pt x="57376" y="33425"/>
                  </a:cubicBezTo>
                  <a:cubicBezTo>
                    <a:pt x="57636" y="25932"/>
                    <a:pt x="61787" y="19125"/>
                    <a:pt x="68334" y="15481"/>
                  </a:cubicBezTo>
                  <a:cubicBezTo>
                    <a:pt x="80936" y="10139"/>
                    <a:pt x="102305" y="21645"/>
                    <a:pt x="109427" y="26576"/>
                  </a:cubicBezTo>
                  <a:cubicBezTo>
                    <a:pt x="112688" y="28754"/>
                    <a:pt x="117084" y="27905"/>
                    <a:pt x="119290" y="24658"/>
                  </a:cubicBezTo>
                  <a:cubicBezTo>
                    <a:pt x="121536" y="21522"/>
                    <a:pt x="120810" y="17152"/>
                    <a:pt x="117673" y="14906"/>
                  </a:cubicBezTo>
                  <a:cubicBezTo>
                    <a:pt x="117619" y="14878"/>
                    <a:pt x="117564" y="14837"/>
                    <a:pt x="117509" y="14796"/>
                  </a:cubicBezTo>
                  <a:cubicBezTo>
                    <a:pt x="114222" y="12604"/>
                    <a:pt x="84772" y="-6846"/>
                    <a:pt x="62718" y="2468"/>
                  </a:cubicBezTo>
                  <a:cubicBezTo>
                    <a:pt x="51596" y="7797"/>
                    <a:pt x="44171" y="18659"/>
                    <a:pt x="43268" y="30959"/>
                  </a:cubicBezTo>
                  <a:cubicBezTo>
                    <a:pt x="40432" y="53739"/>
                    <a:pt x="40994" y="76819"/>
                    <a:pt x="44911" y="99448"/>
                  </a:cubicBezTo>
                  <a:cubicBezTo>
                    <a:pt x="48199" y="126843"/>
                    <a:pt x="51349" y="152184"/>
                    <a:pt x="41213" y="169443"/>
                  </a:cubicBezTo>
                  <a:cubicBezTo>
                    <a:pt x="23817" y="199304"/>
                    <a:pt x="7106" y="200400"/>
                    <a:pt x="7106" y="200400"/>
                  </a:cubicBezTo>
                  <a:cubicBezTo>
                    <a:pt x="3175" y="200400"/>
                    <a:pt x="-17" y="203591"/>
                    <a:pt x="-17" y="207523"/>
                  </a:cubicBezTo>
                  <a:cubicBezTo>
                    <a:pt x="-17" y="210399"/>
                    <a:pt x="1709" y="212988"/>
                    <a:pt x="4366" y="214098"/>
                  </a:cubicBezTo>
                  <a:cubicBezTo>
                    <a:pt x="5599" y="214098"/>
                    <a:pt x="34501" y="227796"/>
                    <a:pt x="34501" y="279299"/>
                  </a:cubicBezTo>
                  <a:cubicBezTo>
                    <a:pt x="34501" y="335733"/>
                    <a:pt x="28885" y="395729"/>
                    <a:pt x="28748" y="396277"/>
                  </a:cubicBezTo>
                  <a:cubicBezTo>
                    <a:pt x="28488" y="399058"/>
                    <a:pt x="29885" y="401742"/>
                    <a:pt x="32309" y="403126"/>
                  </a:cubicBezTo>
                  <a:cubicBezTo>
                    <a:pt x="33378" y="403784"/>
                    <a:pt x="34611" y="404112"/>
                    <a:pt x="35871" y="404085"/>
                  </a:cubicBezTo>
                  <a:cubicBezTo>
                    <a:pt x="37350" y="404044"/>
                    <a:pt x="38775" y="403578"/>
                    <a:pt x="39980" y="402715"/>
                  </a:cubicBezTo>
                  <a:cubicBezTo>
                    <a:pt x="48747" y="396414"/>
                    <a:pt x="69156" y="385730"/>
                    <a:pt x="76690" y="393401"/>
                  </a:cubicBezTo>
                  <a:cubicBezTo>
                    <a:pt x="79484" y="396195"/>
                    <a:pt x="84032" y="396195"/>
                    <a:pt x="86826" y="393401"/>
                  </a:cubicBezTo>
                  <a:cubicBezTo>
                    <a:pt x="89621" y="390606"/>
                    <a:pt x="89621" y="386059"/>
                    <a:pt x="86826" y="383264"/>
                  </a:cubicBezTo>
                  <a:cubicBezTo>
                    <a:pt x="74772" y="371074"/>
                    <a:pt x="56555" y="377101"/>
                    <a:pt x="44226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B0D4BF34-CD6A-40A9-BB33-27E213DE38EE}"/>
                </a:ext>
              </a:extLst>
            </p:cNvPr>
            <p:cNvSpPr/>
            <p:nvPr/>
          </p:nvSpPr>
          <p:spPr>
            <a:xfrm>
              <a:off x="11870050" y="4567959"/>
              <a:ext cx="127345" cy="131801"/>
            </a:xfrm>
            <a:custGeom>
              <a:avLst/>
              <a:gdLst>
                <a:gd name="connsiteX0" fmla="*/ 96235 w 127345"/>
                <a:gd name="connsiteY0" fmla="*/ 112480 h 131801"/>
                <a:gd name="connsiteX1" fmla="*/ 85414 w 127345"/>
                <a:gd name="connsiteY1" fmla="*/ 89194 h 131801"/>
                <a:gd name="connsiteX2" fmla="*/ 118014 w 127345"/>
                <a:gd name="connsiteY2" fmla="*/ 15089 h 131801"/>
                <a:gd name="connsiteX3" fmla="*/ 113850 w 127345"/>
                <a:gd name="connsiteY3" fmla="*/ 6131 h 131801"/>
                <a:gd name="connsiteX4" fmla="*/ 113631 w 127345"/>
                <a:gd name="connsiteY4" fmla="*/ 6049 h 131801"/>
                <a:gd name="connsiteX5" fmla="*/ 104590 w 127345"/>
                <a:gd name="connsiteY5" fmla="*/ 10432 h 131801"/>
                <a:gd name="connsiteX6" fmla="*/ 78565 w 127345"/>
                <a:gd name="connsiteY6" fmla="*/ 71798 h 131801"/>
                <a:gd name="connsiteX7" fmla="*/ 55005 w 127345"/>
                <a:gd name="connsiteY7" fmla="*/ 4816 h 131801"/>
                <a:gd name="connsiteX8" fmla="*/ 45964 w 127345"/>
                <a:gd name="connsiteY8" fmla="*/ 296 h 131801"/>
                <a:gd name="connsiteX9" fmla="*/ 41444 w 127345"/>
                <a:gd name="connsiteY9" fmla="*/ 9199 h 131801"/>
                <a:gd name="connsiteX10" fmla="*/ 68839 w 127345"/>
                <a:gd name="connsiteY10" fmla="*/ 87961 h 131801"/>
                <a:gd name="connsiteX11" fmla="*/ 37335 w 127345"/>
                <a:gd name="connsiteY11" fmla="*/ 117685 h 131801"/>
                <a:gd name="connsiteX12" fmla="*/ 15966 w 127345"/>
                <a:gd name="connsiteY12" fmla="*/ 107686 h 131801"/>
                <a:gd name="connsiteX13" fmla="*/ 14322 w 127345"/>
                <a:gd name="connsiteY13" fmla="*/ 100837 h 131801"/>
                <a:gd name="connsiteX14" fmla="*/ 9871 w 127345"/>
                <a:gd name="connsiteY14" fmla="*/ 91797 h 131801"/>
                <a:gd name="connsiteX15" fmla="*/ 830 w 127345"/>
                <a:gd name="connsiteY15" fmla="*/ 96262 h 131801"/>
                <a:gd name="connsiteX16" fmla="*/ 625 w 127345"/>
                <a:gd name="connsiteY16" fmla="*/ 97002 h 131801"/>
                <a:gd name="connsiteX17" fmla="*/ 3775 w 127345"/>
                <a:gd name="connsiteY17" fmla="*/ 114946 h 131801"/>
                <a:gd name="connsiteX18" fmla="*/ 35006 w 127345"/>
                <a:gd name="connsiteY18" fmla="*/ 131657 h 131801"/>
                <a:gd name="connsiteX19" fmla="*/ 38430 w 127345"/>
                <a:gd name="connsiteY19" fmla="*/ 131657 h 131801"/>
                <a:gd name="connsiteX20" fmla="*/ 75688 w 127345"/>
                <a:gd name="connsiteY20" fmla="*/ 103303 h 131801"/>
                <a:gd name="connsiteX21" fmla="*/ 93495 w 127345"/>
                <a:gd name="connsiteY21" fmla="*/ 128781 h 131801"/>
                <a:gd name="connsiteX22" fmla="*/ 94865 w 127345"/>
                <a:gd name="connsiteY22" fmla="*/ 128781 h 131801"/>
                <a:gd name="connsiteX23" fmla="*/ 101440 w 127345"/>
                <a:gd name="connsiteY23" fmla="*/ 126315 h 131801"/>
                <a:gd name="connsiteX24" fmla="*/ 127329 w 127345"/>
                <a:gd name="connsiteY24" fmla="*/ 100426 h 131801"/>
                <a:gd name="connsiteX25" fmla="*/ 117192 w 127345"/>
                <a:gd name="connsiteY25" fmla="*/ 90427 h 131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345" h="131801">
                  <a:moveTo>
                    <a:pt x="96235" y="112480"/>
                  </a:moveTo>
                  <a:cubicBezTo>
                    <a:pt x="92084" y="104988"/>
                    <a:pt x="88468" y="97207"/>
                    <a:pt x="85414" y="89194"/>
                  </a:cubicBezTo>
                  <a:cubicBezTo>
                    <a:pt x="98481" y="65524"/>
                    <a:pt x="109398" y="40718"/>
                    <a:pt x="118014" y="15089"/>
                  </a:cubicBezTo>
                  <a:cubicBezTo>
                    <a:pt x="119343" y="11460"/>
                    <a:pt x="117480" y="7460"/>
                    <a:pt x="113850" y="6131"/>
                  </a:cubicBezTo>
                  <a:cubicBezTo>
                    <a:pt x="113781" y="6104"/>
                    <a:pt x="113713" y="6076"/>
                    <a:pt x="113631" y="6049"/>
                  </a:cubicBezTo>
                  <a:cubicBezTo>
                    <a:pt x="109919" y="4775"/>
                    <a:pt x="105878" y="6734"/>
                    <a:pt x="104590" y="10432"/>
                  </a:cubicBezTo>
                  <a:cubicBezTo>
                    <a:pt x="97426" y="31499"/>
                    <a:pt x="88729" y="52005"/>
                    <a:pt x="78565" y="71798"/>
                  </a:cubicBezTo>
                  <a:cubicBezTo>
                    <a:pt x="70894" y="51936"/>
                    <a:pt x="62401" y="27829"/>
                    <a:pt x="55005" y="4816"/>
                  </a:cubicBezTo>
                  <a:cubicBezTo>
                    <a:pt x="53703" y="1118"/>
                    <a:pt x="49704" y="-882"/>
                    <a:pt x="45964" y="296"/>
                  </a:cubicBezTo>
                  <a:cubicBezTo>
                    <a:pt x="42279" y="1529"/>
                    <a:pt x="40266" y="5501"/>
                    <a:pt x="41444" y="9199"/>
                  </a:cubicBezTo>
                  <a:cubicBezTo>
                    <a:pt x="53224" y="45362"/>
                    <a:pt x="62264" y="70428"/>
                    <a:pt x="68839" y="87961"/>
                  </a:cubicBezTo>
                  <a:cubicBezTo>
                    <a:pt x="57607" y="106590"/>
                    <a:pt x="46238" y="119192"/>
                    <a:pt x="37335" y="117685"/>
                  </a:cubicBezTo>
                  <a:cubicBezTo>
                    <a:pt x="29143" y="117439"/>
                    <a:pt x="21404" y="113823"/>
                    <a:pt x="15966" y="107686"/>
                  </a:cubicBezTo>
                  <a:cubicBezTo>
                    <a:pt x="14596" y="105686"/>
                    <a:pt x="14007" y="103248"/>
                    <a:pt x="14322" y="100837"/>
                  </a:cubicBezTo>
                  <a:cubicBezTo>
                    <a:pt x="15582" y="97111"/>
                    <a:pt x="13596" y="93071"/>
                    <a:pt x="9871" y="91797"/>
                  </a:cubicBezTo>
                  <a:cubicBezTo>
                    <a:pt x="6145" y="90536"/>
                    <a:pt x="2104" y="92537"/>
                    <a:pt x="830" y="96262"/>
                  </a:cubicBezTo>
                  <a:cubicBezTo>
                    <a:pt x="748" y="96495"/>
                    <a:pt x="680" y="96755"/>
                    <a:pt x="625" y="97002"/>
                  </a:cubicBezTo>
                  <a:cubicBezTo>
                    <a:pt x="-868" y="103166"/>
                    <a:pt x="269" y="109659"/>
                    <a:pt x="3775" y="114946"/>
                  </a:cubicBezTo>
                  <a:cubicBezTo>
                    <a:pt x="11254" y="124794"/>
                    <a:pt x="22664" y="130904"/>
                    <a:pt x="35006" y="131657"/>
                  </a:cubicBezTo>
                  <a:cubicBezTo>
                    <a:pt x="36143" y="131794"/>
                    <a:pt x="37294" y="131794"/>
                    <a:pt x="38430" y="131657"/>
                  </a:cubicBezTo>
                  <a:cubicBezTo>
                    <a:pt x="52128" y="131657"/>
                    <a:pt x="64182" y="119603"/>
                    <a:pt x="75688" y="103303"/>
                  </a:cubicBezTo>
                  <a:cubicBezTo>
                    <a:pt x="86509" y="126863"/>
                    <a:pt x="91166" y="128233"/>
                    <a:pt x="93495" y="128781"/>
                  </a:cubicBezTo>
                  <a:lnTo>
                    <a:pt x="94865" y="128781"/>
                  </a:lnTo>
                  <a:cubicBezTo>
                    <a:pt x="97276" y="128739"/>
                    <a:pt x="99604" y="127876"/>
                    <a:pt x="101440" y="126315"/>
                  </a:cubicBezTo>
                  <a:lnTo>
                    <a:pt x="127329" y="100426"/>
                  </a:lnTo>
                  <a:lnTo>
                    <a:pt x="117192" y="9042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3CB56D6-C5EE-42F1-ADEA-AE2C6EBBB494}"/>
                </a:ext>
              </a:extLst>
            </p:cNvPr>
            <p:cNvSpPr/>
            <p:nvPr/>
          </p:nvSpPr>
          <p:spPr>
            <a:xfrm>
              <a:off x="12012029" y="4663358"/>
              <a:ext cx="88734" cy="119307"/>
            </a:xfrm>
            <a:custGeom>
              <a:avLst/>
              <a:gdLst>
                <a:gd name="connsiteX0" fmla="*/ 75891 w 88734"/>
                <a:gd name="connsiteY0" fmla="*/ 87625 h 119307"/>
                <a:gd name="connsiteX1" fmla="*/ 69864 w 88734"/>
                <a:gd name="connsiteY1" fmla="*/ 93926 h 119307"/>
                <a:gd name="connsiteX2" fmla="*/ 68083 w 88734"/>
                <a:gd name="connsiteY2" fmla="*/ 73516 h 119307"/>
                <a:gd name="connsiteX3" fmla="*/ 62194 w 88734"/>
                <a:gd name="connsiteY3" fmla="*/ 29683 h 119307"/>
                <a:gd name="connsiteX4" fmla="*/ 49729 w 88734"/>
                <a:gd name="connsiteY4" fmla="*/ 18314 h 119307"/>
                <a:gd name="connsiteX5" fmla="*/ 49729 w 88734"/>
                <a:gd name="connsiteY5" fmla="*/ 18314 h 119307"/>
                <a:gd name="connsiteX6" fmla="*/ 18087 w 88734"/>
                <a:gd name="connsiteY6" fmla="*/ 60503 h 119307"/>
                <a:gd name="connsiteX7" fmla="*/ 22333 w 88734"/>
                <a:gd name="connsiteY7" fmla="*/ 9548 h 119307"/>
                <a:gd name="connsiteX8" fmla="*/ 18114 w 88734"/>
                <a:gd name="connsiteY8" fmla="*/ 398 h 119307"/>
                <a:gd name="connsiteX9" fmla="*/ 8964 w 88734"/>
                <a:gd name="connsiteY9" fmla="*/ 4617 h 119307"/>
                <a:gd name="connsiteX10" fmla="*/ 8635 w 88734"/>
                <a:gd name="connsiteY10" fmla="*/ 8315 h 119307"/>
                <a:gd name="connsiteX11" fmla="*/ 6 w 88734"/>
                <a:gd name="connsiteY11" fmla="*/ 111733 h 119307"/>
                <a:gd name="connsiteX12" fmla="*/ 5622 w 88734"/>
                <a:gd name="connsiteY12" fmla="*/ 119266 h 119307"/>
                <a:gd name="connsiteX13" fmla="*/ 7129 w 88734"/>
                <a:gd name="connsiteY13" fmla="*/ 119266 h 119307"/>
                <a:gd name="connsiteX14" fmla="*/ 13841 w 88734"/>
                <a:gd name="connsiteY14" fmla="*/ 114335 h 119307"/>
                <a:gd name="connsiteX15" fmla="*/ 49044 w 88734"/>
                <a:gd name="connsiteY15" fmla="*/ 33929 h 119307"/>
                <a:gd name="connsiteX16" fmla="*/ 49044 w 88734"/>
                <a:gd name="connsiteY16" fmla="*/ 33929 h 119307"/>
                <a:gd name="connsiteX17" fmla="*/ 54249 w 88734"/>
                <a:gd name="connsiteY17" fmla="*/ 73927 h 119307"/>
                <a:gd name="connsiteX18" fmla="*/ 65207 w 88734"/>
                <a:gd name="connsiteY18" fmla="*/ 108719 h 119307"/>
                <a:gd name="connsiteX19" fmla="*/ 86986 w 88734"/>
                <a:gd name="connsiteY19" fmla="*/ 96391 h 119307"/>
                <a:gd name="connsiteX20" fmla="*/ 86329 w 88734"/>
                <a:gd name="connsiteY20" fmla="*/ 86529 h 119307"/>
                <a:gd name="connsiteX21" fmla="*/ 86165 w 88734"/>
                <a:gd name="connsiteY21" fmla="*/ 86392 h 119307"/>
                <a:gd name="connsiteX22" fmla="*/ 76138 w 88734"/>
                <a:gd name="connsiteY22" fmla="*/ 87309 h 119307"/>
                <a:gd name="connsiteX23" fmla="*/ 75891 w 88734"/>
                <a:gd name="connsiteY23" fmla="*/ 87625 h 119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8734" h="119307">
                  <a:moveTo>
                    <a:pt x="75891" y="87625"/>
                  </a:moveTo>
                  <a:cubicBezTo>
                    <a:pt x="74015" y="89844"/>
                    <a:pt x="72001" y="91953"/>
                    <a:pt x="69864" y="93926"/>
                  </a:cubicBezTo>
                  <a:cubicBezTo>
                    <a:pt x="68906" y="87159"/>
                    <a:pt x="68303" y="80351"/>
                    <a:pt x="68083" y="73516"/>
                  </a:cubicBezTo>
                  <a:cubicBezTo>
                    <a:pt x="68070" y="58709"/>
                    <a:pt x="66084" y="43970"/>
                    <a:pt x="62194" y="29683"/>
                  </a:cubicBezTo>
                  <a:cubicBezTo>
                    <a:pt x="59043" y="20369"/>
                    <a:pt x="53701" y="18314"/>
                    <a:pt x="49729" y="18314"/>
                  </a:cubicBezTo>
                  <a:lnTo>
                    <a:pt x="49729" y="18314"/>
                  </a:lnTo>
                  <a:cubicBezTo>
                    <a:pt x="40688" y="18314"/>
                    <a:pt x="30141" y="32012"/>
                    <a:pt x="18087" y="60503"/>
                  </a:cubicBezTo>
                  <a:lnTo>
                    <a:pt x="22333" y="9548"/>
                  </a:lnTo>
                  <a:cubicBezTo>
                    <a:pt x="23689" y="5863"/>
                    <a:pt x="21813" y="1767"/>
                    <a:pt x="18114" y="398"/>
                  </a:cubicBezTo>
                  <a:cubicBezTo>
                    <a:pt x="14430" y="-959"/>
                    <a:pt x="10334" y="932"/>
                    <a:pt x="8964" y="4617"/>
                  </a:cubicBezTo>
                  <a:cubicBezTo>
                    <a:pt x="8526" y="5795"/>
                    <a:pt x="8416" y="7068"/>
                    <a:pt x="8635" y="8315"/>
                  </a:cubicBezTo>
                  <a:lnTo>
                    <a:pt x="6" y="111733"/>
                  </a:lnTo>
                  <a:cubicBezTo>
                    <a:pt x="-282" y="115294"/>
                    <a:pt x="2129" y="118527"/>
                    <a:pt x="5622" y="119266"/>
                  </a:cubicBezTo>
                  <a:lnTo>
                    <a:pt x="7129" y="119266"/>
                  </a:lnTo>
                  <a:cubicBezTo>
                    <a:pt x="10211" y="119280"/>
                    <a:pt x="12937" y="117280"/>
                    <a:pt x="13841" y="114335"/>
                  </a:cubicBezTo>
                  <a:cubicBezTo>
                    <a:pt x="24799" y="80502"/>
                    <a:pt x="41236" y="42559"/>
                    <a:pt x="49044" y="33929"/>
                  </a:cubicBezTo>
                  <a:lnTo>
                    <a:pt x="49044" y="33929"/>
                  </a:lnTo>
                  <a:cubicBezTo>
                    <a:pt x="52441" y="46997"/>
                    <a:pt x="54194" y="60435"/>
                    <a:pt x="54249" y="73927"/>
                  </a:cubicBezTo>
                  <a:cubicBezTo>
                    <a:pt x="55071" y="92967"/>
                    <a:pt x="55756" y="105569"/>
                    <a:pt x="65207" y="108719"/>
                  </a:cubicBezTo>
                  <a:cubicBezTo>
                    <a:pt x="74658" y="111869"/>
                    <a:pt x="80686" y="104062"/>
                    <a:pt x="86986" y="96391"/>
                  </a:cubicBezTo>
                  <a:cubicBezTo>
                    <a:pt x="89534" y="93487"/>
                    <a:pt x="89233" y="89076"/>
                    <a:pt x="86329" y="86529"/>
                  </a:cubicBezTo>
                  <a:cubicBezTo>
                    <a:pt x="86274" y="86488"/>
                    <a:pt x="86219" y="86433"/>
                    <a:pt x="86165" y="86392"/>
                  </a:cubicBezTo>
                  <a:cubicBezTo>
                    <a:pt x="83138" y="83872"/>
                    <a:pt x="78645" y="84296"/>
                    <a:pt x="76138" y="87309"/>
                  </a:cubicBezTo>
                  <a:cubicBezTo>
                    <a:pt x="76056" y="87419"/>
                    <a:pt x="75974" y="87515"/>
                    <a:pt x="75891" y="876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50B202A-F970-4275-9864-FF128DA2D2FD}"/>
                </a:ext>
              </a:extLst>
            </p:cNvPr>
            <p:cNvSpPr/>
            <p:nvPr/>
          </p:nvSpPr>
          <p:spPr>
            <a:xfrm>
              <a:off x="12112960" y="4605280"/>
              <a:ext cx="68356" cy="73830"/>
            </a:xfrm>
            <a:custGeom>
              <a:avLst/>
              <a:gdLst>
                <a:gd name="connsiteX0" fmla="*/ 63584 w 68356"/>
                <a:gd name="connsiteY0" fmla="*/ 31463 h 73830"/>
                <a:gd name="connsiteX1" fmla="*/ 55365 w 68356"/>
                <a:gd name="connsiteY1" fmla="*/ 31463 h 73830"/>
                <a:gd name="connsiteX2" fmla="*/ 56324 w 68356"/>
                <a:gd name="connsiteY2" fmla="*/ 7082 h 73830"/>
                <a:gd name="connsiteX3" fmla="*/ 49201 w 68356"/>
                <a:gd name="connsiteY3" fmla="*/ -42 h 73830"/>
                <a:gd name="connsiteX4" fmla="*/ 42078 w 68356"/>
                <a:gd name="connsiteY4" fmla="*/ 7082 h 73830"/>
                <a:gd name="connsiteX5" fmla="*/ 41120 w 68356"/>
                <a:gd name="connsiteY5" fmla="*/ 31463 h 73830"/>
                <a:gd name="connsiteX6" fmla="*/ 9067 w 68356"/>
                <a:gd name="connsiteY6" fmla="*/ 31463 h 73830"/>
                <a:gd name="connsiteX7" fmla="*/ 259 w 68356"/>
                <a:gd name="connsiteY7" fmla="*/ 36353 h 73830"/>
                <a:gd name="connsiteX8" fmla="*/ 5149 w 68356"/>
                <a:gd name="connsiteY8" fmla="*/ 45161 h 73830"/>
                <a:gd name="connsiteX9" fmla="*/ 9067 w 68356"/>
                <a:gd name="connsiteY9" fmla="*/ 45161 h 73830"/>
                <a:gd name="connsiteX10" fmla="*/ 40435 w 68356"/>
                <a:gd name="connsiteY10" fmla="*/ 45161 h 73830"/>
                <a:gd name="connsiteX11" fmla="*/ 39339 w 68356"/>
                <a:gd name="connsiteY11" fmla="*/ 66392 h 73830"/>
                <a:gd name="connsiteX12" fmla="*/ 45886 w 68356"/>
                <a:gd name="connsiteY12" fmla="*/ 73789 h 73830"/>
                <a:gd name="connsiteX13" fmla="*/ 45914 w 68356"/>
                <a:gd name="connsiteY13" fmla="*/ 73789 h 73830"/>
                <a:gd name="connsiteX14" fmla="*/ 45914 w 68356"/>
                <a:gd name="connsiteY14" fmla="*/ 73789 h 73830"/>
                <a:gd name="connsiteX15" fmla="*/ 53037 w 68356"/>
                <a:gd name="connsiteY15" fmla="*/ 67078 h 73830"/>
                <a:gd name="connsiteX16" fmla="*/ 54269 w 68356"/>
                <a:gd name="connsiteY16" fmla="*/ 45024 h 73830"/>
                <a:gd name="connsiteX17" fmla="*/ 63173 w 68356"/>
                <a:gd name="connsiteY17" fmla="*/ 45024 h 73830"/>
                <a:gd name="connsiteX18" fmla="*/ 68063 w 68356"/>
                <a:gd name="connsiteY18" fmla="*/ 36216 h 73830"/>
                <a:gd name="connsiteX19" fmla="*/ 63173 w 68356"/>
                <a:gd name="connsiteY19" fmla="*/ 31326 h 7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356" h="73830">
                  <a:moveTo>
                    <a:pt x="63584" y="31463"/>
                  </a:moveTo>
                  <a:lnTo>
                    <a:pt x="55365" y="31463"/>
                  </a:lnTo>
                  <a:cubicBezTo>
                    <a:pt x="55365" y="20505"/>
                    <a:pt x="56324" y="10506"/>
                    <a:pt x="56324" y="7082"/>
                  </a:cubicBezTo>
                  <a:cubicBezTo>
                    <a:pt x="56324" y="3150"/>
                    <a:pt x="53132" y="-42"/>
                    <a:pt x="49201" y="-42"/>
                  </a:cubicBezTo>
                  <a:cubicBezTo>
                    <a:pt x="45270" y="-42"/>
                    <a:pt x="42078" y="3150"/>
                    <a:pt x="42078" y="7082"/>
                  </a:cubicBezTo>
                  <a:cubicBezTo>
                    <a:pt x="42078" y="10369"/>
                    <a:pt x="42078" y="20779"/>
                    <a:pt x="41120" y="31463"/>
                  </a:cubicBezTo>
                  <a:lnTo>
                    <a:pt x="9067" y="31463"/>
                  </a:lnTo>
                  <a:cubicBezTo>
                    <a:pt x="5286" y="30381"/>
                    <a:pt x="1341" y="32573"/>
                    <a:pt x="259" y="36353"/>
                  </a:cubicBezTo>
                  <a:cubicBezTo>
                    <a:pt x="-823" y="40134"/>
                    <a:pt x="1369" y="44079"/>
                    <a:pt x="5149" y="45161"/>
                  </a:cubicBezTo>
                  <a:cubicBezTo>
                    <a:pt x="6437" y="45531"/>
                    <a:pt x="7793" y="45531"/>
                    <a:pt x="9067" y="45161"/>
                  </a:cubicBezTo>
                  <a:lnTo>
                    <a:pt x="40435" y="45161"/>
                  </a:lnTo>
                  <a:cubicBezTo>
                    <a:pt x="40435" y="56667"/>
                    <a:pt x="39339" y="66119"/>
                    <a:pt x="39339" y="66392"/>
                  </a:cubicBezTo>
                  <a:cubicBezTo>
                    <a:pt x="39106" y="70242"/>
                    <a:pt x="42037" y="73556"/>
                    <a:pt x="45886" y="73789"/>
                  </a:cubicBezTo>
                  <a:cubicBezTo>
                    <a:pt x="45900" y="73789"/>
                    <a:pt x="45900" y="73789"/>
                    <a:pt x="45914" y="73789"/>
                  </a:cubicBezTo>
                  <a:lnTo>
                    <a:pt x="45914" y="73789"/>
                  </a:lnTo>
                  <a:cubicBezTo>
                    <a:pt x="49694" y="73789"/>
                    <a:pt x="52818" y="70844"/>
                    <a:pt x="53037" y="67078"/>
                  </a:cubicBezTo>
                  <a:cubicBezTo>
                    <a:pt x="53037" y="66119"/>
                    <a:pt x="53037" y="56393"/>
                    <a:pt x="54269" y="45024"/>
                  </a:cubicBezTo>
                  <a:lnTo>
                    <a:pt x="63173" y="45024"/>
                  </a:lnTo>
                  <a:cubicBezTo>
                    <a:pt x="66953" y="43942"/>
                    <a:pt x="69145" y="39997"/>
                    <a:pt x="68063" y="36216"/>
                  </a:cubicBezTo>
                  <a:cubicBezTo>
                    <a:pt x="67392" y="33847"/>
                    <a:pt x="65543" y="31998"/>
                    <a:pt x="63173" y="313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48A87B62-55E8-4C57-AFA7-78C8A3DCFDA7}"/>
                </a:ext>
              </a:extLst>
            </p:cNvPr>
            <p:cNvSpPr/>
            <p:nvPr/>
          </p:nvSpPr>
          <p:spPr>
            <a:xfrm>
              <a:off x="12204026" y="4577656"/>
              <a:ext cx="85678" cy="170492"/>
            </a:xfrm>
            <a:custGeom>
              <a:avLst/>
              <a:gdLst>
                <a:gd name="connsiteX0" fmla="*/ 80046 w 85678"/>
                <a:gd name="connsiteY0" fmla="*/ 14981 h 170492"/>
                <a:gd name="connsiteX1" fmla="*/ 64841 w 85678"/>
                <a:gd name="connsiteY1" fmla="*/ 28679 h 170492"/>
                <a:gd name="connsiteX2" fmla="*/ 31556 w 85678"/>
                <a:gd name="connsiteY2" fmla="*/ 67443 h 170492"/>
                <a:gd name="connsiteX3" fmla="*/ 22515 w 85678"/>
                <a:gd name="connsiteY3" fmla="*/ 6351 h 170492"/>
                <a:gd name="connsiteX4" fmla="*/ 14694 w 85678"/>
                <a:gd name="connsiteY4" fmla="*/ -4 h 170492"/>
                <a:gd name="connsiteX5" fmla="*/ 8817 w 85678"/>
                <a:gd name="connsiteY5" fmla="*/ 4434 h 170492"/>
                <a:gd name="connsiteX6" fmla="*/ 28405 w 85678"/>
                <a:gd name="connsiteY6" fmla="*/ 81141 h 170492"/>
                <a:gd name="connsiteX7" fmla="*/ 70594 w 85678"/>
                <a:gd name="connsiteY7" fmla="*/ 47718 h 170492"/>
                <a:gd name="connsiteX8" fmla="*/ 44021 w 85678"/>
                <a:gd name="connsiteY8" fmla="*/ 154150 h 170492"/>
                <a:gd name="connsiteX9" fmla="*/ 33063 w 85678"/>
                <a:gd name="connsiteY9" fmla="*/ 155382 h 170492"/>
                <a:gd name="connsiteX10" fmla="*/ 14023 w 85678"/>
                <a:gd name="connsiteY10" fmla="*/ 129493 h 170492"/>
                <a:gd name="connsiteX11" fmla="*/ 4982 w 85678"/>
                <a:gd name="connsiteY11" fmla="*/ 124836 h 170492"/>
                <a:gd name="connsiteX12" fmla="*/ 325 w 85678"/>
                <a:gd name="connsiteY12" fmla="*/ 133877 h 170492"/>
                <a:gd name="connsiteX13" fmla="*/ 27720 w 85678"/>
                <a:gd name="connsiteY13" fmla="*/ 168669 h 170492"/>
                <a:gd name="connsiteX14" fmla="*/ 36761 w 85678"/>
                <a:gd name="connsiteY14" fmla="*/ 170450 h 170492"/>
                <a:gd name="connsiteX15" fmla="*/ 50458 w 85678"/>
                <a:gd name="connsiteY15" fmla="*/ 166615 h 170492"/>
                <a:gd name="connsiteX16" fmla="*/ 85662 w 85678"/>
                <a:gd name="connsiteY16" fmla="*/ 22652 h 170492"/>
                <a:gd name="connsiteX17" fmla="*/ 80046 w 85678"/>
                <a:gd name="connsiteY17" fmla="*/ 14981 h 17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678" h="170492">
                  <a:moveTo>
                    <a:pt x="80046" y="14981"/>
                  </a:moveTo>
                  <a:cubicBezTo>
                    <a:pt x="73745" y="13474"/>
                    <a:pt x="71416" y="17721"/>
                    <a:pt x="64841" y="28679"/>
                  </a:cubicBezTo>
                  <a:cubicBezTo>
                    <a:pt x="58266" y="39637"/>
                    <a:pt x="41555" y="69772"/>
                    <a:pt x="31556" y="67443"/>
                  </a:cubicBezTo>
                  <a:cubicBezTo>
                    <a:pt x="21557" y="65114"/>
                    <a:pt x="19228" y="30185"/>
                    <a:pt x="22515" y="6351"/>
                  </a:cubicBezTo>
                  <a:cubicBezTo>
                    <a:pt x="22118" y="2434"/>
                    <a:pt x="18612" y="-402"/>
                    <a:pt x="14694" y="-4"/>
                  </a:cubicBezTo>
                  <a:cubicBezTo>
                    <a:pt x="12064" y="269"/>
                    <a:pt x="9804" y="1982"/>
                    <a:pt x="8817" y="4434"/>
                  </a:cubicBezTo>
                  <a:cubicBezTo>
                    <a:pt x="7174" y="16076"/>
                    <a:pt x="736" y="74292"/>
                    <a:pt x="28405" y="81141"/>
                  </a:cubicBezTo>
                  <a:cubicBezTo>
                    <a:pt x="45253" y="85387"/>
                    <a:pt x="59636" y="65936"/>
                    <a:pt x="70594" y="47718"/>
                  </a:cubicBezTo>
                  <a:cubicBezTo>
                    <a:pt x="67718" y="86072"/>
                    <a:pt x="59088" y="145794"/>
                    <a:pt x="44021" y="154150"/>
                  </a:cubicBezTo>
                  <a:cubicBezTo>
                    <a:pt x="40760" y="156259"/>
                    <a:pt x="36706" y="156725"/>
                    <a:pt x="33063" y="155382"/>
                  </a:cubicBezTo>
                  <a:cubicBezTo>
                    <a:pt x="23337" y="151684"/>
                    <a:pt x="15940" y="135384"/>
                    <a:pt x="14023" y="129493"/>
                  </a:cubicBezTo>
                  <a:cubicBezTo>
                    <a:pt x="12817" y="125713"/>
                    <a:pt x="8763" y="123631"/>
                    <a:pt x="4982" y="124836"/>
                  </a:cubicBezTo>
                  <a:cubicBezTo>
                    <a:pt x="1201" y="126042"/>
                    <a:pt x="-880" y="130096"/>
                    <a:pt x="325" y="133877"/>
                  </a:cubicBezTo>
                  <a:cubicBezTo>
                    <a:pt x="1284" y="136753"/>
                    <a:pt x="10050" y="161272"/>
                    <a:pt x="27720" y="168669"/>
                  </a:cubicBezTo>
                  <a:cubicBezTo>
                    <a:pt x="30583" y="169874"/>
                    <a:pt x="33652" y="170477"/>
                    <a:pt x="36761" y="170450"/>
                  </a:cubicBezTo>
                  <a:cubicBezTo>
                    <a:pt x="41569" y="170327"/>
                    <a:pt x="46281" y="169011"/>
                    <a:pt x="50458" y="166615"/>
                  </a:cubicBezTo>
                  <a:cubicBezTo>
                    <a:pt x="82511" y="148807"/>
                    <a:pt x="85662" y="23884"/>
                    <a:pt x="85662" y="22652"/>
                  </a:cubicBezTo>
                  <a:cubicBezTo>
                    <a:pt x="85388" y="19241"/>
                    <a:pt x="83223" y="16268"/>
                    <a:pt x="80046" y="149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7C51624-670C-4D0D-ADE2-62AB922A9B95}"/>
                </a:ext>
              </a:extLst>
            </p:cNvPr>
            <p:cNvSpPr/>
            <p:nvPr/>
          </p:nvSpPr>
          <p:spPr>
            <a:xfrm>
              <a:off x="12310127" y="4675716"/>
              <a:ext cx="72233" cy="94758"/>
            </a:xfrm>
            <a:custGeom>
              <a:avLst/>
              <a:gdLst>
                <a:gd name="connsiteX0" fmla="*/ 69828 w 72233"/>
                <a:gd name="connsiteY0" fmla="*/ 78006 h 94758"/>
                <a:gd name="connsiteX1" fmla="*/ 61746 w 72233"/>
                <a:gd name="connsiteY1" fmla="*/ 76636 h 94758"/>
                <a:gd name="connsiteX2" fmla="*/ 61746 w 72233"/>
                <a:gd name="connsiteY2" fmla="*/ 62938 h 94758"/>
                <a:gd name="connsiteX3" fmla="*/ 59692 w 72233"/>
                <a:gd name="connsiteY3" fmla="*/ 15407 h 94758"/>
                <a:gd name="connsiteX4" fmla="*/ 48186 w 72233"/>
                <a:gd name="connsiteY4" fmla="*/ 3627 h 94758"/>
                <a:gd name="connsiteX5" fmla="*/ 48186 w 72233"/>
                <a:gd name="connsiteY5" fmla="*/ 3627 h 94758"/>
                <a:gd name="connsiteX6" fmla="*/ 20790 w 72233"/>
                <a:gd name="connsiteY6" fmla="*/ 48555 h 94758"/>
                <a:gd name="connsiteX7" fmla="*/ 14215 w 72233"/>
                <a:gd name="connsiteY7" fmla="*/ 7462 h 94758"/>
                <a:gd name="connsiteX8" fmla="*/ 7490 w 72233"/>
                <a:gd name="connsiteY8" fmla="*/ -30 h 94758"/>
                <a:gd name="connsiteX9" fmla="*/ -3 w 72233"/>
                <a:gd name="connsiteY9" fmla="*/ 6695 h 94758"/>
                <a:gd name="connsiteX10" fmla="*/ 518 w 72233"/>
                <a:gd name="connsiteY10" fmla="*/ 9791 h 94758"/>
                <a:gd name="connsiteX11" fmla="*/ 12024 w 72233"/>
                <a:gd name="connsiteY11" fmla="*/ 81430 h 94758"/>
                <a:gd name="connsiteX12" fmla="*/ 18735 w 72233"/>
                <a:gd name="connsiteY12" fmla="*/ 87457 h 94758"/>
                <a:gd name="connsiteX13" fmla="*/ 25995 w 72233"/>
                <a:gd name="connsiteY13" fmla="*/ 82252 h 94758"/>
                <a:gd name="connsiteX14" fmla="*/ 47364 w 72233"/>
                <a:gd name="connsiteY14" fmla="*/ 22119 h 94758"/>
                <a:gd name="connsiteX15" fmla="*/ 48186 w 72233"/>
                <a:gd name="connsiteY15" fmla="*/ 62116 h 94758"/>
                <a:gd name="connsiteX16" fmla="*/ 54487 w 72233"/>
                <a:gd name="connsiteY16" fmla="*/ 93895 h 94758"/>
                <a:gd name="connsiteX17" fmla="*/ 58322 w 72233"/>
                <a:gd name="connsiteY17" fmla="*/ 94717 h 94758"/>
                <a:gd name="connsiteX18" fmla="*/ 69965 w 72233"/>
                <a:gd name="connsiteY18" fmla="*/ 88279 h 94758"/>
                <a:gd name="connsiteX19" fmla="*/ 70445 w 72233"/>
                <a:gd name="connsiteY19" fmla="*/ 78608 h 94758"/>
                <a:gd name="connsiteX20" fmla="*/ 69828 w 72233"/>
                <a:gd name="connsiteY20" fmla="*/ 78006 h 9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233" h="94758">
                  <a:moveTo>
                    <a:pt x="69828" y="78006"/>
                  </a:moveTo>
                  <a:cubicBezTo>
                    <a:pt x="67760" y="75773"/>
                    <a:pt x="64445" y="75198"/>
                    <a:pt x="61746" y="76636"/>
                  </a:cubicBezTo>
                  <a:cubicBezTo>
                    <a:pt x="61746" y="72526"/>
                    <a:pt x="61746" y="67047"/>
                    <a:pt x="61746" y="62938"/>
                  </a:cubicBezTo>
                  <a:cubicBezTo>
                    <a:pt x="63459" y="47076"/>
                    <a:pt x="62774" y="31050"/>
                    <a:pt x="59692" y="15407"/>
                  </a:cubicBezTo>
                  <a:cubicBezTo>
                    <a:pt x="57089" y="5682"/>
                    <a:pt x="52021" y="3627"/>
                    <a:pt x="48186" y="3627"/>
                  </a:cubicBezTo>
                  <a:lnTo>
                    <a:pt x="48186" y="3627"/>
                  </a:lnTo>
                  <a:cubicBezTo>
                    <a:pt x="44487" y="3627"/>
                    <a:pt x="35447" y="3627"/>
                    <a:pt x="20790" y="48555"/>
                  </a:cubicBezTo>
                  <a:lnTo>
                    <a:pt x="14215" y="7462"/>
                  </a:lnTo>
                  <a:cubicBezTo>
                    <a:pt x="14434" y="3531"/>
                    <a:pt x="11421" y="175"/>
                    <a:pt x="7490" y="-30"/>
                  </a:cubicBezTo>
                  <a:cubicBezTo>
                    <a:pt x="3558" y="-249"/>
                    <a:pt x="202" y="2764"/>
                    <a:pt x="-3" y="6695"/>
                  </a:cubicBezTo>
                  <a:cubicBezTo>
                    <a:pt x="-71" y="7750"/>
                    <a:pt x="107" y="8805"/>
                    <a:pt x="518" y="9791"/>
                  </a:cubicBezTo>
                  <a:lnTo>
                    <a:pt x="12024" y="81430"/>
                  </a:lnTo>
                  <a:cubicBezTo>
                    <a:pt x="12489" y="84813"/>
                    <a:pt x="15325" y="87361"/>
                    <a:pt x="18735" y="87457"/>
                  </a:cubicBezTo>
                  <a:cubicBezTo>
                    <a:pt x="22064" y="87594"/>
                    <a:pt x="25050" y="85444"/>
                    <a:pt x="25995" y="82252"/>
                  </a:cubicBezTo>
                  <a:cubicBezTo>
                    <a:pt x="31242" y="61596"/>
                    <a:pt x="38392" y="41460"/>
                    <a:pt x="47364" y="22119"/>
                  </a:cubicBezTo>
                  <a:cubicBezTo>
                    <a:pt x="49281" y="35365"/>
                    <a:pt x="49569" y="48802"/>
                    <a:pt x="48186" y="62116"/>
                  </a:cubicBezTo>
                  <a:cubicBezTo>
                    <a:pt x="47227" y="80334"/>
                    <a:pt x="46542" y="90334"/>
                    <a:pt x="54487" y="93895"/>
                  </a:cubicBezTo>
                  <a:cubicBezTo>
                    <a:pt x="55692" y="94429"/>
                    <a:pt x="57007" y="94703"/>
                    <a:pt x="58322" y="94717"/>
                  </a:cubicBezTo>
                  <a:cubicBezTo>
                    <a:pt x="62870" y="94087"/>
                    <a:pt x="67020" y="91799"/>
                    <a:pt x="69965" y="88279"/>
                  </a:cubicBezTo>
                  <a:cubicBezTo>
                    <a:pt x="72773" y="85745"/>
                    <a:pt x="72979" y="81403"/>
                    <a:pt x="70445" y="78608"/>
                  </a:cubicBezTo>
                  <a:cubicBezTo>
                    <a:pt x="70253" y="78389"/>
                    <a:pt x="70047" y="78197"/>
                    <a:pt x="69828" y="7800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AD8102B-546B-4E94-AC93-77EF7D4A153D}"/>
                </a:ext>
              </a:extLst>
            </p:cNvPr>
            <p:cNvSpPr/>
            <p:nvPr/>
          </p:nvSpPr>
          <p:spPr>
            <a:xfrm>
              <a:off x="12375818" y="4486117"/>
              <a:ext cx="74583" cy="329011"/>
            </a:xfrm>
            <a:custGeom>
              <a:avLst/>
              <a:gdLst>
                <a:gd name="connsiteX0" fmla="*/ 51668 w 74583"/>
                <a:gd name="connsiteY0" fmla="*/ 213910 h 329011"/>
                <a:gd name="connsiteX1" fmla="*/ 65365 w 74583"/>
                <a:gd name="connsiteY1" fmla="*/ 109533 h 329011"/>
                <a:gd name="connsiteX2" fmla="*/ 63722 w 74583"/>
                <a:gd name="connsiteY2" fmla="*/ 100766 h 329011"/>
                <a:gd name="connsiteX3" fmla="*/ 43723 w 74583"/>
                <a:gd name="connsiteY3" fmla="*/ 83507 h 329011"/>
                <a:gd name="connsiteX4" fmla="*/ 44408 w 74583"/>
                <a:gd name="connsiteY4" fmla="*/ 56112 h 329011"/>
                <a:gd name="connsiteX5" fmla="*/ 57284 w 74583"/>
                <a:gd name="connsiteY5" fmla="*/ 25155 h 329011"/>
                <a:gd name="connsiteX6" fmla="*/ 53996 w 74583"/>
                <a:gd name="connsiteY6" fmla="*/ 1458 h 329011"/>
                <a:gd name="connsiteX7" fmla="*/ 11670 w 74583"/>
                <a:gd name="connsiteY7" fmla="*/ 17485 h 329011"/>
                <a:gd name="connsiteX8" fmla="*/ 10410 w 74583"/>
                <a:gd name="connsiteY8" fmla="*/ 27278 h 329011"/>
                <a:gd name="connsiteX9" fmla="*/ 10575 w 74583"/>
                <a:gd name="connsiteY9" fmla="*/ 27484 h 329011"/>
                <a:gd name="connsiteX10" fmla="*/ 20574 w 74583"/>
                <a:gd name="connsiteY10" fmla="*/ 28580 h 329011"/>
                <a:gd name="connsiteX11" fmla="*/ 45230 w 74583"/>
                <a:gd name="connsiteY11" fmla="*/ 13649 h 329011"/>
                <a:gd name="connsiteX12" fmla="*/ 43723 w 74583"/>
                <a:gd name="connsiteY12" fmla="*/ 20909 h 329011"/>
                <a:gd name="connsiteX13" fmla="*/ 31669 w 74583"/>
                <a:gd name="connsiteY13" fmla="*/ 49674 h 329011"/>
                <a:gd name="connsiteX14" fmla="*/ 34408 w 74583"/>
                <a:gd name="connsiteY14" fmla="*/ 94466 h 329011"/>
                <a:gd name="connsiteX15" fmla="*/ 50298 w 74583"/>
                <a:gd name="connsiteY15" fmla="*/ 108163 h 329011"/>
                <a:gd name="connsiteX16" fmla="*/ 37833 w 74583"/>
                <a:gd name="connsiteY16" fmla="*/ 216649 h 329011"/>
                <a:gd name="connsiteX17" fmla="*/ 53038 w 74583"/>
                <a:gd name="connsiteY17" fmla="*/ 271440 h 329011"/>
                <a:gd name="connsiteX18" fmla="*/ 50983 w 74583"/>
                <a:gd name="connsiteY18" fmla="*/ 311711 h 329011"/>
                <a:gd name="connsiteX19" fmla="*/ 13999 w 74583"/>
                <a:gd name="connsiteY19" fmla="*/ 295274 h 329011"/>
                <a:gd name="connsiteX20" fmla="*/ 4685 w 74583"/>
                <a:gd name="connsiteY20" fmla="*/ 291973 h 329011"/>
                <a:gd name="connsiteX21" fmla="*/ 4137 w 74583"/>
                <a:gd name="connsiteY21" fmla="*/ 292261 h 329011"/>
                <a:gd name="connsiteX22" fmla="*/ 575 w 74583"/>
                <a:gd name="connsiteY22" fmla="*/ 301575 h 329011"/>
                <a:gd name="connsiteX23" fmla="*/ 39614 w 74583"/>
                <a:gd name="connsiteY23" fmla="*/ 328970 h 329011"/>
                <a:gd name="connsiteX24" fmla="*/ 55503 w 74583"/>
                <a:gd name="connsiteY24" fmla="*/ 325957 h 329011"/>
                <a:gd name="connsiteX25" fmla="*/ 66050 w 74583"/>
                <a:gd name="connsiteY25" fmla="*/ 267742 h 329011"/>
                <a:gd name="connsiteX26" fmla="*/ 51668 w 74583"/>
                <a:gd name="connsiteY26" fmla="*/ 213910 h 32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583" h="329011">
                  <a:moveTo>
                    <a:pt x="51668" y="213910"/>
                  </a:moveTo>
                  <a:cubicBezTo>
                    <a:pt x="45079" y="178542"/>
                    <a:pt x="49873" y="141997"/>
                    <a:pt x="65365" y="109533"/>
                  </a:cubicBezTo>
                  <a:cubicBezTo>
                    <a:pt x="66995" y="106602"/>
                    <a:pt x="66311" y="102917"/>
                    <a:pt x="63722" y="100766"/>
                  </a:cubicBezTo>
                  <a:lnTo>
                    <a:pt x="43723" y="83507"/>
                  </a:lnTo>
                  <a:cubicBezTo>
                    <a:pt x="34819" y="75837"/>
                    <a:pt x="36189" y="72138"/>
                    <a:pt x="44408" y="56112"/>
                  </a:cubicBezTo>
                  <a:cubicBezTo>
                    <a:pt x="49545" y="46167"/>
                    <a:pt x="53859" y="35812"/>
                    <a:pt x="57284" y="25155"/>
                  </a:cubicBezTo>
                  <a:cubicBezTo>
                    <a:pt x="58654" y="20772"/>
                    <a:pt x="62763" y="7348"/>
                    <a:pt x="53996" y="1458"/>
                  </a:cubicBezTo>
                  <a:cubicBezTo>
                    <a:pt x="45230" y="-4432"/>
                    <a:pt x="22902" y="8307"/>
                    <a:pt x="11670" y="17485"/>
                  </a:cubicBezTo>
                  <a:cubicBezTo>
                    <a:pt x="8616" y="19841"/>
                    <a:pt x="8054" y="24237"/>
                    <a:pt x="10410" y="27278"/>
                  </a:cubicBezTo>
                  <a:cubicBezTo>
                    <a:pt x="10465" y="27347"/>
                    <a:pt x="10520" y="27415"/>
                    <a:pt x="10575" y="27484"/>
                  </a:cubicBezTo>
                  <a:cubicBezTo>
                    <a:pt x="13040" y="30539"/>
                    <a:pt x="17506" y="31032"/>
                    <a:pt x="20574" y="28580"/>
                  </a:cubicBezTo>
                  <a:cubicBezTo>
                    <a:pt x="27875" y="22224"/>
                    <a:pt x="36217" y="17183"/>
                    <a:pt x="45230" y="13649"/>
                  </a:cubicBezTo>
                  <a:cubicBezTo>
                    <a:pt x="45038" y="16128"/>
                    <a:pt x="44531" y="18567"/>
                    <a:pt x="43723" y="20909"/>
                  </a:cubicBezTo>
                  <a:cubicBezTo>
                    <a:pt x="40600" y="30853"/>
                    <a:pt x="36573" y="40483"/>
                    <a:pt x="31669" y="49674"/>
                  </a:cubicBezTo>
                  <a:cubicBezTo>
                    <a:pt x="23724" y="65563"/>
                    <a:pt x="16875" y="79261"/>
                    <a:pt x="34408" y="94466"/>
                  </a:cubicBezTo>
                  <a:lnTo>
                    <a:pt x="50298" y="108163"/>
                  </a:lnTo>
                  <a:cubicBezTo>
                    <a:pt x="35313" y="142243"/>
                    <a:pt x="30971" y="180062"/>
                    <a:pt x="37833" y="216649"/>
                  </a:cubicBezTo>
                  <a:cubicBezTo>
                    <a:pt x="41504" y="235278"/>
                    <a:pt x="46586" y="253592"/>
                    <a:pt x="53038" y="271440"/>
                  </a:cubicBezTo>
                  <a:cubicBezTo>
                    <a:pt x="63037" y="300753"/>
                    <a:pt x="63858" y="306917"/>
                    <a:pt x="50983" y="311711"/>
                  </a:cubicBezTo>
                  <a:cubicBezTo>
                    <a:pt x="36244" y="316985"/>
                    <a:pt x="19957" y="309753"/>
                    <a:pt x="13999" y="295274"/>
                  </a:cubicBezTo>
                  <a:cubicBezTo>
                    <a:pt x="12342" y="291795"/>
                    <a:pt x="8178" y="290315"/>
                    <a:pt x="4685" y="291973"/>
                  </a:cubicBezTo>
                  <a:cubicBezTo>
                    <a:pt x="4507" y="292055"/>
                    <a:pt x="4315" y="292151"/>
                    <a:pt x="4137" y="292261"/>
                  </a:cubicBezTo>
                  <a:cubicBezTo>
                    <a:pt x="616" y="293877"/>
                    <a:pt x="-972" y="298014"/>
                    <a:pt x="575" y="301575"/>
                  </a:cubicBezTo>
                  <a:cubicBezTo>
                    <a:pt x="7273" y="317423"/>
                    <a:pt x="22423" y="328067"/>
                    <a:pt x="39614" y="328970"/>
                  </a:cubicBezTo>
                  <a:cubicBezTo>
                    <a:pt x="45038" y="328888"/>
                    <a:pt x="50421" y="327875"/>
                    <a:pt x="55503" y="325957"/>
                  </a:cubicBezTo>
                  <a:cubicBezTo>
                    <a:pt x="82898" y="316094"/>
                    <a:pt x="75365" y="294726"/>
                    <a:pt x="66050" y="267742"/>
                  </a:cubicBezTo>
                  <a:cubicBezTo>
                    <a:pt x="59832" y="250208"/>
                    <a:pt x="55024" y="232210"/>
                    <a:pt x="51668" y="2139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4AC1BE82-0329-4DF2-B3EF-281EE6A115A4}"/>
                </a:ext>
              </a:extLst>
            </p:cNvPr>
            <p:cNvSpPr/>
            <p:nvPr/>
          </p:nvSpPr>
          <p:spPr>
            <a:xfrm>
              <a:off x="8724734" y="2378211"/>
              <a:ext cx="31492" cy="72009"/>
            </a:xfrm>
            <a:custGeom>
              <a:avLst/>
              <a:gdLst>
                <a:gd name="connsiteX0" fmla="*/ 25329 w 31492"/>
                <a:gd name="connsiteY0" fmla="*/ 55 h 72009"/>
                <a:gd name="connsiteX1" fmla="*/ 17288 w 31492"/>
                <a:gd name="connsiteY1" fmla="*/ 5795 h 72009"/>
                <a:gd name="connsiteX2" fmla="*/ 17247 w 31492"/>
                <a:gd name="connsiteY2" fmla="*/ 6082 h 72009"/>
                <a:gd name="connsiteX3" fmla="*/ 1084 w 31492"/>
                <a:gd name="connsiteY3" fmla="*/ 60872 h 72009"/>
                <a:gd name="connsiteX4" fmla="*/ 3399 w 31492"/>
                <a:gd name="connsiteY4" fmla="*/ 70872 h 72009"/>
                <a:gd name="connsiteX5" fmla="*/ 6974 w 31492"/>
                <a:gd name="connsiteY5" fmla="*/ 71968 h 72009"/>
                <a:gd name="connsiteX6" fmla="*/ 13001 w 31492"/>
                <a:gd name="connsiteY6" fmla="*/ 68817 h 72009"/>
                <a:gd name="connsiteX7" fmla="*/ 31356 w 31492"/>
                <a:gd name="connsiteY7" fmla="*/ 8410 h 72009"/>
                <a:gd name="connsiteX8" fmla="*/ 25658 w 31492"/>
                <a:gd name="connsiteY8" fmla="*/ 107 h 72009"/>
                <a:gd name="connsiteX9" fmla="*/ 25329 w 31492"/>
                <a:gd name="connsiteY9" fmla="*/ 55 h 7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92" h="72009">
                  <a:moveTo>
                    <a:pt x="25329" y="55"/>
                  </a:moveTo>
                  <a:cubicBezTo>
                    <a:pt x="21521" y="-580"/>
                    <a:pt x="17919" y="1990"/>
                    <a:pt x="17288" y="5795"/>
                  </a:cubicBezTo>
                  <a:cubicBezTo>
                    <a:pt x="17275" y="5891"/>
                    <a:pt x="17261" y="5986"/>
                    <a:pt x="17247" y="6082"/>
                  </a:cubicBezTo>
                  <a:cubicBezTo>
                    <a:pt x="14974" y="25121"/>
                    <a:pt x="9508" y="43643"/>
                    <a:pt x="1084" y="60872"/>
                  </a:cubicBezTo>
                  <a:cubicBezTo>
                    <a:pt x="-1039" y="64269"/>
                    <a:pt x="2" y="68749"/>
                    <a:pt x="3399" y="70872"/>
                  </a:cubicBezTo>
                  <a:cubicBezTo>
                    <a:pt x="4481" y="71543"/>
                    <a:pt x="5714" y="71926"/>
                    <a:pt x="6974" y="71968"/>
                  </a:cubicBezTo>
                  <a:cubicBezTo>
                    <a:pt x="9385" y="71981"/>
                    <a:pt x="11645" y="70803"/>
                    <a:pt x="13001" y="68817"/>
                  </a:cubicBezTo>
                  <a:cubicBezTo>
                    <a:pt x="22398" y="49828"/>
                    <a:pt x="28603" y="29418"/>
                    <a:pt x="31356" y="8410"/>
                  </a:cubicBezTo>
                  <a:cubicBezTo>
                    <a:pt x="32068" y="4542"/>
                    <a:pt x="29521" y="824"/>
                    <a:pt x="25658" y="107"/>
                  </a:cubicBezTo>
                  <a:cubicBezTo>
                    <a:pt x="25548" y="87"/>
                    <a:pt x="25439" y="70"/>
                    <a:pt x="25329" y="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DB9E9DB1-9D4C-4F69-BD2A-5909BE906134}"/>
                </a:ext>
              </a:extLst>
            </p:cNvPr>
            <p:cNvSpPr/>
            <p:nvPr/>
          </p:nvSpPr>
          <p:spPr>
            <a:xfrm>
              <a:off x="8733048" y="2313199"/>
              <a:ext cx="17063" cy="44698"/>
            </a:xfrm>
            <a:custGeom>
              <a:avLst/>
              <a:gdLst>
                <a:gd name="connsiteX0" fmla="*/ 9892 w 17063"/>
                <a:gd name="connsiteY0" fmla="*/ 44657 h 44698"/>
                <a:gd name="connsiteX1" fmla="*/ 10577 w 17063"/>
                <a:gd name="connsiteY1" fmla="*/ 44657 h 44698"/>
                <a:gd name="connsiteX2" fmla="*/ 17015 w 17063"/>
                <a:gd name="connsiteY2" fmla="*/ 36915 h 44698"/>
                <a:gd name="connsiteX3" fmla="*/ 17015 w 17063"/>
                <a:gd name="connsiteY3" fmla="*/ 36849 h 44698"/>
                <a:gd name="connsiteX4" fmla="*/ 14138 w 17063"/>
                <a:gd name="connsiteY4" fmla="*/ 8221 h 44698"/>
                <a:gd name="connsiteX5" fmla="*/ 8248 w 17063"/>
                <a:gd name="connsiteY5" fmla="*/ 51 h 44698"/>
                <a:gd name="connsiteX6" fmla="*/ 71 w 17063"/>
                <a:gd name="connsiteY6" fmla="*/ 5943 h 44698"/>
                <a:gd name="connsiteX7" fmla="*/ 440 w 17063"/>
                <a:gd name="connsiteY7" fmla="*/ 9591 h 44698"/>
                <a:gd name="connsiteX8" fmla="*/ 3317 w 17063"/>
                <a:gd name="connsiteY8" fmla="*/ 38356 h 44698"/>
                <a:gd name="connsiteX9" fmla="*/ 9892 w 17063"/>
                <a:gd name="connsiteY9" fmla="*/ 44657 h 4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63" h="44698">
                  <a:moveTo>
                    <a:pt x="9892" y="44657"/>
                  </a:moveTo>
                  <a:lnTo>
                    <a:pt x="10577" y="44657"/>
                  </a:lnTo>
                  <a:cubicBezTo>
                    <a:pt x="14494" y="44298"/>
                    <a:pt x="17384" y="40832"/>
                    <a:pt x="17015" y="36915"/>
                  </a:cubicBezTo>
                  <a:cubicBezTo>
                    <a:pt x="17015" y="36893"/>
                    <a:pt x="17015" y="36871"/>
                    <a:pt x="17015" y="36849"/>
                  </a:cubicBezTo>
                  <a:lnTo>
                    <a:pt x="14138" y="8221"/>
                  </a:lnTo>
                  <a:cubicBezTo>
                    <a:pt x="14768" y="4337"/>
                    <a:pt x="12125" y="680"/>
                    <a:pt x="8248" y="51"/>
                  </a:cubicBezTo>
                  <a:cubicBezTo>
                    <a:pt x="4358" y="-579"/>
                    <a:pt x="701" y="2060"/>
                    <a:pt x="71" y="5943"/>
                  </a:cubicBezTo>
                  <a:cubicBezTo>
                    <a:pt x="-121" y="7170"/>
                    <a:pt x="2" y="8428"/>
                    <a:pt x="440" y="9591"/>
                  </a:cubicBezTo>
                  <a:lnTo>
                    <a:pt x="3317" y="38356"/>
                  </a:lnTo>
                  <a:cubicBezTo>
                    <a:pt x="3591" y="41820"/>
                    <a:pt x="6413" y="44529"/>
                    <a:pt x="9892" y="446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7CB137F6-394F-4695-9D18-9AA363B6AFBB}"/>
                </a:ext>
              </a:extLst>
            </p:cNvPr>
            <p:cNvSpPr/>
            <p:nvPr/>
          </p:nvSpPr>
          <p:spPr>
            <a:xfrm>
              <a:off x="8836416" y="2318073"/>
              <a:ext cx="51467" cy="197485"/>
            </a:xfrm>
            <a:custGeom>
              <a:avLst/>
              <a:gdLst>
                <a:gd name="connsiteX0" fmla="*/ 3093 w 51467"/>
                <a:gd name="connsiteY0" fmla="*/ 70329 h 197485"/>
                <a:gd name="connsiteX1" fmla="*/ 12955 w 51467"/>
                <a:gd name="connsiteY1" fmla="*/ 68137 h 197485"/>
                <a:gd name="connsiteX2" fmla="*/ 30762 w 51467"/>
                <a:gd name="connsiteY2" fmla="*/ 40742 h 197485"/>
                <a:gd name="connsiteX3" fmla="*/ 3367 w 51467"/>
                <a:gd name="connsiteY3" fmla="*/ 189088 h 197485"/>
                <a:gd name="connsiteX4" fmla="*/ 8723 w 51467"/>
                <a:gd name="connsiteY4" fmla="*/ 197389 h 197485"/>
                <a:gd name="connsiteX5" fmla="*/ 8983 w 51467"/>
                <a:gd name="connsiteY5" fmla="*/ 197444 h 197485"/>
                <a:gd name="connsiteX6" fmla="*/ 10353 w 51467"/>
                <a:gd name="connsiteY6" fmla="*/ 197444 h 197485"/>
                <a:gd name="connsiteX7" fmla="*/ 17339 w 51467"/>
                <a:gd name="connsiteY7" fmla="*/ 191690 h 197485"/>
                <a:gd name="connsiteX8" fmla="*/ 51309 w 51467"/>
                <a:gd name="connsiteY8" fmla="*/ 8415 h 197485"/>
                <a:gd name="connsiteX9" fmla="*/ 46926 w 51467"/>
                <a:gd name="connsiteY9" fmla="*/ 471 h 197485"/>
                <a:gd name="connsiteX10" fmla="*/ 38296 w 51467"/>
                <a:gd name="connsiteY10" fmla="*/ 3210 h 197485"/>
                <a:gd name="connsiteX11" fmla="*/ 1038 w 51467"/>
                <a:gd name="connsiteY11" fmla="*/ 60603 h 197485"/>
                <a:gd name="connsiteX12" fmla="*/ 3093 w 51467"/>
                <a:gd name="connsiteY12" fmla="*/ 70329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67" h="197485">
                  <a:moveTo>
                    <a:pt x="3093" y="70329"/>
                  </a:moveTo>
                  <a:cubicBezTo>
                    <a:pt x="6435" y="72381"/>
                    <a:pt x="10805" y="71411"/>
                    <a:pt x="12955" y="68137"/>
                  </a:cubicBezTo>
                  <a:lnTo>
                    <a:pt x="30762" y="40742"/>
                  </a:lnTo>
                  <a:lnTo>
                    <a:pt x="3367" y="189088"/>
                  </a:lnTo>
                  <a:cubicBezTo>
                    <a:pt x="2559" y="192855"/>
                    <a:pt x="4942" y="196581"/>
                    <a:pt x="8723" y="197389"/>
                  </a:cubicBezTo>
                  <a:cubicBezTo>
                    <a:pt x="8805" y="197416"/>
                    <a:pt x="8901" y="197430"/>
                    <a:pt x="8983" y="197444"/>
                  </a:cubicBezTo>
                  <a:lnTo>
                    <a:pt x="10353" y="197444"/>
                  </a:lnTo>
                  <a:cubicBezTo>
                    <a:pt x="13764" y="197444"/>
                    <a:pt x="16681" y="195033"/>
                    <a:pt x="17339" y="191690"/>
                  </a:cubicBezTo>
                  <a:lnTo>
                    <a:pt x="51309" y="8415"/>
                  </a:lnTo>
                  <a:cubicBezTo>
                    <a:pt x="51994" y="5050"/>
                    <a:pt x="50145" y="1680"/>
                    <a:pt x="46926" y="471"/>
                  </a:cubicBezTo>
                  <a:cubicBezTo>
                    <a:pt x="43761" y="-797"/>
                    <a:pt x="40145" y="351"/>
                    <a:pt x="38296" y="3210"/>
                  </a:cubicBezTo>
                  <a:lnTo>
                    <a:pt x="1038" y="60603"/>
                  </a:lnTo>
                  <a:cubicBezTo>
                    <a:pt x="-948" y="63880"/>
                    <a:pt x="-57" y="68137"/>
                    <a:pt x="3093" y="70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CCBACEDC-6C90-48BE-A71E-F7EDB5F3FBD5}"/>
                </a:ext>
              </a:extLst>
            </p:cNvPr>
            <p:cNvSpPr/>
            <p:nvPr/>
          </p:nvSpPr>
          <p:spPr>
            <a:xfrm>
              <a:off x="8890455" y="2315520"/>
              <a:ext cx="86287" cy="178258"/>
            </a:xfrm>
            <a:custGeom>
              <a:avLst/>
              <a:gdLst>
                <a:gd name="connsiteX0" fmla="*/ 13296 w 86287"/>
                <a:gd name="connsiteY0" fmla="*/ 50965 h 178258"/>
                <a:gd name="connsiteX1" fmla="*/ 43568 w 86287"/>
                <a:gd name="connsiteY1" fmla="*/ 16858 h 178258"/>
                <a:gd name="connsiteX2" fmla="*/ 43568 w 86287"/>
                <a:gd name="connsiteY2" fmla="*/ 16858 h 178258"/>
                <a:gd name="connsiteX3" fmla="*/ 10146 w 86287"/>
                <a:gd name="connsiteY3" fmla="*/ 99044 h 178258"/>
                <a:gd name="connsiteX4" fmla="*/ 11789 w 86287"/>
                <a:gd name="connsiteY4" fmla="*/ 108359 h 178258"/>
                <a:gd name="connsiteX5" fmla="*/ 21104 w 86287"/>
                <a:gd name="connsiteY5" fmla="*/ 108359 h 178258"/>
                <a:gd name="connsiteX6" fmla="*/ 71100 w 86287"/>
                <a:gd name="connsiteY6" fmla="*/ 76443 h 178258"/>
                <a:gd name="connsiteX7" fmla="*/ 72333 w 86287"/>
                <a:gd name="connsiteY7" fmla="*/ 88086 h 178258"/>
                <a:gd name="connsiteX8" fmla="*/ 31240 w 86287"/>
                <a:gd name="connsiteY8" fmla="*/ 162875 h 178258"/>
                <a:gd name="connsiteX9" fmla="*/ 17542 w 86287"/>
                <a:gd name="connsiteY9" fmla="*/ 158766 h 178258"/>
                <a:gd name="connsiteX10" fmla="*/ 7666 w 86287"/>
                <a:gd name="connsiteY10" fmla="*/ 158643 h 178258"/>
                <a:gd name="connsiteX11" fmla="*/ 7543 w 86287"/>
                <a:gd name="connsiteY11" fmla="*/ 158766 h 178258"/>
                <a:gd name="connsiteX12" fmla="*/ 7543 w 86287"/>
                <a:gd name="connsiteY12" fmla="*/ 168766 h 178258"/>
                <a:gd name="connsiteX13" fmla="*/ 27268 w 86287"/>
                <a:gd name="connsiteY13" fmla="*/ 178217 h 178258"/>
                <a:gd name="connsiteX14" fmla="*/ 35486 w 86287"/>
                <a:gd name="connsiteY14" fmla="*/ 176984 h 178258"/>
                <a:gd name="connsiteX15" fmla="*/ 85894 w 86287"/>
                <a:gd name="connsiteY15" fmla="*/ 90141 h 178258"/>
                <a:gd name="connsiteX16" fmla="*/ 76854 w 86287"/>
                <a:gd name="connsiteY16" fmla="*/ 64252 h 178258"/>
                <a:gd name="connsiteX17" fmla="*/ 38774 w 86287"/>
                <a:gd name="connsiteY17" fmla="*/ 75484 h 178258"/>
                <a:gd name="connsiteX18" fmla="*/ 57266 w 86287"/>
                <a:gd name="connsiteY18" fmla="*/ 18228 h 178258"/>
                <a:gd name="connsiteX19" fmla="*/ 50006 w 86287"/>
                <a:gd name="connsiteY19" fmla="*/ 969 h 178258"/>
                <a:gd name="connsiteX20" fmla="*/ 1379 w 86287"/>
                <a:gd name="connsiteY20" fmla="*/ 42062 h 178258"/>
                <a:gd name="connsiteX21" fmla="*/ 2776 w 86287"/>
                <a:gd name="connsiteY21" fmla="*/ 51842 h 178258"/>
                <a:gd name="connsiteX22" fmla="*/ 2886 w 86287"/>
                <a:gd name="connsiteY22" fmla="*/ 51924 h 178258"/>
                <a:gd name="connsiteX23" fmla="*/ 12940 w 86287"/>
                <a:gd name="connsiteY23" fmla="*/ 51388 h 178258"/>
                <a:gd name="connsiteX24" fmla="*/ 13296 w 86287"/>
                <a:gd name="connsiteY24" fmla="*/ 50965 h 17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6287" h="178258">
                  <a:moveTo>
                    <a:pt x="13296" y="50965"/>
                  </a:moveTo>
                  <a:cubicBezTo>
                    <a:pt x="21981" y="38418"/>
                    <a:pt x="32144" y="26966"/>
                    <a:pt x="43568" y="16858"/>
                  </a:cubicBezTo>
                  <a:lnTo>
                    <a:pt x="43568" y="16858"/>
                  </a:lnTo>
                  <a:cubicBezTo>
                    <a:pt x="40966" y="49185"/>
                    <a:pt x="10557" y="99044"/>
                    <a:pt x="10146" y="99044"/>
                  </a:cubicBezTo>
                  <a:cubicBezTo>
                    <a:pt x="8324" y="102129"/>
                    <a:pt x="9023" y="106086"/>
                    <a:pt x="11789" y="108359"/>
                  </a:cubicBezTo>
                  <a:cubicBezTo>
                    <a:pt x="14460" y="110669"/>
                    <a:pt x="18433" y="110669"/>
                    <a:pt x="21104" y="108359"/>
                  </a:cubicBezTo>
                  <a:cubicBezTo>
                    <a:pt x="41513" y="88771"/>
                    <a:pt x="65347" y="73703"/>
                    <a:pt x="71100" y="76443"/>
                  </a:cubicBezTo>
                  <a:cubicBezTo>
                    <a:pt x="71100" y="76443"/>
                    <a:pt x="73292" y="79594"/>
                    <a:pt x="72333" y="88086"/>
                  </a:cubicBezTo>
                  <a:cubicBezTo>
                    <a:pt x="68087" y="125892"/>
                    <a:pt x="47540" y="157807"/>
                    <a:pt x="31240" y="162875"/>
                  </a:cubicBezTo>
                  <a:cubicBezTo>
                    <a:pt x="26282" y="164903"/>
                    <a:pt x="20570" y="163191"/>
                    <a:pt x="17542" y="158766"/>
                  </a:cubicBezTo>
                  <a:cubicBezTo>
                    <a:pt x="14844" y="155999"/>
                    <a:pt x="10420" y="155944"/>
                    <a:pt x="7666" y="158643"/>
                  </a:cubicBezTo>
                  <a:cubicBezTo>
                    <a:pt x="7625" y="158684"/>
                    <a:pt x="7584" y="158725"/>
                    <a:pt x="7543" y="158766"/>
                  </a:cubicBezTo>
                  <a:cubicBezTo>
                    <a:pt x="4804" y="161533"/>
                    <a:pt x="4804" y="165999"/>
                    <a:pt x="7543" y="168766"/>
                  </a:cubicBezTo>
                  <a:cubicBezTo>
                    <a:pt x="12406" y="174669"/>
                    <a:pt x="19625" y="178135"/>
                    <a:pt x="27268" y="178217"/>
                  </a:cubicBezTo>
                  <a:cubicBezTo>
                    <a:pt x="30048" y="178190"/>
                    <a:pt x="32815" y="177779"/>
                    <a:pt x="35486" y="176984"/>
                  </a:cubicBezTo>
                  <a:cubicBezTo>
                    <a:pt x="58772" y="169587"/>
                    <a:pt x="81374" y="130549"/>
                    <a:pt x="85894" y="90141"/>
                  </a:cubicBezTo>
                  <a:cubicBezTo>
                    <a:pt x="87401" y="76443"/>
                    <a:pt x="84387" y="67950"/>
                    <a:pt x="76854" y="64252"/>
                  </a:cubicBezTo>
                  <a:cubicBezTo>
                    <a:pt x="67128" y="59458"/>
                    <a:pt x="52198" y="66307"/>
                    <a:pt x="38774" y="75484"/>
                  </a:cubicBezTo>
                  <a:cubicBezTo>
                    <a:pt x="48061" y="57551"/>
                    <a:pt x="54307" y="38203"/>
                    <a:pt x="57266" y="18228"/>
                  </a:cubicBezTo>
                  <a:cubicBezTo>
                    <a:pt x="57266" y="8913"/>
                    <a:pt x="55622" y="3023"/>
                    <a:pt x="50006" y="969"/>
                  </a:cubicBezTo>
                  <a:cubicBezTo>
                    <a:pt x="44390" y="-1086"/>
                    <a:pt x="35349" y="-4510"/>
                    <a:pt x="1379" y="42062"/>
                  </a:cubicBezTo>
                  <a:cubicBezTo>
                    <a:pt x="-936" y="45148"/>
                    <a:pt x="-306" y="49527"/>
                    <a:pt x="2776" y="51842"/>
                  </a:cubicBezTo>
                  <a:cubicBezTo>
                    <a:pt x="2817" y="51869"/>
                    <a:pt x="2845" y="51897"/>
                    <a:pt x="2886" y="51924"/>
                  </a:cubicBezTo>
                  <a:cubicBezTo>
                    <a:pt x="5817" y="54554"/>
                    <a:pt x="10310" y="54314"/>
                    <a:pt x="12940" y="51388"/>
                  </a:cubicBezTo>
                  <a:cubicBezTo>
                    <a:pt x="13063" y="51252"/>
                    <a:pt x="13187" y="51111"/>
                    <a:pt x="13296" y="5096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184F776-1233-47E3-8FA6-DB8836293977}"/>
                </a:ext>
              </a:extLst>
            </p:cNvPr>
            <p:cNvSpPr/>
            <p:nvPr/>
          </p:nvSpPr>
          <p:spPr>
            <a:xfrm>
              <a:off x="8904520" y="2059510"/>
              <a:ext cx="27899" cy="174979"/>
            </a:xfrm>
            <a:custGeom>
              <a:avLst/>
              <a:gdLst>
                <a:gd name="connsiteX0" fmla="*/ 7175 w 27899"/>
                <a:gd name="connsiteY0" fmla="*/ 174929 h 174979"/>
                <a:gd name="connsiteX1" fmla="*/ 7175 w 27899"/>
                <a:gd name="connsiteY1" fmla="*/ 174929 h 174979"/>
                <a:gd name="connsiteX2" fmla="*/ 14161 w 27899"/>
                <a:gd name="connsiteY2" fmla="*/ 168355 h 174979"/>
                <a:gd name="connsiteX3" fmla="*/ 27859 w 27899"/>
                <a:gd name="connsiteY3" fmla="*/ 7680 h 174979"/>
                <a:gd name="connsiteX4" fmla="*/ 21421 w 27899"/>
                <a:gd name="connsiteY4" fmla="*/ 10 h 174979"/>
                <a:gd name="connsiteX5" fmla="*/ 13791 w 27899"/>
                <a:gd name="connsiteY5" fmla="*/ 5976 h 174979"/>
                <a:gd name="connsiteX6" fmla="*/ 13750 w 27899"/>
                <a:gd name="connsiteY6" fmla="*/ 6448 h 174979"/>
                <a:gd name="connsiteX7" fmla="*/ 52 w 27899"/>
                <a:gd name="connsiteY7" fmla="*/ 167122 h 174979"/>
                <a:gd name="connsiteX8" fmla="*/ 5860 w 27899"/>
                <a:gd name="connsiteY8" fmla="*/ 174869 h 174979"/>
                <a:gd name="connsiteX9" fmla="*/ 7175 w 27899"/>
                <a:gd name="connsiteY9" fmla="*/ 174929 h 17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899" h="174979">
                  <a:moveTo>
                    <a:pt x="7175" y="174929"/>
                  </a:moveTo>
                  <a:lnTo>
                    <a:pt x="7175" y="174929"/>
                  </a:lnTo>
                  <a:cubicBezTo>
                    <a:pt x="10846" y="174869"/>
                    <a:pt x="13873" y="172021"/>
                    <a:pt x="14161" y="168355"/>
                  </a:cubicBezTo>
                  <a:lnTo>
                    <a:pt x="27859" y="7680"/>
                  </a:lnTo>
                  <a:cubicBezTo>
                    <a:pt x="28174" y="3792"/>
                    <a:pt x="25311" y="371"/>
                    <a:pt x="21421" y="10"/>
                  </a:cubicBezTo>
                  <a:cubicBezTo>
                    <a:pt x="17668" y="-449"/>
                    <a:pt x="14257" y="2222"/>
                    <a:pt x="13791" y="5976"/>
                  </a:cubicBezTo>
                  <a:cubicBezTo>
                    <a:pt x="13778" y="6133"/>
                    <a:pt x="13764" y="6290"/>
                    <a:pt x="13750" y="6448"/>
                  </a:cubicBezTo>
                  <a:lnTo>
                    <a:pt x="52" y="167122"/>
                  </a:lnTo>
                  <a:cubicBezTo>
                    <a:pt x="-482" y="170867"/>
                    <a:pt x="2121" y="174335"/>
                    <a:pt x="5860" y="174869"/>
                  </a:cubicBezTo>
                  <a:cubicBezTo>
                    <a:pt x="6299" y="174931"/>
                    <a:pt x="6737" y="174951"/>
                    <a:pt x="7175" y="1749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23BEAA1-AC9B-48B7-B1B9-0F5C730226B5}"/>
                </a:ext>
              </a:extLst>
            </p:cNvPr>
            <p:cNvSpPr/>
            <p:nvPr/>
          </p:nvSpPr>
          <p:spPr>
            <a:xfrm>
              <a:off x="8939484" y="2064171"/>
              <a:ext cx="25238" cy="167433"/>
            </a:xfrm>
            <a:custGeom>
              <a:avLst/>
              <a:gdLst>
                <a:gd name="connsiteX0" fmla="*/ 6730 w 25238"/>
                <a:gd name="connsiteY0" fmla="*/ 167392 h 167433"/>
                <a:gd name="connsiteX1" fmla="*/ 6730 w 25238"/>
                <a:gd name="connsiteY1" fmla="*/ 167392 h 167433"/>
                <a:gd name="connsiteX2" fmla="*/ 13853 w 25238"/>
                <a:gd name="connsiteY2" fmla="*/ 160817 h 167433"/>
                <a:gd name="connsiteX3" fmla="*/ 25222 w 25238"/>
                <a:gd name="connsiteY3" fmla="*/ 5759 h 167433"/>
                <a:gd name="connsiteX4" fmla="*/ 16893 w 25238"/>
                <a:gd name="connsiteY4" fmla="*/ 84 h 167433"/>
                <a:gd name="connsiteX5" fmla="*/ 11524 w 25238"/>
                <a:gd name="connsiteY5" fmla="*/ 4663 h 167433"/>
                <a:gd name="connsiteX6" fmla="*/ 18 w 25238"/>
                <a:gd name="connsiteY6" fmla="*/ 159721 h 167433"/>
                <a:gd name="connsiteX7" fmla="*/ 6278 w 25238"/>
                <a:gd name="connsiteY7" fmla="*/ 167362 h 167433"/>
                <a:gd name="connsiteX8" fmla="*/ 6730 w 25238"/>
                <a:gd name="connsiteY8" fmla="*/ 167392 h 16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38" h="167433">
                  <a:moveTo>
                    <a:pt x="6730" y="167392"/>
                  </a:moveTo>
                  <a:lnTo>
                    <a:pt x="6730" y="167392"/>
                  </a:lnTo>
                  <a:cubicBezTo>
                    <a:pt x="10456" y="167403"/>
                    <a:pt x="13565" y="164536"/>
                    <a:pt x="13853" y="160817"/>
                  </a:cubicBezTo>
                  <a:lnTo>
                    <a:pt x="25222" y="5759"/>
                  </a:lnTo>
                  <a:cubicBezTo>
                    <a:pt x="24496" y="1893"/>
                    <a:pt x="20770" y="-648"/>
                    <a:pt x="16893" y="84"/>
                  </a:cubicBezTo>
                  <a:cubicBezTo>
                    <a:pt x="14428" y="552"/>
                    <a:pt x="12373" y="2293"/>
                    <a:pt x="11524" y="4663"/>
                  </a:cubicBezTo>
                  <a:lnTo>
                    <a:pt x="18" y="159721"/>
                  </a:lnTo>
                  <a:cubicBezTo>
                    <a:pt x="-366" y="163561"/>
                    <a:pt x="2442" y="166981"/>
                    <a:pt x="6278" y="167362"/>
                  </a:cubicBezTo>
                  <a:cubicBezTo>
                    <a:pt x="6429" y="167377"/>
                    <a:pt x="6579" y="167386"/>
                    <a:pt x="6730" y="1673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61BEC257-9F86-4845-BC93-25827213EDFE}"/>
                </a:ext>
              </a:extLst>
            </p:cNvPr>
            <p:cNvSpPr/>
            <p:nvPr/>
          </p:nvSpPr>
          <p:spPr>
            <a:xfrm>
              <a:off x="8836096" y="2607731"/>
              <a:ext cx="19872" cy="157810"/>
            </a:xfrm>
            <a:custGeom>
              <a:avLst/>
              <a:gdLst>
                <a:gd name="connsiteX0" fmla="*/ 7111 w 19872"/>
                <a:gd name="connsiteY0" fmla="*/ 157769 h 157810"/>
                <a:gd name="connsiteX1" fmla="*/ 7111 w 19872"/>
                <a:gd name="connsiteY1" fmla="*/ 157769 h 157810"/>
                <a:gd name="connsiteX2" fmla="*/ 14097 w 19872"/>
                <a:gd name="connsiteY2" fmla="*/ 150920 h 157810"/>
                <a:gd name="connsiteX3" fmla="*/ 19850 w 19872"/>
                <a:gd name="connsiteY3" fmla="*/ 7368 h 157810"/>
                <a:gd name="connsiteX4" fmla="*/ 13138 w 19872"/>
                <a:gd name="connsiteY4" fmla="*/ -29 h 157810"/>
                <a:gd name="connsiteX5" fmla="*/ 5755 w 19872"/>
                <a:gd name="connsiteY5" fmla="*/ 6533 h 157810"/>
                <a:gd name="connsiteX6" fmla="*/ 5741 w 19872"/>
                <a:gd name="connsiteY6" fmla="*/ 6820 h 157810"/>
                <a:gd name="connsiteX7" fmla="*/ -12 w 19872"/>
                <a:gd name="connsiteY7" fmla="*/ 150372 h 157810"/>
                <a:gd name="connsiteX8" fmla="*/ 6837 w 19872"/>
                <a:gd name="connsiteY8" fmla="*/ 157769 h 157810"/>
                <a:gd name="connsiteX9" fmla="*/ 7111 w 19872"/>
                <a:gd name="connsiteY9" fmla="*/ 157769 h 15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72" h="157810">
                  <a:moveTo>
                    <a:pt x="7111" y="157769"/>
                  </a:moveTo>
                  <a:lnTo>
                    <a:pt x="7111" y="157769"/>
                  </a:lnTo>
                  <a:cubicBezTo>
                    <a:pt x="10892" y="157700"/>
                    <a:pt x="13946" y="154701"/>
                    <a:pt x="14097" y="150920"/>
                  </a:cubicBezTo>
                  <a:lnTo>
                    <a:pt x="19850" y="7368"/>
                  </a:lnTo>
                  <a:cubicBezTo>
                    <a:pt x="20001" y="3478"/>
                    <a:pt x="17014" y="190"/>
                    <a:pt x="13138" y="-29"/>
                  </a:cubicBezTo>
                  <a:cubicBezTo>
                    <a:pt x="9289" y="-261"/>
                    <a:pt x="5974" y="2683"/>
                    <a:pt x="5755" y="6533"/>
                  </a:cubicBezTo>
                  <a:cubicBezTo>
                    <a:pt x="5741" y="6628"/>
                    <a:pt x="5741" y="6724"/>
                    <a:pt x="5741" y="6820"/>
                  </a:cubicBezTo>
                  <a:lnTo>
                    <a:pt x="-12" y="150372"/>
                  </a:lnTo>
                  <a:cubicBezTo>
                    <a:pt x="-162" y="154303"/>
                    <a:pt x="2906" y="157618"/>
                    <a:pt x="6837" y="157769"/>
                  </a:cubicBezTo>
                  <a:cubicBezTo>
                    <a:pt x="6919" y="157769"/>
                    <a:pt x="7015" y="157769"/>
                    <a:pt x="7111" y="1577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0EA7F97-B13D-4161-9FE8-559A0A145C88}"/>
                </a:ext>
              </a:extLst>
            </p:cNvPr>
            <p:cNvSpPr/>
            <p:nvPr/>
          </p:nvSpPr>
          <p:spPr>
            <a:xfrm>
              <a:off x="8870751" y="2611305"/>
              <a:ext cx="22476" cy="177796"/>
            </a:xfrm>
            <a:custGeom>
              <a:avLst/>
              <a:gdLst>
                <a:gd name="connsiteX0" fmla="*/ 8618 w 22476"/>
                <a:gd name="connsiteY0" fmla="*/ 5986 h 177796"/>
                <a:gd name="connsiteX1" fmla="*/ -12 w 22476"/>
                <a:gd name="connsiteY1" fmla="*/ 170358 h 177796"/>
                <a:gd name="connsiteX2" fmla="*/ 6700 w 22476"/>
                <a:gd name="connsiteY2" fmla="*/ 177755 h 177796"/>
                <a:gd name="connsiteX3" fmla="*/ 6700 w 22476"/>
                <a:gd name="connsiteY3" fmla="*/ 177755 h 177796"/>
                <a:gd name="connsiteX4" fmla="*/ 13823 w 22476"/>
                <a:gd name="connsiteY4" fmla="*/ 171043 h 177796"/>
                <a:gd name="connsiteX5" fmla="*/ 22453 w 22476"/>
                <a:gd name="connsiteY5" fmla="*/ 7493 h 177796"/>
                <a:gd name="connsiteX6" fmla="*/ 15741 w 22476"/>
                <a:gd name="connsiteY6" fmla="*/ -41 h 177796"/>
                <a:gd name="connsiteX7" fmla="*/ 8618 w 22476"/>
                <a:gd name="connsiteY7" fmla="*/ 5986 h 17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476" h="177796">
                  <a:moveTo>
                    <a:pt x="8618" y="5986"/>
                  </a:moveTo>
                  <a:lnTo>
                    <a:pt x="-12" y="170358"/>
                  </a:lnTo>
                  <a:cubicBezTo>
                    <a:pt x="-162" y="174249"/>
                    <a:pt x="2824" y="177536"/>
                    <a:pt x="6700" y="177755"/>
                  </a:cubicBezTo>
                  <a:lnTo>
                    <a:pt x="6700" y="177755"/>
                  </a:lnTo>
                  <a:cubicBezTo>
                    <a:pt x="10481" y="177755"/>
                    <a:pt x="13604" y="174810"/>
                    <a:pt x="13823" y="171043"/>
                  </a:cubicBezTo>
                  <a:lnTo>
                    <a:pt x="22453" y="7493"/>
                  </a:lnTo>
                  <a:cubicBezTo>
                    <a:pt x="22617" y="3589"/>
                    <a:pt x="19645" y="247"/>
                    <a:pt x="15741" y="-41"/>
                  </a:cubicBezTo>
                  <a:cubicBezTo>
                    <a:pt x="12193" y="-82"/>
                    <a:pt x="9166" y="2479"/>
                    <a:pt x="8618" y="59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CE8A26E7-8F3D-4366-BAB0-6BD3C685E75C}"/>
                </a:ext>
              </a:extLst>
            </p:cNvPr>
            <p:cNvSpPr/>
            <p:nvPr/>
          </p:nvSpPr>
          <p:spPr>
            <a:xfrm>
              <a:off x="8793850" y="2739826"/>
              <a:ext cx="157928" cy="125982"/>
            </a:xfrm>
            <a:custGeom>
              <a:avLst/>
              <a:gdLst>
                <a:gd name="connsiteX0" fmla="*/ 147981 w 157928"/>
                <a:gd name="connsiteY0" fmla="*/ 14853 h 125982"/>
                <a:gd name="connsiteX1" fmla="*/ 47302 w 157928"/>
                <a:gd name="connsiteY1" fmla="*/ 105257 h 125982"/>
                <a:gd name="connsiteX2" fmla="*/ 13880 w 157928"/>
                <a:gd name="connsiteY2" fmla="*/ 4853 h 125982"/>
                <a:gd name="connsiteX3" fmla="*/ 4880 w 157928"/>
                <a:gd name="connsiteY3" fmla="*/ 319 h 125982"/>
                <a:gd name="connsiteX4" fmla="*/ 4840 w 157928"/>
                <a:gd name="connsiteY4" fmla="*/ 333 h 125982"/>
                <a:gd name="connsiteX5" fmla="*/ 319 w 157928"/>
                <a:gd name="connsiteY5" fmla="*/ 9237 h 125982"/>
                <a:gd name="connsiteX6" fmla="*/ 37714 w 157928"/>
                <a:gd name="connsiteY6" fmla="*/ 121284 h 125982"/>
                <a:gd name="connsiteX7" fmla="*/ 42919 w 157928"/>
                <a:gd name="connsiteY7" fmla="*/ 125941 h 125982"/>
                <a:gd name="connsiteX8" fmla="*/ 44426 w 157928"/>
                <a:gd name="connsiteY8" fmla="*/ 125941 h 125982"/>
                <a:gd name="connsiteX9" fmla="*/ 49631 w 157928"/>
                <a:gd name="connsiteY9" fmla="*/ 123612 h 125982"/>
                <a:gd name="connsiteX10" fmla="*/ 153186 w 157928"/>
                <a:gd name="connsiteY10" fmla="*/ 27728 h 125982"/>
                <a:gd name="connsiteX11" fmla="*/ 157432 w 157928"/>
                <a:gd name="connsiteY11" fmla="*/ 18277 h 125982"/>
                <a:gd name="connsiteX12" fmla="*/ 147981 w 157928"/>
                <a:gd name="connsiteY12" fmla="*/ 14031 h 12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928" h="125982">
                  <a:moveTo>
                    <a:pt x="147981" y="14853"/>
                  </a:moveTo>
                  <a:cubicBezTo>
                    <a:pt x="123188" y="24715"/>
                    <a:pt x="68808" y="81971"/>
                    <a:pt x="47302" y="105257"/>
                  </a:cubicBezTo>
                  <a:lnTo>
                    <a:pt x="13880" y="4853"/>
                  </a:lnTo>
                  <a:cubicBezTo>
                    <a:pt x="12647" y="1114"/>
                    <a:pt x="8620" y="-913"/>
                    <a:pt x="4880" y="319"/>
                  </a:cubicBezTo>
                  <a:cubicBezTo>
                    <a:pt x="4867" y="319"/>
                    <a:pt x="4853" y="333"/>
                    <a:pt x="4840" y="333"/>
                  </a:cubicBezTo>
                  <a:cubicBezTo>
                    <a:pt x="1155" y="1566"/>
                    <a:pt x="-859" y="5538"/>
                    <a:pt x="319" y="9237"/>
                  </a:cubicBezTo>
                  <a:lnTo>
                    <a:pt x="37714" y="121284"/>
                  </a:lnTo>
                  <a:cubicBezTo>
                    <a:pt x="38495" y="123654"/>
                    <a:pt x="40481" y="125434"/>
                    <a:pt x="42919" y="125941"/>
                  </a:cubicBezTo>
                  <a:lnTo>
                    <a:pt x="44426" y="125941"/>
                  </a:lnTo>
                  <a:cubicBezTo>
                    <a:pt x="46412" y="125927"/>
                    <a:pt x="48302" y="125078"/>
                    <a:pt x="49631" y="123612"/>
                  </a:cubicBezTo>
                  <a:cubicBezTo>
                    <a:pt x="70862" y="100052"/>
                    <a:pt x="130995" y="36769"/>
                    <a:pt x="153186" y="27728"/>
                  </a:cubicBezTo>
                  <a:cubicBezTo>
                    <a:pt x="156966" y="26290"/>
                    <a:pt x="158870" y="22058"/>
                    <a:pt x="157432" y="18277"/>
                  </a:cubicBezTo>
                  <a:cubicBezTo>
                    <a:pt x="155994" y="14496"/>
                    <a:pt x="151761" y="12592"/>
                    <a:pt x="147981" y="140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750B925D-0781-4B4D-8E76-797298B2395B}"/>
                </a:ext>
              </a:extLst>
            </p:cNvPr>
            <p:cNvSpPr/>
            <p:nvPr/>
          </p:nvSpPr>
          <p:spPr>
            <a:xfrm>
              <a:off x="8974895" y="2803529"/>
              <a:ext cx="99603" cy="111683"/>
            </a:xfrm>
            <a:custGeom>
              <a:avLst/>
              <a:gdLst>
                <a:gd name="connsiteX0" fmla="*/ 87612 w 99603"/>
                <a:gd name="connsiteY0" fmla="*/ 87989 h 111683"/>
                <a:gd name="connsiteX1" fmla="*/ 81174 w 99603"/>
                <a:gd name="connsiteY1" fmla="*/ 92921 h 111683"/>
                <a:gd name="connsiteX2" fmla="*/ 81174 w 99603"/>
                <a:gd name="connsiteY2" fmla="*/ 55252 h 111683"/>
                <a:gd name="connsiteX3" fmla="*/ 82407 w 99603"/>
                <a:gd name="connsiteY3" fmla="*/ 18679 h 111683"/>
                <a:gd name="connsiteX4" fmla="*/ 73093 w 99603"/>
                <a:gd name="connsiteY4" fmla="*/ 324 h 111683"/>
                <a:gd name="connsiteX5" fmla="*/ 20356 w 99603"/>
                <a:gd name="connsiteY5" fmla="*/ 62786 h 111683"/>
                <a:gd name="connsiteX6" fmla="*/ 27753 w 99603"/>
                <a:gd name="connsiteY6" fmla="*/ 16898 h 111683"/>
                <a:gd name="connsiteX7" fmla="*/ 22315 w 99603"/>
                <a:gd name="connsiteY7" fmla="*/ 8885 h 111683"/>
                <a:gd name="connsiteX8" fmla="*/ 21863 w 99603"/>
                <a:gd name="connsiteY8" fmla="*/ 8817 h 111683"/>
                <a:gd name="connsiteX9" fmla="*/ 13809 w 99603"/>
                <a:gd name="connsiteY9" fmla="*/ 14542 h 111683"/>
                <a:gd name="connsiteX10" fmla="*/ 13782 w 99603"/>
                <a:gd name="connsiteY10" fmla="*/ 14707 h 111683"/>
                <a:gd name="connsiteX11" fmla="*/ 84 w 99603"/>
                <a:gd name="connsiteY11" fmla="*/ 103605 h 111683"/>
                <a:gd name="connsiteX12" fmla="*/ 4878 w 99603"/>
                <a:gd name="connsiteY12" fmla="*/ 111549 h 111683"/>
                <a:gd name="connsiteX13" fmla="*/ 7070 w 99603"/>
                <a:gd name="connsiteY13" fmla="*/ 111549 h 111683"/>
                <a:gd name="connsiteX14" fmla="*/ 13507 w 99603"/>
                <a:gd name="connsiteY14" fmla="*/ 107714 h 111683"/>
                <a:gd name="connsiteX15" fmla="*/ 68298 w 99603"/>
                <a:gd name="connsiteY15" fmla="*/ 16213 h 111683"/>
                <a:gd name="connsiteX16" fmla="*/ 68298 w 99603"/>
                <a:gd name="connsiteY16" fmla="*/ 18405 h 111683"/>
                <a:gd name="connsiteX17" fmla="*/ 67066 w 99603"/>
                <a:gd name="connsiteY17" fmla="*/ 54293 h 111683"/>
                <a:gd name="connsiteX18" fmla="*/ 75147 w 99603"/>
                <a:gd name="connsiteY18" fmla="*/ 106070 h 111683"/>
                <a:gd name="connsiteX19" fmla="*/ 97475 w 99603"/>
                <a:gd name="connsiteY19" fmla="*/ 98263 h 111683"/>
                <a:gd name="connsiteX20" fmla="*/ 97598 w 99603"/>
                <a:gd name="connsiteY20" fmla="*/ 88387 h 111683"/>
                <a:gd name="connsiteX21" fmla="*/ 97475 w 99603"/>
                <a:gd name="connsiteY21" fmla="*/ 88263 h 111683"/>
                <a:gd name="connsiteX22" fmla="*/ 87612 w 99603"/>
                <a:gd name="connsiteY22" fmla="*/ 87989 h 11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9603" h="111683">
                  <a:moveTo>
                    <a:pt x="87612" y="87989"/>
                  </a:moveTo>
                  <a:cubicBezTo>
                    <a:pt x="85640" y="89852"/>
                    <a:pt x="83489" y="91510"/>
                    <a:pt x="81174" y="92921"/>
                  </a:cubicBezTo>
                  <a:cubicBezTo>
                    <a:pt x="79750" y="80401"/>
                    <a:pt x="79750" y="67772"/>
                    <a:pt x="81174" y="55252"/>
                  </a:cubicBezTo>
                  <a:cubicBezTo>
                    <a:pt x="81174" y="44157"/>
                    <a:pt x="82407" y="31418"/>
                    <a:pt x="82407" y="18679"/>
                  </a:cubicBezTo>
                  <a:cubicBezTo>
                    <a:pt x="82407" y="14707"/>
                    <a:pt x="82407" y="2516"/>
                    <a:pt x="73093" y="324"/>
                  </a:cubicBezTo>
                  <a:cubicBezTo>
                    <a:pt x="68846" y="-772"/>
                    <a:pt x="57203" y="-3511"/>
                    <a:pt x="20356" y="62786"/>
                  </a:cubicBezTo>
                  <a:lnTo>
                    <a:pt x="27753" y="16898"/>
                  </a:lnTo>
                  <a:cubicBezTo>
                    <a:pt x="28466" y="13186"/>
                    <a:pt x="26027" y="9597"/>
                    <a:pt x="22315" y="8885"/>
                  </a:cubicBezTo>
                  <a:cubicBezTo>
                    <a:pt x="22164" y="8858"/>
                    <a:pt x="22014" y="8830"/>
                    <a:pt x="21863" y="8817"/>
                  </a:cubicBezTo>
                  <a:cubicBezTo>
                    <a:pt x="18055" y="8173"/>
                    <a:pt x="14453" y="10734"/>
                    <a:pt x="13809" y="14542"/>
                  </a:cubicBezTo>
                  <a:cubicBezTo>
                    <a:pt x="13795" y="14597"/>
                    <a:pt x="13795" y="14652"/>
                    <a:pt x="13782" y="14707"/>
                  </a:cubicBezTo>
                  <a:lnTo>
                    <a:pt x="84" y="103605"/>
                  </a:lnTo>
                  <a:cubicBezTo>
                    <a:pt x="-505" y="107070"/>
                    <a:pt x="1536" y="110454"/>
                    <a:pt x="4878" y="111549"/>
                  </a:cubicBezTo>
                  <a:cubicBezTo>
                    <a:pt x="5604" y="111673"/>
                    <a:pt x="6344" y="111673"/>
                    <a:pt x="7070" y="111549"/>
                  </a:cubicBezTo>
                  <a:cubicBezTo>
                    <a:pt x="9782" y="111632"/>
                    <a:pt x="12289" y="110139"/>
                    <a:pt x="13507" y="107714"/>
                  </a:cubicBezTo>
                  <a:cubicBezTo>
                    <a:pt x="28315" y="75278"/>
                    <a:pt x="46684" y="44581"/>
                    <a:pt x="68298" y="16213"/>
                  </a:cubicBezTo>
                  <a:lnTo>
                    <a:pt x="68298" y="18405"/>
                  </a:lnTo>
                  <a:cubicBezTo>
                    <a:pt x="68298" y="30870"/>
                    <a:pt x="68298" y="43335"/>
                    <a:pt x="67066" y="54293"/>
                  </a:cubicBezTo>
                  <a:cubicBezTo>
                    <a:pt x="65422" y="83469"/>
                    <a:pt x="64463" y="101002"/>
                    <a:pt x="75147" y="106070"/>
                  </a:cubicBezTo>
                  <a:cubicBezTo>
                    <a:pt x="85831" y="111138"/>
                    <a:pt x="93776" y="101550"/>
                    <a:pt x="97475" y="98263"/>
                  </a:cubicBezTo>
                  <a:cubicBezTo>
                    <a:pt x="100241" y="95564"/>
                    <a:pt x="100296" y="91140"/>
                    <a:pt x="97598" y="88387"/>
                  </a:cubicBezTo>
                  <a:cubicBezTo>
                    <a:pt x="97557" y="88345"/>
                    <a:pt x="97516" y="88304"/>
                    <a:pt x="97475" y="88263"/>
                  </a:cubicBezTo>
                  <a:cubicBezTo>
                    <a:pt x="94790" y="85537"/>
                    <a:pt x="90448" y="85414"/>
                    <a:pt x="87612" y="879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1D0C5BA2-0AEE-4388-9C4B-B73722A16B14}"/>
                </a:ext>
              </a:extLst>
            </p:cNvPr>
            <p:cNvSpPr/>
            <p:nvPr/>
          </p:nvSpPr>
          <p:spPr>
            <a:xfrm>
              <a:off x="9108823" y="2832815"/>
              <a:ext cx="117656" cy="68333"/>
            </a:xfrm>
            <a:custGeom>
              <a:avLst/>
              <a:gdLst>
                <a:gd name="connsiteX0" fmla="*/ 113400 w 117656"/>
                <a:gd name="connsiteY0" fmla="*/ 23089 h 68333"/>
                <a:gd name="connsiteX1" fmla="*/ 61760 w 117656"/>
                <a:gd name="connsiteY1" fmla="*/ 488 h 68333"/>
                <a:gd name="connsiteX2" fmla="*/ 52445 w 117656"/>
                <a:gd name="connsiteY2" fmla="*/ 4187 h 68333"/>
                <a:gd name="connsiteX3" fmla="*/ 55883 w 117656"/>
                <a:gd name="connsiteY3" fmla="*/ 13446 h 68333"/>
                <a:gd name="connsiteX4" fmla="*/ 56006 w 117656"/>
                <a:gd name="connsiteY4" fmla="*/ 13501 h 68333"/>
                <a:gd name="connsiteX5" fmla="*/ 83402 w 117656"/>
                <a:gd name="connsiteY5" fmla="*/ 25692 h 68333"/>
                <a:gd name="connsiteX6" fmla="*/ 7106 w 117656"/>
                <a:gd name="connsiteY6" fmla="*/ 25692 h 68333"/>
                <a:gd name="connsiteX7" fmla="*/ -17 w 117656"/>
                <a:gd name="connsiteY7" fmla="*/ 32815 h 68333"/>
                <a:gd name="connsiteX8" fmla="*/ 7106 w 117656"/>
                <a:gd name="connsiteY8" fmla="*/ 39938 h 68333"/>
                <a:gd name="connsiteX9" fmla="*/ 83402 w 117656"/>
                <a:gd name="connsiteY9" fmla="*/ 39938 h 68333"/>
                <a:gd name="connsiteX10" fmla="*/ 60664 w 117656"/>
                <a:gd name="connsiteY10" fmla="*/ 55279 h 68333"/>
                <a:gd name="connsiteX11" fmla="*/ 58746 w 117656"/>
                <a:gd name="connsiteY11" fmla="*/ 65141 h 68333"/>
                <a:gd name="connsiteX12" fmla="*/ 64636 w 117656"/>
                <a:gd name="connsiteY12" fmla="*/ 68292 h 68333"/>
                <a:gd name="connsiteX13" fmla="*/ 68745 w 117656"/>
                <a:gd name="connsiteY13" fmla="*/ 67059 h 68333"/>
                <a:gd name="connsiteX14" fmla="*/ 114633 w 117656"/>
                <a:gd name="connsiteY14" fmla="*/ 35417 h 68333"/>
                <a:gd name="connsiteX15" fmla="*/ 116331 w 117656"/>
                <a:gd name="connsiteY15" fmla="*/ 25487 h 68333"/>
                <a:gd name="connsiteX16" fmla="*/ 113400 w 117656"/>
                <a:gd name="connsiteY16" fmla="*/ 23089 h 68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7656" h="68333">
                  <a:moveTo>
                    <a:pt x="113400" y="23089"/>
                  </a:moveTo>
                  <a:lnTo>
                    <a:pt x="61760" y="488"/>
                  </a:lnTo>
                  <a:cubicBezTo>
                    <a:pt x="58171" y="-964"/>
                    <a:pt x="54061" y="666"/>
                    <a:pt x="52445" y="4187"/>
                  </a:cubicBezTo>
                  <a:cubicBezTo>
                    <a:pt x="50842" y="7693"/>
                    <a:pt x="52377" y="11844"/>
                    <a:pt x="55883" y="13446"/>
                  </a:cubicBezTo>
                  <a:cubicBezTo>
                    <a:pt x="55924" y="13460"/>
                    <a:pt x="55965" y="13487"/>
                    <a:pt x="56006" y="13501"/>
                  </a:cubicBezTo>
                  <a:lnTo>
                    <a:pt x="83402" y="25692"/>
                  </a:lnTo>
                  <a:lnTo>
                    <a:pt x="7106" y="25692"/>
                  </a:lnTo>
                  <a:cubicBezTo>
                    <a:pt x="3175" y="25692"/>
                    <a:pt x="-17" y="28884"/>
                    <a:pt x="-17" y="32815"/>
                  </a:cubicBezTo>
                  <a:cubicBezTo>
                    <a:pt x="-17" y="36746"/>
                    <a:pt x="3175" y="39938"/>
                    <a:pt x="7106" y="39938"/>
                  </a:cubicBezTo>
                  <a:lnTo>
                    <a:pt x="83402" y="39938"/>
                  </a:lnTo>
                  <a:lnTo>
                    <a:pt x="60664" y="55279"/>
                  </a:lnTo>
                  <a:cubicBezTo>
                    <a:pt x="57417" y="57484"/>
                    <a:pt x="56568" y="61881"/>
                    <a:pt x="58746" y="65141"/>
                  </a:cubicBezTo>
                  <a:cubicBezTo>
                    <a:pt x="60061" y="67100"/>
                    <a:pt x="62266" y="68278"/>
                    <a:pt x="64636" y="68292"/>
                  </a:cubicBezTo>
                  <a:cubicBezTo>
                    <a:pt x="66102" y="68292"/>
                    <a:pt x="67526" y="67854"/>
                    <a:pt x="68745" y="67059"/>
                  </a:cubicBezTo>
                  <a:lnTo>
                    <a:pt x="114633" y="35417"/>
                  </a:lnTo>
                  <a:cubicBezTo>
                    <a:pt x="117838" y="33144"/>
                    <a:pt x="118605" y="28705"/>
                    <a:pt x="116331" y="25487"/>
                  </a:cubicBezTo>
                  <a:cubicBezTo>
                    <a:pt x="115592" y="24445"/>
                    <a:pt x="114578" y="23610"/>
                    <a:pt x="113400" y="230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AC049CE1-1A7C-446E-910C-21D61C488869}"/>
                </a:ext>
              </a:extLst>
            </p:cNvPr>
            <p:cNvSpPr/>
            <p:nvPr/>
          </p:nvSpPr>
          <p:spPr>
            <a:xfrm>
              <a:off x="9236065" y="2805669"/>
              <a:ext cx="170081" cy="86439"/>
            </a:xfrm>
            <a:custGeom>
              <a:avLst/>
              <a:gdLst>
                <a:gd name="connsiteX0" fmla="*/ 142448 w 170081"/>
                <a:gd name="connsiteY0" fmla="*/ 924 h 86439"/>
                <a:gd name="connsiteX1" fmla="*/ 70946 w 170081"/>
                <a:gd name="connsiteY1" fmla="*/ 22292 h 86439"/>
                <a:gd name="connsiteX2" fmla="*/ 68755 w 170081"/>
                <a:gd name="connsiteY2" fmla="*/ 25031 h 86439"/>
                <a:gd name="connsiteX3" fmla="*/ 67111 w 170081"/>
                <a:gd name="connsiteY3" fmla="*/ 28456 h 86439"/>
                <a:gd name="connsiteX4" fmla="*/ 62728 w 170081"/>
                <a:gd name="connsiteY4" fmla="*/ 24621 h 86439"/>
                <a:gd name="connsiteX5" fmla="*/ 31360 w 170081"/>
                <a:gd name="connsiteY5" fmla="*/ 3937 h 86439"/>
                <a:gd name="connsiteX6" fmla="*/ 3978 w 170081"/>
                <a:gd name="connsiteY6" fmla="*/ 17607 h 86439"/>
                <a:gd name="connsiteX7" fmla="*/ 3965 w 170081"/>
                <a:gd name="connsiteY7" fmla="*/ 17635 h 86439"/>
                <a:gd name="connsiteX8" fmla="*/ 19854 w 170081"/>
                <a:gd name="connsiteY8" fmla="*/ 83247 h 86439"/>
                <a:gd name="connsiteX9" fmla="*/ 30812 w 170081"/>
                <a:gd name="connsiteY9" fmla="*/ 86397 h 86439"/>
                <a:gd name="connsiteX10" fmla="*/ 37250 w 170081"/>
                <a:gd name="connsiteY10" fmla="*/ 85438 h 86439"/>
                <a:gd name="connsiteX11" fmla="*/ 71631 w 170081"/>
                <a:gd name="connsiteY11" fmla="*/ 50509 h 86439"/>
                <a:gd name="connsiteX12" fmla="*/ 120806 w 170081"/>
                <a:gd name="connsiteY12" fmla="*/ 67083 h 86439"/>
                <a:gd name="connsiteX13" fmla="*/ 169844 w 170081"/>
                <a:gd name="connsiteY13" fmla="*/ 36401 h 86439"/>
                <a:gd name="connsiteX14" fmla="*/ 142448 w 170081"/>
                <a:gd name="connsiteY14" fmla="*/ 924 h 86439"/>
                <a:gd name="connsiteX15" fmla="*/ 32867 w 170081"/>
                <a:gd name="connsiteY15" fmla="*/ 71467 h 86439"/>
                <a:gd name="connsiteX16" fmla="*/ 27114 w 170081"/>
                <a:gd name="connsiteY16" fmla="*/ 71467 h 86439"/>
                <a:gd name="connsiteX17" fmla="*/ 16566 w 170081"/>
                <a:gd name="connsiteY17" fmla="*/ 23662 h 86439"/>
                <a:gd name="connsiteX18" fmla="*/ 23826 w 170081"/>
                <a:gd name="connsiteY18" fmla="*/ 17772 h 86439"/>
                <a:gd name="connsiteX19" fmla="*/ 27114 w 170081"/>
                <a:gd name="connsiteY19" fmla="*/ 17772 h 86439"/>
                <a:gd name="connsiteX20" fmla="*/ 53139 w 170081"/>
                <a:gd name="connsiteY20" fmla="*/ 35305 h 86439"/>
                <a:gd name="connsiteX21" fmla="*/ 60125 w 170081"/>
                <a:gd name="connsiteY21" fmla="*/ 41469 h 86439"/>
                <a:gd name="connsiteX22" fmla="*/ 33004 w 170081"/>
                <a:gd name="connsiteY22" fmla="*/ 71467 h 86439"/>
                <a:gd name="connsiteX23" fmla="*/ 121354 w 170081"/>
                <a:gd name="connsiteY23" fmla="*/ 52564 h 86439"/>
                <a:gd name="connsiteX24" fmla="*/ 78343 w 170081"/>
                <a:gd name="connsiteY24" fmla="*/ 37633 h 86439"/>
                <a:gd name="connsiteX25" fmla="*/ 80672 w 170081"/>
                <a:gd name="connsiteY25" fmla="*/ 32702 h 86439"/>
                <a:gd name="connsiteX26" fmla="*/ 139709 w 170081"/>
                <a:gd name="connsiteY26" fmla="*/ 14895 h 86439"/>
                <a:gd name="connsiteX27" fmla="*/ 155461 w 170081"/>
                <a:gd name="connsiteY27" fmla="*/ 34346 h 86439"/>
                <a:gd name="connsiteX28" fmla="*/ 121491 w 170081"/>
                <a:gd name="connsiteY28" fmla="*/ 52564 h 8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0081" h="86439">
                  <a:moveTo>
                    <a:pt x="142448" y="924"/>
                  </a:moveTo>
                  <a:cubicBezTo>
                    <a:pt x="108204" y="-5378"/>
                    <a:pt x="72453" y="21196"/>
                    <a:pt x="70946" y="22292"/>
                  </a:cubicBezTo>
                  <a:cubicBezTo>
                    <a:pt x="70001" y="23004"/>
                    <a:pt x="69234" y="23949"/>
                    <a:pt x="68755" y="25031"/>
                  </a:cubicBezTo>
                  <a:lnTo>
                    <a:pt x="67111" y="28456"/>
                  </a:lnTo>
                  <a:lnTo>
                    <a:pt x="62728" y="24621"/>
                  </a:lnTo>
                  <a:cubicBezTo>
                    <a:pt x="53920" y="15512"/>
                    <a:pt x="43208" y="8444"/>
                    <a:pt x="31360" y="3937"/>
                  </a:cubicBezTo>
                  <a:cubicBezTo>
                    <a:pt x="20018" y="143"/>
                    <a:pt x="7759" y="6266"/>
                    <a:pt x="3978" y="17607"/>
                  </a:cubicBezTo>
                  <a:cubicBezTo>
                    <a:pt x="3965" y="17621"/>
                    <a:pt x="3965" y="17621"/>
                    <a:pt x="3965" y="17635"/>
                  </a:cubicBezTo>
                  <a:cubicBezTo>
                    <a:pt x="-4802" y="36675"/>
                    <a:pt x="1088" y="71467"/>
                    <a:pt x="19854" y="83247"/>
                  </a:cubicBezTo>
                  <a:cubicBezTo>
                    <a:pt x="23128" y="85342"/>
                    <a:pt x="26936" y="86438"/>
                    <a:pt x="30812" y="86397"/>
                  </a:cubicBezTo>
                  <a:cubicBezTo>
                    <a:pt x="32990" y="86411"/>
                    <a:pt x="35168" y="86096"/>
                    <a:pt x="37250" y="85438"/>
                  </a:cubicBezTo>
                  <a:cubicBezTo>
                    <a:pt x="50948" y="81466"/>
                    <a:pt x="63276" y="64481"/>
                    <a:pt x="71631" y="50509"/>
                  </a:cubicBezTo>
                  <a:cubicBezTo>
                    <a:pt x="86096" y="60632"/>
                    <a:pt x="103163" y="66385"/>
                    <a:pt x="120806" y="67083"/>
                  </a:cubicBezTo>
                  <a:cubicBezTo>
                    <a:pt x="152174" y="69001"/>
                    <a:pt x="167926" y="53386"/>
                    <a:pt x="169844" y="36401"/>
                  </a:cubicBezTo>
                  <a:cubicBezTo>
                    <a:pt x="171871" y="19100"/>
                    <a:pt x="159707" y="3334"/>
                    <a:pt x="142448" y="924"/>
                  </a:cubicBezTo>
                  <a:close/>
                  <a:moveTo>
                    <a:pt x="32867" y="71467"/>
                  </a:moveTo>
                  <a:cubicBezTo>
                    <a:pt x="31045" y="72343"/>
                    <a:pt x="28935" y="72343"/>
                    <a:pt x="27114" y="71467"/>
                  </a:cubicBezTo>
                  <a:cubicBezTo>
                    <a:pt x="15060" y="63933"/>
                    <a:pt x="10539" y="36948"/>
                    <a:pt x="16566" y="23662"/>
                  </a:cubicBezTo>
                  <a:cubicBezTo>
                    <a:pt x="18758" y="19004"/>
                    <a:pt x="21224" y="17772"/>
                    <a:pt x="23826" y="17772"/>
                  </a:cubicBezTo>
                  <a:cubicBezTo>
                    <a:pt x="24908" y="17580"/>
                    <a:pt x="26031" y="17580"/>
                    <a:pt x="27114" y="17772"/>
                  </a:cubicBezTo>
                  <a:cubicBezTo>
                    <a:pt x="36921" y="21730"/>
                    <a:pt x="45797" y="27703"/>
                    <a:pt x="53139" y="35305"/>
                  </a:cubicBezTo>
                  <a:lnTo>
                    <a:pt x="60125" y="41469"/>
                  </a:lnTo>
                  <a:cubicBezTo>
                    <a:pt x="52180" y="55029"/>
                    <a:pt x="41633" y="68727"/>
                    <a:pt x="33004" y="71467"/>
                  </a:cubicBezTo>
                  <a:close/>
                  <a:moveTo>
                    <a:pt x="121354" y="52564"/>
                  </a:moveTo>
                  <a:cubicBezTo>
                    <a:pt x="105848" y="51989"/>
                    <a:pt x="90877" y="46783"/>
                    <a:pt x="78343" y="37633"/>
                  </a:cubicBezTo>
                  <a:lnTo>
                    <a:pt x="80672" y="32702"/>
                  </a:lnTo>
                  <a:cubicBezTo>
                    <a:pt x="87110" y="28319"/>
                    <a:pt x="114916" y="10375"/>
                    <a:pt x="139709" y="14895"/>
                  </a:cubicBezTo>
                  <a:cubicBezTo>
                    <a:pt x="149366" y="16046"/>
                    <a:pt x="156352" y="24662"/>
                    <a:pt x="155461" y="34346"/>
                  </a:cubicBezTo>
                  <a:cubicBezTo>
                    <a:pt x="154502" y="43523"/>
                    <a:pt x="144914" y="53660"/>
                    <a:pt x="121491" y="525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6952743E-E978-4EF9-AC20-F859670F1AA7}"/>
                </a:ext>
              </a:extLst>
            </p:cNvPr>
            <p:cNvSpPr/>
            <p:nvPr/>
          </p:nvSpPr>
          <p:spPr>
            <a:xfrm>
              <a:off x="9401428" y="2849630"/>
              <a:ext cx="39592" cy="71517"/>
            </a:xfrm>
            <a:custGeom>
              <a:avLst/>
              <a:gdLst>
                <a:gd name="connsiteX0" fmla="*/ 33520 w 39592"/>
                <a:gd name="connsiteY0" fmla="*/ -27 h 71517"/>
                <a:gd name="connsiteX1" fmla="*/ 25850 w 39592"/>
                <a:gd name="connsiteY1" fmla="*/ 6411 h 71517"/>
                <a:gd name="connsiteX2" fmla="*/ 2153 w 39592"/>
                <a:gd name="connsiteY2" fmla="*/ 59421 h 71517"/>
                <a:gd name="connsiteX3" fmla="*/ 1837 w 39592"/>
                <a:gd name="connsiteY3" fmla="*/ 69106 h 71517"/>
                <a:gd name="connsiteX4" fmla="*/ 2153 w 39592"/>
                <a:gd name="connsiteY4" fmla="*/ 69421 h 71517"/>
                <a:gd name="connsiteX5" fmla="*/ 7084 w 39592"/>
                <a:gd name="connsiteY5" fmla="*/ 71475 h 71517"/>
                <a:gd name="connsiteX6" fmla="*/ 12152 w 39592"/>
                <a:gd name="connsiteY6" fmla="*/ 69421 h 71517"/>
                <a:gd name="connsiteX7" fmla="*/ 39547 w 39592"/>
                <a:gd name="connsiteY7" fmla="*/ 7644 h 71517"/>
                <a:gd name="connsiteX8" fmla="*/ 33520 w 39592"/>
                <a:gd name="connsiteY8" fmla="*/ -27 h 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92" h="71517">
                  <a:moveTo>
                    <a:pt x="33520" y="-27"/>
                  </a:moveTo>
                  <a:cubicBezTo>
                    <a:pt x="29657" y="-273"/>
                    <a:pt x="26274" y="2562"/>
                    <a:pt x="25850" y="6411"/>
                  </a:cubicBezTo>
                  <a:cubicBezTo>
                    <a:pt x="23617" y="26109"/>
                    <a:pt x="15343" y="44628"/>
                    <a:pt x="2153" y="59421"/>
                  </a:cubicBezTo>
                  <a:cubicBezTo>
                    <a:pt x="-615" y="62010"/>
                    <a:pt x="-751" y="66339"/>
                    <a:pt x="1837" y="69106"/>
                  </a:cubicBezTo>
                  <a:cubicBezTo>
                    <a:pt x="1933" y="69215"/>
                    <a:pt x="2043" y="69325"/>
                    <a:pt x="2153" y="69421"/>
                  </a:cubicBezTo>
                  <a:cubicBezTo>
                    <a:pt x="3454" y="70736"/>
                    <a:pt x="5234" y="71475"/>
                    <a:pt x="7084" y="71475"/>
                  </a:cubicBezTo>
                  <a:cubicBezTo>
                    <a:pt x="8988" y="71503"/>
                    <a:pt x="10809" y="70763"/>
                    <a:pt x="12152" y="69421"/>
                  </a:cubicBezTo>
                  <a:cubicBezTo>
                    <a:pt x="27562" y="52230"/>
                    <a:pt x="37150" y="30601"/>
                    <a:pt x="39547" y="7644"/>
                  </a:cubicBezTo>
                  <a:cubicBezTo>
                    <a:pt x="39876" y="3891"/>
                    <a:pt x="37246" y="535"/>
                    <a:pt x="33520" y="-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B75036EF-0814-4251-8A0F-616FA821D5D4}"/>
                </a:ext>
              </a:extLst>
            </p:cNvPr>
            <p:cNvSpPr/>
            <p:nvPr/>
          </p:nvSpPr>
          <p:spPr>
            <a:xfrm>
              <a:off x="9434691" y="2816497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FB2ACCB4-887A-4CEF-BF93-D516A68581C3}"/>
                </a:ext>
              </a:extLst>
            </p:cNvPr>
            <p:cNvSpPr/>
            <p:nvPr/>
          </p:nvSpPr>
          <p:spPr>
            <a:xfrm>
              <a:off x="10872540" y="2489259"/>
              <a:ext cx="17258" cy="17259"/>
            </a:xfrm>
            <a:custGeom>
              <a:avLst/>
              <a:gdLst>
                <a:gd name="connsiteX0" fmla="*/ 17242 w 17258"/>
                <a:gd name="connsiteY0" fmla="*/ 8588 h 17259"/>
                <a:gd name="connsiteX1" fmla="*/ 8612 w 17258"/>
                <a:gd name="connsiteY1" fmla="*/ -42 h 17259"/>
                <a:gd name="connsiteX2" fmla="*/ -17 w 17258"/>
                <a:gd name="connsiteY2" fmla="*/ 8588 h 17259"/>
                <a:gd name="connsiteX3" fmla="*/ 8612 w 17258"/>
                <a:gd name="connsiteY3" fmla="*/ 17218 h 17259"/>
                <a:gd name="connsiteX4" fmla="*/ 17242 w 17258"/>
                <a:gd name="connsiteY4" fmla="*/ 8588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8" h="17259">
                  <a:moveTo>
                    <a:pt x="17242" y="8588"/>
                  </a:moveTo>
                  <a:cubicBezTo>
                    <a:pt x="17242" y="3821"/>
                    <a:pt x="13379" y="-42"/>
                    <a:pt x="8612" y="-42"/>
                  </a:cubicBezTo>
                  <a:cubicBezTo>
                    <a:pt x="3845" y="-42"/>
                    <a:pt x="-17" y="3821"/>
                    <a:pt x="-17" y="8588"/>
                  </a:cubicBezTo>
                  <a:cubicBezTo>
                    <a:pt x="-17" y="13355"/>
                    <a:pt x="3845" y="17218"/>
                    <a:pt x="8612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3A25AF8-5904-4903-B17C-38E25EFEBAF1}"/>
                </a:ext>
              </a:extLst>
            </p:cNvPr>
            <p:cNvSpPr/>
            <p:nvPr/>
          </p:nvSpPr>
          <p:spPr>
            <a:xfrm>
              <a:off x="10858157" y="2552405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1B75240-F8B5-40A8-8FEC-7E8BFDE9BB71}"/>
                </a:ext>
              </a:extLst>
            </p:cNvPr>
            <p:cNvSpPr/>
            <p:nvPr/>
          </p:nvSpPr>
          <p:spPr>
            <a:xfrm>
              <a:off x="11449350" y="2693080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7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ubicBezTo>
                    <a:pt x="13379" y="17217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7272590-A815-4596-8BB0-D6DC81F13DE0}"/>
                </a:ext>
              </a:extLst>
            </p:cNvPr>
            <p:cNvSpPr/>
            <p:nvPr/>
          </p:nvSpPr>
          <p:spPr>
            <a:xfrm>
              <a:off x="12066431" y="2667192"/>
              <a:ext cx="17259" cy="17259"/>
            </a:xfrm>
            <a:custGeom>
              <a:avLst/>
              <a:gdLst>
                <a:gd name="connsiteX0" fmla="*/ 8613 w 17259"/>
                <a:gd name="connsiteY0" fmla="*/ 17217 h 17259"/>
                <a:gd name="connsiteX1" fmla="*/ 17242 w 17259"/>
                <a:gd name="connsiteY1" fmla="*/ 8588 h 17259"/>
                <a:gd name="connsiteX2" fmla="*/ 8613 w 17259"/>
                <a:gd name="connsiteY2" fmla="*/ -42 h 17259"/>
                <a:gd name="connsiteX3" fmla="*/ -17 w 17259"/>
                <a:gd name="connsiteY3" fmla="*/ 8588 h 17259"/>
                <a:gd name="connsiteX4" fmla="*/ 8613 w 17259"/>
                <a:gd name="connsiteY4" fmla="*/ 17217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17217"/>
                  </a:moveTo>
                  <a:cubicBezTo>
                    <a:pt x="13380" y="17217"/>
                    <a:pt x="17242" y="13355"/>
                    <a:pt x="17242" y="8588"/>
                  </a:cubicBezTo>
                  <a:cubicBezTo>
                    <a:pt x="17242" y="3821"/>
                    <a:pt x="13380" y="-42"/>
                    <a:pt x="8613" y="-42"/>
                  </a:cubicBez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5C4BB9C7-6B39-4CAC-902C-5A5A1EEF13BC}"/>
                </a:ext>
              </a:extLst>
            </p:cNvPr>
            <p:cNvSpPr/>
            <p:nvPr/>
          </p:nvSpPr>
          <p:spPr>
            <a:xfrm>
              <a:off x="9672237" y="2631433"/>
              <a:ext cx="102373" cy="232331"/>
            </a:xfrm>
            <a:custGeom>
              <a:avLst/>
              <a:gdLst>
                <a:gd name="connsiteX0" fmla="*/ 97620 w 102373"/>
                <a:gd name="connsiteY0" fmla="*/ 9007 h 232331"/>
                <a:gd name="connsiteX1" fmla="*/ 89127 w 102373"/>
                <a:gd name="connsiteY1" fmla="*/ 12294 h 232331"/>
                <a:gd name="connsiteX2" fmla="*/ 25296 w 102373"/>
                <a:gd name="connsiteY2" fmla="*/ 69140 h 232331"/>
                <a:gd name="connsiteX3" fmla="*/ 17214 w 102373"/>
                <a:gd name="connsiteY3" fmla="*/ 62839 h 232331"/>
                <a:gd name="connsiteX4" fmla="*/ 32556 w 102373"/>
                <a:gd name="connsiteY4" fmla="*/ 10788 h 232331"/>
                <a:gd name="connsiteX5" fmla="*/ 30159 w 102373"/>
                <a:gd name="connsiteY5" fmla="*/ 994 h 232331"/>
                <a:gd name="connsiteX6" fmla="*/ 20365 w 102373"/>
                <a:gd name="connsiteY6" fmla="*/ 3391 h 232331"/>
                <a:gd name="connsiteX7" fmla="*/ 4065 w 102373"/>
                <a:gd name="connsiteY7" fmla="*/ 68181 h 232331"/>
                <a:gd name="connsiteX8" fmla="*/ 21872 w 102373"/>
                <a:gd name="connsiteY8" fmla="*/ 82838 h 232331"/>
                <a:gd name="connsiteX9" fmla="*/ 82142 w 102373"/>
                <a:gd name="connsiteY9" fmla="*/ 48456 h 232331"/>
                <a:gd name="connsiteX10" fmla="*/ 67759 w 102373"/>
                <a:gd name="connsiteY10" fmla="*/ 121876 h 232331"/>
                <a:gd name="connsiteX11" fmla="*/ 8585 w 102373"/>
                <a:gd name="connsiteY11" fmla="*/ 179132 h 232331"/>
                <a:gd name="connsiteX12" fmla="*/ 4339 w 102373"/>
                <a:gd name="connsiteY12" fmla="*/ 224746 h 232331"/>
                <a:gd name="connsiteX13" fmla="*/ 20365 w 102373"/>
                <a:gd name="connsiteY13" fmla="*/ 232280 h 232331"/>
                <a:gd name="connsiteX14" fmla="*/ 24748 w 102373"/>
                <a:gd name="connsiteY14" fmla="*/ 232280 h 232331"/>
                <a:gd name="connsiteX15" fmla="*/ 64745 w 102373"/>
                <a:gd name="connsiteY15" fmla="*/ 193241 h 232331"/>
                <a:gd name="connsiteX16" fmla="*/ 79813 w 102373"/>
                <a:gd name="connsiteY16" fmla="*/ 133519 h 232331"/>
                <a:gd name="connsiteX17" fmla="*/ 92004 w 102373"/>
                <a:gd name="connsiteY17" fmla="*/ 132149 h 232331"/>
                <a:gd name="connsiteX18" fmla="*/ 99538 w 102373"/>
                <a:gd name="connsiteY18" fmla="*/ 125437 h 232331"/>
                <a:gd name="connsiteX19" fmla="*/ 92853 w 102373"/>
                <a:gd name="connsiteY19" fmla="*/ 117904 h 232331"/>
                <a:gd name="connsiteX20" fmla="*/ 92826 w 102373"/>
                <a:gd name="connsiteY20" fmla="*/ 117904 h 232331"/>
                <a:gd name="connsiteX21" fmla="*/ 82963 w 102373"/>
                <a:gd name="connsiteY21" fmla="*/ 117904 h 232331"/>
                <a:gd name="connsiteX22" fmla="*/ 102277 w 102373"/>
                <a:gd name="connsiteY22" fmla="*/ 16678 h 232331"/>
                <a:gd name="connsiteX23" fmla="*/ 97620 w 102373"/>
                <a:gd name="connsiteY23" fmla="*/ 9007 h 232331"/>
                <a:gd name="connsiteX24" fmla="*/ 51322 w 102373"/>
                <a:gd name="connsiteY24" fmla="*/ 188173 h 232331"/>
                <a:gd name="connsiteX25" fmla="*/ 22557 w 102373"/>
                <a:gd name="connsiteY25" fmla="*/ 217486 h 232331"/>
                <a:gd name="connsiteX26" fmla="*/ 15708 w 102373"/>
                <a:gd name="connsiteY26" fmla="*/ 215842 h 232331"/>
                <a:gd name="connsiteX27" fmla="*/ 21324 w 102373"/>
                <a:gd name="connsiteY27" fmla="*/ 184749 h 232331"/>
                <a:gd name="connsiteX28" fmla="*/ 64061 w 102373"/>
                <a:gd name="connsiteY28" fmla="*/ 138313 h 232331"/>
                <a:gd name="connsiteX29" fmla="*/ 51322 w 102373"/>
                <a:gd name="connsiteY29" fmla="*/ 188173 h 23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2373" h="232331">
                  <a:moveTo>
                    <a:pt x="97620" y="9007"/>
                  </a:moveTo>
                  <a:cubicBezTo>
                    <a:pt x="94360" y="7856"/>
                    <a:pt x="90757" y="9254"/>
                    <a:pt x="89127" y="12294"/>
                  </a:cubicBezTo>
                  <a:cubicBezTo>
                    <a:pt x="80087" y="29006"/>
                    <a:pt x="49130" y="74893"/>
                    <a:pt x="25296" y="69140"/>
                  </a:cubicBezTo>
                  <a:cubicBezTo>
                    <a:pt x="21680" y="68606"/>
                    <a:pt x="18612" y="66209"/>
                    <a:pt x="17214" y="62839"/>
                  </a:cubicBezTo>
                  <a:cubicBezTo>
                    <a:pt x="12420" y="50785"/>
                    <a:pt x="24063" y="24622"/>
                    <a:pt x="32556" y="10788"/>
                  </a:cubicBezTo>
                  <a:cubicBezTo>
                    <a:pt x="34597" y="7418"/>
                    <a:pt x="33528" y="3035"/>
                    <a:pt x="30159" y="994"/>
                  </a:cubicBezTo>
                  <a:cubicBezTo>
                    <a:pt x="26789" y="-1047"/>
                    <a:pt x="22406" y="21"/>
                    <a:pt x="20365" y="3391"/>
                  </a:cubicBezTo>
                  <a:cubicBezTo>
                    <a:pt x="17762" y="7637"/>
                    <a:pt x="-5113" y="45580"/>
                    <a:pt x="4065" y="68181"/>
                  </a:cubicBezTo>
                  <a:cubicBezTo>
                    <a:pt x="7188" y="75728"/>
                    <a:pt x="13858" y="81221"/>
                    <a:pt x="21872" y="82838"/>
                  </a:cubicBezTo>
                  <a:cubicBezTo>
                    <a:pt x="44610" y="88591"/>
                    <a:pt x="66937" y="67907"/>
                    <a:pt x="82142" y="48456"/>
                  </a:cubicBezTo>
                  <a:cubicBezTo>
                    <a:pt x="78306" y="69140"/>
                    <a:pt x="73101" y="96261"/>
                    <a:pt x="67759" y="121876"/>
                  </a:cubicBezTo>
                  <a:cubicBezTo>
                    <a:pt x="40939" y="131916"/>
                    <a:pt x="19502" y="152655"/>
                    <a:pt x="8585" y="179132"/>
                  </a:cubicBezTo>
                  <a:cubicBezTo>
                    <a:pt x="-3743" y="205021"/>
                    <a:pt x="-593" y="218308"/>
                    <a:pt x="4339" y="224746"/>
                  </a:cubicBezTo>
                  <a:cubicBezTo>
                    <a:pt x="8160" y="229691"/>
                    <a:pt x="14119" y="232485"/>
                    <a:pt x="20365" y="232280"/>
                  </a:cubicBezTo>
                  <a:lnTo>
                    <a:pt x="24748" y="232280"/>
                  </a:lnTo>
                  <a:cubicBezTo>
                    <a:pt x="44034" y="227252"/>
                    <a:pt x="59239" y="212404"/>
                    <a:pt x="64745" y="193241"/>
                  </a:cubicBezTo>
                  <a:cubicBezTo>
                    <a:pt x="69266" y="179543"/>
                    <a:pt x="74608" y="157490"/>
                    <a:pt x="79813" y="133519"/>
                  </a:cubicBezTo>
                  <a:cubicBezTo>
                    <a:pt x="83812" y="132601"/>
                    <a:pt x="87908" y="132149"/>
                    <a:pt x="92004" y="132149"/>
                  </a:cubicBezTo>
                  <a:cubicBezTo>
                    <a:pt x="95908" y="132314"/>
                    <a:pt x="99250" y="129341"/>
                    <a:pt x="99538" y="125437"/>
                  </a:cubicBezTo>
                  <a:cubicBezTo>
                    <a:pt x="99770" y="121506"/>
                    <a:pt x="96771" y="118137"/>
                    <a:pt x="92853" y="117904"/>
                  </a:cubicBezTo>
                  <a:cubicBezTo>
                    <a:pt x="92840" y="117904"/>
                    <a:pt x="92840" y="117904"/>
                    <a:pt x="92826" y="117904"/>
                  </a:cubicBezTo>
                  <a:cubicBezTo>
                    <a:pt x="89538" y="117671"/>
                    <a:pt x="86251" y="117671"/>
                    <a:pt x="82963" y="117904"/>
                  </a:cubicBezTo>
                  <a:cubicBezTo>
                    <a:pt x="92963" y="70099"/>
                    <a:pt x="101729" y="19965"/>
                    <a:pt x="102277" y="16678"/>
                  </a:cubicBezTo>
                  <a:cubicBezTo>
                    <a:pt x="102784" y="13335"/>
                    <a:pt x="100825" y="10103"/>
                    <a:pt x="97620" y="9007"/>
                  </a:cubicBezTo>
                  <a:close/>
                  <a:moveTo>
                    <a:pt x="51322" y="188173"/>
                  </a:moveTo>
                  <a:cubicBezTo>
                    <a:pt x="47336" y="202199"/>
                    <a:pt x="36501" y="213240"/>
                    <a:pt x="22557" y="217486"/>
                  </a:cubicBezTo>
                  <a:cubicBezTo>
                    <a:pt x="20146" y="218240"/>
                    <a:pt x="17516" y="217609"/>
                    <a:pt x="15708" y="215842"/>
                  </a:cubicBezTo>
                  <a:cubicBezTo>
                    <a:pt x="12968" y="212281"/>
                    <a:pt x="13105" y="202145"/>
                    <a:pt x="21324" y="184749"/>
                  </a:cubicBezTo>
                  <a:cubicBezTo>
                    <a:pt x="29926" y="164887"/>
                    <a:pt x="44980" y="148532"/>
                    <a:pt x="64061" y="138313"/>
                  </a:cubicBezTo>
                  <a:cubicBezTo>
                    <a:pt x="59540" y="158997"/>
                    <a:pt x="55157" y="177078"/>
                    <a:pt x="51322" y="18817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6D12974B-279F-42FD-B66A-9BDA92E1A064}"/>
                </a:ext>
              </a:extLst>
            </p:cNvPr>
            <p:cNvSpPr/>
            <p:nvPr/>
          </p:nvSpPr>
          <p:spPr>
            <a:xfrm>
              <a:off x="9792019" y="2729032"/>
              <a:ext cx="83677" cy="90170"/>
            </a:xfrm>
            <a:custGeom>
              <a:avLst/>
              <a:gdLst>
                <a:gd name="connsiteX0" fmla="*/ 78926 w 83677"/>
                <a:gd name="connsiteY0" fmla="*/ 52220 h 90170"/>
                <a:gd name="connsiteX1" fmla="*/ 69475 w 83677"/>
                <a:gd name="connsiteY1" fmla="*/ 55918 h 90170"/>
                <a:gd name="connsiteX2" fmla="*/ 60983 w 83677"/>
                <a:gd name="connsiteY2" fmla="*/ 72082 h 90170"/>
                <a:gd name="connsiteX3" fmla="*/ 60161 w 83677"/>
                <a:gd name="connsiteY3" fmla="*/ 21811 h 90170"/>
                <a:gd name="connsiteX4" fmla="*/ 52216 w 83677"/>
                <a:gd name="connsiteY4" fmla="*/ 2360 h 90170"/>
                <a:gd name="connsiteX5" fmla="*/ 15369 w 83677"/>
                <a:gd name="connsiteY5" fmla="*/ 42221 h 90170"/>
                <a:gd name="connsiteX6" fmla="*/ 13999 w 83677"/>
                <a:gd name="connsiteY6" fmla="*/ 5374 h 90170"/>
                <a:gd name="connsiteX7" fmla="*/ 5370 w 83677"/>
                <a:gd name="connsiteY7" fmla="*/ 169 h 90170"/>
                <a:gd name="connsiteX8" fmla="*/ 5370 w 83677"/>
                <a:gd name="connsiteY8" fmla="*/ 169 h 90170"/>
                <a:gd name="connsiteX9" fmla="*/ 165 w 83677"/>
                <a:gd name="connsiteY9" fmla="*/ 8798 h 90170"/>
                <a:gd name="connsiteX10" fmla="*/ 165 w 83677"/>
                <a:gd name="connsiteY10" fmla="*/ 72767 h 90170"/>
                <a:gd name="connsiteX11" fmla="*/ 5507 w 83677"/>
                <a:gd name="connsiteY11" fmla="*/ 80026 h 90170"/>
                <a:gd name="connsiteX12" fmla="*/ 13589 w 83677"/>
                <a:gd name="connsiteY12" fmla="*/ 76328 h 90170"/>
                <a:gd name="connsiteX13" fmla="*/ 46052 w 83677"/>
                <a:gd name="connsiteY13" fmla="*/ 21537 h 90170"/>
                <a:gd name="connsiteX14" fmla="*/ 57284 w 83677"/>
                <a:gd name="connsiteY14" fmla="*/ 90026 h 90170"/>
                <a:gd name="connsiteX15" fmla="*/ 59887 w 83677"/>
                <a:gd name="connsiteY15" fmla="*/ 90026 h 90170"/>
                <a:gd name="connsiteX16" fmla="*/ 82625 w 83677"/>
                <a:gd name="connsiteY16" fmla="*/ 62630 h 90170"/>
                <a:gd name="connsiteX17" fmla="*/ 80242 w 83677"/>
                <a:gd name="connsiteY17" fmla="*/ 52850 h 90170"/>
                <a:gd name="connsiteX18" fmla="*/ 78926 w 83677"/>
                <a:gd name="connsiteY18" fmla="*/ 52220 h 9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677" h="90170">
                  <a:moveTo>
                    <a:pt x="78926" y="52220"/>
                  </a:moveTo>
                  <a:cubicBezTo>
                    <a:pt x="75297" y="50686"/>
                    <a:pt x="71092" y="52316"/>
                    <a:pt x="69475" y="55918"/>
                  </a:cubicBezTo>
                  <a:cubicBezTo>
                    <a:pt x="67119" y="61534"/>
                    <a:pt x="64270" y="66945"/>
                    <a:pt x="60983" y="72082"/>
                  </a:cubicBezTo>
                  <a:cubicBezTo>
                    <a:pt x="58681" y="55425"/>
                    <a:pt x="58408" y="38536"/>
                    <a:pt x="60161" y="21811"/>
                  </a:cubicBezTo>
                  <a:cubicBezTo>
                    <a:pt x="60161" y="16743"/>
                    <a:pt x="61257" y="4826"/>
                    <a:pt x="52216" y="2360"/>
                  </a:cubicBezTo>
                  <a:cubicBezTo>
                    <a:pt x="48244" y="1265"/>
                    <a:pt x="39751" y="-1064"/>
                    <a:pt x="15369" y="42221"/>
                  </a:cubicBezTo>
                  <a:cubicBezTo>
                    <a:pt x="15999" y="29920"/>
                    <a:pt x="15547" y="17592"/>
                    <a:pt x="13999" y="5374"/>
                  </a:cubicBezTo>
                  <a:cubicBezTo>
                    <a:pt x="13054" y="1552"/>
                    <a:pt x="9192" y="-776"/>
                    <a:pt x="5370" y="169"/>
                  </a:cubicBezTo>
                  <a:cubicBezTo>
                    <a:pt x="5370" y="169"/>
                    <a:pt x="5370" y="169"/>
                    <a:pt x="5370" y="169"/>
                  </a:cubicBezTo>
                  <a:cubicBezTo>
                    <a:pt x="1589" y="1182"/>
                    <a:pt x="-698" y="4990"/>
                    <a:pt x="165" y="8798"/>
                  </a:cubicBezTo>
                  <a:cubicBezTo>
                    <a:pt x="1699" y="30098"/>
                    <a:pt x="1699" y="51467"/>
                    <a:pt x="165" y="72767"/>
                  </a:cubicBezTo>
                  <a:cubicBezTo>
                    <a:pt x="42" y="76136"/>
                    <a:pt x="2261" y="79136"/>
                    <a:pt x="5507" y="80026"/>
                  </a:cubicBezTo>
                  <a:cubicBezTo>
                    <a:pt x="8740" y="80889"/>
                    <a:pt x="12123" y="79342"/>
                    <a:pt x="13589" y="76328"/>
                  </a:cubicBezTo>
                  <a:cubicBezTo>
                    <a:pt x="22890" y="57206"/>
                    <a:pt x="33752" y="38878"/>
                    <a:pt x="46052" y="21537"/>
                  </a:cubicBezTo>
                  <a:cubicBezTo>
                    <a:pt x="42354" y="80848"/>
                    <a:pt x="49887" y="87697"/>
                    <a:pt x="57284" y="90026"/>
                  </a:cubicBezTo>
                  <a:cubicBezTo>
                    <a:pt x="58147" y="90163"/>
                    <a:pt x="59024" y="90163"/>
                    <a:pt x="59887" y="90026"/>
                  </a:cubicBezTo>
                  <a:cubicBezTo>
                    <a:pt x="68379" y="90026"/>
                    <a:pt x="75228" y="78931"/>
                    <a:pt x="82625" y="62630"/>
                  </a:cubicBezTo>
                  <a:cubicBezTo>
                    <a:pt x="84666" y="59274"/>
                    <a:pt x="83597" y="54891"/>
                    <a:pt x="80242" y="52850"/>
                  </a:cubicBezTo>
                  <a:cubicBezTo>
                    <a:pt x="79817" y="52590"/>
                    <a:pt x="79379" y="52384"/>
                    <a:pt x="78926" y="522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0EA2963B-8328-4304-9626-F714C5819196}"/>
                </a:ext>
              </a:extLst>
            </p:cNvPr>
            <p:cNvSpPr/>
            <p:nvPr/>
          </p:nvSpPr>
          <p:spPr>
            <a:xfrm>
              <a:off x="10067595" y="2487991"/>
              <a:ext cx="48592" cy="163311"/>
            </a:xfrm>
            <a:custGeom>
              <a:avLst/>
              <a:gdLst>
                <a:gd name="connsiteX0" fmla="*/ 43061 w 48592"/>
                <a:gd name="connsiteY0" fmla="*/ 130 h 163311"/>
                <a:gd name="connsiteX1" fmla="*/ 34568 w 48592"/>
                <a:gd name="connsiteY1" fmla="*/ 5472 h 163311"/>
                <a:gd name="connsiteX2" fmla="*/ 187 w 48592"/>
                <a:gd name="connsiteY2" fmla="*/ 154640 h 163311"/>
                <a:gd name="connsiteX3" fmla="*/ 5420 w 48592"/>
                <a:gd name="connsiteY3" fmla="*/ 163242 h 163311"/>
                <a:gd name="connsiteX4" fmla="*/ 5529 w 48592"/>
                <a:gd name="connsiteY4" fmla="*/ 163270 h 163311"/>
                <a:gd name="connsiteX5" fmla="*/ 7036 w 48592"/>
                <a:gd name="connsiteY5" fmla="*/ 163270 h 163311"/>
                <a:gd name="connsiteX6" fmla="*/ 14022 w 48592"/>
                <a:gd name="connsiteY6" fmla="*/ 157791 h 163311"/>
                <a:gd name="connsiteX7" fmla="*/ 48403 w 48592"/>
                <a:gd name="connsiteY7" fmla="*/ 8486 h 163311"/>
                <a:gd name="connsiteX8" fmla="*/ 43116 w 48592"/>
                <a:gd name="connsiteY8" fmla="*/ 144 h 163311"/>
                <a:gd name="connsiteX9" fmla="*/ 43061 w 48592"/>
                <a:gd name="connsiteY9" fmla="*/ 130 h 16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92" h="163311">
                  <a:moveTo>
                    <a:pt x="43061" y="130"/>
                  </a:moveTo>
                  <a:cubicBezTo>
                    <a:pt x="39239" y="-719"/>
                    <a:pt x="35459" y="1664"/>
                    <a:pt x="34568" y="5472"/>
                  </a:cubicBezTo>
                  <a:lnTo>
                    <a:pt x="187" y="154640"/>
                  </a:lnTo>
                  <a:cubicBezTo>
                    <a:pt x="-744" y="158462"/>
                    <a:pt x="1598" y="162311"/>
                    <a:pt x="5420" y="163242"/>
                  </a:cubicBezTo>
                  <a:cubicBezTo>
                    <a:pt x="5461" y="163256"/>
                    <a:pt x="5488" y="163256"/>
                    <a:pt x="5529" y="163270"/>
                  </a:cubicBezTo>
                  <a:lnTo>
                    <a:pt x="7036" y="163270"/>
                  </a:lnTo>
                  <a:cubicBezTo>
                    <a:pt x="10351" y="163297"/>
                    <a:pt x="13255" y="161023"/>
                    <a:pt x="14022" y="157791"/>
                  </a:cubicBezTo>
                  <a:lnTo>
                    <a:pt x="48403" y="8486"/>
                  </a:lnTo>
                  <a:cubicBezTo>
                    <a:pt x="49252" y="4719"/>
                    <a:pt x="46883" y="979"/>
                    <a:pt x="43116" y="144"/>
                  </a:cubicBezTo>
                  <a:cubicBezTo>
                    <a:pt x="43102" y="144"/>
                    <a:pt x="43075" y="130"/>
                    <a:pt x="43061" y="1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E338D85F-FFC6-4322-93D1-CFFFC93E20F4}"/>
                </a:ext>
              </a:extLst>
            </p:cNvPr>
            <p:cNvSpPr/>
            <p:nvPr/>
          </p:nvSpPr>
          <p:spPr>
            <a:xfrm>
              <a:off x="10145583" y="2480728"/>
              <a:ext cx="80287" cy="140645"/>
            </a:xfrm>
            <a:custGeom>
              <a:avLst/>
              <a:gdLst>
                <a:gd name="connsiteX0" fmla="*/ 60957 w 80287"/>
                <a:gd name="connsiteY0" fmla="*/ 47802 h 140645"/>
                <a:gd name="connsiteX1" fmla="*/ 57532 w 80287"/>
                <a:gd name="connsiteY1" fmla="*/ 47802 h 140645"/>
                <a:gd name="connsiteX2" fmla="*/ 65203 w 80287"/>
                <a:gd name="connsiteY2" fmla="*/ 21502 h 140645"/>
                <a:gd name="connsiteX3" fmla="*/ 60135 w 80287"/>
                <a:gd name="connsiteY3" fmla="*/ 956 h 140645"/>
                <a:gd name="connsiteX4" fmla="*/ 6851 w 80287"/>
                <a:gd name="connsiteY4" fmla="*/ 42049 h 140645"/>
                <a:gd name="connsiteX5" fmla="*/ 8563 w 80287"/>
                <a:gd name="connsiteY5" fmla="*/ 51980 h 140645"/>
                <a:gd name="connsiteX6" fmla="*/ 17809 w 80287"/>
                <a:gd name="connsiteY6" fmla="*/ 51089 h 140645"/>
                <a:gd name="connsiteX7" fmla="*/ 51779 w 80287"/>
                <a:gd name="connsiteY7" fmla="*/ 16845 h 140645"/>
                <a:gd name="connsiteX8" fmla="*/ 51779 w 80287"/>
                <a:gd name="connsiteY8" fmla="*/ 19310 h 140645"/>
                <a:gd name="connsiteX9" fmla="*/ 40410 w 80287"/>
                <a:gd name="connsiteY9" fmla="*/ 56568 h 140645"/>
                <a:gd name="connsiteX10" fmla="*/ 20138 w 80287"/>
                <a:gd name="connsiteY10" fmla="*/ 88758 h 140645"/>
                <a:gd name="connsiteX11" fmla="*/ 26712 w 80287"/>
                <a:gd name="connsiteY11" fmla="*/ 102456 h 140645"/>
                <a:gd name="connsiteX12" fmla="*/ 52053 w 80287"/>
                <a:gd name="connsiteY12" fmla="*/ 66020 h 140645"/>
                <a:gd name="connsiteX13" fmla="*/ 60683 w 80287"/>
                <a:gd name="connsiteY13" fmla="*/ 62732 h 140645"/>
                <a:gd name="connsiteX14" fmla="*/ 66025 w 80287"/>
                <a:gd name="connsiteY14" fmla="*/ 78211 h 140645"/>
                <a:gd name="connsiteX15" fmla="*/ 30000 w 80287"/>
                <a:gd name="connsiteY15" fmla="*/ 125879 h 140645"/>
                <a:gd name="connsiteX16" fmla="*/ 13700 w 80287"/>
                <a:gd name="connsiteY16" fmla="*/ 118619 h 140645"/>
                <a:gd name="connsiteX17" fmla="*/ 4522 w 80287"/>
                <a:gd name="connsiteY17" fmla="*/ 114783 h 140645"/>
                <a:gd name="connsiteX18" fmla="*/ 385 w 80287"/>
                <a:gd name="connsiteY18" fmla="*/ 123536 h 140645"/>
                <a:gd name="connsiteX19" fmla="*/ 550 w 80287"/>
                <a:gd name="connsiteY19" fmla="*/ 123961 h 140645"/>
                <a:gd name="connsiteX20" fmla="*/ 25617 w 80287"/>
                <a:gd name="connsiteY20" fmla="*/ 140398 h 140645"/>
                <a:gd name="connsiteX21" fmla="*/ 32603 w 80287"/>
                <a:gd name="connsiteY21" fmla="*/ 140398 h 140645"/>
                <a:gd name="connsiteX22" fmla="*/ 80270 w 80287"/>
                <a:gd name="connsiteY22" fmla="*/ 78895 h 140645"/>
                <a:gd name="connsiteX23" fmla="*/ 60957 w 80287"/>
                <a:gd name="connsiteY23" fmla="*/ 47802 h 14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287" h="140645">
                  <a:moveTo>
                    <a:pt x="60957" y="47802"/>
                  </a:moveTo>
                  <a:cubicBezTo>
                    <a:pt x="59820" y="47665"/>
                    <a:pt x="58669" y="47665"/>
                    <a:pt x="57532" y="47802"/>
                  </a:cubicBezTo>
                  <a:cubicBezTo>
                    <a:pt x="61642" y="35200"/>
                    <a:pt x="64518" y="24516"/>
                    <a:pt x="65203" y="21502"/>
                  </a:cubicBezTo>
                  <a:cubicBezTo>
                    <a:pt x="65888" y="18489"/>
                    <a:pt x="68628" y="5202"/>
                    <a:pt x="60135" y="956"/>
                  </a:cubicBezTo>
                  <a:cubicBezTo>
                    <a:pt x="56574" y="-688"/>
                    <a:pt x="46437" y="-5756"/>
                    <a:pt x="6851" y="42049"/>
                  </a:cubicBezTo>
                  <a:cubicBezTo>
                    <a:pt x="4577" y="45268"/>
                    <a:pt x="5344" y="49706"/>
                    <a:pt x="8563" y="51980"/>
                  </a:cubicBezTo>
                  <a:cubicBezTo>
                    <a:pt x="11440" y="54007"/>
                    <a:pt x="15371" y="53637"/>
                    <a:pt x="17809" y="51089"/>
                  </a:cubicBezTo>
                  <a:cubicBezTo>
                    <a:pt x="27808" y="38433"/>
                    <a:pt x="39205" y="26940"/>
                    <a:pt x="51779" y="16845"/>
                  </a:cubicBezTo>
                  <a:cubicBezTo>
                    <a:pt x="51779" y="16845"/>
                    <a:pt x="51779" y="18352"/>
                    <a:pt x="51779" y="19310"/>
                  </a:cubicBezTo>
                  <a:cubicBezTo>
                    <a:pt x="48944" y="31995"/>
                    <a:pt x="45150" y="44459"/>
                    <a:pt x="40410" y="56568"/>
                  </a:cubicBezTo>
                  <a:cubicBezTo>
                    <a:pt x="30027" y="64527"/>
                    <a:pt x="22836" y="75951"/>
                    <a:pt x="20138" y="88758"/>
                  </a:cubicBezTo>
                  <a:cubicBezTo>
                    <a:pt x="18905" y="98757"/>
                    <a:pt x="23014" y="101634"/>
                    <a:pt x="26712" y="102456"/>
                  </a:cubicBezTo>
                  <a:cubicBezTo>
                    <a:pt x="35068" y="103825"/>
                    <a:pt x="44520" y="85470"/>
                    <a:pt x="52053" y="66020"/>
                  </a:cubicBezTo>
                  <a:cubicBezTo>
                    <a:pt x="54464" y="63951"/>
                    <a:pt x="57519" y="62801"/>
                    <a:pt x="60683" y="62732"/>
                  </a:cubicBezTo>
                  <a:cubicBezTo>
                    <a:pt x="65614" y="62732"/>
                    <a:pt x="66025" y="74649"/>
                    <a:pt x="66025" y="78211"/>
                  </a:cubicBezTo>
                  <a:cubicBezTo>
                    <a:pt x="65970" y="100346"/>
                    <a:pt x="51286" y="119783"/>
                    <a:pt x="30000" y="125879"/>
                  </a:cubicBezTo>
                  <a:cubicBezTo>
                    <a:pt x="23521" y="127810"/>
                    <a:pt x="16590" y="124728"/>
                    <a:pt x="13700" y="118619"/>
                  </a:cubicBezTo>
                  <a:cubicBezTo>
                    <a:pt x="12193" y="115058"/>
                    <a:pt x="8111" y="113359"/>
                    <a:pt x="4522" y="114783"/>
                  </a:cubicBezTo>
                  <a:cubicBezTo>
                    <a:pt x="961" y="116057"/>
                    <a:pt x="-888" y="119975"/>
                    <a:pt x="385" y="123536"/>
                  </a:cubicBezTo>
                  <a:cubicBezTo>
                    <a:pt x="440" y="123687"/>
                    <a:pt x="495" y="123824"/>
                    <a:pt x="550" y="123961"/>
                  </a:cubicBezTo>
                  <a:cubicBezTo>
                    <a:pt x="4522" y="134234"/>
                    <a:pt x="14604" y="140850"/>
                    <a:pt x="25617" y="140398"/>
                  </a:cubicBezTo>
                  <a:cubicBezTo>
                    <a:pt x="27932" y="140672"/>
                    <a:pt x="30288" y="140672"/>
                    <a:pt x="32603" y="140398"/>
                  </a:cubicBezTo>
                  <a:cubicBezTo>
                    <a:pt x="60628" y="133111"/>
                    <a:pt x="80202" y="107852"/>
                    <a:pt x="80270" y="78895"/>
                  </a:cubicBezTo>
                  <a:cubicBezTo>
                    <a:pt x="79723" y="52596"/>
                    <a:pt x="67943" y="48213"/>
                    <a:pt x="60957" y="478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71A79F9D-2234-4327-9027-9DB3C0A4089A}"/>
                </a:ext>
              </a:extLst>
            </p:cNvPr>
            <p:cNvSpPr/>
            <p:nvPr/>
          </p:nvSpPr>
          <p:spPr>
            <a:xfrm>
              <a:off x="10252127" y="2545416"/>
              <a:ext cx="69808" cy="14252"/>
            </a:xfrm>
            <a:custGeom>
              <a:avLst/>
              <a:gdLst>
                <a:gd name="connsiteX0" fmla="*/ 60707 w 69808"/>
                <a:gd name="connsiteY0" fmla="*/ 13934 h 14252"/>
                <a:gd name="connsiteX1" fmla="*/ 69515 w 69808"/>
                <a:gd name="connsiteY1" fmla="*/ 9043 h 14252"/>
                <a:gd name="connsiteX2" fmla="*/ 64625 w 69808"/>
                <a:gd name="connsiteY2" fmla="*/ 236 h 14252"/>
                <a:gd name="connsiteX3" fmla="*/ 60707 w 69808"/>
                <a:gd name="connsiteY3" fmla="*/ 236 h 14252"/>
                <a:gd name="connsiteX4" fmla="*/ 9067 w 69808"/>
                <a:gd name="connsiteY4" fmla="*/ 236 h 14252"/>
                <a:gd name="connsiteX5" fmla="*/ 259 w 69808"/>
                <a:gd name="connsiteY5" fmla="*/ 5126 h 14252"/>
                <a:gd name="connsiteX6" fmla="*/ 5149 w 69808"/>
                <a:gd name="connsiteY6" fmla="*/ 13934 h 14252"/>
                <a:gd name="connsiteX7" fmla="*/ 9067 w 69808"/>
                <a:gd name="connsiteY7" fmla="*/ 13934 h 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808" h="14252">
                  <a:moveTo>
                    <a:pt x="60707" y="13934"/>
                  </a:moveTo>
                  <a:cubicBezTo>
                    <a:pt x="64488" y="15016"/>
                    <a:pt x="68433" y="12824"/>
                    <a:pt x="69515" y="9043"/>
                  </a:cubicBezTo>
                  <a:cubicBezTo>
                    <a:pt x="70597" y="5263"/>
                    <a:pt x="68406" y="1318"/>
                    <a:pt x="64625" y="236"/>
                  </a:cubicBezTo>
                  <a:cubicBezTo>
                    <a:pt x="63337" y="-134"/>
                    <a:pt x="61981" y="-134"/>
                    <a:pt x="60707" y="236"/>
                  </a:cubicBezTo>
                  <a:lnTo>
                    <a:pt x="9067" y="236"/>
                  </a:lnTo>
                  <a:cubicBezTo>
                    <a:pt x="5286" y="-846"/>
                    <a:pt x="1342" y="1345"/>
                    <a:pt x="259" y="5126"/>
                  </a:cubicBezTo>
                  <a:cubicBezTo>
                    <a:pt x="-823" y="8907"/>
                    <a:pt x="1369" y="12851"/>
                    <a:pt x="5149" y="13934"/>
                  </a:cubicBezTo>
                  <a:cubicBezTo>
                    <a:pt x="6437" y="14303"/>
                    <a:pt x="7793" y="14303"/>
                    <a:pt x="9067" y="139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6C30EC-49CA-405E-B5CE-8EEE64FE2E08}"/>
                </a:ext>
              </a:extLst>
            </p:cNvPr>
            <p:cNvSpPr/>
            <p:nvPr/>
          </p:nvSpPr>
          <p:spPr>
            <a:xfrm>
              <a:off x="10256677" y="2571169"/>
              <a:ext cx="86407" cy="20001"/>
            </a:xfrm>
            <a:custGeom>
              <a:avLst/>
              <a:gdLst>
                <a:gd name="connsiteX0" fmla="*/ 82319 w 86407"/>
                <a:gd name="connsiteY0" fmla="*/ 5714 h 20001"/>
                <a:gd name="connsiteX1" fmla="*/ 7667 w 86407"/>
                <a:gd name="connsiteY1" fmla="*/ -39 h 20001"/>
                <a:gd name="connsiteX2" fmla="*/ -4 w 86407"/>
                <a:gd name="connsiteY2" fmla="*/ 6536 h 20001"/>
                <a:gd name="connsiteX3" fmla="*/ 6571 w 86407"/>
                <a:gd name="connsiteY3" fmla="*/ 14206 h 20001"/>
                <a:gd name="connsiteX4" fmla="*/ 81224 w 86407"/>
                <a:gd name="connsiteY4" fmla="*/ 19959 h 20001"/>
                <a:gd name="connsiteX5" fmla="*/ 81224 w 86407"/>
                <a:gd name="connsiteY5" fmla="*/ 19959 h 20001"/>
                <a:gd name="connsiteX6" fmla="*/ 86114 w 86407"/>
                <a:gd name="connsiteY6" fmla="*/ 11152 h 20001"/>
                <a:gd name="connsiteX7" fmla="*/ 81224 w 86407"/>
                <a:gd name="connsiteY7" fmla="*/ 6262 h 2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407" h="20001">
                  <a:moveTo>
                    <a:pt x="82319" y="5714"/>
                  </a:moveTo>
                  <a:lnTo>
                    <a:pt x="7667" y="-39"/>
                  </a:lnTo>
                  <a:cubicBezTo>
                    <a:pt x="3804" y="-135"/>
                    <a:pt x="489" y="2700"/>
                    <a:pt x="-4" y="6536"/>
                  </a:cubicBezTo>
                  <a:cubicBezTo>
                    <a:pt x="-237" y="10453"/>
                    <a:pt x="2667" y="13850"/>
                    <a:pt x="6571" y="14206"/>
                  </a:cubicBezTo>
                  <a:lnTo>
                    <a:pt x="81224" y="19959"/>
                  </a:lnTo>
                  <a:lnTo>
                    <a:pt x="81224" y="19959"/>
                  </a:lnTo>
                  <a:cubicBezTo>
                    <a:pt x="85004" y="18877"/>
                    <a:pt x="87196" y="14932"/>
                    <a:pt x="86114" y="11152"/>
                  </a:cubicBezTo>
                  <a:cubicBezTo>
                    <a:pt x="85442" y="8782"/>
                    <a:pt x="83593" y="6933"/>
                    <a:pt x="81224" y="6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50FCB71E-C73D-4014-B0A4-AA88B34A468B}"/>
                </a:ext>
              </a:extLst>
            </p:cNvPr>
            <p:cNvSpPr/>
            <p:nvPr/>
          </p:nvSpPr>
          <p:spPr>
            <a:xfrm>
              <a:off x="10365372" y="2511767"/>
              <a:ext cx="131676" cy="241035"/>
            </a:xfrm>
            <a:custGeom>
              <a:avLst/>
              <a:gdLst>
                <a:gd name="connsiteX0" fmla="*/ 121423 w 131676"/>
                <a:gd name="connsiteY0" fmla="*/ 96757 h 241035"/>
                <a:gd name="connsiteX1" fmla="*/ 102520 w 131676"/>
                <a:gd name="connsiteY1" fmla="*/ 101825 h 241035"/>
                <a:gd name="connsiteX2" fmla="*/ 109643 w 131676"/>
                <a:gd name="connsiteY2" fmla="*/ 5941 h 241035"/>
                <a:gd name="connsiteX3" fmla="*/ 101479 w 131676"/>
                <a:gd name="connsiteY3" fmla="*/ 51 h 241035"/>
                <a:gd name="connsiteX4" fmla="*/ 95945 w 131676"/>
                <a:gd name="connsiteY4" fmla="*/ 4572 h 241035"/>
                <a:gd name="connsiteX5" fmla="*/ 91836 w 131676"/>
                <a:gd name="connsiteY5" fmla="*/ 19502 h 241035"/>
                <a:gd name="connsiteX6" fmla="*/ 45812 w 131676"/>
                <a:gd name="connsiteY6" fmla="*/ 10872 h 241035"/>
                <a:gd name="connsiteX7" fmla="*/ 29922 w 131676"/>
                <a:gd name="connsiteY7" fmla="*/ 30323 h 241035"/>
                <a:gd name="connsiteX8" fmla="*/ 46360 w 131676"/>
                <a:gd name="connsiteY8" fmla="*/ 72101 h 241035"/>
                <a:gd name="connsiteX9" fmla="*/ 85398 w 131676"/>
                <a:gd name="connsiteY9" fmla="*/ 65252 h 241035"/>
                <a:gd name="connsiteX10" fmla="*/ 94575 w 131676"/>
                <a:gd name="connsiteY10" fmla="*/ 50870 h 241035"/>
                <a:gd name="connsiteX11" fmla="*/ 87316 w 131676"/>
                <a:gd name="connsiteY11" fmla="*/ 108263 h 241035"/>
                <a:gd name="connsiteX12" fmla="*/ 11842 w 131676"/>
                <a:gd name="connsiteY12" fmla="*/ 166889 h 241035"/>
                <a:gd name="connsiteX13" fmla="*/ 1020 w 131676"/>
                <a:gd name="connsiteY13" fmla="*/ 211955 h 241035"/>
                <a:gd name="connsiteX14" fmla="*/ 24717 w 131676"/>
                <a:gd name="connsiteY14" fmla="*/ 240994 h 241035"/>
                <a:gd name="connsiteX15" fmla="*/ 26087 w 131676"/>
                <a:gd name="connsiteY15" fmla="*/ 240994 h 241035"/>
                <a:gd name="connsiteX16" fmla="*/ 86220 w 131676"/>
                <a:gd name="connsiteY16" fmla="*/ 163876 h 241035"/>
                <a:gd name="connsiteX17" fmla="*/ 99918 w 131676"/>
                <a:gd name="connsiteY17" fmla="*/ 118399 h 241035"/>
                <a:gd name="connsiteX18" fmla="*/ 124026 w 131676"/>
                <a:gd name="connsiteY18" fmla="*/ 111003 h 241035"/>
                <a:gd name="connsiteX19" fmla="*/ 131642 w 131676"/>
                <a:gd name="connsiteY19" fmla="*/ 104400 h 241035"/>
                <a:gd name="connsiteX20" fmla="*/ 125039 w 131676"/>
                <a:gd name="connsiteY20" fmla="*/ 96798 h 241035"/>
                <a:gd name="connsiteX21" fmla="*/ 121834 w 131676"/>
                <a:gd name="connsiteY21" fmla="*/ 97305 h 241035"/>
                <a:gd name="connsiteX22" fmla="*/ 74029 w 131676"/>
                <a:gd name="connsiteY22" fmla="*/ 55664 h 241035"/>
                <a:gd name="connsiteX23" fmla="*/ 52387 w 131676"/>
                <a:gd name="connsiteY23" fmla="*/ 58814 h 241035"/>
                <a:gd name="connsiteX24" fmla="*/ 43346 w 131676"/>
                <a:gd name="connsiteY24" fmla="*/ 33200 h 241035"/>
                <a:gd name="connsiteX25" fmla="*/ 50606 w 131676"/>
                <a:gd name="connsiteY25" fmla="*/ 23474 h 241035"/>
                <a:gd name="connsiteX26" fmla="*/ 56633 w 131676"/>
                <a:gd name="connsiteY26" fmla="*/ 22516 h 241035"/>
                <a:gd name="connsiteX27" fmla="*/ 86631 w 131676"/>
                <a:gd name="connsiteY27" fmla="*/ 32515 h 241035"/>
                <a:gd name="connsiteX28" fmla="*/ 74029 w 131676"/>
                <a:gd name="connsiteY28" fmla="*/ 56212 h 241035"/>
                <a:gd name="connsiteX29" fmla="*/ 72933 w 131676"/>
                <a:gd name="connsiteY29" fmla="*/ 158123 h 241035"/>
                <a:gd name="connsiteX30" fmla="*/ 25539 w 131676"/>
                <a:gd name="connsiteY30" fmla="*/ 226611 h 241035"/>
                <a:gd name="connsiteX31" fmla="*/ 14718 w 131676"/>
                <a:gd name="connsiteY31" fmla="*/ 208393 h 241035"/>
                <a:gd name="connsiteX32" fmla="*/ 23210 w 131676"/>
                <a:gd name="connsiteY32" fmla="*/ 174834 h 241035"/>
                <a:gd name="connsiteX33" fmla="*/ 83069 w 131676"/>
                <a:gd name="connsiteY33" fmla="*/ 125933 h 241035"/>
                <a:gd name="connsiteX34" fmla="*/ 72933 w 131676"/>
                <a:gd name="connsiteY34" fmla="*/ 158671 h 24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676" h="241035">
                  <a:moveTo>
                    <a:pt x="121423" y="96757"/>
                  </a:moveTo>
                  <a:cubicBezTo>
                    <a:pt x="114985" y="97894"/>
                    <a:pt x="108657" y="99593"/>
                    <a:pt x="102520" y="101825"/>
                  </a:cubicBezTo>
                  <a:cubicBezTo>
                    <a:pt x="107712" y="70129"/>
                    <a:pt x="110095" y="38049"/>
                    <a:pt x="109643" y="5941"/>
                  </a:cubicBezTo>
                  <a:cubicBezTo>
                    <a:pt x="109013" y="2065"/>
                    <a:pt x="105356" y="-579"/>
                    <a:pt x="101479" y="51"/>
                  </a:cubicBezTo>
                  <a:cubicBezTo>
                    <a:pt x="98959" y="462"/>
                    <a:pt x="96849" y="2188"/>
                    <a:pt x="95945" y="4572"/>
                  </a:cubicBezTo>
                  <a:cubicBezTo>
                    <a:pt x="95945" y="4572"/>
                    <a:pt x="94439" y="11009"/>
                    <a:pt x="91836" y="19502"/>
                  </a:cubicBezTo>
                  <a:cubicBezTo>
                    <a:pt x="81426" y="13886"/>
                    <a:pt x="61016" y="4845"/>
                    <a:pt x="45812" y="10872"/>
                  </a:cubicBezTo>
                  <a:cubicBezTo>
                    <a:pt x="37566" y="14242"/>
                    <a:pt x="31580" y="21570"/>
                    <a:pt x="29922" y="30323"/>
                  </a:cubicBezTo>
                  <a:cubicBezTo>
                    <a:pt x="24485" y="46391"/>
                    <a:pt x="31429" y="64047"/>
                    <a:pt x="46360" y="72101"/>
                  </a:cubicBezTo>
                  <a:cubicBezTo>
                    <a:pt x="59400" y="79046"/>
                    <a:pt x="75495" y="76224"/>
                    <a:pt x="85398" y="65252"/>
                  </a:cubicBezTo>
                  <a:cubicBezTo>
                    <a:pt x="89001" y="60828"/>
                    <a:pt x="92083" y="56006"/>
                    <a:pt x="94575" y="50870"/>
                  </a:cubicBezTo>
                  <a:cubicBezTo>
                    <a:pt x="93302" y="70129"/>
                    <a:pt x="90877" y="89292"/>
                    <a:pt x="87316" y="108263"/>
                  </a:cubicBezTo>
                  <a:cubicBezTo>
                    <a:pt x="57660" y="121208"/>
                    <a:pt x="31717" y="141357"/>
                    <a:pt x="11842" y="166889"/>
                  </a:cubicBezTo>
                  <a:cubicBezTo>
                    <a:pt x="1870" y="179628"/>
                    <a:pt x="-2089" y="196079"/>
                    <a:pt x="1020" y="211955"/>
                  </a:cubicBezTo>
                  <a:cubicBezTo>
                    <a:pt x="5404" y="230447"/>
                    <a:pt x="13348" y="240172"/>
                    <a:pt x="24717" y="240994"/>
                  </a:cubicBezTo>
                  <a:lnTo>
                    <a:pt x="26087" y="240994"/>
                  </a:lnTo>
                  <a:cubicBezTo>
                    <a:pt x="53482" y="240994"/>
                    <a:pt x="79097" y="182231"/>
                    <a:pt x="86220" y="163876"/>
                  </a:cubicBezTo>
                  <a:cubicBezTo>
                    <a:pt x="92041" y="149123"/>
                    <a:pt x="96630" y="133919"/>
                    <a:pt x="99918" y="118399"/>
                  </a:cubicBezTo>
                  <a:cubicBezTo>
                    <a:pt x="107629" y="114989"/>
                    <a:pt x="115725" y="112496"/>
                    <a:pt x="124026" y="111003"/>
                  </a:cubicBezTo>
                  <a:cubicBezTo>
                    <a:pt x="127943" y="111277"/>
                    <a:pt x="131354" y="108332"/>
                    <a:pt x="131642" y="104400"/>
                  </a:cubicBezTo>
                  <a:cubicBezTo>
                    <a:pt x="131916" y="100483"/>
                    <a:pt x="128957" y="97072"/>
                    <a:pt x="125039" y="96798"/>
                  </a:cubicBezTo>
                  <a:cubicBezTo>
                    <a:pt x="123943" y="96716"/>
                    <a:pt x="122848" y="96894"/>
                    <a:pt x="121834" y="97305"/>
                  </a:cubicBezTo>
                  <a:close/>
                  <a:moveTo>
                    <a:pt x="74029" y="55664"/>
                  </a:moveTo>
                  <a:cubicBezTo>
                    <a:pt x="68345" y="61458"/>
                    <a:pt x="59496" y="62746"/>
                    <a:pt x="52387" y="58814"/>
                  </a:cubicBezTo>
                  <a:cubicBezTo>
                    <a:pt x="43250" y="53856"/>
                    <a:pt x="39347" y="42788"/>
                    <a:pt x="43346" y="33200"/>
                  </a:cubicBezTo>
                  <a:cubicBezTo>
                    <a:pt x="43894" y="28912"/>
                    <a:pt x="46647" y="25214"/>
                    <a:pt x="50606" y="23474"/>
                  </a:cubicBezTo>
                  <a:cubicBezTo>
                    <a:pt x="52537" y="22790"/>
                    <a:pt x="54578" y="22461"/>
                    <a:pt x="56633" y="22516"/>
                  </a:cubicBezTo>
                  <a:cubicBezTo>
                    <a:pt x="67235" y="23625"/>
                    <a:pt x="77481" y="27036"/>
                    <a:pt x="86631" y="32515"/>
                  </a:cubicBezTo>
                  <a:cubicBezTo>
                    <a:pt x="83658" y="41007"/>
                    <a:pt x="79412" y="49007"/>
                    <a:pt x="74029" y="56212"/>
                  </a:cubicBezTo>
                  <a:close/>
                  <a:moveTo>
                    <a:pt x="72933" y="158123"/>
                  </a:moveTo>
                  <a:cubicBezTo>
                    <a:pt x="53071" y="208667"/>
                    <a:pt x="32799" y="226611"/>
                    <a:pt x="25539" y="226611"/>
                  </a:cubicBezTo>
                  <a:cubicBezTo>
                    <a:pt x="21430" y="226611"/>
                    <a:pt x="17321" y="219489"/>
                    <a:pt x="14718" y="208393"/>
                  </a:cubicBezTo>
                  <a:cubicBezTo>
                    <a:pt x="12636" y="196504"/>
                    <a:pt x="15732" y="184299"/>
                    <a:pt x="23210" y="174834"/>
                  </a:cubicBezTo>
                  <a:cubicBezTo>
                    <a:pt x="39168" y="154178"/>
                    <a:pt x="59646" y="137453"/>
                    <a:pt x="83069" y="125933"/>
                  </a:cubicBezTo>
                  <a:cubicBezTo>
                    <a:pt x="80371" y="137042"/>
                    <a:pt x="76988" y="147973"/>
                    <a:pt x="72933" y="1586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739FE5D3-1F69-4643-84D1-6091FCC1E292}"/>
                </a:ext>
              </a:extLst>
            </p:cNvPr>
            <p:cNvSpPr/>
            <p:nvPr/>
          </p:nvSpPr>
          <p:spPr>
            <a:xfrm>
              <a:off x="10559759" y="2530987"/>
              <a:ext cx="20909" cy="34323"/>
            </a:xfrm>
            <a:custGeom>
              <a:avLst/>
              <a:gdLst>
                <a:gd name="connsiteX0" fmla="*/ 14290 w 20909"/>
                <a:gd name="connsiteY0" fmla="*/ 34253 h 34323"/>
                <a:gd name="connsiteX1" fmla="*/ 20892 w 20909"/>
                <a:gd name="connsiteY1" fmla="*/ 27705 h 34323"/>
                <a:gd name="connsiteX2" fmla="*/ 20865 w 20909"/>
                <a:gd name="connsiteY2" fmla="*/ 27130 h 34323"/>
                <a:gd name="connsiteX3" fmla="*/ 14153 w 20909"/>
                <a:gd name="connsiteY3" fmla="*/ 20007 h 34323"/>
                <a:gd name="connsiteX4" fmla="*/ 17578 w 20909"/>
                <a:gd name="connsiteY4" fmla="*/ 10555 h 34323"/>
                <a:gd name="connsiteX5" fmla="*/ 14975 w 20909"/>
                <a:gd name="connsiteY5" fmla="*/ 967 h 34323"/>
                <a:gd name="connsiteX6" fmla="*/ 5387 w 20909"/>
                <a:gd name="connsiteY6" fmla="*/ 3337 h 34323"/>
                <a:gd name="connsiteX7" fmla="*/ 5250 w 20909"/>
                <a:gd name="connsiteY7" fmla="*/ 3570 h 34323"/>
                <a:gd name="connsiteX8" fmla="*/ 1825 w 20909"/>
                <a:gd name="connsiteY8" fmla="*/ 27952 h 34323"/>
                <a:gd name="connsiteX9" fmla="*/ 14290 w 20909"/>
                <a:gd name="connsiteY9" fmla="*/ 34253 h 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09" h="34323">
                  <a:moveTo>
                    <a:pt x="14290" y="34253"/>
                  </a:moveTo>
                  <a:cubicBezTo>
                    <a:pt x="17920" y="34266"/>
                    <a:pt x="20879" y="31335"/>
                    <a:pt x="20892" y="27705"/>
                  </a:cubicBezTo>
                  <a:cubicBezTo>
                    <a:pt x="20892" y="27513"/>
                    <a:pt x="20879" y="27322"/>
                    <a:pt x="20865" y="27130"/>
                  </a:cubicBezTo>
                  <a:cubicBezTo>
                    <a:pt x="20632" y="23445"/>
                    <a:pt x="17810" y="20459"/>
                    <a:pt x="14153" y="20007"/>
                  </a:cubicBezTo>
                  <a:cubicBezTo>
                    <a:pt x="14701" y="16678"/>
                    <a:pt x="15865" y="13473"/>
                    <a:pt x="17578" y="10555"/>
                  </a:cubicBezTo>
                  <a:cubicBezTo>
                    <a:pt x="19454" y="7186"/>
                    <a:pt x="18290" y="2926"/>
                    <a:pt x="14975" y="967"/>
                  </a:cubicBezTo>
                  <a:cubicBezTo>
                    <a:pt x="11674" y="-1033"/>
                    <a:pt x="7373" y="36"/>
                    <a:pt x="5387" y="3337"/>
                  </a:cubicBezTo>
                  <a:cubicBezTo>
                    <a:pt x="5332" y="3419"/>
                    <a:pt x="5291" y="3487"/>
                    <a:pt x="5250" y="3570"/>
                  </a:cubicBezTo>
                  <a:cubicBezTo>
                    <a:pt x="3195" y="7131"/>
                    <a:pt x="-3106" y="19459"/>
                    <a:pt x="1825" y="27952"/>
                  </a:cubicBezTo>
                  <a:cubicBezTo>
                    <a:pt x="4524" y="32170"/>
                    <a:pt x="9291" y="34581"/>
                    <a:pt x="14290" y="342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F1C8734-9B98-4FE3-9239-4A60FBF1219D}"/>
                </a:ext>
              </a:extLst>
            </p:cNvPr>
            <p:cNvSpPr/>
            <p:nvPr/>
          </p:nvSpPr>
          <p:spPr>
            <a:xfrm>
              <a:off x="10541080" y="2573836"/>
              <a:ext cx="49073" cy="94863"/>
            </a:xfrm>
            <a:custGeom>
              <a:avLst/>
              <a:gdLst>
                <a:gd name="connsiteX0" fmla="*/ 33243 w 49073"/>
                <a:gd name="connsiteY0" fmla="*/ 718 h 94863"/>
                <a:gd name="connsiteX1" fmla="*/ 29106 w 49073"/>
                <a:gd name="connsiteY1" fmla="*/ 9471 h 94863"/>
                <a:gd name="connsiteX2" fmla="*/ 29271 w 49073"/>
                <a:gd name="connsiteY2" fmla="*/ 9896 h 94863"/>
                <a:gd name="connsiteX3" fmla="*/ 30230 w 49073"/>
                <a:gd name="connsiteY3" fmla="*/ 62358 h 94863"/>
                <a:gd name="connsiteX4" fmla="*/ 5300 w 49073"/>
                <a:gd name="connsiteY4" fmla="*/ 80850 h 94863"/>
                <a:gd name="connsiteX5" fmla="*/ 191 w 49073"/>
                <a:gd name="connsiteY5" fmla="*/ 89301 h 94863"/>
                <a:gd name="connsiteX6" fmla="*/ 232 w 49073"/>
                <a:gd name="connsiteY6" fmla="*/ 89479 h 94863"/>
                <a:gd name="connsiteX7" fmla="*/ 7081 w 49073"/>
                <a:gd name="connsiteY7" fmla="*/ 94822 h 94863"/>
                <a:gd name="connsiteX8" fmla="*/ 8998 w 49073"/>
                <a:gd name="connsiteY8" fmla="*/ 94822 h 94863"/>
                <a:gd name="connsiteX9" fmla="*/ 42969 w 49073"/>
                <a:gd name="connsiteY9" fmla="*/ 69070 h 94863"/>
                <a:gd name="connsiteX10" fmla="*/ 42969 w 49073"/>
                <a:gd name="connsiteY10" fmla="*/ 4964 h 94863"/>
                <a:gd name="connsiteX11" fmla="*/ 34531 w 49073"/>
                <a:gd name="connsiteY11" fmla="*/ 211 h 94863"/>
                <a:gd name="connsiteX12" fmla="*/ 33243 w 49073"/>
                <a:gd name="connsiteY12" fmla="*/ 718 h 9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073" h="94863">
                  <a:moveTo>
                    <a:pt x="33243" y="718"/>
                  </a:moveTo>
                  <a:cubicBezTo>
                    <a:pt x="29682" y="1992"/>
                    <a:pt x="27833" y="5910"/>
                    <a:pt x="29106" y="9471"/>
                  </a:cubicBezTo>
                  <a:cubicBezTo>
                    <a:pt x="29161" y="9622"/>
                    <a:pt x="29216" y="9759"/>
                    <a:pt x="29271" y="9896"/>
                  </a:cubicBezTo>
                  <a:cubicBezTo>
                    <a:pt x="29271" y="9896"/>
                    <a:pt x="41188" y="40990"/>
                    <a:pt x="30230" y="62358"/>
                  </a:cubicBezTo>
                  <a:cubicBezTo>
                    <a:pt x="25066" y="71905"/>
                    <a:pt x="15929" y="78672"/>
                    <a:pt x="5300" y="80850"/>
                  </a:cubicBezTo>
                  <a:cubicBezTo>
                    <a:pt x="1547" y="81768"/>
                    <a:pt x="-741" y="85562"/>
                    <a:pt x="191" y="89301"/>
                  </a:cubicBezTo>
                  <a:cubicBezTo>
                    <a:pt x="204" y="89356"/>
                    <a:pt x="218" y="89425"/>
                    <a:pt x="232" y="89479"/>
                  </a:cubicBezTo>
                  <a:cubicBezTo>
                    <a:pt x="1040" y="92602"/>
                    <a:pt x="3848" y="94794"/>
                    <a:pt x="7081" y="94822"/>
                  </a:cubicBezTo>
                  <a:lnTo>
                    <a:pt x="8998" y="94822"/>
                  </a:lnTo>
                  <a:cubicBezTo>
                    <a:pt x="23573" y="91685"/>
                    <a:pt x="36010" y="82261"/>
                    <a:pt x="42969" y="69070"/>
                  </a:cubicBezTo>
                  <a:cubicBezTo>
                    <a:pt x="56667" y="41674"/>
                    <a:pt x="42969" y="6471"/>
                    <a:pt x="42969" y="4964"/>
                  </a:cubicBezTo>
                  <a:cubicBezTo>
                    <a:pt x="41955" y="1321"/>
                    <a:pt x="38175" y="-802"/>
                    <a:pt x="34531" y="211"/>
                  </a:cubicBezTo>
                  <a:cubicBezTo>
                    <a:pt x="34079" y="335"/>
                    <a:pt x="33654" y="513"/>
                    <a:pt x="33243" y="7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60535E1E-C8DD-4C75-8858-F4E8DE3BA35D}"/>
                </a:ext>
              </a:extLst>
            </p:cNvPr>
            <p:cNvSpPr/>
            <p:nvPr/>
          </p:nvSpPr>
          <p:spPr>
            <a:xfrm>
              <a:off x="10698436" y="2459234"/>
              <a:ext cx="103335" cy="121268"/>
            </a:xfrm>
            <a:custGeom>
              <a:avLst/>
              <a:gdLst>
                <a:gd name="connsiteX0" fmla="*/ 100392 w 103335"/>
                <a:gd name="connsiteY0" fmla="*/ 90116 h 121268"/>
                <a:gd name="connsiteX1" fmla="*/ 90886 w 103335"/>
                <a:gd name="connsiteY1" fmla="*/ 91965 h 121268"/>
                <a:gd name="connsiteX2" fmla="*/ 90667 w 103335"/>
                <a:gd name="connsiteY2" fmla="*/ 92307 h 121268"/>
                <a:gd name="connsiteX3" fmla="*/ 73134 w 103335"/>
                <a:gd name="connsiteY3" fmla="*/ 107238 h 121268"/>
                <a:gd name="connsiteX4" fmla="*/ 54231 w 103335"/>
                <a:gd name="connsiteY4" fmla="*/ 75185 h 121268"/>
                <a:gd name="connsiteX5" fmla="*/ 91626 w 103335"/>
                <a:gd name="connsiteY5" fmla="*/ 9984 h 121268"/>
                <a:gd name="connsiteX6" fmla="*/ 88187 w 103335"/>
                <a:gd name="connsiteY6" fmla="*/ 725 h 121268"/>
                <a:gd name="connsiteX7" fmla="*/ 88064 w 103335"/>
                <a:gd name="connsiteY7" fmla="*/ 670 h 121268"/>
                <a:gd name="connsiteX8" fmla="*/ 78626 w 103335"/>
                <a:gd name="connsiteY8" fmla="*/ 4190 h 121268"/>
                <a:gd name="connsiteX9" fmla="*/ 78613 w 103335"/>
                <a:gd name="connsiteY9" fmla="*/ 4231 h 121268"/>
                <a:gd name="connsiteX10" fmla="*/ 49300 w 103335"/>
                <a:gd name="connsiteY10" fmla="*/ 57241 h 121268"/>
                <a:gd name="connsiteX11" fmla="*/ 40533 w 103335"/>
                <a:gd name="connsiteY11" fmla="*/ 6286 h 121268"/>
                <a:gd name="connsiteX12" fmla="*/ 32726 w 103335"/>
                <a:gd name="connsiteY12" fmla="*/ -15 h 121268"/>
                <a:gd name="connsiteX13" fmla="*/ 26425 w 103335"/>
                <a:gd name="connsiteY13" fmla="*/ 7793 h 121268"/>
                <a:gd name="connsiteX14" fmla="*/ 38616 w 103335"/>
                <a:gd name="connsiteY14" fmla="*/ 72446 h 121268"/>
                <a:gd name="connsiteX15" fmla="*/ 22726 w 103335"/>
                <a:gd name="connsiteY15" fmla="*/ 91074 h 121268"/>
                <a:gd name="connsiteX16" fmla="*/ 14507 w 103335"/>
                <a:gd name="connsiteY16" fmla="*/ 98334 h 121268"/>
                <a:gd name="connsiteX17" fmla="*/ 17247 w 103335"/>
                <a:gd name="connsiteY17" fmla="*/ 86828 h 121268"/>
                <a:gd name="connsiteX18" fmla="*/ 12659 w 103335"/>
                <a:gd name="connsiteY18" fmla="*/ 77719 h 121268"/>
                <a:gd name="connsiteX19" fmla="*/ 3549 w 103335"/>
                <a:gd name="connsiteY19" fmla="*/ 82308 h 121268"/>
                <a:gd name="connsiteX20" fmla="*/ 5467 w 103335"/>
                <a:gd name="connsiteY20" fmla="*/ 113265 h 121268"/>
                <a:gd name="connsiteX21" fmla="*/ 10946 w 103335"/>
                <a:gd name="connsiteY21" fmla="*/ 114772 h 121268"/>
                <a:gd name="connsiteX22" fmla="*/ 32589 w 103335"/>
                <a:gd name="connsiteY22" fmla="*/ 101074 h 121268"/>
                <a:gd name="connsiteX23" fmla="*/ 43821 w 103335"/>
                <a:gd name="connsiteY23" fmla="*/ 88609 h 121268"/>
                <a:gd name="connsiteX24" fmla="*/ 69709 w 103335"/>
                <a:gd name="connsiteY24" fmla="*/ 121073 h 121268"/>
                <a:gd name="connsiteX25" fmla="*/ 74230 w 103335"/>
                <a:gd name="connsiteY25" fmla="*/ 121073 h 121268"/>
                <a:gd name="connsiteX26" fmla="*/ 102447 w 103335"/>
                <a:gd name="connsiteY26" fmla="*/ 99293 h 121268"/>
                <a:gd name="connsiteX27" fmla="*/ 100392 w 103335"/>
                <a:gd name="connsiteY27" fmla="*/ 90116 h 1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3335" h="121268">
                  <a:moveTo>
                    <a:pt x="100392" y="90116"/>
                  </a:moveTo>
                  <a:cubicBezTo>
                    <a:pt x="97256" y="88006"/>
                    <a:pt x="92995" y="88828"/>
                    <a:pt x="90886" y="91965"/>
                  </a:cubicBezTo>
                  <a:cubicBezTo>
                    <a:pt x="90804" y="92075"/>
                    <a:pt x="90735" y="92184"/>
                    <a:pt x="90667" y="92307"/>
                  </a:cubicBezTo>
                  <a:cubicBezTo>
                    <a:pt x="83818" y="102855"/>
                    <a:pt x="76969" y="108334"/>
                    <a:pt x="73134" y="107238"/>
                  </a:cubicBezTo>
                  <a:cubicBezTo>
                    <a:pt x="66559" y="105731"/>
                    <a:pt x="59436" y="93540"/>
                    <a:pt x="54231" y="75185"/>
                  </a:cubicBezTo>
                  <a:cubicBezTo>
                    <a:pt x="68573" y="54584"/>
                    <a:pt x="81079" y="32763"/>
                    <a:pt x="91626" y="9984"/>
                  </a:cubicBezTo>
                  <a:cubicBezTo>
                    <a:pt x="93228" y="6478"/>
                    <a:pt x="91694" y="2327"/>
                    <a:pt x="88187" y="725"/>
                  </a:cubicBezTo>
                  <a:cubicBezTo>
                    <a:pt x="88146" y="711"/>
                    <a:pt x="88105" y="683"/>
                    <a:pt x="88064" y="670"/>
                  </a:cubicBezTo>
                  <a:cubicBezTo>
                    <a:pt x="84489" y="-960"/>
                    <a:pt x="80257" y="615"/>
                    <a:pt x="78626" y="4190"/>
                  </a:cubicBezTo>
                  <a:cubicBezTo>
                    <a:pt x="78626" y="4204"/>
                    <a:pt x="78613" y="4217"/>
                    <a:pt x="78613" y="4231"/>
                  </a:cubicBezTo>
                  <a:cubicBezTo>
                    <a:pt x="70079" y="22559"/>
                    <a:pt x="60285" y="40270"/>
                    <a:pt x="49300" y="57241"/>
                  </a:cubicBezTo>
                  <a:cubicBezTo>
                    <a:pt x="45286" y="40461"/>
                    <a:pt x="42355" y="23449"/>
                    <a:pt x="40533" y="6286"/>
                  </a:cubicBezTo>
                  <a:cubicBezTo>
                    <a:pt x="40040" y="2437"/>
                    <a:pt x="36588" y="-344"/>
                    <a:pt x="32726" y="-15"/>
                  </a:cubicBezTo>
                  <a:cubicBezTo>
                    <a:pt x="28836" y="409"/>
                    <a:pt x="26027" y="3902"/>
                    <a:pt x="26425" y="7793"/>
                  </a:cubicBezTo>
                  <a:cubicBezTo>
                    <a:pt x="28712" y="29640"/>
                    <a:pt x="32794" y="51269"/>
                    <a:pt x="38616" y="72446"/>
                  </a:cubicBezTo>
                  <a:cubicBezTo>
                    <a:pt x="33753" y="79007"/>
                    <a:pt x="28438" y="85239"/>
                    <a:pt x="22726" y="91074"/>
                  </a:cubicBezTo>
                  <a:cubicBezTo>
                    <a:pt x="20151" y="93677"/>
                    <a:pt x="17398" y="96102"/>
                    <a:pt x="14507" y="98334"/>
                  </a:cubicBezTo>
                  <a:cubicBezTo>
                    <a:pt x="15096" y="94430"/>
                    <a:pt x="16014" y="90581"/>
                    <a:pt x="17247" y="86828"/>
                  </a:cubicBezTo>
                  <a:cubicBezTo>
                    <a:pt x="18494" y="83048"/>
                    <a:pt x="16439" y="78966"/>
                    <a:pt x="12659" y="77719"/>
                  </a:cubicBezTo>
                  <a:cubicBezTo>
                    <a:pt x="8878" y="76473"/>
                    <a:pt x="4796" y="78527"/>
                    <a:pt x="3549" y="82308"/>
                  </a:cubicBezTo>
                  <a:cubicBezTo>
                    <a:pt x="-149" y="93540"/>
                    <a:pt x="-2888" y="108060"/>
                    <a:pt x="5467" y="113265"/>
                  </a:cubicBezTo>
                  <a:cubicBezTo>
                    <a:pt x="7111" y="114292"/>
                    <a:pt x="9015" y="114813"/>
                    <a:pt x="10946" y="114772"/>
                  </a:cubicBezTo>
                  <a:cubicBezTo>
                    <a:pt x="19548" y="112881"/>
                    <a:pt x="27205" y="108032"/>
                    <a:pt x="32589" y="101074"/>
                  </a:cubicBezTo>
                  <a:cubicBezTo>
                    <a:pt x="36424" y="97239"/>
                    <a:pt x="40123" y="92992"/>
                    <a:pt x="43821" y="88609"/>
                  </a:cubicBezTo>
                  <a:cubicBezTo>
                    <a:pt x="50259" y="105320"/>
                    <a:pt x="58751" y="118470"/>
                    <a:pt x="69709" y="121073"/>
                  </a:cubicBezTo>
                  <a:cubicBezTo>
                    <a:pt x="71202" y="121278"/>
                    <a:pt x="72723" y="121278"/>
                    <a:pt x="74230" y="121073"/>
                  </a:cubicBezTo>
                  <a:cubicBezTo>
                    <a:pt x="83681" y="121073"/>
                    <a:pt x="93133" y="113813"/>
                    <a:pt x="102447" y="99293"/>
                  </a:cubicBezTo>
                  <a:cubicBezTo>
                    <a:pt x="104159" y="96156"/>
                    <a:pt x="103283" y="92225"/>
                    <a:pt x="100392" y="901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F69EFA9-7E5C-4353-A472-D9E78571D4BE}"/>
                </a:ext>
              </a:extLst>
            </p:cNvPr>
            <p:cNvSpPr/>
            <p:nvPr/>
          </p:nvSpPr>
          <p:spPr>
            <a:xfrm>
              <a:off x="10836754" y="2457503"/>
              <a:ext cx="194222" cy="288046"/>
            </a:xfrm>
            <a:custGeom>
              <a:avLst/>
              <a:gdLst>
                <a:gd name="connsiteX0" fmla="*/ 142336 w 194222"/>
                <a:gd name="connsiteY0" fmla="*/ 2264 h 288046"/>
                <a:gd name="connsiteX1" fmla="*/ 105490 w 194222"/>
                <a:gd name="connsiteY1" fmla="*/ 82396 h 288046"/>
                <a:gd name="connsiteX2" fmla="*/ 104120 w 194222"/>
                <a:gd name="connsiteY2" fmla="*/ 82396 h 288046"/>
                <a:gd name="connsiteX3" fmla="*/ 101243 w 194222"/>
                <a:gd name="connsiteY3" fmla="*/ 91984 h 288046"/>
                <a:gd name="connsiteX4" fmla="*/ 103983 w 194222"/>
                <a:gd name="connsiteY4" fmla="*/ 96367 h 288046"/>
                <a:gd name="connsiteX5" fmla="*/ 100011 w 194222"/>
                <a:gd name="connsiteY5" fmla="*/ 158829 h 288046"/>
                <a:gd name="connsiteX6" fmla="*/ 97545 w 194222"/>
                <a:gd name="connsiteY6" fmla="*/ 202936 h 288046"/>
                <a:gd name="connsiteX7" fmla="*/ 57273 w 194222"/>
                <a:gd name="connsiteY7" fmla="*/ 273342 h 288046"/>
                <a:gd name="connsiteX8" fmla="*/ 13715 w 194222"/>
                <a:gd name="connsiteY8" fmla="*/ 235262 h 288046"/>
                <a:gd name="connsiteX9" fmla="*/ 4469 w 194222"/>
                <a:gd name="connsiteY9" fmla="*/ 231262 h 288046"/>
                <a:gd name="connsiteX10" fmla="*/ 4400 w 194222"/>
                <a:gd name="connsiteY10" fmla="*/ 231290 h 288046"/>
                <a:gd name="connsiteX11" fmla="*/ 428 w 194222"/>
                <a:gd name="connsiteY11" fmla="*/ 240467 h 288046"/>
                <a:gd name="connsiteX12" fmla="*/ 53164 w 194222"/>
                <a:gd name="connsiteY12" fmla="*/ 287861 h 288046"/>
                <a:gd name="connsiteX13" fmla="*/ 59465 w 194222"/>
                <a:gd name="connsiteY13" fmla="*/ 287861 h 288046"/>
                <a:gd name="connsiteX14" fmla="*/ 111790 w 194222"/>
                <a:gd name="connsiteY14" fmla="*/ 204442 h 288046"/>
                <a:gd name="connsiteX15" fmla="*/ 114256 w 194222"/>
                <a:gd name="connsiteY15" fmla="*/ 160062 h 288046"/>
                <a:gd name="connsiteX16" fmla="*/ 117133 w 194222"/>
                <a:gd name="connsiteY16" fmla="*/ 110476 h 288046"/>
                <a:gd name="connsiteX17" fmla="*/ 133707 w 194222"/>
                <a:gd name="connsiteY17" fmla="*/ 117736 h 288046"/>
                <a:gd name="connsiteX18" fmla="*/ 172608 w 194222"/>
                <a:gd name="connsiteY18" fmla="*/ 103079 h 288046"/>
                <a:gd name="connsiteX19" fmla="*/ 184662 w 194222"/>
                <a:gd name="connsiteY19" fmla="*/ 18290 h 288046"/>
                <a:gd name="connsiteX20" fmla="*/ 142336 w 194222"/>
                <a:gd name="connsiteY20" fmla="*/ 2264 h 288046"/>
                <a:gd name="connsiteX21" fmla="*/ 163020 w 194222"/>
                <a:gd name="connsiteY21" fmla="*/ 92532 h 288046"/>
                <a:gd name="connsiteX22" fmla="*/ 135624 w 194222"/>
                <a:gd name="connsiteY22" fmla="*/ 103764 h 288046"/>
                <a:gd name="connsiteX23" fmla="*/ 118091 w 194222"/>
                <a:gd name="connsiteY23" fmla="*/ 92669 h 288046"/>
                <a:gd name="connsiteX24" fmla="*/ 146856 w 194222"/>
                <a:gd name="connsiteY24" fmla="*/ 15414 h 288046"/>
                <a:gd name="connsiteX25" fmla="*/ 172060 w 194222"/>
                <a:gd name="connsiteY25" fmla="*/ 25824 h 288046"/>
                <a:gd name="connsiteX26" fmla="*/ 163020 w 194222"/>
                <a:gd name="connsiteY26" fmla="*/ 92532 h 28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94222" h="288046">
                  <a:moveTo>
                    <a:pt x="142336" y="2264"/>
                  </a:moveTo>
                  <a:cubicBezTo>
                    <a:pt x="120009" y="10757"/>
                    <a:pt x="110421" y="41851"/>
                    <a:pt x="105490" y="82396"/>
                  </a:cubicBezTo>
                  <a:lnTo>
                    <a:pt x="104120" y="82396"/>
                  </a:lnTo>
                  <a:cubicBezTo>
                    <a:pt x="100695" y="84272"/>
                    <a:pt x="99421" y="88546"/>
                    <a:pt x="101243" y="91984"/>
                  </a:cubicBezTo>
                  <a:cubicBezTo>
                    <a:pt x="101243" y="91984"/>
                    <a:pt x="102339" y="93902"/>
                    <a:pt x="103983" y="96367"/>
                  </a:cubicBezTo>
                  <a:cubicBezTo>
                    <a:pt x="102202" y="115955"/>
                    <a:pt x="101106" y="137461"/>
                    <a:pt x="100011" y="158829"/>
                  </a:cubicBezTo>
                  <a:cubicBezTo>
                    <a:pt x="99325" y="173622"/>
                    <a:pt x="98504" y="188553"/>
                    <a:pt x="97545" y="202936"/>
                  </a:cubicBezTo>
                  <a:cubicBezTo>
                    <a:pt x="94531" y="247727"/>
                    <a:pt x="75081" y="270465"/>
                    <a:pt x="57273" y="273342"/>
                  </a:cubicBezTo>
                  <a:cubicBezTo>
                    <a:pt x="39466" y="276218"/>
                    <a:pt x="24262" y="261699"/>
                    <a:pt x="13715" y="235262"/>
                  </a:cubicBezTo>
                  <a:cubicBezTo>
                    <a:pt x="12263" y="231605"/>
                    <a:pt x="8126" y="229811"/>
                    <a:pt x="4469" y="231262"/>
                  </a:cubicBezTo>
                  <a:cubicBezTo>
                    <a:pt x="4441" y="231276"/>
                    <a:pt x="4428" y="231276"/>
                    <a:pt x="4400" y="231290"/>
                  </a:cubicBezTo>
                  <a:cubicBezTo>
                    <a:pt x="839" y="232810"/>
                    <a:pt x="-901" y="236837"/>
                    <a:pt x="428" y="240467"/>
                  </a:cubicBezTo>
                  <a:cubicBezTo>
                    <a:pt x="12482" y="270602"/>
                    <a:pt x="31933" y="287861"/>
                    <a:pt x="53164" y="287861"/>
                  </a:cubicBezTo>
                  <a:cubicBezTo>
                    <a:pt x="55260" y="288053"/>
                    <a:pt x="57369" y="288053"/>
                    <a:pt x="59465" y="287861"/>
                  </a:cubicBezTo>
                  <a:cubicBezTo>
                    <a:pt x="87546" y="283478"/>
                    <a:pt x="108640" y="249919"/>
                    <a:pt x="111790" y="204442"/>
                  </a:cubicBezTo>
                  <a:cubicBezTo>
                    <a:pt x="112749" y="189923"/>
                    <a:pt x="113434" y="174992"/>
                    <a:pt x="114256" y="160062"/>
                  </a:cubicBezTo>
                  <a:cubicBezTo>
                    <a:pt x="115078" y="145131"/>
                    <a:pt x="115900" y="126502"/>
                    <a:pt x="117133" y="110476"/>
                  </a:cubicBezTo>
                  <a:cubicBezTo>
                    <a:pt x="121995" y="114188"/>
                    <a:pt x="127680" y="116681"/>
                    <a:pt x="133707" y="117736"/>
                  </a:cubicBezTo>
                  <a:cubicBezTo>
                    <a:pt x="148267" y="119338"/>
                    <a:pt x="162718" y="113900"/>
                    <a:pt x="172608" y="103079"/>
                  </a:cubicBezTo>
                  <a:cubicBezTo>
                    <a:pt x="195976" y="81122"/>
                    <a:pt x="200990" y="45891"/>
                    <a:pt x="184662" y="18290"/>
                  </a:cubicBezTo>
                  <a:cubicBezTo>
                    <a:pt x="176731" y="2908"/>
                    <a:pt x="158472" y="-4009"/>
                    <a:pt x="142336" y="2264"/>
                  </a:cubicBezTo>
                  <a:close/>
                  <a:moveTo>
                    <a:pt x="163020" y="92532"/>
                  </a:moveTo>
                  <a:cubicBezTo>
                    <a:pt x="156198" y="100422"/>
                    <a:pt x="146021" y="104600"/>
                    <a:pt x="135624" y="103764"/>
                  </a:cubicBezTo>
                  <a:cubicBezTo>
                    <a:pt x="128666" y="102230"/>
                    <a:pt x="122461" y="98299"/>
                    <a:pt x="118091" y="92669"/>
                  </a:cubicBezTo>
                  <a:cubicBezTo>
                    <a:pt x="122064" y="53357"/>
                    <a:pt x="129597" y="22126"/>
                    <a:pt x="146856" y="15414"/>
                  </a:cubicBezTo>
                  <a:cubicBezTo>
                    <a:pt x="156678" y="11935"/>
                    <a:pt x="167554" y="16428"/>
                    <a:pt x="172060" y="25824"/>
                  </a:cubicBezTo>
                  <a:cubicBezTo>
                    <a:pt x="184676" y="47508"/>
                    <a:pt x="180950" y="74985"/>
                    <a:pt x="163020" y="9253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1CA9C085-C349-4EBF-94A1-B821C34C499B}"/>
                </a:ext>
              </a:extLst>
            </p:cNvPr>
            <p:cNvSpPr/>
            <p:nvPr/>
          </p:nvSpPr>
          <p:spPr>
            <a:xfrm>
              <a:off x="11124825" y="2556925"/>
              <a:ext cx="93208" cy="140949"/>
            </a:xfrm>
            <a:custGeom>
              <a:avLst/>
              <a:gdLst>
                <a:gd name="connsiteX0" fmla="*/ 47540 w 93208"/>
                <a:gd name="connsiteY0" fmla="*/ 65707 h 140949"/>
                <a:gd name="connsiteX1" fmla="*/ 47540 w 93208"/>
                <a:gd name="connsiteY1" fmla="*/ 139812 h 140949"/>
                <a:gd name="connsiteX2" fmla="*/ 51924 w 93208"/>
                <a:gd name="connsiteY2" fmla="*/ 140908 h 140949"/>
                <a:gd name="connsiteX3" fmla="*/ 62471 w 93208"/>
                <a:gd name="connsiteY3" fmla="*/ 135429 h 140949"/>
                <a:gd name="connsiteX4" fmla="*/ 91784 w 93208"/>
                <a:gd name="connsiteY4" fmla="*/ 103102 h 140949"/>
                <a:gd name="connsiteX5" fmla="*/ 90318 w 93208"/>
                <a:gd name="connsiteY5" fmla="*/ 93130 h 140949"/>
                <a:gd name="connsiteX6" fmla="*/ 90277 w 93208"/>
                <a:gd name="connsiteY6" fmla="*/ 93103 h 140949"/>
                <a:gd name="connsiteX7" fmla="*/ 80497 w 93208"/>
                <a:gd name="connsiteY7" fmla="*/ 94500 h 140949"/>
                <a:gd name="connsiteX8" fmla="*/ 80415 w 93208"/>
                <a:gd name="connsiteY8" fmla="*/ 94610 h 140949"/>
                <a:gd name="connsiteX9" fmla="*/ 54937 w 93208"/>
                <a:gd name="connsiteY9" fmla="*/ 122827 h 140949"/>
                <a:gd name="connsiteX10" fmla="*/ 61375 w 93208"/>
                <a:gd name="connsiteY10" fmla="*/ 68036 h 140949"/>
                <a:gd name="connsiteX11" fmla="*/ 67265 w 93208"/>
                <a:gd name="connsiteY11" fmla="*/ 25162 h 140949"/>
                <a:gd name="connsiteX12" fmla="*/ 60416 w 93208"/>
                <a:gd name="connsiteY12" fmla="*/ 5027 h 140949"/>
                <a:gd name="connsiteX13" fmla="*/ 14529 w 93208"/>
                <a:gd name="connsiteY13" fmla="*/ 74611 h 140949"/>
                <a:gd name="connsiteX14" fmla="*/ 15761 w 93208"/>
                <a:gd name="connsiteY14" fmla="*/ 7355 h 140949"/>
                <a:gd name="connsiteX15" fmla="*/ 8776 w 93208"/>
                <a:gd name="connsiteY15" fmla="*/ -42 h 140949"/>
                <a:gd name="connsiteX16" fmla="*/ 1516 w 93208"/>
                <a:gd name="connsiteY16" fmla="*/ 6944 h 140949"/>
                <a:gd name="connsiteX17" fmla="*/ 6995 w 93208"/>
                <a:gd name="connsiteY17" fmla="*/ 115019 h 140949"/>
                <a:gd name="connsiteX18" fmla="*/ 15351 w 93208"/>
                <a:gd name="connsiteY18" fmla="*/ 109814 h 140949"/>
                <a:gd name="connsiteX19" fmla="*/ 52335 w 93208"/>
                <a:gd name="connsiteY19" fmla="*/ 30915 h 140949"/>
                <a:gd name="connsiteX20" fmla="*/ 47540 w 93208"/>
                <a:gd name="connsiteY20" fmla="*/ 65707 h 14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3208" h="140949">
                  <a:moveTo>
                    <a:pt x="47540" y="65707"/>
                  </a:moveTo>
                  <a:cubicBezTo>
                    <a:pt x="39732" y="117622"/>
                    <a:pt x="38089" y="134196"/>
                    <a:pt x="47540" y="139812"/>
                  </a:cubicBezTo>
                  <a:cubicBezTo>
                    <a:pt x="48910" y="140497"/>
                    <a:pt x="50403" y="140867"/>
                    <a:pt x="51924" y="140908"/>
                  </a:cubicBezTo>
                  <a:cubicBezTo>
                    <a:pt x="56019" y="140538"/>
                    <a:pt x="59813" y="138579"/>
                    <a:pt x="62471" y="135429"/>
                  </a:cubicBezTo>
                  <a:cubicBezTo>
                    <a:pt x="72840" y="125210"/>
                    <a:pt x="82634" y="114430"/>
                    <a:pt x="91784" y="103102"/>
                  </a:cubicBezTo>
                  <a:cubicBezTo>
                    <a:pt x="94126" y="99952"/>
                    <a:pt x="93482" y="95486"/>
                    <a:pt x="90318" y="93130"/>
                  </a:cubicBezTo>
                  <a:cubicBezTo>
                    <a:pt x="90305" y="93130"/>
                    <a:pt x="90291" y="93117"/>
                    <a:pt x="90277" y="93103"/>
                  </a:cubicBezTo>
                  <a:cubicBezTo>
                    <a:pt x="87195" y="90788"/>
                    <a:pt x="82812" y="91418"/>
                    <a:pt x="80497" y="94500"/>
                  </a:cubicBezTo>
                  <a:cubicBezTo>
                    <a:pt x="80469" y="94541"/>
                    <a:pt x="80442" y="94568"/>
                    <a:pt x="80415" y="94610"/>
                  </a:cubicBezTo>
                  <a:cubicBezTo>
                    <a:pt x="72402" y="104445"/>
                    <a:pt x="63909" y="113855"/>
                    <a:pt x="54937" y="122827"/>
                  </a:cubicBezTo>
                  <a:cubicBezTo>
                    <a:pt x="55992" y="104458"/>
                    <a:pt x="58143" y="86158"/>
                    <a:pt x="61375" y="68036"/>
                  </a:cubicBezTo>
                  <a:cubicBezTo>
                    <a:pt x="63567" y="53517"/>
                    <a:pt x="65758" y="38586"/>
                    <a:pt x="67265" y="25162"/>
                  </a:cubicBezTo>
                  <a:cubicBezTo>
                    <a:pt x="67950" y="18861"/>
                    <a:pt x="69320" y="7081"/>
                    <a:pt x="60416" y="5027"/>
                  </a:cubicBezTo>
                  <a:cubicBezTo>
                    <a:pt x="48362" y="2287"/>
                    <a:pt x="27816" y="44202"/>
                    <a:pt x="14529" y="74611"/>
                  </a:cubicBezTo>
                  <a:cubicBezTo>
                    <a:pt x="14529" y="55571"/>
                    <a:pt x="14529" y="30641"/>
                    <a:pt x="15761" y="7355"/>
                  </a:cubicBezTo>
                  <a:cubicBezTo>
                    <a:pt x="15844" y="3397"/>
                    <a:pt x="12735" y="109"/>
                    <a:pt x="8776" y="-42"/>
                  </a:cubicBezTo>
                  <a:cubicBezTo>
                    <a:pt x="4954" y="150"/>
                    <a:pt x="1859" y="3136"/>
                    <a:pt x="1516" y="6944"/>
                  </a:cubicBezTo>
                  <a:cubicBezTo>
                    <a:pt x="-1361" y="113649"/>
                    <a:pt x="-539" y="113786"/>
                    <a:pt x="6995" y="115019"/>
                  </a:cubicBezTo>
                  <a:cubicBezTo>
                    <a:pt x="10666" y="115485"/>
                    <a:pt x="14145" y="113307"/>
                    <a:pt x="15351" y="109814"/>
                  </a:cubicBezTo>
                  <a:cubicBezTo>
                    <a:pt x="26158" y="82830"/>
                    <a:pt x="38500" y="56475"/>
                    <a:pt x="52335" y="30915"/>
                  </a:cubicBezTo>
                  <a:cubicBezTo>
                    <a:pt x="51238" y="42010"/>
                    <a:pt x="49732" y="54064"/>
                    <a:pt x="47540" y="657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E3B01689-3DF5-4B19-B325-71B9D2C8B70D}"/>
                </a:ext>
              </a:extLst>
            </p:cNvPr>
            <p:cNvSpPr/>
            <p:nvPr/>
          </p:nvSpPr>
          <p:spPr>
            <a:xfrm>
              <a:off x="11155591" y="2535377"/>
              <a:ext cx="324305" cy="315950"/>
            </a:xfrm>
            <a:custGeom>
              <a:avLst/>
              <a:gdLst>
                <a:gd name="connsiteX0" fmla="*/ 296618 w 324305"/>
                <a:gd name="connsiteY0" fmla="*/ 5481 h 315950"/>
                <a:gd name="connsiteX1" fmla="*/ 228130 w 324305"/>
                <a:gd name="connsiteY1" fmla="*/ 21370 h 315950"/>
                <a:gd name="connsiteX2" fmla="*/ 151423 w 324305"/>
                <a:gd name="connsiteY2" fmla="*/ 14110 h 315950"/>
                <a:gd name="connsiteX3" fmla="*/ 131287 w 324305"/>
                <a:gd name="connsiteY3" fmla="*/ 10001 h 315950"/>
                <a:gd name="connsiteX4" fmla="*/ 113754 w 324305"/>
                <a:gd name="connsiteY4" fmla="*/ 14658 h 315950"/>
                <a:gd name="connsiteX5" fmla="*/ 104029 w 324305"/>
                <a:gd name="connsiteY5" fmla="*/ 71093 h 315950"/>
                <a:gd name="connsiteX6" fmla="*/ 103344 w 324305"/>
                <a:gd name="connsiteY6" fmla="*/ 114378 h 315950"/>
                <a:gd name="connsiteX7" fmla="*/ 42115 w 324305"/>
                <a:gd name="connsiteY7" fmla="*/ 298064 h 315950"/>
                <a:gd name="connsiteX8" fmla="*/ 40334 w 324305"/>
                <a:gd name="connsiteY8" fmla="*/ 270668 h 315950"/>
                <a:gd name="connsiteX9" fmla="*/ 37047 w 324305"/>
                <a:gd name="connsiteY9" fmla="*/ 228342 h 315950"/>
                <a:gd name="connsiteX10" fmla="*/ 21295 w 324305"/>
                <a:gd name="connsiteY10" fmla="*/ 200947 h 315950"/>
                <a:gd name="connsiteX11" fmla="*/ 1433 w 324305"/>
                <a:gd name="connsiteY11" fmla="*/ 210399 h 315950"/>
                <a:gd name="connsiteX12" fmla="*/ 2720 w 324305"/>
                <a:gd name="connsiteY12" fmla="*/ 220192 h 315950"/>
                <a:gd name="connsiteX13" fmla="*/ 2803 w 324305"/>
                <a:gd name="connsiteY13" fmla="*/ 220261 h 315950"/>
                <a:gd name="connsiteX14" fmla="*/ 12802 w 324305"/>
                <a:gd name="connsiteY14" fmla="*/ 219028 h 315950"/>
                <a:gd name="connsiteX15" fmla="*/ 12802 w 324305"/>
                <a:gd name="connsiteY15" fmla="*/ 219028 h 315950"/>
                <a:gd name="connsiteX16" fmla="*/ 17733 w 324305"/>
                <a:gd name="connsiteY16" fmla="*/ 214782 h 315950"/>
                <a:gd name="connsiteX17" fmla="*/ 23075 w 324305"/>
                <a:gd name="connsiteY17" fmla="*/ 230123 h 315950"/>
                <a:gd name="connsiteX18" fmla="*/ 26089 w 324305"/>
                <a:gd name="connsiteY18" fmla="*/ 271216 h 315950"/>
                <a:gd name="connsiteX19" fmla="*/ 36773 w 324305"/>
                <a:gd name="connsiteY19" fmla="*/ 315734 h 315950"/>
                <a:gd name="connsiteX20" fmla="*/ 40334 w 324305"/>
                <a:gd name="connsiteY20" fmla="*/ 315734 h 315950"/>
                <a:gd name="connsiteX21" fmla="*/ 49375 w 324305"/>
                <a:gd name="connsiteY21" fmla="*/ 311214 h 315950"/>
                <a:gd name="connsiteX22" fmla="*/ 117863 w 324305"/>
                <a:gd name="connsiteY22" fmla="*/ 114241 h 315950"/>
                <a:gd name="connsiteX23" fmla="*/ 118685 w 324305"/>
                <a:gd name="connsiteY23" fmla="*/ 70408 h 315950"/>
                <a:gd name="connsiteX24" fmla="*/ 123753 w 324305"/>
                <a:gd name="connsiteY24" fmla="*/ 24521 h 315950"/>
                <a:gd name="connsiteX25" fmla="*/ 130054 w 324305"/>
                <a:gd name="connsiteY25" fmla="*/ 23425 h 315950"/>
                <a:gd name="connsiteX26" fmla="*/ 147999 w 324305"/>
                <a:gd name="connsiteY26" fmla="*/ 27123 h 315950"/>
                <a:gd name="connsiteX27" fmla="*/ 228541 w 324305"/>
                <a:gd name="connsiteY27" fmla="*/ 34931 h 315950"/>
                <a:gd name="connsiteX28" fmla="*/ 303467 w 324305"/>
                <a:gd name="connsiteY28" fmla="*/ 17672 h 315950"/>
                <a:gd name="connsiteX29" fmla="*/ 310042 w 324305"/>
                <a:gd name="connsiteY29" fmla="*/ 14658 h 315950"/>
                <a:gd name="connsiteX30" fmla="*/ 310042 w 324305"/>
                <a:gd name="connsiteY30" fmla="*/ 22055 h 315950"/>
                <a:gd name="connsiteX31" fmla="*/ 307166 w 324305"/>
                <a:gd name="connsiteY31" fmla="*/ 96160 h 315950"/>
                <a:gd name="connsiteX32" fmla="*/ 313741 w 324305"/>
                <a:gd name="connsiteY32" fmla="*/ 103830 h 315950"/>
                <a:gd name="connsiteX33" fmla="*/ 321411 w 324305"/>
                <a:gd name="connsiteY33" fmla="*/ 97255 h 315950"/>
                <a:gd name="connsiteX34" fmla="*/ 324288 w 324305"/>
                <a:gd name="connsiteY34" fmla="*/ 22055 h 315950"/>
                <a:gd name="connsiteX35" fmla="*/ 317850 w 324305"/>
                <a:gd name="connsiteY35" fmla="*/ 1508 h 315950"/>
                <a:gd name="connsiteX36" fmla="*/ 296618 w 324305"/>
                <a:gd name="connsiteY36" fmla="*/ 5481 h 31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24305" h="315950">
                  <a:moveTo>
                    <a:pt x="296618" y="5481"/>
                  </a:moveTo>
                  <a:cubicBezTo>
                    <a:pt x="275414" y="16233"/>
                    <a:pt x="251909" y="21699"/>
                    <a:pt x="228130" y="21370"/>
                  </a:cubicBezTo>
                  <a:cubicBezTo>
                    <a:pt x="202337" y="22987"/>
                    <a:pt x="176449" y="20535"/>
                    <a:pt x="151423" y="14110"/>
                  </a:cubicBezTo>
                  <a:cubicBezTo>
                    <a:pt x="144848" y="12138"/>
                    <a:pt x="138109" y="10768"/>
                    <a:pt x="131287" y="10001"/>
                  </a:cubicBezTo>
                  <a:cubicBezTo>
                    <a:pt x="125041" y="8878"/>
                    <a:pt x="118617" y="10576"/>
                    <a:pt x="113754" y="14658"/>
                  </a:cubicBezTo>
                  <a:cubicBezTo>
                    <a:pt x="104029" y="23425"/>
                    <a:pt x="104029" y="42054"/>
                    <a:pt x="104029" y="71093"/>
                  </a:cubicBezTo>
                  <a:cubicBezTo>
                    <a:pt x="104029" y="83558"/>
                    <a:pt x="104029" y="98488"/>
                    <a:pt x="103344" y="114378"/>
                  </a:cubicBezTo>
                  <a:cubicBezTo>
                    <a:pt x="100604" y="174648"/>
                    <a:pt x="58963" y="273271"/>
                    <a:pt x="42115" y="298064"/>
                  </a:cubicBezTo>
                  <a:cubicBezTo>
                    <a:pt x="41156" y="291078"/>
                    <a:pt x="40608" y="279709"/>
                    <a:pt x="40334" y="270668"/>
                  </a:cubicBezTo>
                  <a:cubicBezTo>
                    <a:pt x="39992" y="256505"/>
                    <a:pt x="38896" y="242383"/>
                    <a:pt x="37047" y="228342"/>
                  </a:cubicBezTo>
                  <a:cubicBezTo>
                    <a:pt x="36088" y="222452"/>
                    <a:pt x="33348" y="204372"/>
                    <a:pt x="21295" y="200947"/>
                  </a:cubicBezTo>
                  <a:cubicBezTo>
                    <a:pt x="9241" y="197523"/>
                    <a:pt x="2255" y="209166"/>
                    <a:pt x="1433" y="210399"/>
                  </a:cubicBezTo>
                  <a:cubicBezTo>
                    <a:pt x="-923" y="213453"/>
                    <a:pt x="-348" y="217850"/>
                    <a:pt x="2720" y="220192"/>
                  </a:cubicBezTo>
                  <a:cubicBezTo>
                    <a:pt x="2748" y="220220"/>
                    <a:pt x="2775" y="220234"/>
                    <a:pt x="2803" y="220261"/>
                  </a:cubicBezTo>
                  <a:cubicBezTo>
                    <a:pt x="5898" y="222685"/>
                    <a:pt x="10377" y="222137"/>
                    <a:pt x="12802" y="219028"/>
                  </a:cubicBezTo>
                  <a:cubicBezTo>
                    <a:pt x="12802" y="219028"/>
                    <a:pt x="12802" y="219028"/>
                    <a:pt x="12802" y="219028"/>
                  </a:cubicBezTo>
                  <a:cubicBezTo>
                    <a:pt x="14035" y="217193"/>
                    <a:pt x="15733" y="215727"/>
                    <a:pt x="17733" y="214782"/>
                  </a:cubicBezTo>
                  <a:cubicBezTo>
                    <a:pt x="17733" y="214782"/>
                    <a:pt x="21021" y="216699"/>
                    <a:pt x="23075" y="230123"/>
                  </a:cubicBezTo>
                  <a:cubicBezTo>
                    <a:pt x="24801" y="243752"/>
                    <a:pt x="25801" y="257478"/>
                    <a:pt x="26089" y="271216"/>
                  </a:cubicBezTo>
                  <a:cubicBezTo>
                    <a:pt x="27185" y="299571"/>
                    <a:pt x="28144" y="312310"/>
                    <a:pt x="36773" y="315734"/>
                  </a:cubicBezTo>
                  <a:cubicBezTo>
                    <a:pt x="37951" y="315967"/>
                    <a:pt x="39156" y="315967"/>
                    <a:pt x="40334" y="315734"/>
                  </a:cubicBezTo>
                  <a:cubicBezTo>
                    <a:pt x="43841" y="315528"/>
                    <a:pt x="47101" y="313885"/>
                    <a:pt x="49375" y="311214"/>
                  </a:cubicBezTo>
                  <a:cubicBezTo>
                    <a:pt x="65401" y="295187"/>
                    <a:pt x="114576" y="180538"/>
                    <a:pt x="117863" y="114241"/>
                  </a:cubicBezTo>
                  <a:cubicBezTo>
                    <a:pt x="118685" y="97529"/>
                    <a:pt x="118685" y="83147"/>
                    <a:pt x="118685" y="70408"/>
                  </a:cubicBezTo>
                  <a:cubicBezTo>
                    <a:pt x="118685" y="48218"/>
                    <a:pt x="118685" y="29315"/>
                    <a:pt x="123753" y="24521"/>
                  </a:cubicBezTo>
                  <a:cubicBezTo>
                    <a:pt x="123753" y="24521"/>
                    <a:pt x="125534" y="22877"/>
                    <a:pt x="130054" y="23425"/>
                  </a:cubicBezTo>
                  <a:cubicBezTo>
                    <a:pt x="136136" y="24123"/>
                    <a:pt x="142136" y="25356"/>
                    <a:pt x="147999" y="27123"/>
                  </a:cubicBezTo>
                  <a:cubicBezTo>
                    <a:pt x="174271" y="33958"/>
                    <a:pt x="201447" y="36588"/>
                    <a:pt x="228541" y="34931"/>
                  </a:cubicBezTo>
                  <a:cubicBezTo>
                    <a:pt x="254539" y="35301"/>
                    <a:pt x="280250" y="29383"/>
                    <a:pt x="303467" y="17672"/>
                  </a:cubicBezTo>
                  <a:lnTo>
                    <a:pt x="310042" y="14658"/>
                  </a:lnTo>
                  <a:cubicBezTo>
                    <a:pt x="310042" y="16165"/>
                    <a:pt x="310042" y="18494"/>
                    <a:pt x="310042" y="22055"/>
                  </a:cubicBezTo>
                  <a:cubicBezTo>
                    <a:pt x="310042" y="58765"/>
                    <a:pt x="307303" y="95749"/>
                    <a:pt x="307166" y="96160"/>
                  </a:cubicBezTo>
                  <a:cubicBezTo>
                    <a:pt x="306933" y="100077"/>
                    <a:pt x="309837" y="103474"/>
                    <a:pt x="313741" y="103830"/>
                  </a:cubicBezTo>
                  <a:cubicBezTo>
                    <a:pt x="317631" y="103995"/>
                    <a:pt x="320987" y="101118"/>
                    <a:pt x="321411" y="97255"/>
                  </a:cubicBezTo>
                  <a:cubicBezTo>
                    <a:pt x="321411" y="97255"/>
                    <a:pt x="324288" y="59313"/>
                    <a:pt x="324288" y="22055"/>
                  </a:cubicBezTo>
                  <a:cubicBezTo>
                    <a:pt x="324288" y="13289"/>
                    <a:pt x="324288" y="5207"/>
                    <a:pt x="317850" y="1508"/>
                  </a:cubicBezTo>
                  <a:cubicBezTo>
                    <a:pt x="311412" y="-2190"/>
                    <a:pt x="305385" y="1371"/>
                    <a:pt x="296618" y="54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42CFFA2-8A43-4B1A-9D61-F201028951F4}"/>
                </a:ext>
              </a:extLst>
            </p:cNvPr>
            <p:cNvSpPr/>
            <p:nvPr/>
          </p:nvSpPr>
          <p:spPr>
            <a:xfrm>
              <a:off x="11290167" y="2596649"/>
              <a:ext cx="103163" cy="168892"/>
            </a:xfrm>
            <a:custGeom>
              <a:avLst/>
              <a:gdLst>
                <a:gd name="connsiteX0" fmla="*/ 98074 w 103163"/>
                <a:gd name="connsiteY0" fmla="*/ 40778 h 168892"/>
                <a:gd name="connsiteX1" fmla="*/ 89307 w 103163"/>
                <a:gd name="connsiteY1" fmla="*/ 45572 h 168892"/>
                <a:gd name="connsiteX2" fmla="*/ 72733 w 103163"/>
                <a:gd name="connsiteY2" fmla="*/ 100363 h 168892"/>
                <a:gd name="connsiteX3" fmla="*/ 22600 w 103163"/>
                <a:gd name="connsiteY3" fmla="*/ 95979 h 168892"/>
                <a:gd name="connsiteX4" fmla="*/ 39311 w 103163"/>
                <a:gd name="connsiteY4" fmla="*/ 70502 h 168892"/>
                <a:gd name="connsiteX5" fmla="*/ 46297 w 103163"/>
                <a:gd name="connsiteY5" fmla="*/ 13382 h 168892"/>
                <a:gd name="connsiteX6" fmla="*/ 46297 w 103163"/>
                <a:gd name="connsiteY6" fmla="*/ 7081 h 168892"/>
                <a:gd name="connsiteX7" fmla="*/ 39174 w 103163"/>
                <a:gd name="connsiteY7" fmla="*/ -42 h 168892"/>
                <a:gd name="connsiteX8" fmla="*/ 32051 w 103163"/>
                <a:gd name="connsiteY8" fmla="*/ 7081 h 168892"/>
                <a:gd name="connsiteX9" fmla="*/ 32051 w 103163"/>
                <a:gd name="connsiteY9" fmla="*/ 14615 h 168892"/>
                <a:gd name="connsiteX10" fmla="*/ 26572 w 103163"/>
                <a:gd name="connsiteY10" fmla="*/ 64064 h 168892"/>
                <a:gd name="connsiteX11" fmla="*/ 2601 w 103163"/>
                <a:gd name="connsiteY11" fmla="*/ 96253 h 168892"/>
                <a:gd name="connsiteX12" fmla="*/ 272 w 103163"/>
                <a:gd name="connsiteY12" fmla="*/ 103787 h 168892"/>
                <a:gd name="connsiteX13" fmla="*/ 6437 w 103163"/>
                <a:gd name="connsiteY13" fmla="*/ 108855 h 168892"/>
                <a:gd name="connsiteX14" fmla="*/ 68624 w 103163"/>
                <a:gd name="connsiteY14" fmla="*/ 114197 h 168892"/>
                <a:gd name="connsiteX15" fmla="*/ 54927 w 103163"/>
                <a:gd name="connsiteY15" fmla="*/ 159948 h 168892"/>
                <a:gd name="connsiteX16" fmla="*/ 59720 w 103163"/>
                <a:gd name="connsiteY16" fmla="*/ 168851 h 168892"/>
                <a:gd name="connsiteX17" fmla="*/ 61775 w 103163"/>
                <a:gd name="connsiteY17" fmla="*/ 168851 h 168892"/>
                <a:gd name="connsiteX18" fmla="*/ 68624 w 103163"/>
                <a:gd name="connsiteY18" fmla="*/ 163783 h 168892"/>
                <a:gd name="connsiteX19" fmla="*/ 103005 w 103163"/>
                <a:gd name="connsiteY19" fmla="*/ 48996 h 168892"/>
                <a:gd name="connsiteX20" fmla="*/ 98074 w 103163"/>
                <a:gd name="connsiteY20" fmla="*/ 40778 h 16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163" h="168892">
                  <a:moveTo>
                    <a:pt x="98074" y="40778"/>
                  </a:moveTo>
                  <a:cubicBezTo>
                    <a:pt x="94335" y="39709"/>
                    <a:pt x="90431" y="41846"/>
                    <a:pt x="89307" y="45572"/>
                  </a:cubicBezTo>
                  <a:lnTo>
                    <a:pt x="72733" y="100363"/>
                  </a:lnTo>
                  <a:lnTo>
                    <a:pt x="22600" y="95979"/>
                  </a:lnTo>
                  <a:cubicBezTo>
                    <a:pt x="29202" y="88199"/>
                    <a:pt x="34804" y="79652"/>
                    <a:pt x="39311" y="70502"/>
                  </a:cubicBezTo>
                  <a:cubicBezTo>
                    <a:pt x="46749" y="52434"/>
                    <a:pt x="49160" y="32710"/>
                    <a:pt x="46297" y="13382"/>
                  </a:cubicBezTo>
                  <a:cubicBezTo>
                    <a:pt x="46297" y="10780"/>
                    <a:pt x="46297" y="8588"/>
                    <a:pt x="46297" y="7081"/>
                  </a:cubicBezTo>
                  <a:cubicBezTo>
                    <a:pt x="46297" y="3150"/>
                    <a:pt x="43105" y="-42"/>
                    <a:pt x="39174" y="-42"/>
                  </a:cubicBezTo>
                  <a:cubicBezTo>
                    <a:pt x="35243" y="-42"/>
                    <a:pt x="32051" y="3150"/>
                    <a:pt x="32051" y="7081"/>
                  </a:cubicBezTo>
                  <a:cubicBezTo>
                    <a:pt x="32051" y="8862"/>
                    <a:pt x="32051" y="11464"/>
                    <a:pt x="32051" y="14615"/>
                  </a:cubicBezTo>
                  <a:cubicBezTo>
                    <a:pt x="34709" y="31285"/>
                    <a:pt x="32818" y="48380"/>
                    <a:pt x="26572" y="64064"/>
                  </a:cubicBezTo>
                  <a:cubicBezTo>
                    <a:pt x="20750" y="76255"/>
                    <a:pt x="12614" y="87185"/>
                    <a:pt x="2601" y="96253"/>
                  </a:cubicBezTo>
                  <a:cubicBezTo>
                    <a:pt x="382" y="98061"/>
                    <a:pt x="-536" y="101034"/>
                    <a:pt x="272" y="103787"/>
                  </a:cubicBezTo>
                  <a:cubicBezTo>
                    <a:pt x="1163" y="106540"/>
                    <a:pt x="3574" y="108513"/>
                    <a:pt x="6437" y="108855"/>
                  </a:cubicBezTo>
                  <a:lnTo>
                    <a:pt x="68624" y="114197"/>
                  </a:lnTo>
                  <a:lnTo>
                    <a:pt x="54927" y="159948"/>
                  </a:lnTo>
                  <a:cubicBezTo>
                    <a:pt x="53858" y="163728"/>
                    <a:pt x="55981" y="167673"/>
                    <a:pt x="59720" y="168851"/>
                  </a:cubicBezTo>
                  <a:lnTo>
                    <a:pt x="61775" y="168851"/>
                  </a:lnTo>
                  <a:cubicBezTo>
                    <a:pt x="64912" y="168824"/>
                    <a:pt x="67679" y="166769"/>
                    <a:pt x="68624" y="163783"/>
                  </a:cubicBezTo>
                  <a:lnTo>
                    <a:pt x="103005" y="48996"/>
                  </a:lnTo>
                  <a:cubicBezTo>
                    <a:pt x="103731" y="45394"/>
                    <a:pt x="101594" y="41832"/>
                    <a:pt x="98074" y="4077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4E353F07-9F60-40C8-A9E6-83B6251D0073}"/>
                </a:ext>
              </a:extLst>
            </p:cNvPr>
            <p:cNvSpPr/>
            <p:nvPr/>
          </p:nvSpPr>
          <p:spPr>
            <a:xfrm>
              <a:off x="11542631" y="2552953"/>
              <a:ext cx="91637" cy="93288"/>
            </a:xfrm>
            <a:custGeom>
              <a:avLst/>
              <a:gdLst>
                <a:gd name="connsiteX0" fmla="*/ 45597 w 91637"/>
                <a:gd name="connsiteY0" fmla="*/ 50229 h 93288"/>
                <a:gd name="connsiteX1" fmla="*/ 45597 w 91637"/>
                <a:gd name="connsiteY1" fmla="*/ 89268 h 93288"/>
                <a:gd name="connsiteX2" fmla="*/ 55459 w 91637"/>
                <a:gd name="connsiteY2" fmla="*/ 93103 h 93288"/>
                <a:gd name="connsiteX3" fmla="*/ 60253 w 91637"/>
                <a:gd name="connsiteY3" fmla="*/ 93103 h 93288"/>
                <a:gd name="connsiteX4" fmla="*/ 91621 w 91637"/>
                <a:gd name="connsiteY4" fmla="*/ 68858 h 93288"/>
                <a:gd name="connsiteX5" fmla="*/ 84635 w 91637"/>
                <a:gd name="connsiteY5" fmla="*/ 61461 h 93288"/>
                <a:gd name="connsiteX6" fmla="*/ 77512 w 91637"/>
                <a:gd name="connsiteY6" fmla="*/ 68036 h 93288"/>
                <a:gd name="connsiteX7" fmla="*/ 77512 w 91637"/>
                <a:gd name="connsiteY7" fmla="*/ 68310 h 93288"/>
                <a:gd name="connsiteX8" fmla="*/ 57239 w 91637"/>
                <a:gd name="connsiteY8" fmla="*/ 79131 h 93288"/>
                <a:gd name="connsiteX9" fmla="*/ 55733 w 91637"/>
                <a:gd name="connsiteY9" fmla="*/ 79131 h 93288"/>
                <a:gd name="connsiteX10" fmla="*/ 59431 w 91637"/>
                <a:gd name="connsiteY10" fmla="*/ 53517 h 93288"/>
                <a:gd name="connsiteX11" fmla="*/ 62582 w 91637"/>
                <a:gd name="connsiteY11" fmla="*/ 8588 h 93288"/>
                <a:gd name="connsiteX12" fmla="*/ 52035 w 91637"/>
                <a:gd name="connsiteY12" fmla="*/ -42 h 93288"/>
                <a:gd name="connsiteX13" fmla="*/ 14229 w 91637"/>
                <a:gd name="connsiteY13" fmla="*/ 42147 h 93288"/>
                <a:gd name="connsiteX14" fmla="*/ 14229 w 91637"/>
                <a:gd name="connsiteY14" fmla="*/ 13930 h 93288"/>
                <a:gd name="connsiteX15" fmla="*/ 7106 w 91637"/>
                <a:gd name="connsiteY15" fmla="*/ 6807 h 93288"/>
                <a:gd name="connsiteX16" fmla="*/ -17 w 91637"/>
                <a:gd name="connsiteY16" fmla="*/ 13930 h 93288"/>
                <a:gd name="connsiteX17" fmla="*/ -17 w 91637"/>
                <a:gd name="connsiteY17" fmla="*/ 71323 h 93288"/>
                <a:gd name="connsiteX18" fmla="*/ 5462 w 91637"/>
                <a:gd name="connsiteY18" fmla="*/ 78309 h 93288"/>
                <a:gd name="connsiteX19" fmla="*/ 13544 w 91637"/>
                <a:gd name="connsiteY19" fmla="*/ 74474 h 93288"/>
                <a:gd name="connsiteX20" fmla="*/ 49843 w 91637"/>
                <a:gd name="connsiteY20" fmla="*/ 15574 h 93288"/>
                <a:gd name="connsiteX21" fmla="*/ 45597 w 91637"/>
                <a:gd name="connsiteY21" fmla="*/ 50229 h 9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637" h="93288">
                  <a:moveTo>
                    <a:pt x="45597" y="50229"/>
                  </a:moveTo>
                  <a:cubicBezTo>
                    <a:pt x="41624" y="67899"/>
                    <a:pt x="38474" y="81871"/>
                    <a:pt x="45597" y="89268"/>
                  </a:cubicBezTo>
                  <a:cubicBezTo>
                    <a:pt x="48240" y="91815"/>
                    <a:pt x="51788" y="93199"/>
                    <a:pt x="55459" y="93103"/>
                  </a:cubicBezTo>
                  <a:cubicBezTo>
                    <a:pt x="57048" y="93295"/>
                    <a:pt x="58664" y="93295"/>
                    <a:pt x="60253" y="93103"/>
                  </a:cubicBezTo>
                  <a:cubicBezTo>
                    <a:pt x="90114" y="86391"/>
                    <a:pt x="91621" y="71734"/>
                    <a:pt x="91621" y="68858"/>
                  </a:cubicBezTo>
                  <a:cubicBezTo>
                    <a:pt x="91621" y="64927"/>
                    <a:pt x="88553" y="61680"/>
                    <a:pt x="84635" y="61461"/>
                  </a:cubicBezTo>
                  <a:cubicBezTo>
                    <a:pt x="80854" y="61311"/>
                    <a:pt x="77663" y="64255"/>
                    <a:pt x="77512" y="68036"/>
                  </a:cubicBezTo>
                  <a:cubicBezTo>
                    <a:pt x="77512" y="68118"/>
                    <a:pt x="77512" y="68214"/>
                    <a:pt x="77512" y="68310"/>
                  </a:cubicBezTo>
                  <a:cubicBezTo>
                    <a:pt x="77512" y="70091"/>
                    <a:pt x="72718" y="75707"/>
                    <a:pt x="57239" y="79131"/>
                  </a:cubicBezTo>
                  <a:lnTo>
                    <a:pt x="55733" y="79131"/>
                  </a:lnTo>
                  <a:cubicBezTo>
                    <a:pt x="55692" y="70461"/>
                    <a:pt x="56939" y="61831"/>
                    <a:pt x="59431" y="53517"/>
                  </a:cubicBezTo>
                  <a:cubicBezTo>
                    <a:pt x="64363" y="39065"/>
                    <a:pt x="65444" y="23587"/>
                    <a:pt x="62582" y="8588"/>
                  </a:cubicBezTo>
                  <a:cubicBezTo>
                    <a:pt x="61185" y="3807"/>
                    <a:pt x="56993" y="383"/>
                    <a:pt x="52035" y="-42"/>
                  </a:cubicBezTo>
                  <a:cubicBezTo>
                    <a:pt x="41076" y="-42"/>
                    <a:pt x="26968" y="19135"/>
                    <a:pt x="14229" y="42147"/>
                  </a:cubicBezTo>
                  <a:lnTo>
                    <a:pt x="14229" y="13930"/>
                  </a:lnTo>
                  <a:cubicBezTo>
                    <a:pt x="14160" y="10026"/>
                    <a:pt x="11010" y="6876"/>
                    <a:pt x="7106" y="6807"/>
                  </a:cubicBezTo>
                  <a:cubicBezTo>
                    <a:pt x="3175" y="6807"/>
                    <a:pt x="-17" y="9999"/>
                    <a:pt x="-17" y="13930"/>
                  </a:cubicBezTo>
                  <a:lnTo>
                    <a:pt x="-17" y="71323"/>
                  </a:lnTo>
                  <a:cubicBezTo>
                    <a:pt x="-44" y="74638"/>
                    <a:pt x="2230" y="77542"/>
                    <a:pt x="5462" y="78309"/>
                  </a:cubicBezTo>
                  <a:cubicBezTo>
                    <a:pt x="8722" y="79035"/>
                    <a:pt x="12051" y="77460"/>
                    <a:pt x="13544" y="74474"/>
                  </a:cubicBezTo>
                  <a:cubicBezTo>
                    <a:pt x="22762" y="53201"/>
                    <a:pt x="34981" y="33367"/>
                    <a:pt x="49843" y="15574"/>
                  </a:cubicBezTo>
                  <a:cubicBezTo>
                    <a:pt x="50445" y="27285"/>
                    <a:pt x="49007" y="39011"/>
                    <a:pt x="45597" y="50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B8B7313-0C1D-408E-A764-6A9517C4C452}"/>
                </a:ext>
              </a:extLst>
            </p:cNvPr>
            <p:cNvSpPr/>
            <p:nvPr/>
          </p:nvSpPr>
          <p:spPr>
            <a:xfrm>
              <a:off x="11562469" y="2509217"/>
              <a:ext cx="499034" cy="320840"/>
            </a:xfrm>
            <a:custGeom>
              <a:avLst/>
              <a:gdLst>
                <a:gd name="connsiteX0" fmla="*/ 453812 w 499034"/>
                <a:gd name="connsiteY0" fmla="*/ 6026 h 320840"/>
                <a:gd name="connsiteX1" fmla="*/ 330532 w 499034"/>
                <a:gd name="connsiteY1" fmla="*/ 27531 h 320840"/>
                <a:gd name="connsiteX2" fmla="*/ 111369 w 499034"/>
                <a:gd name="connsiteY2" fmla="*/ 18902 h 320840"/>
                <a:gd name="connsiteX3" fmla="*/ 103424 w 499034"/>
                <a:gd name="connsiteY3" fmla="*/ 24655 h 320840"/>
                <a:gd name="connsiteX4" fmla="*/ 40552 w 499034"/>
                <a:gd name="connsiteY4" fmla="*/ 293404 h 320840"/>
                <a:gd name="connsiteX5" fmla="*/ 34525 w 499034"/>
                <a:gd name="connsiteY5" fmla="*/ 305732 h 320840"/>
                <a:gd name="connsiteX6" fmla="*/ 14115 w 499034"/>
                <a:gd name="connsiteY6" fmla="*/ 200396 h 320840"/>
                <a:gd name="connsiteX7" fmla="*/ 6445 w 499034"/>
                <a:gd name="connsiteY7" fmla="*/ 193958 h 320840"/>
                <a:gd name="connsiteX8" fmla="*/ 7 w 499034"/>
                <a:gd name="connsiteY8" fmla="*/ 201629 h 320840"/>
                <a:gd name="connsiteX9" fmla="*/ 33155 w 499034"/>
                <a:gd name="connsiteY9" fmla="*/ 320799 h 320840"/>
                <a:gd name="connsiteX10" fmla="*/ 34799 w 499034"/>
                <a:gd name="connsiteY10" fmla="*/ 320799 h 320840"/>
                <a:gd name="connsiteX11" fmla="*/ 53976 w 499034"/>
                <a:gd name="connsiteY11" fmla="*/ 298198 h 320840"/>
                <a:gd name="connsiteX12" fmla="*/ 116163 w 499034"/>
                <a:gd name="connsiteY12" fmla="*/ 33969 h 320840"/>
                <a:gd name="connsiteX13" fmla="*/ 332039 w 499034"/>
                <a:gd name="connsiteY13" fmla="*/ 41640 h 320840"/>
                <a:gd name="connsiteX14" fmla="*/ 456688 w 499034"/>
                <a:gd name="connsiteY14" fmla="*/ 19861 h 320840"/>
                <a:gd name="connsiteX15" fmla="*/ 483125 w 499034"/>
                <a:gd name="connsiteY15" fmla="*/ 14244 h 320840"/>
                <a:gd name="connsiteX16" fmla="*/ 485043 w 499034"/>
                <a:gd name="connsiteY16" fmla="*/ 57529 h 320840"/>
                <a:gd name="connsiteX17" fmla="*/ 489933 w 499034"/>
                <a:gd name="connsiteY17" fmla="*/ 66337 h 320840"/>
                <a:gd name="connsiteX18" fmla="*/ 498740 w 499034"/>
                <a:gd name="connsiteY18" fmla="*/ 61447 h 320840"/>
                <a:gd name="connsiteX19" fmla="*/ 498740 w 499034"/>
                <a:gd name="connsiteY19" fmla="*/ 57529 h 320840"/>
                <a:gd name="connsiteX20" fmla="*/ 495590 w 499034"/>
                <a:gd name="connsiteY20" fmla="*/ 6574 h 320840"/>
                <a:gd name="connsiteX21" fmla="*/ 453812 w 499034"/>
                <a:gd name="connsiteY21" fmla="*/ 6026 h 32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034" h="320840">
                  <a:moveTo>
                    <a:pt x="453812" y="6026"/>
                  </a:moveTo>
                  <a:cubicBezTo>
                    <a:pt x="413362" y="16518"/>
                    <a:pt x="372146" y="23710"/>
                    <a:pt x="330532" y="27531"/>
                  </a:cubicBezTo>
                  <a:cubicBezTo>
                    <a:pt x="257373" y="31586"/>
                    <a:pt x="183981" y="28709"/>
                    <a:pt x="111369" y="18902"/>
                  </a:cubicBezTo>
                  <a:cubicBezTo>
                    <a:pt x="107629" y="18463"/>
                    <a:pt x="104177" y="20970"/>
                    <a:pt x="103424" y="24655"/>
                  </a:cubicBezTo>
                  <a:cubicBezTo>
                    <a:pt x="103424" y="26709"/>
                    <a:pt x="65893" y="222998"/>
                    <a:pt x="40552" y="293404"/>
                  </a:cubicBezTo>
                  <a:cubicBezTo>
                    <a:pt x="39168" y="297787"/>
                    <a:pt x="37141" y="301951"/>
                    <a:pt x="34525" y="305732"/>
                  </a:cubicBezTo>
                  <a:cubicBezTo>
                    <a:pt x="26854" y="296280"/>
                    <a:pt x="17951" y="245188"/>
                    <a:pt x="14115" y="200396"/>
                  </a:cubicBezTo>
                  <a:cubicBezTo>
                    <a:pt x="13759" y="196506"/>
                    <a:pt x="10335" y="193643"/>
                    <a:pt x="6445" y="193958"/>
                  </a:cubicBezTo>
                  <a:cubicBezTo>
                    <a:pt x="2554" y="194315"/>
                    <a:pt x="-309" y="197739"/>
                    <a:pt x="7" y="201629"/>
                  </a:cubicBezTo>
                  <a:cubicBezTo>
                    <a:pt x="4527" y="254639"/>
                    <a:pt x="13704" y="318197"/>
                    <a:pt x="33155" y="320799"/>
                  </a:cubicBezTo>
                  <a:lnTo>
                    <a:pt x="34799" y="320799"/>
                  </a:lnTo>
                  <a:cubicBezTo>
                    <a:pt x="44524" y="320799"/>
                    <a:pt x="50140" y="308882"/>
                    <a:pt x="53976" y="298198"/>
                  </a:cubicBezTo>
                  <a:cubicBezTo>
                    <a:pt x="77261" y="233271"/>
                    <a:pt x="108766" y="69446"/>
                    <a:pt x="116163" y="33969"/>
                  </a:cubicBezTo>
                  <a:cubicBezTo>
                    <a:pt x="187734" y="43201"/>
                    <a:pt x="260003" y="45763"/>
                    <a:pt x="332039" y="41640"/>
                  </a:cubicBezTo>
                  <a:cubicBezTo>
                    <a:pt x="374105" y="37736"/>
                    <a:pt x="415787" y="30463"/>
                    <a:pt x="456688" y="19861"/>
                  </a:cubicBezTo>
                  <a:cubicBezTo>
                    <a:pt x="467235" y="17395"/>
                    <a:pt x="477919" y="14792"/>
                    <a:pt x="483125" y="14244"/>
                  </a:cubicBezTo>
                  <a:cubicBezTo>
                    <a:pt x="484508" y="28627"/>
                    <a:pt x="485138" y="43078"/>
                    <a:pt x="485043" y="57529"/>
                  </a:cubicBezTo>
                  <a:cubicBezTo>
                    <a:pt x="483960" y="61310"/>
                    <a:pt x="486152" y="65255"/>
                    <a:pt x="489933" y="66337"/>
                  </a:cubicBezTo>
                  <a:cubicBezTo>
                    <a:pt x="493713" y="67419"/>
                    <a:pt x="497658" y="65227"/>
                    <a:pt x="498740" y="61447"/>
                  </a:cubicBezTo>
                  <a:cubicBezTo>
                    <a:pt x="499110" y="60159"/>
                    <a:pt x="499110" y="58803"/>
                    <a:pt x="498740" y="57529"/>
                  </a:cubicBezTo>
                  <a:cubicBezTo>
                    <a:pt x="499124" y="40489"/>
                    <a:pt x="498069" y="23436"/>
                    <a:pt x="495590" y="6574"/>
                  </a:cubicBezTo>
                  <a:cubicBezTo>
                    <a:pt x="492987" y="-3426"/>
                    <a:pt x="482303" y="-823"/>
                    <a:pt x="453812" y="60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BF655215-EA17-4427-AF2C-7E8DAEA23401}"/>
                </a:ext>
              </a:extLst>
            </p:cNvPr>
            <p:cNvSpPr/>
            <p:nvPr/>
          </p:nvSpPr>
          <p:spPr>
            <a:xfrm>
              <a:off x="11700648" y="2617086"/>
              <a:ext cx="23196" cy="131881"/>
            </a:xfrm>
            <a:custGeom>
              <a:avLst/>
              <a:gdLst>
                <a:gd name="connsiteX0" fmla="*/ 14284 w 23196"/>
                <a:gd name="connsiteY0" fmla="*/ 68 h 131881"/>
                <a:gd name="connsiteX1" fmla="*/ 8667 w 23196"/>
                <a:gd name="connsiteY1" fmla="*/ 8424 h 131881"/>
                <a:gd name="connsiteX2" fmla="*/ 38 w 23196"/>
                <a:gd name="connsiteY2" fmla="*/ 124032 h 131881"/>
                <a:gd name="connsiteX3" fmla="*/ 6106 w 23196"/>
                <a:gd name="connsiteY3" fmla="*/ 131826 h 131881"/>
                <a:gd name="connsiteX4" fmla="*/ 6202 w 23196"/>
                <a:gd name="connsiteY4" fmla="*/ 131840 h 131881"/>
                <a:gd name="connsiteX5" fmla="*/ 7024 w 23196"/>
                <a:gd name="connsiteY5" fmla="*/ 131840 h 131881"/>
                <a:gd name="connsiteX6" fmla="*/ 14146 w 23196"/>
                <a:gd name="connsiteY6" fmla="*/ 125539 h 131881"/>
                <a:gd name="connsiteX7" fmla="*/ 22639 w 23196"/>
                <a:gd name="connsiteY7" fmla="*/ 5684 h 131881"/>
                <a:gd name="connsiteX8" fmla="*/ 14284 w 23196"/>
                <a:gd name="connsiteY8" fmla="*/ 68 h 13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96" h="131881">
                  <a:moveTo>
                    <a:pt x="14284" y="68"/>
                  </a:moveTo>
                  <a:cubicBezTo>
                    <a:pt x="10475" y="890"/>
                    <a:pt x="7996" y="4588"/>
                    <a:pt x="8667" y="8424"/>
                  </a:cubicBezTo>
                  <a:cubicBezTo>
                    <a:pt x="7900" y="47092"/>
                    <a:pt x="5024" y="85679"/>
                    <a:pt x="38" y="124032"/>
                  </a:cubicBezTo>
                  <a:cubicBezTo>
                    <a:pt x="-442" y="127868"/>
                    <a:pt x="2271" y="131347"/>
                    <a:pt x="6106" y="131826"/>
                  </a:cubicBezTo>
                  <a:cubicBezTo>
                    <a:pt x="6133" y="131826"/>
                    <a:pt x="6174" y="131840"/>
                    <a:pt x="6202" y="131840"/>
                  </a:cubicBezTo>
                  <a:lnTo>
                    <a:pt x="7024" y="131840"/>
                  </a:lnTo>
                  <a:cubicBezTo>
                    <a:pt x="10653" y="131867"/>
                    <a:pt x="13722" y="129155"/>
                    <a:pt x="14146" y="125539"/>
                  </a:cubicBezTo>
                  <a:cubicBezTo>
                    <a:pt x="16064" y="108143"/>
                    <a:pt x="25515" y="20341"/>
                    <a:pt x="22639" y="5684"/>
                  </a:cubicBezTo>
                  <a:cubicBezTo>
                    <a:pt x="21817" y="1876"/>
                    <a:pt x="18119" y="-603"/>
                    <a:pt x="14284" y="6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8783DBA6-572C-41D0-9B76-41C54FCDADA2}"/>
                </a:ext>
              </a:extLst>
            </p:cNvPr>
            <p:cNvSpPr/>
            <p:nvPr/>
          </p:nvSpPr>
          <p:spPr>
            <a:xfrm>
              <a:off x="11740928" y="2603560"/>
              <a:ext cx="80571" cy="133502"/>
            </a:xfrm>
            <a:custGeom>
              <a:avLst/>
              <a:gdLst>
                <a:gd name="connsiteX0" fmla="*/ 61532 w 80571"/>
                <a:gd name="connsiteY0" fmla="*/ 47427 h 133502"/>
                <a:gd name="connsiteX1" fmla="*/ 50985 w 80571"/>
                <a:gd name="connsiteY1" fmla="*/ 47427 h 133502"/>
                <a:gd name="connsiteX2" fmla="*/ 59888 w 80571"/>
                <a:gd name="connsiteY2" fmla="*/ 20032 h 133502"/>
                <a:gd name="connsiteX3" fmla="*/ 54272 w 80571"/>
                <a:gd name="connsiteY3" fmla="*/ 992 h 133502"/>
                <a:gd name="connsiteX4" fmla="*/ 15919 w 80571"/>
                <a:gd name="connsiteY4" fmla="*/ 25511 h 133502"/>
                <a:gd name="connsiteX5" fmla="*/ 16672 w 80571"/>
                <a:gd name="connsiteY5" fmla="*/ 35579 h 133502"/>
                <a:gd name="connsiteX6" fmla="*/ 26740 w 80571"/>
                <a:gd name="connsiteY6" fmla="*/ 34825 h 133502"/>
                <a:gd name="connsiteX7" fmla="*/ 46054 w 80571"/>
                <a:gd name="connsiteY7" fmla="*/ 16333 h 133502"/>
                <a:gd name="connsiteX8" fmla="*/ 46054 w 80571"/>
                <a:gd name="connsiteY8" fmla="*/ 17429 h 133502"/>
                <a:gd name="connsiteX9" fmla="*/ 24959 w 80571"/>
                <a:gd name="connsiteY9" fmla="*/ 62495 h 133502"/>
                <a:gd name="connsiteX10" fmla="*/ 24959 w 80571"/>
                <a:gd name="connsiteY10" fmla="*/ 72357 h 133502"/>
                <a:gd name="connsiteX11" fmla="*/ 34822 w 80571"/>
                <a:gd name="connsiteY11" fmla="*/ 72357 h 133502"/>
                <a:gd name="connsiteX12" fmla="*/ 57971 w 80571"/>
                <a:gd name="connsiteY12" fmla="*/ 61673 h 133502"/>
                <a:gd name="connsiteX13" fmla="*/ 63450 w 80571"/>
                <a:gd name="connsiteY13" fmla="*/ 69070 h 133502"/>
                <a:gd name="connsiteX14" fmla="*/ 33589 w 80571"/>
                <a:gd name="connsiteY14" fmla="*/ 117696 h 133502"/>
                <a:gd name="connsiteX15" fmla="*/ 21261 w 80571"/>
                <a:gd name="connsiteY15" fmla="*/ 117696 h 133502"/>
                <a:gd name="connsiteX16" fmla="*/ 14138 w 80571"/>
                <a:gd name="connsiteY16" fmla="*/ 103999 h 133502"/>
                <a:gd name="connsiteX17" fmla="*/ 8248 w 80571"/>
                <a:gd name="connsiteY17" fmla="*/ 95835 h 133502"/>
                <a:gd name="connsiteX18" fmla="*/ 71 w 80571"/>
                <a:gd name="connsiteY18" fmla="*/ 101725 h 133502"/>
                <a:gd name="connsiteX19" fmla="*/ 440 w 80571"/>
                <a:gd name="connsiteY19" fmla="*/ 105368 h 133502"/>
                <a:gd name="connsiteX20" fmla="*/ 14138 w 80571"/>
                <a:gd name="connsiteY20" fmla="*/ 129750 h 133502"/>
                <a:gd name="connsiteX21" fmla="*/ 27836 w 80571"/>
                <a:gd name="connsiteY21" fmla="*/ 133449 h 133502"/>
                <a:gd name="connsiteX22" fmla="*/ 38931 w 80571"/>
                <a:gd name="connsiteY22" fmla="*/ 131531 h 133502"/>
                <a:gd name="connsiteX23" fmla="*/ 77970 w 80571"/>
                <a:gd name="connsiteY23" fmla="*/ 65371 h 133502"/>
                <a:gd name="connsiteX24" fmla="*/ 61532 w 80571"/>
                <a:gd name="connsiteY24" fmla="*/ 47427 h 1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571" h="133502">
                  <a:moveTo>
                    <a:pt x="61532" y="47427"/>
                  </a:moveTo>
                  <a:cubicBezTo>
                    <a:pt x="58067" y="46605"/>
                    <a:pt x="54450" y="46605"/>
                    <a:pt x="50985" y="47427"/>
                  </a:cubicBezTo>
                  <a:cubicBezTo>
                    <a:pt x="55053" y="38688"/>
                    <a:pt x="58039" y="29497"/>
                    <a:pt x="59888" y="20032"/>
                  </a:cubicBezTo>
                  <a:cubicBezTo>
                    <a:pt x="59888" y="16333"/>
                    <a:pt x="62628" y="4964"/>
                    <a:pt x="54272" y="992"/>
                  </a:cubicBezTo>
                  <a:cubicBezTo>
                    <a:pt x="51259" y="-378"/>
                    <a:pt x="42082" y="-4761"/>
                    <a:pt x="15919" y="25511"/>
                  </a:cubicBezTo>
                  <a:cubicBezTo>
                    <a:pt x="13344" y="28497"/>
                    <a:pt x="13686" y="33004"/>
                    <a:pt x="16672" y="35579"/>
                  </a:cubicBezTo>
                  <a:cubicBezTo>
                    <a:pt x="19658" y="38154"/>
                    <a:pt x="24165" y="37811"/>
                    <a:pt x="26740" y="34825"/>
                  </a:cubicBezTo>
                  <a:cubicBezTo>
                    <a:pt x="32479" y="27976"/>
                    <a:pt x="38958" y="21771"/>
                    <a:pt x="46054" y="16333"/>
                  </a:cubicBezTo>
                  <a:cubicBezTo>
                    <a:pt x="46054" y="16333"/>
                    <a:pt x="46054" y="17018"/>
                    <a:pt x="46054" y="17429"/>
                  </a:cubicBezTo>
                  <a:cubicBezTo>
                    <a:pt x="43232" y="34086"/>
                    <a:pt x="35945" y="49660"/>
                    <a:pt x="24959" y="62495"/>
                  </a:cubicBezTo>
                  <a:cubicBezTo>
                    <a:pt x="22316" y="65248"/>
                    <a:pt x="22316" y="69604"/>
                    <a:pt x="24959" y="72357"/>
                  </a:cubicBezTo>
                  <a:cubicBezTo>
                    <a:pt x="27685" y="75069"/>
                    <a:pt x="32096" y="75069"/>
                    <a:pt x="34822" y="72357"/>
                  </a:cubicBezTo>
                  <a:cubicBezTo>
                    <a:pt x="39342" y="68248"/>
                    <a:pt x="51533" y="59892"/>
                    <a:pt x="57971" y="61673"/>
                  </a:cubicBezTo>
                  <a:cubicBezTo>
                    <a:pt x="60299" y="61673"/>
                    <a:pt x="62080" y="64823"/>
                    <a:pt x="63450" y="69070"/>
                  </a:cubicBezTo>
                  <a:cubicBezTo>
                    <a:pt x="73175" y="101807"/>
                    <a:pt x="43040" y="114546"/>
                    <a:pt x="33589" y="117696"/>
                  </a:cubicBezTo>
                  <a:cubicBezTo>
                    <a:pt x="29685" y="119532"/>
                    <a:pt x="25165" y="119532"/>
                    <a:pt x="21261" y="117696"/>
                  </a:cubicBezTo>
                  <a:cubicBezTo>
                    <a:pt x="17220" y="114217"/>
                    <a:pt x="14672" y="109313"/>
                    <a:pt x="14138" y="103999"/>
                  </a:cubicBezTo>
                  <a:cubicBezTo>
                    <a:pt x="14768" y="100122"/>
                    <a:pt x="12125" y="96451"/>
                    <a:pt x="8248" y="95835"/>
                  </a:cubicBezTo>
                  <a:cubicBezTo>
                    <a:pt x="4358" y="95205"/>
                    <a:pt x="700" y="97835"/>
                    <a:pt x="71" y="101725"/>
                  </a:cubicBezTo>
                  <a:cubicBezTo>
                    <a:pt x="-121" y="102944"/>
                    <a:pt x="2" y="104204"/>
                    <a:pt x="440" y="105368"/>
                  </a:cubicBezTo>
                  <a:cubicBezTo>
                    <a:pt x="1440" y="115039"/>
                    <a:pt x="6399" y="123860"/>
                    <a:pt x="14138" y="129750"/>
                  </a:cubicBezTo>
                  <a:cubicBezTo>
                    <a:pt x="18234" y="132312"/>
                    <a:pt x="23001" y="133600"/>
                    <a:pt x="27836" y="133449"/>
                  </a:cubicBezTo>
                  <a:cubicBezTo>
                    <a:pt x="31616" y="133408"/>
                    <a:pt x="35356" y="132764"/>
                    <a:pt x="38931" y="131531"/>
                  </a:cubicBezTo>
                  <a:cubicBezTo>
                    <a:pt x="71943" y="120573"/>
                    <a:pt x="87010" y="95095"/>
                    <a:pt x="77970" y="65371"/>
                  </a:cubicBezTo>
                  <a:cubicBezTo>
                    <a:pt x="76490" y="56687"/>
                    <a:pt x="70052" y="49660"/>
                    <a:pt x="61532" y="474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DCF1681F-AE77-4FBF-A71B-9841C042CCFE}"/>
                </a:ext>
              </a:extLst>
            </p:cNvPr>
            <p:cNvSpPr/>
            <p:nvPr/>
          </p:nvSpPr>
          <p:spPr>
            <a:xfrm>
              <a:off x="11867084" y="2572584"/>
              <a:ext cx="118524" cy="81868"/>
            </a:xfrm>
            <a:custGeom>
              <a:avLst/>
              <a:gdLst>
                <a:gd name="connsiteX0" fmla="*/ 105365 w 118524"/>
                <a:gd name="connsiteY0" fmla="*/ 41556 h 81868"/>
                <a:gd name="connsiteX1" fmla="*/ 82489 w 118524"/>
                <a:gd name="connsiteY1" fmla="*/ 56760 h 81868"/>
                <a:gd name="connsiteX2" fmla="*/ 73175 w 118524"/>
                <a:gd name="connsiteY2" fmla="*/ 24982 h 81868"/>
                <a:gd name="connsiteX3" fmla="*/ 71531 w 118524"/>
                <a:gd name="connsiteY3" fmla="*/ 13750 h 81868"/>
                <a:gd name="connsiteX4" fmla="*/ 60847 w 118524"/>
                <a:gd name="connsiteY4" fmla="*/ 52 h 81868"/>
                <a:gd name="connsiteX5" fmla="*/ 17562 w 118524"/>
                <a:gd name="connsiteY5" fmla="*/ 49775 h 81868"/>
                <a:gd name="connsiteX6" fmla="*/ 14138 w 118524"/>
                <a:gd name="connsiteY6" fmla="*/ 13887 h 81868"/>
                <a:gd name="connsiteX7" fmla="*/ 8248 w 118524"/>
                <a:gd name="connsiteY7" fmla="*/ 5723 h 81868"/>
                <a:gd name="connsiteX8" fmla="*/ 70 w 118524"/>
                <a:gd name="connsiteY8" fmla="*/ 11613 h 81868"/>
                <a:gd name="connsiteX9" fmla="*/ 440 w 118524"/>
                <a:gd name="connsiteY9" fmla="*/ 15256 h 81868"/>
                <a:gd name="connsiteX10" fmla="*/ 6193 w 118524"/>
                <a:gd name="connsiteY10" fmla="*/ 75526 h 81868"/>
                <a:gd name="connsiteX11" fmla="*/ 11946 w 118524"/>
                <a:gd name="connsiteY11" fmla="*/ 81827 h 81868"/>
                <a:gd name="connsiteX12" fmla="*/ 13179 w 118524"/>
                <a:gd name="connsiteY12" fmla="*/ 81827 h 81868"/>
                <a:gd name="connsiteX13" fmla="*/ 19617 w 118524"/>
                <a:gd name="connsiteY13" fmla="*/ 77855 h 81868"/>
                <a:gd name="connsiteX14" fmla="*/ 57834 w 118524"/>
                <a:gd name="connsiteY14" fmla="*/ 15530 h 81868"/>
                <a:gd name="connsiteX15" fmla="*/ 57834 w 118524"/>
                <a:gd name="connsiteY15" fmla="*/ 15530 h 81868"/>
                <a:gd name="connsiteX16" fmla="*/ 59614 w 118524"/>
                <a:gd name="connsiteY16" fmla="*/ 26489 h 81868"/>
                <a:gd name="connsiteX17" fmla="*/ 78380 w 118524"/>
                <a:gd name="connsiteY17" fmla="*/ 69636 h 81868"/>
                <a:gd name="connsiteX18" fmla="*/ 115775 w 118524"/>
                <a:gd name="connsiteY18" fmla="*/ 51007 h 81868"/>
                <a:gd name="connsiteX19" fmla="*/ 116994 w 118524"/>
                <a:gd name="connsiteY19" fmla="*/ 41008 h 81868"/>
                <a:gd name="connsiteX20" fmla="*/ 106995 w 118524"/>
                <a:gd name="connsiteY20" fmla="*/ 39789 h 81868"/>
                <a:gd name="connsiteX21" fmla="*/ 105776 w 118524"/>
                <a:gd name="connsiteY21" fmla="*/ 41008 h 8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524" h="81868">
                  <a:moveTo>
                    <a:pt x="105365" y="41556"/>
                  </a:moveTo>
                  <a:cubicBezTo>
                    <a:pt x="89064" y="57856"/>
                    <a:pt x="83448" y="57034"/>
                    <a:pt x="82489" y="56760"/>
                  </a:cubicBezTo>
                  <a:cubicBezTo>
                    <a:pt x="77695" y="55117"/>
                    <a:pt x="74956" y="37036"/>
                    <a:pt x="73175" y="24982"/>
                  </a:cubicBezTo>
                  <a:lnTo>
                    <a:pt x="71531" y="13750"/>
                  </a:lnTo>
                  <a:cubicBezTo>
                    <a:pt x="69751" y="3750"/>
                    <a:pt x="64820" y="1011"/>
                    <a:pt x="60847" y="52"/>
                  </a:cubicBezTo>
                  <a:cubicBezTo>
                    <a:pt x="50711" y="-1455"/>
                    <a:pt x="36054" y="15256"/>
                    <a:pt x="17562" y="49775"/>
                  </a:cubicBezTo>
                  <a:lnTo>
                    <a:pt x="14138" y="13887"/>
                  </a:lnTo>
                  <a:cubicBezTo>
                    <a:pt x="14768" y="10010"/>
                    <a:pt x="12124" y="6339"/>
                    <a:pt x="8248" y="5723"/>
                  </a:cubicBezTo>
                  <a:cubicBezTo>
                    <a:pt x="4358" y="5093"/>
                    <a:pt x="701" y="7723"/>
                    <a:pt x="70" y="11613"/>
                  </a:cubicBezTo>
                  <a:cubicBezTo>
                    <a:pt x="-121" y="12832"/>
                    <a:pt x="2" y="14092"/>
                    <a:pt x="440" y="15256"/>
                  </a:cubicBezTo>
                  <a:lnTo>
                    <a:pt x="6193" y="75526"/>
                  </a:lnTo>
                  <a:cubicBezTo>
                    <a:pt x="6453" y="78690"/>
                    <a:pt x="8823" y="81279"/>
                    <a:pt x="11946" y="81827"/>
                  </a:cubicBezTo>
                  <a:lnTo>
                    <a:pt x="13179" y="81827"/>
                  </a:lnTo>
                  <a:cubicBezTo>
                    <a:pt x="15905" y="81841"/>
                    <a:pt x="18412" y="80307"/>
                    <a:pt x="19617" y="77855"/>
                  </a:cubicBezTo>
                  <a:cubicBezTo>
                    <a:pt x="29493" y="55459"/>
                    <a:pt x="42355" y="34488"/>
                    <a:pt x="57834" y="15530"/>
                  </a:cubicBezTo>
                  <a:lnTo>
                    <a:pt x="57834" y="15530"/>
                  </a:lnTo>
                  <a:cubicBezTo>
                    <a:pt x="58518" y="19229"/>
                    <a:pt x="59066" y="22927"/>
                    <a:pt x="59614" y="26489"/>
                  </a:cubicBezTo>
                  <a:cubicBezTo>
                    <a:pt x="62628" y="47309"/>
                    <a:pt x="65231" y="65390"/>
                    <a:pt x="78380" y="69636"/>
                  </a:cubicBezTo>
                  <a:cubicBezTo>
                    <a:pt x="88243" y="72924"/>
                    <a:pt x="99749" y="67171"/>
                    <a:pt x="115775" y="51007"/>
                  </a:cubicBezTo>
                  <a:cubicBezTo>
                    <a:pt x="118871" y="48583"/>
                    <a:pt x="119419" y="44104"/>
                    <a:pt x="116994" y="41008"/>
                  </a:cubicBezTo>
                  <a:cubicBezTo>
                    <a:pt x="114570" y="37912"/>
                    <a:pt x="110090" y="37364"/>
                    <a:pt x="106995" y="39789"/>
                  </a:cubicBezTo>
                  <a:cubicBezTo>
                    <a:pt x="106543" y="40145"/>
                    <a:pt x="106132" y="40556"/>
                    <a:pt x="105776" y="4100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1FC639B5-BD6F-48D4-8B43-983D809680B1}"/>
                </a:ext>
              </a:extLst>
            </p:cNvPr>
            <p:cNvSpPr/>
            <p:nvPr/>
          </p:nvSpPr>
          <p:spPr>
            <a:xfrm>
              <a:off x="12064615" y="2706091"/>
              <a:ext cx="32627" cy="77545"/>
            </a:xfrm>
            <a:custGeom>
              <a:avLst/>
              <a:gdLst>
                <a:gd name="connsiteX0" fmla="*/ 28784 w 32627"/>
                <a:gd name="connsiteY0" fmla="*/ 5029 h 77545"/>
                <a:gd name="connsiteX1" fmla="*/ 19880 w 32627"/>
                <a:gd name="connsiteY1" fmla="*/ 235 h 77545"/>
                <a:gd name="connsiteX2" fmla="*/ 15086 w 32627"/>
                <a:gd name="connsiteY2" fmla="*/ 9001 h 77545"/>
                <a:gd name="connsiteX3" fmla="*/ 4402 w 32627"/>
                <a:gd name="connsiteY3" fmla="*/ 63792 h 77545"/>
                <a:gd name="connsiteX4" fmla="*/ 525 w 32627"/>
                <a:gd name="connsiteY4" fmla="*/ 73093 h 77545"/>
                <a:gd name="connsiteX5" fmla="*/ 7552 w 32627"/>
                <a:gd name="connsiteY5" fmla="*/ 77490 h 77545"/>
                <a:gd name="connsiteX6" fmla="*/ 10703 w 32627"/>
                <a:gd name="connsiteY6" fmla="*/ 76668 h 77545"/>
                <a:gd name="connsiteX7" fmla="*/ 28784 w 32627"/>
                <a:gd name="connsiteY7" fmla="*/ 5029 h 7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27" h="77545">
                  <a:moveTo>
                    <a:pt x="28784" y="5029"/>
                  </a:moveTo>
                  <a:cubicBezTo>
                    <a:pt x="27606" y="1289"/>
                    <a:pt x="23661" y="-834"/>
                    <a:pt x="19880" y="235"/>
                  </a:cubicBezTo>
                  <a:cubicBezTo>
                    <a:pt x="16154" y="1358"/>
                    <a:pt x="14018" y="5262"/>
                    <a:pt x="15086" y="9001"/>
                  </a:cubicBezTo>
                  <a:cubicBezTo>
                    <a:pt x="15086" y="9001"/>
                    <a:pt x="27414" y="52286"/>
                    <a:pt x="4402" y="63792"/>
                  </a:cubicBezTo>
                  <a:cubicBezTo>
                    <a:pt x="758" y="65285"/>
                    <a:pt x="-981" y="69449"/>
                    <a:pt x="525" y="73093"/>
                  </a:cubicBezTo>
                  <a:cubicBezTo>
                    <a:pt x="1676" y="75914"/>
                    <a:pt x="4512" y="77681"/>
                    <a:pt x="7552" y="77490"/>
                  </a:cubicBezTo>
                  <a:cubicBezTo>
                    <a:pt x="8662" y="77490"/>
                    <a:pt x="9744" y="77216"/>
                    <a:pt x="10703" y="76668"/>
                  </a:cubicBezTo>
                  <a:cubicBezTo>
                    <a:pt x="44399" y="59683"/>
                    <a:pt x="29332" y="7220"/>
                    <a:pt x="28784" y="5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58A94C6A-6E06-43EA-987D-78DDB87E24CC}"/>
                </a:ext>
              </a:extLst>
            </p:cNvPr>
            <p:cNvSpPr/>
            <p:nvPr/>
          </p:nvSpPr>
          <p:spPr>
            <a:xfrm>
              <a:off x="9214893" y="2176700"/>
              <a:ext cx="103161" cy="337214"/>
            </a:xfrm>
            <a:custGeom>
              <a:avLst/>
              <a:gdLst>
                <a:gd name="connsiteX0" fmla="*/ 81983 w 103161"/>
                <a:gd name="connsiteY0" fmla="*/ 336899 h 337214"/>
                <a:gd name="connsiteX1" fmla="*/ 87352 w 103161"/>
                <a:gd name="connsiteY1" fmla="*/ 328379 h 337214"/>
                <a:gd name="connsiteX2" fmla="*/ 82667 w 103161"/>
                <a:gd name="connsiteY2" fmla="*/ 323202 h 337214"/>
                <a:gd name="connsiteX3" fmla="*/ 30753 w 103161"/>
                <a:gd name="connsiteY3" fmla="*/ 318270 h 337214"/>
                <a:gd name="connsiteX4" fmla="*/ 46095 w 103161"/>
                <a:gd name="connsiteY4" fmla="*/ 233208 h 337214"/>
                <a:gd name="connsiteX5" fmla="*/ 27740 w 103161"/>
                <a:gd name="connsiteY5" fmla="*/ 178417 h 337214"/>
                <a:gd name="connsiteX6" fmla="*/ 59107 w 103161"/>
                <a:gd name="connsiteY6" fmla="*/ 169650 h 337214"/>
                <a:gd name="connsiteX7" fmla="*/ 76777 w 103161"/>
                <a:gd name="connsiteY7" fmla="*/ 56096 h 337214"/>
                <a:gd name="connsiteX8" fmla="*/ 74723 w 103161"/>
                <a:gd name="connsiteY8" fmla="*/ 17606 h 337214"/>
                <a:gd name="connsiteX9" fmla="*/ 74723 w 103161"/>
                <a:gd name="connsiteY9" fmla="*/ 15414 h 337214"/>
                <a:gd name="connsiteX10" fmla="*/ 89927 w 103161"/>
                <a:gd name="connsiteY10" fmla="*/ 34865 h 337214"/>
                <a:gd name="connsiteX11" fmla="*/ 99790 w 103161"/>
                <a:gd name="connsiteY11" fmla="*/ 37330 h 337214"/>
                <a:gd name="connsiteX12" fmla="*/ 102118 w 103161"/>
                <a:gd name="connsiteY12" fmla="*/ 27605 h 337214"/>
                <a:gd name="connsiteX13" fmla="*/ 70613 w 103161"/>
                <a:gd name="connsiteY13" fmla="*/ 210 h 337214"/>
                <a:gd name="connsiteX14" fmla="*/ 60340 w 103161"/>
                <a:gd name="connsiteY14" fmla="*/ 16236 h 337214"/>
                <a:gd name="connsiteX15" fmla="*/ 62395 w 103161"/>
                <a:gd name="connsiteY15" fmla="*/ 57329 h 337214"/>
                <a:gd name="connsiteX16" fmla="*/ 52943 w 103161"/>
                <a:gd name="connsiteY16" fmla="*/ 156774 h 337214"/>
                <a:gd name="connsiteX17" fmla="*/ 10344 w 103161"/>
                <a:gd name="connsiteY17" fmla="*/ 162527 h 337214"/>
                <a:gd name="connsiteX18" fmla="*/ 892 w 103161"/>
                <a:gd name="connsiteY18" fmla="*/ 165404 h 337214"/>
                <a:gd name="connsiteX19" fmla="*/ 3221 w 103161"/>
                <a:gd name="connsiteY19" fmla="*/ 174855 h 337214"/>
                <a:gd name="connsiteX20" fmla="*/ 31849 w 103161"/>
                <a:gd name="connsiteY20" fmla="*/ 231975 h 337214"/>
                <a:gd name="connsiteX21" fmla="*/ 14864 w 103161"/>
                <a:gd name="connsiteY21" fmla="*/ 322380 h 337214"/>
                <a:gd name="connsiteX22" fmla="*/ 15823 w 103161"/>
                <a:gd name="connsiteY22" fmla="*/ 328407 h 337214"/>
                <a:gd name="connsiteX23" fmla="*/ 21028 w 103161"/>
                <a:gd name="connsiteY23" fmla="*/ 331420 h 337214"/>
                <a:gd name="connsiteX24" fmla="*/ 81298 w 103161"/>
                <a:gd name="connsiteY24" fmla="*/ 337173 h 33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161" h="337214">
                  <a:moveTo>
                    <a:pt x="81983" y="336899"/>
                  </a:moveTo>
                  <a:cubicBezTo>
                    <a:pt x="85818" y="336023"/>
                    <a:pt x="88215" y="332215"/>
                    <a:pt x="87352" y="328379"/>
                  </a:cubicBezTo>
                  <a:cubicBezTo>
                    <a:pt x="86790" y="325955"/>
                    <a:pt x="85023" y="323996"/>
                    <a:pt x="82667" y="323202"/>
                  </a:cubicBezTo>
                  <a:lnTo>
                    <a:pt x="30753" y="318270"/>
                  </a:lnTo>
                  <a:cubicBezTo>
                    <a:pt x="38054" y="290354"/>
                    <a:pt x="43191" y="261918"/>
                    <a:pt x="46095" y="233208"/>
                  </a:cubicBezTo>
                  <a:cubicBezTo>
                    <a:pt x="47423" y="213241"/>
                    <a:pt x="40835" y="193553"/>
                    <a:pt x="27740" y="178417"/>
                  </a:cubicBezTo>
                  <a:cubicBezTo>
                    <a:pt x="38629" y="177362"/>
                    <a:pt x="49245" y="174395"/>
                    <a:pt x="59107" y="169650"/>
                  </a:cubicBezTo>
                  <a:cubicBezTo>
                    <a:pt x="86503" y="157459"/>
                    <a:pt x="80887" y="101162"/>
                    <a:pt x="76777" y="56096"/>
                  </a:cubicBezTo>
                  <a:cubicBezTo>
                    <a:pt x="75134" y="43336"/>
                    <a:pt x="74435" y="30469"/>
                    <a:pt x="74723" y="17606"/>
                  </a:cubicBezTo>
                  <a:cubicBezTo>
                    <a:pt x="74723" y="16647"/>
                    <a:pt x="74723" y="15962"/>
                    <a:pt x="74723" y="15414"/>
                  </a:cubicBezTo>
                  <a:cubicBezTo>
                    <a:pt x="80668" y="21156"/>
                    <a:pt x="85790" y="27704"/>
                    <a:pt x="89927" y="34865"/>
                  </a:cubicBezTo>
                  <a:cubicBezTo>
                    <a:pt x="91996" y="38236"/>
                    <a:pt x="96379" y="39332"/>
                    <a:pt x="99790" y="37330"/>
                  </a:cubicBezTo>
                  <a:cubicBezTo>
                    <a:pt x="103091" y="35270"/>
                    <a:pt x="104132" y="30938"/>
                    <a:pt x="102118" y="27605"/>
                  </a:cubicBezTo>
                  <a:cubicBezTo>
                    <a:pt x="93899" y="13907"/>
                    <a:pt x="81572" y="-2256"/>
                    <a:pt x="70613" y="210"/>
                  </a:cubicBezTo>
                  <a:cubicBezTo>
                    <a:pt x="64682" y="1579"/>
                    <a:pt x="61258" y="6922"/>
                    <a:pt x="60340" y="16236"/>
                  </a:cubicBezTo>
                  <a:cubicBezTo>
                    <a:pt x="59916" y="29967"/>
                    <a:pt x="60600" y="43709"/>
                    <a:pt x="62395" y="57329"/>
                  </a:cubicBezTo>
                  <a:cubicBezTo>
                    <a:pt x="65545" y="91573"/>
                    <a:pt x="70751" y="148693"/>
                    <a:pt x="52943" y="156774"/>
                  </a:cubicBezTo>
                  <a:cubicBezTo>
                    <a:pt x="25548" y="169239"/>
                    <a:pt x="10344" y="162664"/>
                    <a:pt x="10344" y="162527"/>
                  </a:cubicBezTo>
                  <a:cubicBezTo>
                    <a:pt x="6919" y="160865"/>
                    <a:pt x="2810" y="162119"/>
                    <a:pt x="892" y="165404"/>
                  </a:cubicBezTo>
                  <a:cubicBezTo>
                    <a:pt x="-943" y="168676"/>
                    <a:pt x="84" y="172809"/>
                    <a:pt x="3221" y="174855"/>
                  </a:cubicBezTo>
                  <a:cubicBezTo>
                    <a:pt x="21603" y="188005"/>
                    <a:pt x="32315" y="209378"/>
                    <a:pt x="31849" y="231975"/>
                  </a:cubicBezTo>
                  <a:cubicBezTo>
                    <a:pt x="28685" y="262521"/>
                    <a:pt x="23014" y="292765"/>
                    <a:pt x="14864" y="322380"/>
                  </a:cubicBezTo>
                  <a:cubicBezTo>
                    <a:pt x="14357" y="324434"/>
                    <a:pt x="14699" y="326612"/>
                    <a:pt x="15823" y="328407"/>
                  </a:cubicBezTo>
                  <a:cubicBezTo>
                    <a:pt x="17055" y="330105"/>
                    <a:pt x="18946" y="331201"/>
                    <a:pt x="21028" y="331420"/>
                  </a:cubicBezTo>
                  <a:lnTo>
                    <a:pt x="81298" y="337173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F2F7853D-45FC-48E2-9B47-E3AAB50D3BC8}"/>
                </a:ext>
              </a:extLst>
            </p:cNvPr>
            <p:cNvSpPr/>
            <p:nvPr/>
          </p:nvSpPr>
          <p:spPr>
            <a:xfrm>
              <a:off x="9306589" y="2281190"/>
              <a:ext cx="126223" cy="117663"/>
            </a:xfrm>
            <a:custGeom>
              <a:avLst/>
              <a:gdLst>
                <a:gd name="connsiteX0" fmla="*/ 5079 w 126223"/>
                <a:gd name="connsiteY0" fmla="*/ 95157 h 117663"/>
                <a:gd name="connsiteX1" fmla="*/ 244 w 126223"/>
                <a:gd name="connsiteY1" fmla="*/ 103771 h 117663"/>
                <a:gd name="connsiteX2" fmla="*/ 285 w 126223"/>
                <a:gd name="connsiteY2" fmla="*/ 103924 h 117663"/>
                <a:gd name="connsiteX3" fmla="*/ 13298 w 126223"/>
                <a:gd name="connsiteY3" fmla="*/ 117622 h 117663"/>
                <a:gd name="connsiteX4" fmla="*/ 15079 w 126223"/>
                <a:gd name="connsiteY4" fmla="*/ 117622 h 117663"/>
                <a:gd name="connsiteX5" fmla="*/ 62336 w 126223"/>
                <a:gd name="connsiteY5" fmla="*/ 68995 h 117663"/>
                <a:gd name="connsiteX6" fmla="*/ 86307 w 126223"/>
                <a:gd name="connsiteY6" fmla="*/ 112828 h 117663"/>
                <a:gd name="connsiteX7" fmla="*/ 91238 w 126223"/>
                <a:gd name="connsiteY7" fmla="*/ 112828 h 117663"/>
                <a:gd name="connsiteX8" fmla="*/ 124660 w 126223"/>
                <a:gd name="connsiteY8" fmla="*/ 89130 h 117663"/>
                <a:gd name="connsiteX9" fmla="*/ 123496 w 126223"/>
                <a:gd name="connsiteY9" fmla="*/ 79063 h 117663"/>
                <a:gd name="connsiteX10" fmla="*/ 113428 w 126223"/>
                <a:gd name="connsiteY10" fmla="*/ 80227 h 117663"/>
                <a:gd name="connsiteX11" fmla="*/ 90005 w 126223"/>
                <a:gd name="connsiteY11" fmla="*/ 98445 h 117663"/>
                <a:gd name="connsiteX12" fmla="*/ 73705 w 126223"/>
                <a:gd name="connsiteY12" fmla="*/ 49818 h 117663"/>
                <a:gd name="connsiteX13" fmla="*/ 76445 w 126223"/>
                <a:gd name="connsiteY13" fmla="*/ 45161 h 117663"/>
                <a:gd name="connsiteX14" fmla="*/ 116442 w 126223"/>
                <a:gd name="connsiteY14" fmla="*/ 25299 h 117663"/>
                <a:gd name="connsiteX15" fmla="*/ 125619 w 126223"/>
                <a:gd name="connsiteY15" fmla="*/ 21327 h 117663"/>
                <a:gd name="connsiteX16" fmla="*/ 121715 w 126223"/>
                <a:gd name="connsiteY16" fmla="*/ 12040 h 117663"/>
                <a:gd name="connsiteX17" fmla="*/ 121647 w 126223"/>
                <a:gd name="connsiteY17" fmla="*/ 12012 h 117663"/>
                <a:gd name="connsiteX18" fmla="*/ 70417 w 126223"/>
                <a:gd name="connsiteY18" fmla="*/ 28998 h 117663"/>
                <a:gd name="connsiteX19" fmla="*/ 64938 w 126223"/>
                <a:gd name="connsiteY19" fmla="*/ 9410 h 117663"/>
                <a:gd name="connsiteX20" fmla="*/ 50419 w 126223"/>
                <a:gd name="connsiteY20" fmla="*/ -42 h 117663"/>
                <a:gd name="connsiteX21" fmla="*/ 20969 w 126223"/>
                <a:gd name="connsiteY21" fmla="*/ 27354 h 117663"/>
                <a:gd name="connsiteX22" fmla="*/ 22777 w 126223"/>
                <a:gd name="connsiteY22" fmla="*/ 37264 h 117663"/>
                <a:gd name="connsiteX23" fmla="*/ 32680 w 126223"/>
                <a:gd name="connsiteY23" fmla="*/ 35461 h 117663"/>
                <a:gd name="connsiteX24" fmla="*/ 33434 w 126223"/>
                <a:gd name="connsiteY24" fmla="*/ 34066 h 117663"/>
                <a:gd name="connsiteX25" fmla="*/ 50556 w 126223"/>
                <a:gd name="connsiteY25" fmla="*/ 14615 h 117663"/>
                <a:gd name="connsiteX26" fmla="*/ 52610 w 126223"/>
                <a:gd name="connsiteY26" fmla="*/ 17081 h 117663"/>
                <a:gd name="connsiteX27" fmla="*/ 58774 w 126223"/>
                <a:gd name="connsiteY27" fmla="*/ 46531 h 117663"/>
                <a:gd name="connsiteX28" fmla="*/ 58774 w 126223"/>
                <a:gd name="connsiteY28" fmla="*/ 47490 h 117663"/>
                <a:gd name="connsiteX29" fmla="*/ 15216 w 126223"/>
                <a:gd name="connsiteY29" fmla="*/ 103650 h 117663"/>
                <a:gd name="connsiteX30" fmla="*/ 13846 w 126223"/>
                <a:gd name="connsiteY30" fmla="*/ 100363 h 117663"/>
                <a:gd name="connsiteX31" fmla="*/ 5244 w 126223"/>
                <a:gd name="connsiteY31" fmla="*/ 95115 h 117663"/>
                <a:gd name="connsiteX32" fmla="*/ 5079 w 126223"/>
                <a:gd name="connsiteY32" fmla="*/ 95157 h 11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6223" h="117663">
                  <a:moveTo>
                    <a:pt x="5079" y="95157"/>
                  </a:moveTo>
                  <a:cubicBezTo>
                    <a:pt x="1367" y="96200"/>
                    <a:pt x="-797" y="100056"/>
                    <a:pt x="244" y="103771"/>
                  </a:cubicBezTo>
                  <a:cubicBezTo>
                    <a:pt x="258" y="103821"/>
                    <a:pt x="271" y="103873"/>
                    <a:pt x="285" y="103924"/>
                  </a:cubicBezTo>
                  <a:cubicBezTo>
                    <a:pt x="3299" y="113786"/>
                    <a:pt x="8915" y="116526"/>
                    <a:pt x="13298" y="117622"/>
                  </a:cubicBezTo>
                  <a:lnTo>
                    <a:pt x="15079" y="117622"/>
                  </a:lnTo>
                  <a:cubicBezTo>
                    <a:pt x="23982" y="117622"/>
                    <a:pt x="36447" y="109814"/>
                    <a:pt x="62336" y="68995"/>
                  </a:cubicBezTo>
                  <a:cubicBezTo>
                    <a:pt x="66308" y="90637"/>
                    <a:pt x="72472" y="108992"/>
                    <a:pt x="86307" y="112828"/>
                  </a:cubicBezTo>
                  <a:cubicBezTo>
                    <a:pt x="87951" y="113029"/>
                    <a:pt x="89594" y="113029"/>
                    <a:pt x="91238" y="112828"/>
                  </a:cubicBezTo>
                  <a:cubicBezTo>
                    <a:pt x="104114" y="112828"/>
                    <a:pt x="116305" y="99130"/>
                    <a:pt x="124660" y="89130"/>
                  </a:cubicBezTo>
                  <a:cubicBezTo>
                    <a:pt x="127112" y="86029"/>
                    <a:pt x="126592" y="81521"/>
                    <a:pt x="123496" y="79063"/>
                  </a:cubicBezTo>
                  <a:cubicBezTo>
                    <a:pt x="120400" y="76604"/>
                    <a:pt x="115880" y="77126"/>
                    <a:pt x="113428" y="80227"/>
                  </a:cubicBezTo>
                  <a:cubicBezTo>
                    <a:pt x="98635" y="98993"/>
                    <a:pt x="91786" y="98993"/>
                    <a:pt x="90005" y="98445"/>
                  </a:cubicBezTo>
                  <a:cubicBezTo>
                    <a:pt x="81376" y="96116"/>
                    <a:pt x="76307" y="69269"/>
                    <a:pt x="73705" y="49818"/>
                  </a:cubicBezTo>
                  <a:lnTo>
                    <a:pt x="76445" y="45161"/>
                  </a:lnTo>
                  <a:cubicBezTo>
                    <a:pt x="92745" y="17765"/>
                    <a:pt x="113976" y="24340"/>
                    <a:pt x="116442" y="25299"/>
                  </a:cubicBezTo>
                  <a:cubicBezTo>
                    <a:pt x="120072" y="26706"/>
                    <a:pt x="124153" y="24936"/>
                    <a:pt x="125619" y="21327"/>
                  </a:cubicBezTo>
                  <a:cubicBezTo>
                    <a:pt x="127112" y="17685"/>
                    <a:pt x="125359" y="13527"/>
                    <a:pt x="121715" y="12040"/>
                  </a:cubicBezTo>
                  <a:cubicBezTo>
                    <a:pt x="121688" y="12032"/>
                    <a:pt x="121674" y="12022"/>
                    <a:pt x="121647" y="12012"/>
                  </a:cubicBezTo>
                  <a:cubicBezTo>
                    <a:pt x="102689" y="5927"/>
                    <a:pt x="81978" y="12793"/>
                    <a:pt x="70417" y="28998"/>
                  </a:cubicBezTo>
                  <a:cubicBezTo>
                    <a:pt x="69623" y="22224"/>
                    <a:pt x="67774" y="15615"/>
                    <a:pt x="64938" y="9410"/>
                  </a:cubicBezTo>
                  <a:cubicBezTo>
                    <a:pt x="62391" y="3666"/>
                    <a:pt x="56706" y="-39"/>
                    <a:pt x="50419" y="-42"/>
                  </a:cubicBezTo>
                  <a:cubicBezTo>
                    <a:pt x="36721" y="-42"/>
                    <a:pt x="24256" y="20505"/>
                    <a:pt x="20969" y="27354"/>
                  </a:cubicBezTo>
                  <a:cubicBezTo>
                    <a:pt x="18736" y="30588"/>
                    <a:pt x="19530" y="35026"/>
                    <a:pt x="22777" y="37264"/>
                  </a:cubicBezTo>
                  <a:cubicBezTo>
                    <a:pt x="26009" y="39504"/>
                    <a:pt x="30448" y="38697"/>
                    <a:pt x="32680" y="35461"/>
                  </a:cubicBezTo>
                  <a:cubicBezTo>
                    <a:pt x="32982" y="35026"/>
                    <a:pt x="33242" y="34557"/>
                    <a:pt x="33434" y="34066"/>
                  </a:cubicBezTo>
                  <a:cubicBezTo>
                    <a:pt x="38776" y="24203"/>
                    <a:pt x="47131" y="14752"/>
                    <a:pt x="50556" y="14615"/>
                  </a:cubicBezTo>
                  <a:cubicBezTo>
                    <a:pt x="50556" y="14615"/>
                    <a:pt x="51515" y="14615"/>
                    <a:pt x="52610" y="17081"/>
                  </a:cubicBezTo>
                  <a:cubicBezTo>
                    <a:pt x="55747" y="26642"/>
                    <a:pt x="57802" y="36518"/>
                    <a:pt x="58774" y="46531"/>
                  </a:cubicBezTo>
                  <a:lnTo>
                    <a:pt x="58774" y="47490"/>
                  </a:lnTo>
                  <a:cubicBezTo>
                    <a:pt x="26174" y="101595"/>
                    <a:pt x="15900" y="103376"/>
                    <a:pt x="15216" y="103650"/>
                  </a:cubicBezTo>
                  <a:cubicBezTo>
                    <a:pt x="14517" y="102672"/>
                    <a:pt x="14051" y="101547"/>
                    <a:pt x="13846" y="100363"/>
                  </a:cubicBezTo>
                  <a:cubicBezTo>
                    <a:pt x="12915" y="96540"/>
                    <a:pt x="9065" y="94189"/>
                    <a:pt x="5244" y="95115"/>
                  </a:cubicBezTo>
                  <a:cubicBezTo>
                    <a:pt x="5189" y="95129"/>
                    <a:pt x="5134" y="95142"/>
                    <a:pt x="5079" y="951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355E41AF-647C-4EE1-A4FA-7A69C20A5E46}"/>
                </a:ext>
              </a:extLst>
            </p:cNvPr>
            <p:cNvSpPr/>
            <p:nvPr/>
          </p:nvSpPr>
          <p:spPr>
            <a:xfrm>
              <a:off x="9453851" y="2377438"/>
              <a:ext cx="60460" cy="89904"/>
            </a:xfrm>
            <a:custGeom>
              <a:avLst/>
              <a:gdLst>
                <a:gd name="connsiteX0" fmla="*/ 56709 w 60460"/>
                <a:gd name="connsiteY0" fmla="*/ 52194 h 89904"/>
                <a:gd name="connsiteX1" fmla="*/ 40135 w 60460"/>
                <a:gd name="connsiteY1" fmla="*/ 7403 h 89904"/>
                <a:gd name="connsiteX2" fmla="*/ 27396 w 60460"/>
                <a:gd name="connsiteY2" fmla="*/ 9457 h 89904"/>
                <a:gd name="connsiteX3" fmla="*/ 18492 w 60460"/>
                <a:gd name="connsiteY3" fmla="*/ 19457 h 89904"/>
                <a:gd name="connsiteX4" fmla="*/ 19451 w 60460"/>
                <a:gd name="connsiteY4" fmla="*/ 5759 h 89904"/>
                <a:gd name="connsiteX5" fmla="*/ 11123 w 60460"/>
                <a:gd name="connsiteY5" fmla="*/ 84 h 89904"/>
                <a:gd name="connsiteX6" fmla="*/ 5753 w 60460"/>
                <a:gd name="connsiteY6" fmla="*/ 4663 h 89904"/>
                <a:gd name="connsiteX7" fmla="*/ 0 w 60460"/>
                <a:gd name="connsiteY7" fmla="*/ 82192 h 89904"/>
                <a:gd name="connsiteX8" fmla="*/ 6164 w 60460"/>
                <a:gd name="connsiteY8" fmla="*/ 89863 h 89904"/>
                <a:gd name="connsiteX9" fmla="*/ 6986 w 60460"/>
                <a:gd name="connsiteY9" fmla="*/ 89863 h 89904"/>
                <a:gd name="connsiteX10" fmla="*/ 14109 w 60460"/>
                <a:gd name="connsiteY10" fmla="*/ 83836 h 89904"/>
                <a:gd name="connsiteX11" fmla="*/ 36710 w 60460"/>
                <a:gd name="connsiteY11" fmla="*/ 20689 h 89904"/>
                <a:gd name="connsiteX12" fmla="*/ 42874 w 60460"/>
                <a:gd name="connsiteY12" fmla="*/ 51509 h 89904"/>
                <a:gd name="connsiteX13" fmla="*/ 47257 w 60460"/>
                <a:gd name="connsiteY13" fmla="*/ 81233 h 89904"/>
                <a:gd name="connsiteX14" fmla="*/ 57065 w 60460"/>
                <a:gd name="connsiteY14" fmla="*/ 83548 h 89904"/>
                <a:gd name="connsiteX15" fmla="*/ 59380 w 60460"/>
                <a:gd name="connsiteY15" fmla="*/ 73741 h 89904"/>
                <a:gd name="connsiteX16" fmla="*/ 58627 w 60460"/>
                <a:gd name="connsiteY16" fmla="*/ 72741 h 89904"/>
                <a:gd name="connsiteX17" fmla="*/ 56709 w 60460"/>
                <a:gd name="connsiteY17" fmla="*/ 52194 h 8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460" h="89904">
                  <a:moveTo>
                    <a:pt x="56709" y="52194"/>
                  </a:moveTo>
                  <a:cubicBezTo>
                    <a:pt x="56709" y="34387"/>
                    <a:pt x="57531" y="12334"/>
                    <a:pt x="40135" y="7403"/>
                  </a:cubicBezTo>
                  <a:cubicBezTo>
                    <a:pt x="35792" y="6182"/>
                    <a:pt x="31135" y="6933"/>
                    <a:pt x="27396" y="9457"/>
                  </a:cubicBezTo>
                  <a:cubicBezTo>
                    <a:pt x="23725" y="12091"/>
                    <a:pt x="20684" y="15506"/>
                    <a:pt x="18492" y="19457"/>
                  </a:cubicBezTo>
                  <a:lnTo>
                    <a:pt x="19451" y="5759"/>
                  </a:lnTo>
                  <a:cubicBezTo>
                    <a:pt x="18725" y="1893"/>
                    <a:pt x="14999" y="-648"/>
                    <a:pt x="11123" y="84"/>
                  </a:cubicBezTo>
                  <a:cubicBezTo>
                    <a:pt x="8657" y="552"/>
                    <a:pt x="6603" y="2293"/>
                    <a:pt x="5753" y="4663"/>
                  </a:cubicBezTo>
                  <a:lnTo>
                    <a:pt x="0" y="82192"/>
                  </a:lnTo>
                  <a:cubicBezTo>
                    <a:pt x="-260" y="85959"/>
                    <a:pt x="2425" y="89301"/>
                    <a:pt x="6164" y="89863"/>
                  </a:cubicBezTo>
                  <a:lnTo>
                    <a:pt x="6986" y="89863"/>
                  </a:lnTo>
                  <a:cubicBezTo>
                    <a:pt x="10506" y="89849"/>
                    <a:pt x="13506" y="87301"/>
                    <a:pt x="14109" y="83836"/>
                  </a:cubicBezTo>
                  <a:cubicBezTo>
                    <a:pt x="17533" y="61235"/>
                    <a:pt x="26437" y="26853"/>
                    <a:pt x="36710" y="20689"/>
                  </a:cubicBezTo>
                  <a:cubicBezTo>
                    <a:pt x="43422" y="22607"/>
                    <a:pt x="43148" y="38633"/>
                    <a:pt x="42874" y="51509"/>
                  </a:cubicBezTo>
                  <a:cubicBezTo>
                    <a:pt x="41272" y="61632"/>
                    <a:pt x="42806" y="72001"/>
                    <a:pt x="47257" y="81233"/>
                  </a:cubicBezTo>
                  <a:cubicBezTo>
                    <a:pt x="49326" y="84575"/>
                    <a:pt x="53723" y="85617"/>
                    <a:pt x="57065" y="83548"/>
                  </a:cubicBezTo>
                  <a:cubicBezTo>
                    <a:pt x="60407" y="81480"/>
                    <a:pt x="61448" y="77083"/>
                    <a:pt x="59380" y="73741"/>
                  </a:cubicBezTo>
                  <a:cubicBezTo>
                    <a:pt x="59161" y="73385"/>
                    <a:pt x="58900" y="73056"/>
                    <a:pt x="58627" y="72741"/>
                  </a:cubicBezTo>
                  <a:cubicBezTo>
                    <a:pt x="56818" y="66056"/>
                    <a:pt x="56175" y="59098"/>
                    <a:pt x="56709" y="5219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9E083996-247E-4943-B55D-77CD64613AAF}"/>
                </a:ext>
              </a:extLst>
            </p:cNvPr>
            <p:cNvSpPr/>
            <p:nvPr/>
          </p:nvSpPr>
          <p:spPr>
            <a:xfrm>
              <a:off x="9539472" y="2162528"/>
              <a:ext cx="72377" cy="344126"/>
            </a:xfrm>
            <a:custGeom>
              <a:avLst/>
              <a:gdLst>
                <a:gd name="connsiteX0" fmla="*/ 71354 w 72377"/>
                <a:gd name="connsiteY0" fmla="*/ 21367 h 344126"/>
                <a:gd name="connsiteX1" fmla="*/ 66697 w 72377"/>
                <a:gd name="connsiteY1" fmla="*/ 2327 h 344126"/>
                <a:gd name="connsiteX2" fmla="*/ 3003 w 72377"/>
                <a:gd name="connsiteY2" fmla="*/ 25339 h 344126"/>
                <a:gd name="connsiteX3" fmla="*/ 1291 w 72377"/>
                <a:gd name="connsiteY3" fmla="*/ 35270 h 344126"/>
                <a:gd name="connsiteX4" fmla="*/ 11222 w 72377"/>
                <a:gd name="connsiteY4" fmla="*/ 36982 h 344126"/>
                <a:gd name="connsiteX5" fmla="*/ 58068 w 72377"/>
                <a:gd name="connsiteY5" fmla="*/ 13285 h 344126"/>
                <a:gd name="connsiteX6" fmla="*/ 58068 w 72377"/>
                <a:gd name="connsiteY6" fmla="*/ 17942 h 344126"/>
                <a:gd name="connsiteX7" fmla="*/ 34234 w 72377"/>
                <a:gd name="connsiteY7" fmla="*/ 59035 h 344126"/>
                <a:gd name="connsiteX8" fmla="*/ 13276 w 72377"/>
                <a:gd name="connsiteY8" fmla="*/ 106155 h 344126"/>
                <a:gd name="connsiteX9" fmla="*/ 24919 w 72377"/>
                <a:gd name="connsiteY9" fmla="*/ 117935 h 344126"/>
                <a:gd name="connsiteX10" fmla="*/ 54917 w 72377"/>
                <a:gd name="connsiteY10" fmla="*/ 125606 h 344126"/>
                <a:gd name="connsiteX11" fmla="*/ 41220 w 72377"/>
                <a:gd name="connsiteY11" fmla="*/ 244776 h 344126"/>
                <a:gd name="connsiteX12" fmla="*/ 31083 w 72377"/>
                <a:gd name="connsiteY12" fmla="*/ 328332 h 344126"/>
                <a:gd name="connsiteX13" fmla="*/ 19577 w 72377"/>
                <a:gd name="connsiteY13" fmla="*/ 328332 h 344126"/>
                <a:gd name="connsiteX14" fmla="*/ 10317 w 72377"/>
                <a:gd name="connsiteY14" fmla="*/ 331770 h 344126"/>
                <a:gd name="connsiteX15" fmla="*/ 10263 w 72377"/>
                <a:gd name="connsiteY15" fmla="*/ 331894 h 344126"/>
                <a:gd name="connsiteX16" fmla="*/ 13687 w 72377"/>
                <a:gd name="connsiteY16" fmla="*/ 341345 h 344126"/>
                <a:gd name="connsiteX17" fmla="*/ 25741 w 72377"/>
                <a:gd name="connsiteY17" fmla="*/ 344085 h 344126"/>
                <a:gd name="connsiteX18" fmla="*/ 39439 w 72377"/>
                <a:gd name="connsiteY18" fmla="*/ 339016 h 344126"/>
                <a:gd name="connsiteX19" fmla="*/ 54780 w 72377"/>
                <a:gd name="connsiteY19" fmla="*/ 241626 h 344126"/>
                <a:gd name="connsiteX20" fmla="*/ 71765 w 72377"/>
                <a:gd name="connsiteY20" fmla="*/ 118346 h 344126"/>
                <a:gd name="connsiteX21" fmla="*/ 69574 w 72377"/>
                <a:gd name="connsiteY21" fmla="*/ 110265 h 344126"/>
                <a:gd name="connsiteX22" fmla="*/ 61629 w 72377"/>
                <a:gd name="connsiteY22" fmla="*/ 110265 h 344126"/>
                <a:gd name="connsiteX23" fmla="*/ 30398 w 72377"/>
                <a:gd name="connsiteY23" fmla="*/ 104101 h 344126"/>
                <a:gd name="connsiteX24" fmla="*/ 26974 w 72377"/>
                <a:gd name="connsiteY24" fmla="*/ 101361 h 344126"/>
                <a:gd name="connsiteX25" fmla="*/ 45877 w 72377"/>
                <a:gd name="connsiteY25" fmla="*/ 66706 h 344126"/>
                <a:gd name="connsiteX26" fmla="*/ 71354 w 72377"/>
                <a:gd name="connsiteY26" fmla="*/ 21367 h 3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2377" h="344126">
                  <a:moveTo>
                    <a:pt x="71354" y="21367"/>
                  </a:moveTo>
                  <a:cubicBezTo>
                    <a:pt x="74231" y="10134"/>
                    <a:pt x="70395" y="4792"/>
                    <a:pt x="66697" y="2327"/>
                  </a:cubicBezTo>
                  <a:cubicBezTo>
                    <a:pt x="52999" y="-6851"/>
                    <a:pt x="21084" y="12737"/>
                    <a:pt x="3003" y="25339"/>
                  </a:cubicBezTo>
                  <a:cubicBezTo>
                    <a:pt x="-216" y="27609"/>
                    <a:pt x="-983" y="32055"/>
                    <a:pt x="1291" y="35270"/>
                  </a:cubicBezTo>
                  <a:cubicBezTo>
                    <a:pt x="3565" y="38485"/>
                    <a:pt x="8002" y="39252"/>
                    <a:pt x="11222" y="36982"/>
                  </a:cubicBezTo>
                  <a:cubicBezTo>
                    <a:pt x="25152" y="26118"/>
                    <a:pt x="41069" y="18070"/>
                    <a:pt x="58068" y="13285"/>
                  </a:cubicBezTo>
                  <a:cubicBezTo>
                    <a:pt x="58437" y="14815"/>
                    <a:pt x="58437" y="16412"/>
                    <a:pt x="58068" y="17942"/>
                  </a:cubicBezTo>
                  <a:cubicBezTo>
                    <a:pt x="52369" y="32825"/>
                    <a:pt x="44329" y="46699"/>
                    <a:pt x="34234" y="59035"/>
                  </a:cubicBezTo>
                  <a:cubicBezTo>
                    <a:pt x="20536" y="77527"/>
                    <a:pt x="9578" y="93417"/>
                    <a:pt x="13276" y="106155"/>
                  </a:cubicBezTo>
                  <a:cubicBezTo>
                    <a:pt x="15029" y="111733"/>
                    <a:pt x="19358" y="116122"/>
                    <a:pt x="24919" y="117935"/>
                  </a:cubicBezTo>
                  <a:cubicBezTo>
                    <a:pt x="34412" y="122171"/>
                    <a:pt x="44562" y="124764"/>
                    <a:pt x="54917" y="125606"/>
                  </a:cubicBezTo>
                  <a:cubicBezTo>
                    <a:pt x="48205" y="149440"/>
                    <a:pt x="33686" y="207792"/>
                    <a:pt x="41220" y="244776"/>
                  </a:cubicBezTo>
                  <a:cubicBezTo>
                    <a:pt x="48753" y="281760"/>
                    <a:pt x="43274" y="318744"/>
                    <a:pt x="31083" y="328332"/>
                  </a:cubicBezTo>
                  <a:cubicBezTo>
                    <a:pt x="27618" y="330716"/>
                    <a:pt x="23042" y="330716"/>
                    <a:pt x="19577" y="328332"/>
                  </a:cubicBezTo>
                  <a:cubicBezTo>
                    <a:pt x="16070" y="326730"/>
                    <a:pt x="11920" y="328264"/>
                    <a:pt x="10317" y="331770"/>
                  </a:cubicBezTo>
                  <a:cubicBezTo>
                    <a:pt x="10304" y="331811"/>
                    <a:pt x="10276" y="331853"/>
                    <a:pt x="10263" y="331894"/>
                  </a:cubicBezTo>
                  <a:cubicBezTo>
                    <a:pt x="8605" y="335455"/>
                    <a:pt x="10139" y="339674"/>
                    <a:pt x="13687" y="341345"/>
                  </a:cubicBezTo>
                  <a:cubicBezTo>
                    <a:pt x="17481" y="343057"/>
                    <a:pt x="21577" y="343989"/>
                    <a:pt x="25741" y="344085"/>
                  </a:cubicBezTo>
                  <a:cubicBezTo>
                    <a:pt x="30741" y="343975"/>
                    <a:pt x="35576" y="342194"/>
                    <a:pt x="39439" y="339016"/>
                  </a:cubicBezTo>
                  <a:cubicBezTo>
                    <a:pt x="58478" y="324223"/>
                    <a:pt x="61629" y="277788"/>
                    <a:pt x="54780" y="241626"/>
                  </a:cubicBezTo>
                  <a:cubicBezTo>
                    <a:pt x="46699" y="198067"/>
                    <a:pt x="71628" y="119716"/>
                    <a:pt x="71765" y="118346"/>
                  </a:cubicBezTo>
                  <a:cubicBezTo>
                    <a:pt x="72820" y="115460"/>
                    <a:pt x="71943" y="112224"/>
                    <a:pt x="69574" y="110265"/>
                  </a:cubicBezTo>
                  <a:cubicBezTo>
                    <a:pt x="67231" y="108484"/>
                    <a:pt x="63971" y="108484"/>
                    <a:pt x="61629" y="110265"/>
                  </a:cubicBezTo>
                  <a:cubicBezTo>
                    <a:pt x="61629" y="110265"/>
                    <a:pt x="53684" y="113415"/>
                    <a:pt x="30398" y="104101"/>
                  </a:cubicBezTo>
                  <a:cubicBezTo>
                    <a:pt x="27522" y="102868"/>
                    <a:pt x="27111" y="101772"/>
                    <a:pt x="26974" y="101361"/>
                  </a:cubicBezTo>
                  <a:cubicBezTo>
                    <a:pt x="25193" y="95334"/>
                    <a:pt x="36699" y="79445"/>
                    <a:pt x="45877" y="66706"/>
                  </a:cubicBezTo>
                  <a:cubicBezTo>
                    <a:pt x="56917" y="53170"/>
                    <a:pt x="65533" y="37833"/>
                    <a:pt x="71354" y="213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11EFBA40-7253-45E5-BB3A-B7A6CA42FD00}"/>
                </a:ext>
              </a:extLst>
            </p:cNvPr>
            <p:cNvSpPr/>
            <p:nvPr/>
          </p:nvSpPr>
          <p:spPr>
            <a:xfrm>
              <a:off x="9642549" y="2275548"/>
              <a:ext cx="124083" cy="144550"/>
            </a:xfrm>
            <a:custGeom>
              <a:avLst/>
              <a:gdLst>
                <a:gd name="connsiteX0" fmla="*/ 60737 w 124083"/>
                <a:gd name="connsiteY0" fmla="*/ 144495 h 144550"/>
                <a:gd name="connsiteX1" fmla="*/ 118130 w 124083"/>
                <a:gd name="connsiteY1" fmla="*/ 124497 h 144550"/>
                <a:gd name="connsiteX2" fmla="*/ 119089 w 124083"/>
                <a:gd name="connsiteY2" fmla="*/ 114664 h 144550"/>
                <a:gd name="connsiteX3" fmla="*/ 118952 w 124083"/>
                <a:gd name="connsiteY3" fmla="*/ 114497 h 144550"/>
                <a:gd name="connsiteX4" fmla="*/ 108953 w 124083"/>
                <a:gd name="connsiteY4" fmla="*/ 113538 h 144550"/>
                <a:gd name="connsiteX5" fmla="*/ 38273 w 124083"/>
                <a:gd name="connsiteY5" fmla="*/ 127236 h 144550"/>
                <a:gd name="connsiteX6" fmla="*/ 15398 w 124083"/>
                <a:gd name="connsiteY6" fmla="*/ 102169 h 144550"/>
                <a:gd name="connsiteX7" fmla="*/ 38958 w 124083"/>
                <a:gd name="connsiteY7" fmla="*/ 26284 h 144550"/>
                <a:gd name="connsiteX8" fmla="*/ 105528 w 124083"/>
                <a:gd name="connsiteY8" fmla="*/ 31352 h 144550"/>
                <a:gd name="connsiteX9" fmla="*/ 113747 w 124083"/>
                <a:gd name="connsiteY9" fmla="*/ 36420 h 144550"/>
                <a:gd name="connsiteX10" fmla="*/ 123322 w 124083"/>
                <a:gd name="connsiteY10" fmla="*/ 33294 h 144550"/>
                <a:gd name="connsiteX11" fmla="*/ 123336 w 124083"/>
                <a:gd name="connsiteY11" fmla="*/ 33270 h 144550"/>
                <a:gd name="connsiteX12" fmla="*/ 120185 w 124083"/>
                <a:gd name="connsiteY12" fmla="*/ 23681 h 144550"/>
                <a:gd name="connsiteX13" fmla="*/ 113473 w 124083"/>
                <a:gd name="connsiteY13" fmla="*/ 19435 h 144550"/>
                <a:gd name="connsiteX14" fmla="*/ 28547 w 124083"/>
                <a:gd name="connsiteY14" fmla="*/ 16696 h 144550"/>
                <a:gd name="connsiteX15" fmla="*/ 1563 w 124083"/>
                <a:gd name="connsiteY15" fmla="*/ 105731 h 144550"/>
                <a:gd name="connsiteX16" fmla="*/ 33753 w 124083"/>
                <a:gd name="connsiteY16" fmla="*/ 140660 h 144550"/>
                <a:gd name="connsiteX17" fmla="*/ 60737 w 124083"/>
                <a:gd name="connsiteY17" fmla="*/ 144495 h 1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4083" h="144550">
                  <a:moveTo>
                    <a:pt x="60737" y="144495"/>
                  </a:moveTo>
                  <a:cubicBezTo>
                    <a:pt x="81516" y="144142"/>
                    <a:pt x="101638" y="137131"/>
                    <a:pt x="118130" y="124497"/>
                  </a:cubicBezTo>
                  <a:cubicBezTo>
                    <a:pt x="121116" y="122047"/>
                    <a:pt x="121541" y="117645"/>
                    <a:pt x="119089" y="114664"/>
                  </a:cubicBezTo>
                  <a:cubicBezTo>
                    <a:pt x="119048" y="114608"/>
                    <a:pt x="119007" y="114552"/>
                    <a:pt x="118952" y="114497"/>
                  </a:cubicBezTo>
                  <a:cubicBezTo>
                    <a:pt x="116446" y="111481"/>
                    <a:pt x="111980" y="111054"/>
                    <a:pt x="108953" y="113538"/>
                  </a:cubicBezTo>
                  <a:cubicBezTo>
                    <a:pt x="88954" y="129172"/>
                    <a:pt x="62668" y="134266"/>
                    <a:pt x="38273" y="127236"/>
                  </a:cubicBezTo>
                  <a:cubicBezTo>
                    <a:pt x="26712" y="123586"/>
                    <a:pt x="17973" y="114022"/>
                    <a:pt x="15398" y="102169"/>
                  </a:cubicBezTo>
                  <a:cubicBezTo>
                    <a:pt x="10864" y="74575"/>
                    <a:pt x="19589" y="46455"/>
                    <a:pt x="38958" y="26284"/>
                  </a:cubicBezTo>
                  <a:cubicBezTo>
                    <a:pt x="59641" y="3683"/>
                    <a:pt x="84160" y="16970"/>
                    <a:pt x="105528" y="31352"/>
                  </a:cubicBezTo>
                  <a:cubicBezTo>
                    <a:pt x="108953" y="33544"/>
                    <a:pt x="111830" y="35462"/>
                    <a:pt x="113747" y="36420"/>
                  </a:cubicBezTo>
                  <a:cubicBezTo>
                    <a:pt x="117254" y="38201"/>
                    <a:pt x="121541" y="36803"/>
                    <a:pt x="123322" y="33294"/>
                  </a:cubicBezTo>
                  <a:cubicBezTo>
                    <a:pt x="123322" y="33286"/>
                    <a:pt x="123336" y="33278"/>
                    <a:pt x="123336" y="33270"/>
                  </a:cubicBezTo>
                  <a:cubicBezTo>
                    <a:pt x="125048" y="29747"/>
                    <a:pt x="123651" y="25506"/>
                    <a:pt x="120185" y="23681"/>
                  </a:cubicBezTo>
                  <a:cubicBezTo>
                    <a:pt x="117857" y="22414"/>
                    <a:pt x="115610" y="20995"/>
                    <a:pt x="113473" y="19435"/>
                  </a:cubicBezTo>
                  <a:cubicBezTo>
                    <a:pt x="97173" y="8614"/>
                    <a:pt x="58682" y="-16864"/>
                    <a:pt x="28547" y="16696"/>
                  </a:cubicBezTo>
                  <a:cubicBezTo>
                    <a:pt x="5864" y="40367"/>
                    <a:pt x="-4163" y="73447"/>
                    <a:pt x="1563" y="105731"/>
                  </a:cubicBezTo>
                  <a:cubicBezTo>
                    <a:pt x="5343" y="122258"/>
                    <a:pt x="17589" y="135548"/>
                    <a:pt x="33753" y="140660"/>
                  </a:cubicBezTo>
                  <a:cubicBezTo>
                    <a:pt x="42492" y="143366"/>
                    <a:pt x="51601" y="144661"/>
                    <a:pt x="60737" y="1444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51F9791C-5B01-46BA-BD22-E32DB6D70E95}"/>
                </a:ext>
              </a:extLst>
            </p:cNvPr>
            <p:cNvSpPr/>
            <p:nvPr/>
          </p:nvSpPr>
          <p:spPr>
            <a:xfrm>
              <a:off x="9821102" y="2209688"/>
              <a:ext cx="122356" cy="201219"/>
            </a:xfrm>
            <a:custGeom>
              <a:avLst/>
              <a:gdLst>
                <a:gd name="connsiteX0" fmla="*/ 110388 w 122356"/>
                <a:gd name="connsiteY0" fmla="*/ 174467 h 201219"/>
                <a:gd name="connsiteX1" fmla="*/ 69295 w 122356"/>
                <a:gd name="connsiteY1" fmla="*/ 184056 h 201219"/>
                <a:gd name="connsiteX2" fmla="*/ 26558 w 122356"/>
                <a:gd name="connsiteY2" fmla="*/ 101869 h 201219"/>
                <a:gd name="connsiteX3" fmla="*/ 57926 w 122356"/>
                <a:gd name="connsiteY3" fmla="*/ 91459 h 201219"/>
                <a:gd name="connsiteX4" fmla="*/ 85321 w 122356"/>
                <a:gd name="connsiteY4" fmla="*/ 65981 h 201219"/>
                <a:gd name="connsiteX5" fmla="*/ 79568 w 122356"/>
                <a:gd name="connsiteY5" fmla="*/ 20916 h 201219"/>
                <a:gd name="connsiteX6" fmla="*/ 58063 w 122356"/>
                <a:gd name="connsiteY6" fmla="*/ 3520 h 201219"/>
                <a:gd name="connsiteX7" fmla="*/ 16970 w 122356"/>
                <a:gd name="connsiteY7" fmla="*/ 17218 h 201219"/>
                <a:gd name="connsiteX8" fmla="*/ 16970 w 122356"/>
                <a:gd name="connsiteY8" fmla="*/ 7218 h 201219"/>
                <a:gd name="connsiteX9" fmla="*/ 9984 w 122356"/>
                <a:gd name="connsiteY9" fmla="*/ -42 h 201219"/>
                <a:gd name="connsiteX10" fmla="*/ 9984 w 122356"/>
                <a:gd name="connsiteY10" fmla="*/ -42 h 201219"/>
                <a:gd name="connsiteX11" fmla="*/ 9984 w 122356"/>
                <a:gd name="connsiteY11" fmla="*/ -42 h 201219"/>
                <a:gd name="connsiteX12" fmla="*/ 2861 w 122356"/>
                <a:gd name="connsiteY12" fmla="*/ 6944 h 201219"/>
                <a:gd name="connsiteX13" fmla="*/ -15 w 122356"/>
                <a:gd name="connsiteY13" fmla="*/ 182001 h 201219"/>
                <a:gd name="connsiteX14" fmla="*/ 6970 w 122356"/>
                <a:gd name="connsiteY14" fmla="*/ 189261 h 201219"/>
                <a:gd name="connsiteX15" fmla="*/ 6970 w 122356"/>
                <a:gd name="connsiteY15" fmla="*/ 189261 h 201219"/>
                <a:gd name="connsiteX16" fmla="*/ 6970 w 122356"/>
                <a:gd name="connsiteY16" fmla="*/ 189261 h 201219"/>
                <a:gd name="connsiteX17" fmla="*/ 14093 w 122356"/>
                <a:gd name="connsiteY17" fmla="*/ 182413 h 201219"/>
                <a:gd name="connsiteX18" fmla="*/ 14093 w 122356"/>
                <a:gd name="connsiteY18" fmla="*/ 182275 h 201219"/>
                <a:gd name="connsiteX19" fmla="*/ 15326 w 122356"/>
                <a:gd name="connsiteY19" fmla="*/ 111458 h 201219"/>
                <a:gd name="connsiteX20" fmla="*/ 64638 w 122356"/>
                <a:gd name="connsiteY20" fmla="*/ 197342 h 201219"/>
                <a:gd name="connsiteX21" fmla="*/ 83541 w 122356"/>
                <a:gd name="connsiteY21" fmla="*/ 201178 h 201219"/>
                <a:gd name="connsiteX22" fmla="*/ 120661 w 122356"/>
                <a:gd name="connsiteY22" fmla="*/ 183782 h 201219"/>
                <a:gd name="connsiteX23" fmla="*/ 119977 w 122356"/>
                <a:gd name="connsiteY23" fmla="*/ 173782 h 201219"/>
                <a:gd name="connsiteX24" fmla="*/ 110388 w 122356"/>
                <a:gd name="connsiteY24" fmla="*/ 174467 h 201219"/>
                <a:gd name="connsiteX25" fmla="*/ 15326 w 122356"/>
                <a:gd name="connsiteY25" fmla="*/ 89404 h 201219"/>
                <a:gd name="connsiteX26" fmla="*/ 16285 w 122356"/>
                <a:gd name="connsiteY26" fmla="*/ 35709 h 201219"/>
                <a:gd name="connsiteX27" fmla="*/ 17380 w 122356"/>
                <a:gd name="connsiteY27" fmla="*/ 35709 h 201219"/>
                <a:gd name="connsiteX28" fmla="*/ 55049 w 122356"/>
                <a:gd name="connsiteY28" fmla="*/ 18176 h 201219"/>
                <a:gd name="connsiteX29" fmla="*/ 66418 w 122356"/>
                <a:gd name="connsiteY29" fmla="*/ 27902 h 201219"/>
                <a:gd name="connsiteX30" fmla="*/ 71897 w 122356"/>
                <a:gd name="connsiteY30" fmla="*/ 61050 h 201219"/>
                <a:gd name="connsiteX31" fmla="*/ 52721 w 122356"/>
                <a:gd name="connsiteY31" fmla="*/ 78446 h 201219"/>
                <a:gd name="connsiteX32" fmla="*/ 16970 w 122356"/>
                <a:gd name="connsiteY32" fmla="*/ 89404 h 20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2356" h="201219">
                  <a:moveTo>
                    <a:pt x="110388" y="174467"/>
                  </a:moveTo>
                  <a:cubicBezTo>
                    <a:pt x="99937" y="185756"/>
                    <a:pt x="83664" y="189551"/>
                    <a:pt x="69295" y="184056"/>
                  </a:cubicBezTo>
                  <a:cubicBezTo>
                    <a:pt x="52173" y="177207"/>
                    <a:pt x="34913" y="132415"/>
                    <a:pt x="26558" y="101869"/>
                  </a:cubicBezTo>
                  <a:cubicBezTo>
                    <a:pt x="37297" y="99313"/>
                    <a:pt x="47789" y="95830"/>
                    <a:pt x="57926" y="91459"/>
                  </a:cubicBezTo>
                  <a:cubicBezTo>
                    <a:pt x="70268" y="87259"/>
                    <a:pt x="80239" y="77990"/>
                    <a:pt x="85321" y="65981"/>
                  </a:cubicBezTo>
                  <a:cubicBezTo>
                    <a:pt x="89814" y="50818"/>
                    <a:pt x="87732" y="34463"/>
                    <a:pt x="79568" y="20916"/>
                  </a:cubicBezTo>
                  <a:cubicBezTo>
                    <a:pt x="75733" y="11902"/>
                    <a:pt x="67678" y="5381"/>
                    <a:pt x="58063" y="3520"/>
                  </a:cubicBezTo>
                  <a:cubicBezTo>
                    <a:pt x="43105" y="2587"/>
                    <a:pt x="28380" y="7498"/>
                    <a:pt x="16970" y="17218"/>
                  </a:cubicBezTo>
                  <a:lnTo>
                    <a:pt x="16970" y="7218"/>
                  </a:lnTo>
                  <a:cubicBezTo>
                    <a:pt x="17052" y="3286"/>
                    <a:pt x="13915" y="35"/>
                    <a:pt x="9984" y="-42"/>
                  </a:cubicBezTo>
                  <a:cubicBezTo>
                    <a:pt x="9984" y="-42"/>
                    <a:pt x="9984" y="-42"/>
                    <a:pt x="9984" y="-42"/>
                  </a:cubicBezTo>
                  <a:lnTo>
                    <a:pt x="9984" y="-42"/>
                  </a:lnTo>
                  <a:cubicBezTo>
                    <a:pt x="6135" y="28"/>
                    <a:pt x="3012" y="3095"/>
                    <a:pt x="2861" y="6944"/>
                  </a:cubicBezTo>
                  <a:lnTo>
                    <a:pt x="-15" y="182001"/>
                  </a:lnTo>
                  <a:cubicBezTo>
                    <a:pt x="-98" y="185934"/>
                    <a:pt x="3039" y="189184"/>
                    <a:pt x="6970" y="189261"/>
                  </a:cubicBezTo>
                  <a:cubicBezTo>
                    <a:pt x="6970" y="189261"/>
                    <a:pt x="6970" y="189261"/>
                    <a:pt x="6970" y="189261"/>
                  </a:cubicBezTo>
                  <a:lnTo>
                    <a:pt x="6970" y="189261"/>
                  </a:lnTo>
                  <a:cubicBezTo>
                    <a:pt x="10833" y="189336"/>
                    <a:pt x="14011" y="186271"/>
                    <a:pt x="14093" y="182413"/>
                  </a:cubicBezTo>
                  <a:cubicBezTo>
                    <a:pt x="14093" y="182367"/>
                    <a:pt x="14093" y="182321"/>
                    <a:pt x="14093" y="182275"/>
                  </a:cubicBezTo>
                  <a:lnTo>
                    <a:pt x="15326" y="111458"/>
                  </a:lnTo>
                  <a:cubicBezTo>
                    <a:pt x="22586" y="136799"/>
                    <a:pt x="39982" y="187480"/>
                    <a:pt x="64638" y="197342"/>
                  </a:cubicBezTo>
                  <a:cubicBezTo>
                    <a:pt x="70623" y="199835"/>
                    <a:pt x="77048" y="201138"/>
                    <a:pt x="83541" y="201178"/>
                  </a:cubicBezTo>
                  <a:cubicBezTo>
                    <a:pt x="97704" y="200401"/>
                    <a:pt x="111005" y="194165"/>
                    <a:pt x="120661" y="183782"/>
                  </a:cubicBezTo>
                  <a:cubicBezTo>
                    <a:pt x="123141" y="180800"/>
                    <a:pt x="122839" y="176399"/>
                    <a:pt x="119977" y="173782"/>
                  </a:cubicBezTo>
                  <a:cubicBezTo>
                    <a:pt x="117086" y="171495"/>
                    <a:pt x="112922" y="171792"/>
                    <a:pt x="110388" y="174467"/>
                  </a:cubicBezTo>
                  <a:close/>
                  <a:moveTo>
                    <a:pt x="15326" y="89404"/>
                  </a:moveTo>
                  <a:lnTo>
                    <a:pt x="16285" y="35709"/>
                  </a:lnTo>
                  <a:lnTo>
                    <a:pt x="17380" y="35709"/>
                  </a:lnTo>
                  <a:cubicBezTo>
                    <a:pt x="22997" y="30367"/>
                    <a:pt x="42173" y="15711"/>
                    <a:pt x="55049" y="18176"/>
                  </a:cubicBezTo>
                  <a:cubicBezTo>
                    <a:pt x="60241" y="19297"/>
                    <a:pt x="64514" y="22953"/>
                    <a:pt x="66418" y="27902"/>
                  </a:cubicBezTo>
                  <a:cubicBezTo>
                    <a:pt x="72596" y="37779"/>
                    <a:pt x="74555" y="49713"/>
                    <a:pt x="71897" y="61050"/>
                  </a:cubicBezTo>
                  <a:cubicBezTo>
                    <a:pt x="68199" y="69258"/>
                    <a:pt x="61254" y="75557"/>
                    <a:pt x="52721" y="78446"/>
                  </a:cubicBezTo>
                  <a:cubicBezTo>
                    <a:pt x="41228" y="83365"/>
                    <a:pt x="29243" y="87039"/>
                    <a:pt x="16970" y="894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A2D1A5FE-B113-40CB-8FED-2D162AA47B99}"/>
                </a:ext>
              </a:extLst>
            </p:cNvPr>
            <p:cNvSpPr/>
            <p:nvPr/>
          </p:nvSpPr>
          <p:spPr>
            <a:xfrm>
              <a:off x="10227431" y="2103531"/>
              <a:ext cx="111825" cy="309438"/>
            </a:xfrm>
            <a:custGeom>
              <a:avLst/>
              <a:gdLst>
                <a:gd name="connsiteX0" fmla="*/ 35680 w 111825"/>
                <a:gd name="connsiteY0" fmla="*/ 305143 h 309438"/>
                <a:gd name="connsiteX1" fmla="*/ 37872 w 111825"/>
                <a:gd name="connsiteY1" fmla="*/ 308431 h 309438"/>
                <a:gd name="connsiteX2" fmla="*/ 38557 w 111825"/>
                <a:gd name="connsiteY2" fmla="*/ 308431 h 309438"/>
                <a:gd name="connsiteX3" fmla="*/ 39926 w 111825"/>
                <a:gd name="connsiteY3" fmla="*/ 309253 h 309438"/>
                <a:gd name="connsiteX4" fmla="*/ 42392 w 111825"/>
                <a:gd name="connsiteY4" fmla="*/ 309253 h 309438"/>
                <a:gd name="connsiteX5" fmla="*/ 43077 w 111825"/>
                <a:gd name="connsiteY5" fmla="*/ 309253 h 309438"/>
                <a:gd name="connsiteX6" fmla="*/ 45953 w 111825"/>
                <a:gd name="connsiteY6" fmla="*/ 308157 h 309438"/>
                <a:gd name="connsiteX7" fmla="*/ 48282 w 111825"/>
                <a:gd name="connsiteY7" fmla="*/ 305143 h 309438"/>
                <a:gd name="connsiteX8" fmla="*/ 48282 w 111825"/>
                <a:gd name="connsiteY8" fmla="*/ 305143 h 309438"/>
                <a:gd name="connsiteX9" fmla="*/ 109237 w 111825"/>
                <a:gd name="connsiteY9" fmla="*/ 199123 h 309438"/>
                <a:gd name="connsiteX10" fmla="*/ 110196 w 111825"/>
                <a:gd name="connsiteY10" fmla="*/ 189124 h 309438"/>
                <a:gd name="connsiteX11" fmla="*/ 100375 w 111825"/>
                <a:gd name="connsiteY11" fmla="*/ 188014 h 309438"/>
                <a:gd name="connsiteX12" fmla="*/ 100197 w 111825"/>
                <a:gd name="connsiteY12" fmla="*/ 188165 h 309438"/>
                <a:gd name="connsiteX13" fmla="*/ 49378 w 111825"/>
                <a:gd name="connsiteY13" fmla="*/ 266242 h 309438"/>
                <a:gd name="connsiteX14" fmla="*/ 54446 w 111825"/>
                <a:gd name="connsiteY14" fmla="*/ 7218 h 309438"/>
                <a:gd name="connsiteX15" fmla="*/ 47460 w 111825"/>
                <a:gd name="connsiteY15" fmla="*/ -42 h 309438"/>
                <a:gd name="connsiteX16" fmla="*/ 47460 w 111825"/>
                <a:gd name="connsiteY16" fmla="*/ -42 h 309438"/>
                <a:gd name="connsiteX17" fmla="*/ 40201 w 111825"/>
                <a:gd name="connsiteY17" fmla="*/ 6944 h 309438"/>
                <a:gd name="connsiteX18" fmla="*/ 35406 w 111825"/>
                <a:gd name="connsiteY18" fmla="*/ 251174 h 309438"/>
                <a:gd name="connsiteX19" fmla="*/ 14038 w 111825"/>
                <a:gd name="connsiteY19" fmla="*/ 168988 h 309438"/>
                <a:gd name="connsiteX20" fmla="*/ 5271 w 111825"/>
                <a:gd name="connsiteY20" fmla="*/ 163920 h 309438"/>
                <a:gd name="connsiteX21" fmla="*/ 203 w 111825"/>
                <a:gd name="connsiteY21" fmla="*/ 172550 h 309438"/>
                <a:gd name="connsiteX22" fmla="*/ 34722 w 111825"/>
                <a:gd name="connsiteY22" fmla="*/ 304595 h 309438"/>
                <a:gd name="connsiteX23" fmla="*/ 35680 w 111825"/>
                <a:gd name="connsiteY23" fmla="*/ 305143 h 30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825" h="309438">
                  <a:moveTo>
                    <a:pt x="35680" y="305143"/>
                  </a:moveTo>
                  <a:cubicBezTo>
                    <a:pt x="36078" y="306427"/>
                    <a:pt x="36845" y="307569"/>
                    <a:pt x="37872" y="308431"/>
                  </a:cubicBezTo>
                  <a:lnTo>
                    <a:pt x="38557" y="308431"/>
                  </a:lnTo>
                  <a:cubicBezTo>
                    <a:pt x="38968" y="308784"/>
                    <a:pt x="39420" y="309062"/>
                    <a:pt x="39926" y="309253"/>
                  </a:cubicBezTo>
                  <a:cubicBezTo>
                    <a:pt x="40735" y="309444"/>
                    <a:pt x="41584" y="309444"/>
                    <a:pt x="42392" y="309253"/>
                  </a:cubicBezTo>
                  <a:lnTo>
                    <a:pt x="43077" y="309253"/>
                  </a:lnTo>
                  <a:cubicBezTo>
                    <a:pt x="44118" y="309177"/>
                    <a:pt x="45118" y="308797"/>
                    <a:pt x="45953" y="308157"/>
                  </a:cubicBezTo>
                  <a:cubicBezTo>
                    <a:pt x="47022" y="307417"/>
                    <a:pt x="47830" y="306364"/>
                    <a:pt x="48282" y="305143"/>
                  </a:cubicBezTo>
                  <a:lnTo>
                    <a:pt x="48282" y="305143"/>
                  </a:lnTo>
                  <a:cubicBezTo>
                    <a:pt x="48282" y="304322"/>
                    <a:pt x="79513" y="222957"/>
                    <a:pt x="109237" y="199123"/>
                  </a:cubicBezTo>
                  <a:cubicBezTo>
                    <a:pt x="112250" y="196621"/>
                    <a:pt x="112675" y="192154"/>
                    <a:pt x="110196" y="189124"/>
                  </a:cubicBezTo>
                  <a:cubicBezTo>
                    <a:pt x="107785" y="186106"/>
                    <a:pt x="103402" y="185610"/>
                    <a:pt x="100375" y="188014"/>
                  </a:cubicBezTo>
                  <a:cubicBezTo>
                    <a:pt x="100320" y="188064"/>
                    <a:pt x="100251" y="188114"/>
                    <a:pt x="100197" y="188165"/>
                  </a:cubicBezTo>
                  <a:cubicBezTo>
                    <a:pt x="80746" y="204054"/>
                    <a:pt x="61843" y="239394"/>
                    <a:pt x="49378" y="266242"/>
                  </a:cubicBezTo>
                  <a:lnTo>
                    <a:pt x="54446" y="7218"/>
                  </a:lnTo>
                  <a:cubicBezTo>
                    <a:pt x="54528" y="3286"/>
                    <a:pt x="51392" y="35"/>
                    <a:pt x="47460" y="-42"/>
                  </a:cubicBezTo>
                  <a:cubicBezTo>
                    <a:pt x="47460" y="-42"/>
                    <a:pt x="47460" y="-42"/>
                    <a:pt x="47460" y="-42"/>
                  </a:cubicBezTo>
                  <a:cubicBezTo>
                    <a:pt x="43584" y="24"/>
                    <a:pt x="40420" y="3073"/>
                    <a:pt x="40201" y="6944"/>
                  </a:cubicBezTo>
                  <a:lnTo>
                    <a:pt x="35406" y="251174"/>
                  </a:lnTo>
                  <a:lnTo>
                    <a:pt x="14038" y="168988"/>
                  </a:lnTo>
                  <a:cubicBezTo>
                    <a:pt x="12970" y="165203"/>
                    <a:pt x="9079" y="162956"/>
                    <a:pt x="5271" y="163920"/>
                  </a:cubicBezTo>
                  <a:cubicBezTo>
                    <a:pt x="1504" y="164925"/>
                    <a:pt x="-756" y="168770"/>
                    <a:pt x="203" y="172550"/>
                  </a:cubicBezTo>
                  <a:lnTo>
                    <a:pt x="34722" y="304595"/>
                  </a:lnTo>
                  <a:cubicBezTo>
                    <a:pt x="34722" y="304595"/>
                    <a:pt x="35680" y="305143"/>
                    <a:pt x="35680" y="3051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AC711B2-7542-479B-A7C1-886215D7BAA8}"/>
                </a:ext>
              </a:extLst>
            </p:cNvPr>
            <p:cNvSpPr/>
            <p:nvPr/>
          </p:nvSpPr>
          <p:spPr>
            <a:xfrm>
              <a:off x="10438028" y="2182419"/>
              <a:ext cx="108962" cy="144521"/>
            </a:xfrm>
            <a:custGeom>
              <a:avLst/>
              <a:gdLst>
                <a:gd name="connsiteX0" fmla="*/ 106435 w 108962"/>
                <a:gd name="connsiteY0" fmla="*/ 94757 h 144521"/>
                <a:gd name="connsiteX1" fmla="*/ 96435 w 108962"/>
                <a:gd name="connsiteY1" fmla="*/ 95716 h 144521"/>
                <a:gd name="connsiteX2" fmla="*/ 76574 w 108962"/>
                <a:gd name="connsiteY2" fmla="*/ 114071 h 144521"/>
                <a:gd name="connsiteX3" fmla="*/ 73149 w 108962"/>
                <a:gd name="connsiteY3" fmla="*/ 64622 h 144521"/>
                <a:gd name="connsiteX4" fmla="*/ 71506 w 108962"/>
                <a:gd name="connsiteY4" fmla="*/ 12708 h 144521"/>
                <a:gd name="connsiteX5" fmla="*/ 60547 w 108962"/>
                <a:gd name="connsiteY5" fmla="*/ -31 h 144521"/>
                <a:gd name="connsiteX6" fmla="*/ 20139 w 108962"/>
                <a:gd name="connsiteY6" fmla="*/ 72567 h 144521"/>
                <a:gd name="connsiteX7" fmla="*/ 25755 w 108962"/>
                <a:gd name="connsiteY7" fmla="*/ 11886 h 144521"/>
                <a:gd name="connsiteX8" fmla="*/ 19317 w 108962"/>
                <a:gd name="connsiteY8" fmla="*/ 4215 h 144521"/>
                <a:gd name="connsiteX9" fmla="*/ 11510 w 108962"/>
                <a:gd name="connsiteY9" fmla="*/ 10653 h 144521"/>
                <a:gd name="connsiteX10" fmla="*/ 4 w 108962"/>
                <a:gd name="connsiteY10" fmla="*/ 136946 h 144521"/>
                <a:gd name="connsiteX11" fmla="*/ 5756 w 108962"/>
                <a:gd name="connsiteY11" fmla="*/ 144480 h 144521"/>
                <a:gd name="connsiteX12" fmla="*/ 7126 w 108962"/>
                <a:gd name="connsiteY12" fmla="*/ 144480 h 144521"/>
                <a:gd name="connsiteX13" fmla="*/ 13975 w 108962"/>
                <a:gd name="connsiteY13" fmla="*/ 139412 h 144521"/>
                <a:gd name="connsiteX14" fmla="*/ 58082 w 108962"/>
                <a:gd name="connsiteY14" fmla="*/ 18324 h 144521"/>
                <a:gd name="connsiteX15" fmla="*/ 59041 w 108962"/>
                <a:gd name="connsiteY15" fmla="*/ 64211 h 144521"/>
                <a:gd name="connsiteX16" fmla="*/ 71369 w 108962"/>
                <a:gd name="connsiteY16" fmla="*/ 127084 h 144521"/>
                <a:gd name="connsiteX17" fmla="*/ 107394 w 108962"/>
                <a:gd name="connsiteY17" fmla="*/ 104619 h 144521"/>
                <a:gd name="connsiteX18" fmla="*/ 106435 w 108962"/>
                <a:gd name="connsiteY18" fmla="*/ 94757 h 14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8962" h="144521">
                  <a:moveTo>
                    <a:pt x="106435" y="94757"/>
                  </a:moveTo>
                  <a:cubicBezTo>
                    <a:pt x="103407" y="92272"/>
                    <a:pt x="98942" y="92700"/>
                    <a:pt x="96435" y="95716"/>
                  </a:cubicBezTo>
                  <a:cubicBezTo>
                    <a:pt x="81505" y="113660"/>
                    <a:pt x="76437" y="113797"/>
                    <a:pt x="76574" y="114071"/>
                  </a:cubicBezTo>
                  <a:cubicBezTo>
                    <a:pt x="71917" y="110235"/>
                    <a:pt x="72738" y="81744"/>
                    <a:pt x="73149" y="64622"/>
                  </a:cubicBezTo>
                  <a:cubicBezTo>
                    <a:pt x="74327" y="47305"/>
                    <a:pt x="73779" y="29915"/>
                    <a:pt x="71506" y="12708"/>
                  </a:cubicBezTo>
                  <a:cubicBezTo>
                    <a:pt x="69862" y="4489"/>
                    <a:pt x="66163" y="106"/>
                    <a:pt x="60547" y="-31"/>
                  </a:cubicBezTo>
                  <a:cubicBezTo>
                    <a:pt x="54931" y="-168"/>
                    <a:pt x="45480" y="-31"/>
                    <a:pt x="20139" y="72567"/>
                  </a:cubicBezTo>
                  <a:lnTo>
                    <a:pt x="25755" y="11886"/>
                  </a:lnTo>
                  <a:cubicBezTo>
                    <a:pt x="26070" y="7997"/>
                    <a:pt x="23208" y="4577"/>
                    <a:pt x="19317" y="4215"/>
                  </a:cubicBezTo>
                  <a:cubicBezTo>
                    <a:pt x="15427" y="3967"/>
                    <a:pt x="12002" y="6784"/>
                    <a:pt x="11510" y="10653"/>
                  </a:cubicBezTo>
                  <a:lnTo>
                    <a:pt x="4" y="136946"/>
                  </a:lnTo>
                  <a:cubicBezTo>
                    <a:pt x="-271" y="140554"/>
                    <a:pt x="2209" y="143795"/>
                    <a:pt x="5756" y="144480"/>
                  </a:cubicBezTo>
                  <a:lnTo>
                    <a:pt x="7126" y="144480"/>
                  </a:lnTo>
                  <a:cubicBezTo>
                    <a:pt x="10263" y="144448"/>
                    <a:pt x="13030" y="142403"/>
                    <a:pt x="13975" y="139412"/>
                  </a:cubicBezTo>
                  <a:cubicBezTo>
                    <a:pt x="25153" y="97851"/>
                    <a:pt x="39919" y="57338"/>
                    <a:pt x="58082" y="18324"/>
                  </a:cubicBezTo>
                  <a:cubicBezTo>
                    <a:pt x="59547" y="33573"/>
                    <a:pt x="59863" y="48914"/>
                    <a:pt x="59041" y="64211"/>
                  </a:cubicBezTo>
                  <a:cubicBezTo>
                    <a:pt x="58082" y="97634"/>
                    <a:pt x="57397" y="121878"/>
                    <a:pt x="71369" y="127084"/>
                  </a:cubicBezTo>
                  <a:cubicBezTo>
                    <a:pt x="80683" y="130645"/>
                    <a:pt x="91504" y="123796"/>
                    <a:pt x="107394" y="104619"/>
                  </a:cubicBezTo>
                  <a:cubicBezTo>
                    <a:pt x="109791" y="101611"/>
                    <a:pt x="109366" y="97247"/>
                    <a:pt x="106435" y="94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18314898-E5F5-4DA6-A817-610AF202DAE3}"/>
                </a:ext>
              </a:extLst>
            </p:cNvPr>
            <p:cNvSpPr/>
            <p:nvPr/>
          </p:nvSpPr>
          <p:spPr>
            <a:xfrm>
              <a:off x="10600437" y="2209530"/>
              <a:ext cx="152962" cy="83822"/>
            </a:xfrm>
            <a:custGeom>
              <a:avLst/>
              <a:gdLst>
                <a:gd name="connsiteX0" fmla="*/ 152916 w 152962"/>
                <a:gd name="connsiteY0" fmla="*/ 29293 h 83822"/>
                <a:gd name="connsiteX1" fmla="*/ 148258 w 152962"/>
                <a:gd name="connsiteY1" fmla="*/ 23403 h 83822"/>
                <a:gd name="connsiteX2" fmla="*/ 85112 w 152962"/>
                <a:gd name="connsiteY2" fmla="*/ 391 h 83822"/>
                <a:gd name="connsiteX3" fmla="*/ 75797 w 152962"/>
                <a:gd name="connsiteY3" fmla="*/ 4774 h 83822"/>
                <a:gd name="connsiteX4" fmla="*/ 80181 w 152962"/>
                <a:gd name="connsiteY4" fmla="*/ 14088 h 83822"/>
                <a:gd name="connsiteX5" fmla="*/ 102371 w 152962"/>
                <a:gd name="connsiteY5" fmla="*/ 22170 h 83822"/>
                <a:gd name="connsiteX6" fmla="*/ 5528 w 152962"/>
                <a:gd name="connsiteY6" fmla="*/ 17513 h 83822"/>
                <a:gd name="connsiteX7" fmla="*/ 159 w 152962"/>
                <a:gd name="connsiteY7" fmla="*/ 26040 h 83822"/>
                <a:gd name="connsiteX8" fmla="*/ 4843 w 152962"/>
                <a:gd name="connsiteY8" fmla="*/ 31210 h 83822"/>
                <a:gd name="connsiteX9" fmla="*/ 121000 w 152962"/>
                <a:gd name="connsiteY9" fmla="*/ 36690 h 83822"/>
                <a:gd name="connsiteX10" fmla="*/ 67305 w 152962"/>
                <a:gd name="connsiteY10" fmla="*/ 69975 h 83822"/>
                <a:gd name="connsiteX11" fmla="*/ 63086 w 152962"/>
                <a:gd name="connsiteY11" fmla="*/ 79124 h 83822"/>
                <a:gd name="connsiteX12" fmla="*/ 71003 w 152962"/>
                <a:gd name="connsiteY12" fmla="*/ 83673 h 83822"/>
                <a:gd name="connsiteX13" fmla="*/ 74702 w 152962"/>
                <a:gd name="connsiteY13" fmla="*/ 82577 h 83822"/>
                <a:gd name="connsiteX14" fmla="*/ 149491 w 152962"/>
                <a:gd name="connsiteY14" fmla="*/ 36142 h 83822"/>
                <a:gd name="connsiteX15" fmla="*/ 152916 w 152962"/>
                <a:gd name="connsiteY15" fmla="*/ 29293 h 8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962" h="83822">
                  <a:moveTo>
                    <a:pt x="152916" y="29293"/>
                  </a:moveTo>
                  <a:cubicBezTo>
                    <a:pt x="152614" y="26604"/>
                    <a:pt x="150806" y="24322"/>
                    <a:pt x="148258" y="23403"/>
                  </a:cubicBezTo>
                  <a:lnTo>
                    <a:pt x="85112" y="391"/>
                  </a:lnTo>
                  <a:cubicBezTo>
                    <a:pt x="81331" y="-971"/>
                    <a:pt x="77154" y="992"/>
                    <a:pt x="75797" y="4774"/>
                  </a:cubicBezTo>
                  <a:cubicBezTo>
                    <a:pt x="74441" y="8556"/>
                    <a:pt x="76400" y="12727"/>
                    <a:pt x="80181" y="14088"/>
                  </a:cubicBezTo>
                  <a:lnTo>
                    <a:pt x="102371" y="22170"/>
                  </a:lnTo>
                  <a:lnTo>
                    <a:pt x="5528" y="17513"/>
                  </a:lnTo>
                  <a:cubicBezTo>
                    <a:pt x="1693" y="18387"/>
                    <a:pt x="-704" y="22204"/>
                    <a:pt x="159" y="26040"/>
                  </a:cubicBezTo>
                  <a:cubicBezTo>
                    <a:pt x="720" y="28461"/>
                    <a:pt x="2487" y="30420"/>
                    <a:pt x="4843" y="31210"/>
                  </a:cubicBezTo>
                  <a:lnTo>
                    <a:pt x="121000" y="36690"/>
                  </a:lnTo>
                  <a:lnTo>
                    <a:pt x="67305" y="69975"/>
                  </a:lnTo>
                  <a:cubicBezTo>
                    <a:pt x="63620" y="71337"/>
                    <a:pt x="61730" y="75432"/>
                    <a:pt x="63086" y="79124"/>
                  </a:cubicBezTo>
                  <a:cubicBezTo>
                    <a:pt x="64278" y="82354"/>
                    <a:pt x="67606" y="84269"/>
                    <a:pt x="71003" y="83673"/>
                  </a:cubicBezTo>
                  <a:cubicBezTo>
                    <a:pt x="72318" y="83669"/>
                    <a:pt x="73606" y="83289"/>
                    <a:pt x="74702" y="82577"/>
                  </a:cubicBezTo>
                  <a:lnTo>
                    <a:pt x="149491" y="36142"/>
                  </a:lnTo>
                  <a:cubicBezTo>
                    <a:pt x="151847" y="34695"/>
                    <a:pt x="153162" y="32040"/>
                    <a:pt x="152916" y="292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3A01020-DC51-4958-AD2B-3FCBFB29D77F}"/>
                </a:ext>
              </a:extLst>
            </p:cNvPr>
            <p:cNvSpPr/>
            <p:nvPr/>
          </p:nvSpPr>
          <p:spPr>
            <a:xfrm>
              <a:off x="10784116" y="2193964"/>
              <a:ext cx="160584" cy="71066"/>
            </a:xfrm>
            <a:custGeom>
              <a:avLst/>
              <a:gdLst>
                <a:gd name="connsiteX0" fmla="*/ 81009 w 160584"/>
                <a:gd name="connsiteY0" fmla="*/ 47188 h 71066"/>
                <a:gd name="connsiteX1" fmla="*/ 83338 w 160584"/>
                <a:gd name="connsiteY1" fmla="*/ 45407 h 71066"/>
                <a:gd name="connsiteX2" fmla="*/ 143608 w 160584"/>
                <a:gd name="connsiteY2" fmla="*/ 66775 h 71066"/>
                <a:gd name="connsiteX3" fmla="*/ 158401 w 160584"/>
                <a:gd name="connsiteY3" fmla="*/ 20888 h 71066"/>
                <a:gd name="connsiteX4" fmla="*/ 142238 w 160584"/>
                <a:gd name="connsiteY4" fmla="*/ 1026 h 71066"/>
                <a:gd name="connsiteX5" fmla="*/ 83612 w 160584"/>
                <a:gd name="connsiteY5" fmla="*/ 26915 h 71066"/>
                <a:gd name="connsiteX6" fmla="*/ 21287 w 160584"/>
                <a:gd name="connsiteY6" fmla="*/ 5410 h 71066"/>
                <a:gd name="connsiteX7" fmla="*/ 4439 w 160584"/>
                <a:gd name="connsiteY7" fmla="*/ 19107 h 71066"/>
                <a:gd name="connsiteX8" fmla="*/ 12110 w 160584"/>
                <a:gd name="connsiteY8" fmla="*/ 63214 h 71066"/>
                <a:gd name="connsiteX9" fmla="*/ 34574 w 160584"/>
                <a:gd name="connsiteY9" fmla="*/ 71022 h 71066"/>
                <a:gd name="connsiteX10" fmla="*/ 60874 w 160584"/>
                <a:gd name="connsiteY10" fmla="*/ 62255 h 71066"/>
                <a:gd name="connsiteX11" fmla="*/ 81009 w 160584"/>
                <a:gd name="connsiteY11" fmla="*/ 47188 h 71066"/>
                <a:gd name="connsiteX12" fmla="*/ 137855 w 160584"/>
                <a:gd name="connsiteY12" fmla="*/ 14587 h 71066"/>
                <a:gd name="connsiteX13" fmla="*/ 144704 w 160584"/>
                <a:gd name="connsiteY13" fmla="*/ 24449 h 71066"/>
                <a:gd name="connsiteX14" fmla="*/ 137170 w 160584"/>
                <a:gd name="connsiteY14" fmla="*/ 54036 h 71066"/>
                <a:gd name="connsiteX15" fmla="*/ 94433 w 160584"/>
                <a:gd name="connsiteY15" fmla="*/ 36503 h 71066"/>
                <a:gd name="connsiteX16" fmla="*/ 137855 w 160584"/>
                <a:gd name="connsiteY16" fmla="*/ 14587 h 71066"/>
                <a:gd name="connsiteX17" fmla="*/ 20603 w 160584"/>
                <a:gd name="connsiteY17" fmla="*/ 52941 h 71066"/>
                <a:gd name="connsiteX18" fmla="*/ 16904 w 160584"/>
                <a:gd name="connsiteY18" fmla="*/ 25545 h 71066"/>
                <a:gd name="connsiteX19" fmla="*/ 24164 w 160584"/>
                <a:gd name="connsiteY19" fmla="*/ 19107 h 71066"/>
                <a:gd name="connsiteX20" fmla="*/ 28547 w 160584"/>
                <a:gd name="connsiteY20" fmla="*/ 19107 h 71066"/>
                <a:gd name="connsiteX21" fmla="*/ 71969 w 160584"/>
                <a:gd name="connsiteY21" fmla="*/ 36640 h 71066"/>
                <a:gd name="connsiteX22" fmla="*/ 52792 w 160584"/>
                <a:gd name="connsiteY22" fmla="*/ 51708 h 71066"/>
                <a:gd name="connsiteX23" fmla="*/ 20603 w 160584"/>
                <a:gd name="connsiteY23" fmla="*/ 52941 h 71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0584" h="71066">
                  <a:moveTo>
                    <a:pt x="81009" y="47188"/>
                  </a:moveTo>
                  <a:lnTo>
                    <a:pt x="83338" y="45407"/>
                  </a:lnTo>
                  <a:cubicBezTo>
                    <a:pt x="104980" y="70200"/>
                    <a:pt x="128951" y="74172"/>
                    <a:pt x="143608" y="66775"/>
                  </a:cubicBezTo>
                  <a:cubicBezTo>
                    <a:pt x="155114" y="60885"/>
                    <a:pt x="165113" y="45818"/>
                    <a:pt x="158401" y="20888"/>
                  </a:cubicBezTo>
                  <a:cubicBezTo>
                    <a:pt x="156977" y="11845"/>
                    <a:pt x="150799" y="4262"/>
                    <a:pt x="142238" y="1026"/>
                  </a:cubicBezTo>
                  <a:cubicBezTo>
                    <a:pt x="126075" y="-4179"/>
                    <a:pt x="104295" y="10478"/>
                    <a:pt x="83612" y="26915"/>
                  </a:cubicBezTo>
                  <a:cubicBezTo>
                    <a:pt x="70736" y="18011"/>
                    <a:pt x="41423" y="-480"/>
                    <a:pt x="21287" y="5410"/>
                  </a:cubicBezTo>
                  <a:cubicBezTo>
                    <a:pt x="13849" y="7104"/>
                    <a:pt x="7617" y="12168"/>
                    <a:pt x="4439" y="19107"/>
                  </a:cubicBezTo>
                  <a:cubicBezTo>
                    <a:pt x="-3670" y="33789"/>
                    <a:pt x="-478" y="52131"/>
                    <a:pt x="12110" y="63214"/>
                  </a:cubicBezTo>
                  <a:cubicBezTo>
                    <a:pt x="18452" y="68374"/>
                    <a:pt x="26397" y="71138"/>
                    <a:pt x="34574" y="71022"/>
                  </a:cubicBezTo>
                  <a:cubicBezTo>
                    <a:pt x="44039" y="70890"/>
                    <a:pt x="53230" y="67827"/>
                    <a:pt x="60874" y="62255"/>
                  </a:cubicBezTo>
                  <a:cubicBezTo>
                    <a:pt x="66764" y="58831"/>
                    <a:pt x="73613" y="53215"/>
                    <a:pt x="81009" y="47188"/>
                  </a:cubicBezTo>
                  <a:close/>
                  <a:moveTo>
                    <a:pt x="137855" y="14587"/>
                  </a:moveTo>
                  <a:cubicBezTo>
                    <a:pt x="138951" y="14587"/>
                    <a:pt x="142375" y="16094"/>
                    <a:pt x="144704" y="24449"/>
                  </a:cubicBezTo>
                  <a:cubicBezTo>
                    <a:pt x="148402" y="38147"/>
                    <a:pt x="145663" y="49790"/>
                    <a:pt x="137170" y="54036"/>
                  </a:cubicBezTo>
                  <a:cubicBezTo>
                    <a:pt x="128678" y="58283"/>
                    <a:pt x="111007" y="54995"/>
                    <a:pt x="94433" y="36503"/>
                  </a:cubicBezTo>
                  <a:cubicBezTo>
                    <a:pt x="110459" y="24039"/>
                    <a:pt x="128678" y="11574"/>
                    <a:pt x="137855" y="14587"/>
                  </a:cubicBezTo>
                  <a:close/>
                  <a:moveTo>
                    <a:pt x="20603" y="52941"/>
                  </a:moveTo>
                  <a:cubicBezTo>
                    <a:pt x="12987" y="45862"/>
                    <a:pt x="11439" y="34390"/>
                    <a:pt x="16904" y="25545"/>
                  </a:cubicBezTo>
                  <a:cubicBezTo>
                    <a:pt x="18055" y="22291"/>
                    <a:pt x="20794" y="19857"/>
                    <a:pt x="24164" y="19107"/>
                  </a:cubicBezTo>
                  <a:cubicBezTo>
                    <a:pt x="25616" y="18898"/>
                    <a:pt x="27095" y="18898"/>
                    <a:pt x="28547" y="19107"/>
                  </a:cubicBezTo>
                  <a:cubicBezTo>
                    <a:pt x="44245" y="21306"/>
                    <a:pt x="59148" y="27327"/>
                    <a:pt x="71969" y="36640"/>
                  </a:cubicBezTo>
                  <a:cubicBezTo>
                    <a:pt x="64983" y="42393"/>
                    <a:pt x="58271" y="47735"/>
                    <a:pt x="52792" y="51708"/>
                  </a:cubicBezTo>
                  <a:cubicBezTo>
                    <a:pt x="43697" y="59658"/>
                    <a:pt x="30287" y="60172"/>
                    <a:pt x="20603" y="529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570F718-EB16-4850-9658-4A1482EEC823}"/>
                </a:ext>
              </a:extLst>
            </p:cNvPr>
            <p:cNvSpPr/>
            <p:nvPr/>
          </p:nvSpPr>
          <p:spPr>
            <a:xfrm>
              <a:off x="6791563" y="2963629"/>
              <a:ext cx="1486708" cy="672401"/>
            </a:xfrm>
            <a:custGeom>
              <a:avLst/>
              <a:gdLst>
                <a:gd name="connsiteX0" fmla="*/ 1486477 w 1486708"/>
                <a:gd name="connsiteY0" fmla="*/ 342793 h 672401"/>
                <a:gd name="connsiteX1" fmla="*/ 1393606 w 1486708"/>
                <a:gd name="connsiteY1" fmla="*/ 12267 h 672401"/>
                <a:gd name="connsiteX2" fmla="*/ 168620 w 1486708"/>
                <a:gd name="connsiteY2" fmla="*/ 71989 h 672401"/>
                <a:gd name="connsiteX3" fmla="*/ 169853 w 1486708"/>
                <a:gd name="connsiteY3" fmla="*/ 85687 h 672401"/>
                <a:gd name="connsiteX4" fmla="*/ 1384840 w 1486708"/>
                <a:gd name="connsiteY4" fmla="*/ 22952 h 672401"/>
                <a:gd name="connsiteX5" fmla="*/ 1472231 w 1486708"/>
                <a:gd name="connsiteY5" fmla="*/ 342793 h 672401"/>
                <a:gd name="connsiteX6" fmla="*/ 1387032 w 1486708"/>
                <a:gd name="connsiteY6" fmla="*/ 548259 h 672401"/>
                <a:gd name="connsiteX7" fmla="*/ 126842 w 1486708"/>
                <a:gd name="connsiteY7" fmla="*/ 657840 h 672401"/>
                <a:gd name="connsiteX8" fmla="*/ 14384 w 1486708"/>
                <a:gd name="connsiteY8" fmla="*/ 575654 h 672401"/>
                <a:gd name="connsiteX9" fmla="*/ 130404 w 1486708"/>
                <a:gd name="connsiteY9" fmla="*/ 142669 h 672401"/>
                <a:gd name="connsiteX10" fmla="*/ 116706 w 1486708"/>
                <a:gd name="connsiteY10" fmla="*/ 138423 h 672401"/>
                <a:gd name="connsiteX11" fmla="*/ 1097 w 1486708"/>
                <a:gd name="connsiteY11" fmla="*/ 580996 h 672401"/>
                <a:gd name="connsiteX12" fmla="*/ 126705 w 1486708"/>
                <a:gd name="connsiteY12" fmla="*/ 672360 h 672401"/>
                <a:gd name="connsiteX13" fmla="*/ 1390867 w 1486708"/>
                <a:gd name="connsiteY13" fmla="*/ 562778 h 672401"/>
                <a:gd name="connsiteX14" fmla="*/ 1486477 w 1486708"/>
                <a:gd name="connsiteY14" fmla="*/ 342793 h 67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6708" h="672401">
                  <a:moveTo>
                    <a:pt x="1486477" y="342793"/>
                  </a:moveTo>
                  <a:cubicBezTo>
                    <a:pt x="1483464" y="271565"/>
                    <a:pt x="1456068" y="60894"/>
                    <a:pt x="1393606" y="12267"/>
                  </a:cubicBezTo>
                  <a:cubicBezTo>
                    <a:pt x="1335117" y="-33209"/>
                    <a:pt x="287791" y="61168"/>
                    <a:pt x="168620" y="71989"/>
                  </a:cubicBezTo>
                  <a:lnTo>
                    <a:pt x="169853" y="85687"/>
                  </a:lnTo>
                  <a:cubicBezTo>
                    <a:pt x="635575" y="43087"/>
                    <a:pt x="1344021" y="-8827"/>
                    <a:pt x="1384840" y="22952"/>
                  </a:cubicBezTo>
                  <a:cubicBezTo>
                    <a:pt x="1439631" y="65414"/>
                    <a:pt x="1469081" y="266223"/>
                    <a:pt x="1472231" y="342793"/>
                  </a:cubicBezTo>
                  <a:cubicBezTo>
                    <a:pt x="1475519" y="421829"/>
                    <a:pt x="1438261" y="531136"/>
                    <a:pt x="1387032" y="548259"/>
                  </a:cubicBezTo>
                  <a:cubicBezTo>
                    <a:pt x="1335802" y="565381"/>
                    <a:pt x="200262" y="657840"/>
                    <a:pt x="126842" y="657840"/>
                  </a:cubicBezTo>
                  <a:cubicBezTo>
                    <a:pt x="66847" y="657840"/>
                    <a:pt x="25068" y="603049"/>
                    <a:pt x="14384" y="575654"/>
                  </a:cubicBezTo>
                  <a:cubicBezTo>
                    <a:pt x="5892" y="553327"/>
                    <a:pt x="81092" y="298275"/>
                    <a:pt x="130404" y="142669"/>
                  </a:cubicBezTo>
                  <a:lnTo>
                    <a:pt x="116706" y="138423"/>
                  </a:lnTo>
                  <a:cubicBezTo>
                    <a:pt x="95064" y="206912"/>
                    <a:pt x="-12052" y="548122"/>
                    <a:pt x="1097" y="580996"/>
                  </a:cubicBezTo>
                  <a:cubicBezTo>
                    <a:pt x="16165" y="618939"/>
                    <a:pt x="65203" y="672360"/>
                    <a:pt x="126705" y="672360"/>
                  </a:cubicBezTo>
                  <a:cubicBezTo>
                    <a:pt x="188208" y="672360"/>
                    <a:pt x="1330186" y="582777"/>
                    <a:pt x="1390867" y="562778"/>
                  </a:cubicBezTo>
                  <a:cubicBezTo>
                    <a:pt x="1455109" y="540862"/>
                    <a:pt x="1489764" y="420185"/>
                    <a:pt x="1486477" y="3427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DE3D2DAA-378D-4133-8109-2E250BC0BD64}"/>
                </a:ext>
              </a:extLst>
            </p:cNvPr>
            <p:cNvSpPr/>
            <p:nvPr/>
          </p:nvSpPr>
          <p:spPr>
            <a:xfrm>
              <a:off x="7024169" y="3088290"/>
              <a:ext cx="373262" cy="204201"/>
            </a:xfrm>
            <a:custGeom>
              <a:avLst/>
              <a:gdLst>
                <a:gd name="connsiteX0" fmla="*/ 88607 w 373262"/>
                <a:gd name="connsiteY0" fmla="*/ 41979 h 204201"/>
                <a:gd name="connsiteX1" fmla="*/ 70800 w 373262"/>
                <a:gd name="connsiteY1" fmla="*/ 64 h 204201"/>
                <a:gd name="connsiteX2" fmla="*/ 42309 w 373262"/>
                <a:gd name="connsiteY2" fmla="*/ 46636 h 204201"/>
                <a:gd name="connsiteX3" fmla="*/ 40391 w 373262"/>
                <a:gd name="connsiteY3" fmla="*/ 58964 h 204201"/>
                <a:gd name="connsiteX4" fmla="*/ 33542 w 373262"/>
                <a:gd name="connsiteY4" fmla="*/ 103893 h 204201"/>
                <a:gd name="connsiteX5" fmla="*/ -17 w 373262"/>
                <a:gd name="connsiteY5" fmla="*/ 135672 h 204201"/>
                <a:gd name="connsiteX6" fmla="*/ 9023 w 373262"/>
                <a:gd name="connsiteY6" fmla="*/ 146630 h 204201"/>
                <a:gd name="connsiteX7" fmla="*/ 31214 w 373262"/>
                <a:gd name="connsiteY7" fmla="*/ 126631 h 204201"/>
                <a:gd name="connsiteX8" fmla="*/ 43679 w 373262"/>
                <a:gd name="connsiteY8" fmla="*/ 201284 h 204201"/>
                <a:gd name="connsiteX9" fmla="*/ 53952 w 373262"/>
                <a:gd name="connsiteY9" fmla="*/ 204160 h 204201"/>
                <a:gd name="connsiteX10" fmla="*/ 76279 w 373262"/>
                <a:gd name="connsiteY10" fmla="*/ 195256 h 204201"/>
                <a:gd name="connsiteX11" fmla="*/ 141343 w 373262"/>
                <a:gd name="connsiteY11" fmla="*/ 125946 h 204201"/>
                <a:gd name="connsiteX12" fmla="*/ 153808 w 373262"/>
                <a:gd name="connsiteY12" fmla="*/ 187997 h 204201"/>
                <a:gd name="connsiteX13" fmla="*/ 165451 w 373262"/>
                <a:gd name="connsiteY13" fmla="*/ 193339 h 204201"/>
                <a:gd name="connsiteX14" fmla="*/ 206544 w 373262"/>
                <a:gd name="connsiteY14" fmla="*/ 160738 h 204201"/>
                <a:gd name="connsiteX15" fmla="*/ 254897 w 373262"/>
                <a:gd name="connsiteY15" fmla="*/ 94852 h 204201"/>
                <a:gd name="connsiteX16" fmla="*/ 254897 w 373262"/>
                <a:gd name="connsiteY16" fmla="*/ 159916 h 204201"/>
                <a:gd name="connsiteX17" fmla="*/ 260513 w 373262"/>
                <a:gd name="connsiteY17" fmla="*/ 167450 h 204201"/>
                <a:gd name="connsiteX18" fmla="*/ 268732 w 373262"/>
                <a:gd name="connsiteY18" fmla="*/ 162930 h 204201"/>
                <a:gd name="connsiteX19" fmla="*/ 317222 w 373262"/>
                <a:gd name="connsiteY19" fmla="*/ 67046 h 204201"/>
                <a:gd name="connsiteX20" fmla="*/ 319413 w 373262"/>
                <a:gd name="connsiteY20" fmla="*/ 75402 h 204201"/>
                <a:gd name="connsiteX21" fmla="*/ 323386 w 373262"/>
                <a:gd name="connsiteY21" fmla="*/ 124302 h 204201"/>
                <a:gd name="connsiteX22" fmla="*/ 338453 w 373262"/>
                <a:gd name="connsiteY22" fmla="*/ 180052 h 204201"/>
                <a:gd name="connsiteX23" fmla="*/ 344069 w 373262"/>
                <a:gd name="connsiteY23" fmla="*/ 181011 h 204201"/>
                <a:gd name="connsiteX24" fmla="*/ 373245 w 373262"/>
                <a:gd name="connsiteY24" fmla="*/ 162930 h 204201"/>
                <a:gd name="connsiteX25" fmla="*/ 363246 w 373262"/>
                <a:gd name="connsiteY25" fmla="*/ 152931 h 204201"/>
                <a:gd name="connsiteX26" fmla="*/ 343658 w 373262"/>
                <a:gd name="connsiteY26" fmla="*/ 166628 h 204201"/>
                <a:gd name="connsiteX27" fmla="*/ 337494 w 373262"/>
                <a:gd name="connsiteY27" fmla="*/ 123618 h 204201"/>
                <a:gd name="connsiteX28" fmla="*/ 333385 w 373262"/>
                <a:gd name="connsiteY28" fmla="*/ 72936 h 204201"/>
                <a:gd name="connsiteX29" fmla="*/ 319687 w 373262"/>
                <a:gd name="connsiteY29" fmla="*/ 52252 h 204201"/>
                <a:gd name="connsiteX30" fmla="*/ 271198 w 373262"/>
                <a:gd name="connsiteY30" fmla="*/ 120741 h 204201"/>
                <a:gd name="connsiteX31" fmla="*/ 269691 w 373262"/>
                <a:gd name="connsiteY31" fmla="*/ 89921 h 204201"/>
                <a:gd name="connsiteX32" fmla="*/ 261335 w 373262"/>
                <a:gd name="connsiteY32" fmla="*/ 79374 h 204201"/>
                <a:gd name="connsiteX33" fmla="*/ 209695 w 373262"/>
                <a:gd name="connsiteY33" fmla="*/ 132384 h 204201"/>
                <a:gd name="connsiteX34" fmla="*/ 211749 w 373262"/>
                <a:gd name="connsiteY34" fmla="*/ 81429 h 204201"/>
                <a:gd name="connsiteX35" fmla="*/ 198052 w 373262"/>
                <a:gd name="connsiteY35" fmla="*/ 81429 h 204201"/>
                <a:gd name="connsiteX36" fmla="*/ 193531 w 373262"/>
                <a:gd name="connsiteY36" fmla="*/ 155944 h 204201"/>
                <a:gd name="connsiteX37" fmla="*/ 165177 w 373262"/>
                <a:gd name="connsiteY37" fmla="*/ 179641 h 204201"/>
                <a:gd name="connsiteX38" fmla="*/ 163945 w 373262"/>
                <a:gd name="connsiteY38" fmla="*/ 178819 h 204201"/>
                <a:gd name="connsiteX39" fmla="*/ 156137 w 373262"/>
                <a:gd name="connsiteY39" fmla="*/ 96633 h 204201"/>
                <a:gd name="connsiteX40" fmla="*/ 150795 w 373262"/>
                <a:gd name="connsiteY40" fmla="*/ 89099 h 204201"/>
                <a:gd name="connsiteX41" fmla="*/ 142576 w 373262"/>
                <a:gd name="connsiteY41" fmla="*/ 93346 h 204201"/>
                <a:gd name="connsiteX42" fmla="*/ 68471 w 373262"/>
                <a:gd name="connsiteY42" fmla="*/ 183340 h 204201"/>
                <a:gd name="connsiteX43" fmla="*/ 51623 w 373262"/>
                <a:gd name="connsiteY43" fmla="*/ 188956 h 204201"/>
                <a:gd name="connsiteX44" fmla="*/ 47788 w 373262"/>
                <a:gd name="connsiteY44" fmla="*/ 110057 h 204201"/>
                <a:gd name="connsiteX45" fmla="*/ 88607 w 373262"/>
                <a:gd name="connsiteY45" fmla="*/ 41979 h 204201"/>
                <a:gd name="connsiteX46" fmla="*/ 54363 w 373262"/>
                <a:gd name="connsiteY46" fmla="*/ 61156 h 204201"/>
                <a:gd name="connsiteX47" fmla="*/ 56281 w 373262"/>
                <a:gd name="connsiteY47" fmla="*/ 48965 h 204201"/>
                <a:gd name="connsiteX48" fmla="*/ 69019 w 373262"/>
                <a:gd name="connsiteY48" fmla="*/ 14173 h 204201"/>
                <a:gd name="connsiteX49" fmla="*/ 74498 w 373262"/>
                <a:gd name="connsiteY49" fmla="*/ 40746 h 204201"/>
                <a:gd name="connsiteX50" fmla="*/ 50664 w 373262"/>
                <a:gd name="connsiteY50" fmla="*/ 84716 h 20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73262" h="204201">
                  <a:moveTo>
                    <a:pt x="88607" y="41979"/>
                  </a:moveTo>
                  <a:cubicBezTo>
                    <a:pt x="90525" y="18830"/>
                    <a:pt x="83265" y="886"/>
                    <a:pt x="70800" y="64"/>
                  </a:cubicBezTo>
                  <a:cubicBezTo>
                    <a:pt x="63129" y="-895"/>
                    <a:pt x="49021" y="3900"/>
                    <a:pt x="42309" y="46636"/>
                  </a:cubicBezTo>
                  <a:lnTo>
                    <a:pt x="40391" y="58964"/>
                  </a:lnTo>
                  <a:cubicBezTo>
                    <a:pt x="37789" y="74580"/>
                    <a:pt x="35460" y="89784"/>
                    <a:pt x="33542" y="103893"/>
                  </a:cubicBezTo>
                  <a:cubicBezTo>
                    <a:pt x="22961" y="115111"/>
                    <a:pt x="11756" y="125713"/>
                    <a:pt x="-17" y="135672"/>
                  </a:cubicBezTo>
                  <a:lnTo>
                    <a:pt x="9023" y="146630"/>
                  </a:lnTo>
                  <a:cubicBezTo>
                    <a:pt x="10119" y="145808"/>
                    <a:pt x="19434" y="138000"/>
                    <a:pt x="31214" y="126631"/>
                  </a:cubicBezTo>
                  <a:cubicBezTo>
                    <a:pt x="27652" y="164300"/>
                    <a:pt x="29433" y="192380"/>
                    <a:pt x="43679" y="201284"/>
                  </a:cubicBezTo>
                  <a:cubicBezTo>
                    <a:pt x="46767" y="203188"/>
                    <a:pt x="50326" y="204174"/>
                    <a:pt x="53952" y="204160"/>
                  </a:cubicBezTo>
                  <a:cubicBezTo>
                    <a:pt x="62116" y="203489"/>
                    <a:pt x="69891" y="200380"/>
                    <a:pt x="76279" y="195256"/>
                  </a:cubicBezTo>
                  <a:cubicBezTo>
                    <a:pt x="102232" y="176559"/>
                    <a:pt x="124327" y="153027"/>
                    <a:pt x="141343" y="125946"/>
                  </a:cubicBezTo>
                  <a:cubicBezTo>
                    <a:pt x="141343" y="148821"/>
                    <a:pt x="143809" y="177313"/>
                    <a:pt x="153808" y="187997"/>
                  </a:cubicBezTo>
                  <a:cubicBezTo>
                    <a:pt x="156778" y="191325"/>
                    <a:pt x="160997" y="193257"/>
                    <a:pt x="165451" y="193339"/>
                  </a:cubicBezTo>
                  <a:cubicBezTo>
                    <a:pt x="191203" y="193339"/>
                    <a:pt x="205449" y="164163"/>
                    <a:pt x="206544" y="160738"/>
                  </a:cubicBezTo>
                  <a:cubicBezTo>
                    <a:pt x="220463" y="137247"/>
                    <a:pt x="236659" y="115180"/>
                    <a:pt x="254897" y="94852"/>
                  </a:cubicBezTo>
                  <a:cubicBezTo>
                    <a:pt x="256353" y="116522"/>
                    <a:pt x="256353" y="138247"/>
                    <a:pt x="254897" y="159916"/>
                  </a:cubicBezTo>
                  <a:cubicBezTo>
                    <a:pt x="254729" y="163451"/>
                    <a:pt x="257082" y="166601"/>
                    <a:pt x="260513" y="167450"/>
                  </a:cubicBezTo>
                  <a:cubicBezTo>
                    <a:pt x="263990" y="168149"/>
                    <a:pt x="267464" y="166245"/>
                    <a:pt x="268732" y="162930"/>
                  </a:cubicBezTo>
                  <a:cubicBezTo>
                    <a:pt x="286402" y="114988"/>
                    <a:pt x="308044" y="72251"/>
                    <a:pt x="317222" y="67046"/>
                  </a:cubicBezTo>
                  <a:cubicBezTo>
                    <a:pt x="318338" y="69717"/>
                    <a:pt x="319075" y="72525"/>
                    <a:pt x="319413" y="75402"/>
                  </a:cubicBezTo>
                  <a:cubicBezTo>
                    <a:pt x="321645" y="91620"/>
                    <a:pt x="322972" y="107947"/>
                    <a:pt x="323386" y="124302"/>
                  </a:cubicBezTo>
                  <a:cubicBezTo>
                    <a:pt x="324482" y="153616"/>
                    <a:pt x="325440" y="174847"/>
                    <a:pt x="338453" y="180052"/>
                  </a:cubicBezTo>
                  <a:cubicBezTo>
                    <a:pt x="340250" y="180710"/>
                    <a:pt x="342154" y="181038"/>
                    <a:pt x="344069" y="181011"/>
                  </a:cubicBezTo>
                  <a:cubicBezTo>
                    <a:pt x="351740" y="181011"/>
                    <a:pt x="360918" y="175258"/>
                    <a:pt x="373245" y="162930"/>
                  </a:cubicBezTo>
                  <a:lnTo>
                    <a:pt x="363246" y="152931"/>
                  </a:lnTo>
                  <a:cubicBezTo>
                    <a:pt x="348179" y="167998"/>
                    <a:pt x="343658" y="166628"/>
                    <a:pt x="343658" y="166628"/>
                  </a:cubicBezTo>
                  <a:cubicBezTo>
                    <a:pt x="339138" y="164848"/>
                    <a:pt x="338179" y="139233"/>
                    <a:pt x="337494" y="123618"/>
                  </a:cubicBezTo>
                  <a:cubicBezTo>
                    <a:pt x="337149" y="106660"/>
                    <a:pt x="335777" y="89729"/>
                    <a:pt x="333385" y="72936"/>
                  </a:cubicBezTo>
                  <a:cubicBezTo>
                    <a:pt x="333385" y="68142"/>
                    <a:pt x="330372" y="53348"/>
                    <a:pt x="319687" y="52252"/>
                  </a:cubicBezTo>
                  <a:cubicBezTo>
                    <a:pt x="305990" y="50609"/>
                    <a:pt x="287087" y="83072"/>
                    <a:pt x="271198" y="120741"/>
                  </a:cubicBezTo>
                  <a:cubicBezTo>
                    <a:pt x="271291" y="110440"/>
                    <a:pt x="270787" y="100153"/>
                    <a:pt x="269691" y="89921"/>
                  </a:cubicBezTo>
                  <a:cubicBezTo>
                    <a:pt x="269646" y="84908"/>
                    <a:pt x="266205" y="80566"/>
                    <a:pt x="261335" y="79374"/>
                  </a:cubicBezTo>
                  <a:cubicBezTo>
                    <a:pt x="257637" y="78552"/>
                    <a:pt x="247638" y="76360"/>
                    <a:pt x="209695" y="132384"/>
                  </a:cubicBezTo>
                  <a:lnTo>
                    <a:pt x="211749" y="81429"/>
                  </a:lnTo>
                  <a:lnTo>
                    <a:pt x="198052" y="81429"/>
                  </a:lnTo>
                  <a:lnTo>
                    <a:pt x="193531" y="155944"/>
                  </a:lnTo>
                  <a:cubicBezTo>
                    <a:pt x="191066" y="160875"/>
                    <a:pt x="180519" y="179641"/>
                    <a:pt x="165177" y="179641"/>
                  </a:cubicBezTo>
                  <a:cubicBezTo>
                    <a:pt x="165177" y="179641"/>
                    <a:pt x="165177" y="179641"/>
                    <a:pt x="163945" y="178819"/>
                  </a:cubicBezTo>
                  <a:cubicBezTo>
                    <a:pt x="155315" y="169505"/>
                    <a:pt x="154219" y="125398"/>
                    <a:pt x="156137" y="96633"/>
                  </a:cubicBezTo>
                  <a:cubicBezTo>
                    <a:pt x="156446" y="93154"/>
                    <a:pt x="154182" y="89962"/>
                    <a:pt x="150795" y="89099"/>
                  </a:cubicBezTo>
                  <a:cubicBezTo>
                    <a:pt x="147384" y="88305"/>
                    <a:pt x="143899" y="90099"/>
                    <a:pt x="142576" y="93346"/>
                  </a:cubicBezTo>
                  <a:cubicBezTo>
                    <a:pt x="125824" y="129097"/>
                    <a:pt x="100338" y="160040"/>
                    <a:pt x="68471" y="183340"/>
                  </a:cubicBezTo>
                  <a:cubicBezTo>
                    <a:pt x="60801" y="188819"/>
                    <a:pt x="54774" y="190736"/>
                    <a:pt x="51623" y="188956"/>
                  </a:cubicBezTo>
                  <a:cubicBezTo>
                    <a:pt x="41350" y="182381"/>
                    <a:pt x="43405" y="145397"/>
                    <a:pt x="47788" y="110057"/>
                  </a:cubicBezTo>
                  <a:cubicBezTo>
                    <a:pt x="66691" y="89373"/>
                    <a:pt x="86826" y="63074"/>
                    <a:pt x="88607" y="41979"/>
                  </a:cubicBezTo>
                  <a:close/>
                  <a:moveTo>
                    <a:pt x="54363" y="61156"/>
                  </a:moveTo>
                  <a:lnTo>
                    <a:pt x="56281" y="48965"/>
                  </a:lnTo>
                  <a:cubicBezTo>
                    <a:pt x="60664" y="21570"/>
                    <a:pt x="67650" y="14584"/>
                    <a:pt x="69019" y="14173"/>
                  </a:cubicBezTo>
                  <a:cubicBezTo>
                    <a:pt x="70389" y="13762"/>
                    <a:pt x="75868" y="24035"/>
                    <a:pt x="74498" y="40746"/>
                  </a:cubicBezTo>
                  <a:cubicBezTo>
                    <a:pt x="70584" y="57252"/>
                    <a:pt x="62360" y="72429"/>
                    <a:pt x="50664" y="847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F025654E-09CC-4EA4-9305-B61E2319F97A}"/>
                </a:ext>
              </a:extLst>
            </p:cNvPr>
            <p:cNvSpPr/>
            <p:nvPr/>
          </p:nvSpPr>
          <p:spPr>
            <a:xfrm>
              <a:off x="7417290" y="3052276"/>
              <a:ext cx="74792" cy="112827"/>
            </a:xfrm>
            <a:custGeom>
              <a:avLst/>
              <a:gdLst>
                <a:gd name="connsiteX0" fmla="*/ 3136 w 74792"/>
                <a:gd name="connsiteY0" fmla="*/ 15943 h 112827"/>
                <a:gd name="connsiteX1" fmla="*/ -14 w 74792"/>
                <a:gd name="connsiteY1" fmla="*/ 86761 h 112827"/>
                <a:gd name="connsiteX2" fmla="*/ 5602 w 74792"/>
                <a:gd name="connsiteY2" fmla="*/ 94020 h 112827"/>
                <a:gd name="connsiteX3" fmla="*/ 13683 w 74792"/>
                <a:gd name="connsiteY3" fmla="*/ 89637 h 112827"/>
                <a:gd name="connsiteX4" fmla="*/ 52996 w 74792"/>
                <a:gd name="connsiteY4" fmla="*/ 15121 h 112827"/>
                <a:gd name="connsiteX5" fmla="*/ 54777 w 74792"/>
                <a:gd name="connsiteY5" fmla="*/ 23477 h 112827"/>
                <a:gd name="connsiteX6" fmla="*/ 61078 w 74792"/>
                <a:gd name="connsiteY6" fmla="*/ 112786 h 112827"/>
                <a:gd name="connsiteX7" fmla="*/ 74775 w 74792"/>
                <a:gd name="connsiteY7" fmla="*/ 112786 h 112827"/>
                <a:gd name="connsiteX8" fmla="*/ 68337 w 74792"/>
                <a:gd name="connsiteY8" fmla="*/ 21833 h 112827"/>
                <a:gd name="connsiteX9" fmla="*/ 54640 w 74792"/>
                <a:gd name="connsiteY9" fmla="*/ 54 h 112827"/>
                <a:gd name="connsiteX10" fmla="*/ 15053 w 74792"/>
                <a:gd name="connsiteY10" fmla="*/ 48270 h 112827"/>
                <a:gd name="connsiteX11" fmla="*/ 16423 w 74792"/>
                <a:gd name="connsiteY11" fmla="*/ 16491 h 1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792" h="112827">
                  <a:moveTo>
                    <a:pt x="3136" y="15943"/>
                  </a:moveTo>
                  <a:lnTo>
                    <a:pt x="-14" y="86761"/>
                  </a:lnTo>
                  <a:cubicBezTo>
                    <a:pt x="-110" y="90212"/>
                    <a:pt x="2246" y="93240"/>
                    <a:pt x="5602" y="94020"/>
                  </a:cubicBezTo>
                  <a:cubicBezTo>
                    <a:pt x="8999" y="94732"/>
                    <a:pt x="12423" y="92870"/>
                    <a:pt x="13683" y="89637"/>
                  </a:cubicBezTo>
                  <a:cubicBezTo>
                    <a:pt x="27381" y="53749"/>
                    <a:pt x="45051" y="21148"/>
                    <a:pt x="52996" y="15121"/>
                  </a:cubicBezTo>
                  <a:cubicBezTo>
                    <a:pt x="53927" y="17820"/>
                    <a:pt x="54530" y="20628"/>
                    <a:pt x="54777" y="23477"/>
                  </a:cubicBezTo>
                  <a:cubicBezTo>
                    <a:pt x="58365" y="53119"/>
                    <a:pt x="60475" y="82925"/>
                    <a:pt x="61078" y="112786"/>
                  </a:cubicBezTo>
                  <a:lnTo>
                    <a:pt x="74775" y="112786"/>
                  </a:lnTo>
                  <a:cubicBezTo>
                    <a:pt x="74186" y="82377"/>
                    <a:pt x="72036" y="52023"/>
                    <a:pt x="68337" y="21833"/>
                  </a:cubicBezTo>
                  <a:cubicBezTo>
                    <a:pt x="68337" y="16354"/>
                    <a:pt x="66009" y="1561"/>
                    <a:pt x="54640" y="54"/>
                  </a:cubicBezTo>
                  <a:cubicBezTo>
                    <a:pt x="43271" y="-1453"/>
                    <a:pt x="30806" y="14848"/>
                    <a:pt x="15053" y="48270"/>
                  </a:cubicBezTo>
                  <a:lnTo>
                    <a:pt x="16423" y="164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0C5EFBF0-B4DD-41DF-A36D-80A3579E93CD}"/>
                </a:ext>
              </a:extLst>
            </p:cNvPr>
            <p:cNvSpPr/>
            <p:nvPr/>
          </p:nvSpPr>
          <p:spPr>
            <a:xfrm>
              <a:off x="7021292" y="3336188"/>
              <a:ext cx="101226" cy="110540"/>
            </a:xfrm>
            <a:custGeom>
              <a:avLst/>
              <a:gdLst>
                <a:gd name="connsiteX0" fmla="*/ -17 w 101226"/>
                <a:gd name="connsiteY0" fmla="*/ 99815 h 110540"/>
                <a:gd name="connsiteX1" fmla="*/ 7799 w 101226"/>
                <a:gd name="connsiteY1" fmla="*/ 106170 h 110540"/>
                <a:gd name="connsiteX2" fmla="*/ 13681 w 101226"/>
                <a:gd name="connsiteY2" fmla="*/ 101732 h 110540"/>
                <a:gd name="connsiteX3" fmla="*/ 39432 w 101226"/>
                <a:gd name="connsiteY3" fmla="*/ 26395 h 110540"/>
                <a:gd name="connsiteX4" fmla="*/ 40528 w 101226"/>
                <a:gd name="connsiteY4" fmla="*/ 32970 h 110540"/>
                <a:gd name="connsiteX5" fmla="*/ 72170 w 101226"/>
                <a:gd name="connsiteY5" fmla="*/ 108855 h 110540"/>
                <a:gd name="connsiteX6" fmla="*/ 80525 w 101226"/>
                <a:gd name="connsiteY6" fmla="*/ 110499 h 110540"/>
                <a:gd name="connsiteX7" fmla="*/ 101209 w 101226"/>
                <a:gd name="connsiteY7" fmla="*/ 102280 h 110540"/>
                <a:gd name="connsiteX8" fmla="*/ 92716 w 101226"/>
                <a:gd name="connsiteY8" fmla="*/ 90911 h 110540"/>
                <a:gd name="connsiteX9" fmla="*/ 77512 w 101226"/>
                <a:gd name="connsiteY9" fmla="*/ 95705 h 110540"/>
                <a:gd name="connsiteX10" fmla="*/ 54637 w 101226"/>
                <a:gd name="connsiteY10" fmla="*/ 30641 h 110540"/>
                <a:gd name="connsiteX11" fmla="*/ 52445 w 101226"/>
                <a:gd name="connsiteY11" fmla="*/ 18039 h 110540"/>
                <a:gd name="connsiteX12" fmla="*/ 42172 w 101226"/>
                <a:gd name="connsiteY12" fmla="*/ 5574 h 110540"/>
                <a:gd name="connsiteX13" fmla="*/ 13955 w 101226"/>
                <a:gd name="connsiteY13" fmla="*/ 52147 h 110540"/>
                <a:gd name="connsiteX14" fmla="*/ 13955 w 101226"/>
                <a:gd name="connsiteY14" fmla="*/ -42 h 110540"/>
                <a:gd name="connsiteX15" fmla="*/ 257 w 101226"/>
                <a:gd name="connsiteY15" fmla="*/ -42 h 1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26" h="110540">
                  <a:moveTo>
                    <a:pt x="-17" y="99815"/>
                  </a:moveTo>
                  <a:cubicBezTo>
                    <a:pt x="386" y="103732"/>
                    <a:pt x="3885" y="106568"/>
                    <a:pt x="7799" y="106170"/>
                  </a:cubicBezTo>
                  <a:cubicBezTo>
                    <a:pt x="10432" y="105896"/>
                    <a:pt x="12697" y="104184"/>
                    <a:pt x="13681" y="101732"/>
                  </a:cubicBezTo>
                  <a:cubicBezTo>
                    <a:pt x="20495" y="76049"/>
                    <a:pt x="29100" y="50873"/>
                    <a:pt x="39432" y="26395"/>
                  </a:cubicBezTo>
                  <a:cubicBezTo>
                    <a:pt x="39432" y="28449"/>
                    <a:pt x="40254" y="30641"/>
                    <a:pt x="40528" y="32970"/>
                  </a:cubicBezTo>
                  <a:cubicBezTo>
                    <a:pt x="45596" y="63105"/>
                    <a:pt x="51760" y="100636"/>
                    <a:pt x="72170" y="108855"/>
                  </a:cubicBezTo>
                  <a:cubicBezTo>
                    <a:pt x="74823" y="109937"/>
                    <a:pt x="77660" y="110499"/>
                    <a:pt x="80525" y="110499"/>
                  </a:cubicBezTo>
                  <a:cubicBezTo>
                    <a:pt x="88129" y="110074"/>
                    <a:pt x="95390" y="107198"/>
                    <a:pt x="101209" y="102280"/>
                  </a:cubicBezTo>
                  <a:lnTo>
                    <a:pt x="92716" y="90911"/>
                  </a:lnTo>
                  <a:cubicBezTo>
                    <a:pt x="86415" y="95568"/>
                    <a:pt x="81347" y="97212"/>
                    <a:pt x="77512" y="95705"/>
                  </a:cubicBezTo>
                  <a:cubicBezTo>
                    <a:pt x="63814" y="90500"/>
                    <a:pt x="58335" y="52968"/>
                    <a:pt x="54637" y="30641"/>
                  </a:cubicBezTo>
                  <a:cubicBezTo>
                    <a:pt x="53815" y="26121"/>
                    <a:pt x="53130" y="21875"/>
                    <a:pt x="52445" y="18039"/>
                  </a:cubicBezTo>
                  <a:cubicBezTo>
                    <a:pt x="51075" y="9958"/>
                    <a:pt x="47514" y="5711"/>
                    <a:pt x="42172" y="5574"/>
                  </a:cubicBezTo>
                  <a:cubicBezTo>
                    <a:pt x="36830" y="5437"/>
                    <a:pt x="30118" y="5574"/>
                    <a:pt x="13955" y="52147"/>
                  </a:cubicBezTo>
                  <a:lnTo>
                    <a:pt x="13955" y="-42"/>
                  </a:lnTo>
                  <a:lnTo>
                    <a:pt x="257" y="-4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23D27F6B-AA59-4A86-9FD8-13E3B420D5A3}"/>
                </a:ext>
              </a:extLst>
            </p:cNvPr>
            <p:cNvSpPr/>
            <p:nvPr/>
          </p:nvSpPr>
          <p:spPr>
            <a:xfrm>
              <a:off x="7137449" y="3354954"/>
              <a:ext cx="181375" cy="71228"/>
            </a:xfrm>
            <a:custGeom>
              <a:avLst/>
              <a:gdLst>
                <a:gd name="connsiteX0" fmla="*/ 82717 w 181375"/>
                <a:gd name="connsiteY0" fmla="*/ 71186 h 71228"/>
                <a:gd name="connsiteX1" fmla="*/ 176135 w 181375"/>
                <a:gd name="connsiteY1" fmla="*/ 45435 h 71228"/>
                <a:gd name="connsiteX2" fmla="*/ 181341 w 181375"/>
                <a:gd name="connsiteY2" fmla="*/ 39134 h 71228"/>
                <a:gd name="connsiteX3" fmla="*/ 176957 w 181375"/>
                <a:gd name="connsiteY3" fmla="*/ 32148 h 71228"/>
                <a:gd name="connsiteX4" fmla="*/ 99702 w 181375"/>
                <a:gd name="connsiteY4" fmla="*/ -42 h 71228"/>
                <a:gd name="connsiteX5" fmla="*/ 94223 w 181375"/>
                <a:gd name="connsiteY5" fmla="*/ 12971 h 71228"/>
                <a:gd name="connsiteX6" fmla="*/ 135316 w 181375"/>
                <a:gd name="connsiteY6" fmla="*/ 30093 h 71228"/>
                <a:gd name="connsiteX7" fmla="*/ 1490 w 181375"/>
                <a:gd name="connsiteY7" fmla="*/ 15437 h 71228"/>
                <a:gd name="connsiteX8" fmla="*/ -17 w 181375"/>
                <a:gd name="connsiteY8" fmla="*/ 29135 h 71228"/>
                <a:gd name="connsiteX9" fmla="*/ 129426 w 181375"/>
                <a:gd name="connsiteY9" fmla="*/ 42832 h 71228"/>
                <a:gd name="connsiteX10" fmla="*/ 79293 w 181375"/>
                <a:gd name="connsiteY10" fmla="*/ 56530 h 71228"/>
                <a:gd name="connsiteX11" fmla="*/ 148877 w 181375"/>
                <a:gd name="connsiteY11" fmla="*/ 35709 h 71228"/>
                <a:gd name="connsiteX12" fmla="*/ 152438 w 181375"/>
                <a:gd name="connsiteY12" fmla="*/ 37216 h 71228"/>
                <a:gd name="connsiteX13" fmla="*/ 148466 w 181375"/>
                <a:gd name="connsiteY13" fmla="*/ 38312 h 7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375" h="71228">
                  <a:moveTo>
                    <a:pt x="82717" y="71186"/>
                  </a:moveTo>
                  <a:lnTo>
                    <a:pt x="176135" y="45435"/>
                  </a:lnTo>
                  <a:cubicBezTo>
                    <a:pt x="179071" y="44709"/>
                    <a:pt x="181186" y="42147"/>
                    <a:pt x="181341" y="39134"/>
                  </a:cubicBezTo>
                  <a:cubicBezTo>
                    <a:pt x="181557" y="36093"/>
                    <a:pt x="179783" y="33271"/>
                    <a:pt x="176957" y="32148"/>
                  </a:cubicBezTo>
                  <a:lnTo>
                    <a:pt x="99702" y="-42"/>
                  </a:lnTo>
                  <a:lnTo>
                    <a:pt x="94223" y="12971"/>
                  </a:lnTo>
                  <a:lnTo>
                    <a:pt x="135316" y="30093"/>
                  </a:lnTo>
                  <a:lnTo>
                    <a:pt x="1490" y="15437"/>
                  </a:lnTo>
                  <a:lnTo>
                    <a:pt x="-17" y="29135"/>
                  </a:lnTo>
                  <a:lnTo>
                    <a:pt x="129426" y="42832"/>
                  </a:lnTo>
                  <a:lnTo>
                    <a:pt x="79293" y="56530"/>
                  </a:lnTo>
                  <a:close/>
                  <a:moveTo>
                    <a:pt x="148877" y="35709"/>
                  </a:moveTo>
                  <a:lnTo>
                    <a:pt x="152438" y="37216"/>
                  </a:lnTo>
                  <a:lnTo>
                    <a:pt x="148466" y="3831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1E1B2B34-424D-4F59-998B-80E0C8FDA7FC}"/>
                </a:ext>
              </a:extLst>
            </p:cNvPr>
            <p:cNvSpPr/>
            <p:nvPr/>
          </p:nvSpPr>
          <p:spPr>
            <a:xfrm>
              <a:off x="7326013" y="3364405"/>
              <a:ext cx="137650" cy="71516"/>
            </a:xfrm>
            <a:custGeom>
              <a:avLst/>
              <a:gdLst>
                <a:gd name="connsiteX0" fmla="*/ 51266 w 137650"/>
                <a:gd name="connsiteY0" fmla="*/ 40093 h 71516"/>
                <a:gd name="connsiteX1" fmla="*/ 55649 w 137650"/>
                <a:gd name="connsiteY1" fmla="*/ 33244 h 71516"/>
                <a:gd name="connsiteX2" fmla="*/ 59621 w 137650"/>
                <a:gd name="connsiteY2" fmla="*/ 25984 h 71516"/>
                <a:gd name="connsiteX3" fmla="*/ 46882 w 137650"/>
                <a:gd name="connsiteY3" fmla="*/ 19546 h 71516"/>
                <a:gd name="connsiteX4" fmla="*/ 43321 w 137650"/>
                <a:gd name="connsiteY4" fmla="*/ 25984 h 71516"/>
                <a:gd name="connsiteX5" fmla="*/ 38938 w 137650"/>
                <a:gd name="connsiteY5" fmla="*/ 33107 h 71516"/>
                <a:gd name="connsiteX6" fmla="*/ 24418 w 137650"/>
                <a:gd name="connsiteY6" fmla="*/ 24066 h 71516"/>
                <a:gd name="connsiteX7" fmla="*/ 3187 w 137650"/>
                <a:gd name="connsiteY7" fmla="*/ 17902 h 71516"/>
                <a:gd name="connsiteX8" fmla="*/ 4693 w 137650"/>
                <a:gd name="connsiteY8" fmla="*/ 44339 h 71516"/>
                <a:gd name="connsiteX9" fmla="*/ 21816 w 137650"/>
                <a:gd name="connsiteY9" fmla="*/ 62420 h 71516"/>
                <a:gd name="connsiteX10" fmla="*/ 42499 w 137650"/>
                <a:gd name="connsiteY10" fmla="*/ 51599 h 71516"/>
                <a:gd name="connsiteX11" fmla="*/ 69895 w 137650"/>
                <a:gd name="connsiteY11" fmla="*/ 65296 h 71516"/>
                <a:gd name="connsiteX12" fmla="*/ 97290 w 137650"/>
                <a:gd name="connsiteY12" fmla="*/ 71460 h 71516"/>
                <a:gd name="connsiteX13" fmla="*/ 123727 w 137650"/>
                <a:gd name="connsiteY13" fmla="*/ 62283 h 71516"/>
                <a:gd name="connsiteX14" fmla="*/ 136328 w 137650"/>
                <a:gd name="connsiteY14" fmla="*/ 21190 h 71516"/>
                <a:gd name="connsiteX15" fmla="*/ 116193 w 137650"/>
                <a:gd name="connsiteY15" fmla="*/ -42 h 71516"/>
                <a:gd name="connsiteX16" fmla="*/ 113179 w 137650"/>
                <a:gd name="connsiteY16" fmla="*/ 13656 h 71516"/>
                <a:gd name="connsiteX17" fmla="*/ 122494 w 137650"/>
                <a:gd name="connsiteY17" fmla="*/ 24340 h 71516"/>
                <a:gd name="connsiteX18" fmla="*/ 114412 w 137650"/>
                <a:gd name="connsiteY18" fmla="*/ 50914 h 71516"/>
                <a:gd name="connsiteX19" fmla="*/ 75648 w 137650"/>
                <a:gd name="connsiteY19" fmla="*/ 50914 h 71516"/>
                <a:gd name="connsiteX20" fmla="*/ 51266 w 137650"/>
                <a:gd name="connsiteY20" fmla="*/ 40093 h 71516"/>
                <a:gd name="connsiteX21" fmla="*/ 23870 w 137650"/>
                <a:gd name="connsiteY21" fmla="*/ 48174 h 71516"/>
                <a:gd name="connsiteX22" fmla="*/ 18665 w 137650"/>
                <a:gd name="connsiteY22" fmla="*/ 39819 h 71516"/>
                <a:gd name="connsiteX23" fmla="*/ 17569 w 137650"/>
                <a:gd name="connsiteY23" fmla="*/ 36120 h 71516"/>
                <a:gd name="connsiteX24" fmla="*/ 30308 w 137650"/>
                <a:gd name="connsiteY24" fmla="*/ 44202 h 71516"/>
                <a:gd name="connsiteX25" fmla="*/ 23322 w 137650"/>
                <a:gd name="connsiteY25" fmla="*/ 48174 h 7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7650" h="71516">
                  <a:moveTo>
                    <a:pt x="51266" y="40093"/>
                  </a:moveTo>
                  <a:cubicBezTo>
                    <a:pt x="52772" y="38038"/>
                    <a:pt x="54142" y="35709"/>
                    <a:pt x="55649" y="33244"/>
                  </a:cubicBezTo>
                  <a:cubicBezTo>
                    <a:pt x="57156" y="30778"/>
                    <a:pt x="59621" y="25984"/>
                    <a:pt x="59621" y="25984"/>
                  </a:cubicBezTo>
                  <a:lnTo>
                    <a:pt x="46882" y="19546"/>
                  </a:lnTo>
                  <a:cubicBezTo>
                    <a:pt x="46882" y="19546"/>
                    <a:pt x="45513" y="22286"/>
                    <a:pt x="43321" y="25984"/>
                  </a:cubicBezTo>
                  <a:cubicBezTo>
                    <a:pt x="41129" y="29682"/>
                    <a:pt x="40308" y="31052"/>
                    <a:pt x="38938" y="33107"/>
                  </a:cubicBezTo>
                  <a:cubicBezTo>
                    <a:pt x="33048" y="29682"/>
                    <a:pt x="28254" y="26532"/>
                    <a:pt x="24418" y="24066"/>
                  </a:cubicBezTo>
                  <a:cubicBezTo>
                    <a:pt x="13871" y="17217"/>
                    <a:pt x="8529" y="13793"/>
                    <a:pt x="3187" y="17902"/>
                  </a:cubicBezTo>
                  <a:cubicBezTo>
                    <a:pt x="-2155" y="22012"/>
                    <a:pt x="-238" y="29682"/>
                    <a:pt x="4693" y="44339"/>
                  </a:cubicBezTo>
                  <a:cubicBezTo>
                    <a:pt x="8392" y="55434"/>
                    <a:pt x="14145" y="61598"/>
                    <a:pt x="21816" y="62420"/>
                  </a:cubicBezTo>
                  <a:cubicBezTo>
                    <a:pt x="30031" y="62283"/>
                    <a:pt x="37699" y="58269"/>
                    <a:pt x="42499" y="51599"/>
                  </a:cubicBezTo>
                  <a:cubicBezTo>
                    <a:pt x="51382" y="56640"/>
                    <a:pt x="60527" y="61215"/>
                    <a:pt x="69895" y="65296"/>
                  </a:cubicBezTo>
                  <a:cubicBezTo>
                    <a:pt x="78528" y="69145"/>
                    <a:pt x="87839" y="71241"/>
                    <a:pt x="97290" y="71460"/>
                  </a:cubicBezTo>
                  <a:cubicBezTo>
                    <a:pt x="106920" y="71721"/>
                    <a:pt x="116330" y="68461"/>
                    <a:pt x="123727" y="62283"/>
                  </a:cubicBezTo>
                  <a:cubicBezTo>
                    <a:pt x="135329" y="52051"/>
                    <a:pt x="140191" y="36161"/>
                    <a:pt x="136328" y="21190"/>
                  </a:cubicBezTo>
                  <a:cubicBezTo>
                    <a:pt x="134274" y="10821"/>
                    <a:pt x="126439" y="2561"/>
                    <a:pt x="116193" y="-42"/>
                  </a:cubicBezTo>
                  <a:lnTo>
                    <a:pt x="113179" y="13656"/>
                  </a:lnTo>
                  <a:cubicBezTo>
                    <a:pt x="118028" y="15204"/>
                    <a:pt x="121617" y="19327"/>
                    <a:pt x="122494" y="24340"/>
                  </a:cubicBezTo>
                  <a:cubicBezTo>
                    <a:pt x="124822" y="34011"/>
                    <a:pt x="121727" y="44175"/>
                    <a:pt x="114412" y="50914"/>
                  </a:cubicBezTo>
                  <a:cubicBezTo>
                    <a:pt x="105783" y="58447"/>
                    <a:pt x="92359" y="58585"/>
                    <a:pt x="75648" y="50914"/>
                  </a:cubicBezTo>
                  <a:cubicBezTo>
                    <a:pt x="66333" y="47763"/>
                    <a:pt x="58252" y="44202"/>
                    <a:pt x="51266" y="40093"/>
                  </a:cubicBezTo>
                  <a:close/>
                  <a:moveTo>
                    <a:pt x="23870" y="48174"/>
                  </a:moveTo>
                  <a:cubicBezTo>
                    <a:pt x="23870" y="48174"/>
                    <a:pt x="20994" y="46531"/>
                    <a:pt x="18665" y="39819"/>
                  </a:cubicBezTo>
                  <a:lnTo>
                    <a:pt x="17569" y="36120"/>
                  </a:lnTo>
                  <a:cubicBezTo>
                    <a:pt x="20994" y="38449"/>
                    <a:pt x="25240" y="41188"/>
                    <a:pt x="30308" y="44202"/>
                  </a:cubicBezTo>
                  <a:cubicBezTo>
                    <a:pt x="26884" y="47215"/>
                    <a:pt x="24418" y="48448"/>
                    <a:pt x="23322" y="48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7FFDB369-767F-472C-87F1-420BA712DE20}"/>
                </a:ext>
              </a:extLst>
            </p:cNvPr>
            <p:cNvSpPr/>
            <p:nvPr/>
          </p:nvSpPr>
          <p:spPr>
            <a:xfrm>
              <a:off x="7431127" y="3040423"/>
              <a:ext cx="418218" cy="308778"/>
            </a:xfrm>
            <a:custGeom>
              <a:avLst/>
              <a:gdLst>
                <a:gd name="connsiteX0" fmla="*/ 412147 w 418218"/>
                <a:gd name="connsiteY0" fmla="*/ 8071 h 308778"/>
                <a:gd name="connsiteX1" fmla="*/ 122030 w 418218"/>
                <a:gd name="connsiteY1" fmla="*/ 5605 h 308778"/>
                <a:gd name="connsiteX2" fmla="*/ 56554 w 418218"/>
                <a:gd name="connsiteY2" fmla="*/ 281066 h 308778"/>
                <a:gd name="connsiteX3" fmla="*/ 12174 w 418218"/>
                <a:gd name="connsiteY3" fmla="*/ 207921 h 308778"/>
                <a:gd name="connsiteX4" fmla="*/ -17 w 418218"/>
                <a:gd name="connsiteY4" fmla="*/ 215180 h 308778"/>
                <a:gd name="connsiteX5" fmla="*/ 54774 w 418218"/>
                <a:gd name="connsiteY5" fmla="*/ 305311 h 308778"/>
                <a:gd name="connsiteX6" fmla="*/ 60801 w 418218"/>
                <a:gd name="connsiteY6" fmla="*/ 308736 h 308778"/>
                <a:gd name="connsiteX7" fmla="*/ 62308 w 418218"/>
                <a:gd name="connsiteY7" fmla="*/ 308736 h 308778"/>
                <a:gd name="connsiteX8" fmla="*/ 67924 w 418218"/>
                <a:gd name="connsiteY8" fmla="*/ 302846 h 308778"/>
                <a:gd name="connsiteX9" fmla="*/ 128330 w 418218"/>
                <a:gd name="connsiteY9" fmla="*/ 18481 h 308778"/>
                <a:gd name="connsiteX10" fmla="*/ 404202 w 418218"/>
                <a:gd name="connsiteY10" fmla="*/ 22043 h 308778"/>
                <a:gd name="connsiteX11" fmla="*/ 401326 w 418218"/>
                <a:gd name="connsiteY11" fmla="*/ 69574 h 308778"/>
                <a:gd name="connsiteX12" fmla="*/ 415023 w 418218"/>
                <a:gd name="connsiteY12" fmla="*/ 70533 h 308778"/>
                <a:gd name="connsiteX13" fmla="*/ 418174 w 418218"/>
                <a:gd name="connsiteY13" fmla="*/ 15742 h 308778"/>
                <a:gd name="connsiteX14" fmla="*/ 412147 w 418218"/>
                <a:gd name="connsiteY14" fmla="*/ 8071 h 30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8218" h="308778">
                  <a:moveTo>
                    <a:pt x="412147" y="8071"/>
                  </a:moveTo>
                  <a:cubicBezTo>
                    <a:pt x="384752" y="6427"/>
                    <a:pt x="148740" y="-7681"/>
                    <a:pt x="122030" y="5605"/>
                  </a:cubicBezTo>
                  <a:cubicBezTo>
                    <a:pt x="95319" y="18892"/>
                    <a:pt x="68334" y="199839"/>
                    <a:pt x="56554" y="281066"/>
                  </a:cubicBezTo>
                  <a:lnTo>
                    <a:pt x="12174" y="207921"/>
                  </a:lnTo>
                  <a:lnTo>
                    <a:pt x="-17" y="215180"/>
                  </a:lnTo>
                  <a:lnTo>
                    <a:pt x="54774" y="305311"/>
                  </a:lnTo>
                  <a:cubicBezTo>
                    <a:pt x="56020" y="307462"/>
                    <a:pt x="58321" y="308777"/>
                    <a:pt x="60801" y="308736"/>
                  </a:cubicBezTo>
                  <a:lnTo>
                    <a:pt x="62308" y="308736"/>
                  </a:lnTo>
                  <a:cubicBezTo>
                    <a:pt x="65225" y="308147"/>
                    <a:pt x="67472" y="305791"/>
                    <a:pt x="67924" y="302846"/>
                  </a:cubicBezTo>
                  <a:cubicBezTo>
                    <a:pt x="86279" y="170663"/>
                    <a:pt x="114085" y="28207"/>
                    <a:pt x="128330" y="18481"/>
                  </a:cubicBezTo>
                  <a:cubicBezTo>
                    <a:pt x="145453" y="9852"/>
                    <a:pt x="303524" y="16016"/>
                    <a:pt x="404202" y="22043"/>
                  </a:cubicBezTo>
                  <a:lnTo>
                    <a:pt x="401326" y="69574"/>
                  </a:lnTo>
                  <a:lnTo>
                    <a:pt x="415023" y="70533"/>
                  </a:lnTo>
                  <a:lnTo>
                    <a:pt x="418174" y="15742"/>
                  </a:lnTo>
                  <a:cubicBezTo>
                    <a:pt x="418503" y="11989"/>
                    <a:pt x="415873" y="8633"/>
                    <a:pt x="412147" y="80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50FF22BC-FDC9-42B2-813D-E39949E06205}"/>
                </a:ext>
              </a:extLst>
            </p:cNvPr>
            <p:cNvSpPr/>
            <p:nvPr/>
          </p:nvSpPr>
          <p:spPr>
            <a:xfrm>
              <a:off x="7567009" y="3120961"/>
              <a:ext cx="162614" cy="189339"/>
            </a:xfrm>
            <a:custGeom>
              <a:avLst/>
              <a:gdLst>
                <a:gd name="connsiteX0" fmla="*/ 144357 w 162614"/>
                <a:gd name="connsiteY0" fmla="*/ 178065 h 189339"/>
                <a:gd name="connsiteX1" fmla="*/ 159835 w 162614"/>
                <a:gd name="connsiteY1" fmla="*/ 12596 h 189339"/>
                <a:gd name="connsiteX2" fmla="*/ 142028 w 162614"/>
                <a:gd name="connsiteY2" fmla="*/ -5 h 189339"/>
                <a:gd name="connsiteX3" fmla="*/ 86279 w 162614"/>
                <a:gd name="connsiteY3" fmla="*/ 43416 h 189339"/>
                <a:gd name="connsiteX4" fmla="*/ 19982 w 162614"/>
                <a:gd name="connsiteY4" fmla="*/ 169298 h 189339"/>
                <a:gd name="connsiteX5" fmla="*/ 10941 w 162614"/>
                <a:gd name="connsiteY5" fmla="*/ 158340 h 189339"/>
                <a:gd name="connsiteX6" fmla="*/ -17 w 162614"/>
                <a:gd name="connsiteY6" fmla="*/ 167517 h 189339"/>
                <a:gd name="connsiteX7" fmla="*/ 16009 w 162614"/>
                <a:gd name="connsiteY7" fmla="*/ 186831 h 189339"/>
                <a:gd name="connsiteX8" fmla="*/ 21488 w 162614"/>
                <a:gd name="connsiteY8" fmla="*/ 189297 h 189339"/>
                <a:gd name="connsiteX9" fmla="*/ 22310 w 162614"/>
                <a:gd name="connsiteY9" fmla="*/ 189297 h 189339"/>
                <a:gd name="connsiteX10" fmla="*/ 27926 w 162614"/>
                <a:gd name="connsiteY10" fmla="*/ 185461 h 189339"/>
                <a:gd name="connsiteX11" fmla="*/ 98469 w 162614"/>
                <a:gd name="connsiteY11" fmla="*/ 50676 h 189339"/>
                <a:gd name="connsiteX12" fmla="*/ 141480 w 162614"/>
                <a:gd name="connsiteY12" fmla="*/ 14240 h 189339"/>
                <a:gd name="connsiteX13" fmla="*/ 147096 w 162614"/>
                <a:gd name="connsiteY13" fmla="*/ 18076 h 189339"/>
                <a:gd name="connsiteX14" fmla="*/ 141617 w 162614"/>
                <a:gd name="connsiteY14" fmla="*/ 104371 h 189339"/>
                <a:gd name="connsiteX15" fmla="*/ 86826 w 162614"/>
                <a:gd name="connsiteY15" fmla="*/ 102453 h 189339"/>
                <a:gd name="connsiteX16" fmla="*/ 82443 w 162614"/>
                <a:gd name="connsiteY16" fmla="*/ 111357 h 189339"/>
                <a:gd name="connsiteX17" fmla="*/ 96141 w 162614"/>
                <a:gd name="connsiteY17" fmla="*/ 111357 h 189339"/>
                <a:gd name="connsiteX18" fmla="*/ 94908 w 162614"/>
                <a:gd name="connsiteY18" fmla="*/ 113686 h 189339"/>
                <a:gd name="connsiteX19" fmla="*/ 138741 w 162614"/>
                <a:gd name="connsiteY19" fmla="*/ 118343 h 189339"/>
                <a:gd name="connsiteX20" fmla="*/ 140658 w 162614"/>
                <a:gd name="connsiteY20" fmla="*/ 110672 h 189339"/>
                <a:gd name="connsiteX21" fmla="*/ 130248 w 162614"/>
                <a:gd name="connsiteY21" fmla="*/ 174503 h 18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614" h="189339">
                  <a:moveTo>
                    <a:pt x="144357" y="178065"/>
                  </a:moveTo>
                  <a:cubicBezTo>
                    <a:pt x="148740" y="153957"/>
                    <a:pt x="170109" y="33006"/>
                    <a:pt x="159835" y="12596"/>
                  </a:cubicBezTo>
                  <a:cubicBezTo>
                    <a:pt x="156863" y="5282"/>
                    <a:pt x="149904" y="364"/>
                    <a:pt x="142028" y="-5"/>
                  </a:cubicBezTo>
                  <a:cubicBezTo>
                    <a:pt x="125043" y="-964"/>
                    <a:pt x="101894" y="17254"/>
                    <a:pt x="86279" y="43416"/>
                  </a:cubicBezTo>
                  <a:cubicBezTo>
                    <a:pt x="70663" y="69579"/>
                    <a:pt x="33405" y="142862"/>
                    <a:pt x="19982" y="169298"/>
                  </a:cubicBezTo>
                  <a:lnTo>
                    <a:pt x="10941" y="158340"/>
                  </a:lnTo>
                  <a:lnTo>
                    <a:pt x="-17" y="167517"/>
                  </a:lnTo>
                  <a:lnTo>
                    <a:pt x="16009" y="186831"/>
                  </a:lnTo>
                  <a:cubicBezTo>
                    <a:pt x="17379" y="188420"/>
                    <a:pt x="19393" y="189324"/>
                    <a:pt x="21488" y="189297"/>
                  </a:cubicBezTo>
                  <a:lnTo>
                    <a:pt x="22310" y="189297"/>
                  </a:lnTo>
                  <a:cubicBezTo>
                    <a:pt x="24707" y="189023"/>
                    <a:pt x="26803" y="187598"/>
                    <a:pt x="27926" y="185461"/>
                  </a:cubicBezTo>
                  <a:cubicBezTo>
                    <a:pt x="27926" y="184366"/>
                    <a:pt x="79430" y="82318"/>
                    <a:pt x="98469" y="50676"/>
                  </a:cubicBezTo>
                  <a:cubicBezTo>
                    <a:pt x="112167" y="27664"/>
                    <a:pt x="131481" y="13966"/>
                    <a:pt x="141480" y="14240"/>
                  </a:cubicBezTo>
                  <a:cubicBezTo>
                    <a:pt x="143973" y="14199"/>
                    <a:pt x="146220" y="15733"/>
                    <a:pt x="147096" y="18076"/>
                  </a:cubicBezTo>
                  <a:cubicBezTo>
                    <a:pt x="150658" y="25061"/>
                    <a:pt x="147096" y="61086"/>
                    <a:pt x="141617" y="104371"/>
                  </a:cubicBezTo>
                  <a:cubicBezTo>
                    <a:pt x="127920" y="100947"/>
                    <a:pt x="96826" y="94509"/>
                    <a:pt x="86826" y="102453"/>
                  </a:cubicBezTo>
                  <a:cubicBezTo>
                    <a:pt x="84059" y="104576"/>
                    <a:pt x="82443" y="107864"/>
                    <a:pt x="82443" y="111357"/>
                  </a:cubicBezTo>
                  <a:lnTo>
                    <a:pt x="96141" y="111357"/>
                  </a:lnTo>
                  <a:cubicBezTo>
                    <a:pt x="96155" y="112288"/>
                    <a:pt x="95689" y="113165"/>
                    <a:pt x="94908" y="113686"/>
                  </a:cubicBezTo>
                  <a:cubicBezTo>
                    <a:pt x="109688" y="112220"/>
                    <a:pt x="124605" y="113809"/>
                    <a:pt x="138741" y="118343"/>
                  </a:cubicBezTo>
                  <a:lnTo>
                    <a:pt x="140658" y="110672"/>
                  </a:lnTo>
                  <a:cubicBezTo>
                    <a:pt x="137645" y="131356"/>
                    <a:pt x="134083" y="153409"/>
                    <a:pt x="130248" y="1745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CB240719-85FB-4BF7-B26F-63910F234DF6}"/>
                </a:ext>
              </a:extLst>
            </p:cNvPr>
            <p:cNvSpPr/>
            <p:nvPr/>
          </p:nvSpPr>
          <p:spPr>
            <a:xfrm>
              <a:off x="7817129" y="3170856"/>
              <a:ext cx="70817" cy="14245"/>
            </a:xfrm>
            <a:custGeom>
              <a:avLst/>
              <a:gdLst>
                <a:gd name="connsiteX0" fmla="*/ 0 w 70817"/>
                <a:gd name="connsiteY0" fmla="*/ 0 h 14245"/>
                <a:gd name="connsiteX1" fmla="*/ 70817 w 70817"/>
                <a:gd name="connsiteY1" fmla="*/ 0 h 14245"/>
                <a:gd name="connsiteX2" fmla="*/ 70817 w 70817"/>
                <a:gd name="connsiteY2" fmla="*/ 14246 h 14245"/>
                <a:gd name="connsiteX3" fmla="*/ 0 w 7081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17" h="14245">
                  <a:moveTo>
                    <a:pt x="0" y="0"/>
                  </a:moveTo>
                  <a:lnTo>
                    <a:pt x="70817" y="0"/>
                  </a:lnTo>
                  <a:lnTo>
                    <a:pt x="7081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9658C35D-43F3-45A2-B5C6-A2AC7CF03852}"/>
                </a:ext>
              </a:extLst>
            </p:cNvPr>
            <p:cNvSpPr/>
            <p:nvPr/>
          </p:nvSpPr>
          <p:spPr>
            <a:xfrm>
              <a:off x="7813841" y="3215922"/>
              <a:ext cx="73967" cy="14245"/>
            </a:xfrm>
            <a:custGeom>
              <a:avLst/>
              <a:gdLst>
                <a:gd name="connsiteX0" fmla="*/ 0 w 73967"/>
                <a:gd name="connsiteY0" fmla="*/ 0 h 14245"/>
                <a:gd name="connsiteX1" fmla="*/ 73968 w 73967"/>
                <a:gd name="connsiteY1" fmla="*/ 0 h 14245"/>
                <a:gd name="connsiteX2" fmla="*/ 73968 w 73967"/>
                <a:gd name="connsiteY2" fmla="*/ 14246 h 14245"/>
                <a:gd name="connsiteX3" fmla="*/ 0 w 7396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67" h="14245">
                  <a:moveTo>
                    <a:pt x="0" y="0"/>
                  </a:moveTo>
                  <a:lnTo>
                    <a:pt x="73968" y="0"/>
                  </a:lnTo>
                  <a:lnTo>
                    <a:pt x="7396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EBE77FC9-7F4C-4083-8556-B13E54834AB7}"/>
                </a:ext>
              </a:extLst>
            </p:cNvPr>
            <p:cNvSpPr/>
            <p:nvPr/>
          </p:nvSpPr>
          <p:spPr>
            <a:xfrm>
              <a:off x="7938765" y="3142252"/>
              <a:ext cx="74652" cy="136131"/>
            </a:xfrm>
            <a:custGeom>
              <a:avLst/>
              <a:gdLst>
                <a:gd name="connsiteX0" fmla="*/ 668 w 74652"/>
                <a:gd name="connsiteY0" fmla="*/ 136090 h 136131"/>
                <a:gd name="connsiteX1" fmla="*/ 74635 w 74652"/>
                <a:gd name="connsiteY1" fmla="*/ 136090 h 136131"/>
                <a:gd name="connsiteX2" fmla="*/ 74635 w 74652"/>
                <a:gd name="connsiteY2" fmla="*/ 122392 h 136131"/>
                <a:gd name="connsiteX3" fmla="*/ 36967 w 74652"/>
                <a:gd name="connsiteY3" fmla="*/ 122392 h 136131"/>
                <a:gd name="connsiteX4" fmla="*/ 49295 w 74652"/>
                <a:gd name="connsiteY4" fmla="*/ 89380 h 136131"/>
                <a:gd name="connsiteX5" fmla="*/ 49295 w 74652"/>
                <a:gd name="connsiteY5" fmla="*/ 6235 h 136131"/>
                <a:gd name="connsiteX6" fmla="*/ 43542 w 74652"/>
                <a:gd name="connsiteY6" fmla="*/ 71 h 136131"/>
                <a:gd name="connsiteX7" fmla="*/ 35871 w 74652"/>
                <a:gd name="connsiteY7" fmla="*/ 3770 h 136131"/>
                <a:gd name="connsiteX8" fmla="*/ 6969 w 74652"/>
                <a:gd name="connsiteY8" fmla="*/ 58561 h 136131"/>
                <a:gd name="connsiteX9" fmla="*/ 19571 w 74652"/>
                <a:gd name="connsiteY9" fmla="*/ 65135 h 136131"/>
                <a:gd name="connsiteX10" fmla="*/ 37104 w 74652"/>
                <a:gd name="connsiteY10" fmla="*/ 31850 h 136131"/>
                <a:gd name="connsiteX11" fmla="*/ 35323 w 74652"/>
                <a:gd name="connsiteY11" fmla="*/ 85819 h 136131"/>
                <a:gd name="connsiteX12" fmla="*/ 20392 w 74652"/>
                <a:gd name="connsiteY12" fmla="*/ 121981 h 136131"/>
                <a:gd name="connsiteX13" fmla="*/ 20392 w 74652"/>
                <a:gd name="connsiteY13" fmla="*/ 121981 h 136131"/>
                <a:gd name="connsiteX14" fmla="*/ -17 w 74652"/>
                <a:gd name="connsiteY14" fmla="*/ 121981 h 13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652" h="136131">
                  <a:moveTo>
                    <a:pt x="668" y="136090"/>
                  </a:moveTo>
                  <a:lnTo>
                    <a:pt x="74635" y="136090"/>
                  </a:lnTo>
                  <a:lnTo>
                    <a:pt x="74635" y="122392"/>
                  </a:lnTo>
                  <a:lnTo>
                    <a:pt x="36967" y="122392"/>
                  </a:lnTo>
                  <a:cubicBezTo>
                    <a:pt x="42473" y="111954"/>
                    <a:pt x="46610" y="100859"/>
                    <a:pt x="49295" y="89380"/>
                  </a:cubicBezTo>
                  <a:cubicBezTo>
                    <a:pt x="52924" y="61780"/>
                    <a:pt x="52924" y="33836"/>
                    <a:pt x="49295" y="6235"/>
                  </a:cubicBezTo>
                  <a:cubicBezTo>
                    <a:pt x="48856" y="3181"/>
                    <a:pt x="46555" y="729"/>
                    <a:pt x="43542" y="71"/>
                  </a:cubicBezTo>
                  <a:cubicBezTo>
                    <a:pt x="40460" y="-476"/>
                    <a:pt x="37364" y="1003"/>
                    <a:pt x="35871" y="3770"/>
                  </a:cubicBezTo>
                  <a:lnTo>
                    <a:pt x="6969" y="58561"/>
                  </a:lnTo>
                  <a:lnTo>
                    <a:pt x="19571" y="65135"/>
                  </a:lnTo>
                  <a:lnTo>
                    <a:pt x="37104" y="31850"/>
                  </a:lnTo>
                  <a:cubicBezTo>
                    <a:pt x="38843" y="49835"/>
                    <a:pt x="38241" y="67985"/>
                    <a:pt x="35323" y="85819"/>
                  </a:cubicBezTo>
                  <a:cubicBezTo>
                    <a:pt x="32501" y="98654"/>
                    <a:pt x="27447" y="110886"/>
                    <a:pt x="20392" y="121981"/>
                  </a:cubicBezTo>
                  <a:lnTo>
                    <a:pt x="20392" y="121981"/>
                  </a:lnTo>
                  <a:lnTo>
                    <a:pt x="-17" y="12198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A9309612-CA30-4A25-984F-E9F8307E06D1}"/>
                </a:ext>
              </a:extLst>
            </p:cNvPr>
            <p:cNvSpPr/>
            <p:nvPr/>
          </p:nvSpPr>
          <p:spPr>
            <a:xfrm>
              <a:off x="6415990" y="3464946"/>
              <a:ext cx="107800" cy="109444"/>
            </a:xfrm>
            <a:custGeom>
              <a:avLst/>
              <a:gdLst>
                <a:gd name="connsiteX0" fmla="*/ 94086 w 107800"/>
                <a:gd name="connsiteY0" fmla="*/ -42 h 109444"/>
                <a:gd name="connsiteX1" fmla="*/ 59157 w 107800"/>
                <a:gd name="connsiteY1" fmla="*/ 64475 h 109444"/>
                <a:gd name="connsiteX2" fmla="*/ 56280 w 107800"/>
                <a:gd name="connsiteY2" fmla="*/ 9684 h 109444"/>
                <a:gd name="connsiteX3" fmla="*/ 42583 w 107800"/>
                <a:gd name="connsiteY3" fmla="*/ 8862 h 109444"/>
                <a:gd name="connsiteX4" fmla="*/ 48473 w 107800"/>
                <a:gd name="connsiteY4" fmla="*/ 78446 h 109444"/>
                <a:gd name="connsiteX5" fmla="*/ 32173 w 107800"/>
                <a:gd name="connsiteY5" fmla="*/ 89268 h 109444"/>
                <a:gd name="connsiteX6" fmla="*/ -17 w 107800"/>
                <a:gd name="connsiteY6" fmla="*/ 95705 h 109444"/>
                <a:gd name="connsiteX7" fmla="*/ 2722 w 107800"/>
                <a:gd name="connsiteY7" fmla="*/ 109403 h 109444"/>
                <a:gd name="connsiteX8" fmla="*/ 34912 w 107800"/>
                <a:gd name="connsiteY8" fmla="*/ 102965 h 109444"/>
                <a:gd name="connsiteX9" fmla="*/ 54089 w 107800"/>
                <a:gd name="connsiteY9" fmla="*/ 92281 h 109444"/>
                <a:gd name="connsiteX10" fmla="*/ 65869 w 107800"/>
                <a:gd name="connsiteY10" fmla="*/ 104335 h 109444"/>
                <a:gd name="connsiteX11" fmla="*/ 75046 w 107800"/>
                <a:gd name="connsiteY11" fmla="*/ 106527 h 109444"/>
                <a:gd name="connsiteX12" fmla="*/ 99428 w 107800"/>
                <a:gd name="connsiteY12" fmla="*/ 95021 h 109444"/>
                <a:gd name="connsiteX13" fmla="*/ 90114 w 107800"/>
                <a:gd name="connsiteY13" fmla="*/ 84199 h 109444"/>
                <a:gd name="connsiteX14" fmla="*/ 72033 w 107800"/>
                <a:gd name="connsiteY14" fmla="*/ 91596 h 109444"/>
                <a:gd name="connsiteX15" fmla="*/ 64499 w 107800"/>
                <a:gd name="connsiteY15" fmla="*/ 81597 h 109444"/>
                <a:gd name="connsiteX16" fmla="*/ 107784 w 107800"/>
                <a:gd name="connsiteY16" fmla="*/ 5437 h 10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800" h="109444">
                  <a:moveTo>
                    <a:pt x="94086" y="-42"/>
                  </a:moveTo>
                  <a:cubicBezTo>
                    <a:pt x="84839" y="22683"/>
                    <a:pt x="73126" y="44312"/>
                    <a:pt x="59157" y="64475"/>
                  </a:cubicBezTo>
                  <a:cubicBezTo>
                    <a:pt x="56234" y="46366"/>
                    <a:pt x="55270" y="27998"/>
                    <a:pt x="56280" y="9684"/>
                  </a:cubicBezTo>
                  <a:lnTo>
                    <a:pt x="42583" y="8862"/>
                  </a:lnTo>
                  <a:cubicBezTo>
                    <a:pt x="41091" y="32216"/>
                    <a:pt x="43076" y="55667"/>
                    <a:pt x="48473" y="78446"/>
                  </a:cubicBezTo>
                  <a:cubicBezTo>
                    <a:pt x="44122" y="83473"/>
                    <a:pt x="38487" y="87213"/>
                    <a:pt x="32173" y="89268"/>
                  </a:cubicBezTo>
                  <a:lnTo>
                    <a:pt x="-17" y="95705"/>
                  </a:lnTo>
                  <a:lnTo>
                    <a:pt x="2722" y="109403"/>
                  </a:lnTo>
                  <a:lnTo>
                    <a:pt x="34912" y="102965"/>
                  </a:lnTo>
                  <a:cubicBezTo>
                    <a:pt x="42155" y="101212"/>
                    <a:pt x="48784" y="97513"/>
                    <a:pt x="54089" y="92281"/>
                  </a:cubicBezTo>
                  <a:cubicBezTo>
                    <a:pt x="56717" y="97390"/>
                    <a:pt x="60821" y="101595"/>
                    <a:pt x="65869" y="104335"/>
                  </a:cubicBezTo>
                  <a:cubicBezTo>
                    <a:pt x="68706" y="105801"/>
                    <a:pt x="71855" y="106554"/>
                    <a:pt x="75046" y="106527"/>
                  </a:cubicBezTo>
                  <a:cubicBezTo>
                    <a:pt x="84288" y="105732"/>
                    <a:pt x="92940" y="101650"/>
                    <a:pt x="99428" y="95021"/>
                  </a:cubicBezTo>
                  <a:lnTo>
                    <a:pt x="90114" y="84199"/>
                  </a:lnTo>
                  <a:cubicBezTo>
                    <a:pt x="84635" y="88994"/>
                    <a:pt x="77238" y="94062"/>
                    <a:pt x="72033" y="91596"/>
                  </a:cubicBezTo>
                  <a:cubicBezTo>
                    <a:pt x="68451" y="89226"/>
                    <a:pt x="65792" y="85692"/>
                    <a:pt x="64499" y="81597"/>
                  </a:cubicBezTo>
                  <a:cubicBezTo>
                    <a:pt x="82172" y="58201"/>
                    <a:pt x="96723" y="32600"/>
                    <a:pt x="107784" y="54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FACE7FE6-ECD7-402B-BFF8-95627835EA69}"/>
                </a:ext>
              </a:extLst>
            </p:cNvPr>
            <p:cNvSpPr/>
            <p:nvPr/>
          </p:nvSpPr>
          <p:spPr>
            <a:xfrm>
              <a:off x="6587015" y="3458210"/>
              <a:ext cx="156132" cy="289182"/>
            </a:xfrm>
            <a:custGeom>
              <a:avLst/>
              <a:gdLst>
                <a:gd name="connsiteX0" fmla="*/ 123459 w 156132"/>
                <a:gd name="connsiteY0" fmla="*/ -17 h 289182"/>
                <a:gd name="connsiteX1" fmla="*/ 64285 w 156132"/>
                <a:gd name="connsiteY1" fmla="*/ 49979 h 289182"/>
                <a:gd name="connsiteX2" fmla="*/ 60860 w 156132"/>
                <a:gd name="connsiteY2" fmla="*/ 79293 h 289182"/>
                <a:gd name="connsiteX3" fmla="*/ 58669 w 156132"/>
                <a:gd name="connsiteY3" fmla="*/ 135453 h 289182"/>
                <a:gd name="connsiteX4" fmla="*/ 42643 w 156132"/>
                <a:gd name="connsiteY4" fmla="*/ 266403 h 289182"/>
                <a:gd name="connsiteX5" fmla="*/ 30999 w 156132"/>
                <a:gd name="connsiteY5" fmla="*/ 274485 h 289182"/>
                <a:gd name="connsiteX6" fmla="*/ 13740 w 156132"/>
                <a:gd name="connsiteY6" fmla="*/ 243117 h 289182"/>
                <a:gd name="connsiteX7" fmla="*/ 6892 w 156132"/>
                <a:gd name="connsiteY7" fmla="*/ 241199 h 289182"/>
                <a:gd name="connsiteX8" fmla="*/ 43 w 156132"/>
                <a:gd name="connsiteY8" fmla="*/ 239008 h 289182"/>
                <a:gd name="connsiteX9" fmla="*/ 24288 w 156132"/>
                <a:gd name="connsiteY9" fmla="*/ 287087 h 289182"/>
                <a:gd name="connsiteX10" fmla="*/ 33054 w 156132"/>
                <a:gd name="connsiteY10" fmla="*/ 289141 h 289182"/>
                <a:gd name="connsiteX11" fmla="*/ 54697 w 156132"/>
                <a:gd name="connsiteY11" fmla="*/ 273937 h 289182"/>
                <a:gd name="connsiteX12" fmla="*/ 72914 w 156132"/>
                <a:gd name="connsiteY12" fmla="*/ 135864 h 289182"/>
                <a:gd name="connsiteX13" fmla="*/ 75106 w 156132"/>
                <a:gd name="connsiteY13" fmla="*/ 80251 h 289182"/>
                <a:gd name="connsiteX14" fmla="*/ 78257 w 156132"/>
                <a:gd name="connsiteY14" fmla="*/ 52856 h 289182"/>
                <a:gd name="connsiteX15" fmla="*/ 122089 w 156132"/>
                <a:gd name="connsiteY15" fmla="*/ 14502 h 289182"/>
                <a:gd name="connsiteX16" fmla="*/ 141570 w 156132"/>
                <a:gd name="connsiteY16" fmla="*/ 37090 h 289182"/>
                <a:gd name="connsiteX17" fmla="*/ 141403 w 156132"/>
                <a:gd name="connsiteY17" fmla="*/ 38610 h 289182"/>
                <a:gd name="connsiteX18" fmla="*/ 126336 w 156132"/>
                <a:gd name="connsiteY18" fmla="*/ 110523 h 289182"/>
                <a:gd name="connsiteX19" fmla="*/ 119761 w 156132"/>
                <a:gd name="connsiteY19" fmla="*/ 109701 h 289182"/>
                <a:gd name="connsiteX20" fmla="*/ 110994 w 156132"/>
                <a:gd name="connsiteY20" fmla="*/ 111208 h 289182"/>
                <a:gd name="connsiteX21" fmla="*/ 106063 w 156132"/>
                <a:gd name="connsiteY21" fmla="*/ 113674 h 289182"/>
                <a:gd name="connsiteX22" fmla="*/ 94283 w 156132"/>
                <a:gd name="connsiteY22" fmla="*/ 85593 h 289182"/>
                <a:gd name="connsiteX23" fmla="*/ 80585 w 156132"/>
                <a:gd name="connsiteY23" fmla="*/ 88333 h 289182"/>
                <a:gd name="connsiteX24" fmla="*/ 102775 w 156132"/>
                <a:gd name="connsiteY24" fmla="*/ 127371 h 289182"/>
                <a:gd name="connsiteX25" fmla="*/ 117843 w 156132"/>
                <a:gd name="connsiteY25" fmla="*/ 124221 h 289182"/>
                <a:gd name="connsiteX26" fmla="*/ 133732 w 156132"/>
                <a:gd name="connsiteY26" fmla="*/ 122851 h 289182"/>
                <a:gd name="connsiteX27" fmla="*/ 155923 w 156132"/>
                <a:gd name="connsiteY27" fmla="*/ 38610 h 289182"/>
                <a:gd name="connsiteX28" fmla="*/ 124690 w 156132"/>
                <a:gd name="connsiteY28" fmla="*/ 92 h 289182"/>
                <a:gd name="connsiteX29" fmla="*/ 123459 w 156132"/>
                <a:gd name="connsiteY29" fmla="*/ -17 h 2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6132" h="289182">
                  <a:moveTo>
                    <a:pt x="123459" y="-17"/>
                  </a:moveTo>
                  <a:cubicBezTo>
                    <a:pt x="93877" y="-867"/>
                    <a:pt x="68391" y="20666"/>
                    <a:pt x="64285" y="49979"/>
                  </a:cubicBezTo>
                  <a:cubicBezTo>
                    <a:pt x="62530" y="59664"/>
                    <a:pt x="61387" y="69458"/>
                    <a:pt x="60860" y="79293"/>
                  </a:cubicBezTo>
                  <a:cubicBezTo>
                    <a:pt x="59765" y="96004"/>
                    <a:pt x="59217" y="115180"/>
                    <a:pt x="58669" y="135453"/>
                  </a:cubicBezTo>
                  <a:cubicBezTo>
                    <a:pt x="57162" y="187367"/>
                    <a:pt x="55518" y="246131"/>
                    <a:pt x="42643" y="266403"/>
                  </a:cubicBezTo>
                  <a:cubicBezTo>
                    <a:pt x="38396" y="273115"/>
                    <a:pt x="34424" y="275855"/>
                    <a:pt x="30999" y="274485"/>
                  </a:cubicBezTo>
                  <a:cubicBezTo>
                    <a:pt x="21136" y="266883"/>
                    <a:pt x="14883" y="255513"/>
                    <a:pt x="13740" y="243117"/>
                  </a:cubicBezTo>
                  <a:lnTo>
                    <a:pt x="6892" y="241199"/>
                  </a:lnTo>
                  <a:lnTo>
                    <a:pt x="43" y="239008"/>
                  </a:lnTo>
                  <a:cubicBezTo>
                    <a:pt x="-852" y="258171"/>
                    <a:pt x="8345" y="276416"/>
                    <a:pt x="24288" y="287087"/>
                  </a:cubicBezTo>
                  <a:cubicBezTo>
                    <a:pt x="27035" y="288374"/>
                    <a:pt x="30020" y="289073"/>
                    <a:pt x="33054" y="289141"/>
                  </a:cubicBezTo>
                  <a:cubicBezTo>
                    <a:pt x="42477" y="288333"/>
                    <a:pt x="50741" y="282525"/>
                    <a:pt x="54697" y="273937"/>
                  </a:cubicBezTo>
                  <a:cubicBezTo>
                    <a:pt x="69627" y="250377"/>
                    <a:pt x="71271" y="191751"/>
                    <a:pt x="72914" y="135864"/>
                  </a:cubicBezTo>
                  <a:cubicBezTo>
                    <a:pt x="72914" y="115728"/>
                    <a:pt x="74010" y="96688"/>
                    <a:pt x="75106" y="80251"/>
                  </a:cubicBezTo>
                  <a:cubicBezTo>
                    <a:pt x="75625" y="71060"/>
                    <a:pt x="76677" y="61924"/>
                    <a:pt x="78257" y="52856"/>
                  </a:cubicBezTo>
                  <a:cubicBezTo>
                    <a:pt x="81206" y="30898"/>
                    <a:pt x="99937" y="14516"/>
                    <a:pt x="122089" y="14502"/>
                  </a:cubicBezTo>
                  <a:cubicBezTo>
                    <a:pt x="133708" y="15365"/>
                    <a:pt x="142429" y="25474"/>
                    <a:pt x="141570" y="37090"/>
                  </a:cubicBezTo>
                  <a:cubicBezTo>
                    <a:pt x="141533" y="37597"/>
                    <a:pt x="141477" y="38103"/>
                    <a:pt x="141403" y="38610"/>
                  </a:cubicBezTo>
                  <a:cubicBezTo>
                    <a:pt x="141403" y="82306"/>
                    <a:pt x="133732" y="106140"/>
                    <a:pt x="126336" y="110523"/>
                  </a:cubicBezTo>
                  <a:cubicBezTo>
                    <a:pt x="125514" y="110523"/>
                    <a:pt x="123733" y="112030"/>
                    <a:pt x="119761" y="109701"/>
                  </a:cubicBezTo>
                  <a:cubicBezTo>
                    <a:pt x="116846" y="108099"/>
                    <a:pt x="113205" y="108715"/>
                    <a:pt x="110994" y="111208"/>
                  </a:cubicBezTo>
                  <a:cubicBezTo>
                    <a:pt x="110172" y="112030"/>
                    <a:pt x="107707" y="114085"/>
                    <a:pt x="106063" y="113674"/>
                  </a:cubicBezTo>
                  <a:cubicBezTo>
                    <a:pt x="104419" y="113263"/>
                    <a:pt x="99077" y="110934"/>
                    <a:pt x="94283" y="85593"/>
                  </a:cubicBezTo>
                  <a:lnTo>
                    <a:pt x="80585" y="88333"/>
                  </a:lnTo>
                  <a:cubicBezTo>
                    <a:pt x="84968" y="111756"/>
                    <a:pt x="92228" y="124632"/>
                    <a:pt x="102775" y="127371"/>
                  </a:cubicBezTo>
                  <a:cubicBezTo>
                    <a:pt x="108016" y="128618"/>
                    <a:pt x="113541" y="127467"/>
                    <a:pt x="117843" y="124221"/>
                  </a:cubicBezTo>
                  <a:cubicBezTo>
                    <a:pt x="123071" y="126207"/>
                    <a:pt x="128922" y="125700"/>
                    <a:pt x="133732" y="122851"/>
                  </a:cubicBezTo>
                  <a:cubicBezTo>
                    <a:pt x="153046" y="111619"/>
                    <a:pt x="155923" y="65321"/>
                    <a:pt x="155923" y="38610"/>
                  </a:cubicBezTo>
                  <a:cubicBezTo>
                    <a:pt x="157935" y="19351"/>
                    <a:pt x="143952" y="2106"/>
                    <a:pt x="124690" y="92"/>
                  </a:cubicBezTo>
                  <a:cubicBezTo>
                    <a:pt x="124281" y="51"/>
                    <a:pt x="123870" y="10"/>
                    <a:pt x="123459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0211DB6E-3E87-4764-9A01-A8C7F0B755CE}"/>
                </a:ext>
              </a:extLst>
            </p:cNvPr>
            <p:cNvSpPr/>
            <p:nvPr/>
          </p:nvSpPr>
          <p:spPr>
            <a:xfrm>
              <a:off x="6590636" y="3483712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6888604C-DA05-4E55-A6AC-B1099E631F74}"/>
                </a:ext>
              </a:extLst>
            </p:cNvPr>
            <p:cNvSpPr/>
            <p:nvPr/>
          </p:nvSpPr>
          <p:spPr>
            <a:xfrm>
              <a:off x="6581048" y="3538503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41134765-3492-43D2-8DEC-2026E597A597}"/>
                </a:ext>
              </a:extLst>
            </p:cNvPr>
            <p:cNvSpPr/>
            <p:nvPr/>
          </p:nvSpPr>
          <p:spPr>
            <a:xfrm>
              <a:off x="10549754" y="3088850"/>
              <a:ext cx="1058766" cy="309799"/>
            </a:xfrm>
            <a:custGeom>
              <a:avLst/>
              <a:gdLst>
                <a:gd name="connsiteX0" fmla="*/ 1052034 w 1058766"/>
                <a:gd name="connsiteY0" fmla="*/ 43063 h 309799"/>
                <a:gd name="connsiteX1" fmla="*/ 1023406 w 1058766"/>
                <a:gd name="connsiteY1" fmla="*/ 43063 h 309799"/>
                <a:gd name="connsiteX2" fmla="*/ 1008886 w 1058766"/>
                <a:gd name="connsiteY2" fmla="*/ 43063 h 309799"/>
                <a:gd name="connsiteX3" fmla="*/ 460978 w 1058766"/>
                <a:gd name="connsiteY3" fmla="*/ 26078 h 309799"/>
                <a:gd name="connsiteX4" fmla="*/ 144972 w 1058766"/>
                <a:gd name="connsiteY4" fmla="*/ 12380 h 309799"/>
                <a:gd name="connsiteX5" fmla="*/ 141410 w 1058766"/>
                <a:gd name="connsiteY5" fmla="*/ 15394 h 309799"/>
                <a:gd name="connsiteX6" fmla="*/ 61279 w 1058766"/>
                <a:gd name="connsiteY6" fmla="*/ 284006 h 309799"/>
                <a:gd name="connsiteX7" fmla="*/ 13200 w 1058766"/>
                <a:gd name="connsiteY7" fmla="*/ 204970 h 309799"/>
                <a:gd name="connsiteX8" fmla="*/ 3338 w 1058766"/>
                <a:gd name="connsiteY8" fmla="*/ 202641 h 309799"/>
                <a:gd name="connsiteX9" fmla="*/ 1009 w 1058766"/>
                <a:gd name="connsiteY9" fmla="*/ 212367 h 309799"/>
                <a:gd name="connsiteX10" fmla="*/ 58128 w 1058766"/>
                <a:gd name="connsiteY10" fmla="*/ 306333 h 309799"/>
                <a:gd name="connsiteX11" fmla="*/ 64292 w 1058766"/>
                <a:gd name="connsiteY11" fmla="*/ 309757 h 309799"/>
                <a:gd name="connsiteX12" fmla="*/ 65388 w 1058766"/>
                <a:gd name="connsiteY12" fmla="*/ 309757 h 309799"/>
                <a:gd name="connsiteX13" fmla="*/ 71141 w 1058766"/>
                <a:gd name="connsiteY13" fmla="*/ 304278 h 309799"/>
                <a:gd name="connsiteX14" fmla="*/ 150314 w 1058766"/>
                <a:gd name="connsiteY14" fmla="*/ 26626 h 309799"/>
                <a:gd name="connsiteX15" fmla="*/ 154286 w 1058766"/>
                <a:gd name="connsiteY15" fmla="*/ 23201 h 309799"/>
                <a:gd name="connsiteX16" fmla="*/ 459334 w 1058766"/>
                <a:gd name="connsiteY16" fmla="*/ 40324 h 309799"/>
                <a:gd name="connsiteX17" fmla="*/ 1009571 w 1058766"/>
                <a:gd name="connsiteY17" fmla="*/ 57446 h 309799"/>
                <a:gd name="connsiteX18" fmla="*/ 1023269 w 1058766"/>
                <a:gd name="connsiteY18" fmla="*/ 57446 h 309799"/>
                <a:gd name="connsiteX19" fmla="*/ 1044774 w 1058766"/>
                <a:gd name="connsiteY19" fmla="*/ 57446 h 309799"/>
                <a:gd name="connsiteX20" fmla="*/ 1044774 w 1058766"/>
                <a:gd name="connsiteY20" fmla="*/ 99361 h 309799"/>
                <a:gd name="connsiteX21" fmla="*/ 1049664 w 1058766"/>
                <a:gd name="connsiteY21" fmla="*/ 108168 h 309799"/>
                <a:gd name="connsiteX22" fmla="*/ 1058472 w 1058766"/>
                <a:gd name="connsiteY22" fmla="*/ 103278 h 309799"/>
                <a:gd name="connsiteX23" fmla="*/ 1058472 w 1058766"/>
                <a:gd name="connsiteY23" fmla="*/ 99361 h 309799"/>
                <a:gd name="connsiteX24" fmla="*/ 1058472 w 1058766"/>
                <a:gd name="connsiteY24" fmla="*/ 50323 h 309799"/>
                <a:gd name="connsiteX25" fmla="*/ 1052034 w 1058766"/>
                <a:gd name="connsiteY25" fmla="*/ 43063 h 30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8766" h="309799">
                  <a:moveTo>
                    <a:pt x="1052034" y="43063"/>
                  </a:moveTo>
                  <a:lnTo>
                    <a:pt x="1023406" y="43063"/>
                  </a:lnTo>
                  <a:lnTo>
                    <a:pt x="1008886" y="43063"/>
                  </a:lnTo>
                  <a:cubicBezTo>
                    <a:pt x="826104" y="53282"/>
                    <a:pt x="642774" y="47611"/>
                    <a:pt x="460978" y="26078"/>
                  </a:cubicBezTo>
                  <a:cubicBezTo>
                    <a:pt x="168669" y="-8440"/>
                    <a:pt x="163601" y="-4057"/>
                    <a:pt x="144972" y="12380"/>
                  </a:cubicBezTo>
                  <a:lnTo>
                    <a:pt x="141410" y="15394"/>
                  </a:lnTo>
                  <a:cubicBezTo>
                    <a:pt x="122097" y="30872"/>
                    <a:pt x="77168" y="216202"/>
                    <a:pt x="61279" y="284006"/>
                  </a:cubicBezTo>
                  <a:lnTo>
                    <a:pt x="13200" y="204970"/>
                  </a:lnTo>
                  <a:cubicBezTo>
                    <a:pt x="11091" y="201655"/>
                    <a:pt x="6707" y="200614"/>
                    <a:pt x="3338" y="202641"/>
                  </a:cubicBezTo>
                  <a:cubicBezTo>
                    <a:pt x="37" y="204696"/>
                    <a:pt x="-1005" y="209038"/>
                    <a:pt x="1009" y="212367"/>
                  </a:cubicBezTo>
                  <a:lnTo>
                    <a:pt x="58128" y="306333"/>
                  </a:lnTo>
                  <a:cubicBezTo>
                    <a:pt x="59485" y="308429"/>
                    <a:pt x="61800" y="309703"/>
                    <a:pt x="64292" y="309757"/>
                  </a:cubicBezTo>
                  <a:lnTo>
                    <a:pt x="65388" y="309757"/>
                  </a:lnTo>
                  <a:cubicBezTo>
                    <a:pt x="68265" y="309305"/>
                    <a:pt x="70552" y="307128"/>
                    <a:pt x="71141" y="304278"/>
                  </a:cubicBezTo>
                  <a:cubicBezTo>
                    <a:pt x="96208" y="195930"/>
                    <a:pt x="137301" y="37995"/>
                    <a:pt x="150314" y="26626"/>
                  </a:cubicBezTo>
                  <a:lnTo>
                    <a:pt x="154286" y="23201"/>
                  </a:lnTo>
                  <a:cubicBezTo>
                    <a:pt x="167984" y="11421"/>
                    <a:pt x="173326" y="6490"/>
                    <a:pt x="459334" y="40324"/>
                  </a:cubicBezTo>
                  <a:cubicBezTo>
                    <a:pt x="641911" y="61966"/>
                    <a:pt x="826008" y="67692"/>
                    <a:pt x="1009571" y="57446"/>
                  </a:cubicBezTo>
                  <a:lnTo>
                    <a:pt x="1023269" y="57446"/>
                  </a:lnTo>
                  <a:lnTo>
                    <a:pt x="1044774" y="57446"/>
                  </a:lnTo>
                  <a:lnTo>
                    <a:pt x="1044774" y="99361"/>
                  </a:lnTo>
                  <a:cubicBezTo>
                    <a:pt x="1043692" y="103141"/>
                    <a:pt x="1045884" y="107086"/>
                    <a:pt x="1049664" y="108168"/>
                  </a:cubicBezTo>
                  <a:cubicBezTo>
                    <a:pt x="1053445" y="109250"/>
                    <a:pt x="1057390" y="107059"/>
                    <a:pt x="1058472" y="103278"/>
                  </a:cubicBezTo>
                  <a:cubicBezTo>
                    <a:pt x="1058842" y="101991"/>
                    <a:pt x="1058842" y="100635"/>
                    <a:pt x="1058472" y="99361"/>
                  </a:cubicBezTo>
                  <a:lnTo>
                    <a:pt x="1058472" y="50323"/>
                  </a:lnTo>
                  <a:cubicBezTo>
                    <a:pt x="1058568" y="46583"/>
                    <a:pt x="1055746" y="43419"/>
                    <a:pt x="1052034" y="4306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CB7A737F-C8B4-4820-8539-D8297BD9E669}"/>
                </a:ext>
              </a:extLst>
            </p:cNvPr>
            <p:cNvSpPr/>
            <p:nvPr/>
          </p:nvSpPr>
          <p:spPr>
            <a:xfrm>
              <a:off x="10687994" y="3176860"/>
              <a:ext cx="34593" cy="222474"/>
            </a:xfrm>
            <a:custGeom>
              <a:avLst/>
              <a:gdLst>
                <a:gd name="connsiteX0" fmla="*/ 7143 w 34593"/>
                <a:gd name="connsiteY0" fmla="*/ 222433 h 222474"/>
                <a:gd name="connsiteX1" fmla="*/ 14129 w 34593"/>
                <a:gd name="connsiteY1" fmla="*/ 215995 h 222474"/>
                <a:gd name="connsiteX2" fmla="*/ 34539 w 34593"/>
                <a:gd name="connsiteY2" fmla="*/ 7790 h 222474"/>
                <a:gd name="connsiteX3" fmla="*/ 28238 w 34593"/>
                <a:gd name="connsiteY3" fmla="*/ -18 h 222474"/>
                <a:gd name="connsiteX4" fmla="*/ 20430 w 34593"/>
                <a:gd name="connsiteY4" fmla="*/ 6420 h 222474"/>
                <a:gd name="connsiteX5" fmla="*/ 21 w 34593"/>
                <a:gd name="connsiteY5" fmla="*/ 214625 h 222474"/>
                <a:gd name="connsiteX6" fmla="*/ 6253 w 34593"/>
                <a:gd name="connsiteY6" fmla="*/ 222296 h 222474"/>
                <a:gd name="connsiteX7" fmla="*/ 6321 w 34593"/>
                <a:gd name="connsiteY7" fmla="*/ 222296 h 22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593" h="222474">
                  <a:moveTo>
                    <a:pt x="7143" y="222433"/>
                  </a:moveTo>
                  <a:cubicBezTo>
                    <a:pt x="10773" y="222378"/>
                    <a:pt x="13786" y="219611"/>
                    <a:pt x="14129" y="215995"/>
                  </a:cubicBezTo>
                  <a:lnTo>
                    <a:pt x="34539" y="7790"/>
                  </a:lnTo>
                  <a:cubicBezTo>
                    <a:pt x="34936" y="3900"/>
                    <a:pt x="32128" y="407"/>
                    <a:pt x="28238" y="-18"/>
                  </a:cubicBezTo>
                  <a:cubicBezTo>
                    <a:pt x="24320" y="-333"/>
                    <a:pt x="20869" y="2516"/>
                    <a:pt x="20430" y="6420"/>
                  </a:cubicBezTo>
                  <a:lnTo>
                    <a:pt x="21" y="214625"/>
                  </a:lnTo>
                  <a:cubicBezTo>
                    <a:pt x="-377" y="218461"/>
                    <a:pt x="2418" y="221899"/>
                    <a:pt x="6253" y="222296"/>
                  </a:cubicBezTo>
                  <a:cubicBezTo>
                    <a:pt x="6280" y="222296"/>
                    <a:pt x="6294" y="222296"/>
                    <a:pt x="6321" y="2222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DBF07D6-2C9E-41FF-B088-25AC22FCD283}"/>
                </a:ext>
              </a:extLst>
            </p:cNvPr>
            <p:cNvSpPr/>
            <p:nvPr/>
          </p:nvSpPr>
          <p:spPr>
            <a:xfrm>
              <a:off x="10733689" y="3197313"/>
              <a:ext cx="78535" cy="137094"/>
            </a:xfrm>
            <a:custGeom>
              <a:avLst/>
              <a:gdLst>
                <a:gd name="connsiteX0" fmla="*/ 73906 w 78535"/>
                <a:gd name="connsiteY0" fmla="*/ 24595 h 137094"/>
                <a:gd name="connsiteX1" fmla="*/ 65276 w 78535"/>
                <a:gd name="connsiteY1" fmla="*/ 29800 h 137094"/>
                <a:gd name="connsiteX2" fmla="*/ 65276 w 78535"/>
                <a:gd name="connsiteY2" fmla="*/ 29800 h 137094"/>
                <a:gd name="connsiteX3" fmla="*/ 56784 w 78535"/>
                <a:gd name="connsiteY3" fmla="*/ 63496 h 137094"/>
                <a:gd name="connsiteX4" fmla="*/ 52401 w 78535"/>
                <a:gd name="connsiteY4" fmla="*/ 61167 h 137094"/>
                <a:gd name="connsiteX5" fmla="*/ 19115 w 78535"/>
                <a:gd name="connsiteY5" fmla="*/ 58154 h 137094"/>
                <a:gd name="connsiteX6" fmla="*/ 49524 w 78535"/>
                <a:gd name="connsiteY6" fmla="*/ 10897 h 137094"/>
                <a:gd name="connsiteX7" fmla="*/ 47470 w 78535"/>
                <a:gd name="connsiteY7" fmla="*/ 1035 h 137094"/>
                <a:gd name="connsiteX8" fmla="*/ 47470 w 78535"/>
                <a:gd name="connsiteY8" fmla="*/ 1035 h 137094"/>
                <a:gd name="connsiteX9" fmla="*/ 37607 w 78535"/>
                <a:gd name="connsiteY9" fmla="*/ 3226 h 137094"/>
                <a:gd name="connsiteX10" fmla="*/ 897 w 78535"/>
                <a:gd name="connsiteY10" fmla="*/ 60620 h 137094"/>
                <a:gd name="connsiteX11" fmla="*/ 897 w 78535"/>
                <a:gd name="connsiteY11" fmla="*/ 67605 h 137094"/>
                <a:gd name="connsiteX12" fmla="*/ 6650 w 78535"/>
                <a:gd name="connsiteY12" fmla="*/ 71578 h 137094"/>
                <a:gd name="connsiteX13" fmla="*/ 51442 w 78535"/>
                <a:gd name="connsiteY13" fmla="*/ 75687 h 137094"/>
                <a:gd name="connsiteX14" fmla="*/ 51442 w 78535"/>
                <a:gd name="connsiteY14" fmla="*/ 75687 h 137094"/>
                <a:gd name="connsiteX15" fmla="*/ 53634 w 78535"/>
                <a:gd name="connsiteY15" fmla="*/ 75687 h 137094"/>
                <a:gd name="connsiteX16" fmla="*/ 39936 w 78535"/>
                <a:gd name="connsiteY16" fmla="*/ 128423 h 137094"/>
                <a:gd name="connsiteX17" fmla="*/ 45141 w 78535"/>
                <a:gd name="connsiteY17" fmla="*/ 137053 h 137094"/>
                <a:gd name="connsiteX18" fmla="*/ 45141 w 78535"/>
                <a:gd name="connsiteY18" fmla="*/ 137053 h 137094"/>
                <a:gd name="connsiteX19" fmla="*/ 46785 w 78535"/>
                <a:gd name="connsiteY19" fmla="*/ 137053 h 137094"/>
                <a:gd name="connsiteX20" fmla="*/ 53770 w 78535"/>
                <a:gd name="connsiteY20" fmla="*/ 131574 h 137094"/>
                <a:gd name="connsiteX21" fmla="*/ 78152 w 78535"/>
                <a:gd name="connsiteY21" fmla="*/ 33635 h 137094"/>
                <a:gd name="connsiteX22" fmla="*/ 73906 w 78535"/>
                <a:gd name="connsiteY22" fmla="*/ 24595 h 137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7094">
                  <a:moveTo>
                    <a:pt x="73906" y="24595"/>
                  </a:moveTo>
                  <a:cubicBezTo>
                    <a:pt x="70084" y="23649"/>
                    <a:pt x="66222" y="25978"/>
                    <a:pt x="65276" y="29800"/>
                  </a:cubicBezTo>
                  <a:cubicBezTo>
                    <a:pt x="65276" y="29800"/>
                    <a:pt x="65276" y="29800"/>
                    <a:pt x="65276" y="29800"/>
                  </a:cubicBezTo>
                  <a:lnTo>
                    <a:pt x="56784" y="63496"/>
                  </a:lnTo>
                  <a:cubicBezTo>
                    <a:pt x="55688" y="62181"/>
                    <a:pt x="54113" y="61346"/>
                    <a:pt x="52401" y="61167"/>
                  </a:cubicBezTo>
                  <a:lnTo>
                    <a:pt x="19115" y="58154"/>
                  </a:lnTo>
                  <a:lnTo>
                    <a:pt x="49524" y="10897"/>
                  </a:lnTo>
                  <a:cubicBezTo>
                    <a:pt x="51675" y="7610"/>
                    <a:pt x="50757" y="3185"/>
                    <a:pt x="47470" y="1035"/>
                  </a:cubicBezTo>
                  <a:cubicBezTo>
                    <a:pt x="47470" y="1035"/>
                    <a:pt x="47470" y="1035"/>
                    <a:pt x="47470" y="1035"/>
                  </a:cubicBezTo>
                  <a:cubicBezTo>
                    <a:pt x="44127" y="-1020"/>
                    <a:pt x="39758" y="-47"/>
                    <a:pt x="37607" y="3226"/>
                  </a:cubicBezTo>
                  <a:lnTo>
                    <a:pt x="897" y="60620"/>
                  </a:lnTo>
                  <a:cubicBezTo>
                    <a:pt x="-322" y="62784"/>
                    <a:pt x="-322" y="65441"/>
                    <a:pt x="897" y="67605"/>
                  </a:cubicBezTo>
                  <a:cubicBezTo>
                    <a:pt x="2034" y="69811"/>
                    <a:pt x="4185" y="71304"/>
                    <a:pt x="6650" y="71578"/>
                  </a:cubicBezTo>
                  <a:lnTo>
                    <a:pt x="51442" y="75687"/>
                  </a:lnTo>
                  <a:lnTo>
                    <a:pt x="51442" y="75687"/>
                  </a:lnTo>
                  <a:cubicBezTo>
                    <a:pt x="52168" y="75769"/>
                    <a:pt x="52908" y="75769"/>
                    <a:pt x="53634" y="75687"/>
                  </a:cubicBezTo>
                  <a:lnTo>
                    <a:pt x="39936" y="128423"/>
                  </a:lnTo>
                  <a:cubicBezTo>
                    <a:pt x="38991" y="132245"/>
                    <a:pt x="41319" y="136108"/>
                    <a:pt x="45141" y="137053"/>
                  </a:cubicBezTo>
                  <a:cubicBezTo>
                    <a:pt x="45141" y="137053"/>
                    <a:pt x="45141" y="137053"/>
                    <a:pt x="45141" y="137053"/>
                  </a:cubicBezTo>
                  <a:lnTo>
                    <a:pt x="46785" y="137053"/>
                  </a:lnTo>
                  <a:cubicBezTo>
                    <a:pt x="50099" y="137080"/>
                    <a:pt x="53003" y="134806"/>
                    <a:pt x="53770" y="131574"/>
                  </a:cubicBezTo>
                  <a:lnTo>
                    <a:pt x="78152" y="33635"/>
                  </a:lnTo>
                  <a:cubicBezTo>
                    <a:pt x="79358" y="29978"/>
                    <a:pt x="77495" y="26006"/>
                    <a:pt x="73906" y="245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1577C07-A379-49DC-89F1-40DE1B405C95}"/>
                </a:ext>
              </a:extLst>
            </p:cNvPr>
            <p:cNvSpPr/>
            <p:nvPr/>
          </p:nvSpPr>
          <p:spPr>
            <a:xfrm>
              <a:off x="10572248" y="3159295"/>
              <a:ext cx="71975" cy="68544"/>
            </a:xfrm>
            <a:custGeom>
              <a:avLst/>
              <a:gdLst>
                <a:gd name="connsiteX0" fmla="*/ 10157 w 71975"/>
                <a:gd name="connsiteY0" fmla="*/ 61243 h 68544"/>
                <a:gd name="connsiteX1" fmla="*/ 17416 w 71975"/>
                <a:gd name="connsiteY1" fmla="*/ 59873 h 68544"/>
                <a:gd name="connsiteX2" fmla="*/ 55907 w 71975"/>
                <a:gd name="connsiteY2" fmla="*/ 25492 h 68544"/>
                <a:gd name="connsiteX3" fmla="*/ 58373 w 71975"/>
                <a:gd name="connsiteY3" fmla="*/ 61928 h 68544"/>
                <a:gd name="connsiteX4" fmla="*/ 65358 w 71975"/>
                <a:gd name="connsiteY4" fmla="*/ 68503 h 68544"/>
                <a:gd name="connsiteX5" fmla="*/ 65358 w 71975"/>
                <a:gd name="connsiteY5" fmla="*/ 68503 h 68544"/>
                <a:gd name="connsiteX6" fmla="*/ 71947 w 71975"/>
                <a:gd name="connsiteY6" fmla="*/ 61133 h 68544"/>
                <a:gd name="connsiteX7" fmla="*/ 71933 w 71975"/>
                <a:gd name="connsiteY7" fmla="*/ 60969 h 68544"/>
                <a:gd name="connsiteX8" fmla="*/ 68509 w 71975"/>
                <a:gd name="connsiteY8" fmla="*/ 9876 h 68544"/>
                <a:gd name="connsiteX9" fmla="*/ 64126 w 71975"/>
                <a:gd name="connsiteY9" fmla="*/ 3849 h 68544"/>
                <a:gd name="connsiteX10" fmla="*/ 56729 w 71975"/>
                <a:gd name="connsiteY10" fmla="*/ 5082 h 68544"/>
                <a:gd name="connsiteX11" fmla="*/ 17827 w 71975"/>
                <a:gd name="connsiteY11" fmla="*/ 40011 h 68544"/>
                <a:gd name="connsiteX12" fmla="*/ 14129 w 71975"/>
                <a:gd name="connsiteY12" fmla="*/ 6315 h 68544"/>
                <a:gd name="connsiteX13" fmla="*/ 6541 w 71975"/>
                <a:gd name="connsiteY13" fmla="*/ -13 h 68544"/>
                <a:gd name="connsiteX14" fmla="*/ 6321 w 71975"/>
                <a:gd name="connsiteY14" fmla="*/ 14 h 68544"/>
                <a:gd name="connsiteX15" fmla="*/ 20 w 71975"/>
                <a:gd name="connsiteY15" fmla="*/ 7822 h 68544"/>
                <a:gd name="connsiteX16" fmla="*/ 5088 w 71975"/>
                <a:gd name="connsiteY16" fmla="*/ 55353 h 68544"/>
                <a:gd name="connsiteX17" fmla="*/ 10157 w 71975"/>
                <a:gd name="connsiteY17" fmla="*/ 61243 h 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75" h="68544">
                  <a:moveTo>
                    <a:pt x="10157" y="61243"/>
                  </a:moveTo>
                  <a:cubicBezTo>
                    <a:pt x="12636" y="62201"/>
                    <a:pt x="15458" y="61681"/>
                    <a:pt x="17416" y="59873"/>
                  </a:cubicBezTo>
                  <a:lnTo>
                    <a:pt x="55907" y="25492"/>
                  </a:lnTo>
                  <a:lnTo>
                    <a:pt x="58373" y="61928"/>
                  </a:lnTo>
                  <a:cubicBezTo>
                    <a:pt x="58592" y="65626"/>
                    <a:pt x="61660" y="68503"/>
                    <a:pt x="65358" y="68503"/>
                  </a:cubicBezTo>
                  <a:lnTo>
                    <a:pt x="65358" y="68503"/>
                  </a:lnTo>
                  <a:cubicBezTo>
                    <a:pt x="69207" y="68283"/>
                    <a:pt x="72166" y="64996"/>
                    <a:pt x="71947" y="61133"/>
                  </a:cubicBezTo>
                  <a:cubicBezTo>
                    <a:pt x="71947" y="61078"/>
                    <a:pt x="71933" y="61023"/>
                    <a:pt x="71933" y="60969"/>
                  </a:cubicBezTo>
                  <a:lnTo>
                    <a:pt x="68509" y="9876"/>
                  </a:lnTo>
                  <a:cubicBezTo>
                    <a:pt x="68358" y="7178"/>
                    <a:pt x="66646" y="4822"/>
                    <a:pt x="64126" y="3849"/>
                  </a:cubicBezTo>
                  <a:cubicBezTo>
                    <a:pt x="61633" y="2795"/>
                    <a:pt x="58742" y="3274"/>
                    <a:pt x="56729" y="5082"/>
                  </a:cubicBezTo>
                  <a:lnTo>
                    <a:pt x="17827" y="40011"/>
                  </a:lnTo>
                  <a:lnTo>
                    <a:pt x="14129" y="6315"/>
                  </a:lnTo>
                  <a:cubicBezTo>
                    <a:pt x="13773" y="2466"/>
                    <a:pt x="10376" y="-356"/>
                    <a:pt x="6541" y="-13"/>
                  </a:cubicBezTo>
                  <a:cubicBezTo>
                    <a:pt x="6472" y="0"/>
                    <a:pt x="6390" y="0"/>
                    <a:pt x="6321" y="14"/>
                  </a:cubicBezTo>
                  <a:cubicBezTo>
                    <a:pt x="2431" y="438"/>
                    <a:pt x="-377" y="3931"/>
                    <a:pt x="20" y="7822"/>
                  </a:cubicBezTo>
                  <a:lnTo>
                    <a:pt x="5088" y="55353"/>
                  </a:lnTo>
                  <a:cubicBezTo>
                    <a:pt x="5499" y="58133"/>
                    <a:pt x="7472" y="60421"/>
                    <a:pt x="10157" y="612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759329F-DBBE-4BC0-A23B-88C9CC25474B}"/>
                </a:ext>
              </a:extLst>
            </p:cNvPr>
            <p:cNvSpPr/>
            <p:nvPr/>
          </p:nvSpPr>
          <p:spPr>
            <a:xfrm>
              <a:off x="10875413" y="3136843"/>
              <a:ext cx="65185" cy="101269"/>
            </a:xfrm>
            <a:custGeom>
              <a:avLst/>
              <a:gdLst>
                <a:gd name="connsiteX0" fmla="*/ 64091 w 65185"/>
                <a:gd name="connsiteY0" fmla="*/ 97804 h 101269"/>
                <a:gd name="connsiteX1" fmla="*/ 61914 w 65185"/>
                <a:gd name="connsiteY1" fmla="*/ 88174 h 101269"/>
                <a:gd name="connsiteX2" fmla="*/ 61763 w 65185"/>
                <a:gd name="connsiteY2" fmla="*/ 88078 h 101269"/>
                <a:gd name="connsiteX3" fmla="*/ 61763 w 65185"/>
                <a:gd name="connsiteY3" fmla="*/ 63696 h 101269"/>
                <a:gd name="connsiteX4" fmla="*/ 59023 w 65185"/>
                <a:gd name="connsiteY4" fmla="*/ 17672 h 101269"/>
                <a:gd name="connsiteX5" fmla="*/ 46832 w 65185"/>
                <a:gd name="connsiteY5" fmla="*/ 9864 h 101269"/>
                <a:gd name="connsiteX6" fmla="*/ 13958 w 65185"/>
                <a:gd name="connsiteY6" fmla="*/ 44930 h 101269"/>
                <a:gd name="connsiteX7" fmla="*/ 13958 w 65185"/>
                <a:gd name="connsiteY7" fmla="*/ 9043 h 101269"/>
                <a:gd name="connsiteX8" fmla="*/ 9068 w 65185"/>
                <a:gd name="connsiteY8" fmla="*/ 235 h 101269"/>
                <a:gd name="connsiteX9" fmla="*/ 260 w 65185"/>
                <a:gd name="connsiteY9" fmla="*/ 5125 h 101269"/>
                <a:gd name="connsiteX10" fmla="*/ 260 w 65185"/>
                <a:gd name="connsiteY10" fmla="*/ 9043 h 101269"/>
                <a:gd name="connsiteX11" fmla="*/ 260 w 65185"/>
                <a:gd name="connsiteY11" fmla="*/ 75339 h 101269"/>
                <a:gd name="connsiteX12" fmla="*/ 7246 w 65185"/>
                <a:gd name="connsiteY12" fmla="*/ 82599 h 101269"/>
                <a:gd name="connsiteX13" fmla="*/ 13958 w 65185"/>
                <a:gd name="connsiteY13" fmla="*/ 78216 h 101269"/>
                <a:gd name="connsiteX14" fmla="*/ 47106 w 65185"/>
                <a:gd name="connsiteY14" fmla="*/ 24384 h 101269"/>
                <a:gd name="connsiteX15" fmla="*/ 48202 w 65185"/>
                <a:gd name="connsiteY15" fmla="*/ 61779 h 101269"/>
                <a:gd name="connsiteX16" fmla="*/ 54640 w 65185"/>
                <a:gd name="connsiteY16" fmla="*/ 100132 h 101269"/>
                <a:gd name="connsiteX17" fmla="*/ 58475 w 65185"/>
                <a:gd name="connsiteY17" fmla="*/ 101228 h 101269"/>
                <a:gd name="connsiteX18" fmla="*/ 64091 w 65185"/>
                <a:gd name="connsiteY18" fmla="*/ 97804 h 10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85" h="101269">
                  <a:moveTo>
                    <a:pt x="64091" y="97804"/>
                  </a:moveTo>
                  <a:cubicBezTo>
                    <a:pt x="66146" y="94543"/>
                    <a:pt x="65174" y="90229"/>
                    <a:pt x="61914" y="88174"/>
                  </a:cubicBezTo>
                  <a:cubicBezTo>
                    <a:pt x="61859" y="88133"/>
                    <a:pt x="61818" y="88106"/>
                    <a:pt x="61763" y="88078"/>
                  </a:cubicBezTo>
                  <a:cubicBezTo>
                    <a:pt x="58886" y="86160"/>
                    <a:pt x="60804" y="72052"/>
                    <a:pt x="61763" y="63696"/>
                  </a:cubicBezTo>
                  <a:cubicBezTo>
                    <a:pt x="65516" y="48437"/>
                    <a:pt x="64571" y="32383"/>
                    <a:pt x="59023" y="17672"/>
                  </a:cubicBezTo>
                  <a:cubicBezTo>
                    <a:pt x="56983" y="12796"/>
                    <a:pt x="52120" y="9686"/>
                    <a:pt x="46832" y="9864"/>
                  </a:cubicBezTo>
                  <a:cubicBezTo>
                    <a:pt x="36148" y="9864"/>
                    <a:pt x="23957" y="26986"/>
                    <a:pt x="13958" y="44930"/>
                  </a:cubicBezTo>
                  <a:lnTo>
                    <a:pt x="13958" y="9043"/>
                  </a:lnTo>
                  <a:cubicBezTo>
                    <a:pt x="15040" y="5262"/>
                    <a:pt x="12848" y="1317"/>
                    <a:pt x="9068" y="235"/>
                  </a:cubicBezTo>
                  <a:cubicBezTo>
                    <a:pt x="5287" y="-847"/>
                    <a:pt x="1342" y="1344"/>
                    <a:pt x="260" y="5125"/>
                  </a:cubicBezTo>
                  <a:cubicBezTo>
                    <a:pt x="-109" y="6413"/>
                    <a:pt x="-109" y="7769"/>
                    <a:pt x="260" y="9043"/>
                  </a:cubicBezTo>
                  <a:lnTo>
                    <a:pt x="260" y="75339"/>
                  </a:lnTo>
                  <a:cubicBezTo>
                    <a:pt x="178" y="79271"/>
                    <a:pt x="3315" y="82517"/>
                    <a:pt x="7246" y="82599"/>
                  </a:cubicBezTo>
                  <a:cubicBezTo>
                    <a:pt x="10164" y="82654"/>
                    <a:pt x="12835" y="80914"/>
                    <a:pt x="13958" y="78216"/>
                  </a:cubicBezTo>
                  <a:cubicBezTo>
                    <a:pt x="25601" y="52190"/>
                    <a:pt x="40531" y="27945"/>
                    <a:pt x="47106" y="24384"/>
                  </a:cubicBezTo>
                  <a:cubicBezTo>
                    <a:pt x="50832" y="36520"/>
                    <a:pt x="51216" y="49437"/>
                    <a:pt x="48202" y="61779"/>
                  </a:cubicBezTo>
                  <a:cubicBezTo>
                    <a:pt x="46010" y="78079"/>
                    <a:pt x="43956" y="93420"/>
                    <a:pt x="54640" y="100132"/>
                  </a:cubicBezTo>
                  <a:cubicBezTo>
                    <a:pt x="55804" y="100817"/>
                    <a:pt x="57119" y="101201"/>
                    <a:pt x="58475" y="101228"/>
                  </a:cubicBezTo>
                  <a:cubicBezTo>
                    <a:pt x="60790" y="101077"/>
                    <a:pt x="62886" y="99790"/>
                    <a:pt x="64091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4609C015-A1BC-45BF-8299-F010D0DB0742}"/>
                </a:ext>
              </a:extLst>
            </p:cNvPr>
            <p:cNvSpPr/>
            <p:nvPr/>
          </p:nvSpPr>
          <p:spPr>
            <a:xfrm>
              <a:off x="10927835" y="3252807"/>
              <a:ext cx="68082" cy="56357"/>
            </a:xfrm>
            <a:custGeom>
              <a:avLst/>
              <a:gdLst>
                <a:gd name="connsiteX0" fmla="*/ 29065 w 68082"/>
                <a:gd name="connsiteY0" fmla="*/ 51149 h 56357"/>
                <a:gd name="connsiteX1" fmla="*/ 37873 w 68082"/>
                <a:gd name="connsiteY1" fmla="*/ 56039 h 56357"/>
                <a:gd name="connsiteX2" fmla="*/ 42763 w 68082"/>
                <a:gd name="connsiteY2" fmla="*/ 51149 h 56357"/>
                <a:gd name="connsiteX3" fmla="*/ 42763 w 68082"/>
                <a:gd name="connsiteY3" fmla="*/ 36219 h 56357"/>
                <a:gd name="connsiteX4" fmla="*/ 62899 w 68082"/>
                <a:gd name="connsiteY4" fmla="*/ 36219 h 56357"/>
                <a:gd name="connsiteX5" fmla="*/ 67789 w 68082"/>
                <a:gd name="connsiteY5" fmla="*/ 27411 h 56357"/>
                <a:gd name="connsiteX6" fmla="*/ 62899 w 68082"/>
                <a:gd name="connsiteY6" fmla="*/ 22521 h 56357"/>
                <a:gd name="connsiteX7" fmla="*/ 42763 w 68082"/>
                <a:gd name="connsiteY7" fmla="*/ 22521 h 56357"/>
                <a:gd name="connsiteX8" fmla="*/ 42763 w 68082"/>
                <a:gd name="connsiteY8" fmla="*/ 5125 h 56357"/>
                <a:gd name="connsiteX9" fmla="*/ 33956 w 68082"/>
                <a:gd name="connsiteY9" fmla="*/ 235 h 56357"/>
                <a:gd name="connsiteX10" fmla="*/ 29065 w 68082"/>
                <a:gd name="connsiteY10" fmla="*/ 5125 h 56357"/>
                <a:gd name="connsiteX11" fmla="*/ 29065 w 68082"/>
                <a:gd name="connsiteY11" fmla="*/ 21836 h 56357"/>
                <a:gd name="connsiteX12" fmla="*/ 9067 w 68082"/>
                <a:gd name="connsiteY12" fmla="*/ 21836 h 56357"/>
                <a:gd name="connsiteX13" fmla="*/ 259 w 68082"/>
                <a:gd name="connsiteY13" fmla="*/ 26726 h 56357"/>
                <a:gd name="connsiteX14" fmla="*/ 5150 w 68082"/>
                <a:gd name="connsiteY14" fmla="*/ 35534 h 56357"/>
                <a:gd name="connsiteX15" fmla="*/ 9067 w 68082"/>
                <a:gd name="connsiteY15" fmla="*/ 35534 h 56357"/>
                <a:gd name="connsiteX16" fmla="*/ 29065 w 68082"/>
                <a:gd name="connsiteY16" fmla="*/ 35534 h 5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082" h="56357">
                  <a:moveTo>
                    <a:pt x="29065" y="51149"/>
                  </a:moveTo>
                  <a:cubicBezTo>
                    <a:pt x="30148" y="54930"/>
                    <a:pt x="34093" y="57121"/>
                    <a:pt x="37873" y="56039"/>
                  </a:cubicBezTo>
                  <a:cubicBezTo>
                    <a:pt x="40243" y="55368"/>
                    <a:pt x="42092" y="53519"/>
                    <a:pt x="42763" y="51149"/>
                  </a:cubicBezTo>
                  <a:lnTo>
                    <a:pt x="42763" y="36219"/>
                  </a:lnTo>
                  <a:lnTo>
                    <a:pt x="62899" y="36219"/>
                  </a:lnTo>
                  <a:cubicBezTo>
                    <a:pt x="66679" y="35137"/>
                    <a:pt x="68871" y="31192"/>
                    <a:pt x="67789" y="27411"/>
                  </a:cubicBezTo>
                  <a:cubicBezTo>
                    <a:pt x="67118" y="25041"/>
                    <a:pt x="65269" y="23192"/>
                    <a:pt x="62899" y="22521"/>
                  </a:cubicBezTo>
                  <a:lnTo>
                    <a:pt x="42763" y="22521"/>
                  </a:lnTo>
                  <a:lnTo>
                    <a:pt x="42763" y="5125"/>
                  </a:lnTo>
                  <a:cubicBezTo>
                    <a:pt x="41681" y="1344"/>
                    <a:pt x="37736" y="-847"/>
                    <a:pt x="33956" y="235"/>
                  </a:cubicBezTo>
                  <a:cubicBezTo>
                    <a:pt x="31586" y="906"/>
                    <a:pt x="29737" y="2755"/>
                    <a:pt x="29065" y="5125"/>
                  </a:cubicBezTo>
                  <a:lnTo>
                    <a:pt x="29065" y="21836"/>
                  </a:lnTo>
                  <a:lnTo>
                    <a:pt x="9067" y="21836"/>
                  </a:lnTo>
                  <a:cubicBezTo>
                    <a:pt x="5286" y="20754"/>
                    <a:pt x="1341" y="22946"/>
                    <a:pt x="259" y="26726"/>
                  </a:cubicBezTo>
                  <a:cubicBezTo>
                    <a:pt x="-823" y="30507"/>
                    <a:pt x="1369" y="34452"/>
                    <a:pt x="5150" y="35534"/>
                  </a:cubicBezTo>
                  <a:cubicBezTo>
                    <a:pt x="6437" y="35904"/>
                    <a:pt x="7793" y="35904"/>
                    <a:pt x="9067" y="35534"/>
                  </a:cubicBezTo>
                  <a:lnTo>
                    <a:pt x="29065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25331F8C-7FEB-4EF8-9DA1-2629D1EE07B5}"/>
                </a:ext>
              </a:extLst>
            </p:cNvPr>
            <p:cNvSpPr/>
            <p:nvPr/>
          </p:nvSpPr>
          <p:spPr>
            <a:xfrm>
              <a:off x="11030679" y="3230462"/>
              <a:ext cx="224574" cy="108075"/>
            </a:xfrm>
            <a:custGeom>
              <a:avLst/>
              <a:gdLst>
                <a:gd name="connsiteX0" fmla="*/ 172780 w 224574"/>
                <a:gd name="connsiteY0" fmla="*/ 7471 h 108075"/>
                <a:gd name="connsiteX1" fmla="*/ 159082 w 224574"/>
                <a:gd name="connsiteY1" fmla="*/ 39113 h 108075"/>
                <a:gd name="connsiteX2" fmla="*/ 177985 w 224574"/>
                <a:gd name="connsiteY2" fmla="*/ 72535 h 108075"/>
                <a:gd name="connsiteX3" fmla="*/ 184697 w 224574"/>
                <a:gd name="connsiteY3" fmla="*/ 92534 h 108075"/>
                <a:gd name="connsiteX4" fmla="*/ 134289 w 224574"/>
                <a:gd name="connsiteY4" fmla="*/ 74453 h 108075"/>
                <a:gd name="connsiteX5" fmla="*/ 144289 w 224574"/>
                <a:gd name="connsiteY5" fmla="*/ 30484 h 108075"/>
                <a:gd name="connsiteX6" fmla="*/ 128947 w 224574"/>
                <a:gd name="connsiteY6" fmla="*/ 3088 h 108075"/>
                <a:gd name="connsiteX7" fmla="*/ 95662 w 224574"/>
                <a:gd name="connsiteY7" fmla="*/ 21580 h 108075"/>
                <a:gd name="connsiteX8" fmla="*/ 107442 w 224574"/>
                <a:gd name="connsiteY8" fmla="*/ 29525 h 108075"/>
                <a:gd name="connsiteX9" fmla="*/ 125386 w 224574"/>
                <a:gd name="connsiteY9" fmla="*/ 16923 h 108075"/>
                <a:gd name="connsiteX10" fmla="*/ 130180 w 224574"/>
                <a:gd name="connsiteY10" fmla="*/ 30621 h 108075"/>
                <a:gd name="connsiteX11" fmla="*/ 108127 w 224574"/>
                <a:gd name="connsiteY11" fmla="*/ 82672 h 108075"/>
                <a:gd name="connsiteX12" fmla="*/ 87033 w 224574"/>
                <a:gd name="connsiteY12" fmla="*/ 88014 h 108075"/>
                <a:gd name="connsiteX13" fmla="*/ 79636 w 224574"/>
                <a:gd name="connsiteY13" fmla="*/ 38291 h 108075"/>
                <a:gd name="connsiteX14" fmla="*/ 75184 w 224574"/>
                <a:gd name="connsiteY14" fmla="*/ 29045 h 108075"/>
                <a:gd name="connsiteX15" fmla="*/ 65938 w 224574"/>
                <a:gd name="connsiteY15" fmla="*/ 33497 h 108075"/>
                <a:gd name="connsiteX16" fmla="*/ 23475 w 224574"/>
                <a:gd name="connsiteY16" fmla="*/ 75686 h 108075"/>
                <a:gd name="connsiteX17" fmla="*/ 16626 w 224574"/>
                <a:gd name="connsiteY17" fmla="*/ 70207 h 108075"/>
                <a:gd name="connsiteX18" fmla="*/ 26763 w 224574"/>
                <a:gd name="connsiteY18" fmla="*/ 17608 h 108075"/>
                <a:gd name="connsiteX19" fmla="*/ 29639 w 224574"/>
                <a:gd name="connsiteY19" fmla="*/ 14594 h 108075"/>
                <a:gd name="connsiteX20" fmla="*/ 32790 w 224574"/>
                <a:gd name="connsiteY20" fmla="*/ 25826 h 108075"/>
                <a:gd name="connsiteX21" fmla="*/ 46487 w 224574"/>
                <a:gd name="connsiteY21" fmla="*/ 24183 h 108075"/>
                <a:gd name="connsiteX22" fmla="*/ 32790 w 224574"/>
                <a:gd name="connsiteY22" fmla="*/ 486 h 108075"/>
                <a:gd name="connsiteX23" fmla="*/ 14982 w 224574"/>
                <a:gd name="connsiteY23" fmla="*/ 8567 h 108075"/>
                <a:gd name="connsiteX24" fmla="*/ 2792 w 224574"/>
                <a:gd name="connsiteY24" fmla="*/ 75823 h 108075"/>
                <a:gd name="connsiteX25" fmla="*/ 21694 w 224574"/>
                <a:gd name="connsiteY25" fmla="*/ 89521 h 108075"/>
                <a:gd name="connsiteX26" fmla="*/ 62103 w 224574"/>
                <a:gd name="connsiteY26" fmla="*/ 63632 h 108075"/>
                <a:gd name="connsiteX27" fmla="*/ 80868 w 224574"/>
                <a:gd name="connsiteY27" fmla="*/ 100890 h 108075"/>
                <a:gd name="connsiteX28" fmla="*/ 91005 w 224574"/>
                <a:gd name="connsiteY28" fmla="*/ 102671 h 108075"/>
                <a:gd name="connsiteX29" fmla="*/ 115524 w 224574"/>
                <a:gd name="connsiteY29" fmla="*/ 93630 h 108075"/>
                <a:gd name="connsiteX30" fmla="*/ 124838 w 224574"/>
                <a:gd name="connsiteY30" fmla="*/ 84726 h 108075"/>
                <a:gd name="connsiteX31" fmla="*/ 176479 w 224574"/>
                <a:gd name="connsiteY31" fmla="*/ 108013 h 108075"/>
                <a:gd name="connsiteX32" fmla="*/ 194012 w 224574"/>
                <a:gd name="connsiteY32" fmla="*/ 100753 h 108075"/>
                <a:gd name="connsiteX33" fmla="*/ 187574 w 224574"/>
                <a:gd name="connsiteY33" fmla="*/ 61851 h 108075"/>
                <a:gd name="connsiteX34" fmla="*/ 171958 w 224574"/>
                <a:gd name="connsiteY34" fmla="*/ 35278 h 108075"/>
                <a:gd name="connsiteX35" fmla="*/ 178122 w 224574"/>
                <a:gd name="connsiteY35" fmla="*/ 18704 h 108075"/>
                <a:gd name="connsiteX36" fmla="*/ 199080 w 224574"/>
                <a:gd name="connsiteY36" fmla="*/ 21169 h 108075"/>
                <a:gd name="connsiteX37" fmla="*/ 210860 w 224574"/>
                <a:gd name="connsiteY37" fmla="*/ 36511 h 108075"/>
                <a:gd name="connsiteX38" fmla="*/ 210860 w 224574"/>
                <a:gd name="connsiteY38" fmla="*/ 36511 h 108075"/>
                <a:gd name="connsiteX39" fmla="*/ 224558 w 224574"/>
                <a:gd name="connsiteY39" fmla="*/ 33086 h 108075"/>
                <a:gd name="connsiteX40" fmla="*/ 209079 w 224574"/>
                <a:gd name="connsiteY40" fmla="*/ 11033 h 108075"/>
                <a:gd name="connsiteX41" fmla="*/ 172780 w 224574"/>
                <a:gd name="connsiteY41" fmla="*/ 7471 h 10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4574" h="108075">
                  <a:moveTo>
                    <a:pt x="172780" y="7471"/>
                  </a:moveTo>
                  <a:cubicBezTo>
                    <a:pt x="161315" y="13457"/>
                    <a:pt x="155603" y="26648"/>
                    <a:pt x="159082" y="39113"/>
                  </a:cubicBezTo>
                  <a:cubicBezTo>
                    <a:pt x="162192" y="51783"/>
                    <a:pt x="168739" y="63344"/>
                    <a:pt x="177985" y="72535"/>
                  </a:cubicBezTo>
                  <a:cubicBezTo>
                    <a:pt x="188395" y="84864"/>
                    <a:pt x="189354" y="87466"/>
                    <a:pt x="184697" y="92534"/>
                  </a:cubicBezTo>
                  <a:cubicBezTo>
                    <a:pt x="177163" y="100890"/>
                    <a:pt x="152233" y="87877"/>
                    <a:pt x="134289" y="74453"/>
                  </a:cubicBezTo>
                  <a:cubicBezTo>
                    <a:pt x="142152" y="61208"/>
                    <a:pt x="145645" y="45825"/>
                    <a:pt x="144289" y="30484"/>
                  </a:cubicBezTo>
                  <a:cubicBezTo>
                    <a:pt x="143056" y="14868"/>
                    <a:pt x="137851" y="5828"/>
                    <a:pt x="128947" y="3088"/>
                  </a:cubicBezTo>
                  <a:cubicBezTo>
                    <a:pt x="114154" y="-610"/>
                    <a:pt x="98128" y="17745"/>
                    <a:pt x="95662" y="21580"/>
                  </a:cubicBezTo>
                  <a:lnTo>
                    <a:pt x="107442" y="29525"/>
                  </a:lnTo>
                  <a:cubicBezTo>
                    <a:pt x="110182" y="25416"/>
                    <a:pt x="121140" y="15827"/>
                    <a:pt x="125386" y="16923"/>
                  </a:cubicBezTo>
                  <a:cubicBezTo>
                    <a:pt x="126619" y="16923"/>
                    <a:pt x="129221" y="20621"/>
                    <a:pt x="130180" y="30621"/>
                  </a:cubicBezTo>
                  <a:cubicBezTo>
                    <a:pt x="131879" y="50551"/>
                    <a:pt x="123619" y="70029"/>
                    <a:pt x="108127" y="82672"/>
                  </a:cubicBezTo>
                  <a:cubicBezTo>
                    <a:pt x="102415" y="87836"/>
                    <a:pt x="94511" y="89836"/>
                    <a:pt x="87033" y="88014"/>
                  </a:cubicBezTo>
                  <a:cubicBezTo>
                    <a:pt x="74705" y="83220"/>
                    <a:pt x="76622" y="52537"/>
                    <a:pt x="79636" y="38291"/>
                  </a:cubicBezTo>
                  <a:cubicBezTo>
                    <a:pt x="80965" y="34511"/>
                    <a:pt x="78964" y="30374"/>
                    <a:pt x="75184" y="29045"/>
                  </a:cubicBezTo>
                  <a:cubicBezTo>
                    <a:pt x="71404" y="27717"/>
                    <a:pt x="67267" y="29717"/>
                    <a:pt x="65938" y="33497"/>
                  </a:cubicBezTo>
                  <a:cubicBezTo>
                    <a:pt x="58404" y="47195"/>
                    <a:pt x="37721" y="76645"/>
                    <a:pt x="23475" y="75686"/>
                  </a:cubicBezTo>
                  <a:cubicBezTo>
                    <a:pt x="20256" y="75508"/>
                    <a:pt x="17503" y="73316"/>
                    <a:pt x="16626" y="70207"/>
                  </a:cubicBezTo>
                  <a:cubicBezTo>
                    <a:pt x="12229" y="52030"/>
                    <a:pt x="15914" y="32840"/>
                    <a:pt x="26763" y="17608"/>
                  </a:cubicBezTo>
                  <a:cubicBezTo>
                    <a:pt x="27585" y="16485"/>
                    <a:pt x="28543" y="15471"/>
                    <a:pt x="29639" y="14594"/>
                  </a:cubicBezTo>
                  <a:cubicBezTo>
                    <a:pt x="31351" y="18115"/>
                    <a:pt x="32420" y="21923"/>
                    <a:pt x="32790" y="25826"/>
                  </a:cubicBezTo>
                  <a:lnTo>
                    <a:pt x="46487" y="24183"/>
                  </a:lnTo>
                  <a:cubicBezTo>
                    <a:pt x="46487" y="19389"/>
                    <a:pt x="43337" y="3499"/>
                    <a:pt x="32790" y="486"/>
                  </a:cubicBezTo>
                  <a:cubicBezTo>
                    <a:pt x="26899" y="-1295"/>
                    <a:pt x="20872" y="1445"/>
                    <a:pt x="14982" y="8567"/>
                  </a:cubicBezTo>
                  <a:cubicBezTo>
                    <a:pt x="956" y="27991"/>
                    <a:pt x="-3537" y="52715"/>
                    <a:pt x="2792" y="75823"/>
                  </a:cubicBezTo>
                  <a:cubicBezTo>
                    <a:pt x="5956" y="83617"/>
                    <a:pt x="13298" y="88932"/>
                    <a:pt x="21694" y="89521"/>
                  </a:cubicBezTo>
                  <a:cubicBezTo>
                    <a:pt x="37036" y="90617"/>
                    <a:pt x="51555" y="77056"/>
                    <a:pt x="62103" y="63632"/>
                  </a:cubicBezTo>
                  <a:cubicBezTo>
                    <a:pt x="62103" y="78837"/>
                    <a:pt x="66623" y="95411"/>
                    <a:pt x="80868" y="100890"/>
                  </a:cubicBezTo>
                  <a:cubicBezTo>
                    <a:pt x="84101" y="102123"/>
                    <a:pt x="87539" y="102725"/>
                    <a:pt x="91005" y="102671"/>
                  </a:cubicBezTo>
                  <a:cubicBezTo>
                    <a:pt x="99949" y="102410"/>
                    <a:pt x="108551" y="99232"/>
                    <a:pt x="115524" y="93630"/>
                  </a:cubicBezTo>
                  <a:cubicBezTo>
                    <a:pt x="118921" y="90986"/>
                    <a:pt x="122044" y="88014"/>
                    <a:pt x="124838" y="84726"/>
                  </a:cubicBezTo>
                  <a:cubicBezTo>
                    <a:pt x="139536" y="97164"/>
                    <a:pt x="157425" y="105232"/>
                    <a:pt x="176479" y="108013"/>
                  </a:cubicBezTo>
                  <a:cubicBezTo>
                    <a:pt x="183108" y="108300"/>
                    <a:pt x="189532" y="105643"/>
                    <a:pt x="194012" y="100753"/>
                  </a:cubicBezTo>
                  <a:cubicBezTo>
                    <a:pt x="207709" y="85548"/>
                    <a:pt x="196614" y="72399"/>
                    <a:pt x="187574" y="61851"/>
                  </a:cubicBezTo>
                  <a:cubicBezTo>
                    <a:pt x="180053" y="54578"/>
                    <a:pt x="174657" y="45387"/>
                    <a:pt x="171958" y="35278"/>
                  </a:cubicBezTo>
                  <a:cubicBezTo>
                    <a:pt x="169698" y="28990"/>
                    <a:pt x="172301" y="21991"/>
                    <a:pt x="178122" y="18704"/>
                  </a:cubicBezTo>
                  <a:cubicBezTo>
                    <a:pt x="184985" y="15375"/>
                    <a:pt x="193176" y="16334"/>
                    <a:pt x="199080" y="21169"/>
                  </a:cubicBezTo>
                  <a:cubicBezTo>
                    <a:pt x="203956" y="25484"/>
                    <a:pt x="207956" y="30689"/>
                    <a:pt x="210860" y="36511"/>
                  </a:cubicBezTo>
                  <a:lnTo>
                    <a:pt x="210860" y="36511"/>
                  </a:lnTo>
                  <a:lnTo>
                    <a:pt x="224558" y="33086"/>
                  </a:lnTo>
                  <a:cubicBezTo>
                    <a:pt x="221448" y="24484"/>
                    <a:pt x="216106" y="16882"/>
                    <a:pt x="209079" y="11033"/>
                  </a:cubicBezTo>
                  <a:cubicBezTo>
                    <a:pt x="198737" y="2801"/>
                    <a:pt x="184519" y="1403"/>
                    <a:pt x="172780" y="74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C944FC0-031A-49DA-B6A8-D14199D28DBA}"/>
                </a:ext>
              </a:extLst>
            </p:cNvPr>
            <p:cNvSpPr/>
            <p:nvPr/>
          </p:nvSpPr>
          <p:spPr>
            <a:xfrm>
              <a:off x="11275082" y="3204145"/>
              <a:ext cx="96191" cy="121084"/>
            </a:xfrm>
            <a:custGeom>
              <a:avLst/>
              <a:gdLst>
                <a:gd name="connsiteX0" fmla="*/ 60560 w 96191"/>
                <a:gd name="connsiteY0" fmla="*/ 55020 h 121084"/>
                <a:gd name="connsiteX1" fmla="*/ 26042 w 96191"/>
                <a:gd name="connsiteY1" fmla="*/ 75841 h 121084"/>
                <a:gd name="connsiteX2" fmla="*/ 16 w 96191"/>
                <a:gd name="connsiteY2" fmla="*/ 98305 h 121084"/>
                <a:gd name="connsiteX3" fmla="*/ 5632 w 96191"/>
                <a:gd name="connsiteY3" fmla="*/ 110359 h 121084"/>
                <a:gd name="connsiteX4" fmla="*/ 63026 w 96191"/>
                <a:gd name="connsiteY4" fmla="*/ 121043 h 121084"/>
                <a:gd name="connsiteX5" fmla="*/ 82065 w 96191"/>
                <a:gd name="connsiteY5" fmla="*/ 121043 h 121084"/>
                <a:gd name="connsiteX6" fmla="*/ 81243 w 96191"/>
                <a:gd name="connsiteY6" fmla="*/ 107346 h 121084"/>
                <a:gd name="connsiteX7" fmla="*/ 14947 w 96191"/>
                <a:gd name="connsiteY7" fmla="*/ 100223 h 121084"/>
                <a:gd name="connsiteX8" fmla="*/ 32891 w 96191"/>
                <a:gd name="connsiteY8" fmla="*/ 89265 h 121084"/>
                <a:gd name="connsiteX9" fmla="*/ 68779 w 96191"/>
                <a:gd name="connsiteY9" fmla="*/ 67485 h 121084"/>
                <a:gd name="connsiteX10" fmla="*/ 96174 w 96191"/>
                <a:gd name="connsiteY10" fmla="*/ 29680 h 121084"/>
                <a:gd name="connsiteX11" fmla="*/ 78504 w 96191"/>
                <a:gd name="connsiteY11" fmla="*/ 3243 h 121084"/>
                <a:gd name="connsiteX12" fmla="*/ 63437 w 96191"/>
                <a:gd name="connsiteY12" fmla="*/ 777 h 121084"/>
                <a:gd name="connsiteX13" fmla="*/ 35356 w 96191"/>
                <a:gd name="connsiteY13" fmla="*/ 40775 h 121084"/>
                <a:gd name="connsiteX14" fmla="*/ 49054 w 96191"/>
                <a:gd name="connsiteY14" fmla="*/ 45295 h 121084"/>
                <a:gd name="connsiteX15" fmla="*/ 68094 w 96191"/>
                <a:gd name="connsiteY15" fmla="*/ 14338 h 121084"/>
                <a:gd name="connsiteX16" fmla="*/ 70423 w 96191"/>
                <a:gd name="connsiteY16" fmla="*/ 14338 h 121084"/>
                <a:gd name="connsiteX17" fmla="*/ 82065 w 96191"/>
                <a:gd name="connsiteY17" fmla="*/ 29269 h 121084"/>
                <a:gd name="connsiteX18" fmla="*/ 60560 w 96191"/>
                <a:gd name="connsiteY18" fmla="*/ 55020 h 12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1" h="121084">
                  <a:moveTo>
                    <a:pt x="60560" y="55020"/>
                  </a:moveTo>
                  <a:cubicBezTo>
                    <a:pt x="49506" y="62691"/>
                    <a:pt x="37972" y="69636"/>
                    <a:pt x="26042" y="75841"/>
                  </a:cubicBezTo>
                  <a:cubicBezTo>
                    <a:pt x="10427" y="84333"/>
                    <a:pt x="975" y="89539"/>
                    <a:pt x="16" y="98305"/>
                  </a:cubicBezTo>
                  <a:cubicBezTo>
                    <a:pt x="-312" y="103017"/>
                    <a:pt x="1811" y="107578"/>
                    <a:pt x="5632" y="110359"/>
                  </a:cubicBezTo>
                  <a:cubicBezTo>
                    <a:pt x="15906" y="119399"/>
                    <a:pt x="43575" y="121043"/>
                    <a:pt x="63026" y="121043"/>
                  </a:cubicBezTo>
                  <a:cubicBezTo>
                    <a:pt x="71792" y="121043"/>
                    <a:pt x="78915" y="121043"/>
                    <a:pt x="82065" y="121043"/>
                  </a:cubicBezTo>
                  <a:lnTo>
                    <a:pt x="81243" y="107346"/>
                  </a:lnTo>
                  <a:cubicBezTo>
                    <a:pt x="59190" y="108578"/>
                    <a:pt x="24946" y="107346"/>
                    <a:pt x="14947" y="100223"/>
                  </a:cubicBezTo>
                  <a:cubicBezTo>
                    <a:pt x="20590" y="96045"/>
                    <a:pt x="26604" y="92388"/>
                    <a:pt x="32891" y="89265"/>
                  </a:cubicBezTo>
                  <a:cubicBezTo>
                    <a:pt x="45315" y="82799"/>
                    <a:pt x="57314" y="75526"/>
                    <a:pt x="68779" y="67485"/>
                  </a:cubicBezTo>
                  <a:cubicBezTo>
                    <a:pt x="87545" y="53788"/>
                    <a:pt x="96174" y="41734"/>
                    <a:pt x="96174" y="29680"/>
                  </a:cubicBezTo>
                  <a:cubicBezTo>
                    <a:pt x="94955" y="18516"/>
                    <a:pt x="88367" y="8640"/>
                    <a:pt x="78504" y="3243"/>
                  </a:cubicBezTo>
                  <a:cubicBezTo>
                    <a:pt x="74176" y="24"/>
                    <a:pt x="68559" y="-894"/>
                    <a:pt x="63437" y="777"/>
                  </a:cubicBezTo>
                  <a:cubicBezTo>
                    <a:pt x="47684" y="5982"/>
                    <a:pt x="37274" y="35022"/>
                    <a:pt x="35356" y="40775"/>
                  </a:cubicBezTo>
                  <a:lnTo>
                    <a:pt x="49054" y="45295"/>
                  </a:lnTo>
                  <a:cubicBezTo>
                    <a:pt x="52752" y="34063"/>
                    <a:pt x="61382" y="16530"/>
                    <a:pt x="68094" y="14338"/>
                  </a:cubicBezTo>
                  <a:cubicBezTo>
                    <a:pt x="68094" y="14338"/>
                    <a:pt x="69327" y="14338"/>
                    <a:pt x="70423" y="14338"/>
                  </a:cubicBezTo>
                  <a:cubicBezTo>
                    <a:pt x="78367" y="19817"/>
                    <a:pt x="82065" y="24611"/>
                    <a:pt x="82065" y="29269"/>
                  </a:cubicBezTo>
                  <a:cubicBezTo>
                    <a:pt x="82065" y="33926"/>
                    <a:pt x="78641" y="42008"/>
                    <a:pt x="60560" y="550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4D8BE510-BB75-4AC1-A3FF-DC10A518AA2C}"/>
                </a:ext>
              </a:extLst>
            </p:cNvPr>
            <p:cNvSpPr/>
            <p:nvPr/>
          </p:nvSpPr>
          <p:spPr>
            <a:xfrm>
              <a:off x="11412815" y="3240304"/>
              <a:ext cx="97489" cy="89308"/>
            </a:xfrm>
            <a:custGeom>
              <a:avLst/>
              <a:gdLst>
                <a:gd name="connsiteX0" fmla="*/ 86514 w 97489"/>
                <a:gd name="connsiteY0" fmla="*/ 70912 h 89308"/>
                <a:gd name="connsiteX1" fmla="*/ 72132 w 97489"/>
                <a:gd name="connsiteY1" fmla="*/ 72953 h 89308"/>
                <a:gd name="connsiteX2" fmla="*/ 71036 w 97489"/>
                <a:gd name="connsiteY2" fmla="*/ 72008 h 89308"/>
                <a:gd name="connsiteX3" fmla="*/ 71036 w 97489"/>
                <a:gd name="connsiteY3" fmla="*/ 50503 h 89308"/>
                <a:gd name="connsiteX4" fmla="*/ 73091 w 97489"/>
                <a:gd name="connsiteY4" fmla="*/ 12560 h 89308"/>
                <a:gd name="connsiteX5" fmla="*/ 63091 w 97489"/>
                <a:gd name="connsiteY5" fmla="*/ 2698 h 89308"/>
                <a:gd name="connsiteX6" fmla="*/ 17204 w 97489"/>
                <a:gd name="connsiteY6" fmla="*/ 44887 h 89308"/>
                <a:gd name="connsiteX7" fmla="*/ 22272 w 97489"/>
                <a:gd name="connsiteY7" fmla="*/ 1602 h 89308"/>
                <a:gd name="connsiteX8" fmla="*/ 8574 w 97489"/>
                <a:gd name="connsiteY8" fmla="*/ -42 h 89308"/>
                <a:gd name="connsiteX9" fmla="*/ 82 w 97489"/>
                <a:gd name="connsiteY9" fmla="*/ 73104 h 89308"/>
                <a:gd name="connsiteX10" fmla="*/ 5807 w 97489"/>
                <a:gd name="connsiteY10" fmla="*/ 81158 h 89308"/>
                <a:gd name="connsiteX11" fmla="*/ 13095 w 97489"/>
                <a:gd name="connsiteY11" fmla="*/ 77624 h 89308"/>
                <a:gd name="connsiteX12" fmla="*/ 60078 w 97489"/>
                <a:gd name="connsiteY12" fmla="*/ 17491 h 89308"/>
                <a:gd name="connsiteX13" fmla="*/ 57612 w 97489"/>
                <a:gd name="connsiteY13" fmla="*/ 47215 h 89308"/>
                <a:gd name="connsiteX14" fmla="*/ 61858 w 97489"/>
                <a:gd name="connsiteY14" fmla="*/ 82692 h 89308"/>
                <a:gd name="connsiteX15" fmla="*/ 78159 w 97489"/>
                <a:gd name="connsiteY15" fmla="*/ 89267 h 89308"/>
                <a:gd name="connsiteX16" fmla="*/ 97473 w 97489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489" h="89308">
                  <a:moveTo>
                    <a:pt x="86514" y="70912"/>
                  </a:moveTo>
                  <a:cubicBezTo>
                    <a:pt x="83103" y="75446"/>
                    <a:pt x="76666" y="76364"/>
                    <a:pt x="72132" y="72953"/>
                  </a:cubicBezTo>
                  <a:cubicBezTo>
                    <a:pt x="71748" y="72666"/>
                    <a:pt x="71378" y="72351"/>
                    <a:pt x="71036" y="72008"/>
                  </a:cubicBezTo>
                  <a:cubicBezTo>
                    <a:pt x="67200" y="68584"/>
                    <a:pt x="68570" y="61598"/>
                    <a:pt x="71036" y="50503"/>
                  </a:cubicBezTo>
                  <a:cubicBezTo>
                    <a:pt x="74803" y="38216"/>
                    <a:pt x="75501" y="25190"/>
                    <a:pt x="73091" y="12560"/>
                  </a:cubicBezTo>
                  <a:cubicBezTo>
                    <a:pt x="72214" y="7465"/>
                    <a:pt x="68187" y="3506"/>
                    <a:pt x="63091" y="2698"/>
                  </a:cubicBezTo>
                  <a:cubicBezTo>
                    <a:pt x="51585" y="917"/>
                    <a:pt x="33778" y="21190"/>
                    <a:pt x="17204" y="44887"/>
                  </a:cubicBezTo>
                  <a:lnTo>
                    <a:pt x="22272" y="1602"/>
                  </a:lnTo>
                  <a:lnTo>
                    <a:pt x="8574" y="-42"/>
                  </a:lnTo>
                  <a:lnTo>
                    <a:pt x="82" y="73104"/>
                  </a:lnTo>
                  <a:cubicBezTo>
                    <a:pt x="-562" y="76912"/>
                    <a:pt x="2013" y="80515"/>
                    <a:pt x="5807" y="81158"/>
                  </a:cubicBezTo>
                  <a:cubicBezTo>
                    <a:pt x="8739" y="81638"/>
                    <a:pt x="11670" y="80227"/>
                    <a:pt x="13095" y="77624"/>
                  </a:cubicBezTo>
                  <a:cubicBezTo>
                    <a:pt x="25614" y="55311"/>
                    <a:pt x="41449" y="35038"/>
                    <a:pt x="60078" y="17491"/>
                  </a:cubicBezTo>
                  <a:cubicBezTo>
                    <a:pt x="61447" y="27463"/>
                    <a:pt x="60612" y="37613"/>
                    <a:pt x="57612" y="47215"/>
                  </a:cubicBezTo>
                  <a:cubicBezTo>
                    <a:pt x="54599" y="60091"/>
                    <a:pt x="51448" y="73515"/>
                    <a:pt x="61858" y="82692"/>
                  </a:cubicBezTo>
                  <a:cubicBezTo>
                    <a:pt x="66283" y="86829"/>
                    <a:pt x="72091" y="89185"/>
                    <a:pt x="78159" y="89267"/>
                  </a:cubicBezTo>
                  <a:cubicBezTo>
                    <a:pt x="85556" y="88980"/>
                    <a:pt x="92514" y="85720"/>
                    <a:pt x="97473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4EEA4CDC-0649-4A57-93E4-F75CBD8F5539}"/>
                </a:ext>
              </a:extLst>
            </p:cNvPr>
            <p:cNvSpPr/>
            <p:nvPr/>
          </p:nvSpPr>
          <p:spPr>
            <a:xfrm rot="-4897800">
              <a:off x="11462339" y="3260487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B21B9E44-1F36-4C3E-9FD2-3F89BB50FE00}"/>
                </a:ext>
              </a:extLst>
            </p:cNvPr>
            <p:cNvSpPr/>
            <p:nvPr/>
          </p:nvSpPr>
          <p:spPr>
            <a:xfrm>
              <a:off x="10634884" y="3509327"/>
              <a:ext cx="114101" cy="141360"/>
            </a:xfrm>
            <a:custGeom>
              <a:avLst/>
              <a:gdLst>
                <a:gd name="connsiteX0" fmla="*/ 90662 w 114101"/>
                <a:gd name="connsiteY0" fmla="*/ 119402 h 141360"/>
                <a:gd name="connsiteX1" fmla="*/ 82717 w 114101"/>
                <a:gd name="connsiteY1" fmla="*/ 118170 h 141360"/>
                <a:gd name="connsiteX2" fmla="*/ 82717 w 114101"/>
                <a:gd name="connsiteY2" fmla="*/ 77076 h 141360"/>
                <a:gd name="connsiteX3" fmla="*/ 66280 w 114101"/>
                <a:gd name="connsiteY3" fmla="*/ 5163 h 141360"/>
                <a:gd name="connsiteX4" fmla="*/ 48473 w 114101"/>
                <a:gd name="connsiteY4" fmla="*/ 9273 h 141360"/>
                <a:gd name="connsiteX5" fmla="*/ 14640 w 114101"/>
                <a:gd name="connsiteY5" fmla="*/ 76529 h 141360"/>
                <a:gd name="connsiteX6" fmla="*/ 13681 w 114101"/>
                <a:gd name="connsiteY6" fmla="*/ -42 h 141360"/>
                <a:gd name="connsiteX7" fmla="*/ -17 w 114101"/>
                <a:gd name="connsiteY7" fmla="*/ -42 h 141360"/>
                <a:gd name="connsiteX8" fmla="*/ 805 w 114101"/>
                <a:gd name="connsiteY8" fmla="*/ 67077 h 141360"/>
                <a:gd name="connsiteX9" fmla="*/ 2311 w 114101"/>
                <a:gd name="connsiteY9" fmla="*/ 129813 h 141360"/>
                <a:gd name="connsiteX10" fmla="*/ 2311 w 114101"/>
                <a:gd name="connsiteY10" fmla="*/ 134196 h 141360"/>
                <a:gd name="connsiteX11" fmla="*/ 3407 w 114101"/>
                <a:gd name="connsiteY11" fmla="*/ 134196 h 141360"/>
                <a:gd name="connsiteX12" fmla="*/ 8886 w 114101"/>
                <a:gd name="connsiteY12" fmla="*/ 141319 h 141360"/>
                <a:gd name="connsiteX13" fmla="*/ 8886 w 114101"/>
                <a:gd name="connsiteY13" fmla="*/ 141319 h 141360"/>
                <a:gd name="connsiteX14" fmla="*/ 16009 w 114101"/>
                <a:gd name="connsiteY14" fmla="*/ 134470 h 141360"/>
                <a:gd name="connsiteX15" fmla="*/ 58198 w 114101"/>
                <a:gd name="connsiteY15" fmla="*/ 19957 h 141360"/>
                <a:gd name="connsiteX16" fmla="*/ 62992 w 114101"/>
                <a:gd name="connsiteY16" fmla="*/ 18587 h 141360"/>
                <a:gd name="connsiteX17" fmla="*/ 69156 w 114101"/>
                <a:gd name="connsiteY17" fmla="*/ 75433 h 141360"/>
                <a:gd name="connsiteX18" fmla="*/ 76827 w 114101"/>
                <a:gd name="connsiteY18" fmla="*/ 130224 h 141360"/>
                <a:gd name="connsiteX19" fmla="*/ 96826 w 114101"/>
                <a:gd name="connsiteY19" fmla="*/ 132278 h 141360"/>
                <a:gd name="connsiteX20" fmla="*/ 114085 w 114101"/>
                <a:gd name="connsiteY20" fmla="*/ 112827 h 141360"/>
                <a:gd name="connsiteX21" fmla="*/ 100387 w 114101"/>
                <a:gd name="connsiteY21" fmla="*/ 108033 h 141360"/>
                <a:gd name="connsiteX22" fmla="*/ 90662 w 114101"/>
                <a:gd name="connsiteY22" fmla="*/ 119402 h 14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4101" h="141360">
                  <a:moveTo>
                    <a:pt x="90662" y="119402"/>
                  </a:moveTo>
                  <a:cubicBezTo>
                    <a:pt x="87977" y="120402"/>
                    <a:pt x="84963" y="119936"/>
                    <a:pt x="82717" y="118170"/>
                  </a:cubicBezTo>
                  <a:cubicBezTo>
                    <a:pt x="78608" y="115293"/>
                    <a:pt x="81073" y="90774"/>
                    <a:pt x="82717" y="77076"/>
                  </a:cubicBezTo>
                  <a:cubicBezTo>
                    <a:pt x="85730" y="46394"/>
                    <a:pt x="89155" y="11464"/>
                    <a:pt x="66280" y="5163"/>
                  </a:cubicBezTo>
                  <a:cubicBezTo>
                    <a:pt x="60034" y="3588"/>
                    <a:pt x="53404" y="5109"/>
                    <a:pt x="48473" y="9273"/>
                  </a:cubicBezTo>
                  <a:cubicBezTo>
                    <a:pt x="34775" y="19957"/>
                    <a:pt x="22858" y="48996"/>
                    <a:pt x="14640" y="76529"/>
                  </a:cubicBezTo>
                  <a:cubicBezTo>
                    <a:pt x="14640" y="50503"/>
                    <a:pt x="13954" y="20916"/>
                    <a:pt x="13681" y="-42"/>
                  </a:cubicBezTo>
                  <a:lnTo>
                    <a:pt x="-17" y="-42"/>
                  </a:lnTo>
                  <a:lnTo>
                    <a:pt x="805" y="67077"/>
                  </a:lnTo>
                  <a:cubicBezTo>
                    <a:pt x="805" y="101458"/>
                    <a:pt x="1489" y="119950"/>
                    <a:pt x="2311" y="129813"/>
                  </a:cubicBezTo>
                  <a:cubicBezTo>
                    <a:pt x="2216" y="131278"/>
                    <a:pt x="2216" y="132730"/>
                    <a:pt x="2311" y="134196"/>
                  </a:cubicBezTo>
                  <a:lnTo>
                    <a:pt x="3407" y="134196"/>
                  </a:lnTo>
                  <a:cubicBezTo>
                    <a:pt x="4366" y="141045"/>
                    <a:pt x="6010" y="141319"/>
                    <a:pt x="8886" y="141319"/>
                  </a:cubicBezTo>
                  <a:lnTo>
                    <a:pt x="8886" y="141319"/>
                  </a:lnTo>
                  <a:cubicBezTo>
                    <a:pt x="12612" y="141072"/>
                    <a:pt x="15612" y="138182"/>
                    <a:pt x="16009" y="134470"/>
                  </a:cubicBezTo>
                  <a:cubicBezTo>
                    <a:pt x="16694" y="126114"/>
                    <a:pt x="36419" y="35025"/>
                    <a:pt x="58198" y="19957"/>
                  </a:cubicBezTo>
                  <a:cubicBezTo>
                    <a:pt x="60664" y="18176"/>
                    <a:pt x="62034" y="18313"/>
                    <a:pt x="62992" y="18587"/>
                  </a:cubicBezTo>
                  <a:cubicBezTo>
                    <a:pt x="74361" y="21738"/>
                    <a:pt x="71348" y="52694"/>
                    <a:pt x="69156" y="75433"/>
                  </a:cubicBezTo>
                  <a:cubicBezTo>
                    <a:pt x="66554" y="102828"/>
                    <a:pt x="64499" y="123375"/>
                    <a:pt x="76827" y="130224"/>
                  </a:cubicBezTo>
                  <a:cubicBezTo>
                    <a:pt x="82827" y="133936"/>
                    <a:pt x="90196" y="134689"/>
                    <a:pt x="96826" y="132278"/>
                  </a:cubicBezTo>
                  <a:cubicBezTo>
                    <a:pt x="104935" y="128347"/>
                    <a:pt x="111140" y="121348"/>
                    <a:pt x="114085" y="112827"/>
                  </a:cubicBezTo>
                  <a:lnTo>
                    <a:pt x="100387" y="108033"/>
                  </a:lnTo>
                  <a:cubicBezTo>
                    <a:pt x="98702" y="112923"/>
                    <a:pt x="95223" y="116978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3671DCD8-6C93-4C90-9F29-435B637EB035}"/>
                </a:ext>
              </a:extLst>
            </p:cNvPr>
            <p:cNvSpPr/>
            <p:nvPr/>
          </p:nvSpPr>
          <p:spPr>
            <a:xfrm>
              <a:off x="10802544" y="3531106"/>
              <a:ext cx="93792" cy="89171"/>
            </a:xfrm>
            <a:custGeom>
              <a:avLst/>
              <a:gdLst>
                <a:gd name="connsiteX0" fmla="*/ 93675 w 93792"/>
                <a:gd name="connsiteY0" fmla="*/ 57900 h 89171"/>
                <a:gd name="connsiteX1" fmla="*/ 90662 w 93792"/>
                <a:gd name="connsiteY1" fmla="*/ 50914 h 89171"/>
                <a:gd name="connsiteX2" fmla="*/ 15872 w 93792"/>
                <a:gd name="connsiteY2" fmla="*/ -42 h 89171"/>
                <a:gd name="connsiteX3" fmla="*/ 7928 w 93792"/>
                <a:gd name="connsiteY3" fmla="*/ 11601 h 89171"/>
                <a:gd name="connsiteX4" fmla="*/ 70663 w 93792"/>
                <a:gd name="connsiteY4" fmla="*/ 54201 h 89171"/>
                <a:gd name="connsiteX5" fmla="*/ -17 w 93792"/>
                <a:gd name="connsiteY5" fmla="*/ 75433 h 89171"/>
                <a:gd name="connsiteX6" fmla="*/ 4092 w 93792"/>
                <a:gd name="connsiteY6" fmla="*/ 89130 h 89171"/>
                <a:gd name="connsiteX7" fmla="*/ 89018 w 93792"/>
                <a:gd name="connsiteY7" fmla="*/ 63653 h 89171"/>
                <a:gd name="connsiteX8" fmla="*/ 93675 w 93792"/>
                <a:gd name="connsiteY8" fmla="*/ 57900 h 8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792" h="89171">
                  <a:moveTo>
                    <a:pt x="93675" y="57900"/>
                  </a:moveTo>
                  <a:cubicBezTo>
                    <a:pt x="94141" y="55174"/>
                    <a:pt x="92963" y="52448"/>
                    <a:pt x="90662" y="50914"/>
                  </a:cubicBezTo>
                  <a:lnTo>
                    <a:pt x="15872" y="-42"/>
                  </a:lnTo>
                  <a:lnTo>
                    <a:pt x="7928" y="11601"/>
                  </a:lnTo>
                  <a:lnTo>
                    <a:pt x="70663" y="54201"/>
                  </a:lnTo>
                  <a:lnTo>
                    <a:pt x="-17" y="75433"/>
                  </a:lnTo>
                  <a:lnTo>
                    <a:pt x="4092" y="89130"/>
                  </a:lnTo>
                  <a:lnTo>
                    <a:pt x="89018" y="63653"/>
                  </a:lnTo>
                  <a:cubicBezTo>
                    <a:pt x="91525" y="62749"/>
                    <a:pt x="93319" y="60543"/>
                    <a:pt x="93675" y="579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21DB186-AA81-434A-90DA-4CF165AE3068}"/>
                </a:ext>
              </a:extLst>
            </p:cNvPr>
            <p:cNvSpPr/>
            <p:nvPr/>
          </p:nvSpPr>
          <p:spPr>
            <a:xfrm rot="-1210200">
              <a:off x="10825409" y="3628045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2A9A7F99-BCD0-4C22-9067-9D9CD99FD20F}"/>
                </a:ext>
              </a:extLst>
            </p:cNvPr>
            <p:cNvSpPr/>
            <p:nvPr/>
          </p:nvSpPr>
          <p:spPr>
            <a:xfrm>
              <a:off x="10949840" y="3530966"/>
              <a:ext cx="123233" cy="110235"/>
            </a:xfrm>
            <a:custGeom>
              <a:avLst/>
              <a:gdLst>
                <a:gd name="connsiteX0" fmla="*/ 88424 w 123233"/>
                <a:gd name="connsiteY0" fmla="*/ 90777 h 110235"/>
                <a:gd name="connsiteX1" fmla="*/ 92534 w 123233"/>
                <a:gd name="connsiteY1" fmla="*/ 59683 h 110235"/>
                <a:gd name="connsiteX2" fmla="*/ 97739 w 123233"/>
                <a:gd name="connsiteY2" fmla="*/ 14755 h 110235"/>
                <a:gd name="connsiteX3" fmla="*/ 85274 w 123233"/>
                <a:gd name="connsiteY3" fmla="*/ 235 h 110235"/>
                <a:gd name="connsiteX4" fmla="*/ 19662 w 123233"/>
                <a:gd name="connsiteY4" fmla="*/ 57355 h 110235"/>
                <a:gd name="connsiteX5" fmla="*/ 19662 w 123233"/>
                <a:gd name="connsiteY5" fmla="*/ 19549 h 110235"/>
                <a:gd name="connsiteX6" fmla="*/ 5964 w 123233"/>
                <a:gd name="connsiteY6" fmla="*/ 19549 h 110235"/>
                <a:gd name="connsiteX7" fmla="*/ 5964 w 123233"/>
                <a:gd name="connsiteY7" fmla="*/ 79956 h 110235"/>
                <a:gd name="connsiteX8" fmla="*/ 2129 w 123233"/>
                <a:gd name="connsiteY8" fmla="*/ 105571 h 110235"/>
                <a:gd name="connsiteX9" fmla="*/ 11580 w 123233"/>
                <a:gd name="connsiteY9" fmla="*/ 110091 h 110235"/>
                <a:gd name="connsiteX10" fmla="*/ 14868 w 123233"/>
                <a:gd name="connsiteY10" fmla="*/ 110091 h 110235"/>
                <a:gd name="connsiteX11" fmla="*/ 20210 w 123233"/>
                <a:gd name="connsiteY11" fmla="*/ 103242 h 110235"/>
                <a:gd name="connsiteX12" fmla="*/ 20210 w 123233"/>
                <a:gd name="connsiteY12" fmla="*/ 83107 h 110235"/>
                <a:gd name="connsiteX13" fmla="*/ 29113 w 123233"/>
                <a:gd name="connsiteY13" fmla="*/ 69409 h 110235"/>
                <a:gd name="connsiteX14" fmla="*/ 82945 w 123233"/>
                <a:gd name="connsiteY14" fmla="*/ 14618 h 110235"/>
                <a:gd name="connsiteX15" fmla="*/ 84315 w 123233"/>
                <a:gd name="connsiteY15" fmla="*/ 17906 h 110235"/>
                <a:gd name="connsiteX16" fmla="*/ 79247 w 123233"/>
                <a:gd name="connsiteY16" fmla="*/ 56807 h 110235"/>
                <a:gd name="connsiteX17" fmla="*/ 77055 w 123233"/>
                <a:gd name="connsiteY17" fmla="*/ 98996 h 110235"/>
                <a:gd name="connsiteX18" fmla="*/ 86644 w 123233"/>
                <a:gd name="connsiteY18" fmla="*/ 105160 h 110235"/>
                <a:gd name="connsiteX19" fmla="*/ 123217 w 123233"/>
                <a:gd name="connsiteY19" fmla="*/ 82422 h 110235"/>
                <a:gd name="connsiteX20" fmla="*/ 110341 w 123233"/>
                <a:gd name="connsiteY20" fmla="*/ 76395 h 110235"/>
                <a:gd name="connsiteX21" fmla="*/ 88424 w 123233"/>
                <a:gd name="connsiteY21" fmla="*/ 90777 h 11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235">
                  <a:moveTo>
                    <a:pt x="88424" y="90777"/>
                  </a:moveTo>
                  <a:cubicBezTo>
                    <a:pt x="87753" y="80244"/>
                    <a:pt x="89150" y="69683"/>
                    <a:pt x="92534" y="59683"/>
                  </a:cubicBezTo>
                  <a:cubicBezTo>
                    <a:pt x="97109" y="45178"/>
                    <a:pt x="98876" y="29932"/>
                    <a:pt x="97739" y="14755"/>
                  </a:cubicBezTo>
                  <a:cubicBezTo>
                    <a:pt x="97123" y="7742"/>
                    <a:pt x="92109" y="1907"/>
                    <a:pt x="85274" y="235"/>
                  </a:cubicBezTo>
                  <a:cubicBezTo>
                    <a:pt x="65275" y="-3737"/>
                    <a:pt x="34455" y="35986"/>
                    <a:pt x="19662" y="57355"/>
                  </a:cubicBezTo>
                  <a:lnTo>
                    <a:pt x="19662" y="19549"/>
                  </a:lnTo>
                  <a:lnTo>
                    <a:pt x="5964" y="19549"/>
                  </a:lnTo>
                  <a:lnTo>
                    <a:pt x="5964" y="79956"/>
                  </a:lnTo>
                  <a:cubicBezTo>
                    <a:pt x="-611" y="92421"/>
                    <a:pt x="-1569" y="100229"/>
                    <a:pt x="2129" y="105571"/>
                  </a:cubicBezTo>
                  <a:cubicBezTo>
                    <a:pt x="4334" y="108543"/>
                    <a:pt x="7882" y="110242"/>
                    <a:pt x="11580" y="110091"/>
                  </a:cubicBezTo>
                  <a:cubicBezTo>
                    <a:pt x="12676" y="110228"/>
                    <a:pt x="13772" y="110228"/>
                    <a:pt x="14868" y="110091"/>
                  </a:cubicBezTo>
                  <a:cubicBezTo>
                    <a:pt x="17991" y="109283"/>
                    <a:pt x="20182" y="106475"/>
                    <a:pt x="20210" y="103242"/>
                  </a:cubicBezTo>
                  <a:lnTo>
                    <a:pt x="20210" y="83107"/>
                  </a:lnTo>
                  <a:cubicBezTo>
                    <a:pt x="22265" y="79408"/>
                    <a:pt x="25141" y="74614"/>
                    <a:pt x="29113" y="69409"/>
                  </a:cubicBezTo>
                  <a:cubicBezTo>
                    <a:pt x="57331" y="28316"/>
                    <a:pt x="78699" y="12837"/>
                    <a:pt x="82945" y="14618"/>
                  </a:cubicBezTo>
                  <a:cubicBezTo>
                    <a:pt x="83712" y="15549"/>
                    <a:pt x="84192" y="16700"/>
                    <a:pt x="84315" y="17906"/>
                  </a:cubicBezTo>
                  <a:cubicBezTo>
                    <a:pt x="84932" y="31069"/>
                    <a:pt x="83220" y="44246"/>
                    <a:pt x="79247" y="56807"/>
                  </a:cubicBezTo>
                  <a:cubicBezTo>
                    <a:pt x="74864" y="75436"/>
                    <a:pt x="71302" y="90092"/>
                    <a:pt x="77055" y="98996"/>
                  </a:cubicBezTo>
                  <a:cubicBezTo>
                    <a:pt x="79274" y="102270"/>
                    <a:pt x="82740" y="104502"/>
                    <a:pt x="86644" y="105160"/>
                  </a:cubicBezTo>
                  <a:cubicBezTo>
                    <a:pt x="110341" y="109543"/>
                    <a:pt x="122669" y="83517"/>
                    <a:pt x="123217" y="82422"/>
                  </a:cubicBezTo>
                  <a:lnTo>
                    <a:pt x="110341" y="76395"/>
                  </a:lnTo>
                  <a:cubicBezTo>
                    <a:pt x="110341" y="76395"/>
                    <a:pt x="101437" y="92969"/>
                    <a:pt x="88424" y="907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C354C671-82CA-4E0F-BB0D-6A44D81E3D14}"/>
                </a:ext>
              </a:extLst>
            </p:cNvPr>
            <p:cNvSpPr/>
            <p:nvPr/>
          </p:nvSpPr>
          <p:spPr>
            <a:xfrm>
              <a:off x="11082792" y="3600098"/>
              <a:ext cx="67512" cy="84422"/>
            </a:xfrm>
            <a:custGeom>
              <a:avLst/>
              <a:gdLst>
                <a:gd name="connsiteX0" fmla="*/ 46015 w 67512"/>
                <a:gd name="connsiteY0" fmla="*/ 962 h 84422"/>
                <a:gd name="connsiteX1" fmla="*/ 18619 w 67512"/>
                <a:gd name="connsiteY1" fmla="*/ 7400 h 84422"/>
                <a:gd name="connsiteX2" fmla="*/ 2182 w 67512"/>
                <a:gd name="connsiteY2" fmla="*/ 33289 h 84422"/>
                <a:gd name="connsiteX3" fmla="*/ 21907 w 67512"/>
                <a:gd name="connsiteY3" fmla="*/ 83422 h 84422"/>
                <a:gd name="connsiteX4" fmla="*/ 29030 w 67512"/>
                <a:gd name="connsiteY4" fmla="*/ 84381 h 84422"/>
                <a:gd name="connsiteX5" fmla="*/ 64918 w 67512"/>
                <a:gd name="connsiteY5" fmla="*/ 51096 h 84422"/>
                <a:gd name="connsiteX6" fmla="*/ 46015 w 67512"/>
                <a:gd name="connsiteY6" fmla="*/ 962 h 84422"/>
                <a:gd name="connsiteX7" fmla="*/ 51905 w 67512"/>
                <a:gd name="connsiteY7" fmla="*/ 47260 h 84422"/>
                <a:gd name="connsiteX8" fmla="*/ 26427 w 67512"/>
                <a:gd name="connsiteY8" fmla="*/ 69725 h 84422"/>
                <a:gd name="connsiteX9" fmla="*/ 16565 w 67512"/>
                <a:gd name="connsiteY9" fmla="*/ 37124 h 84422"/>
                <a:gd name="connsiteX10" fmla="*/ 28208 w 67512"/>
                <a:gd name="connsiteY10" fmla="*/ 18495 h 84422"/>
                <a:gd name="connsiteX11" fmla="*/ 38892 w 67512"/>
                <a:gd name="connsiteY11" fmla="*/ 14249 h 84422"/>
                <a:gd name="connsiteX12" fmla="*/ 42042 w 67512"/>
                <a:gd name="connsiteY12" fmla="*/ 14249 h 84422"/>
                <a:gd name="connsiteX13" fmla="*/ 51905 w 67512"/>
                <a:gd name="connsiteY13" fmla="*/ 47260 h 8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512" h="84422">
                  <a:moveTo>
                    <a:pt x="46015" y="962"/>
                  </a:moveTo>
                  <a:cubicBezTo>
                    <a:pt x="36385" y="-1599"/>
                    <a:pt x="26098" y="811"/>
                    <a:pt x="18619" y="7400"/>
                  </a:cubicBezTo>
                  <a:cubicBezTo>
                    <a:pt x="10661" y="14180"/>
                    <a:pt x="4936" y="23207"/>
                    <a:pt x="2182" y="33289"/>
                  </a:cubicBezTo>
                  <a:cubicBezTo>
                    <a:pt x="-4393" y="56301"/>
                    <a:pt x="4237" y="78354"/>
                    <a:pt x="21907" y="83422"/>
                  </a:cubicBezTo>
                  <a:cubicBezTo>
                    <a:pt x="24236" y="84011"/>
                    <a:pt x="26632" y="84326"/>
                    <a:pt x="29030" y="84381"/>
                  </a:cubicBezTo>
                  <a:cubicBezTo>
                    <a:pt x="47015" y="82395"/>
                    <a:pt x="61589" y="68889"/>
                    <a:pt x="64918" y="51096"/>
                  </a:cubicBezTo>
                  <a:cubicBezTo>
                    <a:pt x="72178" y="27673"/>
                    <a:pt x="63548" y="6030"/>
                    <a:pt x="46015" y="962"/>
                  </a:cubicBezTo>
                  <a:close/>
                  <a:moveTo>
                    <a:pt x="51905" y="47260"/>
                  </a:moveTo>
                  <a:cubicBezTo>
                    <a:pt x="47659" y="62054"/>
                    <a:pt x="36015" y="72327"/>
                    <a:pt x="26427" y="69725"/>
                  </a:cubicBezTo>
                  <a:cubicBezTo>
                    <a:pt x="16839" y="67122"/>
                    <a:pt x="12730" y="52054"/>
                    <a:pt x="16565" y="37124"/>
                  </a:cubicBezTo>
                  <a:cubicBezTo>
                    <a:pt x="18496" y="29892"/>
                    <a:pt x="22551" y="23399"/>
                    <a:pt x="28208" y="18495"/>
                  </a:cubicBezTo>
                  <a:cubicBezTo>
                    <a:pt x="31235" y="16002"/>
                    <a:pt x="34975" y="14509"/>
                    <a:pt x="38892" y="14249"/>
                  </a:cubicBezTo>
                  <a:cubicBezTo>
                    <a:pt x="39933" y="14112"/>
                    <a:pt x="41002" y="14112"/>
                    <a:pt x="42042" y="14249"/>
                  </a:cubicBezTo>
                  <a:cubicBezTo>
                    <a:pt x="51631" y="17399"/>
                    <a:pt x="56151" y="32330"/>
                    <a:pt x="51905" y="472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1B484E6-D2E2-472D-A156-18998BB568EF}"/>
                </a:ext>
              </a:extLst>
            </p:cNvPr>
            <p:cNvSpPr/>
            <p:nvPr/>
          </p:nvSpPr>
          <p:spPr>
            <a:xfrm>
              <a:off x="11193614" y="3545489"/>
              <a:ext cx="23696" cy="32189"/>
            </a:xfrm>
            <a:custGeom>
              <a:avLst/>
              <a:gdLst>
                <a:gd name="connsiteX0" fmla="*/ 11763 w 23696"/>
                <a:gd name="connsiteY0" fmla="*/ 32148 h 32189"/>
                <a:gd name="connsiteX1" fmla="*/ 23680 w 23696"/>
                <a:gd name="connsiteY1" fmla="*/ 15985 h 32189"/>
                <a:gd name="connsiteX2" fmla="*/ 11763 w 23696"/>
                <a:gd name="connsiteY2" fmla="*/ -42 h 32189"/>
                <a:gd name="connsiteX3" fmla="*/ -17 w 23696"/>
                <a:gd name="connsiteY3" fmla="*/ 15985 h 32189"/>
                <a:gd name="connsiteX4" fmla="*/ 11763 w 23696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189">
                  <a:moveTo>
                    <a:pt x="11763" y="32148"/>
                  </a:moveTo>
                  <a:cubicBezTo>
                    <a:pt x="18338" y="32148"/>
                    <a:pt x="23680" y="25025"/>
                    <a:pt x="23680" y="15985"/>
                  </a:cubicBezTo>
                  <a:cubicBezTo>
                    <a:pt x="23680" y="6944"/>
                    <a:pt x="18338" y="-42"/>
                    <a:pt x="11763" y="-42"/>
                  </a:cubicBezTo>
                  <a:cubicBezTo>
                    <a:pt x="5188" y="-42"/>
                    <a:pt x="-17" y="7081"/>
                    <a:pt x="-17" y="15985"/>
                  </a:cubicBezTo>
                  <a:cubicBezTo>
                    <a:pt x="-17" y="24888"/>
                    <a:pt x="5188" y="32148"/>
                    <a:pt x="11763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8851D7B1-567C-4B9A-9AE0-6F2776D6BAC5}"/>
                </a:ext>
              </a:extLst>
            </p:cNvPr>
            <p:cNvSpPr/>
            <p:nvPr/>
          </p:nvSpPr>
          <p:spPr>
            <a:xfrm>
              <a:off x="11195258" y="3587952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4" y="32285"/>
                    <a:pt x="23817" y="25025"/>
                    <a:pt x="23817" y="16122"/>
                  </a:cubicBezTo>
                  <a:cubicBezTo>
                    <a:pt x="23817" y="7218"/>
                    <a:pt x="18474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19E22F1-E878-4144-8332-4C02AC0A00AE}"/>
                </a:ext>
              </a:extLst>
            </p:cNvPr>
            <p:cNvSpPr/>
            <p:nvPr/>
          </p:nvSpPr>
          <p:spPr>
            <a:xfrm>
              <a:off x="11266400" y="3444811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8"/>
                    <a:pt x="31162" y="295692"/>
                  </a:cubicBezTo>
                  <a:lnTo>
                    <a:pt x="44038" y="289528"/>
                  </a:lnTo>
                  <a:cubicBezTo>
                    <a:pt x="-39107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B2170D2A-228A-468C-8585-EF2085E0B902}"/>
                </a:ext>
              </a:extLst>
            </p:cNvPr>
            <p:cNvSpPr/>
            <p:nvPr/>
          </p:nvSpPr>
          <p:spPr>
            <a:xfrm>
              <a:off x="11499073" y="3445770"/>
              <a:ext cx="57362" cy="297103"/>
            </a:xfrm>
            <a:custGeom>
              <a:avLst/>
              <a:gdLst>
                <a:gd name="connsiteX0" fmla="*/ -17 w 57362"/>
                <a:gd name="connsiteY0" fmla="*/ 8862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862"/>
                  </a:moveTo>
                  <a:cubicBezTo>
                    <a:pt x="1079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9661987-13DA-44E3-AFB2-9F2A1D43187A}"/>
                </a:ext>
              </a:extLst>
            </p:cNvPr>
            <p:cNvSpPr/>
            <p:nvPr/>
          </p:nvSpPr>
          <p:spPr>
            <a:xfrm>
              <a:off x="11287953" y="3534302"/>
              <a:ext cx="129891" cy="115158"/>
            </a:xfrm>
            <a:custGeom>
              <a:avLst/>
              <a:gdLst>
                <a:gd name="connsiteX0" fmla="*/ 86590 w 129891"/>
                <a:gd name="connsiteY0" fmla="*/ 45389 h 115158"/>
                <a:gd name="connsiteX1" fmla="*/ 98781 w 129891"/>
                <a:gd name="connsiteY1" fmla="*/ 21418 h 115158"/>
                <a:gd name="connsiteX2" fmla="*/ 103438 w 129891"/>
                <a:gd name="connsiteY2" fmla="*/ 14843 h 115158"/>
                <a:gd name="connsiteX3" fmla="*/ 116177 w 129891"/>
                <a:gd name="connsiteY3" fmla="*/ 52923 h 115158"/>
                <a:gd name="connsiteX4" fmla="*/ 129875 w 129891"/>
                <a:gd name="connsiteY4" fmla="*/ 50868 h 115158"/>
                <a:gd name="connsiteX5" fmla="*/ 105904 w 129891"/>
                <a:gd name="connsiteY5" fmla="*/ 872 h 115158"/>
                <a:gd name="connsiteX6" fmla="*/ 86179 w 129891"/>
                <a:gd name="connsiteY6" fmla="*/ 14569 h 115158"/>
                <a:gd name="connsiteX7" fmla="*/ 83850 w 129891"/>
                <a:gd name="connsiteY7" fmla="*/ 18816 h 115158"/>
                <a:gd name="connsiteX8" fmla="*/ 74536 w 129891"/>
                <a:gd name="connsiteY8" fmla="*/ 5118 h 115158"/>
                <a:gd name="connsiteX9" fmla="*/ 54811 w 129891"/>
                <a:gd name="connsiteY9" fmla="*/ 1008 h 115158"/>
                <a:gd name="connsiteX10" fmla="*/ 25909 w 129891"/>
                <a:gd name="connsiteY10" fmla="*/ 49909 h 115158"/>
                <a:gd name="connsiteX11" fmla="*/ 39607 w 129891"/>
                <a:gd name="connsiteY11" fmla="*/ 53060 h 115158"/>
                <a:gd name="connsiteX12" fmla="*/ 59468 w 129891"/>
                <a:gd name="connsiteY12" fmla="*/ 14432 h 115158"/>
                <a:gd name="connsiteX13" fmla="*/ 65633 w 129891"/>
                <a:gd name="connsiteY13" fmla="*/ 16213 h 115158"/>
                <a:gd name="connsiteX14" fmla="*/ 72207 w 129891"/>
                <a:gd name="connsiteY14" fmla="*/ 41417 h 115158"/>
                <a:gd name="connsiteX15" fmla="*/ 70427 w 129891"/>
                <a:gd name="connsiteY15" fmla="*/ 44978 h 115158"/>
                <a:gd name="connsiteX16" fmla="*/ 29334 w 129891"/>
                <a:gd name="connsiteY16" fmla="*/ 98810 h 115158"/>
                <a:gd name="connsiteX17" fmla="*/ 15636 w 129891"/>
                <a:gd name="connsiteY17" fmla="*/ 91550 h 115158"/>
                <a:gd name="connsiteX18" fmla="*/ 14814 w 129891"/>
                <a:gd name="connsiteY18" fmla="*/ 84565 h 115158"/>
                <a:gd name="connsiteX19" fmla="*/ 1116 w 129891"/>
                <a:gd name="connsiteY19" fmla="*/ 79633 h 115158"/>
                <a:gd name="connsiteX20" fmla="*/ 2897 w 129891"/>
                <a:gd name="connsiteY20" fmla="*/ 98536 h 115158"/>
                <a:gd name="connsiteX21" fmla="*/ 26868 w 129891"/>
                <a:gd name="connsiteY21" fmla="*/ 112234 h 115158"/>
                <a:gd name="connsiteX22" fmla="*/ 31799 w 129891"/>
                <a:gd name="connsiteY22" fmla="*/ 112234 h 115158"/>
                <a:gd name="connsiteX23" fmla="*/ 67276 w 129891"/>
                <a:gd name="connsiteY23" fmla="*/ 82784 h 115158"/>
                <a:gd name="connsiteX24" fmla="*/ 72892 w 129891"/>
                <a:gd name="connsiteY24" fmla="*/ 108398 h 115158"/>
                <a:gd name="connsiteX25" fmla="*/ 91795 w 129891"/>
                <a:gd name="connsiteY25" fmla="*/ 115110 h 115158"/>
                <a:gd name="connsiteX26" fmla="*/ 100424 w 129891"/>
                <a:gd name="connsiteY26" fmla="*/ 114151 h 115158"/>
                <a:gd name="connsiteX27" fmla="*/ 127820 w 129891"/>
                <a:gd name="connsiteY27" fmla="*/ 94016 h 115158"/>
                <a:gd name="connsiteX28" fmla="*/ 114807 w 129891"/>
                <a:gd name="connsiteY28" fmla="*/ 88400 h 115158"/>
                <a:gd name="connsiteX29" fmla="*/ 96863 w 129891"/>
                <a:gd name="connsiteY29" fmla="*/ 100180 h 115158"/>
                <a:gd name="connsiteX30" fmla="*/ 81796 w 129891"/>
                <a:gd name="connsiteY30" fmla="*/ 97714 h 115158"/>
                <a:gd name="connsiteX31" fmla="*/ 83302 w 129891"/>
                <a:gd name="connsiteY31" fmla="*/ 67853 h 115158"/>
                <a:gd name="connsiteX32" fmla="*/ 86590 w 129891"/>
                <a:gd name="connsiteY32" fmla="*/ 45389 h 11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91" h="115158">
                  <a:moveTo>
                    <a:pt x="86590" y="45389"/>
                  </a:moveTo>
                  <a:cubicBezTo>
                    <a:pt x="90562" y="37034"/>
                    <a:pt x="94672" y="28678"/>
                    <a:pt x="98781" y="21418"/>
                  </a:cubicBezTo>
                  <a:cubicBezTo>
                    <a:pt x="100096" y="19062"/>
                    <a:pt x="101658" y="16857"/>
                    <a:pt x="103438" y="14843"/>
                  </a:cubicBezTo>
                  <a:cubicBezTo>
                    <a:pt x="110862" y="26240"/>
                    <a:pt x="115259" y="39348"/>
                    <a:pt x="116177" y="52923"/>
                  </a:cubicBezTo>
                  <a:lnTo>
                    <a:pt x="129875" y="50868"/>
                  </a:lnTo>
                  <a:cubicBezTo>
                    <a:pt x="127820" y="37170"/>
                    <a:pt x="121382" y="3748"/>
                    <a:pt x="105904" y="872"/>
                  </a:cubicBezTo>
                  <a:cubicBezTo>
                    <a:pt x="98644" y="-635"/>
                    <a:pt x="92206" y="4022"/>
                    <a:pt x="86179" y="14569"/>
                  </a:cubicBezTo>
                  <a:cubicBezTo>
                    <a:pt x="85357" y="15802"/>
                    <a:pt x="84672" y="17446"/>
                    <a:pt x="83850" y="18816"/>
                  </a:cubicBezTo>
                  <a:cubicBezTo>
                    <a:pt x="82152" y="13432"/>
                    <a:pt x="78919" y="8666"/>
                    <a:pt x="74536" y="5118"/>
                  </a:cubicBezTo>
                  <a:cubicBezTo>
                    <a:pt x="69194" y="269"/>
                    <a:pt x="61646" y="-1307"/>
                    <a:pt x="54811" y="1008"/>
                  </a:cubicBezTo>
                  <a:cubicBezTo>
                    <a:pt x="36456" y="7583"/>
                    <a:pt x="27416" y="42923"/>
                    <a:pt x="25909" y="49909"/>
                  </a:cubicBezTo>
                  <a:lnTo>
                    <a:pt x="39607" y="53060"/>
                  </a:lnTo>
                  <a:cubicBezTo>
                    <a:pt x="42757" y="39362"/>
                    <a:pt x="51250" y="17309"/>
                    <a:pt x="59468" y="14432"/>
                  </a:cubicBezTo>
                  <a:cubicBezTo>
                    <a:pt x="60290" y="14432"/>
                    <a:pt x="62208" y="13473"/>
                    <a:pt x="65633" y="16213"/>
                  </a:cubicBezTo>
                  <a:cubicBezTo>
                    <a:pt x="71550" y="23171"/>
                    <a:pt x="73974" y="32458"/>
                    <a:pt x="72207" y="41417"/>
                  </a:cubicBezTo>
                  <a:cubicBezTo>
                    <a:pt x="71536" y="42567"/>
                    <a:pt x="70933" y="43745"/>
                    <a:pt x="70427" y="44978"/>
                  </a:cubicBezTo>
                  <a:cubicBezTo>
                    <a:pt x="57825" y="71552"/>
                    <a:pt x="43031" y="101687"/>
                    <a:pt x="29334" y="98810"/>
                  </a:cubicBezTo>
                  <a:cubicBezTo>
                    <a:pt x="23978" y="98331"/>
                    <a:pt x="19047" y="95714"/>
                    <a:pt x="15636" y="91550"/>
                  </a:cubicBezTo>
                  <a:cubicBezTo>
                    <a:pt x="14417" y="89427"/>
                    <a:pt x="14115" y="86907"/>
                    <a:pt x="14814" y="84565"/>
                  </a:cubicBezTo>
                  <a:lnTo>
                    <a:pt x="1116" y="79633"/>
                  </a:lnTo>
                  <a:cubicBezTo>
                    <a:pt x="-870" y="85921"/>
                    <a:pt x="-226" y="92728"/>
                    <a:pt x="2897" y="98536"/>
                  </a:cubicBezTo>
                  <a:cubicBezTo>
                    <a:pt x="8513" y="106371"/>
                    <a:pt x="17266" y="111371"/>
                    <a:pt x="26868" y="112234"/>
                  </a:cubicBezTo>
                  <a:cubicBezTo>
                    <a:pt x="28511" y="112439"/>
                    <a:pt x="30156" y="112439"/>
                    <a:pt x="31799" y="112234"/>
                  </a:cubicBezTo>
                  <a:cubicBezTo>
                    <a:pt x="45497" y="112234"/>
                    <a:pt x="57277" y="99632"/>
                    <a:pt x="67276" y="82784"/>
                  </a:cubicBezTo>
                  <a:cubicBezTo>
                    <a:pt x="66180" y="94153"/>
                    <a:pt x="67276" y="103193"/>
                    <a:pt x="72892" y="108398"/>
                  </a:cubicBezTo>
                  <a:cubicBezTo>
                    <a:pt x="78152" y="112878"/>
                    <a:pt x="84892" y="115261"/>
                    <a:pt x="91795" y="115110"/>
                  </a:cubicBezTo>
                  <a:cubicBezTo>
                    <a:pt x="94699" y="115110"/>
                    <a:pt x="97589" y="114795"/>
                    <a:pt x="100424" y="114151"/>
                  </a:cubicBezTo>
                  <a:cubicBezTo>
                    <a:pt x="112040" y="111713"/>
                    <a:pt x="122026" y="104371"/>
                    <a:pt x="127820" y="94016"/>
                  </a:cubicBezTo>
                  <a:lnTo>
                    <a:pt x="114807" y="88400"/>
                  </a:lnTo>
                  <a:cubicBezTo>
                    <a:pt x="110671" y="94605"/>
                    <a:pt x="104192" y="98851"/>
                    <a:pt x="96863" y="100180"/>
                  </a:cubicBezTo>
                  <a:cubicBezTo>
                    <a:pt x="91727" y="101741"/>
                    <a:pt x="86165" y="100837"/>
                    <a:pt x="81796" y="97714"/>
                  </a:cubicBezTo>
                  <a:cubicBezTo>
                    <a:pt x="78919" y="95112"/>
                    <a:pt x="81796" y="77442"/>
                    <a:pt x="83302" y="67853"/>
                  </a:cubicBezTo>
                  <a:cubicBezTo>
                    <a:pt x="84809" y="58265"/>
                    <a:pt x="86042" y="53334"/>
                    <a:pt x="86590" y="453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7D8E534C-98CE-4CFF-999F-40FEF086010F}"/>
                </a:ext>
              </a:extLst>
            </p:cNvPr>
            <p:cNvSpPr/>
            <p:nvPr/>
          </p:nvSpPr>
          <p:spPr>
            <a:xfrm>
              <a:off x="11430891" y="3625483"/>
              <a:ext cx="58729" cy="68110"/>
            </a:xfrm>
            <a:custGeom>
              <a:avLst/>
              <a:gdLst>
                <a:gd name="connsiteX0" fmla="*/ 51316 w 58729"/>
                <a:gd name="connsiteY0" fmla="*/ 8588 h 68110"/>
                <a:gd name="connsiteX1" fmla="*/ 40769 w 58729"/>
                <a:gd name="connsiteY1" fmla="*/ 12697 h 68110"/>
                <a:gd name="connsiteX2" fmla="*/ 23373 w 58729"/>
                <a:gd name="connsiteY2" fmla="*/ 30367 h 68110"/>
                <a:gd name="connsiteX3" fmla="*/ 20222 w 58729"/>
                <a:gd name="connsiteY3" fmla="*/ 33381 h 68110"/>
                <a:gd name="connsiteX4" fmla="*/ 14332 w 58729"/>
                <a:gd name="connsiteY4" fmla="*/ -42 h 68110"/>
                <a:gd name="connsiteX5" fmla="*/ 635 w 58729"/>
                <a:gd name="connsiteY5" fmla="*/ 3109 h 68110"/>
                <a:gd name="connsiteX6" fmla="*/ 7072 w 58729"/>
                <a:gd name="connsiteY6" fmla="*/ 46805 h 68110"/>
                <a:gd name="connsiteX7" fmla="*/ 635 w 58729"/>
                <a:gd name="connsiteY7" fmla="*/ 62694 h 68110"/>
                <a:gd name="connsiteX8" fmla="*/ 9264 w 58729"/>
                <a:gd name="connsiteY8" fmla="*/ 68036 h 68110"/>
                <a:gd name="connsiteX9" fmla="*/ 17482 w 58729"/>
                <a:gd name="connsiteY9" fmla="*/ 64064 h 68110"/>
                <a:gd name="connsiteX10" fmla="*/ 20907 w 58729"/>
                <a:gd name="connsiteY10" fmla="*/ 52832 h 68110"/>
                <a:gd name="connsiteX11" fmla="*/ 33372 w 58729"/>
                <a:gd name="connsiteY11" fmla="*/ 40641 h 68110"/>
                <a:gd name="connsiteX12" fmla="*/ 45015 w 58729"/>
                <a:gd name="connsiteY12" fmla="*/ 29682 h 68110"/>
                <a:gd name="connsiteX13" fmla="*/ 43508 w 58729"/>
                <a:gd name="connsiteY13" fmla="*/ 63516 h 68110"/>
                <a:gd name="connsiteX14" fmla="*/ 57206 w 58729"/>
                <a:gd name="connsiteY14" fmla="*/ 64749 h 68110"/>
                <a:gd name="connsiteX15" fmla="*/ 51316 w 58729"/>
                <a:gd name="connsiteY15" fmla="*/ 8588 h 6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9" h="68110">
                  <a:moveTo>
                    <a:pt x="51316" y="8588"/>
                  </a:moveTo>
                  <a:cubicBezTo>
                    <a:pt x="47275" y="7204"/>
                    <a:pt x="42809" y="8930"/>
                    <a:pt x="40769" y="12697"/>
                  </a:cubicBezTo>
                  <a:cubicBezTo>
                    <a:pt x="35385" y="18984"/>
                    <a:pt x="29564" y="24888"/>
                    <a:pt x="23373" y="30367"/>
                  </a:cubicBezTo>
                  <a:lnTo>
                    <a:pt x="20222" y="33381"/>
                  </a:lnTo>
                  <a:cubicBezTo>
                    <a:pt x="18935" y="22135"/>
                    <a:pt x="16976" y="10971"/>
                    <a:pt x="14332" y="-42"/>
                  </a:cubicBezTo>
                  <a:lnTo>
                    <a:pt x="635" y="3109"/>
                  </a:lnTo>
                  <a:cubicBezTo>
                    <a:pt x="4086" y="17450"/>
                    <a:pt x="6237" y="32080"/>
                    <a:pt x="7072" y="46805"/>
                  </a:cubicBezTo>
                  <a:cubicBezTo>
                    <a:pt x="635" y="53927"/>
                    <a:pt x="-1146" y="58174"/>
                    <a:pt x="635" y="62694"/>
                  </a:cubicBezTo>
                  <a:cubicBezTo>
                    <a:pt x="2018" y="66187"/>
                    <a:pt x="5525" y="68365"/>
                    <a:pt x="9264" y="68036"/>
                  </a:cubicBezTo>
                  <a:cubicBezTo>
                    <a:pt x="12469" y="68022"/>
                    <a:pt x="15483" y="66570"/>
                    <a:pt x="17482" y="64064"/>
                  </a:cubicBezTo>
                  <a:cubicBezTo>
                    <a:pt x="19633" y="60708"/>
                    <a:pt x="20811" y="56818"/>
                    <a:pt x="20907" y="52832"/>
                  </a:cubicBezTo>
                  <a:cubicBezTo>
                    <a:pt x="24879" y="48859"/>
                    <a:pt x="29536" y="44202"/>
                    <a:pt x="33372" y="40641"/>
                  </a:cubicBezTo>
                  <a:lnTo>
                    <a:pt x="45015" y="29682"/>
                  </a:lnTo>
                  <a:cubicBezTo>
                    <a:pt x="45015" y="38723"/>
                    <a:pt x="45015" y="52010"/>
                    <a:pt x="43508" y="63516"/>
                  </a:cubicBezTo>
                  <a:lnTo>
                    <a:pt x="57206" y="64749"/>
                  </a:lnTo>
                  <a:cubicBezTo>
                    <a:pt x="61452" y="12423"/>
                    <a:pt x="55836" y="10232"/>
                    <a:pt x="51316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1ECA0A4-41C5-49F1-AA0E-B2B4E3F4EAEC}"/>
                </a:ext>
              </a:extLst>
            </p:cNvPr>
            <p:cNvSpPr/>
            <p:nvPr/>
          </p:nvSpPr>
          <p:spPr>
            <a:xfrm>
              <a:off x="11648890" y="3118531"/>
              <a:ext cx="108384" cy="583522"/>
            </a:xfrm>
            <a:custGeom>
              <a:avLst/>
              <a:gdLst>
                <a:gd name="connsiteX0" fmla="*/ 14127 w 108384"/>
                <a:gd name="connsiteY0" fmla="*/ 325142 h 583522"/>
                <a:gd name="connsiteX1" fmla="*/ 108367 w 108384"/>
                <a:gd name="connsiteY1" fmla="*/ 7218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6 h 583522"/>
                <a:gd name="connsiteX6" fmla="*/ 14127 w 108384"/>
                <a:gd name="connsiteY6" fmla="*/ 325142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142"/>
                  </a:moveTo>
                  <a:cubicBezTo>
                    <a:pt x="19058" y="162276"/>
                    <a:pt x="107409" y="8725"/>
                    <a:pt x="108367" y="7218"/>
                  </a:cubicBezTo>
                  <a:lnTo>
                    <a:pt x="96040" y="-42"/>
                  </a:lnTo>
                  <a:cubicBezTo>
                    <a:pt x="95217" y="1602"/>
                    <a:pt x="4950" y="158167"/>
                    <a:pt x="156" y="324594"/>
                  </a:cubicBezTo>
                  <a:cubicBezTo>
                    <a:pt x="-4639" y="491021"/>
                    <a:pt x="91930" y="579919"/>
                    <a:pt x="96040" y="583481"/>
                  </a:cubicBezTo>
                  <a:lnTo>
                    <a:pt x="105491" y="572796"/>
                  </a:lnTo>
                  <a:cubicBezTo>
                    <a:pt x="104258" y="571975"/>
                    <a:pt x="9196" y="486501"/>
                    <a:pt x="14127" y="325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5951BC2D-85DB-4734-A83A-D05DF5B4E0B6}"/>
                </a:ext>
              </a:extLst>
            </p:cNvPr>
            <p:cNvSpPr/>
            <p:nvPr/>
          </p:nvSpPr>
          <p:spPr>
            <a:xfrm>
              <a:off x="12304361" y="3116751"/>
              <a:ext cx="161705" cy="532977"/>
            </a:xfrm>
            <a:custGeom>
              <a:avLst/>
              <a:gdLst>
                <a:gd name="connsiteX0" fmla="*/ 78197 w 161705"/>
                <a:gd name="connsiteY0" fmla="*/ 7355 h 532977"/>
                <a:gd name="connsiteX1" fmla="*/ 138604 w 161705"/>
                <a:gd name="connsiteY1" fmla="*/ 306102 h 532977"/>
                <a:gd name="connsiteX2" fmla="*/ -17 w 161705"/>
                <a:gd name="connsiteY2" fmla="*/ 521567 h 532977"/>
                <a:gd name="connsiteX3" fmla="*/ 8612 w 161705"/>
                <a:gd name="connsiteY3" fmla="*/ 532936 h 532977"/>
                <a:gd name="connsiteX4" fmla="*/ 152301 w 161705"/>
                <a:gd name="connsiteY4" fmla="*/ 309801 h 532977"/>
                <a:gd name="connsiteX5" fmla="*/ 90251 w 161705"/>
                <a:gd name="connsiteY5" fmla="*/ -42 h 532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05" h="532977">
                  <a:moveTo>
                    <a:pt x="78197" y="7355"/>
                  </a:moveTo>
                  <a:cubicBezTo>
                    <a:pt x="79156" y="8999"/>
                    <a:pt x="176409" y="169536"/>
                    <a:pt x="138604" y="306102"/>
                  </a:cubicBezTo>
                  <a:cubicBezTo>
                    <a:pt x="114496" y="389946"/>
                    <a:pt x="66294" y="464872"/>
                    <a:pt x="-17" y="521567"/>
                  </a:cubicBezTo>
                  <a:lnTo>
                    <a:pt x="8612" y="532936"/>
                  </a:lnTo>
                  <a:cubicBezTo>
                    <a:pt x="77758" y="474611"/>
                    <a:pt x="127810" y="396877"/>
                    <a:pt x="152301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115237A-D056-4392-B6D5-70C8D903BC88}"/>
                </a:ext>
              </a:extLst>
            </p:cNvPr>
            <p:cNvSpPr/>
            <p:nvPr/>
          </p:nvSpPr>
          <p:spPr>
            <a:xfrm>
              <a:off x="11758079" y="3442908"/>
              <a:ext cx="67414" cy="106141"/>
            </a:xfrm>
            <a:custGeom>
              <a:avLst/>
              <a:gdLst>
                <a:gd name="connsiteX0" fmla="*/ 45751 w 67414"/>
                <a:gd name="connsiteY0" fmla="*/ 354 h 106141"/>
                <a:gd name="connsiteX1" fmla="*/ 17534 w 67414"/>
                <a:gd name="connsiteY1" fmla="*/ 39118 h 106141"/>
                <a:gd name="connsiteX2" fmla="*/ 18766 w 67414"/>
                <a:gd name="connsiteY2" fmla="*/ 19668 h 106141"/>
                <a:gd name="connsiteX3" fmla="*/ 5069 w 67414"/>
                <a:gd name="connsiteY3" fmla="*/ 18709 h 106141"/>
                <a:gd name="connsiteX4" fmla="*/ 1 w 67414"/>
                <a:gd name="connsiteY4" fmla="*/ 98566 h 106141"/>
                <a:gd name="connsiteX5" fmla="*/ 6028 w 67414"/>
                <a:gd name="connsiteY5" fmla="*/ 106100 h 106141"/>
                <a:gd name="connsiteX6" fmla="*/ 6986 w 67414"/>
                <a:gd name="connsiteY6" fmla="*/ 106100 h 106141"/>
                <a:gd name="connsiteX7" fmla="*/ 13972 w 67414"/>
                <a:gd name="connsiteY7" fmla="*/ 100621 h 106141"/>
                <a:gd name="connsiteX8" fmla="*/ 48627 w 67414"/>
                <a:gd name="connsiteY8" fmla="*/ 14326 h 106141"/>
                <a:gd name="connsiteX9" fmla="*/ 50956 w 67414"/>
                <a:gd name="connsiteY9" fmla="*/ 103361 h 106141"/>
                <a:gd name="connsiteX10" fmla="*/ 64654 w 67414"/>
                <a:gd name="connsiteY10" fmla="*/ 104730 h 106141"/>
                <a:gd name="connsiteX11" fmla="*/ 56983 w 67414"/>
                <a:gd name="connsiteY11" fmla="*/ 2957 h 106141"/>
                <a:gd name="connsiteX12" fmla="*/ 45751 w 67414"/>
                <a:gd name="connsiteY12" fmla="*/ 354 h 10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414" h="106141">
                  <a:moveTo>
                    <a:pt x="45751" y="354"/>
                  </a:moveTo>
                  <a:cubicBezTo>
                    <a:pt x="34930" y="3093"/>
                    <a:pt x="25342" y="19805"/>
                    <a:pt x="17534" y="39118"/>
                  </a:cubicBezTo>
                  <a:lnTo>
                    <a:pt x="18766" y="19668"/>
                  </a:lnTo>
                  <a:lnTo>
                    <a:pt x="5069" y="18709"/>
                  </a:lnTo>
                  <a:lnTo>
                    <a:pt x="1" y="98566"/>
                  </a:lnTo>
                  <a:cubicBezTo>
                    <a:pt x="-260" y="102265"/>
                    <a:pt x="2370" y="105539"/>
                    <a:pt x="6028" y="106100"/>
                  </a:cubicBezTo>
                  <a:lnTo>
                    <a:pt x="6986" y="106100"/>
                  </a:lnTo>
                  <a:cubicBezTo>
                    <a:pt x="10288" y="106073"/>
                    <a:pt x="13164" y="103826"/>
                    <a:pt x="13972" y="100621"/>
                  </a:cubicBezTo>
                  <a:cubicBezTo>
                    <a:pt x="23013" y="61857"/>
                    <a:pt x="38902" y="18435"/>
                    <a:pt x="48627" y="14326"/>
                  </a:cubicBezTo>
                  <a:cubicBezTo>
                    <a:pt x="53970" y="21585"/>
                    <a:pt x="55065" y="62130"/>
                    <a:pt x="50956" y="103361"/>
                  </a:cubicBezTo>
                  <a:lnTo>
                    <a:pt x="64654" y="104730"/>
                  </a:lnTo>
                  <a:cubicBezTo>
                    <a:pt x="67256" y="78431"/>
                    <a:pt x="71777" y="15832"/>
                    <a:pt x="56983" y="2957"/>
                  </a:cubicBezTo>
                  <a:cubicBezTo>
                    <a:pt x="53887" y="299"/>
                    <a:pt x="49696" y="-660"/>
                    <a:pt x="45751" y="3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809CD0-027F-41F9-99BF-C4AEB9FF9698}"/>
                </a:ext>
              </a:extLst>
            </p:cNvPr>
            <p:cNvSpPr/>
            <p:nvPr/>
          </p:nvSpPr>
          <p:spPr>
            <a:xfrm>
              <a:off x="11870554" y="3370389"/>
              <a:ext cx="59037" cy="82639"/>
            </a:xfrm>
            <a:custGeom>
              <a:avLst/>
              <a:gdLst>
                <a:gd name="connsiteX0" fmla="*/ 57376 w 59037"/>
                <a:gd name="connsiteY0" fmla="*/ 81776 h 82639"/>
                <a:gd name="connsiteX1" fmla="*/ 59020 w 59037"/>
                <a:gd name="connsiteY1" fmla="*/ 81776 h 82639"/>
                <a:gd name="connsiteX2" fmla="*/ 59020 w 59037"/>
                <a:gd name="connsiteY2" fmla="*/ 68079 h 82639"/>
                <a:gd name="connsiteX3" fmla="*/ 57376 w 59037"/>
                <a:gd name="connsiteY3" fmla="*/ 68079 h 82639"/>
                <a:gd name="connsiteX4" fmla="*/ 20803 w 59037"/>
                <a:gd name="connsiteY4" fmla="*/ 64106 h 82639"/>
                <a:gd name="connsiteX5" fmla="*/ 29296 w 59037"/>
                <a:gd name="connsiteY5" fmla="*/ 53148 h 82639"/>
                <a:gd name="connsiteX6" fmla="*/ 40939 w 59037"/>
                <a:gd name="connsiteY6" fmla="*/ 7672 h 82639"/>
                <a:gd name="connsiteX7" fmla="*/ 24091 w 59037"/>
                <a:gd name="connsiteY7" fmla="*/ 138 h 82639"/>
                <a:gd name="connsiteX8" fmla="*/ -17 w 59037"/>
                <a:gd name="connsiteY8" fmla="*/ 28492 h 82639"/>
                <a:gd name="connsiteX9" fmla="*/ 13681 w 59037"/>
                <a:gd name="connsiteY9" fmla="*/ 33423 h 82639"/>
                <a:gd name="connsiteX10" fmla="*/ 27378 w 59037"/>
                <a:gd name="connsiteY10" fmla="*/ 14110 h 82639"/>
                <a:gd name="connsiteX11" fmla="*/ 30940 w 59037"/>
                <a:gd name="connsiteY11" fmla="*/ 16712 h 82639"/>
                <a:gd name="connsiteX12" fmla="*/ 19571 w 59037"/>
                <a:gd name="connsiteY12" fmla="*/ 44108 h 82639"/>
                <a:gd name="connsiteX13" fmla="*/ 7243 w 59037"/>
                <a:gd name="connsiteY13" fmla="*/ 65202 h 82639"/>
                <a:gd name="connsiteX14" fmla="*/ 11078 w 59037"/>
                <a:gd name="connsiteY14" fmla="*/ 74106 h 82639"/>
                <a:gd name="connsiteX15" fmla="*/ 52993 w 59037"/>
                <a:gd name="connsiteY15" fmla="*/ 82598 h 82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037" h="82639">
                  <a:moveTo>
                    <a:pt x="57376" y="81776"/>
                  </a:moveTo>
                  <a:lnTo>
                    <a:pt x="59020" y="81776"/>
                  </a:lnTo>
                  <a:lnTo>
                    <a:pt x="59020" y="68079"/>
                  </a:lnTo>
                  <a:lnTo>
                    <a:pt x="57376" y="68079"/>
                  </a:lnTo>
                  <a:cubicBezTo>
                    <a:pt x="45048" y="69668"/>
                    <a:pt x="32515" y="68298"/>
                    <a:pt x="20803" y="64106"/>
                  </a:cubicBezTo>
                  <a:cubicBezTo>
                    <a:pt x="23255" y="60175"/>
                    <a:pt x="26105" y="56504"/>
                    <a:pt x="29296" y="53148"/>
                  </a:cubicBezTo>
                  <a:cubicBezTo>
                    <a:pt x="39295" y="41642"/>
                    <a:pt x="54500" y="24246"/>
                    <a:pt x="40939" y="7672"/>
                  </a:cubicBezTo>
                  <a:cubicBezTo>
                    <a:pt x="37254" y="2111"/>
                    <a:pt x="30693" y="-821"/>
                    <a:pt x="24091" y="138"/>
                  </a:cubicBezTo>
                  <a:cubicBezTo>
                    <a:pt x="10393" y="2467"/>
                    <a:pt x="1490" y="24109"/>
                    <a:pt x="-17" y="28492"/>
                  </a:cubicBezTo>
                  <a:lnTo>
                    <a:pt x="13681" y="33423"/>
                  </a:lnTo>
                  <a:cubicBezTo>
                    <a:pt x="16831" y="24794"/>
                    <a:pt x="23132" y="14795"/>
                    <a:pt x="27378" y="14110"/>
                  </a:cubicBezTo>
                  <a:cubicBezTo>
                    <a:pt x="28337" y="14110"/>
                    <a:pt x="29844" y="15343"/>
                    <a:pt x="30940" y="16712"/>
                  </a:cubicBezTo>
                  <a:cubicBezTo>
                    <a:pt x="36008" y="22876"/>
                    <a:pt x="30940" y="30410"/>
                    <a:pt x="19571" y="44108"/>
                  </a:cubicBezTo>
                  <a:cubicBezTo>
                    <a:pt x="13215" y="49560"/>
                    <a:pt x="8873" y="56984"/>
                    <a:pt x="7243" y="65202"/>
                  </a:cubicBezTo>
                  <a:cubicBezTo>
                    <a:pt x="7284" y="68558"/>
                    <a:pt x="8667" y="71764"/>
                    <a:pt x="11078" y="74106"/>
                  </a:cubicBezTo>
                  <a:cubicBezTo>
                    <a:pt x="16968" y="79859"/>
                    <a:pt x="30118" y="82598"/>
                    <a:pt x="52993" y="825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A20F8F5-70C1-475D-81A2-7E239865FBF3}"/>
                </a:ext>
              </a:extLst>
            </p:cNvPr>
            <p:cNvSpPr/>
            <p:nvPr/>
          </p:nvSpPr>
          <p:spPr>
            <a:xfrm>
              <a:off x="11783574" y="3173322"/>
              <a:ext cx="88470" cy="123964"/>
            </a:xfrm>
            <a:custGeom>
              <a:avLst/>
              <a:gdLst>
                <a:gd name="connsiteX0" fmla="*/ 6147 w 88470"/>
                <a:gd name="connsiteY0" fmla="*/ 107211 h 123964"/>
                <a:gd name="connsiteX1" fmla="*/ 13681 w 88470"/>
                <a:gd name="connsiteY1" fmla="*/ 101047 h 123964"/>
                <a:gd name="connsiteX2" fmla="*/ 54774 w 88470"/>
                <a:gd name="connsiteY2" fmla="*/ 25573 h 123964"/>
                <a:gd name="connsiteX3" fmla="*/ 63677 w 88470"/>
                <a:gd name="connsiteY3" fmla="*/ 28998 h 123964"/>
                <a:gd name="connsiteX4" fmla="*/ 73403 w 88470"/>
                <a:gd name="connsiteY4" fmla="*/ 114060 h 123964"/>
                <a:gd name="connsiteX5" fmla="*/ 73403 w 88470"/>
                <a:gd name="connsiteY5" fmla="*/ 123923 h 123964"/>
                <a:gd name="connsiteX6" fmla="*/ 87101 w 88470"/>
                <a:gd name="connsiteY6" fmla="*/ 123923 h 123964"/>
                <a:gd name="connsiteX7" fmla="*/ 87101 w 88470"/>
                <a:gd name="connsiteY7" fmla="*/ 115019 h 123964"/>
                <a:gd name="connsiteX8" fmla="*/ 73403 w 88470"/>
                <a:gd name="connsiteY8" fmla="*/ 19135 h 123964"/>
                <a:gd name="connsiteX9" fmla="*/ 53815 w 88470"/>
                <a:gd name="connsiteY9" fmla="*/ 11327 h 123964"/>
                <a:gd name="connsiteX10" fmla="*/ 14503 w 88470"/>
                <a:gd name="connsiteY10" fmla="*/ 45024 h 123964"/>
                <a:gd name="connsiteX11" fmla="*/ 15324 w 88470"/>
                <a:gd name="connsiteY11" fmla="*/ -42 h 123964"/>
                <a:gd name="connsiteX12" fmla="*/ 1627 w 88470"/>
                <a:gd name="connsiteY12" fmla="*/ -42 h 123964"/>
                <a:gd name="connsiteX13" fmla="*/ -17 w 88470"/>
                <a:gd name="connsiteY13" fmla="*/ 100226 h 123964"/>
                <a:gd name="connsiteX14" fmla="*/ 6147 w 88470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470" h="123964">
                  <a:moveTo>
                    <a:pt x="6147" y="107211"/>
                  </a:moveTo>
                  <a:cubicBezTo>
                    <a:pt x="9887" y="107458"/>
                    <a:pt x="13188" y="104759"/>
                    <a:pt x="13681" y="101047"/>
                  </a:cubicBezTo>
                  <a:cubicBezTo>
                    <a:pt x="16283" y="80364"/>
                    <a:pt x="28748" y="26806"/>
                    <a:pt x="54774" y="25573"/>
                  </a:cubicBezTo>
                  <a:cubicBezTo>
                    <a:pt x="58116" y="25272"/>
                    <a:pt x="61404" y="26546"/>
                    <a:pt x="63677" y="28998"/>
                  </a:cubicBezTo>
                  <a:cubicBezTo>
                    <a:pt x="78060" y="43654"/>
                    <a:pt x="74636" y="94883"/>
                    <a:pt x="73403" y="114060"/>
                  </a:cubicBezTo>
                  <a:cubicBezTo>
                    <a:pt x="73403" y="118580"/>
                    <a:pt x="73403" y="122005"/>
                    <a:pt x="73403" y="123923"/>
                  </a:cubicBezTo>
                  <a:lnTo>
                    <a:pt x="87101" y="123923"/>
                  </a:lnTo>
                  <a:cubicBezTo>
                    <a:pt x="87101" y="122142"/>
                    <a:pt x="87101" y="118991"/>
                    <a:pt x="87101" y="115019"/>
                  </a:cubicBezTo>
                  <a:cubicBezTo>
                    <a:pt x="88744" y="90089"/>
                    <a:pt x="92169" y="38312"/>
                    <a:pt x="73403" y="19135"/>
                  </a:cubicBezTo>
                  <a:cubicBezTo>
                    <a:pt x="68335" y="13793"/>
                    <a:pt x="61171" y="10944"/>
                    <a:pt x="53815" y="11327"/>
                  </a:cubicBezTo>
                  <a:cubicBezTo>
                    <a:pt x="35323" y="12286"/>
                    <a:pt x="22858" y="27491"/>
                    <a:pt x="14503" y="45024"/>
                  </a:cubicBezTo>
                  <a:lnTo>
                    <a:pt x="15324" y="-42"/>
                  </a:lnTo>
                  <a:lnTo>
                    <a:pt x="1627" y="-42"/>
                  </a:lnTo>
                  <a:lnTo>
                    <a:pt x="-17" y="100226"/>
                  </a:lnTo>
                  <a:cubicBezTo>
                    <a:pt x="-44" y="103787"/>
                    <a:pt x="2613" y="106787"/>
                    <a:pt x="6147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3331F9C4-2B11-4574-BBAA-7019AC774C51}"/>
                </a:ext>
              </a:extLst>
            </p:cNvPr>
            <p:cNvSpPr/>
            <p:nvPr/>
          </p:nvSpPr>
          <p:spPr>
            <a:xfrm>
              <a:off x="11977123" y="3195238"/>
              <a:ext cx="46024" cy="62872"/>
            </a:xfrm>
            <a:custGeom>
              <a:avLst/>
              <a:gdLst>
                <a:gd name="connsiteX0" fmla="*/ 18492 w 46024"/>
                <a:gd name="connsiteY0" fmla="*/ 62872 h 62872"/>
                <a:gd name="connsiteX1" fmla="*/ 32601 w 46024"/>
                <a:gd name="connsiteY1" fmla="*/ 62872 h 62872"/>
                <a:gd name="connsiteX2" fmla="*/ 32601 w 46024"/>
                <a:gd name="connsiteY2" fmla="*/ 32601 h 62872"/>
                <a:gd name="connsiteX3" fmla="*/ 46024 w 46024"/>
                <a:gd name="connsiteY3" fmla="*/ 32601 h 62872"/>
                <a:gd name="connsiteX4" fmla="*/ 46024 w 46024"/>
                <a:gd name="connsiteY4" fmla="*/ 18355 h 62872"/>
                <a:gd name="connsiteX5" fmla="*/ 32601 w 46024"/>
                <a:gd name="connsiteY5" fmla="*/ 18355 h 62872"/>
                <a:gd name="connsiteX6" fmla="*/ 32601 w 46024"/>
                <a:gd name="connsiteY6" fmla="*/ 0 h 62872"/>
                <a:gd name="connsiteX7" fmla="*/ 18492 w 46024"/>
                <a:gd name="connsiteY7" fmla="*/ 0 h 62872"/>
                <a:gd name="connsiteX8" fmla="*/ 18492 w 46024"/>
                <a:gd name="connsiteY8" fmla="*/ 18355 h 62872"/>
                <a:gd name="connsiteX9" fmla="*/ 0 w 46024"/>
                <a:gd name="connsiteY9" fmla="*/ 18355 h 62872"/>
                <a:gd name="connsiteX10" fmla="*/ 0 w 46024"/>
                <a:gd name="connsiteY10" fmla="*/ 32601 h 62872"/>
                <a:gd name="connsiteX11" fmla="*/ 18492 w 46024"/>
                <a:gd name="connsiteY11" fmla="*/ 32601 h 62872"/>
                <a:gd name="connsiteX12" fmla="*/ 18492 w 46024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24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6024" y="32601"/>
                  </a:lnTo>
                  <a:lnTo>
                    <a:pt x="46024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914D4ABF-A236-4B0A-A514-D74BA9A39FE2}"/>
                </a:ext>
              </a:extLst>
            </p:cNvPr>
            <p:cNvSpPr/>
            <p:nvPr/>
          </p:nvSpPr>
          <p:spPr>
            <a:xfrm>
              <a:off x="12062747" y="3173129"/>
              <a:ext cx="100801" cy="104039"/>
            </a:xfrm>
            <a:custGeom>
              <a:avLst/>
              <a:gdLst>
                <a:gd name="connsiteX0" fmla="*/ 7914 w 100801"/>
                <a:gd name="connsiteY0" fmla="*/ 103980 h 104039"/>
                <a:gd name="connsiteX1" fmla="*/ 7914 w 100801"/>
                <a:gd name="connsiteY1" fmla="*/ 103980 h 104039"/>
                <a:gd name="connsiteX2" fmla="*/ 14626 w 100801"/>
                <a:gd name="connsiteY2" fmla="*/ 96857 h 104039"/>
                <a:gd name="connsiteX3" fmla="*/ 14626 w 100801"/>
                <a:gd name="connsiteY3" fmla="*/ 89050 h 104039"/>
                <a:gd name="connsiteX4" fmla="*/ 38049 w 100801"/>
                <a:gd name="connsiteY4" fmla="*/ 39053 h 104039"/>
                <a:gd name="connsiteX5" fmla="*/ 74485 w 100801"/>
                <a:gd name="connsiteY5" fmla="*/ 14671 h 104039"/>
                <a:gd name="connsiteX6" fmla="*/ 82018 w 100801"/>
                <a:gd name="connsiteY6" fmla="*/ 33163 h 104039"/>
                <a:gd name="connsiteX7" fmla="*/ 87087 w 100801"/>
                <a:gd name="connsiteY7" fmla="*/ 101651 h 104039"/>
                <a:gd name="connsiteX8" fmla="*/ 100784 w 100801"/>
                <a:gd name="connsiteY8" fmla="*/ 101651 h 104039"/>
                <a:gd name="connsiteX9" fmla="*/ 95579 w 100801"/>
                <a:gd name="connsiteY9" fmla="*/ 31108 h 104039"/>
                <a:gd name="connsiteX10" fmla="*/ 78457 w 100801"/>
                <a:gd name="connsiteY10" fmla="*/ 973 h 104039"/>
                <a:gd name="connsiteX11" fmla="*/ 27502 w 100801"/>
                <a:gd name="connsiteY11" fmla="*/ 28369 h 104039"/>
                <a:gd name="connsiteX12" fmla="*/ 13804 w 100801"/>
                <a:gd name="connsiteY12" fmla="*/ 45080 h 104039"/>
                <a:gd name="connsiteX13" fmla="*/ 13804 w 100801"/>
                <a:gd name="connsiteY13" fmla="*/ 7959 h 104039"/>
                <a:gd name="connsiteX14" fmla="*/ 106 w 100801"/>
                <a:gd name="connsiteY14" fmla="*/ 7959 h 104039"/>
                <a:gd name="connsiteX15" fmla="*/ 106 w 100801"/>
                <a:gd name="connsiteY15" fmla="*/ 88502 h 104039"/>
                <a:gd name="connsiteX16" fmla="*/ 106 w 100801"/>
                <a:gd name="connsiteY16" fmla="*/ 96994 h 104039"/>
                <a:gd name="connsiteX17" fmla="*/ 7613 w 100801"/>
                <a:gd name="connsiteY17" fmla="*/ 103994 h 104039"/>
                <a:gd name="connsiteX18" fmla="*/ 7914 w 100801"/>
                <a:gd name="connsiteY18" fmla="*/ 103980 h 10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801" h="104039">
                  <a:moveTo>
                    <a:pt x="7914" y="103980"/>
                  </a:moveTo>
                  <a:lnTo>
                    <a:pt x="7914" y="103980"/>
                  </a:lnTo>
                  <a:cubicBezTo>
                    <a:pt x="11681" y="103761"/>
                    <a:pt x="14626" y="100638"/>
                    <a:pt x="14626" y="96857"/>
                  </a:cubicBezTo>
                  <a:lnTo>
                    <a:pt x="14626" y="89050"/>
                  </a:lnTo>
                  <a:cubicBezTo>
                    <a:pt x="16077" y="70078"/>
                    <a:pt x="24406" y="52299"/>
                    <a:pt x="38049" y="39053"/>
                  </a:cubicBezTo>
                  <a:cubicBezTo>
                    <a:pt x="61883" y="15219"/>
                    <a:pt x="71060" y="13575"/>
                    <a:pt x="74485" y="14671"/>
                  </a:cubicBezTo>
                  <a:cubicBezTo>
                    <a:pt x="77909" y="15767"/>
                    <a:pt x="80649" y="22616"/>
                    <a:pt x="82018" y="33163"/>
                  </a:cubicBezTo>
                  <a:cubicBezTo>
                    <a:pt x="85059" y="55874"/>
                    <a:pt x="86758" y="78735"/>
                    <a:pt x="87087" y="101651"/>
                  </a:cubicBezTo>
                  <a:lnTo>
                    <a:pt x="100784" y="101651"/>
                  </a:lnTo>
                  <a:cubicBezTo>
                    <a:pt x="100483" y="78050"/>
                    <a:pt x="98743" y="54490"/>
                    <a:pt x="95579" y="31108"/>
                  </a:cubicBezTo>
                  <a:cubicBezTo>
                    <a:pt x="93387" y="13986"/>
                    <a:pt x="87771" y="3713"/>
                    <a:pt x="78457" y="973"/>
                  </a:cubicBezTo>
                  <a:cubicBezTo>
                    <a:pt x="66266" y="-3136"/>
                    <a:pt x="51062" y="5083"/>
                    <a:pt x="27502" y="28369"/>
                  </a:cubicBezTo>
                  <a:cubicBezTo>
                    <a:pt x="22324" y="33410"/>
                    <a:pt x="17735" y="39012"/>
                    <a:pt x="13804" y="45080"/>
                  </a:cubicBezTo>
                  <a:lnTo>
                    <a:pt x="13804" y="7959"/>
                  </a:lnTo>
                  <a:lnTo>
                    <a:pt x="106" y="7959"/>
                  </a:lnTo>
                  <a:lnTo>
                    <a:pt x="106" y="88502"/>
                  </a:lnTo>
                  <a:cubicBezTo>
                    <a:pt x="-58" y="91337"/>
                    <a:pt x="-58" y="94173"/>
                    <a:pt x="106" y="96994"/>
                  </a:cubicBezTo>
                  <a:cubicBezTo>
                    <a:pt x="243" y="101008"/>
                    <a:pt x="3612" y="104131"/>
                    <a:pt x="7613" y="103994"/>
                  </a:cubicBezTo>
                  <a:cubicBezTo>
                    <a:pt x="7708" y="103994"/>
                    <a:pt x="7818" y="103994"/>
                    <a:pt x="7914" y="1039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901266F-358A-4A20-9355-E3D65580E3B2}"/>
                </a:ext>
              </a:extLst>
            </p:cNvPr>
            <p:cNvSpPr/>
            <p:nvPr/>
          </p:nvSpPr>
          <p:spPr>
            <a:xfrm>
              <a:off x="12186287" y="3230578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8DD78BD-C4AF-4226-A2EE-3CB0590F89B0}"/>
                </a:ext>
              </a:extLst>
            </p:cNvPr>
            <p:cNvSpPr/>
            <p:nvPr/>
          </p:nvSpPr>
          <p:spPr>
            <a:xfrm>
              <a:off x="12261076" y="3156198"/>
              <a:ext cx="45750" cy="113966"/>
            </a:xfrm>
            <a:custGeom>
              <a:avLst/>
              <a:gdLst>
                <a:gd name="connsiteX0" fmla="*/ 30803 w 45750"/>
                <a:gd name="connsiteY0" fmla="*/ 42834 h 113966"/>
                <a:gd name="connsiteX1" fmla="*/ 32036 w 45750"/>
                <a:gd name="connsiteY1" fmla="*/ 113925 h 113966"/>
                <a:gd name="connsiteX2" fmla="*/ 45733 w 45750"/>
                <a:gd name="connsiteY2" fmla="*/ 113925 h 113966"/>
                <a:gd name="connsiteX3" fmla="*/ 44090 w 45750"/>
                <a:gd name="connsiteY3" fmla="*/ 6946 h 113966"/>
                <a:gd name="connsiteX4" fmla="*/ 36830 w 45750"/>
                <a:gd name="connsiteY4" fmla="*/ -40 h 113966"/>
                <a:gd name="connsiteX5" fmla="*/ 30392 w 45750"/>
                <a:gd name="connsiteY5" fmla="*/ 4343 h 113966"/>
                <a:gd name="connsiteX6" fmla="*/ 18475 w 45750"/>
                <a:gd name="connsiteY6" fmla="*/ 35026 h 113966"/>
                <a:gd name="connsiteX7" fmla="*/ -17 w 45750"/>
                <a:gd name="connsiteY7" fmla="*/ 59545 h 113966"/>
                <a:gd name="connsiteX8" fmla="*/ 9434 w 45750"/>
                <a:gd name="connsiteY8" fmla="*/ 70092 h 113966"/>
                <a:gd name="connsiteX9" fmla="*/ 30803 w 45750"/>
                <a:gd name="connsiteY9" fmla="*/ 42834 h 1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3966">
                  <a:moveTo>
                    <a:pt x="30803" y="42834"/>
                  </a:moveTo>
                  <a:lnTo>
                    <a:pt x="32036" y="113925"/>
                  </a:lnTo>
                  <a:lnTo>
                    <a:pt x="45733" y="113925"/>
                  </a:lnTo>
                  <a:lnTo>
                    <a:pt x="44090" y="6946"/>
                  </a:lnTo>
                  <a:cubicBezTo>
                    <a:pt x="44021" y="3015"/>
                    <a:pt x="40761" y="-122"/>
                    <a:pt x="36830" y="-40"/>
                  </a:cubicBezTo>
                  <a:cubicBezTo>
                    <a:pt x="34008" y="15"/>
                    <a:pt x="31474" y="1727"/>
                    <a:pt x="30392" y="4343"/>
                  </a:cubicBezTo>
                  <a:cubicBezTo>
                    <a:pt x="30392" y="4343"/>
                    <a:pt x="23543" y="21465"/>
                    <a:pt x="18475" y="35026"/>
                  </a:cubicBezTo>
                  <a:cubicBezTo>
                    <a:pt x="13900" y="44286"/>
                    <a:pt x="7626" y="52600"/>
                    <a:pt x="-17" y="59545"/>
                  </a:cubicBezTo>
                  <a:lnTo>
                    <a:pt x="9434" y="70092"/>
                  </a:lnTo>
                  <a:cubicBezTo>
                    <a:pt x="18105" y="62339"/>
                    <a:pt x="25337" y="53107"/>
                    <a:pt x="30803" y="428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B640E43D-D640-4AEE-9121-217BE0601FD2}"/>
                </a:ext>
              </a:extLst>
            </p:cNvPr>
            <p:cNvSpPr/>
            <p:nvPr/>
          </p:nvSpPr>
          <p:spPr>
            <a:xfrm>
              <a:off x="11884065" y="3092142"/>
              <a:ext cx="77304" cy="92412"/>
            </a:xfrm>
            <a:custGeom>
              <a:avLst/>
              <a:gdLst>
                <a:gd name="connsiteX0" fmla="*/ 32770 w 77304"/>
                <a:gd name="connsiteY0" fmla="*/ 92371 h 92412"/>
                <a:gd name="connsiteX1" fmla="*/ 77288 w 77304"/>
                <a:gd name="connsiteY1" fmla="*/ 87988 h 92412"/>
                <a:gd name="connsiteX2" fmla="*/ 74959 w 77304"/>
                <a:gd name="connsiteY2" fmla="*/ 74290 h 92412"/>
                <a:gd name="connsiteX3" fmla="*/ 15648 w 77304"/>
                <a:gd name="connsiteY3" fmla="*/ 76893 h 92412"/>
                <a:gd name="connsiteX4" fmla="*/ 40167 w 77304"/>
                <a:gd name="connsiteY4" fmla="*/ 59908 h 92412"/>
                <a:gd name="connsiteX5" fmla="*/ 65919 w 77304"/>
                <a:gd name="connsiteY5" fmla="*/ 23335 h 92412"/>
                <a:gd name="connsiteX6" fmla="*/ 43181 w 77304"/>
                <a:gd name="connsiteY6" fmla="*/ 48 h 92412"/>
                <a:gd name="connsiteX7" fmla="*/ 16470 w 77304"/>
                <a:gd name="connsiteY7" fmla="*/ 15116 h 92412"/>
                <a:gd name="connsiteX8" fmla="*/ 29209 w 77304"/>
                <a:gd name="connsiteY8" fmla="*/ 21554 h 92412"/>
                <a:gd name="connsiteX9" fmla="*/ 41126 w 77304"/>
                <a:gd name="connsiteY9" fmla="*/ 14294 h 92412"/>
                <a:gd name="connsiteX10" fmla="*/ 51673 w 77304"/>
                <a:gd name="connsiteY10" fmla="*/ 27033 h 92412"/>
                <a:gd name="connsiteX11" fmla="*/ 33181 w 77304"/>
                <a:gd name="connsiteY11" fmla="*/ 47169 h 92412"/>
                <a:gd name="connsiteX12" fmla="*/ 3594 w 77304"/>
                <a:gd name="connsiteY12" fmla="*/ 68400 h 92412"/>
                <a:gd name="connsiteX13" fmla="*/ 1402 w 77304"/>
                <a:gd name="connsiteY13" fmla="*/ 83741 h 92412"/>
                <a:gd name="connsiteX14" fmla="*/ 32770 w 77304"/>
                <a:gd name="connsiteY14" fmla="*/ 92371 h 9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304" h="92412">
                  <a:moveTo>
                    <a:pt x="32770" y="92371"/>
                  </a:moveTo>
                  <a:cubicBezTo>
                    <a:pt x="47701" y="92029"/>
                    <a:pt x="62576" y="90563"/>
                    <a:pt x="77288" y="87988"/>
                  </a:cubicBezTo>
                  <a:lnTo>
                    <a:pt x="74959" y="74290"/>
                  </a:lnTo>
                  <a:cubicBezTo>
                    <a:pt x="55454" y="78276"/>
                    <a:pt x="35428" y="79153"/>
                    <a:pt x="15648" y="76893"/>
                  </a:cubicBezTo>
                  <a:cubicBezTo>
                    <a:pt x="22524" y="69551"/>
                    <a:pt x="30880" y="63756"/>
                    <a:pt x="40167" y="59908"/>
                  </a:cubicBezTo>
                  <a:cubicBezTo>
                    <a:pt x="53865" y="52785"/>
                    <a:pt x="71535" y="44018"/>
                    <a:pt x="65919" y="23335"/>
                  </a:cubicBezTo>
                  <a:cubicBezTo>
                    <a:pt x="60303" y="2651"/>
                    <a:pt x="48249" y="596"/>
                    <a:pt x="43181" y="48"/>
                  </a:cubicBezTo>
                  <a:cubicBezTo>
                    <a:pt x="32030" y="-856"/>
                    <a:pt x="21470" y="5117"/>
                    <a:pt x="16470" y="15116"/>
                  </a:cubicBezTo>
                  <a:lnTo>
                    <a:pt x="29209" y="21554"/>
                  </a:lnTo>
                  <a:cubicBezTo>
                    <a:pt x="31360" y="16951"/>
                    <a:pt x="36058" y="14089"/>
                    <a:pt x="41126" y="14294"/>
                  </a:cubicBezTo>
                  <a:cubicBezTo>
                    <a:pt x="47564" y="14294"/>
                    <a:pt x="50441" y="22513"/>
                    <a:pt x="51673" y="27033"/>
                  </a:cubicBezTo>
                  <a:cubicBezTo>
                    <a:pt x="54002" y="35389"/>
                    <a:pt x="49755" y="38813"/>
                    <a:pt x="33181" y="47169"/>
                  </a:cubicBezTo>
                  <a:cubicBezTo>
                    <a:pt x="21867" y="51963"/>
                    <a:pt x="11758" y="59223"/>
                    <a:pt x="3594" y="68400"/>
                  </a:cubicBezTo>
                  <a:cubicBezTo>
                    <a:pt x="-241" y="72564"/>
                    <a:pt x="-1104" y="78660"/>
                    <a:pt x="1402" y="83741"/>
                  </a:cubicBezTo>
                  <a:cubicBezTo>
                    <a:pt x="5923" y="90042"/>
                    <a:pt x="17840" y="92371"/>
                    <a:pt x="32770" y="923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5B5911D6-97DC-4A29-828F-08E7C2EF5C73}"/>
                </a:ext>
              </a:extLst>
            </p:cNvPr>
            <p:cNvSpPr/>
            <p:nvPr/>
          </p:nvSpPr>
          <p:spPr>
            <a:xfrm>
              <a:off x="12416545" y="3021962"/>
              <a:ext cx="94103" cy="126429"/>
            </a:xfrm>
            <a:custGeom>
              <a:avLst/>
              <a:gdLst>
                <a:gd name="connsiteX0" fmla="*/ 49431 w 94103"/>
                <a:gd name="connsiteY0" fmla="*/ 41599 h 126429"/>
                <a:gd name="connsiteX1" fmla="*/ 30118 w 94103"/>
                <a:gd name="connsiteY1" fmla="*/ 43517 h 126429"/>
                <a:gd name="connsiteX2" fmla="*/ 36829 w 94103"/>
                <a:gd name="connsiteY2" fmla="*/ 24751 h 126429"/>
                <a:gd name="connsiteX3" fmla="*/ 94086 w 94103"/>
                <a:gd name="connsiteY3" fmla="*/ 13656 h 126429"/>
                <a:gd name="connsiteX4" fmla="*/ 91346 w 94103"/>
                <a:gd name="connsiteY4" fmla="*/ -42 h 126429"/>
                <a:gd name="connsiteX5" fmla="*/ 30118 w 94103"/>
                <a:gd name="connsiteY5" fmla="*/ 11875 h 126429"/>
                <a:gd name="connsiteX6" fmla="*/ 24776 w 94103"/>
                <a:gd name="connsiteY6" fmla="*/ 16396 h 126429"/>
                <a:gd name="connsiteX7" fmla="*/ 9571 w 94103"/>
                <a:gd name="connsiteY7" fmla="*/ 58859 h 126429"/>
                <a:gd name="connsiteX8" fmla="*/ 12311 w 94103"/>
                <a:gd name="connsiteY8" fmla="*/ 67214 h 126429"/>
                <a:gd name="connsiteX9" fmla="*/ 21077 w 94103"/>
                <a:gd name="connsiteY9" fmla="*/ 67214 h 126429"/>
                <a:gd name="connsiteX10" fmla="*/ 45185 w 94103"/>
                <a:gd name="connsiteY10" fmla="*/ 56256 h 126429"/>
                <a:gd name="connsiteX11" fmla="*/ 53404 w 94103"/>
                <a:gd name="connsiteY11" fmla="*/ 69954 h 126429"/>
                <a:gd name="connsiteX12" fmla="*/ 37104 w 94103"/>
                <a:gd name="connsiteY12" fmla="*/ 112006 h 126429"/>
                <a:gd name="connsiteX13" fmla="*/ 12037 w 94103"/>
                <a:gd name="connsiteY13" fmla="*/ 98308 h 126429"/>
                <a:gd name="connsiteX14" fmla="*/ -17 w 94103"/>
                <a:gd name="connsiteY14" fmla="*/ 105705 h 126429"/>
                <a:gd name="connsiteX15" fmla="*/ 31898 w 94103"/>
                <a:gd name="connsiteY15" fmla="*/ 126388 h 126429"/>
                <a:gd name="connsiteX16" fmla="*/ 42994 w 94103"/>
                <a:gd name="connsiteY16" fmla="*/ 124197 h 126429"/>
                <a:gd name="connsiteX17" fmla="*/ 68061 w 94103"/>
                <a:gd name="connsiteY17" fmla="*/ 66118 h 126429"/>
                <a:gd name="connsiteX18" fmla="*/ 49431 w 94103"/>
                <a:gd name="connsiteY18" fmla="*/ 41599 h 126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429">
                  <a:moveTo>
                    <a:pt x="49431" y="41599"/>
                  </a:moveTo>
                  <a:cubicBezTo>
                    <a:pt x="42966" y="39956"/>
                    <a:pt x="36131" y="40641"/>
                    <a:pt x="30118" y="43517"/>
                  </a:cubicBezTo>
                  <a:lnTo>
                    <a:pt x="36829" y="24751"/>
                  </a:lnTo>
                  <a:lnTo>
                    <a:pt x="94086" y="13656"/>
                  </a:lnTo>
                  <a:lnTo>
                    <a:pt x="91346" y="-42"/>
                  </a:lnTo>
                  <a:lnTo>
                    <a:pt x="30118" y="11875"/>
                  </a:lnTo>
                  <a:cubicBezTo>
                    <a:pt x="27666" y="12341"/>
                    <a:pt x="25639" y="14053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4872" y="69282"/>
                    <a:pt x="18516" y="69282"/>
                    <a:pt x="21077" y="67214"/>
                  </a:cubicBezTo>
                  <a:cubicBezTo>
                    <a:pt x="25871" y="62557"/>
                    <a:pt x="38063" y="53516"/>
                    <a:pt x="45185" y="56256"/>
                  </a:cubicBezTo>
                  <a:cubicBezTo>
                    <a:pt x="49842" y="57626"/>
                    <a:pt x="52308" y="64612"/>
                    <a:pt x="53404" y="69954"/>
                  </a:cubicBezTo>
                  <a:cubicBezTo>
                    <a:pt x="58130" y="86048"/>
                    <a:pt x="51445" y="103308"/>
                    <a:pt x="37104" y="112006"/>
                  </a:cubicBezTo>
                  <a:cubicBezTo>
                    <a:pt x="28200" y="115430"/>
                    <a:pt x="19296" y="110773"/>
                    <a:pt x="12037" y="98308"/>
                  </a:cubicBezTo>
                  <a:lnTo>
                    <a:pt x="-17" y="105705"/>
                  </a:lnTo>
                  <a:cubicBezTo>
                    <a:pt x="6147" y="117813"/>
                    <a:pt x="18324" y="125703"/>
                    <a:pt x="31898" y="126388"/>
                  </a:cubicBezTo>
                  <a:cubicBezTo>
                    <a:pt x="35707" y="126388"/>
                    <a:pt x="39473" y="125649"/>
                    <a:pt x="42994" y="124197"/>
                  </a:cubicBezTo>
                  <a:cubicBezTo>
                    <a:pt x="63924" y="113101"/>
                    <a:pt x="74348" y="88966"/>
                    <a:pt x="68061" y="66118"/>
                  </a:cubicBezTo>
                  <a:cubicBezTo>
                    <a:pt x="66964" y="55092"/>
                    <a:pt x="59759" y="45613"/>
                    <a:pt x="49431" y="415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C95BDBAE-D1B0-4F72-8E8D-0A8DB2ABB320}"/>
                </a:ext>
              </a:extLst>
            </p:cNvPr>
            <p:cNvSpPr/>
            <p:nvPr/>
          </p:nvSpPr>
          <p:spPr>
            <a:xfrm>
              <a:off x="11745768" y="3337695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ED4947E-EB58-4E9C-AABA-A3B465F48B86}"/>
                </a:ext>
              </a:extLst>
            </p:cNvPr>
            <p:cNvSpPr/>
            <p:nvPr/>
          </p:nvSpPr>
          <p:spPr>
            <a:xfrm>
              <a:off x="11893840" y="3492205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5 h 14245"/>
                <a:gd name="connsiteX3" fmla="*/ 0 w 93418"/>
                <a:gd name="connsiteY3" fmla="*/ 14245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5"/>
                  </a:lnTo>
                  <a:lnTo>
                    <a:pt x="0" y="1424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F3633F0-C5AF-434D-8752-982BD4266FFF}"/>
                </a:ext>
              </a:extLst>
            </p:cNvPr>
            <p:cNvSpPr/>
            <p:nvPr/>
          </p:nvSpPr>
          <p:spPr>
            <a:xfrm>
              <a:off x="12004184" y="3434224"/>
              <a:ext cx="70055" cy="107840"/>
            </a:xfrm>
            <a:custGeom>
              <a:avLst/>
              <a:gdLst>
                <a:gd name="connsiteX0" fmla="*/ 54286 w 70055"/>
                <a:gd name="connsiteY0" fmla="*/ 18764 h 107840"/>
                <a:gd name="connsiteX1" fmla="*/ 40589 w 70055"/>
                <a:gd name="connsiteY1" fmla="*/ -2 h 107840"/>
                <a:gd name="connsiteX2" fmla="*/ 14426 w 70055"/>
                <a:gd name="connsiteY2" fmla="*/ 30270 h 107840"/>
                <a:gd name="connsiteX3" fmla="*/ 28124 w 70055"/>
                <a:gd name="connsiteY3" fmla="*/ 35475 h 107840"/>
                <a:gd name="connsiteX4" fmla="*/ 38808 w 70055"/>
                <a:gd name="connsiteY4" fmla="*/ 15750 h 107840"/>
                <a:gd name="connsiteX5" fmla="*/ 40178 w 70055"/>
                <a:gd name="connsiteY5" fmla="*/ 21229 h 107840"/>
                <a:gd name="connsiteX6" fmla="*/ 8262 w 70055"/>
                <a:gd name="connsiteY6" fmla="*/ 76020 h 107840"/>
                <a:gd name="connsiteX7" fmla="*/ 4290 w 70055"/>
                <a:gd name="connsiteY7" fmla="*/ 78897 h 107840"/>
                <a:gd name="connsiteX8" fmla="*/ 317 w 70055"/>
                <a:gd name="connsiteY8" fmla="*/ 89307 h 107840"/>
                <a:gd name="connsiteX9" fmla="*/ 68806 w 70055"/>
                <a:gd name="connsiteY9" fmla="*/ 107799 h 107840"/>
                <a:gd name="connsiteX10" fmla="*/ 70039 w 70055"/>
                <a:gd name="connsiteY10" fmla="*/ 94101 h 107840"/>
                <a:gd name="connsiteX11" fmla="*/ 18672 w 70055"/>
                <a:gd name="connsiteY11" fmla="*/ 86293 h 107840"/>
                <a:gd name="connsiteX12" fmla="*/ 54286 w 70055"/>
                <a:gd name="connsiteY12" fmla="*/ 18764 h 10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840">
                  <a:moveTo>
                    <a:pt x="54286" y="18764"/>
                  </a:moveTo>
                  <a:cubicBezTo>
                    <a:pt x="53464" y="13833"/>
                    <a:pt x="51136" y="957"/>
                    <a:pt x="40589" y="-2"/>
                  </a:cubicBezTo>
                  <a:cubicBezTo>
                    <a:pt x="30041" y="-961"/>
                    <a:pt x="20179" y="15750"/>
                    <a:pt x="14426" y="30270"/>
                  </a:cubicBezTo>
                  <a:lnTo>
                    <a:pt x="28124" y="35475"/>
                  </a:lnTo>
                  <a:cubicBezTo>
                    <a:pt x="30822" y="28462"/>
                    <a:pt x="34411" y="21832"/>
                    <a:pt x="38808" y="15750"/>
                  </a:cubicBezTo>
                  <a:cubicBezTo>
                    <a:pt x="39411" y="17531"/>
                    <a:pt x="39876" y="19366"/>
                    <a:pt x="40178" y="21229"/>
                  </a:cubicBezTo>
                  <a:cubicBezTo>
                    <a:pt x="45246" y="48625"/>
                    <a:pt x="22097" y="65884"/>
                    <a:pt x="8262" y="76020"/>
                  </a:cubicBezTo>
                  <a:lnTo>
                    <a:pt x="4290" y="78897"/>
                  </a:lnTo>
                  <a:cubicBezTo>
                    <a:pt x="838" y="81129"/>
                    <a:pt x="-765" y="85348"/>
                    <a:pt x="317" y="89307"/>
                  </a:cubicBezTo>
                  <a:cubicBezTo>
                    <a:pt x="1550" y="93553"/>
                    <a:pt x="4016" y="102183"/>
                    <a:pt x="68806" y="107799"/>
                  </a:cubicBezTo>
                  <a:lnTo>
                    <a:pt x="70039" y="94101"/>
                  </a:lnTo>
                  <a:cubicBezTo>
                    <a:pt x="52752" y="92773"/>
                    <a:pt x="35575" y="90170"/>
                    <a:pt x="18672" y="86293"/>
                  </a:cubicBezTo>
                  <a:cubicBezTo>
                    <a:pt x="34151" y="74651"/>
                    <a:pt x="60724" y="53419"/>
                    <a:pt x="54286" y="18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4BFC6622-EE96-477F-A2D1-B2B02682863A}"/>
                </a:ext>
              </a:extLst>
            </p:cNvPr>
            <p:cNvSpPr/>
            <p:nvPr/>
          </p:nvSpPr>
          <p:spPr>
            <a:xfrm>
              <a:off x="12099163" y="3436866"/>
              <a:ext cx="122053" cy="107937"/>
            </a:xfrm>
            <a:custGeom>
              <a:avLst/>
              <a:gdLst>
                <a:gd name="connsiteX0" fmla="*/ 71218 w 122053"/>
                <a:gd name="connsiteY0" fmla="*/ 91596 h 107937"/>
                <a:gd name="connsiteX1" fmla="*/ 66834 w 122053"/>
                <a:gd name="connsiteY1" fmla="*/ 93651 h 107937"/>
                <a:gd name="connsiteX2" fmla="*/ 68752 w 122053"/>
                <a:gd name="connsiteY2" fmla="*/ 56667 h 107937"/>
                <a:gd name="connsiteX3" fmla="*/ 72176 w 122053"/>
                <a:gd name="connsiteY3" fmla="*/ 20505 h 107937"/>
                <a:gd name="connsiteX4" fmla="*/ 64232 w 122053"/>
                <a:gd name="connsiteY4" fmla="*/ 6807 h 107937"/>
                <a:gd name="connsiteX5" fmla="*/ 23139 w 122053"/>
                <a:gd name="connsiteY5" fmla="*/ 51051 h 107937"/>
                <a:gd name="connsiteX6" fmla="*/ 33138 w 122053"/>
                <a:gd name="connsiteY6" fmla="*/ 2835 h 107937"/>
                <a:gd name="connsiteX7" fmla="*/ 19440 w 122053"/>
                <a:gd name="connsiteY7" fmla="*/ -42 h 107937"/>
                <a:gd name="connsiteX8" fmla="*/ 127 w 122053"/>
                <a:gd name="connsiteY8" fmla="*/ 93240 h 107937"/>
                <a:gd name="connsiteX9" fmla="*/ 4647 w 122053"/>
                <a:gd name="connsiteY9" fmla="*/ 101458 h 107937"/>
                <a:gd name="connsiteX10" fmla="*/ 13413 w 122053"/>
                <a:gd name="connsiteY10" fmla="*/ 98034 h 107937"/>
                <a:gd name="connsiteX11" fmla="*/ 57794 w 122053"/>
                <a:gd name="connsiteY11" fmla="*/ 25710 h 107937"/>
                <a:gd name="connsiteX12" fmla="*/ 54643 w 122053"/>
                <a:gd name="connsiteY12" fmla="*/ 54886 h 107937"/>
                <a:gd name="connsiteX13" fmla="*/ 58889 w 122053"/>
                <a:gd name="connsiteY13" fmla="*/ 105568 h 107937"/>
                <a:gd name="connsiteX14" fmla="*/ 66286 w 122053"/>
                <a:gd name="connsiteY14" fmla="*/ 107896 h 107937"/>
                <a:gd name="connsiteX15" fmla="*/ 78067 w 122053"/>
                <a:gd name="connsiteY15" fmla="*/ 104198 h 107937"/>
                <a:gd name="connsiteX16" fmla="*/ 122036 w 122053"/>
                <a:gd name="connsiteY16" fmla="*/ 70228 h 107937"/>
                <a:gd name="connsiteX17" fmla="*/ 110941 w 122053"/>
                <a:gd name="connsiteY17" fmla="*/ 61324 h 107937"/>
                <a:gd name="connsiteX18" fmla="*/ 71218 w 122053"/>
                <a:gd name="connsiteY18" fmla="*/ 91596 h 107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53" h="107937">
                  <a:moveTo>
                    <a:pt x="71218" y="91596"/>
                  </a:moveTo>
                  <a:cubicBezTo>
                    <a:pt x="68615" y="93103"/>
                    <a:pt x="67108" y="93377"/>
                    <a:pt x="66834" y="93651"/>
                  </a:cubicBezTo>
                  <a:cubicBezTo>
                    <a:pt x="65437" y="81295"/>
                    <a:pt x="66081" y="68803"/>
                    <a:pt x="68752" y="56667"/>
                  </a:cubicBezTo>
                  <a:cubicBezTo>
                    <a:pt x="70656" y="44695"/>
                    <a:pt x="71793" y="32614"/>
                    <a:pt x="72176" y="20505"/>
                  </a:cubicBezTo>
                  <a:cubicBezTo>
                    <a:pt x="72176" y="10643"/>
                    <a:pt x="67793" y="7629"/>
                    <a:pt x="64232" y="6807"/>
                  </a:cubicBezTo>
                  <a:cubicBezTo>
                    <a:pt x="60670" y="5985"/>
                    <a:pt x="51767" y="3794"/>
                    <a:pt x="23139" y="51051"/>
                  </a:cubicBezTo>
                  <a:lnTo>
                    <a:pt x="33138" y="2835"/>
                  </a:lnTo>
                  <a:lnTo>
                    <a:pt x="19440" y="-42"/>
                  </a:lnTo>
                  <a:lnTo>
                    <a:pt x="127" y="93240"/>
                  </a:lnTo>
                  <a:cubicBezTo>
                    <a:pt x="-572" y="96719"/>
                    <a:pt x="1332" y="100185"/>
                    <a:pt x="4647" y="101458"/>
                  </a:cubicBezTo>
                  <a:cubicBezTo>
                    <a:pt x="8016" y="102568"/>
                    <a:pt x="11687" y="101130"/>
                    <a:pt x="13413" y="98034"/>
                  </a:cubicBezTo>
                  <a:cubicBezTo>
                    <a:pt x="26221" y="72762"/>
                    <a:pt x="41055" y="48572"/>
                    <a:pt x="57794" y="25710"/>
                  </a:cubicBezTo>
                  <a:cubicBezTo>
                    <a:pt x="57794" y="34614"/>
                    <a:pt x="56013" y="44887"/>
                    <a:pt x="54643" y="54886"/>
                  </a:cubicBezTo>
                  <a:cubicBezTo>
                    <a:pt x="51219" y="80227"/>
                    <a:pt x="48616" y="98582"/>
                    <a:pt x="58889" y="105568"/>
                  </a:cubicBezTo>
                  <a:cubicBezTo>
                    <a:pt x="61054" y="107088"/>
                    <a:pt x="63643" y="107896"/>
                    <a:pt x="66286" y="107896"/>
                  </a:cubicBezTo>
                  <a:cubicBezTo>
                    <a:pt x="70464" y="107691"/>
                    <a:pt x="74519" y="106417"/>
                    <a:pt x="78067" y="104198"/>
                  </a:cubicBezTo>
                  <a:cubicBezTo>
                    <a:pt x="94641" y="95596"/>
                    <a:pt x="109530" y="84090"/>
                    <a:pt x="122036" y="70228"/>
                  </a:cubicBezTo>
                  <a:lnTo>
                    <a:pt x="110941" y="61324"/>
                  </a:lnTo>
                  <a:cubicBezTo>
                    <a:pt x="99613" y="73707"/>
                    <a:pt x="86162" y="83953"/>
                    <a:pt x="71218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61588D74-40BC-4CF1-8422-B925251B8B58}"/>
                </a:ext>
              </a:extLst>
            </p:cNvPr>
            <p:cNvSpPr/>
            <p:nvPr/>
          </p:nvSpPr>
          <p:spPr>
            <a:xfrm>
              <a:off x="12227791" y="3449194"/>
              <a:ext cx="59447" cy="64790"/>
            </a:xfrm>
            <a:custGeom>
              <a:avLst/>
              <a:gdLst>
                <a:gd name="connsiteX0" fmla="*/ 57941 w 59447"/>
                <a:gd name="connsiteY0" fmla="*/ 34655 h 64790"/>
                <a:gd name="connsiteX1" fmla="*/ 59448 w 59447"/>
                <a:gd name="connsiteY1" fmla="*/ 20547 h 64790"/>
                <a:gd name="connsiteX2" fmla="*/ 36025 w 59447"/>
                <a:gd name="connsiteY2" fmla="*/ 17944 h 64790"/>
                <a:gd name="connsiteX3" fmla="*/ 39860 w 59447"/>
                <a:gd name="connsiteY3" fmla="*/ 3562 h 64790"/>
                <a:gd name="connsiteX4" fmla="*/ 26163 w 59447"/>
                <a:gd name="connsiteY4" fmla="*/ 0 h 64790"/>
                <a:gd name="connsiteX5" fmla="*/ 21779 w 59447"/>
                <a:gd name="connsiteY5" fmla="*/ 16300 h 64790"/>
                <a:gd name="connsiteX6" fmla="*/ 1644 w 59447"/>
                <a:gd name="connsiteY6" fmla="*/ 14109 h 64790"/>
                <a:gd name="connsiteX7" fmla="*/ 0 w 59447"/>
                <a:gd name="connsiteY7" fmla="*/ 28217 h 64790"/>
                <a:gd name="connsiteX8" fmla="*/ 18218 w 59447"/>
                <a:gd name="connsiteY8" fmla="*/ 30272 h 64790"/>
                <a:gd name="connsiteX9" fmla="*/ 9999 w 59447"/>
                <a:gd name="connsiteY9" fmla="*/ 61229 h 64790"/>
                <a:gd name="connsiteX10" fmla="*/ 23697 w 59447"/>
                <a:gd name="connsiteY10" fmla="*/ 64790 h 64790"/>
                <a:gd name="connsiteX11" fmla="*/ 32464 w 59447"/>
                <a:gd name="connsiteY11" fmla="*/ 31779 h 64790"/>
                <a:gd name="connsiteX12" fmla="*/ 57941 w 59447"/>
                <a:gd name="connsiteY12" fmla="*/ 34655 h 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790">
                  <a:moveTo>
                    <a:pt x="57941" y="34655"/>
                  </a:moveTo>
                  <a:lnTo>
                    <a:pt x="59448" y="20547"/>
                  </a:lnTo>
                  <a:lnTo>
                    <a:pt x="36025" y="17944"/>
                  </a:lnTo>
                  <a:lnTo>
                    <a:pt x="39860" y="3562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644" y="14109"/>
                  </a:lnTo>
                  <a:lnTo>
                    <a:pt x="0" y="28217"/>
                  </a:lnTo>
                  <a:lnTo>
                    <a:pt x="18218" y="30272"/>
                  </a:lnTo>
                  <a:lnTo>
                    <a:pt x="9999" y="61229"/>
                  </a:lnTo>
                  <a:lnTo>
                    <a:pt x="23697" y="64790"/>
                  </a:lnTo>
                  <a:lnTo>
                    <a:pt x="32464" y="31779"/>
                  </a:lnTo>
                  <a:lnTo>
                    <a:pt x="57941" y="3465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F7C1B8B0-C412-4E96-BA8F-C8BEE936303E}"/>
                </a:ext>
              </a:extLst>
            </p:cNvPr>
            <p:cNvSpPr/>
            <p:nvPr/>
          </p:nvSpPr>
          <p:spPr>
            <a:xfrm>
              <a:off x="12283677" y="3406984"/>
              <a:ext cx="98307" cy="125102"/>
            </a:xfrm>
            <a:custGeom>
              <a:avLst/>
              <a:gdLst>
                <a:gd name="connsiteX0" fmla="*/ 59020 w 98307"/>
                <a:gd name="connsiteY0" fmla="*/ 124080 h 125102"/>
                <a:gd name="connsiteX1" fmla="*/ 96689 w 98307"/>
                <a:gd name="connsiteY1" fmla="*/ 87507 h 125102"/>
                <a:gd name="connsiteX2" fmla="*/ 90662 w 98307"/>
                <a:gd name="connsiteY2" fmla="*/ 60112 h 125102"/>
                <a:gd name="connsiteX3" fmla="*/ 52993 w 98307"/>
                <a:gd name="connsiteY3" fmla="*/ 53674 h 125102"/>
                <a:gd name="connsiteX4" fmla="*/ 61349 w 98307"/>
                <a:gd name="connsiteY4" fmla="*/ 16827 h 125102"/>
                <a:gd name="connsiteX5" fmla="*/ 50801 w 98307"/>
                <a:gd name="connsiteY5" fmla="*/ 116 h 125102"/>
                <a:gd name="connsiteX6" fmla="*/ 19023 w 98307"/>
                <a:gd name="connsiteY6" fmla="*/ 33675 h 125102"/>
                <a:gd name="connsiteX7" fmla="*/ 31762 w 98307"/>
                <a:gd name="connsiteY7" fmla="*/ 40113 h 125102"/>
                <a:gd name="connsiteX8" fmla="*/ 46966 w 98307"/>
                <a:gd name="connsiteY8" fmla="*/ 16279 h 125102"/>
                <a:gd name="connsiteX9" fmla="*/ 46966 w 98307"/>
                <a:gd name="connsiteY9" fmla="*/ 18334 h 125102"/>
                <a:gd name="connsiteX10" fmla="*/ 27789 w 98307"/>
                <a:gd name="connsiteY10" fmla="*/ 59427 h 125102"/>
                <a:gd name="connsiteX11" fmla="*/ 25050 w 98307"/>
                <a:gd name="connsiteY11" fmla="*/ 68467 h 125102"/>
                <a:gd name="connsiteX12" fmla="*/ 33816 w 98307"/>
                <a:gd name="connsiteY12" fmla="*/ 72166 h 125102"/>
                <a:gd name="connsiteX13" fmla="*/ 80799 w 98307"/>
                <a:gd name="connsiteY13" fmla="*/ 70248 h 125102"/>
                <a:gd name="connsiteX14" fmla="*/ 82580 w 98307"/>
                <a:gd name="connsiteY14" fmla="*/ 83124 h 125102"/>
                <a:gd name="connsiteX15" fmla="*/ 55185 w 98307"/>
                <a:gd name="connsiteY15" fmla="*/ 109150 h 125102"/>
                <a:gd name="connsiteX16" fmla="*/ 10941 w 98307"/>
                <a:gd name="connsiteY16" fmla="*/ 99561 h 125102"/>
                <a:gd name="connsiteX17" fmla="*/ -17 w 98307"/>
                <a:gd name="connsiteY17" fmla="*/ 108602 h 125102"/>
                <a:gd name="connsiteX18" fmla="*/ 42720 w 98307"/>
                <a:gd name="connsiteY18" fmla="*/ 124902 h 125102"/>
                <a:gd name="connsiteX19" fmla="*/ 59020 w 98307"/>
                <a:gd name="connsiteY19" fmla="*/ 124080 h 12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307" h="125102">
                  <a:moveTo>
                    <a:pt x="59020" y="124080"/>
                  </a:moveTo>
                  <a:cubicBezTo>
                    <a:pt x="77759" y="120519"/>
                    <a:pt x="92580" y="106136"/>
                    <a:pt x="96689" y="87507"/>
                  </a:cubicBezTo>
                  <a:cubicBezTo>
                    <a:pt x="100195" y="77987"/>
                    <a:pt x="97840" y="67289"/>
                    <a:pt x="90662" y="60112"/>
                  </a:cubicBezTo>
                  <a:cubicBezTo>
                    <a:pt x="79526" y="52879"/>
                    <a:pt x="65896" y="50551"/>
                    <a:pt x="52993" y="53674"/>
                  </a:cubicBezTo>
                  <a:cubicBezTo>
                    <a:pt x="59910" y="42702"/>
                    <a:pt x="62855" y="29703"/>
                    <a:pt x="61349" y="16827"/>
                  </a:cubicBezTo>
                  <a:cubicBezTo>
                    <a:pt x="61349" y="13129"/>
                    <a:pt x="59842" y="1760"/>
                    <a:pt x="50801" y="116"/>
                  </a:cubicBezTo>
                  <a:cubicBezTo>
                    <a:pt x="41761" y="-1528"/>
                    <a:pt x="31077" y="9704"/>
                    <a:pt x="19023" y="33675"/>
                  </a:cubicBezTo>
                  <a:lnTo>
                    <a:pt x="31762" y="40113"/>
                  </a:lnTo>
                  <a:cubicBezTo>
                    <a:pt x="35871" y="31593"/>
                    <a:pt x="40980" y="23594"/>
                    <a:pt x="46966" y="16279"/>
                  </a:cubicBezTo>
                  <a:cubicBezTo>
                    <a:pt x="47048" y="16964"/>
                    <a:pt x="47048" y="17649"/>
                    <a:pt x="46966" y="18334"/>
                  </a:cubicBezTo>
                  <a:cubicBezTo>
                    <a:pt x="48377" y="34470"/>
                    <a:pt x="41062" y="50140"/>
                    <a:pt x="27789" y="59427"/>
                  </a:cubicBezTo>
                  <a:cubicBezTo>
                    <a:pt x="24721" y="61317"/>
                    <a:pt x="23543" y="65194"/>
                    <a:pt x="25050" y="68467"/>
                  </a:cubicBezTo>
                  <a:cubicBezTo>
                    <a:pt x="26638" y="71714"/>
                    <a:pt x="30378" y="73289"/>
                    <a:pt x="33816" y="72166"/>
                  </a:cubicBezTo>
                  <a:cubicBezTo>
                    <a:pt x="45459" y="68330"/>
                    <a:pt x="72444" y="62714"/>
                    <a:pt x="80799" y="70248"/>
                  </a:cubicBezTo>
                  <a:cubicBezTo>
                    <a:pt x="81758" y="71070"/>
                    <a:pt x="84772" y="73810"/>
                    <a:pt x="82580" y="83124"/>
                  </a:cubicBezTo>
                  <a:cubicBezTo>
                    <a:pt x="79567" y="96548"/>
                    <a:pt x="68745" y="106821"/>
                    <a:pt x="55185" y="109150"/>
                  </a:cubicBezTo>
                  <a:cubicBezTo>
                    <a:pt x="39761" y="113382"/>
                    <a:pt x="23228" y="109807"/>
                    <a:pt x="10941" y="99561"/>
                  </a:cubicBezTo>
                  <a:lnTo>
                    <a:pt x="-17" y="108602"/>
                  </a:lnTo>
                  <a:cubicBezTo>
                    <a:pt x="11352" y="119724"/>
                    <a:pt x="26830" y="125628"/>
                    <a:pt x="42720" y="124902"/>
                  </a:cubicBezTo>
                  <a:cubicBezTo>
                    <a:pt x="48172" y="125272"/>
                    <a:pt x="53637" y="124998"/>
                    <a:pt x="59020" y="124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8F48605F-895A-414B-B5B3-C95B68142D1D}"/>
                </a:ext>
              </a:extLst>
            </p:cNvPr>
            <p:cNvSpPr/>
            <p:nvPr/>
          </p:nvSpPr>
          <p:spPr>
            <a:xfrm>
              <a:off x="6512483" y="5933681"/>
              <a:ext cx="1059067" cy="309708"/>
            </a:xfrm>
            <a:custGeom>
              <a:avLst/>
              <a:gdLst>
                <a:gd name="connsiteX0" fmla="*/ 1052180 w 1059067"/>
                <a:gd name="connsiteY0" fmla="*/ 42424 h 309708"/>
                <a:gd name="connsiteX1" fmla="*/ 1023552 w 1059067"/>
                <a:gd name="connsiteY1" fmla="*/ 42424 h 309708"/>
                <a:gd name="connsiteX2" fmla="*/ 1008896 w 1059067"/>
                <a:gd name="connsiteY2" fmla="*/ 43109 h 309708"/>
                <a:gd name="connsiteX3" fmla="*/ 460987 w 1059067"/>
                <a:gd name="connsiteY3" fmla="*/ 26124 h 309708"/>
                <a:gd name="connsiteX4" fmla="*/ 144981 w 1059067"/>
                <a:gd name="connsiteY4" fmla="*/ 12426 h 309708"/>
                <a:gd name="connsiteX5" fmla="*/ 141420 w 1059067"/>
                <a:gd name="connsiteY5" fmla="*/ 15440 h 309708"/>
                <a:gd name="connsiteX6" fmla="*/ 61288 w 1059067"/>
                <a:gd name="connsiteY6" fmla="*/ 284052 h 309708"/>
                <a:gd name="connsiteX7" fmla="*/ 13209 w 1059067"/>
                <a:gd name="connsiteY7" fmla="*/ 205016 h 309708"/>
                <a:gd name="connsiteX8" fmla="*/ 3415 w 1059067"/>
                <a:gd name="connsiteY8" fmla="*/ 202619 h 309708"/>
                <a:gd name="connsiteX9" fmla="*/ 1018 w 1059067"/>
                <a:gd name="connsiteY9" fmla="*/ 212413 h 309708"/>
                <a:gd name="connsiteX10" fmla="*/ 58138 w 1059067"/>
                <a:gd name="connsiteY10" fmla="*/ 306242 h 309708"/>
                <a:gd name="connsiteX11" fmla="*/ 64165 w 1059067"/>
                <a:gd name="connsiteY11" fmla="*/ 309667 h 309708"/>
                <a:gd name="connsiteX12" fmla="*/ 65397 w 1059067"/>
                <a:gd name="connsiteY12" fmla="*/ 309667 h 309708"/>
                <a:gd name="connsiteX13" fmla="*/ 71150 w 1059067"/>
                <a:gd name="connsiteY13" fmla="*/ 304325 h 309708"/>
                <a:gd name="connsiteX14" fmla="*/ 150323 w 1059067"/>
                <a:gd name="connsiteY14" fmla="*/ 26672 h 309708"/>
                <a:gd name="connsiteX15" fmla="*/ 154296 w 1059067"/>
                <a:gd name="connsiteY15" fmla="*/ 23248 h 309708"/>
                <a:gd name="connsiteX16" fmla="*/ 459344 w 1059067"/>
                <a:gd name="connsiteY16" fmla="*/ 40370 h 309708"/>
                <a:gd name="connsiteX17" fmla="*/ 1009580 w 1059067"/>
                <a:gd name="connsiteY17" fmla="*/ 57492 h 309708"/>
                <a:gd name="connsiteX18" fmla="*/ 1023278 w 1059067"/>
                <a:gd name="connsiteY18" fmla="*/ 57492 h 309708"/>
                <a:gd name="connsiteX19" fmla="*/ 1044784 w 1059067"/>
                <a:gd name="connsiteY19" fmla="*/ 57492 h 309708"/>
                <a:gd name="connsiteX20" fmla="*/ 1044784 w 1059067"/>
                <a:gd name="connsiteY20" fmla="*/ 98585 h 309708"/>
                <a:gd name="connsiteX21" fmla="*/ 1051906 w 1059067"/>
                <a:gd name="connsiteY21" fmla="*/ 105708 h 309708"/>
                <a:gd name="connsiteX22" fmla="*/ 1059029 w 1059067"/>
                <a:gd name="connsiteY22" fmla="*/ 98585 h 309708"/>
                <a:gd name="connsiteX23" fmla="*/ 1059029 w 1059067"/>
                <a:gd name="connsiteY23" fmla="*/ 50095 h 309708"/>
                <a:gd name="connsiteX24" fmla="*/ 1052482 w 1059067"/>
                <a:gd name="connsiteY24" fmla="*/ 42438 h 309708"/>
                <a:gd name="connsiteX25" fmla="*/ 1052180 w 1059067"/>
                <a:gd name="connsiteY25" fmla="*/ 42424 h 30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9067" h="309708">
                  <a:moveTo>
                    <a:pt x="1052180" y="42424"/>
                  </a:moveTo>
                  <a:lnTo>
                    <a:pt x="1023552" y="42424"/>
                  </a:lnTo>
                  <a:lnTo>
                    <a:pt x="1008896" y="43109"/>
                  </a:lnTo>
                  <a:cubicBezTo>
                    <a:pt x="826112" y="53341"/>
                    <a:pt x="642786" y="47657"/>
                    <a:pt x="460987" y="26124"/>
                  </a:cubicBezTo>
                  <a:cubicBezTo>
                    <a:pt x="168678" y="-8531"/>
                    <a:pt x="163610" y="-4011"/>
                    <a:pt x="144981" y="12426"/>
                  </a:cubicBezTo>
                  <a:lnTo>
                    <a:pt x="141420" y="15440"/>
                  </a:lnTo>
                  <a:cubicBezTo>
                    <a:pt x="122106" y="30781"/>
                    <a:pt x="77177" y="216111"/>
                    <a:pt x="61288" y="284052"/>
                  </a:cubicBezTo>
                  <a:lnTo>
                    <a:pt x="13209" y="205016"/>
                  </a:lnTo>
                  <a:cubicBezTo>
                    <a:pt x="11167" y="201646"/>
                    <a:pt x="6782" y="200578"/>
                    <a:pt x="3415" y="202619"/>
                  </a:cubicBezTo>
                  <a:cubicBezTo>
                    <a:pt x="48" y="204660"/>
                    <a:pt x="-1024" y="209043"/>
                    <a:pt x="1018" y="212413"/>
                  </a:cubicBezTo>
                  <a:lnTo>
                    <a:pt x="58138" y="306242"/>
                  </a:lnTo>
                  <a:cubicBezTo>
                    <a:pt x="59399" y="308366"/>
                    <a:pt x="61691" y="309667"/>
                    <a:pt x="64165" y="309667"/>
                  </a:cubicBezTo>
                  <a:lnTo>
                    <a:pt x="65397" y="309667"/>
                  </a:lnTo>
                  <a:cubicBezTo>
                    <a:pt x="68196" y="309160"/>
                    <a:pt x="70444" y="307078"/>
                    <a:pt x="71150" y="304325"/>
                  </a:cubicBezTo>
                  <a:cubicBezTo>
                    <a:pt x="96217" y="195839"/>
                    <a:pt x="137310" y="38041"/>
                    <a:pt x="150323" y="26672"/>
                  </a:cubicBezTo>
                  <a:lnTo>
                    <a:pt x="154296" y="23248"/>
                  </a:lnTo>
                  <a:cubicBezTo>
                    <a:pt x="167993" y="11331"/>
                    <a:pt x="173335" y="6537"/>
                    <a:pt x="459344" y="40370"/>
                  </a:cubicBezTo>
                  <a:cubicBezTo>
                    <a:pt x="641913" y="62012"/>
                    <a:pt x="826019" y="67738"/>
                    <a:pt x="1009580" y="57492"/>
                  </a:cubicBezTo>
                  <a:lnTo>
                    <a:pt x="1023278" y="57492"/>
                  </a:lnTo>
                  <a:lnTo>
                    <a:pt x="1044784" y="57492"/>
                  </a:lnTo>
                  <a:lnTo>
                    <a:pt x="1044784" y="98585"/>
                  </a:lnTo>
                  <a:cubicBezTo>
                    <a:pt x="1044784" y="102516"/>
                    <a:pt x="1047975" y="105708"/>
                    <a:pt x="1051906" y="105708"/>
                  </a:cubicBezTo>
                  <a:cubicBezTo>
                    <a:pt x="1055838" y="105708"/>
                    <a:pt x="1059029" y="102516"/>
                    <a:pt x="1059029" y="98585"/>
                  </a:cubicBezTo>
                  <a:lnTo>
                    <a:pt x="1059029" y="50095"/>
                  </a:lnTo>
                  <a:cubicBezTo>
                    <a:pt x="1059331" y="46177"/>
                    <a:pt x="1056399" y="42753"/>
                    <a:pt x="1052482" y="42438"/>
                  </a:cubicBezTo>
                  <a:cubicBezTo>
                    <a:pt x="1052386" y="42438"/>
                    <a:pt x="1052276" y="42424"/>
                    <a:pt x="1052180" y="424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0BCB217-0535-4744-8B9E-36D10B2BD4D0}"/>
                </a:ext>
              </a:extLst>
            </p:cNvPr>
            <p:cNvSpPr/>
            <p:nvPr/>
          </p:nvSpPr>
          <p:spPr>
            <a:xfrm>
              <a:off x="6651827" y="6023491"/>
              <a:ext cx="34145" cy="220583"/>
            </a:xfrm>
            <a:custGeom>
              <a:avLst/>
              <a:gdLst>
                <a:gd name="connsiteX0" fmla="*/ 6596 w 34145"/>
                <a:gd name="connsiteY0" fmla="*/ 220542 h 220583"/>
                <a:gd name="connsiteX1" fmla="*/ 13719 w 34145"/>
                <a:gd name="connsiteY1" fmla="*/ 214104 h 220583"/>
                <a:gd name="connsiteX2" fmla="*/ 34128 w 34145"/>
                <a:gd name="connsiteY2" fmla="*/ 6036 h 220583"/>
                <a:gd name="connsiteX3" fmla="*/ 26041 w 34145"/>
                <a:gd name="connsiteY3" fmla="*/ 36 h 220583"/>
                <a:gd name="connsiteX4" fmla="*/ 20430 w 34145"/>
                <a:gd name="connsiteY4" fmla="*/ 4529 h 220583"/>
                <a:gd name="connsiteX5" fmla="*/ 21 w 34145"/>
                <a:gd name="connsiteY5" fmla="*/ 212734 h 220583"/>
                <a:gd name="connsiteX6" fmla="*/ 6322 w 34145"/>
                <a:gd name="connsiteY6" fmla="*/ 220542 h 22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145" h="220583">
                  <a:moveTo>
                    <a:pt x="6596" y="220542"/>
                  </a:moveTo>
                  <a:cubicBezTo>
                    <a:pt x="10276" y="220556"/>
                    <a:pt x="13365" y="217775"/>
                    <a:pt x="13719" y="214104"/>
                  </a:cubicBezTo>
                  <a:lnTo>
                    <a:pt x="34128" y="6036"/>
                  </a:lnTo>
                  <a:cubicBezTo>
                    <a:pt x="33553" y="2145"/>
                    <a:pt x="29932" y="-539"/>
                    <a:pt x="26041" y="36"/>
                  </a:cubicBezTo>
                  <a:cubicBezTo>
                    <a:pt x="23496" y="406"/>
                    <a:pt x="21351" y="2132"/>
                    <a:pt x="20430" y="4529"/>
                  </a:cubicBezTo>
                  <a:lnTo>
                    <a:pt x="21" y="212734"/>
                  </a:lnTo>
                  <a:cubicBezTo>
                    <a:pt x="-379" y="216624"/>
                    <a:pt x="2434" y="220117"/>
                    <a:pt x="6322" y="2205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9258356D-5208-4858-8123-9F9313F99E13}"/>
                </a:ext>
              </a:extLst>
            </p:cNvPr>
            <p:cNvSpPr/>
            <p:nvPr/>
          </p:nvSpPr>
          <p:spPr>
            <a:xfrm>
              <a:off x="6696561" y="6041290"/>
              <a:ext cx="78535" cy="136900"/>
            </a:xfrm>
            <a:custGeom>
              <a:avLst/>
              <a:gdLst>
                <a:gd name="connsiteX0" fmla="*/ 73909 w 78535"/>
                <a:gd name="connsiteY0" fmla="*/ 24672 h 136900"/>
                <a:gd name="connsiteX1" fmla="*/ 65281 w 78535"/>
                <a:gd name="connsiteY1" fmla="*/ 29877 h 136900"/>
                <a:gd name="connsiteX2" fmla="*/ 65280 w 78535"/>
                <a:gd name="connsiteY2" fmla="*/ 29877 h 136900"/>
                <a:gd name="connsiteX3" fmla="*/ 56787 w 78535"/>
                <a:gd name="connsiteY3" fmla="*/ 63437 h 136900"/>
                <a:gd name="connsiteX4" fmla="*/ 52404 w 78535"/>
                <a:gd name="connsiteY4" fmla="*/ 61245 h 136900"/>
                <a:gd name="connsiteX5" fmla="*/ 19118 w 78535"/>
                <a:gd name="connsiteY5" fmla="*/ 58232 h 136900"/>
                <a:gd name="connsiteX6" fmla="*/ 49527 w 78535"/>
                <a:gd name="connsiteY6" fmla="*/ 10975 h 136900"/>
                <a:gd name="connsiteX7" fmla="*/ 47336 w 78535"/>
                <a:gd name="connsiteY7" fmla="*/ 1112 h 136900"/>
                <a:gd name="connsiteX8" fmla="*/ 37657 w 78535"/>
                <a:gd name="connsiteY8" fmla="*/ 3098 h 136900"/>
                <a:gd name="connsiteX9" fmla="*/ 37610 w 78535"/>
                <a:gd name="connsiteY9" fmla="*/ 3167 h 136900"/>
                <a:gd name="connsiteX10" fmla="*/ 900 w 78535"/>
                <a:gd name="connsiteY10" fmla="*/ 60423 h 136900"/>
                <a:gd name="connsiteX11" fmla="*/ 900 w 78535"/>
                <a:gd name="connsiteY11" fmla="*/ 67272 h 136900"/>
                <a:gd name="connsiteX12" fmla="*/ 6516 w 78535"/>
                <a:gd name="connsiteY12" fmla="*/ 71244 h 136900"/>
                <a:gd name="connsiteX13" fmla="*/ 51445 w 78535"/>
                <a:gd name="connsiteY13" fmla="*/ 75354 h 136900"/>
                <a:gd name="connsiteX14" fmla="*/ 51445 w 78535"/>
                <a:gd name="connsiteY14" fmla="*/ 75354 h 136900"/>
                <a:gd name="connsiteX15" fmla="*/ 53636 w 78535"/>
                <a:gd name="connsiteY15" fmla="*/ 75354 h 136900"/>
                <a:gd name="connsiteX16" fmla="*/ 39939 w 78535"/>
                <a:gd name="connsiteY16" fmla="*/ 128227 h 136900"/>
                <a:gd name="connsiteX17" fmla="*/ 45137 w 78535"/>
                <a:gd name="connsiteY17" fmla="*/ 136857 h 136900"/>
                <a:gd name="connsiteX18" fmla="*/ 45144 w 78535"/>
                <a:gd name="connsiteY18" fmla="*/ 136857 h 136900"/>
                <a:gd name="connsiteX19" fmla="*/ 46788 w 78535"/>
                <a:gd name="connsiteY19" fmla="*/ 136857 h 136900"/>
                <a:gd name="connsiteX20" fmla="*/ 53636 w 78535"/>
                <a:gd name="connsiteY20" fmla="*/ 131514 h 136900"/>
                <a:gd name="connsiteX21" fmla="*/ 78155 w 78535"/>
                <a:gd name="connsiteY21" fmla="*/ 33576 h 136900"/>
                <a:gd name="connsiteX22" fmla="*/ 73909 w 78535"/>
                <a:gd name="connsiteY22" fmla="*/ 24672 h 13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6900">
                  <a:moveTo>
                    <a:pt x="73909" y="24672"/>
                  </a:moveTo>
                  <a:cubicBezTo>
                    <a:pt x="70092" y="23727"/>
                    <a:pt x="66227" y="26056"/>
                    <a:pt x="65281" y="29877"/>
                  </a:cubicBezTo>
                  <a:cubicBezTo>
                    <a:pt x="65281" y="29877"/>
                    <a:pt x="65280" y="29877"/>
                    <a:pt x="65280" y="29877"/>
                  </a:cubicBezTo>
                  <a:lnTo>
                    <a:pt x="56787" y="63437"/>
                  </a:lnTo>
                  <a:cubicBezTo>
                    <a:pt x="55672" y="62163"/>
                    <a:pt x="54097" y="61368"/>
                    <a:pt x="52404" y="61245"/>
                  </a:cubicBezTo>
                  <a:lnTo>
                    <a:pt x="19118" y="58232"/>
                  </a:lnTo>
                  <a:lnTo>
                    <a:pt x="49527" y="10975"/>
                  </a:lnTo>
                  <a:cubicBezTo>
                    <a:pt x="51579" y="7633"/>
                    <a:pt x="50609" y="3263"/>
                    <a:pt x="47336" y="1112"/>
                  </a:cubicBezTo>
                  <a:cubicBezTo>
                    <a:pt x="44115" y="-1011"/>
                    <a:pt x="39783" y="-121"/>
                    <a:pt x="37657" y="3098"/>
                  </a:cubicBezTo>
                  <a:cubicBezTo>
                    <a:pt x="37642" y="3112"/>
                    <a:pt x="37625" y="3140"/>
                    <a:pt x="37610" y="3167"/>
                  </a:cubicBezTo>
                  <a:lnTo>
                    <a:pt x="900" y="60423"/>
                  </a:lnTo>
                  <a:cubicBezTo>
                    <a:pt x="-323" y="62547"/>
                    <a:pt x="-323" y="65149"/>
                    <a:pt x="900" y="67272"/>
                  </a:cubicBezTo>
                  <a:cubicBezTo>
                    <a:pt x="1848" y="69574"/>
                    <a:pt x="4034" y="71121"/>
                    <a:pt x="6516" y="71244"/>
                  </a:cubicBezTo>
                  <a:lnTo>
                    <a:pt x="51445" y="75354"/>
                  </a:lnTo>
                  <a:lnTo>
                    <a:pt x="51445" y="75354"/>
                  </a:lnTo>
                  <a:cubicBezTo>
                    <a:pt x="52168" y="75504"/>
                    <a:pt x="52913" y="75504"/>
                    <a:pt x="53636" y="75354"/>
                  </a:cubicBezTo>
                  <a:lnTo>
                    <a:pt x="39939" y="128227"/>
                  </a:lnTo>
                  <a:cubicBezTo>
                    <a:pt x="38992" y="132048"/>
                    <a:pt x="41320" y="135911"/>
                    <a:pt x="45137" y="136857"/>
                  </a:cubicBezTo>
                  <a:cubicBezTo>
                    <a:pt x="45140" y="136857"/>
                    <a:pt x="45141" y="136857"/>
                    <a:pt x="45144" y="136857"/>
                  </a:cubicBezTo>
                  <a:lnTo>
                    <a:pt x="46788" y="136857"/>
                  </a:lnTo>
                  <a:cubicBezTo>
                    <a:pt x="50052" y="136939"/>
                    <a:pt x="52919" y="134706"/>
                    <a:pt x="53636" y="131514"/>
                  </a:cubicBezTo>
                  <a:lnTo>
                    <a:pt x="78155" y="33576"/>
                  </a:lnTo>
                  <a:cubicBezTo>
                    <a:pt x="79357" y="29946"/>
                    <a:pt x="77483" y="26015"/>
                    <a:pt x="73909" y="246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C5387D3-F507-49A3-82CF-6ED63158FA45}"/>
                </a:ext>
              </a:extLst>
            </p:cNvPr>
            <p:cNvSpPr/>
            <p:nvPr/>
          </p:nvSpPr>
          <p:spPr>
            <a:xfrm>
              <a:off x="6534575" y="6003379"/>
              <a:ext cx="71964" cy="68651"/>
            </a:xfrm>
            <a:custGeom>
              <a:avLst/>
              <a:gdLst>
                <a:gd name="connsiteX0" fmla="*/ 10157 w 71964"/>
                <a:gd name="connsiteY0" fmla="*/ 61351 h 68651"/>
                <a:gd name="connsiteX1" fmla="*/ 17417 w 71964"/>
                <a:gd name="connsiteY1" fmla="*/ 59981 h 68651"/>
                <a:gd name="connsiteX2" fmla="*/ 55907 w 71964"/>
                <a:gd name="connsiteY2" fmla="*/ 25463 h 68651"/>
                <a:gd name="connsiteX3" fmla="*/ 58373 w 71964"/>
                <a:gd name="connsiteY3" fmla="*/ 61899 h 68651"/>
                <a:gd name="connsiteX4" fmla="*/ 65359 w 71964"/>
                <a:gd name="connsiteY4" fmla="*/ 68610 h 68651"/>
                <a:gd name="connsiteX5" fmla="*/ 65359 w 71964"/>
                <a:gd name="connsiteY5" fmla="*/ 68610 h 68651"/>
                <a:gd name="connsiteX6" fmla="*/ 71934 w 71964"/>
                <a:gd name="connsiteY6" fmla="*/ 60940 h 68651"/>
                <a:gd name="connsiteX7" fmla="*/ 68509 w 71964"/>
                <a:gd name="connsiteY7" fmla="*/ 9984 h 68651"/>
                <a:gd name="connsiteX8" fmla="*/ 64126 w 71964"/>
                <a:gd name="connsiteY8" fmla="*/ 3820 h 68651"/>
                <a:gd name="connsiteX9" fmla="*/ 56729 w 71964"/>
                <a:gd name="connsiteY9" fmla="*/ 5190 h 68651"/>
                <a:gd name="connsiteX10" fmla="*/ 17691 w 71964"/>
                <a:gd name="connsiteY10" fmla="*/ 40119 h 68651"/>
                <a:gd name="connsiteX11" fmla="*/ 14129 w 71964"/>
                <a:gd name="connsiteY11" fmla="*/ 6286 h 68651"/>
                <a:gd name="connsiteX12" fmla="*/ 6322 w 71964"/>
                <a:gd name="connsiteY12" fmla="*/ -15 h 68651"/>
                <a:gd name="connsiteX13" fmla="*/ 21 w 71964"/>
                <a:gd name="connsiteY13" fmla="*/ 7793 h 68651"/>
                <a:gd name="connsiteX14" fmla="*/ 5089 w 71964"/>
                <a:gd name="connsiteY14" fmla="*/ 55461 h 68651"/>
                <a:gd name="connsiteX15" fmla="*/ 10157 w 71964"/>
                <a:gd name="connsiteY15" fmla="*/ 61351 h 6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964" h="68651">
                  <a:moveTo>
                    <a:pt x="10157" y="61351"/>
                  </a:moveTo>
                  <a:cubicBezTo>
                    <a:pt x="12641" y="62310"/>
                    <a:pt x="15457" y="61789"/>
                    <a:pt x="17417" y="59981"/>
                  </a:cubicBezTo>
                  <a:lnTo>
                    <a:pt x="55907" y="25463"/>
                  </a:lnTo>
                  <a:lnTo>
                    <a:pt x="58373" y="61899"/>
                  </a:lnTo>
                  <a:cubicBezTo>
                    <a:pt x="58520" y="65652"/>
                    <a:pt x="61606" y="68610"/>
                    <a:pt x="65359" y="68610"/>
                  </a:cubicBezTo>
                  <a:lnTo>
                    <a:pt x="65359" y="68610"/>
                  </a:lnTo>
                  <a:cubicBezTo>
                    <a:pt x="69261" y="68254"/>
                    <a:pt x="72172" y="64857"/>
                    <a:pt x="71934" y="60940"/>
                  </a:cubicBezTo>
                  <a:lnTo>
                    <a:pt x="68509" y="9984"/>
                  </a:lnTo>
                  <a:cubicBezTo>
                    <a:pt x="68319" y="7272"/>
                    <a:pt x="66627" y="4889"/>
                    <a:pt x="64126" y="3820"/>
                  </a:cubicBezTo>
                  <a:cubicBezTo>
                    <a:pt x="61595" y="2889"/>
                    <a:pt x="58761" y="3423"/>
                    <a:pt x="56729" y="5190"/>
                  </a:cubicBezTo>
                  <a:lnTo>
                    <a:pt x="17691" y="40119"/>
                  </a:lnTo>
                  <a:lnTo>
                    <a:pt x="14129" y="6286"/>
                  </a:lnTo>
                  <a:cubicBezTo>
                    <a:pt x="13631" y="2437"/>
                    <a:pt x="10190" y="-344"/>
                    <a:pt x="6322" y="-15"/>
                  </a:cubicBezTo>
                  <a:cubicBezTo>
                    <a:pt x="2434" y="409"/>
                    <a:pt x="-379" y="3902"/>
                    <a:pt x="21" y="7793"/>
                  </a:cubicBezTo>
                  <a:lnTo>
                    <a:pt x="5089" y="55461"/>
                  </a:lnTo>
                  <a:cubicBezTo>
                    <a:pt x="5497" y="58241"/>
                    <a:pt x="7471" y="60529"/>
                    <a:pt x="10157" y="6135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A0C4CB02-43C9-47E1-B370-C1397C9AC92C}"/>
                </a:ext>
              </a:extLst>
            </p:cNvPr>
            <p:cNvSpPr/>
            <p:nvPr/>
          </p:nvSpPr>
          <p:spPr>
            <a:xfrm>
              <a:off x="6838290" y="5981034"/>
              <a:ext cx="65141" cy="101135"/>
            </a:xfrm>
            <a:custGeom>
              <a:avLst/>
              <a:gdLst>
                <a:gd name="connsiteX0" fmla="*/ 64089 w 65141"/>
                <a:gd name="connsiteY0" fmla="*/ 97804 h 101135"/>
                <a:gd name="connsiteX1" fmla="*/ 61760 w 65141"/>
                <a:gd name="connsiteY1" fmla="*/ 87941 h 101135"/>
                <a:gd name="connsiteX2" fmla="*/ 61760 w 65141"/>
                <a:gd name="connsiteY2" fmla="*/ 63559 h 101135"/>
                <a:gd name="connsiteX3" fmla="*/ 59020 w 65141"/>
                <a:gd name="connsiteY3" fmla="*/ 17535 h 101135"/>
                <a:gd name="connsiteX4" fmla="*/ 46829 w 65141"/>
                <a:gd name="connsiteY4" fmla="*/ 9864 h 101135"/>
                <a:gd name="connsiteX5" fmla="*/ 13955 w 65141"/>
                <a:gd name="connsiteY5" fmla="*/ 44930 h 101135"/>
                <a:gd name="connsiteX6" fmla="*/ 13955 w 65141"/>
                <a:gd name="connsiteY6" fmla="*/ 9042 h 101135"/>
                <a:gd name="connsiteX7" fmla="*/ 9062 w 65141"/>
                <a:gd name="connsiteY7" fmla="*/ 235 h 101135"/>
                <a:gd name="connsiteX8" fmla="*/ 257 w 65141"/>
                <a:gd name="connsiteY8" fmla="*/ 5125 h 101135"/>
                <a:gd name="connsiteX9" fmla="*/ 257 w 65141"/>
                <a:gd name="connsiteY9" fmla="*/ 9042 h 101135"/>
                <a:gd name="connsiteX10" fmla="*/ 257 w 65141"/>
                <a:gd name="connsiteY10" fmla="*/ 75339 h 101135"/>
                <a:gd name="connsiteX11" fmla="*/ 5873 w 65141"/>
                <a:gd name="connsiteY11" fmla="*/ 82325 h 101135"/>
                <a:gd name="connsiteX12" fmla="*/ 13818 w 65141"/>
                <a:gd name="connsiteY12" fmla="*/ 78216 h 101135"/>
                <a:gd name="connsiteX13" fmla="*/ 46966 w 65141"/>
                <a:gd name="connsiteY13" fmla="*/ 24384 h 101135"/>
                <a:gd name="connsiteX14" fmla="*/ 48062 w 65141"/>
                <a:gd name="connsiteY14" fmla="*/ 61642 h 101135"/>
                <a:gd name="connsiteX15" fmla="*/ 54500 w 65141"/>
                <a:gd name="connsiteY15" fmla="*/ 99995 h 101135"/>
                <a:gd name="connsiteX16" fmla="*/ 58335 w 65141"/>
                <a:gd name="connsiteY16" fmla="*/ 101091 h 101135"/>
                <a:gd name="connsiteX17" fmla="*/ 64089 w 65141"/>
                <a:gd name="connsiteY17" fmla="*/ 97804 h 10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141" h="101135">
                  <a:moveTo>
                    <a:pt x="64089" y="97804"/>
                  </a:moveTo>
                  <a:cubicBezTo>
                    <a:pt x="66114" y="94434"/>
                    <a:pt x="65082" y="90051"/>
                    <a:pt x="61760" y="87941"/>
                  </a:cubicBezTo>
                  <a:cubicBezTo>
                    <a:pt x="58883" y="86161"/>
                    <a:pt x="60801" y="72052"/>
                    <a:pt x="61760" y="63559"/>
                  </a:cubicBezTo>
                  <a:cubicBezTo>
                    <a:pt x="65509" y="48287"/>
                    <a:pt x="64554" y="32246"/>
                    <a:pt x="59020" y="17535"/>
                  </a:cubicBezTo>
                  <a:cubicBezTo>
                    <a:pt x="56900" y="12727"/>
                    <a:pt x="52077" y="9700"/>
                    <a:pt x="46829" y="9864"/>
                  </a:cubicBezTo>
                  <a:cubicBezTo>
                    <a:pt x="36145" y="9864"/>
                    <a:pt x="23954" y="26850"/>
                    <a:pt x="13955" y="44930"/>
                  </a:cubicBezTo>
                  <a:lnTo>
                    <a:pt x="13955" y="9042"/>
                  </a:lnTo>
                  <a:cubicBezTo>
                    <a:pt x="15036" y="5262"/>
                    <a:pt x="12845" y="1317"/>
                    <a:pt x="9062" y="235"/>
                  </a:cubicBezTo>
                  <a:cubicBezTo>
                    <a:pt x="5280" y="-847"/>
                    <a:pt x="1338" y="1345"/>
                    <a:pt x="257" y="5125"/>
                  </a:cubicBezTo>
                  <a:cubicBezTo>
                    <a:pt x="-109" y="6413"/>
                    <a:pt x="-109" y="7769"/>
                    <a:pt x="257" y="9042"/>
                  </a:cubicBezTo>
                  <a:lnTo>
                    <a:pt x="257" y="75339"/>
                  </a:lnTo>
                  <a:cubicBezTo>
                    <a:pt x="297" y="78682"/>
                    <a:pt x="2616" y="81572"/>
                    <a:pt x="5873" y="82325"/>
                  </a:cubicBezTo>
                  <a:cubicBezTo>
                    <a:pt x="9158" y="82997"/>
                    <a:pt x="12467" y="81284"/>
                    <a:pt x="13818" y="78216"/>
                  </a:cubicBezTo>
                  <a:cubicBezTo>
                    <a:pt x="25461" y="52053"/>
                    <a:pt x="40391" y="27945"/>
                    <a:pt x="46966" y="24384"/>
                  </a:cubicBezTo>
                  <a:cubicBezTo>
                    <a:pt x="50692" y="36479"/>
                    <a:pt x="51072" y="49355"/>
                    <a:pt x="48062" y="61642"/>
                  </a:cubicBezTo>
                  <a:cubicBezTo>
                    <a:pt x="45871" y="77942"/>
                    <a:pt x="43816" y="93420"/>
                    <a:pt x="54500" y="99995"/>
                  </a:cubicBezTo>
                  <a:cubicBezTo>
                    <a:pt x="55634" y="100749"/>
                    <a:pt x="56974" y="101132"/>
                    <a:pt x="58335" y="101091"/>
                  </a:cubicBezTo>
                  <a:cubicBezTo>
                    <a:pt x="60683" y="101036"/>
                    <a:pt x="62846" y="99804"/>
                    <a:pt x="64089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4650105-A329-498D-BB8E-3A913C3C86D5}"/>
                </a:ext>
              </a:extLst>
            </p:cNvPr>
            <p:cNvSpPr/>
            <p:nvPr/>
          </p:nvSpPr>
          <p:spPr>
            <a:xfrm>
              <a:off x="6890713" y="6097547"/>
              <a:ext cx="71993" cy="55809"/>
            </a:xfrm>
            <a:custGeom>
              <a:avLst/>
              <a:gdLst>
                <a:gd name="connsiteX0" fmla="*/ 29062 w 71993"/>
                <a:gd name="connsiteY0" fmla="*/ 50601 h 55809"/>
                <a:gd name="connsiteX1" fmla="*/ 37867 w 71993"/>
                <a:gd name="connsiteY1" fmla="*/ 55491 h 55809"/>
                <a:gd name="connsiteX2" fmla="*/ 42760 w 71993"/>
                <a:gd name="connsiteY2" fmla="*/ 50601 h 55809"/>
                <a:gd name="connsiteX3" fmla="*/ 42760 w 71993"/>
                <a:gd name="connsiteY3" fmla="*/ 35534 h 55809"/>
                <a:gd name="connsiteX4" fmla="*/ 62896 w 71993"/>
                <a:gd name="connsiteY4" fmla="*/ 35534 h 55809"/>
                <a:gd name="connsiteX5" fmla="*/ 71701 w 71993"/>
                <a:gd name="connsiteY5" fmla="*/ 30644 h 55809"/>
                <a:gd name="connsiteX6" fmla="*/ 66809 w 71993"/>
                <a:gd name="connsiteY6" fmla="*/ 21836 h 55809"/>
                <a:gd name="connsiteX7" fmla="*/ 62896 w 71993"/>
                <a:gd name="connsiteY7" fmla="*/ 21836 h 55809"/>
                <a:gd name="connsiteX8" fmla="*/ 43308 w 71993"/>
                <a:gd name="connsiteY8" fmla="*/ 21836 h 55809"/>
                <a:gd name="connsiteX9" fmla="*/ 43308 w 71993"/>
                <a:gd name="connsiteY9" fmla="*/ 5125 h 55809"/>
                <a:gd name="connsiteX10" fmla="*/ 34503 w 71993"/>
                <a:gd name="connsiteY10" fmla="*/ 235 h 55809"/>
                <a:gd name="connsiteX11" fmla="*/ 29610 w 71993"/>
                <a:gd name="connsiteY11" fmla="*/ 5125 h 55809"/>
                <a:gd name="connsiteX12" fmla="*/ 29610 w 71993"/>
                <a:gd name="connsiteY12" fmla="*/ 21836 h 55809"/>
                <a:gd name="connsiteX13" fmla="*/ 9064 w 71993"/>
                <a:gd name="connsiteY13" fmla="*/ 21836 h 55809"/>
                <a:gd name="connsiteX14" fmla="*/ 259 w 71993"/>
                <a:gd name="connsiteY14" fmla="*/ 26726 h 55809"/>
                <a:gd name="connsiteX15" fmla="*/ 5150 w 71993"/>
                <a:gd name="connsiteY15" fmla="*/ 35534 h 55809"/>
                <a:gd name="connsiteX16" fmla="*/ 9064 w 71993"/>
                <a:gd name="connsiteY16" fmla="*/ 35534 h 55809"/>
                <a:gd name="connsiteX17" fmla="*/ 29062 w 71993"/>
                <a:gd name="connsiteY17" fmla="*/ 35534 h 5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93" h="55809">
                  <a:moveTo>
                    <a:pt x="29062" y="50601"/>
                  </a:moveTo>
                  <a:cubicBezTo>
                    <a:pt x="30143" y="54382"/>
                    <a:pt x="34085" y="56574"/>
                    <a:pt x="37867" y="55491"/>
                  </a:cubicBezTo>
                  <a:cubicBezTo>
                    <a:pt x="40234" y="54820"/>
                    <a:pt x="42083" y="52971"/>
                    <a:pt x="42760" y="50601"/>
                  </a:cubicBezTo>
                  <a:lnTo>
                    <a:pt x="42760" y="35534"/>
                  </a:lnTo>
                  <a:lnTo>
                    <a:pt x="62896" y="35534"/>
                  </a:lnTo>
                  <a:cubicBezTo>
                    <a:pt x="66678" y="36616"/>
                    <a:pt x="70620" y="34424"/>
                    <a:pt x="71701" y="30644"/>
                  </a:cubicBezTo>
                  <a:cubicBezTo>
                    <a:pt x="72781" y="26863"/>
                    <a:pt x="70591" y="22918"/>
                    <a:pt x="66809" y="21836"/>
                  </a:cubicBezTo>
                  <a:cubicBezTo>
                    <a:pt x="65530" y="21466"/>
                    <a:pt x="64175" y="21466"/>
                    <a:pt x="62896" y="21836"/>
                  </a:cubicBezTo>
                  <a:lnTo>
                    <a:pt x="43308" y="21836"/>
                  </a:lnTo>
                  <a:lnTo>
                    <a:pt x="43308" y="5125"/>
                  </a:lnTo>
                  <a:cubicBezTo>
                    <a:pt x="42227" y="1344"/>
                    <a:pt x="38285" y="-847"/>
                    <a:pt x="34503" y="235"/>
                  </a:cubicBezTo>
                  <a:cubicBezTo>
                    <a:pt x="32136" y="906"/>
                    <a:pt x="30287" y="2755"/>
                    <a:pt x="29610" y="5125"/>
                  </a:cubicBezTo>
                  <a:lnTo>
                    <a:pt x="29610" y="21836"/>
                  </a:lnTo>
                  <a:lnTo>
                    <a:pt x="9064" y="21836"/>
                  </a:lnTo>
                  <a:cubicBezTo>
                    <a:pt x="5282" y="20754"/>
                    <a:pt x="1340" y="22946"/>
                    <a:pt x="259" y="26726"/>
                  </a:cubicBezTo>
                  <a:cubicBezTo>
                    <a:pt x="-822" y="30507"/>
                    <a:pt x="1368" y="34452"/>
                    <a:pt x="5150" y="35534"/>
                  </a:cubicBezTo>
                  <a:cubicBezTo>
                    <a:pt x="6430" y="35904"/>
                    <a:pt x="7784" y="35904"/>
                    <a:pt x="9064" y="35534"/>
                  </a:cubicBezTo>
                  <a:lnTo>
                    <a:pt x="29062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612C750D-ABE5-4C8F-93C9-EFA5D1A9AAB1}"/>
                </a:ext>
              </a:extLst>
            </p:cNvPr>
            <p:cNvSpPr/>
            <p:nvPr/>
          </p:nvSpPr>
          <p:spPr>
            <a:xfrm>
              <a:off x="6993981" y="6074929"/>
              <a:ext cx="225242" cy="108211"/>
            </a:xfrm>
            <a:custGeom>
              <a:avLst/>
              <a:gdLst>
                <a:gd name="connsiteX0" fmla="*/ 172352 w 225242"/>
                <a:gd name="connsiteY0" fmla="*/ 7060 h 108211"/>
                <a:gd name="connsiteX1" fmla="*/ 158655 w 225242"/>
                <a:gd name="connsiteY1" fmla="*/ 38701 h 108211"/>
                <a:gd name="connsiteX2" fmla="*/ 177421 w 225242"/>
                <a:gd name="connsiteY2" fmla="*/ 72124 h 108211"/>
                <a:gd name="connsiteX3" fmla="*/ 184269 w 225242"/>
                <a:gd name="connsiteY3" fmla="*/ 92259 h 108211"/>
                <a:gd name="connsiteX4" fmla="*/ 133862 w 225242"/>
                <a:gd name="connsiteY4" fmla="*/ 74178 h 108211"/>
                <a:gd name="connsiteX5" fmla="*/ 143861 w 225242"/>
                <a:gd name="connsiteY5" fmla="*/ 30072 h 108211"/>
                <a:gd name="connsiteX6" fmla="*/ 128383 w 225242"/>
                <a:gd name="connsiteY6" fmla="*/ 2676 h 108211"/>
                <a:gd name="connsiteX7" fmla="*/ 95234 w 225242"/>
                <a:gd name="connsiteY7" fmla="*/ 21168 h 108211"/>
                <a:gd name="connsiteX8" fmla="*/ 107014 w 225242"/>
                <a:gd name="connsiteY8" fmla="*/ 28976 h 108211"/>
                <a:gd name="connsiteX9" fmla="*/ 124958 w 225242"/>
                <a:gd name="connsiteY9" fmla="*/ 16374 h 108211"/>
                <a:gd name="connsiteX10" fmla="*/ 129752 w 225242"/>
                <a:gd name="connsiteY10" fmla="*/ 30756 h 108211"/>
                <a:gd name="connsiteX11" fmla="*/ 107699 w 225242"/>
                <a:gd name="connsiteY11" fmla="*/ 82671 h 108211"/>
                <a:gd name="connsiteX12" fmla="*/ 86605 w 225242"/>
                <a:gd name="connsiteY12" fmla="*/ 88150 h 108211"/>
                <a:gd name="connsiteX13" fmla="*/ 79208 w 225242"/>
                <a:gd name="connsiteY13" fmla="*/ 38427 h 108211"/>
                <a:gd name="connsiteX14" fmla="*/ 74551 w 225242"/>
                <a:gd name="connsiteY14" fmla="*/ 30345 h 108211"/>
                <a:gd name="connsiteX15" fmla="*/ 65921 w 225242"/>
                <a:gd name="connsiteY15" fmla="*/ 33633 h 108211"/>
                <a:gd name="connsiteX16" fmla="*/ 23458 w 225242"/>
                <a:gd name="connsiteY16" fmla="*/ 75822 h 108211"/>
                <a:gd name="connsiteX17" fmla="*/ 16610 w 225242"/>
                <a:gd name="connsiteY17" fmla="*/ 70206 h 108211"/>
                <a:gd name="connsiteX18" fmla="*/ 26746 w 225242"/>
                <a:gd name="connsiteY18" fmla="*/ 17607 h 108211"/>
                <a:gd name="connsiteX19" fmla="*/ 29622 w 225242"/>
                <a:gd name="connsiteY19" fmla="*/ 14730 h 108211"/>
                <a:gd name="connsiteX20" fmla="*/ 32773 w 225242"/>
                <a:gd name="connsiteY20" fmla="*/ 25825 h 108211"/>
                <a:gd name="connsiteX21" fmla="*/ 46471 w 225242"/>
                <a:gd name="connsiteY21" fmla="*/ 24318 h 108211"/>
                <a:gd name="connsiteX22" fmla="*/ 32773 w 225242"/>
                <a:gd name="connsiteY22" fmla="*/ 485 h 108211"/>
                <a:gd name="connsiteX23" fmla="*/ 14966 w 225242"/>
                <a:gd name="connsiteY23" fmla="*/ 8703 h 108211"/>
                <a:gd name="connsiteX24" fmla="*/ 2775 w 225242"/>
                <a:gd name="connsiteY24" fmla="*/ 75822 h 108211"/>
                <a:gd name="connsiteX25" fmla="*/ 21678 w 225242"/>
                <a:gd name="connsiteY25" fmla="*/ 89520 h 108211"/>
                <a:gd name="connsiteX26" fmla="*/ 62771 w 225242"/>
                <a:gd name="connsiteY26" fmla="*/ 63768 h 108211"/>
                <a:gd name="connsiteX27" fmla="*/ 81537 w 225242"/>
                <a:gd name="connsiteY27" fmla="*/ 101026 h 108211"/>
                <a:gd name="connsiteX28" fmla="*/ 91673 w 225242"/>
                <a:gd name="connsiteY28" fmla="*/ 102806 h 108211"/>
                <a:gd name="connsiteX29" fmla="*/ 116192 w 225242"/>
                <a:gd name="connsiteY29" fmla="*/ 93629 h 108211"/>
                <a:gd name="connsiteX30" fmla="*/ 125506 w 225242"/>
                <a:gd name="connsiteY30" fmla="*/ 84862 h 108211"/>
                <a:gd name="connsiteX31" fmla="*/ 177147 w 225242"/>
                <a:gd name="connsiteY31" fmla="*/ 108148 h 108211"/>
                <a:gd name="connsiteX32" fmla="*/ 194680 w 225242"/>
                <a:gd name="connsiteY32" fmla="*/ 100889 h 108211"/>
                <a:gd name="connsiteX33" fmla="*/ 188242 w 225242"/>
                <a:gd name="connsiteY33" fmla="*/ 61987 h 108211"/>
                <a:gd name="connsiteX34" fmla="*/ 172626 w 225242"/>
                <a:gd name="connsiteY34" fmla="*/ 35277 h 108211"/>
                <a:gd name="connsiteX35" fmla="*/ 178790 w 225242"/>
                <a:gd name="connsiteY35" fmla="*/ 18702 h 108211"/>
                <a:gd name="connsiteX36" fmla="*/ 199748 w 225242"/>
                <a:gd name="connsiteY36" fmla="*/ 21168 h 108211"/>
                <a:gd name="connsiteX37" fmla="*/ 211528 w 225242"/>
                <a:gd name="connsiteY37" fmla="*/ 36646 h 108211"/>
                <a:gd name="connsiteX38" fmla="*/ 211528 w 225242"/>
                <a:gd name="connsiteY38" fmla="*/ 36646 h 108211"/>
                <a:gd name="connsiteX39" fmla="*/ 225226 w 225242"/>
                <a:gd name="connsiteY39" fmla="*/ 33222 h 108211"/>
                <a:gd name="connsiteX40" fmla="*/ 209747 w 225242"/>
                <a:gd name="connsiteY40" fmla="*/ 11306 h 108211"/>
                <a:gd name="connsiteX41" fmla="*/ 172352 w 225242"/>
                <a:gd name="connsiteY41" fmla="*/ 7060 h 10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5242" h="108211">
                  <a:moveTo>
                    <a:pt x="172352" y="7060"/>
                  </a:moveTo>
                  <a:cubicBezTo>
                    <a:pt x="160890" y="13045"/>
                    <a:pt x="155178" y="26236"/>
                    <a:pt x="158655" y="38701"/>
                  </a:cubicBezTo>
                  <a:cubicBezTo>
                    <a:pt x="161745" y="51344"/>
                    <a:pt x="168235" y="62905"/>
                    <a:pt x="177421" y="72124"/>
                  </a:cubicBezTo>
                  <a:cubicBezTo>
                    <a:pt x="187968" y="84452"/>
                    <a:pt x="188927" y="87054"/>
                    <a:pt x="184269" y="92259"/>
                  </a:cubicBezTo>
                  <a:cubicBezTo>
                    <a:pt x="176599" y="100478"/>
                    <a:pt x="151669" y="87602"/>
                    <a:pt x="133862" y="74178"/>
                  </a:cubicBezTo>
                  <a:cubicBezTo>
                    <a:pt x="141709" y="60878"/>
                    <a:pt x="145205" y="45454"/>
                    <a:pt x="143861" y="30072"/>
                  </a:cubicBezTo>
                  <a:cubicBezTo>
                    <a:pt x="142628" y="14593"/>
                    <a:pt x="137423" y="5553"/>
                    <a:pt x="128383" y="2676"/>
                  </a:cubicBezTo>
                  <a:cubicBezTo>
                    <a:pt x="113726" y="-1159"/>
                    <a:pt x="97700" y="17333"/>
                    <a:pt x="95234" y="21168"/>
                  </a:cubicBezTo>
                  <a:lnTo>
                    <a:pt x="107014" y="28976"/>
                  </a:lnTo>
                  <a:cubicBezTo>
                    <a:pt x="109617" y="25004"/>
                    <a:pt x="120712" y="15278"/>
                    <a:pt x="124958" y="16374"/>
                  </a:cubicBezTo>
                  <a:cubicBezTo>
                    <a:pt x="126191" y="16374"/>
                    <a:pt x="128794" y="20209"/>
                    <a:pt x="129752" y="30756"/>
                  </a:cubicBezTo>
                  <a:cubicBezTo>
                    <a:pt x="131452" y="50645"/>
                    <a:pt x="123194" y="70083"/>
                    <a:pt x="107699" y="82671"/>
                  </a:cubicBezTo>
                  <a:cubicBezTo>
                    <a:pt x="102032" y="87917"/>
                    <a:pt x="94110" y="89985"/>
                    <a:pt x="86605" y="88150"/>
                  </a:cubicBezTo>
                  <a:cubicBezTo>
                    <a:pt x="74277" y="83356"/>
                    <a:pt x="76195" y="52536"/>
                    <a:pt x="79208" y="38427"/>
                  </a:cubicBezTo>
                  <a:cubicBezTo>
                    <a:pt x="79945" y="34934"/>
                    <a:pt x="77938" y="31455"/>
                    <a:pt x="74551" y="30345"/>
                  </a:cubicBezTo>
                  <a:cubicBezTo>
                    <a:pt x="71256" y="29113"/>
                    <a:pt x="67561" y="30524"/>
                    <a:pt x="65921" y="33633"/>
                  </a:cubicBezTo>
                  <a:cubicBezTo>
                    <a:pt x="58251" y="47330"/>
                    <a:pt x="37704" y="76781"/>
                    <a:pt x="23458" y="75822"/>
                  </a:cubicBezTo>
                  <a:cubicBezTo>
                    <a:pt x="20200" y="75630"/>
                    <a:pt x="17435" y="73370"/>
                    <a:pt x="16610" y="70206"/>
                  </a:cubicBezTo>
                  <a:cubicBezTo>
                    <a:pt x="12243" y="52029"/>
                    <a:pt x="15938" y="32852"/>
                    <a:pt x="26746" y="17607"/>
                  </a:cubicBezTo>
                  <a:cubicBezTo>
                    <a:pt x="27557" y="16511"/>
                    <a:pt x="28525" y="15538"/>
                    <a:pt x="29622" y="14730"/>
                  </a:cubicBezTo>
                  <a:cubicBezTo>
                    <a:pt x="31324" y="18209"/>
                    <a:pt x="32391" y="21962"/>
                    <a:pt x="32773" y="25825"/>
                  </a:cubicBezTo>
                  <a:lnTo>
                    <a:pt x="46471" y="24318"/>
                  </a:lnTo>
                  <a:cubicBezTo>
                    <a:pt x="46471" y="19524"/>
                    <a:pt x="43457" y="3498"/>
                    <a:pt x="32773" y="485"/>
                  </a:cubicBezTo>
                  <a:cubicBezTo>
                    <a:pt x="26883" y="-1296"/>
                    <a:pt x="20856" y="1444"/>
                    <a:pt x="14966" y="8703"/>
                  </a:cubicBezTo>
                  <a:cubicBezTo>
                    <a:pt x="958" y="28085"/>
                    <a:pt x="-3523" y="52755"/>
                    <a:pt x="2775" y="75822"/>
                  </a:cubicBezTo>
                  <a:cubicBezTo>
                    <a:pt x="5890" y="83671"/>
                    <a:pt x="13255" y="88999"/>
                    <a:pt x="21678" y="89520"/>
                  </a:cubicBezTo>
                  <a:cubicBezTo>
                    <a:pt x="37019" y="90615"/>
                    <a:pt x="51539" y="77055"/>
                    <a:pt x="62771" y="63768"/>
                  </a:cubicBezTo>
                  <a:cubicBezTo>
                    <a:pt x="62771" y="78973"/>
                    <a:pt x="67291" y="95547"/>
                    <a:pt x="81537" y="101026"/>
                  </a:cubicBezTo>
                  <a:cubicBezTo>
                    <a:pt x="84772" y="102258"/>
                    <a:pt x="88211" y="102861"/>
                    <a:pt x="91673" y="102806"/>
                  </a:cubicBezTo>
                  <a:cubicBezTo>
                    <a:pt x="100628" y="102505"/>
                    <a:pt x="109237" y="99286"/>
                    <a:pt x="116192" y="93629"/>
                  </a:cubicBezTo>
                  <a:cubicBezTo>
                    <a:pt x="119594" y="91040"/>
                    <a:pt x="122716" y="88095"/>
                    <a:pt x="125506" y="84862"/>
                  </a:cubicBezTo>
                  <a:cubicBezTo>
                    <a:pt x="140220" y="97273"/>
                    <a:pt x="158104" y="105341"/>
                    <a:pt x="177147" y="108148"/>
                  </a:cubicBezTo>
                  <a:cubicBezTo>
                    <a:pt x="183776" y="108436"/>
                    <a:pt x="190195" y="105779"/>
                    <a:pt x="194680" y="100889"/>
                  </a:cubicBezTo>
                  <a:cubicBezTo>
                    <a:pt x="208377" y="85684"/>
                    <a:pt x="197282" y="72535"/>
                    <a:pt x="188242" y="61987"/>
                  </a:cubicBezTo>
                  <a:cubicBezTo>
                    <a:pt x="180718" y="54659"/>
                    <a:pt x="175321" y="45427"/>
                    <a:pt x="172626" y="35277"/>
                  </a:cubicBezTo>
                  <a:cubicBezTo>
                    <a:pt x="170362" y="28989"/>
                    <a:pt x="172967" y="21976"/>
                    <a:pt x="178790" y="18702"/>
                  </a:cubicBezTo>
                  <a:cubicBezTo>
                    <a:pt x="185682" y="15511"/>
                    <a:pt x="193787" y="16456"/>
                    <a:pt x="199748" y="21168"/>
                  </a:cubicBezTo>
                  <a:cubicBezTo>
                    <a:pt x="204650" y="25510"/>
                    <a:pt x="208653" y="30770"/>
                    <a:pt x="211528" y="36646"/>
                  </a:cubicBezTo>
                  <a:lnTo>
                    <a:pt x="211528" y="36646"/>
                  </a:lnTo>
                  <a:lnTo>
                    <a:pt x="225226" y="33222"/>
                  </a:lnTo>
                  <a:cubicBezTo>
                    <a:pt x="222059" y="24688"/>
                    <a:pt x="216723" y="17141"/>
                    <a:pt x="209747" y="11306"/>
                  </a:cubicBezTo>
                  <a:cubicBezTo>
                    <a:pt x="199292" y="2443"/>
                    <a:pt x="184527" y="772"/>
                    <a:pt x="172352" y="70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728A9B62-9157-4EE3-B959-7156E1962298}"/>
                </a:ext>
              </a:extLst>
            </p:cNvPr>
            <p:cNvSpPr/>
            <p:nvPr/>
          </p:nvSpPr>
          <p:spPr>
            <a:xfrm>
              <a:off x="7237537" y="6048377"/>
              <a:ext cx="96199" cy="121044"/>
            </a:xfrm>
            <a:custGeom>
              <a:avLst/>
              <a:gdLst>
                <a:gd name="connsiteX0" fmla="*/ 60568 w 96199"/>
                <a:gd name="connsiteY0" fmla="*/ 54843 h 121044"/>
                <a:gd name="connsiteX1" fmla="*/ 26050 w 96199"/>
                <a:gd name="connsiteY1" fmla="*/ 75801 h 121044"/>
                <a:gd name="connsiteX2" fmla="*/ 24 w 96199"/>
                <a:gd name="connsiteY2" fmla="*/ 98128 h 121044"/>
                <a:gd name="connsiteX3" fmla="*/ 5504 w 96199"/>
                <a:gd name="connsiteY3" fmla="*/ 110182 h 121044"/>
                <a:gd name="connsiteX4" fmla="*/ 63034 w 96199"/>
                <a:gd name="connsiteY4" fmla="*/ 121003 h 121044"/>
                <a:gd name="connsiteX5" fmla="*/ 82074 w 96199"/>
                <a:gd name="connsiteY5" fmla="*/ 121003 h 121044"/>
                <a:gd name="connsiteX6" fmla="*/ 81252 w 96199"/>
                <a:gd name="connsiteY6" fmla="*/ 107305 h 121044"/>
                <a:gd name="connsiteX7" fmla="*/ 14818 w 96199"/>
                <a:gd name="connsiteY7" fmla="*/ 100320 h 121044"/>
                <a:gd name="connsiteX8" fmla="*/ 32899 w 96199"/>
                <a:gd name="connsiteY8" fmla="*/ 89361 h 121044"/>
                <a:gd name="connsiteX9" fmla="*/ 68787 w 96199"/>
                <a:gd name="connsiteY9" fmla="*/ 67582 h 121044"/>
                <a:gd name="connsiteX10" fmla="*/ 96182 w 96199"/>
                <a:gd name="connsiteY10" fmla="*/ 29777 h 121044"/>
                <a:gd name="connsiteX11" fmla="*/ 78512 w 96199"/>
                <a:gd name="connsiteY11" fmla="*/ 3203 h 121044"/>
                <a:gd name="connsiteX12" fmla="*/ 63445 w 96199"/>
                <a:gd name="connsiteY12" fmla="*/ 874 h 121044"/>
                <a:gd name="connsiteX13" fmla="*/ 36049 w 96199"/>
                <a:gd name="connsiteY13" fmla="*/ 40872 h 121044"/>
                <a:gd name="connsiteX14" fmla="*/ 49747 w 96199"/>
                <a:gd name="connsiteY14" fmla="*/ 45255 h 121044"/>
                <a:gd name="connsiteX15" fmla="*/ 68650 w 96199"/>
                <a:gd name="connsiteY15" fmla="*/ 14298 h 121044"/>
                <a:gd name="connsiteX16" fmla="*/ 71115 w 96199"/>
                <a:gd name="connsiteY16" fmla="*/ 14298 h 121044"/>
                <a:gd name="connsiteX17" fmla="*/ 82759 w 96199"/>
                <a:gd name="connsiteY17" fmla="*/ 29365 h 121044"/>
                <a:gd name="connsiteX18" fmla="*/ 60568 w 96199"/>
                <a:gd name="connsiteY18" fmla="*/ 54843 h 1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9" h="121044">
                  <a:moveTo>
                    <a:pt x="60568" y="54843"/>
                  </a:moveTo>
                  <a:cubicBezTo>
                    <a:pt x="49516" y="62555"/>
                    <a:pt x="37986" y="69555"/>
                    <a:pt x="26050" y="75801"/>
                  </a:cubicBezTo>
                  <a:cubicBezTo>
                    <a:pt x="10435" y="84293"/>
                    <a:pt x="983" y="89499"/>
                    <a:pt x="24" y="98128"/>
                  </a:cubicBezTo>
                  <a:cubicBezTo>
                    <a:pt x="-341" y="102826"/>
                    <a:pt x="1727" y="107374"/>
                    <a:pt x="5504" y="110182"/>
                  </a:cubicBezTo>
                  <a:cubicBezTo>
                    <a:pt x="15914" y="119223"/>
                    <a:pt x="43583" y="121003"/>
                    <a:pt x="63034" y="121003"/>
                  </a:cubicBezTo>
                  <a:cubicBezTo>
                    <a:pt x="71800" y="121003"/>
                    <a:pt x="78923" y="121003"/>
                    <a:pt x="82074" y="121003"/>
                  </a:cubicBezTo>
                  <a:lnTo>
                    <a:pt x="81252" y="107305"/>
                  </a:lnTo>
                  <a:cubicBezTo>
                    <a:pt x="59199" y="108675"/>
                    <a:pt x="24954" y="107305"/>
                    <a:pt x="14818" y="100320"/>
                  </a:cubicBezTo>
                  <a:cubicBezTo>
                    <a:pt x="20505" y="96128"/>
                    <a:pt x="26557" y="92471"/>
                    <a:pt x="32899" y="89361"/>
                  </a:cubicBezTo>
                  <a:cubicBezTo>
                    <a:pt x="45269" y="82800"/>
                    <a:pt x="57252" y="75527"/>
                    <a:pt x="68787" y="67582"/>
                  </a:cubicBezTo>
                  <a:cubicBezTo>
                    <a:pt x="87553" y="53884"/>
                    <a:pt x="96182" y="41830"/>
                    <a:pt x="96182" y="29777"/>
                  </a:cubicBezTo>
                  <a:cubicBezTo>
                    <a:pt x="94963" y="18572"/>
                    <a:pt x="88373" y="8655"/>
                    <a:pt x="78512" y="3203"/>
                  </a:cubicBezTo>
                  <a:cubicBezTo>
                    <a:pt x="74195" y="-43"/>
                    <a:pt x="68540" y="-920"/>
                    <a:pt x="63445" y="874"/>
                  </a:cubicBezTo>
                  <a:cubicBezTo>
                    <a:pt x="47692" y="6080"/>
                    <a:pt x="37282" y="35119"/>
                    <a:pt x="36049" y="40872"/>
                  </a:cubicBezTo>
                  <a:lnTo>
                    <a:pt x="49747" y="45255"/>
                  </a:lnTo>
                  <a:cubicBezTo>
                    <a:pt x="53446" y="34160"/>
                    <a:pt x="62075" y="16490"/>
                    <a:pt x="68650" y="14298"/>
                  </a:cubicBezTo>
                  <a:cubicBezTo>
                    <a:pt x="69420" y="13887"/>
                    <a:pt x="70346" y="13887"/>
                    <a:pt x="71115" y="14298"/>
                  </a:cubicBezTo>
                  <a:cubicBezTo>
                    <a:pt x="78923" y="19777"/>
                    <a:pt x="82759" y="24708"/>
                    <a:pt x="82759" y="29365"/>
                  </a:cubicBezTo>
                  <a:cubicBezTo>
                    <a:pt x="82759" y="34023"/>
                    <a:pt x="79060" y="41967"/>
                    <a:pt x="60568" y="548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574DDEB0-303E-4165-8340-98C948A91232}"/>
                </a:ext>
              </a:extLst>
            </p:cNvPr>
            <p:cNvSpPr/>
            <p:nvPr/>
          </p:nvSpPr>
          <p:spPr>
            <a:xfrm>
              <a:off x="7375676" y="6084496"/>
              <a:ext cx="98462" cy="89308"/>
            </a:xfrm>
            <a:custGeom>
              <a:avLst/>
              <a:gdLst>
                <a:gd name="connsiteX0" fmla="*/ 86802 w 98462"/>
                <a:gd name="connsiteY0" fmla="*/ 70775 h 89308"/>
                <a:gd name="connsiteX1" fmla="*/ 72639 w 98462"/>
                <a:gd name="connsiteY1" fmla="*/ 73022 h 89308"/>
                <a:gd name="connsiteX2" fmla="*/ 71324 w 98462"/>
                <a:gd name="connsiteY2" fmla="*/ 71871 h 89308"/>
                <a:gd name="connsiteX3" fmla="*/ 71324 w 98462"/>
                <a:gd name="connsiteY3" fmla="*/ 50366 h 89308"/>
                <a:gd name="connsiteX4" fmla="*/ 73242 w 98462"/>
                <a:gd name="connsiteY4" fmla="*/ 12560 h 89308"/>
                <a:gd name="connsiteX5" fmla="*/ 63379 w 98462"/>
                <a:gd name="connsiteY5" fmla="*/ 2561 h 89308"/>
                <a:gd name="connsiteX6" fmla="*/ 17492 w 98462"/>
                <a:gd name="connsiteY6" fmla="*/ 44750 h 89308"/>
                <a:gd name="connsiteX7" fmla="*/ 22560 w 98462"/>
                <a:gd name="connsiteY7" fmla="*/ 1602 h 89308"/>
                <a:gd name="connsiteX8" fmla="*/ 8862 w 98462"/>
                <a:gd name="connsiteY8" fmla="*/ -42 h 89308"/>
                <a:gd name="connsiteX9" fmla="*/ 370 w 98462"/>
                <a:gd name="connsiteY9" fmla="*/ 72967 h 89308"/>
                <a:gd name="connsiteX10" fmla="*/ 4890 w 98462"/>
                <a:gd name="connsiteY10" fmla="*/ 82145 h 89308"/>
                <a:gd name="connsiteX11" fmla="*/ 14068 w 98462"/>
                <a:gd name="connsiteY11" fmla="*/ 77624 h 89308"/>
                <a:gd name="connsiteX12" fmla="*/ 61051 w 98462"/>
                <a:gd name="connsiteY12" fmla="*/ 17491 h 89308"/>
                <a:gd name="connsiteX13" fmla="*/ 58585 w 98462"/>
                <a:gd name="connsiteY13" fmla="*/ 47215 h 89308"/>
                <a:gd name="connsiteX14" fmla="*/ 62831 w 98462"/>
                <a:gd name="connsiteY14" fmla="*/ 82556 h 89308"/>
                <a:gd name="connsiteX15" fmla="*/ 79132 w 98462"/>
                <a:gd name="connsiteY15" fmla="*/ 89267 h 89308"/>
                <a:gd name="connsiteX16" fmla="*/ 98445 w 98462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8462" h="89308">
                  <a:moveTo>
                    <a:pt x="86802" y="70775"/>
                  </a:moveTo>
                  <a:cubicBezTo>
                    <a:pt x="83515" y="75310"/>
                    <a:pt x="77173" y="76310"/>
                    <a:pt x="72639" y="73022"/>
                  </a:cubicBezTo>
                  <a:cubicBezTo>
                    <a:pt x="72173" y="72679"/>
                    <a:pt x="71735" y="72296"/>
                    <a:pt x="71324" y="71871"/>
                  </a:cubicBezTo>
                  <a:cubicBezTo>
                    <a:pt x="67489" y="68584"/>
                    <a:pt x="68858" y="61598"/>
                    <a:pt x="71324" y="50366"/>
                  </a:cubicBezTo>
                  <a:cubicBezTo>
                    <a:pt x="75105" y="38120"/>
                    <a:pt x="75762" y="25121"/>
                    <a:pt x="73242" y="12560"/>
                  </a:cubicBezTo>
                  <a:cubicBezTo>
                    <a:pt x="72392" y="7478"/>
                    <a:pt x="68448" y="3479"/>
                    <a:pt x="63379" y="2561"/>
                  </a:cubicBezTo>
                  <a:cubicBezTo>
                    <a:pt x="51873" y="917"/>
                    <a:pt x="34066" y="21190"/>
                    <a:pt x="17492" y="44750"/>
                  </a:cubicBezTo>
                  <a:lnTo>
                    <a:pt x="22560" y="1602"/>
                  </a:lnTo>
                  <a:lnTo>
                    <a:pt x="8862" y="-42"/>
                  </a:lnTo>
                  <a:lnTo>
                    <a:pt x="370" y="72967"/>
                  </a:lnTo>
                  <a:cubicBezTo>
                    <a:pt x="-916" y="76748"/>
                    <a:pt x="1108" y="80857"/>
                    <a:pt x="4890" y="82145"/>
                  </a:cubicBezTo>
                  <a:cubicBezTo>
                    <a:pt x="8674" y="83432"/>
                    <a:pt x="12781" y="81405"/>
                    <a:pt x="14068" y="77624"/>
                  </a:cubicBezTo>
                  <a:cubicBezTo>
                    <a:pt x="26585" y="55311"/>
                    <a:pt x="42422" y="35038"/>
                    <a:pt x="61051" y="17491"/>
                  </a:cubicBezTo>
                  <a:cubicBezTo>
                    <a:pt x="62421" y="27463"/>
                    <a:pt x="61585" y="37613"/>
                    <a:pt x="58585" y="47215"/>
                  </a:cubicBezTo>
                  <a:cubicBezTo>
                    <a:pt x="55572" y="60091"/>
                    <a:pt x="52421" y="73515"/>
                    <a:pt x="62831" y="82556"/>
                  </a:cubicBezTo>
                  <a:cubicBezTo>
                    <a:pt x="67242" y="86733"/>
                    <a:pt x="73050" y="89130"/>
                    <a:pt x="79132" y="89267"/>
                  </a:cubicBezTo>
                  <a:cubicBezTo>
                    <a:pt x="86529" y="88980"/>
                    <a:pt x="93487" y="85720"/>
                    <a:pt x="98445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708A69E0-2204-4940-ADFA-3C09ADB5F3D4}"/>
                </a:ext>
              </a:extLst>
            </p:cNvPr>
            <p:cNvSpPr/>
            <p:nvPr/>
          </p:nvSpPr>
          <p:spPr>
            <a:xfrm rot="-4897800">
              <a:off x="7424887" y="6104603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F7F84061-D55E-4C4B-8E2F-008D2F7DA8F6}"/>
                </a:ext>
              </a:extLst>
            </p:cNvPr>
            <p:cNvSpPr/>
            <p:nvPr/>
          </p:nvSpPr>
          <p:spPr>
            <a:xfrm>
              <a:off x="6597759" y="6353518"/>
              <a:ext cx="112458" cy="141497"/>
            </a:xfrm>
            <a:custGeom>
              <a:avLst/>
              <a:gdLst>
                <a:gd name="connsiteX0" fmla="*/ 90662 w 112458"/>
                <a:gd name="connsiteY0" fmla="*/ 119402 h 141497"/>
                <a:gd name="connsiteX1" fmla="*/ 82717 w 112458"/>
                <a:gd name="connsiteY1" fmla="*/ 118170 h 141497"/>
                <a:gd name="connsiteX2" fmla="*/ 82717 w 112458"/>
                <a:gd name="connsiteY2" fmla="*/ 77077 h 141497"/>
                <a:gd name="connsiteX3" fmla="*/ 66280 w 112458"/>
                <a:gd name="connsiteY3" fmla="*/ 5027 h 141497"/>
                <a:gd name="connsiteX4" fmla="*/ 48473 w 112458"/>
                <a:gd name="connsiteY4" fmla="*/ 9136 h 141497"/>
                <a:gd name="connsiteX5" fmla="*/ 14639 w 112458"/>
                <a:gd name="connsiteY5" fmla="*/ 76529 h 141497"/>
                <a:gd name="connsiteX6" fmla="*/ 13681 w 112458"/>
                <a:gd name="connsiteY6" fmla="*/ -42 h 141497"/>
                <a:gd name="connsiteX7" fmla="*/ -17 w 112458"/>
                <a:gd name="connsiteY7" fmla="*/ -42 h 141497"/>
                <a:gd name="connsiteX8" fmla="*/ 805 w 112458"/>
                <a:gd name="connsiteY8" fmla="*/ 67214 h 141497"/>
                <a:gd name="connsiteX9" fmla="*/ 2312 w 112458"/>
                <a:gd name="connsiteY9" fmla="*/ 129950 h 141497"/>
                <a:gd name="connsiteX10" fmla="*/ 2312 w 112458"/>
                <a:gd name="connsiteY10" fmla="*/ 134196 h 141497"/>
                <a:gd name="connsiteX11" fmla="*/ 1764 w 112458"/>
                <a:gd name="connsiteY11" fmla="*/ 134196 h 141497"/>
                <a:gd name="connsiteX12" fmla="*/ 7243 w 112458"/>
                <a:gd name="connsiteY12" fmla="*/ 141456 h 141497"/>
                <a:gd name="connsiteX13" fmla="*/ 7243 w 112458"/>
                <a:gd name="connsiteY13" fmla="*/ 141456 h 141497"/>
                <a:gd name="connsiteX14" fmla="*/ 14229 w 112458"/>
                <a:gd name="connsiteY14" fmla="*/ 134470 h 141497"/>
                <a:gd name="connsiteX15" fmla="*/ 56554 w 112458"/>
                <a:gd name="connsiteY15" fmla="*/ 19957 h 141497"/>
                <a:gd name="connsiteX16" fmla="*/ 61349 w 112458"/>
                <a:gd name="connsiteY16" fmla="*/ 18588 h 141497"/>
                <a:gd name="connsiteX17" fmla="*/ 67513 w 112458"/>
                <a:gd name="connsiteY17" fmla="*/ 75570 h 141497"/>
                <a:gd name="connsiteX18" fmla="*/ 75183 w 112458"/>
                <a:gd name="connsiteY18" fmla="*/ 130361 h 141497"/>
                <a:gd name="connsiteX19" fmla="*/ 95045 w 112458"/>
                <a:gd name="connsiteY19" fmla="*/ 132415 h 141497"/>
                <a:gd name="connsiteX20" fmla="*/ 112441 w 112458"/>
                <a:gd name="connsiteY20" fmla="*/ 112965 h 141497"/>
                <a:gd name="connsiteX21" fmla="*/ 98743 w 112458"/>
                <a:gd name="connsiteY21" fmla="*/ 108034 h 141497"/>
                <a:gd name="connsiteX22" fmla="*/ 90662 w 112458"/>
                <a:gd name="connsiteY22" fmla="*/ 119402 h 14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2458" h="141497">
                  <a:moveTo>
                    <a:pt x="90662" y="119402"/>
                  </a:moveTo>
                  <a:cubicBezTo>
                    <a:pt x="87965" y="120238"/>
                    <a:pt x="85035" y="119786"/>
                    <a:pt x="82717" y="118170"/>
                  </a:cubicBezTo>
                  <a:cubicBezTo>
                    <a:pt x="78608" y="115293"/>
                    <a:pt x="81073" y="90774"/>
                    <a:pt x="82717" y="77077"/>
                  </a:cubicBezTo>
                  <a:cubicBezTo>
                    <a:pt x="85731" y="46257"/>
                    <a:pt x="89155" y="11464"/>
                    <a:pt x="66280" y="5027"/>
                  </a:cubicBezTo>
                  <a:cubicBezTo>
                    <a:pt x="60028" y="3451"/>
                    <a:pt x="53399" y="4972"/>
                    <a:pt x="48473" y="9136"/>
                  </a:cubicBezTo>
                  <a:cubicBezTo>
                    <a:pt x="34775" y="19820"/>
                    <a:pt x="22858" y="48996"/>
                    <a:pt x="14639" y="76529"/>
                  </a:cubicBezTo>
                  <a:cubicBezTo>
                    <a:pt x="14639" y="50366"/>
                    <a:pt x="14639" y="20779"/>
                    <a:pt x="13681" y="-42"/>
                  </a:cubicBezTo>
                  <a:lnTo>
                    <a:pt x="-17" y="-42"/>
                  </a:lnTo>
                  <a:lnTo>
                    <a:pt x="805" y="67214"/>
                  </a:lnTo>
                  <a:cubicBezTo>
                    <a:pt x="805" y="101596"/>
                    <a:pt x="805" y="120088"/>
                    <a:pt x="2312" y="129950"/>
                  </a:cubicBezTo>
                  <a:cubicBezTo>
                    <a:pt x="2221" y="131361"/>
                    <a:pt x="2221" y="132785"/>
                    <a:pt x="2312" y="134196"/>
                  </a:cubicBezTo>
                  <a:lnTo>
                    <a:pt x="1764" y="134196"/>
                  </a:lnTo>
                  <a:cubicBezTo>
                    <a:pt x="2722" y="141045"/>
                    <a:pt x="4366" y="141456"/>
                    <a:pt x="7243" y="141456"/>
                  </a:cubicBezTo>
                  <a:lnTo>
                    <a:pt x="7243" y="141456"/>
                  </a:lnTo>
                  <a:cubicBezTo>
                    <a:pt x="11014" y="141250"/>
                    <a:pt x="14024" y="138237"/>
                    <a:pt x="14229" y="134470"/>
                  </a:cubicBezTo>
                  <a:cubicBezTo>
                    <a:pt x="14229" y="126251"/>
                    <a:pt x="34775" y="35162"/>
                    <a:pt x="56554" y="19957"/>
                  </a:cubicBezTo>
                  <a:cubicBezTo>
                    <a:pt x="59020" y="18313"/>
                    <a:pt x="60390" y="18313"/>
                    <a:pt x="61349" y="18588"/>
                  </a:cubicBezTo>
                  <a:cubicBezTo>
                    <a:pt x="72718" y="21738"/>
                    <a:pt x="69704" y="52832"/>
                    <a:pt x="67513" y="75570"/>
                  </a:cubicBezTo>
                  <a:cubicBezTo>
                    <a:pt x="64910" y="102280"/>
                    <a:pt x="62855" y="123512"/>
                    <a:pt x="75183" y="130361"/>
                  </a:cubicBezTo>
                  <a:cubicBezTo>
                    <a:pt x="81153" y="134018"/>
                    <a:pt x="88454" y="134771"/>
                    <a:pt x="95045" y="132415"/>
                  </a:cubicBezTo>
                  <a:cubicBezTo>
                    <a:pt x="103184" y="128484"/>
                    <a:pt x="109437" y="121485"/>
                    <a:pt x="112441" y="112965"/>
                  </a:cubicBezTo>
                  <a:lnTo>
                    <a:pt x="98743" y="108034"/>
                  </a:lnTo>
                  <a:cubicBezTo>
                    <a:pt x="97397" y="112622"/>
                    <a:pt x="94552" y="116622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9E581D3-F934-4219-A71E-B076848611D2}"/>
                </a:ext>
              </a:extLst>
            </p:cNvPr>
            <p:cNvSpPr/>
            <p:nvPr/>
          </p:nvSpPr>
          <p:spPr>
            <a:xfrm>
              <a:off x="6765830" y="6375161"/>
              <a:ext cx="94057" cy="89308"/>
            </a:xfrm>
            <a:custGeom>
              <a:avLst/>
              <a:gdLst>
                <a:gd name="connsiteX0" fmla="*/ 93949 w 94057"/>
                <a:gd name="connsiteY0" fmla="*/ 57899 h 89308"/>
                <a:gd name="connsiteX1" fmla="*/ 90936 w 94057"/>
                <a:gd name="connsiteY1" fmla="*/ 51051 h 89308"/>
                <a:gd name="connsiteX2" fmla="*/ 16146 w 94057"/>
                <a:gd name="connsiteY2" fmla="*/ -42 h 89308"/>
                <a:gd name="connsiteX3" fmla="*/ 8202 w 94057"/>
                <a:gd name="connsiteY3" fmla="*/ 11738 h 89308"/>
                <a:gd name="connsiteX4" fmla="*/ 70663 w 94057"/>
                <a:gd name="connsiteY4" fmla="*/ 54338 h 89308"/>
                <a:gd name="connsiteX5" fmla="*/ -17 w 94057"/>
                <a:gd name="connsiteY5" fmla="*/ 75570 h 89308"/>
                <a:gd name="connsiteX6" fmla="*/ 3955 w 94057"/>
                <a:gd name="connsiteY6" fmla="*/ 89267 h 89308"/>
                <a:gd name="connsiteX7" fmla="*/ 89018 w 94057"/>
                <a:gd name="connsiteY7" fmla="*/ 63790 h 89308"/>
                <a:gd name="connsiteX8" fmla="*/ 93949 w 94057"/>
                <a:gd name="connsiteY8" fmla="*/ 57899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057" h="89308">
                  <a:moveTo>
                    <a:pt x="93949" y="57899"/>
                  </a:moveTo>
                  <a:cubicBezTo>
                    <a:pt x="94390" y="55215"/>
                    <a:pt x="93208" y="52530"/>
                    <a:pt x="90936" y="51051"/>
                  </a:cubicBezTo>
                  <a:lnTo>
                    <a:pt x="16146" y="-42"/>
                  </a:lnTo>
                  <a:lnTo>
                    <a:pt x="8202" y="11738"/>
                  </a:lnTo>
                  <a:lnTo>
                    <a:pt x="70663" y="54338"/>
                  </a:lnTo>
                  <a:lnTo>
                    <a:pt x="-17" y="75570"/>
                  </a:lnTo>
                  <a:lnTo>
                    <a:pt x="3955" y="89267"/>
                  </a:lnTo>
                  <a:lnTo>
                    <a:pt x="89018" y="63790"/>
                  </a:lnTo>
                  <a:cubicBezTo>
                    <a:pt x="91670" y="62954"/>
                    <a:pt x="93596" y="60653"/>
                    <a:pt x="93949" y="578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AA60B36D-C52E-4692-A068-3AB2852AB72D}"/>
                </a:ext>
              </a:extLst>
            </p:cNvPr>
            <p:cNvSpPr/>
            <p:nvPr/>
          </p:nvSpPr>
          <p:spPr>
            <a:xfrm rot="-1210200">
              <a:off x="6788297" y="6472438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2522583-028D-4401-87FD-96A0C8E3A000}"/>
                </a:ext>
              </a:extLst>
            </p:cNvPr>
            <p:cNvSpPr/>
            <p:nvPr/>
          </p:nvSpPr>
          <p:spPr>
            <a:xfrm>
              <a:off x="6912715" y="6375140"/>
              <a:ext cx="123233" cy="110390"/>
            </a:xfrm>
            <a:custGeom>
              <a:avLst/>
              <a:gdLst>
                <a:gd name="connsiteX0" fmla="*/ 88425 w 123233"/>
                <a:gd name="connsiteY0" fmla="*/ 90795 h 110390"/>
                <a:gd name="connsiteX1" fmla="*/ 92534 w 123233"/>
                <a:gd name="connsiteY1" fmla="*/ 59701 h 110390"/>
                <a:gd name="connsiteX2" fmla="*/ 97602 w 123233"/>
                <a:gd name="connsiteY2" fmla="*/ 14636 h 110390"/>
                <a:gd name="connsiteX3" fmla="*/ 85274 w 123233"/>
                <a:gd name="connsiteY3" fmla="*/ 253 h 110390"/>
                <a:gd name="connsiteX4" fmla="*/ 19662 w 123233"/>
                <a:gd name="connsiteY4" fmla="*/ 57373 h 110390"/>
                <a:gd name="connsiteX5" fmla="*/ 19662 w 123233"/>
                <a:gd name="connsiteY5" fmla="*/ 19567 h 110390"/>
                <a:gd name="connsiteX6" fmla="*/ 5964 w 123233"/>
                <a:gd name="connsiteY6" fmla="*/ 19567 h 110390"/>
                <a:gd name="connsiteX7" fmla="*/ 5964 w 123233"/>
                <a:gd name="connsiteY7" fmla="*/ 80111 h 110390"/>
                <a:gd name="connsiteX8" fmla="*/ 2129 w 123233"/>
                <a:gd name="connsiteY8" fmla="*/ 105726 h 110390"/>
                <a:gd name="connsiteX9" fmla="*/ 11443 w 123233"/>
                <a:gd name="connsiteY9" fmla="*/ 110246 h 110390"/>
                <a:gd name="connsiteX10" fmla="*/ 14868 w 123233"/>
                <a:gd name="connsiteY10" fmla="*/ 110246 h 110390"/>
                <a:gd name="connsiteX11" fmla="*/ 20210 w 123233"/>
                <a:gd name="connsiteY11" fmla="*/ 103260 h 110390"/>
                <a:gd name="connsiteX12" fmla="*/ 20210 w 123233"/>
                <a:gd name="connsiteY12" fmla="*/ 84220 h 110390"/>
                <a:gd name="connsiteX13" fmla="*/ 29113 w 123233"/>
                <a:gd name="connsiteY13" fmla="*/ 70522 h 110390"/>
                <a:gd name="connsiteX14" fmla="*/ 82945 w 123233"/>
                <a:gd name="connsiteY14" fmla="*/ 15732 h 110390"/>
                <a:gd name="connsiteX15" fmla="*/ 84315 w 123233"/>
                <a:gd name="connsiteY15" fmla="*/ 19156 h 110390"/>
                <a:gd name="connsiteX16" fmla="*/ 79247 w 123233"/>
                <a:gd name="connsiteY16" fmla="*/ 58058 h 110390"/>
                <a:gd name="connsiteX17" fmla="*/ 77055 w 123233"/>
                <a:gd name="connsiteY17" fmla="*/ 100110 h 110390"/>
                <a:gd name="connsiteX18" fmla="*/ 86507 w 123233"/>
                <a:gd name="connsiteY18" fmla="*/ 106273 h 110390"/>
                <a:gd name="connsiteX19" fmla="*/ 123217 w 123233"/>
                <a:gd name="connsiteY19" fmla="*/ 83535 h 110390"/>
                <a:gd name="connsiteX20" fmla="*/ 110341 w 123233"/>
                <a:gd name="connsiteY20" fmla="*/ 77645 h 110390"/>
                <a:gd name="connsiteX21" fmla="*/ 88425 w 123233"/>
                <a:gd name="connsiteY21" fmla="*/ 90795 h 11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390">
                  <a:moveTo>
                    <a:pt x="88425" y="90795"/>
                  </a:moveTo>
                  <a:cubicBezTo>
                    <a:pt x="85822" y="87507"/>
                    <a:pt x="90068" y="70112"/>
                    <a:pt x="92534" y="59701"/>
                  </a:cubicBezTo>
                  <a:cubicBezTo>
                    <a:pt x="97140" y="45154"/>
                    <a:pt x="98861" y="29840"/>
                    <a:pt x="97602" y="14636"/>
                  </a:cubicBezTo>
                  <a:cubicBezTo>
                    <a:pt x="97112" y="7650"/>
                    <a:pt x="92104" y="1801"/>
                    <a:pt x="85274" y="253"/>
                  </a:cubicBezTo>
                  <a:cubicBezTo>
                    <a:pt x="65275" y="-3856"/>
                    <a:pt x="34456" y="36004"/>
                    <a:pt x="19662" y="57373"/>
                  </a:cubicBezTo>
                  <a:lnTo>
                    <a:pt x="19662" y="19567"/>
                  </a:lnTo>
                  <a:lnTo>
                    <a:pt x="5964" y="19567"/>
                  </a:lnTo>
                  <a:lnTo>
                    <a:pt x="5964" y="80111"/>
                  </a:lnTo>
                  <a:cubicBezTo>
                    <a:pt x="-611" y="92576"/>
                    <a:pt x="-1569" y="100383"/>
                    <a:pt x="2129" y="105726"/>
                  </a:cubicBezTo>
                  <a:cubicBezTo>
                    <a:pt x="4356" y="108602"/>
                    <a:pt x="7803" y="110273"/>
                    <a:pt x="11443" y="110246"/>
                  </a:cubicBezTo>
                  <a:cubicBezTo>
                    <a:pt x="12580" y="110383"/>
                    <a:pt x="13731" y="110383"/>
                    <a:pt x="14868" y="110246"/>
                  </a:cubicBezTo>
                  <a:cubicBezTo>
                    <a:pt x="18017" y="109383"/>
                    <a:pt x="20203" y="106520"/>
                    <a:pt x="20210" y="103260"/>
                  </a:cubicBezTo>
                  <a:lnTo>
                    <a:pt x="20210" y="84220"/>
                  </a:lnTo>
                  <a:cubicBezTo>
                    <a:pt x="22930" y="79494"/>
                    <a:pt x="25903" y="74919"/>
                    <a:pt x="29113" y="70522"/>
                  </a:cubicBezTo>
                  <a:cubicBezTo>
                    <a:pt x="57331" y="29429"/>
                    <a:pt x="78699" y="13951"/>
                    <a:pt x="82945" y="15732"/>
                  </a:cubicBezTo>
                  <a:cubicBezTo>
                    <a:pt x="83733" y="16718"/>
                    <a:pt x="84210" y="17910"/>
                    <a:pt x="84315" y="19156"/>
                  </a:cubicBezTo>
                  <a:cubicBezTo>
                    <a:pt x="84801" y="32320"/>
                    <a:pt x="83089" y="45469"/>
                    <a:pt x="79247" y="58058"/>
                  </a:cubicBezTo>
                  <a:cubicBezTo>
                    <a:pt x="74727" y="76549"/>
                    <a:pt x="71302" y="91343"/>
                    <a:pt x="77055" y="100110"/>
                  </a:cubicBezTo>
                  <a:cubicBezTo>
                    <a:pt x="79175" y="103424"/>
                    <a:pt x="82617" y="105671"/>
                    <a:pt x="86507" y="106273"/>
                  </a:cubicBezTo>
                  <a:cubicBezTo>
                    <a:pt x="110341" y="110657"/>
                    <a:pt x="122669" y="84768"/>
                    <a:pt x="123217" y="83535"/>
                  </a:cubicBezTo>
                  <a:lnTo>
                    <a:pt x="110341" y="77645"/>
                  </a:lnTo>
                  <a:cubicBezTo>
                    <a:pt x="110341" y="77645"/>
                    <a:pt x="101711" y="92986"/>
                    <a:pt x="88425" y="907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E9C92814-ADFD-4471-B2F8-D4B7A2092193}"/>
                </a:ext>
              </a:extLst>
            </p:cNvPr>
            <p:cNvSpPr/>
            <p:nvPr/>
          </p:nvSpPr>
          <p:spPr>
            <a:xfrm>
              <a:off x="7046351" y="6444400"/>
              <a:ext cx="67133" cy="84177"/>
            </a:xfrm>
            <a:custGeom>
              <a:avLst/>
              <a:gdLst>
                <a:gd name="connsiteX0" fmla="*/ 45193 w 67133"/>
                <a:gd name="connsiteY0" fmla="*/ 852 h 84177"/>
                <a:gd name="connsiteX1" fmla="*/ 18619 w 67133"/>
                <a:gd name="connsiteY1" fmla="*/ 7290 h 84177"/>
                <a:gd name="connsiteX2" fmla="*/ 2182 w 67133"/>
                <a:gd name="connsiteY2" fmla="*/ 33042 h 84177"/>
                <a:gd name="connsiteX3" fmla="*/ 21907 w 67133"/>
                <a:gd name="connsiteY3" fmla="*/ 83175 h 84177"/>
                <a:gd name="connsiteX4" fmla="*/ 29030 w 67133"/>
                <a:gd name="connsiteY4" fmla="*/ 84134 h 84177"/>
                <a:gd name="connsiteX5" fmla="*/ 64918 w 67133"/>
                <a:gd name="connsiteY5" fmla="*/ 50986 h 84177"/>
                <a:gd name="connsiteX6" fmla="*/ 45193 w 67133"/>
                <a:gd name="connsiteY6" fmla="*/ 852 h 84177"/>
                <a:gd name="connsiteX7" fmla="*/ 51220 w 67133"/>
                <a:gd name="connsiteY7" fmla="*/ 47013 h 84177"/>
                <a:gd name="connsiteX8" fmla="*/ 25742 w 67133"/>
                <a:gd name="connsiteY8" fmla="*/ 69478 h 84177"/>
                <a:gd name="connsiteX9" fmla="*/ 15880 w 67133"/>
                <a:gd name="connsiteY9" fmla="*/ 37014 h 84177"/>
                <a:gd name="connsiteX10" fmla="*/ 27523 w 67133"/>
                <a:gd name="connsiteY10" fmla="*/ 18385 h 84177"/>
                <a:gd name="connsiteX11" fmla="*/ 38207 w 67133"/>
                <a:gd name="connsiteY11" fmla="*/ 14139 h 84177"/>
                <a:gd name="connsiteX12" fmla="*/ 41358 w 67133"/>
                <a:gd name="connsiteY12" fmla="*/ 14139 h 84177"/>
                <a:gd name="connsiteX13" fmla="*/ 51220 w 67133"/>
                <a:gd name="connsiteY13" fmla="*/ 47013 h 8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3" h="84177">
                  <a:moveTo>
                    <a:pt x="45193" y="852"/>
                  </a:moveTo>
                  <a:cubicBezTo>
                    <a:pt x="35815" y="-1518"/>
                    <a:pt x="25872" y="893"/>
                    <a:pt x="18619" y="7290"/>
                  </a:cubicBezTo>
                  <a:cubicBezTo>
                    <a:pt x="10635" y="13988"/>
                    <a:pt x="4898" y="22974"/>
                    <a:pt x="2182" y="33042"/>
                  </a:cubicBezTo>
                  <a:cubicBezTo>
                    <a:pt x="-4393" y="56191"/>
                    <a:pt x="4237" y="78244"/>
                    <a:pt x="21907" y="83175"/>
                  </a:cubicBezTo>
                  <a:cubicBezTo>
                    <a:pt x="24222" y="83832"/>
                    <a:pt x="26622" y="84161"/>
                    <a:pt x="29030" y="84134"/>
                  </a:cubicBezTo>
                  <a:cubicBezTo>
                    <a:pt x="46975" y="82162"/>
                    <a:pt x="61534" y="68724"/>
                    <a:pt x="64918" y="50986"/>
                  </a:cubicBezTo>
                  <a:cubicBezTo>
                    <a:pt x="71492" y="27836"/>
                    <a:pt x="62863" y="5783"/>
                    <a:pt x="45193" y="852"/>
                  </a:cubicBezTo>
                  <a:close/>
                  <a:moveTo>
                    <a:pt x="51220" y="47013"/>
                  </a:moveTo>
                  <a:cubicBezTo>
                    <a:pt x="46974" y="61944"/>
                    <a:pt x="35331" y="72217"/>
                    <a:pt x="25742" y="69478"/>
                  </a:cubicBezTo>
                  <a:cubicBezTo>
                    <a:pt x="16154" y="66738"/>
                    <a:pt x="12044" y="51945"/>
                    <a:pt x="15880" y="37014"/>
                  </a:cubicBezTo>
                  <a:cubicBezTo>
                    <a:pt x="17784" y="29768"/>
                    <a:pt x="21845" y="23275"/>
                    <a:pt x="27523" y="18385"/>
                  </a:cubicBezTo>
                  <a:cubicBezTo>
                    <a:pt x="30517" y="15823"/>
                    <a:pt x="34274" y="14331"/>
                    <a:pt x="38207" y="14139"/>
                  </a:cubicBezTo>
                  <a:lnTo>
                    <a:pt x="41358" y="14139"/>
                  </a:lnTo>
                  <a:cubicBezTo>
                    <a:pt x="50946" y="17289"/>
                    <a:pt x="55466" y="32494"/>
                    <a:pt x="51220" y="4701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F7EEE992-2493-4DB3-BD86-E33D12B800CC}"/>
                </a:ext>
              </a:extLst>
            </p:cNvPr>
            <p:cNvSpPr/>
            <p:nvPr/>
          </p:nvSpPr>
          <p:spPr>
            <a:xfrm>
              <a:off x="7156351" y="6389818"/>
              <a:ext cx="23833" cy="32326"/>
            </a:xfrm>
            <a:custGeom>
              <a:avLst/>
              <a:gdLst>
                <a:gd name="connsiteX0" fmla="*/ 11900 w 23833"/>
                <a:gd name="connsiteY0" fmla="*/ 32285 h 32326"/>
                <a:gd name="connsiteX1" fmla="*/ 23817 w 23833"/>
                <a:gd name="connsiteY1" fmla="*/ 16122 h 32326"/>
                <a:gd name="connsiteX2" fmla="*/ 11900 w 23833"/>
                <a:gd name="connsiteY2" fmla="*/ -42 h 32326"/>
                <a:gd name="connsiteX3" fmla="*/ -17 w 23833"/>
                <a:gd name="connsiteY3" fmla="*/ 16122 h 32326"/>
                <a:gd name="connsiteX4" fmla="*/ 11900 w 23833"/>
                <a:gd name="connsiteY4" fmla="*/ 32285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32285"/>
                  </a:move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4777" y="32285"/>
                    <a:pt x="11900" y="3228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DEC68E0B-D78F-48F9-860D-095FADB9A468}"/>
                </a:ext>
              </a:extLst>
            </p:cNvPr>
            <p:cNvSpPr/>
            <p:nvPr/>
          </p:nvSpPr>
          <p:spPr>
            <a:xfrm>
              <a:off x="7158132" y="6432006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82CAD47F-6761-43BC-9D90-98E72E7CBF9C}"/>
                </a:ext>
              </a:extLst>
            </p:cNvPr>
            <p:cNvSpPr/>
            <p:nvPr/>
          </p:nvSpPr>
          <p:spPr>
            <a:xfrm>
              <a:off x="7229275" y="6289002"/>
              <a:ext cx="79669" cy="295733"/>
            </a:xfrm>
            <a:custGeom>
              <a:avLst/>
              <a:gdLst>
                <a:gd name="connsiteX0" fmla="*/ 79652 w 79669"/>
                <a:gd name="connsiteY0" fmla="*/ 10643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643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643"/>
                  </a:moveTo>
                  <a:lnTo>
                    <a:pt x="70338" y="-42"/>
                  </a:lnTo>
                  <a:cubicBezTo>
                    <a:pt x="69105" y="1054"/>
                    <a:pt x="-56777" y="112691"/>
                    <a:pt x="31162" y="295692"/>
                  </a:cubicBezTo>
                  <a:lnTo>
                    <a:pt x="44038" y="289528"/>
                  </a:lnTo>
                  <a:cubicBezTo>
                    <a:pt x="-39244" y="116663"/>
                    <a:pt x="74721" y="14889"/>
                    <a:pt x="79652" y="106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6B63149-150A-4E48-BDFB-61F18B586258}"/>
                </a:ext>
              </a:extLst>
            </p:cNvPr>
            <p:cNvSpPr/>
            <p:nvPr/>
          </p:nvSpPr>
          <p:spPr>
            <a:xfrm>
              <a:off x="7462495" y="6289824"/>
              <a:ext cx="57362" cy="297240"/>
            </a:xfrm>
            <a:custGeom>
              <a:avLst/>
              <a:gdLst>
                <a:gd name="connsiteX0" fmla="*/ -17 w 57362"/>
                <a:gd name="connsiteY0" fmla="*/ 8999 h 297240"/>
                <a:gd name="connsiteX1" fmla="*/ -17 w 57362"/>
                <a:gd name="connsiteY1" fmla="*/ 289802 h 297240"/>
                <a:gd name="connsiteX2" fmla="*/ 12174 w 57362"/>
                <a:gd name="connsiteY2" fmla="*/ 297199 h 297240"/>
                <a:gd name="connsiteX3" fmla="*/ 12174 w 57362"/>
                <a:gd name="connsiteY3" fmla="*/ -42 h 29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240">
                  <a:moveTo>
                    <a:pt x="-17" y="8999"/>
                  </a:moveTo>
                  <a:cubicBezTo>
                    <a:pt x="942" y="10232"/>
                    <a:pt x="95867" y="129402"/>
                    <a:pt x="-17" y="289802"/>
                  </a:cubicBezTo>
                  <a:lnTo>
                    <a:pt x="12174" y="297199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45BBFC54-2BFF-4782-9359-5ECE31DD9374}"/>
                </a:ext>
              </a:extLst>
            </p:cNvPr>
            <p:cNvSpPr/>
            <p:nvPr/>
          </p:nvSpPr>
          <p:spPr>
            <a:xfrm>
              <a:off x="7250834" y="6378573"/>
              <a:ext cx="129886" cy="115906"/>
            </a:xfrm>
            <a:custGeom>
              <a:avLst/>
              <a:gdLst>
                <a:gd name="connsiteX0" fmla="*/ 86584 w 129886"/>
                <a:gd name="connsiteY0" fmla="*/ 45174 h 115906"/>
                <a:gd name="connsiteX1" fmla="*/ 98775 w 129886"/>
                <a:gd name="connsiteY1" fmla="*/ 21340 h 115906"/>
                <a:gd name="connsiteX2" fmla="*/ 103433 w 129886"/>
                <a:gd name="connsiteY2" fmla="*/ 14628 h 115906"/>
                <a:gd name="connsiteX3" fmla="*/ 116171 w 129886"/>
                <a:gd name="connsiteY3" fmla="*/ 52844 h 115906"/>
                <a:gd name="connsiteX4" fmla="*/ 129869 w 129886"/>
                <a:gd name="connsiteY4" fmla="*/ 50653 h 115906"/>
                <a:gd name="connsiteX5" fmla="*/ 105898 w 129886"/>
                <a:gd name="connsiteY5" fmla="*/ 656 h 115906"/>
                <a:gd name="connsiteX6" fmla="*/ 86036 w 129886"/>
                <a:gd name="connsiteY6" fmla="*/ 14354 h 115906"/>
                <a:gd name="connsiteX7" fmla="*/ 83845 w 129886"/>
                <a:gd name="connsiteY7" fmla="*/ 18737 h 115906"/>
                <a:gd name="connsiteX8" fmla="*/ 74530 w 129886"/>
                <a:gd name="connsiteY8" fmla="*/ 5039 h 115906"/>
                <a:gd name="connsiteX9" fmla="*/ 54806 w 129886"/>
                <a:gd name="connsiteY9" fmla="*/ 1067 h 115906"/>
                <a:gd name="connsiteX10" fmla="*/ 25904 w 129886"/>
                <a:gd name="connsiteY10" fmla="*/ 49831 h 115906"/>
                <a:gd name="connsiteX11" fmla="*/ 39601 w 129886"/>
                <a:gd name="connsiteY11" fmla="*/ 53119 h 115906"/>
                <a:gd name="connsiteX12" fmla="*/ 59463 w 129886"/>
                <a:gd name="connsiteY12" fmla="*/ 14354 h 115906"/>
                <a:gd name="connsiteX13" fmla="*/ 65627 w 129886"/>
                <a:gd name="connsiteY13" fmla="*/ 16272 h 115906"/>
                <a:gd name="connsiteX14" fmla="*/ 72065 w 129886"/>
                <a:gd name="connsiteY14" fmla="*/ 41338 h 115906"/>
                <a:gd name="connsiteX15" fmla="*/ 70421 w 129886"/>
                <a:gd name="connsiteY15" fmla="*/ 44900 h 115906"/>
                <a:gd name="connsiteX16" fmla="*/ 29328 w 129886"/>
                <a:gd name="connsiteY16" fmla="*/ 98869 h 115906"/>
                <a:gd name="connsiteX17" fmla="*/ 15630 w 129886"/>
                <a:gd name="connsiteY17" fmla="*/ 91609 h 115906"/>
                <a:gd name="connsiteX18" fmla="*/ 14808 w 129886"/>
                <a:gd name="connsiteY18" fmla="*/ 84486 h 115906"/>
                <a:gd name="connsiteX19" fmla="*/ 1111 w 129886"/>
                <a:gd name="connsiteY19" fmla="*/ 79692 h 115906"/>
                <a:gd name="connsiteX20" fmla="*/ 2891 w 129886"/>
                <a:gd name="connsiteY20" fmla="*/ 98458 h 115906"/>
                <a:gd name="connsiteX21" fmla="*/ 26862 w 129886"/>
                <a:gd name="connsiteY21" fmla="*/ 112840 h 115906"/>
                <a:gd name="connsiteX22" fmla="*/ 31657 w 129886"/>
                <a:gd name="connsiteY22" fmla="*/ 112840 h 115906"/>
                <a:gd name="connsiteX23" fmla="*/ 67271 w 129886"/>
                <a:gd name="connsiteY23" fmla="*/ 83527 h 115906"/>
                <a:gd name="connsiteX24" fmla="*/ 72887 w 129886"/>
                <a:gd name="connsiteY24" fmla="*/ 109142 h 115906"/>
                <a:gd name="connsiteX25" fmla="*/ 91652 w 129886"/>
                <a:gd name="connsiteY25" fmla="*/ 115854 h 115906"/>
                <a:gd name="connsiteX26" fmla="*/ 100419 w 129886"/>
                <a:gd name="connsiteY26" fmla="*/ 114758 h 115906"/>
                <a:gd name="connsiteX27" fmla="*/ 127814 w 129886"/>
                <a:gd name="connsiteY27" fmla="*/ 94623 h 115906"/>
                <a:gd name="connsiteX28" fmla="*/ 114117 w 129886"/>
                <a:gd name="connsiteY28" fmla="*/ 89006 h 115906"/>
                <a:gd name="connsiteX29" fmla="*/ 96173 w 129886"/>
                <a:gd name="connsiteY29" fmla="*/ 100923 h 115906"/>
                <a:gd name="connsiteX30" fmla="*/ 81105 w 129886"/>
                <a:gd name="connsiteY30" fmla="*/ 98458 h 115906"/>
                <a:gd name="connsiteX31" fmla="*/ 82612 w 129886"/>
                <a:gd name="connsiteY31" fmla="*/ 68597 h 115906"/>
                <a:gd name="connsiteX32" fmla="*/ 86584 w 129886"/>
                <a:gd name="connsiteY32" fmla="*/ 45174 h 11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6" h="115906">
                  <a:moveTo>
                    <a:pt x="86584" y="45174"/>
                  </a:moveTo>
                  <a:cubicBezTo>
                    <a:pt x="90557" y="36818"/>
                    <a:pt x="94666" y="28462"/>
                    <a:pt x="98775" y="21340"/>
                  </a:cubicBezTo>
                  <a:cubicBezTo>
                    <a:pt x="100166" y="18998"/>
                    <a:pt x="101722" y="16751"/>
                    <a:pt x="103433" y="14628"/>
                  </a:cubicBezTo>
                  <a:cubicBezTo>
                    <a:pt x="110784" y="26106"/>
                    <a:pt x="115161" y="39243"/>
                    <a:pt x="116171" y="52844"/>
                  </a:cubicBezTo>
                  <a:lnTo>
                    <a:pt x="129869" y="50653"/>
                  </a:lnTo>
                  <a:cubicBezTo>
                    <a:pt x="127814" y="36955"/>
                    <a:pt x="121377" y="3670"/>
                    <a:pt x="105898" y="656"/>
                  </a:cubicBezTo>
                  <a:cubicBezTo>
                    <a:pt x="98638" y="-714"/>
                    <a:pt x="92200" y="3943"/>
                    <a:pt x="86036" y="14354"/>
                  </a:cubicBezTo>
                  <a:cubicBezTo>
                    <a:pt x="86036" y="15724"/>
                    <a:pt x="84530" y="17230"/>
                    <a:pt x="83845" y="18737"/>
                  </a:cubicBezTo>
                  <a:cubicBezTo>
                    <a:pt x="82129" y="13368"/>
                    <a:pt x="78893" y="8614"/>
                    <a:pt x="74530" y="5039"/>
                  </a:cubicBezTo>
                  <a:cubicBezTo>
                    <a:pt x="69176" y="204"/>
                    <a:pt x="61612" y="-1316"/>
                    <a:pt x="54806" y="1067"/>
                  </a:cubicBezTo>
                  <a:cubicBezTo>
                    <a:pt x="36451" y="7505"/>
                    <a:pt x="27410" y="42845"/>
                    <a:pt x="25904" y="49831"/>
                  </a:cubicBezTo>
                  <a:lnTo>
                    <a:pt x="39601" y="53119"/>
                  </a:lnTo>
                  <a:cubicBezTo>
                    <a:pt x="42752" y="39421"/>
                    <a:pt x="51244" y="17230"/>
                    <a:pt x="59463" y="14354"/>
                  </a:cubicBezTo>
                  <a:cubicBezTo>
                    <a:pt x="60285" y="14354"/>
                    <a:pt x="62066" y="13532"/>
                    <a:pt x="65627" y="16272"/>
                  </a:cubicBezTo>
                  <a:cubicBezTo>
                    <a:pt x="71507" y="23202"/>
                    <a:pt x="73881" y="32435"/>
                    <a:pt x="72065" y="41338"/>
                  </a:cubicBezTo>
                  <a:lnTo>
                    <a:pt x="70421" y="44900"/>
                  </a:lnTo>
                  <a:cubicBezTo>
                    <a:pt x="57819" y="71473"/>
                    <a:pt x="43026" y="101745"/>
                    <a:pt x="29328" y="98869"/>
                  </a:cubicBezTo>
                  <a:cubicBezTo>
                    <a:pt x="23990" y="98335"/>
                    <a:pt x="19072" y="95718"/>
                    <a:pt x="15630" y="91609"/>
                  </a:cubicBezTo>
                  <a:cubicBezTo>
                    <a:pt x="14417" y="89445"/>
                    <a:pt x="14121" y="86870"/>
                    <a:pt x="14808" y="84486"/>
                  </a:cubicBezTo>
                  <a:lnTo>
                    <a:pt x="1111" y="79692"/>
                  </a:lnTo>
                  <a:cubicBezTo>
                    <a:pt x="-867" y="85924"/>
                    <a:pt x="-225" y="92705"/>
                    <a:pt x="2891" y="98458"/>
                  </a:cubicBezTo>
                  <a:cubicBezTo>
                    <a:pt x="8331" y="106594"/>
                    <a:pt x="17123" y="111868"/>
                    <a:pt x="26862" y="112840"/>
                  </a:cubicBezTo>
                  <a:lnTo>
                    <a:pt x="31657" y="112840"/>
                  </a:lnTo>
                  <a:cubicBezTo>
                    <a:pt x="45354" y="112840"/>
                    <a:pt x="57271" y="100375"/>
                    <a:pt x="67271" y="83527"/>
                  </a:cubicBezTo>
                  <a:cubicBezTo>
                    <a:pt x="64868" y="92472"/>
                    <a:pt x="66964" y="102019"/>
                    <a:pt x="72887" y="109142"/>
                  </a:cubicBezTo>
                  <a:cubicBezTo>
                    <a:pt x="78078" y="113662"/>
                    <a:pt x="84776" y="116046"/>
                    <a:pt x="91652" y="115854"/>
                  </a:cubicBezTo>
                  <a:cubicBezTo>
                    <a:pt x="94607" y="115813"/>
                    <a:pt x="97548" y="115457"/>
                    <a:pt x="100419" y="114758"/>
                  </a:cubicBezTo>
                  <a:cubicBezTo>
                    <a:pt x="112029" y="112320"/>
                    <a:pt x="122018" y="104978"/>
                    <a:pt x="127814" y="94623"/>
                  </a:cubicBezTo>
                  <a:lnTo>
                    <a:pt x="114117" y="89006"/>
                  </a:lnTo>
                  <a:cubicBezTo>
                    <a:pt x="110013" y="95266"/>
                    <a:pt x="103530" y="99567"/>
                    <a:pt x="96173" y="100923"/>
                  </a:cubicBezTo>
                  <a:cubicBezTo>
                    <a:pt x="91040" y="102485"/>
                    <a:pt x="85471" y="101581"/>
                    <a:pt x="81105" y="98458"/>
                  </a:cubicBezTo>
                  <a:cubicBezTo>
                    <a:pt x="78229" y="95855"/>
                    <a:pt x="81105" y="78048"/>
                    <a:pt x="82612" y="68597"/>
                  </a:cubicBezTo>
                  <a:cubicBezTo>
                    <a:pt x="84119" y="59146"/>
                    <a:pt x="86036" y="53119"/>
                    <a:pt x="86584" y="45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8683C44A-B39F-4879-BD2B-01A72FCF84B9}"/>
                </a:ext>
              </a:extLst>
            </p:cNvPr>
            <p:cNvSpPr/>
            <p:nvPr/>
          </p:nvSpPr>
          <p:spPr>
            <a:xfrm>
              <a:off x="7393709" y="6469538"/>
              <a:ext cx="58565" cy="68238"/>
            </a:xfrm>
            <a:custGeom>
              <a:avLst/>
              <a:gdLst>
                <a:gd name="connsiteX0" fmla="*/ 51373 w 58565"/>
                <a:gd name="connsiteY0" fmla="*/ 8725 h 68238"/>
                <a:gd name="connsiteX1" fmla="*/ 40826 w 58565"/>
                <a:gd name="connsiteY1" fmla="*/ 12698 h 68238"/>
                <a:gd name="connsiteX2" fmla="*/ 23430 w 58565"/>
                <a:gd name="connsiteY2" fmla="*/ 30504 h 68238"/>
                <a:gd name="connsiteX3" fmla="*/ 20279 w 58565"/>
                <a:gd name="connsiteY3" fmla="*/ 33518 h 68238"/>
                <a:gd name="connsiteX4" fmla="*/ 14389 w 58565"/>
                <a:gd name="connsiteY4" fmla="*/ -42 h 68238"/>
                <a:gd name="connsiteX5" fmla="*/ 692 w 58565"/>
                <a:gd name="connsiteY5" fmla="*/ 3109 h 68238"/>
                <a:gd name="connsiteX6" fmla="*/ 7130 w 58565"/>
                <a:gd name="connsiteY6" fmla="*/ 46942 h 68238"/>
                <a:gd name="connsiteX7" fmla="*/ 692 w 58565"/>
                <a:gd name="connsiteY7" fmla="*/ 62831 h 68238"/>
                <a:gd name="connsiteX8" fmla="*/ 9321 w 58565"/>
                <a:gd name="connsiteY8" fmla="*/ 68173 h 68238"/>
                <a:gd name="connsiteX9" fmla="*/ 17403 w 58565"/>
                <a:gd name="connsiteY9" fmla="*/ 64201 h 68238"/>
                <a:gd name="connsiteX10" fmla="*/ 20964 w 58565"/>
                <a:gd name="connsiteY10" fmla="*/ 52832 h 68238"/>
                <a:gd name="connsiteX11" fmla="*/ 33429 w 58565"/>
                <a:gd name="connsiteY11" fmla="*/ 40778 h 68238"/>
                <a:gd name="connsiteX12" fmla="*/ 44524 w 58565"/>
                <a:gd name="connsiteY12" fmla="*/ 29956 h 68238"/>
                <a:gd name="connsiteX13" fmla="*/ 43018 w 58565"/>
                <a:gd name="connsiteY13" fmla="*/ 63927 h 68238"/>
                <a:gd name="connsiteX14" fmla="*/ 56715 w 58565"/>
                <a:gd name="connsiteY14" fmla="*/ 65023 h 68238"/>
                <a:gd name="connsiteX15" fmla="*/ 51373 w 58565"/>
                <a:gd name="connsiteY15" fmla="*/ 8725 h 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65" h="68238">
                  <a:moveTo>
                    <a:pt x="51373" y="8725"/>
                  </a:moveTo>
                  <a:cubicBezTo>
                    <a:pt x="47360" y="7314"/>
                    <a:pt x="42908" y="8985"/>
                    <a:pt x="40826" y="12698"/>
                  </a:cubicBezTo>
                  <a:cubicBezTo>
                    <a:pt x="35456" y="19026"/>
                    <a:pt x="29635" y="24984"/>
                    <a:pt x="23430" y="30504"/>
                  </a:cubicBezTo>
                  <a:lnTo>
                    <a:pt x="20279" y="33518"/>
                  </a:lnTo>
                  <a:cubicBezTo>
                    <a:pt x="18923" y="22231"/>
                    <a:pt x="16965" y="11026"/>
                    <a:pt x="14389" y="-42"/>
                  </a:cubicBezTo>
                  <a:lnTo>
                    <a:pt x="692" y="3109"/>
                  </a:lnTo>
                  <a:cubicBezTo>
                    <a:pt x="4074" y="17505"/>
                    <a:pt x="6227" y="32176"/>
                    <a:pt x="7130" y="46942"/>
                  </a:cubicBezTo>
                  <a:cubicBezTo>
                    <a:pt x="692" y="53927"/>
                    <a:pt x="-1226" y="58311"/>
                    <a:pt x="692" y="62831"/>
                  </a:cubicBezTo>
                  <a:cubicBezTo>
                    <a:pt x="2107" y="66297"/>
                    <a:pt x="5591" y="68447"/>
                    <a:pt x="9321" y="68173"/>
                  </a:cubicBezTo>
                  <a:cubicBezTo>
                    <a:pt x="12488" y="68187"/>
                    <a:pt x="15472" y="66721"/>
                    <a:pt x="17403" y="64201"/>
                  </a:cubicBezTo>
                  <a:cubicBezTo>
                    <a:pt x="19677" y="60845"/>
                    <a:pt x="20923" y="56886"/>
                    <a:pt x="20964" y="52832"/>
                  </a:cubicBezTo>
                  <a:cubicBezTo>
                    <a:pt x="24800" y="48859"/>
                    <a:pt x="29594" y="44339"/>
                    <a:pt x="33429" y="40778"/>
                  </a:cubicBezTo>
                  <a:cubicBezTo>
                    <a:pt x="37265" y="37216"/>
                    <a:pt x="41237" y="33381"/>
                    <a:pt x="44524" y="29956"/>
                  </a:cubicBezTo>
                  <a:cubicBezTo>
                    <a:pt x="44524" y="39134"/>
                    <a:pt x="44524" y="52284"/>
                    <a:pt x="43018" y="63927"/>
                  </a:cubicBezTo>
                  <a:lnTo>
                    <a:pt x="56715" y="65023"/>
                  </a:lnTo>
                  <a:cubicBezTo>
                    <a:pt x="61510" y="12423"/>
                    <a:pt x="55893" y="10369"/>
                    <a:pt x="51373" y="87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0A038633-2F18-46A6-937B-9CB74C227623}"/>
                </a:ext>
              </a:extLst>
            </p:cNvPr>
            <p:cNvSpPr/>
            <p:nvPr/>
          </p:nvSpPr>
          <p:spPr>
            <a:xfrm>
              <a:off x="7611765" y="5962723"/>
              <a:ext cx="108384" cy="583522"/>
            </a:xfrm>
            <a:custGeom>
              <a:avLst/>
              <a:gdLst>
                <a:gd name="connsiteX0" fmla="*/ 14127 w 108384"/>
                <a:gd name="connsiteY0" fmla="*/ 325005 h 583522"/>
                <a:gd name="connsiteX1" fmla="*/ 108367 w 108384"/>
                <a:gd name="connsiteY1" fmla="*/ 7082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7 h 583522"/>
                <a:gd name="connsiteX6" fmla="*/ 14127 w 108384"/>
                <a:gd name="connsiteY6" fmla="*/ 325005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005"/>
                  </a:moveTo>
                  <a:cubicBezTo>
                    <a:pt x="19058" y="162276"/>
                    <a:pt x="107409" y="8588"/>
                    <a:pt x="108367" y="7082"/>
                  </a:cubicBezTo>
                  <a:lnTo>
                    <a:pt x="96040" y="-42"/>
                  </a:lnTo>
                  <a:cubicBezTo>
                    <a:pt x="95081" y="1465"/>
                    <a:pt x="4950" y="158167"/>
                    <a:pt x="156" y="324594"/>
                  </a:cubicBezTo>
                  <a:cubicBezTo>
                    <a:pt x="-4639" y="491021"/>
                    <a:pt x="91930" y="579783"/>
                    <a:pt x="96040" y="583481"/>
                  </a:cubicBezTo>
                  <a:lnTo>
                    <a:pt x="105491" y="572797"/>
                  </a:lnTo>
                  <a:cubicBezTo>
                    <a:pt x="104258" y="571975"/>
                    <a:pt x="9196" y="486775"/>
                    <a:pt x="14127" y="32500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EDB0D3AD-575D-4C08-9E22-FAC3EDB3B692}"/>
                </a:ext>
              </a:extLst>
            </p:cNvPr>
            <p:cNvSpPr/>
            <p:nvPr/>
          </p:nvSpPr>
          <p:spPr>
            <a:xfrm>
              <a:off x="8267236" y="5961627"/>
              <a:ext cx="161626" cy="532155"/>
            </a:xfrm>
            <a:custGeom>
              <a:avLst/>
              <a:gdLst>
                <a:gd name="connsiteX0" fmla="*/ 78060 w 161626"/>
                <a:gd name="connsiteY0" fmla="*/ 6670 h 532155"/>
                <a:gd name="connsiteX1" fmla="*/ 138467 w 161626"/>
                <a:gd name="connsiteY1" fmla="*/ 305280 h 532155"/>
                <a:gd name="connsiteX2" fmla="*/ -17 w 161626"/>
                <a:gd name="connsiteY2" fmla="*/ 520882 h 532155"/>
                <a:gd name="connsiteX3" fmla="*/ 8613 w 161626"/>
                <a:gd name="connsiteY3" fmla="*/ 532114 h 532155"/>
                <a:gd name="connsiteX4" fmla="*/ 152164 w 161626"/>
                <a:gd name="connsiteY4" fmla="*/ 309801 h 532155"/>
                <a:gd name="connsiteX5" fmla="*/ 90251 w 161626"/>
                <a:gd name="connsiteY5" fmla="*/ -42 h 53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626" h="532155">
                  <a:moveTo>
                    <a:pt x="78060" y="6670"/>
                  </a:moveTo>
                  <a:cubicBezTo>
                    <a:pt x="79156" y="8314"/>
                    <a:pt x="176409" y="168714"/>
                    <a:pt x="138467" y="305280"/>
                  </a:cubicBezTo>
                  <a:cubicBezTo>
                    <a:pt x="114372" y="389138"/>
                    <a:pt x="66225" y="464092"/>
                    <a:pt x="-17" y="520882"/>
                  </a:cubicBezTo>
                  <a:lnTo>
                    <a:pt x="8613" y="532114"/>
                  </a:lnTo>
                  <a:cubicBezTo>
                    <a:pt x="77649" y="474063"/>
                    <a:pt x="127659" y="396603"/>
                    <a:pt x="152164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B1584DA0-CDF4-473D-A97A-666FD7067B66}"/>
                </a:ext>
              </a:extLst>
            </p:cNvPr>
            <p:cNvSpPr/>
            <p:nvPr/>
          </p:nvSpPr>
          <p:spPr>
            <a:xfrm>
              <a:off x="7721510" y="6286882"/>
              <a:ext cx="67542" cy="106360"/>
            </a:xfrm>
            <a:custGeom>
              <a:avLst/>
              <a:gdLst>
                <a:gd name="connsiteX0" fmla="*/ 45057 w 67542"/>
                <a:gd name="connsiteY0" fmla="*/ 572 h 106360"/>
                <a:gd name="connsiteX1" fmla="*/ 17661 w 67542"/>
                <a:gd name="connsiteY1" fmla="*/ 39336 h 106360"/>
                <a:gd name="connsiteX2" fmla="*/ 18894 w 67542"/>
                <a:gd name="connsiteY2" fmla="*/ 19749 h 106360"/>
                <a:gd name="connsiteX3" fmla="*/ 5196 w 67542"/>
                <a:gd name="connsiteY3" fmla="*/ 18927 h 106360"/>
                <a:gd name="connsiteX4" fmla="*/ -9 w 67542"/>
                <a:gd name="connsiteY4" fmla="*/ 98784 h 106360"/>
                <a:gd name="connsiteX5" fmla="*/ 6155 w 67542"/>
                <a:gd name="connsiteY5" fmla="*/ 106318 h 106360"/>
                <a:gd name="connsiteX6" fmla="*/ 7114 w 67542"/>
                <a:gd name="connsiteY6" fmla="*/ 106318 h 106360"/>
                <a:gd name="connsiteX7" fmla="*/ 14100 w 67542"/>
                <a:gd name="connsiteY7" fmla="*/ 100839 h 106360"/>
                <a:gd name="connsiteX8" fmla="*/ 48755 w 67542"/>
                <a:gd name="connsiteY8" fmla="*/ 14681 h 106360"/>
                <a:gd name="connsiteX9" fmla="*/ 51084 w 67542"/>
                <a:gd name="connsiteY9" fmla="*/ 103579 h 106360"/>
                <a:gd name="connsiteX10" fmla="*/ 64781 w 67542"/>
                <a:gd name="connsiteY10" fmla="*/ 105085 h 106360"/>
                <a:gd name="connsiteX11" fmla="*/ 57111 w 67542"/>
                <a:gd name="connsiteY11" fmla="*/ 3311 h 106360"/>
                <a:gd name="connsiteX12" fmla="*/ 45057 w 67542"/>
                <a:gd name="connsiteY12" fmla="*/ 572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42" h="106360">
                  <a:moveTo>
                    <a:pt x="45057" y="572"/>
                  </a:moveTo>
                  <a:cubicBezTo>
                    <a:pt x="34373" y="3174"/>
                    <a:pt x="24784" y="20023"/>
                    <a:pt x="17661" y="39336"/>
                  </a:cubicBezTo>
                  <a:lnTo>
                    <a:pt x="18894" y="19749"/>
                  </a:lnTo>
                  <a:lnTo>
                    <a:pt x="5196" y="18927"/>
                  </a:lnTo>
                  <a:lnTo>
                    <a:pt x="-9" y="98784"/>
                  </a:lnTo>
                  <a:cubicBezTo>
                    <a:pt x="-187" y="102510"/>
                    <a:pt x="2471" y="105756"/>
                    <a:pt x="6155" y="106318"/>
                  </a:cubicBezTo>
                  <a:lnTo>
                    <a:pt x="7114" y="106318"/>
                  </a:lnTo>
                  <a:cubicBezTo>
                    <a:pt x="10429" y="106345"/>
                    <a:pt x="13333" y="104072"/>
                    <a:pt x="14100" y="100839"/>
                  </a:cubicBezTo>
                  <a:cubicBezTo>
                    <a:pt x="23140" y="62212"/>
                    <a:pt x="39030" y="19338"/>
                    <a:pt x="48755" y="14681"/>
                  </a:cubicBezTo>
                  <a:cubicBezTo>
                    <a:pt x="54097" y="21940"/>
                    <a:pt x="55193" y="62348"/>
                    <a:pt x="51084" y="103579"/>
                  </a:cubicBezTo>
                  <a:lnTo>
                    <a:pt x="64781" y="105085"/>
                  </a:lnTo>
                  <a:cubicBezTo>
                    <a:pt x="67384" y="78649"/>
                    <a:pt x="71904" y="16050"/>
                    <a:pt x="57111" y="3311"/>
                  </a:cubicBezTo>
                  <a:cubicBezTo>
                    <a:pt x="53919" y="229"/>
                    <a:pt x="49276" y="-839"/>
                    <a:pt x="45057" y="5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BB1BF3E-113A-4646-AE05-A138C154C96C}"/>
                </a:ext>
              </a:extLst>
            </p:cNvPr>
            <p:cNvSpPr/>
            <p:nvPr/>
          </p:nvSpPr>
          <p:spPr>
            <a:xfrm>
              <a:off x="7833155" y="6214605"/>
              <a:ext cx="59311" cy="82615"/>
            </a:xfrm>
            <a:custGeom>
              <a:avLst/>
              <a:gdLst>
                <a:gd name="connsiteX0" fmla="*/ 57650 w 59311"/>
                <a:gd name="connsiteY0" fmla="*/ 81752 h 82615"/>
                <a:gd name="connsiteX1" fmla="*/ 59294 w 59311"/>
                <a:gd name="connsiteY1" fmla="*/ 81752 h 82615"/>
                <a:gd name="connsiteX2" fmla="*/ 59294 w 59311"/>
                <a:gd name="connsiteY2" fmla="*/ 68055 h 82615"/>
                <a:gd name="connsiteX3" fmla="*/ 57376 w 59311"/>
                <a:gd name="connsiteY3" fmla="*/ 68055 h 82615"/>
                <a:gd name="connsiteX4" fmla="*/ 20803 w 59311"/>
                <a:gd name="connsiteY4" fmla="*/ 64219 h 82615"/>
                <a:gd name="connsiteX5" fmla="*/ 29296 w 59311"/>
                <a:gd name="connsiteY5" fmla="*/ 53261 h 82615"/>
                <a:gd name="connsiteX6" fmla="*/ 40939 w 59311"/>
                <a:gd name="connsiteY6" fmla="*/ 7785 h 82615"/>
                <a:gd name="connsiteX7" fmla="*/ 24091 w 59311"/>
                <a:gd name="connsiteY7" fmla="*/ 114 h 82615"/>
                <a:gd name="connsiteX8" fmla="*/ -17 w 59311"/>
                <a:gd name="connsiteY8" fmla="*/ 28605 h 82615"/>
                <a:gd name="connsiteX9" fmla="*/ 13681 w 59311"/>
                <a:gd name="connsiteY9" fmla="*/ 33399 h 82615"/>
                <a:gd name="connsiteX10" fmla="*/ 27378 w 59311"/>
                <a:gd name="connsiteY10" fmla="*/ 14223 h 82615"/>
                <a:gd name="connsiteX11" fmla="*/ 30940 w 59311"/>
                <a:gd name="connsiteY11" fmla="*/ 16825 h 82615"/>
                <a:gd name="connsiteX12" fmla="*/ 19571 w 59311"/>
                <a:gd name="connsiteY12" fmla="*/ 44220 h 82615"/>
                <a:gd name="connsiteX13" fmla="*/ 7243 w 59311"/>
                <a:gd name="connsiteY13" fmla="*/ 65178 h 82615"/>
                <a:gd name="connsiteX14" fmla="*/ 11078 w 59311"/>
                <a:gd name="connsiteY14" fmla="*/ 74082 h 82615"/>
                <a:gd name="connsiteX15" fmla="*/ 52993 w 59311"/>
                <a:gd name="connsiteY15" fmla="*/ 82574 h 8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311" h="82615">
                  <a:moveTo>
                    <a:pt x="57650" y="81752"/>
                  </a:moveTo>
                  <a:lnTo>
                    <a:pt x="59294" y="81752"/>
                  </a:lnTo>
                  <a:lnTo>
                    <a:pt x="59294" y="68055"/>
                  </a:lnTo>
                  <a:lnTo>
                    <a:pt x="57376" y="68055"/>
                  </a:lnTo>
                  <a:cubicBezTo>
                    <a:pt x="45048" y="69630"/>
                    <a:pt x="32529" y="68315"/>
                    <a:pt x="20803" y="64219"/>
                  </a:cubicBezTo>
                  <a:cubicBezTo>
                    <a:pt x="23228" y="60261"/>
                    <a:pt x="26063" y="56590"/>
                    <a:pt x="29296" y="53261"/>
                  </a:cubicBezTo>
                  <a:cubicBezTo>
                    <a:pt x="39295" y="41755"/>
                    <a:pt x="54500" y="24359"/>
                    <a:pt x="40939" y="7785"/>
                  </a:cubicBezTo>
                  <a:cubicBezTo>
                    <a:pt x="37268" y="2210"/>
                    <a:pt x="30721" y="-776"/>
                    <a:pt x="24091" y="114"/>
                  </a:cubicBezTo>
                  <a:cubicBezTo>
                    <a:pt x="10393" y="2580"/>
                    <a:pt x="1490" y="24222"/>
                    <a:pt x="-17" y="28605"/>
                  </a:cubicBezTo>
                  <a:lnTo>
                    <a:pt x="13681" y="33399"/>
                  </a:lnTo>
                  <a:cubicBezTo>
                    <a:pt x="16831" y="24907"/>
                    <a:pt x="23132" y="14770"/>
                    <a:pt x="27378" y="14223"/>
                  </a:cubicBezTo>
                  <a:cubicBezTo>
                    <a:pt x="28337" y="14223"/>
                    <a:pt x="29844" y="15455"/>
                    <a:pt x="30940" y="16825"/>
                  </a:cubicBezTo>
                  <a:cubicBezTo>
                    <a:pt x="36008" y="22989"/>
                    <a:pt x="30940" y="30523"/>
                    <a:pt x="19571" y="44220"/>
                  </a:cubicBezTo>
                  <a:cubicBezTo>
                    <a:pt x="12996" y="51754"/>
                    <a:pt x="7243" y="57918"/>
                    <a:pt x="7243" y="65178"/>
                  </a:cubicBezTo>
                  <a:cubicBezTo>
                    <a:pt x="7256" y="68547"/>
                    <a:pt x="8640" y="71767"/>
                    <a:pt x="11078" y="74082"/>
                  </a:cubicBezTo>
                  <a:cubicBezTo>
                    <a:pt x="16968" y="79972"/>
                    <a:pt x="29981" y="82574"/>
                    <a:pt x="52993" y="825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ADDCD0BF-85C8-4FA1-9EBB-0815FF1B9C34}"/>
                </a:ext>
              </a:extLst>
            </p:cNvPr>
            <p:cNvSpPr/>
            <p:nvPr/>
          </p:nvSpPr>
          <p:spPr>
            <a:xfrm>
              <a:off x="7746312" y="6017377"/>
              <a:ext cx="88607" cy="123964"/>
            </a:xfrm>
            <a:custGeom>
              <a:avLst/>
              <a:gdLst>
                <a:gd name="connsiteX0" fmla="*/ 6284 w 88607"/>
                <a:gd name="connsiteY0" fmla="*/ 107211 h 123964"/>
                <a:gd name="connsiteX1" fmla="*/ 13818 w 88607"/>
                <a:gd name="connsiteY1" fmla="*/ 101047 h 123964"/>
                <a:gd name="connsiteX2" fmla="*/ 54911 w 88607"/>
                <a:gd name="connsiteY2" fmla="*/ 25710 h 123964"/>
                <a:gd name="connsiteX3" fmla="*/ 63814 w 88607"/>
                <a:gd name="connsiteY3" fmla="*/ 29134 h 123964"/>
                <a:gd name="connsiteX4" fmla="*/ 73540 w 88607"/>
                <a:gd name="connsiteY4" fmla="*/ 114197 h 123964"/>
                <a:gd name="connsiteX5" fmla="*/ 73540 w 88607"/>
                <a:gd name="connsiteY5" fmla="*/ 123923 h 123964"/>
                <a:gd name="connsiteX6" fmla="*/ 87237 w 88607"/>
                <a:gd name="connsiteY6" fmla="*/ 123923 h 123964"/>
                <a:gd name="connsiteX7" fmla="*/ 87237 w 88607"/>
                <a:gd name="connsiteY7" fmla="*/ 115019 h 123964"/>
                <a:gd name="connsiteX8" fmla="*/ 73540 w 88607"/>
                <a:gd name="connsiteY8" fmla="*/ 19135 h 123964"/>
                <a:gd name="connsiteX9" fmla="*/ 53815 w 88607"/>
                <a:gd name="connsiteY9" fmla="*/ 11464 h 123964"/>
                <a:gd name="connsiteX10" fmla="*/ 14639 w 88607"/>
                <a:gd name="connsiteY10" fmla="*/ 45161 h 123964"/>
                <a:gd name="connsiteX11" fmla="*/ 15461 w 88607"/>
                <a:gd name="connsiteY11" fmla="*/ -42 h 123964"/>
                <a:gd name="connsiteX12" fmla="*/ 1764 w 88607"/>
                <a:gd name="connsiteY12" fmla="*/ -42 h 123964"/>
                <a:gd name="connsiteX13" fmla="*/ -17 w 88607"/>
                <a:gd name="connsiteY13" fmla="*/ 100362 h 123964"/>
                <a:gd name="connsiteX14" fmla="*/ 6284 w 88607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607" h="123964">
                  <a:moveTo>
                    <a:pt x="6284" y="107211"/>
                  </a:moveTo>
                  <a:cubicBezTo>
                    <a:pt x="10023" y="107458"/>
                    <a:pt x="13324" y="104760"/>
                    <a:pt x="13818" y="101047"/>
                  </a:cubicBezTo>
                  <a:cubicBezTo>
                    <a:pt x="16420" y="80501"/>
                    <a:pt x="28885" y="26806"/>
                    <a:pt x="54911" y="25710"/>
                  </a:cubicBezTo>
                  <a:cubicBezTo>
                    <a:pt x="58253" y="25409"/>
                    <a:pt x="61540" y="26669"/>
                    <a:pt x="63814" y="29134"/>
                  </a:cubicBezTo>
                  <a:cubicBezTo>
                    <a:pt x="77512" y="43791"/>
                    <a:pt x="74772" y="94883"/>
                    <a:pt x="73540" y="114197"/>
                  </a:cubicBezTo>
                  <a:cubicBezTo>
                    <a:pt x="73540" y="118580"/>
                    <a:pt x="73540" y="122005"/>
                    <a:pt x="73540" y="123923"/>
                  </a:cubicBezTo>
                  <a:lnTo>
                    <a:pt x="87237" y="123923"/>
                  </a:lnTo>
                  <a:cubicBezTo>
                    <a:pt x="87237" y="122279"/>
                    <a:pt x="87237" y="119128"/>
                    <a:pt x="87237" y="115019"/>
                  </a:cubicBezTo>
                  <a:cubicBezTo>
                    <a:pt x="88881" y="90226"/>
                    <a:pt x="92306" y="38312"/>
                    <a:pt x="73540" y="19135"/>
                  </a:cubicBezTo>
                  <a:cubicBezTo>
                    <a:pt x="68362" y="13875"/>
                    <a:pt x="61184" y="11081"/>
                    <a:pt x="53815" y="11464"/>
                  </a:cubicBezTo>
                  <a:cubicBezTo>
                    <a:pt x="35460" y="12286"/>
                    <a:pt x="22995" y="27491"/>
                    <a:pt x="14639" y="45161"/>
                  </a:cubicBezTo>
                  <a:lnTo>
                    <a:pt x="15461" y="-42"/>
                  </a:lnTo>
                  <a:lnTo>
                    <a:pt x="1764" y="-42"/>
                  </a:lnTo>
                  <a:lnTo>
                    <a:pt x="-17" y="100362"/>
                  </a:lnTo>
                  <a:cubicBezTo>
                    <a:pt x="92" y="103896"/>
                    <a:pt x="2777" y="106800"/>
                    <a:pt x="6284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B2E5C99F-8E9F-49DC-97BC-A9DFD5B1440F}"/>
                </a:ext>
              </a:extLst>
            </p:cNvPr>
            <p:cNvSpPr/>
            <p:nvPr/>
          </p:nvSpPr>
          <p:spPr>
            <a:xfrm>
              <a:off x="7939997" y="6039430"/>
              <a:ext cx="45887" cy="62872"/>
            </a:xfrm>
            <a:custGeom>
              <a:avLst/>
              <a:gdLst>
                <a:gd name="connsiteX0" fmla="*/ 18492 w 45887"/>
                <a:gd name="connsiteY0" fmla="*/ 62872 h 62872"/>
                <a:gd name="connsiteX1" fmla="*/ 32601 w 45887"/>
                <a:gd name="connsiteY1" fmla="*/ 62872 h 62872"/>
                <a:gd name="connsiteX2" fmla="*/ 32601 w 45887"/>
                <a:gd name="connsiteY2" fmla="*/ 32601 h 62872"/>
                <a:gd name="connsiteX3" fmla="*/ 45887 w 45887"/>
                <a:gd name="connsiteY3" fmla="*/ 32601 h 62872"/>
                <a:gd name="connsiteX4" fmla="*/ 45887 w 45887"/>
                <a:gd name="connsiteY4" fmla="*/ 18355 h 62872"/>
                <a:gd name="connsiteX5" fmla="*/ 32601 w 45887"/>
                <a:gd name="connsiteY5" fmla="*/ 18355 h 62872"/>
                <a:gd name="connsiteX6" fmla="*/ 32601 w 45887"/>
                <a:gd name="connsiteY6" fmla="*/ 0 h 62872"/>
                <a:gd name="connsiteX7" fmla="*/ 18492 w 45887"/>
                <a:gd name="connsiteY7" fmla="*/ 0 h 62872"/>
                <a:gd name="connsiteX8" fmla="*/ 18492 w 45887"/>
                <a:gd name="connsiteY8" fmla="*/ 18355 h 62872"/>
                <a:gd name="connsiteX9" fmla="*/ 0 w 45887"/>
                <a:gd name="connsiteY9" fmla="*/ 18355 h 62872"/>
                <a:gd name="connsiteX10" fmla="*/ 0 w 45887"/>
                <a:gd name="connsiteY10" fmla="*/ 32601 h 62872"/>
                <a:gd name="connsiteX11" fmla="*/ 18492 w 45887"/>
                <a:gd name="connsiteY11" fmla="*/ 32601 h 62872"/>
                <a:gd name="connsiteX12" fmla="*/ 18492 w 45887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887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5887" y="32601"/>
                  </a:lnTo>
                  <a:lnTo>
                    <a:pt x="45887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E55EBF6B-9597-40FB-9A8A-94DF69AA361E}"/>
                </a:ext>
              </a:extLst>
            </p:cNvPr>
            <p:cNvSpPr/>
            <p:nvPr/>
          </p:nvSpPr>
          <p:spPr>
            <a:xfrm>
              <a:off x="8025485" y="6018006"/>
              <a:ext cx="100938" cy="102871"/>
            </a:xfrm>
            <a:custGeom>
              <a:avLst/>
              <a:gdLst>
                <a:gd name="connsiteX0" fmla="*/ 8051 w 100938"/>
                <a:gd name="connsiteY0" fmla="*/ 102747 h 102871"/>
                <a:gd name="connsiteX1" fmla="*/ 8051 w 100938"/>
                <a:gd name="connsiteY1" fmla="*/ 102747 h 102871"/>
                <a:gd name="connsiteX2" fmla="*/ 14763 w 100938"/>
                <a:gd name="connsiteY2" fmla="*/ 95625 h 102871"/>
                <a:gd name="connsiteX3" fmla="*/ 14763 w 100938"/>
                <a:gd name="connsiteY3" fmla="*/ 89050 h 102871"/>
                <a:gd name="connsiteX4" fmla="*/ 38186 w 100938"/>
                <a:gd name="connsiteY4" fmla="*/ 38916 h 102871"/>
                <a:gd name="connsiteX5" fmla="*/ 74485 w 100938"/>
                <a:gd name="connsiteY5" fmla="*/ 14671 h 102871"/>
                <a:gd name="connsiteX6" fmla="*/ 82155 w 100938"/>
                <a:gd name="connsiteY6" fmla="*/ 33163 h 102871"/>
                <a:gd name="connsiteX7" fmla="*/ 87224 w 100938"/>
                <a:gd name="connsiteY7" fmla="*/ 101652 h 102871"/>
                <a:gd name="connsiteX8" fmla="*/ 100921 w 100938"/>
                <a:gd name="connsiteY8" fmla="*/ 101652 h 102871"/>
                <a:gd name="connsiteX9" fmla="*/ 95716 w 100938"/>
                <a:gd name="connsiteY9" fmla="*/ 30972 h 102871"/>
                <a:gd name="connsiteX10" fmla="*/ 78594 w 100938"/>
                <a:gd name="connsiteY10" fmla="*/ 974 h 102871"/>
                <a:gd name="connsiteX11" fmla="*/ 27502 w 100938"/>
                <a:gd name="connsiteY11" fmla="*/ 28369 h 102871"/>
                <a:gd name="connsiteX12" fmla="*/ 13804 w 100938"/>
                <a:gd name="connsiteY12" fmla="*/ 44943 h 102871"/>
                <a:gd name="connsiteX13" fmla="*/ 13804 w 100938"/>
                <a:gd name="connsiteY13" fmla="*/ 7822 h 102871"/>
                <a:gd name="connsiteX14" fmla="*/ 106 w 100938"/>
                <a:gd name="connsiteY14" fmla="*/ 7822 h 102871"/>
                <a:gd name="connsiteX15" fmla="*/ 106 w 100938"/>
                <a:gd name="connsiteY15" fmla="*/ 89050 h 102871"/>
                <a:gd name="connsiteX16" fmla="*/ 106 w 100938"/>
                <a:gd name="connsiteY16" fmla="*/ 97542 h 102871"/>
                <a:gd name="connsiteX17" fmla="*/ 8051 w 100938"/>
                <a:gd name="connsiteY17" fmla="*/ 102747 h 10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938" h="102871">
                  <a:moveTo>
                    <a:pt x="8051" y="102747"/>
                  </a:moveTo>
                  <a:lnTo>
                    <a:pt x="8051" y="102747"/>
                  </a:lnTo>
                  <a:cubicBezTo>
                    <a:pt x="11790" y="102460"/>
                    <a:pt x="14708" y="99378"/>
                    <a:pt x="14763" y="95625"/>
                  </a:cubicBezTo>
                  <a:lnTo>
                    <a:pt x="14763" y="89050"/>
                  </a:lnTo>
                  <a:cubicBezTo>
                    <a:pt x="16187" y="70037"/>
                    <a:pt x="24515" y="52203"/>
                    <a:pt x="38186" y="38916"/>
                  </a:cubicBezTo>
                  <a:cubicBezTo>
                    <a:pt x="62020" y="15082"/>
                    <a:pt x="71197" y="13575"/>
                    <a:pt x="74485" y="14671"/>
                  </a:cubicBezTo>
                  <a:cubicBezTo>
                    <a:pt x="77772" y="15767"/>
                    <a:pt x="80786" y="22616"/>
                    <a:pt x="82155" y="33163"/>
                  </a:cubicBezTo>
                  <a:cubicBezTo>
                    <a:pt x="85196" y="55874"/>
                    <a:pt x="86895" y="78735"/>
                    <a:pt x="87224" y="101652"/>
                  </a:cubicBezTo>
                  <a:lnTo>
                    <a:pt x="100921" y="101652"/>
                  </a:lnTo>
                  <a:cubicBezTo>
                    <a:pt x="100538" y="78009"/>
                    <a:pt x="98798" y="54408"/>
                    <a:pt x="95716" y="30972"/>
                  </a:cubicBezTo>
                  <a:cubicBezTo>
                    <a:pt x="93524" y="13986"/>
                    <a:pt x="87908" y="3576"/>
                    <a:pt x="78594" y="974"/>
                  </a:cubicBezTo>
                  <a:cubicBezTo>
                    <a:pt x="66403" y="-3136"/>
                    <a:pt x="51199" y="5083"/>
                    <a:pt x="27502" y="28369"/>
                  </a:cubicBezTo>
                  <a:cubicBezTo>
                    <a:pt x="22392" y="33423"/>
                    <a:pt x="17803" y="38985"/>
                    <a:pt x="13804" y="44943"/>
                  </a:cubicBezTo>
                  <a:lnTo>
                    <a:pt x="13804" y="7822"/>
                  </a:lnTo>
                  <a:lnTo>
                    <a:pt x="106" y="7822"/>
                  </a:lnTo>
                  <a:lnTo>
                    <a:pt x="106" y="89050"/>
                  </a:lnTo>
                  <a:cubicBezTo>
                    <a:pt x="-58" y="91871"/>
                    <a:pt x="-58" y="94721"/>
                    <a:pt x="106" y="97542"/>
                  </a:cubicBezTo>
                  <a:cubicBezTo>
                    <a:pt x="1037" y="101049"/>
                    <a:pt x="4462" y="103295"/>
                    <a:pt x="8051" y="10274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50B9D33-470E-4911-A97F-62EED3AA214F}"/>
                </a:ext>
              </a:extLst>
            </p:cNvPr>
            <p:cNvSpPr/>
            <p:nvPr/>
          </p:nvSpPr>
          <p:spPr>
            <a:xfrm>
              <a:off x="8149161" y="6074770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2F8B31DB-C33D-4B1D-8D00-C82C93AF2AB8}"/>
                </a:ext>
              </a:extLst>
            </p:cNvPr>
            <p:cNvSpPr/>
            <p:nvPr/>
          </p:nvSpPr>
          <p:spPr>
            <a:xfrm>
              <a:off x="8223814" y="6000274"/>
              <a:ext cx="45750" cy="114082"/>
            </a:xfrm>
            <a:custGeom>
              <a:avLst/>
              <a:gdLst>
                <a:gd name="connsiteX0" fmla="*/ 30940 w 45750"/>
                <a:gd name="connsiteY0" fmla="*/ 42950 h 114082"/>
                <a:gd name="connsiteX1" fmla="*/ 32036 w 45750"/>
                <a:gd name="connsiteY1" fmla="*/ 114041 h 114082"/>
                <a:gd name="connsiteX2" fmla="*/ 45733 w 45750"/>
                <a:gd name="connsiteY2" fmla="*/ 114041 h 114082"/>
                <a:gd name="connsiteX3" fmla="*/ 44090 w 45750"/>
                <a:gd name="connsiteY3" fmla="*/ 6925 h 114082"/>
                <a:gd name="connsiteX4" fmla="*/ 38199 w 45750"/>
                <a:gd name="connsiteY4" fmla="*/ 76 h 114082"/>
                <a:gd name="connsiteX5" fmla="*/ 30392 w 45750"/>
                <a:gd name="connsiteY5" fmla="*/ 4460 h 114082"/>
                <a:gd name="connsiteX6" fmla="*/ 18338 w 45750"/>
                <a:gd name="connsiteY6" fmla="*/ 35142 h 114082"/>
                <a:gd name="connsiteX7" fmla="*/ -17 w 45750"/>
                <a:gd name="connsiteY7" fmla="*/ 59524 h 114082"/>
                <a:gd name="connsiteX8" fmla="*/ 9434 w 45750"/>
                <a:gd name="connsiteY8" fmla="*/ 70209 h 114082"/>
                <a:gd name="connsiteX9" fmla="*/ 30940 w 45750"/>
                <a:gd name="connsiteY9" fmla="*/ 42950 h 1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4082">
                  <a:moveTo>
                    <a:pt x="30940" y="42950"/>
                  </a:moveTo>
                  <a:lnTo>
                    <a:pt x="32036" y="114041"/>
                  </a:lnTo>
                  <a:lnTo>
                    <a:pt x="45733" y="114041"/>
                  </a:lnTo>
                  <a:lnTo>
                    <a:pt x="44090" y="6925"/>
                  </a:lnTo>
                  <a:cubicBezTo>
                    <a:pt x="44062" y="3515"/>
                    <a:pt x="41569" y="611"/>
                    <a:pt x="38199" y="76"/>
                  </a:cubicBezTo>
                  <a:cubicBezTo>
                    <a:pt x="34885" y="-540"/>
                    <a:pt x="31597" y="1309"/>
                    <a:pt x="30392" y="4460"/>
                  </a:cubicBezTo>
                  <a:cubicBezTo>
                    <a:pt x="30392" y="4460"/>
                    <a:pt x="23543" y="21445"/>
                    <a:pt x="18338" y="35142"/>
                  </a:cubicBezTo>
                  <a:cubicBezTo>
                    <a:pt x="13859" y="44375"/>
                    <a:pt x="7612" y="52662"/>
                    <a:pt x="-17" y="59524"/>
                  </a:cubicBezTo>
                  <a:lnTo>
                    <a:pt x="9434" y="70209"/>
                  </a:lnTo>
                  <a:cubicBezTo>
                    <a:pt x="18119" y="62428"/>
                    <a:pt x="25392" y="53210"/>
                    <a:pt x="30940" y="429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D91B2A9E-D9F8-45B7-B44D-6C48B9A292D0}"/>
                </a:ext>
              </a:extLst>
            </p:cNvPr>
            <p:cNvSpPr/>
            <p:nvPr/>
          </p:nvSpPr>
          <p:spPr>
            <a:xfrm>
              <a:off x="7847488" y="5936439"/>
              <a:ext cx="76757" cy="92170"/>
            </a:xfrm>
            <a:custGeom>
              <a:avLst/>
              <a:gdLst>
                <a:gd name="connsiteX0" fmla="*/ 32085 w 76757"/>
                <a:gd name="connsiteY0" fmla="*/ 92129 h 92170"/>
                <a:gd name="connsiteX1" fmla="*/ 76740 w 76757"/>
                <a:gd name="connsiteY1" fmla="*/ 87882 h 92170"/>
                <a:gd name="connsiteX2" fmla="*/ 74411 w 76757"/>
                <a:gd name="connsiteY2" fmla="*/ 74185 h 92170"/>
                <a:gd name="connsiteX3" fmla="*/ 15100 w 76757"/>
                <a:gd name="connsiteY3" fmla="*/ 76787 h 92170"/>
                <a:gd name="connsiteX4" fmla="*/ 39482 w 76757"/>
                <a:gd name="connsiteY4" fmla="*/ 59939 h 92170"/>
                <a:gd name="connsiteX5" fmla="*/ 65371 w 76757"/>
                <a:gd name="connsiteY5" fmla="*/ 23229 h 92170"/>
                <a:gd name="connsiteX6" fmla="*/ 37510 w 76757"/>
                <a:gd name="connsiteY6" fmla="*/ 67 h 92170"/>
                <a:gd name="connsiteX7" fmla="*/ 16470 w 76757"/>
                <a:gd name="connsiteY7" fmla="*/ 15147 h 92170"/>
                <a:gd name="connsiteX8" fmla="*/ 29209 w 76757"/>
                <a:gd name="connsiteY8" fmla="*/ 21448 h 92170"/>
                <a:gd name="connsiteX9" fmla="*/ 41126 w 76757"/>
                <a:gd name="connsiteY9" fmla="*/ 14189 h 92170"/>
                <a:gd name="connsiteX10" fmla="*/ 51673 w 76757"/>
                <a:gd name="connsiteY10" fmla="*/ 26928 h 92170"/>
                <a:gd name="connsiteX11" fmla="*/ 33181 w 76757"/>
                <a:gd name="connsiteY11" fmla="*/ 47200 h 92170"/>
                <a:gd name="connsiteX12" fmla="*/ 3594 w 76757"/>
                <a:gd name="connsiteY12" fmla="*/ 68432 h 92170"/>
                <a:gd name="connsiteX13" fmla="*/ 1403 w 76757"/>
                <a:gd name="connsiteY13" fmla="*/ 83773 h 92170"/>
                <a:gd name="connsiteX14" fmla="*/ 32085 w 76757"/>
                <a:gd name="connsiteY14" fmla="*/ 92129 h 9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757" h="92170">
                  <a:moveTo>
                    <a:pt x="32085" y="92129"/>
                  </a:moveTo>
                  <a:cubicBezTo>
                    <a:pt x="47057" y="91841"/>
                    <a:pt x="61988" y="90416"/>
                    <a:pt x="76740" y="87882"/>
                  </a:cubicBezTo>
                  <a:lnTo>
                    <a:pt x="74411" y="74185"/>
                  </a:lnTo>
                  <a:cubicBezTo>
                    <a:pt x="54906" y="78239"/>
                    <a:pt x="34880" y="79116"/>
                    <a:pt x="15100" y="76787"/>
                  </a:cubicBezTo>
                  <a:cubicBezTo>
                    <a:pt x="21922" y="69473"/>
                    <a:pt x="30236" y="63733"/>
                    <a:pt x="39482" y="59939"/>
                  </a:cubicBezTo>
                  <a:cubicBezTo>
                    <a:pt x="53180" y="52816"/>
                    <a:pt x="70987" y="44050"/>
                    <a:pt x="65371" y="23229"/>
                  </a:cubicBezTo>
                  <a:cubicBezTo>
                    <a:pt x="64070" y="9148"/>
                    <a:pt x="51605" y="-1221"/>
                    <a:pt x="37510" y="67"/>
                  </a:cubicBezTo>
                  <a:cubicBezTo>
                    <a:pt x="28291" y="929"/>
                    <a:pt x="20237" y="6683"/>
                    <a:pt x="16470" y="15147"/>
                  </a:cubicBezTo>
                  <a:lnTo>
                    <a:pt x="29209" y="21448"/>
                  </a:lnTo>
                  <a:cubicBezTo>
                    <a:pt x="31565" y="17038"/>
                    <a:pt x="36126" y="14257"/>
                    <a:pt x="41126" y="14189"/>
                  </a:cubicBezTo>
                  <a:cubicBezTo>
                    <a:pt x="47564" y="14874"/>
                    <a:pt x="50440" y="22407"/>
                    <a:pt x="51673" y="26928"/>
                  </a:cubicBezTo>
                  <a:cubicBezTo>
                    <a:pt x="53865" y="35283"/>
                    <a:pt x="49756" y="38845"/>
                    <a:pt x="33181" y="47200"/>
                  </a:cubicBezTo>
                  <a:cubicBezTo>
                    <a:pt x="21840" y="51953"/>
                    <a:pt x="11717" y="59213"/>
                    <a:pt x="3594" y="68432"/>
                  </a:cubicBezTo>
                  <a:cubicBezTo>
                    <a:pt x="-241" y="72596"/>
                    <a:pt x="-1104" y="78691"/>
                    <a:pt x="1403" y="83773"/>
                  </a:cubicBezTo>
                  <a:cubicBezTo>
                    <a:pt x="5375" y="89937"/>
                    <a:pt x="17292" y="92129"/>
                    <a:pt x="32085" y="921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48A4B97-D540-4948-857E-90B7C224538F}"/>
                </a:ext>
              </a:extLst>
            </p:cNvPr>
            <p:cNvSpPr/>
            <p:nvPr/>
          </p:nvSpPr>
          <p:spPr>
            <a:xfrm>
              <a:off x="8379420" y="5866017"/>
              <a:ext cx="94103" cy="126567"/>
            </a:xfrm>
            <a:custGeom>
              <a:avLst/>
              <a:gdLst>
                <a:gd name="connsiteX0" fmla="*/ 49432 w 94103"/>
                <a:gd name="connsiteY0" fmla="*/ 41737 h 126567"/>
                <a:gd name="connsiteX1" fmla="*/ 30118 w 94103"/>
                <a:gd name="connsiteY1" fmla="*/ 43517 h 126567"/>
                <a:gd name="connsiteX2" fmla="*/ 36830 w 94103"/>
                <a:gd name="connsiteY2" fmla="*/ 24888 h 126567"/>
                <a:gd name="connsiteX3" fmla="*/ 94086 w 94103"/>
                <a:gd name="connsiteY3" fmla="*/ 13656 h 126567"/>
                <a:gd name="connsiteX4" fmla="*/ 91347 w 94103"/>
                <a:gd name="connsiteY4" fmla="*/ -42 h 126567"/>
                <a:gd name="connsiteX5" fmla="*/ 30118 w 94103"/>
                <a:gd name="connsiteY5" fmla="*/ 11739 h 126567"/>
                <a:gd name="connsiteX6" fmla="*/ 24776 w 94103"/>
                <a:gd name="connsiteY6" fmla="*/ 16396 h 126567"/>
                <a:gd name="connsiteX7" fmla="*/ 9571 w 94103"/>
                <a:gd name="connsiteY7" fmla="*/ 58859 h 126567"/>
                <a:gd name="connsiteX8" fmla="*/ 12311 w 94103"/>
                <a:gd name="connsiteY8" fmla="*/ 67214 h 126567"/>
                <a:gd name="connsiteX9" fmla="*/ 21077 w 94103"/>
                <a:gd name="connsiteY9" fmla="*/ 66392 h 126567"/>
                <a:gd name="connsiteX10" fmla="*/ 45185 w 94103"/>
                <a:gd name="connsiteY10" fmla="*/ 55434 h 126567"/>
                <a:gd name="connsiteX11" fmla="*/ 53404 w 94103"/>
                <a:gd name="connsiteY11" fmla="*/ 69132 h 126567"/>
                <a:gd name="connsiteX12" fmla="*/ 37104 w 94103"/>
                <a:gd name="connsiteY12" fmla="*/ 111047 h 126567"/>
                <a:gd name="connsiteX13" fmla="*/ 12037 w 94103"/>
                <a:gd name="connsiteY13" fmla="*/ 98034 h 126567"/>
                <a:gd name="connsiteX14" fmla="*/ -17 w 94103"/>
                <a:gd name="connsiteY14" fmla="*/ 105294 h 126567"/>
                <a:gd name="connsiteX15" fmla="*/ 31214 w 94103"/>
                <a:gd name="connsiteY15" fmla="*/ 126526 h 126567"/>
                <a:gd name="connsiteX16" fmla="*/ 42309 w 94103"/>
                <a:gd name="connsiteY16" fmla="*/ 124334 h 126567"/>
                <a:gd name="connsiteX17" fmla="*/ 67376 w 94103"/>
                <a:gd name="connsiteY17" fmla="*/ 66255 h 126567"/>
                <a:gd name="connsiteX18" fmla="*/ 49432 w 94103"/>
                <a:gd name="connsiteY18" fmla="*/ 41737 h 12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567">
                  <a:moveTo>
                    <a:pt x="49432" y="41737"/>
                  </a:moveTo>
                  <a:cubicBezTo>
                    <a:pt x="42980" y="40038"/>
                    <a:pt x="36145" y="40668"/>
                    <a:pt x="30118" y="43517"/>
                  </a:cubicBezTo>
                  <a:lnTo>
                    <a:pt x="36830" y="24888"/>
                  </a:lnTo>
                  <a:lnTo>
                    <a:pt x="94086" y="13656"/>
                  </a:lnTo>
                  <a:lnTo>
                    <a:pt x="91347" y="-42"/>
                  </a:lnTo>
                  <a:lnTo>
                    <a:pt x="30118" y="11739"/>
                  </a:lnTo>
                  <a:cubicBezTo>
                    <a:pt x="27666" y="12286"/>
                    <a:pt x="25652" y="14040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5064" y="69050"/>
                    <a:pt x="18721" y="68707"/>
                    <a:pt x="21077" y="66392"/>
                  </a:cubicBezTo>
                  <a:cubicBezTo>
                    <a:pt x="25872" y="61872"/>
                    <a:pt x="38063" y="52695"/>
                    <a:pt x="45185" y="55434"/>
                  </a:cubicBezTo>
                  <a:cubicBezTo>
                    <a:pt x="49843" y="56941"/>
                    <a:pt x="52308" y="63927"/>
                    <a:pt x="53404" y="69132"/>
                  </a:cubicBezTo>
                  <a:cubicBezTo>
                    <a:pt x="58171" y="85186"/>
                    <a:pt x="51459" y="102431"/>
                    <a:pt x="37104" y="111047"/>
                  </a:cubicBezTo>
                  <a:cubicBezTo>
                    <a:pt x="28200" y="114608"/>
                    <a:pt x="19297" y="109951"/>
                    <a:pt x="12037" y="98034"/>
                  </a:cubicBezTo>
                  <a:lnTo>
                    <a:pt x="-17" y="105294"/>
                  </a:lnTo>
                  <a:cubicBezTo>
                    <a:pt x="5859" y="117430"/>
                    <a:pt x="17763" y="125525"/>
                    <a:pt x="31214" y="126526"/>
                  </a:cubicBezTo>
                  <a:cubicBezTo>
                    <a:pt x="35022" y="126526"/>
                    <a:pt x="38788" y="125786"/>
                    <a:pt x="42309" y="124334"/>
                  </a:cubicBezTo>
                  <a:cubicBezTo>
                    <a:pt x="63198" y="113211"/>
                    <a:pt x="73608" y="89090"/>
                    <a:pt x="67376" y="66255"/>
                  </a:cubicBezTo>
                  <a:cubicBezTo>
                    <a:pt x="66430" y="55380"/>
                    <a:pt x="59513" y="45928"/>
                    <a:pt x="49432" y="417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0278C37E-9F1B-4C86-80C4-DA8EB46FEFDF}"/>
                </a:ext>
              </a:extLst>
            </p:cNvPr>
            <p:cNvSpPr/>
            <p:nvPr/>
          </p:nvSpPr>
          <p:spPr>
            <a:xfrm>
              <a:off x="7708643" y="6181749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04FD7A64-1E37-4375-9775-AF8BDDC3D86B}"/>
                </a:ext>
              </a:extLst>
            </p:cNvPr>
            <p:cNvSpPr/>
            <p:nvPr/>
          </p:nvSpPr>
          <p:spPr>
            <a:xfrm>
              <a:off x="7856715" y="6336259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6 h 14245"/>
                <a:gd name="connsiteX3" fmla="*/ 0 w 9341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4A36702-9ABE-49F9-AFB0-CCD573D87BCD}"/>
                </a:ext>
              </a:extLst>
            </p:cNvPr>
            <p:cNvSpPr/>
            <p:nvPr/>
          </p:nvSpPr>
          <p:spPr>
            <a:xfrm>
              <a:off x="7967195" y="6278268"/>
              <a:ext cx="70055" cy="107988"/>
            </a:xfrm>
            <a:custGeom>
              <a:avLst/>
              <a:gdLst>
                <a:gd name="connsiteX0" fmla="*/ 54149 w 70055"/>
                <a:gd name="connsiteY0" fmla="*/ 18775 h 107988"/>
                <a:gd name="connsiteX1" fmla="*/ 40452 w 70055"/>
                <a:gd name="connsiteY1" fmla="*/ 9 h 107988"/>
                <a:gd name="connsiteX2" fmla="*/ 14289 w 70055"/>
                <a:gd name="connsiteY2" fmla="*/ 30281 h 107988"/>
                <a:gd name="connsiteX3" fmla="*/ 27987 w 70055"/>
                <a:gd name="connsiteY3" fmla="*/ 35623 h 107988"/>
                <a:gd name="connsiteX4" fmla="*/ 38808 w 70055"/>
                <a:gd name="connsiteY4" fmla="*/ 15898 h 107988"/>
                <a:gd name="connsiteX5" fmla="*/ 40178 w 70055"/>
                <a:gd name="connsiteY5" fmla="*/ 21377 h 107988"/>
                <a:gd name="connsiteX6" fmla="*/ 8262 w 70055"/>
                <a:gd name="connsiteY6" fmla="*/ 76168 h 107988"/>
                <a:gd name="connsiteX7" fmla="*/ 4290 w 70055"/>
                <a:gd name="connsiteY7" fmla="*/ 79044 h 107988"/>
                <a:gd name="connsiteX8" fmla="*/ 317 w 70055"/>
                <a:gd name="connsiteY8" fmla="*/ 89455 h 107988"/>
                <a:gd name="connsiteX9" fmla="*/ 68806 w 70055"/>
                <a:gd name="connsiteY9" fmla="*/ 107947 h 107988"/>
                <a:gd name="connsiteX10" fmla="*/ 70039 w 70055"/>
                <a:gd name="connsiteY10" fmla="*/ 94249 h 107988"/>
                <a:gd name="connsiteX11" fmla="*/ 18672 w 70055"/>
                <a:gd name="connsiteY11" fmla="*/ 86441 h 107988"/>
                <a:gd name="connsiteX12" fmla="*/ 54149 w 70055"/>
                <a:gd name="connsiteY12" fmla="*/ 18775 h 10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988">
                  <a:moveTo>
                    <a:pt x="54149" y="18775"/>
                  </a:moveTo>
                  <a:cubicBezTo>
                    <a:pt x="53327" y="13980"/>
                    <a:pt x="50999" y="1104"/>
                    <a:pt x="40452" y="9"/>
                  </a:cubicBezTo>
                  <a:cubicBezTo>
                    <a:pt x="29904" y="-1087"/>
                    <a:pt x="20042" y="15898"/>
                    <a:pt x="14289" y="30281"/>
                  </a:cubicBezTo>
                  <a:lnTo>
                    <a:pt x="27987" y="35623"/>
                  </a:lnTo>
                  <a:cubicBezTo>
                    <a:pt x="30740" y="28623"/>
                    <a:pt x="34383" y="21994"/>
                    <a:pt x="38808" y="15898"/>
                  </a:cubicBezTo>
                  <a:cubicBezTo>
                    <a:pt x="39452" y="17679"/>
                    <a:pt x="39917" y="19515"/>
                    <a:pt x="40178" y="21377"/>
                  </a:cubicBezTo>
                  <a:cubicBezTo>
                    <a:pt x="45246" y="48773"/>
                    <a:pt x="22097" y="65895"/>
                    <a:pt x="8262" y="76168"/>
                  </a:cubicBezTo>
                  <a:lnTo>
                    <a:pt x="4290" y="79044"/>
                  </a:lnTo>
                  <a:cubicBezTo>
                    <a:pt x="838" y="81278"/>
                    <a:pt x="-765" y="85496"/>
                    <a:pt x="317" y="89455"/>
                  </a:cubicBezTo>
                  <a:cubicBezTo>
                    <a:pt x="1550" y="93564"/>
                    <a:pt x="4016" y="102194"/>
                    <a:pt x="68806" y="107947"/>
                  </a:cubicBezTo>
                  <a:lnTo>
                    <a:pt x="70039" y="94249"/>
                  </a:lnTo>
                  <a:cubicBezTo>
                    <a:pt x="52738" y="92934"/>
                    <a:pt x="35575" y="90331"/>
                    <a:pt x="18672" y="86441"/>
                  </a:cubicBezTo>
                  <a:cubicBezTo>
                    <a:pt x="34014" y="75346"/>
                    <a:pt x="60450" y="53567"/>
                    <a:pt x="54149" y="187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179BB5D2-3F3C-45FC-903C-C99B264A0CFE}"/>
                </a:ext>
              </a:extLst>
            </p:cNvPr>
            <p:cNvSpPr/>
            <p:nvPr/>
          </p:nvSpPr>
          <p:spPr>
            <a:xfrm>
              <a:off x="8062454" y="6281058"/>
              <a:ext cx="122047" cy="107801"/>
            </a:xfrm>
            <a:custGeom>
              <a:avLst/>
              <a:gdLst>
                <a:gd name="connsiteX0" fmla="*/ 71212 w 122047"/>
                <a:gd name="connsiteY0" fmla="*/ 91596 h 107801"/>
                <a:gd name="connsiteX1" fmla="*/ 66829 w 122047"/>
                <a:gd name="connsiteY1" fmla="*/ 93651 h 107801"/>
                <a:gd name="connsiteX2" fmla="*/ 68747 w 122047"/>
                <a:gd name="connsiteY2" fmla="*/ 56667 h 107801"/>
                <a:gd name="connsiteX3" fmla="*/ 72171 w 122047"/>
                <a:gd name="connsiteY3" fmla="*/ 20505 h 107801"/>
                <a:gd name="connsiteX4" fmla="*/ 64226 w 122047"/>
                <a:gd name="connsiteY4" fmla="*/ 6807 h 107801"/>
                <a:gd name="connsiteX5" fmla="*/ 23133 w 122047"/>
                <a:gd name="connsiteY5" fmla="*/ 51051 h 107801"/>
                <a:gd name="connsiteX6" fmla="*/ 33133 w 122047"/>
                <a:gd name="connsiteY6" fmla="*/ 2698 h 107801"/>
                <a:gd name="connsiteX7" fmla="*/ 19435 w 122047"/>
                <a:gd name="connsiteY7" fmla="*/ -42 h 107801"/>
                <a:gd name="connsiteX8" fmla="*/ 121 w 122047"/>
                <a:gd name="connsiteY8" fmla="*/ 93240 h 107801"/>
                <a:gd name="connsiteX9" fmla="*/ 4641 w 122047"/>
                <a:gd name="connsiteY9" fmla="*/ 101321 h 107801"/>
                <a:gd name="connsiteX10" fmla="*/ 13408 w 122047"/>
                <a:gd name="connsiteY10" fmla="*/ 98034 h 107801"/>
                <a:gd name="connsiteX11" fmla="*/ 57788 w 122047"/>
                <a:gd name="connsiteY11" fmla="*/ 25573 h 107801"/>
                <a:gd name="connsiteX12" fmla="*/ 54638 w 122047"/>
                <a:gd name="connsiteY12" fmla="*/ 54886 h 107801"/>
                <a:gd name="connsiteX13" fmla="*/ 58747 w 122047"/>
                <a:gd name="connsiteY13" fmla="*/ 105568 h 107801"/>
                <a:gd name="connsiteX14" fmla="*/ 66281 w 122047"/>
                <a:gd name="connsiteY14" fmla="*/ 107759 h 107801"/>
                <a:gd name="connsiteX15" fmla="*/ 78061 w 122047"/>
                <a:gd name="connsiteY15" fmla="*/ 104061 h 107801"/>
                <a:gd name="connsiteX16" fmla="*/ 122031 w 122047"/>
                <a:gd name="connsiteY16" fmla="*/ 70091 h 107801"/>
                <a:gd name="connsiteX17" fmla="*/ 110935 w 122047"/>
                <a:gd name="connsiteY17" fmla="*/ 61187 h 107801"/>
                <a:gd name="connsiteX18" fmla="*/ 71212 w 122047"/>
                <a:gd name="connsiteY18" fmla="*/ 91596 h 10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47" h="107801">
                  <a:moveTo>
                    <a:pt x="71212" y="91596"/>
                  </a:moveTo>
                  <a:cubicBezTo>
                    <a:pt x="68473" y="93103"/>
                    <a:pt x="67103" y="93376"/>
                    <a:pt x="66829" y="93651"/>
                  </a:cubicBezTo>
                  <a:cubicBezTo>
                    <a:pt x="65432" y="81295"/>
                    <a:pt x="66076" y="68803"/>
                    <a:pt x="68747" y="56667"/>
                  </a:cubicBezTo>
                  <a:cubicBezTo>
                    <a:pt x="70651" y="44695"/>
                    <a:pt x="71788" y="32614"/>
                    <a:pt x="72171" y="20505"/>
                  </a:cubicBezTo>
                  <a:cubicBezTo>
                    <a:pt x="72171" y="10643"/>
                    <a:pt x="67788" y="7492"/>
                    <a:pt x="64226" y="6807"/>
                  </a:cubicBezTo>
                  <a:cubicBezTo>
                    <a:pt x="60665" y="6122"/>
                    <a:pt x="51761" y="3657"/>
                    <a:pt x="23133" y="51051"/>
                  </a:cubicBezTo>
                  <a:lnTo>
                    <a:pt x="33133" y="2698"/>
                  </a:lnTo>
                  <a:lnTo>
                    <a:pt x="19435" y="-42"/>
                  </a:lnTo>
                  <a:lnTo>
                    <a:pt x="121" y="93240"/>
                  </a:lnTo>
                  <a:cubicBezTo>
                    <a:pt x="-564" y="96678"/>
                    <a:pt x="1354" y="100102"/>
                    <a:pt x="4641" y="101321"/>
                  </a:cubicBezTo>
                  <a:cubicBezTo>
                    <a:pt x="7970" y="102568"/>
                    <a:pt x="11723" y="101170"/>
                    <a:pt x="13408" y="98034"/>
                  </a:cubicBezTo>
                  <a:cubicBezTo>
                    <a:pt x="26215" y="72720"/>
                    <a:pt x="41050" y="48489"/>
                    <a:pt x="57788" y="25573"/>
                  </a:cubicBezTo>
                  <a:cubicBezTo>
                    <a:pt x="57788" y="34614"/>
                    <a:pt x="56008" y="44887"/>
                    <a:pt x="54638" y="54886"/>
                  </a:cubicBezTo>
                  <a:cubicBezTo>
                    <a:pt x="51077" y="80227"/>
                    <a:pt x="48611" y="98582"/>
                    <a:pt x="58747" y="105568"/>
                  </a:cubicBezTo>
                  <a:cubicBezTo>
                    <a:pt x="60994" y="107019"/>
                    <a:pt x="63610" y="107773"/>
                    <a:pt x="66281" y="107759"/>
                  </a:cubicBezTo>
                  <a:cubicBezTo>
                    <a:pt x="70459" y="107540"/>
                    <a:pt x="74513" y="106266"/>
                    <a:pt x="78061" y="104061"/>
                  </a:cubicBezTo>
                  <a:cubicBezTo>
                    <a:pt x="94663" y="95513"/>
                    <a:pt x="109566" y="84007"/>
                    <a:pt x="122031" y="70091"/>
                  </a:cubicBezTo>
                  <a:lnTo>
                    <a:pt x="110935" y="61187"/>
                  </a:lnTo>
                  <a:cubicBezTo>
                    <a:pt x="99594" y="73597"/>
                    <a:pt x="86143" y="83884"/>
                    <a:pt x="71212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E89D67F5-8345-4B36-B79B-AC43BC626522}"/>
                </a:ext>
              </a:extLst>
            </p:cNvPr>
            <p:cNvSpPr/>
            <p:nvPr/>
          </p:nvSpPr>
          <p:spPr>
            <a:xfrm>
              <a:off x="8190665" y="6293386"/>
              <a:ext cx="59447" cy="64653"/>
            </a:xfrm>
            <a:custGeom>
              <a:avLst/>
              <a:gdLst>
                <a:gd name="connsiteX0" fmla="*/ 57941 w 59447"/>
                <a:gd name="connsiteY0" fmla="*/ 34518 h 64653"/>
                <a:gd name="connsiteX1" fmla="*/ 59448 w 59447"/>
                <a:gd name="connsiteY1" fmla="*/ 20409 h 64653"/>
                <a:gd name="connsiteX2" fmla="*/ 36025 w 59447"/>
                <a:gd name="connsiteY2" fmla="*/ 17807 h 64653"/>
                <a:gd name="connsiteX3" fmla="*/ 39860 w 59447"/>
                <a:gd name="connsiteY3" fmla="*/ 3561 h 64653"/>
                <a:gd name="connsiteX4" fmla="*/ 26163 w 59447"/>
                <a:gd name="connsiteY4" fmla="*/ 0 h 64653"/>
                <a:gd name="connsiteX5" fmla="*/ 21779 w 59447"/>
                <a:gd name="connsiteY5" fmla="*/ 16300 h 64653"/>
                <a:gd name="connsiteX6" fmla="*/ 1507 w 59447"/>
                <a:gd name="connsiteY6" fmla="*/ 13972 h 64653"/>
                <a:gd name="connsiteX7" fmla="*/ 0 w 59447"/>
                <a:gd name="connsiteY7" fmla="*/ 28080 h 64653"/>
                <a:gd name="connsiteX8" fmla="*/ 18218 w 59447"/>
                <a:gd name="connsiteY8" fmla="*/ 30135 h 64653"/>
                <a:gd name="connsiteX9" fmla="*/ 9999 w 59447"/>
                <a:gd name="connsiteY9" fmla="*/ 61092 h 64653"/>
                <a:gd name="connsiteX10" fmla="*/ 23697 w 59447"/>
                <a:gd name="connsiteY10" fmla="*/ 64653 h 64653"/>
                <a:gd name="connsiteX11" fmla="*/ 32464 w 59447"/>
                <a:gd name="connsiteY11" fmla="*/ 31778 h 64653"/>
                <a:gd name="connsiteX12" fmla="*/ 57941 w 59447"/>
                <a:gd name="connsiteY12" fmla="*/ 34518 h 64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653">
                  <a:moveTo>
                    <a:pt x="57941" y="34518"/>
                  </a:moveTo>
                  <a:lnTo>
                    <a:pt x="59448" y="20409"/>
                  </a:lnTo>
                  <a:lnTo>
                    <a:pt x="36025" y="17807"/>
                  </a:lnTo>
                  <a:lnTo>
                    <a:pt x="39860" y="3561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507" y="13972"/>
                  </a:lnTo>
                  <a:lnTo>
                    <a:pt x="0" y="28080"/>
                  </a:lnTo>
                  <a:lnTo>
                    <a:pt x="18218" y="30135"/>
                  </a:lnTo>
                  <a:lnTo>
                    <a:pt x="9999" y="61092"/>
                  </a:lnTo>
                  <a:lnTo>
                    <a:pt x="23697" y="64653"/>
                  </a:lnTo>
                  <a:lnTo>
                    <a:pt x="32464" y="31778"/>
                  </a:lnTo>
                  <a:lnTo>
                    <a:pt x="57941" y="3451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9F2D5DD5-4E32-49E1-9B34-8B78D2F7530E}"/>
                </a:ext>
              </a:extLst>
            </p:cNvPr>
            <p:cNvSpPr/>
            <p:nvPr/>
          </p:nvSpPr>
          <p:spPr>
            <a:xfrm>
              <a:off x="8246552" y="6251726"/>
              <a:ext cx="98140" cy="124873"/>
            </a:xfrm>
            <a:custGeom>
              <a:avLst/>
              <a:gdLst>
                <a:gd name="connsiteX0" fmla="*/ 59020 w 98140"/>
                <a:gd name="connsiteY0" fmla="*/ 123530 h 124873"/>
                <a:gd name="connsiteX1" fmla="*/ 96689 w 98140"/>
                <a:gd name="connsiteY1" fmla="*/ 86821 h 124873"/>
                <a:gd name="connsiteX2" fmla="*/ 90525 w 98140"/>
                <a:gd name="connsiteY2" fmla="*/ 60247 h 124873"/>
                <a:gd name="connsiteX3" fmla="*/ 52993 w 98140"/>
                <a:gd name="connsiteY3" fmla="*/ 53809 h 124873"/>
                <a:gd name="connsiteX4" fmla="*/ 61349 w 98140"/>
                <a:gd name="connsiteY4" fmla="*/ 16962 h 124873"/>
                <a:gd name="connsiteX5" fmla="*/ 50801 w 98140"/>
                <a:gd name="connsiteY5" fmla="*/ 114 h 124873"/>
                <a:gd name="connsiteX6" fmla="*/ 19023 w 98140"/>
                <a:gd name="connsiteY6" fmla="*/ 33810 h 124873"/>
                <a:gd name="connsiteX7" fmla="*/ 31761 w 98140"/>
                <a:gd name="connsiteY7" fmla="*/ 40111 h 124873"/>
                <a:gd name="connsiteX8" fmla="*/ 46966 w 98140"/>
                <a:gd name="connsiteY8" fmla="*/ 16277 h 124873"/>
                <a:gd name="connsiteX9" fmla="*/ 46966 w 98140"/>
                <a:gd name="connsiteY9" fmla="*/ 18332 h 124873"/>
                <a:gd name="connsiteX10" fmla="*/ 27789 w 98140"/>
                <a:gd name="connsiteY10" fmla="*/ 59425 h 124873"/>
                <a:gd name="connsiteX11" fmla="*/ 25050 w 98140"/>
                <a:gd name="connsiteY11" fmla="*/ 68466 h 124873"/>
                <a:gd name="connsiteX12" fmla="*/ 33816 w 98140"/>
                <a:gd name="connsiteY12" fmla="*/ 72164 h 124873"/>
                <a:gd name="connsiteX13" fmla="*/ 80799 w 98140"/>
                <a:gd name="connsiteY13" fmla="*/ 70109 h 124873"/>
                <a:gd name="connsiteX14" fmla="*/ 82580 w 98140"/>
                <a:gd name="connsiteY14" fmla="*/ 83122 h 124873"/>
                <a:gd name="connsiteX15" fmla="*/ 55185 w 98140"/>
                <a:gd name="connsiteY15" fmla="*/ 109148 h 124873"/>
                <a:gd name="connsiteX16" fmla="*/ 10941 w 98140"/>
                <a:gd name="connsiteY16" fmla="*/ 99423 h 124873"/>
                <a:gd name="connsiteX17" fmla="*/ -17 w 98140"/>
                <a:gd name="connsiteY17" fmla="*/ 108600 h 124873"/>
                <a:gd name="connsiteX18" fmla="*/ 42720 w 98140"/>
                <a:gd name="connsiteY18" fmla="*/ 124763 h 124873"/>
                <a:gd name="connsiteX19" fmla="*/ 59020 w 98140"/>
                <a:gd name="connsiteY19" fmla="*/ 123530 h 12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140" h="124873">
                  <a:moveTo>
                    <a:pt x="59020" y="123530"/>
                  </a:moveTo>
                  <a:cubicBezTo>
                    <a:pt x="77745" y="119860"/>
                    <a:pt x="92538" y="105450"/>
                    <a:pt x="96689" y="86821"/>
                  </a:cubicBezTo>
                  <a:cubicBezTo>
                    <a:pt x="99949" y="77520"/>
                    <a:pt x="97552" y="67164"/>
                    <a:pt x="90525" y="60247"/>
                  </a:cubicBezTo>
                  <a:cubicBezTo>
                    <a:pt x="79484" y="52905"/>
                    <a:pt x="65855" y="50563"/>
                    <a:pt x="52993" y="53809"/>
                  </a:cubicBezTo>
                  <a:cubicBezTo>
                    <a:pt x="59897" y="42837"/>
                    <a:pt x="62842" y="29838"/>
                    <a:pt x="61349" y="16962"/>
                  </a:cubicBezTo>
                  <a:cubicBezTo>
                    <a:pt x="61349" y="13264"/>
                    <a:pt x="59842" y="1758"/>
                    <a:pt x="50801" y="114"/>
                  </a:cubicBezTo>
                  <a:cubicBezTo>
                    <a:pt x="41761" y="-1529"/>
                    <a:pt x="30940" y="9840"/>
                    <a:pt x="19023" y="33810"/>
                  </a:cubicBezTo>
                  <a:lnTo>
                    <a:pt x="31761" y="40111"/>
                  </a:lnTo>
                  <a:cubicBezTo>
                    <a:pt x="35857" y="31592"/>
                    <a:pt x="40966" y="23592"/>
                    <a:pt x="46966" y="16277"/>
                  </a:cubicBezTo>
                  <a:cubicBezTo>
                    <a:pt x="47048" y="16962"/>
                    <a:pt x="47048" y="17647"/>
                    <a:pt x="46966" y="18332"/>
                  </a:cubicBezTo>
                  <a:cubicBezTo>
                    <a:pt x="48322" y="34468"/>
                    <a:pt x="41021" y="50097"/>
                    <a:pt x="27789" y="59425"/>
                  </a:cubicBezTo>
                  <a:cubicBezTo>
                    <a:pt x="24666" y="61274"/>
                    <a:pt x="23474" y="65192"/>
                    <a:pt x="25050" y="68466"/>
                  </a:cubicBezTo>
                  <a:cubicBezTo>
                    <a:pt x="26680" y="71657"/>
                    <a:pt x="30378" y="73219"/>
                    <a:pt x="33816" y="72164"/>
                  </a:cubicBezTo>
                  <a:cubicBezTo>
                    <a:pt x="45459" y="68192"/>
                    <a:pt x="72444" y="62576"/>
                    <a:pt x="80799" y="70109"/>
                  </a:cubicBezTo>
                  <a:cubicBezTo>
                    <a:pt x="81758" y="71068"/>
                    <a:pt x="84635" y="73808"/>
                    <a:pt x="82580" y="83122"/>
                  </a:cubicBezTo>
                  <a:cubicBezTo>
                    <a:pt x="79525" y="96532"/>
                    <a:pt x="68732" y="106792"/>
                    <a:pt x="55185" y="109148"/>
                  </a:cubicBezTo>
                  <a:cubicBezTo>
                    <a:pt x="39734" y="113339"/>
                    <a:pt x="23214" y="109710"/>
                    <a:pt x="10941" y="99423"/>
                  </a:cubicBezTo>
                  <a:lnTo>
                    <a:pt x="-17" y="108600"/>
                  </a:lnTo>
                  <a:cubicBezTo>
                    <a:pt x="11379" y="119668"/>
                    <a:pt x="26858" y="125517"/>
                    <a:pt x="42720" y="124763"/>
                  </a:cubicBezTo>
                  <a:cubicBezTo>
                    <a:pt x="48185" y="125010"/>
                    <a:pt x="53651" y="124585"/>
                    <a:pt x="59020" y="1235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CB219BA6-7E17-4531-8526-DD8B8B1F37BF}"/>
                </a:ext>
              </a:extLst>
            </p:cNvPr>
            <p:cNvSpPr/>
            <p:nvPr/>
          </p:nvSpPr>
          <p:spPr>
            <a:xfrm>
              <a:off x="10712041" y="4920010"/>
              <a:ext cx="1970419" cy="1735860"/>
            </a:xfrm>
            <a:custGeom>
              <a:avLst/>
              <a:gdLst>
                <a:gd name="connsiteX0" fmla="*/ 1962141 w 1970419"/>
                <a:gd name="connsiteY0" fmla="*/ 1310325 h 1735860"/>
                <a:gd name="connsiteX1" fmla="*/ 1016999 w 1970419"/>
                <a:gd name="connsiteY1" fmla="*/ 1310325 h 1735860"/>
                <a:gd name="connsiteX2" fmla="*/ 1016999 w 1970419"/>
                <a:gd name="connsiteY2" fmla="*/ 1282929 h 1735860"/>
                <a:gd name="connsiteX3" fmla="*/ 1930910 w 1970419"/>
                <a:gd name="connsiteY3" fmla="*/ 988291 h 1735860"/>
                <a:gd name="connsiteX4" fmla="*/ 1935704 w 1970419"/>
                <a:gd name="connsiteY4" fmla="*/ 983086 h 1735860"/>
                <a:gd name="connsiteX5" fmla="*/ 1933650 w 1970419"/>
                <a:gd name="connsiteY5" fmla="*/ 976374 h 1735860"/>
                <a:gd name="connsiteX6" fmla="*/ 1294104 w 1970419"/>
                <a:gd name="connsiteY6" fmla="*/ 373675 h 1735860"/>
                <a:gd name="connsiteX7" fmla="*/ 1287529 w 1970419"/>
                <a:gd name="connsiteY7" fmla="*/ 371895 h 1735860"/>
                <a:gd name="connsiteX8" fmla="*/ 1282460 w 1970419"/>
                <a:gd name="connsiteY8" fmla="*/ 376689 h 1735860"/>
                <a:gd name="connsiteX9" fmla="*/ 1016999 w 1970419"/>
                <a:gd name="connsiteY9" fmla="*/ 1235398 h 1735860"/>
                <a:gd name="connsiteX10" fmla="*/ 1016999 w 1970419"/>
                <a:gd name="connsiteY10" fmla="*/ 9042 h 1735860"/>
                <a:gd name="connsiteX11" fmla="*/ 1012109 w 1970419"/>
                <a:gd name="connsiteY11" fmla="*/ 235 h 1735860"/>
                <a:gd name="connsiteX12" fmla="*/ 1003302 w 1970419"/>
                <a:gd name="connsiteY12" fmla="*/ 5125 h 1735860"/>
                <a:gd name="connsiteX13" fmla="*/ 1003302 w 1970419"/>
                <a:gd name="connsiteY13" fmla="*/ 9042 h 1735860"/>
                <a:gd name="connsiteX14" fmla="*/ 1003302 w 1970419"/>
                <a:gd name="connsiteY14" fmla="*/ 1211975 h 1735860"/>
                <a:gd name="connsiteX15" fmla="*/ 748113 w 1970419"/>
                <a:gd name="connsiteY15" fmla="*/ 380113 h 1735860"/>
                <a:gd name="connsiteX16" fmla="*/ 743182 w 1970419"/>
                <a:gd name="connsiteY16" fmla="*/ 375319 h 1735860"/>
                <a:gd name="connsiteX17" fmla="*/ 736470 w 1970419"/>
                <a:gd name="connsiteY17" fmla="*/ 376963 h 1735860"/>
                <a:gd name="connsiteX18" fmla="*/ 731950 w 1970419"/>
                <a:gd name="connsiteY18" fmla="*/ 381346 h 1735860"/>
                <a:gd name="connsiteX19" fmla="*/ 725375 w 1970419"/>
                <a:gd name="connsiteY19" fmla="*/ 386277 h 1735860"/>
                <a:gd name="connsiteX20" fmla="*/ 725375 w 1970419"/>
                <a:gd name="connsiteY20" fmla="*/ 387921 h 1735860"/>
                <a:gd name="connsiteX21" fmla="*/ 432792 w 1970419"/>
                <a:gd name="connsiteY21" fmla="*/ 661875 h 1735860"/>
                <a:gd name="connsiteX22" fmla="*/ 426217 w 1970419"/>
                <a:gd name="connsiteY22" fmla="*/ 663519 h 1735860"/>
                <a:gd name="connsiteX23" fmla="*/ 424299 w 1970419"/>
                <a:gd name="connsiteY23" fmla="*/ 669957 h 1735860"/>
                <a:gd name="connsiteX24" fmla="*/ 72405 w 1970419"/>
                <a:gd name="connsiteY24" fmla="*/ 998702 h 1735860"/>
                <a:gd name="connsiteX25" fmla="*/ 70350 w 1970419"/>
                <a:gd name="connsiteY25" fmla="*/ 1005551 h 1735860"/>
                <a:gd name="connsiteX26" fmla="*/ 75282 w 1970419"/>
                <a:gd name="connsiteY26" fmla="*/ 1010756 h 1735860"/>
                <a:gd name="connsiteX27" fmla="*/ 992069 w 1970419"/>
                <a:gd name="connsiteY27" fmla="*/ 1267040 h 1735860"/>
                <a:gd name="connsiteX28" fmla="*/ 995220 w 1970419"/>
                <a:gd name="connsiteY28" fmla="*/ 1270327 h 1735860"/>
                <a:gd name="connsiteX29" fmla="*/ 1000425 w 1970419"/>
                <a:gd name="connsiteY29" fmla="*/ 1272519 h 1735860"/>
                <a:gd name="connsiteX30" fmla="*/ 1003849 w 1970419"/>
                <a:gd name="connsiteY30" fmla="*/ 1271560 h 1735860"/>
                <a:gd name="connsiteX31" fmla="*/ 1003849 w 1970419"/>
                <a:gd name="connsiteY31" fmla="*/ 1310325 h 1735860"/>
                <a:gd name="connsiteX32" fmla="*/ 5149 w 1970419"/>
                <a:gd name="connsiteY32" fmla="*/ 1310325 h 1735860"/>
                <a:gd name="connsiteX33" fmla="*/ 259 w 1970419"/>
                <a:gd name="connsiteY33" fmla="*/ 1319132 h 1735860"/>
                <a:gd name="connsiteX34" fmla="*/ 5149 w 1970419"/>
                <a:gd name="connsiteY34" fmla="*/ 1324022 h 1735860"/>
                <a:gd name="connsiteX35" fmla="*/ 1002480 w 1970419"/>
                <a:gd name="connsiteY35" fmla="*/ 1324022 h 1735860"/>
                <a:gd name="connsiteX36" fmla="*/ 1002480 w 1970419"/>
                <a:gd name="connsiteY36" fmla="*/ 1726735 h 1735860"/>
                <a:gd name="connsiteX37" fmla="*/ 1007370 w 1970419"/>
                <a:gd name="connsiteY37" fmla="*/ 1735543 h 1735860"/>
                <a:gd name="connsiteX38" fmla="*/ 1016177 w 1970419"/>
                <a:gd name="connsiteY38" fmla="*/ 1730653 h 1735860"/>
                <a:gd name="connsiteX39" fmla="*/ 1016177 w 1970419"/>
                <a:gd name="connsiteY39" fmla="*/ 1726735 h 1735860"/>
                <a:gd name="connsiteX40" fmla="*/ 1016177 w 1970419"/>
                <a:gd name="connsiteY40" fmla="*/ 1324022 h 1735860"/>
                <a:gd name="connsiteX41" fmla="*/ 1961319 w 1970419"/>
                <a:gd name="connsiteY41" fmla="*/ 1324022 h 1735860"/>
                <a:gd name="connsiteX42" fmla="*/ 1970127 w 1970419"/>
                <a:gd name="connsiteY42" fmla="*/ 1319132 h 1735860"/>
                <a:gd name="connsiteX43" fmla="*/ 1965237 w 1970419"/>
                <a:gd name="connsiteY43" fmla="*/ 1310325 h 1735860"/>
                <a:gd name="connsiteX44" fmla="*/ 1961319 w 1970419"/>
                <a:gd name="connsiteY44" fmla="*/ 1310325 h 1735860"/>
                <a:gd name="connsiteX45" fmla="*/ 1578605 w 1970419"/>
                <a:gd name="connsiteY45" fmla="*/ 662834 h 1735860"/>
                <a:gd name="connsiteX46" fmla="*/ 1512993 w 1970419"/>
                <a:gd name="connsiteY46" fmla="*/ 732829 h 1735860"/>
                <a:gd name="connsiteX47" fmla="*/ 1512870 w 1970419"/>
                <a:gd name="connsiteY47" fmla="*/ 742705 h 1735860"/>
                <a:gd name="connsiteX48" fmla="*/ 1512993 w 1970419"/>
                <a:gd name="connsiteY48" fmla="*/ 742829 h 1735860"/>
                <a:gd name="connsiteX49" fmla="*/ 1517787 w 1970419"/>
                <a:gd name="connsiteY49" fmla="*/ 744746 h 1735860"/>
                <a:gd name="connsiteX50" fmla="*/ 1522993 w 1970419"/>
                <a:gd name="connsiteY50" fmla="*/ 742555 h 1735860"/>
                <a:gd name="connsiteX51" fmla="*/ 1588741 w 1970419"/>
                <a:gd name="connsiteY51" fmla="*/ 672559 h 1735860"/>
                <a:gd name="connsiteX52" fmla="*/ 1914473 w 1970419"/>
                <a:gd name="connsiteY52" fmla="*/ 978703 h 1735860"/>
                <a:gd name="connsiteX53" fmla="*/ 1036450 w 1970419"/>
                <a:gd name="connsiteY53" fmla="*/ 1261835 h 1735860"/>
                <a:gd name="connsiteX54" fmla="*/ 1047271 w 1970419"/>
                <a:gd name="connsiteY54" fmla="*/ 1250329 h 1735860"/>
                <a:gd name="connsiteX55" fmla="*/ 1046929 w 1970419"/>
                <a:gd name="connsiteY55" fmla="*/ 1240261 h 1735860"/>
                <a:gd name="connsiteX56" fmla="*/ 1036861 w 1970419"/>
                <a:gd name="connsiteY56" fmla="*/ 1240603 h 1735860"/>
                <a:gd name="connsiteX57" fmla="*/ 1026862 w 1970419"/>
                <a:gd name="connsiteY57" fmla="*/ 1251288 h 1735860"/>
                <a:gd name="connsiteX58" fmla="*/ 1174797 w 1970419"/>
                <a:gd name="connsiteY58" fmla="*/ 774059 h 1735860"/>
                <a:gd name="connsiteX59" fmla="*/ 1268626 w 1970419"/>
                <a:gd name="connsiteY59" fmla="*/ 800770 h 1735860"/>
                <a:gd name="connsiteX60" fmla="*/ 1270544 w 1970419"/>
                <a:gd name="connsiteY60" fmla="*/ 800770 h 1735860"/>
                <a:gd name="connsiteX61" fmla="*/ 1277392 w 1970419"/>
                <a:gd name="connsiteY61" fmla="*/ 795565 h 1735860"/>
                <a:gd name="connsiteX62" fmla="*/ 1272461 w 1970419"/>
                <a:gd name="connsiteY62" fmla="*/ 786798 h 1735860"/>
                <a:gd name="connsiteX63" fmla="*/ 1179043 w 1970419"/>
                <a:gd name="connsiteY63" fmla="*/ 760225 h 1735860"/>
                <a:gd name="connsiteX64" fmla="*/ 1285748 w 1970419"/>
                <a:gd name="connsiteY64" fmla="*/ 414906 h 1735860"/>
                <a:gd name="connsiteX65" fmla="*/ 1311226 w 1970419"/>
                <a:gd name="connsiteY65" fmla="*/ 497092 h 1735860"/>
                <a:gd name="connsiteX66" fmla="*/ 1318075 w 1970419"/>
                <a:gd name="connsiteY66" fmla="*/ 502023 h 1735860"/>
                <a:gd name="connsiteX67" fmla="*/ 1320129 w 1970419"/>
                <a:gd name="connsiteY67" fmla="*/ 502023 h 1735860"/>
                <a:gd name="connsiteX68" fmla="*/ 1324855 w 1970419"/>
                <a:gd name="connsiteY68" fmla="*/ 493352 h 1735860"/>
                <a:gd name="connsiteX69" fmla="*/ 1324787 w 1970419"/>
                <a:gd name="connsiteY69" fmla="*/ 493119 h 1735860"/>
                <a:gd name="connsiteX70" fmla="*/ 1295473 w 1970419"/>
                <a:gd name="connsiteY70" fmla="*/ 398057 h 1735860"/>
                <a:gd name="connsiteX71" fmla="*/ 1292186 w 1970419"/>
                <a:gd name="connsiteY71" fmla="*/ 394085 h 1735860"/>
                <a:gd name="connsiteX72" fmla="*/ 1292186 w 1970419"/>
                <a:gd name="connsiteY72" fmla="*/ 392304 h 1735860"/>
                <a:gd name="connsiteX73" fmla="*/ 517307 w 1970419"/>
                <a:gd name="connsiteY73" fmla="*/ 1119379 h 1735860"/>
                <a:gd name="connsiteX74" fmla="*/ 531689 w 1970419"/>
                <a:gd name="connsiteY74" fmla="*/ 1071848 h 1735860"/>
                <a:gd name="connsiteX75" fmla="*/ 526895 w 1970419"/>
                <a:gd name="connsiteY75" fmla="*/ 1062944 h 1735860"/>
                <a:gd name="connsiteX76" fmla="*/ 517991 w 1970419"/>
                <a:gd name="connsiteY76" fmla="*/ 1067738 h 1735860"/>
                <a:gd name="connsiteX77" fmla="*/ 503609 w 1970419"/>
                <a:gd name="connsiteY77" fmla="*/ 1115406 h 1735860"/>
                <a:gd name="connsiteX78" fmla="*/ 503609 w 1970419"/>
                <a:gd name="connsiteY78" fmla="*/ 1115406 h 1735860"/>
                <a:gd name="connsiteX79" fmla="*/ 92678 w 1970419"/>
                <a:gd name="connsiteY79" fmla="*/ 1000483 h 1735860"/>
                <a:gd name="connsiteX80" fmla="*/ 138702 w 1970419"/>
                <a:gd name="connsiteY80" fmla="*/ 986785 h 1735860"/>
                <a:gd name="connsiteX81" fmla="*/ 143702 w 1970419"/>
                <a:gd name="connsiteY81" fmla="*/ 978265 h 1735860"/>
                <a:gd name="connsiteX82" fmla="*/ 143633 w 1970419"/>
                <a:gd name="connsiteY82" fmla="*/ 978018 h 1735860"/>
                <a:gd name="connsiteX83" fmla="*/ 134730 w 1970419"/>
                <a:gd name="connsiteY83" fmla="*/ 973224 h 1735860"/>
                <a:gd name="connsiteX84" fmla="*/ 112265 w 1970419"/>
                <a:gd name="connsiteY84" fmla="*/ 979799 h 1735860"/>
                <a:gd name="connsiteX85" fmla="*/ 431696 w 1970419"/>
                <a:gd name="connsiteY85" fmla="*/ 680230 h 1735860"/>
                <a:gd name="connsiteX86" fmla="*/ 459091 w 1970419"/>
                <a:gd name="connsiteY86" fmla="*/ 708858 h 1735860"/>
                <a:gd name="connsiteX87" fmla="*/ 464297 w 1970419"/>
                <a:gd name="connsiteY87" fmla="*/ 711050 h 1735860"/>
                <a:gd name="connsiteX88" fmla="*/ 469091 w 1970419"/>
                <a:gd name="connsiteY88" fmla="*/ 708995 h 1735860"/>
                <a:gd name="connsiteX89" fmla="*/ 469214 w 1970419"/>
                <a:gd name="connsiteY89" fmla="*/ 699119 h 1735860"/>
                <a:gd name="connsiteX90" fmla="*/ 469091 w 1970419"/>
                <a:gd name="connsiteY90" fmla="*/ 698996 h 1735860"/>
                <a:gd name="connsiteX91" fmla="*/ 441696 w 1970419"/>
                <a:gd name="connsiteY91" fmla="*/ 670505 h 1735860"/>
                <a:gd name="connsiteX92" fmla="*/ 715650 w 1970419"/>
                <a:gd name="connsiteY92" fmla="*/ 414631 h 1735860"/>
                <a:gd name="connsiteX93" fmla="*/ 709896 w 1970419"/>
                <a:gd name="connsiteY93" fmla="*/ 433398 h 1735860"/>
                <a:gd name="connsiteX94" fmla="*/ 714636 w 1970419"/>
                <a:gd name="connsiteY94" fmla="*/ 442287 h 1735860"/>
                <a:gd name="connsiteX95" fmla="*/ 714691 w 1970419"/>
                <a:gd name="connsiteY95" fmla="*/ 442301 h 1735860"/>
                <a:gd name="connsiteX96" fmla="*/ 716745 w 1970419"/>
                <a:gd name="connsiteY96" fmla="*/ 442301 h 1735860"/>
                <a:gd name="connsiteX97" fmla="*/ 723457 w 1970419"/>
                <a:gd name="connsiteY97" fmla="*/ 437233 h 1735860"/>
                <a:gd name="connsiteX98" fmla="*/ 736333 w 1970419"/>
                <a:gd name="connsiteY98" fmla="*/ 394907 h 1735860"/>
                <a:gd name="connsiteX99" fmla="*/ 737018 w 1970419"/>
                <a:gd name="connsiteY99" fmla="*/ 394907 h 1735860"/>
                <a:gd name="connsiteX100" fmla="*/ 849887 w 1970419"/>
                <a:gd name="connsiteY100" fmla="*/ 762416 h 1735860"/>
                <a:gd name="connsiteX101" fmla="*/ 849887 w 1970419"/>
                <a:gd name="connsiteY101" fmla="*/ 762416 h 1735860"/>
                <a:gd name="connsiteX102" fmla="*/ 802082 w 1970419"/>
                <a:gd name="connsiteY102" fmla="*/ 776114 h 1735860"/>
                <a:gd name="connsiteX103" fmla="*/ 797288 w 1970419"/>
                <a:gd name="connsiteY103" fmla="*/ 785017 h 1735860"/>
                <a:gd name="connsiteX104" fmla="*/ 804137 w 1970419"/>
                <a:gd name="connsiteY104" fmla="*/ 790086 h 1735860"/>
                <a:gd name="connsiteX105" fmla="*/ 806191 w 1970419"/>
                <a:gd name="connsiteY105" fmla="*/ 790086 h 1735860"/>
                <a:gd name="connsiteX106" fmla="*/ 853859 w 1970419"/>
                <a:gd name="connsiteY106" fmla="*/ 776388 h 1735860"/>
                <a:gd name="connsiteX107" fmla="*/ 854544 w 1970419"/>
                <a:gd name="connsiteY107" fmla="*/ 776388 h 1735860"/>
                <a:gd name="connsiteX108" fmla="*/ 1000699 w 1970419"/>
                <a:gd name="connsiteY108" fmla="*/ 1255534 h 1735860"/>
                <a:gd name="connsiteX109" fmla="*/ 998370 w 1970419"/>
                <a:gd name="connsiteY109" fmla="*/ 1254849 h 1735860"/>
                <a:gd name="connsiteX110" fmla="*/ 969331 w 1970419"/>
                <a:gd name="connsiteY110" fmla="*/ 1224166 h 1735860"/>
                <a:gd name="connsiteX111" fmla="*/ 959195 w 1970419"/>
                <a:gd name="connsiteY111" fmla="*/ 1223892 h 1735860"/>
                <a:gd name="connsiteX112" fmla="*/ 958921 w 1970419"/>
                <a:gd name="connsiteY112" fmla="*/ 1234028 h 1735860"/>
                <a:gd name="connsiteX113" fmla="*/ 970975 w 1970419"/>
                <a:gd name="connsiteY113" fmla="*/ 1246630 h 173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970419" h="1735860">
                  <a:moveTo>
                    <a:pt x="1962141" y="1310325"/>
                  </a:moveTo>
                  <a:lnTo>
                    <a:pt x="1016999" y="1310325"/>
                  </a:lnTo>
                  <a:lnTo>
                    <a:pt x="1016999" y="1282929"/>
                  </a:lnTo>
                  <a:lnTo>
                    <a:pt x="1930910" y="988291"/>
                  </a:lnTo>
                  <a:cubicBezTo>
                    <a:pt x="1933293" y="987483"/>
                    <a:pt x="1935088" y="985525"/>
                    <a:pt x="1935704" y="983086"/>
                  </a:cubicBezTo>
                  <a:cubicBezTo>
                    <a:pt x="1936252" y="980648"/>
                    <a:pt x="1935471" y="978100"/>
                    <a:pt x="1933650" y="976374"/>
                  </a:cubicBezTo>
                  <a:lnTo>
                    <a:pt x="1294104" y="373675"/>
                  </a:lnTo>
                  <a:cubicBezTo>
                    <a:pt x="1292350" y="372032"/>
                    <a:pt x="1289885" y="371360"/>
                    <a:pt x="1287529" y="371895"/>
                  </a:cubicBezTo>
                  <a:cubicBezTo>
                    <a:pt x="1285145" y="372552"/>
                    <a:pt x="1283241" y="374347"/>
                    <a:pt x="1282460" y="376689"/>
                  </a:cubicBezTo>
                  <a:lnTo>
                    <a:pt x="1016999" y="1235398"/>
                  </a:lnTo>
                  <a:lnTo>
                    <a:pt x="1016999" y="9042"/>
                  </a:lnTo>
                  <a:cubicBezTo>
                    <a:pt x="1018081" y="5262"/>
                    <a:pt x="1015889" y="1317"/>
                    <a:pt x="1012109" y="235"/>
                  </a:cubicBezTo>
                  <a:cubicBezTo>
                    <a:pt x="1008328" y="-847"/>
                    <a:pt x="1004383" y="1344"/>
                    <a:pt x="1003302" y="5125"/>
                  </a:cubicBezTo>
                  <a:cubicBezTo>
                    <a:pt x="1002932" y="6413"/>
                    <a:pt x="1002932" y="7769"/>
                    <a:pt x="1003302" y="9042"/>
                  </a:cubicBezTo>
                  <a:lnTo>
                    <a:pt x="1003302" y="1211975"/>
                  </a:lnTo>
                  <a:lnTo>
                    <a:pt x="748113" y="380113"/>
                  </a:lnTo>
                  <a:cubicBezTo>
                    <a:pt x="747428" y="377757"/>
                    <a:pt x="745552" y="375936"/>
                    <a:pt x="743182" y="375319"/>
                  </a:cubicBezTo>
                  <a:cubicBezTo>
                    <a:pt x="740812" y="374675"/>
                    <a:pt x="738278" y="375292"/>
                    <a:pt x="736470" y="376963"/>
                  </a:cubicBezTo>
                  <a:lnTo>
                    <a:pt x="731950" y="381346"/>
                  </a:lnTo>
                  <a:cubicBezTo>
                    <a:pt x="728895" y="381305"/>
                    <a:pt x="726183" y="383332"/>
                    <a:pt x="725375" y="386277"/>
                  </a:cubicBezTo>
                  <a:lnTo>
                    <a:pt x="725375" y="387921"/>
                  </a:lnTo>
                  <a:lnTo>
                    <a:pt x="432792" y="661875"/>
                  </a:lnTo>
                  <a:cubicBezTo>
                    <a:pt x="430463" y="661355"/>
                    <a:pt x="428025" y="661957"/>
                    <a:pt x="426217" y="663519"/>
                  </a:cubicBezTo>
                  <a:cubicBezTo>
                    <a:pt x="424546" y="665204"/>
                    <a:pt x="423820" y="667628"/>
                    <a:pt x="424299" y="669957"/>
                  </a:cubicBezTo>
                  <a:lnTo>
                    <a:pt x="72405" y="998702"/>
                  </a:lnTo>
                  <a:cubicBezTo>
                    <a:pt x="70515" y="1000428"/>
                    <a:pt x="69720" y="1003058"/>
                    <a:pt x="70350" y="1005551"/>
                  </a:cubicBezTo>
                  <a:cubicBezTo>
                    <a:pt x="70967" y="1008030"/>
                    <a:pt x="72830" y="1010016"/>
                    <a:pt x="75282" y="1010756"/>
                  </a:cubicBezTo>
                  <a:lnTo>
                    <a:pt x="992069" y="1267040"/>
                  </a:lnTo>
                  <a:lnTo>
                    <a:pt x="995220" y="1270327"/>
                  </a:lnTo>
                  <a:cubicBezTo>
                    <a:pt x="996576" y="1271752"/>
                    <a:pt x="998452" y="1272560"/>
                    <a:pt x="1000425" y="1272519"/>
                  </a:cubicBezTo>
                  <a:cubicBezTo>
                    <a:pt x="1001630" y="1272464"/>
                    <a:pt x="1002794" y="1272136"/>
                    <a:pt x="1003849" y="1271560"/>
                  </a:cubicBezTo>
                  <a:lnTo>
                    <a:pt x="1003849" y="1310325"/>
                  </a:lnTo>
                  <a:lnTo>
                    <a:pt x="5149" y="1310325"/>
                  </a:lnTo>
                  <a:cubicBezTo>
                    <a:pt x="1369" y="1311407"/>
                    <a:pt x="-823" y="1315352"/>
                    <a:pt x="259" y="1319132"/>
                  </a:cubicBezTo>
                  <a:cubicBezTo>
                    <a:pt x="931" y="1321502"/>
                    <a:pt x="2780" y="1323351"/>
                    <a:pt x="5149" y="1324022"/>
                  </a:cubicBezTo>
                  <a:lnTo>
                    <a:pt x="1002480" y="1324022"/>
                  </a:lnTo>
                  <a:lnTo>
                    <a:pt x="1002480" y="1726735"/>
                  </a:lnTo>
                  <a:cubicBezTo>
                    <a:pt x="1001397" y="1730515"/>
                    <a:pt x="1003589" y="1734460"/>
                    <a:pt x="1007370" y="1735543"/>
                  </a:cubicBezTo>
                  <a:cubicBezTo>
                    <a:pt x="1011150" y="1736625"/>
                    <a:pt x="1015095" y="1734433"/>
                    <a:pt x="1016177" y="1730653"/>
                  </a:cubicBezTo>
                  <a:cubicBezTo>
                    <a:pt x="1016547" y="1729365"/>
                    <a:pt x="1016547" y="1728009"/>
                    <a:pt x="1016177" y="1726735"/>
                  </a:cubicBezTo>
                  <a:lnTo>
                    <a:pt x="1016177" y="1324022"/>
                  </a:lnTo>
                  <a:lnTo>
                    <a:pt x="1961319" y="1324022"/>
                  </a:lnTo>
                  <a:cubicBezTo>
                    <a:pt x="1965100" y="1325105"/>
                    <a:pt x="1969045" y="1322913"/>
                    <a:pt x="1970127" y="1319132"/>
                  </a:cubicBezTo>
                  <a:cubicBezTo>
                    <a:pt x="1971209" y="1315352"/>
                    <a:pt x="1969017" y="1311407"/>
                    <a:pt x="1965237" y="1310325"/>
                  </a:cubicBezTo>
                  <a:cubicBezTo>
                    <a:pt x="1963949" y="1309955"/>
                    <a:pt x="1962593" y="1309955"/>
                    <a:pt x="1961319" y="1310325"/>
                  </a:cubicBezTo>
                  <a:close/>
                  <a:moveTo>
                    <a:pt x="1578605" y="662834"/>
                  </a:moveTo>
                  <a:lnTo>
                    <a:pt x="1512993" y="732829"/>
                  </a:lnTo>
                  <a:cubicBezTo>
                    <a:pt x="1510226" y="735528"/>
                    <a:pt x="1510171" y="739952"/>
                    <a:pt x="1512870" y="742705"/>
                  </a:cubicBezTo>
                  <a:cubicBezTo>
                    <a:pt x="1512911" y="742746"/>
                    <a:pt x="1512952" y="742787"/>
                    <a:pt x="1512993" y="742829"/>
                  </a:cubicBezTo>
                  <a:cubicBezTo>
                    <a:pt x="1514308" y="744021"/>
                    <a:pt x="1516007" y="744705"/>
                    <a:pt x="1517787" y="744746"/>
                  </a:cubicBezTo>
                  <a:cubicBezTo>
                    <a:pt x="1519760" y="744788"/>
                    <a:pt x="1521650" y="743979"/>
                    <a:pt x="1522993" y="742555"/>
                  </a:cubicBezTo>
                  <a:lnTo>
                    <a:pt x="1588741" y="672559"/>
                  </a:lnTo>
                  <a:lnTo>
                    <a:pt x="1914473" y="978703"/>
                  </a:lnTo>
                  <a:lnTo>
                    <a:pt x="1036450" y="1261835"/>
                  </a:lnTo>
                  <a:lnTo>
                    <a:pt x="1047271" y="1250329"/>
                  </a:lnTo>
                  <a:cubicBezTo>
                    <a:pt x="1049956" y="1247452"/>
                    <a:pt x="1049805" y="1242946"/>
                    <a:pt x="1046929" y="1240261"/>
                  </a:cubicBezTo>
                  <a:cubicBezTo>
                    <a:pt x="1044052" y="1237576"/>
                    <a:pt x="1039546" y="1237727"/>
                    <a:pt x="1036861" y="1240603"/>
                  </a:cubicBezTo>
                  <a:lnTo>
                    <a:pt x="1026862" y="1251288"/>
                  </a:lnTo>
                  <a:lnTo>
                    <a:pt x="1174797" y="774059"/>
                  </a:lnTo>
                  <a:lnTo>
                    <a:pt x="1268626" y="800770"/>
                  </a:lnTo>
                  <a:lnTo>
                    <a:pt x="1270544" y="800770"/>
                  </a:lnTo>
                  <a:cubicBezTo>
                    <a:pt x="1273721" y="800715"/>
                    <a:pt x="1276489" y="798606"/>
                    <a:pt x="1277392" y="795565"/>
                  </a:cubicBezTo>
                  <a:cubicBezTo>
                    <a:pt x="1278447" y="791784"/>
                    <a:pt x="1276242" y="787867"/>
                    <a:pt x="1272461" y="786798"/>
                  </a:cubicBezTo>
                  <a:lnTo>
                    <a:pt x="1179043" y="760225"/>
                  </a:lnTo>
                  <a:lnTo>
                    <a:pt x="1285748" y="414906"/>
                  </a:lnTo>
                  <a:lnTo>
                    <a:pt x="1311226" y="497092"/>
                  </a:lnTo>
                  <a:cubicBezTo>
                    <a:pt x="1312226" y="500037"/>
                    <a:pt x="1314979" y="502009"/>
                    <a:pt x="1318075" y="502023"/>
                  </a:cubicBezTo>
                  <a:cubicBezTo>
                    <a:pt x="1318760" y="502160"/>
                    <a:pt x="1319444" y="502160"/>
                    <a:pt x="1320129" y="502023"/>
                  </a:cubicBezTo>
                  <a:cubicBezTo>
                    <a:pt x="1323828" y="500927"/>
                    <a:pt x="1325951" y="497051"/>
                    <a:pt x="1324855" y="493352"/>
                  </a:cubicBezTo>
                  <a:cubicBezTo>
                    <a:pt x="1324842" y="493270"/>
                    <a:pt x="1324814" y="493202"/>
                    <a:pt x="1324787" y="493119"/>
                  </a:cubicBezTo>
                  <a:lnTo>
                    <a:pt x="1295473" y="398057"/>
                  </a:lnTo>
                  <a:cubicBezTo>
                    <a:pt x="1294939" y="396359"/>
                    <a:pt x="1293761" y="394934"/>
                    <a:pt x="1292186" y="394085"/>
                  </a:cubicBezTo>
                  <a:lnTo>
                    <a:pt x="1292186" y="392304"/>
                  </a:lnTo>
                  <a:close/>
                  <a:moveTo>
                    <a:pt x="517307" y="1119379"/>
                  </a:moveTo>
                  <a:lnTo>
                    <a:pt x="531689" y="1071848"/>
                  </a:lnTo>
                  <a:cubicBezTo>
                    <a:pt x="532826" y="1068067"/>
                    <a:pt x="530676" y="1064081"/>
                    <a:pt x="526895" y="1062944"/>
                  </a:cubicBezTo>
                  <a:cubicBezTo>
                    <a:pt x="523115" y="1061807"/>
                    <a:pt x="519128" y="1063958"/>
                    <a:pt x="517991" y="1067738"/>
                  </a:cubicBezTo>
                  <a:lnTo>
                    <a:pt x="503609" y="1115406"/>
                  </a:lnTo>
                  <a:lnTo>
                    <a:pt x="503609" y="1115406"/>
                  </a:lnTo>
                  <a:lnTo>
                    <a:pt x="92678" y="1000483"/>
                  </a:lnTo>
                  <a:lnTo>
                    <a:pt x="138702" y="986785"/>
                  </a:lnTo>
                  <a:cubicBezTo>
                    <a:pt x="142441" y="985812"/>
                    <a:pt x="144674" y="982004"/>
                    <a:pt x="143702" y="978265"/>
                  </a:cubicBezTo>
                  <a:cubicBezTo>
                    <a:pt x="143674" y="978183"/>
                    <a:pt x="143660" y="978100"/>
                    <a:pt x="143633" y="978018"/>
                  </a:cubicBezTo>
                  <a:cubicBezTo>
                    <a:pt x="142455" y="974279"/>
                    <a:pt x="138510" y="972156"/>
                    <a:pt x="134730" y="973224"/>
                  </a:cubicBezTo>
                  <a:lnTo>
                    <a:pt x="112265" y="979799"/>
                  </a:lnTo>
                  <a:lnTo>
                    <a:pt x="431696" y="680230"/>
                  </a:lnTo>
                  <a:lnTo>
                    <a:pt x="459091" y="708858"/>
                  </a:lnTo>
                  <a:cubicBezTo>
                    <a:pt x="460475" y="710242"/>
                    <a:pt x="462338" y="711022"/>
                    <a:pt x="464297" y="711050"/>
                  </a:cubicBezTo>
                  <a:cubicBezTo>
                    <a:pt x="466105" y="711022"/>
                    <a:pt x="467831" y="710283"/>
                    <a:pt x="469091" y="708995"/>
                  </a:cubicBezTo>
                  <a:cubicBezTo>
                    <a:pt x="471858" y="706297"/>
                    <a:pt x="471913" y="701872"/>
                    <a:pt x="469214" y="699119"/>
                  </a:cubicBezTo>
                  <a:cubicBezTo>
                    <a:pt x="469173" y="699078"/>
                    <a:pt x="469132" y="699037"/>
                    <a:pt x="469091" y="698996"/>
                  </a:cubicBezTo>
                  <a:lnTo>
                    <a:pt x="441696" y="670505"/>
                  </a:lnTo>
                  <a:lnTo>
                    <a:pt x="715650" y="414631"/>
                  </a:lnTo>
                  <a:lnTo>
                    <a:pt x="709896" y="433398"/>
                  </a:lnTo>
                  <a:cubicBezTo>
                    <a:pt x="708746" y="437164"/>
                    <a:pt x="710869" y="441137"/>
                    <a:pt x="714636" y="442287"/>
                  </a:cubicBezTo>
                  <a:cubicBezTo>
                    <a:pt x="714650" y="442287"/>
                    <a:pt x="714677" y="442301"/>
                    <a:pt x="714691" y="442301"/>
                  </a:cubicBezTo>
                  <a:lnTo>
                    <a:pt x="716745" y="442301"/>
                  </a:lnTo>
                  <a:cubicBezTo>
                    <a:pt x="719882" y="442342"/>
                    <a:pt x="722649" y="440260"/>
                    <a:pt x="723457" y="437233"/>
                  </a:cubicBezTo>
                  <a:lnTo>
                    <a:pt x="736333" y="394907"/>
                  </a:lnTo>
                  <a:lnTo>
                    <a:pt x="737018" y="394907"/>
                  </a:lnTo>
                  <a:lnTo>
                    <a:pt x="849887" y="762416"/>
                  </a:lnTo>
                  <a:lnTo>
                    <a:pt x="849887" y="762416"/>
                  </a:lnTo>
                  <a:lnTo>
                    <a:pt x="802082" y="776114"/>
                  </a:lnTo>
                  <a:cubicBezTo>
                    <a:pt x="798343" y="777292"/>
                    <a:pt x="796219" y="781237"/>
                    <a:pt x="797288" y="785017"/>
                  </a:cubicBezTo>
                  <a:cubicBezTo>
                    <a:pt x="798233" y="788004"/>
                    <a:pt x="801000" y="790058"/>
                    <a:pt x="804137" y="790086"/>
                  </a:cubicBezTo>
                  <a:lnTo>
                    <a:pt x="806191" y="790086"/>
                  </a:lnTo>
                  <a:lnTo>
                    <a:pt x="853859" y="776388"/>
                  </a:lnTo>
                  <a:lnTo>
                    <a:pt x="854544" y="776388"/>
                  </a:lnTo>
                  <a:lnTo>
                    <a:pt x="1000699" y="1255534"/>
                  </a:lnTo>
                  <a:lnTo>
                    <a:pt x="998370" y="1254849"/>
                  </a:lnTo>
                  <a:lnTo>
                    <a:pt x="969331" y="1224166"/>
                  </a:lnTo>
                  <a:cubicBezTo>
                    <a:pt x="966605" y="1221290"/>
                    <a:pt x="962071" y="1221166"/>
                    <a:pt x="959195" y="1223892"/>
                  </a:cubicBezTo>
                  <a:cubicBezTo>
                    <a:pt x="956318" y="1226618"/>
                    <a:pt x="956195" y="1231152"/>
                    <a:pt x="958921" y="1234028"/>
                  </a:cubicBezTo>
                  <a:lnTo>
                    <a:pt x="970975" y="124663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2D698A6C-BCFD-4326-BB06-4870566528BF}"/>
                </a:ext>
              </a:extLst>
            </p:cNvPr>
            <p:cNvSpPr/>
            <p:nvPr/>
          </p:nvSpPr>
          <p:spPr>
            <a:xfrm>
              <a:off x="11366633" y="5438803"/>
              <a:ext cx="41812" cy="104907"/>
            </a:xfrm>
            <a:custGeom>
              <a:avLst/>
              <a:gdLst>
                <a:gd name="connsiteX0" fmla="*/ 5171 w 41812"/>
                <a:gd name="connsiteY0" fmla="*/ 104866 h 104907"/>
                <a:gd name="connsiteX1" fmla="*/ 7226 w 41812"/>
                <a:gd name="connsiteY1" fmla="*/ 104866 h 104907"/>
                <a:gd name="connsiteX2" fmla="*/ 14074 w 41812"/>
                <a:gd name="connsiteY2" fmla="*/ 99798 h 104907"/>
                <a:gd name="connsiteX3" fmla="*/ 41470 w 41812"/>
                <a:gd name="connsiteY3" fmla="*/ 9256 h 104907"/>
                <a:gd name="connsiteX4" fmla="*/ 36744 w 41812"/>
                <a:gd name="connsiteY4" fmla="*/ 284 h 104907"/>
                <a:gd name="connsiteX5" fmla="*/ 27772 w 41812"/>
                <a:gd name="connsiteY5" fmla="*/ 5009 h 104907"/>
                <a:gd name="connsiteX6" fmla="*/ 377 w 41812"/>
                <a:gd name="connsiteY6" fmla="*/ 95689 h 104907"/>
                <a:gd name="connsiteX7" fmla="*/ 4788 w 41812"/>
                <a:gd name="connsiteY7" fmla="*/ 104743 h 104907"/>
                <a:gd name="connsiteX8" fmla="*/ 5171 w 41812"/>
                <a:gd name="connsiteY8" fmla="*/ 104866 h 10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12" h="104907">
                  <a:moveTo>
                    <a:pt x="5171" y="104866"/>
                  </a:moveTo>
                  <a:lnTo>
                    <a:pt x="7226" y="104866"/>
                  </a:lnTo>
                  <a:cubicBezTo>
                    <a:pt x="10362" y="104839"/>
                    <a:pt x="13129" y="102784"/>
                    <a:pt x="14074" y="99798"/>
                  </a:cubicBezTo>
                  <a:lnTo>
                    <a:pt x="41470" y="9256"/>
                  </a:lnTo>
                  <a:cubicBezTo>
                    <a:pt x="42648" y="5476"/>
                    <a:pt x="40525" y="1462"/>
                    <a:pt x="36744" y="284"/>
                  </a:cubicBezTo>
                  <a:cubicBezTo>
                    <a:pt x="32964" y="-894"/>
                    <a:pt x="28950" y="1229"/>
                    <a:pt x="27772" y="5009"/>
                  </a:cubicBezTo>
                  <a:lnTo>
                    <a:pt x="377" y="95689"/>
                  </a:lnTo>
                  <a:cubicBezTo>
                    <a:pt x="-911" y="99401"/>
                    <a:pt x="1062" y="103469"/>
                    <a:pt x="4788" y="104743"/>
                  </a:cubicBezTo>
                  <a:cubicBezTo>
                    <a:pt x="4911" y="104784"/>
                    <a:pt x="5048" y="104825"/>
                    <a:pt x="5171" y="1048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FF6925B9-9D36-40E8-B644-421FC9B58E94}"/>
                </a:ext>
              </a:extLst>
            </p:cNvPr>
            <p:cNvSpPr/>
            <p:nvPr/>
          </p:nvSpPr>
          <p:spPr>
            <a:xfrm>
              <a:off x="11256848" y="5801606"/>
              <a:ext cx="41515" cy="104544"/>
            </a:xfrm>
            <a:custGeom>
              <a:avLst/>
              <a:gdLst>
                <a:gd name="connsiteX0" fmla="*/ 36468 w 41515"/>
                <a:gd name="connsiteY0" fmla="*/ 264 h 104544"/>
                <a:gd name="connsiteX1" fmla="*/ 27742 w 41515"/>
                <a:gd name="connsiteY1" fmla="*/ 4907 h 104544"/>
                <a:gd name="connsiteX2" fmla="*/ 27701 w 41515"/>
                <a:gd name="connsiteY2" fmla="*/ 5058 h 104544"/>
                <a:gd name="connsiteX3" fmla="*/ 306 w 41515"/>
                <a:gd name="connsiteY3" fmla="*/ 95600 h 104544"/>
                <a:gd name="connsiteX4" fmla="*/ 4963 w 41515"/>
                <a:gd name="connsiteY4" fmla="*/ 104503 h 104544"/>
                <a:gd name="connsiteX5" fmla="*/ 7018 w 41515"/>
                <a:gd name="connsiteY5" fmla="*/ 104503 h 104544"/>
                <a:gd name="connsiteX6" fmla="*/ 13866 w 41515"/>
                <a:gd name="connsiteY6" fmla="*/ 99435 h 104544"/>
                <a:gd name="connsiteX7" fmla="*/ 41262 w 41515"/>
                <a:gd name="connsiteY7" fmla="*/ 8894 h 104544"/>
                <a:gd name="connsiteX8" fmla="*/ 36468 w 41515"/>
                <a:gd name="connsiteY8" fmla="*/ 264 h 1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15" h="104544">
                  <a:moveTo>
                    <a:pt x="36468" y="264"/>
                  </a:moveTo>
                  <a:cubicBezTo>
                    <a:pt x="32783" y="-859"/>
                    <a:pt x="28879" y="1209"/>
                    <a:pt x="27742" y="4907"/>
                  </a:cubicBezTo>
                  <a:cubicBezTo>
                    <a:pt x="27729" y="4962"/>
                    <a:pt x="27715" y="5004"/>
                    <a:pt x="27701" y="5058"/>
                  </a:cubicBezTo>
                  <a:lnTo>
                    <a:pt x="306" y="95600"/>
                  </a:lnTo>
                  <a:cubicBezTo>
                    <a:pt x="-858" y="99340"/>
                    <a:pt x="1223" y="103325"/>
                    <a:pt x="4963" y="104503"/>
                  </a:cubicBezTo>
                  <a:lnTo>
                    <a:pt x="7018" y="104503"/>
                  </a:lnTo>
                  <a:cubicBezTo>
                    <a:pt x="10154" y="104476"/>
                    <a:pt x="12921" y="102422"/>
                    <a:pt x="13866" y="99435"/>
                  </a:cubicBezTo>
                  <a:lnTo>
                    <a:pt x="41262" y="8894"/>
                  </a:lnTo>
                  <a:cubicBezTo>
                    <a:pt x="42235" y="5195"/>
                    <a:pt x="40125" y="1387"/>
                    <a:pt x="36468" y="2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433A8E5B-4930-4E09-8CE5-9F576FBFBBFA}"/>
                </a:ext>
              </a:extLst>
            </p:cNvPr>
            <p:cNvSpPr/>
            <p:nvPr/>
          </p:nvSpPr>
          <p:spPr>
            <a:xfrm>
              <a:off x="11311531" y="5620168"/>
              <a:ext cx="41799" cy="104865"/>
            </a:xfrm>
            <a:custGeom>
              <a:avLst/>
              <a:gdLst>
                <a:gd name="connsiteX0" fmla="*/ 5208 w 41799"/>
                <a:gd name="connsiteY0" fmla="*/ 104721 h 104865"/>
                <a:gd name="connsiteX1" fmla="*/ 7262 w 41799"/>
                <a:gd name="connsiteY1" fmla="*/ 104721 h 104865"/>
                <a:gd name="connsiteX2" fmla="*/ 14111 w 41799"/>
                <a:gd name="connsiteY2" fmla="*/ 99653 h 104865"/>
                <a:gd name="connsiteX3" fmla="*/ 41506 w 41799"/>
                <a:gd name="connsiteY3" fmla="*/ 9111 h 104865"/>
                <a:gd name="connsiteX4" fmla="*/ 36712 w 41799"/>
                <a:gd name="connsiteY4" fmla="*/ 207 h 104865"/>
                <a:gd name="connsiteX5" fmla="*/ 27809 w 41799"/>
                <a:gd name="connsiteY5" fmla="*/ 5002 h 104865"/>
                <a:gd name="connsiteX6" fmla="*/ 413 w 41799"/>
                <a:gd name="connsiteY6" fmla="*/ 95543 h 104865"/>
                <a:gd name="connsiteX7" fmla="*/ 4550 w 41799"/>
                <a:gd name="connsiteY7" fmla="*/ 104515 h 104865"/>
                <a:gd name="connsiteX8" fmla="*/ 5208 w 41799"/>
                <a:gd name="connsiteY8" fmla="*/ 104721 h 10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99" h="104865">
                  <a:moveTo>
                    <a:pt x="5208" y="104721"/>
                  </a:moveTo>
                  <a:cubicBezTo>
                    <a:pt x="5892" y="104858"/>
                    <a:pt x="6578" y="104858"/>
                    <a:pt x="7262" y="104721"/>
                  </a:cubicBezTo>
                  <a:cubicBezTo>
                    <a:pt x="10413" y="104735"/>
                    <a:pt x="13207" y="102666"/>
                    <a:pt x="14111" y="99653"/>
                  </a:cubicBezTo>
                  <a:lnTo>
                    <a:pt x="41506" y="9111"/>
                  </a:lnTo>
                  <a:cubicBezTo>
                    <a:pt x="42575" y="5330"/>
                    <a:pt x="40452" y="1385"/>
                    <a:pt x="36712" y="207"/>
                  </a:cubicBezTo>
                  <a:cubicBezTo>
                    <a:pt x="32945" y="-793"/>
                    <a:pt x="29055" y="1303"/>
                    <a:pt x="27809" y="5002"/>
                  </a:cubicBezTo>
                  <a:lnTo>
                    <a:pt x="413" y="95543"/>
                  </a:lnTo>
                  <a:cubicBezTo>
                    <a:pt x="-915" y="99160"/>
                    <a:pt x="934" y="103173"/>
                    <a:pt x="4550" y="104515"/>
                  </a:cubicBezTo>
                  <a:cubicBezTo>
                    <a:pt x="4769" y="104598"/>
                    <a:pt x="4989" y="104666"/>
                    <a:pt x="5208" y="1047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58DDD90-804F-4E5B-A93C-465583FBA53E}"/>
                </a:ext>
              </a:extLst>
            </p:cNvPr>
            <p:cNvSpPr/>
            <p:nvPr/>
          </p:nvSpPr>
          <p:spPr>
            <a:xfrm>
              <a:off x="10935822" y="5837379"/>
              <a:ext cx="110208" cy="42061"/>
            </a:xfrm>
            <a:custGeom>
              <a:avLst/>
              <a:gdLst>
                <a:gd name="connsiteX0" fmla="*/ 100936 w 110208"/>
                <a:gd name="connsiteY0" fmla="*/ -32 h 42061"/>
                <a:gd name="connsiteX1" fmla="*/ 5052 w 110208"/>
                <a:gd name="connsiteY1" fmla="*/ 28048 h 42061"/>
                <a:gd name="connsiteX2" fmla="*/ 258 w 110208"/>
                <a:gd name="connsiteY2" fmla="*/ 36815 h 42061"/>
                <a:gd name="connsiteX3" fmla="*/ 7107 w 110208"/>
                <a:gd name="connsiteY3" fmla="*/ 42020 h 42061"/>
                <a:gd name="connsiteX4" fmla="*/ 9161 w 110208"/>
                <a:gd name="connsiteY4" fmla="*/ 42020 h 42061"/>
                <a:gd name="connsiteX5" fmla="*/ 105045 w 110208"/>
                <a:gd name="connsiteY5" fmla="*/ 13940 h 42061"/>
                <a:gd name="connsiteX6" fmla="*/ 109908 w 110208"/>
                <a:gd name="connsiteY6" fmla="*/ 5105 h 42061"/>
                <a:gd name="connsiteX7" fmla="*/ 101073 w 110208"/>
                <a:gd name="connsiteY7" fmla="*/ 242 h 4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208" h="42061">
                  <a:moveTo>
                    <a:pt x="100936" y="-32"/>
                  </a:moveTo>
                  <a:lnTo>
                    <a:pt x="5052" y="28048"/>
                  </a:lnTo>
                  <a:cubicBezTo>
                    <a:pt x="1326" y="29171"/>
                    <a:pt x="-810" y="33075"/>
                    <a:pt x="258" y="36815"/>
                  </a:cubicBezTo>
                  <a:cubicBezTo>
                    <a:pt x="1162" y="39856"/>
                    <a:pt x="3929" y="41965"/>
                    <a:pt x="7107" y="42020"/>
                  </a:cubicBezTo>
                  <a:lnTo>
                    <a:pt x="9161" y="42020"/>
                  </a:lnTo>
                  <a:lnTo>
                    <a:pt x="105045" y="13940"/>
                  </a:lnTo>
                  <a:cubicBezTo>
                    <a:pt x="108826" y="12844"/>
                    <a:pt x="111004" y="8885"/>
                    <a:pt x="109908" y="5105"/>
                  </a:cubicBezTo>
                  <a:cubicBezTo>
                    <a:pt x="108813" y="1324"/>
                    <a:pt x="104854" y="-854"/>
                    <a:pt x="101073" y="2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A967F71C-4B0E-429B-87EE-D51727775E11}"/>
                </a:ext>
              </a:extLst>
            </p:cNvPr>
            <p:cNvSpPr/>
            <p:nvPr/>
          </p:nvSpPr>
          <p:spPr>
            <a:xfrm>
              <a:off x="11127109" y="5780924"/>
              <a:ext cx="109545" cy="42082"/>
            </a:xfrm>
            <a:custGeom>
              <a:avLst/>
              <a:gdLst>
                <a:gd name="connsiteX0" fmla="*/ 100321 w 109545"/>
                <a:gd name="connsiteY0" fmla="*/ 262 h 42082"/>
                <a:gd name="connsiteX1" fmla="*/ 4437 w 109545"/>
                <a:gd name="connsiteY1" fmla="*/ 28343 h 42082"/>
                <a:gd name="connsiteX2" fmla="*/ 506 w 109545"/>
                <a:gd name="connsiteY2" fmla="*/ 37616 h 42082"/>
                <a:gd name="connsiteX3" fmla="*/ 6492 w 109545"/>
                <a:gd name="connsiteY3" fmla="*/ 42041 h 42082"/>
                <a:gd name="connsiteX4" fmla="*/ 8547 w 109545"/>
                <a:gd name="connsiteY4" fmla="*/ 42041 h 42082"/>
                <a:gd name="connsiteX5" fmla="*/ 104431 w 109545"/>
                <a:gd name="connsiteY5" fmla="*/ 13960 h 42082"/>
                <a:gd name="connsiteX6" fmla="*/ 109225 w 109545"/>
                <a:gd name="connsiteY6" fmla="*/ 5057 h 42082"/>
                <a:gd name="connsiteX7" fmla="*/ 100321 w 109545"/>
                <a:gd name="connsiteY7" fmla="*/ 262 h 4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545" h="42082">
                  <a:moveTo>
                    <a:pt x="100321" y="262"/>
                  </a:moveTo>
                  <a:lnTo>
                    <a:pt x="4437" y="28343"/>
                  </a:lnTo>
                  <a:cubicBezTo>
                    <a:pt x="794" y="29822"/>
                    <a:pt x="-973" y="33972"/>
                    <a:pt x="506" y="37616"/>
                  </a:cubicBezTo>
                  <a:cubicBezTo>
                    <a:pt x="1520" y="40096"/>
                    <a:pt x="3821" y="41808"/>
                    <a:pt x="6492" y="42041"/>
                  </a:cubicBezTo>
                  <a:lnTo>
                    <a:pt x="8547" y="42041"/>
                  </a:lnTo>
                  <a:lnTo>
                    <a:pt x="104431" y="13960"/>
                  </a:lnTo>
                  <a:cubicBezTo>
                    <a:pt x="108211" y="12823"/>
                    <a:pt x="110362" y="8837"/>
                    <a:pt x="109225" y="5057"/>
                  </a:cubicBezTo>
                  <a:cubicBezTo>
                    <a:pt x="108088" y="1276"/>
                    <a:pt x="104102" y="-874"/>
                    <a:pt x="100321" y="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2F768BD5-A39B-4871-A358-F24824BBEEC2}"/>
                </a:ext>
              </a:extLst>
            </p:cNvPr>
            <p:cNvSpPr/>
            <p:nvPr/>
          </p:nvSpPr>
          <p:spPr>
            <a:xfrm>
              <a:off x="11240677" y="5692193"/>
              <a:ext cx="187245" cy="89309"/>
            </a:xfrm>
            <a:custGeom>
              <a:avLst/>
              <a:gdLst>
                <a:gd name="connsiteX0" fmla="*/ 86198 w 187245"/>
                <a:gd name="connsiteY0" fmla="*/ 74611 h 89309"/>
                <a:gd name="connsiteX1" fmla="*/ 182082 w 187245"/>
                <a:gd name="connsiteY1" fmla="*/ 46530 h 89309"/>
                <a:gd name="connsiteX2" fmla="*/ 186945 w 187245"/>
                <a:gd name="connsiteY2" fmla="*/ 37696 h 89309"/>
                <a:gd name="connsiteX3" fmla="*/ 178110 w 187245"/>
                <a:gd name="connsiteY3" fmla="*/ 32833 h 89309"/>
                <a:gd name="connsiteX4" fmla="*/ 82226 w 187245"/>
                <a:gd name="connsiteY4" fmla="*/ 60913 h 89309"/>
                <a:gd name="connsiteX5" fmla="*/ 77418 w 187245"/>
                <a:gd name="connsiteY5" fmla="*/ 69762 h 89309"/>
                <a:gd name="connsiteX6" fmla="*/ 77432 w 187245"/>
                <a:gd name="connsiteY6" fmla="*/ 69817 h 89309"/>
                <a:gd name="connsiteX7" fmla="*/ 79487 w 187245"/>
                <a:gd name="connsiteY7" fmla="*/ 72693 h 89309"/>
                <a:gd name="connsiteX8" fmla="*/ 12094 w 187245"/>
                <a:gd name="connsiteY8" fmla="*/ 2013 h 89309"/>
                <a:gd name="connsiteX9" fmla="*/ 2095 w 187245"/>
                <a:gd name="connsiteY9" fmla="*/ 2013 h 89309"/>
                <a:gd name="connsiteX10" fmla="*/ 1971 w 187245"/>
                <a:gd name="connsiteY10" fmla="*/ 11889 h 89309"/>
                <a:gd name="connsiteX11" fmla="*/ 2095 w 187245"/>
                <a:gd name="connsiteY11" fmla="*/ 12012 h 89309"/>
                <a:gd name="connsiteX12" fmla="*/ 73597 w 187245"/>
                <a:gd name="connsiteY12" fmla="*/ 87076 h 89309"/>
                <a:gd name="connsiteX13" fmla="*/ 78802 w 187245"/>
                <a:gd name="connsiteY13" fmla="*/ 89268 h 89309"/>
                <a:gd name="connsiteX14" fmla="*/ 83596 w 187245"/>
                <a:gd name="connsiteY14" fmla="*/ 87213 h 89309"/>
                <a:gd name="connsiteX15" fmla="*/ 83719 w 187245"/>
                <a:gd name="connsiteY15" fmla="*/ 77337 h 89309"/>
                <a:gd name="connsiteX16" fmla="*/ 83596 w 187245"/>
                <a:gd name="connsiteY16" fmla="*/ 77214 h 89309"/>
                <a:gd name="connsiteX17" fmla="*/ 80309 w 187245"/>
                <a:gd name="connsiteY17" fmla="*/ 73652 h 89309"/>
                <a:gd name="connsiteX18" fmla="*/ 84144 w 187245"/>
                <a:gd name="connsiteY18" fmla="*/ 75022 h 89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7245" h="89309">
                  <a:moveTo>
                    <a:pt x="86198" y="74611"/>
                  </a:moveTo>
                  <a:lnTo>
                    <a:pt x="182082" y="46530"/>
                  </a:lnTo>
                  <a:cubicBezTo>
                    <a:pt x="185863" y="45435"/>
                    <a:pt x="188041" y="41476"/>
                    <a:pt x="186945" y="37696"/>
                  </a:cubicBezTo>
                  <a:cubicBezTo>
                    <a:pt x="185849" y="33915"/>
                    <a:pt x="181891" y="31737"/>
                    <a:pt x="178110" y="32833"/>
                  </a:cubicBezTo>
                  <a:lnTo>
                    <a:pt x="82226" y="60913"/>
                  </a:lnTo>
                  <a:cubicBezTo>
                    <a:pt x="78459" y="62023"/>
                    <a:pt x="76295" y="65995"/>
                    <a:pt x="77418" y="69762"/>
                  </a:cubicBezTo>
                  <a:cubicBezTo>
                    <a:pt x="77418" y="69776"/>
                    <a:pt x="77432" y="69803"/>
                    <a:pt x="77432" y="69817"/>
                  </a:cubicBezTo>
                  <a:cubicBezTo>
                    <a:pt x="77802" y="70968"/>
                    <a:pt x="78528" y="71967"/>
                    <a:pt x="79487" y="72693"/>
                  </a:cubicBezTo>
                  <a:lnTo>
                    <a:pt x="12094" y="2013"/>
                  </a:lnTo>
                  <a:cubicBezTo>
                    <a:pt x="9327" y="-726"/>
                    <a:pt x="4862" y="-726"/>
                    <a:pt x="2095" y="2013"/>
                  </a:cubicBezTo>
                  <a:cubicBezTo>
                    <a:pt x="-672" y="4712"/>
                    <a:pt x="-727" y="9136"/>
                    <a:pt x="1971" y="11889"/>
                  </a:cubicBezTo>
                  <a:cubicBezTo>
                    <a:pt x="2012" y="11930"/>
                    <a:pt x="2053" y="11971"/>
                    <a:pt x="2095" y="12012"/>
                  </a:cubicBezTo>
                  <a:lnTo>
                    <a:pt x="73597" y="87076"/>
                  </a:lnTo>
                  <a:cubicBezTo>
                    <a:pt x="74980" y="88459"/>
                    <a:pt x="76843" y="89240"/>
                    <a:pt x="78802" y="89268"/>
                  </a:cubicBezTo>
                  <a:cubicBezTo>
                    <a:pt x="80610" y="89254"/>
                    <a:pt x="82336" y="88514"/>
                    <a:pt x="83596" y="87213"/>
                  </a:cubicBezTo>
                  <a:cubicBezTo>
                    <a:pt x="86363" y="84514"/>
                    <a:pt x="86417" y="80090"/>
                    <a:pt x="83719" y="77337"/>
                  </a:cubicBezTo>
                  <a:cubicBezTo>
                    <a:pt x="83678" y="77296"/>
                    <a:pt x="83637" y="77255"/>
                    <a:pt x="83596" y="77214"/>
                  </a:cubicBezTo>
                  <a:lnTo>
                    <a:pt x="80309" y="73652"/>
                  </a:lnTo>
                  <a:cubicBezTo>
                    <a:pt x="81404" y="74501"/>
                    <a:pt x="82747" y="74981"/>
                    <a:pt x="84144" y="750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A692AC11-233A-4B4B-BB7D-CBE849C924DF}"/>
                </a:ext>
              </a:extLst>
            </p:cNvPr>
            <p:cNvSpPr/>
            <p:nvPr/>
          </p:nvSpPr>
          <p:spPr>
            <a:xfrm>
              <a:off x="11526662" y="5992170"/>
              <a:ext cx="85543" cy="89175"/>
            </a:xfrm>
            <a:custGeom>
              <a:avLst/>
              <a:gdLst>
                <a:gd name="connsiteX0" fmla="*/ 12117 w 85543"/>
                <a:gd name="connsiteY0" fmla="*/ 2017 h 89175"/>
                <a:gd name="connsiteX1" fmla="*/ 2050 w 85543"/>
                <a:gd name="connsiteY1" fmla="*/ 2071 h 89175"/>
                <a:gd name="connsiteX2" fmla="*/ 1844 w 85543"/>
                <a:gd name="connsiteY2" fmla="*/ 11879 h 89175"/>
                <a:gd name="connsiteX3" fmla="*/ 73346 w 85543"/>
                <a:gd name="connsiteY3" fmla="*/ 86806 h 89175"/>
                <a:gd name="connsiteX4" fmla="*/ 78551 w 85543"/>
                <a:gd name="connsiteY4" fmla="*/ 89134 h 89175"/>
                <a:gd name="connsiteX5" fmla="*/ 83482 w 85543"/>
                <a:gd name="connsiteY5" fmla="*/ 87079 h 89175"/>
                <a:gd name="connsiteX6" fmla="*/ 83482 w 85543"/>
                <a:gd name="connsiteY6" fmla="*/ 77080 h 8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543" h="89175">
                  <a:moveTo>
                    <a:pt x="12117" y="2017"/>
                  </a:moveTo>
                  <a:cubicBezTo>
                    <a:pt x="9323" y="-750"/>
                    <a:pt x="4816" y="-723"/>
                    <a:pt x="2050" y="2071"/>
                  </a:cubicBezTo>
                  <a:cubicBezTo>
                    <a:pt x="-622" y="4756"/>
                    <a:pt x="-717" y="9071"/>
                    <a:pt x="1844" y="11879"/>
                  </a:cubicBezTo>
                  <a:lnTo>
                    <a:pt x="73346" y="86806"/>
                  </a:lnTo>
                  <a:cubicBezTo>
                    <a:pt x="74688" y="88257"/>
                    <a:pt x="76565" y="89107"/>
                    <a:pt x="78551" y="89134"/>
                  </a:cubicBezTo>
                  <a:cubicBezTo>
                    <a:pt x="80400" y="89134"/>
                    <a:pt x="82181" y="88394"/>
                    <a:pt x="83482" y="87079"/>
                  </a:cubicBezTo>
                  <a:cubicBezTo>
                    <a:pt x="86208" y="84312"/>
                    <a:pt x="86208" y="79847"/>
                    <a:pt x="83482" y="77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60548BFC-CFF4-4404-9588-B52B2F50C0F2}"/>
                </a:ext>
              </a:extLst>
            </p:cNvPr>
            <p:cNvSpPr/>
            <p:nvPr/>
          </p:nvSpPr>
          <p:spPr>
            <a:xfrm>
              <a:off x="11383681" y="5842193"/>
              <a:ext cx="85794" cy="89298"/>
            </a:xfrm>
            <a:custGeom>
              <a:avLst/>
              <a:gdLst>
                <a:gd name="connsiteX0" fmla="*/ 12094 w 85794"/>
                <a:gd name="connsiteY0" fmla="*/ 2003 h 89298"/>
                <a:gd name="connsiteX1" fmla="*/ 2095 w 85794"/>
                <a:gd name="connsiteY1" fmla="*/ 2003 h 89298"/>
                <a:gd name="connsiteX2" fmla="*/ 1972 w 85794"/>
                <a:gd name="connsiteY2" fmla="*/ 11879 h 89298"/>
                <a:gd name="connsiteX3" fmla="*/ 2095 w 85794"/>
                <a:gd name="connsiteY3" fmla="*/ 12002 h 89298"/>
                <a:gd name="connsiteX4" fmla="*/ 73597 w 85794"/>
                <a:gd name="connsiteY4" fmla="*/ 87066 h 89298"/>
                <a:gd name="connsiteX5" fmla="*/ 78802 w 85794"/>
                <a:gd name="connsiteY5" fmla="*/ 89257 h 89298"/>
                <a:gd name="connsiteX6" fmla="*/ 83733 w 85794"/>
                <a:gd name="connsiteY6" fmla="*/ 87203 h 89298"/>
                <a:gd name="connsiteX7" fmla="*/ 83733 w 85794"/>
                <a:gd name="connsiteY7" fmla="*/ 77203 h 8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4" h="89298">
                  <a:moveTo>
                    <a:pt x="12094" y="2003"/>
                  </a:moveTo>
                  <a:cubicBezTo>
                    <a:pt x="9327" y="-723"/>
                    <a:pt x="4862" y="-723"/>
                    <a:pt x="2095" y="2003"/>
                  </a:cubicBezTo>
                  <a:cubicBezTo>
                    <a:pt x="-672" y="4701"/>
                    <a:pt x="-727" y="9126"/>
                    <a:pt x="1972" y="11879"/>
                  </a:cubicBezTo>
                  <a:cubicBezTo>
                    <a:pt x="2013" y="11920"/>
                    <a:pt x="2054" y="11961"/>
                    <a:pt x="2095" y="12002"/>
                  </a:cubicBezTo>
                  <a:lnTo>
                    <a:pt x="73597" y="87066"/>
                  </a:lnTo>
                  <a:cubicBezTo>
                    <a:pt x="74980" y="88449"/>
                    <a:pt x="76843" y="89230"/>
                    <a:pt x="78802" y="89257"/>
                  </a:cubicBezTo>
                  <a:cubicBezTo>
                    <a:pt x="80651" y="89257"/>
                    <a:pt x="82432" y="88518"/>
                    <a:pt x="83733" y="87203"/>
                  </a:cubicBezTo>
                  <a:cubicBezTo>
                    <a:pt x="86459" y="84436"/>
                    <a:pt x="86459" y="79970"/>
                    <a:pt x="83733" y="772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5B2FC2B-E100-4CD5-9AC1-07724AA8F00E}"/>
                </a:ext>
              </a:extLst>
            </p:cNvPr>
            <p:cNvSpPr/>
            <p:nvPr/>
          </p:nvSpPr>
          <p:spPr>
            <a:xfrm>
              <a:off x="12051861" y="5503867"/>
              <a:ext cx="43692" cy="109109"/>
            </a:xfrm>
            <a:custGeom>
              <a:avLst/>
              <a:gdLst>
                <a:gd name="connsiteX0" fmla="*/ 29758 w 43692"/>
                <a:gd name="connsiteY0" fmla="*/ 103907 h 109109"/>
                <a:gd name="connsiteX1" fmla="*/ 36607 w 43692"/>
                <a:gd name="connsiteY1" fmla="*/ 108975 h 109109"/>
                <a:gd name="connsiteX2" fmla="*/ 38662 w 43692"/>
                <a:gd name="connsiteY2" fmla="*/ 108975 h 109109"/>
                <a:gd name="connsiteX3" fmla="*/ 43387 w 43692"/>
                <a:gd name="connsiteY3" fmla="*/ 100304 h 109109"/>
                <a:gd name="connsiteX4" fmla="*/ 43319 w 43692"/>
                <a:gd name="connsiteY4" fmla="*/ 100072 h 109109"/>
                <a:gd name="connsiteX5" fmla="*/ 14006 w 43692"/>
                <a:gd name="connsiteY5" fmla="*/ 5009 h 109109"/>
                <a:gd name="connsiteX6" fmla="*/ 5034 w 43692"/>
                <a:gd name="connsiteY6" fmla="*/ 284 h 109109"/>
                <a:gd name="connsiteX7" fmla="*/ 308 w 43692"/>
                <a:gd name="connsiteY7" fmla="*/ 9256 h 10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692" h="109109">
                  <a:moveTo>
                    <a:pt x="29758" y="103907"/>
                  </a:moveTo>
                  <a:cubicBezTo>
                    <a:pt x="30703" y="106893"/>
                    <a:pt x="33470" y="108948"/>
                    <a:pt x="36607" y="108975"/>
                  </a:cubicBezTo>
                  <a:cubicBezTo>
                    <a:pt x="37292" y="109098"/>
                    <a:pt x="37977" y="109098"/>
                    <a:pt x="38662" y="108975"/>
                  </a:cubicBezTo>
                  <a:cubicBezTo>
                    <a:pt x="42360" y="107879"/>
                    <a:pt x="44483" y="104003"/>
                    <a:pt x="43387" y="100304"/>
                  </a:cubicBezTo>
                  <a:cubicBezTo>
                    <a:pt x="43374" y="100222"/>
                    <a:pt x="43346" y="100154"/>
                    <a:pt x="43319" y="100072"/>
                  </a:cubicBezTo>
                  <a:lnTo>
                    <a:pt x="14006" y="5009"/>
                  </a:lnTo>
                  <a:cubicBezTo>
                    <a:pt x="12828" y="1229"/>
                    <a:pt x="8815" y="-894"/>
                    <a:pt x="5034" y="284"/>
                  </a:cubicBezTo>
                  <a:cubicBezTo>
                    <a:pt x="1253" y="1462"/>
                    <a:pt x="-870" y="5476"/>
                    <a:pt x="308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8C12C90B-22BE-4CE6-9D89-D4D0ED756881}"/>
                </a:ext>
              </a:extLst>
            </p:cNvPr>
            <p:cNvSpPr/>
            <p:nvPr/>
          </p:nvSpPr>
          <p:spPr>
            <a:xfrm>
              <a:off x="12169492" y="5883807"/>
              <a:ext cx="43587" cy="109417"/>
            </a:xfrm>
            <a:custGeom>
              <a:avLst/>
              <a:gdLst>
                <a:gd name="connsiteX0" fmla="*/ 4997 w 43587"/>
                <a:gd name="connsiteY0" fmla="*/ 250 h 109417"/>
                <a:gd name="connsiteX1" fmla="*/ 271 w 43587"/>
                <a:gd name="connsiteY1" fmla="*/ 8920 h 109417"/>
                <a:gd name="connsiteX2" fmla="*/ 340 w 43587"/>
                <a:gd name="connsiteY2" fmla="*/ 9153 h 109417"/>
                <a:gd name="connsiteX3" fmla="*/ 29653 w 43587"/>
                <a:gd name="connsiteY3" fmla="*/ 104215 h 109417"/>
                <a:gd name="connsiteX4" fmla="*/ 36502 w 43587"/>
                <a:gd name="connsiteY4" fmla="*/ 109283 h 109417"/>
                <a:gd name="connsiteX5" fmla="*/ 38557 w 43587"/>
                <a:gd name="connsiteY5" fmla="*/ 109283 h 109417"/>
                <a:gd name="connsiteX6" fmla="*/ 43282 w 43587"/>
                <a:gd name="connsiteY6" fmla="*/ 100613 h 109417"/>
                <a:gd name="connsiteX7" fmla="*/ 43214 w 43587"/>
                <a:gd name="connsiteY7" fmla="*/ 100380 h 109417"/>
                <a:gd name="connsiteX8" fmla="*/ 13900 w 43587"/>
                <a:gd name="connsiteY8" fmla="*/ 5318 h 109417"/>
                <a:gd name="connsiteX9" fmla="*/ 5230 w 43587"/>
                <a:gd name="connsiteY9" fmla="*/ 181 h 109417"/>
                <a:gd name="connsiteX10" fmla="*/ 4997 w 43587"/>
                <a:gd name="connsiteY10" fmla="*/ 250 h 10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587" h="109417">
                  <a:moveTo>
                    <a:pt x="4997" y="250"/>
                  </a:moveTo>
                  <a:cubicBezTo>
                    <a:pt x="1299" y="1345"/>
                    <a:pt x="-824" y="5222"/>
                    <a:pt x="271" y="8920"/>
                  </a:cubicBezTo>
                  <a:cubicBezTo>
                    <a:pt x="285" y="9003"/>
                    <a:pt x="312" y="9071"/>
                    <a:pt x="340" y="9153"/>
                  </a:cubicBezTo>
                  <a:lnTo>
                    <a:pt x="29653" y="104215"/>
                  </a:lnTo>
                  <a:cubicBezTo>
                    <a:pt x="30598" y="107202"/>
                    <a:pt x="33365" y="109256"/>
                    <a:pt x="36502" y="109283"/>
                  </a:cubicBezTo>
                  <a:cubicBezTo>
                    <a:pt x="37187" y="109407"/>
                    <a:pt x="37871" y="109407"/>
                    <a:pt x="38557" y="109283"/>
                  </a:cubicBezTo>
                  <a:cubicBezTo>
                    <a:pt x="42255" y="108188"/>
                    <a:pt x="44378" y="104311"/>
                    <a:pt x="43282" y="100613"/>
                  </a:cubicBezTo>
                  <a:cubicBezTo>
                    <a:pt x="43269" y="100530"/>
                    <a:pt x="43241" y="100462"/>
                    <a:pt x="43214" y="100380"/>
                  </a:cubicBezTo>
                  <a:lnTo>
                    <a:pt x="13900" y="5318"/>
                  </a:lnTo>
                  <a:cubicBezTo>
                    <a:pt x="12928" y="1510"/>
                    <a:pt x="9038" y="-791"/>
                    <a:pt x="5230" y="181"/>
                  </a:cubicBezTo>
                  <a:cubicBezTo>
                    <a:pt x="5148" y="209"/>
                    <a:pt x="5079" y="222"/>
                    <a:pt x="4997" y="2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7F43C68A-CB0F-458B-A06E-0AD02BEE6AA4}"/>
                </a:ext>
              </a:extLst>
            </p:cNvPr>
            <p:cNvSpPr/>
            <p:nvPr/>
          </p:nvSpPr>
          <p:spPr>
            <a:xfrm>
              <a:off x="12070688" y="5693854"/>
              <a:ext cx="108841" cy="116142"/>
            </a:xfrm>
            <a:custGeom>
              <a:avLst/>
              <a:gdLst>
                <a:gd name="connsiteX0" fmla="*/ 54078 w 108841"/>
                <a:gd name="connsiteY0" fmla="*/ 53362 h 116142"/>
                <a:gd name="connsiteX1" fmla="*/ 9150 w 108841"/>
                <a:gd name="connsiteY1" fmla="*/ 40623 h 116142"/>
                <a:gd name="connsiteX2" fmla="*/ 260 w 108841"/>
                <a:gd name="connsiteY2" fmla="*/ 45363 h 116142"/>
                <a:gd name="connsiteX3" fmla="*/ 246 w 108841"/>
                <a:gd name="connsiteY3" fmla="*/ 45417 h 116142"/>
                <a:gd name="connsiteX4" fmla="*/ 5177 w 108841"/>
                <a:gd name="connsiteY4" fmla="*/ 54184 h 116142"/>
                <a:gd name="connsiteX5" fmla="*/ 52708 w 108841"/>
                <a:gd name="connsiteY5" fmla="*/ 67882 h 116142"/>
                <a:gd name="connsiteX6" fmla="*/ 18601 w 108841"/>
                <a:gd name="connsiteY6" fmla="*/ 104181 h 116142"/>
                <a:gd name="connsiteX7" fmla="*/ 18601 w 108841"/>
                <a:gd name="connsiteY7" fmla="*/ 114180 h 116142"/>
                <a:gd name="connsiteX8" fmla="*/ 23396 w 108841"/>
                <a:gd name="connsiteY8" fmla="*/ 116098 h 116142"/>
                <a:gd name="connsiteX9" fmla="*/ 28601 w 108841"/>
                <a:gd name="connsiteY9" fmla="*/ 113906 h 116142"/>
                <a:gd name="connsiteX10" fmla="*/ 61475 w 108841"/>
                <a:gd name="connsiteY10" fmla="*/ 78840 h 116142"/>
                <a:gd name="connsiteX11" fmla="*/ 69283 w 108841"/>
                <a:gd name="connsiteY11" fmla="*/ 104181 h 116142"/>
                <a:gd name="connsiteX12" fmla="*/ 76132 w 108841"/>
                <a:gd name="connsiteY12" fmla="*/ 109249 h 116142"/>
                <a:gd name="connsiteX13" fmla="*/ 78186 w 108841"/>
                <a:gd name="connsiteY13" fmla="*/ 109249 h 116142"/>
                <a:gd name="connsiteX14" fmla="*/ 82912 w 108841"/>
                <a:gd name="connsiteY14" fmla="*/ 100578 h 116142"/>
                <a:gd name="connsiteX15" fmla="*/ 82844 w 108841"/>
                <a:gd name="connsiteY15" fmla="*/ 100345 h 116142"/>
                <a:gd name="connsiteX16" fmla="*/ 75036 w 108841"/>
                <a:gd name="connsiteY16" fmla="*/ 74867 h 116142"/>
                <a:gd name="connsiteX17" fmla="*/ 100377 w 108841"/>
                <a:gd name="connsiteY17" fmla="*/ 82127 h 116142"/>
                <a:gd name="connsiteX18" fmla="*/ 102431 w 108841"/>
                <a:gd name="connsiteY18" fmla="*/ 82127 h 116142"/>
                <a:gd name="connsiteX19" fmla="*/ 108787 w 108841"/>
                <a:gd name="connsiteY19" fmla="*/ 74306 h 116142"/>
                <a:gd name="connsiteX20" fmla="*/ 104349 w 108841"/>
                <a:gd name="connsiteY20" fmla="*/ 68429 h 116142"/>
                <a:gd name="connsiteX21" fmla="*/ 78597 w 108841"/>
                <a:gd name="connsiteY21" fmla="*/ 61033 h 116142"/>
                <a:gd name="connsiteX22" fmla="*/ 96678 w 108841"/>
                <a:gd name="connsiteY22" fmla="*/ 41719 h 116142"/>
                <a:gd name="connsiteX23" fmla="*/ 96802 w 108841"/>
                <a:gd name="connsiteY23" fmla="*/ 31843 h 116142"/>
                <a:gd name="connsiteX24" fmla="*/ 96678 w 108841"/>
                <a:gd name="connsiteY24" fmla="*/ 31720 h 116142"/>
                <a:gd name="connsiteX25" fmla="*/ 86542 w 108841"/>
                <a:gd name="connsiteY25" fmla="*/ 31720 h 116142"/>
                <a:gd name="connsiteX26" fmla="*/ 68187 w 108841"/>
                <a:gd name="connsiteY26" fmla="*/ 51444 h 116142"/>
                <a:gd name="connsiteX27" fmla="*/ 53805 w 108841"/>
                <a:gd name="connsiteY27" fmla="*/ 5009 h 116142"/>
                <a:gd name="connsiteX28" fmla="*/ 44833 w 108841"/>
                <a:gd name="connsiteY28" fmla="*/ 284 h 116142"/>
                <a:gd name="connsiteX29" fmla="*/ 40107 w 108841"/>
                <a:gd name="connsiteY29" fmla="*/ 9256 h 11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8841" h="116142">
                  <a:moveTo>
                    <a:pt x="54078" y="53362"/>
                  </a:moveTo>
                  <a:lnTo>
                    <a:pt x="9150" y="40623"/>
                  </a:lnTo>
                  <a:cubicBezTo>
                    <a:pt x="5383" y="39473"/>
                    <a:pt x="1411" y="41596"/>
                    <a:pt x="260" y="45363"/>
                  </a:cubicBezTo>
                  <a:cubicBezTo>
                    <a:pt x="260" y="45376"/>
                    <a:pt x="246" y="45404"/>
                    <a:pt x="246" y="45417"/>
                  </a:cubicBezTo>
                  <a:cubicBezTo>
                    <a:pt x="-808" y="49198"/>
                    <a:pt x="1397" y="53116"/>
                    <a:pt x="5177" y="54184"/>
                  </a:cubicBezTo>
                  <a:lnTo>
                    <a:pt x="52708" y="67882"/>
                  </a:lnTo>
                  <a:lnTo>
                    <a:pt x="18601" y="104181"/>
                  </a:lnTo>
                  <a:cubicBezTo>
                    <a:pt x="15875" y="106948"/>
                    <a:pt x="15875" y="111413"/>
                    <a:pt x="18601" y="114180"/>
                  </a:cubicBezTo>
                  <a:cubicBezTo>
                    <a:pt x="19862" y="115454"/>
                    <a:pt x="21601" y="116152"/>
                    <a:pt x="23396" y="116098"/>
                  </a:cubicBezTo>
                  <a:cubicBezTo>
                    <a:pt x="25368" y="116139"/>
                    <a:pt x="27245" y="115331"/>
                    <a:pt x="28601" y="113906"/>
                  </a:cubicBezTo>
                  <a:lnTo>
                    <a:pt x="61475" y="78840"/>
                  </a:lnTo>
                  <a:lnTo>
                    <a:pt x="69283" y="104181"/>
                  </a:lnTo>
                  <a:cubicBezTo>
                    <a:pt x="70228" y="107167"/>
                    <a:pt x="72995" y="109222"/>
                    <a:pt x="76132" y="109249"/>
                  </a:cubicBezTo>
                  <a:cubicBezTo>
                    <a:pt x="76817" y="109372"/>
                    <a:pt x="77501" y="109372"/>
                    <a:pt x="78186" y="109249"/>
                  </a:cubicBezTo>
                  <a:cubicBezTo>
                    <a:pt x="81885" y="108153"/>
                    <a:pt x="84008" y="104276"/>
                    <a:pt x="82912" y="100578"/>
                  </a:cubicBezTo>
                  <a:cubicBezTo>
                    <a:pt x="82898" y="100496"/>
                    <a:pt x="82871" y="100427"/>
                    <a:pt x="82844" y="100345"/>
                  </a:cubicBezTo>
                  <a:lnTo>
                    <a:pt x="75036" y="74867"/>
                  </a:lnTo>
                  <a:lnTo>
                    <a:pt x="100377" y="82127"/>
                  </a:lnTo>
                  <a:lnTo>
                    <a:pt x="102431" y="82127"/>
                  </a:lnTo>
                  <a:cubicBezTo>
                    <a:pt x="106349" y="81730"/>
                    <a:pt x="109184" y="78224"/>
                    <a:pt x="108787" y="74306"/>
                  </a:cubicBezTo>
                  <a:cubicBezTo>
                    <a:pt x="108513" y="71676"/>
                    <a:pt x="106801" y="69416"/>
                    <a:pt x="104349" y="68429"/>
                  </a:cubicBezTo>
                  <a:lnTo>
                    <a:pt x="78597" y="61033"/>
                  </a:lnTo>
                  <a:lnTo>
                    <a:pt x="96678" y="41719"/>
                  </a:lnTo>
                  <a:cubicBezTo>
                    <a:pt x="99445" y="39021"/>
                    <a:pt x="99500" y="34596"/>
                    <a:pt x="96802" y="31843"/>
                  </a:cubicBezTo>
                  <a:cubicBezTo>
                    <a:pt x="96760" y="31802"/>
                    <a:pt x="96719" y="31761"/>
                    <a:pt x="96678" y="31720"/>
                  </a:cubicBezTo>
                  <a:cubicBezTo>
                    <a:pt x="93856" y="28967"/>
                    <a:pt x="89364" y="28967"/>
                    <a:pt x="86542" y="31720"/>
                  </a:cubicBezTo>
                  <a:lnTo>
                    <a:pt x="68187" y="51444"/>
                  </a:lnTo>
                  <a:lnTo>
                    <a:pt x="53805" y="5009"/>
                  </a:lnTo>
                  <a:cubicBezTo>
                    <a:pt x="52627" y="1229"/>
                    <a:pt x="48613" y="-894"/>
                    <a:pt x="44833" y="284"/>
                  </a:cubicBezTo>
                  <a:cubicBezTo>
                    <a:pt x="41052" y="1462"/>
                    <a:pt x="38929" y="5475"/>
                    <a:pt x="40107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F60B160F-FE5D-4EE3-8207-108A9E41E840}"/>
                </a:ext>
              </a:extLst>
            </p:cNvPr>
            <p:cNvSpPr/>
            <p:nvPr/>
          </p:nvSpPr>
          <p:spPr>
            <a:xfrm>
              <a:off x="11814474" y="6013278"/>
              <a:ext cx="82780" cy="86834"/>
            </a:xfrm>
            <a:custGeom>
              <a:avLst/>
              <a:gdLst>
                <a:gd name="connsiteX0" fmla="*/ 70583 w 82780"/>
                <a:gd name="connsiteY0" fmla="*/ 2277 h 86834"/>
                <a:gd name="connsiteX1" fmla="*/ 2095 w 82780"/>
                <a:gd name="connsiteY1" fmla="*/ 74874 h 86834"/>
                <a:gd name="connsiteX2" fmla="*/ 1971 w 82780"/>
                <a:gd name="connsiteY2" fmla="*/ 84751 h 86834"/>
                <a:gd name="connsiteX3" fmla="*/ 2095 w 82780"/>
                <a:gd name="connsiteY3" fmla="*/ 84874 h 86834"/>
                <a:gd name="connsiteX4" fmla="*/ 7026 w 82780"/>
                <a:gd name="connsiteY4" fmla="*/ 86791 h 86834"/>
                <a:gd name="connsiteX5" fmla="*/ 12231 w 82780"/>
                <a:gd name="connsiteY5" fmla="*/ 84600 h 86834"/>
                <a:gd name="connsiteX6" fmla="*/ 80719 w 82780"/>
                <a:gd name="connsiteY6" fmla="*/ 12002 h 86834"/>
                <a:gd name="connsiteX7" fmla="*/ 80719 w 82780"/>
                <a:gd name="connsiteY7" fmla="*/ 2003 h 86834"/>
                <a:gd name="connsiteX8" fmla="*/ 70844 w 82780"/>
                <a:gd name="connsiteY8" fmla="*/ 2003 h 86834"/>
                <a:gd name="connsiteX9" fmla="*/ 70583 w 82780"/>
                <a:gd name="connsiteY9" fmla="*/ 2277 h 8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780" h="86834">
                  <a:moveTo>
                    <a:pt x="70583" y="2277"/>
                  </a:moveTo>
                  <a:lnTo>
                    <a:pt x="2095" y="74874"/>
                  </a:lnTo>
                  <a:cubicBezTo>
                    <a:pt x="-672" y="77573"/>
                    <a:pt x="-727" y="81998"/>
                    <a:pt x="1971" y="84751"/>
                  </a:cubicBezTo>
                  <a:cubicBezTo>
                    <a:pt x="2013" y="84792"/>
                    <a:pt x="2054" y="84833"/>
                    <a:pt x="2095" y="84874"/>
                  </a:cubicBezTo>
                  <a:cubicBezTo>
                    <a:pt x="3410" y="86148"/>
                    <a:pt x="5190" y="86833"/>
                    <a:pt x="7026" y="86791"/>
                  </a:cubicBezTo>
                  <a:cubicBezTo>
                    <a:pt x="8984" y="86805"/>
                    <a:pt x="10875" y="86011"/>
                    <a:pt x="12231" y="84600"/>
                  </a:cubicBezTo>
                  <a:lnTo>
                    <a:pt x="80719" y="12002"/>
                  </a:lnTo>
                  <a:cubicBezTo>
                    <a:pt x="83445" y="9235"/>
                    <a:pt x="83445" y="4770"/>
                    <a:pt x="80719" y="2003"/>
                  </a:cubicBezTo>
                  <a:cubicBezTo>
                    <a:pt x="77994" y="-723"/>
                    <a:pt x="73569" y="-723"/>
                    <a:pt x="70844" y="2003"/>
                  </a:cubicBezTo>
                  <a:cubicBezTo>
                    <a:pt x="70747" y="2099"/>
                    <a:pt x="70665" y="2181"/>
                    <a:pt x="70583" y="22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2213745C-F6B4-48C1-AFE4-F550057A92C0}"/>
                </a:ext>
              </a:extLst>
            </p:cNvPr>
            <p:cNvSpPr/>
            <p:nvPr/>
          </p:nvSpPr>
          <p:spPr>
            <a:xfrm>
              <a:off x="11950756" y="5868121"/>
              <a:ext cx="82896" cy="86931"/>
            </a:xfrm>
            <a:custGeom>
              <a:avLst/>
              <a:gdLst>
                <a:gd name="connsiteX0" fmla="*/ 70456 w 82896"/>
                <a:gd name="connsiteY0" fmla="*/ 2375 h 86931"/>
                <a:gd name="connsiteX1" fmla="*/ 1967 w 82896"/>
                <a:gd name="connsiteY1" fmla="*/ 74835 h 86931"/>
                <a:gd name="connsiteX2" fmla="*/ 2173 w 82896"/>
                <a:gd name="connsiteY2" fmla="*/ 84904 h 86931"/>
                <a:gd name="connsiteX3" fmla="*/ 7172 w 82896"/>
                <a:gd name="connsiteY3" fmla="*/ 86890 h 86931"/>
                <a:gd name="connsiteX4" fmla="*/ 12378 w 82896"/>
                <a:gd name="connsiteY4" fmla="*/ 84561 h 86931"/>
                <a:gd name="connsiteX5" fmla="*/ 80866 w 82896"/>
                <a:gd name="connsiteY5" fmla="*/ 12100 h 86931"/>
                <a:gd name="connsiteX6" fmla="*/ 80866 w 82896"/>
                <a:gd name="connsiteY6" fmla="*/ 1964 h 86931"/>
                <a:gd name="connsiteX7" fmla="*/ 70607 w 82896"/>
                <a:gd name="connsiteY7" fmla="*/ 2210 h 86931"/>
                <a:gd name="connsiteX8" fmla="*/ 70456 w 82896"/>
                <a:gd name="connsiteY8" fmla="*/ 2375 h 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96" h="86931">
                  <a:moveTo>
                    <a:pt x="70456" y="2375"/>
                  </a:moveTo>
                  <a:lnTo>
                    <a:pt x="1967" y="74835"/>
                  </a:lnTo>
                  <a:cubicBezTo>
                    <a:pt x="-759" y="77671"/>
                    <a:pt x="-663" y="82178"/>
                    <a:pt x="2173" y="84904"/>
                  </a:cubicBezTo>
                  <a:cubicBezTo>
                    <a:pt x="3515" y="86191"/>
                    <a:pt x="5309" y="86903"/>
                    <a:pt x="7172" y="86890"/>
                  </a:cubicBezTo>
                  <a:cubicBezTo>
                    <a:pt x="9158" y="86876"/>
                    <a:pt x="11049" y="86027"/>
                    <a:pt x="12378" y="84561"/>
                  </a:cubicBezTo>
                  <a:lnTo>
                    <a:pt x="80866" y="12100"/>
                  </a:lnTo>
                  <a:cubicBezTo>
                    <a:pt x="83551" y="9251"/>
                    <a:pt x="83551" y="4813"/>
                    <a:pt x="80866" y="1964"/>
                  </a:cubicBezTo>
                  <a:cubicBezTo>
                    <a:pt x="77962" y="-803"/>
                    <a:pt x="73373" y="-693"/>
                    <a:pt x="70607" y="2210"/>
                  </a:cubicBezTo>
                  <a:cubicBezTo>
                    <a:pt x="70551" y="2265"/>
                    <a:pt x="70510" y="2320"/>
                    <a:pt x="70456" y="23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6B6DD97-C448-424A-8E8C-5369C691EDBA}"/>
                </a:ext>
              </a:extLst>
            </p:cNvPr>
            <p:cNvSpPr/>
            <p:nvPr/>
          </p:nvSpPr>
          <p:spPr>
            <a:xfrm>
              <a:off x="12453364" y="5843117"/>
              <a:ext cx="110257" cy="41768"/>
            </a:xfrm>
            <a:custGeom>
              <a:avLst/>
              <a:gdLst>
                <a:gd name="connsiteX0" fmla="*/ 5215 w 110257"/>
                <a:gd name="connsiteY0" fmla="*/ 14229 h 41768"/>
                <a:gd name="connsiteX1" fmla="*/ 101099 w 110257"/>
                <a:gd name="connsiteY1" fmla="*/ 41624 h 41768"/>
                <a:gd name="connsiteX2" fmla="*/ 103154 w 110257"/>
                <a:gd name="connsiteY2" fmla="*/ 41624 h 41768"/>
                <a:gd name="connsiteX3" fmla="*/ 110003 w 110257"/>
                <a:gd name="connsiteY3" fmla="*/ 36556 h 41768"/>
                <a:gd name="connsiteX4" fmla="*/ 105072 w 110257"/>
                <a:gd name="connsiteY4" fmla="*/ 27653 h 41768"/>
                <a:gd name="connsiteX5" fmla="*/ 9188 w 110257"/>
                <a:gd name="connsiteY5" fmla="*/ 258 h 41768"/>
                <a:gd name="connsiteX6" fmla="*/ 325 w 110257"/>
                <a:gd name="connsiteY6" fmla="*/ 5052 h 41768"/>
                <a:gd name="connsiteX7" fmla="*/ 284 w 110257"/>
                <a:gd name="connsiteY7" fmla="*/ 5188 h 41768"/>
                <a:gd name="connsiteX8" fmla="*/ 5174 w 110257"/>
                <a:gd name="connsiteY8" fmla="*/ 14216 h 41768"/>
                <a:gd name="connsiteX9" fmla="*/ 5215 w 110257"/>
                <a:gd name="connsiteY9" fmla="*/ 14229 h 4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7" h="41768">
                  <a:moveTo>
                    <a:pt x="5215" y="14229"/>
                  </a:moveTo>
                  <a:lnTo>
                    <a:pt x="101099" y="41624"/>
                  </a:lnTo>
                  <a:cubicBezTo>
                    <a:pt x="101784" y="41762"/>
                    <a:pt x="102469" y="41762"/>
                    <a:pt x="103154" y="41624"/>
                  </a:cubicBezTo>
                  <a:cubicBezTo>
                    <a:pt x="106291" y="41597"/>
                    <a:pt x="109058" y="39543"/>
                    <a:pt x="110003" y="36556"/>
                  </a:cubicBezTo>
                  <a:cubicBezTo>
                    <a:pt x="110989" y="32749"/>
                    <a:pt x="108825" y="28845"/>
                    <a:pt x="105072" y="27653"/>
                  </a:cubicBezTo>
                  <a:lnTo>
                    <a:pt x="9188" y="258"/>
                  </a:lnTo>
                  <a:cubicBezTo>
                    <a:pt x="5421" y="-866"/>
                    <a:pt x="1448" y="1271"/>
                    <a:pt x="325" y="5052"/>
                  </a:cubicBezTo>
                  <a:cubicBezTo>
                    <a:pt x="311" y="5093"/>
                    <a:pt x="298" y="5148"/>
                    <a:pt x="284" y="5188"/>
                  </a:cubicBezTo>
                  <a:cubicBezTo>
                    <a:pt x="-853" y="9038"/>
                    <a:pt x="1325" y="13079"/>
                    <a:pt x="5174" y="14216"/>
                  </a:cubicBezTo>
                  <a:cubicBezTo>
                    <a:pt x="5188" y="14216"/>
                    <a:pt x="5202" y="14229"/>
                    <a:pt x="5215" y="14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CD302D17-8179-4F35-BA38-40BAF87865FA}"/>
                </a:ext>
              </a:extLst>
            </p:cNvPr>
            <p:cNvSpPr/>
            <p:nvPr/>
          </p:nvSpPr>
          <p:spPr>
            <a:xfrm>
              <a:off x="12261932" y="5788531"/>
              <a:ext cx="110255" cy="41701"/>
            </a:xfrm>
            <a:custGeom>
              <a:avLst/>
              <a:gdLst>
                <a:gd name="connsiteX0" fmla="*/ 5291 w 110255"/>
                <a:gd name="connsiteY0" fmla="*/ 14161 h 41701"/>
                <a:gd name="connsiteX1" fmla="*/ 101175 w 110255"/>
                <a:gd name="connsiteY1" fmla="*/ 41557 h 41701"/>
                <a:gd name="connsiteX2" fmla="*/ 103093 w 110255"/>
                <a:gd name="connsiteY2" fmla="*/ 41557 h 41701"/>
                <a:gd name="connsiteX3" fmla="*/ 109942 w 110255"/>
                <a:gd name="connsiteY3" fmla="*/ 36352 h 41701"/>
                <a:gd name="connsiteX4" fmla="*/ 105257 w 110255"/>
                <a:gd name="connsiteY4" fmla="*/ 27654 h 41701"/>
                <a:gd name="connsiteX5" fmla="*/ 105010 w 110255"/>
                <a:gd name="connsiteY5" fmla="*/ 27585 h 41701"/>
                <a:gd name="connsiteX6" fmla="*/ 9126 w 110255"/>
                <a:gd name="connsiteY6" fmla="*/ 190 h 41701"/>
                <a:gd name="connsiteX7" fmla="*/ 360 w 110255"/>
                <a:gd name="connsiteY7" fmla="*/ 5121 h 41701"/>
                <a:gd name="connsiteX8" fmla="*/ 4716 w 110255"/>
                <a:gd name="connsiteY8" fmla="*/ 13997 h 41701"/>
                <a:gd name="connsiteX9" fmla="*/ 5291 w 110255"/>
                <a:gd name="connsiteY9" fmla="*/ 14161 h 4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5" h="41701">
                  <a:moveTo>
                    <a:pt x="5291" y="14161"/>
                  </a:moveTo>
                  <a:lnTo>
                    <a:pt x="101175" y="41557"/>
                  </a:lnTo>
                  <a:cubicBezTo>
                    <a:pt x="101805" y="41694"/>
                    <a:pt x="102463" y="41694"/>
                    <a:pt x="103093" y="41557"/>
                  </a:cubicBezTo>
                  <a:cubicBezTo>
                    <a:pt x="106271" y="41502"/>
                    <a:pt x="109037" y="39393"/>
                    <a:pt x="109942" y="36352"/>
                  </a:cubicBezTo>
                  <a:cubicBezTo>
                    <a:pt x="111051" y="32653"/>
                    <a:pt x="108955" y="28763"/>
                    <a:pt x="105257" y="27654"/>
                  </a:cubicBezTo>
                  <a:cubicBezTo>
                    <a:pt x="105175" y="27626"/>
                    <a:pt x="105093" y="27613"/>
                    <a:pt x="105010" y="27585"/>
                  </a:cubicBezTo>
                  <a:lnTo>
                    <a:pt x="9126" y="190"/>
                  </a:lnTo>
                  <a:cubicBezTo>
                    <a:pt x="5359" y="-783"/>
                    <a:pt x="1483" y="1395"/>
                    <a:pt x="360" y="5121"/>
                  </a:cubicBezTo>
                  <a:cubicBezTo>
                    <a:pt x="-887" y="8778"/>
                    <a:pt x="1058" y="12737"/>
                    <a:pt x="4716" y="13997"/>
                  </a:cubicBezTo>
                  <a:cubicBezTo>
                    <a:pt x="4908" y="14052"/>
                    <a:pt x="5099" y="14107"/>
                    <a:pt x="5291" y="141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1A02AB80-8BCF-48EA-945E-AA713155AEFF}"/>
                </a:ext>
              </a:extLst>
            </p:cNvPr>
            <p:cNvSpPr/>
            <p:nvPr/>
          </p:nvSpPr>
          <p:spPr>
            <a:xfrm>
              <a:off x="11539132" y="6264027"/>
              <a:ext cx="82800" cy="88947"/>
            </a:xfrm>
            <a:custGeom>
              <a:avLst/>
              <a:gdLst>
                <a:gd name="connsiteX0" fmla="*/ 61150 w 82800"/>
                <a:gd name="connsiteY0" fmla="*/ 141 h 88947"/>
                <a:gd name="connsiteX1" fmla="*/ 1839 w 82800"/>
                <a:gd name="connsiteY1" fmla="*/ 50549 h 88947"/>
                <a:gd name="connsiteX2" fmla="*/ 11290 w 82800"/>
                <a:gd name="connsiteY2" fmla="*/ 80958 h 88947"/>
                <a:gd name="connsiteX3" fmla="*/ 36357 w 82800"/>
                <a:gd name="connsiteY3" fmla="*/ 88903 h 88947"/>
                <a:gd name="connsiteX4" fmla="*/ 60054 w 82800"/>
                <a:gd name="connsiteY4" fmla="*/ 79999 h 88947"/>
                <a:gd name="connsiteX5" fmla="*/ 60054 w 82800"/>
                <a:gd name="connsiteY5" fmla="*/ 70000 h 88947"/>
                <a:gd name="connsiteX6" fmla="*/ 50055 w 82800"/>
                <a:gd name="connsiteY6" fmla="*/ 70000 h 88947"/>
                <a:gd name="connsiteX7" fmla="*/ 18824 w 82800"/>
                <a:gd name="connsiteY7" fmla="*/ 69041 h 88947"/>
                <a:gd name="connsiteX8" fmla="*/ 15400 w 82800"/>
                <a:gd name="connsiteY8" fmla="*/ 54521 h 88947"/>
                <a:gd name="connsiteX9" fmla="*/ 61150 w 82800"/>
                <a:gd name="connsiteY9" fmla="*/ 14524 h 88947"/>
                <a:gd name="connsiteX10" fmla="*/ 68410 w 82800"/>
                <a:gd name="connsiteY10" fmla="*/ 16168 h 88947"/>
                <a:gd name="connsiteX11" fmla="*/ 58684 w 82800"/>
                <a:gd name="connsiteY11" fmla="*/ 36715 h 88947"/>
                <a:gd name="connsiteX12" fmla="*/ 59575 w 82800"/>
                <a:gd name="connsiteY12" fmla="*/ 46549 h 88947"/>
                <a:gd name="connsiteX13" fmla="*/ 59780 w 82800"/>
                <a:gd name="connsiteY13" fmla="*/ 46714 h 88947"/>
                <a:gd name="connsiteX14" fmla="*/ 69779 w 82800"/>
                <a:gd name="connsiteY14" fmla="*/ 45755 h 88947"/>
                <a:gd name="connsiteX15" fmla="*/ 81285 w 82800"/>
                <a:gd name="connsiteY15" fmla="*/ 10004 h 88947"/>
                <a:gd name="connsiteX16" fmla="*/ 61150 w 82800"/>
                <a:gd name="connsiteY16" fmla="*/ 141 h 8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800" h="88947">
                  <a:moveTo>
                    <a:pt x="61150" y="141"/>
                  </a:moveTo>
                  <a:cubicBezTo>
                    <a:pt x="36220" y="141"/>
                    <a:pt x="8277" y="27537"/>
                    <a:pt x="1839" y="50549"/>
                  </a:cubicBezTo>
                  <a:cubicBezTo>
                    <a:pt x="-2681" y="61644"/>
                    <a:pt x="1278" y="74383"/>
                    <a:pt x="11290" y="80958"/>
                  </a:cubicBezTo>
                  <a:cubicBezTo>
                    <a:pt x="18728" y="85930"/>
                    <a:pt x="27413" y="88683"/>
                    <a:pt x="36357" y="88903"/>
                  </a:cubicBezTo>
                  <a:cubicBezTo>
                    <a:pt x="45096" y="89026"/>
                    <a:pt x="53561" y="85848"/>
                    <a:pt x="60054" y="79999"/>
                  </a:cubicBezTo>
                  <a:cubicBezTo>
                    <a:pt x="62780" y="77232"/>
                    <a:pt x="62780" y="72767"/>
                    <a:pt x="60054" y="70000"/>
                  </a:cubicBezTo>
                  <a:cubicBezTo>
                    <a:pt x="57246" y="67343"/>
                    <a:pt x="52863" y="67343"/>
                    <a:pt x="50055" y="70000"/>
                  </a:cubicBezTo>
                  <a:cubicBezTo>
                    <a:pt x="48822" y="71233"/>
                    <a:pt x="37590" y="80958"/>
                    <a:pt x="18824" y="69041"/>
                  </a:cubicBezTo>
                  <a:cubicBezTo>
                    <a:pt x="17180" y="68082"/>
                    <a:pt x="12386" y="65068"/>
                    <a:pt x="15400" y="54521"/>
                  </a:cubicBezTo>
                  <a:cubicBezTo>
                    <a:pt x="20468" y="37125"/>
                    <a:pt x="43480" y="14524"/>
                    <a:pt x="61150" y="14524"/>
                  </a:cubicBezTo>
                  <a:cubicBezTo>
                    <a:pt x="66492" y="14524"/>
                    <a:pt x="68136" y="15757"/>
                    <a:pt x="68410" y="16168"/>
                  </a:cubicBezTo>
                  <a:cubicBezTo>
                    <a:pt x="69779" y="19044"/>
                    <a:pt x="64985" y="29043"/>
                    <a:pt x="58684" y="36715"/>
                  </a:cubicBezTo>
                  <a:cubicBezTo>
                    <a:pt x="56219" y="39673"/>
                    <a:pt x="56616" y="44084"/>
                    <a:pt x="59575" y="46549"/>
                  </a:cubicBezTo>
                  <a:cubicBezTo>
                    <a:pt x="59643" y="46604"/>
                    <a:pt x="59712" y="46659"/>
                    <a:pt x="59780" y="46714"/>
                  </a:cubicBezTo>
                  <a:cubicBezTo>
                    <a:pt x="62807" y="49193"/>
                    <a:pt x="67273" y="48768"/>
                    <a:pt x="69779" y="45755"/>
                  </a:cubicBezTo>
                  <a:cubicBezTo>
                    <a:pt x="72793" y="42056"/>
                    <a:pt x="87450" y="23154"/>
                    <a:pt x="81285" y="10004"/>
                  </a:cubicBezTo>
                  <a:cubicBezTo>
                    <a:pt x="77190" y="2936"/>
                    <a:pt x="69245" y="-954"/>
                    <a:pt x="61150" y="1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7C83AFB0-586E-4731-8AFE-14E0D00FB965}"/>
                </a:ext>
              </a:extLst>
            </p:cNvPr>
            <p:cNvSpPr/>
            <p:nvPr/>
          </p:nvSpPr>
          <p:spPr>
            <a:xfrm>
              <a:off x="11623054" y="6291876"/>
              <a:ext cx="51666" cy="112460"/>
            </a:xfrm>
            <a:custGeom>
              <a:avLst/>
              <a:gdLst>
                <a:gd name="connsiteX0" fmla="*/ 42155 w 51666"/>
                <a:gd name="connsiteY0" fmla="*/ -39 h 112460"/>
                <a:gd name="connsiteX1" fmla="*/ 34895 w 51666"/>
                <a:gd name="connsiteY1" fmla="*/ 5577 h 112460"/>
                <a:gd name="connsiteX2" fmla="*/ 16951 w 51666"/>
                <a:gd name="connsiteY2" fmla="*/ 46670 h 112460"/>
                <a:gd name="connsiteX3" fmla="*/ 15033 w 51666"/>
                <a:gd name="connsiteY3" fmla="*/ 8043 h 112460"/>
                <a:gd name="connsiteX4" fmla="*/ 7116 w 51666"/>
                <a:gd name="connsiteY4" fmla="*/ 1810 h 112460"/>
                <a:gd name="connsiteX5" fmla="*/ 1335 w 51666"/>
                <a:gd name="connsiteY5" fmla="*/ 6262 h 112460"/>
                <a:gd name="connsiteX6" fmla="*/ 7636 w 51666"/>
                <a:gd name="connsiteY6" fmla="*/ 57081 h 112460"/>
                <a:gd name="connsiteX7" fmla="*/ 19005 w 51666"/>
                <a:gd name="connsiteY7" fmla="*/ 60231 h 112460"/>
                <a:gd name="connsiteX8" fmla="*/ 37497 w 51666"/>
                <a:gd name="connsiteY8" fmla="*/ 42835 h 112460"/>
                <a:gd name="connsiteX9" fmla="*/ 18868 w 51666"/>
                <a:gd name="connsiteY9" fmla="*/ 98722 h 112460"/>
                <a:gd name="connsiteX10" fmla="*/ 14910 w 51666"/>
                <a:gd name="connsiteY10" fmla="*/ 107981 h 112460"/>
                <a:gd name="connsiteX11" fmla="*/ 20786 w 51666"/>
                <a:gd name="connsiteY11" fmla="*/ 112419 h 112460"/>
                <a:gd name="connsiteX12" fmla="*/ 22567 w 51666"/>
                <a:gd name="connsiteY12" fmla="*/ 112419 h 112460"/>
                <a:gd name="connsiteX13" fmla="*/ 49277 w 51666"/>
                <a:gd name="connsiteY13" fmla="*/ 6125 h 112460"/>
                <a:gd name="connsiteX14" fmla="*/ 42155 w 51666"/>
                <a:gd name="connsiteY14" fmla="*/ -39 h 11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666" h="112460">
                  <a:moveTo>
                    <a:pt x="42155" y="-39"/>
                  </a:moveTo>
                  <a:cubicBezTo>
                    <a:pt x="38744" y="-25"/>
                    <a:pt x="35758" y="2276"/>
                    <a:pt x="34895" y="5577"/>
                  </a:cubicBezTo>
                  <a:cubicBezTo>
                    <a:pt x="31060" y="23795"/>
                    <a:pt x="22156" y="45027"/>
                    <a:pt x="16951" y="46670"/>
                  </a:cubicBezTo>
                  <a:cubicBezTo>
                    <a:pt x="13074" y="34164"/>
                    <a:pt x="12417" y="20877"/>
                    <a:pt x="15033" y="8043"/>
                  </a:cubicBezTo>
                  <a:cubicBezTo>
                    <a:pt x="14567" y="4139"/>
                    <a:pt x="11033" y="1345"/>
                    <a:pt x="7116" y="1810"/>
                  </a:cubicBezTo>
                  <a:cubicBezTo>
                    <a:pt x="4527" y="2112"/>
                    <a:pt x="2294" y="3824"/>
                    <a:pt x="1335" y="6262"/>
                  </a:cubicBezTo>
                  <a:cubicBezTo>
                    <a:pt x="-171" y="18316"/>
                    <a:pt x="-2500" y="47355"/>
                    <a:pt x="7636" y="57081"/>
                  </a:cubicBezTo>
                  <a:cubicBezTo>
                    <a:pt x="10677" y="59930"/>
                    <a:pt x="14924" y="61108"/>
                    <a:pt x="19005" y="60231"/>
                  </a:cubicBezTo>
                  <a:cubicBezTo>
                    <a:pt x="27388" y="57354"/>
                    <a:pt x="34114" y="51026"/>
                    <a:pt x="37497" y="42835"/>
                  </a:cubicBezTo>
                  <a:cubicBezTo>
                    <a:pt x="37497" y="68997"/>
                    <a:pt x="32703" y="94886"/>
                    <a:pt x="18868" y="98722"/>
                  </a:cubicBezTo>
                  <a:cubicBezTo>
                    <a:pt x="15211" y="100187"/>
                    <a:pt x="13444" y="104324"/>
                    <a:pt x="14910" y="107981"/>
                  </a:cubicBezTo>
                  <a:cubicBezTo>
                    <a:pt x="15882" y="110433"/>
                    <a:pt x="18156" y="112145"/>
                    <a:pt x="20786" y="112419"/>
                  </a:cubicBezTo>
                  <a:lnTo>
                    <a:pt x="22567" y="112419"/>
                  </a:lnTo>
                  <a:cubicBezTo>
                    <a:pt x="61331" y="101872"/>
                    <a:pt x="50647" y="15850"/>
                    <a:pt x="49277" y="6125"/>
                  </a:cubicBezTo>
                  <a:cubicBezTo>
                    <a:pt x="48853" y="2536"/>
                    <a:pt x="45771" y="-135"/>
                    <a:pt x="42155" y="-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5E207444-171B-493A-8DB4-7927C3E6A21D}"/>
                </a:ext>
              </a:extLst>
            </p:cNvPr>
            <p:cNvSpPr/>
            <p:nvPr/>
          </p:nvSpPr>
          <p:spPr>
            <a:xfrm>
              <a:off x="11744865" y="6257756"/>
              <a:ext cx="57206" cy="47274"/>
            </a:xfrm>
            <a:custGeom>
              <a:avLst/>
              <a:gdLst>
                <a:gd name="connsiteX0" fmla="*/ 48965 w 57206"/>
                <a:gd name="connsiteY0" fmla="*/ -26 h 47274"/>
                <a:gd name="connsiteX1" fmla="*/ 476 w 57206"/>
                <a:gd name="connsiteY1" fmla="*/ 17781 h 47274"/>
                <a:gd name="connsiteX2" fmla="*/ 11296 w 57206"/>
                <a:gd name="connsiteY2" fmla="*/ 37506 h 47274"/>
                <a:gd name="connsiteX3" fmla="*/ 35542 w 57206"/>
                <a:gd name="connsiteY3" fmla="*/ 47231 h 47274"/>
                <a:gd name="connsiteX4" fmla="*/ 45678 w 57206"/>
                <a:gd name="connsiteY4" fmla="*/ 44354 h 47274"/>
                <a:gd name="connsiteX5" fmla="*/ 56362 w 57206"/>
                <a:gd name="connsiteY5" fmla="*/ 6138 h 47274"/>
                <a:gd name="connsiteX6" fmla="*/ 48965 w 57206"/>
                <a:gd name="connsiteY6" fmla="*/ -26 h 47274"/>
                <a:gd name="connsiteX7" fmla="*/ 38281 w 57206"/>
                <a:gd name="connsiteY7" fmla="*/ 32300 h 47274"/>
                <a:gd name="connsiteX8" fmla="*/ 19515 w 57206"/>
                <a:gd name="connsiteY8" fmla="*/ 25863 h 47274"/>
                <a:gd name="connsiteX9" fmla="*/ 14310 w 57206"/>
                <a:gd name="connsiteY9" fmla="*/ 21753 h 47274"/>
                <a:gd name="connsiteX10" fmla="*/ 42801 w 57206"/>
                <a:gd name="connsiteY10" fmla="*/ 14767 h 47274"/>
                <a:gd name="connsiteX11" fmla="*/ 38281 w 57206"/>
                <a:gd name="connsiteY11" fmla="*/ 32575 h 47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06" h="47274">
                  <a:moveTo>
                    <a:pt x="48965" y="-26"/>
                  </a:moveTo>
                  <a:cubicBezTo>
                    <a:pt x="32528" y="796"/>
                    <a:pt x="4448" y="4083"/>
                    <a:pt x="476" y="17781"/>
                  </a:cubicBezTo>
                  <a:cubicBezTo>
                    <a:pt x="-1442" y="24493"/>
                    <a:pt x="2256" y="31479"/>
                    <a:pt x="11296" y="37506"/>
                  </a:cubicBezTo>
                  <a:cubicBezTo>
                    <a:pt x="18214" y="43108"/>
                    <a:pt x="26665" y="46491"/>
                    <a:pt x="35542" y="47231"/>
                  </a:cubicBezTo>
                  <a:cubicBezTo>
                    <a:pt x="39130" y="47272"/>
                    <a:pt x="42650" y="46272"/>
                    <a:pt x="45678" y="44354"/>
                  </a:cubicBezTo>
                  <a:cubicBezTo>
                    <a:pt x="59375" y="36136"/>
                    <a:pt x="57595" y="14904"/>
                    <a:pt x="56362" y="6138"/>
                  </a:cubicBezTo>
                  <a:cubicBezTo>
                    <a:pt x="55937" y="2439"/>
                    <a:pt x="52677" y="-273"/>
                    <a:pt x="48965" y="-26"/>
                  </a:cubicBezTo>
                  <a:close/>
                  <a:moveTo>
                    <a:pt x="38281" y="32300"/>
                  </a:moveTo>
                  <a:cubicBezTo>
                    <a:pt x="34994" y="34218"/>
                    <a:pt x="28008" y="32300"/>
                    <a:pt x="19515" y="25863"/>
                  </a:cubicBezTo>
                  <a:cubicBezTo>
                    <a:pt x="16091" y="23534"/>
                    <a:pt x="14858" y="22027"/>
                    <a:pt x="14310" y="21753"/>
                  </a:cubicBezTo>
                  <a:cubicBezTo>
                    <a:pt x="23186" y="17398"/>
                    <a:pt x="32911" y="15014"/>
                    <a:pt x="42801" y="14767"/>
                  </a:cubicBezTo>
                  <a:cubicBezTo>
                    <a:pt x="43212" y="24493"/>
                    <a:pt x="41021" y="30794"/>
                    <a:pt x="38281" y="325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76B0510D-FDC2-49DD-A733-BF0177A9F4D8}"/>
                </a:ext>
              </a:extLst>
            </p:cNvPr>
            <p:cNvSpPr/>
            <p:nvPr/>
          </p:nvSpPr>
          <p:spPr>
            <a:xfrm>
              <a:off x="11830956" y="6251351"/>
              <a:ext cx="71325" cy="97373"/>
            </a:xfrm>
            <a:custGeom>
              <a:avLst/>
              <a:gdLst>
                <a:gd name="connsiteX0" fmla="*/ 69580 w 71325"/>
                <a:gd name="connsiteY0" fmla="*/ 76922 h 97373"/>
                <a:gd name="connsiteX1" fmla="*/ 68895 w 71325"/>
                <a:gd name="connsiteY1" fmla="*/ 66923 h 97373"/>
                <a:gd name="connsiteX2" fmla="*/ 59033 w 71325"/>
                <a:gd name="connsiteY2" fmla="*/ 67458 h 97373"/>
                <a:gd name="connsiteX3" fmla="*/ 58895 w 71325"/>
                <a:gd name="connsiteY3" fmla="*/ 67608 h 97373"/>
                <a:gd name="connsiteX4" fmla="*/ 27391 w 71325"/>
                <a:gd name="connsiteY4" fmla="*/ 81306 h 97373"/>
                <a:gd name="connsiteX5" fmla="*/ 14378 w 71325"/>
                <a:gd name="connsiteY5" fmla="*/ 51445 h 97373"/>
                <a:gd name="connsiteX6" fmla="*/ 39308 w 71325"/>
                <a:gd name="connsiteY6" fmla="*/ 17201 h 97373"/>
                <a:gd name="connsiteX7" fmla="*/ 53690 w 71325"/>
                <a:gd name="connsiteY7" fmla="*/ 14735 h 97373"/>
                <a:gd name="connsiteX8" fmla="*/ 48485 w 71325"/>
                <a:gd name="connsiteY8" fmla="*/ 44733 h 97373"/>
                <a:gd name="connsiteX9" fmla="*/ 52006 w 71325"/>
                <a:gd name="connsiteY9" fmla="*/ 54171 h 97373"/>
                <a:gd name="connsiteX10" fmla="*/ 52047 w 71325"/>
                <a:gd name="connsiteY10" fmla="*/ 54184 h 97373"/>
                <a:gd name="connsiteX11" fmla="*/ 61498 w 71325"/>
                <a:gd name="connsiteY11" fmla="*/ 50486 h 97373"/>
                <a:gd name="connsiteX12" fmla="*/ 63826 w 71325"/>
                <a:gd name="connsiteY12" fmla="*/ 4736 h 97373"/>
                <a:gd name="connsiteX13" fmla="*/ 33692 w 71325"/>
                <a:gd name="connsiteY13" fmla="*/ 4736 h 97373"/>
                <a:gd name="connsiteX14" fmla="*/ 132 w 71325"/>
                <a:gd name="connsiteY14" fmla="*/ 51582 h 97373"/>
                <a:gd name="connsiteX15" fmla="*/ 20953 w 71325"/>
                <a:gd name="connsiteY15" fmla="*/ 94593 h 97373"/>
                <a:gd name="connsiteX16" fmla="*/ 33007 w 71325"/>
                <a:gd name="connsiteY16" fmla="*/ 97332 h 97373"/>
                <a:gd name="connsiteX17" fmla="*/ 69580 w 71325"/>
                <a:gd name="connsiteY17" fmla="*/ 76922 h 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325" h="97373">
                  <a:moveTo>
                    <a:pt x="69580" y="76922"/>
                  </a:moveTo>
                  <a:cubicBezTo>
                    <a:pt x="72128" y="73964"/>
                    <a:pt x="71826" y="69498"/>
                    <a:pt x="68895" y="66923"/>
                  </a:cubicBezTo>
                  <a:cubicBezTo>
                    <a:pt x="66018" y="64348"/>
                    <a:pt x="61608" y="64581"/>
                    <a:pt x="59033" y="67458"/>
                  </a:cubicBezTo>
                  <a:cubicBezTo>
                    <a:pt x="58978" y="67499"/>
                    <a:pt x="58936" y="67553"/>
                    <a:pt x="58895" y="67608"/>
                  </a:cubicBezTo>
                  <a:cubicBezTo>
                    <a:pt x="54238" y="72813"/>
                    <a:pt x="38349" y="86785"/>
                    <a:pt x="27391" y="81306"/>
                  </a:cubicBezTo>
                  <a:cubicBezTo>
                    <a:pt x="18254" y="74210"/>
                    <a:pt x="13350" y="62965"/>
                    <a:pt x="14378" y="51445"/>
                  </a:cubicBezTo>
                  <a:cubicBezTo>
                    <a:pt x="14803" y="35966"/>
                    <a:pt x="24706" y="22351"/>
                    <a:pt x="39308" y="17201"/>
                  </a:cubicBezTo>
                  <a:cubicBezTo>
                    <a:pt x="48622" y="13228"/>
                    <a:pt x="53006" y="13776"/>
                    <a:pt x="53690" y="14735"/>
                  </a:cubicBezTo>
                  <a:cubicBezTo>
                    <a:pt x="54375" y="15694"/>
                    <a:pt x="53690" y="32268"/>
                    <a:pt x="48485" y="44733"/>
                  </a:cubicBezTo>
                  <a:cubicBezTo>
                    <a:pt x="46855" y="48308"/>
                    <a:pt x="48430" y="52540"/>
                    <a:pt x="52006" y="54171"/>
                  </a:cubicBezTo>
                  <a:cubicBezTo>
                    <a:pt x="52019" y="54171"/>
                    <a:pt x="52033" y="54184"/>
                    <a:pt x="52047" y="54184"/>
                  </a:cubicBezTo>
                  <a:cubicBezTo>
                    <a:pt x="55676" y="55650"/>
                    <a:pt x="59827" y="54020"/>
                    <a:pt x="61498" y="50486"/>
                  </a:cubicBezTo>
                  <a:cubicBezTo>
                    <a:pt x="64922" y="42678"/>
                    <a:pt x="75196" y="16379"/>
                    <a:pt x="63826" y="4736"/>
                  </a:cubicBezTo>
                  <a:cubicBezTo>
                    <a:pt x="57663" y="-1565"/>
                    <a:pt x="47527" y="-1702"/>
                    <a:pt x="33692" y="4736"/>
                  </a:cubicBezTo>
                  <a:cubicBezTo>
                    <a:pt x="14077" y="12132"/>
                    <a:pt x="831" y="30624"/>
                    <a:pt x="132" y="51582"/>
                  </a:cubicBezTo>
                  <a:cubicBezTo>
                    <a:pt x="-1224" y="68636"/>
                    <a:pt x="6734" y="85073"/>
                    <a:pt x="20953" y="94593"/>
                  </a:cubicBezTo>
                  <a:cubicBezTo>
                    <a:pt x="24706" y="96414"/>
                    <a:pt x="28829" y="97346"/>
                    <a:pt x="33007" y="97332"/>
                  </a:cubicBezTo>
                  <a:cubicBezTo>
                    <a:pt x="47293" y="95250"/>
                    <a:pt x="60306" y="87990"/>
                    <a:pt x="69580" y="769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565B215B-1949-4597-A633-5B6800EF12A5}"/>
                </a:ext>
              </a:extLst>
            </p:cNvPr>
            <p:cNvSpPr/>
            <p:nvPr/>
          </p:nvSpPr>
          <p:spPr>
            <a:xfrm>
              <a:off x="11912306" y="6267146"/>
              <a:ext cx="89008" cy="83917"/>
            </a:xfrm>
            <a:custGeom>
              <a:avLst/>
              <a:gdLst>
                <a:gd name="connsiteX0" fmla="*/ 9735 w 89008"/>
                <a:gd name="connsiteY0" fmla="*/ 67976 h 83917"/>
                <a:gd name="connsiteX1" fmla="*/ 488 w 89008"/>
                <a:gd name="connsiteY1" fmla="*/ 71962 h 83917"/>
                <a:gd name="connsiteX2" fmla="*/ 4475 w 89008"/>
                <a:gd name="connsiteY2" fmla="*/ 81208 h 83917"/>
                <a:gd name="connsiteX3" fmla="*/ 6310 w 89008"/>
                <a:gd name="connsiteY3" fmla="*/ 81674 h 83917"/>
                <a:gd name="connsiteX4" fmla="*/ 14392 w 89008"/>
                <a:gd name="connsiteY4" fmla="*/ 82633 h 83917"/>
                <a:gd name="connsiteX5" fmla="*/ 40965 w 89008"/>
                <a:gd name="connsiteY5" fmla="*/ 71812 h 83917"/>
                <a:gd name="connsiteX6" fmla="*/ 43979 w 89008"/>
                <a:gd name="connsiteY6" fmla="*/ 74962 h 83917"/>
                <a:gd name="connsiteX7" fmla="*/ 68361 w 89008"/>
                <a:gd name="connsiteY7" fmla="*/ 83866 h 83917"/>
                <a:gd name="connsiteX8" fmla="*/ 83702 w 89008"/>
                <a:gd name="connsiteY8" fmla="*/ 81674 h 83917"/>
                <a:gd name="connsiteX9" fmla="*/ 88770 w 89008"/>
                <a:gd name="connsiteY9" fmla="*/ 72908 h 83917"/>
                <a:gd name="connsiteX10" fmla="*/ 80004 w 89008"/>
                <a:gd name="connsiteY10" fmla="*/ 67976 h 83917"/>
                <a:gd name="connsiteX11" fmla="*/ 53567 w 89008"/>
                <a:gd name="connsiteY11" fmla="*/ 64415 h 83917"/>
                <a:gd name="connsiteX12" fmla="*/ 51239 w 89008"/>
                <a:gd name="connsiteY12" fmla="*/ 61538 h 83917"/>
                <a:gd name="connsiteX13" fmla="*/ 78634 w 89008"/>
                <a:gd name="connsiteY13" fmla="*/ 12637 h 83917"/>
                <a:gd name="connsiteX14" fmla="*/ 74251 w 89008"/>
                <a:gd name="connsiteY14" fmla="*/ 3323 h 83917"/>
                <a:gd name="connsiteX15" fmla="*/ 64936 w 89008"/>
                <a:gd name="connsiteY15" fmla="*/ 7706 h 83917"/>
                <a:gd name="connsiteX16" fmla="*/ 43431 w 89008"/>
                <a:gd name="connsiteY16" fmla="*/ 47430 h 83917"/>
                <a:gd name="connsiteX17" fmla="*/ 41650 w 89008"/>
                <a:gd name="connsiteY17" fmla="*/ 8117 h 83917"/>
                <a:gd name="connsiteX18" fmla="*/ 35623 w 89008"/>
                <a:gd name="connsiteY18" fmla="*/ 36 h 83917"/>
                <a:gd name="connsiteX19" fmla="*/ 27542 w 89008"/>
                <a:gd name="connsiteY19" fmla="*/ 6049 h 83917"/>
                <a:gd name="connsiteX20" fmla="*/ 27542 w 89008"/>
                <a:gd name="connsiteY20" fmla="*/ 6063 h 83917"/>
                <a:gd name="connsiteX21" fmla="*/ 32473 w 89008"/>
                <a:gd name="connsiteY21" fmla="*/ 59484 h 83917"/>
                <a:gd name="connsiteX22" fmla="*/ 9735 w 89008"/>
                <a:gd name="connsiteY22" fmla="*/ 6797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008" h="83917">
                  <a:moveTo>
                    <a:pt x="9735" y="67976"/>
                  </a:moveTo>
                  <a:cubicBezTo>
                    <a:pt x="6077" y="66524"/>
                    <a:pt x="1941" y="68305"/>
                    <a:pt x="488" y="71962"/>
                  </a:cubicBezTo>
                  <a:cubicBezTo>
                    <a:pt x="-963" y="75620"/>
                    <a:pt x="817" y="79756"/>
                    <a:pt x="4475" y="81208"/>
                  </a:cubicBezTo>
                  <a:cubicBezTo>
                    <a:pt x="5064" y="81455"/>
                    <a:pt x="5680" y="81605"/>
                    <a:pt x="6310" y="81674"/>
                  </a:cubicBezTo>
                  <a:cubicBezTo>
                    <a:pt x="8954" y="82318"/>
                    <a:pt x="11666" y="82647"/>
                    <a:pt x="14392" y="82633"/>
                  </a:cubicBezTo>
                  <a:cubicBezTo>
                    <a:pt x="24240" y="82208"/>
                    <a:pt x="33623" y="78387"/>
                    <a:pt x="40965" y="71812"/>
                  </a:cubicBezTo>
                  <a:cubicBezTo>
                    <a:pt x="41897" y="72921"/>
                    <a:pt x="42911" y="73976"/>
                    <a:pt x="43979" y="74962"/>
                  </a:cubicBezTo>
                  <a:cubicBezTo>
                    <a:pt x="50691" y="80907"/>
                    <a:pt x="59403" y="84085"/>
                    <a:pt x="68361" y="83866"/>
                  </a:cubicBezTo>
                  <a:cubicBezTo>
                    <a:pt x="73538" y="83756"/>
                    <a:pt x="78703" y="83030"/>
                    <a:pt x="83702" y="81674"/>
                  </a:cubicBezTo>
                  <a:cubicBezTo>
                    <a:pt x="87483" y="80605"/>
                    <a:pt x="89729" y="76715"/>
                    <a:pt x="88770" y="72908"/>
                  </a:cubicBezTo>
                  <a:cubicBezTo>
                    <a:pt x="87702" y="69127"/>
                    <a:pt x="83785" y="66922"/>
                    <a:pt x="80004" y="67976"/>
                  </a:cubicBezTo>
                  <a:cubicBezTo>
                    <a:pt x="71169" y="71455"/>
                    <a:pt x="61170" y="70099"/>
                    <a:pt x="53567" y="64415"/>
                  </a:cubicBezTo>
                  <a:cubicBezTo>
                    <a:pt x="52677" y="63552"/>
                    <a:pt x="51896" y="62593"/>
                    <a:pt x="51239" y="61538"/>
                  </a:cubicBezTo>
                  <a:cubicBezTo>
                    <a:pt x="62745" y="46690"/>
                    <a:pt x="71977" y="30212"/>
                    <a:pt x="78634" y="12637"/>
                  </a:cubicBezTo>
                  <a:cubicBezTo>
                    <a:pt x="79990" y="8857"/>
                    <a:pt x="78031" y="4679"/>
                    <a:pt x="74251" y="3323"/>
                  </a:cubicBezTo>
                  <a:cubicBezTo>
                    <a:pt x="70470" y="1967"/>
                    <a:pt x="66292" y="3926"/>
                    <a:pt x="64936" y="7706"/>
                  </a:cubicBezTo>
                  <a:cubicBezTo>
                    <a:pt x="59444" y="21788"/>
                    <a:pt x="52225" y="35129"/>
                    <a:pt x="43431" y="47430"/>
                  </a:cubicBezTo>
                  <a:cubicBezTo>
                    <a:pt x="40486" y="34540"/>
                    <a:pt x="39883" y="21226"/>
                    <a:pt x="41650" y="8117"/>
                  </a:cubicBezTo>
                  <a:cubicBezTo>
                    <a:pt x="42143" y="4241"/>
                    <a:pt x="39486" y="666"/>
                    <a:pt x="35623" y="36"/>
                  </a:cubicBezTo>
                  <a:cubicBezTo>
                    <a:pt x="31733" y="-539"/>
                    <a:pt x="28117" y="2159"/>
                    <a:pt x="27542" y="6049"/>
                  </a:cubicBezTo>
                  <a:cubicBezTo>
                    <a:pt x="27542" y="6049"/>
                    <a:pt x="27542" y="6063"/>
                    <a:pt x="27542" y="6063"/>
                  </a:cubicBezTo>
                  <a:cubicBezTo>
                    <a:pt x="24980" y="24007"/>
                    <a:pt x="26679" y="42307"/>
                    <a:pt x="32473" y="59484"/>
                  </a:cubicBezTo>
                  <a:cubicBezTo>
                    <a:pt x="26747" y="65867"/>
                    <a:pt x="18241" y="69045"/>
                    <a:pt x="9735" y="679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6C03C0A0-AE82-4E8C-8870-3D7DAB0735F8}"/>
                </a:ext>
              </a:extLst>
            </p:cNvPr>
            <p:cNvSpPr/>
            <p:nvPr/>
          </p:nvSpPr>
          <p:spPr>
            <a:xfrm>
              <a:off x="12003464" y="5050246"/>
              <a:ext cx="88393" cy="155404"/>
            </a:xfrm>
            <a:custGeom>
              <a:avLst/>
              <a:gdLst>
                <a:gd name="connsiteX0" fmla="*/ 5009 w 88393"/>
                <a:gd name="connsiteY0" fmla="*/ 141939 h 155404"/>
                <a:gd name="connsiteX1" fmla="*/ 6653 w 88393"/>
                <a:gd name="connsiteY1" fmla="*/ 141939 h 155404"/>
                <a:gd name="connsiteX2" fmla="*/ 13639 w 88393"/>
                <a:gd name="connsiteY2" fmla="*/ 135912 h 155404"/>
                <a:gd name="connsiteX3" fmla="*/ 26240 w 88393"/>
                <a:gd name="connsiteY3" fmla="*/ 49480 h 155404"/>
                <a:gd name="connsiteX4" fmla="*/ 28706 w 88393"/>
                <a:gd name="connsiteY4" fmla="*/ 48658 h 155404"/>
                <a:gd name="connsiteX5" fmla="*/ 61991 w 88393"/>
                <a:gd name="connsiteY5" fmla="*/ 37015 h 155404"/>
                <a:gd name="connsiteX6" fmla="*/ 61306 w 88393"/>
                <a:gd name="connsiteY6" fmla="*/ 43727 h 155404"/>
                <a:gd name="connsiteX7" fmla="*/ 44732 w 88393"/>
                <a:gd name="connsiteY7" fmla="*/ 78108 h 155404"/>
                <a:gd name="connsiteX8" fmla="*/ 42267 w 88393"/>
                <a:gd name="connsiteY8" fmla="*/ 80026 h 155404"/>
                <a:gd name="connsiteX9" fmla="*/ 41486 w 88393"/>
                <a:gd name="connsiteY9" fmla="*/ 90066 h 155404"/>
                <a:gd name="connsiteX10" fmla="*/ 49800 w 88393"/>
                <a:gd name="connsiteY10" fmla="*/ 91943 h 155404"/>
                <a:gd name="connsiteX11" fmla="*/ 53636 w 88393"/>
                <a:gd name="connsiteY11" fmla="*/ 89340 h 155404"/>
                <a:gd name="connsiteX12" fmla="*/ 73635 w 88393"/>
                <a:gd name="connsiteY12" fmla="*/ 79615 h 155404"/>
                <a:gd name="connsiteX13" fmla="*/ 73635 w 88393"/>
                <a:gd name="connsiteY13" fmla="*/ 87423 h 155404"/>
                <a:gd name="connsiteX14" fmla="*/ 48568 w 88393"/>
                <a:gd name="connsiteY14" fmla="*/ 140296 h 155404"/>
                <a:gd name="connsiteX15" fmla="*/ 29391 w 88393"/>
                <a:gd name="connsiteY15" fmla="*/ 135228 h 155404"/>
                <a:gd name="connsiteX16" fmla="*/ 19789 w 88393"/>
                <a:gd name="connsiteY16" fmla="*/ 136501 h 155404"/>
                <a:gd name="connsiteX17" fmla="*/ 19529 w 88393"/>
                <a:gd name="connsiteY17" fmla="*/ 136871 h 155404"/>
                <a:gd name="connsiteX18" fmla="*/ 20926 w 88393"/>
                <a:gd name="connsiteY18" fmla="*/ 146651 h 155404"/>
                <a:gd name="connsiteX19" fmla="*/ 21035 w 88393"/>
                <a:gd name="connsiteY19" fmla="*/ 146734 h 155404"/>
                <a:gd name="connsiteX20" fmla="*/ 43773 w 88393"/>
                <a:gd name="connsiteY20" fmla="*/ 155363 h 155404"/>
                <a:gd name="connsiteX21" fmla="*/ 53910 w 88393"/>
                <a:gd name="connsiteY21" fmla="*/ 153446 h 155404"/>
                <a:gd name="connsiteX22" fmla="*/ 87606 w 88393"/>
                <a:gd name="connsiteY22" fmla="*/ 89888 h 155404"/>
                <a:gd name="connsiteX23" fmla="*/ 81442 w 88393"/>
                <a:gd name="connsiteY23" fmla="*/ 67698 h 155404"/>
                <a:gd name="connsiteX24" fmla="*/ 68703 w 88393"/>
                <a:gd name="connsiteY24" fmla="*/ 66191 h 155404"/>
                <a:gd name="connsiteX25" fmla="*/ 75141 w 88393"/>
                <a:gd name="connsiteY25" fmla="*/ 47425 h 155404"/>
                <a:gd name="connsiteX26" fmla="*/ 70758 w 88393"/>
                <a:gd name="connsiteY26" fmla="*/ 25920 h 155404"/>
                <a:gd name="connsiteX27" fmla="*/ 28980 w 88393"/>
                <a:gd name="connsiteY27" fmla="*/ 32358 h 155404"/>
                <a:gd name="connsiteX28" fmla="*/ 32267 w 88393"/>
                <a:gd name="connsiteY28" fmla="*/ 9757 h 155404"/>
                <a:gd name="connsiteX29" fmla="*/ 28336 w 88393"/>
                <a:gd name="connsiteY29" fmla="*/ 483 h 155404"/>
                <a:gd name="connsiteX30" fmla="*/ 19063 w 88393"/>
                <a:gd name="connsiteY30" fmla="*/ 4415 h 155404"/>
                <a:gd name="connsiteX31" fmla="*/ 18570 w 88393"/>
                <a:gd name="connsiteY31" fmla="*/ 7702 h 155404"/>
                <a:gd name="connsiteX32" fmla="*/ 78 w 88393"/>
                <a:gd name="connsiteY32" fmla="*/ 133858 h 155404"/>
                <a:gd name="connsiteX33" fmla="*/ 5009 w 88393"/>
                <a:gd name="connsiteY33" fmla="*/ 141939 h 15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8393" h="155404">
                  <a:moveTo>
                    <a:pt x="5009" y="141939"/>
                  </a:moveTo>
                  <a:lnTo>
                    <a:pt x="6653" y="141939"/>
                  </a:lnTo>
                  <a:cubicBezTo>
                    <a:pt x="10146" y="141912"/>
                    <a:pt x="13104" y="139364"/>
                    <a:pt x="13639" y="135912"/>
                  </a:cubicBezTo>
                  <a:lnTo>
                    <a:pt x="26240" y="49480"/>
                  </a:lnTo>
                  <a:cubicBezTo>
                    <a:pt x="27103" y="49329"/>
                    <a:pt x="27925" y="49055"/>
                    <a:pt x="28706" y="48658"/>
                  </a:cubicBezTo>
                  <a:cubicBezTo>
                    <a:pt x="38541" y="41837"/>
                    <a:pt x="50047" y="37810"/>
                    <a:pt x="61991" y="37015"/>
                  </a:cubicBezTo>
                  <a:cubicBezTo>
                    <a:pt x="62389" y="39275"/>
                    <a:pt x="62156" y="41590"/>
                    <a:pt x="61306" y="43727"/>
                  </a:cubicBezTo>
                  <a:cubicBezTo>
                    <a:pt x="58909" y="56452"/>
                    <a:pt x="53198" y="68314"/>
                    <a:pt x="44732" y="78108"/>
                  </a:cubicBezTo>
                  <a:lnTo>
                    <a:pt x="42267" y="80026"/>
                  </a:lnTo>
                  <a:cubicBezTo>
                    <a:pt x="39280" y="82588"/>
                    <a:pt x="38924" y="87080"/>
                    <a:pt x="41486" y="90066"/>
                  </a:cubicBezTo>
                  <a:cubicBezTo>
                    <a:pt x="43540" y="92463"/>
                    <a:pt x="46924" y="93230"/>
                    <a:pt x="49800" y="91943"/>
                  </a:cubicBezTo>
                  <a:cubicBezTo>
                    <a:pt x="51198" y="91258"/>
                    <a:pt x="52485" y="90382"/>
                    <a:pt x="53636" y="89340"/>
                  </a:cubicBezTo>
                  <a:cubicBezTo>
                    <a:pt x="59416" y="84533"/>
                    <a:pt x="66279" y="81190"/>
                    <a:pt x="73635" y="79615"/>
                  </a:cubicBezTo>
                  <a:cubicBezTo>
                    <a:pt x="73635" y="79615"/>
                    <a:pt x="74593" y="81259"/>
                    <a:pt x="73635" y="87423"/>
                  </a:cubicBezTo>
                  <a:cubicBezTo>
                    <a:pt x="68292" y="116736"/>
                    <a:pt x="59115" y="136050"/>
                    <a:pt x="48568" y="140296"/>
                  </a:cubicBezTo>
                  <a:cubicBezTo>
                    <a:pt x="41733" y="142118"/>
                    <a:pt x="34432" y="140186"/>
                    <a:pt x="29391" y="135228"/>
                  </a:cubicBezTo>
                  <a:cubicBezTo>
                    <a:pt x="26391" y="132927"/>
                    <a:pt x="22090" y="133502"/>
                    <a:pt x="19789" y="136501"/>
                  </a:cubicBezTo>
                  <a:cubicBezTo>
                    <a:pt x="19693" y="136625"/>
                    <a:pt x="19611" y="136748"/>
                    <a:pt x="19529" y="136871"/>
                  </a:cubicBezTo>
                  <a:cubicBezTo>
                    <a:pt x="17214" y="139953"/>
                    <a:pt x="17843" y="144337"/>
                    <a:pt x="20926" y="146651"/>
                  </a:cubicBezTo>
                  <a:cubicBezTo>
                    <a:pt x="20967" y="146679"/>
                    <a:pt x="20994" y="146707"/>
                    <a:pt x="21035" y="146734"/>
                  </a:cubicBezTo>
                  <a:cubicBezTo>
                    <a:pt x="27514" y="151939"/>
                    <a:pt x="35473" y="154952"/>
                    <a:pt x="43773" y="155363"/>
                  </a:cubicBezTo>
                  <a:cubicBezTo>
                    <a:pt x="47239" y="155350"/>
                    <a:pt x="50677" y="154706"/>
                    <a:pt x="53910" y="153446"/>
                  </a:cubicBezTo>
                  <a:cubicBezTo>
                    <a:pt x="73635" y="145501"/>
                    <a:pt x="83086" y="114544"/>
                    <a:pt x="87606" y="89888"/>
                  </a:cubicBezTo>
                  <a:cubicBezTo>
                    <a:pt x="89661" y="78930"/>
                    <a:pt x="87606" y="71396"/>
                    <a:pt x="81442" y="67698"/>
                  </a:cubicBezTo>
                  <a:cubicBezTo>
                    <a:pt x="77525" y="65671"/>
                    <a:pt x="72990" y="65137"/>
                    <a:pt x="68703" y="66191"/>
                  </a:cubicBezTo>
                  <a:cubicBezTo>
                    <a:pt x="71306" y="60109"/>
                    <a:pt x="73457" y="53836"/>
                    <a:pt x="75141" y="47425"/>
                  </a:cubicBezTo>
                  <a:cubicBezTo>
                    <a:pt x="78511" y="40070"/>
                    <a:pt x="76730" y="31372"/>
                    <a:pt x="70758" y="25920"/>
                  </a:cubicBezTo>
                  <a:cubicBezTo>
                    <a:pt x="60759" y="18249"/>
                    <a:pt x="41582" y="25920"/>
                    <a:pt x="28980" y="32358"/>
                  </a:cubicBezTo>
                  <a:lnTo>
                    <a:pt x="32267" y="9757"/>
                  </a:lnTo>
                  <a:cubicBezTo>
                    <a:pt x="33747" y="6113"/>
                    <a:pt x="31980" y="1963"/>
                    <a:pt x="28336" y="483"/>
                  </a:cubicBezTo>
                  <a:cubicBezTo>
                    <a:pt x="24692" y="-996"/>
                    <a:pt x="20542" y="758"/>
                    <a:pt x="19063" y="4415"/>
                  </a:cubicBezTo>
                  <a:cubicBezTo>
                    <a:pt x="18638" y="5456"/>
                    <a:pt x="18474" y="6579"/>
                    <a:pt x="18570" y="7702"/>
                  </a:cubicBezTo>
                  <a:lnTo>
                    <a:pt x="78" y="133858"/>
                  </a:lnTo>
                  <a:cubicBezTo>
                    <a:pt x="-498" y="137406"/>
                    <a:pt x="1598" y="140830"/>
                    <a:pt x="5009" y="1419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58CA5BE-8CAB-4632-A6E0-BE19B1888373}"/>
                </a:ext>
              </a:extLst>
            </p:cNvPr>
            <p:cNvSpPr/>
            <p:nvPr/>
          </p:nvSpPr>
          <p:spPr>
            <a:xfrm>
              <a:off x="12076294" y="5155916"/>
              <a:ext cx="100735" cy="87542"/>
            </a:xfrm>
            <a:custGeom>
              <a:avLst/>
              <a:gdLst>
                <a:gd name="connsiteX0" fmla="*/ 9434 w 100735"/>
                <a:gd name="connsiteY0" fmla="*/ 53255 h 87542"/>
                <a:gd name="connsiteX1" fmla="*/ 449 w 100735"/>
                <a:gd name="connsiteY1" fmla="*/ 57350 h 87542"/>
                <a:gd name="connsiteX2" fmla="*/ 394 w 100735"/>
                <a:gd name="connsiteY2" fmla="*/ 57501 h 87542"/>
                <a:gd name="connsiteX3" fmla="*/ 4640 w 100735"/>
                <a:gd name="connsiteY3" fmla="*/ 66678 h 87542"/>
                <a:gd name="connsiteX4" fmla="*/ 19434 w 100735"/>
                <a:gd name="connsiteY4" fmla="*/ 69281 h 87542"/>
                <a:gd name="connsiteX5" fmla="*/ 37651 w 100735"/>
                <a:gd name="connsiteY5" fmla="*/ 64624 h 87542"/>
                <a:gd name="connsiteX6" fmla="*/ 41076 w 100735"/>
                <a:gd name="connsiteY6" fmla="*/ 62432 h 87542"/>
                <a:gd name="connsiteX7" fmla="*/ 63129 w 100735"/>
                <a:gd name="connsiteY7" fmla="*/ 86540 h 87542"/>
                <a:gd name="connsiteX8" fmla="*/ 69978 w 100735"/>
                <a:gd name="connsiteY8" fmla="*/ 87499 h 87542"/>
                <a:gd name="connsiteX9" fmla="*/ 98606 w 100735"/>
                <a:gd name="connsiteY9" fmla="*/ 70788 h 87542"/>
                <a:gd name="connsiteX10" fmla="*/ 98730 w 100735"/>
                <a:gd name="connsiteY10" fmla="*/ 60912 h 87542"/>
                <a:gd name="connsiteX11" fmla="*/ 98606 w 100735"/>
                <a:gd name="connsiteY11" fmla="*/ 60788 h 87542"/>
                <a:gd name="connsiteX12" fmla="*/ 88607 w 100735"/>
                <a:gd name="connsiteY12" fmla="*/ 60788 h 87542"/>
                <a:gd name="connsiteX13" fmla="*/ 68060 w 100735"/>
                <a:gd name="connsiteY13" fmla="*/ 72432 h 87542"/>
                <a:gd name="connsiteX14" fmla="*/ 52856 w 100735"/>
                <a:gd name="connsiteY14" fmla="*/ 51611 h 87542"/>
                <a:gd name="connsiteX15" fmla="*/ 73129 w 100735"/>
                <a:gd name="connsiteY15" fmla="*/ 8600 h 87542"/>
                <a:gd name="connsiteX16" fmla="*/ 68006 w 100735"/>
                <a:gd name="connsiteY16" fmla="*/ 163 h 87542"/>
                <a:gd name="connsiteX17" fmla="*/ 67787 w 100735"/>
                <a:gd name="connsiteY17" fmla="*/ 108 h 87542"/>
                <a:gd name="connsiteX18" fmla="*/ 59294 w 100735"/>
                <a:gd name="connsiteY18" fmla="*/ 5450 h 87542"/>
                <a:gd name="connsiteX19" fmla="*/ 47377 w 100735"/>
                <a:gd name="connsiteY19" fmla="*/ 34763 h 87542"/>
                <a:gd name="connsiteX20" fmla="*/ 42583 w 100735"/>
                <a:gd name="connsiteY20" fmla="*/ 9422 h 87542"/>
                <a:gd name="connsiteX21" fmla="*/ 34638 w 100735"/>
                <a:gd name="connsiteY21" fmla="*/ 3121 h 87542"/>
                <a:gd name="connsiteX22" fmla="*/ 28460 w 100735"/>
                <a:gd name="connsiteY22" fmla="*/ 10833 h 87542"/>
                <a:gd name="connsiteX23" fmla="*/ 28474 w 100735"/>
                <a:gd name="connsiteY23" fmla="*/ 10929 h 87542"/>
                <a:gd name="connsiteX24" fmla="*/ 36419 w 100735"/>
                <a:gd name="connsiteY24" fmla="*/ 48186 h 87542"/>
                <a:gd name="connsiteX25" fmla="*/ 31488 w 100735"/>
                <a:gd name="connsiteY25" fmla="*/ 51611 h 87542"/>
                <a:gd name="connsiteX26" fmla="*/ 9434 w 100735"/>
                <a:gd name="connsiteY26" fmla="*/ 53255 h 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735" h="87542">
                  <a:moveTo>
                    <a:pt x="9434" y="53255"/>
                  </a:moveTo>
                  <a:cubicBezTo>
                    <a:pt x="5818" y="51912"/>
                    <a:pt x="1791" y="53748"/>
                    <a:pt x="449" y="57350"/>
                  </a:cubicBezTo>
                  <a:cubicBezTo>
                    <a:pt x="435" y="57405"/>
                    <a:pt x="407" y="57446"/>
                    <a:pt x="394" y="57501"/>
                  </a:cubicBezTo>
                  <a:cubicBezTo>
                    <a:pt x="-907" y="61199"/>
                    <a:pt x="983" y="65268"/>
                    <a:pt x="4640" y="66678"/>
                  </a:cubicBezTo>
                  <a:cubicBezTo>
                    <a:pt x="9393" y="68377"/>
                    <a:pt x="14393" y="69267"/>
                    <a:pt x="19434" y="69281"/>
                  </a:cubicBezTo>
                  <a:cubicBezTo>
                    <a:pt x="25803" y="69295"/>
                    <a:pt x="32077" y="67692"/>
                    <a:pt x="37651" y="64624"/>
                  </a:cubicBezTo>
                  <a:lnTo>
                    <a:pt x="41076" y="62432"/>
                  </a:lnTo>
                  <a:cubicBezTo>
                    <a:pt x="44774" y="73171"/>
                    <a:pt x="52760" y="81896"/>
                    <a:pt x="63129" y="86540"/>
                  </a:cubicBezTo>
                  <a:cubicBezTo>
                    <a:pt x="65348" y="87198"/>
                    <a:pt x="67663" y="87526"/>
                    <a:pt x="69978" y="87499"/>
                  </a:cubicBezTo>
                  <a:cubicBezTo>
                    <a:pt x="81443" y="86198"/>
                    <a:pt x="91840" y="80129"/>
                    <a:pt x="98606" y="70788"/>
                  </a:cubicBezTo>
                  <a:cubicBezTo>
                    <a:pt x="101373" y="68089"/>
                    <a:pt x="101428" y="63665"/>
                    <a:pt x="98730" y="60912"/>
                  </a:cubicBezTo>
                  <a:cubicBezTo>
                    <a:pt x="98689" y="60871"/>
                    <a:pt x="98647" y="60829"/>
                    <a:pt x="98606" y="60788"/>
                  </a:cubicBezTo>
                  <a:cubicBezTo>
                    <a:pt x="95839" y="58063"/>
                    <a:pt x="91374" y="58063"/>
                    <a:pt x="88607" y="60788"/>
                  </a:cubicBezTo>
                  <a:cubicBezTo>
                    <a:pt x="82991" y="67226"/>
                    <a:pt x="74909" y="74486"/>
                    <a:pt x="68060" y="72432"/>
                  </a:cubicBezTo>
                  <a:cubicBezTo>
                    <a:pt x="61211" y="70377"/>
                    <a:pt x="56965" y="62158"/>
                    <a:pt x="52856" y="51611"/>
                  </a:cubicBezTo>
                  <a:cubicBezTo>
                    <a:pt x="62499" y="38817"/>
                    <a:pt x="69389" y="24174"/>
                    <a:pt x="73129" y="8600"/>
                  </a:cubicBezTo>
                  <a:cubicBezTo>
                    <a:pt x="74046" y="4847"/>
                    <a:pt x="71745" y="1067"/>
                    <a:pt x="68006" y="163"/>
                  </a:cubicBezTo>
                  <a:cubicBezTo>
                    <a:pt x="67924" y="135"/>
                    <a:pt x="67855" y="122"/>
                    <a:pt x="67787" y="108"/>
                  </a:cubicBezTo>
                  <a:cubicBezTo>
                    <a:pt x="63979" y="-673"/>
                    <a:pt x="60239" y="1683"/>
                    <a:pt x="59294" y="5450"/>
                  </a:cubicBezTo>
                  <a:cubicBezTo>
                    <a:pt x="56732" y="15737"/>
                    <a:pt x="52719" y="25613"/>
                    <a:pt x="47377" y="34763"/>
                  </a:cubicBezTo>
                  <a:cubicBezTo>
                    <a:pt x="45213" y="26435"/>
                    <a:pt x="43610" y="17969"/>
                    <a:pt x="42583" y="9422"/>
                  </a:cubicBezTo>
                  <a:cubicBezTo>
                    <a:pt x="42021" y="5546"/>
                    <a:pt x="38542" y="2792"/>
                    <a:pt x="34638" y="3121"/>
                  </a:cubicBezTo>
                  <a:cubicBezTo>
                    <a:pt x="30803" y="3546"/>
                    <a:pt x="28036" y="6998"/>
                    <a:pt x="28460" y="10833"/>
                  </a:cubicBezTo>
                  <a:cubicBezTo>
                    <a:pt x="28460" y="10860"/>
                    <a:pt x="28474" y="10901"/>
                    <a:pt x="28474" y="10929"/>
                  </a:cubicBezTo>
                  <a:cubicBezTo>
                    <a:pt x="29913" y="23572"/>
                    <a:pt x="32570" y="36050"/>
                    <a:pt x="36419" y="48186"/>
                  </a:cubicBezTo>
                  <a:cubicBezTo>
                    <a:pt x="34844" y="49420"/>
                    <a:pt x="33200" y="50570"/>
                    <a:pt x="31488" y="51611"/>
                  </a:cubicBezTo>
                  <a:cubicBezTo>
                    <a:pt x="24789" y="55542"/>
                    <a:pt x="16639" y="56158"/>
                    <a:pt x="9434" y="53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62D22AFC-0653-49F9-A4C7-1B251412D976}"/>
                </a:ext>
              </a:extLst>
            </p:cNvPr>
            <p:cNvSpPr/>
            <p:nvPr/>
          </p:nvSpPr>
          <p:spPr>
            <a:xfrm>
              <a:off x="11445934" y="5104420"/>
              <a:ext cx="94575" cy="123523"/>
            </a:xfrm>
            <a:custGeom>
              <a:avLst/>
              <a:gdLst>
                <a:gd name="connsiteX0" fmla="*/ 5179 w 94575"/>
                <a:gd name="connsiteY0" fmla="*/ 115298 h 123523"/>
                <a:gd name="connsiteX1" fmla="*/ 6686 w 94575"/>
                <a:gd name="connsiteY1" fmla="*/ 115298 h 123523"/>
                <a:gd name="connsiteX2" fmla="*/ 13672 w 94575"/>
                <a:gd name="connsiteY2" fmla="*/ 109682 h 123523"/>
                <a:gd name="connsiteX3" fmla="*/ 28602 w 94575"/>
                <a:gd name="connsiteY3" fmla="*/ 38728 h 123523"/>
                <a:gd name="connsiteX4" fmla="*/ 57916 w 94575"/>
                <a:gd name="connsiteY4" fmla="*/ 27084 h 123523"/>
                <a:gd name="connsiteX5" fmla="*/ 57916 w 94575"/>
                <a:gd name="connsiteY5" fmla="*/ 27084 h 123523"/>
                <a:gd name="connsiteX6" fmla="*/ 42026 w 94575"/>
                <a:gd name="connsiteY6" fmla="*/ 56398 h 123523"/>
                <a:gd name="connsiteX7" fmla="*/ 40383 w 94575"/>
                <a:gd name="connsiteY7" fmla="*/ 65438 h 123523"/>
                <a:gd name="connsiteX8" fmla="*/ 49149 w 94575"/>
                <a:gd name="connsiteY8" fmla="*/ 68589 h 123523"/>
                <a:gd name="connsiteX9" fmla="*/ 78051 w 94575"/>
                <a:gd name="connsiteY9" fmla="*/ 65849 h 123523"/>
                <a:gd name="connsiteX10" fmla="*/ 79558 w 94575"/>
                <a:gd name="connsiteY10" fmla="*/ 75985 h 123523"/>
                <a:gd name="connsiteX11" fmla="*/ 52847 w 94575"/>
                <a:gd name="connsiteY11" fmla="*/ 109134 h 123523"/>
                <a:gd name="connsiteX12" fmla="*/ 40519 w 94575"/>
                <a:gd name="connsiteY12" fmla="*/ 101874 h 123523"/>
                <a:gd name="connsiteX13" fmla="*/ 31068 w 94575"/>
                <a:gd name="connsiteY13" fmla="*/ 98724 h 123523"/>
                <a:gd name="connsiteX14" fmla="*/ 27918 w 94575"/>
                <a:gd name="connsiteY14" fmla="*/ 108175 h 123523"/>
                <a:gd name="connsiteX15" fmla="*/ 50792 w 94575"/>
                <a:gd name="connsiteY15" fmla="*/ 123379 h 123523"/>
                <a:gd name="connsiteX16" fmla="*/ 54902 w 94575"/>
                <a:gd name="connsiteY16" fmla="*/ 123379 h 123523"/>
                <a:gd name="connsiteX17" fmla="*/ 93530 w 94575"/>
                <a:gd name="connsiteY17" fmla="*/ 78862 h 123523"/>
                <a:gd name="connsiteX18" fmla="*/ 87092 w 94575"/>
                <a:gd name="connsiteY18" fmla="*/ 55165 h 123523"/>
                <a:gd name="connsiteX19" fmla="*/ 64901 w 94575"/>
                <a:gd name="connsiteY19" fmla="*/ 50234 h 123523"/>
                <a:gd name="connsiteX20" fmla="*/ 72024 w 94575"/>
                <a:gd name="connsiteY20" fmla="*/ 29413 h 123523"/>
                <a:gd name="connsiteX21" fmla="*/ 66682 w 94575"/>
                <a:gd name="connsiteY21" fmla="*/ 15716 h 123523"/>
                <a:gd name="connsiteX22" fmla="*/ 32301 w 94575"/>
                <a:gd name="connsiteY22" fmla="*/ 21057 h 123523"/>
                <a:gd name="connsiteX23" fmla="*/ 35040 w 94575"/>
                <a:gd name="connsiteY23" fmla="*/ 8593 h 123523"/>
                <a:gd name="connsiteX24" fmla="*/ 29602 w 94575"/>
                <a:gd name="connsiteY24" fmla="*/ 114 h 123523"/>
                <a:gd name="connsiteX25" fmla="*/ 29561 w 94575"/>
                <a:gd name="connsiteY25" fmla="*/ 100 h 123523"/>
                <a:gd name="connsiteX26" fmla="*/ 21069 w 94575"/>
                <a:gd name="connsiteY26" fmla="*/ 5579 h 123523"/>
                <a:gd name="connsiteX27" fmla="*/ 15453 w 94575"/>
                <a:gd name="connsiteY27" fmla="*/ 32016 h 123523"/>
                <a:gd name="connsiteX28" fmla="*/ 15453 w 94575"/>
                <a:gd name="connsiteY28" fmla="*/ 34892 h 123523"/>
                <a:gd name="connsiteX29" fmla="*/ 111 w 94575"/>
                <a:gd name="connsiteY29" fmla="*/ 107216 h 123523"/>
                <a:gd name="connsiteX30" fmla="*/ 5179 w 94575"/>
                <a:gd name="connsiteY30" fmla="*/ 115298 h 12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4575" h="123523">
                  <a:moveTo>
                    <a:pt x="5179" y="115298"/>
                  </a:moveTo>
                  <a:lnTo>
                    <a:pt x="6686" y="115298"/>
                  </a:lnTo>
                  <a:cubicBezTo>
                    <a:pt x="10042" y="115312"/>
                    <a:pt x="12960" y="112969"/>
                    <a:pt x="13672" y="109682"/>
                  </a:cubicBezTo>
                  <a:lnTo>
                    <a:pt x="28602" y="38728"/>
                  </a:lnTo>
                  <a:cubicBezTo>
                    <a:pt x="37602" y="33139"/>
                    <a:pt x="47533" y="29194"/>
                    <a:pt x="57916" y="27084"/>
                  </a:cubicBezTo>
                  <a:lnTo>
                    <a:pt x="57916" y="27084"/>
                  </a:lnTo>
                  <a:cubicBezTo>
                    <a:pt x="56135" y="38385"/>
                    <a:pt x="50519" y="48727"/>
                    <a:pt x="42026" y="56398"/>
                  </a:cubicBezTo>
                  <a:cubicBezTo>
                    <a:pt x="39300" y="58576"/>
                    <a:pt x="38588" y="62438"/>
                    <a:pt x="40383" y="65438"/>
                  </a:cubicBezTo>
                  <a:cubicBezTo>
                    <a:pt x="42122" y="68520"/>
                    <a:pt x="45848" y="69863"/>
                    <a:pt x="49149" y="68589"/>
                  </a:cubicBezTo>
                  <a:cubicBezTo>
                    <a:pt x="57916" y="65027"/>
                    <a:pt x="73120" y="61877"/>
                    <a:pt x="78051" y="65849"/>
                  </a:cubicBezTo>
                  <a:cubicBezTo>
                    <a:pt x="80517" y="67767"/>
                    <a:pt x="80243" y="72424"/>
                    <a:pt x="79558" y="75985"/>
                  </a:cubicBezTo>
                  <a:cubicBezTo>
                    <a:pt x="77887" y="91299"/>
                    <a:pt x="67463" y="104244"/>
                    <a:pt x="52847" y="109134"/>
                  </a:cubicBezTo>
                  <a:cubicBezTo>
                    <a:pt x="47546" y="109928"/>
                    <a:pt x="42396" y="106901"/>
                    <a:pt x="40519" y="101874"/>
                  </a:cubicBezTo>
                  <a:cubicBezTo>
                    <a:pt x="38780" y="98395"/>
                    <a:pt x="34547" y="96984"/>
                    <a:pt x="31068" y="98724"/>
                  </a:cubicBezTo>
                  <a:cubicBezTo>
                    <a:pt x="27589" y="100463"/>
                    <a:pt x="26178" y="104696"/>
                    <a:pt x="27918" y="108175"/>
                  </a:cubicBezTo>
                  <a:cubicBezTo>
                    <a:pt x="31862" y="117311"/>
                    <a:pt x="40834" y="123270"/>
                    <a:pt x="50792" y="123379"/>
                  </a:cubicBezTo>
                  <a:cubicBezTo>
                    <a:pt x="52162" y="123516"/>
                    <a:pt x="53532" y="123516"/>
                    <a:pt x="54902" y="123379"/>
                  </a:cubicBezTo>
                  <a:cubicBezTo>
                    <a:pt x="75599" y="117722"/>
                    <a:pt x="90845" y="100148"/>
                    <a:pt x="93530" y="78862"/>
                  </a:cubicBezTo>
                  <a:cubicBezTo>
                    <a:pt x="96159" y="70383"/>
                    <a:pt x="93653" y="61151"/>
                    <a:pt x="87092" y="55165"/>
                  </a:cubicBezTo>
                  <a:cubicBezTo>
                    <a:pt x="80599" y="50754"/>
                    <a:pt x="72654" y="48987"/>
                    <a:pt x="64901" y="50234"/>
                  </a:cubicBezTo>
                  <a:cubicBezTo>
                    <a:pt x="68517" y="43782"/>
                    <a:pt x="70928" y="36728"/>
                    <a:pt x="72024" y="29413"/>
                  </a:cubicBezTo>
                  <a:cubicBezTo>
                    <a:pt x="73051" y="24194"/>
                    <a:pt x="70970" y="18852"/>
                    <a:pt x="66682" y="15716"/>
                  </a:cubicBezTo>
                  <a:cubicBezTo>
                    <a:pt x="59011" y="10510"/>
                    <a:pt x="44765" y="15716"/>
                    <a:pt x="32301" y="21057"/>
                  </a:cubicBezTo>
                  <a:lnTo>
                    <a:pt x="35040" y="8593"/>
                  </a:lnTo>
                  <a:cubicBezTo>
                    <a:pt x="35876" y="4743"/>
                    <a:pt x="33451" y="949"/>
                    <a:pt x="29602" y="114"/>
                  </a:cubicBezTo>
                  <a:cubicBezTo>
                    <a:pt x="29588" y="100"/>
                    <a:pt x="29575" y="100"/>
                    <a:pt x="29561" y="100"/>
                  </a:cubicBezTo>
                  <a:cubicBezTo>
                    <a:pt x="25712" y="-667"/>
                    <a:pt x="21959" y="1757"/>
                    <a:pt x="21069" y="5579"/>
                  </a:cubicBezTo>
                  <a:lnTo>
                    <a:pt x="15453" y="32016"/>
                  </a:lnTo>
                  <a:cubicBezTo>
                    <a:pt x="15302" y="32974"/>
                    <a:pt x="15302" y="33933"/>
                    <a:pt x="15453" y="34892"/>
                  </a:cubicBezTo>
                  <a:lnTo>
                    <a:pt x="111" y="107216"/>
                  </a:lnTo>
                  <a:cubicBezTo>
                    <a:pt x="-587" y="110819"/>
                    <a:pt x="1632" y="114353"/>
                    <a:pt x="5179" y="1152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88864F30-4269-4F5E-98A1-962A0E733836}"/>
                </a:ext>
              </a:extLst>
            </p:cNvPr>
            <p:cNvSpPr/>
            <p:nvPr/>
          </p:nvSpPr>
          <p:spPr>
            <a:xfrm>
              <a:off x="11519375" y="5183578"/>
              <a:ext cx="88052" cy="100971"/>
            </a:xfrm>
            <a:custGeom>
              <a:avLst/>
              <a:gdLst>
                <a:gd name="connsiteX0" fmla="*/ 43923 w 88052"/>
                <a:gd name="connsiteY0" fmla="*/ 86684 h 100971"/>
                <a:gd name="connsiteX1" fmla="*/ 13787 w 88052"/>
                <a:gd name="connsiteY1" fmla="*/ 63809 h 100971"/>
                <a:gd name="connsiteX2" fmla="*/ 4747 w 88052"/>
                <a:gd name="connsiteY2" fmla="*/ 59426 h 100971"/>
                <a:gd name="connsiteX3" fmla="*/ 350 w 88052"/>
                <a:gd name="connsiteY3" fmla="*/ 68274 h 100971"/>
                <a:gd name="connsiteX4" fmla="*/ 364 w 88052"/>
                <a:gd name="connsiteY4" fmla="*/ 68329 h 100971"/>
                <a:gd name="connsiteX5" fmla="*/ 43923 w 88052"/>
                <a:gd name="connsiteY5" fmla="*/ 100930 h 100971"/>
                <a:gd name="connsiteX6" fmla="*/ 88029 w 88052"/>
                <a:gd name="connsiteY6" fmla="*/ 23948 h 100971"/>
                <a:gd name="connsiteX7" fmla="*/ 81194 w 88052"/>
                <a:gd name="connsiteY7" fmla="*/ 16538 h 100971"/>
                <a:gd name="connsiteX8" fmla="*/ 74331 w 88052"/>
                <a:gd name="connsiteY8" fmla="*/ 20935 h 100971"/>
                <a:gd name="connsiteX9" fmla="*/ 61593 w 88052"/>
                <a:gd name="connsiteY9" fmla="*/ 40523 h 100971"/>
                <a:gd name="connsiteX10" fmla="*/ 55702 w 88052"/>
                <a:gd name="connsiteY10" fmla="*/ 40523 h 100971"/>
                <a:gd name="connsiteX11" fmla="*/ 51867 w 88052"/>
                <a:gd name="connsiteY11" fmla="*/ 37098 h 100971"/>
                <a:gd name="connsiteX12" fmla="*/ 54059 w 88052"/>
                <a:gd name="connsiteY12" fmla="*/ 9703 h 100971"/>
                <a:gd name="connsiteX13" fmla="*/ 49675 w 88052"/>
                <a:gd name="connsiteY13" fmla="*/ 388 h 100971"/>
                <a:gd name="connsiteX14" fmla="*/ 40361 w 88052"/>
                <a:gd name="connsiteY14" fmla="*/ 4772 h 100971"/>
                <a:gd name="connsiteX15" fmla="*/ 38854 w 88052"/>
                <a:gd name="connsiteY15" fmla="*/ 43262 h 100971"/>
                <a:gd name="connsiteX16" fmla="*/ 50909 w 88052"/>
                <a:gd name="connsiteY16" fmla="*/ 53946 h 100971"/>
                <a:gd name="connsiteX17" fmla="*/ 66935 w 88052"/>
                <a:gd name="connsiteY17" fmla="*/ 53124 h 100971"/>
                <a:gd name="connsiteX18" fmla="*/ 43923 w 88052"/>
                <a:gd name="connsiteY18" fmla="*/ 86684 h 10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052" h="100971">
                  <a:moveTo>
                    <a:pt x="43923" y="86684"/>
                  </a:moveTo>
                  <a:cubicBezTo>
                    <a:pt x="30143" y="85944"/>
                    <a:pt x="18198" y="76890"/>
                    <a:pt x="13787" y="63809"/>
                  </a:cubicBezTo>
                  <a:cubicBezTo>
                    <a:pt x="12500" y="60110"/>
                    <a:pt x="8459" y="58152"/>
                    <a:pt x="4747" y="59426"/>
                  </a:cubicBezTo>
                  <a:cubicBezTo>
                    <a:pt x="1090" y="60645"/>
                    <a:pt x="-883" y="64617"/>
                    <a:pt x="350" y="68274"/>
                  </a:cubicBezTo>
                  <a:cubicBezTo>
                    <a:pt x="350" y="68288"/>
                    <a:pt x="350" y="68315"/>
                    <a:pt x="364" y="68329"/>
                  </a:cubicBezTo>
                  <a:cubicBezTo>
                    <a:pt x="6679" y="87204"/>
                    <a:pt x="24034" y="100190"/>
                    <a:pt x="43923" y="100930"/>
                  </a:cubicBezTo>
                  <a:cubicBezTo>
                    <a:pt x="76249" y="100930"/>
                    <a:pt x="86248" y="36824"/>
                    <a:pt x="88029" y="23948"/>
                  </a:cubicBezTo>
                  <a:cubicBezTo>
                    <a:pt x="88193" y="20017"/>
                    <a:pt x="85125" y="16702"/>
                    <a:pt x="81194" y="16538"/>
                  </a:cubicBezTo>
                  <a:cubicBezTo>
                    <a:pt x="78222" y="16429"/>
                    <a:pt x="75469" y="18182"/>
                    <a:pt x="74331" y="20935"/>
                  </a:cubicBezTo>
                  <a:cubicBezTo>
                    <a:pt x="72249" y="28647"/>
                    <a:pt x="67797" y="35496"/>
                    <a:pt x="61593" y="40523"/>
                  </a:cubicBezTo>
                  <a:cubicBezTo>
                    <a:pt x="59716" y="41358"/>
                    <a:pt x="57579" y="41358"/>
                    <a:pt x="55702" y="40523"/>
                  </a:cubicBezTo>
                  <a:cubicBezTo>
                    <a:pt x="53963" y="40030"/>
                    <a:pt x="52552" y="38769"/>
                    <a:pt x="51867" y="37098"/>
                  </a:cubicBezTo>
                  <a:cubicBezTo>
                    <a:pt x="49662" y="27962"/>
                    <a:pt x="50429" y="18374"/>
                    <a:pt x="54059" y="9703"/>
                  </a:cubicBezTo>
                  <a:cubicBezTo>
                    <a:pt x="55415" y="5922"/>
                    <a:pt x="53456" y="1745"/>
                    <a:pt x="49675" y="388"/>
                  </a:cubicBezTo>
                  <a:cubicBezTo>
                    <a:pt x="45895" y="-968"/>
                    <a:pt x="41717" y="991"/>
                    <a:pt x="40361" y="4772"/>
                  </a:cubicBezTo>
                  <a:cubicBezTo>
                    <a:pt x="35540" y="17072"/>
                    <a:pt x="35005" y="30633"/>
                    <a:pt x="38854" y="43262"/>
                  </a:cubicBezTo>
                  <a:cubicBezTo>
                    <a:pt x="41210" y="48344"/>
                    <a:pt x="45580" y="52221"/>
                    <a:pt x="50909" y="53946"/>
                  </a:cubicBezTo>
                  <a:cubicBezTo>
                    <a:pt x="56155" y="55809"/>
                    <a:pt x="61907" y="55508"/>
                    <a:pt x="66935" y="53124"/>
                  </a:cubicBezTo>
                  <a:cubicBezTo>
                    <a:pt x="61593" y="70795"/>
                    <a:pt x="53785" y="86684"/>
                    <a:pt x="43923" y="8668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E114B54-FDD0-4A40-98A9-08D130AD880B}"/>
                </a:ext>
              </a:extLst>
            </p:cNvPr>
            <p:cNvSpPr/>
            <p:nvPr/>
          </p:nvSpPr>
          <p:spPr>
            <a:xfrm>
              <a:off x="10907575" y="6337762"/>
              <a:ext cx="113310" cy="142186"/>
            </a:xfrm>
            <a:custGeom>
              <a:avLst/>
              <a:gdLst>
                <a:gd name="connsiteX0" fmla="*/ 98774 w 113310"/>
                <a:gd name="connsiteY0" fmla="*/ 33796 h 142186"/>
                <a:gd name="connsiteX1" fmla="*/ 106170 w 113310"/>
                <a:gd name="connsiteY1" fmla="*/ 34892 h 142186"/>
                <a:gd name="connsiteX2" fmla="*/ 113293 w 113310"/>
                <a:gd name="connsiteY2" fmla="*/ 27769 h 142186"/>
                <a:gd name="connsiteX3" fmla="*/ 106170 w 113310"/>
                <a:gd name="connsiteY3" fmla="*/ 20647 h 142186"/>
                <a:gd name="connsiteX4" fmla="*/ 102335 w 113310"/>
                <a:gd name="connsiteY4" fmla="*/ 19961 h 142186"/>
                <a:gd name="connsiteX5" fmla="*/ 60557 w 113310"/>
                <a:gd name="connsiteY5" fmla="*/ 61055 h 142186"/>
                <a:gd name="connsiteX6" fmla="*/ 57680 w 113310"/>
                <a:gd name="connsiteY6" fmla="*/ 67492 h 142186"/>
                <a:gd name="connsiteX7" fmla="*/ 42065 w 113310"/>
                <a:gd name="connsiteY7" fmla="*/ 5579 h 142186"/>
                <a:gd name="connsiteX8" fmla="*/ 33572 w 113310"/>
                <a:gd name="connsiteY8" fmla="*/ 100 h 142186"/>
                <a:gd name="connsiteX9" fmla="*/ 28080 w 113310"/>
                <a:gd name="connsiteY9" fmla="*/ 8552 h 142186"/>
                <a:gd name="connsiteX10" fmla="*/ 28093 w 113310"/>
                <a:gd name="connsiteY10" fmla="*/ 8593 h 142186"/>
                <a:gd name="connsiteX11" fmla="*/ 48640 w 113310"/>
                <a:gd name="connsiteY11" fmla="*/ 87217 h 142186"/>
                <a:gd name="connsiteX12" fmla="*/ 21244 w 113310"/>
                <a:gd name="connsiteY12" fmla="*/ 128310 h 142186"/>
                <a:gd name="connsiteX13" fmla="*/ 13985 w 113310"/>
                <a:gd name="connsiteY13" fmla="*/ 114613 h 142186"/>
                <a:gd name="connsiteX14" fmla="*/ 5081 w 113310"/>
                <a:gd name="connsiteY14" fmla="*/ 109818 h 142186"/>
                <a:gd name="connsiteX15" fmla="*/ 287 w 113310"/>
                <a:gd name="connsiteY15" fmla="*/ 118722 h 142186"/>
                <a:gd name="connsiteX16" fmla="*/ 20423 w 113310"/>
                <a:gd name="connsiteY16" fmla="*/ 142145 h 142186"/>
                <a:gd name="connsiteX17" fmla="*/ 20423 w 113310"/>
                <a:gd name="connsiteY17" fmla="*/ 142145 h 142186"/>
                <a:gd name="connsiteX18" fmla="*/ 55078 w 113310"/>
                <a:gd name="connsiteY18" fmla="*/ 105024 h 142186"/>
                <a:gd name="connsiteX19" fmla="*/ 73707 w 113310"/>
                <a:gd name="connsiteY19" fmla="*/ 127352 h 142186"/>
                <a:gd name="connsiteX20" fmla="*/ 110691 w 113310"/>
                <a:gd name="connsiteY20" fmla="*/ 107490 h 142186"/>
                <a:gd name="connsiteX21" fmla="*/ 110951 w 113310"/>
                <a:gd name="connsiteY21" fmla="*/ 97614 h 142186"/>
                <a:gd name="connsiteX22" fmla="*/ 110691 w 113310"/>
                <a:gd name="connsiteY22" fmla="*/ 97354 h 142186"/>
                <a:gd name="connsiteX23" fmla="*/ 100691 w 113310"/>
                <a:gd name="connsiteY23" fmla="*/ 97354 h 142186"/>
                <a:gd name="connsiteX24" fmla="*/ 75076 w 113310"/>
                <a:gd name="connsiteY24" fmla="*/ 112969 h 142186"/>
                <a:gd name="connsiteX25" fmla="*/ 63707 w 113310"/>
                <a:gd name="connsiteY25" fmla="*/ 87491 h 142186"/>
                <a:gd name="connsiteX26" fmla="*/ 73159 w 113310"/>
                <a:gd name="connsiteY26" fmla="*/ 66123 h 142186"/>
                <a:gd name="connsiteX27" fmla="*/ 98774 w 113310"/>
                <a:gd name="connsiteY27" fmla="*/ 33796 h 142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3310" h="142186">
                  <a:moveTo>
                    <a:pt x="98774" y="33796"/>
                  </a:moveTo>
                  <a:cubicBezTo>
                    <a:pt x="101198" y="34426"/>
                    <a:pt x="103677" y="34796"/>
                    <a:pt x="106170" y="34892"/>
                  </a:cubicBezTo>
                  <a:cubicBezTo>
                    <a:pt x="110102" y="34892"/>
                    <a:pt x="113293" y="31701"/>
                    <a:pt x="113293" y="27769"/>
                  </a:cubicBezTo>
                  <a:cubicBezTo>
                    <a:pt x="113225" y="23865"/>
                    <a:pt x="110074" y="20715"/>
                    <a:pt x="106170" y="20647"/>
                  </a:cubicBezTo>
                  <a:cubicBezTo>
                    <a:pt x="104869" y="20578"/>
                    <a:pt x="103582" y="20359"/>
                    <a:pt x="102335" y="19961"/>
                  </a:cubicBezTo>
                  <a:cubicBezTo>
                    <a:pt x="87541" y="16126"/>
                    <a:pt x="77405" y="21195"/>
                    <a:pt x="60557" y="61055"/>
                  </a:cubicBezTo>
                  <a:cubicBezTo>
                    <a:pt x="59598" y="63383"/>
                    <a:pt x="58639" y="65438"/>
                    <a:pt x="57680" y="67492"/>
                  </a:cubicBezTo>
                  <a:cubicBezTo>
                    <a:pt x="52201" y="48590"/>
                    <a:pt x="46585" y="26399"/>
                    <a:pt x="42065" y="5579"/>
                  </a:cubicBezTo>
                  <a:cubicBezTo>
                    <a:pt x="41175" y="1757"/>
                    <a:pt x="37421" y="-667"/>
                    <a:pt x="33572" y="100"/>
                  </a:cubicBezTo>
                  <a:cubicBezTo>
                    <a:pt x="29723" y="922"/>
                    <a:pt x="27272" y="4702"/>
                    <a:pt x="28080" y="8552"/>
                  </a:cubicBezTo>
                  <a:cubicBezTo>
                    <a:pt x="28093" y="8565"/>
                    <a:pt x="28093" y="8579"/>
                    <a:pt x="28093" y="8593"/>
                  </a:cubicBezTo>
                  <a:cubicBezTo>
                    <a:pt x="36038" y="44618"/>
                    <a:pt x="42887" y="69684"/>
                    <a:pt x="48640" y="87217"/>
                  </a:cubicBezTo>
                  <a:cubicBezTo>
                    <a:pt x="30970" y="124338"/>
                    <a:pt x="23162" y="129132"/>
                    <a:pt x="21244" y="128310"/>
                  </a:cubicBezTo>
                  <a:cubicBezTo>
                    <a:pt x="21244" y="128310"/>
                    <a:pt x="17820" y="127626"/>
                    <a:pt x="13985" y="114613"/>
                  </a:cubicBezTo>
                  <a:cubicBezTo>
                    <a:pt x="12848" y="110832"/>
                    <a:pt x="8862" y="108682"/>
                    <a:pt x="5081" y="109818"/>
                  </a:cubicBezTo>
                  <a:cubicBezTo>
                    <a:pt x="1301" y="110955"/>
                    <a:pt x="-850" y="114942"/>
                    <a:pt x="287" y="118722"/>
                  </a:cubicBezTo>
                  <a:cubicBezTo>
                    <a:pt x="1931" y="124338"/>
                    <a:pt x="7273" y="141460"/>
                    <a:pt x="20423" y="142145"/>
                  </a:cubicBezTo>
                  <a:lnTo>
                    <a:pt x="20423" y="142145"/>
                  </a:lnTo>
                  <a:cubicBezTo>
                    <a:pt x="31929" y="142145"/>
                    <a:pt x="42750" y="128447"/>
                    <a:pt x="55078" y="105024"/>
                  </a:cubicBezTo>
                  <a:cubicBezTo>
                    <a:pt x="64529" y="127215"/>
                    <a:pt x="70693" y="127352"/>
                    <a:pt x="73707" y="127352"/>
                  </a:cubicBezTo>
                  <a:cubicBezTo>
                    <a:pt x="87884" y="124982"/>
                    <a:pt x="100883" y="117996"/>
                    <a:pt x="110691" y="107490"/>
                  </a:cubicBezTo>
                  <a:cubicBezTo>
                    <a:pt x="113485" y="104833"/>
                    <a:pt x="113608" y="100408"/>
                    <a:pt x="110951" y="97614"/>
                  </a:cubicBezTo>
                  <a:cubicBezTo>
                    <a:pt x="110869" y="97518"/>
                    <a:pt x="110786" y="97436"/>
                    <a:pt x="110691" y="97354"/>
                  </a:cubicBezTo>
                  <a:cubicBezTo>
                    <a:pt x="107924" y="94614"/>
                    <a:pt x="103458" y="94614"/>
                    <a:pt x="100691" y="97354"/>
                  </a:cubicBezTo>
                  <a:cubicBezTo>
                    <a:pt x="93719" y="104778"/>
                    <a:pt x="84870" y="110174"/>
                    <a:pt x="75076" y="112969"/>
                  </a:cubicBezTo>
                  <a:cubicBezTo>
                    <a:pt x="69926" y="105148"/>
                    <a:pt x="66091" y="96545"/>
                    <a:pt x="63707" y="87491"/>
                  </a:cubicBezTo>
                  <a:cubicBezTo>
                    <a:pt x="66721" y="80916"/>
                    <a:pt x="69871" y="73794"/>
                    <a:pt x="73159" y="66123"/>
                  </a:cubicBezTo>
                  <a:cubicBezTo>
                    <a:pt x="88911" y="31057"/>
                    <a:pt x="94254" y="32701"/>
                    <a:pt x="98774" y="337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09B87C61-BBCC-4139-B021-9852D27E9F82}"/>
                </a:ext>
              </a:extLst>
            </p:cNvPr>
            <p:cNvSpPr/>
            <p:nvPr/>
          </p:nvSpPr>
          <p:spPr>
            <a:xfrm>
              <a:off x="11027716" y="6454406"/>
              <a:ext cx="94422" cy="93722"/>
            </a:xfrm>
            <a:custGeom>
              <a:avLst/>
              <a:gdLst>
                <a:gd name="connsiteX0" fmla="*/ 79723 w 94422"/>
                <a:gd name="connsiteY0" fmla="*/ 70429 h 93722"/>
                <a:gd name="connsiteX1" fmla="*/ 72189 w 94422"/>
                <a:gd name="connsiteY1" fmla="*/ 78922 h 93722"/>
                <a:gd name="connsiteX2" fmla="*/ 69038 w 94422"/>
                <a:gd name="connsiteY2" fmla="*/ 44952 h 93722"/>
                <a:gd name="connsiteX3" fmla="*/ 67669 w 94422"/>
                <a:gd name="connsiteY3" fmla="*/ 20433 h 93722"/>
                <a:gd name="connsiteX4" fmla="*/ 58765 w 94422"/>
                <a:gd name="connsiteY4" fmla="*/ 8927 h 93722"/>
                <a:gd name="connsiteX5" fmla="*/ 24521 w 94422"/>
                <a:gd name="connsiteY5" fmla="*/ 41801 h 93722"/>
                <a:gd name="connsiteX6" fmla="*/ 32054 w 94422"/>
                <a:gd name="connsiteY6" fmla="*/ 8653 h 93722"/>
                <a:gd name="connsiteX7" fmla="*/ 26713 w 94422"/>
                <a:gd name="connsiteY7" fmla="*/ 160 h 93722"/>
                <a:gd name="connsiteX8" fmla="*/ 18275 w 94422"/>
                <a:gd name="connsiteY8" fmla="*/ 5283 h 93722"/>
                <a:gd name="connsiteX9" fmla="*/ 18220 w 94422"/>
                <a:gd name="connsiteY9" fmla="*/ 5502 h 93722"/>
                <a:gd name="connsiteX10" fmla="*/ 413 w 94422"/>
                <a:gd name="connsiteY10" fmla="*/ 83716 h 93722"/>
                <a:gd name="connsiteX11" fmla="*/ 4796 w 94422"/>
                <a:gd name="connsiteY11" fmla="*/ 93031 h 93722"/>
                <a:gd name="connsiteX12" fmla="*/ 14110 w 94422"/>
                <a:gd name="connsiteY12" fmla="*/ 88647 h 93722"/>
                <a:gd name="connsiteX13" fmla="*/ 55204 w 94422"/>
                <a:gd name="connsiteY13" fmla="*/ 26049 h 93722"/>
                <a:gd name="connsiteX14" fmla="*/ 56025 w 94422"/>
                <a:gd name="connsiteY14" fmla="*/ 45363 h 93722"/>
                <a:gd name="connsiteX15" fmla="*/ 69723 w 94422"/>
                <a:gd name="connsiteY15" fmla="*/ 93579 h 93722"/>
                <a:gd name="connsiteX16" fmla="*/ 73010 w 94422"/>
                <a:gd name="connsiteY16" fmla="*/ 93579 h 93722"/>
                <a:gd name="connsiteX17" fmla="*/ 93009 w 94422"/>
                <a:gd name="connsiteY17" fmla="*/ 78237 h 93722"/>
                <a:gd name="connsiteX18" fmla="*/ 91612 w 94422"/>
                <a:gd name="connsiteY18" fmla="*/ 68457 h 93722"/>
                <a:gd name="connsiteX19" fmla="*/ 91502 w 94422"/>
                <a:gd name="connsiteY19" fmla="*/ 68375 h 93722"/>
                <a:gd name="connsiteX20" fmla="*/ 81435 w 94422"/>
                <a:gd name="connsiteY20" fmla="*/ 67991 h 93722"/>
                <a:gd name="connsiteX21" fmla="*/ 79723 w 94422"/>
                <a:gd name="connsiteY21" fmla="*/ 70429 h 9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2" h="93722">
                  <a:moveTo>
                    <a:pt x="79723" y="70429"/>
                  </a:moveTo>
                  <a:cubicBezTo>
                    <a:pt x="77627" y="73607"/>
                    <a:pt x="75093" y="76470"/>
                    <a:pt x="72189" y="78922"/>
                  </a:cubicBezTo>
                  <a:cubicBezTo>
                    <a:pt x="69887" y="67744"/>
                    <a:pt x="68833" y="56362"/>
                    <a:pt x="69038" y="44952"/>
                  </a:cubicBezTo>
                  <a:cubicBezTo>
                    <a:pt x="69038" y="35911"/>
                    <a:pt x="69038" y="27418"/>
                    <a:pt x="67669" y="20433"/>
                  </a:cubicBezTo>
                  <a:cubicBezTo>
                    <a:pt x="66299" y="13447"/>
                    <a:pt x="61641" y="9474"/>
                    <a:pt x="58765" y="8927"/>
                  </a:cubicBezTo>
                  <a:cubicBezTo>
                    <a:pt x="55888" y="8379"/>
                    <a:pt x="47259" y="6735"/>
                    <a:pt x="24521" y="41801"/>
                  </a:cubicBezTo>
                  <a:lnTo>
                    <a:pt x="32054" y="8653"/>
                  </a:lnTo>
                  <a:cubicBezTo>
                    <a:pt x="32904" y="4831"/>
                    <a:pt x="30520" y="1050"/>
                    <a:pt x="26713" y="160"/>
                  </a:cubicBezTo>
                  <a:cubicBezTo>
                    <a:pt x="22959" y="-757"/>
                    <a:pt x="19179" y="1544"/>
                    <a:pt x="18275" y="5283"/>
                  </a:cubicBezTo>
                  <a:cubicBezTo>
                    <a:pt x="18247" y="5365"/>
                    <a:pt x="18233" y="5434"/>
                    <a:pt x="18220" y="5502"/>
                  </a:cubicBezTo>
                  <a:lnTo>
                    <a:pt x="413" y="83716"/>
                  </a:lnTo>
                  <a:cubicBezTo>
                    <a:pt x="-943" y="87497"/>
                    <a:pt x="1016" y="91674"/>
                    <a:pt x="4796" y="93031"/>
                  </a:cubicBezTo>
                  <a:cubicBezTo>
                    <a:pt x="8577" y="94387"/>
                    <a:pt x="12754" y="92428"/>
                    <a:pt x="14110" y="88647"/>
                  </a:cubicBezTo>
                  <a:cubicBezTo>
                    <a:pt x="25671" y="66457"/>
                    <a:pt x="39437" y="45486"/>
                    <a:pt x="55204" y="26049"/>
                  </a:cubicBezTo>
                  <a:cubicBezTo>
                    <a:pt x="55204" y="31665"/>
                    <a:pt x="55204" y="38377"/>
                    <a:pt x="56025" y="45363"/>
                  </a:cubicBezTo>
                  <a:cubicBezTo>
                    <a:pt x="56847" y="70292"/>
                    <a:pt x="57395" y="89880"/>
                    <a:pt x="69723" y="93579"/>
                  </a:cubicBezTo>
                  <a:cubicBezTo>
                    <a:pt x="70819" y="93716"/>
                    <a:pt x="71915" y="93716"/>
                    <a:pt x="73010" y="93579"/>
                  </a:cubicBezTo>
                  <a:cubicBezTo>
                    <a:pt x="80818" y="93579"/>
                    <a:pt x="87667" y="85634"/>
                    <a:pt x="93009" y="78237"/>
                  </a:cubicBezTo>
                  <a:cubicBezTo>
                    <a:pt x="95324" y="75155"/>
                    <a:pt x="94694" y="70772"/>
                    <a:pt x="91612" y="68457"/>
                  </a:cubicBezTo>
                  <a:cubicBezTo>
                    <a:pt x="91571" y="68430"/>
                    <a:pt x="91544" y="68402"/>
                    <a:pt x="91502" y="68375"/>
                  </a:cubicBezTo>
                  <a:cubicBezTo>
                    <a:pt x="88832" y="65485"/>
                    <a:pt x="84325" y="65320"/>
                    <a:pt x="81435" y="67991"/>
                  </a:cubicBezTo>
                  <a:cubicBezTo>
                    <a:pt x="80695" y="68676"/>
                    <a:pt x="80120" y="69498"/>
                    <a:pt x="79723" y="704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57E86432-78D3-49A9-B4CB-3DE058BF3B2A}"/>
                </a:ext>
              </a:extLst>
            </p:cNvPr>
            <p:cNvSpPr/>
            <p:nvPr/>
          </p:nvSpPr>
          <p:spPr>
            <a:xfrm>
              <a:off x="11141836" y="6390506"/>
              <a:ext cx="88761" cy="67389"/>
            </a:xfrm>
            <a:custGeom>
              <a:avLst/>
              <a:gdLst>
                <a:gd name="connsiteX0" fmla="*/ 81484 w 88761"/>
                <a:gd name="connsiteY0" fmla="*/ 28309 h 67389"/>
                <a:gd name="connsiteX1" fmla="*/ 49021 w 88761"/>
                <a:gd name="connsiteY1" fmla="*/ 28309 h 67389"/>
                <a:gd name="connsiteX2" fmla="*/ 52993 w 88761"/>
                <a:gd name="connsiteY2" fmla="*/ 8448 h 67389"/>
                <a:gd name="connsiteX3" fmla="*/ 47377 w 88761"/>
                <a:gd name="connsiteY3" fmla="*/ 92 h 67389"/>
                <a:gd name="connsiteX4" fmla="*/ 39021 w 88761"/>
                <a:gd name="connsiteY4" fmla="*/ 5708 h 67389"/>
                <a:gd name="connsiteX5" fmla="*/ 34501 w 88761"/>
                <a:gd name="connsiteY5" fmla="*/ 28309 h 67389"/>
                <a:gd name="connsiteX6" fmla="*/ 7106 w 88761"/>
                <a:gd name="connsiteY6" fmla="*/ 28309 h 67389"/>
                <a:gd name="connsiteX7" fmla="*/ -17 w 88761"/>
                <a:gd name="connsiteY7" fmla="*/ 35432 h 67389"/>
                <a:gd name="connsiteX8" fmla="*/ 7106 w 88761"/>
                <a:gd name="connsiteY8" fmla="*/ 42555 h 67389"/>
                <a:gd name="connsiteX9" fmla="*/ 31762 w 88761"/>
                <a:gd name="connsiteY9" fmla="*/ 42555 h 67389"/>
                <a:gd name="connsiteX10" fmla="*/ 28474 w 88761"/>
                <a:gd name="connsiteY10" fmla="*/ 58992 h 67389"/>
                <a:gd name="connsiteX11" fmla="*/ 34090 w 88761"/>
                <a:gd name="connsiteY11" fmla="*/ 67348 h 67389"/>
                <a:gd name="connsiteX12" fmla="*/ 35460 w 88761"/>
                <a:gd name="connsiteY12" fmla="*/ 67348 h 67389"/>
                <a:gd name="connsiteX13" fmla="*/ 42446 w 88761"/>
                <a:gd name="connsiteY13" fmla="*/ 61595 h 67389"/>
                <a:gd name="connsiteX14" fmla="*/ 46281 w 88761"/>
                <a:gd name="connsiteY14" fmla="*/ 42418 h 67389"/>
                <a:gd name="connsiteX15" fmla="*/ 81622 w 88761"/>
                <a:gd name="connsiteY15" fmla="*/ 42418 h 67389"/>
                <a:gd name="connsiteX16" fmla="*/ 88744 w 88761"/>
                <a:gd name="connsiteY16" fmla="*/ 35295 h 67389"/>
                <a:gd name="connsiteX17" fmla="*/ 81484 w 88761"/>
                <a:gd name="connsiteY17" fmla="*/ 28309 h 67389"/>
                <a:gd name="connsiteX18" fmla="*/ 81484 w 88761"/>
                <a:gd name="connsiteY18" fmla="*/ 28309 h 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761" h="67389">
                  <a:moveTo>
                    <a:pt x="81484" y="28309"/>
                  </a:moveTo>
                  <a:lnTo>
                    <a:pt x="49021" y="28309"/>
                  </a:lnTo>
                  <a:lnTo>
                    <a:pt x="52993" y="8448"/>
                  </a:lnTo>
                  <a:cubicBezTo>
                    <a:pt x="53664" y="4612"/>
                    <a:pt x="51185" y="914"/>
                    <a:pt x="47377" y="92"/>
                  </a:cubicBezTo>
                  <a:cubicBezTo>
                    <a:pt x="43514" y="-661"/>
                    <a:pt x="39775" y="1845"/>
                    <a:pt x="39021" y="5708"/>
                  </a:cubicBezTo>
                  <a:lnTo>
                    <a:pt x="34501" y="28309"/>
                  </a:lnTo>
                  <a:lnTo>
                    <a:pt x="7106" y="28309"/>
                  </a:lnTo>
                  <a:cubicBezTo>
                    <a:pt x="3175" y="28309"/>
                    <a:pt x="-17" y="31501"/>
                    <a:pt x="-17" y="35432"/>
                  </a:cubicBezTo>
                  <a:cubicBezTo>
                    <a:pt x="-17" y="39363"/>
                    <a:pt x="3175" y="42555"/>
                    <a:pt x="7106" y="42555"/>
                  </a:cubicBezTo>
                  <a:lnTo>
                    <a:pt x="31762" y="42555"/>
                  </a:lnTo>
                  <a:lnTo>
                    <a:pt x="28474" y="58992"/>
                  </a:lnTo>
                  <a:cubicBezTo>
                    <a:pt x="27803" y="62828"/>
                    <a:pt x="30282" y="66526"/>
                    <a:pt x="34090" y="67348"/>
                  </a:cubicBezTo>
                  <a:lnTo>
                    <a:pt x="35460" y="67348"/>
                  </a:lnTo>
                  <a:cubicBezTo>
                    <a:pt x="38871" y="67348"/>
                    <a:pt x="41788" y="64937"/>
                    <a:pt x="42446" y="61595"/>
                  </a:cubicBezTo>
                  <a:lnTo>
                    <a:pt x="46281" y="42418"/>
                  </a:lnTo>
                  <a:lnTo>
                    <a:pt x="81622" y="42418"/>
                  </a:lnTo>
                  <a:cubicBezTo>
                    <a:pt x="85553" y="42418"/>
                    <a:pt x="88744" y="39226"/>
                    <a:pt x="88744" y="35295"/>
                  </a:cubicBezTo>
                  <a:cubicBezTo>
                    <a:pt x="88676" y="31364"/>
                    <a:pt x="85416" y="28241"/>
                    <a:pt x="81484" y="28309"/>
                  </a:cubicBezTo>
                  <a:cubicBezTo>
                    <a:pt x="81484" y="28309"/>
                    <a:pt x="81484" y="28309"/>
                    <a:pt x="81484" y="2830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28C07B38-E1A4-4798-A98B-1D23ECF7A307}"/>
                </a:ext>
              </a:extLst>
            </p:cNvPr>
            <p:cNvSpPr/>
            <p:nvPr/>
          </p:nvSpPr>
          <p:spPr>
            <a:xfrm>
              <a:off x="11233821" y="6356093"/>
              <a:ext cx="75483" cy="157825"/>
            </a:xfrm>
            <a:custGeom>
              <a:avLst/>
              <a:gdLst>
                <a:gd name="connsiteX0" fmla="*/ 68946 w 75483"/>
                <a:gd name="connsiteY0" fmla="*/ 16698 h 157825"/>
                <a:gd name="connsiteX1" fmla="*/ 61275 w 75483"/>
                <a:gd name="connsiteY1" fmla="*/ 20670 h 157825"/>
                <a:gd name="connsiteX2" fmla="*/ 22648 w 75483"/>
                <a:gd name="connsiteY2" fmla="*/ 66420 h 157825"/>
                <a:gd name="connsiteX3" fmla="*/ 20319 w 75483"/>
                <a:gd name="connsiteY3" fmla="*/ 64640 h 157825"/>
                <a:gd name="connsiteX4" fmla="*/ 21415 w 75483"/>
                <a:gd name="connsiteY4" fmla="*/ 7520 h 157825"/>
                <a:gd name="connsiteX5" fmla="*/ 14744 w 75483"/>
                <a:gd name="connsiteY5" fmla="*/ -27 h 157825"/>
                <a:gd name="connsiteX6" fmla="*/ 7717 w 75483"/>
                <a:gd name="connsiteY6" fmla="*/ 4370 h 157825"/>
                <a:gd name="connsiteX7" fmla="*/ 8813 w 75483"/>
                <a:gd name="connsiteY7" fmla="*/ 72858 h 157825"/>
                <a:gd name="connsiteX8" fmla="*/ 20593 w 75483"/>
                <a:gd name="connsiteY8" fmla="*/ 80666 h 157825"/>
                <a:gd name="connsiteX9" fmla="*/ 61686 w 75483"/>
                <a:gd name="connsiteY9" fmla="*/ 49298 h 157825"/>
                <a:gd name="connsiteX10" fmla="*/ 50591 w 75483"/>
                <a:gd name="connsiteY10" fmla="*/ 127101 h 157825"/>
                <a:gd name="connsiteX11" fmla="*/ 29497 w 75483"/>
                <a:gd name="connsiteY11" fmla="*/ 143539 h 157825"/>
                <a:gd name="connsiteX12" fmla="*/ 13744 w 75483"/>
                <a:gd name="connsiteY12" fmla="*/ 128334 h 157825"/>
                <a:gd name="connsiteX13" fmla="*/ 4841 w 75483"/>
                <a:gd name="connsiteY13" fmla="*/ 123814 h 157825"/>
                <a:gd name="connsiteX14" fmla="*/ 321 w 75483"/>
                <a:gd name="connsiteY14" fmla="*/ 132854 h 157825"/>
                <a:gd name="connsiteX15" fmla="*/ 27716 w 75483"/>
                <a:gd name="connsiteY15" fmla="*/ 157784 h 157825"/>
                <a:gd name="connsiteX16" fmla="*/ 30044 w 75483"/>
                <a:gd name="connsiteY16" fmla="*/ 157784 h 157825"/>
                <a:gd name="connsiteX17" fmla="*/ 62508 w 75483"/>
                <a:gd name="connsiteY17" fmla="*/ 133950 h 157825"/>
                <a:gd name="connsiteX18" fmla="*/ 74014 w 75483"/>
                <a:gd name="connsiteY18" fmla="*/ 23136 h 157825"/>
                <a:gd name="connsiteX19" fmla="*/ 68946 w 75483"/>
                <a:gd name="connsiteY19" fmla="*/ 16698 h 1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83" h="157825">
                  <a:moveTo>
                    <a:pt x="68946" y="16698"/>
                  </a:moveTo>
                  <a:cubicBezTo>
                    <a:pt x="65782" y="16150"/>
                    <a:pt x="62645" y="17766"/>
                    <a:pt x="61275" y="20670"/>
                  </a:cubicBezTo>
                  <a:cubicBezTo>
                    <a:pt x="51824" y="40943"/>
                    <a:pt x="33058" y="68201"/>
                    <a:pt x="22648" y="66420"/>
                  </a:cubicBezTo>
                  <a:cubicBezTo>
                    <a:pt x="22648" y="66420"/>
                    <a:pt x="21415" y="66420"/>
                    <a:pt x="20319" y="64640"/>
                  </a:cubicBezTo>
                  <a:cubicBezTo>
                    <a:pt x="14018" y="55188"/>
                    <a:pt x="17579" y="24505"/>
                    <a:pt x="21415" y="7520"/>
                  </a:cubicBezTo>
                  <a:cubicBezTo>
                    <a:pt x="21661" y="3589"/>
                    <a:pt x="18675" y="219"/>
                    <a:pt x="14744" y="-27"/>
                  </a:cubicBezTo>
                  <a:cubicBezTo>
                    <a:pt x="11703" y="-219"/>
                    <a:pt x="8882" y="1548"/>
                    <a:pt x="7717" y="4370"/>
                  </a:cubicBezTo>
                  <a:cubicBezTo>
                    <a:pt x="5937" y="12725"/>
                    <a:pt x="-2830" y="55325"/>
                    <a:pt x="8813" y="72858"/>
                  </a:cubicBezTo>
                  <a:cubicBezTo>
                    <a:pt x="11429" y="77036"/>
                    <a:pt x="15730" y="79885"/>
                    <a:pt x="20593" y="80666"/>
                  </a:cubicBezTo>
                  <a:cubicBezTo>
                    <a:pt x="36482" y="83405"/>
                    <a:pt x="51824" y="65461"/>
                    <a:pt x="61686" y="49298"/>
                  </a:cubicBezTo>
                  <a:cubicBezTo>
                    <a:pt x="61686" y="73132"/>
                    <a:pt x="60864" y="108472"/>
                    <a:pt x="50591" y="127101"/>
                  </a:cubicBezTo>
                  <a:cubicBezTo>
                    <a:pt x="44290" y="138470"/>
                    <a:pt x="36893" y="144497"/>
                    <a:pt x="29497" y="143539"/>
                  </a:cubicBezTo>
                  <a:cubicBezTo>
                    <a:pt x="21771" y="141895"/>
                    <a:pt x="15662" y="135991"/>
                    <a:pt x="13744" y="128334"/>
                  </a:cubicBezTo>
                  <a:cubicBezTo>
                    <a:pt x="12511" y="124649"/>
                    <a:pt x="8539" y="122636"/>
                    <a:pt x="4841" y="123814"/>
                  </a:cubicBezTo>
                  <a:cubicBezTo>
                    <a:pt x="1142" y="125115"/>
                    <a:pt x="-857" y="129115"/>
                    <a:pt x="321" y="132854"/>
                  </a:cubicBezTo>
                  <a:cubicBezTo>
                    <a:pt x="3813" y="145799"/>
                    <a:pt x="14511" y="155524"/>
                    <a:pt x="27716" y="157784"/>
                  </a:cubicBezTo>
                  <a:lnTo>
                    <a:pt x="30044" y="157784"/>
                  </a:lnTo>
                  <a:cubicBezTo>
                    <a:pt x="38126" y="157784"/>
                    <a:pt x="51276" y="154086"/>
                    <a:pt x="62508" y="133950"/>
                  </a:cubicBezTo>
                  <a:cubicBezTo>
                    <a:pt x="81137" y="100391"/>
                    <a:pt x="74288" y="26286"/>
                    <a:pt x="74014" y="23136"/>
                  </a:cubicBezTo>
                  <a:cubicBezTo>
                    <a:pt x="73850" y="20136"/>
                    <a:pt x="71823" y="17561"/>
                    <a:pt x="68946" y="166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B91A6A4C-C910-47F4-95D7-FC3F0A44DD90}"/>
                </a:ext>
              </a:extLst>
            </p:cNvPr>
            <p:cNvSpPr/>
            <p:nvPr/>
          </p:nvSpPr>
          <p:spPr>
            <a:xfrm>
              <a:off x="11333053" y="6448444"/>
              <a:ext cx="92472" cy="94787"/>
            </a:xfrm>
            <a:custGeom>
              <a:avLst/>
              <a:gdLst>
                <a:gd name="connsiteX0" fmla="*/ 89295 w 92472"/>
                <a:gd name="connsiteY0" fmla="*/ 49544 h 94787"/>
                <a:gd name="connsiteX1" fmla="*/ 79570 w 92472"/>
                <a:gd name="connsiteY1" fmla="*/ 52147 h 94787"/>
                <a:gd name="connsiteX2" fmla="*/ 66968 w 92472"/>
                <a:gd name="connsiteY2" fmla="*/ 69680 h 94787"/>
                <a:gd name="connsiteX3" fmla="*/ 58887 w 92472"/>
                <a:gd name="connsiteY3" fmla="*/ 39682 h 94787"/>
                <a:gd name="connsiteX4" fmla="*/ 53545 w 92472"/>
                <a:gd name="connsiteY4" fmla="*/ 14889 h 94787"/>
                <a:gd name="connsiteX5" fmla="*/ 39847 w 92472"/>
                <a:gd name="connsiteY5" fmla="*/ -42 h 94787"/>
                <a:gd name="connsiteX6" fmla="*/ 13958 w 92472"/>
                <a:gd name="connsiteY6" fmla="*/ 38038 h 94787"/>
                <a:gd name="connsiteX7" fmla="*/ 13958 w 92472"/>
                <a:gd name="connsiteY7" fmla="*/ 9547 h 94787"/>
                <a:gd name="connsiteX8" fmla="*/ 9068 w 92472"/>
                <a:gd name="connsiteY8" fmla="*/ 739 h 94787"/>
                <a:gd name="connsiteX9" fmla="*/ 260 w 92472"/>
                <a:gd name="connsiteY9" fmla="*/ 5629 h 94787"/>
                <a:gd name="connsiteX10" fmla="*/ 260 w 92472"/>
                <a:gd name="connsiteY10" fmla="*/ 9547 h 94787"/>
                <a:gd name="connsiteX11" fmla="*/ 260 w 92472"/>
                <a:gd name="connsiteY11" fmla="*/ 87760 h 94787"/>
                <a:gd name="connsiteX12" fmla="*/ 6425 w 92472"/>
                <a:gd name="connsiteY12" fmla="*/ 94746 h 94787"/>
                <a:gd name="connsiteX13" fmla="*/ 7246 w 92472"/>
                <a:gd name="connsiteY13" fmla="*/ 94746 h 94787"/>
                <a:gd name="connsiteX14" fmla="*/ 14232 w 92472"/>
                <a:gd name="connsiteY14" fmla="*/ 89404 h 94787"/>
                <a:gd name="connsiteX15" fmla="*/ 39162 w 92472"/>
                <a:gd name="connsiteY15" fmla="*/ 16943 h 94787"/>
                <a:gd name="connsiteX16" fmla="*/ 39162 w 92472"/>
                <a:gd name="connsiteY16" fmla="*/ 18313 h 94787"/>
                <a:gd name="connsiteX17" fmla="*/ 44367 w 92472"/>
                <a:gd name="connsiteY17" fmla="*/ 42421 h 94787"/>
                <a:gd name="connsiteX18" fmla="*/ 63955 w 92472"/>
                <a:gd name="connsiteY18" fmla="*/ 84199 h 94787"/>
                <a:gd name="connsiteX19" fmla="*/ 91350 w 92472"/>
                <a:gd name="connsiteY19" fmla="*/ 59269 h 94787"/>
                <a:gd name="connsiteX20" fmla="*/ 89295 w 92472"/>
                <a:gd name="connsiteY20" fmla="*/ 49544 h 9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472" h="94787">
                  <a:moveTo>
                    <a:pt x="89295" y="49544"/>
                  </a:moveTo>
                  <a:cubicBezTo>
                    <a:pt x="85885" y="47585"/>
                    <a:pt x="81542" y="48749"/>
                    <a:pt x="79570" y="52147"/>
                  </a:cubicBezTo>
                  <a:cubicBezTo>
                    <a:pt x="76461" y="58694"/>
                    <a:pt x="72187" y="64639"/>
                    <a:pt x="66968" y="69680"/>
                  </a:cubicBezTo>
                  <a:cubicBezTo>
                    <a:pt x="63092" y="60036"/>
                    <a:pt x="60380" y="49969"/>
                    <a:pt x="58887" y="39682"/>
                  </a:cubicBezTo>
                  <a:cubicBezTo>
                    <a:pt x="57380" y="31737"/>
                    <a:pt x="55599" y="23244"/>
                    <a:pt x="53545" y="14889"/>
                  </a:cubicBezTo>
                  <a:cubicBezTo>
                    <a:pt x="52586" y="11190"/>
                    <a:pt x="49846" y="-42"/>
                    <a:pt x="39847" y="-42"/>
                  </a:cubicBezTo>
                  <a:cubicBezTo>
                    <a:pt x="36285" y="-42"/>
                    <a:pt x="27519" y="-42"/>
                    <a:pt x="13958" y="38038"/>
                  </a:cubicBezTo>
                  <a:lnTo>
                    <a:pt x="13958" y="9547"/>
                  </a:lnTo>
                  <a:cubicBezTo>
                    <a:pt x="15040" y="5766"/>
                    <a:pt x="12849" y="1821"/>
                    <a:pt x="9068" y="739"/>
                  </a:cubicBezTo>
                  <a:cubicBezTo>
                    <a:pt x="5288" y="-343"/>
                    <a:pt x="1343" y="1849"/>
                    <a:pt x="260" y="5629"/>
                  </a:cubicBezTo>
                  <a:cubicBezTo>
                    <a:pt x="-110" y="6917"/>
                    <a:pt x="-110" y="8273"/>
                    <a:pt x="260" y="9547"/>
                  </a:cubicBezTo>
                  <a:lnTo>
                    <a:pt x="260" y="87760"/>
                  </a:lnTo>
                  <a:cubicBezTo>
                    <a:pt x="233" y="91322"/>
                    <a:pt x="2891" y="94322"/>
                    <a:pt x="6425" y="94746"/>
                  </a:cubicBezTo>
                  <a:lnTo>
                    <a:pt x="7246" y="94746"/>
                  </a:lnTo>
                  <a:cubicBezTo>
                    <a:pt x="10506" y="94733"/>
                    <a:pt x="13369" y="92555"/>
                    <a:pt x="14232" y="89404"/>
                  </a:cubicBezTo>
                  <a:cubicBezTo>
                    <a:pt x="19821" y="64392"/>
                    <a:pt x="28176" y="40093"/>
                    <a:pt x="39162" y="16943"/>
                  </a:cubicBezTo>
                  <a:cubicBezTo>
                    <a:pt x="39230" y="17395"/>
                    <a:pt x="39230" y="17861"/>
                    <a:pt x="39162" y="18313"/>
                  </a:cubicBezTo>
                  <a:cubicBezTo>
                    <a:pt x="41216" y="26532"/>
                    <a:pt x="42860" y="34750"/>
                    <a:pt x="44367" y="42421"/>
                  </a:cubicBezTo>
                  <a:cubicBezTo>
                    <a:pt x="49161" y="66529"/>
                    <a:pt x="52312" y="82418"/>
                    <a:pt x="63955" y="84199"/>
                  </a:cubicBezTo>
                  <a:cubicBezTo>
                    <a:pt x="72447" y="85569"/>
                    <a:pt x="80392" y="78446"/>
                    <a:pt x="91350" y="59269"/>
                  </a:cubicBezTo>
                  <a:cubicBezTo>
                    <a:pt x="93418" y="56009"/>
                    <a:pt x="92501" y="51694"/>
                    <a:pt x="89295" y="4954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B70D97-0381-47D4-B0A5-5543751D0234}"/>
                </a:ext>
              </a:extLst>
            </p:cNvPr>
            <p:cNvSpPr/>
            <p:nvPr/>
          </p:nvSpPr>
          <p:spPr>
            <a:xfrm>
              <a:off x="11870451" y="6408087"/>
              <a:ext cx="167444" cy="188291"/>
            </a:xfrm>
            <a:custGeom>
              <a:avLst/>
              <a:gdLst>
                <a:gd name="connsiteX0" fmla="*/ 161719 w 167444"/>
                <a:gd name="connsiteY0" fmla="*/ 317 h 188291"/>
                <a:gd name="connsiteX1" fmla="*/ 152884 w 167444"/>
                <a:gd name="connsiteY1" fmla="*/ 4742 h 188291"/>
                <a:gd name="connsiteX2" fmla="*/ 152815 w 167444"/>
                <a:gd name="connsiteY2" fmla="*/ 4975 h 188291"/>
                <a:gd name="connsiteX3" fmla="*/ 90354 w 167444"/>
                <a:gd name="connsiteY3" fmla="*/ 164142 h 188291"/>
                <a:gd name="connsiteX4" fmla="*/ 83916 w 167444"/>
                <a:gd name="connsiteY4" fmla="*/ 145513 h 188291"/>
                <a:gd name="connsiteX5" fmla="*/ 77889 w 167444"/>
                <a:gd name="connsiteY5" fmla="*/ 17713 h 188291"/>
                <a:gd name="connsiteX6" fmla="*/ 70177 w 167444"/>
                <a:gd name="connsiteY6" fmla="*/ 11235 h 188291"/>
                <a:gd name="connsiteX7" fmla="*/ 64191 w 167444"/>
                <a:gd name="connsiteY7" fmla="*/ 15659 h 188291"/>
                <a:gd name="connsiteX8" fmla="*/ 32276 w 167444"/>
                <a:gd name="connsiteY8" fmla="*/ 118803 h 188291"/>
                <a:gd name="connsiteX9" fmla="*/ 5839 w 167444"/>
                <a:gd name="connsiteY9" fmla="*/ 152910 h 188291"/>
                <a:gd name="connsiteX10" fmla="*/ 86 w 167444"/>
                <a:gd name="connsiteY10" fmla="*/ 161128 h 188291"/>
                <a:gd name="connsiteX11" fmla="*/ 7839 w 167444"/>
                <a:gd name="connsiteY11" fmla="*/ 166936 h 188291"/>
                <a:gd name="connsiteX12" fmla="*/ 8167 w 167444"/>
                <a:gd name="connsiteY12" fmla="*/ 166882 h 188291"/>
                <a:gd name="connsiteX13" fmla="*/ 45836 w 167444"/>
                <a:gd name="connsiteY13" fmla="*/ 122912 h 188291"/>
                <a:gd name="connsiteX14" fmla="*/ 64328 w 167444"/>
                <a:gd name="connsiteY14" fmla="*/ 62916 h 188291"/>
                <a:gd name="connsiteX15" fmla="*/ 72273 w 167444"/>
                <a:gd name="connsiteY15" fmla="*/ 153184 h 188291"/>
                <a:gd name="connsiteX16" fmla="*/ 77341 w 167444"/>
                <a:gd name="connsiteY16" fmla="*/ 169758 h 188291"/>
                <a:gd name="connsiteX17" fmla="*/ 88162 w 167444"/>
                <a:gd name="connsiteY17" fmla="*/ 188250 h 188291"/>
                <a:gd name="connsiteX18" fmla="*/ 89258 w 167444"/>
                <a:gd name="connsiteY18" fmla="*/ 188250 h 188291"/>
                <a:gd name="connsiteX19" fmla="*/ 98709 w 167444"/>
                <a:gd name="connsiteY19" fmla="*/ 180716 h 188291"/>
                <a:gd name="connsiteX20" fmla="*/ 167198 w 167444"/>
                <a:gd name="connsiteY20" fmla="*/ 9084 h 188291"/>
                <a:gd name="connsiteX21" fmla="*/ 162089 w 167444"/>
                <a:gd name="connsiteY21" fmla="*/ 400 h 188291"/>
                <a:gd name="connsiteX22" fmla="*/ 161719 w 167444"/>
                <a:gd name="connsiteY22" fmla="*/ 317 h 18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7444" h="188291">
                  <a:moveTo>
                    <a:pt x="161719" y="317"/>
                  </a:moveTo>
                  <a:cubicBezTo>
                    <a:pt x="158061" y="-901"/>
                    <a:pt x="154103" y="1085"/>
                    <a:pt x="152884" y="4742"/>
                  </a:cubicBezTo>
                  <a:cubicBezTo>
                    <a:pt x="152857" y="4824"/>
                    <a:pt x="152843" y="4893"/>
                    <a:pt x="152815" y="4975"/>
                  </a:cubicBezTo>
                  <a:cubicBezTo>
                    <a:pt x="140624" y="44424"/>
                    <a:pt x="104873" y="131130"/>
                    <a:pt x="90354" y="164142"/>
                  </a:cubicBezTo>
                  <a:cubicBezTo>
                    <a:pt x="89230" y="157622"/>
                    <a:pt x="87066" y="151335"/>
                    <a:pt x="83916" y="145513"/>
                  </a:cubicBezTo>
                  <a:cubicBezTo>
                    <a:pt x="80080" y="137705"/>
                    <a:pt x="77889" y="74422"/>
                    <a:pt x="77889" y="17713"/>
                  </a:cubicBezTo>
                  <a:cubicBezTo>
                    <a:pt x="77546" y="13796"/>
                    <a:pt x="74095" y="10892"/>
                    <a:pt x="70177" y="11235"/>
                  </a:cubicBezTo>
                  <a:cubicBezTo>
                    <a:pt x="67506" y="11467"/>
                    <a:pt x="65191" y="13180"/>
                    <a:pt x="64191" y="15659"/>
                  </a:cubicBezTo>
                  <a:cubicBezTo>
                    <a:pt x="64191" y="15659"/>
                    <a:pt x="42960" y="83188"/>
                    <a:pt x="32276" y="118803"/>
                  </a:cubicBezTo>
                  <a:cubicBezTo>
                    <a:pt x="23235" y="148801"/>
                    <a:pt x="6798" y="152773"/>
                    <a:pt x="5839" y="152910"/>
                  </a:cubicBezTo>
                  <a:cubicBezTo>
                    <a:pt x="1990" y="153609"/>
                    <a:pt x="-572" y="157280"/>
                    <a:pt x="86" y="161128"/>
                  </a:cubicBezTo>
                  <a:cubicBezTo>
                    <a:pt x="620" y="164868"/>
                    <a:pt x="4085" y="167471"/>
                    <a:pt x="7839" y="166936"/>
                  </a:cubicBezTo>
                  <a:cubicBezTo>
                    <a:pt x="7948" y="166923"/>
                    <a:pt x="8058" y="166909"/>
                    <a:pt x="8167" y="166882"/>
                  </a:cubicBezTo>
                  <a:cubicBezTo>
                    <a:pt x="9263" y="166882"/>
                    <a:pt x="34056" y="162224"/>
                    <a:pt x="45836" y="122912"/>
                  </a:cubicBezTo>
                  <a:cubicBezTo>
                    <a:pt x="50767" y="106475"/>
                    <a:pt x="58027" y="83188"/>
                    <a:pt x="64328" y="62916"/>
                  </a:cubicBezTo>
                  <a:cubicBezTo>
                    <a:pt x="64328" y="101544"/>
                    <a:pt x="67068" y="145102"/>
                    <a:pt x="72273" y="153184"/>
                  </a:cubicBezTo>
                  <a:cubicBezTo>
                    <a:pt x="74601" y="158499"/>
                    <a:pt x="76300" y="164060"/>
                    <a:pt x="77341" y="169758"/>
                  </a:cubicBezTo>
                  <a:cubicBezTo>
                    <a:pt x="79532" y="180031"/>
                    <a:pt x="81176" y="187428"/>
                    <a:pt x="88162" y="188250"/>
                  </a:cubicBezTo>
                  <a:lnTo>
                    <a:pt x="89258" y="188250"/>
                  </a:lnTo>
                  <a:cubicBezTo>
                    <a:pt x="92956" y="188250"/>
                    <a:pt x="96244" y="185647"/>
                    <a:pt x="98709" y="180716"/>
                  </a:cubicBezTo>
                  <a:cubicBezTo>
                    <a:pt x="105558" y="167019"/>
                    <a:pt x="152268" y="55656"/>
                    <a:pt x="167198" y="9084"/>
                  </a:cubicBezTo>
                  <a:cubicBezTo>
                    <a:pt x="168184" y="5276"/>
                    <a:pt x="165897" y="1386"/>
                    <a:pt x="162089" y="400"/>
                  </a:cubicBezTo>
                  <a:cubicBezTo>
                    <a:pt x="161965" y="372"/>
                    <a:pt x="161842" y="345"/>
                    <a:pt x="161719" y="3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83A624DC-C74F-4521-B010-DC5C1D9A6994}"/>
                </a:ext>
              </a:extLst>
            </p:cNvPr>
            <p:cNvSpPr/>
            <p:nvPr/>
          </p:nvSpPr>
          <p:spPr>
            <a:xfrm>
              <a:off x="12044496" y="6479346"/>
              <a:ext cx="184530" cy="96226"/>
            </a:xfrm>
            <a:custGeom>
              <a:avLst/>
              <a:gdLst>
                <a:gd name="connsiteX0" fmla="*/ 180401 w 184530"/>
                <a:gd name="connsiteY0" fmla="*/ 36175 h 96226"/>
                <a:gd name="connsiteX1" fmla="*/ 102187 w 184530"/>
                <a:gd name="connsiteY1" fmla="*/ 561 h 96226"/>
                <a:gd name="connsiteX2" fmla="*/ 92736 w 184530"/>
                <a:gd name="connsiteY2" fmla="*/ 4122 h 96226"/>
                <a:gd name="connsiteX3" fmla="*/ 96256 w 184530"/>
                <a:gd name="connsiteY3" fmla="*/ 13560 h 96226"/>
                <a:gd name="connsiteX4" fmla="*/ 96297 w 184530"/>
                <a:gd name="connsiteY4" fmla="*/ 13574 h 96226"/>
                <a:gd name="connsiteX5" fmla="*/ 129856 w 184530"/>
                <a:gd name="connsiteY5" fmla="*/ 28778 h 96226"/>
                <a:gd name="connsiteX6" fmla="*/ 6577 w 184530"/>
                <a:gd name="connsiteY6" fmla="*/ 39051 h 96226"/>
                <a:gd name="connsiteX7" fmla="*/ 2 w 184530"/>
                <a:gd name="connsiteY7" fmla="*/ 46681 h 96226"/>
                <a:gd name="connsiteX8" fmla="*/ 2 w 184530"/>
                <a:gd name="connsiteY8" fmla="*/ 46722 h 96226"/>
                <a:gd name="connsiteX9" fmla="*/ 7125 w 184530"/>
                <a:gd name="connsiteY9" fmla="*/ 53297 h 96226"/>
                <a:gd name="connsiteX10" fmla="*/ 7125 w 184530"/>
                <a:gd name="connsiteY10" fmla="*/ 53297 h 96226"/>
                <a:gd name="connsiteX11" fmla="*/ 135062 w 184530"/>
                <a:gd name="connsiteY11" fmla="*/ 42750 h 96226"/>
                <a:gd name="connsiteX12" fmla="*/ 141637 w 184530"/>
                <a:gd name="connsiteY12" fmla="*/ 35079 h 96226"/>
                <a:gd name="connsiteX13" fmla="*/ 141637 w 184530"/>
                <a:gd name="connsiteY13" fmla="*/ 34257 h 96226"/>
                <a:gd name="connsiteX14" fmla="*/ 160676 w 184530"/>
                <a:gd name="connsiteY14" fmla="*/ 42887 h 96226"/>
                <a:gd name="connsiteX15" fmla="*/ 78490 w 184530"/>
                <a:gd name="connsiteY15" fmla="*/ 82473 h 96226"/>
                <a:gd name="connsiteX16" fmla="*/ 74614 w 184530"/>
                <a:gd name="connsiteY16" fmla="*/ 91774 h 96226"/>
                <a:gd name="connsiteX17" fmla="*/ 81641 w 184530"/>
                <a:gd name="connsiteY17" fmla="*/ 96171 h 96226"/>
                <a:gd name="connsiteX18" fmla="*/ 84654 w 184530"/>
                <a:gd name="connsiteY18" fmla="*/ 95486 h 96226"/>
                <a:gd name="connsiteX19" fmla="*/ 180538 w 184530"/>
                <a:gd name="connsiteY19" fmla="*/ 49325 h 96226"/>
                <a:gd name="connsiteX20" fmla="*/ 184510 w 184530"/>
                <a:gd name="connsiteY20" fmla="*/ 42750 h 96226"/>
                <a:gd name="connsiteX21" fmla="*/ 180401 w 184530"/>
                <a:gd name="connsiteY21" fmla="*/ 36175 h 9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530" h="96226">
                  <a:moveTo>
                    <a:pt x="180401" y="36175"/>
                  </a:moveTo>
                  <a:lnTo>
                    <a:pt x="102187" y="561"/>
                  </a:lnTo>
                  <a:cubicBezTo>
                    <a:pt x="98598" y="-1001"/>
                    <a:pt x="94407" y="575"/>
                    <a:pt x="92736" y="4122"/>
                  </a:cubicBezTo>
                  <a:cubicBezTo>
                    <a:pt x="91106" y="7697"/>
                    <a:pt x="92681" y="11930"/>
                    <a:pt x="96256" y="13560"/>
                  </a:cubicBezTo>
                  <a:cubicBezTo>
                    <a:pt x="96270" y="13560"/>
                    <a:pt x="96283" y="13574"/>
                    <a:pt x="96297" y="13574"/>
                  </a:cubicBezTo>
                  <a:lnTo>
                    <a:pt x="129856" y="28778"/>
                  </a:lnTo>
                  <a:lnTo>
                    <a:pt x="6577" y="39051"/>
                  </a:lnTo>
                  <a:cubicBezTo>
                    <a:pt x="2660" y="39339"/>
                    <a:pt x="-285" y="42763"/>
                    <a:pt x="2" y="46681"/>
                  </a:cubicBezTo>
                  <a:cubicBezTo>
                    <a:pt x="2" y="46695"/>
                    <a:pt x="2" y="46708"/>
                    <a:pt x="2" y="46722"/>
                  </a:cubicBezTo>
                  <a:cubicBezTo>
                    <a:pt x="345" y="50407"/>
                    <a:pt x="3427" y="53242"/>
                    <a:pt x="7125" y="53297"/>
                  </a:cubicBezTo>
                  <a:lnTo>
                    <a:pt x="7125" y="53297"/>
                  </a:lnTo>
                  <a:lnTo>
                    <a:pt x="135062" y="42750"/>
                  </a:lnTo>
                  <a:cubicBezTo>
                    <a:pt x="138965" y="42393"/>
                    <a:pt x="141869" y="38997"/>
                    <a:pt x="141637" y="35079"/>
                  </a:cubicBezTo>
                  <a:cubicBezTo>
                    <a:pt x="141582" y="34805"/>
                    <a:pt x="141582" y="34531"/>
                    <a:pt x="141637" y="34257"/>
                  </a:cubicBezTo>
                  <a:lnTo>
                    <a:pt x="160676" y="42887"/>
                  </a:lnTo>
                  <a:lnTo>
                    <a:pt x="78490" y="82473"/>
                  </a:lnTo>
                  <a:cubicBezTo>
                    <a:pt x="74846" y="83966"/>
                    <a:pt x="73107" y="88130"/>
                    <a:pt x="74614" y="91774"/>
                  </a:cubicBezTo>
                  <a:cubicBezTo>
                    <a:pt x="75764" y="94595"/>
                    <a:pt x="78599" y="96362"/>
                    <a:pt x="81641" y="96171"/>
                  </a:cubicBezTo>
                  <a:cubicBezTo>
                    <a:pt x="82681" y="96143"/>
                    <a:pt x="83709" y="95911"/>
                    <a:pt x="84654" y="95486"/>
                  </a:cubicBezTo>
                  <a:lnTo>
                    <a:pt x="180538" y="49325"/>
                  </a:lnTo>
                  <a:cubicBezTo>
                    <a:pt x="182990" y="48051"/>
                    <a:pt x="184510" y="45517"/>
                    <a:pt x="184510" y="42750"/>
                  </a:cubicBezTo>
                  <a:cubicBezTo>
                    <a:pt x="184592" y="39928"/>
                    <a:pt x="182976" y="37339"/>
                    <a:pt x="180401" y="361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C8FF3F50-F6E2-4A2C-9F41-852C7FB1D5DE}"/>
                </a:ext>
              </a:extLst>
            </p:cNvPr>
            <p:cNvSpPr/>
            <p:nvPr/>
          </p:nvSpPr>
          <p:spPr>
            <a:xfrm>
              <a:off x="12229633" y="6422087"/>
              <a:ext cx="134576" cy="175251"/>
            </a:xfrm>
            <a:custGeom>
              <a:avLst/>
              <a:gdLst>
                <a:gd name="connsiteX0" fmla="*/ 122926 w 134576"/>
                <a:gd name="connsiteY0" fmla="*/ 140965 h 175251"/>
                <a:gd name="connsiteX1" fmla="*/ 74436 w 134576"/>
                <a:gd name="connsiteY1" fmla="*/ 146992 h 175251"/>
                <a:gd name="connsiteX2" fmla="*/ 37453 w 134576"/>
                <a:gd name="connsiteY2" fmla="*/ 103708 h 175251"/>
                <a:gd name="connsiteX3" fmla="*/ 56082 w 134576"/>
                <a:gd name="connsiteY3" fmla="*/ 95763 h 175251"/>
                <a:gd name="connsiteX4" fmla="*/ 88408 w 134576"/>
                <a:gd name="connsiteY4" fmla="*/ 27274 h 175251"/>
                <a:gd name="connsiteX5" fmla="*/ 73204 w 134576"/>
                <a:gd name="connsiteY5" fmla="*/ 564 h 175251"/>
                <a:gd name="connsiteX6" fmla="*/ 40329 w 134576"/>
                <a:gd name="connsiteY6" fmla="*/ 30151 h 175251"/>
                <a:gd name="connsiteX7" fmla="*/ 38686 w 134576"/>
                <a:gd name="connsiteY7" fmla="*/ 33027 h 175251"/>
                <a:gd name="connsiteX8" fmla="*/ 38686 w 134576"/>
                <a:gd name="connsiteY8" fmla="*/ 21658 h 175251"/>
                <a:gd name="connsiteX9" fmla="*/ 31700 w 134576"/>
                <a:gd name="connsiteY9" fmla="*/ 14398 h 175251"/>
                <a:gd name="connsiteX10" fmla="*/ 24454 w 134576"/>
                <a:gd name="connsiteY10" fmla="*/ 20823 h 175251"/>
                <a:gd name="connsiteX11" fmla="*/ 24440 w 134576"/>
                <a:gd name="connsiteY11" fmla="*/ 21384 h 175251"/>
                <a:gd name="connsiteX12" fmla="*/ 22522 w 134576"/>
                <a:gd name="connsiteY12" fmla="*/ 67956 h 175251"/>
                <a:gd name="connsiteX13" fmla="*/ 5811 w 134576"/>
                <a:gd name="connsiteY13" fmla="*/ 172744 h 175251"/>
                <a:gd name="connsiteX14" fmla="*/ 12386 w 134576"/>
                <a:gd name="connsiteY14" fmla="*/ 175210 h 175251"/>
                <a:gd name="connsiteX15" fmla="*/ 16495 w 134576"/>
                <a:gd name="connsiteY15" fmla="*/ 174251 h 175251"/>
                <a:gd name="connsiteX16" fmla="*/ 32248 w 134576"/>
                <a:gd name="connsiteY16" fmla="*/ 125076 h 175251"/>
                <a:gd name="connsiteX17" fmla="*/ 67177 w 134576"/>
                <a:gd name="connsiteY17" fmla="*/ 159183 h 175251"/>
                <a:gd name="connsiteX18" fmla="*/ 132515 w 134576"/>
                <a:gd name="connsiteY18" fmla="*/ 150964 h 175251"/>
                <a:gd name="connsiteX19" fmla="*/ 132515 w 134576"/>
                <a:gd name="connsiteY19" fmla="*/ 140965 h 175251"/>
                <a:gd name="connsiteX20" fmla="*/ 122926 w 134576"/>
                <a:gd name="connsiteY20" fmla="*/ 140965 h 175251"/>
                <a:gd name="connsiteX21" fmla="*/ 14577 w 134576"/>
                <a:gd name="connsiteY21" fmla="*/ 149321 h 175251"/>
                <a:gd name="connsiteX22" fmla="*/ 17317 w 134576"/>
                <a:gd name="connsiteY22" fmla="*/ 132747 h 175251"/>
                <a:gd name="connsiteX23" fmla="*/ 14029 w 134576"/>
                <a:gd name="connsiteY23" fmla="*/ 149321 h 175251"/>
                <a:gd name="connsiteX24" fmla="*/ 37316 w 134576"/>
                <a:gd name="connsiteY24" fmla="*/ 70422 h 175251"/>
                <a:gd name="connsiteX25" fmla="*/ 68820 w 134576"/>
                <a:gd name="connsiteY25" fmla="*/ 14262 h 175251"/>
                <a:gd name="connsiteX26" fmla="*/ 74300 w 134576"/>
                <a:gd name="connsiteY26" fmla="*/ 27959 h 175251"/>
                <a:gd name="connsiteX27" fmla="*/ 50465 w 134576"/>
                <a:gd name="connsiteY27" fmla="*/ 82750 h 175251"/>
                <a:gd name="connsiteX28" fmla="*/ 36083 w 134576"/>
                <a:gd name="connsiteY28" fmla="*/ 88914 h 175251"/>
                <a:gd name="connsiteX29" fmla="*/ 36768 w 134576"/>
                <a:gd name="connsiteY29" fmla="*/ 70422 h 17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4576" h="175251">
                  <a:moveTo>
                    <a:pt x="122926" y="140965"/>
                  </a:moveTo>
                  <a:cubicBezTo>
                    <a:pt x="109845" y="153403"/>
                    <a:pt x="90175" y="155855"/>
                    <a:pt x="74436" y="146992"/>
                  </a:cubicBezTo>
                  <a:cubicBezTo>
                    <a:pt x="57767" y="136924"/>
                    <a:pt x="44795" y="121747"/>
                    <a:pt x="37453" y="103708"/>
                  </a:cubicBezTo>
                  <a:lnTo>
                    <a:pt x="56082" y="95763"/>
                  </a:lnTo>
                  <a:cubicBezTo>
                    <a:pt x="77450" y="86585"/>
                    <a:pt x="89367" y="49739"/>
                    <a:pt x="88408" y="27274"/>
                  </a:cubicBezTo>
                  <a:cubicBezTo>
                    <a:pt x="87723" y="8235"/>
                    <a:pt x="78546" y="2345"/>
                    <a:pt x="73204" y="564"/>
                  </a:cubicBezTo>
                  <a:cubicBezTo>
                    <a:pt x="63478" y="-2587"/>
                    <a:pt x="53205" y="6454"/>
                    <a:pt x="40329" y="30151"/>
                  </a:cubicBezTo>
                  <a:lnTo>
                    <a:pt x="38686" y="33027"/>
                  </a:lnTo>
                  <a:lnTo>
                    <a:pt x="38686" y="21658"/>
                  </a:lnTo>
                  <a:cubicBezTo>
                    <a:pt x="38617" y="17782"/>
                    <a:pt x="35576" y="14618"/>
                    <a:pt x="31700" y="14398"/>
                  </a:cubicBezTo>
                  <a:cubicBezTo>
                    <a:pt x="27919" y="14165"/>
                    <a:pt x="24673" y="17042"/>
                    <a:pt x="24454" y="20823"/>
                  </a:cubicBezTo>
                  <a:cubicBezTo>
                    <a:pt x="24440" y="21014"/>
                    <a:pt x="24440" y="21192"/>
                    <a:pt x="24440" y="21384"/>
                  </a:cubicBezTo>
                  <a:cubicBezTo>
                    <a:pt x="24440" y="36726"/>
                    <a:pt x="23481" y="52615"/>
                    <a:pt x="22522" y="67956"/>
                  </a:cubicBezTo>
                  <a:cubicBezTo>
                    <a:pt x="6222" y="109050"/>
                    <a:pt x="-8572" y="161238"/>
                    <a:pt x="5811" y="172744"/>
                  </a:cubicBezTo>
                  <a:cubicBezTo>
                    <a:pt x="7633" y="174319"/>
                    <a:pt x="9975" y="175196"/>
                    <a:pt x="12386" y="175210"/>
                  </a:cubicBezTo>
                  <a:cubicBezTo>
                    <a:pt x="13810" y="175223"/>
                    <a:pt x="15221" y="174894"/>
                    <a:pt x="16495" y="174251"/>
                  </a:cubicBezTo>
                  <a:cubicBezTo>
                    <a:pt x="23892" y="170826"/>
                    <a:pt x="28823" y="151512"/>
                    <a:pt x="32248" y="125076"/>
                  </a:cubicBezTo>
                  <a:cubicBezTo>
                    <a:pt x="40795" y="139239"/>
                    <a:pt x="52821" y="150978"/>
                    <a:pt x="67177" y="159183"/>
                  </a:cubicBezTo>
                  <a:cubicBezTo>
                    <a:pt x="88354" y="171292"/>
                    <a:pt x="114995" y="167950"/>
                    <a:pt x="132515" y="150964"/>
                  </a:cubicBezTo>
                  <a:cubicBezTo>
                    <a:pt x="135240" y="148198"/>
                    <a:pt x="135240" y="143732"/>
                    <a:pt x="132515" y="140965"/>
                  </a:cubicBezTo>
                  <a:cubicBezTo>
                    <a:pt x="129816" y="138431"/>
                    <a:pt x="125611" y="138431"/>
                    <a:pt x="122926" y="140965"/>
                  </a:cubicBezTo>
                  <a:close/>
                  <a:moveTo>
                    <a:pt x="14577" y="149321"/>
                  </a:moveTo>
                  <a:cubicBezTo>
                    <a:pt x="15180" y="143746"/>
                    <a:pt x="16098" y="138212"/>
                    <a:pt x="17317" y="132747"/>
                  </a:cubicBezTo>
                  <a:cubicBezTo>
                    <a:pt x="15947" y="139185"/>
                    <a:pt x="14988" y="144801"/>
                    <a:pt x="14029" y="149321"/>
                  </a:cubicBezTo>
                  <a:close/>
                  <a:moveTo>
                    <a:pt x="37316" y="70422"/>
                  </a:moveTo>
                  <a:cubicBezTo>
                    <a:pt x="51013" y="35630"/>
                    <a:pt x="64711" y="15631"/>
                    <a:pt x="68820" y="14262"/>
                  </a:cubicBezTo>
                  <a:cubicBezTo>
                    <a:pt x="71834" y="15220"/>
                    <a:pt x="73889" y="20425"/>
                    <a:pt x="74300" y="27959"/>
                  </a:cubicBezTo>
                  <a:cubicBezTo>
                    <a:pt x="75122" y="47547"/>
                    <a:pt x="64300" y="76586"/>
                    <a:pt x="50465" y="82750"/>
                  </a:cubicBezTo>
                  <a:lnTo>
                    <a:pt x="36083" y="88914"/>
                  </a:lnTo>
                  <a:cubicBezTo>
                    <a:pt x="36083" y="82202"/>
                    <a:pt x="36357" y="76723"/>
                    <a:pt x="36768" y="704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590" name="Group 589">
            <a:extLst>
              <a:ext uri="{FF2B5EF4-FFF2-40B4-BE49-F238E27FC236}">
                <a16:creationId xmlns:a16="http://schemas.microsoft.com/office/drawing/2014/main" id="{C3B5E6FB-D5ED-45FC-AF3F-09598A407378}"/>
              </a:ext>
            </a:extLst>
          </p:cNvPr>
          <p:cNvGrpSpPr/>
          <p:nvPr/>
        </p:nvGrpSpPr>
        <p:grpSpPr>
          <a:xfrm>
            <a:off x="11070908" y="6021867"/>
            <a:ext cx="985323" cy="691484"/>
            <a:chOff x="10939803" y="5962286"/>
            <a:chExt cx="985323" cy="691484"/>
          </a:xfrm>
        </p:grpSpPr>
        <p:pic>
          <p:nvPicPr>
            <p:cNvPr id="591" name="Picture 590">
              <a:extLst>
                <a:ext uri="{FF2B5EF4-FFF2-40B4-BE49-F238E27FC236}">
                  <a16:creationId xmlns:a16="http://schemas.microsoft.com/office/drawing/2014/main" id="{6ADDE2A4-6E3F-432D-AA02-C77A6DFB45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592" name="Rectangle 591">
              <a:extLst>
                <a:ext uri="{FF2B5EF4-FFF2-40B4-BE49-F238E27FC236}">
                  <a16:creationId xmlns:a16="http://schemas.microsoft.com/office/drawing/2014/main" id="{57B8B8E1-E686-4CCA-A8C1-0BFC74311E5B}"/>
                </a:ext>
              </a:extLst>
            </p:cNvPr>
            <p:cNvSpPr/>
            <p:nvPr/>
          </p:nvSpPr>
          <p:spPr>
            <a:xfrm>
              <a:off x="11269177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10</a:t>
              </a:r>
            </a:p>
          </p:txBody>
        </p:sp>
      </p:grpSp>
      <p:grpSp>
        <p:nvGrpSpPr>
          <p:cNvPr id="596" name="Group 595">
            <a:extLst>
              <a:ext uri="{FF2B5EF4-FFF2-40B4-BE49-F238E27FC236}">
                <a16:creationId xmlns:a16="http://schemas.microsoft.com/office/drawing/2014/main" id="{8327BE0C-FB81-4DE7-9F78-C08B2F6499FC}"/>
              </a:ext>
            </a:extLst>
          </p:cNvPr>
          <p:cNvGrpSpPr/>
          <p:nvPr/>
        </p:nvGrpSpPr>
        <p:grpSpPr>
          <a:xfrm>
            <a:off x="1076591" y="530693"/>
            <a:ext cx="10038819" cy="5796614"/>
            <a:chOff x="1498863" y="530693"/>
            <a:chExt cx="10038819" cy="5796614"/>
          </a:xfrm>
        </p:grpSpPr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919CF3C4-FA99-4004-B902-AAAF0BC16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1498863" y="530693"/>
              <a:ext cx="5796614" cy="579661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7810D0-F2EF-4B88-801D-8039BACAF7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54278" y="3953528"/>
              <a:ext cx="4383404" cy="10973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550818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34503-AF81-4A81-9C42-F14C586DA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0286" y="517049"/>
            <a:ext cx="1974998" cy="49443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905153B-5764-4838-9626-C286F5A01A09}"/>
              </a:ext>
            </a:extLst>
          </p:cNvPr>
          <p:cNvGrpSpPr/>
          <p:nvPr/>
        </p:nvGrpSpPr>
        <p:grpSpPr>
          <a:xfrm>
            <a:off x="999281" y="1823221"/>
            <a:ext cx="10193439" cy="3211559"/>
            <a:chOff x="1167463" y="1984363"/>
            <a:chExt cx="10193439" cy="3211559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A5A6142-95E0-42AB-9EE2-1EDC002C2917}"/>
                </a:ext>
              </a:extLst>
            </p:cNvPr>
            <p:cNvGrpSpPr/>
            <p:nvPr/>
          </p:nvGrpSpPr>
          <p:grpSpPr>
            <a:xfrm>
              <a:off x="8480902" y="1984363"/>
              <a:ext cx="2880000" cy="3211559"/>
              <a:chOff x="1376000" y="1778613"/>
              <a:chExt cx="2880000" cy="3211559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B348C3AC-3419-4ABF-A0A2-1252319895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6000" y="1778613"/>
                <a:ext cx="2880000" cy="2880000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A9D7B04-A2CC-4F90-A41F-6C4F2E62541F}"/>
                  </a:ext>
                </a:extLst>
              </p:cNvPr>
              <p:cNvSpPr/>
              <p:nvPr/>
            </p:nvSpPr>
            <p:spPr>
              <a:xfrm>
                <a:off x="1784310" y="4528507"/>
                <a:ext cx="206338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400" b="1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Quản trị viên</a:t>
                </a:r>
                <a:endParaRPr lang="en-US" sz="24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B1B3489-C6AA-4574-9519-25CF2183DA47}"/>
                </a:ext>
              </a:extLst>
            </p:cNvPr>
            <p:cNvGrpSpPr/>
            <p:nvPr/>
          </p:nvGrpSpPr>
          <p:grpSpPr>
            <a:xfrm>
              <a:off x="4815708" y="1984363"/>
              <a:ext cx="2896948" cy="3211559"/>
              <a:chOff x="5060615" y="1778613"/>
              <a:chExt cx="2896948" cy="3211559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842BBCB8-0F9D-4A9C-8290-8AFC27F60B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69087" y="1778613"/>
                <a:ext cx="2880000" cy="2880000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8DDA6E5-A0CD-4521-9C3B-D96AEF547BED}"/>
                  </a:ext>
                </a:extLst>
              </p:cNvPr>
              <p:cNvSpPr/>
              <p:nvPr/>
            </p:nvSpPr>
            <p:spPr>
              <a:xfrm>
                <a:off x="5060615" y="4528507"/>
                <a:ext cx="2896948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400" b="1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Người tạo cuộc thi</a:t>
                </a:r>
                <a:endParaRPr lang="en-US" sz="24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00182B2-BCC2-43F6-83D1-FEE8112F9267}"/>
                </a:ext>
              </a:extLst>
            </p:cNvPr>
            <p:cNvGrpSpPr/>
            <p:nvPr/>
          </p:nvGrpSpPr>
          <p:grpSpPr>
            <a:xfrm>
              <a:off x="1167463" y="1984363"/>
              <a:ext cx="2880000" cy="3211559"/>
              <a:chOff x="8762174" y="1778613"/>
              <a:chExt cx="2880000" cy="3211559"/>
            </a:xfrm>
          </p:grpSpPr>
          <p:pic>
            <p:nvPicPr>
              <p:cNvPr id="13" name="Graphic 12">
                <a:extLst>
                  <a:ext uri="{FF2B5EF4-FFF2-40B4-BE49-F238E27FC236}">
                    <a16:creationId xmlns:a16="http://schemas.microsoft.com/office/drawing/2014/main" id="{FCF364FF-F1DD-4B84-A5E2-E2A95A29D3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8762174" y="1778613"/>
                <a:ext cx="2880000" cy="2880000"/>
              </a:xfrm>
              <a:prstGeom prst="rect">
                <a:avLst/>
              </a:prstGeom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4746636-2031-4FFF-9191-DD84D85F2EA2}"/>
                  </a:ext>
                </a:extLst>
              </p:cNvPr>
              <p:cNvSpPr/>
              <p:nvPr/>
            </p:nvSpPr>
            <p:spPr>
              <a:xfrm>
                <a:off x="9168889" y="4528507"/>
                <a:ext cx="2066591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400" b="1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Người dự thi</a:t>
                </a:r>
                <a:endParaRPr lang="en-US" sz="24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CB12D4-9106-44AC-94DA-E2107EF19A9E}"/>
              </a:ext>
            </a:extLst>
          </p:cNvPr>
          <p:cNvGrpSpPr/>
          <p:nvPr/>
        </p:nvGrpSpPr>
        <p:grpSpPr>
          <a:xfrm>
            <a:off x="11070908" y="6021867"/>
            <a:ext cx="985323" cy="691484"/>
            <a:chOff x="10939803" y="5962286"/>
            <a:chExt cx="985323" cy="69148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7803DAE-303B-4FF8-BF3D-0E73548E5E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76366A-010F-443D-9610-7E33DE32D08C}"/>
                </a:ext>
              </a:extLst>
            </p:cNvPr>
            <p:cNvSpPr/>
            <p:nvPr/>
          </p:nvSpPr>
          <p:spPr>
            <a:xfrm>
              <a:off x="11269177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753408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34503-AF81-4A81-9C42-F14C586DA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0286" y="517049"/>
            <a:ext cx="1974998" cy="494436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F1BE0B85-EEC3-4805-94CD-D567DF45AA54}"/>
              </a:ext>
            </a:extLst>
          </p:cNvPr>
          <p:cNvGrpSpPr/>
          <p:nvPr/>
        </p:nvGrpSpPr>
        <p:grpSpPr>
          <a:xfrm>
            <a:off x="1866230" y="1823221"/>
            <a:ext cx="8794000" cy="3211559"/>
            <a:chOff x="1380183" y="2105901"/>
            <a:chExt cx="8794000" cy="3211559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864A4D-766D-4174-8307-FDD58EF187BF}"/>
                </a:ext>
              </a:extLst>
            </p:cNvPr>
            <p:cNvGrpSpPr/>
            <p:nvPr/>
          </p:nvGrpSpPr>
          <p:grpSpPr>
            <a:xfrm>
              <a:off x="1380183" y="2105901"/>
              <a:ext cx="2880000" cy="3211559"/>
              <a:chOff x="1376000" y="1778613"/>
              <a:chExt cx="2880000" cy="3211559"/>
            </a:xfrm>
          </p:grpSpPr>
          <p:pic>
            <p:nvPicPr>
              <p:cNvPr id="33" name="Picture 17">
                <a:extLst>
                  <a:ext uri="{FF2B5EF4-FFF2-40B4-BE49-F238E27FC236}">
                    <a16:creationId xmlns:a16="http://schemas.microsoft.com/office/drawing/2014/main" id="{89360435-36D2-4CFE-84A0-BAFF6DE280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/>
            </p:blipFill>
            <p:spPr>
              <a:xfrm>
                <a:off x="1376000" y="1778613"/>
                <a:ext cx="2880000" cy="2880000"/>
              </a:xfrm>
              <a:prstGeom prst="rect">
                <a:avLst/>
              </a:prstGeom>
            </p:spPr>
          </p:pic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1E23A90-87AB-4170-8211-ED165E364BB7}"/>
                  </a:ext>
                </a:extLst>
              </p:cNvPr>
              <p:cNvSpPr/>
              <p:nvPr/>
            </p:nvSpPr>
            <p:spPr>
              <a:xfrm>
                <a:off x="1782709" y="4528507"/>
                <a:ext cx="2066591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400" b="1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Người dự thi</a:t>
                </a:r>
                <a:endParaRPr lang="en-US" sz="24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E5BBC2B-9445-44B8-8F4F-9F2AEB4A0154}"/>
                </a:ext>
              </a:extLst>
            </p:cNvPr>
            <p:cNvGrpSpPr/>
            <p:nvPr/>
          </p:nvGrpSpPr>
          <p:grpSpPr>
            <a:xfrm>
              <a:off x="4648879" y="2632628"/>
              <a:ext cx="5525304" cy="2158105"/>
              <a:chOff x="4648879" y="2044023"/>
              <a:chExt cx="5525304" cy="2158105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561E5CE0-DB18-4A41-B857-2C4589EEC7CF}"/>
                  </a:ext>
                </a:extLst>
              </p:cNvPr>
              <p:cNvSpPr/>
              <p:nvPr/>
            </p:nvSpPr>
            <p:spPr>
              <a:xfrm>
                <a:off x="4648879" y="2044023"/>
                <a:ext cx="4146456" cy="58477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vi-VN" sz="32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Tham gia làm bài thi</a:t>
                </a:r>
                <a:endPara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A44AB47-4BE6-482E-8843-0CA589F0C2A2}"/>
                  </a:ext>
                </a:extLst>
              </p:cNvPr>
              <p:cNvSpPr/>
              <p:nvPr/>
            </p:nvSpPr>
            <p:spPr>
              <a:xfrm>
                <a:off x="4648879" y="3253513"/>
                <a:ext cx="5190845" cy="58477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vi-VN" sz="32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Quản lý thông tin cá nhân</a:t>
                </a:r>
                <a:endPara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2BDFC67-4EBF-4582-8507-36EDBB4308AC}"/>
                  </a:ext>
                </a:extLst>
              </p:cNvPr>
              <p:cNvSpPr/>
              <p:nvPr/>
            </p:nvSpPr>
            <p:spPr>
              <a:xfrm>
                <a:off x="4816306" y="2533764"/>
                <a:ext cx="5357877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r>
                  <a:rPr lang="vi-VN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Nội dung các cuộc thi</a:t>
                </a:r>
                <a:r>
                  <a:rPr lang="en-US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và</a:t>
                </a:r>
                <a:r>
                  <a:rPr lang="vi-VN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US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làm bài </a:t>
                </a:r>
                <a:r>
                  <a:rPr lang="vi-VN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thi</a:t>
                </a:r>
                <a:endParaRPr lang="en-US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5F4A047-6BD8-4669-9556-6510A5E83F9C}"/>
                  </a:ext>
                </a:extLst>
              </p:cNvPr>
              <p:cNvSpPr/>
              <p:nvPr/>
            </p:nvSpPr>
            <p:spPr>
              <a:xfrm>
                <a:off x="4816306" y="3740463"/>
                <a:ext cx="4515980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r>
                  <a:rPr lang="vi-VN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Quản lý thông tin người dùng</a:t>
                </a:r>
                <a:endParaRPr lang="en-US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FCA004F-DB39-455D-8319-88D559B777E7}"/>
              </a:ext>
            </a:extLst>
          </p:cNvPr>
          <p:cNvGrpSpPr/>
          <p:nvPr/>
        </p:nvGrpSpPr>
        <p:grpSpPr>
          <a:xfrm>
            <a:off x="11070908" y="6021867"/>
            <a:ext cx="985322" cy="691484"/>
            <a:chOff x="10939803" y="5962286"/>
            <a:chExt cx="985322" cy="691484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D4FAA71-EBB0-46C3-8B73-68ED04ACC0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7C66617-943F-427B-AE25-86287B66E121}"/>
                </a:ext>
              </a:extLst>
            </p:cNvPr>
            <p:cNvSpPr/>
            <p:nvPr/>
          </p:nvSpPr>
          <p:spPr>
            <a:xfrm>
              <a:off x="11269176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136150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34503-AF81-4A81-9C42-F14C586DA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0286" y="517049"/>
            <a:ext cx="1974998" cy="49443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AE9DABC-5320-4795-BBE4-6D2B86E7FFE0}"/>
              </a:ext>
            </a:extLst>
          </p:cNvPr>
          <p:cNvGrpSpPr/>
          <p:nvPr/>
        </p:nvGrpSpPr>
        <p:grpSpPr>
          <a:xfrm>
            <a:off x="956476" y="1563799"/>
            <a:ext cx="10559663" cy="3730403"/>
            <a:chOff x="956476" y="1563799"/>
            <a:chExt cx="10559663" cy="3730403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638E1CA-DB9D-4CCF-BEB8-A72F161CF6D9}"/>
                </a:ext>
              </a:extLst>
            </p:cNvPr>
            <p:cNvGrpSpPr/>
            <p:nvPr/>
          </p:nvGrpSpPr>
          <p:grpSpPr>
            <a:xfrm>
              <a:off x="956476" y="1823221"/>
              <a:ext cx="2896948" cy="3211559"/>
              <a:chOff x="1367529" y="1778613"/>
              <a:chExt cx="2896948" cy="3211559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BFB4A0E4-F968-44CB-ACE9-63172631D6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376000" y="1778613"/>
                <a:ext cx="2880000" cy="2880000"/>
              </a:xfrm>
              <a:prstGeom prst="rect">
                <a:avLst/>
              </a:prstGeom>
            </p:spPr>
          </p:pic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0322836-E168-44BC-B1AB-C92613AC828D}"/>
                  </a:ext>
                </a:extLst>
              </p:cNvPr>
              <p:cNvSpPr/>
              <p:nvPr/>
            </p:nvSpPr>
            <p:spPr>
              <a:xfrm>
                <a:off x="1367529" y="4528507"/>
                <a:ext cx="2896948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400" b="1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Người tạo cuộc thi</a:t>
                </a:r>
                <a:endParaRPr lang="en-US" sz="24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859850B-9D5E-428A-B5F6-55E31A294B4D}"/>
                </a:ext>
              </a:extLst>
            </p:cNvPr>
            <p:cNvGrpSpPr/>
            <p:nvPr/>
          </p:nvGrpSpPr>
          <p:grpSpPr>
            <a:xfrm>
              <a:off x="4242257" y="1563799"/>
              <a:ext cx="7273882" cy="3730403"/>
              <a:chOff x="4242257" y="1563799"/>
              <a:chExt cx="7273882" cy="3730403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B84105B-CBC3-4A59-998E-6E22E62F1213}"/>
                  </a:ext>
                </a:extLst>
              </p:cNvPr>
              <p:cNvSpPr/>
              <p:nvPr/>
            </p:nvSpPr>
            <p:spPr>
              <a:xfrm>
                <a:off x="4242257" y="1563799"/>
                <a:ext cx="3312125" cy="58477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r>
                  <a:rPr lang="vi-VN" sz="32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Quản lý cuộc thi</a:t>
                </a:r>
                <a:endPara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3817A3A-1C7C-4579-8B4F-11FC4E6E8AE7}"/>
                  </a:ext>
                </a:extLst>
              </p:cNvPr>
              <p:cNvSpPr/>
              <p:nvPr/>
            </p:nvSpPr>
            <p:spPr>
              <a:xfrm>
                <a:off x="4242257" y="2773289"/>
                <a:ext cx="3120534" cy="58477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r>
                  <a:rPr lang="vi-VN" sz="32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Quản lý bài thi</a:t>
                </a:r>
                <a:endPara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D8AB4A3-8AD4-474D-AAD7-2308B08D09E7}"/>
                  </a:ext>
                </a:extLst>
              </p:cNvPr>
              <p:cNvSpPr/>
              <p:nvPr/>
            </p:nvSpPr>
            <p:spPr>
              <a:xfrm>
                <a:off x="4242257" y="3982779"/>
                <a:ext cx="1987019" cy="58477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32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Thống kê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B7890A9-E976-4795-81BA-0D3686C6B9E3}"/>
                  </a:ext>
                </a:extLst>
              </p:cNvPr>
              <p:cNvSpPr/>
              <p:nvPr/>
            </p:nvSpPr>
            <p:spPr>
              <a:xfrm>
                <a:off x="4461573" y="2053540"/>
                <a:ext cx="6320225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vi-VN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Tạo và quản lý các cuộc thi</a:t>
                </a:r>
                <a:endParaRPr lang="en-US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ADAB79E-B509-44E9-89B5-BB1B50BA8EE8}"/>
                  </a:ext>
                </a:extLst>
              </p:cNvPr>
              <p:cNvSpPr/>
              <p:nvPr/>
            </p:nvSpPr>
            <p:spPr>
              <a:xfrm>
                <a:off x="4461572" y="3260239"/>
                <a:ext cx="6638555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vi-VN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Tạo và quản lý các đề thi, đề kiểm tra</a:t>
                </a:r>
                <a:endParaRPr lang="en-US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49DD3C1-8A4D-4966-9CD5-6987EC7F829E}"/>
                  </a:ext>
                </a:extLst>
              </p:cNvPr>
              <p:cNvSpPr/>
              <p:nvPr/>
            </p:nvSpPr>
            <p:spPr>
              <a:xfrm>
                <a:off x="4461573" y="4463205"/>
                <a:ext cx="7054566" cy="83099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vi-VN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Thống kê, xuất kết quả của các cuộc thi, bài thi</a:t>
                </a:r>
                <a:r>
                  <a:rPr lang="en-US" sz="2400" b="1" cap="none" spc="0">
                    <a:ln w="0"/>
                    <a:solidFill>
                      <a:schemeClr val="bg1">
                        <a:lumMod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, danh sách người dự thi</a:t>
                </a: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6B20B12-7F9F-4D39-A67B-9BD1B8FC1D81}"/>
              </a:ext>
            </a:extLst>
          </p:cNvPr>
          <p:cNvGrpSpPr/>
          <p:nvPr/>
        </p:nvGrpSpPr>
        <p:grpSpPr>
          <a:xfrm>
            <a:off x="11070908" y="6021867"/>
            <a:ext cx="985323" cy="691484"/>
            <a:chOff x="10939803" y="5962286"/>
            <a:chExt cx="985323" cy="691484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945EA27-A6D3-4A7B-B107-4589A567C2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8132B65-622F-4FB3-9205-117DF880D6A0}"/>
                </a:ext>
              </a:extLst>
            </p:cNvPr>
            <p:cNvSpPr/>
            <p:nvPr/>
          </p:nvSpPr>
          <p:spPr>
            <a:xfrm>
              <a:off x="11269177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13</a:t>
              </a:r>
              <a:endParaRPr lang="en-US" sz="32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036676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34503-AF81-4A81-9C42-F14C586DA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0286" y="517049"/>
            <a:ext cx="1974998" cy="4944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CA1A84F5-5ED9-4D68-8796-EED6547383F8}"/>
              </a:ext>
            </a:extLst>
          </p:cNvPr>
          <p:cNvGrpSpPr/>
          <p:nvPr/>
        </p:nvGrpSpPr>
        <p:grpSpPr>
          <a:xfrm>
            <a:off x="1380183" y="1823221"/>
            <a:ext cx="9759693" cy="3211559"/>
            <a:chOff x="1380183" y="2180657"/>
            <a:chExt cx="9759693" cy="321155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EE1B748-0002-4C8F-99B0-49082C82761E}"/>
                </a:ext>
              </a:extLst>
            </p:cNvPr>
            <p:cNvGrpSpPr/>
            <p:nvPr/>
          </p:nvGrpSpPr>
          <p:grpSpPr>
            <a:xfrm>
              <a:off x="1380183" y="2180657"/>
              <a:ext cx="2880000" cy="3211559"/>
              <a:chOff x="1376000" y="1778613"/>
              <a:chExt cx="2880000" cy="3211559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6C5D1F3B-FB74-43D9-8135-B6147AAF90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6000" y="1778613"/>
                <a:ext cx="2880000" cy="2880000"/>
              </a:xfrm>
              <a:prstGeom prst="rect">
                <a:avLst/>
              </a:prstGeom>
            </p:spPr>
          </p:pic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9BE3276-55DF-41E2-8003-DF58DE2D9D99}"/>
                  </a:ext>
                </a:extLst>
              </p:cNvPr>
              <p:cNvSpPr/>
              <p:nvPr/>
            </p:nvSpPr>
            <p:spPr>
              <a:xfrm>
                <a:off x="1784310" y="4528507"/>
                <a:ext cx="206338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400" b="1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Quản trị viên</a:t>
                </a:r>
                <a:endParaRPr lang="en-US" sz="24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EE7DCA2-7D03-4C28-B267-85665BF76A8B}"/>
                </a:ext>
              </a:extLst>
            </p:cNvPr>
            <p:cNvSpPr/>
            <p:nvPr/>
          </p:nvSpPr>
          <p:spPr>
            <a:xfrm>
              <a:off x="5070695" y="2711217"/>
              <a:ext cx="370325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vi-VN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Quản lý tài khoản</a:t>
              </a:r>
              <a:endParaRPr lang="en-US" sz="32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19D215F-F874-4024-8DBA-7F2F2767A392}"/>
                </a:ext>
              </a:extLst>
            </p:cNvPr>
            <p:cNvSpPr/>
            <p:nvPr/>
          </p:nvSpPr>
          <p:spPr>
            <a:xfrm>
              <a:off x="5070695" y="3920136"/>
              <a:ext cx="198701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vi-VN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Thống kê</a:t>
              </a:r>
              <a:endParaRPr lang="en-US" sz="32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CE60E47-D61D-4019-BF14-8C8663F6BEAF}"/>
                </a:ext>
              </a:extLst>
            </p:cNvPr>
            <p:cNvSpPr/>
            <p:nvPr/>
          </p:nvSpPr>
          <p:spPr>
            <a:xfrm>
              <a:off x="5315396" y="3198167"/>
              <a:ext cx="4520789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vi-VN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Quản lý </a:t>
              </a:r>
              <a:r>
                <a:rPr lang="en-US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tài khoản </a:t>
              </a:r>
              <a:r>
                <a:rPr lang="vi-VN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người dùng</a:t>
              </a:r>
              <a:endParaRPr lang="en-US" sz="2400" b="1" cap="none" spc="0">
                <a:ln w="0"/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CC350EF-4397-48D2-BA9A-28722120D592}"/>
                </a:ext>
              </a:extLst>
            </p:cNvPr>
            <p:cNvSpPr/>
            <p:nvPr/>
          </p:nvSpPr>
          <p:spPr>
            <a:xfrm>
              <a:off x="5315396" y="4468886"/>
              <a:ext cx="5824480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vi-VN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Tạo thống kê các cuộc thi, người d</a:t>
              </a:r>
              <a:r>
                <a:rPr lang="en-US" sz="2400" b="1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ù</a:t>
              </a:r>
              <a:r>
                <a:rPr lang="vi-VN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ng</a:t>
              </a:r>
              <a:r>
                <a:rPr lang="en-US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,</a:t>
              </a:r>
            </a:p>
            <a:p>
              <a:r>
                <a:rPr lang="en-US" sz="2400" b="1" cap="none" spc="0">
                  <a:ln w="0"/>
                  <a:solidFill>
                    <a:schemeClr val="bg1">
                      <a:lumMod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doanh thu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3483DB2-5109-4BB9-9365-760C58EA0A3E}"/>
              </a:ext>
            </a:extLst>
          </p:cNvPr>
          <p:cNvGrpSpPr/>
          <p:nvPr/>
        </p:nvGrpSpPr>
        <p:grpSpPr>
          <a:xfrm>
            <a:off x="11070908" y="6021867"/>
            <a:ext cx="985322" cy="691484"/>
            <a:chOff x="10939803" y="5962286"/>
            <a:chExt cx="985322" cy="691484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B06E406-BA48-4A54-B946-1A70D5E2B5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73E6D21-4458-4D5B-8D31-E51E57DD87F5}"/>
                </a:ext>
              </a:extLst>
            </p:cNvPr>
            <p:cNvSpPr/>
            <p:nvPr/>
          </p:nvSpPr>
          <p:spPr>
            <a:xfrm>
              <a:off x="11269176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823566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E957110-EC55-4F82-BC1A-BD5CC370E13E}"/>
              </a:ext>
            </a:extLst>
          </p:cNvPr>
          <p:cNvGrpSpPr/>
          <p:nvPr/>
        </p:nvGrpSpPr>
        <p:grpSpPr>
          <a:xfrm>
            <a:off x="-244820" y="-1101055"/>
            <a:ext cx="14564765" cy="8366439"/>
            <a:chOff x="-244820" y="-1101055"/>
            <a:chExt cx="14564765" cy="8366439"/>
          </a:xfrm>
        </p:grpSpPr>
        <p:grpSp>
          <p:nvGrpSpPr>
            <p:cNvPr id="299" name="Graphic 2">
              <a:extLst>
                <a:ext uri="{FF2B5EF4-FFF2-40B4-BE49-F238E27FC236}">
                  <a16:creationId xmlns:a16="http://schemas.microsoft.com/office/drawing/2014/main" id="{A5447E6F-4E91-4927-AC62-F6AC9C64040D}"/>
                </a:ext>
              </a:extLst>
            </p:cNvPr>
            <p:cNvGrpSpPr/>
            <p:nvPr/>
          </p:nvGrpSpPr>
          <p:grpSpPr>
            <a:xfrm rot="10977074">
              <a:off x="3618690" y="-407385"/>
              <a:ext cx="10701255" cy="7672769"/>
              <a:chOff x="6271890" y="2059510"/>
              <a:chExt cx="6410570" cy="4596360"/>
            </a:xfr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</p:grpSpPr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E8F176D-A049-44FA-91A6-4DD3DC5AA910}"/>
                  </a:ext>
                </a:extLst>
              </p:cNvPr>
              <p:cNvSpPr/>
              <p:nvPr/>
            </p:nvSpPr>
            <p:spPr>
              <a:xfrm>
                <a:off x="11606727" y="4117030"/>
                <a:ext cx="67135" cy="84305"/>
              </a:xfrm>
              <a:custGeom>
                <a:avLst/>
                <a:gdLst>
                  <a:gd name="connsiteX0" fmla="*/ 45195 w 67135"/>
                  <a:gd name="connsiteY0" fmla="*/ 981 h 84305"/>
                  <a:gd name="connsiteX1" fmla="*/ 2184 w 67135"/>
                  <a:gd name="connsiteY1" fmla="*/ 33171 h 84305"/>
                  <a:gd name="connsiteX2" fmla="*/ 21772 w 67135"/>
                  <a:gd name="connsiteY2" fmla="*/ 83304 h 84305"/>
                  <a:gd name="connsiteX3" fmla="*/ 28894 w 67135"/>
                  <a:gd name="connsiteY3" fmla="*/ 84263 h 84305"/>
                  <a:gd name="connsiteX4" fmla="*/ 48345 w 67135"/>
                  <a:gd name="connsiteY4" fmla="*/ 76866 h 84305"/>
                  <a:gd name="connsiteX5" fmla="*/ 64919 w 67135"/>
                  <a:gd name="connsiteY5" fmla="*/ 50978 h 84305"/>
                  <a:gd name="connsiteX6" fmla="*/ 45195 w 67135"/>
                  <a:gd name="connsiteY6" fmla="*/ 981 h 84305"/>
                  <a:gd name="connsiteX7" fmla="*/ 51222 w 67135"/>
                  <a:gd name="connsiteY7" fmla="*/ 47142 h 84305"/>
                  <a:gd name="connsiteX8" fmla="*/ 39579 w 67135"/>
                  <a:gd name="connsiteY8" fmla="*/ 65771 h 84305"/>
                  <a:gd name="connsiteX9" fmla="*/ 25881 w 67135"/>
                  <a:gd name="connsiteY9" fmla="*/ 69607 h 84305"/>
                  <a:gd name="connsiteX10" fmla="*/ 16018 w 67135"/>
                  <a:gd name="connsiteY10" fmla="*/ 37143 h 84305"/>
                  <a:gd name="connsiteX11" fmla="*/ 38346 w 67135"/>
                  <a:gd name="connsiteY11" fmla="*/ 14131 h 84305"/>
                  <a:gd name="connsiteX12" fmla="*/ 41496 w 67135"/>
                  <a:gd name="connsiteY12" fmla="*/ 14131 h 84305"/>
                  <a:gd name="connsiteX13" fmla="*/ 51222 w 67135"/>
                  <a:gd name="connsiteY13" fmla="*/ 47142 h 8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5" h="84305">
                    <a:moveTo>
                      <a:pt x="45195" y="981"/>
                    </a:moveTo>
                    <a:cubicBezTo>
                      <a:pt x="27662" y="-4087"/>
                      <a:pt x="8759" y="10159"/>
                      <a:pt x="2184" y="33171"/>
                    </a:cubicBezTo>
                    <a:cubicBezTo>
                      <a:pt x="-4391" y="56183"/>
                      <a:pt x="4238" y="78236"/>
                      <a:pt x="21772" y="83304"/>
                    </a:cubicBezTo>
                    <a:cubicBezTo>
                      <a:pt x="24086" y="83962"/>
                      <a:pt x="26484" y="84277"/>
                      <a:pt x="28894" y="84263"/>
                    </a:cubicBezTo>
                    <a:cubicBezTo>
                      <a:pt x="36045" y="84154"/>
                      <a:pt x="42921" y="81537"/>
                      <a:pt x="48345" y="76866"/>
                    </a:cubicBezTo>
                    <a:cubicBezTo>
                      <a:pt x="56440" y="70182"/>
                      <a:pt x="62248" y="61128"/>
                      <a:pt x="64919" y="50978"/>
                    </a:cubicBezTo>
                    <a:cubicBezTo>
                      <a:pt x="71494" y="27966"/>
                      <a:pt x="62865" y="5912"/>
                      <a:pt x="45195" y="981"/>
                    </a:cubicBezTo>
                    <a:close/>
                    <a:moveTo>
                      <a:pt x="51222" y="47142"/>
                    </a:moveTo>
                    <a:cubicBezTo>
                      <a:pt x="49290" y="54375"/>
                      <a:pt x="45236" y="60868"/>
                      <a:pt x="39579" y="65771"/>
                    </a:cubicBezTo>
                    <a:cubicBezTo>
                      <a:pt x="35866" y="69114"/>
                      <a:pt x="30798" y="70538"/>
                      <a:pt x="25881" y="69607"/>
                    </a:cubicBezTo>
                    <a:cubicBezTo>
                      <a:pt x="16292" y="66867"/>
                      <a:pt x="12183" y="51937"/>
                      <a:pt x="16018" y="37143"/>
                    </a:cubicBezTo>
                    <a:cubicBezTo>
                      <a:pt x="19854" y="22350"/>
                      <a:pt x="29716" y="14131"/>
                      <a:pt x="38346" y="14131"/>
                    </a:cubicBezTo>
                    <a:lnTo>
                      <a:pt x="41496" y="14131"/>
                    </a:lnTo>
                    <a:cubicBezTo>
                      <a:pt x="50947" y="17555"/>
                      <a:pt x="55468" y="32212"/>
                      <a:pt x="51222" y="47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9A62769-F9B7-42C8-8546-40A4BD0241B9}"/>
                  </a:ext>
                </a:extLst>
              </p:cNvPr>
              <p:cNvSpPr/>
              <p:nvPr/>
            </p:nvSpPr>
            <p:spPr>
              <a:xfrm>
                <a:off x="11708236" y="4077645"/>
                <a:ext cx="23834" cy="32189"/>
              </a:xfrm>
              <a:custGeom>
                <a:avLst/>
                <a:gdLst>
                  <a:gd name="connsiteX0" fmla="*/ 11900 w 23834"/>
                  <a:gd name="connsiteY0" fmla="*/ 32148 h 32189"/>
                  <a:gd name="connsiteX1" fmla="*/ 23817 w 23834"/>
                  <a:gd name="connsiteY1" fmla="*/ 15985 h 32189"/>
                  <a:gd name="connsiteX2" fmla="*/ 11900 w 23834"/>
                  <a:gd name="connsiteY2" fmla="*/ -42 h 32189"/>
                  <a:gd name="connsiteX3" fmla="*/ -17 w 23834"/>
                  <a:gd name="connsiteY3" fmla="*/ 15985 h 32189"/>
                  <a:gd name="connsiteX4" fmla="*/ 11900 w 23834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4" h="32189">
                    <a:moveTo>
                      <a:pt x="11900" y="32148"/>
                    </a:moveTo>
                    <a:cubicBezTo>
                      <a:pt x="18475" y="32148"/>
                      <a:pt x="23817" y="25025"/>
                      <a:pt x="23817" y="15985"/>
                    </a:cubicBezTo>
                    <a:cubicBezTo>
                      <a:pt x="23817" y="6944"/>
                      <a:pt x="18475" y="-42"/>
                      <a:pt x="11900" y="-42"/>
                    </a:cubicBezTo>
                    <a:cubicBezTo>
                      <a:pt x="5325" y="-42"/>
                      <a:pt x="-17" y="7081"/>
                      <a:pt x="-17" y="15985"/>
                    </a:cubicBezTo>
                    <a:cubicBezTo>
                      <a:pt x="-17" y="24888"/>
                      <a:pt x="5325" y="32148"/>
                      <a:pt x="11900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D17A5457-B8FE-482F-B09D-740BCC65E2A4}"/>
                  </a:ext>
                </a:extLst>
              </p:cNvPr>
              <p:cNvSpPr/>
              <p:nvPr/>
            </p:nvSpPr>
            <p:spPr>
              <a:xfrm>
                <a:off x="11710702" y="4120108"/>
                <a:ext cx="23696" cy="32326"/>
              </a:xfrm>
              <a:custGeom>
                <a:avLst/>
                <a:gdLst>
                  <a:gd name="connsiteX0" fmla="*/ 11763 w 23696"/>
                  <a:gd name="connsiteY0" fmla="*/ -42 h 32326"/>
                  <a:gd name="connsiteX1" fmla="*/ -17 w 23696"/>
                  <a:gd name="connsiteY1" fmla="*/ 16122 h 32326"/>
                  <a:gd name="connsiteX2" fmla="*/ 11763 w 23696"/>
                  <a:gd name="connsiteY2" fmla="*/ 32285 h 32326"/>
                  <a:gd name="connsiteX3" fmla="*/ 23680 w 23696"/>
                  <a:gd name="connsiteY3" fmla="*/ 16122 h 32326"/>
                  <a:gd name="connsiteX4" fmla="*/ 11763 w 23696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6" h="32326">
                    <a:moveTo>
                      <a:pt x="11763" y="-42"/>
                    </a:moveTo>
                    <a:cubicBezTo>
                      <a:pt x="5188" y="-42"/>
                      <a:pt x="-17" y="7218"/>
                      <a:pt x="-17" y="16122"/>
                    </a:cubicBezTo>
                    <a:cubicBezTo>
                      <a:pt x="-17" y="25025"/>
                      <a:pt x="5188" y="32285"/>
                      <a:pt x="11763" y="32285"/>
                    </a:cubicBezTo>
                    <a:cubicBezTo>
                      <a:pt x="18338" y="32285"/>
                      <a:pt x="23680" y="25025"/>
                      <a:pt x="23680" y="16122"/>
                    </a:cubicBezTo>
                    <a:cubicBezTo>
                      <a:pt x="23680" y="7218"/>
                      <a:pt x="17653" y="-42"/>
                      <a:pt x="1176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42E87A55-1DE5-4B9F-A501-3DAAF71FDD8F}"/>
                  </a:ext>
                </a:extLst>
              </p:cNvPr>
              <p:cNvSpPr/>
              <p:nvPr/>
            </p:nvSpPr>
            <p:spPr>
              <a:xfrm>
                <a:off x="11786228" y="3976967"/>
                <a:ext cx="79669" cy="295733"/>
              </a:xfrm>
              <a:custGeom>
                <a:avLst/>
                <a:gdLst>
                  <a:gd name="connsiteX0" fmla="*/ 79652 w 79669"/>
                  <a:gd name="connsiteY0" fmla="*/ 10780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780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054"/>
                      <a:pt x="-56777" y="112827"/>
                      <a:pt x="31162" y="295692"/>
                    </a:cubicBezTo>
                    <a:lnTo>
                      <a:pt x="44038" y="289528"/>
                    </a:lnTo>
                    <a:cubicBezTo>
                      <a:pt x="-39244" y="116526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F7DA9A97-E20F-4F62-8658-C54351C104F2}"/>
                  </a:ext>
                </a:extLst>
              </p:cNvPr>
              <p:cNvSpPr/>
              <p:nvPr/>
            </p:nvSpPr>
            <p:spPr>
              <a:xfrm>
                <a:off x="12234776" y="3974912"/>
                <a:ext cx="57363" cy="297103"/>
              </a:xfrm>
              <a:custGeom>
                <a:avLst/>
                <a:gdLst>
                  <a:gd name="connsiteX0" fmla="*/ -17 w 57363"/>
                  <a:gd name="connsiteY0" fmla="*/ 8999 h 297103"/>
                  <a:gd name="connsiteX1" fmla="*/ -17 w 57363"/>
                  <a:gd name="connsiteY1" fmla="*/ 289802 h 297103"/>
                  <a:gd name="connsiteX2" fmla="*/ 12174 w 57363"/>
                  <a:gd name="connsiteY2" fmla="*/ 297062 h 297103"/>
                  <a:gd name="connsiteX3" fmla="*/ 12174 w 57363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3" h="297103">
                    <a:moveTo>
                      <a:pt x="-17" y="8999"/>
                    </a:moveTo>
                    <a:cubicBezTo>
                      <a:pt x="942" y="10095"/>
                      <a:pt x="95867" y="129265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40ABB1F6-4C9B-4999-8398-1CCE37DE61AE}"/>
                  </a:ext>
                </a:extLst>
              </p:cNvPr>
              <p:cNvSpPr/>
              <p:nvPr/>
            </p:nvSpPr>
            <p:spPr>
              <a:xfrm>
                <a:off x="11816421" y="4060979"/>
                <a:ext cx="129744" cy="116258"/>
              </a:xfrm>
              <a:custGeom>
                <a:avLst/>
                <a:gdLst>
                  <a:gd name="connsiteX0" fmla="*/ 86443 w 129744"/>
                  <a:gd name="connsiteY0" fmla="*/ 46211 h 116258"/>
                  <a:gd name="connsiteX1" fmla="*/ 98634 w 129744"/>
                  <a:gd name="connsiteY1" fmla="*/ 22377 h 116258"/>
                  <a:gd name="connsiteX2" fmla="*/ 103291 w 129744"/>
                  <a:gd name="connsiteY2" fmla="*/ 15802 h 116258"/>
                  <a:gd name="connsiteX3" fmla="*/ 116030 w 129744"/>
                  <a:gd name="connsiteY3" fmla="*/ 53882 h 116258"/>
                  <a:gd name="connsiteX4" fmla="*/ 129728 w 129744"/>
                  <a:gd name="connsiteY4" fmla="*/ 51827 h 116258"/>
                  <a:gd name="connsiteX5" fmla="*/ 105757 w 129744"/>
                  <a:gd name="connsiteY5" fmla="*/ 1693 h 116258"/>
                  <a:gd name="connsiteX6" fmla="*/ 85895 w 129744"/>
                  <a:gd name="connsiteY6" fmla="*/ 15391 h 116258"/>
                  <a:gd name="connsiteX7" fmla="*/ 84115 w 129744"/>
                  <a:gd name="connsiteY7" fmla="*/ 18815 h 116258"/>
                  <a:gd name="connsiteX8" fmla="*/ 74800 w 129744"/>
                  <a:gd name="connsiteY8" fmla="*/ 5118 h 116258"/>
                  <a:gd name="connsiteX9" fmla="*/ 55076 w 129744"/>
                  <a:gd name="connsiteY9" fmla="*/ 1008 h 116258"/>
                  <a:gd name="connsiteX10" fmla="*/ 26173 w 129744"/>
                  <a:gd name="connsiteY10" fmla="*/ 49909 h 116258"/>
                  <a:gd name="connsiteX11" fmla="*/ 39871 w 129744"/>
                  <a:gd name="connsiteY11" fmla="*/ 53060 h 116258"/>
                  <a:gd name="connsiteX12" fmla="*/ 59733 w 129744"/>
                  <a:gd name="connsiteY12" fmla="*/ 14432 h 116258"/>
                  <a:gd name="connsiteX13" fmla="*/ 65897 w 129744"/>
                  <a:gd name="connsiteY13" fmla="*/ 16213 h 116258"/>
                  <a:gd name="connsiteX14" fmla="*/ 72335 w 129744"/>
                  <a:gd name="connsiteY14" fmla="*/ 41280 h 116258"/>
                  <a:gd name="connsiteX15" fmla="*/ 70417 w 129744"/>
                  <a:gd name="connsiteY15" fmla="*/ 46211 h 116258"/>
                  <a:gd name="connsiteX16" fmla="*/ 29324 w 129744"/>
                  <a:gd name="connsiteY16" fmla="*/ 100043 h 116258"/>
                  <a:gd name="connsiteX17" fmla="*/ 15626 w 129744"/>
                  <a:gd name="connsiteY17" fmla="*/ 92783 h 116258"/>
                  <a:gd name="connsiteX18" fmla="*/ 14804 w 129744"/>
                  <a:gd name="connsiteY18" fmla="*/ 85660 h 116258"/>
                  <a:gd name="connsiteX19" fmla="*/ 1107 w 129744"/>
                  <a:gd name="connsiteY19" fmla="*/ 80866 h 116258"/>
                  <a:gd name="connsiteX20" fmla="*/ 2887 w 129744"/>
                  <a:gd name="connsiteY20" fmla="*/ 99632 h 116258"/>
                  <a:gd name="connsiteX21" fmla="*/ 26858 w 129744"/>
                  <a:gd name="connsiteY21" fmla="*/ 113330 h 116258"/>
                  <a:gd name="connsiteX22" fmla="*/ 31653 w 129744"/>
                  <a:gd name="connsiteY22" fmla="*/ 113330 h 116258"/>
                  <a:gd name="connsiteX23" fmla="*/ 67266 w 129744"/>
                  <a:gd name="connsiteY23" fmla="*/ 83880 h 116258"/>
                  <a:gd name="connsiteX24" fmla="*/ 72882 w 129744"/>
                  <a:gd name="connsiteY24" fmla="*/ 109494 h 116258"/>
                  <a:gd name="connsiteX25" fmla="*/ 91648 w 129744"/>
                  <a:gd name="connsiteY25" fmla="*/ 116206 h 116258"/>
                  <a:gd name="connsiteX26" fmla="*/ 100415 w 129744"/>
                  <a:gd name="connsiteY26" fmla="*/ 115110 h 116258"/>
                  <a:gd name="connsiteX27" fmla="*/ 127810 w 129744"/>
                  <a:gd name="connsiteY27" fmla="*/ 94975 h 116258"/>
                  <a:gd name="connsiteX28" fmla="*/ 114797 w 129744"/>
                  <a:gd name="connsiteY28" fmla="*/ 89496 h 116258"/>
                  <a:gd name="connsiteX29" fmla="*/ 96853 w 129744"/>
                  <a:gd name="connsiteY29" fmla="*/ 101276 h 116258"/>
                  <a:gd name="connsiteX30" fmla="*/ 81786 w 129744"/>
                  <a:gd name="connsiteY30" fmla="*/ 98810 h 116258"/>
                  <a:gd name="connsiteX31" fmla="*/ 83293 w 129744"/>
                  <a:gd name="connsiteY31" fmla="*/ 68949 h 116258"/>
                  <a:gd name="connsiteX32" fmla="*/ 86443 w 129744"/>
                  <a:gd name="connsiteY32" fmla="*/ 46211 h 116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744" h="116258">
                    <a:moveTo>
                      <a:pt x="86443" y="46211"/>
                    </a:moveTo>
                    <a:cubicBezTo>
                      <a:pt x="90415" y="37855"/>
                      <a:pt x="94525" y="29500"/>
                      <a:pt x="98634" y="22377"/>
                    </a:cubicBezTo>
                    <a:cubicBezTo>
                      <a:pt x="99949" y="20021"/>
                      <a:pt x="101511" y="17816"/>
                      <a:pt x="103291" y="15802"/>
                    </a:cubicBezTo>
                    <a:cubicBezTo>
                      <a:pt x="110688" y="27212"/>
                      <a:pt x="115072" y="40321"/>
                      <a:pt x="116030" y="53882"/>
                    </a:cubicBezTo>
                    <a:lnTo>
                      <a:pt x="129728" y="51827"/>
                    </a:lnTo>
                    <a:cubicBezTo>
                      <a:pt x="127673" y="38129"/>
                      <a:pt x="121235" y="4707"/>
                      <a:pt x="105757" y="1693"/>
                    </a:cubicBezTo>
                    <a:cubicBezTo>
                      <a:pt x="98497" y="461"/>
                      <a:pt x="92059" y="4981"/>
                      <a:pt x="85895" y="15391"/>
                    </a:cubicBezTo>
                    <a:lnTo>
                      <a:pt x="84115" y="18815"/>
                    </a:lnTo>
                    <a:cubicBezTo>
                      <a:pt x="82498" y="13391"/>
                      <a:pt x="79238" y="8611"/>
                      <a:pt x="74800" y="5118"/>
                    </a:cubicBezTo>
                    <a:cubicBezTo>
                      <a:pt x="69458" y="269"/>
                      <a:pt x="61911" y="-1306"/>
                      <a:pt x="55076" y="1008"/>
                    </a:cubicBezTo>
                    <a:cubicBezTo>
                      <a:pt x="36721" y="7446"/>
                      <a:pt x="27680" y="42786"/>
                      <a:pt x="26173" y="49909"/>
                    </a:cubicBezTo>
                    <a:lnTo>
                      <a:pt x="39871" y="53060"/>
                    </a:lnTo>
                    <a:cubicBezTo>
                      <a:pt x="43022" y="39362"/>
                      <a:pt x="51514" y="17309"/>
                      <a:pt x="59733" y="14432"/>
                    </a:cubicBezTo>
                    <a:cubicBezTo>
                      <a:pt x="60555" y="14432"/>
                      <a:pt x="62335" y="13473"/>
                      <a:pt x="65897" y="16213"/>
                    </a:cubicBezTo>
                    <a:cubicBezTo>
                      <a:pt x="71773" y="23130"/>
                      <a:pt x="74157" y="32376"/>
                      <a:pt x="72335" y="41280"/>
                    </a:cubicBezTo>
                    <a:lnTo>
                      <a:pt x="70417" y="46211"/>
                    </a:lnTo>
                    <a:cubicBezTo>
                      <a:pt x="57815" y="72784"/>
                      <a:pt x="43022" y="102919"/>
                      <a:pt x="29324" y="100043"/>
                    </a:cubicBezTo>
                    <a:cubicBezTo>
                      <a:pt x="23982" y="99509"/>
                      <a:pt x="19064" y="96892"/>
                      <a:pt x="15626" y="92783"/>
                    </a:cubicBezTo>
                    <a:cubicBezTo>
                      <a:pt x="14407" y="90619"/>
                      <a:pt x="14120" y="88044"/>
                      <a:pt x="14804" y="85660"/>
                    </a:cubicBezTo>
                    <a:lnTo>
                      <a:pt x="1107" y="80866"/>
                    </a:lnTo>
                    <a:cubicBezTo>
                      <a:pt x="-866" y="87099"/>
                      <a:pt x="-222" y="93879"/>
                      <a:pt x="2887" y="99632"/>
                    </a:cubicBezTo>
                    <a:cubicBezTo>
                      <a:pt x="8462" y="107508"/>
                      <a:pt x="17243" y="112521"/>
                      <a:pt x="26858" y="113330"/>
                    </a:cubicBezTo>
                    <a:cubicBezTo>
                      <a:pt x="28447" y="113453"/>
                      <a:pt x="30063" y="113453"/>
                      <a:pt x="31653" y="113330"/>
                    </a:cubicBezTo>
                    <a:cubicBezTo>
                      <a:pt x="46035" y="113330"/>
                      <a:pt x="57267" y="100728"/>
                      <a:pt x="67266" y="83880"/>
                    </a:cubicBezTo>
                    <a:cubicBezTo>
                      <a:pt x="64938" y="92824"/>
                      <a:pt x="67020" y="102344"/>
                      <a:pt x="72882" y="109494"/>
                    </a:cubicBezTo>
                    <a:cubicBezTo>
                      <a:pt x="78074" y="114014"/>
                      <a:pt x="84772" y="116398"/>
                      <a:pt x="91648" y="116206"/>
                    </a:cubicBezTo>
                    <a:cubicBezTo>
                      <a:pt x="94607" y="116165"/>
                      <a:pt x="97539" y="115809"/>
                      <a:pt x="100415" y="115110"/>
                    </a:cubicBezTo>
                    <a:cubicBezTo>
                      <a:pt x="112085" y="112795"/>
                      <a:pt x="122112" y="105412"/>
                      <a:pt x="127810" y="94975"/>
                    </a:cubicBezTo>
                    <a:lnTo>
                      <a:pt x="114797" y="89496"/>
                    </a:lnTo>
                    <a:cubicBezTo>
                      <a:pt x="110661" y="95701"/>
                      <a:pt x="104182" y="99947"/>
                      <a:pt x="96853" y="101276"/>
                    </a:cubicBezTo>
                    <a:cubicBezTo>
                      <a:pt x="91717" y="102837"/>
                      <a:pt x="86155" y="101933"/>
                      <a:pt x="81786" y="98810"/>
                    </a:cubicBezTo>
                    <a:cubicBezTo>
                      <a:pt x="78909" y="96207"/>
                      <a:pt x="81786" y="78537"/>
                      <a:pt x="83293" y="68949"/>
                    </a:cubicBezTo>
                    <a:cubicBezTo>
                      <a:pt x="84799" y="59361"/>
                      <a:pt x="85895" y="53745"/>
                      <a:pt x="86443" y="46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B20059FF-F224-4161-82C7-02944A0FF085}"/>
                  </a:ext>
                </a:extLst>
              </p:cNvPr>
              <p:cNvSpPr/>
              <p:nvPr/>
            </p:nvSpPr>
            <p:spPr>
              <a:xfrm>
                <a:off x="11952381" y="4149147"/>
                <a:ext cx="58549" cy="68094"/>
              </a:xfrm>
              <a:custGeom>
                <a:avLst/>
                <a:gdLst>
                  <a:gd name="connsiteX0" fmla="*/ 51298 w 58549"/>
                  <a:gd name="connsiteY0" fmla="*/ 8588 h 68094"/>
                  <a:gd name="connsiteX1" fmla="*/ 40751 w 58549"/>
                  <a:gd name="connsiteY1" fmla="*/ 12697 h 68094"/>
                  <a:gd name="connsiteX2" fmla="*/ 23492 w 58549"/>
                  <a:gd name="connsiteY2" fmla="*/ 30367 h 68094"/>
                  <a:gd name="connsiteX3" fmla="*/ 20205 w 58549"/>
                  <a:gd name="connsiteY3" fmla="*/ 33381 h 68094"/>
                  <a:gd name="connsiteX4" fmla="*/ 14314 w 58549"/>
                  <a:gd name="connsiteY4" fmla="*/ -42 h 68094"/>
                  <a:gd name="connsiteX5" fmla="*/ 617 w 58549"/>
                  <a:gd name="connsiteY5" fmla="*/ 3109 h 68094"/>
                  <a:gd name="connsiteX6" fmla="*/ 7054 w 58549"/>
                  <a:gd name="connsiteY6" fmla="*/ 46805 h 68094"/>
                  <a:gd name="connsiteX7" fmla="*/ 617 w 58549"/>
                  <a:gd name="connsiteY7" fmla="*/ 62694 h 68094"/>
                  <a:gd name="connsiteX8" fmla="*/ 9246 w 58549"/>
                  <a:gd name="connsiteY8" fmla="*/ 68036 h 68094"/>
                  <a:gd name="connsiteX9" fmla="*/ 17465 w 58549"/>
                  <a:gd name="connsiteY9" fmla="*/ 64064 h 68094"/>
                  <a:gd name="connsiteX10" fmla="*/ 20889 w 58549"/>
                  <a:gd name="connsiteY10" fmla="*/ 52832 h 68094"/>
                  <a:gd name="connsiteX11" fmla="*/ 33354 w 58549"/>
                  <a:gd name="connsiteY11" fmla="*/ 40641 h 68094"/>
                  <a:gd name="connsiteX12" fmla="*/ 44449 w 58549"/>
                  <a:gd name="connsiteY12" fmla="*/ 29956 h 68094"/>
                  <a:gd name="connsiteX13" fmla="*/ 42943 w 58549"/>
                  <a:gd name="connsiteY13" fmla="*/ 63790 h 68094"/>
                  <a:gd name="connsiteX14" fmla="*/ 56641 w 58549"/>
                  <a:gd name="connsiteY14" fmla="*/ 65023 h 68094"/>
                  <a:gd name="connsiteX15" fmla="*/ 51298 w 58549"/>
                  <a:gd name="connsiteY15" fmla="*/ 8588 h 6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549" h="68094">
                    <a:moveTo>
                      <a:pt x="51298" y="8588"/>
                    </a:moveTo>
                    <a:cubicBezTo>
                      <a:pt x="47257" y="7205"/>
                      <a:pt x="42792" y="8930"/>
                      <a:pt x="40751" y="12697"/>
                    </a:cubicBezTo>
                    <a:cubicBezTo>
                      <a:pt x="35382" y="18957"/>
                      <a:pt x="29615" y="24847"/>
                      <a:pt x="23492" y="30367"/>
                    </a:cubicBezTo>
                    <a:lnTo>
                      <a:pt x="20205" y="33381"/>
                    </a:lnTo>
                    <a:cubicBezTo>
                      <a:pt x="18917" y="22135"/>
                      <a:pt x="16958" y="10971"/>
                      <a:pt x="14314" y="-42"/>
                    </a:cubicBezTo>
                    <a:lnTo>
                      <a:pt x="617" y="3109"/>
                    </a:lnTo>
                    <a:cubicBezTo>
                      <a:pt x="4069" y="17451"/>
                      <a:pt x="6219" y="32080"/>
                      <a:pt x="7054" y="46805"/>
                    </a:cubicBezTo>
                    <a:cubicBezTo>
                      <a:pt x="754" y="53927"/>
                      <a:pt x="-1164" y="58174"/>
                      <a:pt x="617" y="62694"/>
                    </a:cubicBezTo>
                    <a:cubicBezTo>
                      <a:pt x="2069" y="66132"/>
                      <a:pt x="5520" y="68269"/>
                      <a:pt x="9246" y="68036"/>
                    </a:cubicBezTo>
                    <a:cubicBezTo>
                      <a:pt x="12465" y="68091"/>
                      <a:pt x="15506" y="66611"/>
                      <a:pt x="17465" y="64064"/>
                    </a:cubicBezTo>
                    <a:cubicBezTo>
                      <a:pt x="19616" y="60708"/>
                      <a:pt x="20794" y="56818"/>
                      <a:pt x="20889" y="52832"/>
                    </a:cubicBezTo>
                    <a:lnTo>
                      <a:pt x="33354" y="40641"/>
                    </a:lnTo>
                    <a:lnTo>
                      <a:pt x="44449" y="29956"/>
                    </a:lnTo>
                    <a:cubicBezTo>
                      <a:pt x="44449" y="38997"/>
                      <a:pt x="44449" y="52284"/>
                      <a:pt x="42943" y="63790"/>
                    </a:cubicBezTo>
                    <a:lnTo>
                      <a:pt x="56641" y="65023"/>
                    </a:lnTo>
                    <a:cubicBezTo>
                      <a:pt x="61572" y="12834"/>
                      <a:pt x="55818" y="10232"/>
                      <a:pt x="51298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D7ED545-5727-4F91-AB81-843D075BA711}"/>
                  </a:ext>
                </a:extLst>
              </p:cNvPr>
              <p:cNvSpPr/>
              <p:nvPr/>
            </p:nvSpPr>
            <p:spPr>
              <a:xfrm>
                <a:off x="10523522" y="4078740"/>
                <a:ext cx="165057" cy="171358"/>
              </a:xfrm>
              <a:custGeom>
                <a:avLst/>
                <a:gdLst>
                  <a:gd name="connsiteX0" fmla="*/ 105729 w 165057"/>
                  <a:gd name="connsiteY0" fmla="*/ 145154 h 171358"/>
                  <a:gd name="connsiteX1" fmla="*/ 101894 w 165057"/>
                  <a:gd name="connsiteY1" fmla="*/ 151592 h 171358"/>
                  <a:gd name="connsiteX2" fmla="*/ 91894 w 165057"/>
                  <a:gd name="connsiteY2" fmla="*/ 123238 h 171358"/>
                  <a:gd name="connsiteX3" fmla="*/ 85183 w 165057"/>
                  <a:gd name="connsiteY3" fmla="*/ 31052 h 171358"/>
                  <a:gd name="connsiteX4" fmla="*/ 79156 w 165057"/>
                  <a:gd name="connsiteY4" fmla="*/ 24066 h 171358"/>
                  <a:gd name="connsiteX5" fmla="*/ 71348 w 165057"/>
                  <a:gd name="connsiteY5" fmla="*/ 29135 h 171358"/>
                  <a:gd name="connsiteX6" fmla="*/ 27789 w 165057"/>
                  <a:gd name="connsiteY6" fmla="*/ 144743 h 171358"/>
                  <a:gd name="connsiteX7" fmla="*/ 16557 w 165057"/>
                  <a:gd name="connsiteY7" fmla="*/ 156934 h 171358"/>
                  <a:gd name="connsiteX8" fmla="*/ 13407 w 165057"/>
                  <a:gd name="connsiteY8" fmla="*/ 152688 h 171358"/>
                  <a:gd name="connsiteX9" fmla="*/ 6695 w 165057"/>
                  <a:gd name="connsiteY9" fmla="*/ 155153 h 171358"/>
                  <a:gd name="connsiteX10" fmla="*/ -17 w 165057"/>
                  <a:gd name="connsiteY10" fmla="*/ 157619 h 171358"/>
                  <a:gd name="connsiteX11" fmla="*/ 15050 w 165057"/>
                  <a:gd name="connsiteY11" fmla="*/ 171317 h 171358"/>
                  <a:gd name="connsiteX12" fmla="*/ 16557 w 165057"/>
                  <a:gd name="connsiteY12" fmla="*/ 171317 h 171358"/>
                  <a:gd name="connsiteX13" fmla="*/ 39980 w 165057"/>
                  <a:gd name="connsiteY13" fmla="*/ 152277 h 171358"/>
                  <a:gd name="connsiteX14" fmla="*/ 72170 w 165057"/>
                  <a:gd name="connsiteY14" fmla="*/ 73378 h 171358"/>
                  <a:gd name="connsiteX15" fmla="*/ 77923 w 165057"/>
                  <a:gd name="connsiteY15" fmla="*/ 126114 h 171358"/>
                  <a:gd name="connsiteX16" fmla="*/ 99976 w 165057"/>
                  <a:gd name="connsiteY16" fmla="*/ 165975 h 171358"/>
                  <a:gd name="connsiteX17" fmla="*/ 118468 w 165057"/>
                  <a:gd name="connsiteY17" fmla="*/ 152277 h 171358"/>
                  <a:gd name="connsiteX18" fmla="*/ 165040 w 165057"/>
                  <a:gd name="connsiteY18" fmla="*/ 2424 h 171358"/>
                  <a:gd name="connsiteX19" fmla="*/ 151342 w 165057"/>
                  <a:gd name="connsiteY19" fmla="*/ -42 h 171358"/>
                  <a:gd name="connsiteX20" fmla="*/ 105729 w 165057"/>
                  <a:gd name="connsiteY20" fmla="*/ 145154 h 17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057" h="171358">
                    <a:moveTo>
                      <a:pt x="105729" y="145154"/>
                    </a:moveTo>
                    <a:cubicBezTo>
                      <a:pt x="104606" y="147387"/>
                      <a:pt x="103319" y="149537"/>
                      <a:pt x="101894" y="151592"/>
                    </a:cubicBezTo>
                    <a:cubicBezTo>
                      <a:pt x="96168" y="143168"/>
                      <a:pt x="92730" y="133388"/>
                      <a:pt x="91894" y="123238"/>
                    </a:cubicBezTo>
                    <a:cubicBezTo>
                      <a:pt x="87402" y="92719"/>
                      <a:pt x="85155" y="61900"/>
                      <a:pt x="85183" y="31052"/>
                    </a:cubicBezTo>
                    <a:cubicBezTo>
                      <a:pt x="85155" y="27559"/>
                      <a:pt x="82608" y="24601"/>
                      <a:pt x="79156" y="24066"/>
                    </a:cubicBezTo>
                    <a:cubicBezTo>
                      <a:pt x="75663" y="23587"/>
                      <a:pt x="72334" y="25738"/>
                      <a:pt x="71348" y="29135"/>
                    </a:cubicBezTo>
                    <a:cubicBezTo>
                      <a:pt x="71348" y="29956"/>
                      <a:pt x="45870" y="115293"/>
                      <a:pt x="27789" y="144743"/>
                    </a:cubicBezTo>
                    <a:cubicBezTo>
                      <a:pt x="20529" y="156660"/>
                      <a:pt x="16557" y="156934"/>
                      <a:pt x="16557" y="156934"/>
                    </a:cubicBezTo>
                    <a:cubicBezTo>
                      <a:pt x="15050" y="155921"/>
                      <a:pt x="13941" y="154428"/>
                      <a:pt x="13407" y="152688"/>
                    </a:cubicBezTo>
                    <a:lnTo>
                      <a:pt x="6695" y="155153"/>
                    </a:lnTo>
                    <a:lnTo>
                      <a:pt x="-17" y="157619"/>
                    </a:lnTo>
                    <a:cubicBezTo>
                      <a:pt x="-17" y="158852"/>
                      <a:pt x="4777" y="169947"/>
                      <a:pt x="15050" y="171317"/>
                    </a:cubicBezTo>
                    <a:lnTo>
                      <a:pt x="16557" y="171317"/>
                    </a:lnTo>
                    <a:cubicBezTo>
                      <a:pt x="24502" y="171317"/>
                      <a:pt x="32173" y="165016"/>
                      <a:pt x="39980" y="152277"/>
                    </a:cubicBezTo>
                    <a:cubicBezTo>
                      <a:pt x="53075" y="127005"/>
                      <a:pt x="63841" y="100595"/>
                      <a:pt x="72170" y="73378"/>
                    </a:cubicBezTo>
                    <a:cubicBezTo>
                      <a:pt x="72937" y="91062"/>
                      <a:pt x="74855" y="108677"/>
                      <a:pt x="77923" y="126114"/>
                    </a:cubicBezTo>
                    <a:cubicBezTo>
                      <a:pt x="83128" y="152003"/>
                      <a:pt x="90114" y="164605"/>
                      <a:pt x="99976" y="165975"/>
                    </a:cubicBezTo>
                    <a:cubicBezTo>
                      <a:pt x="107099" y="167070"/>
                      <a:pt x="113674" y="162139"/>
                      <a:pt x="118468" y="152277"/>
                    </a:cubicBezTo>
                    <a:cubicBezTo>
                      <a:pt x="139987" y="104390"/>
                      <a:pt x="155630" y="54078"/>
                      <a:pt x="165040" y="2424"/>
                    </a:cubicBezTo>
                    <a:lnTo>
                      <a:pt x="151342" y="-42"/>
                    </a:lnTo>
                    <a:cubicBezTo>
                      <a:pt x="142056" y="50024"/>
                      <a:pt x="126741" y="98774"/>
                      <a:pt x="105729" y="14515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693BA916-56D7-494A-8B05-D74CABE12FF8}"/>
                  </a:ext>
                </a:extLst>
              </p:cNvPr>
              <p:cNvSpPr/>
              <p:nvPr/>
            </p:nvSpPr>
            <p:spPr>
              <a:xfrm>
                <a:off x="10705290" y="4159694"/>
                <a:ext cx="168780" cy="68762"/>
              </a:xfrm>
              <a:custGeom>
                <a:avLst/>
                <a:gdLst>
                  <a:gd name="connsiteX0" fmla="*/ 164219 w 168780"/>
                  <a:gd name="connsiteY0" fmla="*/ 25162 h 68762"/>
                  <a:gd name="connsiteX1" fmla="*/ 151343 w 168780"/>
                  <a:gd name="connsiteY1" fmla="*/ 19820 h 68762"/>
                  <a:gd name="connsiteX2" fmla="*/ 151343 w 168780"/>
                  <a:gd name="connsiteY2" fmla="*/ 19820 h 68762"/>
                  <a:gd name="connsiteX3" fmla="*/ 150658 w 168780"/>
                  <a:gd name="connsiteY3" fmla="*/ 19820 h 68762"/>
                  <a:gd name="connsiteX4" fmla="*/ 102990 w 168780"/>
                  <a:gd name="connsiteY4" fmla="*/ -42 h 68762"/>
                  <a:gd name="connsiteX5" fmla="*/ 97648 w 168780"/>
                  <a:gd name="connsiteY5" fmla="*/ 13656 h 68762"/>
                  <a:gd name="connsiteX6" fmla="*/ 113674 w 168780"/>
                  <a:gd name="connsiteY6" fmla="*/ 20368 h 68762"/>
                  <a:gd name="connsiteX7" fmla="*/ -17 w 168780"/>
                  <a:gd name="connsiteY7" fmla="*/ 20368 h 68762"/>
                  <a:gd name="connsiteX8" fmla="*/ -17 w 168780"/>
                  <a:gd name="connsiteY8" fmla="*/ 34066 h 68762"/>
                  <a:gd name="connsiteX9" fmla="*/ 136001 w 168780"/>
                  <a:gd name="connsiteY9" fmla="*/ 34066 h 68762"/>
                  <a:gd name="connsiteX10" fmla="*/ 94908 w 168780"/>
                  <a:gd name="connsiteY10" fmla="*/ 59817 h 68762"/>
                  <a:gd name="connsiteX11" fmla="*/ 106003 w 168780"/>
                  <a:gd name="connsiteY11" fmla="*/ 68721 h 68762"/>
                  <a:gd name="connsiteX12" fmla="*/ 163808 w 168780"/>
                  <a:gd name="connsiteY12" fmla="*/ 38723 h 68762"/>
                  <a:gd name="connsiteX13" fmla="*/ 168739 w 168780"/>
                  <a:gd name="connsiteY13" fmla="*/ 32285 h 68762"/>
                  <a:gd name="connsiteX14" fmla="*/ 164219 w 168780"/>
                  <a:gd name="connsiteY14" fmla="*/ 25162 h 6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8780" h="68762">
                    <a:moveTo>
                      <a:pt x="164219" y="25162"/>
                    </a:moveTo>
                    <a:lnTo>
                      <a:pt x="151343" y="19820"/>
                    </a:lnTo>
                    <a:lnTo>
                      <a:pt x="151343" y="19820"/>
                    </a:lnTo>
                    <a:lnTo>
                      <a:pt x="150658" y="19820"/>
                    </a:lnTo>
                    <a:lnTo>
                      <a:pt x="102990" y="-42"/>
                    </a:lnTo>
                    <a:lnTo>
                      <a:pt x="97648" y="13656"/>
                    </a:lnTo>
                    <a:lnTo>
                      <a:pt x="113674" y="20368"/>
                    </a:lnTo>
                    <a:lnTo>
                      <a:pt x="-17" y="20368"/>
                    </a:lnTo>
                    <a:lnTo>
                      <a:pt x="-17" y="34066"/>
                    </a:lnTo>
                    <a:lnTo>
                      <a:pt x="136001" y="34066"/>
                    </a:lnTo>
                    <a:cubicBezTo>
                      <a:pt x="120605" y="39586"/>
                      <a:pt x="106592" y="48380"/>
                      <a:pt x="94908" y="59817"/>
                    </a:cubicBezTo>
                    <a:lnTo>
                      <a:pt x="106003" y="68721"/>
                    </a:lnTo>
                    <a:cubicBezTo>
                      <a:pt x="116003" y="56256"/>
                      <a:pt x="151206" y="42832"/>
                      <a:pt x="163808" y="38723"/>
                    </a:cubicBezTo>
                    <a:cubicBezTo>
                      <a:pt x="166684" y="37887"/>
                      <a:pt x="168684" y="35285"/>
                      <a:pt x="168739" y="32285"/>
                    </a:cubicBezTo>
                    <a:cubicBezTo>
                      <a:pt x="168999" y="29162"/>
                      <a:pt x="167150" y="26258"/>
                      <a:pt x="164219" y="251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4E0DBCA2-F315-4775-9E3B-50E523F48510}"/>
                  </a:ext>
                </a:extLst>
              </p:cNvPr>
              <p:cNvSpPr/>
              <p:nvPr/>
            </p:nvSpPr>
            <p:spPr>
              <a:xfrm>
                <a:off x="10889199" y="4089818"/>
                <a:ext cx="125660" cy="181923"/>
              </a:xfrm>
              <a:custGeom>
                <a:avLst/>
                <a:gdLst>
                  <a:gd name="connsiteX0" fmla="*/ 93590 w 125660"/>
                  <a:gd name="connsiteY0" fmla="*/ 160650 h 181923"/>
                  <a:gd name="connsiteX1" fmla="*/ 81263 w 125660"/>
                  <a:gd name="connsiteY1" fmla="*/ 154623 h 181923"/>
                  <a:gd name="connsiteX2" fmla="*/ 50443 w 125660"/>
                  <a:gd name="connsiteY2" fmla="*/ 102709 h 181923"/>
                  <a:gd name="connsiteX3" fmla="*/ 70715 w 125660"/>
                  <a:gd name="connsiteY3" fmla="*/ 88052 h 181923"/>
                  <a:gd name="connsiteX4" fmla="*/ 92495 w 125660"/>
                  <a:gd name="connsiteY4" fmla="*/ 11619 h 181923"/>
                  <a:gd name="connsiteX5" fmla="*/ 74414 w 125660"/>
                  <a:gd name="connsiteY5" fmla="*/ -24 h 181923"/>
                  <a:gd name="connsiteX6" fmla="*/ 38115 w 125660"/>
                  <a:gd name="connsiteY6" fmla="*/ 30111 h 181923"/>
                  <a:gd name="connsiteX7" fmla="*/ 38937 w 125660"/>
                  <a:gd name="connsiteY7" fmla="*/ 20660 h 181923"/>
                  <a:gd name="connsiteX8" fmla="*/ 25239 w 125660"/>
                  <a:gd name="connsiteY8" fmla="*/ 19427 h 181923"/>
                  <a:gd name="connsiteX9" fmla="*/ 21815 w 125660"/>
                  <a:gd name="connsiteY9" fmla="*/ 58328 h 181923"/>
                  <a:gd name="connsiteX10" fmla="*/ 8117 w 125660"/>
                  <a:gd name="connsiteY10" fmla="*/ 87093 h 181923"/>
                  <a:gd name="connsiteX11" fmla="*/ 11952 w 125660"/>
                  <a:gd name="connsiteY11" fmla="*/ 178320 h 181923"/>
                  <a:gd name="connsiteX12" fmla="*/ 18116 w 125660"/>
                  <a:gd name="connsiteY12" fmla="*/ 181882 h 181923"/>
                  <a:gd name="connsiteX13" fmla="*/ 19760 w 125660"/>
                  <a:gd name="connsiteY13" fmla="*/ 181882 h 181923"/>
                  <a:gd name="connsiteX14" fmla="*/ 25239 w 125660"/>
                  <a:gd name="connsiteY14" fmla="*/ 175581 h 181923"/>
                  <a:gd name="connsiteX15" fmla="*/ 32088 w 125660"/>
                  <a:gd name="connsiteY15" fmla="*/ 96819 h 181923"/>
                  <a:gd name="connsiteX16" fmla="*/ 32910 w 125660"/>
                  <a:gd name="connsiteY16" fmla="*/ 98463 h 181923"/>
                  <a:gd name="connsiteX17" fmla="*/ 70715 w 125660"/>
                  <a:gd name="connsiteY17" fmla="*/ 164486 h 181923"/>
                  <a:gd name="connsiteX18" fmla="*/ 93864 w 125660"/>
                  <a:gd name="connsiteY18" fmla="*/ 175170 h 181923"/>
                  <a:gd name="connsiteX19" fmla="*/ 125643 w 125660"/>
                  <a:gd name="connsiteY19" fmla="*/ 157363 h 181923"/>
                  <a:gd name="connsiteX20" fmla="*/ 114685 w 125660"/>
                  <a:gd name="connsiteY20" fmla="*/ 148322 h 181923"/>
                  <a:gd name="connsiteX21" fmla="*/ 93590 w 125660"/>
                  <a:gd name="connsiteY21" fmla="*/ 160650 h 181923"/>
                  <a:gd name="connsiteX22" fmla="*/ 14691 w 125660"/>
                  <a:gd name="connsiteY22" fmla="*/ 134625 h 181923"/>
                  <a:gd name="connsiteX23" fmla="*/ 17157 w 125660"/>
                  <a:gd name="connsiteY23" fmla="*/ 105996 h 181923"/>
                  <a:gd name="connsiteX24" fmla="*/ 38800 w 125660"/>
                  <a:gd name="connsiteY24" fmla="*/ 85861 h 181923"/>
                  <a:gd name="connsiteX25" fmla="*/ 37019 w 125660"/>
                  <a:gd name="connsiteY25" fmla="*/ 85861 h 181923"/>
                  <a:gd name="connsiteX26" fmla="*/ 33046 w 125660"/>
                  <a:gd name="connsiteY26" fmla="*/ 88463 h 181923"/>
                  <a:gd name="connsiteX27" fmla="*/ 35375 w 125660"/>
                  <a:gd name="connsiteY27" fmla="*/ 61753 h 181923"/>
                  <a:gd name="connsiteX28" fmla="*/ 75373 w 125660"/>
                  <a:gd name="connsiteY28" fmla="*/ 13674 h 181923"/>
                  <a:gd name="connsiteX29" fmla="*/ 80166 w 125660"/>
                  <a:gd name="connsiteY29" fmla="*/ 17783 h 181923"/>
                  <a:gd name="connsiteX30" fmla="*/ 61127 w 125660"/>
                  <a:gd name="connsiteY30" fmla="*/ 77368 h 181923"/>
                  <a:gd name="connsiteX31" fmla="*/ 44964 w 125660"/>
                  <a:gd name="connsiteY31" fmla="*/ 89148 h 181923"/>
                  <a:gd name="connsiteX32" fmla="*/ 38800 w 125660"/>
                  <a:gd name="connsiteY32" fmla="*/ 85861 h 18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5660" h="181923">
                    <a:moveTo>
                      <a:pt x="93590" y="160650"/>
                    </a:moveTo>
                    <a:cubicBezTo>
                      <a:pt x="88824" y="160445"/>
                      <a:pt x="84358" y="158267"/>
                      <a:pt x="81263" y="154623"/>
                    </a:cubicBezTo>
                    <a:cubicBezTo>
                      <a:pt x="68551" y="138885"/>
                      <a:pt x="58168" y="121406"/>
                      <a:pt x="50443" y="102709"/>
                    </a:cubicBezTo>
                    <a:cubicBezTo>
                      <a:pt x="57990" y="99011"/>
                      <a:pt x="64839" y="94052"/>
                      <a:pt x="70715" y="88052"/>
                    </a:cubicBezTo>
                    <a:cubicBezTo>
                      <a:pt x="95097" y="65314"/>
                      <a:pt x="110986" y="46959"/>
                      <a:pt x="92495" y="11619"/>
                    </a:cubicBezTo>
                    <a:cubicBezTo>
                      <a:pt x="89536" y="4305"/>
                      <a:pt x="82303" y="-366"/>
                      <a:pt x="74414" y="-24"/>
                    </a:cubicBezTo>
                    <a:cubicBezTo>
                      <a:pt x="62633" y="-24"/>
                      <a:pt x="49758" y="13674"/>
                      <a:pt x="38115" y="30111"/>
                    </a:cubicBezTo>
                    <a:lnTo>
                      <a:pt x="38937" y="20660"/>
                    </a:lnTo>
                    <a:lnTo>
                      <a:pt x="25239" y="19427"/>
                    </a:lnTo>
                    <a:lnTo>
                      <a:pt x="21815" y="58328"/>
                    </a:lnTo>
                    <a:cubicBezTo>
                      <a:pt x="16746" y="67670"/>
                      <a:pt x="12171" y="77272"/>
                      <a:pt x="8117" y="87093"/>
                    </a:cubicBezTo>
                    <a:cubicBezTo>
                      <a:pt x="-3937" y="116612"/>
                      <a:pt x="-2540" y="149911"/>
                      <a:pt x="11952" y="178320"/>
                    </a:cubicBezTo>
                    <a:cubicBezTo>
                      <a:pt x="13267" y="180485"/>
                      <a:pt x="15582" y="181827"/>
                      <a:pt x="18116" y="181882"/>
                    </a:cubicBezTo>
                    <a:lnTo>
                      <a:pt x="19760" y="181882"/>
                    </a:lnTo>
                    <a:cubicBezTo>
                      <a:pt x="22760" y="181183"/>
                      <a:pt x="24965" y="178649"/>
                      <a:pt x="25239" y="175581"/>
                    </a:cubicBezTo>
                    <a:lnTo>
                      <a:pt x="32088" y="96819"/>
                    </a:lnTo>
                    <a:lnTo>
                      <a:pt x="32910" y="98463"/>
                    </a:lnTo>
                    <a:cubicBezTo>
                      <a:pt x="42046" y="122283"/>
                      <a:pt x="54798" y="144555"/>
                      <a:pt x="70715" y="164486"/>
                    </a:cubicBezTo>
                    <a:cubicBezTo>
                      <a:pt x="76482" y="171280"/>
                      <a:pt x="84947" y="175183"/>
                      <a:pt x="93864" y="175170"/>
                    </a:cubicBezTo>
                    <a:cubicBezTo>
                      <a:pt x="106315" y="173444"/>
                      <a:pt x="117671" y="167088"/>
                      <a:pt x="125643" y="157363"/>
                    </a:cubicBezTo>
                    <a:lnTo>
                      <a:pt x="114685" y="148322"/>
                    </a:lnTo>
                    <a:cubicBezTo>
                      <a:pt x="109343" y="154815"/>
                      <a:pt x="101864" y="159185"/>
                      <a:pt x="93590" y="160650"/>
                    </a:cubicBezTo>
                    <a:close/>
                    <a:moveTo>
                      <a:pt x="14691" y="134625"/>
                    </a:moveTo>
                    <a:cubicBezTo>
                      <a:pt x="14089" y="125009"/>
                      <a:pt x="14924" y="115366"/>
                      <a:pt x="17157" y="105996"/>
                    </a:cubicBezTo>
                    <a:close/>
                    <a:moveTo>
                      <a:pt x="38800" y="85861"/>
                    </a:moveTo>
                    <a:lnTo>
                      <a:pt x="37019" y="85861"/>
                    </a:lnTo>
                    <a:cubicBezTo>
                      <a:pt x="35444" y="86258"/>
                      <a:pt x="34047" y="87176"/>
                      <a:pt x="33046" y="88463"/>
                    </a:cubicBezTo>
                    <a:lnTo>
                      <a:pt x="35375" y="61753"/>
                    </a:lnTo>
                    <a:cubicBezTo>
                      <a:pt x="50443" y="33399"/>
                      <a:pt x="67017" y="14222"/>
                      <a:pt x="75373" y="13674"/>
                    </a:cubicBezTo>
                    <a:cubicBezTo>
                      <a:pt x="76057" y="13674"/>
                      <a:pt x="77838" y="13674"/>
                      <a:pt x="80166" y="17783"/>
                    </a:cubicBezTo>
                    <a:cubicBezTo>
                      <a:pt x="92769" y="41754"/>
                      <a:pt x="86468" y="53671"/>
                      <a:pt x="61127" y="77368"/>
                    </a:cubicBezTo>
                    <a:cubicBezTo>
                      <a:pt x="56511" y="82258"/>
                      <a:pt x="51032" y="86244"/>
                      <a:pt x="44964" y="89148"/>
                    </a:cubicBezTo>
                    <a:cubicBezTo>
                      <a:pt x="43621" y="87053"/>
                      <a:pt x="41293" y="85806"/>
                      <a:pt x="38800" y="8586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8392FE15-C610-4208-8CF3-F07790745F5B}"/>
                  </a:ext>
                </a:extLst>
              </p:cNvPr>
              <p:cNvSpPr/>
              <p:nvPr/>
            </p:nvSpPr>
            <p:spPr>
              <a:xfrm>
                <a:off x="11154301" y="4028881"/>
                <a:ext cx="121909" cy="151051"/>
              </a:xfrm>
              <a:custGeom>
                <a:avLst/>
                <a:gdLst>
                  <a:gd name="connsiteX0" fmla="*/ 90114 w 121909"/>
                  <a:gd name="connsiteY0" fmla="*/ 137210 h 151051"/>
                  <a:gd name="connsiteX1" fmla="*/ 90114 w 121909"/>
                  <a:gd name="connsiteY1" fmla="*/ 98308 h 151051"/>
                  <a:gd name="connsiteX2" fmla="*/ 91895 w 121909"/>
                  <a:gd name="connsiteY2" fmla="*/ 43517 h 151051"/>
                  <a:gd name="connsiteX3" fmla="*/ 73266 w 121909"/>
                  <a:gd name="connsiteY3" fmla="*/ 5985 h 151051"/>
                  <a:gd name="connsiteX4" fmla="*/ 31214 w 121909"/>
                  <a:gd name="connsiteY4" fmla="*/ 38586 h 151051"/>
                  <a:gd name="connsiteX5" fmla="*/ 13681 w 121909"/>
                  <a:gd name="connsiteY5" fmla="*/ 76803 h 151051"/>
                  <a:gd name="connsiteX6" fmla="*/ 13681 w 121909"/>
                  <a:gd name="connsiteY6" fmla="*/ -42 h 151051"/>
                  <a:gd name="connsiteX7" fmla="*/ -17 w 121909"/>
                  <a:gd name="connsiteY7" fmla="*/ -42 h 151051"/>
                  <a:gd name="connsiteX8" fmla="*/ -17 w 121909"/>
                  <a:gd name="connsiteY8" fmla="*/ 141045 h 151051"/>
                  <a:gd name="connsiteX9" fmla="*/ 8503 w 121909"/>
                  <a:gd name="connsiteY9" fmla="*/ 146414 h 151051"/>
                  <a:gd name="connsiteX10" fmla="*/ 13681 w 121909"/>
                  <a:gd name="connsiteY10" fmla="*/ 141730 h 151051"/>
                  <a:gd name="connsiteX11" fmla="*/ 43131 w 121909"/>
                  <a:gd name="connsiteY11" fmla="*/ 45846 h 151051"/>
                  <a:gd name="connsiteX12" fmla="*/ 69704 w 121909"/>
                  <a:gd name="connsiteY12" fmla="*/ 19409 h 151051"/>
                  <a:gd name="connsiteX13" fmla="*/ 77649 w 121909"/>
                  <a:gd name="connsiteY13" fmla="*/ 44202 h 151051"/>
                  <a:gd name="connsiteX14" fmla="*/ 75868 w 121909"/>
                  <a:gd name="connsiteY14" fmla="*/ 97212 h 151051"/>
                  <a:gd name="connsiteX15" fmla="*/ 86690 w 121909"/>
                  <a:gd name="connsiteY15" fmla="*/ 150907 h 151051"/>
                  <a:gd name="connsiteX16" fmla="*/ 90799 w 121909"/>
                  <a:gd name="connsiteY16" fmla="*/ 150907 h 151051"/>
                  <a:gd name="connsiteX17" fmla="*/ 121893 w 121909"/>
                  <a:gd name="connsiteY17" fmla="*/ 120635 h 151051"/>
                  <a:gd name="connsiteX18" fmla="*/ 108195 w 121909"/>
                  <a:gd name="connsiteY18" fmla="*/ 115293 h 151051"/>
                  <a:gd name="connsiteX19" fmla="*/ 90114 w 121909"/>
                  <a:gd name="connsiteY19" fmla="*/ 137210 h 151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1909" h="151051">
                    <a:moveTo>
                      <a:pt x="90114" y="137210"/>
                    </a:moveTo>
                    <a:cubicBezTo>
                      <a:pt x="87731" y="124347"/>
                      <a:pt x="87731" y="111170"/>
                      <a:pt x="90114" y="98308"/>
                    </a:cubicBezTo>
                    <a:cubicBezTo>
                      <a:pt x="92141" y="80117"/>
                      <a:pt x="92730" y="61804"/>
                      <a:pt x="91895" y="43517"/>
                    </a:cubicBezTo>
                    <a:cubicBezTo>
                      <a:pt x="90114" y="21053"/>
                      <a:pt x="84087" y="8725"/>
                      <a:pt x="73266" y="5985"/>
                    </a:cubicBezTo>
                    <a:cubicBezTo>
                      <a:pt x="62444" y="3246"/>
                      <a:pt x="46829" y="13930"/>
                      <a:pt x="31214" y="38586"/>
                    </a:cubicBezTo>
                    <a:cubicBezTo>
                      <a:pt x="23913" y="50613"/>
                      <a:pt x="18037" y="63434"/>
                      <a:pt x="13681" y="76803"/>
                    </a:cubicBezTo>
                    <a:lnTo>
                      <a:pt x="13681" y="-42"/>
                    </a:lnTo>
                    <a:lnTo>
                      <a:pt x="-17" y="-42"/>
                    </a:lnTo>
                    <a:lnTo>
                      <a:pt x="-17" y="141045"/>
                    </a:lnTo>
                    <a:cubicBezTo>
                      <a:pt x="860" y="144880"/>
                      <a:pt x="4668" y="147277"/>
                      <a:pt x="8503" y="146414"/>
                    </a:cubicBezTo>
                    <a:cubicBezTo>
                      <a:pt x="10928" y="145853"/>
                      <a:pt x="12886" y="144086"/>
                      <a:pt x="13681" y="141730"/>
                    </a:cubicBezTo>
                    <a:cubicBezTo>
                      <a:pt x="13681" y="141730"/>
                      <a:pt x="20529" y="81871"/>
                      <a:pt x="43131" y="45846"/>
                    </a:cubicBezTo>
                    <a:cubicBezTo>
                      <a:pt x="57513" y="23245"/>
                      <a:pt x="66828" y="18450"/>
                      <a:pt x="69704" y="19409"/>
                    </a:cubicBezTo>
                    <a:cubicBezTo>
                      <a:pt x="72581" y="20368"/>
                      <a:pt x="76279" y="25847"/>
                      <a:pt x="77649" y="44202"/>
                    </a:cubicBezTo>
                    <a:cubicBezTo>
                      <a:pt x="78499" y="61886"/>
                      <a:pt x="77910" y="79624"/>
                      <a:pt x="75868" y="97212"/>
                    </a:cubicBezTo>
                    <a:cubicBezTo>
                      <a:pt x="73266" y="126388"/>
                      <a:pt x="71485" y="147620"/>
                      <a:pt x="86690" y="150907"/>
                    </a:cubicBezTo>
                    <a:cubicBezTo>
                      <a:pt x="88059" y="151044"/>
                      <a:pt x="89429" y="151044"/>
                      <a:pt x="90799" y="150907"/>
                    </a:cubicBezTo>
                    <a:cubicBezTo>
                      <a:pt x="109017" y="150907"/>
                      <a:pt x="120523" y="123512"/>
                      <a:pt x="121893" y="120635"/>
                    </a:cubicBezTo>
                    <a:lnTo>
                      <a:pt x="108195" y="115293"/>
                    </a:lnTo>
                    <a:cubicBezTo>
                      <a:pt x="105455" y="123786"/>
                      <a:pt x="96278" y="138305"/>
                      <a:pt x="90114" y="1372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FC745C16-3EDA-402C-A811-92CB0371EB34}"/>
                  </a:ext>
                </a:extLst>
              </p:cNvPr>
              <p:cNvSpPr/>
              <p:nvPr/>
            </p:nvSpPr>
            <p:spPr>
              <a:xfrm>
                <a:off x="11328262" y="4049564"/>
                <a:ext cx="87974" cy="96295"/>
              </a:xfrm>
              <a:custGeom>
                <a:avLst/>
                <a:gdLst>
                  <a:gd name="connsiteX0" fmla="*/ 87922 w 87974"/>
                  <a:gd name="connsiteY0" fmla="*/ 59407 h 96295"/>
                  <a:gd name="connsiteX1" fmla="*/ 84772 w 87974"/>
                  <a:gd name="connsiteY1" fmla="*/ 52695 h 96295"/>
                  <a:gd name="connsiteX2" fmla="*/ 8338 w 87974"/>
                  <a:gd name="connsiteY2" fmla="*/ -42 h 96295"/>
                  <a:gd name="connsiteX3" fmla="*/ 257 w 87974"/>
                  <a:gd name="connsiteY3" fmla="*/ 11738 h 96295"/>
                  <a:gd name="connsiteX4" fmla="*/ 65732 w 87974"/>
                  <a:gd name="connsiteY4" fmla="*/ 56804 h 96295"/>
                  <a:gd name="connsiteX5" fmla="*/ -17 w 87974"/>
                  <a:gd name="connsiteY5" fmla="*/ 82556 h 96295"/>
                  <a:gd name="connsiteX6" fmla="*/ 5188 w 87974"/>
                  <a:gd name="connsiteY6" fmla="*/ 96254 h 96295"/>
                  <a:gd name="connsiteX7" fmla="*/ 83402 w 87974"/>
                  <a:gd name="connsiteY7" fmla="*/ 65571 h 96295"/>
                  <a:gd name="connsiteX8" fmla="*/ 87922 w 87974"/>
                  <a:gd name="connsiteY8" fmla="*/ 59407 h 96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974" h="96295">
                    <a:moveTo>
                      <a:pt x="87922" y="59407"/>
                    </a:moveTo>
                    <a:cubicBezTo>
                      <a:pt x="88182" y="56763"/>
                      <a:pt x="86977" y="54188"/>
                      <a:pt x="84772" y="52695"/>
                    </a:cubicBezTo>
                    <a:lnTo>
                      <a:pt x="8338" y="-42"/>
                    </a:lnTo>
                    <a:lnTo>
                      <a:pt x="257" y="11738"/>
                    </a:lnTo>
                    <a:lnTo>
                      <a:pt x="65732" y="56804"/>
                    </a:lnTo>
                    <a:lnTo>
                      <a:pt x="-17" y="82556"/>
                    </a:lnTo>
                    <a:lnTo>
                      <a:pt x="5188" y="96254"/>
                    </a:lnTo>
                    <a:lnTo>
                      <a:pt x="83402" y="65571"/>
                    </a:lnTo>
                    <a:cubicBezTo>
                      <a:pt x="85950" y="64543"/>
                      <a:pt x="87703" y="62146"/>
                      <a:pt x="87922" y="594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69C90F90-2E69-44CA-B020-77A656DC48A4}"/>
                  </a:ext>
                </a:extLst>
              </p:cNvPr>
              <p:cNvSpPr/>
              <p:nvPr/>
            </p:nvSpPr>
            <p:spPr>
              <a:xfrm>
                <a:off x="11335796" y="4135087"/>
                <a:ext cx="89446" cy="52549"/>
              </a:xfrm>
              <a:custGeom>
                <a:avLst/>
                <a:gdLst>
                  <a:gd name="connsiteX0" fmla="*/ -17 w 89446"/>
                  <a:gd name="connsiteY0" fmla="*/ 43057 h 52549"/>
                  <a:gd name="connsiteX1" fmla="*/ 10530 w 89446"/>
                  <a:gd name="connsiteY1" fmla="*/ 52508 h 52549"/>
                  <a:gd name="connsiteX2" fmla="*/ 87785 w 89446"/>
                  <a:gd name="connsiteY2" fmla="*/ 14155 h 52549"/>
                  <a:gd name="connsiteX3" fmla="*/ 89429 w 89446"/>
                  <a:gd name="connsiteY3" fmla="*/ 457 h 52549"/>
                  <a:gd name="connsiteX4" fmla="*/ -17 w 89446"/>
                  <a:gd name="connsiteY4" fmla="*/ 43057 h 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446" h="52549">
                    <a:moveTo>
                      <a:pt x="-17" y="43057"/>
                    </a:moveTo>
                    <a:lnTo>
                      <a:pt x="10530" y="52508"/>
                    </a:lnTo>
                    <a:cubicBezTo>
                      <a:pt x="10530" y="52508"/>
                      <a:pt x="49295" y="9360"/>
                      <a:pt x="87785" y="14155"/>
                    </a:cubicBezTo>
                    <a:lnTo>
                      <a:pt x="89429" y="457"/>
                    </a:lnTo>
                    <a:cubicBezTo>
                      <a:pt x="44227" y="-5296"/>
                      <a:pt x="1764" y="40591"/>
                      <a:pt x="-17" y="430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3122896D-76EF-4F81-AEEB-23DE895558E4}"/>
                  </a:ext>
                </a:extLst>
              </p:cNvPr>
              <p:cNvSpPr/>
              <p:nvPr/>
            </p:nvSpPr>
            <p:spPr>
              <a:xfrm>
                <a:off x="11472225" y="4064619"/>
                <a:ext cx="116567" cy="102609"/>
              </a:xfrm>
              <a:custGeom>
                <a:avLst/>
                <a:gdLst>
                  <a:gd name="connsiteX0" fmla="*/ 92990 w 116567"/>
                  <a:gd name="connsiteY0" fmla="*/ 79418 h 102609"/>
                  <a:gd name="connsiteX1" fmla="*/ 91894 w 116567"/>
                  <a:gd name="connsiteY1" fmla="*/ 46954 h 102609"/>
                  <a:gd name="connsiteX2" fmla="*/ 78881 w 116567"/>
                  <a:gd name="connsiteY2" fmla="*/ 793 h 102609"/>
                  <a:gd name="connsiteX3" fmla="*/ 43679 w 116567"/>
                  <a:gd name="connsiteY3" fmla="*/ 21888 h 102609"/>
                  <a:gd name="connsiteX4" fmla="*/ 14639 w 116567"/>
                  <a:gd name="connsiteY4" fmla="*/ 62981 h 102609"/>
                  <a:gd name="connsiteX5" fmla="*/ 13681 w 116567"/>
                  <a:gd name="connsiteY5" fmla="*/ 7231 h 102609"/>
                  <a:gd name="connsiteX6" fmla="*/ -17 w 116567"/>
                  <a:gd name="connsiteY6" fmla="*/ 7231 h 102609"/>
                  <a:gd name="connsiteX7" fmla="*/ 1627 w 116567"/>
                  <a:gd name="connsiteY7" fmla="*/ 95718 h 102609"/>
                  <a:gd name="connsiteX8" fmla="*/ 7927 w 116567"/>
                  <a:gd name="connsiteY8" fmla="*/ 102567 h 102609"/>
                  <a:gd name="connsiteX9" fmla="*/ 8749 w 116567"/>
                  <a:gd name="connsiteY9" fmla="*/ 102567 h 102609"/>
                  <a:gd name="connsiteX10" fmla="*/ 15598 w 116567"/>
                  <a:gd name="connsiteY10" fmla="*/ 97362 h 102609"/>
                  <a:gd name="connsiteX11" fmla="*/ 54910 w 116567"/>
                  <a:gd name="connsiteY11" fmla="*/ 30517 h 102609"/>
                  <a:gd name="connsiteX12" fmla="*/ 74224 w 116567"/>
                  <a:gd name="connsiteY12" fmla="*/ 13395 h 102609"/>
                  <a:gd name="connsiteX13" fmla="*/ 78197 w 116567"/>
                  <a:gd name="connsiteY13" fmla="*/ 46269 h 102609"/>
                  <a:gd name="connsiteX14" fmla="*/ 89155 w 116567"/>
                  <a:gd name="connsiteY14" fmla="*/ 95444 h 102609"/>
                  <a:gd name="connsiteX15" fmla="*/ 116550 w 116567"/>
                  <a:gd name="connsiteY15" fmla="*/ 68049 h 102609"/>
                  <a:gd name="connsiteX16" fmla="*/ 104222 w 116567"/>
                  <a:gd name="connsiteY16" fmla="*/ 61200 h 102609"/>
                  <a:gd name="connsiteX17" fmla="*/ 92990 w 116567"/>
                  <a:gd name="connsiteY17" fmla="*/ 79418 h 102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6567" h="102609">
                    <a:moveTo>
                      <a:pt x="92990" y="79418"/>
                    </a:moveTo>
                    <a:cubicBezTo>
                      <a:pt x="92018" y="68624"/>
                      <a:pt x="91648" y="57789"/>
                      <a:pt x="91894" y="46954"/>
                    </a:cubicBezTo>
                    <a:cubicBezTo>
                      <a:pt x="91894" y="24353"/>
                      <a:pt x="90798" y="5861"/>
                      <a:pt x="78881" y="793"/>
                    </a:cubicBezTo>
                    <a:cubicBezTo>
                      <a:pt x="69841" y="-2494"/>
                      <a:pt x="59294" y="3807"/>
                      <a:pt x="43679" y="21888"/>
                    </a:cubicBezTo>
                    <a:cubicBezTo>
                      <a:pt x="32597" y="34544"/>
                      <a:pt x="22872" y="48310"/>
                      <a:pt x="14639" y="62981"/>
                    </a:cubicBezTo>
                    <a:lnTo>
                      <a:pt x="13681" y="7231"/>
                    </a:lnTo>
                    <a:lnTo>
                      <a:pt x="-17" y="7231"/>
                    </a:lnTo>
                    <a:lnTo>
                      <a:pt x="1627" y="95718"/>
                    </a:lnTo>
                    <a:cubicBezTo>
                      <a:pt x="1736" y="99252"/>
                      <a:pt x="4421" y="102156"/>
                      <a:pt x="7927" y="102567"/>
                    </a:cubicBezTo>
                    <a:lnTo>
                      <a:pt x="8749" y="102567"/>
                    </a:lnTo>
                    <a:cubicBezTo>
                      <a:pt x="11955" y="102608"/>
                      <a:pt x="14776" y="100458"/>
                      <a:pt x="15598" y="97362"/>
                    </a:cubicBezTo>
                    <a:cubicBezTo>
                      <a:pt x="24009" y="72638"/>
                      <a:pt x="37391" y="49886"/>
                      <a:pt x="54910" y="30517"/>
                    </a:cubicBezTo>
                    <a:cubicBezTo>
                      <a:pt x="69430" y="13669"/>
                      <a:pt x="74361" y="13532"/>
                      <a:pt x="74224" y="13395"/>
                    </a:cubicBezTo>
                    <a:cubicBezTo>
                      <a:pt x="74088" y="13258"/>
                      <a:pt x="78197" y="20518"/>
                      <a:pt x="78197" y="46269"/>
                    </a:cubicBezTo>
                    <a:cubicBezTo>
                      <a:pt x="78197" y="76130"/>
                      <a:pt x="78197" y="92568"/>
                      <a:pt x="89155" y="95444"/>
                    </a:cubicBezTo>
                    <a:cubicBezTo>
                      <a:pt x="97511" y="97499"/>
                      <a:pt x="104770" y="90513"/>
                      <a:pt x="116550" y="68049"/>
                    </a:cubicBezTo>
                    <a:lnTo>
                      <a:pt x="104222" y="61200"/>
                    </a:lnTo>
                    <a:cubicBezTo>
                      <a:pt x="100976" y="67569"/>
                      <a:pt x="97223" y="73651"/>
                      <a:pt x="92990" y="794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87A445AF-8EEA-40D3-977C-A3C06129C39F}"/>
                  </a:ext>
                </a:extLst>
              </p:cNvPr>
              <p:cNvSpPr/>
              <p:nvPr/>
            </p:nvSpPr>
            <p:spPr>
              <a:xfrm>
                <a:off x="12021092" y="4126545"/>
                <a:ext cx="59448" cy="14245"/>
              </a:xfrm>
              <a:custGeom>
                <a:avLst/>
                <a:gdLst>
                  <a:gd name="connsiteX0" fmla="*/ 0 w 59448"/>
                  <a:gd name="connsiteY0" fmla="*/ 0 h 14245"/>
                  <a:gd name="connsiteX1" fmla="*/ 59448 w 59448"/>
                  <a:gd name="connsiteY1" fmla="*/ 0 h 14245"/>
                  <a:gd name="connsiteX2" fmla="*/ 59448 w 59448"/>
                  <a:gd name="connsiteY2" fmla="*/ 14246 h 14245"/>
                  <a:gd name="connsiteX3" fmla="*/ 0 w 5944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448" h="14245">
                    <a:moveTo>
                      <a:pt x="0" y="0"/>
                    </a:moveTo>
                    <a:lnTo>
                      <a:pt x="59448" y="0"/>
                    </a:lnTo>
                    <a:lnTo>
                      <a:pt x="5944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8D9832C9-F952-415C-A44E-589B475BEB00}"/>
                  </a:ext>
                </a:extLst>
              </p:cNvPr>
              <p:cNvSpPr/>
              <p:nvPr/>
            </p:nvSpPr>
            <p:spPr>
              <a:xfrm>
                <a:off x="12121086" y="4067036"/>
                <a:ext cx="95198" cy="221826"/>
              </a:xfrm>
              <a:custGeom>
                <a:avLst/>
                <a:gdLst>
                  <a:gd name="connsiteX0" fmla="*/ 85730 w 95198"/>
                  <a:gd name="connsiteY0" fmla="*/ 9197 h 221826"/>
                  <a:gd name="connsiteX1" fmla="*/ 72033 w 95198"/>
                  <a:gd name="connsiteY1" fmla="*/ 20 h 221826"/>
                  <a:gd name="connsiteX2" fmla="*/ 21762 w 95198"/>
                  <a:gd name="connsiteY2" fmla="*/ 46729 h 221826"/>
                  <a:gd name="connsiteX3" fmla="*/ 35460 w 95198"/>
                  <a:gd name="connsiteY3" fmla="*/ 84671 h 221826"/>
                  <a:gd name="connsiteX4" fmla="*/ 68061 w 95198"/>
                  <a:gd name="connsiteY4" fmla="*/ 88644 h 221826"/>
                  <a:gd name="connsiteX5" fmla="*/ 74361 w 95198"/>
                  <a:gd name="connsiteY5" fmla="*/ 85630 h 221826"/>
                  <a:gd name="connsiteX6" fmla="*/ 52719 w 95198"/>
                  <a:gd name="connsiteY6" fmla="*/ 157269 h 221826"/>
                  <a:gd name="connsiteX7" fmla="*/ 20803 w 95198"/>
                  <a:gd name="connsiteY7" fmla="*/ 207814 h 221826"/>
                  <a:gd name="connsiteX8" fmla="*/ 13681 w 95198"/>
                  <a:gd name="connsiteY8" fmla="*/ 170282 h 221826"/>
                  <a:gd name="connsiteX9" fmla="*/ -17 w 95198"/>
                  <a:gd name="connsiteY9" fmla="*/ 170282 h 221826"/>
                  <a:gd name="connsiteX10" fmla="*/ 18475 w 95198"/>
                  <a:gd name="connsiteY10" fmla="*/ 221785 h 221826"/>
                  <a:gd name="connsiteX11" fmla="*/ 21625 w 95198"/>
                  <a:gd name="connsiteY11" fmla="*/ 221785 h 221826"/>
                  <a:gd name="connsiteX12" fmla="*/ 66280 w 95198"/>
                  <a:gd name="connsiteY12" fmla="*/ 162611 h 221826"/>
                  <a:gd name="connsiteX13" fmla="*/ 91621 w 95198"/>
                  <a:gd name="connsiteY13" fmla="*/ 67686 h 221826"/>
                  <a:gd name="connsiteX14" fmla="*/ 95182 w 95198"/>
                  <a:gd name="connsiteY14" fmla="*/ 60426 h 221826"/>
                  <a:gd name="connsiteX15" fmla="*/ 92305 w 95198"/>
                  <a:gd name="connsiteY15" fmla="*/ 59194 h 221826"/>
                  <a:gd name="connsiteX16" fmla="*/ 85730 w 95198"/>
                  <a:gd name="connsiteY16" fmla="*/ 9197 h 221826"/>
                  <a:gd name="connsiteX17" fmla="*/ 77923 w 95198"/>
                  <a:gd name="connsiteY17" fmla="*/ 63029 h 221826"/>
                  <a:gd name="connsiteX18" fmla="*/ 63540 w 95198"/>
                  <a:gd name="connsiteY18" fmla="*/ 75357 h 221826"/>
                  <a:gd name="connsiteX19" fmla="*/ 42720 w 95198"/>
                  <a:gd name="connsiteY19" fmla="*/ 72206 h 221826"/>
                  <a:gd name="connsiteX20" fmla="*/ 35597 w 95198"/>
                  <a:gd name="connsiteY20" fmla="*/ 50838 h 221826"/>
                  <a:gd name="connsiteX21" fmla="*/ 70526 w 95198"/>
                  <a:gd name="connsiteY21" fmla="*/ 14128 h 221826"/>
                  <a:gd name="connsiteX22" fmla="*/ 70526 w 95198"/>
                  <a:gd name="connsiteY22" fmla="*/ 14128 h 221826"/>
                  <a:gd name="connsiteX23" fmla="*/ 72992 w 95198"/>
                  <a:gd name="connsiteY23" fmla="*/ 16594 h 221826"/>
                  <a:gd name="connsiteX24" fmla="*/ 77923 w 95198"/>
                  <a:gd name="connsiteY24" fmla="*/ 63029 h 22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5198" h="221826">
                    <a:moveTo>
                      <a:pt x="85730" y="9197"/>
                    </a:moveTo>
                    <a:cubicBezTo>
                      <a:pt x="83018" y="4019"/>
                      <a:pt x="77854" y="554"/>
                      <a:pt x="72033" y="20"/>
                    </a:cubicBezTo>
                    <a:cubicBezTo>
                      <a:pt x="53678" y="-1487"/>
                      <a:pt x="28337" y="25086"/>
                      <a:pt x="21762" y="46729"/>
                    </a:cubicBezTo>
                    <a:cubicBezTo>
                      <a:pt x="15941" y="61015"/>
                      <a:pt x="21858" y="77398"/>
                      <a:pt x="35460" y="84671"/>
                    </a:cubicBezTo>
                    <a:cubicBezTo>
                      <a:pt x="45185" y="90794"/>
                      <a:pt x="57144" y="92260"/>
                      <a:pt x="68061" y="88644"/>
                    </a:cubicBezTo>
                    <a:cubicBezTo>
                      <a:pt x="70266" y="87890"/>
                      <a:pt x="72389" y="86877"/>
                      <a:pt x="74361" y="85630"/>
                    </a:cubicBezTo>
                    <a:cubicBezTo>
                      <a:pt x="69855" y="110245"/>
                      <a:pt x="62595" y="134271"/>
                      <a:pt x="52719" y="157269"/>
                    </a:cubicBezTo>
                    <a:cubicBezTo>
                      <a:pt x="31898" y="206718"/>
                      <a:pt x="21078" y="207814"/>
                      <a:pt x="20803" y="207814"/>
                    </a:cubicBezTo>
                    <a:cubicBezTo>
                      <a:pt x="20529" y="207814"/>
                      <a:pt x="13681" y="199595"/>
                      <a:pt x="13681" y="170282"/>
                    </a:cubicBezTo>
                    <a:lnTo>
                      <a:pt x="-17" y="170282"/>
                    </a:lnTo>
                    <a:cubicBezTo>
                      <a:pt x="-17" y="201924"/>
                      <a:pt x="6147" y="219183"/>
                      <a:pt x="18475" y="221785"/>
                    </a:cubicBezTo>
                    <a:lnTo>
                      <a:pt x="21625" y="221785"/>
                    </a:lnTo>
                    <a:cubicBezTo>
                      <a:pt x="30803" y="221785"/>
                      <a:pt x="44911" y="213019"/>
                      <a:pt x="66280" y="162611"/>
                    </a:cubicBezTo>
                    <a:cubicBezTo>
                      <a:pt x="79251" y="132353"/>
                      <a:pt x="87785" y="100383"/>
                      <a:pt x="91621" y="67686"/>
                    </a:cubicBezTo>
                    <a:cubicBezTo>
                      <a:pt x="93059" y="65399"/>
                      <a:pt x="94250" y="62961"/>
                      <a:pt x="95182" y="60426"/>
                    </a:cubicBezTo>
                    <a:lnTo>
                      <a:pt x="92305" y="59194"/>
                    </a:lnTo>
                    <a:cubicBezTo>
                      <a:pt x="94620" y="42236"/>
                      <a:pt x="92346" y="24977"/>
                      <a:pt x="85730" y="9197"/>
                    </a:cubicBezTo>
                    <a:close/>
                    <a:moveTo>
                      <a:pt x="77923" y="63029"/>
                    </a:moveTo>
                    <a:cubicBezTo>
                      <a:pt x="74512" y="68522"/>
                      <a:pt x="69485" y="72823"/>
                      <a:pt x="63540" y="75357"/>
                    </a:cubicBezTo>
                    <a:cubicBezTo>
                      <a:pt x="56472" y="77466"/>
                      <a:pt x="48842" y="76316"/>
                      <a:pt x="42720" y="72206"/>
                    </a:cubicBezTo>
                    <a:cubicBezTo>
                      <a:pt x="39843" y="70700"/>
                      <a:pt x="31077" y="65769"/>
                      <a:pt x="35597" y="50838"/>
                    </a:cubicBezTo>
                    <a:cubicBezTo>
                      <a:pt x="41213" y="32072"/>
                      <a:pt x="61623" y="14128"/>
                      <a:pt x="70526" y="14128"/>
                    </a:cubicBezTo>
                    <a:lnTo>
                      <a:pt x="70526" y="14128"/>
                    </a:lnTo>
                    <a:cubicBezTo>
                      <a:pt x="71608" y="14649"/>
                      <a:pt x="72471" y="15512"/>
                      <a:pt x="72992" y="16594"/>
                    </a:cubicBezTo>
                    <a:cubicBezTo>
                      <a:pt x="78662" y="31374"/>
                      <a:pt x="80361" y="47386"/>
                      <a:pt x="77923" y="630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DEEE73E8-3CA0-4CCD-9A64-6B046A5E8784}"/>
                  </a:ext>
                </a:extLst>
              </p:cNvPr>
              <p:cNvSpPr/>
              <p:nvPr/>
            </p:nvSpPr>
            <p:spPr>
              <a:xfrm>
                <a:off x="12323310" y="4044085"/>
                <a:ext cx="115151" cy="114923"/>
              </a:xfrm>
              <a:custGeom>
                <a:avLst/>
                <a:gdLst>
                  <a:gd name="connsiteX0" fmla="*/ 27058 w 115151"/>
                  <a:gd name="connsiteY0" fmla="*/ 79679 h 114923"/>
                  <a:gd name="connsiteX1" fmla="*/ 115134 w 115151"/>
                  <a:gd name="connsiteY1" fmla="*/ 11191 h 114923"/>
                  <a:gd name="connsiteX2" fmla="*/ 106505 w 115151"/>
                  <a:gd name="connsiteY2" fmla="*/ -42 h 114923"/>
                  <a:gd name="connsiteX3" fmla="*/ 2813 w 115151"/>
                  <a:gd name="connsiteY3" fmla="*/ 79816 h 114923"/>
                  <a:gd name="connsiteX4" fmla="*/ 485 w 115151"/>
                  <a:gd name="connsiteY4" fmla="*/ 88035 h 114923"/>
                  <a:gd name="connsiteX5" fmla="*/ 7608 w 115151"/>
                  <a:gd name="connsiteY5" fmla="*/ 92555 h 114923"/>
                  <a:gd name="connsiteX6" fmla="*/ 70754 w 115151"/>
                  <a:gd name="connsiteY6" fmla="*/ 114882 h 114923"/>
                  <a:gd name="connsiteX7" fmla="*/ 82808 w 115151"/>
                  <a:gd name="connsiteY7" fmla="*/ 107075 h 114923"/>
                  <a:gd name="connsiteX8" fmla="*/ 27058 w 115151"/>
                  <a:gd name="connsiteY8" fmla="*/ 79679 h 114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151" h="114923">
                    <a:moveTo>
                      <a:pt x="27058" y="79679"/>
                    </a:moveTo>
                    <a:lnTo>
                      <a:pt x="115134" y="11191"/>
                    </a:lnTo>
                    <a:lnTo>
                      <a:pt x="106505" y="-42"/>
                    </a:lnTo>
                    <a:lnTo>
                      <a:pt x="2813" y="79816"/>
                    </a:lnTo>
                    <a:cubicBezTo>
                      <a:pt x="252" y="81706"/>
                      <a:pt x="-693" y="85090"/>
                      <a:pt x="485" y="88035"/>
                    </a:cubicBezTo>
                    <a:cubicBezTo>
                      <a:pt x="1622" y="90939"/>
                      <a:pt x="4498" y="92774"/>
                      <a:pt x="7608" y="92555"/>
                    </a:cubicBezTo>
                    <a:cubicBezTo>
                      <a:pt x="7608" y="92555"/>
                      <a:pt x="54591" y="89815"/>
                      <a:pt x="70754" y="114882"/>
                    </a:cubicBezTo>
                    <a:lnTo>
                      <a:pt x="82808" y="107075"/>
                    </a:lnTo>
                    <a:cubicBezTo>
                      <a:pt x="69042" y="90336"/>
                      <a:pt x="48714" y="80350"/>
                      <a:pt x="27058" y="7967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49437B25-842D-49D8-8E7A-4F2F24AAED62}"/>
                  </a:ext>
                </a:extLst>
              </p:cNvPr>
              <p:cNvSpPr/>
              <p:nvPr/>
            </p:nvSpPr>
            <p:spPr>
              <a:xfrm>
                <a:off x="12434651" y="4029953"/>
                <a:ext cx="96543" cy="143749"/>
              </a:xfrm>
              <a:custGeom>
                <a:avLst/>
                <a:gdLst>
                  <a:gd name="connsiteX0" fmla="*/ 88993 w 96543"/>
                  <a:gd name="connsiteY0" fmla="*/ 116413 h 143749"/>
                  <a:gd name="connsiteX1" fmla="*/ 22833 w 96543"/>
                  <a:gd name="connsiteY1" fmla="*/ 125042 h 143749"/>
                  <a:gd name="connsiteX2" fmla="*/ 15025 w 96543"/>
                  <a:gd name="connsiteY2" fmla="*/ 107646 h 143749"/>
                  <a:gd name="connsiteX3" fmla="*/ 58036 w 96543"/>
                  <a:gd name="connsiteY3" fmla="*/ 71073 h 143749"/>
                  <a:gd name="connsiteX4" fmla="*/ 67488 w 96543"/>
                  <a:gd name="connsiteY4" fmla="*/ 69841 h 143749"/>
                  <a:gd name="connsiteX5" fmla="*/ 72830 w 96543"/>
                  <a:gd name="connsiteY5" fmla="*/ 61759 h 143749"/>
                  <a:gd name="connsiteX6" fmla="*/ 65296 w 96543"/>
                  <a:gd name="connsiteY6" fmla="*/ 55732 h 143749"/>
                  <a:gd name="connsiteX7" fmla="*/ 56392 w 96543"/>
                  <a:gd name="connsiteY7" fmla="*/ 56828 h 143749"/>
                  <a:gd name="connsiteX8" fmla="*/ 36805 w 96543"/>
                  <a:gd name="connsiteY8" fmla="*/ 46965 h 143749"/>
                  <a:gd name="connsiteX9" fmla="*/ 42147 w 96543"/>
                  <a:gd name="connsiteY9" fmla="*/ 21625 h 143749"/>
                  <a:gd name="connsiteX10" fmla="*/ 55845 w 96543"/>
                  <a:gd name="connsiteY10" fmla="*/ 14228 h 143749"/>
                  <a:gd name="connsiteX11" fmla="*/ 77898 w 96543"/>
                  <a:gd name="connsiteY11" fmla="*/ 31076 h 143749"/>
                  <a:gd name="connsiteX12" fmla="*/ 89952 w 96543"/>
                  <a:gd name="connsiteY12" fmla="*/ 23405 h 143749"/>
                  <a:gd name="connsiteX13" fmla="*/ 56940 w 96543"/>
                  <a:gd name="connsiteY13" fmla="*/ -18 h 143749"/>
                  <a:gd name="connsiteX14" fmla="*/ 30915 w 96543"/>
                  <a:gd name="connsiteY14" fmla="*/ 12310 h 143749"/>
                  <a:gd name="connsiteX15" fmla="*/ 24203 w 96543"/>
                  <a:gd name="connsiteY15" fmla="*/ 54362 h 143749"/>
                  <a:gd name="connsiteX16" fmla="*/ 33106 w 96543"/>
                  <a:gd name="connsiteY16" fmla="*/ 63950 h 143749"/>
                  <a:gd name="connsiteX17" fmla="*/ 369 w 96543"/>
                  <a:gd name="connsiteY17" fmla="*/ 106550 h 143749"/>
                  <a:gd name="connsiteX18" fmla="*/ 15162 w 96543"/>
                  <a:gd name="connsiteY18" fmla="*/ 137233 h 143749"/>
                  <a:gd name="connsiteX19" fmla="*/ 42558 w 96543"/>
                  <a:gd name="connsiteY19" fmla="*/ 143671 h 143749"/>
                  <a:gd name="connsiteX20" fmla="*/ 96527 w 96543"/>
                  <a:gd name="connsiteY20" fmla="*/ 128330 h 1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6543" h="143749">
                    <a:moveTo>
                      <a:pt x="88993" y="116413"/>
                    </a:moveTo>
                    <a:cubicBezTo>
                      <a:pt x="72008" y="127782"/>
                      <a:pt x="38037" y="134083"/>
                      <a:pt x="22833" y="125042"/>
                    </a:cubicBezTo>
                    <a:cubicBezTo>
                      <a:pt x="16792" y="121495"/>
                      <a:pt x="13655" y="114522"/>
                      <a:pt x="15025" y="107646"/>
                    </a:cubicBezTo>
                    <a:cubicBezTo>
                      <a:pt x="17217" y="81894"/>
                      <a:pt x="44064" y="73676"/>
                      <a:pt x="58036" y="71073"/>
                    </a:cubicBezTo>
                    <a:cubicBezTo>
                      <a:pt x="61214" y="70936"/>
                      <a:pt x="64378" y="70525"/>
                      <a:pt x="67488" y="69841"/>
                    </a:cubicBezTo>
                    <a:cubicBezTo>
                      <a:pt x="71063" y="68909"/>
                      <a:pt x="73364" y="65416"/>
                      <a:pt x="72830" y="61759"/>
                    </a:cubicBezTo>
                    <a:cubicBezTo>
                      <a:pt x="72103" y="58197"/>
                      <a:pt x="68939" y="55663"/>
                      <a:pt x="65296" y="55732"/>
                    </a:cubicBezTo>
                    <a:cubicBezTo>
                      <a:pt x="62693" y="55732"/>
                      <a:pt x="59680" y="55732"/>
                      <a:pt x="56392" y="56828"/>
                    </a:cubicBezTo>
                    <a:cubicBezTo>
                      <a:pt x="48626" y="57019"/>
                      <a:pt x="41284" y="53307"/>
                      <a:pt x="36805" y="46965"/>
                    </a:cubicBezTo>
                    <a:cubicBezTo>
                      <a:pt x="32627" y="38281"/>
                      <a:pt x="34818" y="27884"/>
                      <a:pt x="42147" y="21625"/>
                    </a:cubicBezTo>
                    <a:cubicBezTo>
                      <a:pt x="45297" y="17146"/>
                      <a:pt x="50366" y="14392"/>
                      <a:pt x="55845" y="14228"/>
                    </a:cubicBezTo>
                    <a:cubicBezTo>
                      <a:pt x="65570" y="14228"/>
                      <a:pt x="75021" y="26556"/>
                      <a:pt x="77898" y="31076"/>
                    </a:cubicBezTo>
                    <a:lnTo>
                      <a:pt x="89952" y="23405"/>
                    </a:lnTo>
                    <a:cubicBezTo>
                      <a:pt x="82637" y="11392"/>
                      <a:pt x="70693" y="2914"/>
                      <a:pt x="56940" y="-18"/>
                    </a:cubicBezTo>
                    <a:cubicBezTo>
                      <a:pt x="46776" y="-415"/>
                      <a:pt x="37051" y="4188"/>
                      <a:pt x="30915" y="12310"/>
                    </a:cubicBezTo>
                    <a:cubicBezTo>
                      <a:pt x="19354" y="23159"/>
                      <a:pt x="16600" y="40459"/>
                      <a:pt x="24203" y="54362"/>
                    </a:cubicBezTo>
                    <a:cubicBezTo>
                      <a:pt x="26504" y="58115"/>
                      <a:pt x="29531" y="61375"/>
                      <a:pt x="33106" y="63950"/>
                    </a:cubicBezTo>
                    <a:cubicBezTo>
                      <a:pt x="15025" y="70827"/>
                      <a:pt x="2368" y="87305"/>
                      <a:pt x="369" y="106550"/>
                    </a:cubicBezTo>
                    <a:cubicBezTo>
                      <a:pt x="-1631" y="118865"/>
                      <a:pt x="4272" y="131124"/>
                      <a:pt x="15162" y="137233"/>
                    </a:cubicBezTo>
                    <a:cubicBezTo>
                      <a:pt x="23545" y="141808"/>
                      <a:pt x="33011" y="144027"/>
                      <a:pt x="42558" y="143671"/>
                    </a:cubicBezTo>
                    <a:cubicBezTo>
                      <a:pt x="61597" y="143466"/>
                      <a:pt x="80226" y="138178"/>
                      <a:pt x="96527" y="1283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D7965C62-CABC-4535-AE7C-14B30AE2324B}"/>
                  </a:ext>
                </a:extLst>
              </p:cNvPr>
              <p:cNvSpPr/>
              <p:nvPr/>
            </p:nvSpPr>
            <p:spPr>
              <a:xfrm>
                <a:off x="7452076" y="3970191"/>
                <a:ext cx="67135" cy="84305"/>
              </a:xfrm>
              <a:custGeom>
                <a:avLst/>
                <a:gdLst>
                  <a:gd name="connsiteX0" fmla="*/ 45195 w 67135"/>
                  <a:gd name="connsiteY0" fmla="*/ 981 h 84305"/>
                  <a:gd name="connsiteX1" fmla="*/ 2184 w 67135"/>
                  <a:gd name="connsiteY1" fmla="*/ 33171 h 84305"/>
                  <a:gd name="connsiteX2" fmla="*/ 21771 w 67135"/>
                  <a:gd name="connsiteY2" fmla="*/ 83304 h 84305"/>
                  <a:gd name="connsiteX3" fmla="*/ 28894 w 67135"/>
                  <a:gd name="connsiteY3" fmla="*/ 84263 h 84305"/>
                  <a:gd name="connsiteX4" fmla="*/ 48345 w 67135"/>
                  <a:gd name="connsiteY4" fmla="*/ 76866 h 84305"/>
                  <a:gd name="connsiteX5" fmla="*/ 64919 w 67135"/>
                  <a:gd name="connsiteY5" fmla="*/ 50978 h 84305"/>
                  <a:gd name="connsiteX6" fmla="*/ 45195 w 67135"/>
                  <a:gd name="connsiteY6" fmla="*/ 981 h 84305"/>
                  <a:gd name="connsiteX7" fmla="*/ 51222 w 67135"/>
                  <a:gd name="connsiteY7" fmla="*/ 47142 h 84305"/>
                  <a:gd name="connsiteX8" fmla="*/ 39578 w 67135"/>
                  <a:gd name="connsiteY8" fmla="*/ 65771 h 84305"/>
                  <a:gd name="connsiteX9" fmla="*/ 25881 w 67135"/>
                  <a:gd name="connsiteY9" fmla="*/ 69607 h 84305"/>
                  <a:gd name="connsiteX10" fmla="*/ 16018 w 67135"/>
                  <a:gd name="connsiteY10" fmla="*/ 37143 h 84305"/>
                  <a:gd name="connsiteX11" fmla="*/ 38346 w 67135"/>
                  <a:gd name="connsiteY11" fmla="*/ 14131 h 84305"/>
                  <a:gd name="connsiteX12" fmla="*/ 41496 w 67135"/>
                  <a:gd name="connsiteY12" fmla="*/ 14131 h 84305"/>
                  <a:gd name="connsiteX13" fmla="*/ 51495 w 67135"/>
                  <a:gd name="connsiteY13" fmla="*/ 47142 h 8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5" h="84305">
                    <a:moveTo>
                      <a:pt x="45195" y="981"/>
                    </a:moveTo>
                    <a:cubicBezTo>
                      <a:pt x="27661" y="-4087"/>
                      <a:pt x="8759" y="10159"/>
                      <a:pt x="2184" y="33171"/>
                    </a:cubicBezTo>
                    <a:cubicBezTo>
                      <a:pt x="-4391" y="56183"/>
                      <a:pt x="4238" y="78236"/>
                      <a:pt x="21771" y="83304"/>
                    </a:cubicBezTo>
                    <a:cubicBezTo>
                      <a:pt x="24086" y="83962"/>
                      <a:pt x="26483" y="84277"/>
                      <a:pt x="28894" y="84263"/>
                    </a:cubicBezTo>
                    <a:cubicBezTo>
                      <a:pt x="36044" y="84153"/>
                      <a:pt x="42921" y="81537"/>
                      <a:pt x="48345" y="76866"/>
                    </a:cubicBezTo>
                    <a:cubicBezTo>
                      <a:pt x="56440" y="70182"/>
                      <a:pt x="62248" y="61128"/>
                      <a:pt x="64919" y="50978"/>
                    </a:cubicBezTo>
                    <a:cubicBezTo>
                      <a:pt x="71494" y="27418"/>
                      <a:pt x="62865" y="5912"/>
                      <a:pt x="45195" y="981"/>
                    </a:cubicBezTo>
                    <a:close/>
                    <a:moveTo>
                      <a:pt x="51222" y="47142"/>
                    </a:moveTo>
                    <a:cubicBezTo>
                      <a:pt x="49290" y="54375"/>
                      <a:pt x="45236" y="60867"/>
                      <a:pt x="39578" y="65771"/>
                    </a:cubicBezTo>
                    <a:cubicBezTo>
                      <a:pt x="35866" y="69114"/>
                      <a:pt x="30798" y="70538"/>
                      <a:pt x="25881" y="69607"/>
                    </a:cubicBezTo>
                    <a:cubicBezTo>
                      <a:pt x="16292" y="66867"/>
                      <a:pt x="12183" y="52074"/>
                      <a:pt x="16018" y="37143"/>
                    </a:cubicBezTo>
                    <a:cubicBezTo>
                      <a:pt x="19854" y="22212"/>
                      <a:pt x="29716" y="14131"/>
                      <a:pt x="38346" y="14131"/>
                    </a:cubicBezTo>
                    <a:cubicBezTo>
                      <a:pt x="39387" y="13953"/>
                      <a:pt x="40455" y="13953"/>
                      <a:pt x="41496" y="14131"/>
                    </a:cubicBezTo>
                    <a:cubicBezTo>
                      <a:pt x="51495" y="17418"/>
                      <a:pt x="55468" y="32212"/>
                      <a:pt x="51495" y="47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C0DD0F5C-61EF-404D-B8A1-ED904F7EAFEB}"/>
                  </a:ext>
                </a:extLst>
              </p:cNvPr>
              <p:cNvSpPr/>
              <p:nvPr/>
            </p:nvSpPr>
            <p:spPr>
              <a:xfrm>
                <a:off x="7553585" y="3930805"/>
                <a:ext cx="23833" cy="32189"/>
              </a:xfrm>
              <a:custGeom>
                <a:avLst/>
                <a:gdLst>
                  <a:gd name="connsiteX0" fmla="*/ 11900 w 23833"/>
                  <a:gd name="connsiteY0" fmla="*/ 32148 h 32189"/>
                  <a:gd name="connsiteX1" fmla="*/ 23817 w 23833"/>
                  <a:gd name="connsiteY1" fmla="*/ 16122 h 32189"/>
                  <a:gd name="connsiteX2" fmla="*/ 11900 w 23833"/>
                  <a:gd name="connsiteY2" fmla="*/ -42 h 32189"/>
                  <a:gd name="connsiteX3" fmla="*/ -17 w 23833"/>
                  <a:gd name="connsiteY3" fmla="*/ 16122 h 32189"/>
                  <a:gd name="connsiteX4" fmla="*/ 11900 w 23833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189">
                    <a:moveTo>
                      <a:pt x="11900" y="32148"/>
                    </a:moveTo>
                    <a:cubicBezTo>
                      <a:pt x="18475" y="32148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ubicBezTo>
                      <a:pt x="5325" y="-42"/>
                      <a:pt x="-17" y="7081"/>
                      <a:pt x="-17" y="16122"/>
                    </a:cubicBezTo>
                    <a:cubicBezTo>
                      <a:pt x="-17" y="25162"/>
                      <a:pt x="4777" y="32148"/>
                      <a:pt x="11900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06AB2D6-9A25-46F4-A9CA-330035D40629}"/>
                  </a:ext>
                </a:extLst>
              </p:cNvPr>
              <p:cNvSpPr/>
              <p:nvPr/>
            </p:nvSpPr>
            <p:spPr>
              <a:xfrm>
                <a:off x="7555366" y="3973268"/>
                <a:ext cx="23697" cy="32326"/>
              </a:xfrm>
              <a:custGeom>
                <a:avLst/>
                <a:gdLst>
                  <a:gd name="connsiteX0" fmla="*/ 11763 w 23697"/>
                  <a:gd name="connsiteY0" fmla="*/ -42 h 32326"/>
                  <a:gd name="connsiteX1" fmla="*/ -17 w 23697"/>
                  <a:gd name="connsiteY1" fmla="*/ 16122 h 32326"/>
                  <a:gd name="connsiteX2" fmla="*/ 11763 w 23697"/>
                  <a:gd name="connsiteY2" fmla="*/ 32285 h 32326"/>
                  <a:gd name="connsiteX3" fmla="*/ 23680 w 23697"/>
                  <a:gd name="connsiteY3" fmla="*/ 16122 h 32326"/>
                  <a:gd name="connsiteX4" fmla="*/ 11763 w 23697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7" h="32326">
                    <a:moveTo>
                      <a:pt x="11763" y="-42"/>
                    </a:moveTo>
                    <a:cubicBezTo>
                      <a:pt x="5188" y="-42"/>
                      <a:pt x="-17" y="7218"/>
                      <a:pt x="-17" y="16122"/>
                    </a:cubicBezTo>
                    <a:cubicBezTo>
                      <a:pt x="-17" y="25025"/>
                      <a:pt x="5188" y="32285"/>
                      <a:pt x="11763" y="32285"/>
                    </a:cubicBezTo>
                    <a:cubicBezTo>
                      <a:pt x="18338" y="32285"/>
                      <a:pt x="23680" y="25025"/>
                      <a:pt x="23680" y="16122"/>
                    </a:cubicBezTo>
                    <a:cubicBezTo>
                      <a:pt x="23680" y="7218"/>
                      <a:pt x="18338" y="-42"/>
                      <a:pt x="1176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8B0C12E7-4B0E-4234-8F69-52A6B90F3FB7}"/>
                  </a:ext>
                </a:extLst>
              </p:cNvPr>
              <p:cNvSpPr/>
              <p:nvPr/>
            </p:nvSpPr>
            <p:spPr>
              <a:xfrm>
                <a:off x="7631576" y="3830127"/>
                <a:ext cx="79669" cy="295870"/>
              </a:xfrm>
              <a:custGeom>
                <a:avLst/>
                <a:gdLst>
                  <a:gd name="connsiteX0" fmla="*/ 79652 w 79669"/>
                  <a:gd name="connsiteY0" fmla="*/ 10780 h 295870"/>
                  <a:gd name="connsiteX1" fmla="*/ 70338 w 79669"/>
                  <a:gd name="connsiteY1" fmla="*/ -42 h 295870"/>
                  <a:gd name="connsiteX2" fmla="*/ 31162 w 79669"/>
                  <a:gd name="connsiteY2" fmla="*/ 295829 h 295870"/>
                  <a:gd name="connsiteX3" fmla="*/ 44038 w 79669"/>
                  <a:gd name="connsiteY3" fmla="*/ 289665 h 295870"/>
                  <a:gd name="connsiteX4" fmla="*/ 79652 w 79669"/>
                  <a:gd name="connsiteY4" fmla="*/ 10780 h 295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870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191"/>
                      <a:pt x="-56777" y="112827"/>
                      <a:pt x="31162" y="295829"/>
                    </a:cubicBezTo>
                    <a:lnTo>
                      <a:pt x="44038" y="289665"/>
                    </a:lnTo>
                    <a:cubicBezTo>
                      <a:pt x="-39244" y="116663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9B90CA4-7861-4B7E-B8AA-659FADA181BE}"/>
                  </a:ext>
                </a:extLst>
              </p:cNvPr>
              <p:cNvSpPr/>
              <p:nvPr/>
            </p:nvSpPr>
            <p:spPr>
              <a:xfrm>
                <a:off x="8080125" y="3827661"/>
                <a:ext cx="57362" cy="297103"/>
              </a:xfrm>
              <a:custGeom>
                <a:avLst/>
                <a:gdLst>
                  <a:gd name="connsiteX0" fmla="*/ -17 w 57362"/>
                  <a:gd name="connsiteY0" fmla="*/ 8999 h 297103"/>
                  <a:gd name="connsiteX1" fmla="*/ -17 w 57362"/>
                  <a:gd name="connsiteY1" fmla="*/ 289802 h 297103"/>
                  <a:gd name="connsiteX2" fmla="*/ 12174 w 57362"/>
                  <a:gd name="connsiteY2" fmla="*/ 297062 h 297103"/>
                  <a:gd name="connsiteX3" fmla="*/ 12174 w 57362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103">
                    <a:moveTo>
                      <a:pt x="-17" y="8999"/>
                    </a:moveTo>
                    <a:cubicBezTo>
                      <a:pt x="942" y="10095"/>
                      <a:pt x="95867" y="129402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61D24564-7E66-4F22-959E-38BEC031E045}"/>
                  </a:ext>
                </a:extLst>
              </p:cNvPr>
              <p:cNvSpPr/>
              <p:nvPr/>
            </p:nvSpPr>
            <p:spPr>
              <a:xfrm>
                <a:off x="7661632" y="3914688"/>
                <a:ext cx="129882" cy="115025"/>
              </a:xfrm>
              <a:custGeom>
                <a:avLst/>
                <a:gdLst>
                  <a:gd name="connsiteX0" fmla="*/ 86580 w 129882"/>
                  <a:gd name="connsiteY0" fmla="*/ 45115 h 115025"/>
                  <a:gd name="connsiteX1" fmla="*/ 98771 w 129882"/>
                  <a:gd name="connsiteY1" fmla="*/ 21281 h 115025"/>
                  <a:gd name="connsiteX2" fmla="*/ 103428 w 129882"/>
                  <a:gd name="connsiteY2" fmla="*/ 14706 h 115025"/>
                  <a:gd name="connsiteX3" fmla="*/ 116167 w 129882"/>
                  <a:gd name="connsiteY3" fmla="*/ 52786 h 115025"/>
                  <a:gd name="connsiteX4" fmla="*/ 129865 w 129882"/>
                  <a:gd name="connsiteY4" fmla="*/ 50731 h 115025"/>
                  <a:gd name="connsiteX5" fmla="*/ 105894 w 129882"/>
                  <a:gd name="connsiteY5" fmla="*/ 734 h 115025"/>
                  <a:gd name="connsiteX6" fmla="*/ 86032 w 129882"/>
                  <a:gd name="connsiteY6" fmla="*/ 14432 h 115025"/>
                  <a:gd name="connsiteX7" fmla="*/ 83841 w 129882"/>
                  <a:gd name="connsiteY7" fmla="*/ 18816 h 115025"/>
                  <a:gd name="connsiteX8" fmla="*/ 74526 w 129882"/>
                  <a:gd name="connsiteY8" fmla="*/ 5118 h 115025"/>
                  <a:gd name="connsiteX9" fmla="*/ 54801 w 129882"/>
                  <a:gd name="connsiteY9" fmla="*/ 1008 h 115025"/>
                  <a:gd name="connsiteX10" fmla="*/ 25899 w 129882"/>
                  <a:gd name="connsiteY10" fmla="*/ 49909 h 115025"/>
                  <a:gd name="connsiteX11" fmla="*/ 39597 w 129882"/>
                  <a:gd name="connsiteY11" fmla="*/ 53060 h 115025"/>
                  <a:gd name="connsiteX12" fmla="*/ 59459 w 129882"/>
                  <a:gd name="connsiteY12" fmla="*/ 14432 h 115025"/>
                  <a:gd name="connsiteX13" fmla="*/ 65623 w 129882"/>
                  <a:gd name="connsiteY13" fmla="*/ 16213 h 115025"/>
                  <a:gd name="connsiteX14" fmla="*/ 72061 w 129882"/>
                  <a:gd name="connsiteY14" fmla="*/ 41280 h 115025"/>
                  <a:gd name="connsiteX15" fmla="*/ 70417 w 129882"/>
                  <a:gd name="connsiteY15" fmla="*/ 44978 h 115025"/>
                  <a:gd name="connsiteX16" fmla="*/ 29324 w 129882"/>
                  <a:gd name="connsiteY16" fmla="*/ 98810 h 115025"/>
                  <a:gd name="connsiteX17" fmla="*/ 15626 w 129882"/>
                  <a:gd name="connsiteY17" fmla="*/ 91550 h 115025"/>
                  <a:gd name="connsiteX18" fmla="*/ 14804 w 129882"/>
                  <a:gd name="connsiteY18" fmla="*/ 84427 h 115025"/>
                  <a:gd name="connsiteX19" fmla="*/ 1106 w 129882"/>
                  <a:gd name="connsiteY19" fmla="*/ 79633 h 115025"/>
                  <a:gd name="connsiteX20" fmla="*/ 2887 w 129882"/>
                  <a:gd name="connsiteY20" fmla="*/ 98399 h 115025"/>
                  <a:gd name="connsiteX21" fmla="*/ 26858 w 129882"/>
                  <a:gd name="connsiteY21" fmla="*/ 112097 h 115025"/>
                  <a:gd name="connsiteX22" fmla="*/ 31652 w 129882"/>
                  <a:gd name="connsiteY22" fmla="*/ 112097 h 115025"/>
                  <a:gd name="connsiteX23" fmla="*/ 67266 w 129882"/>
                  <a:gd name="connsiteY23" fmla="*/ 82647 h 115025"/>
                  <a:gd name="connsiteX24" fmla="*/ 72882 w 129882"/>
                  <a:gd name="connsiteY24" fmla="*/ 108262 h 115025"/>
                  <a:gd name="connsiteX25" fmla="*/ 91648 w 129882"/>
                  <a:gd name="connsiteY25" fmla="*/ 114973 h 115025"/>
                  <a:gd name="connsiteX26" fmla="*/ 100415 w 129882"/>
                  <a:gd name="connsiteY26" fmla="*/ 113877 h 115025"/>
                  <a:gd name="connsiteX27" fmla="*/ 127810 w 129882"/>
                  <a:gd name="connsiteY27" fmla="*/ 93879 h 115025"/>
                  <a:gd name="connsiteX28" fmla="*/ 114797 w 129882"/>
                  <a:gd name="connsiteY28" fmla="*/ 88263 h 115025"/>
                  <a:gd name="connsiteX29" fmla="*/ 96853 w 129882"/>
                  <a:gd name="connsiteY29" fmla="*/ 100043 h 115025"/>
                  <a:gd name="connsiteX30" fmla="*/ 81786 w 129882"/>
                  <a:gd name="connsiteY30" fmla="*/ 97577 h 115025"/>
                  <a:gd name="connsiteX31" fmla="*/ 83293 w 129882"/>
                  <a:gd name="connsiteY31" fmla="*/ 67716 h 115025"/>
                  <a:gd name="connsiteX32" fmla="*/ 86580 w 129882"/>
                  <a:gd name="connsiteY32" fmla="*/ 45115 h 11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82" h="115025">
                    <a:moveTo>
                      <a:pt x="86580" y="45115"/>
                    </a:moveTo>
                    <a:cubicBezTo>
                      <a:pt x="90552" y="36759"/>
                      <a:pt x="94662" y="28404"/>
                      <a:pt x="98771" y="21281"/>
                    </a:cubicBezTo>
                    <a:cubicBezTo>
                      <a:pt x="100018" y="18884"/>
                      <a:pt x="101593" y="16679"/>
                      <a:pt x="103428" y="14706"/>
                    </a:cubicBezTo>
                    <a:cubicBezTo>
                      <a:pt x="110825" y="26116"/>
                      <a:pt x="115208" y="39225"/>
                      <a:pt x="116167" y="52786"/>
                    </a:cubicBezTo>
                    <a:lnTo>
                      <a:pt x="129865" y="50731"/>
                    </a:lnTo>
                    <a:cubicBezTo>
                      <a:pt x="127810" y="37033"/>
                      <a:pt x="121372" y="3611"/>
                      <a:pt x="105894" y="734"/>
                    </a:cubicBezTo>
                    <a:cubicBezTo>
                      <a:pt x="98634" y="-635"/>
                      <a:pt x="92196" y="3885"/>
                      <a:pt x="86032" y="14432"/>
                    </a:cubicBezTo>
                    <a:lnTo>
                      <a:pt x="83841" y="18816"/>
                    </a:lnTo>
                    <a:cubicBezTo>
                      <a:pt x="82224" y="13391"/>
                      <a:pt x="78964" y="8611"/>
                      <a:pt x="74526" y="5118"/>
                    </a:cubicBezTo>
                    <a:cubicBezTo>
                      <a:pt x="69184" y="269"/>
                      <a:pt x="61637" y="-1307"/>
                      <a:pt x="54801" y="1008"/>
                    </a:cubicBezTo>
                    <a:cubicBezTo>
                      <a:pt x="36446" y="7583"/>
                      <a:pt x="27406" y="42923"/>
                      <a:pt x="25899" y="49909"/>
                    </a:cubicBezTo>
                    <a:lnTo>
                      <a:pt x="39597" y="53060"/>
                    </a:lnTo>
                    <a:cubicBezTo>
                      <a:pt x="42748" y="39362"/>
                      <a:pt x="51240" y="17309"/>
                      <a:pt x="59459" y="14432"/>
                    </a:cubicBezTo>
                    <a:cubicBezTo>
                      <a:pt x="60281" y="14432"/>
                      <a:pt x="62061" y="13473"/>
                      <a:pt x="65623" y="16213"/>
                    </a:cubicBezTo>
                    <a:cubicBezTo>
                      <a:pt x="71485" y="23144"/>
                      <a:pt x="73855" y="32376"/>
                      <a:pt x="72061" y="41280"/>
                    </a:cubicBezTo>
                    <a:lnTo>
                      <a:pt x="70417" y="44978"/>
                    </a:lnTo>
                    <a:cubicBezTo>
                      <a:pt x="57815" y="71552"/>
                      <a:pt x="43021" y="101686"/>
                      <a:pt x="29324" y="98810"/>
                    </a:cubicBezTo>
                    <a:cubicBezTo>
                      <a:pt x="23968" y="98331"/>
                      <a:pt x="19037" y="95714"/>
                      <a:pt x="15626" y="91550"/>
                    </a:cubicBezTo>
                    <a:cubicBezTo>
                      <a:pt x="14407" y="89386"/>
                      <a:pt x="14119" y="86811"/>
                      <a:pt x="14804" y="84427"/>
                    </a:cubicBezTo>
                    <a:lnTo>
                      <a:pt x="1106" y="79633"/>
                    </a:lnTo>
                    <a:cubicBezTo>
                      <a:pt x="-866" y="85866"/>
                      <a:pt x="-222" y="92646"/>
                      <a:pt x="2887" y="98399"/>
                    </a:cubicBezTo>
                    <a:cubicBezTo>
                      <a:pt x="8462" y="106275"/>
                      <a:pt x="17242" y="111289"/>
                      <a:pt x="26858" y="112097"/>
                    </a:cubicBezTo>
                    <a:cubicBezTo>
                      <a:pt x="28447" y="112289"/>
                      <a:pt x="30063" y="112289"/>
                      <a:pt x="31652" y="112097"/>
                    </a:cubicBezTo>
                    <a:cubicBezTo>
                      <a:pt x="45350" y="112097"/>
                      <a:pt x="57267" y="99495"/>
                      <a:pt x="67266" y="82647"/>
                    </a:cubicBezTo>
                    <a:cubicBezTo>
                      <a:pt x="64869" y="91591"/>
                      <a:pt x="66965" y="101139"/>
                      <a:pt x="72882" y="108262"/>
                    </a:cubicBezTo>
                    <a:cubicBezTo>
                      <a:pt x="78074" y="112782"/>
                      <a:pt x="84772" y="115165"/>
                      <a:pt x="91648" y="114973"/>
                    </a:cubicBezTo>
                    <a:cubicBezTo>
                      <a:pt x="94607" y="114932"/>
                      <a:pt x="97538" y="114576"/>
                      <a:pt x="100415" y="113877"/>
                    </a:cubicBezTo>
                    <a:cubicBezTo>
                      <a:pt x="112044" y="111576"/>
                      <a:pt x="122071" y="104248"/>
                      <a:pt x="127810" y="93879"/>
                    </a:cubicBezTo>
                    <a:lnTo>
                      <a:pt x="114797" y="88263"/>
                    </a:lnTo>
                    <a:cubicBezTo>
                      <a:pt x="110661" y="94468"/>
                      <a:pt x="104182" y="98714"/>
                      <a:pt x="96853" y="100043"/>
                    </a:cubicBezTo>
                    <a:cubicBezTo>
                      <a:pt x="91717" y="101604"/>
                      <a:pt x="86156" y="100700"/>
                      <a:pt x="81786" y="97577"/>
                    </a:cubicBezTo>
                    <a:cubicBezTo>
                      <a:pt x="78909" y="94975"/>
                      <a:pt x="81786" y="77305"/>
                      <a:pt x="83293" y="67716"/>
                    </a:cubicBezTo>
                    <a:cubicBezTo>
                      <a:pt x="84799" y="58128"/>
                      <a:pt x="86032" y="53197"/>
                      <a:pt x="86580" y="4511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F8079162-6631-4005-84F6-A4300692707C}"/>
                  </a:ext>
                </a:extLst>
              </p:cNvPr>
              <p:cNvSpPr/>
              <p:nvPr/>
            </p:nvSpPr>
            <p:spPr>
              <a:xfrm>
                <a:off x="7797729" y="4002718"/>
                <a:ext cx="58727" cy="68229"/>
              </a:xfrm>
              <a:custGeom>
                <a:avLst/>
                <a:gdLst>
                  <a:gd name="connsiteX0" fmla="*/ 51298 w 58727"/>
                  <a:gd name="connsiteY0" fmla="*/ 8588 h 68229"/>
                  <a:gd name="connsiteX1" fmla="*/ 40751 w 58727"/>
                  <a:gd name="connsiteY1" fmla="*/ 12697 h 68229"/>
                  <a:gd name="connsiteX2" fmla="*/ 23492 w 58727"/>
                  <a:gd name="connsiteY2" fmla="*/ 30367 h 68229"/>
                  <a:gd name="connsiteX3" fmla="*/ 20204 w 58727"/>
                  <a:gd name="connsiteY3" fmla="*/ 33381 h 68229"/>
                  <a:gd name="connsiteX4" fmla="*/ 14314 w 58727"/>
                  <a:gd name="connsiteY4" fmla="*/ -42 h 68229"/>
                  <a:gd name="connsiteX5" fmla="*/ 617 w 58727"/>
                  <a:gd name="connsiteY5" fmla="*/ 3109 h 68229"/>
                  <a:gd name="connsiteX6" fmla="*/ 7055 w 58727"/>
                  <a:gd name="connsiteY6" fmla="*/ 46805 h 68229"/>
                  <a:gd name="connsiteX7" fmla="*/ 617 w 58727"/>
                  <a:gd name="connsiteY7" fmla="*/ 62694 h 68229"/>
                  <a:gd name="connsiteX8" fmla="*/ 9246 w 58727"/>
                  <a:gd name="connsiteY8" fmla="*/ 68173 h 68229"/>
                  <a:gd name="connsiteX9" fmla="*/ 17465 w 58727"/>
                  <a:gd name="connsiteY9" fmla="*/ 64064 h 68229"/>
                  <a:gd name="connsiteX10" fmla="*/ 20889 w 58727"/>
                  <a:gd name="connsiteY10" fmla="*/ 52832 h 68229"/>
                  <a:gd name="connsiteX11" fmla="*/ 33354 w 58727"/>
                  <a:gd name="connsiteY11" fmla="*/ 40641 h 68229"/>
                  <a:gd name="connsiteX12" fmla="*/ 44449 w 58727"/>
                  <a:gd name="connsiteY12" fmla="*/ 29956 h 68229"/>
                  <a:gd name="connsiteX13" fmla="*/ 42943 w 58727"/>
                  <a:gd name="connsiteY13" fmla="*/ 63790 h 68229"/>
                  <a:gd name="connsiteX14" fmla="*/ 56640 w 58727"/>
                  <a:gd name="connsiteY14" fmla="*/ 65023 h 68229"/>
                  <a:gd name="connsiteX15" fmla="*/ 51298 w 58727"/>
                  <a:gd name="connsiteY15" fmla="*/ 8588 h 68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727" h="68229">
                    <a:moveTo>
                      <a:pt x="51298" y="8588"/>
                    </a:moveTo>
                    <a:cubicBezTo>
                      <a:pt x="47257" y="7205"/>
                      <a:pt x="42792" y="8930"/>
                      <a:pt x="40751" y="12697"/>
                    </a:cubicBezTo>
                    <a:cubicBezTo>
                      <a:pt x="35381" y="18957"/>
                      <a:pt x="29615" y="24847"/>
                      <a:pt x="23492" y="30367"/>
                    </a:cubicBezTo>
                    <a:lnTo>
                      <a:pt x="20204" y="33381"/>
                    </a:lnTo>
                    <a:cubicBezTo>
                      <a:pt x="18917" y="22135"/>
                      <a:pt x="16958" y="10971"/>
                      <a:pt x="14314" y="-42"/>
                    </a:cubicBezTo>
                    <a:lnTo>
                      <a:pt x="617" y="3109"/>
                    </a:lnTo>
                    <a:cubicBezTo>
                      <a:pt x="4069" y="17451"/>
                      <a:pt x="6219" y="32080"/>
                      <a:pt x="7055" y="46805"/>
                    </a:cubicBezTo>
                    <a:cubicBezTo>
                      <a:pt x="754" y="53927"/>
                      <a:pt x="-1164" y="58174"/>
                      <a:pt x="617" y="62694"/>
                    </a:cubicBezTo>
                    <a:cubicBezTo>
                      <a:pt x="2014" y="66187"/>
                      <a:pt x="5493" y="68392"/>
                      <a:pt x="9246" y="68173"/>
                    </a:cubicBezTo>
                    <a:cubicBezTo>
                      <a:pt x="12479" y="68173"/>
                      <a:pt x="15520" y="66653"/>
                      <a:pt x="17465" y="64064"/>
                    </a:cubicBezTo>
                    <a:cubicBezTo>
                      <a:pt x="19615" y="60708"/>
                      <a:pt x="20793" y="56818"/>
                      <a:pt x="20889" y="52832"/>
                    </a:cubicBezTo>
                    <a:lnTo>
                      <a:pt x="33354" y="40641"/>
                    </a:lnTo>
                    <a:lnTo>
                      <a:pt x="44449" y="29956"/>
                    </a:lnTo>
                    <a:cubicBezTo>
                      <a:pt x="44449" y="38997"/>
                      <a:pt x="44449" y="52284"/>
                      <a:pt x="42943" y="63790"/>
                    </a:cubicBezTo>
                    <a:lnTo>
                      <a:pt x="56640" y="65023"/>
                    </a:lnTo>
                    <a:cubicBezTo>
                      <a:pt x="61982" y="12012"/>
                      <a:pt x="55818" y="9958"/>
                      <a:pt x="51298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59920056-E64F-4554-871E-2AAA97E6B287}"/>
                  </a:ext>
                </a:extLst>
              </p:cNvPr>
              <p:cNvSpPr/>
              <p:nvPr/>
            </p:nvSpPr>
            <p:spPr>
              <a:xfrm>
                <a:off x="6368870" y="3931901"/>
                <a:ext cx="165057" cy="171358"/>
              </a:xfrm>
              <a:custGeom>
                <a:avLst/>
                <a:gdLst>
                  <a:gd name="connsiteX0" fmla="*/ 105729 w 165057"/>
                  <a:gd name="connsiteY0" fmla="*/ 145291 h 171358"/>
                  <a:gd name="connsiteX1" fmla="*/ 101894 w 165057"/>
                  <a:gd name="connsiteY1" fmla="*/ 151592 h 171358"/>
                  <a:gd name="connsiteX2" fmla="*/ 91895 w 165057"/>
                  <a:gd name="connsiteY2" fmla="*/ 123238 h 171358"/>
                  <a:gd name="connsiteX3" fmla="*/ 85183 w 165057"/>
                  <a:gd name="connsiteY3" fmla="*/ 31189 h 171358"/>
                  <a:gd name="connsiteX4" fmla="*/ 79156 w 165057"/>
                  <a:gd name="connsiteY4" fmla="*/ 24067 h 171358"/>
                  <a:gd name="connsiteX5" fmla="*/ 71348 w 165057"/>
                  <a:gd name="connsiteY5" fmla="*/ 29135 h 171358"/>
                  <a:gd name="connsiteX6" fmla="*/ 27789 w 165057"/>
                  <a:gd name="connsiteY6" fmla="*/ 144743 h 171358"/>
                  <a:gd name="connsiteX7" fmla="*/ 16557 w 165057"/>
                  <a:gd name="connsiteY7" fmla="*/ 156934 h 171358"/>
                  <a:gd name="connsiteX8" fmla="*/ 13407 w 165057"/>
                  <a:gd name="connsiteY8" fmla="*/ 152825 h 171358"/>
                  <a:gd name="connsiteX9" fmla="*/ 6695 w 165057"/>
                  <a:gd name="connsiteY9" fmla="*/ 155153 h 171358"/>
                  <a:gd name="connsiteX10" fmla="*/ -17 w 165057"/>
                  <a:gd name="connsiteY10" fmla="*/ 157619 h 171358"/>
                  <a:gd name="connsiteX11" fmla="*/ 15050 w 165057"/>
                  <a:gd name="connsiteY11" fmla="*/ 171317 h 171358"/>
                  <a:gd name="connsiteX12" fmla="*/ 16557 w 165057"/>
                  <a:gd name="connsiteY12" fmla="*/ 171317 h 171358"/>
                  <a:gd name="connsiteX13" fmla="*/ 39980 w 165057"/>
                  <a:gd name="connsiteY13" fmla="*/ 152277 h 171358"/>
                  <a:gd name="connsiteX14" fmla="*/ 72170 w 165057"/>
                  <a:gd name="connsiteY14" fmla="*/ 73378 h 171358"/>
                  <a:gd name="connsiteX15" fmla="*/ 77923 w 165057"/>
                  <a:gd name="connsiteY15" fmla="*/ 126114 h 171358"/>
                  <a:gd name="connsiteX16" fmla="*/ 99976 w 165057"/>
                  <a:gd name="connsiteY16" fmla="*/ 165975 h 171358"/>
                  <a:gd name="connsiteX17" fmla="*/ 118468 w 165057"/>
                  <a:gd name="connsiteY17" fmla="*/ 152277 h 171358"/>
                  <a:gd name="connsiteX18" fmla="*/ 165040 w 165057"/>
                  <a:gd name="connsiteY18" fmla="*/ 2424 h 171358"/>
                  <a:gd name="connsiteX19" fmla="*/ 151343 w 165057"/>
                  <a:gd name="connsiteY19" fmla="*/ -42 h 171358"/>
                  <a:gd name="connsiteX20" fmla="*/ 105729 w 165057"/>
                  <a:gd name="connsiteY20" fmla="*/ 145291 h 17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057" h="171358">
                    <a:moveTo>
                      <a:pt x="105729" y="145291"/>
                    </a:moveTo>
                    <a:cubicBezTo>
                      <a:pt x="104621" y="147496"/>
                      <a:pt x="103339" y="149592"/>
                      <a:pt x="101894" y="151592"/>
                    </a:cubicBezTo>
                    <a:cubicBezTo>
                      <a:pt x="96170" y="143168"/>
                      <a:pt x="92725" y="133388"/>
                      <a:pt x="91895" y="123238"/>
                    </a:cubicBezTo>
                    <a:cubicBezTo>
                      <a:pt x="87403" y="92761"/>
                      <a:pt x="85159" y="61995"/>
                      <a:pt x="85183" y="31189"/>
                    </a:cubicBezTo>
                    <a:cubicBezTo>
                      <a:pt x="85168" y="27669"/>
                      <a:pt x="82627" y="24669"/>
                      <a:pt x="79156" y="24067"/>
                    </a:cubicBezTo>
                    <a:cubicBezTo>
                      <a:pt x="75656" y="23587"/>
                      <a:pt x="72334" y="25738"/>
                      <a:pt x="71348" y="29135"/>
                    </a:cubicBezTo>
                    <a:cubicBezTo>
                      <a:pt x="71348" y="29956"/>
                      <a:pt x="45870" y="115293"/>
                      <a:pt x="27789" y="144743"/>
                    </a:cubicBezTo>
                    <a:cubicBezTo>
                      <a:pt x="20529" y="156660"/>
                      <a:pt x="16557" y="156934"/>
                      <a:pt x="16557" y="156934"/>
                    </a:cubicBezTo>
                    <a:cubicBezTo>
                      <a:pt x="15085" y="155948"/>
                      <a:pt x="13978" y="154510"/>
                      <a:pt x="13407" y="152825"/>
                    </a:cubicBezTo>
                    <a:lnTo>
                      <a:pt x="6695" y="155153"/>
                    </a:lnTo>
                    <a:lnTo>
                      <a:pt x="-17" y="157619"/>
                    </a:lnTo>
                    <a:cubicBezTo>
                      <a:pt x="2181" y="164564"/>
                      <a:pt x="7933" y="169783"/>
                      <a:pt x="15050" y="171317"/>
                    </a:cubicBezTo>
                    <a:lnTo>
                      <a:pt x="16557" y="171317"/>
                    </a:lnTo>
                    <a:cubicBezTo>
                      <a:pt x="24502" y="171317"/>
                      <a:pt x="32173" y="165016"/>
                      <a:pt x="39980" y="152277"/>
                    </a:cubicBezTo>
                    <a:cubicBezTo>
                      <a:pt x="53099" y="127018"/>
                      <a:pt x="63873" y="100609"/>
                      <a:pt x="72170" y="73378"/>
                    </a:cubicBezTo>
                    <a:cubicBezTo>
                      <a:pt x="72936" y="91062"/>
                      <a:pt x="74857" y="108677"/>
                      <a:pt x="77923" y="126114"/>
                    </a:cubicBezTo>
                    <a:cubicBezTo>
                      <a:pt x="83128" y="152003"/>
                      <a:pt x="90114" y="164742"/>
                      <a:pt x="99976" y="165975"/>
                    </a:cubicBezTo>
                    <a:cubicBezTo>
                      <a:pt x="107099" y="167070"/>
                      <a:pt x="113674" y="162139"/>
                      <a:pt x="118468" y="152277"/>
                    </a:cubicBezTo>
                    <a:cubicBezTo>
                      <a:pt x="139991" y="104390"/>
                      <a:pt x="155629" y="54078"/>
                      <a:pt x="165040" y="2424"/>
                    </a:cubicBezTo>
                    <a:lnTo>
                      <a:pt x="151343" y="-42"/>
                    </a:lnTo>
                    <a:cubicBezTo>
                      <a:pt x="142030" y="50065"/>
                      <a:pt x="126714" y="98856"/>
                      <a:pt x="105729" y="14529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7AFE5E64-33DB-4DDD-B62C-C53497A11478}"/>
                  </a:ext>
                </a:extLst>
              </p:cNvPr>
              <p:cNvSpPr/>
              <p:nvPr/>
            </p:nvSpPr>
            <p:spPr>
              <a:xfrm>
                <a:off x="6551324" y="4012580"/>
                <a:ext cx="168993" cy="68762"/>
              </a:xfrm>
              <a:custGeom>
                <a:avLst/>
                <a:gdLst>
                  <a:gd name="connsiteX0" fmla="*/ 163534 w 168993"/>
                  <a:gd name="connsiteY0" fmla="*/ 26121 h 68762"/>
                  <a:gd name="connsiteX1" fmla="*/ 150658 w 168993"/>
                  <a:gd name="connsiteY1" fmla="*/ 20779 h 68762"/>
                  <a:gd name="connsiteX2" fmla="*/ 150658 w 168993"/>
                  <a:gd name="connsiteY2" fmla="*/ 20779 h 68762"/>
                  <a:gd name="connsiteX3" fmla="*/ 150658 w 168993"/>
                  <a:gd name="connsiteY3" fmla="*/ 20779 h 68762"/>
                  <a:gd name="connsiteX4" fmla="*/ 102990 w 168993"/>
                  <a:gd name="connsiteY4" fmla="*/ -42 h 68762"/>
                  <a:gd name="connsiteX5" fmla="*/ 97648 w 168993"/>
                  <a:gd name="connsiteY5" fmla="*/ 13656 h 68762"/>
                  <a:gd name="connsiteX6" fmla="*/ 113674 w 168993"/>
                  <a:gd name="connsiteY6" fmla="*/ 20368 h 68762"/>
                  <a:gd name="connsiteX7" fmla="*/ -17 w 168993"/>
                  <a:gd name="connsiteY7" fmla="*/ 20368 h 68762"/>
                  <a:gd name="connsiteX8" fmla="*/ -17 w 168993"/>
                  <a:gd name="connsiteY8" fmla="*/ 34066 h 68762"/>
                  <a:gd name="connsiteX9" fmla="*/ 136001 w 168993"/>
                  <a:gd name="connsiteY9" fmla="*/ 34066 h 68762"/>
                  <a:gd name="connsiteX10" fmla="*/ 94908 w 168993"/>
                  <a:gd name="connsiteY10" fmla="*/ 59954 h 68762"/>
                  <a:gd name="connsiteX11" fmla="*/ 106003 w 168993"/>
                  <a:gd name="connsiteY11" fmla="*/ 68721 h 68762"/>
                  <a:gd name="connsiteX12" fmla="*/ 163807 w 168993"/>
                  <a:gd name="connsiteY12" fmla="*/ 38860 h 68762"/>
                  <a:gd name="connsiteX13" fmla="*/ 168700 w 168993"/>
                  <a:gd name="connsiteY13" fmla="*/ 30052 h 68762"/>
                  <a:gd name="connsiteX14" fmla="*/ 163807 w 168993"/>
                  <a:gd name="connsiteY14" fmla="*/ 25162 h 6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8993" h="68762">
                    <a:moveTo>
                      <a:pt x="163534" y="26121"/>
                    </a:moveTo>
                    <a:lnTo>
                      <a:pt x="150658" y="20779"/>
                    </a:lnTo>
                    <a:lnTo>
                      <a:pt x="150658" y="20779"/>
                    </a:lnTo>
                    <a:lnTo>
                      <a:pt x="150658" y="20779"/>
                    </a:lnTo>
                    <a:lnTo>
                      <a:pt x="102990" y="-42"/>
                    </a:lnTo>
                    <a:lnTo>
                      <a:pt x="97648" y="13656"/>
                    </a:lnTo>
                    <a:lnTo>
                      <a:pt x="113674" y="20368"/>
                    </a:lnTo>
                    <a:lnTo>
                      <a:pt x="-17" y="20368"/>
                    </a:lnTo>
                    <a:lnTo>
                      <a:pt x="-17" y="34066"/>
                    </a:lnTo>
                    <a:lnTo>
                      <a:pt x="136001" y="34066"/>
                    </a:lnTo>
                    <a:cubicBezTo>
                      <a:pt x="120598" y="39641"/>
                      <a:pt x="106581" y="48462"/>
                      <a:pt x="94908" y="59954"/>
                    </a:cubicBezTo>
                    <a:lnTo>
                      <a:pt x="106003" y="68721"/>
                    </a:lnTo>
                    <a:cubicBezTo>
                      <a:pt x="116003" y="56256"/>
                      <a:pt x="151206" y="42832"/>
                      <a:pt x="163807" y="38860"/>
                    </a:cubicBezTo>
                    <a:cubicBezTo>
                      <a:pt x="167589" y="37778"/>
                      <a:pt x="169781" y="33833"/>
                      <a:pt x="168700" y="30052"/>
                    </a:cubicBezTo>
                    <a:cubicBezTo>
                      <a:pt x="168024" y="27683"/>
                      <a:pt x="166174" y="25834"/>
                      <a:pt x="163807" y="251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DB8B5608-ED86-4F99-9512-FD56E87396D6}"/>
                  </a:ext>
                </a:extLst>
              </p:cNvPr>
              <p:cNvSpPr/>
              <p:nvPr/>
            </p:nvSpPr>
            <p:spPr>
              <a:xfrm>
                <a:off x="6734684" y="3942858"/>
                <a:ext cx="125248" cy="181906"/>
              </a:xfrm>
              <a:custGeom>
                <a:avLst/>
                <a:gdLst>
                  <a:gd name="connsiteX0" fmla="*/ 93590 w 125248"/>
                  <a:gd name="connsiteY0" fmla="*/ 160770 h 181906"/>
                  <a:gd name="connsiteX1" fmla="*/ 81262 w 125248"/>
                  <a:gd name="connsiteY1" fmla="*/ 154743 h 181906"/>
                  <a:gd name="connsiteX2" fmla="*/ 50442 w 125248"/>
                  <a:gd name="connsiteY2" fmla="*/ 102829 h 181906"/>
                  <a:gd name="connsiteX3" fmla="*/ 70304 w 125248"/>
                  <a:gd name="connsiteY3" fmla="*/ 88309 h 181906"/>
                  <a:gd name="connsiteX4" fmla="*/ 92083 w 125248"/>
                  <a:gd name="connsiteY4" fmla="*/ 11739 h 181906"/>
                  <a:gd name="connsiteX5" fmla="*/ 74413 w 125248"/>
                  <a:gd name="connsiteY5" fmla="*/ -41 h 181906"/>
                  <a:gd name="connsiteX6" fmla="*/ 38114 w 125248"/>
                  <a:gd name="connsiteY6" fmla="*/ 30094 h 181906"/>
                  <a:gd name="connsiteX7" fmla="*/ 38936 w 125248"/>
                  <a:gd name="connsiteY7" fmla="*/ 20643 h 181906"/>
                  <a:gd name="connsiteX8" fmla="*/ 25238 w 125248"/>
                  <a:gd name="connsiteY8" fmla="*/ 19410 h 181906"/>
                  <a:gd name="connsiteX9" fmla="*/ 21814 w 125248"/>
                  <a:gd name="connsiteY9" fmla="*/ 58311 h 181906"/>
                  <a:gd name="connsiteX10" fmla="*/ 8116 w 125248"/>
                  <a:gd name="connsiteY10" fmla="*/ 87077 h 181906"/>
                  <a:gd name="connsiteX11" fmla="*/ 11952 w 125248"/>
                  <a:gd name="connsiteY11" fmla="*/ 178303 h 181906"/>
                  <a:gd name="connsiteX12" fmla="*/ 18116 w 125248"/>
                  <a:gd name="connsiteY12" fmla="*/ 181865 h 181906"/>
                  <a:gd name="connsiteX13" fmla="*/ 19622 w 125248"/>
                  <a:gd name="connsiteY13" fmla="*/ 181865 h 181906"/>
                  <a:gd name="connsiteX14" fmla="*/ 25238 w 125248"/>
                  <a:gd name="connsiteY14" fmla="*/ 175564 h 181906"/>
                  <a:gd name="connsiteX15" fmla="*/ 32087 w 125248"/>
                  <a:gd name="connsiteY15" fmla="*/ 96802 h 181906"/>
                  <a:gd name="connsiteX16" fmla="*/ 32909 w 125248"/>
                  <a:gd name="connsiteY16" fmla="*/ 98446 h 181906"/>
                  <a:gd name="connsiteX17" fmla="*/ 70304 w 125248"/>
                  <a:gd name="connsiteY17" fmla="*/ 164332 h 181906"/>
                  <a:gd name="connsiteX18" fmla="*/ 93453 w 125248"/>
                  <a:gd name="connsiteY18" fmla="*/ 175016 h 181906"/>
                  <a:gd name="connsiteX19" fmla="*/ 125232 w 125248"/>
                  <a:gd name="connsiteY19" fmla="*/ 157209 h 181906"/>
                  <a:gd name="connsiteX20" fmla="*/ 114274 w 125248"/>
                  <a:gd name="connsiteY20" fmla="*/ 148168 h 181906"/>
                  <a:gd name="connsiteX21" fmla="*/ 93590 w 125248"/>
                  <a:gd name="connsiteY21" fmla="*/ 160770 h 181906"/>
                  <a:gd name="connsiteX22" fmla="*/ 14691 w 125248"/>
                  <a:gd name="connsiteY22" fmla="*/ 134882 h 181906"/>
                  <a:gd name="connsiteX23" fmla="*/ 17157 w 125248"/>
                  <a:gd name="connsiteY23" fmla="*/ 106116 h 181906"/>
                  <a:gd name="connsiteX24" fmla="*/ 38662 w 125248"/>
                  <a:gd name="connsiteY24" fmla="*/ 86118 h 181906"/>
                  <a:gd name="connsiteX25" fmla="*/ 36882 w 125248"/>
                  <a:gd name="connsiteY25" fmla="*/ 86118 h 181906"/>
                  <a:gd name="connsiteX26" fmla="*/ 32909 w 125248"/>
                  <a:gd name="connsiteY26" fmla="*/ 88720 h 181906"/>
                  <a:gd name="connsiteX27" fmla="*/ 35238 w 125248"/>
                  <a:gd name="connsiteY27" fmla="*/ 62147 h 181906"/>
                  <a:gd name="connsiteX28" fmla="*/ 75235 w 125248"/>
                  <a:gd name="connsiteY28" fmla="*/ 13931 h 181906"/>
                  <a:gd name="connsiteX29" fmla="*/ 80029 w 125248"/>
                  <a:gd name="connsiteY29" fmla="*/ 18177 h 181906"/>
                  <a:gd name="connsiteX30" fmla="*/ 60989 w 125248"/>
                  <a:gd name="connsiteY30" fmla="*/ 77625 h 181906"/>
                  <a:gd name="connsiteX31" fmla="*/ 44826 w 125248"/>
                  <a:gd name="connsiteY31" fmla="*/ 89405 h 181906"/>
                  <a:gd name="connsiteX32" fmla="*/ 38662 w 125248"/>
                  <a:gd name="connsiteY32" fmla="*/ 86118 h 181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5248" h="181906">
                    <a:moveTo>
                      <a:pt x="93590" y="160770"/>
                    </a:moveTo>
                    <a:cubicBezTo>
                      <a:pt x="88803" y="160633"/>
                      <a:pt x="84307" y="158442"/>
                      <a:pt x="81262" y="154743"/>
                    </a:cubicBezTo>
                    <a:cubicBezTo>
                      <a:pt x="68548" y="139005"/>
                      <a:pt x="58168" y="121526"/>
                      <a:pt x="50442" y="102829"/>
                    </a:cubicBezTo>
                    <a:cubicBezTo>
                      <a:pt x="57836" y="99144"/>
                      <a:pt x="64552" y="94240"/>
                      <a:pt x="70304" y="88309"/>
                    </a:cubicBezTo>
                    <a:cubicBezTo>
                      <a:pt x="94686" y="65434"/>
                      <a:pt x="110575" y="47216"/>
                      <a:pt x="92083" y="11739"/>
                    </a:cubicBezTo>
                    <a:cubicBezTo>
                      <a:pt x="89164" y="4562"/>
                      <a:pt x="82161" y="-109"/>
                      <a:pt x="74413" y="-41"/>
                    </a:cubicBezTo>
                    <a:cubicBezTo>
                      <a:pt x="62633" y="644"/>
                      <a:pt x="49757" y="13657"/>
                      <a:pt x="38114" y="30094"/>
                    </a:cubicBezTo>
                    <a:lnTo>
                      <a:pt x="38936" y="20643"/>
                    </a:lnTo>
                    <a:lnTo>
                      <a:pt x="25238" y="19410"/>
                    </a:lnTo>
                    <a:lnTo>
                      <a:pt x="21814" y="58311"/>
                    </a:lnTo>
                    <a:cubicBezTo>
                      <a:pt x="16745" y="67653"/>
                      <a:pt x="12172" y="77255"/>
                      <a:pt x="8116" y="87077"/>
                    </a:cubicBezTo>
                    <a:cubicBezTo>
                      <a:pt x="-3939" y="116595"/>
                      <a:pt x="-2538" y="149894"/>
                      <a:pt x="11952" y="178303"/>
                    </a:cubicBezTo>
                    <a:cubicBezTo>
                      <a:pt x="13263" y="180467"/>
                      <a:pt x="15587" y="181810"/>
                      <a:pt x="18116" y="181865"/>
                    </a:cubicBezTo>
                    <a:lnTo>
                      <a:pt x="19622" y="181865"/>
                    </a:lnTo>
                    <a:cubicBezTo>
                      <a:pt x="22672" y="181221"/>
                      <a:pt x="24947" y="178673"/>
                      <a:pt x="25238" y="175564"/>
                    </a:cubicBezTo>
                    <a:lnTo>
                      <a:pt x="32087" y="96802"/>
                    </a:lnTo>
                    <a:lnTo>
                      <a:pt x="32909" y="98446"/>
                    </a:lnTo>
                    <a:cubicBezTo>
                      <a:pt x="41928" y="122197"/>
                      <a:pt x="54539" y="144415"/>
                      <a:pt x="70304" y="164332"/>
                    </a:cubicBezTo>
                    <a:cubicBezTo>
                      <a:pt x="76024" y="171194"/>
                      <a:pt x="84524" y="175112"/>
                      <a:pt x="93453" y="175016"/>
                    </a:cubicBezTo>
                    <a:cubicBezTo>
                      <a:pt x="105926" y="173345"/>
                      <a:pt x="117291" y="166975"/>
                      <a:pt x="125232" y="157209"/>
                    </a:cubicBezTo>
                    <a:lnTo>
                      <a:pt x="114274" y="148168"/>
                    </a:lnTo>
                    <a:cubicBezTo>
                      <a:pt x="109078" y="154675"/>
                      <a:pt x="101754" y="159140"/>
                      <a:pt x="93590" y="160770"/>
                    </a:cubicBezTo>
                    <a:close/>
                    <a:moveTo>
                      <a:pt x="14691" y="134882"/>
                    </a:moveTo>
                    <a:cubicBezTo>
                      <a:pt x="14086" y="125225"/>
                      <a:pt x="14916" y="115527"/>
                      <a:pt x="17157" y="106116"/>
                    </a:cubicBezTo>
                    <a:close/>
                    <a:moveTo>
                      <a:pt x="38662" y="86118"/>
                    </a:moveTo>
                    <a:lnTo>
                      <a:pt x="36882" y="86118"/>
                    </a:lnTo>
                    <a:cubicBezTo>
                      <a:pt x="35304" y="86515"/>
                      <a:pt x="33904" y="87433"/>
                      <a:pt x="32909" y="88720"/>
                    </a:cubicBezTo>
                    <a:lnTo>
                      <a:pt x="35238" y="62147"/>
                    </a:lnTo>
                    <a:cubicBezTo>
                      <a:pt x="50305" y="33793"/>
                      <a:pt x="66880" y="14479"/>
                      <a:pt x="75235" y="13931"/>
                    </a:cubicBezTo>
                    <a:cubicBezTo>
                      <a:pt x="75235" y="13931"/>
                      <a:pt x="77701" y="13931"/>
                      <a:pt x="80029" y="18177"/>
                    </a:cubicBezTo>
                    <a:cubicBezTo>
                      <a:pt x="92631" y="42011"/>
                      <a:pt x="86330" y="53928"/>
                      <a:pt x="60989" y="77625"/>
                    </a:cubicBezTo>
                    <a:cubicBezTo>
                      <a:pt x="56409" y="82556"/>
                      <a:pt x="50922" y="86556"/>
                      <a:pt x="44826" y="89405"/>
                    </a:cubicBezTo>
                    <a:cubicBezTo>
                      <a:pt x="43487" y="87309"/>
                      <a:pt x="41150" y="86063"/>
                      <a:pt x="38662" y="861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8A4EAA56-88BC-4AD0-90AB-0787AF5A9CC8}"/>
                  </a:ext>
                </a:extLst>
              </p:cNvPr>
              <p:cNvSpPr/>
              <p:nvPr/>
            </p:nvSpPr>
            <p:spPr>
              <a:xfrm>
                <a:off x="6999650" y="3881494"/>
                <a:ext cx="121909" cy="151239"/>
              </a:xfrm>
              <a:custGeom>
                <a:avLst/>
                <a:gdLst>
                  <a:gd name="connsiteX0" fmla="*/ 90114 w 121909"/>
                  <a:gd name="connsiteY0" fmla="*/ 137757 h 151239"/>
                  <a:gd name="connsiteX1" fmla="*/ 90114 w 121909"/>
                  <a:gd name="connsiteY1" fmla="*/ 98993 h 151239"/>
                  <a:gd name="connsiteX2" fmla="*/ 91895 w 121909"/>
                  <a:gd name="connsiteY2" fmla="*/ 43517 h 151239"/>
                  <a:gd name="connsiteX3" fmla="*/ 73266 w 121909"/>
                  <a:gd name="connsiteY3" fmla="*/ 6122 h 151239"/>
                  <a:gd name="connsiteX4" fmla="*/ 31214 w 121909"/>
                  <a:gd name="connsiteY4" fmla="*/ 38586 h 151239"/>
                  <a:gd name="connsiteX5" fmla="*/ 13681 w 121909"/>
                  <a:gd name="connsiteY5" fmla="*/ 76803 h 151239"/>
                  <a:gd name="connsiteX6" fmla="*/ 13681 w 121909"/>
                  <a:gd name="connsiteY6" fmla="*/ -42 h 151239"/>
                  <a:gd name="connsiteX7" fmla="*/ -17 w 121909"/>
                  <a:gd name="connsiteY7" fmla="*/ -42 h 151239"/>
                  <a:gd name="connsiteX8" fmla="*/ -17 w 121909"/>
                  <a:gd name="connsiteY8" fmla="*/ 141045 h 151239"/>
                  <a:gd name="connsiteX9" fmla="*/ 8445 w 121909"/>
                  <a:gd name="connsiteY9" fmla="*/ 146510 h 151239"/>
                  <a:gd name="connsiteX10" fmla="*/ 13681 w 121909"/>
                  <a:gd name="connsiteY10" fmla="*/ 141867 h 151239"/>
                  <a:gd name="connsiteX11" fmla="*/ 43131 w 121909"/>
                  <a:gd name="connsiteY11" fmla="*/ 45983 h 151239"/>
                  <a:gd name="connsiteX12" fmla="*/ 69704 w 121909"/>
                  <a:gd name="connsiteY12" fmla="*/ 19546 h 151239"/>
                  <a:gd name="connsiteX13" fmla="*/ 77649 w 121909"/>
                  <a:gd name="connsiteY13" fmla="*/ 44339 h 151239"/>
                  <a:gd name="connsiteX14" fmla="*/ 75868 w 121909"/>
                  <a:gd name="connsiteY14" fmla="*/ 97349 h 151239"/>
                  <a:gd name="connsiteX15" fmla="*/ 86689 w 121909"/>
                  <a:gd name="connsiteY15" fmla="*/ 151044 h 151239"/>
                  <a:gd name="connsiteX16" fmla="*/ 90799 w 121909"/>
                  <a:gd name="connsiteY16" fmla="*/ 151044 h 151239"/>
                  <a:gd name="connsiteX17" fmla="*/ 121893 w 121909"/>
                  <a:gd name="connsiteY17" fmla="*/ 120772 h 151239"/>
                  <a:gd name="connsiteX18" fmla="*/ 108195 w 121909"/>
                  <a:gd name="connsiteY18" fmla="*/ 115430 h 151239"/>
                  <a:gd name="connsiteX19" fmla="*/ 90114 w 121909"/>
                  <a:gd name="connsiteY19" fmla="*/ 137757 h 15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1909" h="151239">
                    <a:moveTo>
                      <a:pt x="90114" y="137757"/>
                    </a:moveTo>
                    <a:cubicBezTo>
                      <a:pt x="87737" y="124950"/>
                      <a:pt x="87737" y="111800"/>
                      <a:pt x="90114" y="98993"/>
                    </a:cubicBezTo>
                    <a:cubicBezTo>
                      <a:pt x="92166" y="80583"/>
                      <a:pt x="92760" y="62023"/>
                      <a:pt x="91895" y="43517"/>
                    </a:cubicBezTo>
                    <a:cubicBezTo>
                      <a:pt x="90114" y="21053"/>
                      <a:pt x="84087" y="8725"/>
                      <a:pt x="73266" y="6122"/>
                    </a:cubicBezTo>
                    <a:cubicBezTo>
                      <a:pt x="62444" y="3520"/>
                      <a:pt x="46829" y="13930"/>
                      <a:pt x="31214" y="38586"/>
                    </a:cubicBezTo>
                    <a:cubicBezTo>
                      <a:pt x="23865" y="50585"/>
                      <a:pt x="17978" y="63406"/>
                      <a:pt x="13681" y="76803"/>
                    </a:cubicBezTo>
                    <a:lnTo>
                      <a:pt x="13681" y="-42"/>
                    </a:lnTo>
                    <a:lnTo>
                      <a:pt x="-17" y="-42"/>
                    </a:lnTo>
                    <a:lnTo>
                      <a:pt x="-17" y="141045"/>
                    </a:lnTo>
                    <a:cubicBezTo>
                      <a:pt x="810" y="144894"/>
                      <a:pt x="4599" y="147332"/>
                      <a:pt x="8445" y="146510"/>
                    </a:cubicBezTo>
                    <a:cubicBezTo>
                      <a:pt x="10882" y="145990"/>
                      <a:pt x="12868" y="144223"/>
                      <a:pt x="13681" y="141867"/>
                    </a:cubicBezTo>
                    <a:cubicBezTo>
                      <a:pt x="13681" y="141867"/>
                      <a:pt x="20529" y="81871"/>
                      <a:pt x="43131" y="45983"/>
                    </a:cubicBezTo>
                    <a:cubicBezTo>
                      <a:pt x="56828" y="23381"/>
                      <a:pt x="66828" y="18587"/>
                      <a:pt x="69704" y="19546"/>
                    </a:cubicBezTo>
                    <a:cubicBezTo>
                      <a:pt x="72581" y="20505"/>
                      <a:pt x="76279" y="25984"/>
                      <a:pt x="77649" y="44339"/>
                    </a:cubicBezTo>
                    <a:cubicBezTo>
                      <a:pt x="78505" y="62023"/>
                      <a:pt x="77909" y="79761"/>
                      <a:pt x="75868" y="97349"/>
                    </a:cubicBezTo>
                    <a:cubicBezTo>
                      <a:pt x="73266" y="126662"/>
                      <a:pt x="71485" y="147757"/>
                      <a:pt x="86689" y="151044"/>
                    </a:cubicBezTo>
                    <a:cubicBezTo>
                      <a:pt x="88051" y="151250"/>
                      <a:pt x="89437" y="151250"/>
                      <a:pt x="90799" y="151044"/>
                    </a:cubicBezTo>
                    <a:cubicBezTo>
                      <a:pt x="108880" y="151044"/>
                      <a:pt x="120523" y="123649"/>
                      <a:pt x="121893" y="120772"/>
                    </a:cubicBezTo>
                    <a:lnTo>
                      <a:pt x="108195" y="115430"/>
                    </a:lnTo>
                    <a:cubicBezTo>
                      <a:pt x="105455" y="124334"/>
                      <a:pt x="96278" y="138853"/>
                      <a:pt x="90114" y="1377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AD6593CB-6B8D-4177-9742-F98AC6FE9979}"/>
                  </a:ext>
                </a:extLst>
              </p:cNvPr>
              <p:cNvSpPr/>
              <p:nvPr/>
            </p:nvSpPr>
            <p:spPr>
              <a:xfrm>
                <a:off x="7173611" y="3902862"/>
                <a:ext cx="87973" cy="96157"/>
              </a:xfrm>
              <a:custGeom>
                <a:avLst/>
                <a:gdLst>
                  <a:gd name="connsiteX0" fmla="*/ 87922 w 87973"/>
                  <a:gd name="connsiteY0" fmla="*/ 59270 h 96157"/>
                  <a:gd name="connsiteX1" fmla="*/ 84772 w 87973"/>
                  <a:gd name="connsiteY1" fmla="*/ 52558 h 96157"/>
                  <a:gd name="connsiteX2" fmla="*/ 8338 w 87973"/>
                  <a:gd name="connsiteY2" fmla="*/ -42 h 96157"/>
                  <a:gd name="connsiteX3" fmla="*/ 257 w 87973"/>
                  <a:gd name="connsiteY3" fmla="*/ 11601 h 96157"/>
                  <a:gd name="connsiteX4" fmla="*/ 65732 w 87973"/>
                  <a:gd name="connsiteY4" fmla="*/ 56667 h 96157"/>
                  <a:gd name="connsiteX5" fmla="*/ -17 w 87973"/>
                  <a:gd name="connsiteY5" fmla="*/ 82419 h 96157"/>
                  <a:gd name="connsiteX6" fmla="*/ 5188 w 87973"/>
                  <a:gd name="connsiteY6" fmla="*/ 96116 h 96157"/>
                  <a:gd name="connsiteX7" fmla="*/ 83402 w 87973"/>
                  <a:gd name="connsiteY7" fmla="*/ 65023 h 96157"/>
                  <a:gd name="connsiteX8" fmla="*/ 87922 w 87973"/>
                  <a:gd name="connsiteY8" fmla="*/ 59270 h 96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973" h="96157">
                    <a:moveTo>
                      <a:pt x="87922" y="59270"/>
                    </a:moveTo>
                    <a:cubicBezTo>
                      <a:pt x="88180" y="56626"/>
                      <a:pt x="86971" y="54051"/>
                      <a:pt x="84772" y="52558"/>
                    </a:cubicBezTo>
                    <a:lnTo>
                      <a:pt x="8338" y="-42"/>
                    </a:lnTo>
                    <a:lnTo>
                      <a:pt x="257" y="11601"/>
                    </a:lnTo>
                    <a:lnTo>
                      <a:pt x="65732" y="56667"/>
                    </a:lnTo>
                    <a:lnTo>
                      <a:pt x="-17" y="82419"/>
                    </a:lnTo>
                    <a:lnTo>
                      <a:pt x="5188" y="96116"/>
                    </a:lnTo>
                    <a:lnTo>
                      <a:pt x="83402" y="65023"/>
                    </a:lnTo>
                    <a:cubicBezTo>
                      <a:pt x="85836" y="64064"/>
                      <a:pt x="87562" y="61858"/>
                      <a:pt x="87922" y="5927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85B669FD-B8A2-4B73-B45C-6ACF99F928CF}"/>
                  </a:ext>
                </a:extLst>
              </p:cNvPr>
              <p:cNvSpPr/>
              <p:nvPr/>
            </p:nvSpPr>
            <p:spPr>
              <a:xfrm>
                <a:off x="7181144" y="3988253"/>
                <a:ext cx="89446" cy="52681"/>
              </a:xfrm>
              <a:custGeom>
                <a:avLst/>
                <a:gdLst>
                  <a:gd name="connsiteX0" fmla="*/ -17 w 89446"/>
                  <a:gd name="connsiteY0" fmla="*/ 43188 h 52681"/>
                  <a:gd name="connsiteX1" fmla="*/ 10530 w 89446"/>
                  <a:gd name="connsiteY1" fmla="*/ 52640 h 52681"/>
                  <a:gd name="connsiteX2" fmla="*/ 87785 w 89446"/>
                  <a:gd name="connsiteY2" fmla="*/ 14149 h 52681"/>
                  <a:gd name="connsiteX3" fmla="*/ 89429 w 89446"/>
                  <a:gd name="connsiteY3" fmla="*/ 452 h 52681"/>
                  <a:gd name="connsiteX4" fmla="*/ -17 w 89446"/>
                  <a:gd name="connsiteY4" fmla="*/ 43188 h 5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446" h="52681">
                    <a:moveTo>
                      <a:pt x="-17" y="43188"/>
                    </a:moveTo>
                    <a:lnTo>
                      <a:pt x="10530" y="52640"/>
                    </a:lnTo>
                    <a:cubicBezTo>
                      <a:pt x="10530" y="52640"/>
                      <a:pt x="49295" y="9355"/>
                      <a:pt x="87785" y="14149"/>
                    </a:cubicBezTo>
                    <a:lnTo>
                      <a:pt x="89429" y="452"/>
                    </a:lnTo>
                    <a:cubicBezTo>
                      <a:pt x="43816" y="-5302"/>
                      <a:pt x="1764" y="41134"/>
                      <a:pt x="-17" y="431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68BDDA3E-97EA-4F15-B268-10C2557D1BC4}"/>
                  </a:ext>
                </a:extLst>
              </p:cNvPr>
              <p:cNvSpPr/>
              <p:nvPr/>
            </p:nvSpPr>
            <p:spPr>
              <a:xfrm>
                <a:off x="7317573" y="3918269"/>
                <a:ext cx="115745" cy="102393"/>
              </a:xfrm>
              <a:custGeom>
                <a:avLst/>
                <a:gdLst>
                  <a:gd name="connsiteX0" fmla="*/ 92990 w 115745"/>
                  <a:gd name="connsiteY0" fmla="*/ 79340 h 102393"/>
                  <a:gd name="connsiteX1" fmla="*/ 91895 w 115745"/>
                  <a:gd name="connsiteY1" fmla="*/ 46876 h 102393"/>
                  <a:gd name="connsiteX2" fmla="*/ 78882 w 115745"/>
                  <a:gd name="connsiteY2" fmla="*/ 852 h 102393"/>
                  <a:gd name="connsiteX3" fmla="*/ 43679 w 115745"/>
                  <a:gd name="connsiteY3" fmla="*/ 21809 h 102393"/>
                  <a:gd name="connsiteX4" fmla="*/ 14639 w 115745"/>
                  <a:gd name="connsiteY4" fmla="*/ 62902 h 102393"/>
                  <a:gd name="connsiteX5" fmla="*/ 13681 w 115745"/>
                  <a:gd name="connsiteY5" fmla="*/ 7153 h 102393"/>
                  <a:gd name="connsiteX6" fmla="*/ -17 w 115745"/>
                  <a:gd name="connsiteY6" fmla="*/ 7153 h 102393"/>
                  <a:gd name="connsiteX7" fmla="*/ 1627 w 115745"/>
                  <a:gd name="connsiteY7" fmla="*/ 95503 h 102393"/>
                  <a:gd name="connsiteX8" fmla="*/ 7928 w 115745"/>
                  <a:gd name="connsiteY8" fmla="*/ 102352 h 102393"/>
                  <a:gd name="connsiteX9" fmla="*/ 7928 w 115745"/>
                  <a:gd name="connsiteY9" fmla="*/ 102352 h 102393"/>
                  <a:gd name="connsiteX10" fmla="*/ 14776 w 115745"/>
                  <a:gd name="connsiteY10" fmla="*/ 97010 h 102393"/>
                  <a:gd name="connsiteX11" fmla="*/ 54089 w 115745"/>
                  <a:gd name="connsiteY11" fmla="*/ 30165 h 102393"/>
                  <a:gd name="connsiteX12" fmla="*/ 73403 w 115745"/>
                  <a:gd name="connsiteY12" fmla="*/ 13043 h 102393"/>
                  <a:gd name="connsiteX13" fmla="*/ 77375 w 115745"/>
                  <a:gd name="connsiteY13" fmla="*/ 45917 h 102393"/>
                  <a:gd name="connsiteX14" fmla="*/ 88333 w 115745"/>
                  <a:gd name="connsiteY14" fmla="*/ 95092 h 102393"/>
                  <a:gd name="connsiteX15" fmla="*/ 115729 w 115745"/>
                  <a:gd name="connsiteY15" fmla="*/ 67697 h 102393"/>
                  <a:gd name="connsiteX16" fmla="*/ 103401 w 115745"/>
                  <a:gd name="connsiteY16" fmla="*/ 60711 h 102393"/>
                  <a:gd name="connsiteX17" fmla="*/ 92990 w 115745"/>
                  <a:gd name="connsiteY17" fmla="*/ 79340 h 10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5745" h="102393">
                    <a:moveTo>
                      <a:pt x="92990" y="79340"/>
                    </a:moveTo>
                    <a:cubicBezTo>
                      <a:pt x="92018" y="68546"/>
                      <a:pt x="91648" y="57711"/>
                      <a:pt x="91895" y="46876"/>
                    </a:cubicBezTo>
                    <a:cubicBezTo>
                      <a:pt x="91895" y="24275"/>
                      <a:pt x="90799" y="5783"/>
                      <a:pt x="78882" y="852"/>
                    </a:cubicBezTo>
                    <a:cubicBezTo>
                      <a:pt x="69841" y="-2573"/>
                      <a:pt x="59294" y="3728"/>
                      <a:pt x="43679" y="21809"/>
                    </a:cubicBezTo>
                    <a:cubicBezTo>
                      <a:pt x="32601" y="34466"/>
                      <a:pt x="22869" y="48232"/>
                      <a:pt x="14639" y="62902"/>
                    </a:cubicBezTo>
                    <a:lnTo>
                      <a:pt x="13681" y="7153"/>
                    </a:lnTo>
                    <a:lnTo>
                      <a:pt x="-17" y="7153"/>
                    </a:lnTo>
                    <a:lnTo>
                      <a:pt x="1627" y="95503"/>
                    </a:lnTo>
                    <a:cubicBezTo>
                      <a:pt x="1739" y="99037"/>
                      <a:pt x="4420" y="101941"/>
                      <a:pt x="7928" y="102352"/>
                    </a:cubicBezTo>
                    <a:lnTo>
                      <a:pt x="7928" y="102352"/>
                    </a:lnTo>
                    <a:cubicBezTo>
                      <a:pt x="11158" y="102324"/>
                      <a:pt x="13968" y="100133"/>
                      <a:pt x="14776" y="97010"/>
                    </a:cubicBezTo>
                    <a:cubicBezTo>
                      <a:pt x="23191" y="72285"/>
                      <a:pt x="36570" y="49534"/>
                      <a:pt x="54089" y="30165"/>
                    </a:cubicBezTo>
                    <a:cubicBezTo>
                      <a:pt x="68608" y="13317"/>
                      <a:pt x="73540" y="13180"/>
                      <a:pt x="73403" y="13043"/>
                    </a:cubicBezTo>
                    <a:cubicBezTo>
                      <a:pt x="73266" y="12906"/>
                      <a:pt x="77375" y="20165"/>
                      <a:pt x="77375" y="45917"/>
                    </a:cubicBezTo>
                    <a:cubicBezTo>
                      <a:pt x="77375" y="75778"/>
                      <a:pt x="77375" y="92216"/>
                      <a:pt x="88333" y="95092"/>
                    </a:cubicBezTo>
                    <a:cubicBezTo>
                      <a:pt x="96689" y="97147"/>
                      <a:pt x="103949" y="90161"/>
                      <a:pt x="115729" y="67697"/>
                    </a:cubicBezTo>
                    <a:lnTo>
                      <a:pt x="103401" y="60711"/>
                    </a:lnTo>
                    <a:cubicBezTo>
                      <a:pt x="100428" y="67190"/>
                      <a:pt x="96949" y="73422"/>
                      <a:pt x="92990" y="7934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6D7C88C-227C-4587-AB59-44DB474550F7}"/>
                  </a:ext>
                </a:extLst>
              </p:cNvPr>
              <p:cNvSpPr/>
              <p:nvPr/>
            </p:nvSpPr>
            <p:spPr>
              <a:xfrm>
                <a:off x="7866441" y="3979706"/>
                <a:ext cx="59448" cy="14245"/>
              </a:xfrm>
              <a:custGeom>
                <a:avLst/>
                <a:gdLst>
                  <a:gd name="connsiteX0" fmla="*/ 0 w 59448"/>
                  <a:gd name="connsiteY0" fmla="*/ 0 h 14245"/>
                  <a:gd name="connsiteX1" fmla="*/ 59448 w 59448"/>
                  <a:gd name="connsiteY1" fmla="*/ 0 h 14245"/>
                  <a:gd name="connsiteX2" fmla="*/ 59448 w 59448"/>
                  <a:gd name="connsiteY2" fmla="*/ 14246 h 14245"/>
                  <a:gd name="connsiteX3" fmla="*/ 0 w 5944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448" h="14245">
                    <a:moveTo>
                      <a:pt x="0" y="0"/>
                    </a:moveTo>
                    <a:lnTo>
                      <a:pt x="59448" y="0"/>
                    </a:lnTo>
                    <a:lnTo>
                      <a:pt x="5944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66B433BB-E0A9-4D3B-AF64-E61F3D1FA93C}"/>
                  </a:ext>
                </a:extLst>
              </p:cNvPr>
              <p:cNvSpPr/>
              <p:nvPr/>
            </p:nvSpPr>
            <p:spPr>
              <a:xfrm>
                <a:off x="7966434" y="3919786"/>
                <a:ext cx="95199" cy="221826"/>
              </a:xfrm>
              <a:custGeom>
                <a:avLst/>
                <a:gdLst>
                  <a:gd name="connsiteX0" fmla="*/ 85731 w 95199"/>
                  <a:gd name="connsiteY0" fmla="*/ 9334 h 221826"/>
                  <a:gd name="connsiteX1" fmla="*/ 72033 w 95199"/>
                  <a:gd name="connsiteY1" fmla="*/ 20 h 221826"/>
                  <a:gd name="connsiteX2" fmla="*/ 21762 w 95199"/>
                  <a:gd name="connsiteY2" fmla="*/ 46729 h 221826"/>
                  <a:gd name="connsiteX3" fmla="*/ 35460 w 95199"/>
                  <a:gd name="connsiteY3" fmla="*/ 84808 h 221826"/>
                  <a:gd name="connsiteX4" fmla="*/ 68061 w 95199"/>
                  <a:gd name="connsiteY4" fmla="*/ 88644 h 221826"/>
                  <a:gd name="connsiteX5" fmla="*/ 74362 w 95199"/>
                  <a:gd name="connsiteY5" fmla="*/ 85630 h 221826"/>
                  <a:gd name="connsiteX6" fmla="*/ 52719 w 95199"/>
                  <a:gd name="connsiteY6" fmla="*/ 157406 h 221826"/>
                  <a:gd name="connsiteX7" fmla="*/ 20803 w 95199"/>
                  <a:gd name="connsiteY7" fmla="*/ 207814 h 221826"/>
                  <a:gd name="connsiteX8" fmla="*/ 13681 w 95199"/>
                  <a:gd name="connsiteY8" fmla="*/ 170282 h 221826"/>
                  <a:gd name="connsiteX9" fmla="*/ -17 w 95199"/>
                  <a:gd name="connsiteY9" fmla="*/ 170282 h 221826"/>
                  <a:gd name="connsiteX10" fmla="*/ 18475 w 95199"/>
                  <a:gd name="connsiteY10" fmla="*/ 221785 h 221826"/>
                  <a:gd name="connsiteX11" fmla="*/ 21625 w 95199"/>
                  <a:gd name="connsiteY11" fmla="*/ 221785 h 221826"/>
                  <a:gd name="connsiteX12" fmla="*/ 66280 w 95199"/>
                  <a:gd name="connsiteY12" fmla="*/ 162611 h 221826"/>
                  <a:gd name="connsiteX13" fmla="*/ 91621 w 95199"/>
                  <a:gd name="connsiteY13" fmla="*/ 67686 h 221826"/>
                  <a:gd name="connsiteX14" fmla="*/ 95182 w 95199"/>
                  <a:gd name="connsiteY14" fmla="*/ 60426 h 221826"/>
                  <a:gd name="connsiteX15" fmla="*/ 92306 w 95199"/>
                  <a:gd name="connsiteY15" fmla="*/ 59331 h 221826"/>
                  <a:gd name="connsiteX16" fmla="*/ 85731 w 95199"/>
                  <a:gd name="connsiteY16" fmla="*/ 9334 h 221826"/>
                  <a:gd name="connsiteX17" fmla="*/ 77923 w 95199"/>
                  <a:gd name="connsiteY17" fmla="*/ 63029 h 221826"/>
                  <a:gd name="connsiteX18" fmla="*/ 64225 w 95199"/>
                  <a:gd name="connsiteY18" fmla="*/ 75357 h 221826"/>
                  <a:gd name="connsiteX19" fmla="*/ 43405 w 95199"/>
                  <a:gd name="connsiteY19" fmla="*/ 72344 h 221826"/>
                  <a:gd name="connsiteX20" fmla="*/ 36282 w 95199"/>
                  <a:gd name="connsiteY20" fmla="*/ 50838 h 221826"/>
                  <a:gd name="connsiteX21" fmla="*/ 71211 w 95199"/>
                  <a:gd name="connsiteY21" fmla="*/ 14128 h 221826"/>
                  <a:gd name="connsiteX22" fmla="*/ 71211 w 95199"/>
                  <a:gd name="connsiteY22" fmla="*/ 14128 h 221826"/>
                  <a:gd name="connsiteX23" fmla="*/ 73677 w 95199"/>
                  <a:gd name="connsiteY23" fmla="*/ 16457 h 221826"/>
                  <a:gd name="connsiteX24" fmla="*/ 77923 w 95199"/>
                  <a:gd name="connsiteY24" fmla="*/ 64125 h 22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5199" h="221826">
                    <a:moveTo>
                      <a:pt x="85731" y="9334"/>
                    </a:moveTo>
                    <a:cubicBezTo>
                      <a:pt x="83019" y="4129"/>
                      <a:pt x="77868" y="636"/>
                      <a:pt x="72033" y="20"/>
                    </a:cubicBezTo>
                    <a:cubicBezTo>
                      <a:pt x="53678" y="-1487"/>
                      <a:pt x="28337" y="25086"/>
                      <a:pt x="21762" y="46729"/>
                    </a:cubicBezTo>
                    <a:cubicBezTo>
                      <a:pt x="15996" y="61057"/>
                      <a:pt x="21886" y="77439"/>
                      <a:pt x="35460" y="84808"/>
                    </a:cubicBezTo>
                    <a:cubicBezTo>
                      <a:pt x="45240" y="90822"/>
                      <a:pt x="57157" y="92219"/>
                      <a:pt x="68061" y="88644"/>
                    </a:cubicBezTo>
                    <a:cubicBezTo>
                      <a:pt x="70266" y="87890"/>
                      <a:pt x="72389" y="86877"/>
                      <a:pt x="74362" y="85630"/>
                    </a:cubicBezTo>
                    <a:cubicBezTo>
                      <a:pt x="69841" y="110286"/>
                      <a:pt x="62582" y="134367"/>
                      <a:pt x="52719" y="157406"/>
                    </a:cubicBezTo>
                    <a:cubicBezTo>
                      <a:pt x="31899" y="206718"/>
                      <a:pt x="21078" y="207814"/>
                      <a:pt x="20803" y="207814"/>
                    </a:cubicBezTo>
                    <a:cubicBezTo>
                      <a:pt x="20529" y="207814"/>
                      <a:pt x="13681" y="199595"/>
                      <a:pt x="13681" y="170282"/>
                    </a:cubicBezTo>
                    <a:lnTo>
                      <a:pt x="-17" y="170282"/>
                    </a:lnTo>
                    <a:cubicBezTo>
                      <a:pt x="-17" y="201924"/>
                      <a:pt x="6147" y="219320"/>
                      <a:pt x="18475" y="221785"/>
                    </a:cubicBezTo>
                    <a:lnTo>
                      <a:pt x="21625" y="221785"/>
                    </a:lnTo>
                    <a:cubicBezTo>
                      <a:pt x="30803" y="221785"/>
                      <a:pt x="44912" y="213019"/>
                      <a:pt x="66280" y="162611"/>
                    </a:cubicBezTo>
                    <a:cubicBezTo>
                      <a:pt x="79252" y="132353"/>
                      <a:pt x="87785" y="100383"/>
                      <a:pt x="91621" y="67686"/>
                    </a:cubicBezTo>
                    <a:cubicBezTo>
                      <a:pt x="93059" y="65399"/>
                      <a:pt x="94251" y="62961"/>
                      <a:pt x="95182" y="60426"/>
                    </a:cubicBezTo>
                    <a:lnTo>
                      <a:pt x="92306" y="59331"/>
                    </a:lnTo>
                    <a:cubicBezTo>
                      <a:pt x="94621" y="42373"/>
                      <a:pt x="92347" y="25114"/>
                      <a:pt x="85731" y="9334"/>
                    </a:cubicBezTo>
                    <a:close/>
                    <a:moveTo>
                      <a:pt x="77923" y="63029"/>
                    </a:moveTo>
                    <a:cubicBezTo>
                      <a:pt x="74690" y="68412"/>
                      <a:pt x="69923" y="72713"/>
                      <a:pt x="64225" y="75357"/>
                    </a:cubicBezTo>
                    <a:cubicBezTo>
                      <a:pt x="57185" y="77453"/>
                      <a:pt x="49569" y="76357"/>
                      <a:pt x="43405" y="72344"/>
                    </a:cubicBezTo>
                    <a:cubicBezTo>
                      <a:pt x="40528" y="70700"/>
                      <a:pt x="31762" y="65906"/>
                      <a:pt x="36282" y="50838"/>
                    </a:cubicBezTo>
                    <a:cubicBezTo>
                      <a:pt x="41898" y="32072"/>
                      <a:pt x="62308" y="14128"/>
                      <a:pt x="71211" y="14128"/>
                    </a:cubicBezTo>
                    <a:lnTo>
                      <a:pt x="71211" y="14128"/>
                    </a:lnTo>
                    <a:cubicBezTo>
                      <a:pt x="71896" y="14128"/>
                      <a:pt x="72855" y="15087"/>
                      <a:pt x="73677" y="16457"/>
                    </a:cubicBezTo>
                    <a:cubicBezTo>
                      <a:pt x="79348" y="31675"/>
                      <a:pt x="80813" y="48140"/>
                      <a:pt x="77923" y="641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3449BFAA-D96D-4AD8-9A27-3B4FC08686C7}"/>
                  </a:ext>
                </a:extLst>
              </p:cNvPr>
              <p:cNvSpPr/>
              <p:nvPr/>
            </p:nvSpPr>
            <p:spPr>
              <a:xfrm>
                <a:off x="8168658" y="3897246"/>
                <a:ext cx="115151" cy="114923"/>
              </a:xfrm>
              <a:custGeom>
                <a:avLst/>
                <a:gdLst>
                  <a:gd name="connsiteX0" fmla="*/ 27058 w 115151"/>
                  <a:gd name="connsiteY0" fmla="*/ 79679 h 114923"/>
                  <a:gd name="connsiteX1" fmla="*/ 115134 w 115151"/>
                  <a:gd name="connsiteY1" fmla="*/ 11191 h 114923"/>
                  <a:gd name="connsiteX2" fmla="*/ 106505 w 115151"/>
                  <a:gd name="connsiteY2" fmla="*/ -42 h 114923"/>
                  <a:gd name="connsiteX3" fmla="*/ 2813 w 115151"/>
                  <a:gd name="connsiteY3" fmla="*/ 79816 h 114923"/>
                  <a:gd name="connsiteX4" fmla="*/ 485 w 115151"/>
                  <a:gd name="connsiteY4" fmla="*/ 88035 h 114923"/>
                  <a:gd name="connsiteX5" fmla="*/ 7607 w 115151"/>
                  <a:gd name="connsiteY5" fmla="*/ 92555 h 114923"/>
                  <a:gd name="connsiteX6" fmla="*/ 70754 w 115151"/>
                  <a:gd name="connsiteY6" fmla="*/ 114882 h 114923"/>
                  <a:gd name="connsiteX7" fmla="*/ 82808 w 115151"/>
                  <a:gd name="connsiteY7" fmla="*/ 107075 h 114923"/>
                  <a:gd name="connsiteX8" fmla="*/ 27058 w 115151"/>
                  <a:gd name="connsiteY8" fmla="*/ 79679 h 114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151" h="114923">
                    <a:moveTo>
                      <a:pt x="27058" y="79679"/>
                    </a:moveTo>
                    <a:lnTo>
                      <a:pt x="115134" y="11191"/>
                    </a:lnTo>
                    <a:lnTo>
                      <a:pt x="106505" y="-42"/>
                    </a:lnTo>
                    <a:lnTo>
                      <a:pt x="2813" y="79816"/>
                    </a:lnTo>
                    <a:cubicBezTo>
                      <a:pt x="252" y="81706"/>
                      <a:pt x="-693" y="85090"/>
                      <a:pt x="485" y="88035"/>
                    </a:cubicBezTo>
                    <a:cubicBezTo>
                      <a:pt x="1622" y="90939"/>
                      <a:pt x="4498" y="92774"/>
                      <a:pt x="7607" y="92555"/>
                    </a:cubicBezTo>
                    <a:cubicBezTo>
                      <a:pt x="7607" y="92555"/>
                      <a:pt x="54590" y="89815"/>
                      <a:pt x="70754" y="114882"/>
                    </a:cubicBezTo>
                    <a:lnTo>
                      <a:pt x="82808" y="107075"/>
                    </a:lnTo>
                    <a:cubicBezTo>
                      <a:pt x="69042" y="90336"/>
                      <a:pt x="48714" y="80350"/>
                      <a:pt x="27058" y="7967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64DF5309-8FF5-4D84-A574-C0DC8A6D7C98}"/>
                  </a:ext>
                </a:extLst>
              </p:cNvPr>
              <p:cNvSpPr/>
              <p:nvPr/>
            </p:nvSpPr>
            <p:spPr>
              <a:xfrm>
                <a:off x="8280022" y="3883510"/>
                <a:ext cx="96521" cy="143620"/>
              </a:xfrm>
              <a:custGeom>
                <a:avLst/>
                <a:gdLst>
                  <a:gd name="connsiteX0" fmla="*/ 88971 w 96521"/>
                  <a:gd name="connsiteY0" fmla="*/ 116153 h 143620"/>
                  <a:gd name="connsiteX1" fmla="*/ 22811 w 96521"/>
                  <a:gd name="connsiteY1" fmla="*/ 124646 h 143620"/>
                  <a:gd name="connsiteX2" fmla="*/ 15003 w 96521"/>
                  <a:gd name="connsiteY2" fmla="*/ 107250 h 143620"/>
                  <a:gd name="connsiteX3" fmla="*/ 58014 w 96521"/>
                  <a:gd name="connsiteY3" fmla="*/ 70677 h 143620"/>
                  <a:gd name="connsiteX4" fmla="*/ 67466 w 96521"/>
                  <a:gd name="connsiteY4" fmla="*/ 69444 h 143620"/>
                  <a:gd name="connsiteX5" fmla="*/ 71356 w 96521"/>
                  <a:gd name="connsiteY5" fmla="*/ 60157 h 143620"/>
                  <a:gd name="connsiteX6" fmla="*/ 65274 w 96521"/>
                  <a:gd name="connsiteY6" fmla="*/ 55746 h 143620"/>
                  <a:gd name="connsiteX7" fmla="*/ 56370 w 96521"/>
                  <a:gd name="connsiteY7" fmla="*/ 56705 h 143620"/>
                  <a:gd name="connsiteX8" fmla="*/ 36783 w 96521"/>
                  <a:gd name="connsiteY8" fmla="*/ 46843 h 143620"/>
                  <a:gd name="connsiteX9" fmla="*/ 42125 w 96521"/>
                  <a:gd name="connsiteY9" fmla="*/ 21502 h 143620"/>
                  <a:gd name="connsiteX10" fmla="*/ 55822 w 96521"/>
                  <a:gd name="connsiteY10" fmla="*/ 14105 h 143620"/>
                  <a:gd name="connsiteX11" fmla="*/ 77876 w 96521"/>
                  <a:gd name="connsiteY11" fmla="*/ 30953 h 143620"/>
                  <a:gd name="connsiteX12" fmla="*/ 89930 w 96521"/>
                  <a:gd name="connsiteY12" fmla="*/ 23283 h 143620"/>
                  <a:gd name="connsiteX13" fmla="*/ 56918 w 96521"/>
                  <a:gd name="connsiteY13" fmla="*/ -3 h 143620"/>
                  <a:gd name="connsiteX14" fmla="*/ 30893 w 96521"/>
                  <a:gd name="connsiteY14" fmla="*/ 12187 h 143620"/>
                  <a:gd name="connsiteX15" fmla="*/ 24181 w 96521"/>
                  <a:gd name="connsiteY15" fmla="*/ 54240 h 143620"/>
                  <a:gd name="connsiteX16" fmla="*/ 33084 w 96521"/>
                  <a:gd name="connsiteY16" fmla="*/ 63828 h 143620"/>
                  <a:gd name="connsiteX17" fmla="*/ 347 w 96521"/>
                  <a:gd name="connsiteY17" fmla="*/ 106428 h 143620"/>
                  <a:gd name="connsiteX18" fmla="*/ 15140 w 96521"/>
                  <a:gd name="connsiteY18" fmla="*/ 137248 h 143620"/>
                  <a:gd name="connsiteX19" fmla="*/ 42536 w 96521"/>
                  <a:gd name="connsiteY19" fmla="*/ 143548 h 143620"/>
                  <a:gd name="connsiteX20" fmla="*/ 96505 w 96521"/>
                  <a:gd name="connsiteY20" fmla="*/ 128207 h 14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6521" h="143620">
                    <a:moveTo>
                      <a:pt x="88971" y="116153"/>
                    </a:moveTo>
                    <a:cubicBezTo>
                      <a:pt x="71986" y="127522"/>
                      <a:pt x="38016" y="133686"/>
                      <a:pt x="22811" y="124646"/>
                    </a:cubicBezTo>
                    <a:cubicBezTo>
                      <a:pt x="16770" y="121098"/>
                      <a:pt x="13633" y="114126"/>
                      <a:pt x="15003" y="107250"/>
                    </a:cubicBezTo>
                    <a:cubicBezTo>
                      <a:pt x="17195" y="81498"/>
                      <a:pt x="44042" y="73279"/>
                      <a:pt x="58014" y="70677"/>
                    </a:cubicBezTo>
                    <a:cubicBezTo>
                      <a:pt x="61206" y="70677"/>
                      <a:pt x="64383" y="70252"/>
                      <a:pt x="67466" y="69444"/>
                    </a:cubicBezTo>
                    <a:cubicBezTo>
                      <a:pt x="71109" y="67951"/>
                      <a:pt x="72849" y="63801"/>
                      <a:pt x="71356" y="60157"/>
                    </a:cubicBezTo>
                    <a:cubicBezTo>
                      <a:pt x="70342" y="57650"/>
                      <a:pt x="67972" y="55938"/>
                      <a:pt x="65274" y="55746"/>
                    </a:cubicBezTo>
                    <a:cubicBezTo>
                      <a:pt x="62288" y="55897"/>
                      <a:pt x="59315" y="56212"/>
                      <a:pt x="56370" y="56705"/>
                    </a:cubicBezTo>
                    <a:cubicBezTo>
                      <a:pt x="48590" y="56938"/>
                      <a:pt x="41221" y="53226"/>
                      <a:pt x="36783" y="46843"/>
                    </a:cubicBezTo>
                    <a:cubicBezTo>
                      <a:pt x="32605" y="38158"/>
                      <a:pt x="34797" y="27762"/>
                      <a:pt x="42125" y="21502"/>
                    </a:cubicBezTo>
                    <a:cubicBezTo>
                      <a:pt x="45275" y="17023"/>
                      <a:pt x="50343" y="14270"/>
                      <a:pt x="55822" y="14105"/>
                    </a:cubicBezTo>
                    <a:cubicBezTo>
                      <a:pt x="65548" y="14105"/>
                      <a:pt x="74999" y="26433"/>
                      <a:pt x="77876" y="30953"/>
                    </a:cubicBezTo>
                    <a:lnTo>
                      <a:pt x="89930" y="23283"/>
                    </a:lnTo>
                    <a:cubicBezTo>
                      <a:pt x="82601" y="11297"/>
                      <a:pt x="70657" y="2873"/>
                      <a:pt x="56918" y="-3"/>
                    </a:cubicBezTo>
                    <a:cubicBezTo>
                      <a:pt x="46755" y="-510"/>
                      <a:pt x="37015" y="4065"/>
                      <a:pt x="30893" y="12187"/>
                    </a:cubicBezTo>
                    <a:cubicBezTo>
                      <a:pt x="19332" y="23036"/>
                      <a:pt x="16579" y="40336"/>
                      <a:pt x="24181" y="54240"/>
                    </a:cubicBezTo>
                    <a:cubicBezTo>
                      <a:pt x="26441" y="58020"/>
                      <a:pt x="29482" y="61294"/>
                      <a:pt x="33084" y="63828"/>
                    </a:cubicBezTo>
                    <a:cubicBezTo>
                      <a:pt x="15003" y="70704"/>
                      <a:pt x="2347" y="87183"/>
                      <a:pt x="347" y="106428"/>
                    </a:cubicBezTo>
                    <a:cubicBezTo>
                      <a:pt x="-1585" y="118769"/>
                      <a:pt x="4292" y="131043"/>
                      <a:pt x="15140" y="137248"/>
                    </a:cubicBezTo>
                    <a:cubicBezTo>
                      <a:pt x="23564" y="141699"/>
                      <a:pt x="33016" y="143864"/>
                      <a:pt x="42536" y="143548"/>
                    </a:cubicBezTo>
                    <a:cubicBezTo>
                      <a:pt x="61575" y="143343"/>
                      <a:pt x="80204" y="138056"/>
                      <a:pt x="96505" y="1282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C8FA7439-8176-43A4-A349-B306439D3E1B}"/>
                  </a:ext>
                </a:extLst>
              </p:cNvPr>
              <p:cNvSpPr/>
              <p:nvPr/>
            </p:nvSpPr>
            <p:spPr>
              <a:xfrm>
                <a:off x="6476260" y="4432826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85AE8464-D1E2-4D1E-A350-AA96756F86F4}"/>
                  </a:ext>
                </a:extLst>
              </p:cNvPr>
              <p:cNvSpPr/>
              <p:nvPr/>
            </p:nvSpPr>
            <p:spPr>
              <a:xfrm>
                <a:off x="6476260" y="506620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22B6E47F-9CE8-4B65-B550-1DE964FE8FDF}"/>
                  </a:ext>
                </a:extLst>
              </p:cNvPr>
              <p:cNvSpPr/>
              <p:nvPr/>
            </p:nvSpPr>
            <p:spPr>
              <a:xfrm>
                <a:off x="6476260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7D938B14-F5C6-4D6A-94AD-5D9412BC1D14}"/>
                  </a:ext>
                </a:extLst>
              </p:cNvPr>
              <p:cNvSpPr/>
              <p:nvPr/>
            </p:nvSpPr>
            <p:spPr>
              <a:xfrm>
                <a:off x="7108683" y="4432826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21B2361C-EAC5-4C54-B456-4621EC312200}"/>
                  </a:ext>
                </a:extLst>
              </p:cNvPr>
              <p:cNvSpPr/>
              <p:nvPr/>
            </p:nvSpPr>
            <p:spPr>
              <a:xfrm>
                <a:off x="7108683" y="461171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49BE691D-EA2E-4EAF-BE65-EA60DEE4F4B6}"/>
                  </a:ext>
                </a:extLst>
              </p:cNvPr>
              <p:cNvSpPr/>
              <p:nvPr/>
            </p:nvSpPr>
            <p:spPr>
              <a:xfrm>
                <a:off x="7108683" y="506620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78181ED2-C725-4BDC-ACE4-DF8327DD3B86}"/>
                  </a:ext>
                </a:extLst>
              </p:cNvPr>
              <p:cNvSpPr/>
              <p:nvPr/>
            </p:nvSpPr>
            <p:spPr>
              <a:xfrm>
                <a:off x="7108683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CE2F0800-9EEF-43B1-B587-6E53F0E814C4}"/>
                  </a:ext>
                </a:extLst>
              </p:cNvPr>
              <p:cNvSpPr/>
              <p:nvPr/>
            </p:nvSpPr>
            <p:spPr>
              <a:xfrm>
                <a:off x="7878084" y="4189418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9024A1A5-DCEA-4391-88A8-A9F512AFE720}"/>
                  </a:ext>
                </a:extLst>
              </p:cNvPr>
              <p:cNvSpPr/>
              <p:nvPr/>
            </p:nvSpPr>
            <p:spPr>
              <a:xfrm>
                <a:off x="7878084" y="5062647"/>
                <a:ext cx="13012" cy="115471"/>
              </a:xfrm>
              <a:custGeom>
                <a:avLst/>
                <a:gdLst>
                  <a:gd name="connsiteX0" fmla="*/ 0 w 13012"/>
                  <a:gd name="connsiteY0" fmla="*/ 0 h 115471"/>
                  <a:gd name="connsiteX1" fmla="*/ 13013 w 13012"/>
                  <a:gd name="connsiteY1" fmla="*/ 0 h 115471"/>
                  <a:gd name="connsiteX2" fmla="*/ 13013 w 13012"/>
                  <a:gd name="connsiteY2" fmla="*/ 115472 h 115471"/>
                  <a:gd name="connsiteX3" fmla="*/ 0 w 13012"/>
                  <a:gd name="connsiteY3" fmla="*/ 115472 h 115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547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5472"/>
                    </a:lnTo>
                    <a:lnTo>
                      <a:pt x="0" y="1154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1C7977BE-74BA-46C1-8538-167A4842A5EE}"/>
                  </a:ext>
                </a:extLst>
              </p:cNvPr>
              <p:cNvSpPr/>
              <p:nvPr/>
            </p:nvSpPr>
            <p:spPr>
              <a:xfrm>
                <a:off x="7878084" y="4600897"/>
                <a:ext cx="13012" cy="115471"/>
              </a:xfrm>
              <a:custGeom>
                <a:avLst/>
                <a:gdLst>
                  <a:gd name="connsiteX0" fmla="*/ 0 w 13012"/>
                  <a:gd name="connsiteY0" fmla="*/ 0 h 115471"/>
                  <a:gd name="connsiteX1" fmla="*/ 13013 w 13012"/>
                  <a:gd name="connsiteY1" fmla="*/ 0 h 115471"/>
                  <a:gd name="connsiteX2" fmla="*/ 13013 w 13012"/>
                  <a:gd name="connsiteY2" fmla="*/ 115472 h 115471"/>
                  <a:gd name="connsiteX3" fmla="*/ 0 w 13012"/>
                  <a:gd name="connsiteY3" fmla="*/ 115472 h 115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547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5472"/>
                    </a:lnTo>
                    <a:lnTo>
                      <a:pt x="0" y="1154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270C2951-AFE9-4F08-8F9A-56F439A80527}"/>
                  </a:ext>
                </a:extLst>
              </p:cNvPr>
              <p:cNvSpPr/>
              <p:nvPr/>
            </p:nvSpPr>
            <p:spPr>
              <a:xfrm>
                <a:off x="7878084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B9B07912-E862-47B7-9A2C-C485B258ABF4}"/>
                  </a:ext>
                </a:extLst>
              </p:cNvPr>
              <p:cNvSpPr/>
              <p:nvPr/>
            </p:nvSpPr>
            <p:spPr>
              <a:xfrm>
                <a:off x="6271890" y="4370091"/>
                <a:ext cx="2069449" cy="801863"/>
              </a:xfrm>
              <a:custGeom>
                <a:avLst/>
                <a:gdLst>
                  <a:gd name="connsiteX0" fmla="*/ 1821915 w 2069449"/>
                  <a:gd name="connsiteY0" fmla="*/ 493076 h 801863"/>
                  <a:gd name="connsiteX1" fmla="*/ 1875473 w 2069449"/>
                  <a:gd name="connsiteY1" fmla="*/ 493076 h 801863"/>
                  <a:gd name="connsiteX2" fmla="*/ 1875473 w 2069449"/>
                  <a:gd name="connsiteY2" fmla="*/ 480063 h 801863"/>
                  <a:gd name="connsiteX3" fmla="*/ 1820682 w 2069449"/>
                  <a:gd name="connsiteY3" fmla="*/ 480063 h 801863"/>
                  <a:gd name="connsiteX4" fmla="*/ 1820682 w 2069449"/>
                  <a:gd name="connsiteY4" fmla="*/ 430340 h 801863"/>
                  <a:gd name="connsiteX5" fmla="*/ 1820682 w 2069449"/>
                  <a:gd name="connsiteY5" fmla="*/ 408287 h 801863"/>
                  <a:gd name="connsiteX6" fmla="*/ 1752194 w 2069449"/>
                  <a:gd name="connsiteY6" fmla="*/ 75707 h 801863"/>
                  <a:gd name="connsiteX7" fmla="*/ 1683705 w 2069449"/>
                  <a:gd name="connsiteY7" fmla="*/ 30093 h 801863"/>
                  <a:gd name="connsiteX8" fmla="*/ 1736304 w 2069449"/>
                  <a:gd name="connsiteY8" fmla="*/ 30093 h 801863"/>
                  <a:gd name="connsiteX9" fmla="*/ 1736304 w 2069449"/>
                  <a:gd name="connsiteY9" fmla="*/ 17081 h 801863"/>
                  <a:gd name="connsiteX10" fmla="*/ 1619326 w 2069449"/>
                  <a:gd name="connsiteY10" fmla="*/ 17081 h 801863"/>
                  <a:gd name="connsiteX11" fmla="*/ 1619326 w 2069449"/>
                  <a:gd name="connsiteY11" fmla="*/ -42 h 801863"/>
                  <a:gd name="connsiteX12" fmla="*/ 1605628 w 2069449"/>
                  <a:gd name="connsiteY12" fmla="*/ -42 h 801863"/>
                  <a:gd name="connsiteX13" fmla="*/ 1605628 w 2069449"/>
                  <a:gd name="connsiteY13" fmla="*/ 17081 h 801863"/>
                  <a:gd name="connsiteX14" fmla="*/ 1505635 w 2069449"/>
                  <a:gd name="connsiteY14" fmla="*/ 17081 h 801863"/>
                  <a:gd name="connsiteX15" fmla="*/ 1505635 w 2069449"/>
                  <a:gd name="connsiteY15" fmla="*/ 30093 h 801863"/>
                  <a:gd name="connsiteX16" fmla="*/ 1558371 w 2069449"/>
                  <a:gd name="connsiteY16" fmla="*/ 30093 h 801863"/>
                  <a:gd name="connsiteX17" fmla="*/ 1523716 w 2069449"/>
                  <a:gd name="connsiteY17" fmla="*/ 48722 h 801863"/>
                  <a:gd name="connsiteX18" fmla="*/ 1368795 w 2069449"/>
                  <a:gd name="connsiteY18" fmla="*/ 368153 h 801863"/>
                  <a:gd name="connsiteX19" fmla="*/ 1339071 w 2069449"/>
                  <a:gd name="connsiteY19" fmla="*/ 480063 h 801863"/>
                  <a:gd name="connsiteX20" fmla="*/ 1037447 w 2069449"/>
                  <a:gd name="connsiteY20" fmla="*/ 480063 h 801863"/>
                  <a:gd name="connsiteX21" fmla="*/ 1014846 w 2069449"/>
                  <a:gd name="connsiteY21" fmla="*/ 400479 h 801863"/>
                  <a:gd name="connsiteX22" fmla="*/ 881841 w 2069449"/>
                  <a:gd name="connsiteY22" fmla="*/ 207479 h 801863"/>
                  <a:gd name="connsiteX23" fmla="*/ 966356 w 2069449"/>
                  <a:gd name="connsiteY23" fmla="*/ 211451 h 801863"/>
                  <a:gd name="connsiteX24" fmla="*/ 964986 w 2069449"/>
                  <a:gd name="connsiteY24" fmla="*/ 208300 h 801863"/>
                  <a:gd name="connsiteX25" fmla="*/ 978684 w 2069449"/>
                  <a:gd name="connsiteY25" fmla="*/ 208300 h 801863"/>
                  <a:gd name="connsiteX26" fmla="*/ 975671 w 2069449"/>
                  <a:gd name="connsiteY26" fmla="*/ 201863 h 801863"/>
                  <a:gd name="connsiteX27" fmla="*/ 736920 w 2069449"/>
                  <a:gd name="connsiteY27" fmla="*/ 201863 h 801863"/>
                  <a:gd name="connsiteX28" fmla="*/ 737878 w 2069449"/>
                  <a:gd name="connsiteY28" fmla="*/ 214875 h 801863"/>
                  <a:gd name="connsiteX29" fmla="*/ 803490 w 2069449"/>
                  <a:gd name="connsiteY29" fmla="*/ 210629 h 801863"/>
                  <a:gd name="connsiteX30" fmla="*/ 663637 w 2069449"/>
                  <a:gd name="connsiteY30" fmla="*/ 441847 h 801863"/>
                  <a:gd name="connsiteX31" fmla="*/ 654322 w 2069449"/>
                  <a:gd name="connsiteY31" fmla="*/ 480063 h 801863"/>
                  <a:gd name="connsiteX32" fmla="*/ 352973 w 2069449"/>
                  <a:gd name="connsiteY32" fmla="*/ 480063 h 801863"/>
                  <a:gd name="connsiteX33" fmla="*/ 299826 w 2069449"/>
                  <a:gd name="connsiteY33" fmla="*/ 326238 h 801863"/>
                  <a:gd name="connsiteX34" fmla="*/ 254486 w 2069449"/>
                  <a:gd name="connsiteY34" fmla="*/ 293089 h 801863"/>
                  <a:gd name="connsiteX35" fmla="*/ 370643 w 2069449"/>
                  <a:gd name="connsiteY35" fmla="*/ 293089 h 801863"/>
                  <a:gd name="connsiteX36" fmla="*/ 370643 w 2069449"/>
                  <a:gd name="connsiteY36" fmla="*/ 280077 h 801863"/>
                  <a:gd name="connsiteX37" fmla="*/ 218050 w 2069449"/>
                  <a:gd name="connsiteY37" fmla="*/ 280077 h 801863"/>
                  <a:gd name="connsiteX38" fmla="*/ 218050 w 2069449"/>
                  <a:gd name="connsiteY38" fmla="*/ 241586 h 801863"/>
                  <a:gd name="connsiteX39" fmla="*/ 204353 w 2069449"/>
                  <a:gd name="connsiteY39" fmla="*/ 241586 h 801863"/>
                  <a:gd name="connsiteX40" fmla="*/ 204353 w 2069449"/>
                  <a:gd name="connsiteY40" fmla="*/ 280077 h 801863"/>
                  <a:gd name="connsiteX41" fmla="*/ 86963 w 2069449"/>
                  <a:gd name="connsiteY41" fmla="*/ 280077 h 801863"/>
                  <a:gd name="connsiteX42" fmla="*/ 86963 w 2069449"/>
                  <a:gd name="connsiteY42" fmla="*/ 293089 h 801863"/>
                  <a:gd name="connsiteX43" fmla="*/ 188600 w 2069449"/>
                  <a:gd name="connsiteY43" fmla="*/ 293089 h 801863"/>
                  <a:gd name="connsiteX44" fmla="*/ 151617 w 2069449"/>
                  <a:gd name="connsiteY44" fmla="*/ 319252 h 801863"/>
                  <a:gd name="connsiteX45" fmla="*/ 93264 w 2069449"/>
                  <a:gd name="connsiteY45" fmla="*/ 480063 h 801863"/>
                  <a:gd name="connsiteX46" fmla="*/ -17 w 2069449"/>
                  <a:gd name="connsiteY46" fmla="*/ 480063 h 801863"/>
                  <a:gd name="connsiteX47" fmla="*/ -17 w 2069449"/>
                  <a:gd name="connsiteY47" fmla="*/ 493076 h 801863"/>
                  <a:gd name="connsiteX48" fmla="*/ 89840 w 2069449"/>
                  <a:gd name="connsiteY48" fmla="*/ 493076 h 801863"/>
                  <a:gd name="connsiteX49" fmla="*/ 45733 w 2069449"/>
                  <a:gd name="connsiteY49" fmla="*/ 687446 h 801863"/>
                  <a:gd name="connsiteX50" fmla="*/ 58609 w 2069449"/>
                  <a:gd name="connsiteY50" fmla="*/ 689912 h 801863"/>
                  <a:gd name="connsiteX51" fmla="*/ 103264 w 2069449"/>
                  <a:gd name="connsiteY51" fmla="*/ 493076 h 801863"/>
                  <a:gd name="connsiteX52" fmla="*/ 204353 w 2069449"/>
                  <a:gd name="connsiteY52" fmla="*/ 493076 h 801863"/>
                  <a:gd name="connsiteX53" fmla="*/ 204353 w 2069449"/>
                  <a:gd name="connsiteY53" fmla="*/ 582522 h 801863"/>
                  <a:gd name="connsiteX54" fmla="*/ 218050 w 2069449"/>
                  <a:gd name="connsiteY54" fmla="*/ 582522 h 801863"/>
                  <a:gd name="connsiteX55" fmla="*/ 218050 w 2069449"/>
                  <a:gd name="connsiteY55" fmla="*/ 493076 h 801863"/>
                  <a:gd name="connsiteX56" fmla="*/ 341330 w 2069449"/>
                  <a:gd name="connsiteY56" fmla="*/ 493076 h 801863"/>
                  <a:gd name="connsiteX57" fmla="*/ 342837 w 2069449"/>
                  <a:gd name="connsiteY57" fmla="*/ 498692 h 801863"/>
                  <a:gd name="connsiteX58" fmla="*/ 371739 w 2069449"/>
                  <a:gd name="connsiteY58" fmla="*/ 593617 h 801863"/>
                  <a:gd name="connsiteX59" fmla="*/ 430639 w 2069449"/>
                  <a:gd name="connsiteY59" fmla="*/ 653887 h 801863"/>
                  <a:gd name="connsiteX60" fmla="*/ 355028 w 2069449"/>
                  <a:gd name="connsiteY60" fmla="*/ 653887 h 801863"/>
                  <a:gd name="connsiteX61" fmla="*/ 355028 w 2069449"/>
                  <a:gd name="connsiteY61" fmla="*/ 666900 h 801863"/>
                  <a:gd name="connsiteX62" fmla="*/ 630351 w 2069449"/>
                  <a:gd name="connsiteY62" fmla="*/ 666900 h 801863"/>
                  <a:gd name="connsiteX63" fmla="*/ 630351 w 2069449"/>
                  <a:gd name="connsiteY63" fmla="*/ 653887 h 801863"/>
                  <a:gd name="connsiteX64" fmla="*/ 507072 w 2069449"/>
                  <a:gd name="connsiteY64" fmla="*/ 653887 h 801863"/>
                  <a:gd name="connsiteX65" fmla="*/ 508305 w 2069449"/>
                  <a:gd name="connsiteY65" fmla="*/ 653887 h 801863"/>
                  <a:gd name="connsiteX66" fmla="*/ 663226 w 2069449"/>
                  <a:gd name="connsiteY66" fmla="*/ 493487 h 801863"/>
                  <a:gd name="connsiteX67" fmla="*/ 836776 w 2069449"/>
                  <a:gd name="connsiteY67" fmla="*/ 493487 h 801863"/>
                  <a:gd name="connsiteX68" fmla="*/ 836776 w 2069449"/>
                  <a:gd name="connsiteY68" fmla="*/ 582933 h 801863"/>
                  <a:gd name="connsiteX69" fmla="*/ 850474 w 2069449"/>
                  <a:gd name="connsiteY69" fmla="*/ 582933 h 801863"/>
                  <a:gd name="connsiteX70" fmla="*/ 850474 w 2069449"/>
                  <a:gd name="connsiteY70" fmla="*/ 493487 h 801863"/>
                  <a:gd name="connsiteX71" fmla="*/ 1028544 w 2069449"/>
                  <a:gd name="connsiteY71" fmla="*/ 493487 h 801863"/>
                  <a:gd name="connsiteX72" fmla="*/ 1146207 w 2069449"/>
                  <a:gd name="connsiteY72" fmla="*/ 632656 h 801863"/>
                  <a:gd name="connsiteX73" fmla="*/ 1080184 w 2069449"/>
                  <a:gd name="connsiteY73" fmla="*/ 632656 h 801863"/>
                  <a:gd name="connsiteX74" fmla="*/ 1080184 w 2069449"/>
                  <a:gd name="connsiteY74" fmla="*/ 645668 h 801863"/>
                  <a:gd name="connsiteX75" fmla="*/ 1323729 w 2069449"/>
                  <a:gd name="connsiteY75" fmla="*/ 645668 h 801863"/>
                  <a:gd name="connsiteX76" fmla="*/ 1323729 w 2069449"/>
                  <a:gd name="connsiteY76" fmla="*/ 632656 h 801863"/>
                  <a:gd name="connsiteX77" fmla="*/ 1201546 w 2069449"/>
                  <a:gd name="connsiteY77" fmla="*/ 632656 h 801863"/>
                  <a:gd name="connsiteX78" fmla="*/ 1348385 w 2069449"/>
                  <a:gd name="connsiteY78" fmla="*/ 493487 h 801863"/>
                  <a:gd name="connsiteX79" fmla="*/ 1606176 w 2069449"/>
                  <a:gd name="connsiteY79" fmla="*/ 493487 h 801863"/>
                  <a:gd name="connsiteX80" fmla="*/ 1606176 w 2069449"/>
                  <a:gd name="connsiteY80" fmla="*/ 577591 h 801863"/>
                  <a:gd name="connsiteX81" fmla="*/ 1619874 w 2069449"/>
                  <a:gd name="connsiteY81" fmla="*/ 577591 h 801863"/>
                  <a:gd name="connsiteX82" fmla="*/ 1619874 w 2069449"/>
                  <a:gd name="connsiteY82" fmla="*/ 493487 h 801863"/>
                  <a:gd name="connsiteX83" fmla="*/ 1809450 w 2069449"/>
                  <a:gd name="connsiteY83" fmla="*/ 493487 h 801863"/>
                  <a:gd name="connsiteX84" fmla="*/ 2065597 w 2069449"/>
                  <a:gd name="connsiteY84" fmla="*/ 801822 h 801863"/>
                  <a:gd name="connsiteX85" fmla="*/ 2069433 w 2069449"/>
                  <a:gd name="connsiteY85" fmla="*/ 789357 h 801863"/>
                  <a:gd name="connsiteX86" fmla="*/ 1821915 w 2069449"/>
                  <a:gd name="connsiteY86" fmla="*/ 493076 h 801863"/>
                  <a:gd name="connsiteX87" fmla="*/ 218050 w 2069449"/>
                  <a:gd name="connsiteY87" fmla="*/ 480063 h 801863"/>
                  <a:gd name="connsiteX88" fmla="*/ 218050 w 2069449"/>
                  <a:gd name="connsiteY88" fmla="*/ 468831 h 801863"/>
                  <a:gd name="connsiteX89" fmla="*/ 204353 w 2069449"/>
                  <a:gd name="connsiteY89" fmla="*/ 468831 h 801863"/>
                  <a:gd name="connsiteX90" fmla="*/ 204353 w 2069449"/>
                  <a:gd name="connsiteY90" fmla="*/ 480063 h 801863"/>
                  <a:gd name="connsiteX91" fmla="*/ 106688 w 2069449"/>
                  <a:gd name="connsiteY91" fmla="*/ 480063 h 801863"/>
                  <a:gd name="connsiteX92" fmla="*/ 161479 w 2069449"/>
                  <a:gd name="connsiteY92" fmla="*/ 327744 h 801863"/>
                  <a:gd name="connsiteX93" fmla="*/ 204353 w 2069449"/>
                  <a:gd name="connsiteY93" fmla="*/ 301993 h 801863"/>
                  <a:gd name="connsiteX94" fmla="*/ 204353 w 2069449"/>
                  <a:gd name="connsiteY94" fmla="*/ 355277 h 801863"/>
                  <a:gd name="connsiteX95" fmla="*/ 218050 w 2069449"/>
                  <a:gd name="connsiteY95" fmla="*/ 355277 h 801863"/>
                  <a:gd name="connsiteX96" fmla="*/ 218050 w 2069449"/>
                  <a:gd name="connsiteY96" fmla="*/ 300486 h 801863"/>
                  <a:gd name="connsiteX97" fmla="*/ 224625 w 2069449"/>
                  <a:gd name="connsiteY97" fmla="*/ 300486 h 801863"/>
                  <a:gd name="connsiteX98" fmla="*/ 288868 w 2069449"/>
                  <a:gd name="connsiteY98" fmla="*/ 334045 h 801863"/>
                  <a:gd name="connsiteX99" fmla="*/ 339001 w 2069449"/>
                  <a:gd name="connsiteY99" fmla="*/ 480200 h 801863"/>
                  <a:gd name="connsiteX100" fmla="*/ 504059 w 2069449"/>
                  <a:gd name="connsiteY100" fmla="*/ 641148 h 801863"/>
                  <a:gd name="connsiteX101" fmla="*/ 384067 w 2069449"/>
                  <a:gd name="connsiteY101" fmla="*/ 588001 h 801863"/>
                  <a:gd name="connsiteX102" fmla="*/ 356671 w 2069449"/>
                  <a:gd name="connsiteY102" fmla="*/ 495130 h 801863"/>
                  <a:gd name="connsiteX103" fmla="*/ 356671 w 2069449"/>
                  <a:gd name="connsiteY103" fmla="*/ 492939 h 801863"/>
                  <a:gd name="connsiteX104" fmla="*/ 650076 w 2069449"/>
                  <a:gd name="connsiteY104" fmla="*/ 492939 h 801863"/>
                  <a:gd name="connsiteX105" fmla="*/ 504059 w 2069449"/>
                  <a:gd name="connsiteY105" fmla="*/ 641148 h 801863"/>
                  <a:gd name="connsiteX106" fmla="*/ 849789 w 2069449"/>
                  <a:gd name="connsiteY106" fmla="*/ 479926 h 801863"/>
                  <a:gd name="connsiteX107" fmla="*/ 849789 w 2069449"/>
                  <a:gd name="connsiteY107" fmla="*/ 468694 h 801863"/>
                  <a:gd name="connsiteX108" fmla="*/ 836091 w 2069449"/>
                  <a:gd name="connsiteY108" fmla="*/ 468694 h 801863"/>
                  <a:gd name="connsiteX109" fmla="*/ 836091 w 2069449"/>
                  <a:gd name="connsiteY109" fmla="*/ 479926 h 801863"/>
                  <a:gd name="connsiteX110" fmla="*/ 667472 w 2069449"/>
                  <a:gd name="connsiteY110" fmla="*/ 479926 h 801863"/>
                  <a:gd name="connsiteX111" fmla="*/ 675828 w 2069449"/>
                  <a:gd name="connsiteY111" fmla="*/ 444175 h 801863"/>
                  <a:gd name="connsiteX112" fmla="*/ 845679 w 2069449"/>
                  <a:gd name="connsiteY112" fmla="*/ 214738 h 801863"/>
                  <a:gd name="connsiteX113" fmla="*/ 1002107 w 2069449"/>
                  <a:gd name="connsiteY113" fmla="*/ 402945 h 801863"/>
                  <a:gd name="connsiteX114" fmla="*/ 1023750 w 2069449"/>
                  <a:gd name="connsiteY114" fmla="*/ 479926 h 801863"/>
                  <a:gd name="connsiteX115" fmla="*/ 1190588 w 2069449"/>
                  <a:gd name="connsiteY115" fmla="*/ 621423 h 801863"/>
                  <a:gd name="connsiteX116" fmla="*/ 1042926 w 2069449"/>
                  <a:gd name="connsiteY116" fmla="*/ 493076 h 801863"/>
                  <a:gd name="connsiteX117" fmla="*/ 1334688 w 2069449"/>
                  <a:gd name="connsiteY117" fmla="*/ 493076 h 801863"/>
                  <a:gd name="connsiteX118" fmla="*/ 1190588 w 2069449"/>
                  <a:gd name="connsiteY118" fmla="*/ 621423 h 801863"/>
                  <a:gd name="connsiteX119" fmla="*/ 1619874 w 2069449"/>
                  <a:gd name="connsiteY119" fmla="*/ 480063 h 801863"/>
                  <a:gd name="connsiteX120" fmla="*/ 1619874 w 2069449"/>
                  <a:gd name="connsiteY120" fmla="*/ 461708 h 801863"/>
                  <a:gd name="connsiteX121" fmla="*/ 1606176 w 2069449"/>
                  <a:gd name="connsiteY121" fmla="*/ 461708 h 801863"/>
                  <a:gd name="connsiteX122" fmla="*/ 1606176 w 2069449"/>
                  <a:gd name="connsiteY122" fmla="*/ 480063 h 801863"/>
                  <a:gd name="connsiteX123" fmla="*/ 1353727 w 2069449"/>
                  <a:gd name="connsiteY123" fmla="*/ 480063 h 801863"/>
                  <a:gd name="connsiteX124" fmla="*/ 1382219 w 2069449"/>
                  <a:gd name="connsiteY124" fmla="*/ 370481 h 801863"/>
                  <a:gd name="connsiteX125" fmla="*/ 1531661 w 2069449"/>
                  <a:gd name="connsiteY125" fmla="*/ 59680 h 801863"/>
                  <a:gd name="connsiteX126" fmla="*/ 1606176 w 2069449"/>
                  <a:gd name="connsiteY126" fmla="*/ 32285 h 801863"/>
                  <a:gd name="connsiteX127" fmla="*/ 1606176 w 2069449"/>
                  <a:gd name="connsiteY127" fmla="*/ 115841 h 801863"/>
                  <a:gd name="connsiteX128" fmla="*/ 1619874 w 2069449"/>
                  <a:gd name="connsiteY128" fmla="*/ 115841 h 801863"/>
                  <a:gd name="connsiteX129" fmla="*/ 1619874 w 2069449"/>
                  <a:gd name="connsiteY129" fmla="*/ 31600 h 801863"/>
                  <a:gd name="connsiteX130" fmla="*/ 1743153 w 2069449"/>
                  <a:gd name="connsiteY130" fmla="*/ 84884 h 801863"/>
                  <a:gd name="connsiteX131" fmla="*/ 1808765 w 2069449"/>
                  <a:gd name="connsiteY131" fmla="*/ 408698 h 801863"/>
                  <a:gd name="connsiteX132" fmla="*/ 1808765 w 2069449"/>
                  <a:gd name="connsiteY132" fmla="*/ 430751 h 801863"/>
                  <a:gd name="connsiteX133" fmla="*/ 1808765 w 2069449"/>
                  <a:gd name="connsiteY133" fmla="*/ 480474 h 801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</a:cxnLst>
                <a:rect l="l" t="t" r="r" b="b"/>
                <a:pathLst>
                  <a:path w="2069449" h="801863">
                    <a:moveTo>
                      <a:pt x="1821915" y="493076"/>
                    </a:moveTo>
                    <a:lnTo>
                      <a:pt x="1875473" y="493076"/>
                    </a:lnTo>
                    <a:lnTo>
                      <a:pt x="1875473" y="480063"/>
                    </a:lnTo>
                    <a:lnTo>
                      <a:pt x="1820682" y="480063"/>
                    </a:lnTo>
                    <a:cubicBezTo>
                      <a:pt x="1820682" y="463078"/>
                      <a:pt x="1820682" y="446504"/>
                      <a:pt x="1820682" y="430340"/>
                    </a:cubicBezTo>
                    <a:cubicBezTo>
                      <a:pt x="1820682" y="422944"/>
                      <a:pt x="1820682" y="415547"/>
                      <a:pt x="1820682" y="408287"/>
                    </a:cubicBezTo>
                    <a:cubicBezTo>
                      <a:pt x="1820682" y="283912"/>
                      <a:pt x="1802601" y="131319"/>
                      <a:pt x="1752194" y="75707"/>
                    </a:cubicBezTo>
                    <a:cubicBezTo>
                      <a:pt x="1733167" y="55448"/>
                      <a:pt x="1709731" y="39846"/>
                      <a:pt x="1683705" y="30093"/>
                    </a:cubicBezTo>
                    <a:lnTo>
                      <a:pt x="1736304" y="30093"/>
                    </a:lnTo>
                    <a:lnTo>
                      <a:pt x="1736304" y="17081"/>
                    </a:lnTo>
                    <a:lnTo>
                      <a:pt x="1619326" y="17081"/>
                    </a:lnTo>
                    <a:lnTo>
                      <a:pt x="1619326" y="-42"/>
                    </a:lnTo>
                    <a:lnTo>
                      <a:pt x="1605628" y="-42"/>
                    </a:lnTo>
                    <a:lnTo>
                      <a:pt x="1605628" y="17081"/>
                    </a:lnTo>
                    <a:lnTo>
                      <a:pt x="1505635" y="17081"/>
                    </a:lnTo>
                    <a:lnTo>
                      <a:pt x="1505635" y="30093"/>
                    </a:lnTo>
                    <a:lnTo>
                      <a:pt x="1558371" y="30093"/>
                    </a:lnTo>
                    <a:cubicBezTo>
                      <a:pt x="1546112" y="34888"/>
                      <a:pt x="1534482" y="41147"/>
                      <a:pt x="1523716" y="48722"/>
                    </a:cubicBezTo>
                    <a:cubicBezTo>
                      <a:pt x="1449337" y="100363"/>
                      <a:pt x="1392903" y="216793"/>
                      <a:pt x="1368795" y="368153"/>
                    </a:cubicBezTo>
                    <a:cubicBezTo>
                      <a:pt x="1363083" y="406452"/>
                      <a:pt x="1353111" y="443983"/>
                      <a:pt x="1339071" y="480063"/>
                    </a:cubicBezTo>
                    <a:lnTo>
                      <a:pt x="1037447" y="480063"/>
                    </a:lnTo>
                    <a:cubicBezTo>
                      <a:pt x="1028197" y="454051"/>
                      <a:pt x="1020648" y="427464"/>
                      <a:pt x="1014846" y="400479"/>
                    </a:cubicBezTo>
                    <a:cubicBezTo>
                      <a:pt x="997176" y="317471"/>
                      <a:pt x="949371" y="230080"/>
                      <a:pt x="881841" y="207479"/>
                    </a:cubicBezTo>
                    <a:cubicBezTo>
                      <a:pt x="927181" y="206520"/>
                      <a:pt x="960603" y="207479"/>
                      <a:pt x="966356" y="211451"/>
                    </a:cubicBezTo>
                    <a:cubicBezTo>
                      <a:pt x="965445" y="210656"/>
                      <a:pt x="964941" y="209506"/>
                      <a:pt x="964986" y="208300"/>
                    </a:cubicBezTo>
                    <a:lnTo>
                      <a:pt x="978684" y="208300"/>
                    </a:lnTo>
                    <a:cubicBezTo>
                      <a:pt x="978617" y="205835"/>
                      <a:pt x="977525" y="203493"/>
                      <a:pt x="975671" y="201863"/>
                    </a:cubicBezTo>
                    <a:cubicBezTo>
                      <a:pt x="959233" y="186658"/>
                      <a:pt x="788834" y="198027"/>
                      <a:pt x="736920" y="201863"/>
                    </a:cubicBezTo>
                    <a:lnTo>
                      <a:pt x="737878" y="214875"/>
                    </a:lnTo>
                    <a:cubicBezTo>
                      <a:pt x="759658" y="213232"/>
                      <a:pt x="781848" y="211862"/>
                      <a:pt x="803490" y="210629"/>
                    </a:cubicBezTo>
                    <a:cubicBezTo>
                      <a:pt x="738289" y="236244"/>
                      <a:pt x="688430" y="317471"/>
                      <a:pt x="663637" y="441847"/>
                    </a:cubicBezTo>
                    <a:cubicBezTo>
                      <a:pt x="660760" y="455544"/>
                      <a:pt x="657610" y="468146"/>
                      <a:pt x="654322" y="480063"/>
                    </a:cubicBezTo>
                    <a:lnTo>
                      <a:pt x="352973" y="480063"/>
                    </a:lnTo>
                    <a:cubicBezTo>
                      <a:pt x="335440" y="416506"/>
                      <a:pt x="316400" y="349113"/>
                      <a:pt x="299826" y="326238"/>
                    </a:cubicBezTo>
                    <a:cubicBezTo>
                      <a:pt x="288361" y="310910"/>
                      <a:pt x="272570" y="299363"/>
                      <a:pt x="254486" y="293089"/>
                    </a:cubicBezTo>
                    <a:lnTo>
                      <a:pt x="370643" y="293089"/>
                    </a:lnTo>
                    <a:lnTo>
                      <a:pt x="370643" y="280077"/>
                    </a:lnTo>
                    <a:lnTo>
                      <a:pt x="218050" y="280077"/>
                    </a:lnTo>
                    <a:lnTo>
                      <a:pt x="218050" y="241586"/>
                    </a:lnTo>
                    <a:lnTo>
                      <a:pt x="204353" y="241586"/>
                    </a:lnTo>
                    <a:lnTo>
                      <a:pt x="204353" y="280077"/>
                    </a:lnTo>
                    <a:lnTo>
                      <a:pt x="86963" y="280077"/>
                    </a:lnTo>
                    <a:lnTo>
                      <a:pt x="86963" y="293089"/>
                    </a:lnTo>
                    <a:lnTo>
                      <a:pt x="188600" y="293089"/>
                    </a:lnTo>
                    <a:cubicBezTo>
                      <a:pt x="174288" y="298596"/>
                      <a:pt x="161576" y="307595"/>
                      <a:pt x="151617" y="319252"/>
                    </a:cubicBezTo>
                    <a:cubicBezTo>
                      <a:pt x="133673" y="340072"/>
                      <a:pt x="112167" y="408013"/>
                      <a:pt x="93264" y="480063"/>
                    </a:cubicBezTo>
                    <a:lnTo>
                      <a:pt x="-17" y="480063"/>
                    </a:lnTo>
                    <a:lnTo>
                      <a:pt x="-17" y="493076"/>
                    </a:lnTo>
                    <a:lnTo>
                      <a:pt x="89840" y="493076"/>
                    </a:lnTo>
                    <a:cubicBezTo>
                      <a:pt x="66143" y="585535"/>
                      <a:pt x="47240" y="680323"/>
                      <a:pt x="45733" y="687446"/>
                    </a:cubicBezTo>
                    <a:lnTo>
                      <a:pt x="58609" y="689912"/>
                    </a:lnTo>
                    <a:cubicBezTo>
                      <a:pt x="58609" y="688131"/>
                      <a:pt x="78882" y="588275"/>
                      <a:pt x="103264" y="493076"/>
                    </a:cubicBezTo>
                    <a:lnTo>
                      <a:pt x="204353" y="493076"/>
                    </a:lnTo>
                    <a:lnTo>
                      <a:pt x="204353" y="582522"/>
                    </a:lnTo>
                    <a:lnTo>
                      <a:pt x="218050" y="582522"/>
                    </a:lnTo>
                    <a:lnTo>
                      <a:pt x="218050" y="493076"/>
                    </a:lnTo>
                    <a:lnTo>
                      <a:pt x="341330" y="493076"/>
                    </a:lnTo>
                    <a:cubicBezTo>
                      <a:pt x="341330" y="494993"/>
                      <a:pt x="342289" y="496911"/>
                      <a:pt x="342837" y="498692"/>
                    </a:cubicBezTo>
                    <a:cubicBezTo>
                      <a:pt x="350617" y="530868"/>
                      <a:pt x="360268" y="562564"/>
                      <a:pt x="371739" y="593617"/>
                    </a:cubicBezTo>
                    <a:cubicBezTo>
                      <a:pt x="383523" y="620108"/>
                      <a:pt x="404423" y="641490"/>
                      <a:pt x="430639" y="653887"/>
                    </a:cubicBezTo>
                    <a:lnTo>
                      <a:pt x="355028" y="653887"/>
                    </a:lnTo>
                    <a:lnTo>
                      <a:pt x="355028" y="666900"/>
                    </a:lnTo>
                    <a:lnTo>
                      <a:pt x="630351" y="666900"/>
                    </a:lnTo>
                    <a:lnTo>
                      <a:pt x="630351" y="653887"/>
                    </a:lnTo>
                    <a:lnTo>
                      <a:pt x="507072" y="653887"/>
                    </a:lnTo>
                    <a:lnTo>
                      <a:pt x="508305" y="653887"/>
                    </a:lnTo>
                    <a:cubicBezTo>
                      <a:pt x="567479" y="631012"/>
                      <a:pt x="628297" y="607315"/>
                      <a:pt x="663226" y="493487"/>
                    </a:cubicBezTo>
                    <a:lnTo>
                      <a:pt x="836776" y="493487"/>
                    </a:lnTo>
                    <a:lnTo>
                      <a:pt x="836776" y="582933"/>
                    </a:lnTo>
                    <a:lnTo>
                      <a:pt x="850474" y="582933"/>
                    </a:lnTo>
                    <a:lnTo>
                      <a:pt x="850474" y="493487"/>
                    </a:lnTo>
                    <a:lnTo>
                      <a:pt x="1028544" y="493487"/>
                    </a:lnTo>
                    <a:cubicBezTo>
                      <a:pt x="1051282" y="552524"/>
                      <a:pt x="1088540" y="616766"/>
                      <a:pt x="1146207" y="632656"/>
                    </a:cubicBezTo>
                    <a:lnTo>
                      <a:pt x="1080184" y="632656"/>
                    </a:lnTo>
                    <a:lnTo>
                      <a:pt x="1080184" y="645668"/>
                    </a:lnTo>
                    <a:lnTo>
                      <a:pt x="1323729" y="645668"/>
                    </a:lnTo>
                    <a:lnTo>
                      <a:pt x="1323729" y="632656"/>
                    </a:lnTo>
                    <a:lnTo>
                      <a:pt x="1201546" y="632656"/>
                    </a:lnTo>
                    <a:cubicBezTo>
                      <a:pt x="1265377" y="618958"/>
                      <a:pt x="1315648" y="570468"/>
                      <a:pt x="1348385" y="493487"/>
                    </a:cubicBezTo>
                    <a:lnTo>
                      <a:pt x="1606176" y="493487"/>
                    </a:lnTo>
                    <a:lnTo>
                      <a:pt x="1606176" y="577591"/>
                    </a:lnTo>
                    <a:lnTo>
                      <a:pt x="1619874" y="577591"/>
                    </a:lnTo>
                    <a:lnTo>
                      <a:pt x="1619874" y="493487"/>
                    </a:lnTo>
                    <a:lnTo>
                      <a:pt x="1809450" y="493487"/>
                    </a:lnTo>
                    <a:cubicBezTo>
                      <a:pt x="1814244" y="606082"/>
                      <a:pt x="1848489" y="735251"/>
                      <a:pt x="2065597" y="801822"/>
                    </a:cubicBezTo>
                    <a:lnTo>
                      <a:pt x="2069433" y="789357"/>
                    </a:lnTo>
                    <a:cubicBezTo>
                      <a:pt x="1859447" y="724704"/>
                      <a:pt x="1826572" y="604438"/>
                      <a:pt x="1821915" y="493076"/>
                    </a:cubicBezTo>
                    <a:close/>
                    <a:moveTo>
                      <a:pt x="218050" y="480063"/>
                    </a:moveTo>
                    <a:lnTo>
                      <a:pt x="218050" y="468831"/>
                    </a:lnTo>
                    <a:lnTo>
                      <a:pt x="204353" y="468831"/>
                    </a:lnTo>
                    <a:lnTo>
                      <a:pt x="204353" y="480063"/>
                    </a:lnTo>
                    <a:lnTo>
                      <a:pt x="106688" y="480063"/>
                    </a:lnTo>
                    <a:cubicBezTo>
                      <a:pt x="124906" y="410890"/>
                      <a:pt x="145042" y="346784"/>
                      <a:pt x="161479" y="327744"/>
                    </a:cubicBezTo>
                    <a:cubicBezTo>
                      <a:pt x="172573" y="314704"/>
                      <a:pt x="187632" y="305664"/>
                      <a:pt x="204353" y="301993"/>
                    </a:cubicBezTo>
                    <a:lnTo>
                      <a:pt x="204353" y="355277"/>
                    </a:lnTo>
                    <a:lnTo>
                      <a:pt x="218050" y="355277"/>
                    </a:lnTo>
                    <a:lnTo>
                      <a:pt x="218050" y="300486"/>
                    </a:lnTo>
                    <a:lnTo>
                      <a:pt x="224625" y="300486"/>
                    </a:lnTo>
                    <a:cubicBezTo>
                      <a:pt x="249967" y="301555"/>
                      <a:pt x="273517" y="313855"/>
                      <a:pt x="288868" y="334045"/>
                    </a:cubicBezTo>
                    <a:cubicBezTo>
                      <a:pt x="303661" y="354592"/>
                      <a:pt x="322701" y="420889"/>
                      <a:pt x="339001" y="480200"/>
                    </a:cubicBezTo>
                    <a:close/>
                    <a:moveTo>
                      <a:pt x="504059" y="641148"/>
                    </a:moveTo>
                    <a:cubicBezTo>
                      <a:pt x="427625" y="670735"/>
                      <a:pt x="390642" y="602110"/>
                      <a:pt x="384067" y="588001"/>
                    </a:cubicBezTo>
                    <a:cubicBezTo>
                      <a:pt x="373263" y="557565"/>
                      <a:pt x="364117" y="526553"/>
                      <a:pt x="356671" y="495130"/>
                    </a:cubicBezTo>
                    <a:lnTo>
                      <a:pt x="356671" y="492939"/>
                    </a:lnTo>
                    <a:lnTo>
                      <a:pt x="650076" y="492939"/>
                    </a:lnTo>
                    <a:cubicBezTo>
                      <a:pt x="617065" y="597452"/>
                      <a:pt x="562000" y="618821"/>
                      <a:pt x="504059" y="641148"/>
                    </a:cubicBezTo>
                    <a:close/>
                    <a:moveTo>
                      <a:pt x="849789" y="479926"/>
                    </a:moveTo>
                    <a:lnTo>
                      <a:pt x="849789" y="468694"/>
                    </a:lnTo>
                    <a:lnTo>
                      <a:pt x="836091" y="468694"/>
                    </a:lnTo>
                    <a:lnTo>
                      <a:pt x="836091" y="479926"/>
                    </a:lnTo>
                    <a:lnTo>
                      <a:pt x="667472" y="479926"/>
                    </a:lnTo>
                    <a:cubicBezTo>
                      <a:pt x="670486" y="468831"/>
                      <a:pt x="673225" y="456914"/>
                      <a:pt x="675828" y="444175"/>
                    </a:cubicBezTo>
                    <a:cubicBezTo>
                      <a:pt x="704182" y="302678"/>
                      <a:pt x="767603" y="216930"/>
                      <a:pt x="845679" y="214738"/>
                    </a:cubicBezTo>
                    <a:cubicBezTo>
                      <a:pt x="923756" y="212547"/>
                      <a:pt x="981835" y="307883"/>
                      <a:pt x="1002107" y="402945"/>
                    </a:cubicBezTo>
                    <a:cubicBezTo>
                      <a:pt x="1007738" y="429025"/>
                      <a:pt x="1014965" y="454736"/>
                      <a:pt x="1023750" y="479926"/>
                    </a:cubicBezTo>
                    <a:close/>
                    <a:moveTo>
                      <a:pt x="1190588" y="621423"/>
                    </a:moveTo>
                    <a:cubicBezTo>
                      <a:pt x="1116209" y="633888"/>
                      <a:pt x="1069774" y="561154"/>
                      <a:pt x="1042926" y="493076"/>
                    </a:cubicBezTo>
                    <a:lnTo>
                      <a:pt x="1334688" y="493076"/>
                    </a:lnTo>
                    <a:cubicBezTo>
                      <a:pt x="1301539" y="566495"/>
                      <a:pt x="1252364" y="611013"/>
                      <a:pt x="1190588" y="621423"/>
                    </a:cubicBezTo>
                    <a:close/>
                    <a:moveTo>
                      <a:pt x="1619874" y="480063"/>
                    </a:moveTo>
                    <a:lnTo>
                      <a:pt x="1619874" y="461708"/>
                    </a:lnTo>
                    <a:lnTo>
                      <a:pt x="1606176" y="461708"/>
                    </a:lnTo>
                    <a:lnTo>
                      <a:pt x="1606176" y="480063"/>
                    </a:lnTo>
                    <a:lnTo>
                      <a:pt x="1353727" y="480063"/>
                    </a:lnTo>
                    <a:cubicBezTo>
                      <a:pt x="1367028" y="444627"/>
                      <a:pt x="1376575" y="407903"/>
                      <a:pt x="1382219" y="370481"/>
                    </a:cubicBezTo>
                    <a:cubicBezTo>
                      <a:pt x="1405779" y="222546"/>
                      <a:pt x="1460159" y="109266"/>
                      <a:pt x="1531661" y="59680"/>
                    </a:cubicBezTo>
                    <a:cubicBezTo>
                      <a:pt x="1553714" y="44257"/>
                      <a:pt x="1579383" y="34819"/>
                      <a:pt x="1606176" y="32285"/>
                    </a:cubicBezTo>
                    <a:lnTo>
                      <a:pt x="1606176" y="115841"/>
                    </a:lnTo>
                    <a:lnTo>
                      <a:pt x="1619874" y="115841"/>
                    </a:lnTo>
                    <a:lnTo>
                      <a:pt x="1619874" y="31600"/>
                    </a:lnTo>
                    <a:cubicBezTo>
                      <a:pt x="1666556" y="31600"/>
                      <a:pt x="1711169" y="50887"/>
                      <a:pt x="1743153" y="84884"/>
                    </a:cubicBezTo>
                    <a:cubicBezTo>
                      <a:pt x="1791506" y="137757"/>
                      <a:pt x="1808765" y="292405"/>
                      <a:pt x="1808765" y="408698"/>
                    </a:cubicBezTo>
                    <a:cubicBezTo>
                      <a:pt x="1808765" y="415958"/>
                      <a:pt x="1808765" y="423218"/>
                      <a:pt x="1808765" y="430751"/>
                    </a:cubicBezTo>
                    <a:cubicBezTo>
                      <a:pt x="1808765" y="446640"/>
                      <a:pt x="1808765" y="463352"/>
                      <a:pt x="1808765" y="4804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C8023B28-630C-4CBE-9082-BC75DBC0889E}"/>
                  </a:ext>
                </a:extLst>
              </p:cNvPr>
              <p:cNvSpPr/>
              <p:nvPr/>
            </p:nvSpPr>
            <p:spPr>
              <a:xfrm>
                <a:off x="6679945" y="5073019"/>
                <a:ext cx="85978" cy="144826"/>
              </a:xfrm>
              <a:custGeom>
                <a:avLst/>
                <a:gdLst>
                  <a:gd name="connsiteX0" fmla="*/ 45459 w 85978"/>
                  <a:gd name="connsiteY0" fmla="*/ 143686 h 144826"/>
                  <a:gd name="connsiteX1" fmla="*/ 85046 w 85978"/>
                  <a:gd name="connsiteY1" fmla="*/ 108620 h 144826"/>
                  <a:gd name="connsiteX2" fmla="*/ 72581 w 85978"/>
                  <a:gd name="connsiteY2" fmla="*/ 105195 h 144826"/>
                  <a:gd name="connsiteX3" fmla="*/ 42857 w 85978"/>
                  <a:gd name="connsiteY3" fmla="*/ 131494 h 144826"/>
                  <a:gd name="connsiteX4" fmla="*/ 37652 w 85978"/>
                  <a:gd name="connsiteY4" fmla="*/ 130262 h 144826"/>
                  <a:gd name="connsiteX5" fmla="*/ 41624 w 85978"/>
                  <a:gd name="connsiteY5" fmla="*/ 76293 h 144826"/>
                  <a:gd name="connsiteX6" fmla="*/ 85594 w 85978"/>
                  <a:gd name="connsiteY6" fmla="*/ 25337 h 144826"/>
                  <a:gd name="connsiteX7" fmla="*/ 78334 w 85978"/>
                  <a:gd name="connsiteY7" fmla="*/ 408 h 144826"/>
                  <a:gd name="connsiteX8" fmla="*/ 45185 w 85978"/>
                  <a:gd name="connsiteY8" fmla="*/ 34652 h 144826"/>
                  <a:gd name="connsiteX9" fmla="*/ 30529 w 85978"/>
                  <a:gd name="connsiteY9" fmla="*/ 68074 h 144826"/>
                  <a:gd name="connsiteX10" fmla="*/ -17 w 85978"/>
                  <a:gd name="connsiteY10" fmla="*/ 86566 h 144826"/>
                  <a:gd name="connsiteX11" fmla="*/ 6010 w 85978"/>
                  <a:gd name="connsiteY11" fmla="*/ 98072 h 144826"/>
                  <a:gd name="connsiteX12" fmla="*/ 25187 w 85978"/>
                  <a:gd name="connsiteY12" fmla="*/ 86977 h 144826"/>
                  <a:gd name="connsiteX13" fmla="*/ 27104 w 85978"/>
                  <a:gd name="connsiteY13" fmla="*/ 137932 h 144826"/>
                  <a:gd name="connsiteX14" fmla="*/ 40802 w 85978"/>
                  <a:gd name="connsiteY14" fmla="*/ 144781 h 144826"/>
                  <a:gd name="connsiteX15" fmla="*/ 45459 w 85978"/>
                  <a:gd name="connsiteY15" fmla="*/ 143686 h 144826"/>
                  <a:gd name="connsiteX16" fmla="*/ 56144 w 85978"/>
                  <a:gd name="connsiteY16" fmla="*/ 40679 h 144826"/>
                  <a:gd name="connsiteX17" fmla="*/ 72581 w 85978"/>
                  <a:gd name="connsiteY17" fmla="*/ 15886 h 144826"/>
                  <a:gd name="connsiteX18" fmla="*/ 72581 w 85978"/>
                  <a:gd name="connsiteY18" fmla="*/ 23831 h 144826"/>
                  <a:gd name="connsiteX19" fmla="*/ 50117 w 85978"/>
                  <a:gd name="connsiteY19" fmla="*/ 52870 h 144826"/>
                  <a:gd name="connsiteX20" fmla="*/ 56554 w 85978"/>
                  <a:gd name="connsiteY20" fmla="*/ 41227 h 1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5978" h="144826">
                    <a:moveTo>
                      <a:pt x="45459" y="143686"/>
                    </a:moveTo>
                    <a:cubicBezTo>
                      <a:pt x="63999" y="139960"/>
                      <a:pt x="79113" y="126577"/>
                      <a:pt x="85046" y="108620"/>
                    </a:cubicBezTo>
                    <a:lnTo>
                      <a:pt x="72581" y="105195"/>
                    </a:lnTo>
                    <a:cubicBezTo>
                      <a:pt x="68004" y="118591"/>
                      <a:pt x="56709" y="128577"/>
                      <a:pt x="42857" y="131494"/>
                    </a:cubicBezTo>
                    <a:cubicBezTo>
                      <a:pt x="39432" y="132317"/>
                      <a:pt x="38473" y="131494"/>
                      <a:pt x="37652" y="130262"/>
                    </a:cubicBezTo>
                    <a:cubicBezTo>
                      <a:pt x="32036" y="122591"/>
                      <a:pt x="34501" y="99579"/>
                      <a:pt x="41624" y="76293"/>
                    </a:cubicBezTo>
                    <a:cubicBezTo>
                      <a:pt x="62171" y="61910"/>
                      <a:pt x="84224" y="42596"/>
                      <a:pt x="85594" y="25337"/>
                    </a:cubicBezTo>
                    <a:cubicBezTo>
                      <a:pt x="86415" y="14653"/>
                      <a:pt x="86552" y="3010"/>
                      <a:pt x="78334" y="408"/>
                    </a:cubicBezTo>
                    <a:cubicBezTo>
                      <a:pt x="70115" y="-2195"/>
                      <a:pt x="62034" y="6161"/>
                      <a:pt x="45185" y="34652"/>
                    </a:cubicBezTo>
                    <a:cubicBezTo>
                      <a:pt x="39138" y="45240"/>
                      <a:pt x="34226" y="56445"/>
                      <a:pt x="30529" y="68074"/>
                    </a:cubicBezTo>
                    <a:cubicBezTo>
                      <a:pt x="19982" y="75197"/>
                      <a:pt x="9023" y="81772"/>
                      <a:pt x="-17" y="86566"/>
                    </a:cubicBezTo>
                    <a:lnTo>
                      <a:pt x="6010" y="98072"/>
                    </a:lnTo>
                    <a:cubicBezTo>
                      <a:pt x="8339" y="96839"/>
                      <a:pt x="15735" y="92867"/>
                      <a:pt x="25187" y="86977"/>
                    </a:cubicBezTo>
                    <a:cubicBezTo>
                      <a:pt x="20393" y="107798"/>
                      <a:pt x="19708" y="128070"/>
                      <a:pt x="27104" y="137932"/>
                    </a:cubicBezTo>
                    <a:cubicBezTo>
                      <a:pt x="30263" y="142330"/>
                      <a:pt x="35386" y="144891"/>
                      <a:pt x="40802" y="144781"/>
                    </a:cubicBezTo>
                    <a:cubicBezTo>
                      <a:pt x="42392" y="144603"/>
                      <a:pt x="43955" y="144234"/>
                      <a:pt x="45459" y="143686"/>
                    </a:cubicBezTo>
                    <a:close/>
                    <a:moveTo>
                      <a:pt x="56144" y="40679"/>
                    </a:moveTo>
                    <a:cubicBezTo>
                      <a:pt x="61006" y="32022"/>
                      <a:pt x="66500" y="23735"/>
                      <a:pt x="72581" y="15886"/>
                    </a:cubicBezTo>
                    <a:cubicBezTo>
                      <a:pt x="72581" y="17804"/>
                      <a:pt x="72581" y="20406"/>
                      <a:pt x="72581" y="23831"/>
                    </a:cubicBezTo>
                    <a:cubicBezTo>
                      <a:pt x="68587" y="35775"/>
                      <a:pt x="60668" y="46007"/>
                      <a:pt x="50117" y="52870"/>
                    </a:cubicBezTo>
                    <a:cubicBezTo>
                      <a:pt x="51897" y="49034"/>
                      <a:pt x="53952" y="45062"/>
                      <a:pt x="56554" y="41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B28F8303-20B5-48D4-BA50-6AD36A94C6A8}"/>
                  </a:ext>
                </a:extLst>
              </p:cNvPr>
              <p:cNvSpPr/>
              <p:nvPr/>
            </p:nvSpPr>
            <p:spPr>
              <a:xfrm>
                <a:off x="6779568" y="5152230"/>
                <a:ext cx="45435" cy="61366"/>
              </a:xfrm>
              <a:custGeom>
                <a:avLst/>
                <a:gdLst>
                  <a:gd name="connsiteX0" fmla="*/ 3366 w 45435"/>
                  <a:gd name="connsiteY0" fmla="*/ 58858 h 61366"/>
                  <a:gd name="connsiteX1" fmla="*/ 9667 w 45435"/>
                  <a:gd name="connsiteY1" fmla="*/ 61324 h 61366"/>
                  <a:gd name="connsiteX2" fmla="*/ 14325 w 45435"/>
                  <a:gd name="connsiteY2" fmla="*/ 60365 h 61366"/>
                  <a:gd name="connsiteX3" fmla="*/ 45418 w 45435"/>
                  <a:gd name="connsiteY3" fmla="*/ 31874 h 61366"/>
                  <a:gd name="connsiteX4" fmla="*/ 34597 w 45435"/>
                  <a:gd name="connsiteY4" fmla="*/ 24614 h 61366"/>
                  <a:gd name="connsiteX5" fmla="*/ 12955 w 45435"/>
                  <a:gd name="connsiteY5" fmla="*/ 46393 h 61366"/>
                  <a:gd name="connsiteX6" fmla="*/ 24461 w 45435"/>
                  <a:gd name="connsiteY6" fmla="*/ 4478 h 61366"/>
                  <a:gd name="connsiteX7" fmla="*/ 12133 w 45435"/>
                  <a:gd name="connsiteY7" fmla="*/ -42 h 61366"/>
                  <a:gd name="connsiteX8" fmla="*/ 3366 w 45435"/>
                  <a:gd name="connsiteY8" fmla="*/ 58858 h 61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435" h="61366">
                    <a:moveTo>
                      <a:pt x="3366" y="58858"/>
                    </a:moveTo>
                    <a:cubicBezTo>
                      <a:pt x="5069" y="60461"/>
                      <a:pt x="7326" y="61351"/>
                      <a:pt x="9667" y="61324"/>
                    </a:cubicBezTo>
                    <a:cubicBezTo>
                      <a:pt x="11266" y="61297"/>
                      <a:pt x="12845" y="60968"/>
                      <a:pt x="14325" y="60365"/>
                    </a:cubicBezTo>
                    <a:cubicBezTo>
                      <a:pt x="26847" y="53530"/>
                      <a:pt x="37518" y="43750"/>
                      <a:pt x="45418" y="31874"/>
                    </a:cubicBezTo>
                    <a:lnTo>
                      <a:pt x="34597" y="24614"/>
                    </a:lnTo>
                    <a:cubicBezTo>
                      <a:pt x="28755" y="33120"/>
                      <a:pt x="21423" y="40504"/>
                      <a:pt x="12955" y="46393"/>
                    </a:cubicBezTo>
                    <a:cubicBezTo>
                      <a:pt x="15225" y="32038"/>
                      <a:pt x="19083" y="17984"/>
                      <a:pt x="24461" y="4478"/>
                    </a:cubicBezTo>
                    <a:lnTo>
                      <a:pt x="12133" y="-42"/>
                    </a:lnTo>
                    <a:cubicBezTo>
                      <a:pt x="-6222" y="49681"/>
                      <a:pt x="1038" y="56667"/>
                      <a:pt x="3366" y="5885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C9395215-881A-41E5-87D9-065907E4F043}"/>
                  </a:ext>
                </a:extLst>
              </p:cNvPr>
              <p:cNvSpPr/>
              <p:nvPr/>
            </p:nvSpPr>
            <p:spPr>
              <a:xfrm>
                <a:off x="6823295" y="5136343"/>
                <a:ext cx="111975" cy="74238"/>
              </a:xfrm>
              <a:custGeom>
                <a:avLst/>
                <a:gdLst>
                  <a:gd name="connsiteX0" fmla="*/ 13882 w 111975"/>
                  <a:gd name="connsiteY0" fmla="*/ 14338 h 74238"/>
                  <a:gd name="connsiteX1" fmla="*/ 185 w 111975"/>
                  <a:gd name="connsiteY1" fmla="*/ 66526 h 74238"/>
                  <a:gd name="connsiteX2" fmla="*/ 4294 w 111975"/>
                  <a:gd name="connsiteY2" fmla="*/ 74197 h 74238"/>
                  <a:gd name="connsiteX3" fmla="*/ 6486 w 111975"/>
                  <a:gd name="connsiteY3" fmla="*/ 74197 h 74238"/>
                  <a:gd name="connsiteX4" fmla="*/ 12376 w 111975"/>
                  <a:gd name="connsiteY4" fmla="*/ 70361 h 74238"/>
                  <a:gd name="connsiteX5" fmla="*/ 47579 w 111975"/>
                  <a:gd name="connsiteY5" fmla="*/ 17215 h 74238"/>
                  <a:gd name="connsiteX6" fmla="*/ 48538 w 111975"/>
                  <a:gd name="connsiteY6" fmla="*/ 18584 h 74238"/>
                  <a:gd name="connsiteX7" fmla="*/ 52510 w 111975"/>
                  <a:gd name="connsiteY7" fmla="*/ 63376 h 74238"/>
                  <a:gd name="connsiteX8" fmla="*/ 55934 w 111975"/>
                  <a:gd name="connsiteY8" fmla="*/ 71868 h 74238"/>
                  <a:gd name="connsiteX9" fmla="*/ 64427 w 111975"/>
                  <a:gd name="connsiteY9" fmla="*/ 68444 h 74238"/>
                  <a:gd name="connsiteX10" fmla="*/ 95521 w 111975"/>
                  <a:gd name="connsiteY10" fmla="*/ 17762 h 74238"/>
                  <a:gd name="connsiteX11" fmla="*/ 94288 w 111975"/>
                  <a:gd name="connsiteY11" fmla="*/ 36117 h 74238"/>
                  <a:gd name="connsiteX12" fmla="*/ 98260 w 111975"/>
                  <a:gd name="connsiteY12" fmla="*/ 66252 h 74238"/>
                  <a:gd name="connsiteX13" fmla="*/ 111958 w 111975"/>
                  <a:gd name="connsiteY13" fmla="*/ 69814 h 74238"/>
                  <a:gd name="connsiteX14" fmla="*/ 110314 w 111975"/>
                  <a:gd name="connsiteY14" fmla="*/ 56801 h 74238"/>
                  <a:gd name="connsiteX15" fmla="*/ 107712 w 111975"/>
                  <a:gd name="connsiteY15" fmla="*/ 56801 h 74238"/>
                  <a:gd name="connsiteX16" fmla="*/ 107712 w 111975"/>
                  <a:gd name="connsiteY16" fmla="*/ 37213 h 74238"/>
                  <a:gd name="connsiteX17" fmla="*/ 109082 w 111975"/>
                  <a:gd name="connsiteY17" fmla="*/ 13379 h 74238"/>
                  <a:gd name="connsiteX18" fmla="*/ 101822 w 111975"/>
                  <a:gd name="connsiteY18" fmla="*/ 366 h 74238"/>
                  <a:gd name="connsiteX19" fmla="*/ 67851 w 111975"/>
                  <a:gd name="connsiteY19" fmla="*/ 36117 h 74238"/>
                  <a:gd name="connsiteX20" fmla="*/ 60455 w 111975"/>
                  <a:gd name="connsiteY20" fmla="*/ 12420 h 74238"/>
                  <a:gd name="connsiteX21" fmla="*/ 47853 w 111975"/>
                  <a:gd name="connsiteY21" fmla="*/ 4339 h 74238"/>
                  <a:gd name="connsiteX22" fmla="*/ 24978 w 111975"/>
                  <a:gd name="connsiteY22" fmla="*/ 22283 h 74238"/>
                  <a:gd name="connsiteX23" fmla="*/ 26210 w 111975"/>
                  <a:gd name="connsiteY23" fmla="*/ 17078 h 7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1975" h="74238">
                    <a:moveTo>
                      <a:pt x="13882" y="14338"/>
                    </a:moveTo>
                    <a:lnTo>
                      <a:pt x="185" y="66526"/>
                    </a:lnTo>
                    <a:cubicBezTo>
                      <a:pt x="-643" y="69759"/>
                      <a:pt x="1142" y="73087"/>
                      <a:pt x="4294" y="74197"/>
                    </a:cubicBezTo>
                    <a:lnTo>
                      <a:pt x="6486" y="74197"/>
                    </a:lnTo>
                    <a:cubicBezTo>
                      <a:pt x="9025" y="74170"/>
                      <a:pt x="11318" y="72676"/>
                      <a:pt x="12376" y="70361"/>
                    </a:cubicBezTo>
                    <a:cubicBezTo>
                      <a:pt x="24978" y="42966"/>
                      <a:pt x="41963" y="17626"/>
                      <a:pt x="47579" y="17215"/>
                    </a:cubicBezTo>
                    <a:cubicBezTo>
                      <a:pt x="47999" y="17598"/>
                      <a:pt x="48327" y="18064"/>
                      <a:pt x="48538" y="18584"/>
                    </a:cubicBezTo>
                    <a:cubicBezTo>
                      <a:pt x="55312" y="32528"/>
                      <a:pt x="56727" y="48459"/>
                      <a:pt x="52510" y="63376"/>
                    </a:cubicBezTo>
                    <a:cubicBezTo>
                      <a:pt x="51110" y="66663"/>
                      <a:pt x="52644" y="70471"/>
                      <a:pt x="55934" y="71868"/>
                    </a:cubicBezTo>
                    <a:cubicBezTo>
                      <a:pt x="59225" y="73265"/>
                      <a:pt x="63027" y="71731"/>
                      <a:pt x="64427" y="68444"/>
                    </a:cubicBezTo>
                    <a:cubicBezTo>
                      <a:pt x="73518" y="50801"/>
                      <a:pt x="83912" y="33857"/>
                      <a:pt x="95521" y="17762"/>
                    </a:cubicBezTo>
                    <a:cubicBezTo>
                      <a:pt x="95521" y="24337"/>
                      <a:pt x="95521" y="30501"/>
                      <a:pt x="94288" y="36117"/>
                    </a:cubicBezTo>
                    <a:cubicBezTo>
                      <a:pt x="93055" y="49815"/>
                      <a:pt x="92233" y="60362"/>
                      <a:pt x="98260" y="66252"/>
                    </a:cubicBezTo>
                    <a:cubicBezTo>
                      <a:pt x="102037" y="69485"/>
                      <a:pt x="107087" y="70800"/>
                      <a:pt x="111958" y="69814"/>
                    </a:cubicBezTo>
                    <a:lnTo>
                      <a:pt x="110314" y="56801"/>
                    </a:lnTo>
                    <a:lnTo>
                      <a:pt x="107712" y="56801"/>
                    </a:lnTo>
                    <a:cubicBezTo>
                      <a:pt x="106469" y="50336"/>
                      <a:pt x="106469" y="43678"/>
                      <a:pt x="107712" y="37213"/>
                    </a:cubicBezTo>
                    <a:cubicBezTo>
                      <a:pt x="107712" y="30227"/>
                      <a:pt x="109082" y="22146"/>
                      <a:pt x="109082" y="13379"/>
                    </a:cubicBezTo>
                    <a:cubicBezTo>
                      <a:pt x="109082" y="4613"/>
                      <a:pt x="106616" y="1462"/>
                      <a:pt x="101822" y="366"/>
                    </a:cubicBezTo>
                    <a:cubicBezTo>
                      <a:pt x="97027" y="-730"/>
                      <a:pt x="90727" y="-2373"/>
                      <a:pt x="67851" y="36117"/>
                    </a:cubicBezTo>
                    <a:cubicBezTo>
                      <a:pt x="66977" y="27803"/>
                      <a:pt x="64464" y="19749"/>
                      <a:pt x="60455" y="12420"/>
                    </a:cubicBezTo>
                    <a:cubicBezTo>
                      <a:pt x="58227" y="7462"/>
                      <a:pt x="53284" y="4297"/>
                      <a:pt x="47853" y="4339"/>
                    </a:cubicBezTo>
                    <a:cubicBezTo>
                      <a:pt x="40456" y="4339"/>
                      <a:pt x="32374" y="12283"/>
                      <a:pt x="24978" y="22283"/>
                    </a:cubicBezTo>
                    <a:lnTo>
                      <a:pt x="26210" y="17078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D8AA7F06-6E24-4857-8074-126F0B97B4E7}"/>
                  </a:ext>
                </a:extLst>
              </p:cNvPr>
              <p:cNvSpPr/>
              <p:nvPr/>
            </p:nvSpPr>
            <p:spPr>
              <a:xfrm rot="-4717200">
                <a:off x="6802062" y="5110122"/>
                <a:ext cx="11095" cy="13012"/>
              </a:xfrm>
              <a:custGeom>
                <a:avLst/>
                <a:gdLst>
                  <a:gd name="connsiteX0" fmla="*/ -17 w 11095"/>
                  <a:gd name="connsiteY0" fmla="*/ -41 h 13012"/>
                  <a:gd name="connsiteX1" fmla="*/ 11078 w 11095"/>
                  <a:gd name="connsiteY1" fmla="*/ -41 h 13012"/>
                  <a:gd name="connsiteX2" fmla="*/ 11078 w 11095"/>
                  <a:gd name="connsiteY2" fmla="*/ 12972 h 13012"/>
                  <a:gd name="connsiteX3" fmla="*/ -17 w 11095"/>
                  <a:gd name="connsiteY3" fmla="*/ 12972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095" h="13012">
                    <a:moveTo>
                      <a:pt x="-17" y="-41"/>
                    </a:moveTo>
                    <a:lnTo>
                      <a:pt x="11078" y="-41"/>
                    </a:lnTo>
                    <a:lnTo>
                      <a:pt x="11078" y="12972"/>
                    </a:lnTo>
                    <a:lnTo>
                      <a:pt x="-17" y="129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4861D0A9-6746-40F5-85F4-1F07D4AC761F}"/>
                  </a:ext>
                </a:extLst>
              </p:cNvPr>
              <p:cNvSpPr/>
              <p:nvPr/>
            </p:nvSpPr>
            <p:spPr>
              <a:xfrm>
                <a:off x="6710313" y="5260212"/>
                <a:ext cx="309061" cy="87085"/>
              </a:xfrm>
              <a:custGeom>
                <a:avLst/>
                <a:gdLst>
                  <a:gd name="connsiteX0" fmla="*/ 265212 w 309061"/>
                  <a:gd name="connsiteY0" fmla="*/ 74566 h 87085"/>
                  <a:gd name="connsiteX1" fmla="*/ 260143 w 309061"/>
                  <a:gd name="connsiteY1" fmla="*/ 73471 h 87085"/>
                  <a:gd name="connsiteX2" fmla="*/ 256856 w 309061"/>
                  <a:gd name="connsiteY2" fmla="*/ 49362 h 87085"/>
                  <a:gd name="connsiteX3" fmla="*/ 251788 w 309061"/>
                  <a:gd name="connsiteY3" fmla="*/ 16762 h 87085"/>
                  <a:gd name="connsiteX4" fmla="*/ 241652 w 309061"/>
                  <a:gd name="connsiteY4" fmla="*/ 11283 h 87085"/>
                  <a:gd name="connsiteX5" fmla="*/ 214256 w 309061"/>
                  <a:gd name="connsiteY5" fmla="*/ 34295 h 87085"/>
                  <a:gd name="connsiteX6" fmla="*/ 211654 w 309061"/>
                  <a:gd name="connsiteY6" fmla="*/ 31829 h 87085"/>
                  <a:gd name="connsiteX7" fmla="*/ 203298 w 309061"/>
                  <a:gd name="connsiteY7" fmla="*/ 33884 h 87085"/>
                  <a:gd name="connsiteX8" fmla="*/ 154260 w 309061"/>
                  <a:gd name="connsiteY8" fmla="*/ 68539 h 87085"/>
                  <a:gd name="connsiteX9" fmla="*/ 149603 w 309061"/>
                  <a:gd name="connsiteY9" fmla="*/ 17858 h 87085"/>
                  <a:gd name="connsiteX10" fmla="*/ 145768 w 309061"/>
                  <a:gd name="connsiteY10" fmla="*/ 9913 h 87085"/>
                  <a:gd name="connsiteX11" fmla="*/ 137549 w 309061"/>
                  <a:gd name="connsiteY11" fmla="*/ 13064 h 87085"/>
                  <a:gd name="connsiteX12" fmla="*/ 98510 w 309061"/>
                  <a:gd name="connsiteY12" fmla="*/ 61690 h 87085"/>
                  <a:gd name="connsiteX13" fmla="*/ 96182 w 309061"/>
                  <a:gd name="connsiteY13" fmla="*/ 61690 h 87085"/>
                  <a:gd name="connsiteX14" fmla="*/ 99606 w 309061"/>
                  <a:gd name="connsiteY14" fmla="*/ 37994 h 87085"/>
                  <a:gd name="connsiteX15" fmla="*/ 104264 w 309061"/>
                  <a:gd name="connsiteY15" fmla="*/ 14296 h 87085"/>
                  <a:gd name="connsiteX16" fmla="*/ 98921 w 309061"/>
                  <a:gd name="connsiteY16" fmla="*/ 599 h 87085"/>
                  <a:gd name="connsiteX17" fmla="*/ 62759 w 309061"/>
                  <a:gd name="connsiteY17" fmla="*/ 37308 h 87085"/>
                  <a:gd name="connsiteX18" fmla="*/ 65088 w 309061"/>
                  <a:gd name="connsiteY18" fmla="*/ 18680 h 87085"/>
                  <a:gd name="connsiteX19" fmla="*/ 59746 w 309061"/>
                  <a:gd name="connsiteY19" fmla="*/ 4982 h 87085"/>
                  <a:gd name="connsiteX20" fmla="*/ 33720 w 309061"/>
                  <a:gd name="connsiteY20" fmla="*/ 21008 h 87085"/>
                  <a:gd name="connsiteX21" fmla="*/ 40706 w 309061"/>
                  <a:gd name="connsiteY21" fmla="*/ 5393 h 87085"/>
                  <a:gd name="connsiteX22" fmla="*/ 28789 w 309061"/>
                  <a:gd name="connsiteY22" fmla="*/ 51 h 87085"/>
                  <a:gd name="connsiteX23" fmla="*/ 572 w 309061"/>
                  <a:gd name="connsiteY23" fmla="*/ 63060 h 87085"/>
                  <a:gd name="connsiteX24" fmla="*/ 3174 w 309061"/>
                  <a:gd name="connsiteY24" fmla="*/ 71416 h 87085"/>
                  <a:gd name="connsiteX25" fmla="*/ 11804 w 309061"/>
                  <a:gd name="connsiteY25" fmla="*/ 69635 h 87085"/>
                  <a:gd name="connsiteX26" fmla="*/ 51527 w 309061"/>
                  <a:gd name="connsiteY26" fmla="*/ 21419 h 87085"/>
                  <a:gd name="connsiteX27" fmla="*/ 47692 w 309061"/>
                  <a:gd name="connsiteY27" fmla="*/ 63608 h 87085"/>
                  <a:gd name="connsiteX28" fmla="*/ 52486 w 309061"/>
                  <a:gd name="connsiteY28" fmla="*/ 69909 h 87085"/>
                  <a:gd name="connsiteX29" fmla="*/ 59883 w 309061"/>
                  <a:gd name="connsiteY29" fmla="*/ 66896 h 87085"/>
                  <a:gd name="connsiteX30" fmla="*/ 89744 w 309061"/>
                  <a:gd name="connsiteY30" fmla="*/ 21556 h 87085"/>
                  <a:gd name="connsiteX31" fmla="*/ 86867 w 309061"/>
                  <a:gd name="connsiteY31" fmla="*/ 35254 h 87085"/>
                  <a:gd name="connsiteX32" fmla="*/ 86867 w 309061"/>
                  <a:gd name="connsiteY32" fmla="*/ 71142 h 87085"/>
                  <a:gd name="connsiteX33" fmla="*/ 100565 w 309061"/>
                  <a:gd name="connsiteY33" fmla="*/ 74155 h 87085"/>
                  <a:gd name="connsiteX34" fmla="*/ 131248 w 309061"/>
                  <a:gd name="connsiteY34" fmla="*/ 46760 h 87085"/>
                  <a:gd name="connsiteX35" fmla="*/ 149055 w 309061"/>
                  <a:gd name="connsiteY35" fmla="*/ 80045 h 87085"/>
                  <a:gd name="connsiteX36" fmla="*/ 190970 w 309061"/>
                  <a:gd name="connsiteY36" fmla="*/ 65389 h 87085"/>
                  <a:gd name="connsiteX37" fmla="*/ 186450 w 309061"/>
                  <a:gd name="connsiteY37" fmla="*/ 78265 h 87085"/>
                  <a:gd name="connsiteX38" fmla="*/ 190011 w 309061"/>
                  <a:gd name="connsiteY38" fmla="*/ 86346 h 87085"/>
                  <a:gd name="connsiteX39" fmla="*/ 198367 w 309061"/>
                  <a:gd name="connsiteY39" fmla="*/ 83470 h 87085"/>
                  <a:gd name="connsiteX40" fmla="*/ 239460 w 309061"/>
                  <a:gd name="connsiteY40" fmla="*/ 23885 h 87085"/>
                  <a:gd name="connsiteX41" fmla="*/ 242062 w 309061"/>
                  <a:gd name="connsiteY41" fmla="*/ 48541 h 87085"/>
                  <a:gd name="connsiteX42" fmla="*/ 249459 w 309061"/>
                  <a:gd name="connsiteY42" fmla="*/ 82374 h 87085"/>
                  <a:gd name="connsiteX43" fmla="*/ 262335 w 309061"/>
                  <a:gd name="connsiteY43" fmla="*/ 87031 h 87085"/>
                  <a:gd name="connsiteX44" fmla="*/ 264527 w 309061"/>
                  <a:gd name="connsiteY44" fmla="*/ 87031 h 87085"/>
                  <a:gd name="connsiteX45" fmla="*/ 309044 w 309061"/>
                  <a:gd name="connsiteY45" fmla="*/ 73333 h 87085"/>
                  <a:gd name="connsiteX46" fmla="*/ 301510 w 309061"/>
                  <a:gd name="connsiteY46" fmla="*/ 62786 h 87085"/>
                  <a:gd name="connsiteX47" fmla="*/ 265212 w 309061"/>
                  <a:gd name="connsiteY47" fmla="*/ 74566 h 87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09061" h="87085">
                    <a:moveTo>
                      <a:pt x="265212" y="74566"/>
                    </a:moveTo>
                    <a:cubicBezTo>
                      <a:pt x="261787" y="74566"/>
                      <a:pt x="260554" y="73882"/>
                      <a:pt x="260143" y="73471"/>
                    </a:cubicBezTo>
                    <a:cubicBezTo>
                      <a:pt x="256582" y="70183"/>
                      <a:pt x="256719" y="58677"/>
                      <a:pt x="256856" y="49362"/>
                    </a:cubicBezTo>
                    <a:cubicBezTo>
                      <a:pt x="258059" y="38240"/>
                      <a:pt x="256311" y="26994"/>
                      <a:pt x="251788" y="16762"/>
                    </a:cubicBezTo>
                    <a:cubicBezTo>
                      <a:pt x="249793" y="13091"/>
                      <a:pt x="245817" y="10941"/>
                      <a:pt x="241652" y="11283"/>
                    </a:cubicBezTo>
                    <a:cubicBezTo>
                      <a:pt x="233981" y="11283"/>
                      <a:pt x="224255" y="21556"/>
                      <a:pt x="214256" y="34295"/>
                    </a:cubicBezTo>
                    <a:cubicBezTo>
                      <a:pt x="213600" y="33281"/>
                      <a:pt x="212707" y="32432"/>
                      <a:pt x="211654" y="31829"/>
                    </a:cubicBezTo>
                    <a:cubicBezTo>
                      <a:pt x="208744" y="30350"/>
                      <a:pt x="205186" y="31213"/>
                      <a:pt x="203298" y="33884"/>
                    </a:cubicBezTo>
                    <a:cubicBezTo>
                      <a:pt x="195627" y="44705"/>
                      <a:pt x="170012" y="74155"/>
                      <a:pt x="154260" y="68539"/>
                    </a:cubicBezTo>
                    <a:cubicBezTo>
                      <a:pt x="138508" y="62923"/>
                      <a:pt x="146178" y="29227"/>
                      <a:pt x="149603" y="17858"/>
                    </a:cubicBezTo>
                    <a:cubicBezTo>
                      <a:pt x="150555" y="14612"/>
                      <a:pt x="148896" y="11187"/>
                      <a:pt x="145768" y="9913"/>
                    </a:cubicBezTo>
                    <a:cubicBezTo>
                      <a:pt x="142625" y="8639"/>
                      <a:pt x="139031" y="10009"/>
                      <a:pt x="137549" y="13064"/>
                    </a:cubicBezTo>
                    <a:cubicBezTo>
                      <a:pt x="128234" y="31692"/>
                      <a:pt x="110154" y="59225"/>
                      <a:pt x="98510" y="61690"/>
                    </a:cubicBezTo>
                    <a:lnTo>
                      <a:pt x="96182" y="61690"/>
                    </a:lnTo>
                    <a:cubicBezTo>
                      <a:pt x="96122" y="53664"/>
                      <a:pt x="97276" y="45678"/>
                      <a:pt x="99606" y="37994"/>
                    </a:cubicBezTo>
                    <a:cubicBezTo>
                      <a:pt x="101250" y="30734"/>
                      <a:pt x="103031" y="22652"/>
                      <a:pt x="104264" y="14296"/>
                    </a:cubicBezTo>
                    <a:cubicBezTo>
                      <a:pt x="104264" y="11420"/>
                      <a:pt x="105770" y="2790"/>
                      <a:pt x="98921" y="599"/>
                    </a:cubicBezTo>
                    <a:cubicBezTo>
                      <a:pt x="94949" y="-908"/>
                      <a:pt x="88785" y="-3100"/>
                      <a:pt x="62759" y="37308"/>
                    </a:cubicBezTo>
                    <a:cubicBezTo>
                      <a:pt x="62759" y="31967"/>
                      <a:pt x="64129" y="25802"/>
                      <a:pt x="65088" y="18680"/>
                    </a:cubicBezTo>
                    <a:cubicBezTo>
                      <a:pt x="66047" y="11557"/>
                      <a:pt x="64266" y="6763"/>
                      <a:pt x="59746" y="4982"/>
                    </a:cubicBezTo>
                    <a:cubicBezTo>
                      <a:pt x="55226" y="3201"/>
                      <a:pt x="51527" y="1694"/>
                      <a:pt x="33720" y="21008"/>
                    </a:cubicBezTo>
                    <a:lnTo>
                      <a:pt x="40706" y="5393"/>
                    </a:lnTo>
                    <a:lnTo>
                      <a:pt x="28789" y="51"/>
                    </a:lnTo>
                    <a:lnTo>
                      <a:pt x="572" y="63060"/>
                    </a:lnTo>
                    <a:cubicBezTo>
                      <a:pt x="-809" y="66101"/>
                      <a:pt x="310" y="69690"/>
                      <a:pt x="3174" y="71416"/>
                    </a:cubicBezTo>
                    <a:cubicBezTo>
                      <a:pt x="6102" y="72991"/>
                      <a:pt x="9741" y="72251"/>
                      <a:pt x="11804" y="69635"/>
                    </a:cubicBezTo>
                    <a:cubicBezTo>
                      <a:pt x="23747" y="52540"/>
                      <a:pt x="37030" y="36418"/>
                      <a:pt x="51527" y="21419"/>
                    </a:cubicBezTo>
                    <a:cubicBezTo>
                      <a:pt x="49447" y="35391"/>
                      <a:pt x="48166" y="49486"/>
                      <a:pt x="47692" y="63608"/>
                    </a:cubicBezTo>
                    <a:cubicBezTo>
                      <a:pt x="47749" y="66526"/>
                      <a:pt x="49688" y="69073"/>
                      <a:pt x="52486" y="69909"/>
                    </a:cubicBezTo>
                    <a:cubicBezTo>
                      <a:pt x="55349" y="70690"/>
                      <a:pt x="58380" y="69457"/>
                      <a:pt x="59883" y="66896"/>
                    </a:cubicBezTo>
                    <a:cubicBezTo>
                      <a:pt x="69745" y="50458"/>
                      <a:pt x="81662" y="32103"/>
                      <a:pt x="89744" y="21556"/>
                    </a:cubicBezTo>
                    <a:cubicBezTo>
                      <a:pt x="88922" y="26350"/>
                      <a:pt x="87826" y="31145"/>
                      <a:pt x="86867" y="35254"/>
                    </a:cubicBezTo>
                    <a:cubicBezTo>
                      <a:pt x="83032" y="52239"/>
                      <a:pt x="80293" y="64567"/>
                      <a:pt x="86867" y="71142"/>
                    </a:cubicBezTo>
                    <a:cubicBezTo>
                      <a:pt x="90601" y="74457"/>
                      <a:pt x="95786" y="75594"/>
                      <a:pt x="100565" y="74155"/>
                    </a:cubicBezTo>
                    <a:cubicBezTo>
                      <a:pt x="113514" y="68622"/>
                      <a:pt x="124291" y="59006"/>
                      <a:pt x="131248" y="46760"/>
                    </a:cubicBezTo>
                    <a:cubicBezTo>
                      <a:pt x="129328" y="60540"/>
                      <a:pt x="136523" y="73991"/>
                      <a:pt x="149055" y="80045"/>
                    </a:cubicBezTo>
                    <a:cubicBezTo>
                      <a:pt x="162753" y="85250"/>
                      <a:pt x="178642" y="76210"/>
                      <a:pt x="190970" y="65389"/>
                    </a:cubicBezTo>
                    <a:lnTo>
                      <a:pt x="186450" y="78265"/>
                    </a:lnTo>
                    <a:cubicBezTo>
                      <a:pt x="185235" y="81484"/>
                      <a:pt x="186818" y="85072"/>
                      <a:pt x="190011" y="86346"/>
                    </a:cubicBezTo>
                    <a:cubicBezTo>
                      <a:pt x="193115" y="87826"/>
                      <a:pt x="196834" y="86552"/>
                      <a:pt x="198367" y="83470"/>
                    </a:cubicBezTo>
                    <a:cubicBezTo>
                      <a:pt x="213708" y="54294"/>
                      <a:pt x="232337" y="27583"/>
                      <a:pt x="239460" y="23885"/>
                    </a:cubicBezTo>
                    <a:cubicBezTo>
                      <a:pt x="241857" y="31870"/>
                      <a:pt x="242740" y="40226"/>
                      <a:pt x="242062" y="48541"/>
                    </a:cubicBezTo>
                    <a:cubicBezTo>
                      <a:pt x="240000" y="60348"/>
                      <a:pt x="242656" y="72498"/>
                      <a:pt x="249459" y="82374"/>
                    </a:cubicBezTo>
                    <a:cubicBezTo>
                      <a:pt x="252982" y="85538"/>
                      <a:pt x="257601" y="87209"/>
                      <a:pt x="262335" y="87031"/>
                    </a:cubicBezTo>
                    <a:lnTo>
                      <a:pt x="264527" y="87031"/>
                    </a:lnTo>
                    <a:cubicBezTo>
                      <a:pt x="280290" y="86333"/>
                      <a:pt x="295615" y="81621"/>
                      <a:pt x="309044" y="73333"/>
                    </a:cubicBezTo>
                    <a:lnTo>
                      <a:pt x="301510" y="62786"/>
                    </a:lnTo>
                    <a:cubicBezTo>
                      <a:pt x="290503" y="69512"/>
                      <a:pt x="278068" y="73539"/>
                      <a:pt x="265212" y="745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4293137E-00FF-4DD6-A158-B878A62564B6}"/>
                  </a:ext>
                </a:extLst>
              </p:cNvPr>
              <p:cNvSpPr/>
              <p:nvPr/>
            </p:nvSpPr>
            <p:spPr>
              <a:xfrm>
                <a:off x="6863084" y="5237019"/>
                <a:ext cx="13012" cy="17396"/>
              </a:xfrm>
              <a:custGeom>
                <a:avLst/>
                <a:gdLst>
                  <a:gd name="connsiteX0" fmla="*/ 0 w 13012"/>
                  <a:gd name="connsiteY0" fmla="*/ 0 h 17396"/>
                  <a:gd name="connsiteX1" fmla="*/ 13013 w 13012"/>
                  <a:gd name="connsiteY1" fmla="*/ 0 h 17396"/>
                  <a:gd name="connsiteX2" fmla="*/ 13013 w 13012"/>
                  <a:gd name="connsiteY2" fmla="*/ 17396 h 17396"/>
                  <a:gd name="connsiteX3" fmla="*/ 0 w 13012"/>
                  <a:gd name="connsiteY3" fmla="*/ 17396 h 17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7396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7396"/>
                    </a:lnTo>
                    <a:lnTo>
                      <a:pt x="0" y="1739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C443BC3-AD53-40EC-B221-F3C4C56EAF6B}"/>
                  </a:ext>
                </a:extLst>
              </p:cNvPr>
              <p:cNvSpPr/>
              <p:nvPr/>
            </p:nvSpPr>
            <p:spPr>
              <a:xfrm>
                <a:off x="7373460" y="5061404"/>
                <a:ext cx="67803" cy="129693"/>
              </a:xfrm>
              <a:custGeom>
                <a:avLst/>
                <a:gdLst>
                  <a:gd name="connsiteX0" fmla="*/ 12585 w 67803"/>
                  <a:gd name="connsiteY0" fmla="*/ 117905 h 129693"/>
                  <a:gd name="connsiteX1" fmla="*/ 24913 w 67803"/>
                  <a:gd name="connsiteY1" fmla="*/ 127631 h 129693"/>
                  <a:gd name="connsiteX2" fmla="*/ 39843 w 67803"/>
                  <a:gd name="connsiteY2" fmla="*/ 129548 h 129693"/>
                  <a:gd name="connsiteX3" fmla="*/ 64910 w 67803"/>
                  <a:gd name="connsiteY3" fmla="*/ 117631 h 129693"/>
                  <a:gd name="connsiteX4" fmla="*/ 53404 w 67803"/>
                  <a:gd name="connsiteY4" fmla="*/ 111604 h 129693"/>
                  <a:gd name="connsiteX5" fmla="*/ 28063 w 67803"/>
                  <a:gd name="connsiteY5" fmla="*/ 114892 h 129693"/>
                  <a:gd name="connsiteX6" fmla="*/ 24228 w 67803"/>
                  <a:gd name="connsiteY6" fmla="*/ 112152 h 129693"/>
                  <a:gd name="connsiteX7" fmla="*/ 32310 w 67803"/>
                  <a:gd name="connsiteY7" fmla="*/ 71059 h 129693"/>
                  <a:gd name="connsiteX8" fmla="*/ 67787 w 67803"/>
                  <a:gd name="connsiteY8" fmla="*/ 25445 h 129693"/>
                  <a:gd name="connsiteX9" fmla="*/ 57102 w 67803"/>
                  <a:gd name="connsiteY9" fmla="*/ 105 h 129693"/>
                  <a:gd name="connsiteX10" fmla="*/ 37789 w 67803"/>
                  <a:gd name="connsiteY10" fmla="*/ 23254 h 129693"/>
                  <a:gd name="connsiteX11" fmla="*/ 28885 w 67803"/>
                  <a:gd name="connsiteY11" fmla="*/ 45170 h 129693"/>
                  <a:gd name="connsiteX12" fmla="*/ 21625 w 67803"/>
                  <a:gd name="connsiteY12" fmla="*/ 62567 h 129693"/>
                  <a:gd name="connsiteX13" fmla="*/ -17 w 67803"/>
                  <a:gd name="connsiteY13" fmla="*/ 75442 h 129693"/>
                  <a:gd name="connsiteX14" fmla="*/ -17 w 67803"/>
                  <a:gd name="connsiteY14" fmla="*/ 89140 h 129693"/>
                  <a:gd name="connsiteX15" fmla="*/ 13681 w 67803"/>
                  <a:gd name="connsiteY15" fmla="*/ 83661 h 129693"/>
                  <a:gd name="connsiteX16" fmla="*/ 12585 w 67803"/>
                  <a:gd name="connsiteY16" fmla="*/ 117905 h 129693"/>
                  <a:gd name="connsiteX17" fmla="*/ 49980 w 67803"/>
                  <a:gd name="connsiteY17" fmla="*/ 27774 h 129693"/>
                  <a:gd name="connsiteX18" fmla="*/ 54226 w 67803"/>
                  <a:gd name="connsiteY18" fmla="*/ 17638 h 129693"/>
                  <a:gd name="connsiteX19" fmla="*/ 54226 w 67803"/>
                  <a:gd name="connsiteY19" fmla="*/ 25583 h 129693"/>
                  <a:gd name="connsiteX20" fmla="*/ 43268 w 67803"/>
                  <a:gd name="connsiteY20" fmla="*/ 43527 h 129693"/>
                  <a:gd name="connsiteX21" fmla="*/ 49980 w 67803"/>
                  <a:gd name="connsiteY21" fmla="*/ 27774 h 129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7803" h="129693">
                    <a:moveTo>
                      <a:pt x="12585" y="117905"/>
                    </a:moveTo>
                    <a:cubicBezTo>
                      <a:pt x="15060" y="122809"/>
                      <a:pt x="19571" y="126357"/>
                      <a:pt x="24913" y="127631"/>
                    </a:cubicBezTo>
                    <a:cubicBezTo>
                      <a:pt x="29795" y="128863"/>
                      <a:pt x="34802" y="129507"/>
                      <a:pt x="39843" y="129548"/>
                    </a:cubicBezTo>
                    <a:cubicBezTo>
                      <a:pt x="49747" y="130411"/>
                      <a:pt x="59335" y="125850"/>
                      <a:pt x="64910" y="117631"/>
                    </a:cubicBezTo>
                    <a:lnTo>
                      <a:pt x="53404" y="111604"/>
                    </a:lnTo>
                    <a:cubicBezTo>
                      <a:pt x="53404" y="111604"/>
                      <a:pt x="48062" y="119960"/>
                      <a:pt x="28063" y="114892"/>
                    </a:cubicBezTo>
                    <a:cubicBezTo>
                      <a:pt x="26421" y="114645"/>
                      <a:pt x="24996" y="113632"/>
                      <a:pt x="24228" y="112152"/>
                    </a:cubicBezTo>
                    <a:cubicBezTo>
                      <a:pt x="20666" y="104892"/>
                      <a:pt x="25872" y="87770"/>
                      <a:pt x="32310" y="71059"/>
                    </a:cubicBezTo>
                    <a:cubicBezTo>
                      <a:pt x="49980" y="57361"/>
                      <a:pt x="67787" y="39143"/>
                      <a:pt x="67787" y="25445"/>
                    </a:cubicBezTo>
                    <a:cubicBezTo>
                      <a:pt x="67787" y="11748"/>
                      <a:pt x="64225" y="1338"/>
                      <a:pt x="57102" y="105"/>
                    </a:cubicBezTo>
                    <a:cubicBezTo>
                      <a:pt x="47925" y="-1539"/>
                      <a:pt x="42172" y="10926"/>
                      <a:pt x="37789" y="23254"/>
                    </a:cubicBezTo>
                    <a:cubicBezTo>
                      <a:pt x="35460" y="29555"/>
                      <a:pt x="32310" y="36952"/>
                      <a:pt x="28885" y="45170"/>
                    </a:cubicBezTo>
                    <a:cubicBezTo>
                      <a:pt x="26420" y="50923"/>
                      <a:pt x="23954" y="56813"/>
                      <a:pt x="21625" y="62567"/>
                    </a:cubicBezTo>
                    <a:cubicBezTo>
                      <a:pt x="15116" y="67949"/>
                      <a:pt x="7815" y="72292"/>
                      <a:pt x="-17" y="75442"/>
                    </a:cubicBezTo>
                    <a:lnTo>
                      <a:pt x="-17" y="89140"/>
                    </a:lnTo>
                    <a:cubicBezTo>
                      <a:pt x="4872" y="88250"/>
                      <a:pt x="9530" y="86387"/>
                      <a:pt x="13681" y="83661"/>
                    </a:cubicBezTo>
                    <a:cubicBezTo>
                      <a:pt x="9258" y="94578"/>
                      <a:pt x="8870" y="106728"/>
                      <a:pt x="12585" y="117905"/>
                    </a:cubicBezTo>
                    <a:close/>
                    <a:moveTo>
                      <a:pt x="49980" y="27774"/>
                    </a:moveTo>
                    <a:cubicBezTo>
                      <a:pt x="51185" y="24309"/>
                      <a:pt x="52596" y="20925"/>
                      <a:pt x="54226" y="17638"/>
                    </a:cubicBezTo>
                    <a:cubicBezTo>
                      <a:pt x="54404" y="20282"/>
                      <a:pt x="54404" y="22939"/>
                      <a:pt x="54226" y="25583"/>
                    </a:cubicBezTo>
                    <a:cubicBezTo>
                      <a:pt x="52623" y="32596"/>
                      <a:pt x="48774" y="38897"/>
                      <a:pt x="43268" y="43527"/>
                    </a:cubicBezTo>
                    <a:cubicBezTo>
                      <a:pt x="46144" y="37774"/>
                      <a:pt x="47925" y="32021"/>
                      <a:pt x="49980" y="277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6B7DE75B-91AA-48CB-8E8C-79B456D1F0E6}"/>
                  </a:ext>
                </a:extLst>
              </p:cNvPr>
              <p:cNvSpPr/>
              <p:nvPr/>
            </p:nvSpPr>
            <p:spPr>
              <a:xfrm>
                <a:off x="7444193" y="5106953"/>
                <a:ext cx="55710" cy="64864"/>
              </a:xfrm>
              <a:custGeom>
                <a:avLst/>
                <a:gdLst>
                  <a:gd name="connsiteX0" fmla="*/ 23902 w 55710"/>
                  <a:gd name="connsiteY0" fmla="*/ 170 h 64864"/>
                  <a:gd name="connsiteX1" fmla="*/ 3903 w 55710"/>
                  <a:gd name="connsiteY1" fmla="*/ 21264 h 64864"/>
                  <a:gd name="connsiteX2" fmla="*/ 10478 w 55710"/>
                  <a:gd name="connsiteY2" fmla="*/ 62357 h 64864"/>
                  <a:gd name="connsiteX3" fmla="*/ 20340 w 55710"/>
                  <a:gd name="connsiteY3" fmla="*/ 64823 h 64864"/>
                  <a:gd name="connsiteX4" fmla="*/ 38969 w 55710"/>
                  <a:gd name="connsiteY4" fmla="*/ 55919 h 64864"/>
                  <a:gd name="connsiteX5" fmla="*/ 55543 w 55710"/>
                  <a:gd name="connsiteY5" fmla="*/ 22771 h 64864"/>
                  <a:gd name="connsiteX6" fmla="*/ 54447 w 55710"/>
                  <a:gd name="connsiteY6" fmla="*/ 17292 h 64864"/>
                  <a:gd name="connsiteX7" fmla="*/ 23902 w 55710"/>
                  <a:gd name="connsiteY7" fmla="*/ 170 h 64864"/>
                  <a:gd name="connsiteX8" fmla="*/ 28970 w 55710"/>
                  <a:gd name="connsiteY8" fmla="*/ 47563 h 64864"/>
                  <a:gd name="connsiteX9" fmla="*/ 16916 w 55710"/>
                  <a:gd name="connsiteY9" fmla="*/ 50988 h 64864"/>
                  <a:gd name="connsiteX10" fmla="*/ 16231 w 55710"/>
                  <a:gd name="connsiteY10" fmla="*/ 25510 h 64864"/>
                  <a:gd name="connsiteX11" fmla="*/ 25819 w 55710"/>
                  <a:gd name="connsiteY11" fmla="*/ 13045 h 64864"/>
                  <a:gd name="connsiteX12" fmla="*/ 26778 w 55710"/>
                  <a:gd name="connsiteY12" fmla="*/ 13045 h 64864"/>
                  <a:gd name="connsiteX13" fmla="*/ 41983 w 55710"/>
                  <a:gd name="connsiteY13" fmla="*/ 22908 h 64864"/>
                  <a:gd name="connsiteX14" fmla="*/ 28970 w 55710"/>
                  <a:gd name="connsiteY14" fmla="*/ 47701 h 6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710" h="64864">
                    <a:moveTo>
                      <a:pt x="23902" y="170"/>
                    </a:moveTo>
                    <a:cubicBezTo>
                      <a:pt x="15135" y="1402"/>
                      <a:pt x="8423" y="8525"/>
                      <a:pt x="3903" y="21264"/>
                    </a:cubicBezTo>
                    <a:cubicBezTo>
                      <a:pt x="-5959" y="49344"/>
                      <a:pt x="5273" y="59344"/>
                      <a:pt x="10478" y="62357"/>
                    </a:cubicBezTo>
                    <a:cubicBezTo>
                      <a:pt x="13505" y="63987"/>
                      <a:pt x="16902" y="64837"/>
                      <a:pt x="20340" y="64823"/>
                    </a:cubicBezTo>
                    <a:cubicBezTo>
                      <a:pt x="27545" y="64699"/>
                      <a:pt x="34353" y="61453"/>
                      <a:pt x="38969" y="55919"/>
                    </a:cubicBezTo>
                    <a:cubicBezTo>
                      <a:pt x="46708" y="46125"/>
                      <a:pt x="52338" y="34839"/>
                      <a:pt x="55543" y="22771"/>
                    </a:cubicBezTo>
                    <a:cubicBezTo>
                      <a:pt x="55941" y="20867"/>
                      <a:pt x="55543" y="18894"/>
                      <a:pt x="54447" y="17292"/>
                    </a:cubicBezTo>
                    <a:cubicBezTo>
                      <a:pt x="52941" y="15511"/>
                      <a:pt x="39380" y="-2159"/>
                      <a:pt x="23902" y="170"/>
                    </a:cubicBezTo>
                    <a:close/>
                    <a:moveTo>
                      <a:pt x="28970" y="47563"/>
                    </a:moveTo>
                    <a:cubicBezTo>
                      <a:pt x="26162" y="51262"/>
                      <a:pt x="21244" y="52659"/>
                      <a:pt x="16916" y="50988"/>
                    </a:cubicBezTo>
                    <a:cubicBezTo>
                      <a:pt x="13217" y="48933"/>
                      <a:pt x="10752" y="40989"/>
                      <a:pt x="16231" y="25510"/>
                    </a:cubicBezTo>
                    <a:cubicBezTo>
                      <a:pt x="17738" y="21264"/>
                      <a:pt x="21025" y="13730"/>
                      <a:pt x="25819" y="13045"/>
                    </a:cubicBezTo>
                    <a:lnTo>
                      <a:pt x="26778" y="13045"/>
                    </a:lnTo>
                    <a:cubicBezTo>
                      <a:pt x="32819" y="14511"/>
                      <a:pt x="38175" y="17990"/>
                      <a:pt x="41983" y="22908"/>
                    </a:cubicBezTo>
                    <a:cubicBezTo>
                      <a:pt x="39161" y="31880"/>
                      <a:pt x="34750" y="40277"/>
                      <a:pt x="28970" y="477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F408A3C1-2E78-4CD7-BBD0-0F1B69F4F11A}"/>
                  </a:ext>
                </a:extLst>
              </p:cNvPr>
              <p:cNvSpPr/>
              <p:nvPr/>
            </p:nvSpPr>
            <p:spPr>
              <a:xfrm>
                <a:off x="7536874" y="5063195"/>
                <a:ext cx="68488" cy="103965"/>
              </a:xfrm>
              <a:custGeom>
                <a:avLst/>
                <a:gdLst>
                  <a:gd name="connsiteX0" fmla="*/ 12722 w 68488"/>
                  <a:gd name="connsiteY0" fmla="*/ 103924 h 103965"/>
                  <a:gd name="connsiteX1" fmla="*/ 21351 w 68488"/>
                  <a:gd name="connsiteY1" fmla="*/ 73652 h 103965"/>
                  <a:gd name="connsiteX2" fmla="*/ 42720 w 68488"/>
                  <a:gd name="connsiteY2" fmla="*/ 99678 h 103965"/>
                  <a:gd name="connsiteX3" fmla="*/ 52856 w 68488"/>
                  <a:gd name="connsiteY3" fmla="*/ 91459 h 103965"/>
                  <a:gd name="connsiteX4" fmla="*/ 27378 w 68488"/>
                  <a:gd name="connsiteY4" fmla="*/ 60502 h 103965"/>
                  <a:gd name="connsiteX5" fmla="*/ 68471 w 68488"/>
                  <a:gd name="connsiteY5" fmla="*/ 38312 h 103965"/>
                  <a:gd name="connsiteX6" fmla="*/ 62171 w 68488"/>
                  <a:gd name="connsiteY6" fmla="*/ 26806 h 103965"/>
                  <a:gd name="connsiteX7" fmla="*/ 29707 w 68488"/>
                  <a:gd name="connsiteY7" fmla="*/ 44613 h 103965"/>
                  <a:gd name="connsiteX8" fmla="*/ 41213 w 68488"/>
                  <a:gd name="connsiteY8" fmla="*/ 3520 h 103965"/>
                  <a:gd name="connsiteX9" fmla="*/ 28611 w 68488"/>
                  <a:gd name="connsiteY9" fmla="*/ -42 h 103965"/>
                  <a:gd name="connsiteX10" fmla="*/ 13544 w 68488"/>
                  <a:gd name="connsiteY10" fmla="*/ 53242 h 103965"/>
                  <a:gd name="connsiteX11" fmla="*/ 11078 w 68488"/>
                  <a:gd name="connsiteY11" fmla="*/ 56941 h 103965"/>
                  <a:gd name="connsiteX12" fmla="*/ 11078 w 68488"/>
                  <a:gd name="connsiteY12" fmla="*/ 60502 h 103965"/>
                  <a:gd name="connsiteX13" fmla="*/ -17 w 68488"/>
                  <a:gd name="connsiteY13" fmla="*/ 99952 h 103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488" h="103965">
                    <a:moveTo>
                      <a:pt x="12722" y="103924"/>
                    </a:moveTo>
                    <a:lnTo>
                      <a:pt x="21351" y="73652"/>
                    </a:lnTo>
                    <a:lnTo>
                      <a:pt x="42720" y="99678"/>
                    </a:lnTo>
                    <a:lnTo>
                      <a:pt x="52856" y="91459"/>
                    </a:lnTo>
                    <a:lnTo>
                      <a:pt x="27378" y="60502"/>
                    </a:lnTo>
                    <a:lnTo>
                      <a:pt x="68471" y="38312"/>
                    </a:lnTo>
                    <a:lnTo>
                      <a:pt x="62171" y="26806"/>
                    </a:lnTo>
                    <a:lnTo>
                      <a:pt x="29707" y="44613"/>
                    </a:lnTo>
                    <a:lnTo>
                      <a:pt x="41213" y="3520"/>
                    </a:lnTo>
                    <a:lnTo>
                      <a:pt x="28611" y="-42"/>
                    </a:lnTo>
                    <a:lnTo>
                      <a:pt x="13544" y="53242"/>
                    </a:lnTo>
                    <a:cubicBezTo>
                      <a:pt x="12297" y="54119"/>
                      <a:pt x="11407" y="55448"/>
                      <a:pt x="11078" y="56941"/>
                    </a:cubicBezTo>
                    <a:cubicBezTo>
                      <a:pt x="10804" y="58105"/>
                      <a:pt x="10804" y="59324"/>
                      <a:pt x="11078" y="60502"/>
                    </a:cubicBezTo>
                    <a:lnTo>
                      <a:pt x="-17" y="9995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D67C2EDF-41BE-42D8-8415-C2EA08456661}"/>
                  </a:ext>
                </a:extLst>
              </p:cNvPr>
              <p:cNvSpPr/>
              <p:nvPr/>
            </p:nvSpPr>
            <p:spPr>
              <a:xfrm>
                <a:off x="7610841" y="5158805"/>
                <a:ext cx="20272" cy="21642"/>
              </a:xfrm>
              <a:custGeom>
                <a:avLst/>
                <a:gdLst>
                  <a:gd name="connsiteX0" fmla="*/ 20273 w 20272"/>
                  <a:gd name="connsiteY0" fmla="*/ 10821 h 21642"/>
                  <a:gd name="connsiteX1" fmla="*/ 10136 w 20272"/>
                  <a:gd name="connsiteY1" fmla="*/ 21642 h 21642"/>
                  <a:gd name="connsiteX2" fmla="*/ 0 w 20272"/>
                  <a:gd name="connsiteY2" fmla="*/ 10821 h 21642"/>
                  <a:gd name="connsiteX3" fmla="*/ 10136 w 20272"/>
                  <a:gd name="connsiteY3" fmla="*/ 0 h 21642"/>
                  <a:gd name="connsiteX4" fmla="*/ 20273 w 20272"/>
                  <a:gd name="connsiteY4" fmla="*/ 10821 h 21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72" h="21642">
                    <a:moveTo>
                      <a:pt x="20273" y="10821"/>
                    </a:moveTo>
                    <a:cubicBezTo>
                      <a:pt x="20273" y="16798"/>
                      <a:pt x="15735" y="21642"/>
                      <a:pt x="10136" y="21642"/>
                    </a:cubicBezTo>
                    <a:cubicBezTo>
                      <a:pt x="4538" y="21642"/>
                      <a:pt x="0" y="16798"/>
                      <a:pt x="0" y="10821"/>
                    </a:cubicBezTo>
                    <a:cubicBezTo>
                      <a:pt x="0" y="4845"/>
                      <a:pt x="4538" y="0"/>
                      <a:pt x="10136" y="0"/>
                    </a:cubicBezTo>
                    <a:cubicBezTo>
                      <a:pt x="15735" y="0"/>
                      <a:pt x="20273" y="4845"/>
                      <a:pt x="20273" y="108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9691078C-DAB1-4260-B669-1B93738728DA}"/>
                  </a:ext>
                </a:extLst>
              </p:cNvPr>
              <p:cNvSpPr/>
              <p:nvPr/>
            </p:nvSpPr>
            <p:spPr>
              <a:xfrm>
                <a:off x="7376133" y="5240306"/>
                <a:ext cx="109993" cy="82190"/>
              </a:xfrm>
              <a:custGeom>
                <a:avLst/>
                <a:gdLst>
                  <a:gd name="connsiteX0" fmla="*/ 89770 w 109993"/>
                  <a:gd name="connsiteY0" fmla="*/ 1054 h 82190"/>
                  <a:gd name="connsiteX1" fmla="*/ 60594 w 109993"/>
                  <a:gd name="connsiteY1" fmla="*/ 36257 h 82190"/>
                  <a:gd name="connsiteX2" fmla="*/ 53197 w 109993"/>
                  <a:gd name="connsiteY2" fmla="*/ 17218 h 82190"/>
                  <a:gd name="connsiteX3" fmla="*/ 37047 w 109993"/>
                  <a:gd name="connsiteY3" fmla="*/ 13108 h 82190"/>
                  <a:gd name="connsiteX4" fmla="*/ 36211 w 109993"/>
                  <a:gd name="connsiteY4" fmla="*/ 13656 h 82190"/>
                  <a:gd name="connsiteX5" fmla="*/ 34294 w 109993"/>
                  <a:gd name="connsiteY5" fmla="*/ 14889 h 82190"/>
                  <a:gd name="connsiteX6" fmla="*/ 32376 w 109993"/>
                  <a:gd name="connsiteY6" fmla="*/ -42 h 82190"/>
                  <a:gd name="connsiteX7" fmla="*/ 19500 w 109993"/>
                  <a:gd name="connsiteY7" fmla="*/ 2150 h 82190"/>
                  <a:gd name="connsiteX8" fmla="*/ 21829 w 109993"/>
                  <a:gd name="connsiteY8" fmla="*/ 26943 h 82190"/>
                  <a:gd name="connsiteX9" fmla="*/ 871 w 109993"/>
                  <a:gd name="connsiteY9" fmla="*/ 76391 h 82190"/>
                  <a:gd name="connsiteX10" fmla="*/ 9775 w 109993"/>
                  <a:gd name="connsiteY10" fmla="*/ 82145 h 82190"/>
                  <a:gd name="connsiteX11" fmla="*/ 15117 w 109993"/>
                  <a:gd name="connsiteY11" fmla="*/ 81049 h 82190"/>
                  <a:gd name="connsiteX12" fmla="*/ 35116 w 109993"/>
                  <a:gd name="connsiteY12" fmla="*/ 31326 h 82190"/>
                  <a:gd name="connsiteX13" fmla="*/ 42786 w 109993"/>
                  <a:gd name="connsiteY13" fmla="*/ 25025 h 82190"/>
                  <a:gd name="connsiteX14" fmla="*/ 52101 w 109993"/>
                  <a:gd name="connsiteY14" fmla="*/ 74885 h 82190"/>
                  <a:gd name="connsiteX15" fmla="*/ 58128 w 109993"/>
                  <a:gd name="connsiteY15" fmla="*/ 81460 h 82190"/>
                  <a:gd name="connsiteX16" fmla="*/ 64977 w 109993"/>
                  <a:gd name="connsiteY16" fmla="*/ 75981 h 82190"/>
                  <a:gd name="connsiteX17" fmla="*/ 88263 w 109993"/>
                  <a:gd name="connsiteY17" fmla="*/ 14067 h 82190"/>
                  <a:gd name="connsiteX18" fmla="*/ 95523 w 109993"/>
                  <a:gd name="connsiteY18" fmla="*/ 72145 h 82190"/>
                  <a:gd name="connsiteX19" fmla="*/ 109220 w 109993"/>
                  <a:gd name="connsiteY19" fmla="*/ 73378 h 82190"/>
                  <a:gd name="connsiteX20" fmla="*/ 89770 w 109993"/>
                  <a:gd name="connsiteY20" fmla="*/ 1054 h 82190"/>
                  <a:gd name="connsiteX21" fmla="*/ 13884 w 109993"/>
                  <a:gd name="connsiteY21" fmla="*/ 66255 h 82190"/>
                  <a:gd name="connsiteX22" fmla="*/ 19911 w 109993"/>
                  <a:gd name="connsiteY22" fmla="*/ 52558 h 82190"/>
                  <a:gd name="connsiteX23" fmla="*/ 13884 w 109993"/>
                  <a:gd name="connsiteY23" fmla="*/ 66255 h 8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9993" h="82190">
                    <a:moveTo>
                      <a:pt x="89770" y="1054"/>
                    </a:moveTo>
                    <a:cubicBezTo>
                      <a:pt x="76072" y="-590"/>
                      <a:pt x="66757" y="16943"/>
                      <a:pt x="60594" y="36257"/>
                    </a:cubicBezTo>
                    <a:cubicBezTo>
                      <a:pt x="59155" y="29559"/>
                      <a:pt x="56662" y="23135"/>
                      <a:pt x="53197" y="17218"/>
                    </a:cubicBezTo>
                    <a:cubicBezTo>
                      <a:pt x="49868" y="11629"/>
                      <a:pt x="42649" y="9780"/>
                      <a:pt x="37047" y="13108"/>
                    </a:cubicBezTo>
                    <a:cubicBezTo>
                      <a:pt x="36759" y="13272"/>
                      <a:pt x="36486" y="13464"/>
                      <a:pt x="36211" y="13656"/>
                    </a:cubicBezTo>
                    <a:lnTo>
                      <a:pt x="34294" y="14889"/>
                    </a:lnTo>
                    <a:cubicBezTo>
                      <a:pt x="33924" y="9876"/>
                      <a:pt x="33280" y="4903"/>
                      <a:pt x="32376" y="-42"/>
                    </a:cubicBezTo>
                    <a:lnTo>
                      <a:pt x="19500" y="2150"/>
                    </a:lnTo>
                    <a:cubicBezTo>
                      <a:pt x="20932" y="10341"/>
                      <a:pt x="21710" y="18629"/>
                      <a:pt x="21829" y="26943"/>
                    </a:cubicBezTo>
                    <a:cubicBezTo>
                      <a:pt x="9090" y="42695"/>
                      <a:pt x="-3512" y="66666"/>
                      <a:pt x="871" y="76391"/>
                    </a:cubicBezTo>
                    <a:cubicBezTo>
                      <a:pt x="2352" y="79981"/>
                      <a:pt x="5899" y="82268"/>
                      <a:pt x="9775" y="82145"/>
                    </a:cubicBezTo>
                    <a:cubicBezTo>
                      <a:pt x="11605" y="82090"/>
                      <a:pt x="13412" y="81720"/>
                      <a:pt x="15117" y="81049"/>
                    </a:cubicBezTo>
                    <a:cubicBezTo>
                      <a:pt x="31554" y="75159"/>
                      <a:pt x="35253" y="51736"/>
                      <a:pt x="35116" y="31326"/>
                    </a:cubicBezTo>
                    <a:cubicBezTo>
                      <a:pt x="37239" y="28751"/>
                      <a:pt x="39841" y="26614"/>
                      <a:pt x="42786" y="25025"/>
                    </a:cubicBezTo>
                    <a:cubicBezTo>
                      <a:pt x="49170" y="40860"/>
                      <a:pt x="52334" y="57818"/>
                      <a:pt x="52101" y="74885"/>
                    </a:cubicBezTo>
                    <a:cubicBezTo>
                      <a:pt x="52087" y="78309"/>
                      <a:pt x="54717" y="81172"/>
                      <a:pt x="58128" y="81460"/>
                    </a:cubicBezTo>
                    <a:cubicBezTo>
                      <a:pt x="61497" y="81706"/>
                      <a:pt x="64484" y="79323"/>
                      <a:pt x="64977" y="75981"/>
                    </a:cubicBezTo>
                    <a:cubicBezTo>
                      <a:pt x="70182" y="43380"/>
                      <a:pt x="81003" y="12971"/>
                      <a:pt x="88263" y="14067"/>
                    </a:cubicBezTo>
                    <a:cubicBezTo>
                      <a:pt x="95523" y="15163"/>
                      <a:pt x="98536" y="42969"/>
                      <a:pt x="95523" y="72145"/>
                    </a:cubicBezTo>
                    <a:lnTo>
                      <a:pt x="109220" y="73378"/>
                    </a:lnTo>
                    <a:cubicBezTo>
                      <a:pt x="110179" y="57215"/>
                      <a:pt x="113741" y="3794"/>
                      <a:pt x="89770" y="1054"/>
                    </a:cubicBezTo>
                    <a:close/>
                    <a:moveTo>
                      <a:pt x="13884" y="66255"/>
                    </a:moveTo>
                    <a:cubicBezTo>
                      <a:pt x="15455" y="61516"/>
                      <a:pt x="17473" y="56927"/>
                      <a:pt x="19911" y="52558"/>
                    </a:cubicBezTo>
                    <a:cubicBezTo>
                      <a:pt x="19121" y="57571"/>
                      <a:pt x="17044" y="62283"/>
                      <a:pt x="13884" y="662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B0DD7D1B-C0E4-4A11-98E1-898CE4C5814F}"/>
                  </a:ext>
                </a:extLst>
              </p:cNvPr>
              <p:cNvSpPr/>
              <p:nvPr/>
            </p:nvSpPr>
            <p:spPr>
              <a:xfrm>
                <a:off x="7499822" y="5246333"/>
                <a:ext cx="55954" cy="76124"/>
              </a:xfrm>
              <a:custGeom>
                <a:avLst/>
                <a:gdLst>
                  <a:gd name="connsiteX0" fmla="*/ 26076 w 55954"/>
                  <a:gd name="connsiteY0" fmla="*/ 62831 h 76124"/>
                  <a:gd name="connsiteX1" fmla="*/ 17447 w 55954"/>
                  <a:gd name="connsiteY1" fmla="*/ 59680 h 76124"/>
                  <a:gd name="connsiteX2" fmla="*/ 29364 w 55954"/>
                  <a:gd name="connsiteY2" fmla="*/ 7492 h 76124"/>
                  <a:gd name="connsiteX3" fmla="*/ 18679 w 55954"/>
                  <a:gd name="connsiteY3" fmla="*/ -42 h 76124"/>
                  <a:gd name="connsiteX4" fmla="*/ 8817 w 55954"/>
                  <a:gd name="connsiteY4" fmla="*/ 69406 h 76124"/>
                  <a:gd name="connsiteX5" fmla="*/ 24569 w 55954"/>
                  <a:gd name="connsiteY5" fmla="*/ 75981 h 76124"/>
                  <a:gd name="connsiteX6" fmla="*/ 28542 w 55954"/>
                  <a:gd name="connsiteY6" fmla="*/ 75981 h 76124"/>
                  <a:gd name="connsiteX7" fmla="*/ 55937 w 55954"/>
                  <a:gd name="connsiteY7" fmla="*/ 50503 h 76124"/>
                  <a:gd name="connsiteX8" fmla="*/ 44294 w 55954"/>
                  <a:gd name="connsiteY8" fmla="*/ 44613 h 76124"/>
                  <a:gd name="connsiteX9" fmla="*/ 26076 w 55954"/>
                  <a:gd name="connsiteY9" fmla="*/ 62831 h 7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954" h="76124">
                    <a:moveTo>
                      <a:pt x="26076" y="62831"/>
                    </a:moveTo>
                    <a:cubicBezTo>
                      <a:pt x="22857" y="63242"/>
                      <a:pt x="19638" y="62064"/>
                      <a:pt x="17447" y="59680"/>
                    </a:cubicBezTo>
                    <a:cubicBezTo>
                      <a:pt x="5119" y="48722"/>
                      <a:pt x="22378" y="17491"/>
                      <a:pt x="29364" y="7492"/>
                    </a:cubicBezTo>
                    <a:lnTo>
                      <a:pt x="18679" y="-42"/>
                    </a:lnTo>
                    <a:cubicBezTo>
                      <a:pt x="15255" y="4889"/>
                      <a:pt x="-14469" y="48859"/>
                      <a:pt x="8817" y="69406"/>
                    </a:cubicBezTo>
                    <a:cubicBezTo>
                      <a:pt x="13063" y="73488"/>
                      <a:pt x="18679" y="75830"/>
                      <a:pt x="24569" y="75981"/>
                    </a:cubicBezTo>
                    <a:cubicBezTo>
                      <a:pt x="25884" y="76118"/>
                      <a:pt x="27227" y="76118"/>
                      <a:pt x="28542" y="75981"/>
                    </a:cubicBezTo>
                    <a:cubicBezTo>
                      <a:pt x="44294" y="72967"/>
                      <a:pt x="54704" y="52831"/>
                      <a:pt x="55937" y="50503"/>
                    </a:cubicBezTo>
                    <a:lnTo>
                      <a:pt x="44294" y="44613"/>
                    </a:lnTo>
                    <a:cubicBezTo>
                      <a:pt x="42103" y="48585"/>
                      <a:pt x="34021" y="61187"/>
                      <a:pt x="26076" y="6283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D78355EA-8BD4-4C33-B175-336733314CCF}"/>
                  </a:ext>
                </a:extLst>
              </p:cNvPr>
              <p:cNvSpPr/>
              <p:nvPr/>
            </p:nvSpPr>
            <p:spPr>
              <a:xfrm rot="-3265200">
                <a:off x="7526505" y="5213801"/>
                <a:ext cx="18765" cy="13012"/>
              </a:xfrm>
              <a:custGeom>
                <a:avLst/>
                <a:gdLst>
                  <a:gd name="connsiteX0" fmla="*/ -17 w 18765"/>
                  <a:gd name="connsiteY0" fmla="*/ -41 h 13012"/>
                  <a:gd name="connsiteX1" fmla="*/ 18749 w 18765"/>
                  <a:gd name="connsiteY1" fmla="*/ -41 h 13012"/>
                  <a:gd name="connsiteX2" fmla="*/ 18749 w 18765"/>
                  <a:gd name="connsiteY2" fmla="*/ 12971 h 13012"/>
                  <a:gd name="connsiteX3" fmla="*/ -17 w 18765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65" h="13012">
                    <a:moveTo>
                      <a:pt x="-17" y="-41"/>
                    </a:moveTo>
                    <a:lnTo>
                      <a:pt x="18749" y="-41"/>
                    </a:lnTo>
                    <a:lnTo>
                      <a:pt x="18749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A27D2D8C-FF3F-4EC4-95BE-07865D2A2FB6}"/>
                  </a:ext>
                </a:extLst>
              </p:cNvPr>
              <p:cNvSpPr/>
              <p:nvPr/>
            </p:nvSpPr>
            <p:spPr>
              <a:xfrm>
                <a:off x="7563310" y="5235126"/>
                <a:ext cx="102869" cy="79661"/>
              </a:xfrm>
              <a:custGeom>
                <a:avLst/>
                <a:gdLst>
                  <a:gd name="connsiteX0" fmla="*/ 72170 w 102869"/>
                  <a:gd name="connsiteY0" fmla="*/ 58423 h 79661"/>
                  <a:gd name="connsiteX1" fmla="*/ 66006 w 102869"/>
                  <a:gd name="connsiteY1" fmla="*/ 38013 h 79661"/>
                  <a:gd name="connsiteX2" fmla="*/ 50527 w 102869"/>
                  <a:gd name="connsiteY2" fmla="*/ 8426 h 79661"/>
                  <a:gd name="connsiteX3" fmla="*/ 23132 w 102869"/>
                  <a:gd name="connsiteY3" fmla="*/ 31575 h 79661"/>
                  <a:gd name="connsiteX4" fmla="*/ 24091 w 102869"/>
                  <a:gd name="connsiteY4" fmla="*/ 17056 h 79661"/>
                  <a:gd name="connsiteX5" fmla="*/ 16420 w 102869"/>
                  <a:gd name="connsiteY5" fmla="*/ 619 h 79661"/>
                  <a:gd name="connsiteX6" fmla="*/ -17 w 102869"/>
                  <a:gd name="connsiteY6" fmla="*/ 5961 h 79661"/>
                  <a:gd name="connsiteX7" fmla="*/ 9160 w 102869"/>
                  <a:gd name="connsiteY7" fmla="*/ 15138 h 79661"/>
                  <a:gd name="connsiteX8" fmla="*/ 10804 w 102869"/>
                  <a:gd name="connsiteY8" fmla="*/ 13768 h 79661"/>
                  <a:gd name="connsiteX9" fmla="*/ 10804 w 102869"/>
                  <a:gd name="connsiteY9" fmla="*/ 17056 h 79661"/>
                  <a:gd name="connsiteX10" fmla="*/ 2312 w 102869"/>
                  <a:gd name="connsiteY10" fmla="*/ 71847 h 79661"/>
                  <a:gd name="connsiteX11" fmla="*/ 6558 w 102869"/>
                  <a:gd name="connsiteY11" fmla="*/ 79517 h 79661"/>
                  <a:gd name="connsiteX12" fmla="*/ 8612 w 102869"/>
                  <a:gd name="connsiteY12" fmla="*/ 79517 h 79661"/>
                  <a:gd name="connsiteX13" fmla="*/ 14639 w 102869"/>
                  <a:gd name="connsiteY13" fmla="*/ 75682 h 79661"/>
                  <a:gd name="connsiteX14" fmla="*/ 49021 w 102869"/>
                  <a:gd name="connsiteY14" fmla="*/ 20891 h 79661"/>
                  <a:gd name="connsiteX15" fmla="*/ 53404 w 102869"/>
                  <a:gd name="connsiteY15" fmla="*/ 38835 h 79661"/>
                  <a:gd name="connsiteX16" fmla="*/ 70800 w 102869"/>
                  <a:gd name="connsiteY16" fmla="*/ 70888 h 79661"/>
                  <a:gd name="connsiteX17" fmla="*/ 102853 w 102869"/>
                  <a:gd name="connsiteY17" fmla="*/ 59793 h 79661"/>
                  <a:gd name="connsiteX18" fmla="*/ 92579 w 102869"/>
                  <a:gd name="connsiteY18" fmla="*/ 51574 h 79661"/>
                  <a:gd name="connsiteX19" fmla="*/ 72170 w 102869"/>
                  <a:gd name="connsiteY19" fmla="*/ 58423 h 79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2869" h="79661">
                    <a:moveTo>
                      <a:pt x="72170" y="58423"/>
                    </a:moveTo>
                    <a:cubicBezTo>
                      <a:pt x="68334" y="58423"/>
                      <a:pt x="66965" y="45958"/>
                      <a:pt x="66006" y="38013"/>
                    </a:cubicBezTo>
                    <a:cubicBezTo>
                      <a:pt x="64499" y="25001"/>
                      <a:pt x="62855" y="10618"/>
                      <a:pt x="50527" y="8426"/>
                    </a:cubicBezTo>
                    <a:cubicBezTo>
                      <a:pt x="41213" y="7056"/>
                      <a:pt x="31488" y="17741"/>
                      <a:pt x="23132" y="31575"/>
                    </a:cubicBezTo>
                    <a:cubicBezTo>
                      <a:pt x="23132" y="26370"/>
                      <a:pt x="24091" y="21302"/>
                      <a:pt x="24091" y="17056"/>
                    </a:cubicBezTo>
                    <a:cubicBezTo>
                      <a:pt x="24091" y="12810"/>
                      <a:pt x="24091" y="3358"/>
                      <a:pt x="16420" y="619"/>
                    </a:cubicBezTo>
                    <a:cubicBezTo>
                      <a:pt x="8749" y="-2121"/>
                      <a:pt x="1353" y="4454"/>
                      <a:pt x="-17" y="5961"/>
                    </a:cubicBezTo>
                    <a:lnTo>
                      <a:pt x="9160" y="15138"/>
                    </a:lnTo>
                    <a:lnTo>
                      <a:pt x="10804" y="13768"/>
                    </a:lnTo>
                    <a:cubicBezTo>
                      <a:pt x="10900" y="14864"/>
                      <a:pt x="10900" y="15960"/>
                      <a:pt x="10804" y="17056"/>
                    </a:cubicBezTo>
                    <a:cubicBezTo>
                      <a:pt x="9421" y="35520"/>
                      <a:pt x="6585" y="53834"/>
                      <a:pt x="2312" y="71847"/>
                    </a:cubicBezTo>
                    <a:cubicBezTo>
                      <a:pt x="1503" y="75121"/>
                      <a:pt x="3353" y="78463"/>
                      <a:pt x="6558" y="79517"/>
                    </a:cubicBezTo>
                    <a:cubicBezTo>
                      <a:pt x="7243" y="79654"/>
                      <a:pt x="7928" y="79654"/>
                      <a:pt x="8612" y="79517"/>
                    </a:cubicBezTo>
                    <a:cubicBezTo>
                      <a:pt x="11188" y="79503"/>
                      <a:pt x="13530" y="78011"/>
                      <a:pt x="14639" y="75682"/>
                    </a:cubicBezTo>
                    <a:cubicBezTo>
                      <a:pt x="26693" y="47465"/>
                      <a:pt x="43131" y="20891"/>
                      <a:pt x="49021" y="20891"/>
                    </a:cubicBezTo>
                    <a:cubicBezTo>
                      <a:pt x="51349" y="20891"/>
                      <a:pt x="52856" y="34589"/>
                      <a:pt x="53404" y="38835"/>
                    </a:cubicBezTo>
                    <a:cubicBezTo>
                      <a:pt x="54911" y="52533"/>
                      <a:pt x="56691" y="69107"/>
                      <a:pt x="70800" y="70888"/>
                    </a:cubicBezTo>
                    <a:cubicBezTo>
                      <a:pt x="82662" y="72710"/>
                      <a:pt x="94662" y="68559"/>
                      <a:pt x="102853" y="59793"/>
                    </a:cubicBezTo>
                    <a:lnTo>
                      <a:pt x="92579" y="51574"/>
                    </a:lnTo>
                    <a:cubicBezTo>
                      <a:pt x="87415" y="57231"/>
                      <a:pt x="79704" y="59820"/>
                      <a:pt x="72170" y="5842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1EA211AA-40A5-450C-8983-E60D56CEB8EA}"/>
                  </a:ext>
                </a:extLst>
              </p:cNvPr>
              <p:cNvSpPr/>
              <p:nvPr/>
            </p:nvSpPr>
            <p:spPr>
              <a:xfrm>
                <a:off x="7982978" y="5201129"/>
                <a:ext cx="85914" cy="119033"/>
              </a:xfrm>
              <a:custGeom>
                <a:avLst/>
                <a:gdLst>
                  <a:gd name="connsiteX0" fmla="*/ 44667 w 85914"/>
                  <a:gd name="connsiteY0" fmla="*/ 63380 h 119033"/>
                  <a:gd name="connsiteX1" fmla="*/ 44667 w 85914"/>
                  <a:gd name="connsiteY1" fmla="*/ 117349 h 119033"/>
                  <a:gd name="connsiteX2" fmla="*/ 50009 w 85914"/>
                  <a:gd name="connsiteY2" fmla="*/ 118992 h 119033"/>
                  <a:gd name="connsiteX3" fmla="*/ 55077 w 85914"/>
                  <a:gd name="connsiteY3" fmla="*/ 117760 h 119033"/>
                  <a:gd name="connsiteX4" fmla="*/ 85897 w 85914"/>
                  <a:gd name="connsiteY4" fmla="*/ 89269 h 119033"/>
                  <a:gd name="connsiteX5" fmla="*/ 74939 w 85914"/>
                  <a:gd name="connsiteY5" fmla="*/ 82420 h 119033"/>
                  <a:gd name="connsiteX6" fmla="*/ 52886 w 85914"/>
                  <a:gd name="connsiteY6" fmla="*/ 104062 h 119033"/>
                  <a:gd name="connsiteX7" fmla="*/ 58091 w 85914"/>
                  <a:gd name="connsiteY7" fmla="*/ 65571 h 119033"/>
                  <a:gd name="connsiteX8" fmla="*/ 62748 w 85914"/>
                  <a:gd name="connsiteY8" fmla="*/ 7904 h 119033"/>
                  <a:gd name="connsiteX9" fmla="*/ 53982 w 85914"/>
                  <a:gd name="connsiteY9" fmla="*/ -41 h 119033"/>
                  <a:gd name="connsiteX10" fmla="*/ 16039 w 85914"/>
                  <a:gd name="connsiteY10" fmla="*/ 47490 h 119033"/>
                  <a:gd name="connsiteX11" fmla="*/ 19600 w 85914"/>
                  <a:gd name="connsiteY11" fmla="*/ 6397 h 119033"/>
                  <a:gd name="connsiteX12" fmla="*/ 6587 w 85914"/>
                  <a:gd name="connsiteY12" fmla="*/ 5302 h 119033"/>
                  <a:gd name="connsiteX13" fmla="*/ 13 w 85914"/>
                  <a:gd name="connsiteY13" fmla="*/ 81324 h 119033"/>
                  <a:gd name="connsiteX14" fmla="*/ 4807 w 85914"/>
                  <a:gd name="connsiteY14" fmla="*/ 88173 h 119033"/>
                  <a:gd name="connsiteX15" fmla="*/ 12477 w 85914"/>
                  <a:gd name="connsiteY15" fmla="*/ 84748 h 119033"/>
                  <a:gd name="connsiteX16" fmla="*/ 50968 w 85914"/>
                  <a:gd name="connsiteY16" fmla="*/ 16260 h 119033"/>
                  <a:gd name="connsiteX17" fmla="*/ 44667 w 85914"/>
                  <a:gd name="connsiteY17" fmla="*/ 63380 h 119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914" h="119033">
                    <a:moveTo>
                      <a:pt x="44667" y="63380"/>
                    </a:moveTo>
                    <a:cubicBezTo>
                      <a:pt x="38503" y="98994"/>
                      <a:pt x="36996" y="112007"/>
                      <a:pt x="44667" y="117349"/>
                    </a:cubicBezTo>
                    <a:cubicBezTo>
                      <a:pt x="46242" y="118403"/>
                      <a:pt x="48105" y="118979"/>
                      <a:pt x="50009" y="118992"/>
                    </a:cubicBezTo>
                    <a:cubicBezTo>
                      <a:pt x="51776" y="118992"/>
                      <a:pt x="53516" y="118568"/>
                      <a:pt x="55077" y="117760"/>
                    </a:cubicBezTo>
                    <a:cubicBezTo>
                      <a:pt x="67542" y="110952"/>
                      <a:pt x="78144" y="101172"/>
                      <a:pt x="85897" y="89269"/>
                    </a:cubicBezTo>
                    <a:lnTo>
                      <a:pt x="74939" y="82420"/>
                    </a:lnTo>
                    <a:cubicBezTo>
                      <a:pt x="69131" y="91063"/>
                      <a:pt x="61638" y="98419"/>
                      <a:pt x="52886" y="104062"/>
                    </a:cubicBezTo>
                    <a:cubicBezTo>
                      <a:pt x="53749" y="91131"/>
                      <a:pt x="55488" y="78269"/>
                      <a:pt x="58091" y="65571"/>
                    </a:cubicBezTo>
                    <a:cubicBezTo>
                      <a:pt x="62967" y="46765"/>
                      <a:pt x="64542" y="27245"/>
                      <a:pt x="62748" y="7904"/>
                    </a:cubicBezTo>
                    <a:cubicBezTo>
                      <a:pt x="61912" y="3603"/>
                      <a:pt x="58337" y="371"/>
                      <a:pt x="53982" y="-41"/>
                    </a:cubicBezTo>
                    <a:cubicBezTo>
                      <a:pt x="50694" y="-41"/>
                      <a:pt x="41380" y="-863"/>
                      <a:pt x="16039" y="47490"/>
                    </a:cubicBezTo>
                    <a:lnTo>
                      <a:pt x="19600" y="6397"/>
                    </a:lnTo>
                    <a:lnTo>
                      <a:pt x="6587" y="5302"/>
                    </a:lnTo>
                    <a:lnTo>
                      <a:pt x="13" y="81324"/>
                    </a:lnTo>
                    <a:cubicBezTo>
                      <a:pt x="-289" y="84474"/>
                      <a:pt x="1739" y="87378"/>
                      <a:pt x="4807" y="88173"/>
                    </a:cubicBezTo>
                    <a:cubicBezTo>
                      <a:pt x="7848" y="88967"/>
                      <a:pt x="11039" y="87543"/>
                      <a:pt x="12477" y="84748"/>
                    </a:cubicBezTo>
                    <a:cubicBezTo>
                      <a:pt x="23025" y="60709"/>
                      <a:pt x="35914" y="37765"/>
                      <a:pt x="50968" y="16260"/>
                    </a:cubicBezTo>
                    <a:cubicBezTo>
                      <a:pt x="50256" y="32122"/>
                      <a:pt x="48146" y="47888"/>
                      <a:pt x="44667" y="633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72256522-49AB-416C-86EA-4843FAAC1159}"/>
                  </a:ext>
                </a:extLst>
              </p:cNvPr>
              <p:cNvSpPr/>
              <p:nvPr/>
            </p:nvSpPr>
            <p:spPr>
              <a:xfrm>
                <a:off x="8011499" y="5177881"/>
                <a:ext cx="301424" cy="268164"/>
              </a:xfrm>
              <a:custGeom>
                <a:avLst/>
                <a:gdLst>
                  <a:gd name="connsiteX0" fmla="*/ 261198 w 301424"/>
                  <a:gd name="connsiteY0" fmla="*/ 15400 h 268164"/>
                  <a:gd name="connsiteX1" fmla="*/ 217914 w 301424"/>
                  <a:gd name="connsiteY1" fmla="*/ 22249 h 268164"/>
                  <a:gd name="connsiteX2" fmla="*/ 129700 w 301424"/>
                  <a:gd name="connsiteY2" fmla="*/ 6223 h 268164"/>
                  <a:gd name="connsiteX3" fmla="*/ 116003 w 301424"/>
                  <a:gd name="connsiteY3" fmla="*/ 744 h 268164"/>
                  <a:gd name="connsiteX4" fmla="*/ 103264 w 301424"/>
                  <a:gd name="connsiteY4" fmla="*/ 2661 h 268164"/>
                  <a:gd name="connsiteX5" fmla="*/ 92579 w 301424"/>
                  <a:gd name="connsiteY5" fmla="*/ 98545 h 268164"/>
                  <a:gd name="connsiteX6" fmla="*/ 41076 w 301424"/>
                  <a:gd name="connsiteY6" fmla="*/ 244152 h 268164"/>
                  <a:gd name="connsiteX7" fmla="*/ 33816 w 301424"/>
                  <a:gd name="connsiteY7" fmla="*/ 193744 h 268164"/>
                  <a:gd name="connsiteX8" fmla="*/ 21762 w 301424"/>
                  <a:gd name="connsiteY8" fmla="*/ 169500 h 268164"/>
                  <a:gd name="connsiteX9" fmla="*/ -17 w 301424"/>
                  <a:gd name="connsiteY9" fmla="*/ 171143 h 268164"/>
                  <a:gd name="connsiteX10" fmla="*/ 6695 w 301424"/>
                  <a:gd name="connsiteY10" fmla="*/ 182376 h 268164"/>
                  <a:gd name="connsiteX11" fmla="*/ 15735 w 301424"/>
                  <a:gd name="connsiteY11" fmla="*/ 181006 h 268164"/>
                  <a:gd name="connsiteX12" fmla="*/ 20803 w 301424"/>
                  <a:gd name="connsiteY12" fmla="*/ 194703 h 268164"/>
                  <a:gd name="connsiteX13" fmla="*/ 31899 w 301424"/>
                  <a:gd name="connsiteY13" fmla="*/ 263192 h 268164"/>
                  <a:gd name="connsiteX14" fmla="*/ 37104 w 301424"/>
                  <a:gd name="connsiteY14" fmla="*/ 268123 h 268164"/>
                  <a:gd name="connsiteX15" fmla="*/ 38199 w 301424"/>
                  <a:gd name="connsiteY15" fmla="*/ 268123 h 268164"/>
                  <a:gd name="connsiteX16" fmla="*/ 43679 w 301424"/>
                  <a:gd name="connsiteY16" fmla="*/ 265109 h 268164"/>
                  <a:gd name="connsiteX17" fmla="*/ 105592 w 301424"/>
                  <a:gd name="connsiteY17" fmla="*/ 98545 h 268164"/>
                  <a:gd name="connsiteX18" fmla="*/ 111071 w 301424"/>
                  <a:gd name="connsiteY18" fmla="*/ 13346 h 268164"/>
                  <a:gd name="connsiteX19" fmla="*/ 112441 w 301424"/>
                  <a:gd name="connsiteY19" fmla="*/ 13346 h 268164"/>
                  <a:gd name="connsiteX20" fmla="*/ 124221 w 301424"/>
                  <a:gd name="connsiteY20" fmla="*/ 18277 h 268164"/>
                  <a:gd name="connsiteX21" fmla="*/ 219283 w 301424"/>
                  <a:gd name="connsiteY21" fmla="*/ 35262 h 268164"/>
                  <a:gd name="connsiteX22" fmla="*/ 263527 w 301424"/>
                  <a:gd name="connsiteY22" fmla="*/ 28276 h 268164"/>
                  <a:gd name="connsiteX23" fmla="*/ 288183 w 301424"/>
                  <a:gd name="connsiteY23" fmla="*/ 24989 h 268164"/>
                  <a:gd name="connsiteX24" fmla="*/ 288183 w 301424"/>
                  <a:gd name="connsiteY24" fmla="*/ 28139 h 268164"/>
                  <a:gd name="connsiteX25" fmla="*/ 281745 w 301424"/>
                  <a:gd name="connsiteY25" fmla="*/ 73341 h 268164"/>
                  <a:gd name="connsiteX26" fmla="*/ 294621 w 301424"/>
                  <a:gd name="connsiteY26" fmla="*/ 75533 h 268164"/>
                  <a:gd name="connsiteX27" fmla="*/ 301196 w 301424"/>
                  <a:gd name="connsiteY27" fmla="*/ 29509 h 268164"/>
                  <a:gd name="connsiteX28" fmla="*/ 297223 w 301424"/>
                  <a:gd name="connsiteY28" fmla="*/ 15811 h 268164"/>
                  <a:gd name="connsiteX29" fmla="*/ 261198 w 301424"/>
                  <a:gd name="connsiteY29" fmla="*/ 15400 h 268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01424" h="268164">
                    <a:moveTo>
                      <a:pt x="261198" y="15400"/>
                    </a:moveTo>
                    <a:cubicBezTo>
                      <a:pt x="249829" y="17455"/>
                      <a:pt x="235720" y="20195"/>
                      <a:pt x="217914" y="22249"/>
                    </a:cubicBezTo>
                    <a:cubicBezTo>
                      <a:pt x="187573" y="25824"/>
                      <a:pt x="156849" y="20236"/>
                      <a:pt x="129700" y="6223"/>
                    </a:cubicBezTo>
                    <a:cubicBezTo>
                      <a:pt x="125276" y="4059"/>
                      <a:pt x="120701" y="2237"/>
                      <a:pt x="116003" y="744"/>
                    </a:cubicBezTo>
                    <a:cubicBezTo>
                      <a:pt x="111701" y="-777"/>
                      <a:pt x="106921" y="-64"/>
                      <a:pt x="103264" y="2661"/>
                    </a:cubicBezTo>
                    <a:cubicBezTo>
                      <a:pt x="92579" y="10743"/>
                      <a:pt x="92579" y="34577"/>
                      <a:pt x="92579" y="98545"/>
                    </a:cubicBezTo>
                    <a:cubicBezTo>
                      <a:pt x="92579" y="149775"/>
                      <a:pt x="57650" y="215798"/>
                      <a:pt x="41076" y="244152"/>
                    </a:cubicBezTo>
                    <a:cubicBezTo>
                      <a:pt x="37720" y="227495"/>
                      <a:pt x="35296" y="210675"/>
                      <a:pt x="33816" y="193744"/>
                    </a:cubicBezTo>
                    <a:cubicBezTo>
                      <a:pt x="34351" y="184101"/>
                      <a:pt x="29775" y="174896"/>
                      <a:pt x="21762" y="169500"/>
                    </a:cubicBezTo>
                    <a:cubicBezTo>
                      <a:pt x="14667" y="166500"/>
                      <a:pt x="6544" y="167102"/>
                      <a:pt x="-17" y="171143"/>
                    </a:cubicBezTo>
                    <a:lnTo>
                      <a:pt x="6695" y="182376"/>
                    </a:lnTo>
                    <a:cubicBezTo>
                      <a:pt x="9393" y="180704"/>
                      <a:pt x="12667" y="180211"/>
                      <a:pt x="15735" y="181006"/>
                    </a:cubicBezTo>
                    <a:cubicBezTo>
                      <a:pt x="18475" y="182512"/>
                      <a:pt x="20255" y="187444"/>
                      <a:pt x="20803" y="194703"/>
                    </a:cubicBezTo>
                    <a:cubicBezTo>
                      <a:pt x="22899" y="217756"/>
                      <a:pt x="26611" y="240646"/>
                      <a:pt x="31899" y="263192"/>
                    </a:cubicBezTo>
                    <a:cubicBezTo>
                      <a:pt x="32474" y="265740"/>
                      <a:pt x="34529" y="267685"/>
                      <a:pt x="37104" y="268123"/>
                    </a:cubicBezTo>
                    <a:lnTo>
                      <a:pt x="38199" y="268123"/>
                    </a:lnTo>
                    <a:cubicBezTo>
                      <a:pt x="40418" y="268137"/>
                      <a:pt x="42501" y="267000"/>
                      <a:pt x="43679" y="265109"/>
                    </a:cubicBezTo>
                    <a:cubicBezTo>
                      <a:pt x="46144" y="261274"/>
                      <a:pt x="105592" y="169225"/>
                      <a:pt x="105592" y="98545"/>
                    </a:cubicBezTo>
                    <a:cubicBezTo>
                      <a:pt x="105592" y="54576"/>
                      <a:pt x="105592" y="16359"/>
                      <a:pt x="111071" y="13346"/>
                    </a:cubicBezTo>
                    <a:cubicBezTo>
                      <a:pt x="111523" y="13223"/>
                      <a:pt x="111989" y="13223"/>
                      <a:pt x="112441" y="13346"/>
                    </a:cubicBezTo>
                    <a:cubicBezTo>
                      <a:pt x="116468" y="14743"/>
                      <a:pt x="120399" y="16387"/>
                      <a:pt x="124221" y="18277"/>
                    </a:cubicBezTo>
                    <a:cubicBezTo>
                      <a:pt x="153548" y="33153"/>
                      <a:pt x="186614" y="39056"/>
                      <a:pt x="219283" y="35262"/>
                    </a:cubicBezTo>
                    <a:cubicBezTo>
                      <a:pt x="237501" y="33207"/>
                      <a:pt x="251884" y="30468"/>
                      <a:pt x="263527" y="28276"/>
                    </a:cubicBezTo>
                    <a:cubicBezTo>
                      <a:pt x="271581" y="26208"/>
                      <a:pt x="279868" y="25112"/>
                      <a:pt x="288183" y="24989"/>
                    </a:cubicBezTo>
                    <a:cubicBezTo>
                      <a:pt x="288388" y="26030"/>
                      <a:pt x="288388" y="27098"/>
                      <a:pt x="288183" y="28139"/>
                    </a:cubicBezTo>
                    <a:cubicBezTo>
                      <a:pt x="285991" y="47316"/>
                      <a:pt x="281745" y="73068"/>
                      <a:pt x="281745" y="73341"/>
                    </a:cubicBezTo>
                    <a:lnTo>
                      <a:pt x="294621" y="75533"/>
                    </a:lnTo>
                    <a:cubicBezTo>
                      <a:pt x="294621" y="75533"/>
                      <a:pt x="299004" y="49097"/>
                      <a:pt x="301196" y="29509"/>
                    </a:cubicBezTo>
                    <a:cubicBezTo>
                      <a:pt x="301990" y="24578"/>
                      <a:pt x="300524" y="19551"/>
                      <a:pt x="297223" y="15811"/>
                    </a:cubicBezTo>
                    <a:cubicBezTo>
                      <a:pt x="291059" y="9647"/>
                      <a:pt x="281060" y="11428"/>
                      <a:pt x="261198" y="1540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E539C211-B35C-4C65-B206-792C8CE31BBB}"/>
                  </a:ext>
                </a:extLst>
              </p:cNvPr>
              <p:cNvSpPr/>
              <p:nvPr/>
            </p:nvSpPr>
            <p:spPr>
              <a:xfrm>
                <a:off x="8132707" y="5236744"/>
                <a:ext cx="88778" cy="152729"/>
              </a:xfrm>
              <a:custGeom>
                <a:avLst/>
                <a:gdLst>
                  <a:gd name="connsiteX0" fmla="*/ 59585 w 88778"/>
                  <a:gd name="connsiteY0" fmla="*/ 80775 h 152729"/>
                  <a:gd name="connsiteX1" fmla="*/ 17670 w 88778"/>
                  <a:gd name="connsiteY1" fmla="*/ 82419 h 152729"/>
                  <a:gd name="connsiteX2" fmla="*/ 29724 w 88778"/>
                  <a:gd name="connsiteY2" fmla="*/ 55023 h 152729"/>
                  <a:gd name="connsiteX3" fmla="*/ 43422 w 88778"/>
                  <a:gd name="connsiteY3" fmla="*/ 1191 h 152729"/>
                  <a:gd name="connsiteX4" fmla="*/ 29724 w 88778"/>
                  <a:gd name="connsiteY4" fmla="*/ -42 h 152729"/>
                  <a:gd name="connsiteX5" fmla="*/ 17122 w 88778"/>
                  <a:gd name="connsiteY5" fmla="*/ 50366 h 152729"/>
                  <a:gd name="connsiteX6" fmla="*/ 959 w 88778"/>
                  <a:gd name="connsiteY6" fmla="*/ 85432 h 152729"/>
                  <a:gd name="connsiteX7" fmla="*/ 959 w 88778"/>
                  <a:gd name="connsiteY7" fmla="*/ 92418 h 152729"/>
                  <a:gd name="connsiteX8" fmla="*/ 6712 w 88778"/>
                  <a:gd name="connsiteY8" fmla="*/ 95842 h 152729"/>
                  <a:gd name="connsiteX9" fmla="*/ 6712 w 88778"/>
                  <a:gd name="connsiteY9" fmla="*/ 95842 h 152729"/>
                  <a:gd name="connsiteX10" fmla="*/ 55887 w 88778"/>
                  <a:gd name="connsiteY10" fmla="*/ 94062 h 152729"/>
                  <a:gd name="connsiteX11" fmla="*/ 39449 w 88778"/>
                  <a:gd name="connsiteY11" fmla="*/ 148852 h 152729"/>
                  <a:gd name="connsiteX12" fmla="*/ 51914 w 88778"/>
                  <a:gd name="connsiteY12" fmla="*/ 152688 h 152729"/>
                  <a:gd name="connsiteX13" fmla="*/ 88761 w 88778"/>
                  <a:gd name="connsiteY13" fmla="*/ 30915 h 152729"/>
                  <a:gd name="connsiteX14" fmla="*/ 76296 w 88778"/>
                  <a:gd name="connsiteY14" fmla="*/ 27217 h 152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778" h="152729">
                    <a:moveTo>
                      <a:pt x="59585" y="80775"/>
                    </a:moveTo>
                    <a:lnTo>
                      <a:pt x="17670" y="82419"/>
                    </a:lnTo>
                    <a:cubicBezTo>
                      <a:pt x="20684" y="76392"/>
                      <a:pt x="24793" y="67488"/>
                      <a:pt x="29724" y="55023"/>
                    </a:cubicBezTo>
                    <a:cubicBezTo>
                      <a:pt x="36532" y="37723"/>
                      <a:pt x="41134" y="19642"/>
                      <a:pt x="43422" y="1191"/>
                    </a:cubicBezTo>
                    <a:lnTo>
                      <a:pt x="29724" y="-42"/>
                    </a:lnTo>
                    <a:cubicBezTo>
                      <a:pt x="27656" y="17218"/>
                      <a:pt x="23423" y="34162"/>
                      <a:pt x="17122" y="50366"/>
                    </a:cubicBezTo>
                    <a:cubicBezTo>
                      <a:pt x="13081" y="62626"/>
                      <a:pt x="7657" y="74392"/>
                      <a:pt x="959" y="85432"/>
                    </a:cubicBezTo>
                    <a:cubicBezTo>
                      <a:pt x="-342" y="87583"/>
                      <a:pt x="-342" y="90268"/>
                      <a:pt x="959" y="92418"/>
                    </a:cubicBezTo>
                    <a:cubicBezTo>
                      <a:pt x="2109" y="94528"/>
                      <a:pt x="4315" y="95842"/>
                      <a:pt x="6712" y="95842"/>
                    </a:cubicBezTo>
                    <a:lnTo>
                      <a:pt x="6712" y="95842"/>
                    </a:lnTo>
                    <a:lnTo>
                      <a:pt x="55887" y="94062"/>
                    </a:lnTo>
                    <a:lnTo>
                      <a:pt x="39449" y="148852"/>
                    </a:lnTo>
                    <a:lnTo>
                      <a:pt x="51914" y="152688"/>
                    </a:lnTo>
                    <a:lnTo>
                      <a:pt x="88761" y="30915"/>
                    </a:lnTo>
                    <a:lnTo>
                      <a:pt x="76296" y="27217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5B792628-7139-4BD6-89F1-927E6D4EA256}"/>
                  </a:ext>
                </a:extLst>
              </p:cNvPr>
              <p:cNvSpPr/>
              <p:nvPr/>
            </p:nvSpPr>
            <p:spPr>
              <a:xfrm>
                <a:off x="8376543" y="5156429"/>
                <a:ext cx="466954" cy="264686"/>
              </a:xfrm>
              <a:custGeom>
                <a:avLst/>
                <a:gdLst>
                  <a:gd name="connsiteX0" fmla="*/ 453514 w 466954"/>
                  <a:gd name="connsiteY0" fmla="*/ 1512 h 264686"/>
                  <a:gd name="connsiteX1" fmla="*/ 422009 w 466954"/>
                  <a:gd name="connsiteY1" fmla="*/ 5758 h 264686"/>
                  <a:gd name="connsiteX2" fmla="*/ 338590 w 466954"/>
                  <a:gd name="connsiteY2" fmla="*/ 19456 h 264686"/>
                  <a:gd name="connsiteX3" fmla="*/ 107921 w 466954"/>
                  <a:gd name="connsiteY3" fmla="*/ 19456 h 264686"/>
                  <a:gd name="connsiteX4" fmla="*/ 101620 w 466954"/>
                  <a:gd name="connsiteY4" fmla="*/ 24524 h 264686"/>
                  <a:gd name="connsiteX5" fmla="*/ 41213 w 466954"/>
                  <a:gd name="connsiteY5" fmla="*/ 249029 h 264686"/>
                  <a:gd name="connsiteX6" fmla="*/ 40117 w 466954"/>
                  <a:gd name="connsiteY6" fmla="*/ 251084 h 264686"/>
                  <a:gd name="connsiteX7" fmla="*/ 12722 w 466954"/>
                  <a:gd name="connsiteY7" fmla="*/ 161638 h 264686"/>
                  <a:gd name="connsiteX8" fmla="*/ -17 w 466954"/>
                  <a:gd name="connsiteY8" fmla="*/ 164104 h 264686"/>
                  <a:gd name="connsiteX9" fmla="*/ 39569 w 466954"/>
                  <a:gd name="connsiteY9" fmla="*/ 264645 h 264686"/>
                  <a:gd name="connsiteX10" fmla="*/ 41076 w 466954"/>
                  <a:gd name="connsiteY10" fmla="*/ 264645 h 264686"/>
                  <a:gd name="connsiteX11" fmla="*/ 53541 w 466954"/>
                  <a:gd name="connsiteY11" fmla="*/ 254919 h 264686"/>
                  <a:gd name="connsiteX12" fmla="*/ 113674 w 466954"/>
                  <a:gd name="connsiteY12" fmla="*/ 32469 h 264686"/>
                  <a:gd name="connsiteX13" fmla="*/ 338727 w 466954"/>
                  <a:gd name="connsiteY13" fmla="*/ 32469 h 264686"/>
                  <a:gd name="connsiteX14" fmla="*/ 426256 w 466954"/>
                  <a:gd name="connsiteY14" fmla="*/ 17949 h 264686"/>
                  <a:gd name="connsiteX15" fmla="*/ 446117 w 466954"/>
                  <a:gd name="connsiteY15" fmla="*/ 12744 h 264686"/>
                  <a:gd name="connsiteX16" fmla="*/ 454336 w 466954"/>
                  <a:gd name="connsiteY16" fmla="*/ 47125 h 264686"/>
                  <a:gd name="connsiteX17" fmla="*/ 466938 w 466954"/>
                  <a:gd name="connsiteY17" fmla="*/ 43975 h 264686"/>
                  <a:gd name="connsiteX18" fmla="*/ 458308 w 466954"/>
                  <a:gd name="connsiteY18" fmla="*/ 7265 h 264686"/>
                  <a:gd name="connsiteX19" fmla="*/ 453514 w 466954"/>
                  <a:gd name="connsiteY19" fmla="*/ 1512 h 264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66954" h="264686">
                    <a:moveTo>
                      <a:pt x="453514" y="1512"/>
                    </a:moveTo>
                    <a:cubicBezTo>
                      <a:pt x="447898" y="-1913"/>
                      <a:pt x="439816" y="690"/>
                      <a:pt x="422009" y="5758"/>
                    </a:cubicBezTo>
                    <a:cubicBezTo>
                      <a:pt x="395121" y="14812"/>
                      <a:pt x="366958" y="19429"/>
                      <a:pt x="338590" y="19456"/>
                    </a:cubicBezTo>
                    <a:cubicBezTo>
                      <a:pt x="280375" y="17264"/>
                      <a:pt x="109565" y="19456"/>
                      <a:pt x="107921" y="19456"/>
                    </a:cubicBezTo>
                    <a:cubicBezTo>
                      <a:pt x="104907" y="19497"/>
                      <a:pt x="102305" y="21593"/>
                      <a:pt x="101620" y="24524"/>
                    </a:cubicBezTo>
                    <a:cubicBezTo>
                      <a:pt x="101620" y="26442"/>
                      <a:pt x="58061" y="215470"/>
                      <a:pt x="41213" y="249029"/>
                    </a:cubicBezTo>
                    <a:cubicBezTo>
                      <a:pt x="40912" y="249742"/>
                      <a:pt x="40542" y="250440"/>
                      <a:pt x="40117" y="251084"/>
                    </a:cubicBezTo>
                    <a:cubicBezTo>
                      <a:pt x="32994" y="244509"/>
                      <a:pt x="20529" y="204923"/>
                      <a:pt x="12722" y="161638"/>
                    </a:cubicBezTo>
                    <a:lnTo>
                      <a:pt x="-17" y="164104"/>
                    </a:lnTo>
                    <a:cubicBezTo>
                      <a:pt x="6969" y="200539"/>
                      <a:pt x="21488" y="262042"/>
                      <a:pt x="39569" y="264645"/>
                    </a:cubicBezTo>
                    <a:lnTo>
                      <a:pt x="41076" y="264645"/>
                    </a:lnTo>
                    <a:cubicBezTo>
                      <a:pt x="44774" y="264645"/>
                      <a:pt x="49569" y="262727"/>
                      <a:pt x="53541" y="254919"/>
                    </a:cubicBezTo>
                    <a:cubicBezTo>
                      <a:pt x="69704" y="222593"/>
                      <a:pt x="106551" y="63151"/>
                      <a:pt x="113674" y="32469"/>
                    </a:cubicBezTo>
                    <a:cubicBezTo>
                      <a:pt x="142713" y="32469"/>
                      <a:pt x="286539" y="30551"/>
                      <a:pt x="338727" y="32469"/>
                    </a:cubicBezTo>
                    <a:cubicBezTo>
                      <a:pt x="368492" y="32414"/>
                      <a:pt x="398066" y="27510"/>
                      <a:pt x="426256" y="17949"/>
                    </a:cubicBezTo>
                    <a:cubicBezTo>
                      <a:pt x="432776" y="15840"/>
                      <a:pt x="439405" y="14100"/>
                      <a:pt x="446117" y="12744"/>
                    </a:cubicBezTo>
                    <a:cubicBezTo>
                      <a:pt x="448720" y="24798"/>
                      <a:pt x="454062" y="46166"/>
                      <a:pt x="454336" y="47125"/>
                    </a:cubicBezTo>
                    <a:lnTo>
                      <a:pt x="466938" y="43975"/>
                    </a:lnTo>
                    <a:cubicBezTo>
                      <a:pt x="466938" y="43975"/>
                      <a:pt x="460500" y="17949"/>
                      <a:pt x="458308" y="7265"/>
                    </a:cubicBezTo>
                    <a:cubicBezTo>
                      <a:pt x="457623" y="4745"/>
                      <a:pt x="455870" y="2649"/>
                      <a:pt x="453514" y="15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D048B2B5-6FA7-4F44-81DD-23A0ABD87508}"/>
                  </a:ext>
                </a:extLst>
              </p:cNvPr>
              <p:cNvSpPr/>
              <p:nvPr/>
            </p:nvSpPr>
            <p:spPr>
              <a:xfrm>
                <a:off x="8862079" y="5111959"/>
                <a:ext cx="59664" cy="93966"/>
              </a:xfrm>
              <a:custGeom>
                <a:avLst/>
                <a:gdLst>
                  <a:gd name="connsiteX0" fmla="*/ 46329 w 59664"/>
                  <a:gd name="connsiteY0" fmla="*/ 85569 h 93966"/>
                  <a:gd name="connsiteX1" fmla="*/ 59342 w 59664"/>
                  <a:gd name="connsiteY1" fmla="*/ 85569 h 93966"/>
                  <a:gd name="connsiteX2" fmla="*/ 52493 w 59664"/>
                  <a:gd name="connsiteY2" fmla="*/ 9410 h 93966"/>
                  <a:gd name="connsiteX3" fmla="*/ 42357 w 59664"/>
                  <a:gd name="connsiteY3" fmla="*/ -42 h 93966"/>
                  <a:gd name="connsiteX4" fmla="*/ 18934 w 59664"/>
                  <a:gd name="connsiteY4" fmla="*/ 32285 h 93966"/>
                  <a:gd name="connsiteX5" fmla="*/ 20166 w 59664"/>
                  <a:gd name="connsiteY5" fmla="*/ 18587 h 93966"/>
                  <a:gd name="connsiteX6" fmla="*/ 6469 w 59664"/>
                  <a:gd name="connsiteY6" fmla="*/ 17354 h 93966"/>
                  <a:gd name="connsiteX7" fmla="*/ 31 w 59664"/>
                  <a:gd name="connsiteY7" fmla="*/ 86939 h 93966"/>
                  <a:gd name="connsiteX8" fmla="*/ 5236 w 59664"/>
                  <a:gd name="connsiteY8" fmla="*/ 93925 h 93966"/>
                  <a:gd name="connsiteX9" fmla="*/ 6469 w 59664"/>
                  <a:gd name="connsiteY9" fmla="*/ 93925 h 93966"/>
                  <a:gd name="connsiteX10" fmla="*/ 12770 w 59664"/>
                  <a:gd name="connsiteY10" fmla="*/ 89267 h 93966"/>
                  <a:gd name="connsiteX11" fmla="*/ 40165 w 59664"/>
                  <a:gd name="connsiteY11" fmla="*/ 16259 h 93966"/>
                  <a:gd name="connsiteX12" fmla="*/ 46329 w 59664"/>
                  <a:gd name="connsiteY12" fmla="*/ 85569 h 93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664" h="93966">
                    <a:moveTo>
                      <a:pt x="46329" y="85569"/>
                    </a:moveTo>
                    <a:lnTo>
                      <a:pt x="59342" y="85569"/>
                    </a:lnTo>
                    <a:cubicBezTo>
                      <a:pt x="60533" y="59995"/>
                      <a:pt x="58232" y="34367"/>
                      <a:pt x="52493" y="9410"/>
                    </a:cubicBezTo>
                    <a:cubicBezTo>
                      <a:pt x="50027" y="1191"/>
                      <a:pt x="45096" y="-42"/>
                      <a:pt x="42357" y="-42"/>
                    </a:cubicBezTo>
                    <a:cubicBezTo>
                      <a:pt x="39617" y="-42"/>
                      <a:pt x="32083" y="-42"/>
                      <a:pt x="18934" y="32285"/>
                    </a:cubicBezTo>
                    <a:lnTo>
                      <a:pt x="20166" y="18587"/>
                    </a:lnTo>
                    <a:lnTo>
                      <a:pt x="6469" y="17354"/>
                    </a:lnTo>
                    <a:lnTo>
                      <a:pt x="31" y="86939"/>
                    </a:lnTo>
                    <a:cubicBezTo>
                      <a:pt x="-380" y="90281"/>
                      <a:pt x="1907" y="93363"/>
                      <a:pt x="5236" y="93925"/>
                    </a:cubicBezTo>
                    <a:lnTo>
                      <a:pt x="6469" y="93925"/>
                    </a:lnTo>
                    <a:cubicBezTo>
                      <a:pt x="9359" y="93925"/>
                      <a:pt x="11920" y="92034"/>
                      <a:pt x="12770" y="89267"/>
                    </a:cubicBezTo>
                    <a:cubicBezTo>
                      <a:pt x="19399" y="64064"/>
                      <a:pt x="28577" y="39599"/>
                      <a:pt x="40165" y="16259"/>
                    </a:cubicBezTo>
                    <a:cubicBezTo>
                      <a:pt x="45069" y="39024"/>
                      <a:pt x="47137" y="62297"/>
                      <a:pt x="46329" y="8556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93314570-82DA-4A7F-8ED5-DA6A894B2982}"/>
                  </a:ext>
                </a:extLst>
              </p:cNvPr>
              <p:cNvSpPr/>
              <p:nvPr/>
            </p:nvSpPr>
            <p:spPr>
              <a:xfrm>
                <a:off x="8657747" y="5208516"/>
                <a:ext cx="106304" cy="72061"/>
              </a:xfrm>
              <a:custGeom>
                <a:avLst/>
                <a:gdLst>
                  <a:gd name="connsiteX0" fmla="*/ 66564 w 106304"/>
                  <a:gd name="connsiteY0" fmla="*/ 55719 h 72061"/>
                  <a:gd name="connsiteX1" fmla="*/ 65195 w 106304"/>
                  <a:gd name="connsiteY1" fmla="*/ 56541 h 72061"/>
                  <a:gd name="connsiteX2" fmla="*/ 65195 w 106304"/>
                  <a:gd name="connsiteY2" fmla="*/ 35995 h 72061"/>
                  <a:gd name="connsiteX3" fmla="*/ 65195 w 106304"/>
                  <a:gd name="connsiteY3" fmla="*/ 10517 h 72061"/>
                  <a:gd name="connsiteX4" fmla="*/ 57661 w 106304"/>
                  <a:gd name="connsiteY4" fmla="*/ 244 h 72061"/>
                  <a:gd name="connsiteX5" fmla="*/ 23142 w 106304"/>
                  <a:gd name="connsiteY5" fmla="*/ 29557 h 72061"/>
                  <a:gd name="connsiteX6" fmla="*/ 30128 w 106304"/>
                  <a:gd name="connsiteY6" fmla="*/ 4079 h 72061"/>
                  <a:gd name="connsiteX7" fmla="*/ 17526 w 106304"/>
                  <a:gd name="connsiteY7" fmla="*/ 655 h 72061"/>
                  <a:gd name="connsiteX8" fmla="*/ 267 w 106304"/>
                  <a:gd name="connsiteY8" fmla="*/ 63664 h 72061"/>
                  <a:gd name="connsiteX9" fmla="*/ 3829 w 106304"/>
                  <a:gd name="connsiteY9" fmla="*/ 71334 h 72061"/>
                  <a:gd name="connsiteX10" fmla="*/ 6431 w 106304"/>
                  <a:gd name="connsiteY10" fmla="*/ 72020 h 72061"/>
                  <a:gd name="connsiteX11" fmla="*/ 12047 w 106304"/>
                  <a:gd name="connsiteY11" fmla="*/ 69006 h 72061"/>
                  <a:gd name="connsiteX12" fmla="*/ 52319 w 106304"/>
                  <a:gd name="connsiteY12" fmla="*/ 15585 h 72061"/>
                  <a:gd name="connsiteX13" fmla="*/ 52319 w 106304"/>
                  <a:gd name="connsiteY13" fmla="*/ 35173 h 72061"/>
                  <a:gd name="connsiteX14" fmla="*/ 58346 w 106304"/>
                  <a:gd name="connsiteY14" fmla="*/ 68869 h 72061"/>
                  <a:gd name="connsiteX15" fmla="*/ 73687 w 106304"/>
                  <a:gd name="connsiteY15" fmla="*/ 66541 h 72061"/>
                  <a:gd name="connsiteX16" fmla="*/ 106288 w 106304"/>
                  <a:gd name="connsiteY16" fmla="*/ 44761 h 72061"/>
                  <a:gd name="connsiteX17" fmla="*/ 99028 w 106304"/>
                  <a:gd name="connsiteY17" fmla="*/ 33940 h 72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6304" h="72061">
                    <a:moveTo>
                      <a:pt x="66564" y="55719"/>
                    </a:moveTo>
                    <a:lnTo>
                      <a:pt x="65195" y="56541"/>
                    </a:lnTo>
                    <a:cubicBezTo>
                      <a:pt x="64523" y="49706"/>
                      <a:pt x="64523" y="42830"/>
                      <a:pt x="65195" y="35995"/>
                    </a:cubicBezTo>
                    <a:cubicBezTo>
                      <a:pt x="65797" y="27516"/>
                      <a:pt x="65797" y="18996"/>
                      <a:pt x="65195" y="10517"/>
                    </a:cubicBezTo>
                    <a:cubicBezTo>
                      <a:pt x="65318" y="5777"/>
                      <a:pt x="62222" y="1558"/>
                      <a:pt x="57661" y="244"/>
                    </a:cubicBezTo>
                    <a:cubicBezTo>
                      <a:pt x="54784" y="-441"/>
                      <a:pt x="47113" y="-2359"/>
                      <a:pt x="23142" y="29557"/>
                    </a:cubicBezTo>
                    <a:lnTo>
                      <a:pt x="30128" y="4079"/>
                    </a:lnTo>
                    <a:lnTo>
                      <a:pt x="17526" y="655"/>
                    </a:lnTo>
                    <a:lnTo>
                      <a:pt x="267" y="63664"/>
                    </a:lnTo>
                    <a:cubicBezTo>
                      <a:pt x="-691" y="66760"/>
                      <a:pt x="843" y="70075"/>
                      <a:pt x="3829" y="71334"/>
                    </a:cubicBezTo>
                    <a:cubicBezTo>
                      <a:pt x="4637" y="71746"/>
                      <a:pt x="5527" y="71992"/>
                      <a:pt x="6431" y="72020"/>
                    </a:cubicBezTo>
                    <a:cubicBezTo>
                      <a:pt x="8692" y="72020"/>
                      <a:pt x="10801" y="70896"/>
                      <a:pt x="12047" y="69006"/>
                    </a:cubicBezTo>
                    <a:cubicBezTo>
                      <a:pt x="23636" y="49884"/>
                      <a:pt x="37128" y="31995"/>
                      <a:pt x="52319" y="15585"/>
                    </a:cubicBezTo>
                    <a:cubicBezTo>
                      <a:pt x="52647" y="22105"/>
                      <a:pt x="52647" y="28652"/>
                      <a:pt x="52319" y="35173"/>
                    </a:cubicBezTo>
                    <a:cubicBezTo>
                      <a:pt x="51223" y="52021"/>
                      <a:pt x="50401" y="64212"/>
                      <a:pt x="58346" y="68869"/>
                    </a:cubicBezTo>
                    <a:cubicBezTo>
                      <a:pt x="63455" y="71348"/>
                      <a:pt x="69550" y="70417"/>
                      <a:pt x="73687" y="66541"/>
                    </a:cubicBezTo>
                    <a:lnTo>
                      <a:pt x="106288" y="44761"/>
                    </a:lnTo>
                    <a:lnTo>
                      <a:pt x="99028" y="3394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50DA0868-D99F-4A29-91BE-6B7EC01AB647}"/>
                  </a:ext>
                </a:extLst>
              </p:cNvPr>
              <p:cNvSpPr/>
              <p:nvPr/>
            </p:nvSpPr>
            <p:spPr>
              <a:xfrm rot="-4928400">
                <a:off x="8462045" y="5302995"/>
                <a:ext cx="111910" cy="13012"/>
              </a:xfrm>
              <a:custGeom>
                <a:avLst/>
                <a:gdLst>
                  <a:gd name="connsiteX0" fmla="*/ -17 w 111910"/>
                  <a:gd name="connsiteY0" fmla="*/ -41 h 13012"/>
                  <a:gd name="connsiteX1" fmla="*/ 111893 w 111910"/>
                  <a:gd name="connsiteY1" fmla="*/ -41 h 13012"/>
                  <a:gd name="connsiteX2" fmla="*/ 111893 w 111910"/>
                  <a:gd name="connsiteY2" fmla="*/ 12972 h 13012"/>
                  <a:gd name="connsiteX3" fmla="*/ -17 w 111910"/>
                  <a:gd name="connsiteY3" fmla="*/ 12972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1910" h="13012">
                    <a:moveTo>
                      <a:pt x="-17" y="-41"/>
                    </a:moveTo>
                    <a:lnTo>
                      <a:pt x="111893" y="-41"/>
                    </a:lnTo>
                    <a:lnTo>
                      <a:pt x="111893" y="12972"/>
                    </a:lnTo>
                    <a:lnTo>
                      <a:pt x="-17" y="129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E179AEB8-74D2-4101-BD29-4D5DCB6348B3}"/>
                  </a:ext>
                </a:extLst>
              </p:cNvPr>
              <p:cNvSpPr/>
              <p:nvPr/>
            </p:nvSpPr>
            <p:spPr>
              <a:xfrm>
                <a:off x="8545984" y="5238487"/>
                <a:ext cx="71920" cy="127290"/>
              </a:xfrm>
              <a:custGeom>
                <a:avLst/>
                <a:gdLst>
                  <a:gd name="connsiteX0" fmla="*/ 64225 w 71920"/>
                  <a:gd name="connsiteY0" fmla="*/ 50815 h 127290"/>
                  <a:gd name="connsiteX1" fmla="*/ 38473 w 71920"/>
                  <a:gd name="connsiteY1" fmla="*/ 49172 h 127290"/>
                  <a:gd name="connsiteX2" fmla="*/ 49295 w 71920"/>
                  <a:gd name="connsiteY2" fmla="*/ 19037 h 127290"/>
                  <a:gd name="connsiteX3" fmla="*/ 43678 w 71920"/>
                  <a:gd name="connsiteY3" fmla="*/ 956 h 127290"/>
                  <a:gd name="connsiteX4" fmla="*/ 14092 w 71920"/>
                  <a:gd name="connsiteY4" fmla="*/ 18215 h 127290"/>
                  <a:gd name="connsiteX5" fmla="*/ 23817 w 71920"/>
                  <a:gd name="connsiteY5" fmla="*/ 26708 h 127290"/>
                  <a:gd name="connsiteX6" fmla="*/ 36693 w 71920"/>
                  <a:gd name="connsiteY6" fmla="*/ 14654 h 127290"/>
                  <a:gd name="connsiteX7" fmla="*/ 36693 w 71920"/>
                  <a:gd name="connsiteY7" fmla="*/ 17119 h 127290"/>
                  <a:gd name="connsiteX8" fmla="*/ 14913 w 71920"/>
                  <a:gd name="connsiteY8" fmla="*/ 58897 h 127290"/>
                  <a:gd name="connsiteX9" fmla="*/ 13338 w 71920"/>
                  <a:gd name="connsiteY9" fmla="*/ 67869 h 127290"/>
                  <a:gd name="connsiteX10" fmla="*/ 22310 w 71920"/>
                  <a:gd name="connsiteY10" fmla="*/ 69444 h 127290"/>
                  <a:gd name="connsiteX11" fmla="*/ 56965 w 71920"/>
                  <a:gd name="connsiteY11" fmla="*/ 61500 h 127290"/>
                  <a:gd name="connsiteX12" fmla="*/ 58472 w 71920"/>
                  <a:gd name="connsiteY12" fmla="*/ 69444 h 127290"/>
                  <a:gd name="connsiteX13" fmla="*/ 22036 w 71920"/>
                  <a:gd name="connsiteY13" fmla="*/ 114236 h 127290"/>
                  <a:gd name="connsiteX14" fmla="*/ 12448 w 71920"/>
                  <a:gd name="connsiteY14" fmla="*/ 105195 h 127290"/>
                  <a:gd name="connsiteX15" fmla="*/ -17 w 71920"/>
                  <a:gd name="connsiteY15" fmla="*/ 109168 h 127290"/>
                  <a:gd name="connsiteX16" fmla="*/ 21351 w 71920"/>
                  <a:gd name="connsiteY16" fmla="*/ 127249 h 127290"/>
                  <a:gd name="connsiteX17" fmla="*/ 23132 w 71920"/>
                  <a:gd name="connsiteY17" fmla="*/ 127249 h 127290"/>
                  <a:gd name="connsiteX18" fmla="*/ 71348 w 71920"/>
                  <a:gd name="connsiteY18" fmla="*/ 71088 h 127290"/>
                  <a:gd name="connsiteX19" fmla="*/ 64225 w 71920"/>
                  <a:gd name="connsiteY19" fmla="*/ 50815 h 127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920" h="127290">
                    <a:moveTo>
                      <a:pt x="64225" y="50815"/>
                    </a:moveTo>
                    <a:cubicBezTo>
                      <a:pt x="56239" y="46720"/>
                      <a:pt x="46911" y="46117"/>
                      <a:pt x="38473" y="49172"/>
                    </a:cubicBezTo>
                    <a:cubicBezTo>
                      <a:pt x="43980" y="39912"/>
                      <a:pt x="47651" y="29680"/>
                      <a:pt x="49295" y="19037"/>
                    </a:cubicBezTo>
                    <a:cubicBezTo>
                      <a:pt x="49295" y="15475"/>
                      <a:pt x="51486" y="4517"/>
                      <a:pt x="43678" y="956"/>
                    </a:cubicBezTo>
                    <a:cubicBezTo>
                      <a:pt x="35871" y="-2606"/>
                      <a:pt x="26693" y="3421"/>
                      <a:pt x="14092" y="18215"/>
                    </a:cubicBezTo>
                    <a:lnTo>
                      <a:pt x="23817" y="26708"/>
                    </a:lnTo>
                    <a:cubicBezTo>
                      <a:pt x="27666" y="22242"/>
                      <a:pt x="31981" y="18201"/>
                      <a:pt x="36693" y="14654"/>
                    </a:cubicBezTo>
                    <a:cubicBezTo>
                      <a:pt x="36747" y="15475"/>
                      <a:pt x="36747" y="16297"/>
                      <a:pt x="36693" y="17119"/>
                    </a:cubicBezTo>
                    <a:cubicBezTo>
                      <a:pt x="33926" y="32968"/>
                      <a:pt x="26310" y="47556"/>
                      <a:pt x="14913" y="58897"/>
                    </a:cubicBezTo>
                    <a:cubicBezTo>
                      <a:pt x="11996" y="60938"/>
                      <a:pt x="11297" y="64952"/>
                      <a:pt x="13338" y="67869"/>
                    </a:cubicBezTo>
                    <a:cubicBezTo>
                      <a:pt x="15379" y="70787"/>
                      <a:pt x="19392" y="71485"/>
                      <a:pt x="22310" y="69444"/>
                    </a:cubicBezTo>
                    <a:cubicBezTo>
                      <a:pt x="33268" y="63691"/>
                      <a:pt x="51623" y="57801"/>
                      <a:pt x="56965" y="61500"/>
                    </a:cubicBezTo>
                    <a:cubicBezTo>
                      <a:pt x="58883" y="62869"/>
                      <a:pt x="58746" y="66568"/>
                      <a:pt x="58472" y="69444"/>
                    </a:cubicBezTo>
                    <a:cubicBezTo>
                      <a:pt x="55596" y="90265"/>
                      <a:pt x="34912" y="113140"/>
                      <a:pt x="22036" y="114236"/>
                    </a:cubicBezTo>
                    <a:cubicBezTo>
                      <a:pt x="20255" y="114236"/>
                      <a:pt x="15461" y="114236"/>
                      <a:pt x="12448" y="105195"/>
                    </a:cubicBezTo>
                    <a:lnTo>
                      <a:pt x="-17" y="109168"/>
                    </a:lnTo>
                    <a:cubicBezTo>
                      <a:pt x="1873" y="119523"/>
                      <a:pt x="10831" y="127098"/>
                      <a:pt x="21351" y="127249"/>
                    </a:cubicBezTo>
                    <a:lnTo>
                      <a:pt x="23132" y="127249"/>
                    </a:lnTo>
                    <a:cubicBezTo>
                      <a:pt x="43131" y="125468"/>
                      <a:pt x="67923" y="96703"/>
                      <a:pt x="71348" y="71088"/>
                    </a:cubicBezTo>
                    <a:cubicBezTo>
                      <a:pt x="73183" y="63513"/>
                      <a:pt x="70389" y="55569"/>
                      <a:pt x="64225" y="5081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1DADAE8B-1EE6-4E63-A2AA-6EDAD59F7292}"/>
                  </a:ext>
                </a:extLst>
              </p:cNvPr>
              <p:cNvSpPr/>
              <p:nvPr/>
            </p:nvSpPr>
            <p:spPr>
              <a:xfrm>
                <a:off x="8372297" y="5186632"/>
                <a:ext cx="63420" cy="84363"/>
              </a:xfrm>
              <a:custGeom>
                <a:avLst/>
                <a:gdLst>
                  <a:gd name="connsiteX0" fmla="*/ 11626 w 63420"/>
                  <a:gd name="connsiteY0" fmla="*/ 75001 h 84363"/>
                  <a:gd name="connsiteX1" fmla="*/ 42994 w 63420"/>
                  <a:gd name="connsiteY1" fmla="*/ 18978 h 84363"/>
                  <a:gd name="connsiteX2" fmla="*/ 42994 w 63420"/>
                  <a:gd name="connsiteY2" fmla="*/ 40209 h 84363"/>
                  <a:gd name="connsiteX3" fmla="*/ 50391 w 63420"/>
                  <a:gd name="connsiteY3" fmla="*/ 84179 h 84363"/>
                  <a:gd name="connsiteX4" fmla="*/ 53267 w 63420"/>
                  <a:gd name="connsiteY4" fmla="*/ 84179 h 84363"/>
                  <a:gd name="connsiteX5" fmla="*/ 63403 w 63420"/>
                  <a:gd name="connsiteY5" fmla="*/ 77741 h 84363"/>
                  <a:gd name="connsiteX6" fmla="*/ 56555 w 63420"/>
                  <a:gd name="connsiteY6" fmla="*/ 72399 h 84363"/>
                  <a:gd name="connsiteX7" fmla="*/ 56555 w 63420"/>
                  <a:gd name="connsiteY7" fmla="*/ 40209 h 84363"/>
                  <a:gd name="connsiteX8" fmla="*/ 56555 w 63420"/>
                  <a:gd name="connsiteY8" fmla="*/ 10074 h 84363"/>
                  <a:gd name="connsiteX9" fmla="*/ 49021 w 63420"/>
                  <a:gd name="connsiteY9" fmla="*/ 75 h 84363"/>
                  <a:gd name="connsiteX10" fmla="*/ 12996 w 63420"/>
                  <a:gd name="connsiteY10" fmla="*/ 44318 h 84363"/>
                  <a:gd name="connsiteX11" fmla="*/ 12996 w 63420"/>
                  <a:gd name="connsiteY11" fmla="*/ 12813 h 84363"/>
                  <a:gd name="connsiteX12" fmla="*/ -17 w 63420"/>
                  <a:gd name="connsiteY12" fmla="*/ 12813 h 84363"/>
                  <a:gd name="connsiteX13" fmla="*/ -17 w 63420"/>
                  <a:gd name="connsiteY13" fmla="*/ 71577 h 84363"/>
                  <a:gd name="connsiteX14" fmla="*/ 6599 w 63420"/>
                  <a:gd name="connsiteY14" fmla="*/ 78110 h 84363"/>
                  <a:gd name="connsiteX15" fmla="*/ 12448 w 63420"/>
                  <a:gd name="connsiteY15" fmla="*/ 74453 h 84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3420" h="84363">
                    <a:moveTo>
                      <a:pt x="11626" y="75001"/>
                    </a:moveTo>
                    <a:cubicBezTo>
                      <a:pt x="20749" y="55605"/>
                      <a:pt x="31227" y="36894"/>
                      <a:pt x="42994" y="18978"/>
                    </a:cubicBezTo>
                    <a:cubicBezTo>
                      <a:pt x="42994" y="25278"/>
                      <a:pt x="42994" y="32675"/>
                      <a:pt x="42994" y="40209"/>
                    </a:cubicBezTo>
                    <a:cubicBezTo>
                      <a:pt x="42035" y="68563"/>
                      <a:pt x="41898" y="81302"/>
                      <a:pt x="50391" y="84179"/>
                    </a:cubicBezTo>
                    <a:cubicBezTo>
                      <a:pt x="51336" y="84370"/>
                      <a:pt x="52322" y="84370"/>
                      <a:pt x="53267" y="84179"/>
                    </a:cubicBezTo>
                    <a:cubicBezTo>
                      <a:pt x="57458" y="83713"/>
                      <a:pt x="61198" y="81330"/>
                      <a:pt x="63403" y="77741"/>
                    </a:cubicBezTo>
                    <a:lnTo>
                      <a:pt x="56555" y="72399"/>
                    </a:lnTo>
                    <a:cubicBezTo>
                      <a:pt x="55513" y="61701"/>
                      <a:pt x="55513" y="50907"/>
                      <a:pt x="56555" y="40209"/>
                    </a:cubicBezTo>
                    <a:cubicBezTo>
                      <a:pt x="57102" y="30168"/>
                      <a:pt x="57102" y="20115"/>
                      <a:pt x="56555" y="10074"/>
                    </a:cubicBezTo>
                    <a:cubicBezTo>
                      <a:pt x="55870" y="2403"/>
                      <a:pt x="51486" y="486"/>
                      <a:pt x="49021" y="75"/>
                    </a:cubicBezTo>
                    <a:cubicBezTo>
                      <a:pt x="46555" y="-336"/>
                      <a:pt x="37652" y="-1980"/>
                      <a:pt x="12996" y="44318"/>
                    </a:cubicBezTo>
                    <a:lnTo>
                      <a:pt x="12996" y="12813"/>
                    </a:lnTo>
                    <a:lnTo>
                      <a:pt x="-17" y="12813"/>
                    </a:lnTo>
                    <a:lnTo>
                      <a:pt x="-17" y="71577"/>
                    </a:lnTo>
                    <a:cubicBezTo>
                      <a:pt x="10" y="75207"/>
                      <a:pt x="2969" y="78138"/>
                      <a:pt x="6599" y="78110"/>
                    </a:cubicBezTo>
                    <a:cubicBezTo>
                      <a:pt x="9078" y="78083"/>
                      <a:pt x="11338" y="76672"/>
                      <a:pt x="12448" y="7445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E319466C-1512-4DF3-94EC-F8E69CD1A171}"/>
                  </a:ext>
                </a:extLst>
              </p:cNvPr>
              <p:cNvSpPr/>
              <p:nvPr/>
            </p:nvSpPr>
            <p:spPr>
              <a:xfrm>
                <a:off x="8893769" y="5082083"/>
                <a:ext cx="377919" cy="259311"/>
              </a:xfrm>
              <a:custGeom>
                <a:avLst/>
                <a:gdLst>
                  <a:gd name="connsiteX0" fmla="*/ 104770 w 377919"/>
                  <a:gd name="connsiteY0" fmla="*/ 26820 h 259311"/>
                  <a:gd name="connsiteX1" fmla="*/ 99565 w 377919"/>
                  <a:gd name="connsiteY1" fmla="*/ 31615 h 259311"/>
                  <a:gd name="connsiteX2" fmla="*/ 49705 w 377919"/>
                  <a:gd name="connsiteY2" fmla="*/ 232971 h 259311"/>
                  <a:gd name="connsiteX3" fmla="*/ 11763 w 377919"/>
                  <a:gd name="connsiteY3" fmla="*/ 150100 h 259311"/>
                  <a:gd name="connsiteX4" fmla="*/ -17 w 377919"/>
                  <a:gd name="connsiteY4" fmla="*/ 155442 h 259311"/>
                  <a:gd name="connsiteX5" fmla="*/ 45596 w 377919"/>
                  <a:gd name="connsiteY5" fmla="*/ 255435 h 259311"/>
                  <a:gd name="connsiteX6" fmla="*/ 51486 w 377919"/>
                  <a:gd name="connsiteY6" fmla="*/ 259270 h 259311"/>
                  <a:gd name="connsiteX7" fmla="*/ 52171 w 377919"/>
                  <a:gd name="connsiteY7" fmla="*/ 259270 h 259311"/>
                  <a:gd name="connsiteX8" fmla="*/ 57924 w 377919"/>
                  <a:gd name="connsiteY8" fmla="*/ 254339 h 259311"/>
                  <a:gd name="connsiteX9" fmla="*/ 111208 w 377919"/>
                  <a:gd name="connsiteY9" fmla="*/ 38737 h 259311"/>
                  <a:gd name="connsiteX10" fmla="*/ 377218 w 377919"/>
                  <a:gd name="connsiteY10" fmla="*/ 13396 h 259311"/>
                  <a:gd name="connsiteX11" fmla="*/ 377903 w 377919"/>
                  <a:gd name="connsiteY11" fmla="*/ 384 h 259311"/>
                  <a:gd name="connsiteX12" fmla="*/ 104770 w 377919"/>
                  <a:gd name="connsiteY12" fmla="*/ 26820 h 259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77919" h="259311">
                    <a:moveTo>
                      <a:pt x="104770" y="26820"/>
                    </a:moveTo>
                    <a:cubicBezTo>
                      <a:pt x="102236" y="27231"/>
                      <a:pt x="100181" y="29121"/>
                      <a:pt x="99565" y="31615"/>
                    </a:cubicBezTo>
                    <a:lnTo>
                      <a:pt x="49705" y="232971"/>
                    </a:lnTo>
                    <a:lnTo>
                      <a:pt x="11763" y="150100"/>
                    </a:lnTo>
                    <a:lnTo>
                      <a:pt x="-17" y="155442"/>
                    </a:lnTo>
                    <a:lnTo>
                      <a:pt x="45596" y="255435"/>
                    </a:lnTo>
                    <a:cubicBezTo>
                      <a:pt x="46651" y="257750"/>
                      <a:pt x="48952" y="259243"/>
                      <a:pt x="51486" y="259270"/>
                    </a:cubicBezTo>
                    <a:lnTo>
                      <a:pt x="52171" y="259270"/>
                    </a:lnTo>
                    <a:cubicBezTo>
                      <a:pt x="54924" y="258969"/>
                      <a:pt x="57212" y="257010"/>
                      <a:pt x="57924" y="254339"/>
                    </a:cubicBezTo>
                    <a:lnTo>
                      <a:pt x="111208" y="38737"/>
                    </a:lnTo>
                    <a:cubicBezTo>
                      <a:pt x="138604" y="34217"/>
                      <a:pt x="299278" y="9424"/>
                      <a:pt x="377218" y="13396"/>
                    </a:cubicBezTo>
                    <a:lnTo>
                      <a:pt x="377903" y="384"/>
                    </a:lnTo>
                    <a:cubicBezTo>
                      <a:pt x="291196" y="-3862"/>
                      <a:pt x="112441" y="25040"/>
                      <a:pt x="104770" y="268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4754D2E8-4A5D-49B9-8F12-9FD224C3630A}"/>
                  </a:ext>
                </a:extLst>
              </p:cNvPr>
              <p:cNvSpPr/>
              <p:nvPr/>
            </p:nvSpPr>
            <p:spPr>
              <a:xfrm rot="-5252400">
                <a:off x="9054914" y="4992441"/>
                <a:ext cx="102184" cy="13012"/>
              </a:xfrm>
              <a:custGeom>
                <a:avLst/>
                <a:gdLst>
                  <a:gd name="connsiteX0" fmla="*/ -17 w 102184"/>
                  <a:gd name="connsiteY0" fmla="*/ -41 h 13012"/>
                  <a:gd name="connsiteX1" fmla="*/ 102168 w 102184"/>
                  <a:gd name="connsiteY1" fmla="*/ -41 h 13012"/>
                  <a:gd name="connsiteX2" fmla="*/ 102168 w 102184"/>
                  <a:gd name="connsiteY2" fmla="*/ 12971 h 13012"/>
                  <a:gd name="connsiteX3" fmla="*/ -17 w 102184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184" h="13012">
                    <a:moveTo>
                      <a:pt x="-17" y="-41"/>
                    </a:moveTo>
                    <a:lnTo>
                      <a:pt x="102168" y="-41"/>
                    </a:lnTo>
                    <a:lnTo>
                      <a:pt x="102168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1ED9D78C-909B-448A-AD47-7A8EFB6513D3}"/>
                  </a:ext>
                </a:extLst>
              </p:cNvPr>
              <p:cNvSpPr/>
              <p:nvPr/>
            </p:nvSpPr>
            <p:spPr>
              <a:xfrm rot="-4675799">
                <a:off x="9093255" y="4998003"/>
                <a:ext cx="93418" cy="13012"/>
              </a:xfrm>
              <a:custGeom>
                <a:avLst/>
                <a:gdLst>
                  <a:gd name="connsiteX0" fmla="*/ -17 w 93418"/>
                  <a:gd name="connsiteY0" fmla="*/ -42 h 13012"/>
                  <a:gd name="connsiteX1" fmla="*/ 93401 w 93418"/>
                  <a:gd name="connsiteY1" fmla="*/ -42 h 13012"/>
                  <a:gd name="connsiteX2" fmla="*/ 93401 w 93418"/>
                  <a:gd name="connsiteY2" fmla="*/ 12971 h 13012"/>
                  <a:gd name="connsiteX3" fmla="*/ -17 w 93418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3012">
                    <a:moveTo>
                      <a:pt x="-17" y="-42"/>
                    </a:moveTo>
                    <a:lnTo>
                      <a:pt x="93401" y="-42"/>
                    </a:lnTo>
                    <a:lnTo>
                      <a:pt x="93401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D789BDD2-B714-4BA3-8D77-D4103910C569}"/>
                  </a:ext>
                </a:extLst>
              </p:cNvPr>
              <p:cNvSpPr/>
              <p:nvPr/>
            </p:nvSpPr>
            <p:spPr>
              <a:xfrm rot="-4881001">
                <a:off x="8996653" y="5248630"/>
                <a:ext cx="129717" cy="13012"/>
              </a:xfrm>
              <a:custGeom>
                <a:avLst/>
                <a:gdLst>
                  <a:gd name="connsiteX0" fmla="*/ -17 w 129717"/>
                  <a:gd name="connsiteY0" fmla="*/ -42 h 13012"/>
                  <a:gd name="connsiteX1" fmla="*/ 129700 w 129717"/>
                  <a:gd name="connsiteY1" fmla="*/ -42 h 13012"/>
                  <a:gd name="connsiteX2" fmla="*/ 129700 w 129717"/>
                  <a:gd name="connsiteY2" fmla="*/ 12971 h 13012"/>
                  <a:gd name="connsiteX3" fmla="*/ -17 w 129717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717" h="13012">
                    <a:moveTo>
                      <a:pt x="-17" y="-42"/>
                    </a:moveTo>
                    <a:lnTo>
                      <a:pt x="129700" y="-42"/>
                    </a:lnTo>
                    <a:lnTo>
                      <a:pt x="129700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3ED608E1-9743-4632-A34F-EE712A63A038}"/>
                  </a:ext>
                </a:extLst>
              </p:cNvPr>
              <p:cNvSpPr/>
              <p:nvPr/>
            </p:nvSpPr>
            <p:spPr>
              <a:xfrm>
                <a:off x="9090628" y="5176127"/>
                <a:ext cx="78857" cy="134174"/>
              </a:xfrm>
              <a:custGeom>
                <a:avLst/>
                <a:gdLst>
                  <a:gd name="connsiteX0" fmla="*/ 69407 w 78857"/>
                  <a:gd name="connsiteY0" fmla="*/ 44824 h 134174"/>
                  <a:gd name="connsiteX1" fmla="*/ 40094 w 78857"/>
                  <a:gd name="connsiteY1" fmla="*/ 47975 h 134174"/>
                  <a:gd name="connsiteX2" fmla="*/ 48039 w 78857"/>
                  <a:gd name="connsiteY2" fmla="*/ 20579 h 134174"/>
                  <a:gd name="connsiteX3" fmla="*/ 40094 w 78857"/>
                  <a:gd name="connsiteY3" fmla="*/ 444 h 134174"/>
                  <a:gd name="connsiteX4" fmla="*/ 5987 w 78857"/>
                  <a:gd name="connsiteY4" fmla="*/ 22634 h 134174"/>
                  <a:gd name="connsiteX5" fmla="*/ 16260 w 78857"/>
                  <a:gd name="connsiteY5" fmla="*/ 30715 h 134174"/>
                  <a:gd name="connsiteX6" fmla="*/ 34889 w 78857"/>
                  <a:gd name="connsiteY6" fmla="*/ 13045 h 134174"/>
                  <a:gd name="connsiteX7" fmla="*/ 34889 w 78857"/>
                  <a:gd name="connsiteY7" fmla="*/ 19757 h 134174"/>
                  <a:gd name="connsiteX8" fmla="*/ 6535 w 78857"/>
                  <a:gd name="connsiteY8" fmla="*/ 68521 h 134174"/>
                  <a:gd name="connsiteX9" fmla="*/ 2699 w 78857"/>
                  <a:gd name="connsiteY9" fmla="*/ 71535 h 134174"/>
                  <a:gd name="connsiteX10" fmla="*/ 1193 w 78857"/>
                  <a:gd name="connsiteY10" fmla="*/ 80575 h 134174"/>
                  <a:gd name="connsiteX11" fmla="*/ 10233 w 78857"/>
                  <a:gd name="connsiteY11" fmla="*/ 82082 h 134174"/>
                  <a:gd name="connsiteX12" fmla="*/ 14890 w 78857"/>
                  <a:gd name="connsiteY12" fmla="*/ 78657 h 134174"/>
                  <a:gd name="connsiteX13" fmla="*/ 63243 w 78857"/>
                  <a:gd name="connsiteY13" fmla="*/ 57015 h 134174"/>
                  <a:gd name="connsiteX14" fmla="*/ 65435 w 78857"/>
                  <a:gd name="connsiteY14" fmla="*/ 65371 h 134174"/>
                  <a:gd name="connsiteX15" fmla="*/ 29273 w 78857"/>
                  <a:gd name="connsiteY15" fmla="*/ 120983 h 134174"/>
                  <a:gd name="connsiteX16" fmla="*/ 21739 w 78857"/>
                  <a:gd name="connsiteY16" fmla="*/ 112080 h 134174"/>
                  <a:gd name="connsiteX17" fmla="*/ 9000 w 78857"/>
                  <a:gd name="connsiteY17" fmla="*/ 115093 h 134174"/>
                  <a:gd name="connsiteX18" fmla="*/ 28725 w 78857"/>
                  <a:gd name="connsiteY18" fmla="*/ 134133 h 134174"/>
                  <a:gd name="connsiteX19" fmla="*/ 30506 w 78857"/>
                  <a:gd name="connsiteY19" fmla="*/ 134133 h 134174"/>
                  <a:gd name="connsiteX20" fmla="*/ 78448 w 78857"/>
                  <a:gd name="connsiteY20" fmla="*/ 65644 h 134174"/>
                  <a:gd name="connsiteX21" fmla="*/ 69407 w 78857"/>
                  <a:gd name="connsiteY21" fmla="*/ 44824 h 134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8857" h="134174">
                    <a:moveTo>
                      <a:pt x="69407" y="44824"/>
                    </a:moveTo>
                    <a:cubicBezTo>
                      <a:pt x="59627" y="41701"/>
                      <a:pt x="48984" y="42838"/>
                      <a:pt x="40094" y="47975"/>
                    </a:cubicBezTo>
                    <a:cubicBezTo>
                      <a:pt x="44642" y="39495"/>
                      <a:pt x="47340" y="30167"/>
                      <a:pt x="48039" y="20579"/>
                    </a:cubicBezTo>
                    <a:cubicBezTo>
                      <a:pt x="48039" y="16470"/>
                      <a:pt x="49135" y="3868"/>
                      <a:pt x="40094" y="444"/>
                    </a:cubicBezTo>
                    <a:cubicBezTo>
                      <a:pt x="31054" y="-2981"/>
                      <a:pt x="14069" y="12498"/>
                      <a:pt x="5987" y="22634"/>
                    </a:cubicBezTo>
                    <a:lnTo>
                      <a:pt x="16260" y="30715"/>
                    </a:lnTo>
                    <a:cubicBezTo>
                      <a:pt x="21397" y="23798"/>
                      <a:pt x="27698" y="17812"/>
                      <a:pt x="34889" y="13045"/>
                    </a:cubicBezTo>
                    <a:cubicBezTo>
                      <a:pt x="35204" y="15278"/>
                      <a:pt x="35204" y="17524"/>
                      <a:pt x="34889" y="19757"/>
                    </a:cubicBezTo>
                    <a:cubicBezTo>
                      <a:pt x="32382" y="39167"/>
                      <a:pt x="22164" y="56741"/>
                      <a:pt x="6535" y="68521"/>
                    </a:cubicBezTo>
                    <a:lnTo>
                      <a:pt x="2699" y="71535"/>
                    </a:lnTo>
                    <a:cubicBezTo>
                      <a:pt x="-218" y="73616"/>
                      <a:pt x="-889" y="77657"/>
                      <a:pt x="1193" y="80575"/>
                    </a:cubicBezTo>
                    <a:cubicBezTo>
                      <a:pt x="3275" y="83493"/>
                      <a:pt x="7316" y="84164"/>
                      <a:pt x="10233" y="82082"/>
                    </a:cubicBezTo>
                    <a:cubicBezTo>
                      <a:pt x="10233" y="82082"/>
                      <a:pt x="12288" y="80712"/>
                      <a:pt x="14890" y="78657"/>
                    </a:cubicBezTo>
                    <a:cubicBezTo>
                      <a:pt x="33656" y="64960"/>
                      <a:pt x="55983" y="53316"/>
                      <a:pt x="63243" y="57015"/>
                    </a:cubicBezTo>
                    <a:cubicBezTo>
                      <a:pt x="65435" y="58111"/>
                      <a:pt x="65572" y="62768"/>
                      <a:pt x="65435" y="65371"/>
                    </a:cubicBezTo>
                    <a:cubicBezTo>
                      <a:pt x="63928" y="92766"/>
                      <a:pt x="41875" y="120161"/>
                      <a:pt x="29273" y="120983"/>
                    </a:cubicBezTo>
                    <a:cubicBezTo>
                      <a:pt x="27903" y="120983"/>
                      <a:pt x="23931" y="120983"/>
                      <a:pt x="21739" y="112080"/>
                    </a:cubicBezTo>
                    <a:lnTo>
                      <a:pt x="9000" y="115093"/>
                    </a:lnTo>
                    <a:cubicBezTo>
                      <a:pt x="12973" y="131667"/>
                      <a:pt x="22698" y="134133"/>
                      <a:pt x="28725" y="134133"/>
                    </a:cubicBezTo>
                    <a:lnTo>
                      <a:pt x="30506" y="134133"/>
                    </a:lnTo>
                    <a:cubicBezTo>
                      <a:pt x="52148" y="132215"/>
                      <a:pt x="76804" y="97286"/>
                      <a:pt x="78448" y="65644"/>
                    </a:cubicBezTo>
                    <a:cubicBezTo>
                      <a:pt x="80092" y="57494"/>
                      <a:pt x="76475" y="49194"/>
                      <a:pt x="69407" y="448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541C14E2-08D1-4343-B90B-E1F06FC3FDC8}"/>
                  </a:ext>
                </a:extLst>
              </p:cNvPr>
              <p:cNvSpPr/>
              <p:nvPr/>
            </p:nvSpPr>
            <p:spPr>
              <a:xfrm>
                <a:off x="9167019" y="5133669"/>
                <a:ext cx="67411" cy="65682"/>
              </a:xfrm>
              <a:custGeom>
                <a:avLst/>
                <a:gdLst>
                  <a:gd name="connsiteX0" fmla="*/ 58217 w 67411"/>
                  <a:gd name="connsiteY0" fmla="*/ 50983 h 65682"/>
                  <a:gd name="connsiteX1" fmla="*/ 59039 w 67411"/>
                  <a:gd name="connsiteY1" fmla="*/ 38381 h 65682"/>
                  <a:gd name="connsiteX2" fmla="*/ 58217 w 67411"/>
                  <a:gd name="connsiteY2" fmla="*/ 7561 h 65682"/>
                  <a:gd name="connsiteX3" fmla="*/ 49314 w 67411"/>
                  <a:gd name="connsiteY3" fmla="*/ 27 h 65682"/>
                  <a:gd name="connsiteX4" fmla="*/ 20138 w 67411"/>
                  <a:gd name="connsiteY4" fmla="*/ 19341 h 65682"/>
                  <a:gd name="connsiteX5" fmla="*/ 23699 w 67411"/>
                  <a:gd name="connsiteY5" fmla="*/ 4958 h 65682"/>
                  <a:gd name="connsiteX6" fmla="*/ 11097 w 67411"/>
                  <a:gd name="connsiteY6" fmla="*/ 1808 h 65682"/>
                  <a:gd name="connsiteX7" fmla="*/ 139 w 67411"/>
                  <a:gd name="connsiteY7" fmla="*/ 45230 h 65682"/>
                  <a:gd name="connsiteX8" fmla="*/ 3700 w 67411"/>
                  <a:gd name="connsiteY8" fmla="*/ 52764 h 65682"/>
                  <a:gd name="connsiteX9" fmla="*/ 11782 w 67411"/>
                  <a:gd name="connsiteY9" fmla="*/ 50572 h 65682"/>
                  <a:gd name="connsiteX10" fmla="*/ 46437 w 67411"/>
                  <a:gd name="connsiteY10" fmla="*/ 13314 h 65682"/>
                  <a:gd name="connsiteX11" fmla="*/ 46437 w 67411"/>
                  <a:gd name="connsiteY11" fmla="*/ 37148 h 65682"/>
                  <a:gd name="connsiteX12" fmla="*/ 51231 w 67411"/>
                  <a:gd name="connsiteY12" fmla="*/ 64543 h 65682"/>
                  <a:gd name="connsiteX13" fmla="*/ 55752 w 67411"/>
                  <a:gd name="connsiteY13" fmla="*/ 65640 h 65682"/>
                  <a:gd name="connsiteX14" fmla="*/ 67395 w 67411"/>
                  <a:gd name="connsiteY14" fmla="*/ 60297 h 65682"/>
                  <a:gd name="connsiteX15" fmla="*/ 59176 w 67411"/>
                  <a:gd name="connsiteY15" fmla="*/ 50161 h 65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411" h="65682">
                    <a:moveTo>
                      <a:pt x="58217" y="50983"/>
                    </a:moveTo>
                    <a:cubicBezTo>
                      <a:pt x="58217" y="47421"/>
                      <a:pt x="58217" y="42216"/>
                      <a:pt x="59039" y="38381"/>
                    </a:cubicBezTo>
                    <a:cubicBezTo>
                      <a:pt x="60943" y="28162"/>
                      <a:pt x="60655" y="17656"/>
                      <a:pt x="58217" y="7561"/>
                    </a:cubicBezTo>
                    <a:cubicBezTo>
                      <a:pt x="56943" y="3548"/>
                      <a:pt x="53478" y="616"/>
                      <a:pt x="49314" y="27"/>
                    </a:cubicBezTo>
                    <a:cubicBezTo>
                      <a:pt x="41369" y="-932"/>
                      <a:pt x="30274" y="8246"/>
                      <a:pt x="20138" y="19341"/>
                    </a:cubicBezTo>
                    <a:lnTo>
                      <a:pt x="23699" y="4958"/>
                    </a:lnTo>
                    <a:lnTo>
                      <a:pt x="11097" y="1808"/>
                    </a:lnTo>
                    <a:lnTo>
                      <a:pt x="139" y="45230"/>
                    </a:lnTo>
                    <a:cubicBezTo>
                      <a:pt x="-519" y="48257"/>
                      <a:pt x="947" y="51353"/>
                      <a:pt x="3700" y="52764"/>
                    </a:cubicBezTo>
                    <a:cubicBezTo>
                      <a:pt x="6563" y="54120"/>
                      <a:pt x="10001" y="53188"/>
                      <a:pt x="11782" y="50572"/>
                    </a:cubicBezTo>
                    <a:cubicBezTo>
                      <a:pt x="21192" y="36312"/>
                      <a:pt x="32904" y="23725"/>
                      <a:pt x="46437" y="13314"/>
                    </a:cubicBezTo>
                    <a:cubicBezTo>
                      <a:pt x="47519" y="21218"/>
                      <a:pt x="47519" y="29245"/>
                      <a:pt x="46437" y="37148"/>
                    </a:cubicBezTo>
                    <a:cubicBezTo>
                      <a:pt x="45067" y="50846"/>
                      <a:pt x="43972" y="60845"/>
                      <a:pt x="51231" y="64543"/>
                    </a:cubicBezTo>
                    <a:cubicBezTo>
                      <a:pt x="52615" y="65297"/>
                      <a:pt x="54176" y="65667"/>
                      <a:pt x="55752" y="65640"/>
                    </a:cubicBezTo>
                    <a:cubicBezTo>
                      <a:pt x="60108" y="65146"/>
                      <a:pt x="64176" y="63270"/>
                      <a:pt x="67395" y="60297"/>
                    </a:cubicBezTo>
                    <a:lnTo>
                      <a:pt x="59176" y="5016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DAE8C34F-AD1E-40A9-9138-B48164231C5A}"/>
                  </a:ext>
                </a:extLst>
              </p:cNvPr>
              <p:cNvSpPr/>
              <p:nvPr/>
            </p:nvSpPr>
            <p:spPr>
              <a:xfrm>
                <a:off x="8289289" y="5319890"/>
                <a:ext cx="15752" cy="14849"/>
              </a:xfrm>
              <a:custGeom>
                <a:avLst/>
                <a:gdLst>
                  <a:gd name="connsiteX0" fmla="*/ 7928 w 15752"/>
                  <a:gd name="connsiteY0" fmla="*/ -42 h 14849"/>
                  <a:gd name="connsiteX1" fmla="*/ -17 w 15752"/>
                  <a:gd name="connsiteY1" fmla="*/ 7903 h 14849"/>
                  <a:gd name="connsiteX2" fmla="*/ 8900 w 15752"/>
                  <a:gd name="connsiteY2" fmla="*/ 14738 h 14849"/>
                  <a:gd name="connsiteX3" fmla="*/ 15735 w 15752"/>
                  <a:gd name="connsiteY3" fmla="*/ 7903 h 14849"/>
                  <a:gd name="connsiteX4" fmla="*/ 7928 w 15752"/>
                  <a:gd name="connsiteY4" fmla="*/ -42 h 14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52" h="14849">
                    <a:moveTo>
                      <a:pt x="7928" y="-42"/>
                    </a:moveTo>
                    <a:cubicBezTo>
                      <a:pt x="3544" y="-42"/>
                      <a:pt x="-17" y="3520"/>
                      <a:pt x="-17" y="7903"/>
                    </a:cubicBezTo>
                    <a:cubicBezTo>
                      <a:pt x="558" y="12259"/>
                      <a:pt x="4544" y="15314"/>
                      <a:pt x="8900" y="14738"/>
                    </a:cubicBezTo>
                    <a:cubicBezTo>
                      <a:pt x="12461" y="14273"/>
                      <a:pt x="15270" y="11464"/>
                      <a:pt x="15735" y="7903"/>
                    </a:cubicBezTo>
                    <a:cubicBezTo>
                      <a:pt x="15735" y="3575"/>
                      <a:pt x="12256" y="27"/>
                      <a:pt x="7928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D936093A-C023-403B-A3F9-02CFAFF0669D}"/>
                  </a:ext>
                </a:extLst>
              </p:cNvPr>
              <p:cNvSpPr/>
              <p:nvPr/>
            </p:nvSpPr>
            <p:spPr>
              <a:xfrm>
                <a:off x="6895685" y="2220340"/>
                <a:ext cx="114231" cy="341380"/>
              </a:xfrm>
              <a:custGeom>
                <a:avLst/>
                <a:gdLst>
                  <a:gd name="connsiteX0" fmla="*/ 105592 w 114231"/>
                  <a:gd name="connsiteY0" fmla="*/ -9 h 341380"/>
                  <a:gd name="connsiteX1" fmla="*/ 64498 w 114231"/>
                  <a:gd name="connsiteY1" fmla="*/ 13689 h 341380"/>
                  <a:gd name="connsiteX2" fmla="*/ 63540 w 114231"/>
                  <a:gd name="connsiteY2" fmla="*/ 41084 h 341380"/>
                  <a:gd name="connsiteX3" fmla="*/ 63540 w 114231"/>
                  <a:gd name="connsiteY3" fmla="*/ 118476 h 341380"/>
                  <a:gd name="connsiteX4" fmla="*/ 3407 w 114231"/>
                  <a:gd name="connsiteY4" fmla="*/ 155734 h 341380"/>
                  <a:gd name="connsiteX5" fmla="*/ 1021 w 114231"/>
                  <a:gd name="connsiteY5" fmla="*/ 165521 h 341380"/>
                  <a:gd name="connsiteX6" fmla="*/ 4229 w 114231"/>
                  <a:gd name="connsiteY6" fmla="*/ 168336 h 341380"/>
                  <a:gd name="connsiteX7" fmla="*/ 55184 w 114231"/>
                  <a:gd name="connsiteY7" fmla="*/ 229427 h 341380"/>
                  <a:gd name="connsiteX8" fmla="*/ 32994 w 114231"/>
                  <a:gd name="connsiteY8" fmla="*/ 327914 h 341380"/>
                  <a:gd name="connsiteX9" fmla="*/ 32994 w 114231"/>
                  <a:gd name="connsiteY9" fmla="*/ 334900 h 341380"/>
                  <a:gd name="connsiteX10" fmla="*/ 38884 w 114231"/>
                  <a:gd name="connsiteY10" fmla="*/ 338461 h 341380"/>
                  <a:gd name="connsiteX11" fmla="*/ 96277 w 114231"/>
                  <a:gd name="connsiteY11" fmla="*/ 341338 h 341380"/>
                  <a:gd name="connsiteX12" fmla="*/ 96277 w 114231"/>
                  <a:gd name="connsiteY12" fmla="*/ 341338 h 341380"/>
                  <a:gd name="connsiteX13" fmla="*/ 103400 w 114231"/>
                  <a:gd name="connsiteY13" fmla="*/ 334626 h 341380"/>
                  <a:gd name="connsiteX14" fmla="*/ 96711 w 114231"/>
                  <a:gd name="connsiteY14" fmla="*/ 327092 h 341380"/>
                  <a:gd name="connsiteX15" fmla="*/ 96688 w 114231"/>
                  <a:gd name="connsiteY15" fmla="*/ 327092 h 341380"/>
                  <a:gd name="connsiteX16" fmla="*/ 50390 w 114231"/>
                  <a:gd name="connsiteY16" fmla="*/ 325311 h 341380"/>
                  <a:gd name="connsiteX17" fmla="*/ 69156 w 114231"/>
                  <a:gd name="connsiteY17" fmla="*/ 227236 h 341380"/>
                  <a:gd name="connsiteX18" fmla="*/ 21762 w 114231"/>
                  <a:gd name="connsiteY18" fmla="*/ 162309 h 341380"/>
                  <a:gd name="connsiteX19" fmla="*/ 71621 w 114231"/>
                  <a:gd name="connsiteY19" fmla="*/ 131352 h 341380"/>
                  <a:gd name="connsiteX20" fmla="*/ 77374 w 114231"/>
                  <a:gd name="connsiteY20" fmla="*/ 36427 h 341380"/>
                  <a:gd name="connsiteX21" fmla="*/ 77374 w 114231"/>
                  <a:gd name="connsiteY21" fmla="*/ 22729 h 341380"/>
                  <a:gd name="connsiteX22" fmla="*/ 104770 w 114231"/>
                  <a:gd name="connsiteY22" fmla="*/ 14921 h 341380"/>
                  <a:gd name="connsiteX23" fmla="*/ 113824 w 114231"/>
                  <a:gd name="connsiteY23" fmla="*/ 10508 h 341380"/>
                  <a:gd name="connsiteX24" fmla="*/ 109411 w 114231"/>
                  <a:gd name="connsiteY24" fmla="*/ 1452 h 341380"/>
                  <a:gd name="connsiteX25" fmla="*/ 105592 w 114231"/>
                  <a:gd name="connsiteY25" fmla="*/ 1224 h 341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231" h="341380">
                    <a:moveTo>
                      <a:pt x="105592" y="-9"/>
                    </a:moveTo>
                    <a:cubicBezTo>
                      <a:pt x="102578" y="-9"/>
                      <a:pt x="75868" y="-1379"/>
                      <a:pt x="64498" y="13689"/>
                    </a:cubicBezTo>
                    <a:cubicBezTo>
                      <a:pt x="59304" y="21992"/>
                      <a:pt x="58939" y="32438"/>
                      <a:pt x="63540" y="41084"/>
                    </a:cubicBezTo>
                    <a:cubicBezTo>
                      <a:pt x="69567" y="54782"/>
                      <a:pt x="87237" y="103545"/>
                      <a:pt x="63540" y="118476"/>
                    </a:cubicBezTo>
                    <a:lnTo>
                      <a:pt x="3407" y="155734"/>
                    </a:lnTo>
                    <a:cubicBezTo>
                      <a:pt x="45" y="157778"/>
                      <a:pt x="-1023" y="162159"/>
                      <a:pt x="1021" y="165521"/>
                    </a:cubicBezTo>
                    <a:cubicBezTo>
                      <a:pt x="1777" y="166765"/>
                      <a:pt x="2896" y="167747"/>
                      <a:pt x="4229" y="168336"/>
                    </a:cubicBezTo>
                    <a:cubicBezTo>
                      <a:pt x="29517" y="180025"/>
                      <a:pt x="48221" y="202451"/>
                      <a:pt x="55184" y="229427"/>
                    </a:cubicBezTo>
                    <a:cubicBezTo>
                      <a:pt x="63129" y="272164"/>
                      <a:pt x="33268" y="327366"/>
                      <a:pt x="32994" y="327914"/>
                    </a:cubicBezTo>
                    <a:cubicBezTo>
                      <a:pt x="31773" y="330078"/>
                      <a:pt x="31773" y="332736"/>
                      <a:pt x="32994" y="334900"/>
                    </a:cubicBezTo>
                    <a:cubicBezTo>
                      <a:pt x="34251" y="336982"/>
                      <a:pt x="36454" y="338310"/>
                      <a:pt x="38884" y="338461"/>
                    </a:cubicBezTo>
                    <a:lnTo>
                      <a:pt x="96277" y="341338"/>
                    </a:lnTo>
                    <a:lnTo>
                      <a:pt x="96277" y="341338"/>
                    </a:lnTo>
                    <a:cubicBezTo>
                      <a:pt x="100084" y="341420"/>
                      <a:pt x="103252" y="338434"/>
                      <a:pt x="103400" y="334626"/>
                    </a:cubicBezTo>
                    <a:cubicBezTo>
                      <a:pt x="103633" y="330695"/>
                      <a:pt x="100638" y="327325"/>
                      <a:pt x="96711" y="327092"/>
                    </a:cubicBezTo>
                    <a:cubicBezTo>
                      <a:pt x="96704" y="327092"/>
                      <a:pt x="96696" y="327092"/>
                      <a:pt x="96688" y="327092"/>
                    </a:cubicBezTo>
                    <a:lnTo>
                      <a:pt x="50390" y="325311"/>
                    </a:lnTo>
                    <a:cubicBezTo>
                      <a:pt x="59293" y="306409"/>
                      <a:pt x="76004" y="263946"/>
                      <a:pt x="69156" y="227236"/>
                    </a:cubicBezTo>
                    <a:cubicBezTo>
                      <a:pt x="63027" y="199965"/>
                      <a:pt x="45867" y="176457"/>
                      <a:pt x="21762" y="162309"/>
                    </a:cubicBezTo>
                    <a:lnTo>
                      <a:pt x="71621" y="131352"/>
                    </a:lnTo>
                    <a:cubicBezTo>
                      <a:pt x="94496" y="117654"/>
                      <a:pt x="96551" y="82451"/>
                      <a:pt x="77374" y="36427"/>
                    </a:cubicBezTo>
                    <a:cubicBezTo>
                      <a:pt x="75085" y="32148"/>
                      <a:pt x="75085" y="27008"/>
                      <a:pt x="77374" y="22729"/>
                    </a:cubicBezTo>
                    <a:cubicBezTo>
                      <a:pt x="82579" y="15469"/>
                      <a:pt x="99839" y="14647"/>
                      <a:pt x="104770" y="14921"/>
                    </a:cubicBezTo>
                    <a:cubicBezTo>
                      <a:pt x="108489" y="16202"/>
                      <a:pt x="112543" y="14227"/>
                      <a:pt x="113824" y="10508"/>
                    </a:cubicBezTo>
                    <a:cubicBezTo>
                      <a:pt x="115106" y="6788"/>
                      <a:pt x="113129" y="2735"/>
                      <a:pt x="109411" y="1452"/>
                    </a:cubicBezTo>
                    <a:cubicBezTo>
                      <a:pt x="108182" y="1029"/>
                      <a:pt x="106861" y="951"/>
                      <a:pt x="105592" y="12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7C531FBF-4719-40AC-A947-664CA5C69220}"/>
                  </a:ext>
                </a:extLst>
              </p:cNvPr>
              <p:cNvSpPr/>
              <p:nvPr/>
            </p:nvSpPr>
            <p:spPr>
              <a:xfrm>
                <a:off x="7243388" y="2235091"/>
                <a:ext cx="82934" cy="319969"/>
              </a:xfrm>
              <a:custGeom>
                <a:avLst/>
                <a:gdLst>
                  <a:gd name="connsiteX0" fmla="*/ 74169 w 82934"/>
                  <a:gd name="connsiteY0" fmla="*/ 132491 h 319969"/>
                  <a:gd name="connsiteX1" fmla="*/ 68416 w 82934"/>
                  <a:gd name="connsiteY1" fmla="*/ 132491 h 319969"/>
                  <a:gd name="connsiteX2" fmla="*/ 26501 w 82934"/>
                  <a:gd name="connsiteY2" fmla="*/ 122354 h 319969"/>
                  <a:gd name="connsiteX3" fmla="*/ 48554 w 82934"/>
                  <a:gd name="connsiteY3" fmla="*/ 76193 h 319969"/>
                  <a:gd name="connsiteX4" fmla="*/ 77730 w 82934"/>
                  <a:gd name="connsiteY4" fmla="*/ 21402 h 319969"/>
                  <a:gd name="connsiteX5" fmla="*/ 68416 w 82934"/>
                  <a:gd name="connsiteY5" fmla="*/ 3458 h 319969"/>
                  <a:gd name="connsiteX6" fmla="*/ 3899 w 82934"/>
                  <a:gd name="connsiteY6" fmla="*/ 14690 h 319969"/>
                  <a:gd name="connsiteX7" fmla="*/ 696 w 82934"/>
                  <a:gd name="connsiteY7" fmla="*/ 24036 h 319969"/>
                  <a:gd name="connsiteX8" fmla="*/ 749 w 82934"/>
                  <a:gd name="connsiteY8" fmla="*/ 24142 h 319969"/>
                  <a:gd name="connsiteX9" fmla="*/ 10200 w 82934"/>
                  <a:gd name="connsiteY9" fmla="*/ 27429 h 319969"/>
                  <a:gd name="connsiteX10" fmla="*/ 60882 w 82934"/>
                  <a:gd name="connsiteY10" fmla="*/ 15512 h 319969"/>
                  <a:gd name="connsiteX11" fmla="*/ 63074 w 82934"/>
                  <a:gd name="connsiteY11" fmla="*/ 20991 h 319969"/>
                  <a:gd name="connsiteX12" fmla="*/ 36911 w 82934"/>
                  <a:gd name="connsiteY12" fmla="*/ 67152 h 319969"/>
                  <a:gd name="connsiteX13" fmla="*/ 16912 w 82934"/>
                  <a:gd name="connsiteY13" fmla="*/ 132491 h 319969"/>
                  <a:gd name="connsiteX14" fmla="*/ 64169 w 82934"/>
                  <a:gd name="connsiteY14" fmla="*/ 147147 h 319969"/>
                  <a:gd name="connsiteX15" fmla="*/ 52115 w 82934"/>
                  <a:gd name="connsiteY15" fmla="*/ 293439 h 319969"/>
                  <a:gd name="connsiteX16" fmla="*/ 13762 w 82934"/>
                  <a:gd name="connsiteY16" fmla="*/ 304808 h 319969"/>
                  <a:gd name="connsiteX17" fmla="*/ 3968 w 82934"/>
                  <a:gd name="connsiteY17" fmla="*/ 307164 h 319969"/>
                  <a:gd name="connsiteX18" fmla="*/ 3899 w 82934"/>
                  <a:gd name="connsiteY18" fmla="*/ 307273 h 319969"/>
                  <a:gd name="connsiteX19" fmla="*/ 6365 w 82934"/>
                  <a:gd name="connsiteY19" fmla="*/ 316999 h 319969"/>
                  <a:gd name="connsiteX20" fmla="*/ 20063 w 82934"/>
                  <a:gd name="connsiteY20" fmla="*/ 319875 h 319969"/>
                  <a:gd name="connsiteX21" fmla="*/ 60334 w 82934"/>
                  <a:gd name="connsiteY21" fmla="*/ 305356 h 319969"/>
                  <a:gd name="connsiteX22" fmla="*/ 77867 w 82934"/>
                  <a:gd name="connsiteY22" fmla="*/ 137833 h 319969"/>
                  <a:gd name="connsiteX23" fmla="*/ 74169 w 82934"/>
                  <a:gd name="connsiteY23" fmla="*/ 132491 h 319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2934" h="319969">
                    <a:moveTo>
                      <a:pt x="74169" y="132491"/>
                    </a:moveTo>
                    <a:cubicBezTo>
                      <a:pt x="72333" y="131699"/>
                      <a:pt x="70251" y="131699"/>
                      <a:pt x="68416" y="132491"/>
                    </a:cubicBezTo>
                    <a:cubicBezTo>
                      <a:pt x="53628" y="136322"/>
                      <a:pt x="37904" y="132519"/>
                      <a:pt x="26501" y="122354"/>
                    </a:cubicBezTo>
                    <a:cubicBezTo>
                      <a:pt x="18693" y="115505"/>
                      <a:pt x="35267" y="93726"/>
                      <a:pt x="48554" y="76193"/>
                    </a:cubicBezTo>
                    <a:cubicBezTo>
                      <a:pt x="63621" y="56468"/>
                      <a:pt x="77730" y="37976"/>
                      <a:pt x="77730" y="21402"/>
                    </a:cubicBezTo>
                    <a:cubicBezTo>
                      <a:pt x="78253" y="14144"/>
                      <a:pt x="74654" y="7207"/>
                      <a:pt x="68416" y="3458"/>
                    </a:cubicBezTo>
                    <a:cubicBezTo>
                      <a:pt x="50472" y="-7637"/>
                      <a:pt x="11570" y="10855"/>
                      <a:pt x="3899" y="14690"/>
                    </a:cubicBezTo>
                    <a:cubicBezTo>
                      <a:pt x="434" y="16386"/>
                      <a:pt x="-1000" y="20571"/>
                      <a:pt x="696" y="24036"/>
                    </a:cubicBezTo>
                    <a:cubicBezTo>
                      <a:pt x="713" y="24072"/>
                      <a:pt x="731" y="24106"/>
                      <a:pt x="749" y="24142"/>
                    </a:cubicBezTo>
                    <a:cubicBezTo>
                      <a:pt x="2469" y="27639"/>
                      <a:pt x="6682" y="29103"/>
                      <a:pt x="10200" y="27429"/>
                    </a:cubicBezTo>
                    <a:cubicBezTo>
                      <a:pt x="25816" y="19621"/>
                      <a:pt x="52663" y="10444"/>
                      <a:pt x="60882" y="15512"/>
                    </a:cubicBezTo>
                    <a:cubicBezTo>
                      <a:pt x="61567" y="15512"/>
                      <a:pt x="63074" y="16882"/>
                      <a:pt x="63074" y="20991"/>
                    </a:cubicBezTo>
                    <a:cubicBezTo>
                      <a:pt x="63074" y="32634"/>
                      <a:pt x="49376" y="50852"/>
                      <a:pt x="36911" y="67152"/>
                    </a:cubicBezTo>
                    <a:cubicBezTo>
                      <a:pt x="18282" y="91397"/>
                      <a:pt x="-895" y="117012"/>
                      <a:pt x="16912" y="132491"/>
                    </a:cubicBezTo>
                    <a:cubicBezTo>
                      <a:pt x="29759" y="144060"/>
                      <a:pt x="47031" y="149417"/>
                      <a:pt x="64169" y="147147"/>
                    </a:cubicBezTo>
                    <a:cubicBezTo>
                      <a:pt x="69922" y="200294"/>
                      <a:pt x="71429" y="281111"/>
                      <a:pt x="52115" y="293439"/>
                    </a:cubicBezTo>
                    <a:cubicBezTo>
                      <a:pt x="25816" y="310150"/>
                      <a:pt x="13762" y="304808"/>
                      <a:pt x="13762" y="304808"/>
                    </a:cubicBezTo>
                    <a:cubicBezTo>
                      <a:pt x="10407" y="302753"/>
                      <a:pt x="6023" y="303808"/>
                      <a:pt x="3968" y="307164"/>
                    </a:cubicBezTo>
                    <a:cubicBezTo>
                      <a:pt x="3945" y="307191"/>
                      <a:pt x="3921" y="307232"/>
                      <a:pt x="3899" y="307273"/>
                    </a:cubicBezTo>
                    <a:cubicBezTo>
                      <a:pt x="1989" y="310657"/>
                      <a:pt x="3075" y="314944"/>
                      <a:pt x="6365" y="316999"/>
                    </a:cubicBezTo>
                    <a:cubicBezTo>
                      <a:pt x="10585" y="319190"/>
                      <a:pt x="15321" y="320177"/>
                      <a:pt x="20063" y="319875"/>
                    </a:cubicBezTo>
                    <a:cubicBezTo>
                      <a:pt x="34585" y="318916"/>
                      <a:pt x="48543" y="313889"/>
                      <a:pt x="60334" y="305356"/>
                    </a:cubicBezTo>
                    <a:cubicBezTo>
                      <a:pt x="94030" y="283987"/>
                      <a:pt x="80881" y="162078"/>
                      <a:pt x="77867" y="137833"/>
                    </a:cubicBezTo>
                    <a:cubicBezTo>
                      <a:pt x="77611" y="135544"/>
                      <a:pt x="76222" y="133536"/>
                      <a:pt x="74169" y="13249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12D81B3F-E517-479F-ABFB-0E05B0ADB440}"/>
                  </a:ext>
                </a:extLst>
              </p:cNvPr>
              <p:cNvSpPr/>
              <p:nvPr/>
            </p:nvSpPr>
            <p:spPr>
              <a:xfrm>
                <a:off x="7019353" y="2334767"/>
                <a:ext cx="128613" cy="139972"/>
              </a:xfrm>
              <a:custGeom>
                <a:avLst/>
                <a:gdLst>
                  <a:gd name="connsiteX0" fmla="*/ 116435 w 128613"/>
                  <a:gd name="connsiteY0" fmla="*/ 118014 h 139972"/>
                  <a:gd name="connsiteX1" fmla="*/ 103833 w 128613"/>
                  <a:gd name="connsiteY1" fmla="*/ 126233 h 139972"/>
                  <a:gd name="connsiteX2" fmla="*/ 96437 w 128613"/>
                  <a:gd name="connsiteY2" fmla="*/ 121028 h 139972"/>
                  <a:gd name="connsiteX3" fmla="*/ 76301 w 128613"/>
                  <a:gd name="connsiteY3" fmla="*/ 79935 h 139972"/>
                  <a:gd name="connsiteX4" fmla="*/ 108628 w 128613"/>
                  <a:gd name="connsiteY4" fmla="*/ 10076 h 139972"/>
                  <a:gd name="connsiteX5" fmla="*/ 104518 w 128613"/>
                  <a:gd name="connsiteY5" fmla="*/ 488 h 139972"/>
                  <a:gd name="connsiteX6" fmla="*/ 94930 w 128613"/>
                  <a:gd name="connsiteY6" fmla="*/ 4597 h 139972"/>
                  <a:gd name="connsiteX7" fmla="*/ 68493 w 128613"/>
                  <a:gd name="connsiteY7" fmla="*/ 62402 h 139972"/>
                  <a:gd name="connsiteX8" fmla="*/ 50823 w 128613"/>
                  <a:gd name="connsiteY8" fmla="*/ 16378 h 139972"/>
                  <a:gd name="connsiteX9" fmla="*/ 41577 w 128613"/>
                  <a:gd name="connsiteY9" fmla="*/ 11926 h 139972"/>
                  <a:gd name="connsiteX10" fmla="*/ 37126 w 128613"/>
                  <a:gd name="connsiteY10" fmla="*/ 21172 h 139972"/>
                  <a:gd name="connsiteX11" fmla="*/ 59727 w 128613"/>
                  <a:gd name="connsiteY11" fmla="*/ 79113 h 139972"/>
                  <a:gd name="connsiteX12" fmla="*/ 32331 w 128613"/>
                  <a:gd name="connsiteY12" fmla="*/ 121713 h 139972"/>
                  <a:gd name="connsiteX13" fmla="*/ 25072 w 128613"/>
                  <a:gd name="connsiteY13" fmla="*/ 122809 h 139972"/>
                  <a:gd name="connsiteX14" fmla="*/ 13976 w 128613"/>
                  <a:gd name="connsiteY14" fmla="*/ 105824 h 139972"/>
                  <a:gd name="connsiteX15" fmla="*/ 5210 w 128613"/>
                  <a:gd name="connsiteY15" fmla="*/ 100892 h 139972"/>
                  <a:gd name="connsiteX16" fmla="*/ 210 w 128613"/>
                  <a:gd name="connsiteY16" fmla="*/ 109412 h 139972"/>
                  <a:gd name="connsiteX17" fmla="*/ 279 w 128613"/>
                  <a:gd name="connsiteY17" fmla="*/ 109659 h 139972"/>
                  <a:gd name="connsiteX18" fmla="*/ 19592 w 128613"/>
                  <a:gd name="connsiteY18" fmla="*/ 135958 h 139972"/>
                  <a:gd name="connsiteX19" fmla="*/ 27263 w 128613"/>
                  <a:gd name="connsiteY19" fmla="*/ 137465 h 139972"/>
                  <a:gd name="connsiteX20" fmla="*/ 39317 w 128613"/>
                  <a:gd name="connsiteY20" fmla="*/ 134041 h 139972"/>
                  <a:gd name="connsiteX21" fmla="*/ 67534 w 128613"/>
                  <a:gd name="connsiteY21" fmla="*/ 95824 h 139972"/>
                  <a:gd name="connsiteX22" fmla="*/ 84793 w 128613"/>
                  <a:gd name="connsiteY22" fmla="*/ 128699 h 139972"/>
                  <a:gd name="connsiteX23" fmla="*/ 103696 w 128613"/>
                  <a:gd name="connsiteY23" fmla="*/ 139931 h 139972"/>
                  <a:gd name="connsiteX24" fmla="*/ 103696 w 128613"/>
                  <a:gd name="connsiteY24" fmla="*/ 139931 h 139972"/>
                  <a:gd name="connsiteX25" fmla="*/ 127530 w 128613"/>
                  <a:gd name="connsiteY25" fmla="*/ 126233 h 139972"/>
                  <a:gd name="connsiteX26" fmla="*/ 125218 w 128613"/>
                  <a:gd name="connsiteY26" fmla="*/ 116425 h 139972"/>
                  <a:gd name="connsiteX27" fmla="*/ 116161 w 128613"/>
                  <a:gd name="connsiteY27" fmla="*/ 117740 h 139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8613" h="139972">
                    <a:moveTo>
                      <a:pt x="116435" y="118014"/>
                    </a:moveTo>
                    <a:cubicBezTo>
                      <a:pt x="113320" y="122138"/>
                      <a:pt x="108863" y="125041"/>
                      <a:pt x="103833" y="126233"/>
                    </a:cubicBezTo>
                    <a:cubicBezTo>
                      <a:pt x="101368" y="126233"/>
                      <a:pt x="98902" y="124452"/>
                      <a:pt x="96437" y="121028"/>
                    </a:cubicBezTo>
                    <a:cubicBezTo>
                      <a:pt x="88573" y="107919"/>
                      <a:pt x="81838" y="94178"/>
                      <a:pt x="76301" y="79935"/>
                    </a:cubicBezTo>
                    <a:cubicBezTo>
                      <a:pt x="91095" y="51170"/>
                      <a:pt x="104518" y="19939"/>
                      <a:pt x="108628" y="10076"/>
                    </a:cubicBezTo>
                    <a:cubicBezTo>
                      <a:pt x="110141" y="6295"/>
                      <a:pt x="108300" y="2002"/>
                      <a:pt x="104518" y="488"/>
                    </a:cubicBezTo>
                    <a:cubicBezTo>
                      <a:pt x="100736" y="-1025"/>
                      <a:pt x="96443" y="816"/>
                      <a:pt x="94930" y="4597"/>
                    </a:cubicBezTo>
                    <a:cubicBezTo>
                      <a:pt x="87533" y="22131"/>
                      <a:pt x="78082" y="43088"/>
                      <a:pt x="68493" y="62402"/>
                    </a:cubicBezTo>
                    <a:cubicBezTo>
                      <a:pt x="58905" y="38431"/>
                      <a:pt x="50960" y="16788"/>
                      <a:pt x="50823" y="16378"/>
                    </a:cubicBezTo>
                    <a:cubicBezTo>
                      <a:pt x="49500" y="12596"/>
                      <a:pt x="45359" y="10603"/>
                      <a:pt x="41577" y="11926"/>
                    </a:cubicBezTo>
                    <a:cubicBezTo>
                      <a:pt x="37795" y="13250"/>
                      <a:pt x="35802" y="17390"/>
                      <a:pt x="37126" y="21172"/>
                    </a:cubicBezTo>
                    <a:cubicBezTo>
                      <a:pt x="37947" y="23226"/>
                      <a:pt x="48358" y="51444"/>
                      <a:pt x="59727" y="79113"/>
                    </a:cubicBezTo>
                    <a:cubicBezTo>
                      <a:pt x="53159" y="94806"/>
                      <a:pt x="43887" y="109221"/>
                      <a:pt x="32331" y="121713"/>
                    </a:cubicBezTo>
                    <a:cubicBezTo>
                      <a:pt x="30236" y="123247"/>
                      <a:pt x="27525" y="123644"/>
                      <a:pt x="25072" y="122809"/>
                    </a:cubicBezTo>
                    <a:cubicBezTo>
                      <a:pt x="19182" y="120343"/>
                      <a:pt x="14935" y="109111"/>
                      <a:pt x="13976" y="105824"/>
                    </a:cubicBezTo>
                    <a:cubicBezTo>
                      <a:pt x="12850" y="102098"/>
                      <a:pt x="8982" y="99917"/>
                      <a:pt x="5210" y="100892"/>
                    </a:cubicBezTo>
                    <a:cubicBezTo>
                      <a:pt x="1476" y="101865"/>
                      <a:pt x="-762" y="105673"/>
                      <a:pt x="210" y="109412"/>
                    </a:cubicBezTo>
                    <a:cubicBezTo>
                      <a:pt x="231" y="109494"/>
                      <a:pt x="254" y="109577"/>
                      <a:pt x="279" y="109659"/>
                    </a:cubicBezTo>
                    <a:cubicBezTo>
                      <a:pt x="2985" y="120631"/>
                      <a:pt x="9930" y="130096"/>
                      <a:pt x="19592" y="135958"/>
                    </a:cubicBezTo>
                    <a:cubicBezTo>
                      <a:pt x="22031" y="136945"/>
                      <a:pt x="24633" y="137452"/>
                      <a:pt x="27263" y="137465"/>
                    </a:cubicBezTo>
                    <a:cubicBezTo>
                      <a:pt x="31507" y="137369"/>
                      <a:pt x="35656" y="136191"/>
                      <a:pt x="39317" y="134041"/>
                    </a:cubicBezTo>
                    <a:cubicBezTo>
                      <a:pt x="51257" y="123384"/>
                      <a:pt x="60865" y="110371"/>
                      <a:pt x="67534" y="95824"/>
                    </a:cubicBezTo>
                    <a:cubicBezTo>
                      <a:pt x="72370" y="107234"/>
                      <a:pt x="78142" y="118234"/>
                      <a:pt x="84793" y="128699"/>
                    </a:cubicBezTo>
                    <a:cubicBezTo>
                      <a:pt x="88854" y="135328"/>
                      <a:pt x="95927" y="139534"/>
                      <a:pt x="103696" y="139931"/>
                    </a:cubicBezTo>
                    <a:lnTo>
                      <a:pt x="103696" y="139931"/>
                    </a:lnTo>
                    <a:cubicBezTo>
                      <a:pt x="113200" y="138876"/>
                      <a:pt x="121836" y="133917"/>
                      <a:pt x="127530" y="126233"/>
                    </a:cubicBezTo>
                    <a:cubicBezTo>
                      <a:pt x="129600" y="122891"/>
                      <a:pt x="128565" y="118494"/>
                      <a:pt x="125218" y="116425"/>
                    </a:cubicBezTo>
                    <a:cubicBezTo>
                      <a:pt x="122281" y="114617"/>
                      <a:pt x="118462" y="115165"/>
                      <a:pt x="116161" y="11774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35833DA3-A30C-4935-ACE5-E15DE0F1BC6D}"/>
                  </a:ext>
                </a:extLst>
              </p:cNvPr>
              <p:cNvSpPr/>
              <p:nvPr/>
            </p:nvSpPr>
            <p:spPr>
              <a:xfrm>
                <a:off x="7171693" y="2458434"/>
                <a:ext cx="72819" cy="117532"/>
              </a:xfrm>
              <a:custGeom>
                <a:avLst/>
                <a:gdLst>
                  <a:gd name="connsiteX0" fmla="*/ 61760 w 72819"/>
                  <a:gd name="connsiteY0" fmla="*/ -37 h 117532"/>
                  <a:gd name="connsiteX1" fmla="*/ 15325 w 72819"/>
                  <a:gd name="connsiteY1" fmla="*/ 67356 h 117532"/>
                  <a:gd name="connsiteX2" fmla="*/ 17105 w 72819"/>
                  <a:gd name="connsiteY2" fmla="*/ 10236 h 117532"/>
                  <a:gd name="connsiteX3" fmla="*/ 10256 w 72819"/>
                  <a:gd name="connsiteY3" fmla="*/ 2976 h 117532"/>
                  <a:gd name="connsiteX4" fmla="*/ 2860 w 72819"/>
                  <a:gd name="connsiteY4" fmla="*/ 9825 h 117532"/>
                  <a:gd name="connsiteX5" fmla="*/ -17 w 72819"/>
                  <a:gd name="connsiteY5" fmla="*/ 104613 h 117532"/>
                  <a:gd name="connsiteX6" fmla="*/ 5599 w 72819"/>
                  <a:gd name="connsiteY6" fmla="*/ 111736 h 117532"/>
                  <a:gd name="connsiteX7" fmla="*/ 13681 w 72819"/>
                  <a:gd name="connsiteY7" fmla="*/ 107490 h 117532"/>
                  <a:gd name="connsiteX8" fmla="*/ 57924 w 72819"/>
                  <a:gd name="connsiteY8" fmla="*/ 17770 h 117532"/>
                  <a:gd name="connsiteX9" fmla="*/ 48884 w 72819"/>
                  <a:gd name="connsiteY9" fmla="*/ 108860 h 117532"/>
                  <a:gd name="connsiteX10" fmla="*/ 54121 w 72819"/>
                  <a:gd name="connsiteY10" fmla="*/ 117462 h 117532"/>
                  <a:gd name="connsiteX11" fmla="*/ 54226 w 72819"/>
                  <a:gd name="connsiteY11" fmla="*/ 117489 h 117532"/>
                  <a:gd name="connsiteX12" fmla="*/ 55733 w 72819"/>
                  <a:gd name="connsiteY12" fmla="*/ 117489 h 117532"/>
                  <a:gd name="connsiteX13" fmla="*/ 62719 w 72819"/>
                  <a:gd name="connsiteY13" fmla="*/ 111873 h 117532"/>
                  <a:gd name="connsiteX14" fmla="*/ 71348 w 72819"/>
                  <a:gd name="connsiteY14" fmla="*/ 11606 h 117532"/>
                  <a:gd name="connsiteX15" fmla="*/ 61760 w 72819"/>
                  <a:gd name="connsiteY15" fmla="*/ -37 h 117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819" h="117532">
                    <a:moveTo>
                      <a:pt x="61760" y="-37"/>
                    </a:moveTo>
                    <a:cubicBezTo>
                      <a:pt x="57240" y="-37"/>
                      <a:pt x="46418" y="-1818"/>
                      <a:pt x="15325" y="67356"/>
                    </a:cubicBezTo>
                    <a:lnTo>
                      <a:pt x="17105" y="10236"/>
                    </a:lnTo>
                    <a:cubicBezTo>
                      <a:pt x="17183" y="6360"/>
                      <a:pt x="14137" y="3127"/>
                      <a:pt x="10256" y="2976"/>
                    </a:cubicBezTo>
                    <a:cubicBezTo>
                      <a:pt x="6376" y="2963"/>
                      <a:pt x="3147" y="5949"/>
                      <a:pt x="2860" y="9825"/>
                    </a:cubicBezTo>
                    <a:lnTo>
                      <a:pt x="-17" y="104613"/>
                    </a:lnTo>
                    <a:cubicBezTo>
                      <a:pt x="-41" y="108010"/>
                      <a:pt x="2291" y="110969"/>
                      <a:pt x="5599" y="111736"/>
                    </a:cubicBezTo>
                    <a:cubicBezTo>
                      <a:pt x="8965" y="112462"/>
                      <a:pt x="12367" y="110668"/>
                      <a:pt x="13681" y="107490"/>
                    </a:cubicBezTo>
                    <a:cubicBezTo>
                      <a:pt x="25590" y="76259"/>
                      <a:pt x="40402" y="46220"/>
                      <a:pt x="57924" y="17770"/>
                    </a:cubicBezTo>
                    <a:cubicBezTo>
                      <a:pt x="58842" y="48398"/>
                      <a:pt x="55803" y="79012"/>
                      <a:pt x="48884" y="108860"/>
                    </a:cubicBezTo>
                    <a:cubicBezTo>
                      <a:pt x="47954" y="112681"/>
                      <a:pt x="50299" y="116530"/>
                      <a:pt x="54121" y="117462"/>
                    </a:cubicBezTo>
                    <a:cubicBezTo>
                      <a:pt x="54156" y="117475"/>
                      <a:pt x="54190" y="117475"/>
                      <a:pt x="54226" y="117489"/>
                    </a:cubicBezTo>
                    <a:lnTo>
                      <a:pt x="55733" y="117489"/>
                    </a:lnTo>
                    <a:cubicBezTo>
                      <a:pt x="59113" y="117558"/>
                      <a:pt x="62056" y="115188"/>
                      <a:pt x="62719" y="111873"/>
                    </a:cubicBezTo>
                    <a:cubicBezTo>
                      <a:pt x="62719" y="109270"/>
                      <a:pt x="77375" y="47083"/>
                      <a:pt x="71348" y="11606"/>
                    </a:cubicBezTo>
                    <a:cubicBezTo>
                      <a:pt x="69978" y="2291"/>
                      <a:pt x="64773" y="237"/>
                      <a:pt x="61760" y="-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1F79B5FE-CCEC-46E6-968B-61F29BFB4934}"/>
                  </a:ext>
                </a:extLst>
              </p:cNvPr>
              <p:cNvSpPr/>
              <p:nvPr/>
            </p:nvSpPr>
            <p:spPr>
              <a:xfrm>
                <a:off x="7358790" y="2355236"/>
                <a:ext cx="77504" cy="75259"/>
              </a:xfrm>
              <a:custGeom>
                <a:avLst/>
                <a:gdLst>
                  <a:gd name="connsiteX0" fmla="*/ 73279 w 77504"/>
                  <a:gd name="connsiteY0" fmla="*/ 28646 h 75259"/>
                  <a:gd name="connsiteX1" fmla="*/ 51089 w 77504"/>
                  <a:gd name="connsiteY1" fmla="*/ 26728 h 75259"/>
                  <a:gd name="connsiteX2" fmla="*/ 53829 w 77504"/>
                  <a:gd name="connsiteY2" fmla="*/ 8099 h 75259"/>
                  <a:gd name="connsiteX3" fmla="*/ 47814 w 77504"/>
                  <a:gd name="connsiteY3" fmla="*/ 19 h 75259"/>
                  <a:gd name="connsiteX4" fmla="*/ 47802 w 77504"/>
                  <a:gd name="connsiteY4" fmla="*/ 17 h 75259"/>
                  <a:gd name="connsiteX5" fmla="*/ 39720 w 77504"/>
                  <a:gd name="connsiteY5" fmla="*/ 6044 h 75259"/>
                  <a:gd name="connsiteX6" fmla="*/ 36980 w 77504"/>
                  <a:gd name="connsiteY6" fmla="*/ 26043 h 75259"/>
                  <a:gd name="connsiteX7" fmla="*/ 7804 w 77504"/>
                  <a:gd name="connsiteY7" fmla="*/ 22893 h 75259"/>
                  <a:gd name="connsiteX8" fmla="*/ -3 w 77504"/>
                  <a:gd name="connsiteY8" fmla="*/ 29468 h 75259"/>
                  <a:gd name="connsiteX9" fmla="*/ 6572 w 77504"/>
                  <a:gd name="connsiteY9" fmla="*/ 37138 h 75259"/>
                  <a:gd name="connsiteX10" fmla="*/ 35200 w 77504"/>
                  <a:gd name="connsiteY10" fmla="*/ 39741 h 75259"/>
                  <a:gd name="connsiteX11" fmla="*/ 31364 w 77504"/>
                  <a:gd name="connsiteY11" fmla="*/ 67136 h 75259"/>
                  <a:gd name="connsiteX12" fmla="*/ 37391 w 77504"/>
                  <a:gd name="connsiteY12" fmla="*/ 75218 h 75259"/>
                  <a:gd name="connsiteX13" fmla="*/ 38487 w 77504"/>
                  <a:gd name="connsiteY13" fmla="*/ 75218 h 75259"/>
                  <a:gd name="connsiteX14" fmla="*/ 45473 w 77504"/>
                  <a:gd name="connsiteY14" fmla="*/ 69191 h 75259"/>
                  <a:gd name="connsiteX15" fmla="*/ 49445 w 77504"/>
                  <a:gd name="connsiteY15" fmla="*/ 41796 h 75259"/>
                  <a:gd name="connsiteX16" fmla="*/ 72320 w 77504"/>
                  <a:gd name="connsiteY16" fmla="*/ 43850 h 75259"/>
                  <a:gd name="connsiteX17" fmla="*/ 72320 w 77504"/>
                  <a:gd name="connsiteY17" fmla="*/ 43850 h 75259"/>
                  <a:gd name="connsiteX18" fmla="*/ 77211 w 77504"/>
                  <a:gd name="connsiteY18" fmla="*/ 35045 h 75259"/>
                  <a:gd name="connsiteX19" fmla="*/ 72320 w 77504"/>
                  <a:gd name="connsiteY19" fmla="*/ 30152 h 75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7504" h="75259">
                    <a:moveTo>
                      <a:pt x="73279" y="28646"/>
                    </a:moveTo>
                    <a:lnTo>
                      <a:pt x="51089" y="26728"/>
                    </a:lnTo>
                    <a:lnTo>
                      <a:pt x="53829" y="8099"/>
                    </a:lnTo>
                    <a:cubicBezTo>
                      <a:pt x="54404" y="4206"/>
                      <a:pt x="51705" y="590"/>
                      <a:pt x="47814" y="19"/>
                    </a:cubicBezTo>
                    <a:cubicBezTo>
                      <a:pt x="47810" y="19"/>
                      <a:pt x="47806" y="17"/>
                      <a:pt x="47802" y="17"/>
                    </a:cubicBezTo>
                    <a:cubicBezTo>
                      <a:pt x="43925" y="-477"/>
                      <a:pt x="40353" y="2187"/>
                      <a:pt x="39720" y="6044"/>
                    </a:cubicBezTo>
                    <a:lnTo>
                      <a:pt x="36980" y="26043"/>
                    </a:lnTo>
                    <a:lnTo>
                      <a:pt x="7804" y="22893"/>
                    </a:lnTo>
                    <a:cubicBezTo>
                      <a:pt x="3865" y="22650"/>
                      <a:pt x="428" y="25543"/>
                      <a:pt x="-3" y="29468"/>
                    </a:cubicBezTo>
                    <a:cubicBezTo>
                      <a:pt x="-242" y="33380"/>
                      <a:pt x="2669" y="36775"/>
                      <a:pt x="6572" y="37138"/>
                    </a:cubicBezTo>
                    <a:lnTo>
                      <a:pt x="35200" y="39741"/>
                    </a:lnTo>
                    <a:lnTo>
                      <a:pt x="31364" y="67136"/>
                    </a:lnTo>
                    <a:cubicBezTo>
                      <a:pt x="30870" y="71013"/>
                      <a:pt x="33534" y="74585"/>
                      <a:pt x="37391" y="75218"/>
                    </a:cubicBezTo>
                    <a:lnTo>
                      <a:pt x="38487" y="75218"/>
                    </a:lnTo>
                    <a:cubicBezTo>
                      <a:pt x="41979" y="75192"/>
                      <a:pt x="44936" y="72640"/>
                      <a:pt x="45473" y="69191"/>
                    </a:cubicBezTo>
                    <a:lnTo>
                      <a:pt x="49445" y="41796"/>
                    </a:lnTo>
                    <a:lnTo>
                      <a:pt x="72320" y="43850"/>
                    </a:lnTo>
                    <a:lnTo>
                      <a:pt x="72320" y="43850"/>
                    </a:lnTo>
                    <a:cubicBezTo>
                      <a:pt x="76101" y="42769"/>
                      <a:pt x="78293" y="38827"/>
                      <a:pt x="77211" y="35045"/>
                    </a:cubicBezTo>
                    <a:cubicBezTo>
                      <a:pt x="76539" y="32678"/>
                      <a:pt x="74690" y="30829"/>
                      <a:pt x="72320" y="3015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D03D724F-BCF1-4D62-A4A9-52C6CDE7D1D3}"/>
                  </a:ext>
                </a:extLst>
              </p:cNvPr>
              <p:cNvSpPr/>
              <p:nvPr/>
            </p:nvSpPr>
            <p:spPr>
              <a:xfrm>
                <a:off x="7450098" y="2239768"/>
                <a:ext cx="75105" cy="344973"/>
              </a:xfrm>
              <a:custGeom>
                <a:avLst/>
                <a:gdLst>
                  <a:gd name="connsiteX0" fmla="*/ 71006 w 75105"/>
                  <a:gd name="connsiteY0" fmla="*/ 10287 h 344973"/>
                  <a:gd name="connsiteX1" fmla="*/ 28817 w 75105"/>
                  <a:gd name="connsiteY1" fmla="*/ 2890 h 344973"/>
                  <a:gd name="connsiteX2" fmla="*/ 20188 w 75105"/>
                  <a:gd name="connsiteY2" fmla="*/ 25492 h 344973"/>
                  <a:gd name="connsiteX3" fmla="*/ 28817 w 75105"/>
                  <a:gd name="connsiteY3" fmla="*/ 60558 h 344973"/>
                  <a:gd name="connsiteX4" fmla="*/ 29776 w 75105"/>
                  <a:gd name="connsiteY4" fmla="*/ 104527 h 344973"/>
                  <a:gd name="connsiteX5" fmla="*/ 7175 w 75105"/>
                  <a:gd name="connsiteY5" fmla="*/ 129731 h 344973"/>
                  <a:gd name="connsiteX6" fmla="*/ -16 w 75105"/>
                  <a:gd name="connsiteY6" fmla="*/ 136779 h 344973"/>
                  <a:gd name="connsiteX7" fmla="*/ 1833 w 75105"/>
                  <a:gd name="connsiteY7" fmla="*/ 141648 h 344973"/>
                  <a:gd name="connsiteX8" fmla="*/ 20188 w 75105"/>
                  <a:gd name="connsiteY8" fmla="*/ 201781 h 344973"/>
                  <a:gd name="connsiteX9" fmla="*/ 25804 w 75105"/>
                  <a:gd name="connsiteY9" fmla="*/ 334786 h 344973"/>
                  <a:gd name="connsiteX10" fmla="*/ 64568 w 75105"/>
                  <a:gd name="connsiteY10" fmla="*/ 344922 h 344973"/>
                  <a:gd name="connsiteX11" fmla="*/ 69458 w 75105"/>
                  <a:gd name="connsiteY11" fmla="*/ 336114 h 344973"/>
                  <a:gd name="connsiteX12" fmla="*/ 64568 w 75105"/>
                  <a:gd name="connsiteY12" fmla="*/ 331224 h 344973"/>
                  <a:gd name="connsiteX13" fmla="*/ 34570 w 75105"/>
                  <a:gd name="connsiteY13" fmla="*/ 324239 h 344973"/>
                  <a:gd name="connsiteX14" fmla="*/ 34570 w 75105"/>
                  <a:gd name="connsiteY14" fmla="*/ 204521 h 344973"/>
                  <a:gd name="connsiteX15" fmla="*/ 18544 w 75105"/>
                  <a:gd name="connsiteY15" fmla="*/ 140278 h 344973"/>
                  <a:gd name="connsiteX16" fmla="*/ 42241 w 75105"/>
                  <a:gd name="connsiteY16" fmla="*/ 112883 h 344973"/>
                  <a:gd name="connsiteX17" fmla="*/ 42241 w 75105"/>
                  <a:gd name="connsiteY17" fmla="*/ 56996 h 344973"/>
                  <a:gd name="connsiteX18" fmla="*/ 34296 w 75105"/>
                  <a:gd name="connsiteY18" fmla="*/ 25492 h 344973"/>
                  <a:gd name="connsiteX19" fmla="*/ 36351 w 75105"/>
                  <a:gd name="connsiteY19" fmla="*/ 16040 h 344973"/>
                  <a:gd name="connsiteX20" fmla="*/ 63747 w 75105"/>
                  <a:gd name="connsiteY20" fmla="*/ 23574 h 344973"/>
                  <a:gd name="connsiteX21" fmla="*/ 73472 w 75105"/>
                  <a:gd name="connsiteY21" fmla="*/ 21108 h 344973"/>
                  <a:gd name="connsiteX22" fmla="*/ 72568 w 75105"/>
                  <a:gd name="connsiteY22" fmla="*/ 11271 h 344973"/>
                  <a:gd name="connsiteX23" fmla="*/ 71006 w 75105"/>
                  <a:gd name="connsiteY23" fmla="*/ 10287 h 344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5105" h="344973">
                    <a:moveTo>
                      <a:pt x="71006" y="10287"/>
                    </a:moveTo>
                    <a:cubicBezTo>
                      <a:pt x="66486" y="7548"/>
                      <a:pt x="42789" y="-5876"/>
                      <a:pt x="28817" y="2890"/>
                    </a:cubicBezTo>
                    <a:cubicBezTo>
                      <a:pt x="21612" y="7963"/>
                      <a:pt x="18188" y="16903"/>
                      <a:pt x="20188" y="25492"/>
                    </a:cubicBezTo>
                    <a:cubicBezTo>
                      <a:pt x="21475" y="37515"/>
                      <a:pt x="24379" y="49312"/>
                      <a:pt x="28817" y="60558"/>
                    </a:cubicBezTo>
                    <a:cubicBezTo>
                      <a:pt x="34707" y="77269"/>
                      <a:pt x="38954" y="89186"/>
                      <a:pt x="29776" y="104527"/>
                    </a:cubicBezTo>
                    <a:cubicBezTo>
                      <a:pt x="16078" y="127676"/>
                      <a:pt x="6764" y="129731"/>
                      <a:pt x="7175" y="129731"/>
                    </a:cubicBezTo>
                    <a:cubicBezTo>
                      <a:pt x="3244" y="129690"/>
                      <a:pt x="25" y="132845"/>
                      <a:pt x="-16" y="136779"/>
                    </a:cubicBezTo>
                    <a:cubicBezTo>
                      <a:pt x="-44" y="138578"/>
                      <a:pt x="627" y="140318"/>
                      <a:pt x="1833" y="141648"/>
                    </a:cubicBezTo>
                    <a:cubicBezTo>
                      <a:pt x="15873" y="158363"/>
                      <a:pt x="22503" y="180074"/>
                      <a:pt x="20188" y="201781"/>
                    </a:cubicBezTo>
                    <a:cubicBezTo>
                      <a:pt x="16626" y="225341"/>
                      <a:pt x="8545" y="321910"/>
                      <a:pt x="25804" y="334786"/>
                    </a:cubicBezTo>
                    <a:cubicBezTo>
                      <a:pt x="37556" y="341635"/>
                      <a:pt x="50967" y="345141"/>
                      <a:pt x="64568" y="344922"/>
                    </a:cubicBezTo>
                    <a:cubicBezTo>
                      <a:pt x="68349" y="343840"/>
                      <a:pt x="70541" y="339895"/>
                      <a:pt x="69458" y="336114"/>
                    </a:cubicBezTo>
                    <a:cubicBezTo>
                      <a:pt x="68787" y="333745"/>
                      <a:pt x="66938" y="331896"/>
                      <a:pt x="64568" y="331224"/>
                    </a:cubicBezTo>
                    <a:cubicBezTo>
                      <a:pt x="54144" y="331471"/>
                      <a:pt x="43816" y="329060"/>
                      <a:pt x="34570" y="324239"/>
                    </a:cubicBezTo>
                    <a:cubicBezTo>
                      <a:pt x="27722" y="316431"/>
                      <a:pt x="27448" y="248216"/>
                      <a:pt x="34570" y="204521"/>
                    </a:cubicBezTo>
                    <a:cubicBezTo>
                      <a:pt x="37337" y="181862"/>
                      <a:pt x="31639" y="158980"/>
                      <a:pt x="18544" y="140278"/>
                    </a:cubicBezTo>
                    <a:cubicBezTo>
                      <a:pt x="28270" y="132905"/>
                      <a:pt x="36351" y="123571"/>
                      <a:pt x="42241" y="112883"/>
                    </a:cubicBezTo>
                    <a:cubicBezTo>
                      <a:pt x="54843" y="91925"/>
                      <a:pt x="48542" y="74118"/>
                      <a:pt x="42241" y="56996"/>
                    </a:cubicBezTo>
                    <a:cubicBezTo>
                      <a:pt x="38200" y="46896"/>
                      <a:pt x="35529" y="36300"/>
                      <a:pt x="34296" y="25492"/>
                    </a:cubicBezTo>
                    <a:cubicBezTo>
                      <a:pt x="34296" y="23163"/>
                      <a:pt x="34296" y="17547"/>
                      <a:pt x="36351" y="16040"/>
                    </a:cubicBezTo>
                    <a:cubicBezTo>
                      <a:pt x="41008" y="13027"/>
                      <a:pt x="55254" y="18506"/>
                      <a:pt x="63747" y="23574"/>
                    </a:cubicBezTo>
                    <a:cubicBezTo>
                      <a:pt x="67130" y="25485"/>
                      <a:pt x="71417" y="24399"/>
                      <a:pt x="73472" y="21108"/>
                    </a:cubicBezTo>
                    <a:cubicBezTo>
                      <a:pt x="75937" y="18143"/>
                      <a:pt x="75540" y="13738"/>
                      <a:pt x="72568" y="11271"/>
                    </a:cubicBezTo>
                    <a:cubicBezTo>
                      <a:pt x="72088" y="10875"/>
                      <a:pt x="71568" y="10545"/>
                      <a:pt x="71006" y="1028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90D91C0B-C14C-40E8-A0F5-92B93A650519}"/>
                  </a:ext>
                </a:extLst>
              </p:cNvPr>
              <p:cNvSpPr/>
              <p:nvPr/>
            </p:nvSpPr>
            <p:spPr>
              <a:xfrm>
                <a:off x="7538841" y="2317917"/>
                <a:ext cx="117662" cy="230608"/>
              </a:xfrm>
              <a:custGeom>
                <a:avLst/>
                <a:gdLst>
                  <a:gd name="connsiteX0" fmla="*/ 113488 w 117662"/>
                  <a:gd name="connsiteY0" fmla="*/ 490 h 230608"/>
                  <a:gd name="connsiteX1" fmla="*/ 104447 w 117662"/>
                  <a:gd name="connsiteY1" fmla="*/ 3640 h 230608"/>
                  <a:gd name="connsiteX2" fmla="*/ 41164 w 117662"/>
                  <a:gd name="connsiteY2" fmla="*/ 75005 h 230608"/>
                  <a:gd name="connsiteX3" fmla="*/ 35548 w 117662"/>
                  <a:gd name="connsiteY3" fmla="*/ 69800 h 230608"/>
                  <a:gd name="connsiteX4" fmla="*/ 42671 w 117662"/>
                  <a:gd name="connsiteY4" fmla="*/ 21310 h 230608"/>
                  <a:gd name="connsiteX5" fmla="*/ 38835 w 117662"/>
                  <a:gd name="connsiteY5" fmla="*/ 11996 h 230608"/>
                  <a:gd name="connsiteX6" fmla="*/ 29630 w 117662"/>
                  <a:gd name="connsiteY6" fmla="*/ 15577 h 230608"/>
                  <a:gd name="connsiteX7" fmla="*/ 29521 w 117662"/>
                  <a:gd name="connsiteY7" fmla="*/ 15831 h 230608"/>
                  <a:gd name="connsiteX8" fmla="*/ 22535 w 117662"/>
                  <a:gd name="connsiteY8" fmla="*/ 75690 h 230608"/>
                  <a:gd name="connsiteX9" fmla="*/ 36233 w 117662"/>
                  <a:gd name="connsiteY9" fmla="*/ 88429 h 230608"/>
                  <a:gd name="connsiteX10" fmla="*/ 91023 w 117662"/>
                  <a:gd name="connsiteY10" fmla="*/ 50760 h 230608"/>
                  <a:gd name="connsiteX11" fmla="*/ 75819 w 117662"/>
                  <a:gd name="connsiteY11" fmla="*/ 128153 h 230608"/>
                  <a:gd name="connsiteX12" fmla="*/ 13494 w 117662"/>
                  <a:gd name="connsiteY12" fmla="*/ 169246 h 230608"/>
                  <a:gd name="connsiteX13" fmla="*/ 2262 w 117662"/>
                  <a:gd name="connsiteY13" fmla="*/ 210339 h 230608"/>
                  <a:gd name="connsiteX14" fmla="*/ 41986 w 117662"/>
                  <a:gd name="connsiteY14" fmla="*/ 230337 h 230608"/>
                  <a:gd name="connsiteX15" fmla="*/ 47739 w 117662"/>
                  <a:gd name="connsiteY15" fmla="*/ 230337 h 230608"/>
                  <a:gd name="connsiteX16" fmla="*/ 86777 w 117662"/>
                  <a:gd name="connsiteY16" fmla="*/ 175547 h 230608"/>
                  <a:gd name="connsiteX17" fmla="*/ 88832 w 117662"/>
                  <a:gd name="connsiteY17" fmla="*/ 141165 h 230608"/>
                  <a:gd name="connsiteX18" fmla="*/ 88832 w 117662"/>
                  <a:gd name="connsiteY18" fmla="*/ 138700 h 230608"/>
                  <a:gd name="connsiteX19" fmla="*/ 107461 w 117662"/>
                  <a:gd name="connsiteY19" fmla="*/ 129659 h 230608"/>
                  <a:gd name="connsiteX20" fmla="*/ 111077 w 117662"/>
                  <a:gd name="connsiteY20" fmla="*/ 120468 h 230608"/>
                  <a:gd name="connsiteX21" fmla="*/ 111022 w 117662"/>
                  <a:gd name="connsiteY21" fmla="*/ 120345 h 230608"/>
                  <a:gd name="connsiteX22" fmla="*/ 101612 w 117662"/>
                  <a:gd name="connsiteY22" fmla="*/ 116767 h 230608"/>
                  <a:gd name="connsiteX23" fmla="*/ 101571 w 117662"/>
                  <a:gd name="connsiteY23" fmla="*/ 116783 h 230608"/>
                  <a:gd name="connsiteX24" fmla="*/ 91160 w 117662"/>
                  <a:gd name="connsiteY24" fmla="*/ 121715 h 230608"/>
                  <a:gd name="connsiteX25" fmla="*/ 117460 w 117662"/>
                  <a:gd name="connsiteY25" fmla="*/ 8572 h 230608"/>
                  <a:gd name="connsiteX26" fmla="*/ 113488 w 117662"/>
                  <a:gd name="connsiteY26" fmla="*/ 490 h 230608"/>
                  <a:gd name="connsiteX27" fmla="*/ 72395 w 117662"/>
                  <a:gd name="connsiteY27" fmla="*/ 173766 h 230608"/>
                  <a:gd name="connsiteX28" fmla="*/ 46643 w 117662"/>
                  <a:gd name="connsiteY28" fmla="*/ 214859 h 230608"/>
                  <a:gd name="connsiteX29" fmla="*/ 15138 w 117662"/>
                  <a:gd name="connsiteY29" fmla="*/ 203353 h 230608"/>
                  <a:gd name="connsiteX30" fmla="*/ 23494 w 117662"/>
                  <a:gd name="connsiteY30" fmla="*/ 178149 h 230608"/>
                  <a:gd name="connsiteX31" fmla="*/ 74312 w 117662"/>
                  <a:gd name="connsiteY31" fmla="*/ 145549 h 230608"/>
                  <a:gd name="connsiteX32" fmla="*/ 72805 w 117662"/>
                  <a:gd name="connsiteY32" fmla="*/ 173766 h 230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17662" h="230608">
                    <a:moveTo>
                      <a:pt x="113488" y="490"/>
                    </a:moveTo>
                    <a:cubicBezTo>
                      <a:pt x="110104" y="-877"/>
                      <a:pt x="106242" y="471"/>
                      <a:pt x="104447" y="3640"/>
                    </a:cubicBezTo>
                    <a:cubicBezTo>
                      <a:pt x="83627" y="41309"/>
                      <a:pt x="53081" y="78978"/>
                      <a:pt x="41164" y="75005"/>
                    </a:cubicBezTo>
                    <a:cubicBezTo>
                      <a:pt x="38643" y="74126"/>
                      <a:pt x="36616" y="72240"/>
                      <a:pt x="35548" y="69800"/>
                    </a:cubicBezTo>
                    <a:cubicBezTo>
                      <a:pt x="30480" y="58705"/>
                      <a:pt x="37191" y="34186"/>
                      <a:pt x="42671" y="21310"/>
                    </a:cubicBezTo>
                    <a:cubicBezTo>
                      <a:pt x="44109" y="17679"/>
                      <a:pt x="42410" y="13564"/>
                      <a:pt x="38835" y="11996"/>
                    </a:cubicBezTo>
                    <a:cubicBezTo>
                      <a:pt x="35301" y="10441"/>
                      <a:pt x="31178" y="12045"/>
                      <a:pt x="29630" y="15577"/>
                    </a:cubicBezTo>
                    <a:cubicBezTo>
                      <a:pt x="29589" y="15660"/>
                      <a:pt x="29548" y="15745"/>
                      <a:pt x="29521" y="15831"/>
                    </a:cubicBezTo>
                    <a:cubicBezTo>
                      <a:pt x="27877" y="19804"/>
                      <a:pt x="13357" y="55281"/>
                      <a:pt x="22535" y="75690"/>
                    </a:cubicBezTo>
                    <a:cubicBezTo>
                      <a:pt x="25151" y="81645"/>
                      <a:pt x="30110" y="86255"/>
                      <a:pt x="36233" y="88429"/>
                    </a:cubicBezTo>
                    <a:cubicBezTo>
                      <a:pt x="53492" y="94182"/>
                      <a:pt x="74312" y="73225"/>
                      <a:pt x="91023" y="50760"/>
                    </a:cubicBezTo>
                    <a:cubicBezTo>
                      <a:pt x="84517" y="76253"/>
                      <a:pt x="79435" y="102091"/>
                      <a:pt x="75819" y="128153"/>
                    </a:cubicBezTo>
                    <a:cubicBezTo>
                      <a:pt x="53314" y="139015"/>
                      <a:pt x="32342" y="152836"/>
                      <a:pt x="13494" y="169246"/>
                    </a:cubicBezTo>
                    <a:cubicBezTo>
                      <a:pt x="1331" y="179122"/>
                      <a:pt x="-3176" y="195655"/>
                      <a:pt x="2262" y="210339"/>
                    </a:cubicBezTo>
                    <a:cubicBezTo>
                      <a:pt x="10440" y="224214"/>
                      <a:pt x="25973" y="232036"/>
                      <a:pt x="41986" y="230337"/>
                    </a:cubicBezTo>
                    <a:lnTo>
                      <a:pt x="47739" y="230337"/>
                    </a:lnTo>
                    <a:cubicBezTo>
                      <a:pt x="84859" y="227735"/>
                      <a:pt x="85681" y="206777"/>
                      <a:pt x="86777" y="175547"/>
                    </a:cubicBezTo>
                    <a:cubicBezTo>
                      <a:pt x="86777" y="165684"/>
                      <a:pt x="86777" y="154452"/>
                      <a:pt x="88832" y="141165"/>
                    </a:cubicBezTo>
                    <a:cubicBezTo>
                      <a:pt x="88832" y="140344"/>
                      <a:pt x="88832" y="139522"/>
                      <a:pt x="88832" y="138700"/>
                    </a:cubicBezTo>
                    <a:cubicBezTo>
                      <a:pt x="99653" y="133221"/>
                      <a:pt x="107187" y="129796"/>
                      <a:pt x="107461" y="129659"/>
                    </a:cubicBezTo>
                    <a:cubicBezTo>
                      <a:pt x="110995" y="128125"/>
                      <a:pt x="112611" y="124002"/>
                      <a:pt x="111077" y="120468"/>
                    </a:cubicBezTo>
                    <a:cubicBezTo>
                      <a:pt x="111063" y="120427"/>
                      <a:pt x="111036" y="120386"/>
                      <a:pt x="111022" y="120345"/>
                    </a:cubicBezTo>
                    <a:cubicBezTo>
                      <a:pt x="109406" y="116756"/>
                      <a:pt x="105187" y="115155"/>
                      <a:pt x="101612" y="116767"/>
                    </a:cubicBezTo>
                    <a:cubicBezTo>
                      <a:pt x="101598" y="116772"/>
                      <a:pt x="101584" y="116778"/>
                      <a:pt x="101571" y="116783"/>
                    </a:cubicBezTo>
                    <a:lnTo>
                      <a:pt x="91160" y="121715"/>
                    </a:lnTo>
                    <a:cubicBezTo>
                      <a:pt x="97502" y="83477"/>
                      <a:pt x="106283" y="45686"/>
                      <a:pt x="117460" y="8572"/>
                    </a:cubicBezTo>
                    <a:cubicBezTo>
                      <a:pt x="118227" y="5276"/>
                      <a:pt x="116556" y="1899"/>
                      <a:pt x="113488" y="490"/>
                    </a:cubicBezTo>
                    <a:close/>
                    <a:moveTo>
                      <a:pt x="72395" y="173766"/>
                    </a:moveTo>
                    <a:cubicBezTo>
                      <a:pt x="71162" y="207188"/>
                      <a:pt x="70203" y="213489"/>
                      <a:pt x="46643" y="214859"/>
                    </a:cubicBezTo>
                    <a:cubicBezTo>
                      <a:pt x="30617" y="215955"/>
                      <a:pt x="19247" y="211709"/>
                      <a:pt x="15138" y="203353"/>
                    </a:cubicBezTo>
                    <a:cubicBezTo>
                      <a:pt x="12385" y="194025"/>
                      <a:pt x="15727" y="183984"/>
                      <a:pt x="23494" y="178149"/>
                    </a:cubicBezTo>
                    <a:cubicBezTo>
                      <a:pt x="39013" y="165218"/>
                      <a:pt x="56081" y="154260"/>
                      <a:pt x="74312" y="145549"/>
                    </a:cubicBezTo>
                    <a:cubicBezTo>
                      <a:pt x="73353" y="155959"/>
                      <a:pt x="73079" y="165273"/>
                      <a:pt x="72805" y="1737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CAA16168-1925-4B18-BC20-C70A77851A9E}"/>
                  </a:ext>
                </a:extLst>
              </p:cNvPr>
              <p:cNvSpPr/>
              <p:nvPr/>
            </p:nvSpPr>
            <p:spPr>
              <a:xfrm>
                <a:off x="7667540" y="2410634"/>
                <a:ext cx="89147" cy="82734"/>
              </a:xfrm>
              <a:custGeom>
                <a:avLst/>
                <a:gdLst>
                  <a:gd name="connsiteX0" fmla="*/ 76563 w 89147"/>
                  <a:gd name="connsiteY0" fmla="*/ 56667 h 82734"/>
                  <a:gd name="connsiteX1" fmla="*/ 62865 w 89147"/>
                  <a:gd name="connsiteY1" fmla="*/ 66803 h 82734"/>
                  <a:gd name="connsiteX2" fmla="*/ 63550 w 89147"/>
                  <a:gd name="connsiteY2" fmla="*/ 55708 h 82734"/>
                  <a:gd name="connsiteX3" fmla="*/ 59714 w 89147"/>
                  <a:gd name="connsiteY3" fmla="*/ 8999 h 82734"/>
                  <a:gd name="connsiteX4" fmla="*/ 47387 w 89147"/>
                  <a:gd name="connsiteY4" fmla="*/ -42 h 82734"/>
                  <a:gd name="connsiteX5" fmla="*/ 23553 w 89147"/>
                  <a:gd name="connsiteY5" fmla="*/ 22012 h 82734"/>
                  <a:gd name="connsiteX6" fmla="*/ 25744 w 89147"/>
                  <a:gd name="connsiteY6" fmla="*/ 10369 h 82734"/>
                  <a:gd name="connsiteX7" fmla="*/ 19991 w 89147"/>
                  <a:gd name="connsiteY7" fmla="*/ 2013 h 82734"/>
                  <a:gd name="connsiteX8" fmla="*/ 11773 w 89147"/>
                  <a:gd name="connsiteY8" fmla="*/ 7766 h 82734"/>
                  <a:gd name="connsiteX9" fmla="*/ 266 w 89147"/>
                  <a:gd name="connsiteY9" fmla="*/ 70913 h 82734"/>
                  <a:gd name="connsiteX10" fmla="*/ 5129 w 89147"/>
                  <a:gd name="connsiteY10" fmla="*/ 79748 h 82734"/>
                  <a:gd name="connsiteX11" fmla="*/ 13964 w 89147"/>
                  <a:gd name="connsiteY11" fmla="*/ 74885 h 82734"/>
                  <a:gd name="connsiteX12" fmla="*/ 46839 w 89147"/>
                  <a:gd name="connsiteY12" fmla="*/ 14889 h 82734"/>
                  <a:gd name="connsiteX13" fmla="*/ 49441 w 89147"/>
                  <a:gd name="connsiteY13" fmla="*/ 54612 h 82734"/>
                  <a:gd name="connsiteX14" fmla="*/ 53687 w 89147"/>
                  <a:gd name="connsiteY14" fmla="*/ 80775 h 82734"/>
                  <a:gd name="connsiteX15" fmla="*/ 59577 w 89147"/>
                  <a:gd name="connsiteY15" fmla="*/ 82693 h 82734"/>
                  <a:gd name="connsiteX16" fmla="*/ 64509 w 89147"/>
                  <a:gd name="connsiteY16" fmla="*/ 81734 h 82734"/>
                  <a:gd name="connsiteX17" fmla="*/ 87932 w 89147"/>
                  <a:gd name="connsiteY17" fmla="*/ 64612 h 82734"/>
                  <a:gd name="connsiteX18" fmla="*/ 86055 w 89147"/>
                  <a:gd name="connsiteY18" fmla="*/ 54914 h 82734"/>
                  <a:gd name="connsiteX19" fmla="*/ 86014 w 89147"/>
                  <a:gd name="connsiteY19" fmla="*/ 54886 h 82734"/>
                  <a:gd name="connsiteX20" fmla="*/ 76563 w 89147"/>
                  <a:gd name="connsiteY20" fmla="*/ 56667 h 82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9147" h="82734">
                    <a:moveTo>
                      <a:pt x="76563" y="56667"/>
                    </a:moveTo>
                    <a:cubicBezTo>
                      <a:pt x="72905" y="61119"/>
                      <a:pt x="68193" y="64598"/>
                      <a:pt x="62865" y="66803"/>
                    </a:cubicBezTo>
                    <a:cubicBezTo>
                      <a:pt x="62865" y="63653"/>
                      <a:pt x="62865" y="59270"/>
                      <a:pt x="63550" y="55708"/>
                    </a:cubicBezTo>
                    <a:cubicBezTo>
                      <a:pt x="66002" y="40052"/>
                      <a:pt x="64687" y="24044"/>
                      <a:pt x="59714" y="8999"/>
                    </a:cubicBezTo>
                    <a:cubicBezTo>
                      <a:pt x="57824" y="3760"/>
                      <a:pt x="52948" y="186"/>
                      <a:pt x="47387" y="-42"/>
                    </a:cubicBezTo>
                    <a:cubicBezTo>
                      <a:pt x="39716" y="-42"/>
                      <a:pt x="31360" y="9547"/>
                      <a:pt x="23553" y="22012"/>
                    </a:cubicBezTo>
                    <a:lnTo>
                      <a:pt x="25744" y="10369"/>
                    </a:lnTo>
                    <a:cubicBezTo>
                      <a:pt x="26333" y="6500"/>
                      <a:pt x="23813" y="2838"/>
                      <a:pt x="19991" y="2013"/>
                    </a:cubicBezTo>
                    <a:cubicBezTo>
                      <a:pt x="16142" y="1349"/>
                      <a:pt x="12471" y="3917"/>
                      <a:pt x="11773" y="7766"/>
                    </a:cubicBezTo>
                    <a:lnTo>
                      <a:pt x="266" y="70913"/>
                    </a:lnTo>
                    <a:cubicBezTo>
                      <a:pt x="-829" y="74693"/>
                      <a:pt x="1349" y="78652"/>
                      <a:pt x="5129" y="79748"/>
                    </a:cubicBezTo>
                    <a:cubicBezTo>
                      <a:pt x="8910" y="80843"/>
                      <a:pt x="12868" y="78665"/>
                      <a:pt x="13964" y="74885"/>
                    </a:cubicBezTo>
                    <a:cubicBezTo>
                      <a:pt x="21470" y="53174"/>
                      <a:pt x="32579" y="32901"/>
                      <a:pt x="46839" y="14889"/>
                    </a:cubicBezTo>
                    <a:cubicBezTo>
                      <a:pt x="50742" y="27751"/>
                      <a:pt x="51633" y="41353"/>
                      <a:pt x="49441" y="54612"/>
                    </a:cubicBezTo>
                    <a:cubicBezTo>
                      <a:pt x="48345" y="68310"/>
                      <a:pt x="47660" y="76392"/>
                      <a:pt x="53687" y="80775"/>
                    </a:cubicBezTo>
                    <a:cubicBezTo>
                      <a:pt x="55400" y="82035"/>
                      <a:pt x="57454" y="82706"/>
                      <a:pt x="59577" y="82693"/>
                    </a:cubicBezTo>
                    <a:cubicBezTo>
                      <a:pt x="61262" y="82679"/>
                      <a:pt x="62933" y="82350"/>
                      <a:pt x="64509" y="81734"/>
                    </a:cubicBezTo>
                    <a:cubicBezTo>
                      <a:pt x="73809" y="78419"/>
                      <a:pt x="81960" y="72474"/>
                      <a:pt x="87932" y="64612"/>
                    </a:cubicBezTo>
                    <a:cubicBezTo>
                      <a:pt x="90096" y="61420"/>
                      <a:pt x="89247" y="57078"/>
                      <a:pt x="86055" y="54914"/>
                    </a:cubicBezTo>
                    <a:cubicBezTo>
                      <a:pt x="86041" y="54900"/>
                      <a:pt x="86028" y="54900"/>
                      <a:pt x="86014" y="54886"/>
                    </a:cubicBezTo>
                    <a:cubicBezTo>
                      <a:pt x="82877" y="52941"/>
                      <a:pt x="78782" y="53708"/>
                      <a:pt x="76563" y="5666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9A5B84CA-902E-4F43-918B-1D318952C2E3}"/>
                  </a:ext>
                </a:extLst>
              </p:cNvPr>
              <p:cNvSpPr/>
              <p:nvPr/>
            </p:nvSpPr>
            <p:spPr>
              <a:xfrm>
                <a:off x="7773505" y="2243172"/>
                <a:ext cx="80201" cy="290061"/>
              </a:xfrm>
              <a:custGeom>
                <a:avLst/>
                <a:gdLst>
                  <a:gd name="connsiteX0" fmla="*/ 76618 w 80201"/>
                  <a:gd name="connsiteY0" fmla="*/ 112492 h 290061"/>
                  <a:gd name="connsiteX1" fmla="*/ 68536 w 80201"/>
                  <a:gd name="connsiteY1" fmla="*/ 114547 h 290061"/>
                  <a:gd name="connsiteX2" fmla="*/ 48236 w 80201"/>
                  <a:gd name="connsiteY2" fmla="*/ 117590 h 290061"/>
                  <a:gd name="connsiteX3" fmla="*/ 47031 w 80201"/>
                  <a:gd name="connsiteY3" fmla="*/ 116601 h 290061"/>
                  <a:gd name="connsiteX4" fmla="*/ 55523 w 80201"/>
                  <a:gd name="connsiteY4" fmla="*/ 71125 h 290061"/>
                  <a:gd name="connsiteX5" fmla="*/ 69221 w 80201"/>
                  <a:gd name="connsiteY5" fmla="*/ 25512 h 290061"/>
                  <a:gd name="connsiteX6" fmla="*/ 62098 w 80201"/>
                  <a:gd name="connsiteY6" fmla="*/ 1678 h 290061"/>
                  <a:gd name="connsiteX7" fmla="*/ 23060 w 80201"/>
                  <a:gd name="connsiteY7" fmla="*/ 16197 h 290061"/>
                  <a:gd name="connsiteX8" fmla="*/ 22238 w 80201"/>
                  <a:gd name="connsiteY8" fmla="*/ 26197 h 290061"/>
                  <a:gd name="connsiteX9" fmla="*/ 32374 w 80201"/>
                  <a:gd name="connsiteY9" fmla="*/ 26197 h 290061"/>
                  <a:gd name="connsiteX10" fmla="*/ 54975 w 80201"/>
                  <a:gd name="connsiteY10" fmla="*/ 13184 h 290061"/>
                  <a:gd name="connsiteX11" fmla="*/ 54975 w 80201"/>
                  <a:gd name="connsiteY11" fmla="*/ 22635 h 290061"/>
                  <a:gd name="connsiteX12" fmla="*/ 41278 w 80201"/>
                  <a:gd name="connsiteY12" fmla="*/ 65235 h 290061"/>
                  <a:gd name="connsiteX13" fmla="*/ 36894 w 80201"/>
                  <a:gd name="connsiteY13" fmla="*/ 126738 h 290061"/>
                  <a:gd name="connsiteX14" fmla="*/ 64975 w 80201"/>
                  <a:gd name="connsiteY14" fmla="*/ 132491 h 290061"/>
                  <a:gd name="connsiteX15" fmla="*/ 48948 w 80201"/>
                  <a:gd name="connsiteY15" fmla="*/ 248510 h 290061"/>
                  <a:gd name="connsiteX16" fmla="*/ 10047 w 80201"/>
                  <a:gd name="connsiteY16" fmla="*/ 275372 h 290061"/>
                  <a:gd name="connsiteX17" fmla="*/ 8677 w 80201"/>
                  <a:gd name="connsiteY17" fmla="*/ 275084 h 290061"/>
                  <a:gd name="connsiteX18" fmla="*/ 185 w 80201"/>
                  <a:gd name="connsiteY18" fmla="*/ 280426 h 290061"/>
                  <a:gd name="connsiteX19" fmla="*/ 5308 w 80201"/>
                  <a:gd name="connsiteY19" fmla="*/ 288864 h 290061"/>
                  <a:gd name="connsiteX20" fmla="*/ 5527 w 80201"/>
                  <a:gd name="connsiteY20" fmla="*/ 288919 h 290061"/>
                  <a:gd name="connsiteX21" fmla="*/ 15663 w 80201"/>
                  <a:gd name="connsiteY21" fmla="*/ 290014 h 290061"/>
                  <a:gd name="connsiteX22" fmla="*/ 62646 w 80201"/>
                  <a:gd name="connsiteY22" fmla="*/ 252346 h 290061"/>
                  <a:gd name="connsiteX23" fmla="*/ 80179 w 80201"/>
                  <a:gd name="connsiteY23" fmla="*/ 118930 h 290061"/>
                  <a:gd name="connsiteX24" fmla="*/ 76618 w 80201"/>
                  <a:gd name="connsiteY24" fmla="*/ 112492 h 290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201" h="290061">
                    <a:moveTo>
                      <a:pt x="76618" y="112492"/>
                    </a:moveTo>
                    <a:cubicBezTo>
                      <a:pt x="73755" y="111407"/>
                      <a:pt x="70522" y="112229"/>
                      <a:pt x="68536" y="114547"/>
                    </a:cubicBezTo>
                    <a:cubicBezTo>
                      <a:pt x="63769" y="120994"/>
                      <a:pt x="54674" y="122359"/>
                      <a:pt x="48236" y="117590"/>
                    </a:cubicBezTo>
                    <a:cubicBezTo>
                      <a:pt x="47812" y="117282"/>
                      <a:pt x="47414" y="116952"/>
                      <a:pt x="47031" y="116601"/>
                    </a:cubicBezTo>
                    <a:cubicBezTo>
                      <a:pt x="40182" y="110848"/>
                      <a:pt x="48401" y="89206"/>
                      <a:pt x="55523" y="71125"/>
                    </a:cubicBezTo>
                    <a:cubicBezTo>
                      <a:pt x="61619" y="56422"/>
                      <a:pt x="66208" y="41139"/>
                      <a:pt x="69221" y="25512"/>
                    </a:cubicBezTo>
                    <a:cubicBezTo>
                      <a:pt x="71002" y="13321"/>
                      <a:pt x="69221" y="5376"/>
                      <a:pt x="62098" y="1678"/>
                    </a:cubicBezTo>
                    <a:cubicBezTo>
                      <a:pt x="50044" y="-5034"/>
                      <a:pt x="30730" y="9622"/>
                      <a:pt x="23060" y="16197"/>
                    </a:cubicBezTo>
                    <a:cubicBezTo>
                      <a:pt x="20087" y="18739"/>
                      <a:pt x="19718" y="23204"/>
                      <a:pt x="22238" y="26197"/>
                    </a:cubicBezTo>
                    <a:cubicBezTo>
                      <a:pt x="25060" y="28946"/>
                      <a:pt x="29553" y="28946"/>
                      <a:pt x="32374" y="26197"/>
                    </a:cubicBezTo>
                    <a:cubicBezTo>
                      <a:pt x="38716" y="20063"/>
                      <a:pt x="46483" y="15593"/>
                      <a:pt x="54975" y="13184"/>
                    </a:cubicBezTo>
                    <a:cubicBezTo>
                      <a:pt x="54975" y="13184"/>
                      <a:pt x="56208" y="15101"/>
                      <a:pt x="54975" y="22635"/>
                    </a:cubicBezTo>
                    <a:cubicBezTo>
                      <a:pt x="51880" y="37266"/>
                      <a:pt x="47291" y="51540"/>
                      <a:pt x="41278" y="65235"/>
                    </a:cubicBezTo>
                    <a:cubicBezTo>
                      <a:pt x="31141" y="91809"/>
                      <a:pt x="22375" y="114684"/>
                      <a:pt x="36894" y="126738"/>
                    </a:cubicBezTo>
                    <a:cubicBezTo>
                      <a:pt x="44428" y="133789"/>
                      <a:pt x="55277" y="136014"/>
                      <a:pt x="64975" y="132491"/>
                    </a:cubicBezTo>
                    <a:cubicBezTo>
                      <a:pt x="62578" y="171514"/>
                      <a:pt x="57222" y="210294"/>
                      <a:pt x="48948" y="248510"/>
                    </a:cubicBezTo>
                    <a:cubicBezTo>
                      <a:pt x="45620" y="266673"/>
                      <a:pt x="28210" y="278686"/>
                      <a:pt x="10047" y="275372"/>
                    </a:cubicBezTo>
                    <a:cubicBezTo>
                      <a:pt x="9595" y="275276"/>
                      <a:pt x="9129" y="275193"/>
                      <a:pt x="8677" y="275084"/>
                    </a:cubicBezTo>
                    <a:cubicBezTo>
                      <a:pt x="4856" y="274235"/>
                      <a:pt x="1075" y="276618"/>
                      <a:pt x="185" y="280426"/>
                    </a:cubicBezTo>
                    <a:cubicBezTo>
                      <a:pt x="-733" y="284179"/>
                      <a:pt x="1568" y="287960"/>
                      <a:pt x="5308" y="288864"/>
                    </a:cubicBezTo>
                    <a:cubicBezTo>
                      <a:pt x="5390" y="288891"/>
                      <a:pt x="5458" y="288905"/>
                      <a:pt x="5527" y="288919"/>
                    </a:cubicBezTo>
                    <a:cubicBezTo>
                      <a:pt x="8855" y="289672"/>
                      <a:pt x="12252" y="290042"/>
                      <a:pt x="15663" y="290014"/>
                    </a:cubicBezTo>
                    <a:cubicBezTo>
                      <a:pt x="38333" y="290357"/>
                      <a:pt x="58044" y="274550"/>
                      <a:pt x="62646" y="252346"/>
                    </a:cubicBezTo>
                    <a:cubicBezTo>
                      <a:pt x="71851" y="208376"/>
                      <a:pt x="77714" y="163780"/>
                      <a:pt x="80179" y="118930"/>
                    </a:cubicBezTo>
                    <a:cubicBezTo>
                      <a:pt x="80275" y="116289"/>
                      <a:pt x="78905" y="113811"/>
                      <a:pt x="76618" y="1124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136ED9CB-BB52-4B5B-AC8D-519EBDCB7738}"/>
                  </a:ext>
                </a:extLst>
              </p:cNvPr>
              <p:cNvSpPr/>
              <p:nvPr/>
            </p:nvSpPr>
            <p:spPr>
              <a:xfrm>
                <a:off x="7892055" y="2360911"/>
                <a:ext cx="71638" cy="14245"/>
              </a:xfrm>
              <a:custGeom>
                <a:avLst/>
                <a:gdLst>
                  <a:gd name="connsiteX0" fmla="*/ 7106 w 71638"/>
                  <a:gd name="connsiteY0" fmla="*/ 14204 h 14245"/>
                  <a:gd name="connsiteX1" fmla="*/ 64499 w 71638"/>
                  <a:gd name="connsiteY1" fmla="*/ 14204 h 14245"/>
                  <a:gd name="connsiteX2" fmla="*/ 71622 w 71638"/>
                  <a:gd name="connsiteY2" fmla="*/ 7081 h 14245"/>
                  <a:gd name="connsiteX3" fmla="*/ 64499 w 71638"/>
                  <a:gd name="connsiteY3" fmla="*/ -42 h 14245"/>
                  <a:gd name="connsiteX4" fmla="*/ 7106 w 71638"/>
                  <a:gd name="connsiteY4" fmla="*/ -42 h 14245"/>
                  <a:gd name="connsiteX5" fmla="*/ -17 w 71638"/>
                  <a:gd name="connsiteY5" fmla="*/ 7081 h 14245"/>
                  <a:gd name="connsiteX6" fmla="*/ 7106 w 71638"/>
                  <a:gd name="connsiteY6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1638" h="14245">
                    <a:moveTo>
                      <a:pt x="7106" y="14204"/>
                    </a:moveTo>
                    <a:lnTo>
                      <a:pt x="64499" y="14204"/>
                    </a:lnTo>
                    <a:cubicBezTo>
                      <a:pt x="68430" y="14204"/>
                      <a:pt x="71622" y="11015"/>
                      <a:pt x="71622" y="7081"/>
                    </a:cubicBezTo>
                    <a:cubicBezTo>
                      <a:pt x="71622" y="3147"/>
                      <a:pt x="68430" y="-42"/>
                      <a:pt x="64499" y="-42"/>
                    </a:cubicBezTo>
                    <a:lnTo>
                      <a:pt x="7106" y="-42"/>
                    </a:lnTo>
                    <a:cubicBezTo>
                      <a:pt x="3202" y="31"/>
                      <a:pt x="51" y="3177"/>
                      <a:pt x="-17" y="7081"/>
                    </a:cubicBezTo>
                    <a:cubicBezTo>
                      <a:pt x="-17" y="11015"/>
                      <a:pt x="3175" y="14204"/>
                      <a:pt x="7106" y="142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589AC3D9-5B9A-4791-B75A-686025F0EC24}"/>
                  </a:ext>
                </a:extLst>
              </p:cNvPr>
              <p:cNvSpPr/>
              <p:nvPr/>
            </p:nvSpPr>
            <p:spPr>
              <a:xfrm>
                <a:off x="7880438" y="2380031"/>
                <a:ext cx="82871" cy="28684"/>
              </a:xfrm>
              <a:custGeom>
                <a:avLst/>
                <a:gdLst>
                  <a:gd name="connsiteX0" fmla="*/ 5848 w 82871"/>
                  <a:gd name="connsiteY0" fmla="*/ 14945 h 28684"/>
                  <a:gd name="connsiteX1" fmla="*/ 74336 w 82871"/>
                  <a:gd name="connsiteY1" fmla="*/ 28643 h 28684"/>
                  <a:gd name="connsiteX2" fmla="*/ 75706 w 82871"/>
                  <a:gd name="connsiteY2" fmla="*/ 28643 h 28684"/>
                  <a:gd name="connsiteX3" fmla="*/ 82692 w 82871"/>
                  <a:gd name="connsiteY3" fmla="*/ 22890 h 28684"/>
                  <a:gd name="connsiteX4" fmla="*/ 77363 w 82871"/>
                  <a:gd name="connsiteY4" fmla="*/ 14567 h 28684"/>
                  <a:gd name="connsiteX5" fmla="*/ 77213 w 82871"/>
                  <a:gd name="connsiteY5" fmla="*/ 14534 h 28684"/>
                  <a:gd name="connsiteX6" fmla="*/ 8724 w 82871"/>
                  <a:gd name="connsiteY6" fmla="*/ 152 h 28684"/>
                  <a:gd name="connsiteX7" fmla="*/ 464 w 82871"/>
                  <a:gd name="connsiteY7" fmla="*/ 5201 h 28684"/>
                  <a:gd name="connsiteX8" fmla="*/ 368 w 82871"/>
                  <a:gd name="connsiteY8" fmla="*/ 5631 h 28684"/>
                  <a:gd name="connsiteX9" fmla="*/ 4807 w 82871"/>
                  <a:gd name="connsiteY9" fmla="*/ 14674 h 28684"/>
                  <a:gd name="connsiteX10" fmla="*/ 5848 w 82871"/>
                  <a:gd name="connsiteY10" fmla="*/ 14945 h 28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2871" h="28684">
                    <a:moveTo>
                      <a:pt x="5848" y="14945"/>
                    </a:moveTo>
                    <a:lnTo>
                      <a:pt x="74336" y="28643"/>
                    </a:lnTo>
                    <a:lnTo>
                      <a:pt x="75706" y="28643"/>
                    </a:lnTo>
                    <a:cubicBezTo>
                      <a:pt x="79117" y="28642"/>
                      <a:pt x="82034" y="26231"/>
                      <a:pt x="82692" y="22890"/>
                    </a:cubicBezTo>
                    <a:cubicBezTo>
                      <a:pt x="83514" y="19122"/>
                      <a:pt x="81144" y="15396"/>
                      <a:pt x="77363" y="14567"/>
                    </a:cubicBezTo>
                    <a:cubicBezTo>
                      <a:pt x="77322" y="14555"/>
                      <a:pt x="77267" y="14544"/>
                      <a:pt x="77213" y="14534"/>
                    </a:cubicBezTo>
                    <a:lnTo>
                      <a:pt x="8724" y="152"/>
                    </a:lnTo>
                    <a:cubicBezTo>
                      <a:pt x="5053" y="-737"/>
                      <a:pt x="1341" y="1523"/>
                      <a:pt x="464" y="5201"/>
                    </a:cubicBezTo>
                    <a:cubicBezTo>
                      <a:pt x="423" y="5343"/>
                      <a:pt x="396" y="5486"/>
                      <a:pt x="368" y="5631"/>
                    </a:cubicBezTo>
                    <a:cubicBezTo>
                      <a:pt x="-905" y="9353"/>
                      <a:pt x="1081" y="13402"/>
                      <a:pt x="4807" y="14674"/>
                    </a:cubicBezTo>
                    <a:cubicBezTo>
                      <a:pt x="5149" y="14791"/>
                      <a:pt x="5491" y="14881"/>
                      <a:pt x="5848" y="1494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2CA3F1FB-CEB9-4E89-8659-61A67683EAA5}"/>
                  </a:ext>
                </a:extLst>
              </p:cNvPr>
              <p:cNvSpPr/>
              <p:nvPr/>
            </p:nvSpPr>
            <p:spPr>
              <a:xfrm>
                <a:off x="7846333" y="2455733"/>
                <a:ext cx="100144" cy="151873"/>
              </a:xfrm>
              <a:custGeom>
                <a:avLst/>
                <a:gdLst>
                  <a:gd name="connsiteX0" fmla="*/ 94195 w 100144"/>
                  <a:gd name="connsiteY0" fmla="*/ 61 h 151873"/>
                  <a:gd name="connsiteX1" fmla="*/ 85976 w 100144"/>
                  <a:gd name="connsiteY1" fmla="*/ 5814 h 151873"/>
                  <a:gd name="connsiteX2" fmla="*/ 77347 w 100144"/>
                  <a:gd name="connsiteY2" fmla="*/ 58140 h 151873"/>
                  <a:gd name="connsiteX3" fmla="*/ 49951 w 100144"/>
                  <a:gd name="connsiteY3" fmla="*/ 43072 h 151873"/>
                  <a:gd name="connsiteX4" fmla="*/ 18446 w 100144"/>
                  <a:gd name="connsiteY4" fmla="*/ 63345 h 151873"/>
                  <a:gd name="connsiteX5" fmla="*/ 8721 w 100144"/>
                  <a:gd name="connsiteY5" fmla="*/ 147038 h 151873"/>
                  <a:gd name="connsiteX6" fmla="*/ 19953 w 100144"/>
                  <a:gd name="connsiteY6" fmla="*/ 151695 h 151873"/>
                  <a:gd name="connsiteX7" fmla="*/ 31322 w 100144"/>
                  <a:gd name="connsiteY7" fmla="*/ 147723 h 151873"/>
                  <a:gd name="connsiteX8" fmla="*/ 69676 w 100144"/>
                  <a:gd name="connsiteY8" fmla="*/ 105123 h 151873"/>
                  <a:gd name="connsiteX9" fmla="*/ 63238 w 100144"/>
                  <a:gd name="connsiteY9" fmla="*/ 143613 h 151873"/>
                  <a:gd name="connsiteX10" fmla="*/ 68991 w 100144"/>
                  <a:gd name="connsiteY10" fmla="*/ 151832 h 151873"/>
                  <a:gd name="connsiteX11" fmla="*/ 70224 w 100144"/>
                  <a:gd name="connsiteY11" fmla="*/ 151832 h 151873"/>
                  <a:gd name="connsiteX12" fmla="*/ 77210 w 100144"/>
                  <a:gd name="connsiteY12" fmla="*/ 145942 h 151873"/>
                  <a:gd name="connsiteX13" fmla="*/ 100085 w 100144"/>
                  <a:gd name="connsiteY13" fmla="*/ 7732 h 151873"/>
                  <a:gd name="connsiteX14" fmla="*/ 94195 w 100144"/>
                  <a:gd name="connsiteY14" fmla="*/ 61 h 151873"/>
                  <a:gd name="connsiteX15" fmla="*/ 22967 w 100144"/>
                  <a:gd name="connsiteY15" fmla="*/ 136080 h 151873"/>
                  <a:gd name="connsiteX16" fmla="*/ 18446 w 100144"/>
                  <a:gd name="connsiteY16" fmla="*/ 136080 h 151873"/>
                  <a:gd name="connsiteX17" fmla="*/ 30090 w 100144"/>
                  <a:gd name="connsiteY17" fmla="*/ 70604 h 151873"/>
                  <a:gd name="connsiteX18" fmla="*/ 48718 w 100144"/>
                  <a:gd name="connsiteY18" fmla="*/ 56907 h 151873"/>
                  <a:gd name="connsiteX19" fmla="*/ 48718 w 100144"/>
                  <a:gd name="connsiteY19" fmla="*/ 56907 h 151873"/>
                  <a:gd name="connsiteX20" fmla="*/ 72553 w 100144"/>
                  <a:gd name="connsiteY20" fmla="*/ 75262 h 151873"/>
                  <a:gd name="connsiteX21" fmla="*/ 22967 w 100144"/>
                  <a:gd name="connsiteY21" fmla="*/ 136080 h 151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0144" h="151873">
                    <a:moveTo>
                      <a:pt x="94195" y="61"/>
                    </a:moveTo>
                    <a:cubicBezTo>
                      <a:pt x="90346" y="-596"/>
                      <a:pt x="86675" y="1965"/>
                      <a:pt x="85976" y="5814"/>
                    </a:cubicBezTo>
                    <a:lnTo>
                      <a:pt x="77347" y="58140"/>
                    </a:lnTo>
                    <a:cubicBezTo>
                      <a:pt x="70553" y="49702"/>
                      <a:pt x="60718" y="44291"/>
                      <a:pt x="49951" y="43072"/>
                    </a:cubicBezTo>
                    <a:cubicBezTo>
                      <a:pt x="36555" y="43620"/>
                      <a:pt x="24501" y="51373"/>
                      <a:pt x="18446" y="63345"/>
                    </a:cubicBezTo>
                    <a:cubicBezTo>
                      <a:pt x="-3744" y="96630"/>
                      <a:pt x="-4566" y="134162"/>
                      <a:pt x="8721" y="147038"/>
                    </a:cubicBezTo>
                    <a:cubicBezTo>
                      <a:pt x="11694" y="150024"/>
                      <a:pt x="15734" y="151695"/>
                      <a:pt x="19953" y="151695"/>
                    </a:cubicBezTo>
                    <a:cubicBezTo>
                      <a:pt x="24063" y="151544"/>
                      <a:pt x="28021" y="150161"/>
                      <a:pt x="31322" y="147723"/>
                    </a:cubicBezTo>
                    <a:cubicBezTo>
                      <a:pt x="45828" y="135175"/>
                      <a:pt x="58718" y="120861"/>
                      <a:pt x="69676" y="105123"/>
                    </a:cubicBezTo>
                    <a:lnTo>
                      <a:pt x="63238" y="143613"/>
                    </a:lnTo>
                    <a:cubicBezTo>
                      <a:pt x="62580" y="147462"/>
                      <a:pt x="65142" y="151133"/>
                      <a:pt x="68991" y="151832"/>
                    </a:cubicBezTo>
                    <a:lnTo>
                      <a:pt x="70224" y="151832"/>
                    </a:lnTo>
                    <a:cubicBezTo>
                      <a:pt x="73676" y="151818"/>
                      <a:pt x="76607" y="149339"/>
                      <a:pt x="77210" y="145942"/>
                    </a:cubicBezTo>
                    <a:lnTo>
                      <a:pt x="100085" y="7732"/>
                    </a:lnTo>
                    <a:cubicBezTo>
                      <a:pt x="100496" y="4006"/>
                      <a:pt x="97893" y="623"/>
                      <a:pt x="94195" y="61"/>
                    </a:cubicBezTo>
                    <a:close/>
                    <a:moveTo>
                      <a:pt x="22967" y="136080"/>
                    </a:moveTo>
                    <a:cubicBezTo>
                      <a:pt x="19953" y="138134"/>
                      <a:pt x="19131" y="137449"/>
                      <a:pt x="18446" y="136080"/>
                    </a:cubicBezTo>
                    <a:cubicBezTo>
                      <a:pt x="11598" y="129368"/>
                      <a:pt x="10776" y="99507"/>
                      <a:pt x="30090" y="70604"/>
                    </a:cubicBezTo>
                    <a:cubicBezTo>
                      <a:pt x="36254" y="61290"/>
                      <a:pt x="42555" y="56907"/>
                      <a:pt x="48718" y="56907"/>
                    </a:cubicBezTo>
                    <a:lnTo>
                      <a:pt x="48718" y="56907"/>
                    </a:lnTo>
                    <a:cubicBezTo>
                      <a:pt x="58307" y="56907"/>
                      <a:pt x="67758" y="68276"/>
                      <a:pt x="72553" y="75262"/>
                    </a:cubicBezTo>
                    <a:cubicBezTo>
                      <a:pt x="58540" y="97466"/>
                      <a:pt x="41883" y="117875"/>
                      <a:pt x="22967" y="136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936FD951-ABE5-4075-BCEE-73FAF7F49C25}"/>
                  </a:ext>
                </a:extLst>
              </p:cNvPr>
              <p:cNvSpPr/>
              <p:nvPr/>
            </p:nvSpPr>
            <p:spPr>
              <a:xfrm>
                <a:off x="7943770" y="2469481"/>
                <a:ext cx="82662" cy="138126"/>
              </a:xfrm>
              <a:custGeom>
                <a:avLst/>
                <a:gdLst>
                  <a:gd name="connsiteX0" fmla="*/ 52918 w 82662"/>
                  <a:gd name="connsiteY0" fmla="*/ 12 h 138126"/>
                  <a:gd name="connsiteX1" fmla="*/ 34974 w 82662"/>
                  <a:gd name="connsiteY1" fmla="*/ 16175 h 138126"/>
                  <a:gd name="connsiteX2" fmla="*/ 30043 w 82662"/>
                  <a:gd name="connsiteY2" fmla="*/ 45077 h 138126"/>
                  <a:gd name="connsiteX3" fmla="*/ 4840 w 82662"/>
                  <a:gd name="connsiteY3" fmla="*/ 49734 h 138126"/>
                  <a:gd name="connsiteX4" fmla="*/ 319 w 82662"/>
                  <a:gd name="connsiteY4" fmla="*/ 58638 h 138126"/>
                  <a:gd name="connsiteX5" fmla="*/ 9319 w 82662"/>
                  <a:gd name="connsiteY5" fmla="*/ 63172 h 138126"/>
                  <a:gd name="connsiteX6" fmla="*/ 9360 w 82662"/>
                  <a:gd name="connsiteY6" fmla="*/ 63158 h 138126"/>
                  <a:gd name="connsiteX7" fmla="*/ 29769 w 82662"/>
                  <a:gd name="connsiteY7" fmla="*/ 59323 h 138126"/>
                  <a:gd name="connsiteX8" fmla="*/ 29769 w 82662"/>
                  <a:gd name="connsiteY8" fmla="*/ 61925 h 138126"/>
                  <a:gd name="connsiteX9" fmla="*/ 14565 w 82662"/>
                  <a:gd name="connsiteY9" fmla="*/ 125209 h 138126"/>
                  <a:gd name="connsiteX10" fmla="*/ 12825 w 82662"/>
                  <a:gd name="connsiteY10" fmla="*/ 134934 h 138126"/>
                  <a:gd name="connsiteX11" fmla="*/ 12921 w 82662"/>
                  <a:gd name="connsiteY11" fmla="*/ 135071 h 138126"/>
                  <a:gd name="connsiteX12" fmla="*/ 18674 w 82662"/>
                  <a:gd name="connsiteY12" fmla="*/ 138084 h 138126"/>
                  <a:gd name="connsiteX13" fmla="*/ 22784 w 82662"/>
                  <a:gd name="connsiteY13" fmla="*/ 136852 h 138126"/>
                  <a:gd name="connsiteX14" fmla="*/ 44015 w 82662"/>
                  <a:gd name="connsiteY14" fmla="*/ 62062 h 138126"/>
                  <a:gd name="connsiteX15" fmla="*/ 44015 w 82662"/>
                  <a:gd name="connsiteY15" fmla="*/ 60556 h 138126"/>
                  <a:gd name="connsiteX16" fmla="*/ 51001 w 82662"/>
                  <a:gd name="connsiteY16" fmla="*/ 64254 h 138126"/>
                  <a:gd name="connsiteX17" fmla="*/ 60685 w 82662"/>
                  <a:gd name="connsiteY17" fmla="*/ 64569 h 138126"/>
                  <a:gd name="connsiteX18" fmla="*/ 61000 w 82662"/>
                  <a:gd name="connsiteY18" fmla="*/ 64254 h 138126"/>
                  <a:gd name="connsiteX19" fmla="*/ 61315 w 82662"/>
                  <a:gd name="connsiteY19" fmla="*/ 54570 h 138126"/>
                  <a:gd name="connsiteX20" fmla="*/ 61000 w 82662"/>
                  <a:gd name="connsiteY20" fmla="*/ 54255 h 138126"/>
                  <a:gd name="connsiteX21" fmla="*/ 44426 w 82662"/>
                  <a:gd name="connsiteY21" fmla="*/ 46036 h 138126"/>
                  <a:gd name="connsiteX22" fmla="*/ 48124 w 82662"/>
                  <a:gd name="connsiteY22" fmla="*/ 21928 h 138126"/>
                  <a:gd name="connsiteX23" fmla="*/ 55658 w 82662"/>
                  <a:gd name="connsiteY23" fmla="*/ 13983 h 138126"/>
                  <a:gd name="connsiteX24" fmla="*/ 71136 w 82662"/>
                  <a:gd name="connsiteY24" fmla="*/ 21243 h 138126"/>
                  <a:gd name="connsiteX25" fmla="*/ 81136 w 82662"/>
                  <a:gd name="connsiteY25" fmla="*/ 20024 h 138126"/>
                  <a:gd name="connsiteX26" fmla="*/ 81136 w 82662"/>
                  <a:gd name="connsiteY26" fmla="*/ 11244 h 138126"/>
                  <a:gd name="connsiteX27" fmla="*/ 52918 w 82662"/>
                  <a:gd name="connsiteY27" fmla="*/ 12 h 13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82662" h="138126">
                    <a:moveTo>
                      <a:pt x="52918" y="12"/>
                    </a:moveTo>
                    <a:cubicBezTo>
                      <a:pt x="44590" y="2025"/>
                      <a:pt x="37837" y="8107"/>
                      <a:pt x="34974" y="16175"/>
                    </a:cubicBezTo>
                    <a:cubicBezTo>
                      <a:pt x="31714" y="25462"/>
                      <a:pt x="30057" y="35228"/>
                      <a:pt x="30043" y="45077"/>
                    </a:cubicBezTo>
                    <a:cubicBezTo>
                      <a:pt x="21468" y="45488"/>
                      <a:pt x="12990" y="47063"/>
                      <a:pt x="4840" y="49734"/>
                    </a:cubicBezTo>
                    <a:cubicBezTo>
                      <a:pt x="1155" y="50967"/>
                      <a:pt x="-859" y="54939"/>
                      <a:pt x="319" y="58638"/>
                    </a:cubicBezTo>
                    <a:cubicBezTo>
                      <a:pt x="1552" y="62377"/>
                      <a:pt x="5579" y="64405"/>
                      <a:pt x="9319" y="63172"/>
                    </a:cubicBezTo>
                    <a:cubicBezTo>
                      <a:pt x="9332" y="63172"/>
                      <a:pt x="9346" y="63158"/>
                      <a:pt x="9360" y="63158"/>
                    </a:cubicBezTo>
                    <a:cubicBezTo>
                      <a:pt x="15989" y="61076"/>
                      <a:pt x="22838" y="59788"/>
                      <a:pt x="29769" y="59323"/>
                    </a:cubicBezTo>
                    <a:cubicBezTo>
                      <a:pt x="29701" y="60186"/>
                      <a:pt x="29701" y="61062"/>
                      <a:pt x="29769" y="61925"/>
                    </a:cubicBezTo>
                    <a:cubicBezTo>
                      <a:pt x="29769" y="86718"/>
                      <a:pt x="29769" y="114935"/>
                      <a:pt x="14565" y="125209"/>
                    </a:cubicBezTo>
                    <a:cubicBezTo>
                      <a:pt x="11401" y="127414"/>
                      <a:pt x="10620" y="131770"/>
                      <a:pt x="12825" y="134934"/>
                    </a:cubicBezTo>
                    <a:cubicBezTo>
                      <a:pt x="12853" y="134975"/>
                      <a:pt x="12894" y="135030"/>
                      <a:pt x="12921" y="135071"/>
                    </a:cubicBezTo>
                    <a:cubicBezTo>
                      <a:pt x="14209" y="136975"/>
                      <a:pt x="16373" y="138112"/>
                      <a:pt x="18674" y="138084"/>
                    </a:cubicBezTo>
                    <a:cubicBezTo>
                      <a:pt x="20140" y="138098"/>
                      <a:pt x="21564" y="137674"/>
                      <a:pt x="22784" y="136852"/>
                    </a:cubicBezTo>
                    <a:cubicBezTo>
                      <a:pt x="43467" y="122469"/>
                      <a:pt x="43741" y="90280"/>
                      <a:pt x="44015" y="62062"/>
                    </a:cubicBezTo>
                    <a:lnTo>
                      <a:pt x="44015" y="60556"/>
                    </a:lnTo>
                    <a:cubicBezTo>
                      <a:pt x="46617" y="61199"/>
                      <a:pt x="49015" y="62473"/>
                      <a:pt x="51001" y="64254"/>
                    </a:cubicBezTo>
                    <a:cubicBezTo>
                      <a:pt x="53590" y="67021"/>
                      <a:pt x="57918" y="67158"/>
                      <a:pt x="60685" y="64569"/>
                    </a:cubicBezTo>
                    <a:cubicBezTo>
                      <a:pt x="60795" y="64473"/>
                      <a:pt x="60904" y="64363"/>
                      <a:pt x="61000" y="64254"/>
                    </a:cubicBezTo>
                    <a:cubicBezTo>
                      <a:pt x="63767" y="61665"/>
                      <a:pt x="63904" y="57337"/>
                      <a:pt x="61315" y="54570"/>
                    </a:cubicBezTo>
                    <a:cubicBezTo>
                      <a:pt x="61219" y="54460"/>
                      <a:pt x="61110" y="54350"/>
                      <a:pt x="61000" y="54255"/>
                    </a:cubicBezTo>
                    <a:cubicBezTo>
                      <a:pt x="56411" y="49926"/>
                      <a:pt x="50645" y="47077"/>
                      <a:pt x="44426" y="46036"/>
                    </a:cubicBezTo>
                    <a:cubicBezTo>
                      <a:pt x="44330" y="37858"/>
                      <a:pt x="45577" y="29708"/>
                      <a:pt x="48124" y="21928"/>
                    </a:cubicBezTo>
                    <a:cubicBezTo>
                      <a:pt x="50316" y="17271"/>
                      <a:pt x="52782" y="14531"/>
                      <a:pt x="55658" y="13983"/>
                    </a:cubicBezTo>
                    <a:cubicBezTo>
                      <a:pt x="61137" y="13024"/>
                      <a:pt x="69356" y="19051"/>
                      <a:pt x="71136" y="21243"/>
                    </a:cubicBezTo>
                    <a:cubicBezTo>
                      <a:pt x="74232" y="23668"/>
                      <a:pt x="78711" y="23120"/>
                      <a:pt x="81136" y="20024"/>
                    </a:cubicBezTo>
                    <a:cubicBezTo>
                      <a:pt x="83149" y="17449"/>
                      <a:pt x="83149" y="13819"/>
                      <a:pt x="81136" y="11244"/>
                    </a:cubicBezTo>
                    <a:cubicBezTo>
                      <a:pt x="73835" y="3546"/>
                      <a:pt x="63520" y="-564"/>
                      <a:pt x="52918" y="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4A99838B-C5F2-4E84-8D86-E879378E7364}"/>
                  </a:ext>
                </a:extLst>
              </p:cNvPr>
              <p:cNvSpPr/>
              <p:nvPr/>
            </p:nvSpPr>
            <p:spPr>
              <a:xfrm>
                <a:off x="8021074" y="2186632"/>
                <a:ext cx="120431" cy="404126"/>
              </a:xfrm>
              <a:custGeom>
                <a:avLst/>
                <a:gdLst>
                  <a:gd name="connsiteX0" fmla="*/ 44103 w 120431"/>
                  <a:gd name="connsiteY0" fmla="*/ 383401 h 404126"/>
                  <a:gd name="connsiteX1" fmla="*/ 48624 w 120431"/>
                  <a:gd name="connsiteY1" fmla="*/ 279025 h 404126"/>
                  <a:gd name="connsiteX2" fmla="*/ 22735 w 120431"/>
                  <a:gd name="connsiteY2" fmla="*/ 209441 h 404126"/>
                  <a:gd name="connsiteX3" fmla="*/ 53418 w 120431"/>
                  <a:gd name="connsiteY3" fmla="*/ 176429 h 404126"/>
                  <a:gd name="connsiteX4" fmla="*/ 59034 w 120431"/>
                  <a:gd name="connsiteY4" fmla="*/ 97530 h 404126"/>
                  <a:gd name="connsiteX5" fmla="*/ 57116 w 120431"/>
                  <a:gd name="connsiteY5" fmla="*/ 33425 h 404126"/>
                  <a:gd name="connsiteX6" fmla="*/ 68211 w 120431"/>
                  <a:gd name="connsiteY6" fmla="*/ 15481 h 404126"/>
                  <a:gd name="connsiteX7" fmla="*/ 109304 w 120431"/>
                  <a:gd name="connsiteY7" fmla="*/ 26576 h 404126"/>
                  <a:gd name="connsiteX8" fmla="*/ 119167 w 120431"/>
                  <a:gd name="connsiteY8" fmla="*/ 24658 h 404126"/>
                  <a:gd name="connsiteX9" fmla="*/ 117386 w 120431"/>
                  <a:gd name="connsiteY9" fmla="*/ 14796 h 404126"/>
                  <a:gd name="connsiteX10" fmla="*/ 62595 w 120431"/>
                  <a:gd name="connsiteY10" fmla="*/ 2468 h 404126"/>
                  <a:gd name="connsiteX11" fmla="*/ 43007 w 120431"/>
                  <a:gd name="connsiteY11" fmla="*/ 30959 h 404126"/>
                  <a:gd name="connsiteX12" fmla="*/ 44788 w 120431"/>
                  <a:gd name="connsiteY12" fmla="*/ 99448 h 404126"/>
                  <a:gd name="connsiteX13" fmla="*/ 41090 w 120431"/>
                  <a:gd name="connsiteY13" fmla="*/ 169443 h 404126"/>
                  <a:gd name="connsiteX14" fmla="*/ 6982 w 120431"/>
                  <a:gd name="connsiteY14" fmla="*/ 200400 h 404126"/>
                  <a:gd name="connsiteX15" fmla="*/ 134 w 120431"/>
                  <a:gd name="connsiteY15" fmla="*/ 206016 h 404126"/>
                  <a:gd name="connsiteX16" fmla="*/ 4243 w 120431"/>
                  <a:gd name="connsiteY16" fmla="*/ 214098 h 404126"/>
                  <a:gd name="connsiteX17" fmla="*/ 34378 w 120431"/>
                  <a:gd name="connsiteY17" fmla="*/ 279299 h 404126"/>
                  <a:gd name="connsiteX18" fmla="*/ 28625 w 120431"/>
                  <a:gd name="connsiteY18" fmla="*/ 396277 h 404126"/>
                  <a:gd name="connsiteX19" fmla="*/ 32186 w 120431"/>
                  <a:gd name="connsiteY19" fmla="*/ 403126 h 404126"/>
                  <a:gd name="connsiteX20" fmla="*/ 35748 w 120431"/>
                  <a:gd name="connsiteY20" fmla="*/ 404085 h 404126"/>
                  <a:gd name="connsiteX21" fmla="*/ 39857 w 120431"/>
                  <a:gd name="connsiteY21" fmla="*/ 402715 h 404126"/>
                  <a:gd name="connsiteX22" fmla="*/ 76567 w 120431"/>
                  <a:gd name="connsiteY22" fmla="*/ 393401 h 404126"/>
                  <a:gd name="connsiteX23" fmla="*/ 86703 w 120431"/>
                  <a:gd name="connsiteY23" fmla="*/ 393401 h 404126"/>
                  <a:gd name="connsiteX24" fmla="*/ 86703 w 120431"/>
                  <a:gd name="connsiteY24" fmla="*/ 383264 h 404126"/>
                  <a:gd name="connsiteX25" fmla="*/ 44103 w 120431"/>
                  <a:gd name="connsiteY25" fmla="*/ 383401 h 40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0431" h="404126">
                    <a:moveTo>
                      <a:pt x="44103" y="383401"/>
                    </a:moveTo>
                    <a:cubicBezTo>
                      <a:pt x="45747" y="362033"/>
                      <a:pt x="48624" y="319570"/>
                      <a:pt x="48624" y="279025"/>
                    </a:cubicBezTo>
                    <a:cubicBezTo>
                      <a:pt x="50459" y="253177"/>
                      <a:pt x="41021" y="227800"/>
                      <a:pt x="22735" y="209441"/>
                    </a:cubicBezTo>
                    <a:cubicBezTo>
                      <a:pt x="35748" y="201401"/>
                      <a:pt x="46350" y="189995"/>
                      <a:pt x="53418" y="176429"/>
                    </a:cubicBezTo>
                    <a:cubicBezTo>
                      <a:pt x="66020" y="154924"/>
                      <a:pt x="62595" y="126980"/>
                      <a:pt x="59034" y="97530"/>
                    </a:cubicBezTo>
                    <a:cubicBezTo>
                      <a:pt x="55267" y="76370"/>
                      <a:pt x="54623" y="54773"/>
                      <a:pt x="57116" y="33425"/>
                    </a:cubicBezTo>
                    <a:cubicBezTo>
                      <a:pt x="57472" y="25932"/>
                      <a:pt x="61664" y="19152"/>
                      <a:pt x="68211" y="15481"/>
                    </a:cubicBezTo>
                    <a:cubicBezTo>
                      <a:pt x="80813" y="10139"/>
                      <a:pt x="102182" y="21645"/>
                      <a:pt x="109304" y="26576"/>
                    </a:cubicBezTo>
                    <a:cubicBezTo>
                      <a:pt x="112564" y="28759"/>
                      <a:pt x="116961" y="27902"/>
                      <a:pt x="119167" y="24658"/>
                    </a:cubicBezTo>
                    <a:cubicBezTo>
                      <a:pt x="121372" y="21438"/>
                      <a:pt x="120577" y="17040"/>
                      <a:pt x="117386" y="14796"/>
                    </a:cubicBezTo>
                    <a:cubicBezTo>
                      <a:pt x="114099" y="12604"/>
                      <a:pt x="84649" y="-6846"/>
                      <a:pt x="62595" y="2468"/>
                    </a:cubicBezTo>
                    <a:cubicBezTo>
                      <a:pt x="51418" y="7753"/>
                      <a:pt x="43939" y="18631"/>
                      <a:pt x="43007" y="30959"/>
                    </a:cubicBezTo>
                    <a:cubicBezTo>
                      <a:pt x="40227" y="53752"/>
                      <a:pt x="40816" y="76832"/>
                      <a:pt x="44788" y="99448"/>
                    </a:cubicBezTo>
                    <a:cubicBezTo>
                      <a:pt x="48076" y="126843"/>
                      <a:pt x="51226" y="152184"/>
                      <a:pt x="41090" y="169443"/>
                    </a:cubicBezTo>
                    <a:cubicBezTo>
                      <a:pt x="23694" y="199304"/>
                      <a:pt x="6982" y="200400"/>
                      <a:pt x="6982" y="200400"/>
                    </a:cubicBezTo>
                    <a:cubicBezTo>
                      <a:pt x="3654" y="200400"/>
                      <a:pt x="791" y="202751"/>
                      <a:pt x="134" y="206016"/>
                    </a:cubicBezTo>
                    <a:cubicBezTo>
                      <a:pt x="-551" y="209339"/>
                      <a:pt x="1147" y="212695"/>
                      <a:pt x="4243" y="214098"/>
                    </a:cubicBezTo>
                    <a:cubicBezTo>
                      <a:pt x="5476" y="214098"/>
                      <a:pt x="34378" y="227795"/>
                      <a:pt x="34378" y="279299"/>
                    </a:cubicBezTo>
                    <a:cubicBezTo>
                      <a:pt x="34378" y="335596"/>
                      <a:pt x="28625" y="395592"/>
                      <a:pt x="28625" y="396277"/>
                    </a:cubicBezTo>
                    <a:cubicBezTo>
                      <a:pt x="28365" y="399058"/>
                      <a:pt x="29762" y="401743"/>
                      <a:pt x="32186" y="403126"/>
                    </a:cubicBezTo>
                    <a:cubicBezTo>
                      <a:pt x="33282" y="403715"/>
                      <a:pt x="34501" y="404044"/>
                      <a:pt x="35748" y="404085"/>
                    </a:cubicBezTo>
                    <a:cubicBezTo>
                      <a:pt x="37213" y="404030"/>
                      <a:pt x="38638" y="403551"/>
                      <a:pt x="39857" y="402715"/>
                    </a:cubicBezTo>
                    <a:cubicBezTo>
                      <a:pt x="48624" y="396414"/>
                      <a:pt x="69033" y="385730"/>
                      <a:pt x="76567" y="393401"/>
                    </a:cubicBezTo>
                    <a:cubicBezTo>
                      <a:pt x="79361" y="396195"/>
                      <a:pt x="83909" y="396195"/>
                      <a:pt x="86703" y="393401"/>
                    </a:cubicBezTo>
                    <a:cubicBezTo>
                      <a:pt x="89497" y="390606"/>
                      <a:pt x="89497" y="386059"/>
                      <a:pt x="86703" y="383264"/>
                    </a:cubicBezTo>
                    <a:cubicBezTo>
                      <a:pt x="75060" y="371073"/>
                      <a:pt x="56568" y="377100"/>
                      <a:pt x="44103" y="3834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C113146D-7ADD-4857-AE16-F8122088B120}"/>
                  </a:ext>
                </a:extLst>
              </p:cNvPr>
              <p:cNvSpPr/>
              <p:nvPr/>
            </p:nvSpPr>
            <p:spPr>
              <a:xfrm>
                <a:off x="8105366" y="2314954"/>
                <a:ext cx="127214" cy="131944"/>
              </a:xfrm>
              <a:custGeom>
                <a:avLst/>
                <a:gdLst>
                  <a:gd name="connsiteX0" fmla="*/ 96789 w 127214"/>
                  <a:gd name="connsiteY0" fmla="*/ 112624 h 131944"/>
                  <a:gd name="connsiteX1" fmla="*/ 85830 w 127214"/>
                  <a:gd name="connsiteY1" fmla="*/ 89338 h 131944"/>
                  <a:gd name="connsiteX2" fmla="*/ 118568 w 127214"/>
                  <a:gd name="connsiteY2" fmla="*/ 15233 h 131944"/>
                  <a:gd name="connsiteX3" fmla="*/ 114048 w 127214"/>
                  <a:gd name="connsiteY3" fmla="*/ 6056 h 131944"/>
                  <a:gd name="connsiteX4" fmla="*/ 104870 w 127214"/>
                  <a:gd name="connsiteY4" fmla="*/ 10576 h 131944"/>
                  <a:gd name="connsiteX5" fmla="*/ 78708 w 127214"/>
                  <a:gd name="connsiteY5" fmla="*/ 71942 h 131944"/>
                  <a:gd name="connsiteX6" fmla="*/ 55148 w 127214"/>
                  <a:gd name="connsiteY6" fmla="*/ 4960 h 131944"/>
                  <a:gd name="connsiteX7" fmla="*/ 46107 w 127214"/>
                  <a:gd name="connsiteY7" fmla="*/ 303 h 131944"/>
                  <a:gd name="connsiteX8" fmla="*/ 41450 w 127214"/>
                  <a:gd name="connsiteY8" fmla="*/ 9343 h 131944"/>
                  <a:gd name="connsiteX9" fmla="*/ 68845 w 127214"/>
                  <a:gd name="connsiteY9" fmla="*/ 88105 h 131944"/>
                  <a:gd name="connsiteX10" fmla="*/ 37341 w 127214"/>
                  <a:gd name="connsiteY10" fmla="*/ 117829 h 131944"/>
                  <a:gd name="connsiteX11" fmla="*/ 15972 w 127214"/>
                  <a:gd name="connsiteY11" fmla="*/ 107830 h 131944"/>
                  <a:gd name="connsiteX12" fmla="*/ 14328 w 127214"/>
                  <a:gd name="connsiteY12" fmla="*/ 100981 h 131944"/>
                  <a:gd name="connsiteX13" fmla="*/ 9397 w 127214"/>
                  <a:gd name="connsiteY13" fmla="*/ 92214 h 131944"/>
                  <a:gd name="connsiteX14" fmla="*/ 631 w 127214"/>
                  <a:gd name="connsiteY14" fmla="*/ 97008 h 131944"/>
                  <a:gd name="connsiteX15" fmla="*/ 3781 w 127214"/>
                  <a:gd name="connsiteY15" fmla="*/ 115089 h 131944"/>
                  <a:gd name="connsiteX16" fmla="*/ 35012 w 127214"/>
                  <a:gd name="connsiteY16" fmla="*/ 131801 h 131944"/>
                  <a:gd name="connsiteX17" fmla="*/ 38437 w 127214"/>
                  <a:gd name="connsiteY17" fmla="*/ 131801 h 131944"/>
                  <a:gd name="connsiteX18" fmla="*/ 75557 w 127214"/>
                  <a:gd name="connsiteY18" fmla="*/ 103446 h 131944"/>
                  <a:gd name="connsiteX19" fmla="*/ 93364 w 127214"/>
                  <a:gd name="connsiteY19" fmla="*/ 128924 h 131944"/>
                  <a:gd name="connsiteX20" fmla="*/ 94871 w 127214"/>
                  <a:gd name="connsiteY20" fmla="*/ 128924 h 131944"/>
                  <a:gd name="connsiteX21" fmla="*/ 101446 w 127214"/>
                  <a:gd name="connsiteY21" fmla="*/ 126459 h 131944"/>
                  <a:gd name="connsiteX22" fmla="*/ 127198 w 127214"/>
                  <a:gd name="connsiteY22" fmla="*/ 100570 h 131944"/>
                  <a:gd name="connsiteX23" fmla="*/ 117198 w 127214"/>
                  <a:gd name="connsiteY23" fmla="*/ 90570 h 13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7214" h="131944">
                    <a:moveTo>
                      <a:pt x="96789" y="112624"/>
                    </a:moveTo>
                    <a:cubicBezTo>
                      <a:pt x="92638" y="105108"/>
                      <a:pt x="88981" y="97329"/>
                      <a:pt x="85830" y="89338"/>
                    </a:cubicBezTo>
                    <a:cubicBezTo>
                      <a:pt x="98898" y="65648"/>
                      <a:pt x="109856" y="40851"/>
                      <a:pt x="118568" y="15233"/>
                    </a:cubicBezTo>
                    <a:cubicBezTo>
                      <a:pt x="119856" y="11451"/>
                      <a:pt x="117828" y="7342"/>
                      <a:pt x="114048" y="6056"/>
                    </a:cubicBezTo>
                    <a:cubicBezTo>
                      <a:pt x="110267" y="4769"/>
                      <a:pt x="106158" y="6794"/>
                      <a:pt x="104870" y="10576"/>
                    </a:cubicBezTo>
                    <a:cubicBezTo>
                      <a:pt x="97638" y="31633"/>
                      <a:pt x="88885" y="52142"/>
                      <a:pt x="78708" y="71942"/>
                    </a:cubicBezTo>
                    <a:cubicBezTo>
                      <a:pt x="71174" y="52080"/>
                      <a:pt x="62681" y="27972"/>
                      <a:pt x="55148" y="4960"/>
                    </a:cubicBezTo>
                    <a:cubicBezTo>
                      <a:pt x="53942" y="1178"/>
                      <a:pt x="49888" y="-908"/>
                      <a:pt x="46107" y="303"/>
                    </a:cubicBezTo>
                    <a:cubicBezTo>
                      <a:pt x="42327" y="1514"/>
                      <a:pt x="40244" y="5561"/>
                      <a:pt x="41450" y="9343"/>
                    </a:cubicBezTo>
                    <a:cubicBezTo>
                      <a:pt x="53230" y="45505"/>
                      <a:pt x="62270" y="70572"/>
                      <a:pt x="68845" y="88105"/>
                    </a:cubicBezTo>
                    <a:cubicBezTo>
                      <a:pt x="57613" y="106734"/>
                      <a:pt x="46244" y="119336"/>
                      <a:pt x="37341" y="117829"/>
                    </a:cubicBezTo>
                    <a:cubicBezTo>
                      <a:pt x="23643" y="115500"/>
                      <a:pt x="18164" y="111117"/>
                      <a:pt x="15972" y="107830"/>
                    </a:cubicBezTo>
                    <a:cubicBezTo>
                      <a:pt x="14520" y="105863"/>
                      <a:pt x="13931" y="103392"/>
                      <a:pt x="14328" y="100981"/>
                    </a:cubicBezTo>
                    <a:cubicBezTo>
                      <a:pt x="15383" y="97199"/>
                      <a:pt x="13178" y="93279"/>
                      <a:pt x="9397" y="92214"/>
                    </a:cubicBezTo>
                    <a:cubicBezTo>
                      <a:pt x="5658" y="91151"/>
                      <a:pt x="1754" y="93285"/>
                      <a:pt x="631" y="97008"/>
                    </a:cubicBezTo>
                    <a:cubicBezTo>
                      <a:pt x="-876" y="103212"/>
                      <a:pt x="275" y="109760"/>
                      <a:pt x="3781" y="115089"/>
                    </a:cubicBezTo>
                    <a:cubicBezTo>
                      <a:pt x="11260" y="124938"/>
                      <a:pt x="22670" y="131047"/>
                      <a:pt x="35012" y="131801"/>
                    </a:cubicBezTo>
                    <a:cubicBezTo>
                      <a:pt x="36149" y="131938"/>
                      <a:pt x="37300" y="131938"/>
                      <a:pt x="38437" y="131801"/>
                    </a:cubicBezTo>
                    <a:cubicBezTo>
                      <a:pt x="51449" y="131801"/>
                      <a:pt x="64188" y="119884"/>
                      <a:pt x="75557" y="103446"/>
                    </a:cubicBezTo>
                    <a:cubicBezTo>
                      <a:pt x="86515" y="127143"/>
                      <a:pt x="91036" y="128376"/>
                      <a:pt x="93364" y="128924"/>
                    </a:cubicBezTo>
                    <a:lnTo>
                      <a:pt x="94871" y="128924"/>
                    </a:lnTo>
                    <a:cubicBezTo>
                      <a:pt x="97282" y="128869"/>
                      <a:pt x="99597" y="127993"/>
                      <a:pt x="101446" y="126459"/>
                    </a:cubicBezTo>
                    <a:lnTo>
                      <a:pt x="127198" y="100570"/>
                    </a:lnTo>
                    <a:lnTo>
                      <a:pt x="117198" y="9057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D3FA07E9-9485-4932-B3E8-2C987744EE97}"/>
                  </a:ext>
                </a:extLst>
              </p:cNvPr>
              <p:cNvSpPr/>
              <p:nvPr/>
            </p:nvSpPr>
            <p:spPr>
              <a:xfrm>
                <a:off x="8248024" y="2412637"/>
                <a:ext cx="89136" cy="117440"/>
              </a:xfrm>
              <a:custGeom>
                <a:avLst/>
                <a:gdLst>
                  <a:gd name="connsiteX0" fmla="*/ 76177 w 89136"/>
                  <a:gd name="connsiteY0" fmla="*/ 85757 h 117440"/>
                  <a:gd name="connsiteX1" fmla="*/ 70287 w 89136"/>
                  <a:gd name="connsiteY1" fmla="*/ 91921 h 117440"/>
                  <a:gd name="connsiteX2" fmla="*/ 68506 w 89136"/>
                  <a:gd name="connsiteY2" fmla="*/ 71512 h 117440"/>
                  <a:gd name="connsiteX3" fmla="*/ 62616 w 89136"/>
                  <a:gd name="connsiteY3" fmla="*/ 27816 h 117440"/>
                  <a:gd name="connsiteX4" fmla="*/ 50151 w 89136"/>
                  <a:gd name="connsiteY4" fmla="*/ 16447 h 117440"/>
                  <a:gd name="connsiteX5" fmla="*/ 50151 w 89136"/>
                  <a:gd name="connsiteY5" fmla="*/ 16447 h 117440"/>
                  <a:gd name="connsiteX6" fmla="*/ 18509 w 89136"/>
                  <a:gd name="connsiteY6" fmla="*/ 58636 h 117440"/>
                  <a:gd name="connsiteX7" fmla="*/ 22756 w 89136"/>
                  <a:gd name="connsiteY7" fmla="*/ 7680 h 117440"/>
                  <a:gd name="connsiteX8" fmla="*/ 16318 w 89136"/>
                  <a:gd name="connsiteY8" fmla="*/ 10 h 117440"/>
                  <a:gd name="connsiteX9" fmla="*/ 8688 w 89136"/>
                  <a:gd name="connsiteY9" fmla="*/ 5976 h 117440"/>
                  <a:gd name="connsiteX10" fmla="*/ 8647 w 89136"/>
                  <a:gd name="connsiteY10" fmla="*/ 6448 h 117440"/>
                  <a:gd name="connsiteX11" fmla="*/ 18 w 89136"/>
                  <a:gd name="connsiteY11" fmla="*/ 109728 h 117440"/>
                  <a:gd name="connsiteX12" fmla="*/ 5633 w 89136"/>
                  <a:gd name="connsiteY12" fmla="*/ 117399 h 117440"/>
                  <a:gd name="connsiteX13" fmla="*/ 7003 w 89136"/>
                  <a:gd name="connsiteY13" fmla="*/ 117399 h 117440"/>
                  <a:gd name="connsiteX14" fmla="*/ 13852 w 89136"/>
                  <a:gd name="connsiteY14" fmla="*/ 112468 h 117440"/>
                  <a:gd name="connsiteX15" fmla="*/ 49055 w 89136"/>
                  <a:gd name="connsiteY15" fmla="*/ 32062 h 117440"/>
                  <a:gd name="connsiteX16" fmla="*/ 49055 w 89136"/>
                  <a:gd name="connsiteY16" fmla="*/ 32062 h 117440"/>
                  <a:gd name="connsiteX17" fmla="*/ 54260 w 89136"/>
                  <a:gd name="connsiteY17" fmla="*/ 71923 h 117440"/>
                  <a:gd name="connsiteX18" fmla="*/ 65219 w 89136"/>
                  <a:gd name="connsiteY18" fmla="*/ 106852 h 117440"/>
                  <a:gd name="connsiteX19" fmla="*/ 87135 w 89136"/>
                  <a:gd name="connsiteY19" fmla="*/ 94524 h 117440"/>
                  <a:gd name="connsiteX20" fmla="*/ 86930 w 89136"/>
                  <a:gd name="connsiteY20" fmla="*/ 84456 h 117440"/>
                  <a:gd name="connsiteX21" fmla="*/ 76848 w 89136"/>
                  <a:gd name="connsiteY21" fmla="*/ 84662 h 117440"/>
                  <a:gd name="connsiteX22" fmla="*/ 76177 w 89136"/>
                  <a:gd name="connsiteY22" fmla="*/ 85483 h 11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136" h="117440">
                    <a:moveTo>
                      <a:pt x="76177" y="85757"/>
                    </a:moveTo>
                    <a:cubicBezTo>
                      <a:pt x="74423" y="88004"/>
                      <a:pt x="72451" y="90058"/>
                      <a:pt x="70287" y="91921"/>
                    </a:cubicBezTo>
                    <a:cubicBezTo>
                      <a:pt x="69314" y="85155"/>
                      <a:pt x="68725" y="78347"/>
                      <a:pt x="68506" y="71512"/>
                    </a:cubicBezTo>
                    <a:cubicBezTo>
                      <a:pt x="68424" y="56759"/>
                      <a:pt x="66438" y="42075"/>
                      <a:pt x="62616" y="27816"/>
                    </a:cubicBezTo>
                    <a:cubicBezTo>
                      <a:pt x="59466" y="18502"/>
                      <a:pt x="54123" y="16447"/>
                      <a:pt x="50151" y="16447"/>
                    </a:cubicBezTo>
                    <a:lnTo>
                      <a:pt x="50151" y="16447"/>
                    </a:lnTo>
                    <a:cubicBezTo>
                      <a:pt x="41111" y="16447"/>
                      <a:pt x="30563" y="30145"/>
                      <a:pt x="18509" y="58636"/>
                    </a:cubicBezTo>
                    <a:lnTo>
                      <a:pt x="22756" y="7680"/>
                    </a:lnTo>
                    <a:cubicBezTo>
                      <a:pt x="23071" y="3792"/>
                      <a:pt x="20208" y="371"/>
                      <a:pt x="16318" y="10"/>
                    </a:cubicBezTo>
                    <a:cubicBezTo>
                      <a:pt x="12565" y="-449"/>
                      <a:pt x="9154" y="2222"/>
                      <a:pt x="8688" y="5976"/>
                    </a:cubicBezTo>
                    <a:cubicBezTo>
                      <a:pt x="8674" y="6133"/>
                      <a:pt x="8661" y="6290"/>
                      <a:pt x="8647" y="6448"/>
                    </a:cubicBezTo>
                    <a:lnTo>
                      <a:pt x="18" y="109728"/>
                    </a:lnTo>
                    <a:cubicBezTo>
                      <a:pt x="-339" y="113345"/>
                      <a:pt x="2086" y="116646"/>
                      <a:pt x="5633" y="117399"/>
                    </a:cubicBezTo>
                    <a:lnTo>
                      <a:pt x="7003" y="117399"/>
                    </a:lnTo>
                    <a:cubicBezTo>
                      <a:pt x="10099" y="117385"/>
                      <a:pt x="12852" y="115413"/>
                      <a:pt x="13852" y="112468"/>
                    </a:cubicBezTo>
                    <a:cubicBezTo>
                      <a:pt x="24810" y="78635"/>
                      <a:pt x="41248" y="40692"/>
                      <a:pt x="49055" y="32062"/>
                    </a:cubicBezTo>
                    <a:lnTo>
                      <a:pt x="49055" y="32062"/>
                    </a:lnTo>
                    <a:cubicBezTo>
                      <a:pt x="52576" y="45048"/>
                      <a:pt x="54329" y="58458"/>
                      <a:pt x="54260" y="71923"/>
                    </a:cubicBezTo>
                    <a:cubicBezTo>
                      <a:pt x="55219" y="91100"/>
                      <a:pt x="55904" y="103701"/>
                      <a:pt x="65219" y="106852"/>
                    </a:cubicBezTo>
                    <a:cubicBezTo>
                      <a:pt x="74533" y="110002"/>
                      <a:pt x="80834" y="102195"/>
                      <a:pt x="87135" y="94524"/>
                    </a:cubicBezTo>
                    <a:cubicBezTo>
                      <a:pt x="89861" y="91688"/>
                      <a:pt x="89765" y="87182"/>
                      <a:pt x="86930" y="84456"/>
                    </a:cubicBezTo>
                    <a:cubicBezTo>
                      <a:pt x="84080" y="81730"/>
                      <a:pt x="79574" y="81826"/>
                      <a:pt x="76848" y="84662"/>
                    </a:cubicBezTo>
                    <a:cubicBezTo>
                      <a:pt x="76601" y="84922"/>
                      <a:pt x="76382" y="85196"/>
                      <a:pt x="76177" y="8548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EBEE981C-AD88-4E38-AC3B-239FE304EF27}"/>
                  </a:ext>
                </a:extLst>
              </p:cNvPr>
              <p:cNvSpPr/>
              <p:nvPr/>
            </p:nvSpPr>
            <p:spPr>
              <a:xfrm>
                <a:off x="8349926" y="2354236"/>
                <a:ext cx="72273" cy="72012"/>
              </a:xfrm>
              <a:custGeom>
                <a:avLst/>
                <a:gdLst>
                  <a:gd name="connsiteX0" fmla="*/ 63036 w 72273"/>
                  <a:gd name="connsiteY0" fmla="*/ 29646 h 72012"/>
                  <a:gd name="connsiteX1" fmla="*/ 54817 w 72273"/>
                  <a:gd name="connsiteY1" fmla="*/ 29646 h 72012"/>
                  <a:gd name="connsiteX2" fmla="*/ 55776 w 72273"/>
                  <a:gd name="connsiteY2" fmla="*/ 5127 h 72012"/>
                  <a:gd name="connsiteX3" fmla="*/ 46968 w 72273"/>
                  <a:gd name="connsiteY3" fmla="*/ 234 h 72012"/>
                  <a:gd name="connsiteX4" fmla="*/ 42078 w 72273"/>
                  <a:gd name="connsiteY4" fmla="*/ 5127 h 72012"/>
                  <a:gd name="connsiteX5" fmla="*/ 41119 w 72273"/>
                  <a:gd name="connsiteY5" fmla="*/ 29646 h 72012"/>
                  <a:gd name="connsiteX6" fmla="*/ 9067 w 72273"/>
                  <a:gd name="connsiteY6" fmla="*/ 29646 h 72012"/>
                  <a:gd name="connsiteX7" fmla="*/ 259 w 72273"/>
                  <a:gd name="connsiteY7" fmla="*/ 34538 h 72012"/>
                  <a:gd name="connsiteX8" fmla="*/ 5149 w 72273"/>
                  <a:gd name="connsiteY8" fmla="*/ 43343 h 72012"/>
                  <a:gd name="connsiteX9" fmla="*/ 9067 w 72273"/>
                  <a:gd name="connsiteY9" fmla="*/ 43343 h 72012"/>
                  <a:gd name="connsiteX10" fmla="*/ 40435 w 72273"/>
                  <a:gd name="connsiteY10" fmla="*/ 43343 h 72012"/>
                  <a:gd name="connsiteX11" fmla="*/ 39202 w 72273"/>
                  <a:gd name="connsiteY11" fmla="*/ 64575 h 72012"/>
                  <a:gd name="connsiteX12" fmla="*/ 45914 w 72273"/>
                  <a:gd name="connsiteY12" fmla="*/ 71971 h 72012"/>
                  <a:gd name="connsiteX13" fmla="*/ 45914 w 72273"/>
                  <a:gd name="connsiteY13" fmla="*/ 71971 h 72012"/>
                  <a:gd name="connsiteX14" fmla="*/ 53037 w 72273"/>
                  <a:gd name="connsiteY14" fmla="*/ 65260 h 72012"/>
                  <a:gd name="connsiteX15" fmla="*/ 54132 w 72273"/>
                  <a:gd name="connsiteY15" fmla="*/ 43343 h 72012"/>
                  <a:gd name="connsiteX16" fmla="*/ 63173 w 72273"/>
                  <a:gd name="connsiteY16" fmla="*/ 43343 h 72012"/>
                  <a:gd name="connsiteX17" fmla="*/ 71980 w 72273"/>
                  <a:gd name="connsiteY17" fmla="*/ 38450 h 72012"/>
                  <a:gd name="connsiteX18" fmla="*/ 67090 w 72273"/>
                  <a:gd name="connsiteY18" fmla="*/ 29646 h 72012"/>
                  <a:gd name="connsiteX19" fmla="*/ 63173 w 72273"/>
                  <a:gd name="connsiteY19" fmla="*/ 29646 h 72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2273" h="72012">
                    <a:moveTo>
                      <a:pt x="63036" y="29646"/>
                    </a:moveTo>
                    <a:lnTo>
                      <a:pt x="54817" y="29646"/>
                    </a:lnTo>
                    <a:cubicBezTo>
                      <a:pt x="54817" y="18687"/>
                      <a:pt x="55776" y="8688"/>
                      <a:pt x="55776" y="5127"/>
                    </a:cubicBezTo>
                    <a:cubicBezTo>
                      <a:pt x="54694" y="1345"/>
                      <a:pt x="50749" y="-846"/>
                      <a:pt x="46968" y="234"/>
                    </a:cubicBezTo>
                    <a:cubicBezTo>
                      <a:pt x="44599" y="910"/>
                      <a:pt x="42750" y="2760"/>
                      <a:pt x="42078" y="5127"/>
                    </a:cubicBezTo>
                    <a:cubicBezTo>
                      <a:pt x="42078" y="8551"/>
                      <a:pt x="42078" y="18824"/>
                      <a:pt x="41119" y="29646"/>
                    </a:cubicBezTo>
                    <a:lnTo>
                      <a:pt x="9067" y="29646"/>
                    </a:lnTo>
                    <a:cubicBezTo>
                      <a:pt x="5286" y="28565"/>
                      <a:pt x="1341" y="30755"/>
                      <a:pt x="259" y="34538"/>
                    </a:cubicBezTo>
                    <a:cubicBezTo>
                      <a:pt x="-823" y="38320"/>
                      <a:pt x="1369" y="42262"/>
                      <a:pt x="5149" y="43343"/>
                    </a:cubicBezTo>
                    <a:cubicBezTo>
                      <a:pt x="6437" y="43709"/>
                      <a:pt x="7793" y="43709"/>
                      <a:pt x="9067" y="43343"/>
                    </a:cubicBezTo>
                    <a:lnTo>
                      <a:pt x="40435" y="43343"/>
                    </a:lnTo>
                    <a:cubicBezTo>
                      <a:pt x="40435" y="54712"/>
                      <a:pt x="39202" y="64301"/>
                      <a:pt x="39202" y="64575"/>
                    </a:cubicBezTo>
                    <a:cubicBezTo>
                      <a:pt x="39051" y="68458"/>
                      <a:pt x="42037" y="71751"/>
                      <a:pt x="45914" y="71971"/>
                    </a:cubicBezTo>
                    <a:lnTo>
                      <a:pt x="45914" y="71971"/>
                    </a:lnTo>
                    <a:cubicBezTo>
                      <a:pt x="49694" y="71978"/>
                      <a:pt x="52817" y="69032"/>
                      <a:pt x="53037" y="65260"/>
                    </a:cubicBezTo>
                    <a:cubicBezTo>
                      <a:pt x="53037" y="64438"/>
                      <a:pt x="53037" y="54712"/>
                      <a:pt x="54132" y="43343"/>
                    </a:cubicBezTo>
                    <a:lnTo>
                      <a:pt x="63173" y="43343"/>
                    </a:lnTo>
                    <a:cubicBezTo>
                      <a:pt x="66953" y="44424"/>
                      <a:pt x="70898" y="42234"/>
                      <a:pt x="71980" y="38450"/>
                    </a:cubicBezTo>
                    <a:cubicBezTo>
                      <a:pt x="73063" y="34668"/>
                      <a:pt x="70871" y="30726"/>
                      <a:pt x="67090" y="29646"/>
                    </a:cubicBezTo>
                    <a:cubicBezTo>
                      <a:pt x="65803" y="29280"/>
                      <a:pt x="64447" y="29280"/>
                      <a:pt x="63173" y="2964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62E1C036-3995-4849-A4E0-A72DB538B1C8}"/>
                  </a:ext>
                </a:extLst>
              </p:cNvPr>
              <p:cNvSpPr/>
              <p:nvPr/>
            </p:nvSpPr>
            <p:spPr>
              <a:xfrm>
                <a:off x="8440312" y="2323694"/>
                <a:ext cx="85809" cy="172139"/>
              </a:xfrm>
              <a:custGeom>
                <a:avLst/>
                <a:gdLst>
                  <a:gd name="connsiteX0" fmla="*/ 80177 w 85809"/>
                  <a:gd name="connsiteY0" fmla="*/ 16492 h 172139"/>
                  <a:gd name="connsiteX1" fmla="*/ 65109 w 85809"/>
                  <a:gd name="connsiteY1" fmla="*/ 30189 h 172139"/>
                  <a:gd name="connsiteX2" fmla="*/ 31687 w 85809"/>
                  <a:gd name="connsiteY2" fmla="*/ 68954 h 172139"/>
                  <a:gd name="connsiteX3" fmla="*/ 22646 w 85809"/>
                  <a:gd name="connsiteY3" fmla="*/ 7999 h 172139"/>
                  <a:gd name="connsiteX4" fmla="*/ 16756 w 85809"/>
                  <a:gd name="connsiteY4" fmla="*/ 72 h 172139"/>
                  <a:gd name="connsiteX5" fmla="*/ 16620 w 85809"/>
                  <a:gd name="connsiteY5" fmla="*/ 54 h 172139"/>
                  <a:gd name="connsiteX6" fmla="*/ 8730 w 85809"/>
                  <a:gd name="connsiteY6" fmla="*/ 5674 h 172139"/>
                  <a:gd name="connsiteX7" fmla="*/ 8675 w 85809"/>
                  <a:gd name="connsiteY7" fmla="*/ 6081 h 172139"/>
                  <a:gd name="connsiteX8" fmla="*/ 28263 w 85809"/>
                  <a:gd name="connsiteY8" fmla="*/ 82788 h 172139"/>
                  <a:gd name="connsiteX9" fmla="*/ 70451 w 85809"/>
                  <a:gd name="connsiteY9" fmla="*/ 49366 h 172139"/>
                  <a:gd name="connsiteX10" fmla="*/ 43741 w 85809"/>
                  <a:gd name="connsiteY10" fmla="*/ 155797 h 172139"/>
                  <a:gd name="connsiteX11" fmla="*/ 32920 w 85809"/>
                  <a:gd name="connsiteY11" fmla="*/ 157030 h 172139"/>
                  <a:gd name="connsiteX12" fmla="*/ 13743 w 85809"/>
                  <a:gd name="connsiteY12" fmla="*/ 131004 h 172139"/>
                  <a:gd name="connsiteX13" fmla="*/ 4894 w 85809"/>
                  <a:gd name="connsiteY13" fmla="*/ 126607 h 172139"/>
                  <a:gd name="connsiteX14" fmla="*/ 4840 w 85809"/>
                  <a:gd name="connsiteY14" fmla="*/ 126621 h 172139"/>
                  <a:gd name="connsiteX15" fmla="*/ 319 w 85809"/>
                  <a:gd name="connsiteY15" fmla="*/ 135525 h 172139"/>
                  <a:gd name="connsiteX16" fmla="*/ 27715 w 85809"/>
                  <a:gd name="connsiteY16" fmla="*/ 170317 h 172139"/>
                  <a:gd name="connsiteX17" fmla="*/ 36892 w 85809"/>
                  <a:gd name="connsiteY17" fmla="*/ 172098 h 172139"/>
                  <a:gd name="connsiteX18" fmla="*/ 50590 w 85809"/>
                  <a:gd name="connsiteY18" fmla="*/ 168262 h 172139"/>
                  <a:gd name="connsiteX19" fmla="*/ 85793 w 85809"/>
                  <a:gd name="connsiteY19" fmla="*/ 24299 h 172139"/>
                  <a:gd name="connsiteX20" fmla="*/ 80177 w 85809"/>
                  <a:gd name="connsiteY20" fmla="*/ 16492 h 172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5809" h="172139">
                    <a:moveTo>
                      <a:pt x="80177" y="16492"/>
                    </a:moveTo>
                    <a:cubicBezTo>
                      <a:pt x="74013" y="14848"/>
                      <a:pt x="71547" y="19231"/>
                      <a:pt x="65109" y="30189"/>
                    </a:cubicBezTo>
                    <a:cubicBezTo>
                      <a:pt x="58671" y="41147"/>
                      <a:pt x="41823" y="71282"/>
                      <a:pt x="31687" y="68954"/>
                    </a:cubicBezTo>
                    <a:cubicBezTo>
                      <a:pt x="21551" y="66625"/>
                      <a:pt x="19496" y="31833"/>
                      <a:pt x="22646" y="7999"/>
                    </a:cubicBezTo>
                    <a:cubicBezTo>
                      <a:pt x="23208" y="4181"/>
                      <a:pt x="20564" y="632"/>
                      <a:pt x="16756" y="72"/>
                    </a:cubicBezTo>
                    <a:cubicBezTo>
                      <a:pt x="16702" y="65"/>
                      <a:pt x="16661" y="60"/>
                      <a:pt x="16620" y="54"/>
                    </a:cubicBezTo>
                    <a:cubicBezTo>
                      <a:pt x="12894" y="-573"/>
                      <a:pt x="9360" y="1943"/>
                      <a:pt x="8730" y="5674"/>
                    </a:cubicBezTo>
                    <a:cubicBezTo>
                      <a:pt x="8702" y="5809"/>
                      <a:pt x="8688" y="5944"/>
                      <a:pt x="8675" y="6081"/>
                    </a:cubicBezTo>
                    <a:cubicBezTo>
                      <a:pt x="7031" y="17724"/>
                      <a:pt x="593" y="75940"/>
                      <a:pt x="28263" y="82788"/>
                    </a:cubicBezTo>
                    <a:cubicBezTo>
                      <a:pt x="44974" y="87035"/>
                      <a:pt x="59493" y="67584"/>
                      <a:pt x="70451" y="49366"/>
                    </a:cubicBezTo>
                    <a:cubicBezTo>
                      <a:pt x="67438" y="87720"/>
                      <a:pt x="58808" y="147442"/>
                      <a:pt x="43741" y="155797"/>
                    </a:cubicBezTo>
                    <a:cubicBezTo>
                      <a:pt x="40549" y="157934"/>
                      <a:pt x="36509" y="158386"/>
                      <a:pt x="32920" y="157030"/>
                    </a:cubicBezTo>
                    <a:cubicBezTo>
                      <a:pt x="23194" y="153332"/>
                      <a:pt x="15798" y="137031"/>
                      <a:pt x="13743" y="131004"/>
                    </a:cubicBezTo>
                    <a:cubicBezTo>
                      <a:pt x="12510" y="127347"/>
                      <a:pt x="8552" y="125375"/>
                      <a:pt x="4894" y="126607"/>
                    </a:cubicBezTo>
                    <a:cubicBezTo>
                      <a:pt x="4881" y="126607"/>
                      <a:pt x="4853" y="126607"/>
                      <a:pt x="4840" y="126621"/>
                    </a:cubicBezTo>
                    <a:cubicBezTo>
                      <a:pt x="1155" y="127854"/>
                      <a:pt x="-859" y="131826"/>
                      <a:pt x="319" y="135525"/>
                    </a:cubicBezTo>
                    <a:cubicBezTo>
                      <a:pt x="1278" y="138401"/>
                      <a:pt x="10045" y="162920"/>
                      <a:pt x="27715" y="170317"/>
                    </a:cubicBezTo>
                    <a:cubicBezTo>
                      <a:pt x="30646" y="171426"/>
                      <a:pt x="33755" y="172029"/>
                      <a:pt x="36892" y="172098"/>
                    </a:cubicBezTo>
                    <a:cubicBezTo>
                      <a:pt x="41700" y="171947"/>
                      <a:pt x="46398" y="170632"/>
                      <a:pt x="50590" y="168262"/>
                    </a:cubicBezTo>
                    <a:cubicBezTo>
                      <a:pt x="82642" y="150455"/>
                      <a:pt x="85793" y="25532"/>
                      <a:pt x="85793" y="24299"/>
                    </a:cubicBezTo>
                    <a:cubicBezTo>
                      <a:pt x="85546" y="20846"/>
                      <a:pt x="83369" y="17826"/>
                      <a:pt x="80177" y="164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040E71A0-1769-4E94-B575-80947DF869CA}"/>
                  </a:ext>
                </a:extLst>
              </p:cNvPr>
              <p:cNvSpPr/>
              <p:nvPr/>
            </p:nvSpPr>
            <p:spPr>
              <a:xfrm>
                <a:off x="8546134" y="2422713"/>
                <a:ext cx="71845" cy="94352"/>
              </a:xfrm>
              <a:custGeom>
                <a:avLst/>
                <a:gdLst>
                  <a:gd name="connsiteX0" fmla="*/ 69828 w 71845"/>
                  <a:gd name="connsiteY0" fmla="*/ 78010 h 94352"/>
                  <a:gd name="connsiteX1" fmla="*/ 61746 w 71845"/>
                  <a:gd name="connsiteY1" fmla="*/ 76641 h 94352"/>
                  <a:gd name="connsiteX2" fmla="*/ 61746 w 71845"/>
                  <a:gd name="connsiteY2" fmla="*/ 62943 h 94352"/>
                  <a:gd name="connsiteX3" fmla="*/ 59692 w 71845"/>
                  <a:gd name="connsiteY3" fmla="*/ 15412 h 94352"/>
                  <a:gd name="connsiteX4" fmla="*/ 48186 w 71845"/>
                  <a:gd name="connsiteY4" fmla="*/ 3632 h 94352"/>
                  <a:gd name="connsiteX5" fmla="*/ 48186 w 71845"/>
                  <a:gd name="connsiteY5" fmla="*/ 3632 h 94352"/>
                  <a:gd name="connsiteX6" fmla="*/ 20790 w 71845"/>
                  <a:gd name="connsiteY6" fmla="*/ 48560 h 94352"/>
                  <a:gd name="connsiteX7" fmla="*/ 14215 w 71845"/>
                  <a:gd name="connsiteY7" fmla="*/ 7467 h 94352"/>
                  <a:gd name="connsiteX8" fmla="*/ 7490 w 71845"/>
                  <a:gd name="connsiteY8" fmla="*/ -31 h 94352"/>
                  <a:gd name="connsiteX9" fmla="*/ -3 w 71845"/>
                  <a:gd name="connsiteY9" fmla="*/ 6696 h 94352"/>
                  <a:gd name="connsiteX10" fmla="*/ 518 w 71845"/>
                  <a:gd name="connsiteY10" fmla="*/ 9796 h 94352"/>
                  <a:gd name="connsiteX11" fmla="*/ 12161 w 71845"/>
                  <a:gd name="connsiteY11" fmla="*/ 81846 h 94352"/>
                  <a:gd name="connsiteX12" fmla="*/ 18736 w 71845"/>
                  <a:gd name="connsiteY12" fmla="*/ 87873 h 94352"/>
                  <a:gd name="connsiteX13" fmla="*/ 25859 w 71845"/>
                  <a:gd name="connsiteY13" fmla="*/ 81846 h 94352"/>
                  <a:gd name="connsiteX14" fmla="*/ 47364 w 71845"/>
                  <a:gd name="connsiteY14" fmla="*/ 21713 h 94352"/>
                  <a:gd name="connsiteX15" fmla="*/ 48186 w 71845"/>
                  <a:gd name="connsiteY15" fmla="*/ 61710 h 94352"/>
                  <a:gd name="connsiteX16" fmla="*/ 54350 w 71845"/>
                  <a:gd name="connsiteY16" fmla="*/ 93489 h 94352"/>
                  <a:gd name="connsiteX17" fmla="*/ 58185 w 71845"/>
                  <a:gd name="connsiteY17" fmla="*/ 94311 h 94352"/>
                  <a:gd name="connsiteX18" fmla="*/ 69965 w 71845"/>
                  <a:gd name="connsiteY18" fmla="*/ 87873 h 94352"/>
                  <a:gd name="connsiteX19" fmla="*/ 69828 w 71845"/>
                  <a:gd name="connsiteY19" fmla="*/ 78010 h 94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845" h="94352">
                    <a:moveTo>
                      <a:pt x="69828" y="78010"/>
                    </a:moveTo>
                    <a:cubicBezTo>
                      <a:pt x="67691" y="75901"/>
                      <a:pt x="64459" y="75339"/>
                      <a:pt x="61746" y="76641"/>
                    </a:cubicBezTo>
                    <a:cubicBezTo>
                      <a:pt x="61746" y="72531"/>
                      <a:pt x="61746" y="67189"/>
                      <a:pt x="61746" y="62943"/>
                    </a:cubicBezTo>
                    <a:cubicBezTo>
                      <a:pt x="63459" y="47081"/>
                      <a:pt x="62774" y="31055"/>
                      <a:pt x="59692" y="15412"/>
                    </a:cubicBezTo>
                    <a:cubicBezTo>
                      <a:pt x="57089" y="5686"/>
                      <a:pt x="52021" y="3632"/>
                      <a:pt x="48186" y="3632"/>
                    </a:cubicBezTo>
                    <a:lnTo>
                      <a:pt x="48186" y="3632"/>
                    </a:lnTo>
                    <a:cubicBezTo>
                      <a:pt x="44351" y="3632"/>
                      <a:pt x="35447" y="3632"/>
                      <a:pt x="20790" y="48560"/>
                    </a:cubicBezTo>
                    <a:lnTo>
                      <a:pt x="14215" y="7467"/>
                    </a:lnTo>
                    <a:cubicBezTo>
                      <a:pt x="14435" y="3539"/>
                      <a:pt x="11421" y="183"/>
                      <a:pt x="7490" y="-31"/>
                    </a:cubicBezTo>
                    <a:cubicBezTo>
                      <a:pt x="3559" y="-243"/>
                      <a:pt x="203" y="2767"/>
                      <a:pt x="-3" y="6696"/>
                    </a:cubicBezTo>
                    <a:cubicBezTo>
                      <a:pt x="-71" y="7755"/>
                      <a:pt x="107" y="8815"/>
                      <a:pt x="518" y="9796"/>
                    </a:cubicBezTo>
                    <a:lnTo>
                      <a:pt x="12161" y="81846"/>
                    </a:lnTo>
                    <a:cubicBezTo>
                      <a:pt x="12668" y="85147"/>
                      <a:pt x="15407" y="87654"/>
                      <a:pt x="18736" y="87873"/>
                    </a:cubicBezTo>
                    <a:cubicBezTo>
                      <a:pt x="22297" y="87982"/>
                      <a:pt x="25365" y="85380"/>
                      <a:pt x="25859" y="81846"/>
                    </a:cubicBezTo>
                    <a:cubicBezTo>
                      <a:pt x="31146" y="61176"/>
                      <a:pt x="38337" y="41040"/>
                      <a:pt x="47364" y="21713"/>
                    </a:cubicBezTo>
                    <a:cubicBezTo>
                      <a:pt x="49282" y="34959"/>
                      <a:pt x="49569" y="48396"/>
                      <a:pt x="48186" y="61710"/>
                    </a:cubicBezTo>
                    <a:cubicBezTo>
                      <a:pt x="47090" y="79928"/>
                      <a:pt x="46542" y="89927"/>
                      <a:pt x="54350" y="93489"/>
                    </a:cubicBezTo>
                    <a:cubicBezTo>
                      <a:pt x="55569" y="94009"/>
                      <a:pt x="56870" y="94283"/>
                      <a:pt x="58185" y="94311"/>
                    </a:cubicBezTo>
                    <a:cubicBezTo>
                      <a:pt x="62774" y="93722"/>
                      <a:pt x="66979" y="91420"/>
                      <a:pt x="69965" y="87873"/>
                    </a:cubicBezTo>
                    <a:cubicBezTo>
                      <a:pt x="72499" y="85051"/>
                      <a:pt x="72444" y="80764"/>
                      <a:pt x="69828" y="780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3398A0AB-58B9-4FE3-89E7-E2864042F14E}"/>
                  </a:ext>
                </a:extLst>
              </p:cNvPr>
              <p:cNvSpPr/>
              <p:nvPr/>
            </p:nvSpPr>
            <p:spPr>
              <a:xfrm>
                <a:off x="8612739" y="2232836"/>
                <a:ext cx="74511" cy="329020"/>
              </a:xfrm>
              <a:custGeom>
                <a:avLst/>
                <a:gdLst>
                  <a:gd name="connsiteX0" fmla="*/ 51166 w 74511"/>
                  <a:gd name="connsiteY0" fmla="*/ 214329 h 329020"/>
                  <a:gd name="connsiteX1" fmla="*/ 64863 w 74511"/>
                  <a:gd name="connsiteY1" fmla="*/ 109953 h 329020"/>
                  <a:gd name="connsiteX2" fmla="*/ 63219 w 74511"/>
                  <a:gd name="connsiteY2" fmla="*/ 101049 h 329020"/>
                  <a:gd name="connsiteX3" fmla="*/ 43221 w 74511"/>
                  <a:gd name="connsiteY3" fmla="*/ 83927 h 329020"/>
                  <a:gd name="connsiteX4" fmla="*/ 43221 w 74511"/>
                  <a:gd name="connsiteY4" fmla="*/ 56532 h 329020"/>
                  <a:gd name="connsiteX5" fmla="*/ 56919 w 74511"/>
                  <a:gd name="connsiteY5" fmla="*/ 25575 h 329020"/>
                  <a:gd name="connsiteX6" fmla="*/ 53631 w 74511"/>
                  <a:gd name="connsiteY6" fmla="*/ 2015 h 329020"/>
                  <a:gd name="connsiteX7" fmla="*/ 11168 w 74511"/>
                  <a:gd name="connsiteY7" fmla="*/ 18041 h 329020"/>
                  <a:gd name="connsiteX8" fmla="*/ 9456 w 74511"/>
                  <a:gd name="connsiteY8" fmla="*/ 27969 h 329020"/>
                  <a:gd name="connsiteX9" fmla="*/ 19387 w 74511"/>
                  <a:gd name="connsiteY9" fmla="*/ 29675 h 329020"/>
                  <a:gd name="connsiteX10" fmla="*/ 20209 w 74511"/>
                  <a:gd name="connsiteY10" fmla="*/ 28999 h 329020"/>
                  <a:gd name="connsiteX11" fmla="*/ 44865 w 74511"/>
                  <a:gd name="connsiteY11" fmla="*/ 14206 h 329020"/>
                  <a:gd name="connsiteX12" fmla="*/ 43358 w 74511"/>
                  <a:gd name="connsiteY12" fmla="*/ 21466 h 329020"/>
                  <a:gd name="connsiteX13" fmla="*/ 31304 w 74511"/>
                  <a:gd name="connsiteY13" fmla="*/ 50231 h 329020"/>
                  <a:gd name="connsiteX14" fmla="*/ 34043 w 74511"/>
                  <a:gd name="connsiteY14" fmla="*/ 94885 h 329020"/>
                  <a:gd name="connsiteX15" fmla="*/ 49933 w 74511"/>
                  <a:gd name="connsiteY15" fmla="*/ 108583 h 329020"/>
                  <a:gd name="connsiteX16" fmla="*/ 37468 w 74511"/>
                  <a:gd name="connsiteY16" fmla="*/ 217069 h 329020"/>
                  <a:gd name="connsiteX17" fmla="*/ 52672 w 74511"/>
                  <a:gd name="connsiteY17" fmla="*/ 271860 h 329020"/>
                  <a:gd name="connsiteX18" fmla="*/ 50618 w 74511"/>
                  <a:gd name="connsiteY18" fmla="*/ 312131 h 329020"/>
                  <a:gd name="connsiteX19" fmla="*/ 13634 w 74511"/>
                  <a:gd name="connsiteY19" fmla="*/ 295694 h 329020"/>
                  <a:gd name="connsiteX20" fmla="*/ 4182 w 74511"/>
                  <a:gd name="connsiteY20" fmla="*/ 292132 h 329020"/>
                  <a:gd name="connsiteX21" fmla="*/ 621 w 74511"/>
                  <a:gd name="connsiteY21" fmla="*/ 301584 h 329020"/>
                  <a:gd name="connsiteX22" fmla="*/ 39659 w 74511"/>
                  <a:gd name="connsiteY22" fmla="*/ 328979 h 329020"/>
                  <a:gd name="connsiteX23" fmla="*/ 55412 w 74511"/>
                  <a:gd name="connsiteY23" fmla="*/ 325966 h 329020"/>
                  <a:gd name="connsiteX24" fmla="*/ 66096 w 74511"/>
                  <a:gd name="connsiteY24" fmla="*/ 267750 h 329020"/>
                  <a:gd name="connsiteX25" fmla="*/ 51166 w 74511"/>
                  <a:gd name="connsiteY25" fmla="*/ 214329 h 329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4511" h="329020">
                    <a:moveTo>
                      <a:pt x="51166" y="214329"/>
                    </a:moveTo>
                    <a:cubicBezTo>
                      <a:pt x="44563" y="178965"/>
                      <a:pt x="49357" y="142416"/>
                      <a:pt x="64863" y="109953"/>
                    </a:cubicBezTo>
                    <a:cubicBezTo>
                      <a:pt x="66520" y="106974"/>
                      <a:pt x="65822" y="103242"/>
                      <a:pt x="63219" y="101049"/>
                    </a:cubicBezTo>
                    <a:lnTo>
                      <a:pt x="43221" y="83927"/>
                    </a:lnTo>
                    <a:cubicBezTo>
                      <a:pt x="34317" y="76256"/>
                      <a:pt x="35687" y="72558"/>
                      <a:pt x="43221" y="56532"/>
                    </a:cubicBezTo>
                    <a:cubicBezTo>
                      <a:pt x="48755" y="46671"/>
                      <a:pt x="53343" y="36306"/>
                      <a:pt x="56919" y="25575"/>
                    </a:cubicBezTo>
                    <a:cubicBezTo>
                      <a:pt x="58288" y="21192"/>
                      <a:pt x="62398" y="7905"/>
                      <a:pt x="53631" y="2015"/>
                    </a:cubicBezTo>
                    <a:cubicBezTo>
                      <a:pt x="42810" y="-5382"/>
                      <a:pt x="22400" y="8864"/>
                      <a:pt x="11168" y="18041"/>
                    </a:cubicBezTo>
                    <a:cubicBezTo>
                      <a:pt x="7949" y="20312"/>
                      <a:pt x="7196" y="24756"/>
                      <a:pt x="9456" y="27969"/>
                    </a:cubicBezTo>
                    <a:cubicBezTo>
                      <a:pt x="11730" y="31181"/>
                      <a:pt x="16182" y="31944"/>
                      <a:pt x="19387" y="29675"/>
                    </a:cubicBezTo>
                    <a:cubicBezTo>
                      <a:pt x="19674" y="29471"/>
                      <a:pt x="19948" y="29244"/>
                      <a:pt x="20209" y="28999"/>
                    </a:cubicBezTo>
                    <a:cubicBezTo>
                      <a:pt x="27551" y="22730"/>
                      <a:pt x="35879" y="17730"/>
                      <a:pt x="44865" y="14206"/>
                    </a:cubicBezTo>
                    <a:cubicBezTo>
                      <a:pt x="44673" y="16681"/>
                      <a:pt x="44166" y="19121"/>
                      <a:pt x="43358" y="21466"/>
                    </a:cubicBezTo>
                    <a:cubicBezTo>
                      <a:pt x="40180" y="31384"/>
                      <a:pt x="36139" y="41008"/>
                      <a:pt x="31304" y="50231"/>
                    </a:cubicBezTo>
                    <a:cubicBezTo>
                      <a:pt x="23359" y="66120"/>
                      <a:pt x="16373" y="79818"/>
                      <a:pt x="34043" y="94885"/>
                    </a:cubicBezTo>
                    <a:lnTo>
                      <a:pt x="49933" y="108583"/>
                    </a:lnTo>
                    <a:cubicBezTo>
                      <a:pt x="34920" y="142659"/>
                      <a:pt x="30578" y="180478"/>
                      <a:pt x="37468" y="217069"/>
                    </a:cubicBezTo>
                    <a:cubicBezTo>
                      <a:pt x="41084" y="235698"/>
                      <a:pt x="46179" y="254025"/>
                      <a:pt x="52672" y="271860"/>
                    </a:cubicBezTo>
                    <a:cubicBezTo>
                      <a:pt x="62672" y="301173"/>
                      <a:pt x="63493" y="307337"/>
                      <a:pt x="50618" y="312131"/>
                    </a:cubicBezTo>
                    <a:cubicBezTo>
                      <a:pt x="35879" y="317555"/>
                      <a:pt x="19483" y="310282"/>
                      <a:pt x="13634" y="295694"/>
                    </a:cubicBezTo>
                    <a:cubicBezTo>
                      <a:pt x="12004" y="292105"/>
                      <a:pt x="7771" y="290502"/>
                      <a:pt x="4182" y="292132"/>
                    </a:cubicBezTo>
                    <a:cubicBezTo>
                      <a:pt x="594" y="293762"/>
                      <a:pt x="-1009" y="297995"/>
                      <a:pt x="621" y="301584"/>
                    </a:cubicBezTo>
                    <a:cubicBezTo>
                      <a:pt x="7319" y="317432"/>
                      <a:pt x="22469" y="328075"/>
                      <a:pt x="39659" y="328979"/>
                    </a:cubicBezTo>
                    <a:cubicBezTo>
                      <a:pt x="45043" y="328897"/>
                      <a:pt x="50371" y="327883"/>
                      <a:pt x="55412" y="325966"/>
                    </a:cubicBezTo>
                    <a:cubicBezTo>
                      <a:pt x="82807" y="316103"/>
                      <a:pt x="75273" y="294735"/>
                      <a:pt x="66096" y="267750"/>
                    </a:cubicBezTo>
                    <a:cubicBezTo>
                      <a:pt x="59713" y="250368"/>
                      <a:pt x="54727" y="232506"/>
                      <a:pt x="51166" y="2143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5E08BC3A-8872-4A40-8194-CA12D52228E6}"/>
                  </a:ext>
                </a:extLst>
              </p:cNvPr>
              <p:cNvSpPr/>
              <p:nvPr/>
            </p:nvSpPr>
            <p:spPr>
              <a:xfrm>
                <a:off x="10659798" y="4473210"/>
                <a:ext cx="111393" cy="341097"/>
              </a:xfrm>
              <a:custGeom>
                <a:avLst/>
                <a:gdLst>
                  <a:gd name="connsiteX0" fmla="*/ 105060 w 111393"/>
                  <a:gd name="connsiteY0" fmla="*/ -17 h 341097"/>
                  <a:gd name="connsiteX1" fmla="*/ 64652 w 111393"/>
                  <a:gd name="connsiteY1" fmla="*/ 13681 h 341097"/>
                  <a:gd name="connsiteX2" fmla="*/ 63693 w 111393"/>
                  <a:gd name="connsiteY2" fmla="*/ 41076 h 341097"/>
                  <a:gd name="connsiteX3" fmla="*/ 63693 w 111393"/>
                  <a:gd name="connsiteY3" fmla="*/ 118468 h 341097"/>
                  <a:gd name="connsiteX4" fmla="*/ 3423 w 111393"/>
                  <a:gd name="connsiteY4" fmla="*/ 155726 h 341097"/>
                  <a:gd name="connsiteX5" fmla="*/ -1 w 111393"/>
                  <a:gd name="connsiteY5" fmla="*/ 162301 h 341097"/>
                  <a:gd name="connsiteX6" fmla="*/ 4245 w 111393"/>
                  <a:gd name="connsiteY6" fmla="*/ 168328 h 341097"/>
                  <a:gd name="connsiteX7" fmla="*/ 54653 w 111393"/>
                  <a:gd name="connsiteY7" fmla="*/ 229146 h 341097"/>
                  <a:gd name="connsiteX8" fmla="*/ 32462 w 111393"/>
                  <a:gd name="connsiteY8" fmla="*/ 327633 h 341097"/>
                  <a:gd name="connsiteX9" fmla="*/ 32462 w 111393"/>
                  <a:gd name="connsiteY9" fmla="*/ 334618 h 341097"/>
                  <a:gd name="connsiteX10" fmla="*/ 38352 w 111393"/>
                  <a:gd name="connsiteY10" fmla="*/ 338180 h 341097"/>
                  <a:gd name="connsiteX11" fmla="*/ 95746 w 111393"/>
                  <a:gd name="connsiteY11" fmla="*/ 341056 h 341097"/>
                  <a:gd name="connsiteX12" fmla="*/ 95746 w 111393"/>
                  <a:gd name="connsiteY12" fmla="*/ 341056 h 341097"/>
                  <a:gd name="connsiteX13" fmla="*/ 102732 w 111393"/>
                  <a:gd name="connsiteY13" fmla="*/ 334344 h 341097"/>
                  <a:gd name="connsiteX14" fmla="*/ 96458 w 111393"/>
                  <a:gd name="connsiteY14" fmla="*/ 326975 h 341097"/>
                  <a:gd name="connsiteX15" fmla="*/ 96020 w 111393"/>
                  <a:gd name="connsiteY15" fmla="*/ 326947 h 341097"/>
                  <a:gd name="connsiteX16" fmla="*/ 49447 w 111393"/>
                  <a:gd name="connsiteY16" fmla="*/ 324619 h 341097"/>
                  <a:gd name="connsiteX17" fmla="*/ 68213 w 111393"/>
                  <a:gd name="connsiteY17" fmla="*/ 226543 h 341097"/>
                  <a:gd name="connsiteX18" fmla="*/ 20819 w 111393"/>
                  <a:gd name="connsiteY18" fmla="*/ 161479 h 341097"/>
                  <a:gd name="connsiteX19" fmla="*/ 70679 w 111393"/>
                  <a:gd name="connsiteY19" fmla="*/ 130522 h 341097"/>
                  <a:gd name="connsiteX20" fmla="*/ 76432 w 111393"/>
                  <a:gd name="connsiteY20" fmla="*/ 35597 h 341097"/>
                  <a:gd name="connsiteX21" fmla="*/ 76432 w 111393"/>
                  <a:gd name="connsiteY21" fmla="*/ 21900 h 341097"/>
                  <a:gd name="connsiteX22" fmla="*/ 103827 w 111393"/>
                  <a:gd name="connsiteY22" fmla="*/ 14229 h 341097"/>
                  <a:gd name="connsiteX23" fmla="*/ 111361 w 111393"/>
                  <a:gd name="connsiteY23" fmla="*/ 7517 h 341097"/>
                  <a:gd name="connsiteX24" fmla="*/ 105060 w 111393"/>
                  <a:gd name="connsiteY24" fmla="*/ -17 h 341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11393" h="341097">
                    <a:moveTo>
                      <a:pt x="105060" y="-17"/>
                    </a:moveTo>
                    <a:cubicBezTo>
                      <a:pt x="102184" y="-17"/>
                      <a:pt x="75336" y="-1250"/>
                      <a:pt x="64652" y="13681"/>
                    </a:cubicBezTo>
                    <a:cubicBezTo>
                      <a:pt x="59460" y="21982"/>
                      <a:pt x="59091" y="32433"/>
                      <a:pt x="63693" y="41076"/>
                    </a:cubicBezTo>
                    <a:cubicBezTo>
                      <a:pt x="69720" y="54774"/>
                      <a:pt x="87390" y="103538"/>
                      <a:pt x="63693" y="118468"/>
                    </a:cubicBezTo>
                    <a:cubicBezTo>
                      <a:pt x="39996" y="133399"/>
                      <a:pt x="3423" y="155726"/>
                      <a:pt x="3423" y="155726"/>
                    </a:cubicBezTo>
                    <a:cubicBezTo>
                      <a:pt x="1136" y="157110"/>
                      <a:pt x="-179" y="159644"/>
                      <a:pt x="-1" y="162301"/>
                    </a:cubicBezTo>
                    <a:cubicBezTo>
                      <a:pt x="273" y="164917"/>
                      <a:pt x="1875" y="167191"/>
                      <a:pt x="4245" y="168328"/>
                    </a:cubicBezTo>
                    <a:cubicBezTo>
                      <a:pt x="29257" y="180094"/>
                      <a:pt x="47735" y="202381"/>
                      <a:pt x="54653" y="229146"/>
                    </a:cubicBezTo>
                    <a:cubicBezTo>
                      <a:pt x="62734" y="271883"/>
                      <a:pt x="32736" y="327085"/>
                      <a:pt x="32462" y="327633"/>
                    </a:cubicBezTo>
                    <a:cubicBezTo>
                      <a:pt x="31243" y="329797"/>
                      <a:pt x="31243" y="332454"/>
                      <a:pt x="32462" y="334618"/>
                    </a:cubicBezTo>
                    <a:cubicBezTo>
                      <a:pt x="33722" y="336700"/>
                      <a:pt x="35928" y="338029"/>
                      <a:pt x="38352" y="338180"/>
                    </a:cubicBezTo>
                    <a:lnTo>
                      <a:pt x="95746" y="341056"/>
                    </a:lnTo>
                    <a:lnTo>
                      <a:pt x="95746" y="341056"/>
                    </a:lnTo>
                    <a:cubicBezTo>
                      <a:pt x="99499" y="341056"/>
                      <a:pt x="102581" y="338097"/>
                      <a:pt x="102732" y="334344"/>
                    </a:cubicBezTo>
                    <a:cubicBezTo>
                      <a:pt x="103033" y="330578"/>
                      <a:pt x="100225" y="327276"/>
                      <a:pt x="96458" y="326975"/>
                    </a:cubicBezTo>
                    <a:cubicBezTo>
                      <a:pt x="96307" y="326961"/>
                      <a:pt x="96171" y="326947"/>
                      <a:pt x="96020" y="326947"/>
                    </a:cubicBezTo>
                    <a:lnTo>
                      <a:pt x="49447" y="324619"/>
                    </a:lnTo>
                    <a:cubicBezTo>
                      <a:pt x="58351" y="305579"/>
                      <a:pt x="75062" y="263116"/>
                      <a:pt x="68213" y="226543"/>
                    </a:cubicBezTo>
                    <a:cubicBezTo>
                      <a:pt x="62186" y="199189"/>
                      <a:pt x="44996" y="175615"/>
                      <a:pt x="20819" y="161479"/>
                    </a:cubicBezTo>
                    <a:lnTo>
                      <a:pt x="70679" y="130522"/>
                    </a:lnTo>
                    <a:cubicBezTo>
                      <a:pt x="93554" y="116825"/>
                      <a:pt x="95609" y="81759"/>
                      <a:pt x="76432" y="35597"/>
                    </a:cubicBezTo>
                    <a:cubicBezTo>
                      <a:pt x="74145" y="31323"/>
                      <a:pt x="74145" y="26173"/>
                      <a:pt x="76432" y="21900"/>
                    </a:cubicBezTo>
                    <a:cubicBezTo>
                      <a:pt x="81637" y="14640"/>
                      <a:pt x="98896" y="13818"/>
                      <a:pt x="103827" y="14229"/>
                    </a:cubicBezTo>
                    <a:cubicBezTo>
                      <a:pt x="107731" y="14393"/>
                      <a:pt x="111073" y="11421"/>
                      <a:pt x="111361" y="7517"/>
                    </a:cubicBezTo>
                    <a:cubicBezTo>
                      <a:pt x="111608" y="3723"/>
                      <a:pt x="108827" y="408"/>
                      <a:pt x="105060" y="-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F922C62C-09C7-4D5F-B191-DCFA926A7180}"/>
                  </a:ext>
                </a:extLst>
              </p:cNvPr>
              <p:cNvSpPr/>
              <p:nvPr/>
            </p:nvSpPr>
            <p:spPr>
              <a:xfrm>
                <a:off x="11007488" y="4487953"/>
                <a:ext cx="81888" cy="319953"/>
              </a:xfrm>
              <a:custGeom>
                <a:avLst/>
                <a:gdLst>
                  <a:gd name="connsiteX0" fmla="*/ 73650 w 81888"/>
                  <a:gd name="connsiteY0" fmla="*/ 132764 h 319953"/>
                  <a:gd name="connsiteX1" fmla="*/ 67623 w 81888"/>
                  <a:gd name="connsiteY1" fmla="*/ 131942 h 319953"/>
                  <a:gd name="connsiteX2" fmla="*/ 25708 w 81888"/>
                  <a:gd name="connsiteY2" fmla="*/ 121943 h 319953"/>
                  <a:gd name="connsiteX3" fmla="*/ 47762 w 81888"/>
                  <a:gd name="connsiteY3" fmla="*/ 75782 h 319953"/>
                  <a:gd name="connsiteX4" fmla="*/ 76938 w 81888"/>
                  <a:gd name="connsiteY4" fmla="*/ 20991 h 319953"/>
                  <a:gd name="connsiteX5" fmla="*/ 68034 w 81888"/>
                  <a:gd name="connsiteY5" fmla="*/ 3458 h 319953"/>
                  <a:gd name="connsiteX6" fmla="*/ 3518 w 81888"/>
                  <a:gd name="connsiteY6" fmla="*/ 14690 h 319953"/>
                  <a:gd name="connsiteX7" fmla="*/ 956 w 81888"/>
                  <a:gd name="connsiteY7" fmla="*/ 24429 h 319953"/>
                  <a:gd name="connsiteX8" fmla="*/ 9819 w 81888"/>
                  <a:gd name="connsiteY8" fmla="*/ 27429 h 319953"/>
                  <a:gd name="connsiteX9" fmla="*/ 60500 w 81888"/>
                  <a:gd name="connsiteY9" fmla="*/ 15512 h 319953"/>
                  <a:gd name="connsiteX10" fmla="*/ 62692 w 81888"/>
                  <a:gd name="connsiteY10" fmla="*/ 20991 h 319953"/>
                  <a:gd name="connsiteX11" fmla="*/ 36529 w 81888"/>
                  <a:gd name="connsiteY11" fmla="*/ 67152 h 319953"/>
                  <a:gd name="connsiteX12" fmla="*/ 16394 w 81888"/>
                  <a:gd name="connsiteY12" fmla="*/ 132628 h 319953"/>
                  <a:gd name="connsiteX13" fmla="*/ 63651 w 81888"/>
                  <a:gd name="connsiteY13" fmla="*/ 147147 h 319953"/>
                  <a:gd name="connsiteX14" fmla="*/ 51734 w 81888"/>
                  <a:gd name="connsiteY14" fmla="*/ 293439 h 319953"/>
                  <a:gd name="connsiteX15" fmla="*/ 13243 w 81888"/>
                  <a:gd name="connsiteY15" fmla="*/ 304807 h 319953"/>
                  <a:gd name="connsiteX16" fmla="*/ 3737 w 81888"/>
                  <a:gd name="connsiteY16" fmla="*/ 308150 h 319953"/>
                  <a:gd name="connsiteX17" fmla="*/ 5983 w 81888"/>
                  <a:gd name="connsiteY17" fmla="*/ 316999 h 319953"/>
                  <a:gd name="connsiteX18" fmla="*/ 18996 w 81888"/>
                  <a:gd name="connsiteY18" fmla="*/ 319875 h 319953"/>
                  <a:gd name="connsiteX19" fmla="*/ 59268 w 81888"/>
                  <a:gd name="connsiteY19" fmla="*/ 306177 h 319953"/>
                  <a:gd name="connsiteX20" fmla="*/ 76938 w 81888"/>
                  <a:gd name="connsiteY20" fmla="*/ 138518 h 319953"/>
                  <a:gd name="connsiteX21" fmla="*/ 73650 w 81888"/>
                  <a:gd name="connsiteY21" fmla="*/ 132764 h 319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888" h="319953">
                    <a:moveTo>
                      <a:pt x="73650" y="132764"/>
                    </a:moveTo>
                    <a:cubicBezTo>
                      <a:pt x="71883" y="131545"/>
                      <a:pt x="69651" y="131244"/>
                      <a:pt x="67623" y="131942"/>
                    </a:cubicBezTo>
                    <a:cubicBezTo>
                      <a:pt x="52857" y="135860"/>
                      <a:pt x="37118" y="132107"/>
                      <a:pt x="25708" y="121943"/>
                    </a:cubicBezTo>
                    <a:cubicBezTo>
                      <a:pt x="17900" y="115095"/>
                      <a:pt x="34475" y="93178"/>
                      <a:pt x="47762" y="75782"/>
                    </a:cubicBezTo>
                    <a:cubicBezTo>
                      <a:pt x="62829" y="56057"/>
                      <a:pt x="76938" y="37428"/>
                      <a:pt x="76938" y="20991"/>
                    </a:cubicBezTo>
                    <a:cubicBezTo>
                      <a:pt x="77445" y="13950"/>
                      <a:pt x="74020" y="7198"/>
                      <a:pt x="68034" y="3458"/>
                    </a:cubicBezTo>
                    <a:cubicBezTo>
                      <a:pt x="50090" y="-7637"/>
                      <a:pt x="11189" y="10855"/>
                      <a:pt x="3518" y="14690"/>
                    </a:cubicBezTo>
                    <a:cubicBezTo>
                      <a:pt x="121" y="16676"/>
                      <a:pt x="-1030" y="21032"/>
                      <a:pt x="956" y="24429"/>
                    </a:cubicBezTo>
                    <a:cubicBezTo>
                      <a:pt x="2751" y="27497"/>
                      <a:pt x="6531" y="28785"/>
                      <a:pt x="9819" y="27429"/>
                    </a:cubicBezTo>
                    <a:cubicBezTo>
                      <a:pt x="25434" y="19621"/>
                      <a:pt x="52282" y="10444"/>
                      <a:pt x="60500" y="15512"/>
                    </a:cubicBezTo>
                    <a:cubicBezTo>
                      <a:pt x="60500" y="15512"/>
                      <a:pt x="62692" y="16882"/>
                      <a:pt x="62692" y="20991"/>
                    </a:cubicBezTo>
                    <a:cubicBezTo>
                      <a:pt x="62692" y="32634"/>
                      <a:pt x="48994" y="50989"/>
                      <a:pt x="36529" y="67152"/>
                    </a:cubicBezTo>
                    <a:cubicBezTo>
                      <a:pt x="17900" y="91671"/>
                      <a:pt x="-1413" y="117012"/>
                      <a:pt x="16394" y="132628"/>
                    </a:cubicBezTo>
                    <a:cubicBezTo>
                      <a:pt x="29284" y="144120"/>
                      <a:pt x="46542" y="149421"/>
                      <a:pt x="63651" y="147147"/>
                    </a:cubicBezTo>
                    <a:cubicBezTo>
                      <a:pt x="69404" y="200294"/>
                      <a:pt x="70911" y="281111"/>
                      <a:pt x="51734" y="293439"/>
                    </a:cubicBezTo>
                    <a:cubicBezTo>
                      <a:pt x="25297" y="310150"/>
                      <a:pt x="13243" y="304807"/>
                      <a:pt x="13243" y="304807"/>
                    </a:cubicBezTo>
                    <a:cubicBezTo>
                      <a:pt x="9695" y="303109"/>
                      <a:pt x="5436" y="304602"/>
                      <a:pt x="3737" y="308150"/>
                    </a:cubicBezTo>
                    <a:cubicBezTo>
                      <a:pt x="2244" y="311245"/>
                      <a:pt x="3189" y="314985"/>
                      <a:pt x="5983" y="316999"/>
                    </a:cubicBezTo>
                    <a:cubicBezTo>
                      <a:pt x="9983" y="319122"/>
                      <a:pt x="14476" y="320122"/>
                      <a:pt x="18996" y="319875"/>
                    </a:cubicBezTo>
                    <a:cubicBezTo>
                      <a:pt x="33447" y="319217"/>
                      <a:pt x="47406" y="314465"/>
                      <a:pt x="59268" y="306177"/>
                    </a:cubicBezTo>
                    <a:cubicBezTo>
                      <a:pt x="92964" y="284672"/>
                      <a:pt x="79814" y="162762"/>
                      <a:pt x="76938" y="138518"/>
                    </a:cubicBezTo>
                    <a:cubicBezTo>
                      <a:pt x="76856" y="136175"/>
                      <a:pt x="75623" y="134025"/>
                      <a:pt x="73650" y="1327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09084DB8-5FE6-42D0-82D8-AC3810796216}"/>
                  </a:ext>
                </a:extLst>
              </p:cNvPr>
              <p:cNvSpPr/>
              <p:nvPr/>
            </p:nvSpPr>
            <p:spPr>
              <a:xfrm>
                <a:off x="10783926" y="4587842"/>
                <a:ext cx="128774" cy="140169"/>
              </a:xfrm>
              <a:custGeom>
                <a:avLst/>
                <a:gdLst>
                  <a:gd name="connsiteX0" fmla="*/ 115581 w 128774"/>
                  <a:gd name="connsiteY0" fmla="*/ 117801 h 140169"/>
                  <a:gd name="connsiteX1" fmla="*/ 102842 w 128774"/>
                  <a:gd name="connsiteY1" fmla="*/ 126020 h 140169"/>
                  <a:gd name="connsiteX2" fmla="*/ 95446 w 128774"/>
                  <a:gd name="connsiteY2" fmla="*/ 120814 h 140169"/>
                  <a:gd name="connsiteX3" fmla="*/ 75310 w 128774"/>
                  <a:gd name="connsiteY3" fmla="*/ 79721 h 140169"/>
                  <a:gd name="connsiteX4" fmla="*/ 107636 w 128774"/>
                  <a:gd name="connsiteY4" fmla="*/ 9863 h 140169"/>
                  <a:gd name="connsiteX5" fmla="*/ 103938 w 128774"/>
                  <a:gd name="connsiteY5" fmla="*/ 549 h 140169"/>
                  <a:gd name="connsiteX6" fmla="*/ 94733 w 128774"/>
                  <a:gd name="connsiteY6" fmla="*/ 4123 h 140169"/>
                  <a:gd name="connsiteX7" fmla="*/ 94624 w 128774"/>
                  <a:gd name="connsiteY7" fmla="*/ 4384 h 140169"/>
                  <a:gd name="connsiteX8" fmla="*/ 68187 w 128774"/>
                  <a:gd name="connsiteY8" fmla="*/ 62188 h 140169"/>
                  <a:gd name="connsiteX9" fmla="*/ 50380 w 128774"/>
                  <a:gd name="connsiteY9" fmla="*/ 16164 h 140169"/>
                  <a:gd name="connsiteX10" fmla="*/ 41257 w 128774"/>
                  <a:gd name="connsiteY10" fmla="*/ 11904 h 140169"/>
                  <a:gd name="connsiteX11" fmla="*/ 41202 w 128774"/>
                  <a:gd name="connsiteY11" fmla="*/ 11917 h 140169"/>
                  <a:gd name="connsiteX12" fmla="*/ 37093 w 128774"/>
                  <a:gd name="connsiteY12" fmla="*/ 21095 h 140169"/>
                  <a:gd name="connsiteX13" fmla="*/ 59694 w 128774"/>
                  <a:gd name="connsiteY13" fmla="*/ 78899 h 140169"/>
                  <a:gd name="connsiteX14" fmla="*/ 32299 w 128774"/>
                  <a:gd name="connsiteY14" fmla="*/ 121499 h 140169"/>
                  <a:gd name="connsiteX15" fmla="*/ 25039 w 128774"/>
                  <a:gd name="connsiteY15" fmla="*/ 122595 h 140169"/>
                  <a:gd name="connsiteX16" fmla="*/ 13944 w 128774"/>
                  <a:gd name="connsiteY16" fmla="*/ 105747 h 140169"/>
                  <a:gd name="connsiteX17" fmla="*/ 5177 w 128774"/>
                  <a:gd name="connsiteY17" fmla="*/ 100679 h 140169"/>
                  <a:gd name="connsiteX18" fmla="*/ 246 w 128774"/>
                  <a:gd name="connsiteY18" fmla="*/ 109445 h 140169"/>
                  <a:gd name="connsiteX19" fmla="*/ 19697 w 128774"/>
                  <a:gd name="connsiteY19" fmla="*/ 135745 h 140169"/>
                  <a:gd name="connsiteX20" fmla="*/ 27368 w 128774"/>
                  <a:gd name="connsiteY20" fmla="*/ 137251 h 140169"/>
                  <a:gd name="connsiteX21" fmla="*/ 39285 w 128774"/>
                  <a:gd name="connsiteY21" fmla="*/ 133827 h 140169"/>
                  <a:gd name="connsiteX22" fmla="*/ 67502 w 128774"/>
                  <a:gd name="connsiteY22" fmla="*/ 95747 h 140169"/>
                  <a:gd name="connsiteX23" fmla="*/ 84487 w 128774"/>
                  <a:gd name="connsiteY23" fmla="*/ 128896 h 140169"/>
                  <a:gd name="connsiteX24" fmla="*/ 103390 w 128774"/>
                  <a:gd name="connsiteY24" fmla="*/ 140128 h 140169"/>
                  <a:gd name="connsiteX25" fmla="*/ 103390 w 128774"/>
                  <a:gd name="connsiteY25" fmla="*/ 140128 h 140169"/>
                  <a:gd name="connsiteX26" fmla="*/ 127361 w 128774"/>
                  <a:gd name="connsiteY26" fmla="*/ 126431 h 140169"/>
                  <a:gd name="connsiteX27" fmla="*/ 125964 w 128774"/>
                  <a:gd name="connsiteY27" fmla="*/ 116650 h 140169"/>
                  <a:gd name="connsiteX28" fmla="*/ 125855 w 128774"/>
                  <a:gd name="connsiteY28" fmla="*/ 116568 h 140169"/>
                  <a:gd name="connsiteX29" fmla="*/ 116184 w 128774"/>
                  <a:gd name="connsiteY29" fmla="*/ 117034 h 140169"/>
                  <a:gd name="connsiteX30" fmla="*/ 115581 w 128774"/>
                  <a:gd name="connsiteY30" fmla="*/ 117801 h 140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28774" h="140169">
                    <a:moveTo>
                      <a:pt x="115581" y="117801"/>
                    </a:moveTo>
                    <a:cubicBezTo>
                      <a:pt x="112444" y="121965"/>
                      <a:pt x="107938" y="124883"/>
                      <a:pt x="102842" y="126020"/>
                    </a:cubicBezTo>
                    <a:cubicBezTo>
                      <a:pt x="100377" y="126020"/>
                      <a:pt x="97911" y="124239"/>
                      <a:pt x="95446" y="120814"/>
                    </a:cubicBezTo>
                    <a:cubicBezTo>
                      <a:pt x="87638" y="107678"/>
                      <a:pt x="80899" y="93939"/>
                      <a:pt x="75310" y="79721"/>
                    </a:cubicBezTo>
                    <a:cubicBezTo>
                      <a:pt x="90103" y="50956"/>
                      <a:pt x="103527" y="19725"/>
                      <a:pt x="107636" y="9863"/>
                    </a:cubicBezTo>
                    <a:cubicBezTo>
                      <a:pt x="109171" y="6274"/>
                      <a:pt x="107513" y="2110"/>
                      <a:pt x="103938" y="549"/>
                    </a:cubicBezTo>
                    <a:cubicBezTo>
                      <a:pt x="100404" y="-999"/>
                      <a:pt x="96281" y="603"/>
                      <a:pt x="94733" y="4123"/>
                    </a:cubicBezTo>
                    <a:cubicBezTo>
                      <a:pt x="94692" y="4220"/>
                      <a:pt x="94651" y="4302"/>
                      <a:pt x="94624" y="4384"/>
                    </a:cubicBezTo>
                    <a:cubicBezTo>
                      <a:pt x="87227" y="21917"/>
                      <a:pt x="77638" y="42874"/>
                      <a:pt x="68187" y="62188"/>
                    </a:cubicBezTo>
                    <a:cubicBezTo>
                      <a:pt x="58462" y="38354"/>
                      <a:pt x="50517" y="16575"/>
                      <a:pt x="50380" y="16164"/>
                    </a:cubicBezTo>
                    <a:cubicBezTo>
                      <a:pt x="49038" y="12466"/>
                      <a:pt x="44956" y="10561"/>
                      <a:pt x="41257" y="11904"/>
                    </a:cubicBezTo>
                    <a:cubicBezTo>
                      <a:pt x="41244" y="11904"/>
                      <a:pt x="41216" y="11917"/>
                      <a:pt x="41202" y="11917"/>
                    </a:cubicBezTo>
                    <a:cubicBezTo>
                      <a:pt x="37600" y="13383"/>
                      <a:pt x="35778" y="17424"/>
                      <a:pt x="37093" y="21095"/>
                    </a:cubicBezTo>
                    <a:cubicBezTo>
                      <a:pt x="37778" y="23013"/>
                      <a:pt x="48188" y="51230"/>
                      <a:pt x="59694" y="78899"/>
                    </a:cubicBezTo>
                    <a:cubicBezTo>
                      <a:pt x="53133" y="94597"/>
                      <a:pt x="43860" y="109021"/>
                      <a:pt x="32299" y="121499"/>
                    </a:cubicBezTo>
                    <a:cubicBezTo>
                      <a:pt x="30203" y="123033"/>
                      <a:pt x="27491" y="123431"/>
                      <a:pt x="25039" y="122595"/>
                    </a:cubicBezTo>
                    <a:cubicBezTo>
                      <a:pt x="19149" y="120129"/>
                      <a:pt x="14903" y="108897"/>
                      <a:pt x="13944" y="105747"/>
                    </a:cubicBezTo>
                    <a:cubicBezTo>
                      <a:pt x="12876" y="101966"/>
                      <a:pt x="8986" y="99720"/>
                      <a:pt x="5177" y="100679"/>
                    </a:cubicBezTo>
                    <a:cubicBezTo>
                      <a:pt x="1397" y="101747"/>
                      <a:pt x="-808" y="105665"/>
                      <a:pt x="246" y="109445"/>
                    </a:cubicBezTo>
                    <a:cubicBezTo>
                      <a:pt x="2959" y="120458"/>
                      <a:pt x="9958" y="129924"/>
                      <a:pt x="19697" y="135745"/>
                    </a:cubicBezTo>
                    <a:cubicBezTo>
                      <a:pt x="22121" y="136759"/>
                      <a:pt x="24738" y="137279"/>
                      <a:pt x="27368" y="137251"/>
                    </a:cubicBezTo>
                    <a:cubicBezTo>
                      <a:pt x="31573" y="137210"/>
                      <a:pt x="35696" y="136032"/>
                      <a:pt x="39285" y="133827"/>
                    </a:cubicBezTo>
                    <a:cubicBezTo>
                      <a:pt x="51202" y="123198"/>
                      <a:pt x="60804" y="110240"/>
                      <a:pt x="67502" y="95747"/>
                    </a:cubicBezTo>
                    <a:cubicBezTo>
                      <a:pt x="72255" y="107240"/>
                      <a:pt x="77940" y="118321"/>
                      <a:pt x="84487" y="128896"/>
                    </a:cubicBezTo>
                    <a:cubicBezTo>
                      <a:pt x="88514" y="135567"/>
                      <a:pt x="95610" y="139786"/>
                      <a:pt x="103390" y="140128"/>
                    </a:cubicBezTo>
                    <a:lnTo>
                      <a:pt x="103390" y="140128"/>
                    </a:lnTo>
                    <a:cubicBezTo>
                      <a:pt x="112937" y="139115"/>
                      <a:pt x="121636" y="134142"/>
                      <a:pt x="127361" y="126431"/>
                    </a:cubicBezTo>
                    <a:cubicBezTo>
                      <a:pt x="129676" y="123348"/>
                      <a:pt x="129046" y="118965"/>
                      <a:pt x="125964" y="116650"/>
                    </a:cubicBezTo>
                    <a:cubicBezTo>
                      <a:pt x="125923" y="116623"/>
                      <a:pt x="125896" y="116595"/>
                      <a:pt x="125855" y="116568"/>
                    </a:cubicBezTo>
                    <a:cubicBezTo>
                      <a:pt x="123046" y="114020"/>
                      <a:pt x="118718" y="114239"/>
                      <a:pt x="116184" y="117034"/>
                    </a:cubicBezTo>
                    <a:cubicBezTo>
                      <a:pt x="115965" y="117280"/>
                      <a:pt x="115759" y="117527"/>
                      <a:pt x="115581" y="1178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132A9723-9104-40E2-8D70-A4B81391D64C}"/>
                  </a:ext>
                </a:extLst>
              </p:cNvPr>
              <p:cNvSpPr/>
              <p:nvPr/>
            </p:nvSpPr>
            <p:spPr>
              <a:xfrm>
                <a:off x="10934858" y="4711297"/>
                <a:ext cx="72952" cy="117529"/>
              </a:xfrm>
              <a:custGeom>
                <a:avLst/>
                <a:gdLst>
                  <a:gd name="connsiteX0" fmla="*/ 61628 w 72952"/>
                  <a:gd name="connsiteY0" fmla="*/ -38 h 117529"/>
                  <a:gd name="connsiteX1" fmla="*/ 15330 w 72952"/>
                  <a:gd name="connsiteY1" fmla="*/ 67354 h 117529"/>
                  <a:gd name="connsiteX2" fmla="*/ 16974 w 72952"/>
                  <a:gd name="connsiteY2" fmla="*/ 10235 h 117529"/>
                  <a:gd name="connsiteX3" fmla="*/ 10262 w 72952"/>
                  <a:gd name="connsiteY3" fmla="*/ 2975 h 117529"/>
                  <a:gd name="connsiteX4" fmla="*/ 10125 w 72952"/>
                  <a:gd name="connsiteY4" fmla="*/ 2975 h 117529"/>
                  <a:gd name="connsiteX5" fmla="*/ 2865 w 72952"/>
                  <a:gd name="connsiteY5" fmla="*/ 9824 h 117529"/>
                  <a:gd name="connsiteX6" fmla="*/ -11 w 72952"/>
                  <a:gd name="connsiteY6" fmla="*/ 104612 h 117529"/>
                  <a:gd name="connsiteX7" fmla="*/ 5605 w 72952"/>
                  <a:gd name="connsiteY7" fmla="*/ 111735 h 117529"/>
                  <a:gd name="connsiteX8" fmla="*/ 13686 w 72952"/>
                  <a:gd name="connsiteY8" fmla="*/ 107489 h 117529"/>
                  <a:gd name="connsiteX9" fmla="*/ 57930 w 72952"/>
                  <a:gd name="connsiteY9" fmla="*/ 17769 h 117529"/>
                  <a:gd name="connsiteX10" fmla="*/ 48889 w 72952"/>
                  <a:gd name="connsiteY10" fmla="*/ 108995 h 117529"/>
                  <a:gd name="connsiteX11" fmla="*/ 54231 w 72952"/>
                  <a:gd name="connsiteY11" fmla="*/ 117488 h 117529"/>
                  <a:gd name="connsiteX12" fmla="*/ 55875 w 72952"/>
                  <a:gd name="connsiteY12" fmla="*/ 117488 h 117529"/>
                  <a:gd name="connsiteX13" fmla="*/ 62724 w 72952"/>
                  <a:gd name="connsiteY13" fmla="*/ 112009 h 117529"/>
                  <a:gd name="connsiteX14" fmla="*/ 71491 w 72952"/>
                  <a:gd name="connsiteY14" fmla="*/ 11605 h 117529"/>
                  <a:gd name="connsiteX15" fmla="*/ 61628 w 72952"/>
                  <a:gd name="connsiteY15" fmla="*/ -38 h 117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952" h="117529">
                    <a:moveTo>
                      <a:pt x="61628" y="-38"/>
                    </a:moveTo>
                    <a:cubicBezTo>
                      <a:pt x="57108" y="-38"/>
                      <a:pt x="46424" y="-1682"/>
                      <a:pt x="15330" y="67354"/>
                    </a:cubicBezTo>
                    <a:lnTo>
                      <a:pt x="16974" y="10235"/>
                    </a:lnTo>
                    <a:cubicBezTo>
                      <a:pt x="17124" y="6386"/>
                      <a:pt x="14125" y="3126"/>
                      <a:pt x="10262" y="2975"/>
                    </a:cubicBezTo>
                    <a:cubicBezTo>
                      <a:pt x="10221" y="2975"/>
                      <a:pt x="10166" y="2975"/>
                      <a:pt x="10125" y="2975"/>
                    </a:cubicBezTo>
                    <a:cubicBezTo>
                      <a:pt x="6276" y="2975"/>
                      <a:pt x="3084" y="5975"/>
                      <a:pt x="2865" y="9824"/>
                    </a:cubicBezTo>
                    <a:lnTo>
                      <a:pt x="-11" y="104612"/>
                    </a:lnTo>
                    <a:cubicBezTo>
                      <a:pt x="-149" y="108050"/>
                      <a:pt x="2235" y="111064"/>
                      <a:pt x="5605" y="111735"/>
                    </a:cubicBezTo>
                    <a:cubicBezTo>
                      <a:pt x="8961" y="112406"/>
                      <a:pt x="12330" y="110639"/>
                      <a:pt x="13686" y="107489"/>
                    </a:cubicBezTo>
                    <a:cubicBezTo>
                      <a:pt x="25548" y="76244"/>
                      <a:pt x="40356" y="46192"/>
                      <a:pt x="57930" y="17769"/>
                    </a:cubicBezTo>
                    <a:cubicBezTo>
                      <a:pt x="58834" y="48438"/>
                      <a:pt x="55807" y="79094"/>
                      <a:pt x="48889" y="108995"/>
                    </a:cubicBezTo>
                    <a:cubicBezTo>
                      <a:pt x="48040" y="112817"/>
                      <a:pt x="50424" y="116598"/>
                      <a:pt x="54231" y="117488"/>
                    </a:cubicBezTo>
                    <a:lnTo>
                      <a:pt x="55875" y="117488"/>
                    </a:lnTo>
                    <a:cubicBezTo>
                      <a:pt x="59163" y="117502"/>
                      <a:pt x="62012" y="115214"/>
                      <a:pt x="62724" y="112009"/>
                    </a:cubicBezTo>
                    <a:cubicBezTo>
                      <a:pt x="63409" y="109269"/>
                      <a:pt x="77381" y="47082"/>
                      <a:pt x="71491" y="11605"/>
                    </a:cubicBezTo>
                    <a:cubicBezTo>
                      <a:pt x="70395" y="2290"/>
                      <a:pt x="65190" y="236"/>
                      <a:pt x="61628" y="-3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97DC348E-9C39-4A3F-A482-4D94671CBB41}"/>
                  </a:ext>
                </a:extLst>
              </p:cNvPr>
              <p:cNvSpPr/>
              <p:nvPr/>
            </p:nvSpPr>
            <p:spPr>
              <a:xfrm>
                <a:off x="11122362" y="4609732"/>
                <a:ext cx="79615" cy="73488"/>
              </a:xfrm>
              <a:custGeom>
                <a:avLst/>
                <a:gdLst>
                  <a:gd name="connsiteX0" fmla="*/ 73289 w 79615"/>
                  <a:gd name="connsiteY0" fmla="*/ 27011 h 73488"/>
                  <a:gd name="connsiteX1" fmla="*/ 51236 w 79615"/>
                  <a:gd name="connsiteY1" fmla="*/ 25094 h 73488"/>
                  <a:gd name="connsiteX2" fmla="*/ 53839 w 79615"/>
                  <a:gd name="connsiteY2" fmla="*/ 6465 h 73488"/>
                  <a:gd name="connsiteX3" fmla="*/ 46127 w 79615"/>
                  <a:gd name="connsiteY3" fmla="*/ -14 h 73488"/>
                  <a:gd name="connsiteX4" fmla="*/ 40141 w 79615"/>
                  <a:gd name="connsiteY4" fmla="*/ 4410 h 73488"/>
                  <a:gd name="connsiteX5" fmla="*/ 37402 w 79615"/>
                  <a:gd name="connsiteY5" fmla="*/ 23861 h 73488"/>
                  <a:gd name="connsiteX6" fmla="*/ 7677 w 79615"/>
                  <a:gd name="connsiteY6" fmla="*/ 21395 h 73488"/>
                  <a:gd name="connsiteX7" fmla="*/ 20 w 79615"/>
                  <a:gd name="connsiteY7" fmla="*/ 27641 h 73488"/>
                  <a:gd name="connsiteX8" fmla="*/ 7 w 79615"/>
                  <a:gd name="connsiteY8" fmla="*/ 27833 h 73488"/>
                  <a:gd name="connsiteX9" fmla="*/ 6445 w 79615"/>
                  <a:gd name="connsiteY9" fmla="*/ 35504 h 73488"/>
                  <a:gd name="connsiteX10" fmla="*/ 35347 w 79615"/>
                  <a:gd name="connsiteY10" fmla="*/ 37969 h 73488"/>
                  <a:gd name="connsiteX11" fmla="*/ 31511 w 79615"/>
                  <a:gd name="connsiteY11" fmla="*/ 65365 h 73488"/>
                  <a:gd name="connsiteX12" fmla="*/ 37552 w 79615"/>
                  <a:gd name="connsiteY12" fmla="*/ 73433 h 73488"/>
                  <a:gd name="connsiteX13" fmla="*/ 37675 w 79615"/>
                  <a:gd name="connsiteY13" fmla="*/ 73446 h 73488"/>
                  <a:gd name="connsiteX14" fmla="*/ 38497 w 79615"/>
                  <a:gd name="connsiteY14" fmla="*/ 73446 h 73488"/>
                  <a:gd name="connsiteX15" fmla="*/ 45483 w 79615"/>
                  <a:gd name="connsiteY15" fmla="*/ 67419 h 73488"/>
                  <a:gd name="connsiteX16" fmla="*/ 49455 w 79615"/>
                  <a:gd name="connsiteY16" fmla="*/ 40024 h 73488"/>
                  <a:gd name="connsiteX17" fmla="*/ 72331 w 79615"/>
                  <a:gd name="connsiteY17" fmla="*/ 42079 h 73488"/>
                  <a:gd name="connsiteX18" fmla="*/ 72331 w 79615"/>
                  <a:gd name="connsiteY18" fmla="*/ 42079 h 73488"/>
                  <a:gd name="connsiteX19" fmla="*/ 79453 w 79615"/>
                  <a:gd name="connsiteY19" fmla="*/ 35641 h 73488"/>
                  <a:gd name="connsiteX20" fmla="*/ 73769 w 79615"/>
                  <a:gd name="connsiteY20" fmla="*/ 27093 h 73488"/>
                  <a:gd name="connsiteX21" fmla="*/ 73289 w 79615"/>
                  <a:gd name="connsiteY21" fmla="*/ 27011 h 73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9615" h="73488">
                    <a:moveTo>
                      <a:pt x="73289" y="27011"/>
                    </a:moveTo>
                    <a:lnTo>
                      <a:pt x="51236" y="25094"/>
                    </a:lnTo>
                    <a:lnTo>
                      <a:pt x="53839" y="6465"/>
                    </a:lnTo>
                    <a:cubicBezTo>
                      <a:pt x="53496" y="2547"/>
                      <a:pt x="50044" y="-357"/>
                      <a:pt x="46127" y="-14"/>
                    </a:cubicBezTo>
                    <a:cubicBezTo>
                      <a:pt x="43456" y="219"/>
                      <a:pt x="41141" y="1931"/>
                      <a:pt x="40141" y="4410"/>
                    </a:cubicBezTo>
                    <a:lnTo>
                      <a:pt x="37402" y="23861"/>
                    </a:lnTo>
                    <a:lnTo>
                      <a:pt x="7677" y="21395"/>
                    </a:lnTo>
                    <a:cubicBezTo>
                      <a:pt x="3842" y="21012"/>
                      <a:pt x="418" y="23806"/>
                      <a:pt x="20" y="27641"/>
                    </a:cubicBezTo>
                    <a:cubicBezTo>
                      <a:pt x="20" y="27710"/>
                      <a:pt x="7" y="27765"/>
                      <a:pt x="7" y="27833"/>
                    </a:cubicBezTo>
                    <a:cubicBezTo>
                      <a:pt x="-309" y="31723"/>
                      <a:pt x="2554" y="35148"/>
                      <a:pt x="6445" y="35504"/>
                    </a:cubicBezTo>
                    <a:lnTo>
                      <a:pt x="35347" y="37969"/>
                    </a:lnTo>
                    <a:lnTo>
                      <a:pt x="31511" y="65365"/>
                    </a:lnTo>
                    <a:cubicBezTo>
                      <a:pt x="30950" y="69255"/>
                      <a:pt x="33648" y="72871"/>
                      <a:pt x="37552" y="73433"/>
                    </a:cubicBezTo>
                    <a:cubicBezTo>
                      <a:pt x="37593" y="73433"/>
                      <a:pt x="37634" y="73446"/>
                      <a:pt x="37675" y="73446"/>
                    </a:cubicBezTo>
                    <a:lnTo>
                      <a:pt x="38497" y="73446"/>
                    </a:lnTo>
                    <a:cubicBezTo>
                      <a:pt x="42004" y="73474"/>
                      <a:pt x="45004" y="70899"/>
                      <a:pt x="45483" y="67419"/>
                    </a:cubicBezTo>
                    <a:lnTo>
                      <a:pt x="49455" y="40024"/>
                    </a:lnTo>
                    <a:lnTo>
                      <a:pt x="72331" y="42079"/>
                    </a:lnTo>
                    <a:lnTo>
                      <a:pt x="72331" y="42079"/>
                    </a:lnTo>
                    <a:cubicBezTo>
                      <a:pt x="76043" y="42161"/>
                      <a:pt x="79166" y="39339"/>
                      <a:pt x="79453" y="35641"/>
                    </a:cubicBezTo>
                    <a:cubicBezTo>
                      <a:pt x="80248" y="31710"/>
                      <a:pt x="77700" y="27888"/>
                      <a:pt x="73769" y="27093"/>
                    </a:cubicBezTo>
                    <a:cubicBezTo>
                      <a:pt x="73604" y="27052"/>
                      <a:pt x="73454" y="27039"/>
                      <a:pt x="73289" y="270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3C917F34-1468-479C-862B-18271873CAA2}"/>
                  </a:ext>
                </a:extLst>
              </p:cNvPr>
              <p:cNvSpPr/>
              <p:nvPr/>
            </p:nvSpPr>
            <p:spPr>
              <a:xfrm>
                <a:off x="11213776" y="4492630"/>
                <a:ext cx="74497" cy="345239"/>
              </a:xfrm>
              <a:custGeom>
                <a:avLst/>
                <a:gdLst>
                  <a:gd name="connsiteX0" fmla="*/ 71047 w 74497"/>
                  <a:gd name="connsiteY0" fmla="*/ 10287 h 345239"/>
                  <a:gd name="connsiteX1" fmla="*/ 28722 w 74497"/>
                  <a:gd name="connsiteY1" fmla="*/ 2890 h 345239"/>
                  <a:gd name="connsiteX2" fmla="*/ 20092 w 74497"/>
                  <a:gd name="connsiteY2" fmla="*/ 25628 h 345239"/>
                  <a:gd name="connsiteX3" fmla="*/ 28722 w 74497"/>
                  <a:gd name="connsiteY3" fmla="*/ 60695 h 345239"/>
                  <a:gd name="connsiteX4" fmla="*/ 29681 w 74497"/>
                  <a:gd name="connsiteY4" fmla="*/ 104527 h 345239"/>
                  <a:gd name="connsiteX5" fmla="*/ 7079 w 74497"/>
                  <a:gd name="connsiteY5" fmla="*/ 129731 h 345239"/>
                  <a:gd name="connsiteX6" fmla="*/ 641 w 74497"/>
                  <a:gd name="connsiteY6" fmla="*/ 133977 h 345239"/>
                  <a:gd name="connsiteX7" fmla="*/ 1737 w 74497"/>
                  <a:gd name="connsiteY7" fmla="*/ 141648 h 345239"/>
                  <a:gd name="connsiteX8" fmla="*/ 20092 w 74497"/>
                  <a:gd name="connsiteY8" fmla="*/ 201781 h 345239"/>
                  <a:gd name="connsiteX9" fmla="*/ 25708 w 74497"/>
                  <a:gd name="connsiteY9" fmla="*/ 334923 h 345239"/>
                  <a:gd name="connsiteX10" fmla="*/ 64473 w 74497"/>
                  <a:gd name="connsiteY10" fmla="*/ 344922 h 345239"/>
                  <a:gd name="connsiteX11" fmla="*/ 73280 w 74497"/>
                  <a:gd name="connsiteY11" fmla="*/ 340032 h 345239"/>
                  <a:gd name="connsiteX12" fmla="*/ 68390 w 74497"/>
                  <a:gd name="connsiteY12" fmla="*/ 331224 h 345239"/>
                  <a:gd name="connsiteX13" fmla="*/ 64473 w 74497"/>
                  <a:gd name="connsiteY13" fmla="*/ 331224 h 345239"/>
                  <a:gd name="connsiteX14" fmla="*/ 34475 w 74497"/>
                  <a:gd name="connsiteY14" fmla="*/ 324238 h 345239"/>
                  <a:gd name="connsiteX15" fmla="*/ 34475 w 74497"/>
                  <a:gd name="connsiteY15" fmla="*/ 204521 h 345239"/>
                  <a:gd name="connsiteX16" fmla="*/ 18448 w 74497"/>
                  <a:gd name="connsiteY16" fmla="*/ 140278 h 345239"/>
                  <a:gd name="connsiteX17" fmla="*/ 42145 w 74497"/>
                  <a:gd name="connsiteY17" fmla="*/ 112883 h 345239"/>
                  <a:gd name="connsiteX18" fmla="*/ 42145 w 74497"/>
                  <a:gd name="connsiteY18" fmla="*/ 56859 h 345239"/>
                  <a:gd name="connsiteX19" fmla="*/ 34201 w 74497"/>
                  <a:gd name="connsiteY19" fmla="*/ 25355 h 345239"/>
                  <a:gd name="connsiteX20" fmla="*/ 36256 w 74497"/>
                  <a:gd name="connsiteY20" fmla="*/ 15903 h 345239"/>
                  <a:gd name="connsiteX21" fmla="*/ 63651 w 74497"/>
                  <a:gd name="connsiteY21" fmla="*/ 23437 h 345239"/>
                  <a:gd name="connsiteX22" fmla="*/ 73445 w 74497"/>
                  <a:gd name="connsiteY22" fmla="*/ 21040 h 345239"/>
                  <a:gd name="connsiteX23" fmla="*/ 71047 w 74497"/>
                  <a:gd name="connsiteY23" fmla="*/ 11246 h 34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4497" h="345239">
                    <a:moveTo>
                      <a:pt x="71047" y="10287"/>
                    </a:moveTo>
                    <a:cubicBezTo>
                      <a:pt x="66390" y="7547"/>
                      <a:pt x="42693" y="-5876"/>
                      <a:pt x="28722" y="2890"/>
                    </a:cubicBezTo>
                    <a:cubicBezTo>
                      <a:pt x="21571" y="8082"/>
                      <a:pt x="18188" y="17013"/>
                      <a:pt x="20092" y="25628"/>
                    </a:cubicBezTo>
                    <a:cubicBezTo>
                      <a:pt x="21393" y="37655"/>
                      <a:pt x="24297" y="49449"/>
                      <a:pt x="28722" y="60695"/>
                    </a:cubicBezTo>
                    <a:cubicBezTo>
                      <a:pt x="34612" y="77269"/>
                      <a:pt x="38858" y="89323"/>
                      <a:pt x="29681" y="104527"/>
                    </a:cubicBezTo>
                    <a:cubicBezTo>
                      <a:pt x="15983" y="127676"/>
                      <a:pt x="6668" y="129731"/>
                      <a:pt x="7079" y="129731"/>
                    </a:cubicBezTo>
                    <a:cubicBezTo>
                      <a:pt x="4299" y="129799"/>
                      <a:pt x="1792" y="131443"/>
                      <a:pt x="641" y="133977"/>
                    </a:cubicBezTo>
                    <a:cubicBezTo>
                      <a:pt x="-537" y="136525"/>
                      <a:pt x="-112" y="139525"/>
                      <a:pt x="1737" y="141648"/>
                    </a:cubicBezTo>
                    <a:cubicBezTo>
                      <a:pt x="15778" y="158359"/>
                      <a:pt x="22407" y="180070"/>
                      <a:pt x="20092" y="201781"/>
                    </a:cubicBezTo>
                    <a:cubicBezTo>
                      <a:pt x="16531" y="225341"/>
                      <a:pt x="8449" y="321910"/>
                      <a:pt x="25708" y="334923"/>
                    </a:cubicBezTo>
                    <a:cubicBezTo>
                      <a:pt x="37488" y="341690"/>
                      <a:pt x="50885" y="345141"/>
                      <a:pt x="64473" y="344922"/>
                    </a:cubicBezTo>
                    <a:cubicBezTo>
                      <a:pt x="68253" y="346004"/>
                      <a:pt x="72198" y="343813"/>
                      <a:pt x="73280" y="340032"/>
                    </a:cubicBezTo>
                    <a:cubicBezTo>
                      <a:pt x="74362" y="336252"/>
                      <a:pt x="72171" y="332306"/>
                      <a:pt x="68390" y="331224"/>
                    </a:cubicBezTo>
                    <a:cubicBezTo>
                      <a:pt x="67103" y="330854"/>
                      <a:pt x="65747" y="330854"/>
                      <a:pt x="64473" y="331224"/>
                    </a:cubicBezTo>
                    <a:cubicBezTo>
                      <a:pt x="54049" y="331471"/>
                      <a:pt x="43721" y="329060"/>
                      <a:pt x="34475" y="324238"/>
                    </a:cubicBezTo>
                    <a:cubicBezTo>
                      <a:pt x="27626" y="316431"/>
                      <a:pt x="27489" y="248216"/>
                      <a:pt x="34475" y="204521"/>
                    </a:cubicBezTo>
                    <a:cubicBezTo>
                      <a:pt x="37242" y="181864"/>
                      <a:pt x="31543" y="158976"/>
                      <a:pt x="18448" y="140278"/>
                    </a:cubicBezTo>
                    <a:cubicBezTo>
                      <a:pt x="28201" y="132922"/>
                      <a:pt x="36283" y="123594"/>
                      <a:pt x="42145" y="112883"/>
                    </a:cubicBezTo>
                    <a:cubicBezTo>
                      <a:pt x="54747" y="91788"/>
                      <a:pt x="48446" y="74118"/>
                      <a:pt x="42145" y="56859"/>
                    </a:cubicBezTo>
                    <a:cubicBezTo>
                      <a:pt x="38104" y="46764"/>
                      <a:pt x="35434" y="36162"/>
                      <a:pt x="34201" y="25355"/>
                    </a:cubicBezTo>
                    <a:cubicBezTo>
                      <a:pt x="34201" y="23026"/>
                      <a:pt x="34201" y="17410"/>
                      <a:pt x="36256" y="15903"/>
                    </a:cubicBezTo>
                    <a:cubicBezTo>
                      <a:pt x="41049" y="12890"/>
                      <a:pt x="55295" y="18369"/>
                      <a:pt x="63651" y="23437"/>
                    </a:cubicBezTo>
                    <a:cubicBezTo>
                      <a:pt x="67021" y="25478"/>
                      <a:pt x="71404" y="24409"/>
                      <a:pt x="73445" y="21040"/>
                    </a:cubicBezTo>
                    <a:cubicBezTo>
                      <a:pt x="75486" y="17670"/>
                      <a:pt x="74417" y="13287"/>
                      <a:pt x="71047" y="1124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D419598F-8A65-4256-9CEC-07CDA34D415C}"/>
                  </a:ext>
                </a:extLst>
              </p:cNvPr>
              <p:cNvSpPr/>
              <p:nvPr/>
            </p:nvSpPr>
            <p:spPr>
              <a:xfrm>
                <a:off x="11302661" y="4570778"/>
                <a:ext cx="117195" cy="229910"/>
              </a:xfrm>
              <a:custGeom>
                <a:avLst/>
                <a:gdLst>
                  <a:gd name="connsiteX0" fmla="*/ 113249 w 117195"/>
                  <a:gd name="connsiteY0" fmla="*/ 490 h 229910"/>
                  <a:gd name="connsiteX1" fmla="*/ 104208 w 117195"/>
                  <a:gd name="connsiteY1" fmla="*/ 3641 h 229910"/>
                  <a:gd name="connsiteX2" fmla="*/ 40925 w 117195"/>
                  <a:gd name="connsiteY2" fmla="*/ 75006 h 229910"/>
                  <a:gd name="connsiteX3" fmla="*/ 35309 w 117195"/>
                  <a:gd name="connsiteY3" fmla="*/ 69801 h 229910"/>
                  <a:gd name="connsiteX4" fmla="*/ 42432 w 117195"/>
                  <a:gd name="connsiteY4" fmla="*/ 21311 h 229910"/>
                  <a:gd name="connsiteX5" fmla="*/ 38597 w 117195"/>
                  <a:gd name="connsiteY5" fmla="*/ 11996 h 229910"/>
                  <a:gd name="connsiteX6" fmla="*/ 29282 w 117195"/>
                  <a:gd name="connsiteY6" fmla="*/ 15832 h 229910"/>
                  <a:gd name="connsiteX7" fmla="*/ 22433 w 117195"/>
                  <a:gd name="connsiteY7" fmla="*/ 75691 h 229910"/>
                  <a:gd name="connsiteX8" fmla="*/ 36131 w 117195"/>
                  <a:gd name="connsiteY8" fmla="*/ 88429 h 229910"/>
                  <a:gd name="connsiteX9" fmla="*/ 90922 w 117195"/>
                  <a:gd name="connsiteY9" fmla="*/ 50761 h 229910"/>
                  <a:gd name="connsiteX10" fmla="*/ 75717 w 117195"/>
                  <a:gd name="connsiteY10" fmla="*/ 128153 h 229910"/>
                  <a:gd name="connsiteX11" fmla="*/ 13393 w 117195"/>
                  <a:gd name="connsiteY11" fmla="*/ 168561 h 229910"/>
                  <a:gd name="connsiteX12" fmla="*/ 2297 w 117195"/>
                  <a:gd name="connsiteY12" fmla="*/ 209654 h 229910"/>
                  <a:gd name="connsiteX13" fmla="*/ 41884 w 117195"/>
                  <a:gd name="connsiteY13" fmla="*/ 229653 h 229910"/>
                  <a:gd name="connsiteX14" fmla="*/ 47637 w 117195"/>
                  <a:gd name="connsiteY14" fmla="*/ 229653 h 229910"/>
                  <a:gd name="connsiteX15" fmla="*/ 86675 w 117195"/>
                  <a:gd name="connsiteY15" fmla="*/ 174862 h 229910"/>
                  <a:gd name="connsiteX16" fmla="*/ 88730 w 117195"/>
                  <a:gd name="connsiteY16" fmla="*/ 140481 h 229910"/>
                  <a:gd name="connsiteX17" fmla="*/ 88730 w 117195"/>
                  <a:gd name="connsiteY17" fmla="*/ 138015 h 229910"/>
                  <a:gd name="connsiteX18" fmla="*/ 107222 w 117195"/>
                  <a:gd name="connsiteY18" fmla="*/ 129112 h 229910"/>
                  <a:gd name="connsiteX19" fmla="*/ 111126 w 117195"/>
                  <a:gd name="connsiteY19" fmla="*/ 119318 h 229910"/>
                  <a:gd name="connsiteX20" fmla="*/ 101332 w 117195"/>
                  <a:gd name="connsiteY20" fmla="*/ 115414 h 229910"/>
                  <a:gd name="connsiteX21" fmla="*/ 90922 w 117195"/>
                  <a:gd name="connsiteY21" fmla="*/ 120345 h 229910"/>
                  <a:gd name="connsiteX22" fmla="*/ 116811 w 117195"/>
                  <a:gd name="connsiteY22" fmla="*/ 9120 h 229910"/>
                  <a:gd name="connsiteX23" fmla="*/ 113249 w 117195"/>
                  <a:gd name="connsiteY23" fmla="*/ 490 h 229910"/>
                  <a:gd name="connsiteX24" fmla="*/ 72156 w 117195"/>
                  <a:gd name="connsiteY24" fmla="*/ 173766 h 229910"/>
                  <a:gd name="connsiteX25" fmla="*/ 46404 w 117195"/>
                  <a:gd name="connsiteY25" fmla="*/ 214859 h 229910"/>
                  <a:gd name="connsiteX26" fmla="*/ 14900 w 117195"/>
                  <a:gd name="connsiteY26" fmla="*/ 203353 h 229910"/>
                  <a:gd name="connsiteX27" fmla="*/ 23255 w 117195"/>
                  <a:gd name="connsiteY27" fmla="*/ 178150 h 229910"/>
                  <a:gd name="connsiteX28" fmla="*/ 73663 w 117195"/>
                  <a:gd name="connsiteY28" fmla="*/ 144727 h 229910"/>
                  <a:gd name="connsiteX29" fmla="*/ 72567 w 117195"/>
                  <a:gd name="connsiteY29" fmla="*/ 173766 h 22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17195" h="229910">
                    <a:moveTo>
                      <a:pt x="113249" y="490"/>
                    </a:moveTo>
                    <a:cubicBezTo>
                      <a:pt x="109866" y="-880"/>
                      <a:pt x="106003" y="477"/>
                      <a:pt x="104208" y="3641"/>
                    </a:cubicBezTo>
                    <a:cubicBezTo>
                      <a:pt x="83388" y="41309"/>
                      <a:pt x="52979" y="79115"/>
                      <a:pt x="40925" y="75006"/>
                    </a:cubicBezTo>
                    <a:cubicBezTo>
                      <a:pt x="38405" y="74129"/>
                      <a:pt x="36377" y="72239"/>
                      <a:pt x="35309" y="69801"/>
                    </a:cubicBezTo>
                    <a:cubicBezTo>
                      <a:pt x="30378" y="58706"/>
                      <a:pt x="36953" y="34187"/>
                      <a:pt x="42432" y="21311"/>
                    </a:cubicBezTo>
                    <a:cubicBezTo>
                      <a:pt x="43870" y="17681"/>
                      <a:pt x="42172" y="13571"/>
                      <a:pt x="38597" y="11996"/>
                    </a:cubicBezTo>
                    <a:cubicBezTo>
                      <a:pt x="34967" y="10489"/>
                      <a:pt x="30789" y="12202"/>
                      <a:pt x="29282" y="15832"/>
                    </a:cubicBezTo>
                    <a:cubicBezTo>
                      <a:pt x="27638" y="19804"/>
                      <a:pt x="13119" y="55281"/>
                      <a:pt x="22433" y="75691"/>
                    </a:cubicBezTo>
                    <a:cubicBezTo>
                      <a:pt x="24981" y="81690"/>
                      <a:pt x="29953" y="86334"/>
                      <a:pt x="36131" y="88429"/>
                    </a:cubicBezTo>
                    <a:cubicBezTo>
                      <a:pt x="53390" y="94183"/>
                      <a:pt x="74348" y="73225"/>
                      <a:pt x="90922" y="50761"/>
                    </a:cubicBezTo>
                    <a:cubicBezTo>
                      <a:pt x="84484" y="76266"/>
                      <a:pt x="79402" y="102100"/>
                      <a:pt x="75717" y="128153"/>
                    </a:cubicBezTo>
                    <a:cubicBezTo>
                      <a:pt x="53294" y="138892"/>
                      <a:pt x="32350" y="152466"/>
                      <a:pt x="13393" y="168561"/>
                    </a:cubicBezTo>
                    <a:cubicBezTo>
                      <a:pt x="1284" y="178478"/>
                      <a:pt x="-3182" y="194997"/>
                      <a:pt x="2297" y="209654"/>
                    </a:cubicBezTo>
                    <a:cubicBezTo>
                      <a:pt x="10448" y="223475"/>
                      <a:pt x="25912" y="231297"/>
                      <a:pt x="41884" y="229653"/>
                    </a:cubicBezTo>
                    <a:lnTo>
                      <a:pt x="47637" y="229653"/>
                    </a:lnTo>
                    <a:cubicBezTo>
                      <a:pt x="84895" y="227051"/>
                      <a:pt x="85580" y="206093"/>
                      <a:pt x="86675" y="174862"/>
                    </a:cubicBezTo>
                    <a:cubicBezTo>
                      <a:pt x="86675" y="165000"/>
                      <a:pt x="87361" y="153768"/>
                      <a:pt x="88730" y="140481"/>
                    </a:cubicBezTo>
                    <a:cubicBezTo>
                      <a:pt x="88662" y="139659"/>
                      <a:pt x="88662" y="138837"/>
                      <a:pt x="88730" y="138015"/>
                    </a:cubicBezTo>
                    <a:cubicBezTo>
                      <a:pt x="99414" y="132673"/>
                      <a:pt x="107085" y="129112"/>
                      <a:pt x="107222" y="129112"/>
                    </a:cubicBezTo>
                    <a:cubicBezTo>
                      <a:pt x="111003" y="127482"/>
                      <a:pt x="112756" y="123098"/>
                      <a:pt x="111126" y="119318"/>
                    </a:cubicBezTo>
                    <a:cubicBezTo>
                      <a:pt x="109496" y="115537"/>
                      <a:pt x="105113" y="113784"/>
                      <a:pt x="101332" y="115414"/>
                    </a:cubicBezTo>
                    <a:lnTo>
                      <a:pt x="90922" y="120345"/>
                    </a:lnTo>
                    <a:cubicBezTo>
                      <a:pt x="97305" y="82786"/>
                      <a:pt x="105948" y="45638"/>
                      <a:pt x="116811" y="9120"/>
                    </a:cubicBezTo>
                    <a:cubicBezTo>
                      <a:pt x="117934" y="5764"/>
                      <a:pt x="116413" y="2079"/>
                      <a:pt x="113249" y="490"/>
                    </a:cubicBezTo>
                    <a:close/>
                    <a:moveTo>
                      <a:pt x="72156" y="173766"/>
                    </a:moveTo>
                    <a:cubicBezTo>
                      <a:pt x="71060" y="207189"/>
                      <a:pt x="70101" y="213627"/>
                      <a:pt x="46404" y="214859"/>
                    </a:cubicBezTo>
                    <a:cubicBezTo>
                      <a:pt x="30515" y="215955"/>
                      <a:pt x="19009" y="211709"/>
                      <a:pt x="14900" y="203353"/>
                    </a:cubicBezTo>
                    <a:cubicBezTo>
                      <a:pt x="12187" y="194039"/>
                      <a:pt x="15516" y="184012"/>
                      <a:pt x="23255" y="178150"/>
                    </a:cubicBezTo>
                    <a:cubicBezTo>
                      <a:pt x="38610" y="164959"/>
                      <a:pt x="55541" y="153726"/>
                      <a:pt x="73663" y="144727"/>
                    </a:cubicBezTo>
                    <a:cubicBezTo>
                      <a:pt x="73252" y="155959"/>
                      <a:pt x="72841" y="165274"/>
                      <a:pt x="72567" y="1737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1AC4C8D7-FB77-48C7-A2F2-F6DA74B5863C}"/>
                  </a:ext>
                </a:extLst>
              </p:cNvPr>
              <p:cNvSpPr/>
              <p:nvPr/>
            </p:nvSpPr>
            <p:spPr>
              <a:xfrm>
                <a:off x="11431278" y="4663495"/>
                <a:ext cx="89175" cy="82735"/>
              </a:xfrm>
              <a:custGeom>
                <a:avLst/>
                <a:gdLst>
                  <a:gd name="connsiteX0" fmla="*/ 76408 w 89175"/>
                  <a:gd name="connsiteY0" fmla="*/ 56804 h 82735"/>
                  <a:gd name="connsiteX1" fmla="*/ 62710 w 89175"/>
                  <a:gd name="connsiteY1" fmla="*/ 66803 h 82735"/>
                  <a:gd name="connsiteX2" fmla="*/ 63395 w 89175"/>
                  <a:gd name="connsiteY2" fmla="*/ 55708 h 82735"/>
                  <a:gd name="connsiteX3" fmla="*/ 59559 w 89175"/>
                  <a:gd name="connsiteY3" fmla="*/ 9136 h 82735"/>
                  <a:gd name="connsiteX4" fmla="*/ 47231 w 89175"/>
                  <a:gd name="connsiteY4" fmla="*/ -42 h 82735"/>
                  <a:gd name="connsiteX5" fmla="*/ 23534 w 89175"/>
                  <a:gd name="connsiteY5" fmla="*/ 22012 h 82735"/>
                  <a:gd name="connsiteX6" fmla="*/ 25589 w 89175"/>
                  <a:gd name="connsiteY6" fmla="*/ 10369 h 82735"/>
                  <a:gd name="connsiteX7" fmla="*/ 20055 w 89175"/>
                  <a:gd name="connsiteY7" fmla="*/ 2192 h 82735"/>
                  <a:gd name="connsiteX8" fmla="*/ 19836 w 89175"/>
                  <a:gd name="connsiteY8" fmla="*/ 2150 h 82735"/>
                  <a:gd name="connsiteX9" fmla="*/ 11631 w 89175"/>
                  <a:gd name="connsiteY9" fmla="*/ 7657 h 82735"/>
                  <a:gd name="connsiteX10" fmla="*/ 11617 w 89175"/>
                  <a:gd name="connsiteY10" fmla="*/ 7766 h 82735"/>
                  <a:gd name="connsiteX11" fmla="*/ 111 w 89175"/>
                  <a:gd name="connsiteY11" fmla="*/ 70913 h 82735"/>
                  <a:gd name="connsiteX12" fmla="*/ 5179 w 89175"/>
                  <a:gd name="connsiteY12" fmla="*/ 78994 h 82735"/>
                  <a:gd name="connsiteX13" fmla="*/ 13672 w 89175"/>
                  <a:gd name="connsiteY13" fmla="*/ 74885 h 82735"/>
                  <a:gd name="connsiteX14" fmla="*/ 46547 w 89175"/>
                  <a:gd name="connsiteY14" fmla="*/ 14889 h 82735"/>
                  <a:gd name="connsiteX15" fmla="*/ 49149 w 89175"/>
                  <a:gd name="connsiteY15" fmla="*/ 54613 h 82735"/>
                  <a:gd name="connsiteX16" fmla="*/ 53396 w 89175"/>
                  <a:gd name="connsiteY16" fmla="*/ 80775 h 82735"/>
                  <a:gd name="connsiteX17" fmla="*/ 59422 w 89175"/>
                  <a:gd name="connsiteY17" fmla="*/ 82693 h 82735"/>
                  <a:gd name="connsiteX18" fmla="*/ 64354 w 89175"/>
                  <a:gd name="connsiteY18" fmla="*/ 81734 h 82735"/>
                  <a:gd name="connsiteX19" fmla="*/ 87640 w 89175"/>
                  <a:gd name="connsiteY19" fmla="*/ 64749 h 82735"/>
                  <a:gd name="connsiteX20" fmla="*/ 86434 w 89175"/>
                  <a:gd name="connsiteY20" fmla="*/ 54749 h 82735"/>
                  <a:gd name="connsiteX21" fmla="*/ 76435 w 89175"/>
                  <a:gd name="connsiteY21" fmla="*/ 55955 h 82735"/>
                  <a:gd name="connsiteX22" fmla="*/ 75860 w 89175"/>
                  <a:gd name="connsiteY22" fmla="*/ 56804 h 82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175" h="82735">
                    <a:moveTo>
                      <a:pt x="76408" y="56804"/>
                    </a:moveTo>
                    <a:cubicBezTo>
                      <a:pt x="72668" y="61146"/>
                      <a:pt x="67983" y="64557"/>
                      <a:pt x="62710" y="66803"/>
                    </a:cubicBezTo>
                    <a:cubicBezTo>
                      <a:pt x="62710" y="63653"/>
                      <a:pt x="62710" y="59270"/>
                      <a:pt x="63395" y="55708"/>
                    </a:cubicBezTo>
                    <a:cubicBezTo>
                      <a:pt x="65847" y="40106"/>
                      <a:pt x="64532" y="24135"/>
                      <a:pt x="59559" y="9136"/>
                    </a:cubicBezTo>
                    <a:cubicBezTo>
                      <a:pt x="57710" y="3849"/>
                      <a:pt x="52834" y="205"/>
                      <a:pt x="47231" y="-42"/>
                    </a:cubicBezTo>
                    <a:cubicBezTo>
                      <a:pt x="39561" y="-42"/>
                      <a:pt x="31205" y="9547"/>
                      <a:pt x="23534" y="22012"/>
                    </a:cubicBezTo>
                    <a:lnTo>
                      <a:pt x="25589" y="10369"/>
                    </a:lnTo>
                    <a:cubicBezTo>
                      <a:pt x="26315" y="6574"/>
                      <a:pt x="23836" y="2917"/>
                      <a:pt x="20055" y="2192"/>
                    </a:cubicBezTo>
                    <a:cubicBezTo>
                      <a:pt x="19973" y="2178"/>
                      <a:pt x="19905" y="2164"/>
                      <a:pt x="19836" y="2150"/>
                    </a:cubicBezTo>
                    <a:cubicBezTo>
                      <a:pt x="16055" y="1411"/>
                      <a:pt x="12384" y="3876"/>
                      <a:pt x="11631" y="7657"/>
                    </a:cubicBezTo>
                    <a:cubicBezTo>
                      <a:pt x="11631" y="7698"/>
                      <a:pt x="11617" y="7725"/>
                      <a:pt x="11617" y="7766"/>
                    </a:cubicBezTo>
                    <a:lnTo>
                      <a:pt x="111" y="70913"/>
                    </a:lnTo>
                    <a:cubicBezTo>
                      <a:pt x="-587" y="74515"/>
                      <a:pt x="1632" y="78049"/>
                      <a:pt x="5179" y="78994"/>
                    </a:cubicBezTo>
                    <a:cubicBezTo>
                      <a:pt x="8658" y="80104"/>
                      <a:pt x="12384" y="78296"/>
                      <a:pt x="13672" y="74885"/>
                    </a:cubicBezTo>
                    <a:cubicBezTo>
                      <a:pt x="21178" y="53174"/>
                      <a:pt x="32287" y="32902"/>
                      <a:pt x="46547" y="14889"/>
                    </a:cubicBezTo>
                    <a:cubicBezTo>
                      <a:pt x="50450" y="27751"/>
                      <a:pt x="51341" y="41353"/>
                      <a:pt x="49149" y="54613"/>
                    </a:cubicBezTo>
                    <a:cubicBezTo>
                      <a:pt x="48190" y="68310"/>
                      <a:pt x="47505" y="76392"/>
                      <a:pt x="53396" y="80775"/>
                    </a:cubicBezTo>
                    <a:cubicBezTo>
                      <a:pt x="55149" y="82049"/>
                      <a:pt x="57258" y="82720"/>
                      <a:pt x="59422" y="82693"/>
                    </a:cubicBezTo>
                    <a:cubicBezTo>
                      <a:pt x="61107" y="82652"/>
                      <a:pt x="62778" y="82337"/>
                      <a:pt x="64354" y="81734"/>
                    </a:cubicBezTo>
                    <a:cubicBezTo>
                      <a:pt x="73558" y="78365"/>
                      <a:pt x="81626" y="72474"/>
                      <a:pt x="87640" y="64749"/>
                    </a:cubicBezTo>
                    <a:cubicBezTo>
                      <a:pt x="90064" y="61653"/>
                      <a:pt x="89530" y="57174"/>
                      <a:pt x="86434" y="54749"/>
                    </a:cubicBezTo>
                    <a:cubicBezTo>
                      <a:pt x="83338" y="52325"/>
                      <a:pt x="78859" y="52859"/>
                      <a:pt x="76435" y="55955"/>
                    </a:cubicBezTo>
                    <a:cubicBezTo>
                      <a:pt x="76216" y="56229"/>
                      <a:pt x="76024" y="56503"/>
                      <a:pt x="75860" y="56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DA41E0E5-38F7-490E-8636-B3E6C5FCB00D}"/>
                  </a:ext>
                </a:extLst>
              </p:cNvPr>
              <p:cNvSpPr/>
              <p:nvPr/>
            </p:nvSpPr>
            <p:spPr>
              <a:xfrm>
                <a:off x="11536539" y="4496105"/>
                <a:ext cx="80196" cy="289304"/>
              </a:xfrm>
              <a:custGeom>
                <a:avLst/>
                <a:gdLst>
                  <a:gd name="connsiteX0" fmla="*/ 77303 w 80196"/>
                  <a:gd name="connsiteY0" fmla="*/ 112421 h 289304"/>
                  <a:gd name="connsiteX1" fmla="*/ 69221 w 80196"/>
                  <a:gd name="connsiteY1" fmla="*/ 114475 h 289304"/>
                  <a:gd name="connsiteX2" fmla="*/ 48483 w 80196"/>
                  <a:gd name="connsiteY2" fmla="*/ 117283 h 289304"/>
                  <a:gd name="connsiteX3" fmla="*/ 47579 w 80196"/>
                  <a:gd name="connsiteY3" fmla="*/ 116530 h 289304"/>
                  <a:gd name="connsiteX4" fmla="*/ 56071 w 80196"/>
                  <a:gd name="connsiteY4" fmla="*/ 71054 h 289304"/>
                  <a:gd name="connsiteX5" fmla="*/ 69769 w 80196"/>
                  <a:gd name="connsiteY5" fmla="*/ 25440 h 289304"/>
                  <a:gd name="connsiteX6" fmla="*/ 62783 w 80196"/>
                  <a:gd name="connsiteY6" fmla="*/ 1743 h 289304"/>
                  <a:gd name="connsiteX7" fmla="*/ 23608 w 80196"/>
                  <a:gd name="connsiteY7" fmla="*/ 15441 h 289304"/>
                  <a:gd name="connsiteX8" fmla="*/ 22854 w 80196"/>
                  <a:gd name="connsiteY8" fmla="*/ 25509 h 289304"/>
                  <a:gd name="connsiteX9" fmla="*/ 32922 w 80196"/>
                  <a:gd name="connsiteY9" fmla="*/ 26262 h 289304"/>
                  <a:gd name="connsiteX10" fmla="*/ 55524 w 80196"/>
                  <a:gd name="connsiteY10" fmla="*/ 12565 h 289304"/>
                  <a:gd name="connsiteX11" fmla="*/ 55524 w 80196"/>
                  <a:gd name="connsiteY11" fmla="*/ 21879 h 289304"/>
                  <a:gd name="connsiteX12" fmla="*/ 41826 w 80196"/>
                  <a:gd name="connsiteY12" fmla="*/ 64616 h 289304"/>
                  <a:gd name="connsiteX13" fmla="*/ 37580 w 80196"/>
                  <a:gd name="connsiteY13" fmla="*/ 125982 h 289304"/>
                  <a:gd name="connsiteX14" fmla="*/ 64975 w 80196"/>
                  <a:gd name="connsiteY14" fmla="*/ 131735 h 289304"/>
                  <a:gd name="connsiteX15" fmla="*/ 49086 w 80196"/>
                  <a:gd name="connsiteY15" fmla="*/ 247754 h 289304"/>
                  <a:gd name="connsiteX16" fmla="*/ 10211 w 80196"/>
                  <a:gd name="connsiteY16" fmla="*/ 274643 h 289304"/>
                  <a:gd name="connsiteX17" fmla="*/ 8677 w 80196"/>
                  <a:gd name="connsiteY17" fmla="*/ 274328 h 289304"/>
                  <a:gd name="connsiteX18" fmla="*/ 185 w 80196"/>
                  <a:gd name="connsiteY18" fmla="*/ 279670 h 289304"/>
                  <a:gd name="connsiteX19" fmla="*/ 5308 w 80196"/>
                  <a:gd name="connsiteY19" fmla="*/ 288108 h 289304"/>
                  <a:gd name="connsiteX20" fmla="*/ 5527 w 80196"/>
                  <a:gd name="connsiteY20" fmla="*/ 288162 h 289304"/>
                  <a:gd name="connsiteX21" fmla="*/ 15663 w 80196"/>
                  <a:gd name="connsiteY21" fmla="*/ 289258 h 289304"/>
                  <a:gd name="connsiteX22" fmla="*/ 62783 w 80196"/>
                  <a:gd name="connsiteY22" fmla="*/ 251726 h 289304"/>
                  <a:gd name="connsiteX23" fmla="*/ 80179 w 80196"/>
                  <a:gd name="connsiteY23" fmla="*/ 118174 h 289304"/>
                  <a:gd name="connsiteX24" fmla="*/ 77303 w 80196"/>
                  <a:gd name="connsiteY24" fmla="*/ 112421 h 28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196" h="289304">
                    <a:moveTo>
                      <a:pt x="77303" y="112421"/>
                    </a:moveTo>
                    <a:cubicBezTo>
                      <a:pt x="74454" y="111298"/>
                      <a:pt x="71194" y="112120"/>
                      <a:pt x="69221" y="114475"/>
                    </a:cubicBezTo>
                    <a:cubicBezTo>
                      <a:pt x="64276" y="120982"/>
                      <a:pt x="54989" y="122229"/>
                      <a:pt x="48483" y="117283"/>
                    </a:cubicBezTo>
                    <a:cubicBezTo>
                      <a:pt x="48181" y="117050"/>
                      <a:pt x="47866" y="116790"/>
                      <a:pt x="47579" y="116530"/>
                    </a:cubicBezTo>
                    <a:cubicBezTo>
                      <a:pt x="40867" y="110914"/>
                      <a:pt x="48949" y="89135"/>
                      <a:pt x="56071" y="71054"/>
                    </a:cubicBezTo>
                    <a:cubicBezTo>
                      <a:pt x="62167" y="56356"/>
                      <a:pt x="66755" y="41070"/>
                      <a:pt x="69769" y="25440"/>
                    </a:cubicBezTo>
                    <a:cubicBezTo>
                      <a:pt x="71550" y="13249"/>
                      <a:pt x="69769" y="5305"/>
                      <a:pt x="62783" y="1743"/>
                    </a:cubicBezTo>
                    <a:cubicBezTo>
                      <a:pt x="50592" y="-5105"/>
                      <a:pt x="31278" y="9551"/>
                      <a:pt x="23608" y="15441"/>
                    </a:cubicBezTo>
                    <a:cubicBezTo>
                      <a:pt x="20622" y="18016"/>
                      <a:pt x="20279" y="22523"/>
                      <a:pt x="22854" y="25509"/>
                    </a:cubicBezTo>
                    <a:cubicBezTo>
                      <a:pt x="25429" y="28495"/>
                      <a:pt x="29936" y="28837"/>
                      <a:pt x="32922" y="26262"/>
                    </a:cubicBezTo>
                    <a:cubicBezTo>
                      <a:pt x="39127" y="19797"/>
                      <a:pt x="46921" y="15071"/>
                      <a:pt x="55524" y="12565"/>
                    </a:cubicBezTo>
                    <a:cubicBezTo>
                      <a:pt x="55524" y="12565"/>
                      <a:pt x="56893" y="14482"/>
                      <a:pt x="55524" y="21879"/>
                    </a:cubicBezTo>
                    <a:cubicBezTo>
                      <a:pt x="52469" y="36563"/>
                      <a:pt x="47866" y="50891"/>
                      <a:pt x="41826" y="64616"/>
                    </a:cubicBezTo>
                    <a:cubicBezTo>
                      <a:pt x="31689" y="91053"/>
                      <a:pt x="22923" y="113927"/>
                      <a:pt x="37580" y="125982"/>
                    </a:cubicBezTo>
                    <a:cubicBezTo>
                      <a:pt x="44963" y="132776"/>
                      <a:pt x="55482" y="134981"/>
                      <a:pt x="64975" y="131735"/>
                    </a:cubicBezTo>
                    <a:cubicBezTo>
                      <a:pt x="62551" y="170746"/>
                      <a:pt x="57249" y="209524"/>
                      <a:pt x="49086" y="247754"/>
                    </a:cubicBezTo>
                    <a:cubicBezTo>
                      <a:pt x="45771" y="265917"/>
                      <a:pt x="28374" y="277958"/>
                      <a:pt x="10211" y="274643"/>
                    </a:cubicBezTo>
                    <a:cubicBezTo>
                      <a:pt x="9705" y="274547"/>
                      <a:pt x="9184" y="274451"/>
                      <a:pt x="8677" y="274328"/>
                    </a:cubicBezTo>
                    <a:cubicBezTo>
                      <a:pt x="4856" y="273478"/>
                      <a:pt x="1075" y="275862"/>
                      <a:pt x="185" y="279670"/>
                    </a:cubicBezTo>
                    <a:cubicBezTo>
                      <a:pt x="-733" y="283423"/>
                      <a:pt x="1568" y="287203"/>
                      <a:pt x="5308" y="288108"/>
                    </a:cubicBezTo>
                    <a:cubicBezTo>
                      <a:pt x="5390" y="288135"/>
                      <a:pt x="5458" y="288149"/>
                      <a:pt x="5527" y="288162"/>
                    </a:cubicBezTo>
                    <a:cubicBezTo>
                      <a:pt x="8855" y="288916"/>
                      <a:pt x="12253" y="289286"/>
                      <a:pt x="15663" y="289258"/>
                    </a:cubicBezTo>
                    <a:cubicBezTo>
                      <a:pt x="38305" y="289573"/>
                      <a:pt x="58016" y="273862"/>
                      <a:pt x="62783" y="251726"/>
                    </a:cubicBezTo>
                    <a:cubicBezTo>
                      <a:pt x="71879" y="207702"/>
                      <a:pt x="77700" y="163061"/>
                      <a:pt x="80179" y="118174"/>
                    </a:cubicBezTo>
                    <a:cubicBezTo>
                      <a:pt x="80166" y="115914"/>
                      <a:pt x="79111" y="113791"/>
                      <a:pt x="77303" y="1124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C507AD25-5D90-4D64-A616-AACF3B586FF3}"/>
                  </a:ext>
                </a:extLst>
              </p:cNvPr>
              <p:cNvSpPr/>
              <p:nvPr/>
            </p:nvSpPr>
            <p:spPr>
              <a:xfrm>
                <a:off x="11653813" y="4613770"/>
                <a:ext cx="71643" cy="14251"/>
              </a:xfrm>
              <a:custGeom>
                <a:avLst/>
                <a:gdLst>
                  <a:gd name="connsiteX0" fmla="*/ 9067 w 71643"/>
                  <a:gd name="connsiteY0" fmla="*/ 13933 h 14251"/>
                  <a:gd name="connsiteX1" fmla="*/ 66460 w 71643"/>
                  <a:gd name="connsiteY1" fmla="*/ 13933 h 14251"/>
                  <a:gd name="connsiteX2" fmla="*/ 71350 w 71643"/>
                  <a:gd name="connsiteY2" fmla="*/ 5125 h 14251"/>
                  <a:gd name="connsiteX3" fmla="*/ 66460 w 71643"/>
                  <a:gd name="connsiteY3" fmla="*/ 235 h 14251"/>
                  <a:gd name="connsiteX4" fmla="*/ 9067 w 71643"/>
                  <a:gd name="connsiteY4" fmla="*/ 235 h 14251"/>
                  <a:gd name="connsiteX5" fmla="*/ 259 w 71643"/>
                  <a:gd name="connsiteY5" fmla="*/ 5125 h 14251"/>
                  <a:gd name="connsiteX6" fmla="*/ 5150 w 71643"/>
                  <a:gd name="connsiteY6" fmla="*/ 13933 h 14251"/>
                  <a:gd name="connsiteX7" fmla="*/ 9067 w 71643"/>
                  <a:gd name="connsiteY7" fmla="*/ 13933 h 14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43" h="14251">
                    <a:moveTo>
                      <a:pt x="9067" y="13933"/>
                    </a:moveTo>
                    <a:lnTo>
                      <a:pt x="66460" y="13933"/>
                    </a:lnTo>
                    <a:cubicBezTo>
                      <a:pt x="70241" y="12850"/>
                      <a:pt x="72433" y="8905"/>
                      <a:pt x="71350" y="5125"/>
                    </a:cubicBezTo>
                    <a:cubicBezTo>
                      <a:pt x="70679" y="2755"/>
                      <a:pt x="68830" y="906"/>
                      <a:pt x="66460" y="235"/>
                    </a:cubicBezTo>
                    <a:lnTo>
                      <a:pt x="9067" y="235"/>
                    </a:lnTo>
                    <a:cubicBezTo>
                      <a:pt x="5286" y="-847"/>
                      <a:pt x="1341" y="1344"/>
                      <a:pt x="259" y="5125"/>
                    </a:cubicBezTo>
                    <a:cubicBezTo>
                      <a:pt x="-823" y="8905"/>
                      <a:pt x="1369" y="12850"/>
                      <a:pt x="5150" y="13933"/>
                    </a:cubicBezTo>
                    <a:cubicBezTo>
                      <a:pt x="6437" y="14303"/>
                      <a:pt x="7793" y="14303"/>
                      <a:pt x="9067" y="1393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B139FFBA-A19C-47A2-876A-E80FB8F5A1D4}"/>
                  </a:ext>
                </a:extLst>
              </p:cNvPr>
              <p:cNvSpPr/>
              <p:nvPr/>
            </p:nvSpPr>
            <p:spPr>
              <a:xfrm>
                <a:off x="11644020" y="4633090"/>
                <a:ext cx="82873" cy="28625"/>
              </a:xfrm>
              <a:custGeom>
                <a:avLst/>
                <a:gdLst>
                  <a:gd name="connsiteX0" fmla="*/ 5848 w 82873"/>
                  <a:gd name="connsiteY0" fmla="*/ 14886 h 28625"/>
                  <a:gd name="connsiteX1" fmla="*/ 74336 w 82873"/>
                  <a:gd name="connsiteY1" fmla="*/ 28584 h 28625"/>
                  <a:gd name="connsiteX2" fmla="*/ 75843 w 82873"/>
                  <a:gd name="connsiteY2" fmla="*/ 28584 h 28625"/>
                  <a:gd name="connsiteX3" fmla="*/ 82692 w 82873"/>
                  <a:gd name="connsiteY3" fmla="*/ 22967 h 28625"/>
                  <a:gd name="connsiteX4" fmla="*/ 77254 w 82873"/>
                  <a:gd name="connsiteY4" fmla="*/ 14488 h 28625"/>
                  <a:gd name="connsiteX5" fmla="*/ 77213 w 82873"/>
                  <a:gd name="connsiteY5" fmla="*/ 14475 h 28625"/>
                  <a:gd name="connsiteX6" fmla="*/ 8724 w 82873"/>
                  <a:gd name="connsiteY6" fmla="*/ 92 h 28625"/>
                  <a:gd name="connsiteX7" fmla="*/ 368 w 82873"/>
                  <a:gd name="connsiteY7" fmla="*/ 5708 h 28625"/>
                  <a:gd name="connsiteX8" fmla="*/ 4683 w 82873"/>
                  <a:gd name="connsiteY8" fmla="*/ 14598 h 28625"/>
                  <a:gd name="connsiteX9" fmla="*/ 5848 w 82873"/>
                  <a:gd name="connsiteY9" fmla="*/ 14886 h 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73" h="28625">
                    <a:moveTo>
                      <a:pt x="5848" y="14886"/>
                    </a:moveTo>
                    <a:lnTo>
                      <a:pt x="74336" y="28584"/>
                    </a:lnTo>
                    <a:lnTo>
                      <a:pt x="75843" y="28584"/>
                    </a:lnTo>
                    <a:cubicBezTo>
                      <a:pt x="79171" y="28584"/>
                      <a:pt x="82034" y="26228"/>
                      <a:pt x="82692" y="22967"/>
                    </a:cubicBezTo>
                    <a:cubicBezTo>
                      <a:pt x="83527" y="19118"/>
                      <a:pt x="81103" y="15324"/>
                      <a:pt x="77254" y="14488"/>
                    </a:cubicBezTo>
                    <a:cubicBezTo>
                      <a:pt x="77240" y="14488"/>
                      <a:pt x="77226" y="14475"/>
                      <a:pt x="77213" y="14475"/>
                    </a:cubicBezTo>
                    <a:lnTo>
                      <a:pt x="8724" y="92"/>
                    </a:lnTo>
                    <a:cubicBezTo>
                      <a:pt x="4861" y="-661"/>
                      <a:pt x="1122" y="1846"/>
                      <a:pt x="368" y="5708"/>
                    </a:cubicBezTo>
                    <a:cubicBezTo>
                      <a:pt x="-892" y="9352"/>
                      <a:pt x="1040" y="13338"/>
                      <a:pt x="4683" y="14598"/>
                    </a:cubicBezTo>
                    <a:cubicBezTo>
                      <a:pt x="5067" y="14721"/>
                      <a:pt x="5450" y="14817"/>
                      <a:pt x="5848" y="1488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F188974D-798B-4110-BA76-EFF939EF7F25}"/>
                  </a:ext>
                </a:extLst>
              </p:cNvPr>
              <p:cNvSpPr/>
              <p:nvPr/>
            </p:nvSpPr>
            <p:spPr>
              <a:xfrm>
                <a:off x="11609836" y="4708574"/>
                <a:ext cx="100277" cy="151894"/>
              </a:xfrm>
              <a:custGeom>
                <a:avLst/>
                <a:gdLst>
                  <a:gd name="connsiteX0" fmla="*/ 94274 w 100277"/>
                  <a:gd name="connsiteY0" fmla="*/ 83 h 151894"/>
                  <a:gd name="connsiteX1" fmla="*/ 86247 w 100277"/>
                  <a:gd name="connsiteY1" fmla="*/ 5507 h 151894"/>
                  <a:gd name="connsiteX2" fmla="*/ 86192 w 100277"/>
                  <a:gd name="connsiteY2" fmla="*/ 5835 h 151894"/>
                  <a:gd name="connsiteX3" fmla="*/ 77426 w 100277"/>
                  <a:gd name="connsiteY3" fmla="*/ 58298 h 151894"/>
                  <a:gd name="connsiteX4" fmla="*/ 50030 w 100277"/>
                  <a:gd name="connsiteY4" fmla="*/ 43093 h 151894"/>
                  <a:gd name="connsiteX5" fmla="*/ 18389 w 100277"/>
                  <a:gd name="connsiteY5" fmla="*/ 63366 h 151894"/>
                  <a:gd name="connsiteX6" fmla="*/ 8663 w 100277"/>
                  <a:gd name="connsiteY6" fmla="*/ 147059 h 151894"/>
                  <a:gd name="connsiteX7" fmla="*/ 19896 w 100277"/>
                  <a:gd name="connsiteY7" fmla="*/ 151716 h 151894"/>
                  <a:gd name="connsiteX8" fmla="*/ 31265 w 100277"/>
                  <a:gd name="connsiteY8" fmla="*/ 147744 h 151894"/>
                  <a:gd name="connsiteX9" fmla="*/ 69618 w 100277"/>
                  <a:gd name="connsiteY9" fmla="*/ 105144 h 151894"/>
                  <a:gd name="connsiteX10" fmla="*/ 63180 w 100277"/>
                  <a:gd name="connsiteY10" fmla="*/ 143635 h 151894"/>
                  <a:gd name="connsiteX11" fmla="*/ 69016 w 100277"/>
                  <a:gd name="connsiteY11" fmla="*/ 151840 h 151894"/>
                  <a:gd name="connsiteX12" fmla="*/ 69070 w 100277"/>
                  <a:gd name="connsiteY12" fmla="*/ 151853 h 151894"/>
                  <a:gd name="connsiteX13" fmla="*/ 70166 w 100277"/>
                  <a:gd name="connsiteY13" fmla="*/ 151853 h 151894"/>
                  <a:gd name="connsiteX14" fmla="*/ 77152 w 100277"/>
                  <a:gd name="connsiteY14" fmla="*/ 145826 h 151894"/>
                  <a:gd name="connsiteX15" fmla="*/ 100164 w 100277"/>
                  <a:gd name="connsiteY15" fmla="*/ 8027 h 151894"/>
                  <a:gd name="connsiteX16" fmla="*/ 94562 w 100277"/>
                  <a:gd name="connsiteY16" fmla="*/ 124 h 151894"/>
                  <a:gd name="connsiteX17" fmla="*/ 94274 w 100277"/>
                  <a:gd name="connsiteY17" fmla="*/ 83 h 151894"/>
                  <a:gd name="connsiteX18" fmla="*/ 23046 w 100277"/>
                  <a:gd name="connsiteY18" fmla="*/ 136101 h 151894"/>
                  <a:gd name="connsiteX19" fmla="*/ 18663 w 100277"/>
                  <a:gd name="connsiteY19" fmla="*/ 136786 h 151894"/>
                  <a:gd name="connsiteX20" fmla="*/ 30169 w 100277"/>
                  <a:gd name="connsiteY20" fmla="*/ 71310 h 151894"/>
                  <a:gd name="connsiteX21" fmla="*/ 48935 w 100277"/>
                  <a:gd name="connsiteY21" fmla="*/ 57613 h 151894"/>
                  <a:gd name="connsiteX22" fmla="*/ 48935 w 100277"/>
                  <a:gd name="connsiteY22" fmla="*/ 57613 h 151894"/>
                  <a:gd name="connsiteX23" fmla="*/ 72769 w 100277"/>
                  <a:gd name="connsiteY23" fmla="*/ 75968 h 151894"/>
                  <a:gd name="connsiteX24" fmla="*/ 23046 w 100277"/>
                  <a:gd name="connsiteY24" fmla="*/ 136101 h 151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0277" h="151894">
                    <a:moveTo>
                      <a:pt x="94274" y="83"/>
                    </a:moveTo>
                    <a:cubicBezTo>
                      <a:pt x="90562" y="-630"/>
                      <a:pt x="86973" y="1795"/>
                      <a:pt x="86247" y="5507"/>
                    </a:cubicBezTo>
                    <a:cubicBezTo>
                      <a:pt x="86233" y="5616"/>
                      <a:pt x="86206" y="5726"/>
                      <a:pt x="86192" y="5835"/>
                    </a:cubicBezTo>
                    <a:lnTo>
                      <a:pt x="77426" y="58298"/>
                    </a:lnTo>
                    <a:cubicBezTo>
                      <a:pt x="70659" y="49805"/>
                      <a:pt x="60811" y="44340"/>
                      <a:pt x="50030" y="43093"/>
                    </a:cubicBezTo>
                    <a:cubicBezTo>
                      <a:pt x="36607" y="43682"/>
                      <a:pt x="24525" y="51421"/>
                      <a:pt x="18389" y="63366"/>
                    </a:cubicBezTo>
                    <a:cubicBezTo>
                      <a:pt x="-3802" y="96651"/>
                      <a:pt x="-4486" y="134183"/>
                      <a:pt x="8663" y="147059"/>
                    </a:cubicBezTo>
                    <a:cubicBezTo>
                      <a:pt x="11636" y="150045"/>
                      <a:pt x="15677" y="151716"/>
                      <a:pt x="19896" y="151716"/>
                    </a:cubicBezTo>
                    <a:cubicBezTo>
                      <a:pt x="24019" y="151648"/>
                      <a:pt x="28004" y="150250"/>
                      <a:pt x="31265" y="147744"/>
                    </a:cubicBezTo>
                    <a:cubicBezTo>
                      <a:pt x="45798" y="135224"/>
                      <a:pt x="58688" y="120910"/>
                      <a:pt x="69618" y="105144"/>
                    </a:cubicBezTo>
                    <a:lnTo>
                      <a:pt x="63180" y="143635"/>
                    </a:lnTo>
                    <a:cubicBezTo>
                      <a:pt x="62523" y="147511"/>
                      <a:pt x="65139" y="151195"/>
                      <a:pt x="69016" y="151840"/>
                    </a:cubicBezTo>
                    <a:cubicBezTo>
                      <a:pt x="69029" y="151853"/>
                      <a:pt x="69057" y="151853"/>
                      <a:pt x="69070" y="151853"/>
                    </a:cubicBezTo>
                    <a:lnTo>
                      <a:pt x="70166" y="151853"/>
                    </a:lnTo>
                    <a:cubicBezTo>
                      <a:pt x="73659" y="151826"/>
                      <a:pt x="76618" y="149278"/>
                      <a:pt x="77152" y="145826"/>
                    </a:cubicBezTo>
                    <a:lnTo>
                      <a:pt x="100164" y="8027"/>
                    </a:lnTo>
                    <a:cubicBezTo>
                      <a:pt x="100794" y="4301"/>
                      <a:pt x="98287" y="767"/>
                      <a:pt x="94562" y="124"/>
                    </a:cubicBezTo>
                    <a:cubicBezTo>
                      <a:pt x="94466" y="110"/>
                      <a:pt x="94370" y="96"/>
                      <a:pt x="94274" y="83"/>
                    </a:cubicBezTo>
                    <a:close/>
                    <a:moveTo>
                      <a:pt x="23046" y="136101"/>
                    </a:moveTo>
                    <a:cubicBezTo>
                      <a:pt x="20169" y="138292"/>
                      <a:pt x="19210" y="137471"/>
                      <a:pt x="18663" y="136786"/>
                    </a:cubicBezTo>
                    <a:cubicBezTo>
                      <a:pt x="11677" y="130211"/>
                      <a:pt x="10855" y="100213"/>
                      <a:pt x="30169" y="71310"/>
                    </a:cubicBezTo>
                    <a:cubicBezTo>
                      <a:pt x="36333" y="61996"/>
                      <a:pt x="42634" y="57613"/>
                      <a:pt x="48935" y="57613"/>
                    </a:cubicBezTo>
                    <a:lnTo>
                      <a:pt x="48935" y="57613"/>
                    </a:lnTo>
                    <a:cubicBezTo>
                      <a:pt x="58523" y="57613"/>
                      <a:pt x="67974" y="68982"/>
                      <a:pt x="72769" y="75968"/>
                    </a:cubicBezTo>
                    <a:cubicBezTo>
                      <a:pt x="58660" y="97939"/>
                      <a:pt x="41976" y="118116"/>
                      <a:pt x="23046" y="1361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23205399-B748-4931-AEA4-158024D74CFE}"/>
                  </a:ext>
                </a:extLst>
              </p:cNvPr>
              <p:cNvSpPr/>
              <p:nvPr/>
            </p:nvSpPr>
            <p:spPr>
              <a:xfrm>
                <a:off x="11707352" y="4722479"/>
                <a:ext cx="83060" cy="138126"/>
              </a:xfrm>
              <a:custGeom>
                <a:avLst/>
                <a:gdLst>
                  <a:gd name="connsiteX0" fmla="*/ 52918 w 83060"/>
                  <a:gd name="connsiteY0" fmla="*/ 12 h 138126"/>
                  <a:gd name="connsiteX1" fmla="*/ 35111 w 83060"/>
                  <a:gd name="connsiteY1" fmla="*/ 16038 h 138126"/>
                  <a:gd name="connsiteX2" fmla="*/ 30180 w 83060"/>
                  <a:gd name="connsiteY2" fmla="*/ 44941 h 138126"/>
                  <a:gd name="connsiteX3" fmla="*/ 4839 w 83060"/>
                  <a:gd name="connsiteY3" fmla="*/ 49598 h 138126"/>
                  <a:gd name="connsiteX4" fmla="*/ 319 w 83060"/>
                  <a:gd name="connsiteY4" fmla="*/ 58501 h 138126"/>
                  <a:gd name="connsiteX5" fmla="*/ 9359 w 83060"/>
                  <a:gd name="connsiteY5" fmla="*/ 63021 h 138126"/>
                  <a:gd name="connsiteX6" fmla="*/ 29769 w 83060"/>
                  <a:gd name="connsiteY6" fmla="*/ 59186 h 138126"/>
                  <a:gd name="connsiteX7" fmla="*/ 29769 w 83060"/>
                  <a:gd name="connsiteY7" fmla="*/ 61789 h 138126"/>
                  <a:gd name="connsiteX8" fmla="*/ 14565 w 83060"/>
                  <a:gd name="connsiteY8" fmla="*/ 125072 h 138126"/>
                  <a:gd name="connsiteX9" fmla="*/ 12784 w 83060"/>
                  <a:gd name="connsiteY9" fmla="*/ 134934 h 138126"/>
                  <a:gd name="connsiteX10" fmla="*/ 18674 w 83060"/>
                  <a:gd name="connsiteY10" fmla="*/ 138085 h 138126"/>
                  <a:gd name="connsiteX11" fmla="*/ 22646 w 83060"/>
                  <a:gd name="connsiteY11" fmla="*/ 136715 h 138126"/>
                  <a:gd name="connsiteX12" fmla="*/ 43878 w 83060"/>
                  <a:gd name="connsiteY12" fmla="*/ 61926 h 138126"/>
                  <a:gd name="connsiteX13" fmla="*/ 43878 w 83060"/>
                  <a:gd name="connsiteY13" fmla="*/ 60556 h 138126"/>
                  <a:gd name="connsiteX14" fmla="*/ 50863 w 83060"/>
                  <a:gd name="connsiteY14" fmla="*/ 64254 h 138126"/>
                  <a:gd name="connsiteX15" fmla="*/ 55932 w 83060"/>
                  <a:gd name="connsiteY15" fmla="*/ 66309 h 138126"/>
                  <a:gd name="connsiteX16" fmla="*/ 61000 w 83060"/>
                  <a:gd name="connsiteY16" fmla="*/ 64254 h 138126"/>
                  <a:gd name="connsiteX17" fmla="*/ 61000 w 83060"/>
                  <a:gd name="connsiteY17" fmla="*/ 54118 h 138126"/>
                  <a:gd name="connsiteX18" fmla="*/ 44289 w 83060"/>
                  <a:gd name="connsiteY18" fmla="*/ 45899 h 138126"/>
                  <a:gd name="connsiteX19" fmla="*/ 48124 w 83060"/>
                  <a:gd name="connsiteY19" fmla="*/ 21928 h 138126"/>
                  <a:gd name="connsiteX20" fmla="*/ 55521 w 83060"/>
                  <a:gd name="connsiteY20" fmla="*/ 13984 h 138126"/>
                  <a:gd name="connsiteX21" fmla="*/ 70999 w 83060"/>
                  <a:gd name="connsiteY21" fmla="*/ 21107 h 138126"/>
                  <a:gd name="connsiteX22" fmla="*/ 80875 w 83060"/>
                  <a:gd name="connsiteY22" fmla="*/ 21230 h 138126"/>
                  <a:gd name="connsiteX23" fmla="*/ 80999 w 83060"/>
                  <a:gd name="connsiteY23" fmla="*/ 21107 h 138126"/>
                  <a:gd name="connsiteX24" fmla="*/ 80999 w 83060"/>
                  <a:gd name="connsiteY24" fmla="*/ 11107 h 138126"/>
                  <a:gd name="connsiteX25" fmla="*/ 52918 w 83060"/>
                  <a:gd name="connsiteY25" fmla="*/ 12 h 13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83060" h="138126">
                    <a:moveTo>
                      <a:pt x="52918" y="12"/>
                    </a:moveTo>
                    <a:cubicBezTo>
                      <a:pt x="44590" y="1875"/>
                      <a:pt x="37837" y="7943"/>
                      <a:pt x="35111" y="16038"/>
                    </a:cubicBezTo>
                    <a:cubicBezTo>
                      <a:pt x="31728" y="25298"/>
                      <a:pt x="30057" y="35092"/>
                      <a:pt x="30180" y="44941"/>
                    </a:cubicBezTo>
                    <a:cubicBezTo>
                      <a:pt x="21578" y="45434"/>
                      <a:pt x="13058" y="46995"/>
                      <a:pt x="4839" y="49598"/>
                    </a:cubicBezTo>
                    <a:cubicBezTo>
                      <a:pt x="1154" y="50831"/>
                      <a:pt x="-859" y="54803"/>
                      <a:pt x="319" y="58501"/>
                    </a:cubicBezTo>
                    <a:cubicBezTo>
                      <a:pt x="1621" y="62200"/>
                      <a:pt x="5620" y="64199"/>
                      <a:pt x="9359" y="63021"/>
                    </a:cubicBezTo>
                    <a:cubicBezTo>
                      <a:pt x="16003" y="61008"/>
                      <a:pt x="22852" y="59720"/>
                      <a:pt x="29769" y="59186"/>
                    </a:cubicBezTo>
                    <a:lnTo>
                      <a:pt x="29769" y="61789"/>
                    </a:lnTo>
                    <a:cubicBezTo>
                      <a:pt x="29769" y="86582"/>
                      <a:pt x="29769" y="114799"/>
                      <a:pt x="14565" y="125072"/>
                    </a:cubicBezTo>
                    <a:cubicBezTo>
                      <a:pt x="11373" y="127319"/>
                      <a:pt x="10579" y="131716"/>
                      <a:pt x="12784" y="134934"/>
                    </a:cubicBezTo>
                    <a:cubicBezTo>
                      <a:pt x="14085" y="136921"/>
                      <a:pt x="16304" y="138099"/>
                      <a:pt x="18674" y="138085"/>
                    </a:cubicBezTo>
                    <a:cubicBezTo>
                      <a:pt x="20112" y="138099"/>
                      <a:pt x="21523" y="137619"/>
                      <a:pt x="22646" y="136715"/>
                    </a:cubicBezTo>
                    <a:cubicBezTo>
                      <a:pt x="43330" y="123018"/>
                      <a:pt x="43604" y="90280"/>
                      <a:pt x="43878" y="61926"/>
                    </a:cubicBezTo>
                    <a:lnTo>
                      <a:pt x="43878" y="60556"/>
                    </a:lnTo>
                    <a:cubicBezTo>
                      <a:pt x="46481" y="61200"/>
                      <a:pt x="48877" y="62474"/>
                      <a:pt x="50863" y="64254"/>
                    </a:cubicBezTo>
                    <a:cubicBezTo>
                      <a:pt x="52220" y="65569"/>
                      <a:pt x="54042" y="66309"/>
                      <a:pt x="55932" y="66309"/>
                    </a:cubicBezTo>
                    <a:cubicBezTo>
                      <a:pt x="57822" y="66282"/>
                      <a:pt x="59630" y="65556"/>
                      <a:pt x="61000" y="64254"/>
                    </a:cubicBezTo>
                    <a:cubicBezTo>
                      <a:pt x="63753" y="61433"/>
                      <a:pt x="63753" y="56940"/>
                      <a:pt x="61000" y="54118"/>
                    </a:cubicBezTo>
                    <a:cubicBezTo>
                      <a:pt x="56343" y="49817"/>
                      <a:pt x="50535" y="46954"/>
                      <a:pt x="44289" y="45899"/>
                    </a:cubicBezTo>
                    <a:cubicBezTo>
                      <a:pt x="44152" y="37749"/>
                      <a:pt x="45453" y="29627"/>
                      <a:pt x="48124" y="21928"/>
                    </a:cubicBezTo>
                    <a:cubicBezTo>
                      <a:pt x="50179" y="17135"/>
                      <a:pt x="52644" y="14532"/>
                      <a:pt x="55521" y="13984"/>
                    </a:cubicBezTo>
                    <a:cubicBezTo>
                      <a:pt x="61137" y="12888"/>
                      <a:pt x="69219" y="18915"/>
                      <a:pt x="70999" y="21107"/>
                    </a:cubicBezTo>
                    <a:cubicBezTo>
                      <a:pt x="73698" y="23873"/>
                      <a:pt x="78122" y="23928"/>
                      <a:pt x="80875" y="21230"/>
                    </a:cubicBezTo>
                    <a:cubicBezTo>
                      <a:pt x="80916" y="21189"/>
                      <a:pt x="80958" y="21148"/>
                      <a:pt x="80999" y="21107"/>
                    </a:cubicBezTo>
                    <a:cubicBezTo>
                      <a:pt x="83724" y="18340"/>
                      <a:pt x="83724" y="13874"/>
                      <a:pt x="80999" y="11107"/>
                    </a:cubicBezTo>
                    <a:cubicBezTo>
                      <a:pt x="73698" y="3492"/>
                      <a:pt x="63452" y="-563"/>
                      <a:pt x="52918" y="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C0A647FB-5448-4FBB-BCFB-FB5E49B33CB4}"/>
                  </a:ext>
                </a:extLst>
              </p:cNvPr>
              <p:cNvSpPr/>
              <p:nvPr/>
            </p:nvSpPr>
            <p:spPr>
              <a:xfrm>
                <a:off x="11784670" y="4439494"/>
                <a:ext cx="120612" cy="404128"/>
              </a:xfrm>
              <a:custGeom>
                <a:avLst/>
                <a:gdLst>
                  <a:gd name="connsiteX0" fmla="*/ 44226 w 120612"/>
                  <a:gd name="connsiteY0" fmla="*/ 383401 h 404128"/>
                  <a:gd name="connsiteX1" fmla="*/ 48883 w 120612"/>
                  <a:gd name="connsiteY1" fmla="*/ 279025 h 404128"/>
                  <a:gd name="connsiteX2" fmla="*/ 22858 w 120612"/>
                  <a:gd name="connsiteY2" fmla="*/ 209440 h 404128"/>
                  <a:gd name="connsiteX3" fmla="*/ 53678 w 120612"/>
                  <a:gd name="connsiteY3" fmla="*/ 176429 h 404128"/>
                  <a:gd name="connsiteX4" fmla="*/ 59157 w 120612"/>
                  <a:gd name="connsiteY4" fmla="*/ 97530 h 404128"/>
                  <a:gd name="connsiteX5" fmla="*/ 57376 w 120612"/>
                  <a:gd name="connsiteY5" fmla="*/ 33425 h 404128"/>
                  <a:gd name="connsiteX6" fmla="*/ 68334 w 120612"/>
                  <a:gd name="connsiteY6" fmla="*/ 15481 h 404128"/>
                  <a:gd name="connsiteX7" fmla="*/ 109427 w 120612"/>
                  <a:gd name="connsiteY7" fmla="*/ 26576 h 404128"/>
                  <a:gd name="connsiteX8" fmla="*/ 119290 w 120612"/>
                  <a:gd name="connsiteY8" fmla="*/ 24658 h 404128"/>
                  <a:gd name="connsiteX9" fmla="*/ 117673 w 120612"/>
                  <a:gd name="connsiteY9" fmla="*/ 14906 h 404128"/>
                  <a:gd name="connsiteX10" fmla="*/ 117509 w 120612"/>
                  <a:gd name="connsiteY10" fmla="*/ 14796 h 404128"/>
                  <a:gd name="connsiteX11" fmla="*/ 62718 w 120612"/>
                  <a:gd name="connsiteY11" fmla="*/ 2468 h 404128"/>
                  <a:gd name="connsiteX12" fmla="*/ 43268 w 120612"/>
                  <a:gd name="connsiteY12" fmla="*/ 30959 h 404128"/>
                  <a:gd name="connsiteX13" fmla="*/ 44911 w 120612"/>
                  <a:gd name="connsiteY13" fmla="*/ 99448 h 404128"/>
                  <a:gd name="connsiteX14" fmla="*/ 41213 w 120612"/>
                  <a:gd name="connsiteY14" fmla="*/ 169443 h 404128"/>
                  <a:gd name="connsiteX15" fmla="*/ 7106 w 120612"/>
                  <a:gd name="connsiteY15" fmla="*/ 200400 h 404128"/>
                  <a:gd name="connsiteX16" fmla="*/ -17 w 120612"/>
                  <a:gd name="connsiteY16" fmla="*/ 207523 h 404128"/>
                  <a:gd name="connsiteX17" fmla="*/ 4366 w 120612"/>
                  <a:gd name="connsiteY17" fmla="*/ 214098 h 404128"/>
                  <a:gd name="connsiteX18" fmla="*/ 34501 w 120612"/>
                  <a:gd name="connsiteY18" fmla="*/ 279299 h 404128"/>
                  <a:gd name="connsiteX19" fmla="*/ 28748 w 120612"/>
                  <a:gd name="connsiteY19" fmla="*/ 396277 h 404128"/>
                  <a:gd name="connsiteX20" fmla="*/ 32309 w 120612"/>
                  <a:gd name="connsiteY20" fmla="*/ 403126 h 404128"/>
                  <a:gd name="connsiteX21" fmla="*/ 35871 w 120612"/>
                  <a:gd name="connsiteY21" fmla="*/ 404085 h 404128"/>
                  <a:gd name="connsiteX22" fmla="*/ 39980 w 120612"/>
                  <a:gd name="connsiteY22" fmla="*/ 402715 h 404128"/>
                  <a:gd name="connsiteX23" fmla="*/ 76690 w 120612"/>
                  <a:gd name="connsiteY23" fmla="*/ 393401 h 404128"/>
                  <a:gd name="connsiteX24" fmla="*/ 86826 w 120612"/>
                  <a:gd name="connsiteY24" fmla="*/ 393401 h 404128"/>
                  <a:gd name="connsiteX25" fmla="*/ 86826 w 120612"/>
                  <a:gd name="connsiteY25" fmla="*/ 383264 h 404128"/>
                  <a:gd name="connsiteX26" fmla="*/ 44226 w 120612"/>
                  <a:gd name="connsiteY26" fmla="*/ 383401 h 40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20612" h="404128">
                    <a:moveTo>
                      <a:pt x="44226" y="383401"/>
                    </a:moveTo>
                    <a:cubicBezTo>
                      <a:pt x="46007" y="362033"/>
                      <a:pt x="48883" y="319570"/>
                      <a:pt x="48883" y="279025"/>
                    </a:cubicBezTo>
                    <a:cubicBezTo>
                      <a:pt x="50719" y="253150"/>
                      <a:pt x="41227" y="227754"/>
                      <a:pt x="22858" y="209440"/>
                    </a:cubicBezTo>
                    <a:cubicBezTo>
                      <a:pt x="35912" y="201414"/>
                      <a:pt x="46569" y="190004"/>
                      <a:pt x="53678" y="176429"/>
                    </a:cubicBezTo>
                    <a:cubicBezTo>
                      <a:pt x="66143" y="154924"/>
                      <a:pt x="62718" y="126980"/>
                      <a:pt x="59157" y="97530"/>
                    </a:cubicBezTo>
                    <a:cubicBezTo>
                      <a:pt x="55499" y="76354"/>
                      <a:pt x="54897" y="54766"/>
                      <a:pt x="57376" y="33425"/>
                    </a:cubicBezTo>
                    <a:cubicBezTo>
                      <a:pt x="57636" y="25932"/>
                      <a:pt x="61787" y="19125"/>
                      <a:pt x="68334" y="15481"/>
                    </a:cubicBezTo>
                    <a:cubicBezTo>
                      <a:pt x="80936" y="10139"/>
                      <a:pt x="102305" y="21645"/>
                      <a:pt x="109427" y="26576"/>
                    </a:cubicBezTo>
                    <a:cubicBezTo>
                      <a:pt x="112688" y="28754"/>
                      <a:pt x="117084" y="27905"/>
                      <a:pt x="119290" y="24658"/>
                    </a:cubicBezTo>
                    <a:cubicBezTo>
                      <a:pt x="121536" y="21522"/>
                      <a:pt x="120810" y="17152"/>
                      <a:pt x="117673" y="14906"/>
                    </a:cubicBezTo>
                    <a:cubicBezTo>
                      <a:pt x="117619" y="14878"/>
                      <a:pt x="117564" y="14837"/>
                      <a:pt x="117509" y="14796"/>
                    </a:cubicBezTo>
                    <a:cubicBezTo>
                      <a:pt x="114222" y="12604"/>
                      <a:pt x="84772" y="-6846"/>
                      <a:pt x="62718" y="2468"/>
                    </a:cubicBezTo>
                    <a:cubicBezTo>
                      <a:pt x="51596" y="7797"/>
                      <a:pt x="44171" y="18659"/>
                      <a:pt x="43268" y="30959"/>
                    </a:cubicBezTo>
                    <a:cubicBezTo>
                      <a:pt x="40432" y="53739"/>
                      <a:pt x="40994" y="76819"/>
                      <a:pt x="44911" y="99448"/>
                    </a:cubicBezTo>
                    <a:cubicBezTo>
                      <a:pt x="48199" y="126843"/>
                      <a:pt x="51349" y="152184"/>
                      <a:pt x="41213" y="169443"/>
                    </a:cubicBezTo>
                    <a:cubicBezTo>
                      <a:pt x="23817" y="199304"/>
                      <a:pt x="7106" y="200400"/>
                      <a:pt x="7106" y="200400"/>
                    </a:cubicBezTo>
                    <a:cubicBezTo>
                      <a:pt x="3175" y="200400"/>
                      <a:pt x="-17" y="203591"/>
                      <a:pt x="-17" y="207523"/>
                    </a:cubicBezTo>
                    <a:cubicBezTo>
                      <a:pt x="-17" y="210399"/>
                      <a:pt x="1709" y="212988"/>
                      <a:pt x="4366" y="214098"/>
                    </a:cubicBezTo>
                    <a:cubicBezTo>
                      <a:pt x="5599" y="214098"/>
                      <a:pt x="34501" y="227796"/>
                      <a:pt x="34501" y="279299"/>
                    </a:cubicBezTo>
                    <a:cubicBezTo>
                      <a:pt x="34501" y="335733"/>
                      <a:pt x="28885" y="395729"/>
                      <a:pt x="28748" y="396277"/>
                    </a:cubicBezTo>
                    <a:cubicBezTo>
                      <a:pt x="28488" y="399058"/>
                      <a:pt x="29885" y="401742"/>
                      <a:pt x="32309" y="403126"/>
                    </a:cubicBezTo>
                    <a:cubicBezTo>
                      <a:pt x="33378" y="403784"/>
                      <a:pt x="34611" y="404112"/>
                      <a:pt x="35871" y="404085"/>
                    </a:cubicBezTo>
                    <a:cubicBezTo>
                      <a:pt x="37350" y="404044"/>
                      <a:pt x="38775" y="403578"/>
                      <a:pt x="39980" y="402715"/>
                    </a:cubicBezTo>
                    <a:cubicBezTo>
                      <a:pt x="48747" y="396414"/>
                      <a:pt x="69156" y="385730"/>
                      <a:pt x="76690" y="393401"/>
                    </a:cubicBezTo>
                    <a:cubicBezTo>
                      <a:pt x="79484" y="396195"/>
                      <a:pt x="84032" y="396195"/>
                      <a:pt x="86826" y="393401"/>
                    </a:cubicBezTo>
                    <a:cubicBezTo>
                      <a:pt x="89621" y="390606"/>
                      <a:pt x="89621" y="386059"/>
                      <a:pt x="86826" y="383264"/>
                    </a:cubicBezTo>
                    <a:cubicBezTo>
                      <a:pt x="74772" y="371074"/>
                      <a:pt x="56555" y="377101"/>
                      <a:pt x="44226" y="3834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305E248C-D3C2-4179-8E94-D00266B8720F}"/>
                  </a:ext>
                </a:extLst>
              </p:cNvPr>
              <p:cNvSpPr/>
              <p:nvPr/>
            </p:nvSpPr>
            <p:spPr>
              <a:xfrm>
                <a:off x="11870050" y="4567959"/>
                <a:ext cx="127345" cy="131801"/>
              </a:xfrm>
              <a:custGeom>
                <a:avLst/>
                <a:gdLst>
                  <a:gd name="connsiteX0" fmla="*/ 96235 w 127345"/>
                  <a:gd name="connsiteY0" fmla="*/ 112480 h 131801"/>
                  <a:gd name="connsiteX1" fmla="*/ 85414 w 127345"/>
                  <a:gd name="connsiteY1" fmla="*/ 89194 h 131801"/>
                  <a:gd name="connsiteX2" fmla="*/ 118014 w 127345"/>
                  <a:gd name="connsiteY2" fmla="*/ 15089 h 131801"/>
                  <a:gd name="connsiteX3" fmla="*/ 113850 w 127345"/>
                  <a:gd name="connsiteY3" fmla="*/ 6131 h 131801"/>
                  <a:gd name="connsiteX4" fmla="*/ 113631 w 127345"/>
                  <a:gd name="connsiteY4" fmla="*/ 6049 h 131801"/>
                  <a:gd name="connsiteX5" fmla="*/ 104590 w 127345"/>
                  <a:gd name="connsiteY5" fmla="*/ 10432 h 131801"/>
                  <a:gd name="connsiteX6" fmla="*/ 78565 w 127345"/>
                  <a:gd name="connsiteY6" fmla="*/ 71798 h 131801"/>
                  <a:gd name="connsiteX7" fmla="*/ 55005 w 127345"/>
                  <a:gd name="connsiteY7" fmla="*/ 4816 h 131801"/>
                  <a:gd name="connsiteX8" fmla="*/ 45964 w 127345"/>
                  <a:gd name="connsiteY8" fmla="*/ 296 h 131801"/>
                  <a:gd name="connsiteX9" fmla="*/ 41444 w 127345"/>
                  <a:gd name="connsiteY9" fmla="*/ 9199 h 131801"/>
                  <a:gd name="connsiteX10" fmla="*/ 68839 w 127345"/>
                  <a:gd name="connsiteY10" fmla="*/ 87961 h 131801"/>
                  <a:gd name="connsiteX11" fmla="*/ 37335 w 127345"/>
                  <a:gd name="connsiteY11" fmla="*/ 117685 h 131801"/>
                  <a:gd name="connsiteX12" fmla="*/ 15966 w 127345"/>
                  <a:gd name="connsiteY12" fmla="*/ 107686 h 131801"/>
                  <a:gd name="connsiteX13" fmla="*/ 14322 w 127345"/>
                  <a:gd name="connsiteY13" fmla="*/ 100837 h 131801"/>
                  <a:gd name="connsiteX14" fmla="*/ 9871 w 127345"/>
                  <a:gd name="connsiteY14" fmla="*/ 91797 h 131801"/>
                  <a:gd name="connsiteX15" fmla="*/ 830 w 127345"/>
                  <a:gd name="connsiteY15" fmla="*/ 96262 h 131801"/>
                  <a:gd name="connsiteX16" fmla="*/ 625 w 127345"/>
                  <a:gd name="connsiteY16" fmla="*/ 97002 h 131801"/>
                  <a:gd name="connsiteX17" fmla="*/ 3775 w 127345"/>
                  <a:gd name="connsiteY17" fmla="*/ 114946 h 131801"/>
                  <a:gd name="connsiteX18" fmla="*/ 35006 w 127345"/>
                  <a:gd name="connsiteY18" fmla="*/ 131657 h 131801"/>
                  <a:gd name="connsiteX19" fmla="*/ 38430 w 127345"/>
                  <a:gd name="connsiteY19" fmla="*/ 131657 h 131801"/>
                  <a:gd name="connsiteX20" fmla="*/ 75688 w 127345"/>
                  <a:gd name="connsiteY20" fmla="*/ 103303 h 131801"/>
                  <a:gd name="connsiteX21" fmla="*/ 93495 w 127345"/>
                  <a:gd name="connsiteY21" fmla="*/ 128781 h 131801"/>
                  <a:gd name="connsiteX22" fmla="*/ 94865 w 127345"/>
                  <a:gd name="connsiteY22" fmla="*/ 128781 h 131801"/>
                  <a:gd name="connsiteX23" fmla="*/ 101440 w 127345"/>
                  <a:gd name="connsiteY23" fmla="*/ 126315 h 131801"/>
                  <a:gd name="connsiteX24" fmla="*/ 127329 w 127345"/>
                  <a:gd name="connsiteY24" fmla="*/ 100426 h 131801"/>
                  <a:gd name="connsiteX25" fmla="*/ 117192 w 127345"/>
                  <a:gd name="connsiteY25" fmla="*/ 90427 h 131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7345" h="131801">
                    <a:moveTo>
                      <a:pt x="96235" y="112480"/>
                    </a:moveTo>
                    <a:cubicBezTo>
                      <a:pt x="92084" y="104988"/>
                      <a:pt x="88468" y="97207"/>
                      <a:pt x="85414" y="89194"/>
                    </a:cubicBezTo>
                    <a:cubicBezTo>
                      <a:pt x="98481" y="65524"/>
                      <a:pt x="109398" y="40718"/>
                      <a:pt x="118014" y="15089"/>
                    </a:cubicBezTo>
                    <a:cubicBezTo>
                      <a:pt x="119343" y="11460"/>
                      <a:pt x="117480" y="7460"/>
                      <a:pt x="113850" y="6131"/>
                    </a:cubicBezTo>
                    <a:cubicBezTo>
                      <a:pt x="113781" y="6104"/>
                      <a:pt x="113713" y="6076"/>
                      <a:pt x="113631" y="6049"/>
                    </a:cubicBezTo>
                    <a:cubicBezTo>
                      <a:pt x="109919" y="4775"/>
                      <a:pt x="105878" y="6734"/>
                      <a:pt x="104590" y="10432"/>
                    </a:cubicBezTo>
                    <a:cubicBezTo>
                      <a:pt x="97426" y="31499"/>
                      <a:pt x="88729" y="52005"/>
                      <a:pt x="78565" y="71798"/>
                    </a:cubicBezTo>
                    <a:cubicBezTo>
                      <a:pt x="70894" y="51936"/>
                      <a:pt x="62401" y="27829"/>
                      <a:pt x="55005" y="4816"/>
                    </a:cubicBezTo>
                    <a:cubicBezTo>
                      <a:pt x="53703" y="1118"/>
                      <a:pt x="49704" y="-882"/>
                      <a:pt x="45964" y="296"/>
                    </a:cubicBezTo>
                    <a:cubicBezTo>
                      <a:pt x="42279" y="1529"/>
                      <a:pt x="40266" y="5501"/>
                      <a:pt x="41444" y="9199"/>
                    </a:cubicBezTo>
                    <a:cubicBezTo>
                      <a:pt x="53224" y="45362"/>
                      <a:pt x="62264" y="70428"/>
                      <a:pt x="68839" y="87961"/>
                    </a:cubicBezTo>
                    <a:cubicBezTo>
                      <a:pt x="57607" y="106590"/>
                      <a:pt x="46238" y="119192"/>
                      <a:pt x="37335" y="117685"/>
                    </a:cubicBezTo>
                    <a:cubicBezTo>
                      <a:pt x="29143" y="117439"/>
                      <a:pt x="21404" y="113823"/>
                      <a:pt x="15966" y="107686"/>
                    </a:cubicBezTo>
                    <a:cubicBezTo>
                      <a:pt x="14596" y="105686"/>
                      <a:pt x="14007" y="103248"/>
                      <a:pt x="14322" y="100837"/>
                    </a:cubicBezTo>
                    <a:cubicBezTo>
                      <a:pt x="15582" y="97111"/>
                      <a:pt x="13596" y="93071"/>
                      <a:pt x="9871" y="91797"/>
                    </a:cubicBezTo>
                    <a:cubicBezTo>
                      <a:pt x="6145" y="90536"/>
                      <a:pt x="2104" y="92537"/>
                      <a:pt x="830" y="96262"/>
                    </a:cubicBezTo>
                    <a:cubicBezTo>
                      <a:pt x="748" y="96495"/>
                      <a:pt x="680" y="96755"/>
                      <a:pt x="625" y="97002"/>
                    </a:cubicBezTo>
                    <a:cubicBezTo>
                      <a:pt x="-868" y="103166"/>
                      <a:pt x="269" y="109659"/>
                      <a:pt x="3775" y="114946"/>
                    </a:cubicBezTo>
                    <a:cubicBezTo>
                      <a:pt x="11254" y="124794"/>
                      <a:pt x="22664" y="130904"/>
                      <a:pt x="35006" y="131657"/>
                    </a:cubicBezTo>
                    <a:cubicBezTo>
                      <a:pt x="36143" y="131794"/>
                      <a:pt x="37294" y="131794"/>
                      <a:pt x="38430" y="131657"/>
                    </a:cubicBezTo>
                    <a:cubicBezTo>
                      <a:pt x="52128" y="131657"/>
                      <a:pt x="64182" y="119603"/>
                      <a:pt x="75688" y="103303"/>
                    </a:cubicBezTo>
                    <a:cubicBezTo>
                      <a:pt x="86509" y="126863"/>
                      <a:pt x="91166" y="128233"/>
                      <a:pt x="93495" y="128781"/>
                    </a:cubicBezTo>
                    <a:lnTo>
                      <a:pt x="94865" y="128781"/>
                    </a:lnTo>
                    <a:cubicBezTo>
                      <a:pt x="97276" y="128739"/>
                      <a:pt x="99604" y="127876"/>
                      <a:pt x="101440" y="126315"/>
                    </a:cubicBezTo>
                    <a:lnTo>
                      <a:pt x="127329" y="100426"/>
                    </a:lnTo>
                    <a:lnTo>
                      <a:pt x="117192" y="90427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E9B56DB0-45D4-43D2-A07D-D9656A85A789}"/>
                  </a:ext>
                </a:extLst>
              </p:cNvPr>
              <p:cNvSpPr/>
              <p:nvPr/>
            </p:nvSpPr>
            <p:spPr>
              <a:xfrm>
                <a:off x="12012029" y="4663358"/>
                <a:ext cx="88734" cy="119307"/>
              </a:xfrm>
              <a:custGeom>
                <a:avLst/>
                <a:gdLst>
                  <a:gd name="connsiteX0" fmla="*/ 75891 w 88734"/>
                  <a:gd name="connsiteY0" fmla="*/ 87625 h 119307"/>
                  <a:gd name="connsiteX1" fmla="*/ 69864 w 88734"/>
                  <a:gd name="connsiteY1" fmla="*/ 93926 h 119307"/>
                  <a:gd name="connsiteX2" fmla="*/ 68083 w 88734"/>
                  <a:gd name="connsiteY2" fmla="*/ 73516 h 119307"/>
                  <a:gd name="connsiteX3" fmla="*/ 62194 w 88734"/>
                  <a:gd name="connsiteY3" fmla="*/ 29683 h 119307"/>
                  <a:gd name="connsiteX4" fmla="*/ 49729 w 88734"/>
                  <a:gd name="connsiteY4" fmla="*/ 18314 h 119307"/>
                  <a:gd name="connsiteX5" fmla="*/ 49729 w 88734"/>
                  <a:gd name="connsiteY5" fmla="*/ 18314 h 119307"/>
                  <a:gd name="connsiteX6" fmla="*/ 18087 w 88734"/>
                  <a:gd name="connsiteY6" fmla="*/ 60503 h 119307"/>
                  <a:gd name="connsiteX7" fmla="*/ 22333 w 88734"/>
                  <a:gd name="connsiteY7" fmla="*/ 9548 h 119307"/>
                  <a:gd name="connsiteX8" fmla="*/ 18114 w 88734"/>
                  <a:gd name="connsiteY8" fmla="*/ 398 h 119307"/>
                  <a:gd name="connsiteX9" fmla="*/ 8964 w 88734"/>
                  <a:gd name="connsiteY9" fmla="*/ 4617 h 119307"/>
                  <a:gd name="connsiteX10" fmla="*/ 8635 w 88734"/>
                  <a:gd name="connsiteY10" fmla="*/ 8315 h 119307"/>
                  <a:gd name="connsiteX11" fmla="*/ 6 w 88734"/>
                  <a:gd name="connsiteY11" fmla="*/ 111733 h 119307"/>
                  <a:gd name="connsiteX12" fmla="*/ 5622 w 88734"/>
                  <a:gd name="connsiteY12" fmla="*/ 119266 h 119307"/>
                  <a:gd name="connsiteX13" fmla="*/ 7129 w 88734"/>
                  <a:gd name="connsiteY13" fmla="*/ 119266 h 119307"/>
                  <a:gd name="connsiteX14" fmla="*/ 13841 w 88734"/>
                  <a:gd name="connsiteY14" fmla="*/ 114335 h 119307"/>
                  <a:gd name="connsiteX15" fmla="*/ 49044 w 88734"/>
                  <a:gd name="connsiteY15" fmla="*/ 33929 h 119307"/>
                  <a:gd name="connsiteX16" fmla="*/ 49044 w 88734"/>
                  <a:gd name="connsiteY16" fmla="*/ 33929 h 119307"/>
                  <a:gd name="connsiteX17" fmla="*/ 54249 w 88734"/>
                  <a:gd name="connsiteY17" fmla="*/ 73927 h 119307"/>
                  <a:gd name="connsiteX18" fmla="*/ 65207 w 88734"/>
                  <a:gd name="connsiteY18" fmla="*/ 108719 h 119307"/>
                  <a:gd name="connsiteX19" fmla="*/ 86986 w 88734"/>
                  <a:gd name="connsiteY19" fmla="*/ 96391 h 119307"/>
                  <a:gd name="connsiteX20" fmla="*/ 86329 w 88734"/>
                  <a:gd name="connsiteY20" fmla="*/ 86529 h 119307"/>
                  <a:gd name="connsiteX21" fmla="*/ 86165 w 88734"/>
                  <a:gd name="connsiteY21" fmla="*/ 86392 h 119307"/>
                  <a:gd name="connsiteX22" fmla="*/ 76138 w 88734"/>
                  <a:gd name="connsiteY22" fmla="*/ 87309 h 119307"/>
                  <a:gd name="connsiteX23" fmla="*/ 75891 w 88734"/>
                  <a:gd name="connsiteY23" fmla="*/ 87625 h 119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8734" h="119307">
                    <a:moveTo>
                      <a:pt x="75891" y="87625"/>
                    </a:moveTo>
                    <a:cubicBezTo>
                      <a:pt x="74015" y="89844"/>
                      <a:pt x="72001" y="91953"/>
                      <a:pt x="69864" y="93926"/>
                    </a:cubicBezTo>
                    <a:cubicBezTo>
                      <a:pt x="68906" y="87159"/>
                      <a:pt x="68303" y="80351"/>
                      <a:pt x="68083" y="73516"/>
                    </a:cubicBezTo>
                    <a:cubicBezTo>
                      <a:pt x="68070" y="58709"/>
                      <a:pt x="66084" y="43970"/>
                      <a:pt x="62194" y="29683"/>
                    </a:cubicBezTo>
                    <a:cubicBezTo>
                      <a:pt x="59043" y="20369"/>
                      <a:pt x="53701" y="18314"/>
                      <a:pt x="49729" y="18314"/>
                    </a:cubicBezTo>
                    <a:lnTo>
                      <a:pt x="49729" y="18314"/>
                    </a:lnTo>
                    <a:cubicBezTo>
                      <a:pt x="40688" y="18314"/>
                      <a:pt x="30141" y="32012"/>
                      <a:pt x="18087" y="60503"/>
                    </a:cubicBezTo>
                    <a:lnTo>
                      <a:pt x="22333" y="9548"/>
                    </a:lnTo>
                    <a:cubicBezTo>
                      <a:pt x="23689" y="5863"/>
                      <a:pt x="21813" y="1767"/>
                      <a:pt x="18114" y="398"/>
                    </a:cubicBezTo>
                    <a:cubicBezTo>
                      <a:pt x="14430" y="-959"/>
                      <a:pt x="10334" y="932"/>
                      <a:pt x="8964" y="4617"/>
                    </a:cubicBezTo>
                    <a:cubicBezTo>
                      <a:pt x="8526" y="5795"/>
                      <a:pt x="8416" y="7068"/>
                      <a:pt x="8635" y="8315"/>
                    </a:cubicBezTo>
                    <a:lnTo>
                      <a:pt x="6" y="111733"/>
                    </a:lnTo>
                    <a:cubicBezTo>
                      <a:pt x="-282" y="115294"/>
                      <a:pt x="2129" y="118527"/>
                      <a:pt x="5622" y="119266"/>
                    </a:cubicBezTo>
                    <a:lnTo>
                      <a:pt x="7129" y="119266"/>
                    </a:lnTo>
                    <a:cubicBezTo>
                      <a:pt x="10211" y="119280"/>
                      <a:pt x="12937" y="117280"/>
                      <a:pt x="13841" y="114335"/>
                    </a:cubicBezTo>
                    <a:cubicBezTo>
                      <a:pt x="24799" y="80502"/>
                      <a:pt x="41236" y="42559"/>
                      <a:pt x="49044" y="33929"/>
                    </a:cubicBezTo>
                    <a:lnTo>
                      <a:pt x="49044" y="33929"/>
                    </a:lnTo>
                    <a:cubicBezTo>
                      <a:pt x="52441" y="46997"/>
                      <a:pt x="54194" y="60435"/>
                      <a:pt x="54249" y="73927"/>
                    </a:cubicBezTo>
                    <a:cubicBezTo>
                      <a:pt x="55071" y="92967"/>
                      <a:pt x="55756" y="105569"/>
                      <a:pt x="65207" y="108719"/>
                    </a:cubicBezTo>
                    <a:cubicBezTo>
                      <a:pt x="74658" y="111869"/>
                      <a:pt x="80686" y="104062"/>
                      <a:pt x="86986" y="96391"/>
                    </a:cubicBezTo>
                    <a:cubicBezTo>
                      <a:pt x="89534" y="93487"/>
                      <a:pt x="89233" y="89076"/>
                      <a:pt x="86329" y="86529"/>
                    </a:cubicBezTo>
                    <a:cubicBezTo>
                      <a:pt x="86274" y="86488"/>
                      <a:pt x="86219" y="86433"/>
                      <a:pt x="86165" y="86392"/>
                    </a:cubicBezTo>
                    <a:cubicBezTo>
                      <a:pt x="83138" y="83872"/>
                      <a:pt x="78645" y="84296"/>
                      <a:pt x="76138" y="87309"/>
                    </a:cubicBezTo>
                    <a:cubicBezTo>
                      <a:pt x="76056" y="87419"/>
                      <a:pt x="75974" y="87515"/>
                      <a:pt x="75891" y="876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F781BBA0-6A88-4E69-895D-8AAB8CFDC918}"/>
                  </a:ext>
                </a:extLst>
              </p:cNvPr>
              <p:cNvSpPr/>
              <p:nvPr/>
            </p:nvSpPr>
            <p:spPr>
              <a:xfrm>
                <a:off x="12112960" y="4605280"/>
                <a:ext cx="68356" cy="73830"/>
              </a:xfrm>
              <a:custGeom>
                <a:avLst/>
                <a:gdLst>
                  <a:gd name="connsiteX0" fmla="*/ 63584 w 68356"/>
                  <a:gd name="connsiteY0" fmla="*/ 31463 h 73830"/>
                  <a:gd name="connsiteX1" fmla="*/ 55365 w 68356"/>
                  <a:gd name="connsiteY1" fmla="*/ 31463 h 73830"/>
                  <a:gd name="connsiteX2" fmla="*/ 56324 w 68356"/>
                  <a:gd name="connsiteY2" fmla="*/ 7082 h 73830"/>
                  <a:gd name="connsiteX3" fmla="*/ 49201 w 68356"/>
                  <a:gd name="connsiteY3" fmla="*/ -42 h 73830"/>
                  <a:gd name="connsiteX4" fmla="*/ 42078 w 68356"/>
                  <a:gd name="connsiteY4" fmla="*/ 7082 h 73830"/>
                  <a:gd name="connsiteX5" fmla="*/ 41120 w 68356"/>
                  <a:gd name="connsiteY5" fmla="*/ 31463 h 73830"/>
                  <a:gd name="connsiteX6" fmla="*/ 9067 w 68356"/>
                  <a:gd name="connsiteY6" fmla="*/ 31463 h 73830"/>
                  <a:gd name="connsiteX7" fmla="*/ 259 w 68356"/>
                  <a:gd name="connsiteY7" fmla="*/ 36353 h 73830"/>
                  <a:gd name="connsiteX8" fmla="*/ 5149 w 68356"/>
                  <a:gd name="connsiteY8" fmla="*/ 45161 h 73830"/>
                  <a:gd name="connsiteX9" fmla="*/ 9067 w 68356"/>
                  <a:gd name="connsiteY9" fmla="*/ 45161 h 73830"/>
                  <a:gd name="connsiteX10" fmla="*/ 40435 w 68356"/>
                  <a:gd name="connsiteY10" fmla="*/ 45161 h 73830"/>
                  <a:gd name="connsiteX11" fmla="*/ 39339 w 68356"/>
                  <a:gd name="connsiteY11" fmla="*/ 66392 h 73830"/>
                  <a:gd name="connsiteX12" fmla="*/ 45886 w 68356"/>
                  <a:gd name="connsiteY12" fmla="*/ 73789 h 73830"/>
                  <a:gd name="connsiteX13" fmla="*/ 45914 w 68356"/>
                  <a:gd name="connsiteY13" fmla="*/ 73789 h 73830"/>
                  <a:gd name="connsiteX14" fmla="*/ 45914 w 68356"/>
                  <a:gd name="connsiteY14" fmla="*/ 73789 h 73830"/>
                  <a:gd name="connsiteX15" fmla="*/ 53037 w 68356"/>
                  <a:gd name="connsiteY15" fmla="*/ 67078 h 73830"/>
                  <a:gd name="connsiteX16" fmla="*/ 54269 w 68356"/>
                  <a:gd name="connsiteY16" fmla="*/ 45024 h 73830"/>
                  <a:gd name="connsiteX17" fmla="*/ 63173 w 68356"/>
                  <a:gd name="connsiteY17" fmla="*/ 45024 h 73830"/>
                  <a:gd name="connsiteX18" fmla="*/ 68063 w 68356"/>
                  <a:gd name="connsiteY18" fmla="*/ 36216 h 73830"/>
                  <a:gd name="connsiteX19" fmla="*/ 63173 w 68356"/>
                  <a:gd name="connsiteY19" fmla="*/ 31326 h 73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356" h="73830">
                    <a:moveTo>
                      <a:pt x="63584" y="31463"/>
                    </a:moveTo>
                    <a:lnTo>
                      <a:pt x="55365" y="31463"/>
                    </a:lnTo>
                    <a:cubicBezTo>
                      <a:pt x="55365" y="20505"/>
                      <a:pt x="56324" y="10506"/>
                      <a:pt x="56324" y="7082"/>
                    </a:cubicBezTo>
                    <a:cubicBezTo>
                      <a:pt x="56324" y="3150"/>
                      <a:pt x="53132" y="-42"/>
                      <a:pt x="49201" y="-42"/>
                    </a:cubicBezTo>
                    <a:cubicBezTo>
                      <a:pt x="45270" y="-42"/>
                      <a:pt x="42078" y="3150"/>
                      <a:pt x="42078" y="7082"/>
                    </a:cubicBezTo>
                    <a:cubicBezTo>
                      <a:pt x="42078" y="10369"/>
                      <a:pt x="42078" y="20779"/>
                      <a:pt x="41120" y="31463"/>
                    </a:cubicBezTo>
                    <a:lnTo>
                      <a:pt x="9067" y="31463"/>
                    </a:lnTo>
                    <a:cubicBezTo>
                      <a:pt x="5286" y="30381"/>
                      <a:pt x="1341" y="32573"/>
                      <a:pt x="259" y="36353"/>
                    </a:cubicBezTo>
                    <a:cubicBezTo>
                      <a:pt x="-823" y="40134"/>
                      <a:pt x="1369" y="44079"/>
                      <a:pt x="5149" y="45161"/>
                    </a:cubicBezTo>
                    <a:cubicBezTo>
                      <a:pt x="6437" y="45531"/>
                      <a:pt x="7793" y="45531"/>
                      <a:pt x="9067" y="45161"/>
                    </a:cubicBezTo>
                    <a:lnTo>
                      <a:pt x="40435" y="45161"/>
                    </a:lnTo>
                    <a:cubicBezTo>
                      <a:pt x="40435" y="56667"/>
                      <a:pt x="39339" y="66119"/>
                      <a:pt x="39339" y="66392"/>
                    </a:cubicBezTo>
                    <a:cubicBezTo>
                      <a:pt x="39106" y="70242"/>
                      <a:pt x="42037" y="73556"/>
                      <a:pt x="45886" y="73789"/>
                    </a:cubicBezTo>
                    <a:cubicBezTo>
                      <a:pt x="45900" y="73789"/>
                      <a:pt x="45900" y="73789"/>
                      <a:pt x="45914" y="73789"/>
                    </a:cubicBezTo>
                    <a:lnTo>
                      <a:pt x="45914" y="73789"/>
                    </a:lnTo>
                    <a:cubicBezTo>
                      <a:pt x="49694" y="73789"/>
                      <a:pt x="52818" y="70844"/>
                      <a:pt x="53037" y="67078"/>
                    </a:cubicBezTo>
                    <a:cubicBezTo>
                      <a:pt x="53037" y="66119"/>
                      <a:pt x="53037" y="56393"/>
                      <a:pt x="54269" y="45024"/>
                    </a:cubicBezTo>
                    <a:lnTo>
                      <a:pt x="63173" y="45024"/>
                    </a:lnTo>
                    <a:cubicBezTo>
                      <a:pt x="66953" y="43942"/>
                      <a:pt x="69145" y="39997"/>
                      <a:pt x="68063" y="36216"/>
                    </a:cubicBezTo>
                    <a:cubicBezTo>
                      <a:pt x="67392" y="33847"/>
                      <a:pt x="65543" y="31998"/>
                      <a:pt x="63173" y="3132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454A98EC-9B9F-4699-9E25-595B9380BD99}"/>
                  </a:ext>
                </a:extLst>
              </p:cNvPr>
              <p:cNvSpPr/>
              <p:nvPr/>
            </p:nvSpPr>
            <p:spPr>
              <a:xfrm>
                <a:off x="12204026" y="4577656"/>
                <a:ext cx="85678" cy="170492"/>
              </a:xfrm>
              <a:custGeom>
                <a:avLst/>
                <a:gdLst>
                  <a:gd name="connsiteX0" fmla="*/ 80046 w 85678"/>
                  <a:gd name="connsiteY0" fmla="*/ 14981 h 170492"/>
                  <a:gd name="connsiteX1" fmla="*/ 64841 w 85678"/>
                  <a:gd name="connsiteY1" fmla="*/ 28679 h 170492"/>
                  <a:gd name="connsiteX2" fmla="*/ 31556 w 85678"/>
                  <a:gd name="connsiteY2" fmla="*/ 67443 h 170492"/>
                  <a:gd name="connsiteX3" fmla="*/ 22515 w 85678"/>
                  <a:gd name="connsiteY3" fmla="*/ 6351 h 170492"/>
                  <a:gd name="connsiteX4" fmla="*/ 14694 w 85678"/>
                  <a:gd name="connsiteY4" fmla="*/ -4 h 170492"/>
                  <a:gd name="connsiteX5" fmla="*/ 8817 w 85678"/>
                  <a:gd name="connsiteY5" fmla="*/ 4434 h 170492"/>
                  <a:gd name="connsiteX6" fmla="*/ 28405 w 85678"/>
                  <a:gd name="connsiteY6" fmla="*/ 81141 h 170492"/>
                  <a:gd name="connsiteX7" fmla="*/ 70594 w 85678"/>
                  <a:gd name="connsiteY7" fmla="*/ 47718 h 170492"/>
                  <a:gd name="connsiteX8" fmla="*/ 44021 w 85678"/>
                  <a:gd name="connsiteY8" fmla="*/ 154150 h 170492"/>
                  <a:gd name="connsiteX9" fmla="*/ 33063 w 85678"/>
                  <a:gd name="connsiteY9" fmla="*/ 155382 h 170492"/>
                  <a:gd name="connsiteX10" fmla="*/ 14023 w 85678"/>
                  <a:gd name="connsiteY10" fmla="*/ 129493 h 170492"/>
                  <a:gd name="connsiteX11" fmla="*/ 4982 w 85678"/>
                  <a:gd name="connsiteY11" fmla="*/ 124836 h 170492"/>
                  <a:gd name="connsiteX12" fmla="*/ 325 w 85678"/>
                  <a:gd name="connsiteY12" fmla="*/ 133877 h 170492"/>
                  <a:gd name="connsiteX13" fmla="*/ 27720 w 85678"/>
                  <a:gd name="connsiteY13" fmla="*/ 168669 h 170492"/>
                  <a:gd name="connsiteX14" fmla="*/ 36761 w 85678"/>
                  <a:gd name="connsiteY14" fmla="*/ 170450 h 170492"/>
                  <a:gd name="connsiteX15" fmla="*/ 50458 w 85678"/>
                  <a:gd name="connsiteY15" fmla="*/ 166615 h 170492"/>
                  <a:gd name="connsiteX16" fmla="*/ 85662 w 85678"/>
                  <a:gd name="connsiteY16" fmla="*/ 22652 h 170492"/>
                  <a:gd name="connsiteX17" fmla="*/ 80046 w 85678"/>
                  <a:gd name="connsiteY17" fmla="*/ 14981 h 170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678" h="170492">
                    <a:moveTo>
                      <a:pt x="80046" y="14981"/>
                    </a:moveTo>
                    <a:cubicBezTo>
                      <a:pt x="73745" y="13474"/>
                      <a:pt x="71416" y="17721"/>
                      <a:pt x="64841" y="28679"/>
                    </a:cubicBezTo>
                    <a:cubicBezTo>
                      <a:pt x="58266" y="39637"/>
                      <a:pt x="41555" y="69772"/>
                      <a:pt x="31556" y="67443"/>
                    </a:cubicBezTo>
                    <a:cubicBezTo>
                      <a:pt x="21557" y="65114"/>
                      <a:pt x="19228" y="30185"/>
                      <a:pt x="22515" y="6351"/>
                    </a:cubicBezTo>
                    <a:cubicBezTo>
                      <a:pt x="22118" y="2434"/>
                      <a:pt x="18612" y="-402"/>
                      <a:pt x="14694" y="-4"/>
                    </a:cubicBezTo>
                    <a:cubicBezTo>
                      <a:pt x="12064" y="269"/>
                      <a:pt x="9804" y="1982"/>
                      <a:pt x="8817" y="4434"/>
                    </a:cubicBezTo>
                    <a:cubicBezTo>
                      <a:pt x="7174" y="16076"/>
                      <a:pt x="736" y="74292"/>
                      <a:pt x="28405" y="81141"/>
                    </a:cubicBezTo>
                    <a:cubicBezTo>
                      <a:pt x="45253" y="85387"/>
                      <a:pt x="59636" y="65936"/>
                      <a:pt x="70594" y="47718"/>
                    </a:cubicBezTo>
                    <a:cubicBezTo>
                      <a:pt x="67718" y="86072"/>
                      <a:pt x="59088" y="145794"/>
                      <a:pt x="44021" y="154150"/>
                    </a:cubicBezTo>
                    <a:cubicBezTo>
                      <a:pt x="40760" y="156259"/>
                      <a:pt x="36706" y="156725"/>
                      <a:pt x="33063" y="155382"/>
                    </a:cubicBezTo>
                    <a:cubicBezTo>
                      <a:pt x="23337" y="151684"/>
                      <a:pt x="15940" y="135384"/>
                      <a:pt x="14023" y="129493"/>
                    </a:cubicBezTo>
                    <a:cubicBezTo>
                      <a:pt x="12817" y="125713"/>
                      <a:pt x="8763" y="123631"/>
                      <a:pt x="4982" y="124836"/>
                    </a:cubicBezTo>
                    <a:cubicBezTo>
                      <a:pt x="1201" y="126042"/>
                      <a:pt x="-880" y="130096"/>
                      <a:pt x="325" y="133877"/>
                    </a:cubicBezTo>
                    <a:cubicBezTo>
                      <a:pt x="1284" y="136753"/>
                      <a:pt x="10050" y="161272"/>
                      <a:pt x="27720" y="168669"/>
                    </a:cubicBezTo>
                    <a:cubicBezTo>
                      <a:pt x="30583" y="169874"/>
                      <a:pt x="33652" y="170477"/>
                      <a:pt x="36761" y="170450"/>
                    </a:cubicBezTo>
                    <a:cubicBezTo>
                      <a:pt x="41569" y="170327"/>
                      <a:pt x="46281" y="169011"/>
                      <a:pt x="50458" y="166615"/>
                    </a:cubicBezTo>
                    <a:cubicBezTo>
                      <a:pt x="82511" y="148807"/>
                      <a:pt x="85662" y="23884"/>
                      <a:pt x="85662" y="22652"/>
                    </a:cubicBezTo>
                    <a:cubicBezTo>
                      <a:pt x="85388" y="19241"/>
                      <a:pt x="83223" y="16268"/>
                      <a:pt x="80046" y="1498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8DE5AF11-64E5-4DE6-87D9-2D80A99CF27E}"/>
                  </a:ext>
                </a:extLst>
              </p:cNvPr>
              <p:cNvSpPr/>
              <p:nvPr/>
            </p:nvSpPr>
            <p:spPr>
              <a:xfrm>
                <a:off x="12310127" y="4675716"/>
                <a:ext cx="72233" cy="94758"/>
              </a:xfrm>
              <a:custGeom>
                <a:avLst/>
                <a:gdLst>
                  <a:gd name="connsiteX0" fmla="*/ 69828 w 72233"/>
                  <a:gd name="connsiteY0" fmla="*/ 78006 h 94758"/>
                  <a:gd name="connsiteX1" fmla="*/ 61746 w 72233"/>
                  <a:gd name="connsiteY1" fmla="*/ 76636 h 94758"/>
                  <a:gd name="connsiteX2" fmla="*/ 61746 w 72233"/>
                  <a:gd name="connsiteY2" fmla="*/ 62938 h 94758"/>
                  <a:gd name="connsiteX3" fmla="*/ 59692 w 72233"/>
                  <a:gd name="connsiteY3" fmla="*/ 15407 h 94758"/>
                  <a:gd name="connsiteX4" fmla="*/ 48186 w 72233"/>
                  <a:gd name="connsiteY4" fmla="*/ 3627 h 94758"/>
                  <a:gd name="connsiteX5" fmla="*/ 48186 w 72233"/>
                  <a:gd name="connsiteY5" fmla="*/ 3627 h 94758"/>
                  <a:gd name="connsiteX6" fmla="*/ 20790 w 72233"/>
                  <a:gd name="connsiteY6" fmla="*/ 48555 h 94758"/>
                  <a:gd name="connsiteX7" fmla="*/ 14215 w 72233"/>
                  <a:gd name="connsiteY7" fmla="*/ 7462 h 94758"/>
                  <a:gd name="connsiteX8" fmla="*/ 7490 w 72233"/>
                  <a:gd name="connsiteY8" fmla="*/ -30 h 94758"/>
                  <a:gd name="connsiteX9" fmla="*/ -3 w 72233"/>
                  <a:gd name="connsiteY9" fmla="*/ 6695 h 94758"/>
                  <a:gd name="connsiteX10" fmla="*/ 518 w 72233"/>
                  <a:gd name="connsiteY10" fmla="*/ 9791 h 94758"/>
                  <a:gd name="connsiteX11" fmla="*/ 12024 w 72233"/>
                  <a:gd name="connsiteY11" fmla="*/ 81430 h 94758"/>
                  <a:gd name="connsiteX12" fmla="*/ 18735 w 72233"/>
                  <a:gd name="connsiteY12" fmla="*/ 87457 h 94758"/>
                  <a:gd name="connsiteX13" fmla="*/ 25995 w 72233"/>
                  <a:gd name="connsiteY13" fmla="*/ 82252 h 94758"/>
                  <a:gd name="connsiteX14" fmla="*/ 47364 w 72233"/>
                  <a:gd name="connsiteY14" fmla="*/ 22119 h 94758"/>
                  <a:gd name="connsiteX15" fmla="*/ 48186 w 72233"/>
                  <a:gd name="connsiteY15" fmla="*/ 62116 h 94758"/>
                  <a:gd name="connsiteX16" fmla="*/ 54487 w 72233"/>
                  <a:gd name="connsiteY16" fmla="*/ 93895 h 94758"/>
                  <a:gd name="connsiteX17" fmla="*/ 58322 w 72233"/>
                  <a:gd name="connsiteY17" fmla="*/ 94717 h 94758"/>
                  <a:gd name="connsiteX18" fmla="*/ 69965 w 72233"/>
                  <a:gd name="connsiteY18" fmla="*/ 88279 h 94758"/>
                  <a:gd name="connsiteX19" fmla="*/ 70445 w 72233"/>
                  <a:gd name="connsiteY19" fmla="*/ 78608 h 94758"/>
                  <a:gd name="connsiteX20" fmla="*/ 69828 w 72233"/>
                  <a:gd name="connsiteY20" fmla="*/ 78006 h 94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72233" h="94758">
                    <a:moveTo>
                      <a:pt x="69828" y="78006"/>
                    </a:moveTo>
                    <a:cubicBezTo>
                      <a:pt x="67760" y="75773"/>
                      <a:pt x="64445" y="75198"/>
                      <a:pt x="61746" y="76636"/>
                    </a:cubicBezTo>
                    <a:cubicBezTo>
                      <a:pt x="61746" y="72526"/>
                      <a:pt x="61746" y="67047"/>
                      <a:pt x="61746" y="62938"/>
                    </a:cubicBezTo>
                    <a:cubicBezTo>
                      <a:pt x="63459" y="47076"/>
                      <a:pt x="62774" y="31050"/>
                      <a:pt x="59692" y="15407"/>
                    </a:cubicBezTo>
                    <a:cubicBezTo>
                      <a:pt x="57089" y="5682"/>
                      <a:pt x="52021" y="3627"/>
                      <a:pt x="48186" y="3627"/>
                    </a:cubicBezTo>
                    <a:lnTo>
                      <a:pt x="48186" y="3627"/>
                    </a:lnTo>
                    <a:cubicBezTo>
                      <a:pt x="44487" y="3627"/>
                      <a:pt x="35447" y="3627"/>
                      <a:pt x="20790" y="48555"/>
                    </a:cubicBezTo>
                    <a:lnTo>
                      <a:pt x="14215" y="7462"/>
                    </a:lnTo>
                    <a:cubicBezTo>
                      <a:pt x="14434" y="3531"/>
                      <a:pt x="11421" y="175"/>
                      <a:pt x="7490" y="-30"/>
                    </a:cubicBezTo>
                    <a:cubicBezTo>
                      <a:pt x="3558" y="-249"/>
                      <a:pt x="202" y="2764"/>
                      <a:pt x="-3" y="6695"/>
                    </a:cubicBezTo>
                    <a:cubicBezTo>
                      <a:pt x="-71" y="7750"/>
                      <a:pt x="107" y="8805"/>
                      <a:pt x="518" y="9791"/>
                    </a:cubicBezTo>
                    <a:lnTo>
                      <a:pt x="12024" y="81430"/>
                    </a:lnTo>
                    <a:cubicBezTo>
                      <a:pt x="12489" y="84813"/>
                      <a:pt x="15325" y="87361"/>
                      <a:pt x="18735" y="87457"/>
                    </a:cubicBezTo>
                    <a:cubicBezTo>
                      <a:pt x="22064" y="87594"/>
                      <a:pt x="25050" y="85444"/>
                      <a:pt x="25995" y="82252"/>
                    </a:cubicBezTo>
                    <a:cubicBezTo>
                      <a:pt x="31242" y="61596"/>
                      <a:pt x="38392" y="41460"/>
                      <a:pt x="47364" y="22119"/>
                    </a:cubicBezTo>
                    <a:cubicBezTo>
                      <a:pt x="49281" y="35365"/>
                      <a:pt x="49569" y="48802"/>
                      <a:pt x="48186" y="62116"/>
                    </a:cubicBezTo>
                    <a:cubicBezTo>
                      <a:pt x="47227" y="80334"/>
                      <a:pt x="46542" y="90334"/>
                      <a:pt x="54487" y="93895"/>
                    </a:cubicBezTo>
                    <a:cubicBezTo>
                      <a:pt x="55692" y="94429"/>
                      <a:pt x="57007" y="94703"/>
                      <a:pt x="58322" y="94717"/>
                    </a:cubicBezTo>
                    <a:cubicBezTo>
                      <a:pt x="62870" y="94087"/>
                      <a:pt x="67020" y="91799"/>
                      <a:pt x="69965" y="88279"/>
                    </a:cubicBezTo>
                    <a:cubicBezTo>
                      <a:pt x="72773" y="85745"/>
                      <a:pt x="72979" y="81403"/>
                      <a:pt x="70445" y="78608"/>
                    </a:cubicBezTo>
                    <a:cubicBezTo>
                      <a:pt x="70253" y="78389"/>
                      <a:pt x="70047" y="78197"/>
                      <a:pt x="69828" y="7800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5BE6CFA0-250A-4B26-8F40-76EE79931952}"/>
                  </a:ext>
                </a:extLst>
              </p:cNvPr>
              <p:cNvSpPr/>
              <p:nvPr/>
            </p:nvSpPr>
            <p:spPr>
              <a:xfrm>
                <a:off x="12375818" y="4486117"/>
                <a:ext cx="74583" cy="329011"/>
              </a:xfrm>
              <a:custGeom>
                <a:avLst/>
                <a:gdLst>
                  <a:gd name="connsiteX0" fmla="*/ 51668 w 74583"/>
                  <a:gd name="connsiteY0" fmla="*/ 213910 h 329011"/>
                  <a:gd name="connsiteX1" fmla="*/ 65365 w 74583"/>
                  <a:gd name="connsiteY1" fmla="*/ 109533 h 329011"/>
                  <a:gd name="connsiteX2" fmla="*/ 63722 w 74583"/>
                  <a:gd name="connsiteY2" fmla="*/ 100766 h 329011"/>
                  <a:gd name="connsiteX3" fmla="*/ 43723 w 74583"/>
                  <a:gd name="connsiteY3" fmla="*/ 83507 h 329011"/>
                  <a:gd name="connsiteX4" fmla="*/ 44408 w 74583"/>
                  <a:gd name="connsiteY4" fmla="*/ 56112 h 329011"/>
                  <a:gd name="connsiteX5" fmla="*/ 57284 w 74583"/>
                  <a:gd name="connsiteY5" fmla="*/ 25155 h 329011"/>
                  <a:gd name="connsiteX6" fmla="*/ 53996 w 74583"/>
                  <a:gd name="connsiteY6" fmla="*/ 1458 h 329011"/>
                  <a:gd name="connsiteX7" fmla="*/ 11670 w 74583"/>
                  <a:gd name="connsiteY7" fmla="*/ 17485 h 329011"/>
                  <a:gd name="connsiteX8" fmla="*/ 10410 w 74583"/>
                  <a:gd name="connsiteY8" fmla="*/ 27278 h 329011"/>
                  <a:gd name="connsiteX9" fmla="*/ 10575 w 74583"/>
                  <a:gd name="connsiteY9" fmla="*/ 27484 h 329011"/>
                  <a:gd name="connsiteX10" fmla="*/ 20574 w 74583"/>
                  <a:gd name="connsiteY10" fmla="*/ 28580 h 329011"/>
                  <a:gd name="connsiteX11" fmla="*/ 45230 w 74583"/>
                  <a:gd name="connsiteY11" fmla="*/ 13649 h 329011"/>
                  <a:gd name="connsiteX12" fmla="*/ 43723 w 74583"/>
                  <a:gd name="connsiteY12" fmla="*/ 20909 h 329011"/>
                  <a:gd name="connsiteX13" fmla="*/ 31669 w 74583"/>
                  <a:gd name="connsiteY13" fmla="*/ 49674 h 329011"/>
                  <a:gd name="connsiteX14" fmla="*/ 34408 w 74583"/>
                  <a:gd name="connsiteY14" fmla="*/ 94466 h 329011"/>
                  <a:gd name="connsiteX15" fmla="*/ 50298 w 74583"/>
                  <a:gd name="connsiteY15" fmla="*/ 108163 h 329011"/>
                  <a:gd name="connsiteX16" fmla="*/ 37833 w 74583"/>
                  <a:gd name="connsiteY16" fmla="*/ 216649 h 329011"/>
                  <a:gd name="connsiteX17" fmla="*/ 53038 w 74583"/>
                  <a:gd name="connsiteY17" fmla="*/ 271440 h 329011"/>
                  <a:gd name="connsiteX18" fmla="*/ 50983 w 74583"/>
                  <a:gd name="connsiteY18" fmla="*/ 311711 h 329011"/>
                  <a:gd name="connsiteX19" fmla="*/ 13999 w 74583"/>
                  <a:gd name="connsiteY19" fmla="*/ 295274 h 329011"/>
                  <a:gd name="connsiteX20" fmla="*/ 4685 w 74583"/>
                  <a:gd name="connsiteY20" fmla="*/ 291973 h 329011"/>
                  <a:gd name="connsiteX21" fmla="*/ 4137 w 74583"/>
                  <a:gd name="connsiteY21" fmla="*/ 292261 h 329011"/>
                  <a:gd name="connsiteX22" fmla="*/ 575 w 74583"/>
                  <a:gd name="connsiteY22" fmla="*/ 301575 h 329011"/>
                  <a:gd name="connsiteX23" fmla="*/ 39614 w 74583"/>
                  <a:gd name="connsiteY23" fmla="*/ 328970 h 329011"/>
                  <a:gd name="connsiteX24" fmla="*/ 55503 w 74583"/>
                  <a:gd name="connsiteY24" fmla="*/ 325957 h 329011"/>
                  <a:gd name="connsiteX25" fmla="*/ 66050 w 74583"/>
                  <a:gd name="connsiteY25" fmla="*/ 267742 h 329011"/>
                  <a:gd name="connsiteX26" fmla="*/ 51668 w 74583"/>
                  <a:gd name="connsiteY26" fmla="*/ 213910 h 329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4583" h="329011">
                    <a:moveTo>
                      <a:pt x="51668" y="213910"/>
                    </a:moveTo>
                    <a:cubicBezTo>
                      <a:pt x="45079" y="178542"/>
                      <a:pt x="49873" y="141997"/>
                      <a:pt x="65365" y="109533"/>
                    </a:cubicBezTo>
                    <a:cubicBezTo>
                      <a:pt x="66995" y="106602"/>
                      <a:pt x="66311" y="102917"/>
                      <a:pt x="63722" y="100766"/>
                    </a:cubicBezTo>
                    <a:lnTo>
                      <a:pt x="43723" y="83507"/>
                    </a:lnTo>
                    <a:cubicBezTo>
                      <a:pt x="34819" y="75837"/>
                      <a:pt x="36189" y="72138"/>
                      <a:pt x="44408" y="56112"/>
                    </a:cubicBezTo>
                    <a:cubicBezTo>
                      <a:pt x="49545" y="46167"/>
                      <a:pt x="53859" y="35812"/>
                      <a:pt x="57284" y="25155"/>
                    </a:cubicBezTo>
                    <a:cubicBezTo>
                      <a:pt x="58654" y="20772"/>
                      <a:pt x="62763" y="7348"/>
                      <a:pt x="53996" y="1458"/>
                    </a:cubicBezTo>
                    <a:cubicBezTo>
                      <a:pt x="45230" y="-4432"/>
                      <a:pt x="22902" y="8307"/>
                      <a:pt x="11670" y="17485"/>
                    </a:cubicBezTo>
                    <a:cubicBezTo>
                      <a:pt x="8616" y="19841"/>
                      <a:pt x="8054" y="24237"/>
                      <a:pt x="10410" y="27278"/>
                    </a:cubicBezTo>
                    <a:cubicBezTo>
                      <a:pt x="10465" y="27347"/>
                      <a:pt x="10520" y="27415"/>
                      <a:pt x="10575" y="27484"/>
                    </a:cubicBezTo>
                    <a:cubicBezTo>
                      <a:pt x="13040" y="30539"/>
                      <a:pt x="17506" y="31032"/>
                      <a:pt x="20574" y="28580"/>
                    </a:cubicBezTo>
                    <a:cubicBezTo>
                      <a:pt x="27875" y="22224"/>
                      <a:pt x="36217" y="17183"/>
                      <a:pt x="45230" y="13649"/>
                    </a:cubicBezTo>
                    <a:cubicBezTo>
                      <a:pt x="45038" y="16128"/>
                      <a:pt x="44531" y="18567"/>
                      <a:pt x="43723" y="20909"/>
                    </a:cubicBezTo>
                    <a:cubicBezTo>
                      <a:pt x="40600" y="30853"/>
                      <a:pt x="36573" y="40483"/>
                      <a:pt x="31669" y="49674"/>
                    </a:cubicBezTo>
                    <a:cubicBezTo>
                      <a:pt x="23724" y="65563"/>
                      <a:pt x="16875" y="79261"/>
                      <a:pt x="34408" y="94466"/>
                    </a:cubicBezTo>
                    <a:lnTo>
                      <a:pt x="50298" y="108163"/>
                    </a:lnTo>
                    <a:cubicBezTo>
                      <a:pt x="35313" y="142243"/>
                      <a:pt x="30971" y="180062"/>
                      <a:pt x="37833" y="216649"/>
                    </a:cubicBezTo>
                    <a:cubicBezTo>
                      <a:pt x="41504" y="235278"/>
                      <a:pt x="46586" y="253592"/>
                      <a:pt x="53038" y="271440"/>
                    </a:cubicBezTo>
                    <a:cubicBezTo>
                      <a:pt x="63037" y="300753"/>
                      <a:pt x="63858" y="306917"/>
                      <a:pt x="50983" y="311711"/>
                    </a:cubicBezTo>
                    <a:cubicBezTo>
                      <a:pt x="36244" y="316985"/>
                      <a:pt x="19957" y="309753"/>
                      <a:pt x="13999" y="295274"/>
                    </a:cubicBezTo>
                    <a:cubicBezTo>
                      <a:pt x="12342" y="291795"/>
                      <a:pt x="8178" y="290315"/>
                      <a:pt x="4685" y="291973"/>
                    </a:cubicBezTo>
                    <a:cubicBezTo>
                      <a:pt x="4507" y="292055"/>
                      <a:pt x="4315" y="292151"/>
                      <a:pt x="4137" y="292261"/>
                    </a:cubicBezTo>
                    <a:cubicBezTo>
                      <a:pt x="616" y="293877"/>
                      <a:pt x="-972" y="298014"/>
                      <a:pt x="575" y="301575"/>
                    </a:cubicBezTo>
                    <a:cubicBezTo>
                      <a:pt x="7273" y="317423"/>
                      <a:pt x="22423" y="328067"/>
                      <a:pt x="39614" y="328970"/>
                    </a:cubicBezTo>
                    <a:cubicBezTo>
                      <a:pt x="45038" y="328888"/>
                      <a:pt x="50421" y="327875"/>
                      <a:pt x="55503" y="325957"/>
                    </a:cubicBezTo>
                    <a:cubicBezTo>
                      <a:pt x="82898" y="316094"/>
                      <a:pt x="75365" y="294726"/>
                      <a:pt x="66050" y="267742"/>
                    </a:cubicBezTo>
                    <a:cubicBezTo>
                      <a:pt x="59832" y="250208"/>
                      <a:pt x="55024" y="232210"/>
                      <a:pt x="51668" y="2139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BF224B5D-95CD-45B3-BBE1-77408E92C21A}"/>
                  </a:ext>
                </a:extLst>
              </p:cNvPr>
              <p:cNvSpPr/>
              <p:nvPr/>
            </p:nvSpPr>
            <p:spPr>
              <a:xfrm>
                <a:off x="8724734" y="2378211"/>
                <a:ext cx="31492" cy="72009"/>
              </a:xfrm>
              <a:custGeom>
                <a:avLst/>
                <a:gdLst>
                  <a:gd name="connsiteX0" fmla="*/ 25329 w 31492"/>
                  <a:gd name="connsiteY0" fmla="*/ 55 h 72009"/>
                  <a:gd name="connsiteX1" fmla="*/ 17288 w 31492"/>
                  <a:gd name="connsiteY1" fmla="*/ 5795 h 72009"/>
                  <a:gd name="connsiteX2" fmla="*/ 17247 w 31492"/>
                  <a:gd name="connsiteY2" fmla="*/ 6082 h 72009"/>
                  <a:gd name="connsiteX3" fmla="*/ 1084 w 31492"/>
                  <a:gd name="connsiteY3" fmla="*/ 60872 h 72009"/>
                  <a:gd name="connsiteX4" fmla="*/ 3399 w 31492"/>
                  <a:gd name="connsiteY4" fmla="*/ 70872 h 72009"/>
                  <a:gd name="connsiteX5" fmla="*/ 6974 w 31492"/>
                  <a:gd name="connsiteY5" fmla="*/ 71968 h 72009"/>
                  <a:gd name="connsiteX6" fmla="*/ 13001 w 31492"/>
                  <a:gd name="connsiteY6" fmla="*/ 68817 h 72009"/>
                  <a:gd name="connsiteX7" fmla="*/ 31356 w 31492"/>
                  <a:gd name="connsiteY7" fmla="*/ 8410 h 72009"/>
                  <a:gd name="connsiteX8" fmla="*/ 25658 w 31492"/>
                  <a:gd name="connsiteY8" fmla="*/ 107 h 72009"/>
                  <a:gd name="connsiteX9" fmla="*/ 25329 w 31492"/>
                  <a:gd name="connsiteY9" fmla="*/ 55 h 72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2" h="72009">
                    <a:moveTo>
                      <a:pt x="25329" y="55"/>
                    </a:moveTo>
                    <a:cubicBezTo>
                      <a:pt x="21521" y="-580"/>
                      <a:pt x="17919" y="1990"/>
                      <a:pt x="17288" y="5795"/>
                    </a:cubicBezTo>
                    <a:cubicBezTo>
                      <a:pt x="17275" y="5891"/>
                      <a:pt x="17261" y="5986"/>
                      <a:pt x="17247" y="6082"/>
                    </a:cubicBezTo>
                    <a:cubicBezTo>
                      <a:pt x="14974" y="25121"/>
                      <a:pt x="9508" y="43643"/>
                      <a:pt x="1084" y="60872"/>
                    </a:cubicBezTo>
                    <a:cubicBezTo>
                      <a:pt x="-1039" y="64269"/>
                      <a:pt x="2" y="68749"/>
                      <a:pt x="3399" y="70872"/>
                    </a:cubicBezTo>
                    <a:cubicBezTo>
                      <a:pt x="4481" y="71543"/>
                      <a:pt x="5714" y="71926"/>
                      <a:pt x="6974" y="71968"/>
                    </a:cubicBezTo>
                    <a:cubicBezTo>
                      <a:pt x="9385" y="71981"/>
                      <a:pt x="11645" y="70803"/>
                      <a:pt x="13001" y="68817"/>
                    </a:cubicBezTo>
                    <a:cubicBezTo>
                      <a:pt x="22398" y="49828"/>
                      <a:pt x="28603" y="29418"/>
                      <a:pt x="31356" y="8410"/>
                    </a:cubicBezTo>
                    <a:cubicBezTo>
                      <a:pt x="32068" y="4542"/>
                      <a:pt x="29521" y="824"/>
                      <a:pt x="25658" y="107"/>
                    </a:cubicBezTo>
                    <a:cubicBezTo>
                      <a:pt x="25548" y="87"/>
                      <a:pt x="25439" y="70"/>
                      <a:pt x="25329" y="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04105B78-004B-4136-B454-DC334B70D5D6}"/>
                  </a:ext>
                </a:extLst>
              </p:cNvPr>
              <p:cNvSpPr/>
              <p:nvPr/>
            </p:nvSpPr>
            <p:spPr>
              <a:xfrm>
                <a:off x="8733048" y="2313199"/>
                <a:ext cx="17063" cy="44698"/>
              </a:xfrm>
              <a:custGeom>
                <a:avLst/>
                <a:gdLst>
                  <a:gd name="connsiteX0" fmla="*/ 9892 w 17063"/>
                  <a:gd name="connsiteY0" fmla="*/ 44657 h 44698"/>
                  <a:gd name="connsiteX1" fmla="*/ 10577 w 17063"/>
                  <a:gd name="connsiteY1" fmla="*/ 44657 h 44698"/>
                  <a:gd name="connsiteX2" fmla="*/ 17015 w 17063"/>
                  <a:gd name="connsiteY2" fmla="*/ 36915 h 44698"/>
                  <a:gd name="connsiteX3" fmla="*/ 17015 w 17063"/>
                  <a:gd name="connsiteY3" fmla="*/ 36849 h 44698"/>
                  <a:gd name="connsiteX4" fmla="*/ 14138 w 17063"/>
                  <a:gd name="connsiteY4" fmla="*/ 8221 h 44698"/>
                  <a:gd name="connsiteX5" fmla="*/ 8248 w 17063"/>
                  <a:gd name="connsiteY5" fmla="*/ 51 h 44698"/>
                  <a:gd name="connsiteX6" fmla="*/ 71 w 17063"/>
                  <a:gd name="connsiteY6" fmla="*/ 5943 h 44698"/>
                  <a:gd name="connsiteX7" fmla="*/ 440 w 17063"/>
                  <a:gd name="connsiteY7" fmla="*/ 9591 h 44698"/>
                  <a:gd name="connsiteX8" fmla="*/ 3317 w 17063"/>
                  <a:gd name="connsiteY8" fmla="*/ 38356 h 44698"/>
                  <a:gd name="connsiteX9" fmla="*/ 9892 w 17063"/>
                  <a:gd name="connsiteY9" fmla="*/ 44657 h 4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63" h="44698">
                    <a:moveTo>
                      <a:pt x="9892" y="44657"/>
                    </a:moveTo>
                    <a:lnTo>
                      <a:pt x="10577" y="44657"/>
                    </a:lnTo>
                    <a:cubicBezTo>
                      <a:pt x="14494" y="44298"/>
                      <a:pt x="17384" y="40832"/>
                      <a:pt x="17015" y="36915"/>
                    </a:cubicBezTo>
                    <a:cubicBezTo>
                      <a:pt x="17015" y="36893"/>
                      <a:pt x="17015" y="36871"/>
                      <a:pt x="17015" y="36849"/>
                    </a:cubicBezTo>
                    <a:lnTo>
                      <a:pt x="14138" y="8221"/>
                    </a:lnTo>
                    <a:cubicBezTo>
                      <a:pt x="14768" y="4337"/>
                      <a:pt x="12125" y="680"/>
                      <a:pt x="8248" y="51"/>
                    </a:cubicBezTo>
                    <a:cubicBezTo>
                      <a:pt x="4358" y="-579"/>
                      <a:pt x="701" y="2060"/>
                      <a:pt x="71" y="5943"/>
                    </a:cubicBezTo>
                    <a:cubicBezTo>
                      <a:pt x="-121" y="7170"/>
                      <a:pt x="2" y="8428"/>
                      <a:pt x="440" y="9591"/>
                    </a:cubicBezTo>
                    <a:lnTo>
                      <a:pt x="3317" y="38356"/>
                    </a:lnTo>
                    <a:cubicBezTo>
                      <a:pt x="3591" y="41820"/>
                      <a:pt x="6413" y="44529"/>
                      <a:pt x="9892" y="446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82E319F8-F7DA-45E2-999E-D34CA35BB6BF}"/>
                  </a:ext>
                </a:extLst>
              </p:cNvPr>
              <p:cNvSpPr/>
              <p:nvPr/>
            </p:nvSpPr>
            <p:spPr>
              <a:xfrm>
                <a:off x="8836416" y="2318073"/>
                <a:ext cx="51467" cy="197485"/>
              </a:xfrm>
              <a:custGeom>
                <a:avLst/>
                <a:gdLst>
                  <a:gd name="connsiteX0" fmla="*/ 3093 w 51467"/>
                  <a:gd name="connsiteY0" fmla="*/ 70329 h 197485"/>
                  <a:gd name="connsiteX1" fmla="*/ 12955 w 51467"/>
                  <a:gd name="connsiteY1" fmla="*/ 68137 h 197485"/>
                  <a:gd name="connsiteX2" fmla="*/ 30762 w 51467"/>
                  <a:gd name="connsiteY2" fmla="*/ 40742 h 197485"/>
                  <a:gd name="connsiteX3" fmla="*/ 3367 w 51467"/>
                  <a:gd name="connsiteY3" fmla="*/ 189088 h 197485"/>
                  <a:gd name="connsiteX4" fmla="*/ 8723 w 51467"/>
                  <a:gd name="connsiteY4" fmla="*/ 197389 h 197485"/>
                  <a:gd name="connsiteX5" fmla="*/ 8983 w 51467"/>
                  <a:gd name="connsiteY5" fmla="*/ 197444 h 197485"/>
                  <a:gd name="connsiteX6" fmla="*/ 10353 w 51467"/>
                  <a:gd name="connsiteY6" fmla="*/ 197444 h 197485"/>
                  <a:gd name="connsiteX7" fmla="*/ 17339 w 51467"/>
                  <a:gd name="connsiteY7" fmla="*/ 191690 h 197485"/>
                  <a:gd name="connsiteX8" fmla="*/ 51309 w 51467"/>
                  <a:gd name="connsiteY8" fmla="*/ 8415 h 197485"/>
                  <a:gd name="connsiteX9" fmla="*/ 46926 w 51467"/>
                  <a:gd name="connsiteY9" fmla="*/ 471 h 197485"/>
                  <a:gd name="connsiteX10" fmla="*/ 38296 w 51467"/>
                  <a:gd name="connsiteY10" fmla="*/ 3210 h 197485"/>
                  <a:gd name="connsiteX11" fmla="*/ 1038 w 51467"/>
                  <a:gd name="connsiteY11" fmla="*/ 60603 h 197485"/>
                  <a:gd name="connsiteX12" fmla="*/ 3093 w 51467"/>
                  <a:gd name="connsiteY12" fmla="*/ 70329 h 197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467" h="197485">
                    <a:moveTo>
                      <a:pt x="3093" y="70329"/>
                    </a:moveTo>
                    <a:cubicBezTo>
                      <a:pt x="6435" y="72381"/>
                      <a:pt x="10805" y="71411"/>
                      <a:pt x="12955" y="68137"/>
                    </a:cubicBezTo>
                    <a:lnTo>
                      <a:pt x="30762" y="40742"/>
                    </a:lnTo>
                    <a:lnTo>
                      <a:pt x="3367" y="189088"/>
                    </a:lnTo>
                    <a:cubicBezTo>
                      <a:pt x="2559" y="192855"/>
                      <a:pt x="4942" y="196581"/>
                      <a:pt x="8723" y="197389"/>
                    </a:cubicBezTo>
                    <a:cubicBezTo>
                      <a:pt x="8805" y="197416"/>
                      <a:pt x="8901" y="197430"/>
                      <a:pt x="8983" y="197444"/>
                    </a:cubicBezTo>
                    <a:lnTo>
                      <a:pt x="10353" y="197444"/>
                    </a:lnTo>
                    <a:cubicBezTo>
                      <a:pt x="13764" y="197444"/>
                      <a:pt x="16681" y="195033"/>
                      <a:pt x="17339" y="191690"/>
                    </a:cubicBezTo>
                    <a:lnTo>
                      <a:pt x="51309" y="8415"/>
                    </a:lnTo>
                    <a:cubicBezTo>
                      <a:pt x="51994" y="5050"/>
                      <a:pt x="50145" y="1680"/>
                      <a:pt x="46926" y="471"/>
                    </a:cubicBezTo>
                    <a:cubicBezTo>
                      <a:pt x="43761" y="-797"/>
                      <a:pt x="40145" y="351"/>
                      <a:pt x="38296" y="3210"/>
                    </a:cubicBezTo>
                    <a:lnTo>
                      <a:pt x="1038" y="60603"/>
                    </a:lnTo>
                    <a:cubicBezTo>
                      <a:pt x="-948" y="63880"/>
                      <a:pt x="-57" y="68137"/>
                      <a:pt x="3093" y="703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A5B4E5DD-C275-45F8-87A9-AF5473D42838}"/>
                  </a:ext>
                </a:extLst>
              </p:cNvPr>
              <p:cNvSpPr/>
              <p:nvPr/>
            </p:nvSpPr>
            <p:spPr>
              <a:xfrm>
                <a:off x="8890455" y="2315520"/>
                <a:ext cx="86287" cy="178258"/>
              </a:xfrm>
              <a:custGeom>
                <a:avLst/>
                <a:gdLst>
                  <a:gd name="connsiteX0" fmla="*/ 13296 w 86287"/>
                  <a:gd name="connsiteY0" fmla="*/ 50965 h 178258"/>
                  <a:gd name="connsiteX1" fmla="*/ 43568 w 86287"/>
                  <a:gd name="connsiteY1" fmla="*/ 16858 h 178258"/>
                  <a:gd name="connsiteX2" fmla="*/ 43568 w 86287"/>
                  <a:gd name="connsiteY2" fmla="*/ 16858 h 178258"/>
                  <a:gd name="connsiteX3" fmla="*/ 10146 w 86287"/>
                  <a:gd name="connsiteY3" fmla="*/ 99044 h 178258"/>
                  <a:gd name="connsiteX4" fmla="*/ 11789 w 86287"/>
                  <a:gd name="connsiteY4" fmla="*/ 108359 h 178258"/>
                  <a:gd name="connsiteX5" fmla="*/ 21104 w 86287"/>
                  <a:gd name="connsiteY5" fmla="*/ 108359 h 178258"/>
                  <a:gd name="connsiteX6" fmla="*/ 71100 w 86287"/>
                  <a:gd name="connsiteY6" fmla="*/ 76443 h 178258"/>
                  <a:gd name="connsiteX7" fmla="*/ 72333 w 86287"/>
                  <a:gd name="connsiteY7" fmla="*/ 88086 h 178258"/>
                  <a:gd name="connsiteX8" fmla="*/ 31240 w 86287"/>
                  <a:gd name="connsiteY8" fmla="*/ 162875 h 178258"/>
                  <a:gd name="connsiteX9" fmla="*/ 17542 w 86287"/>
                  <a:gd name="connsiteY9" fmla="*/ 158766 h 178258"/>
                  <a:gd name="connsiteX10" fmla="*/ 7666 w 86287"/>
                  <a:gd name="connsiteY10" fmla="*/ 158643 h 178258"/>
                  <a:gd name="connsiteX11" fmla="*/ 7543 w 86287"/>
                  <a:gd name="connsiteY11" fmla="*/ 158766 h 178258"/>
                  <a:gd name="connsiteX12" fmla="*/ 7543 w 86287"/>
                  <a:gd name="connsiteY12" fmla="*/ 168766 h 178258"/>
                  <a:gd name="connsiteX13" fmla="*/ 27268 w 86287"/>
                  <a:gd name="connsiteY13" fmla="*/ 178217 h 178258"/>
                  <a:gd name="connsiteX14" fmla="*/ 35486 w 86287"/>
                  <a:gd name="connsiteY14" fmla="*/ 176984 h 178258"/>
                  <a:gd name="connsiteX15" fmla="*/ 85894 w 86287"/>
                  <a:gd name="connsiteY15" fmla="*/ 90141 h 178258"/>
                  <a:gd name="connsiteX16" fmla="*/ 76854 w 86287"/>
                  <a:gd name="connsiteY16" fmla="*/ 64252 h 178258"/>
                  <a:gd name="connsiteX17" fmla="*/ 38774 w 86287"/>
                  <a:gd name="connsiteY17" fmla="*/ 75484 h 178258"/>
                  <a:gd name="connsiteX18" fmla="*/ 57266 w 86287"/>
                  <a:gd name="connsiteY18" fmla="*/ 18228 h 178258"/>
                  <a:gd name="connsiteX19" fmla="*/ 50006 w 86287"/>
                  <a:gd name="connsiteY19" fmla="*/ 969 h 178258"/>
                  <a:gd name="connsiteX20" fmla="*/ 1379 w 86287"/>
                  <a:gd name="connsiteY20" fmla="*/ 42062 h 178258"/>
                  <a:gd name="connsiteX21" fmla="*/ 2776 w 86287"/>
                  <a:gd name="connsiteY21" fmla="*/ 51842 h 178258"/>
                  <a:gd name="connsiteX22" fmla="*/ 2886 w 86287"/>
                  <a:gd name="connsiteY22" fmla="*/ 51924 h 178258"/>
                  <a:gd name="connsiteX23" fmla="*/ 12940 w 86287"/>
                  <a:gd name="connsiteY23" fmla="*/ 51388 h 178258"/>
                  <a:gd name="connsiteX24" fmla="*/ 13296 w 86287"/>
                  <a:gd name="connsiteY24" fmla="*/ 50965 h 178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6287" h="178258">
                    <a:moveTo>
                      <a:pt x="13296" y="50965"/>
                    </a:moveTo>
                    <a:cubicBezTo>
                      <a:pt x="21981" y="38418"/>
                      <a:pt x="32144" y="26966"/>
                      <a:pt x="43568" y="16858"/>
                    </a:cubicBezTo>
                    <a:lnTo>
                      <a:pt x="43568" y="16858"/>
                    </a:lnTo>
                    <a:cubicBezTo>
                      <a:pt x="40966" y="49185"/>
                      <a:pt x="10557" y="99044"/>
                      <a:pt x="10146" y="99044"/>
                    </a:cubicBezTo>
                    <a:cubicBezTo>
                      <a:pt x="8324" y="102129"/>
                      <a:pt x="9023" y="106086"/>
                      <a:pt x="11789" y="108359"/>
                    </a:cubicBezTo>
                    <a:cubicBezTo>
                      <a:pt x="14460" y="110669"/>
                      <a:pt x="18433" y="110669"/>
                      <a:pt x="21104" y="108359"/>
                    </a:cubicBezTo>
                    <a:cubicBezTo>
                      <a:pt x="41513" y="88771"/>
                      <a:pt x="65347" y="73703"/>
                      <a:pt x="71100" y="76443"/>
                    </a:cubicBezTo>
                    <a:cubicBezTo>
                      <a:pt x="71100" y="76443"/>
                      <a:pt x="73292" y="79594"/>
                      <a:pt x="72333" y="88086"/>
                    </a:cubicBezTo>
                    <a:cubicBezTo>
                      <a:pt x="68087" y="125892"/>
                      <a:pt x="47540" y="157807"/>
                      <a:pt x="31240" y="162875"/>
                    </a:cubicBezTo>
                    <a:cubicBezTo>
                      <a:pt x="26282" y="164903"/>
                      <a:pt x="20570" y="163191"/>
                      <a:pt x="17542" y="158766"/>
                    </a:cubicBezTo>
                    <a:cubicBezTo>
                      <a:pt x="14844" y="155999"/>
                      <a:pt x="10420" y="155944"/>
                      <a:pt x="7666" y="158643"/>
                    </a:cubicBezTo>
                    <a:cubicBezTo>
                      <a:pt x="7625" y="158684"/>
                      <a:pt x="7584" y="158725"/>
                      <a:pt x="7543" y="158766"/>
                    </a:cubicBezTo>
                    <a:cubicBezTo>
                      <a:pt x="4804" y="161533"/>
                      <a:pt x="4804" y="165999"/>
                      <a:pt x="7543" y="168766"/>
                    </a:cubicBezTo>
                    <a:cubicBezTo>
                      <a:pt x="12406" y="174669"/>
                      <a:pt x="19625" y="178135"/>
                      <a:pt x="27268" y="178217"/>
                    </a:cubicBezTo>
                    <a:cubicBezTo>
                      <a:pt x="30048" y="178190"/>
                      <a:pt x="32815" y="177779"/>
                      <a:pt x="35486" y="176984"/>
                    </a:cubicBezTo>
                    <a:cubicBezTo>
                      <a:pt x="58772" y="169587"/>
                      <a:pt x="81374" y="130549"/>
                      <a:pt x="85894" y="90141"/>
                    </a:cubicBezTo>
                    <a:cubicBezTo>
                      <a:pt x="87401" y="76443"/>
                      <a:pt x="84387" y="67950"/>
                      <a:pt x="76854" y="64252"/>
                    </a:cubicBezTo>
                    <a:cubicBezTo>
                      <a:pt x="67128" y="59458"/>
                      <a:pt x="52198" y="66307"/>
                      <a:pt x="38774" y="75484"/>
                    </a:cubicBezTo>
                    <a:cubicBezTo>
                      <a:pt x="48061" y="57551"/>
                      <a:pt x="54307" y="38203"/>
                      <a:pt x="57266" y="18228"/>
                    </a:cubicBezTo>
                    <a:cubicBezTo>
                      <a:pt x="57266" y="8913"/>
                      <a:pt x="55622" y="3023"/>
                      <a:pt x="50006" y="969"/>
                    </a:cubicBezTo>
                    <a:cubicBezTo>
                      <a:pt x="44390" y="-1086"/>
                      <a:pt x="35349" y="-4510"/>
                      <a:pt x="1379" y="42062"/>
                    </a:cubicBezTo>
                    <a:cubicBezTo>
                      <a:pt x="-936" y="45148"/>
                      <a:pt x="-306" y="49527"/>
                      <a:pt x="2776" y="51842"/>
                    </a:cubicBezTo>
                    <a:cubicBezTo>
                      <a:pt x="2817" y="51869"/>
                      <a:pt x="2845" y="51897"/>
                      <a:pt x="2886" y="51924"/>
                    </a:cubicBezTo>
                    <a:cubicBezTo>
                      <a:pt x="5817" y="54554"/>
                      <a:pt x="10310" y="54314"/>
                      <a:pt x="12940" y="51388"/>
                    </a:cubicBezTo>
                    <a:cubicBezTo>
                      <a:pt x="13063" y="51252"/>
                      <a:pt x="13187" y="51111"/>
                      <a:pt x="13296" y="5096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F9BDA8B1-9AC8-47DE-97FE-4F46BCDF2090}"/>
                  </a:ext>
                </a:extLst>
              </p:cNvPr>
              <p:cNvSpPr/>
              <p:nvPr/>
            </p:nvSpPr>
            <p:spPr>
              <a:xfrm>
                <a:off x="8904520" y="2059510"/>
                <a:ext cx="27899" cy="174979"/>
              </a:xfrm>
              <a:custGeom>
                <a:avLst/>
                <a:gdLst>
                  <a:gd name="connsiteX0" fmla="*/ 7175 w 27899"/>
                  <a:gd name="connsiteY0" fmla="*/ 174929 h 174979"/>
                  <a:gd name="connsiteX1" fmla="*/ 7175 w 27899"/>
                  <a:gd name="connsiteY1" fmla="*/ 174929 h 174979"/>
                  <a:gd name="connsiteX2" fmla="*/ 14161 w 27899"/>
                  <a:gd name="connsiteY2" fmla="*/ 168355 h 174979"/>
                  <a:gd name="connsiteX3" fmla="*/ 27859 w 27899"/>
                  <a:gd name="connsiteY3" fmla="*/ 7680 h 174979"/>
                  <a:gd name="connsiteX4" fmla="*/ 21421 w 27899"/>
                  <a:gd name="connsiteY4" fmla="*/ 10 h 174979"/>
                  <a:gd name="connsiteX5" fmla="*/ 13791 w 27899"/>
                  <a:gd name="connsiteY5" fmla="*/ 5976 h 174979"/>
                  <a:gd name="connsiteX6" fmla="*/ 13750 w 27899"/>
                  <a:gd name="connsiteY6" fmla="*/ 6448 h 174979"/>
                  <a:gd name="connsiteX7" fmla="*/ 52 w 27899"/>
                  <a:gd name="connsiteY7" fmla="*/ 167122 h 174979"/>
                  <a:gd name="connsiteX8" fmla="*/ 5860 w 27899"/>
                  <a:gd name="connsiteY8" fmla="*/ 174869 h 174979"/>
                  <a:gd name="connsiteX9" fmla="*/ 7175 w 27899"/>
                  <a:gd name="connsiteY9" fmla="*/ 174929 h 174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899" h="174979">
                    <a:moveTo>
                      <a:pt x="7175" y="174929"/>
                    </a:moveTo>
                    <a:lnTo>
                      <a:pt x="7175" y="174929"/>
                    </a:lnTo>
                    <a:cubicBezTo>
                      <a:pt x="10846" y="174869"/>
                      <a:pt x="13873" y="172021"/>
                      <a:pt x="14161" y="168355"/>
                    </a:cubicBezTo>
                    <a:lnTo>
                      <a:pt x="27859" y="7680"/>
                    </a:lnTo>
                    <a:cubicBezTo>
                      <a:pt x="28174" y="3792"/>
                      <a:pt x="25311" y="371"/>
                      <a:pt x="21421" y="10"/>
                    </a:cubicBezTo>
                    <a:cubicBezTo>
                      <a:pt x="17668" y="-449"/>
                      <a:pt x="14257" y="2222"/>
                      <a:pt x="13791" y="5976"/>
                    </a:cubicBezTo>
                    <a:cubicBezTo>
                      <a:pt x="13778" y="6133"/>
                      <a:pt x="13764" y="6290"/>
                      <a:pt x="13750" y="6448"/>
                    </a:cubicBezTo>
                    <a:lnTo>
                      <a:pt x="52" y="167122"/>
                    </a:lnTo>
                    <a:cubicBezTo>
                      <a:pt x="-482" y="170867"/>
                      <a:pt x="2121" y="174335"/>
                      <a:pt x="5860" y="174869"/>
                    </a:cubicBezTo>
                    <a:cubicBezTo>
                      <a:pt x="6299" y="174931"/>
                      <a:pt x="6737" y="174951"/>
                      <a:pt x="7175" y="1749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1B727725-9990-425D-A1CE-5040F0CC1A32}"/>
                  </a:ext>
                </a:extLst>
              </p:cNvPr>
              <p:cNvSpPr/>
              <p:nvPr/>
            </p:nvSpPr>
            <p:spPr>
              <a:xfrm>
                <a:off x="8939484" y="2064171"/>
                <a:ext cx="25238" cy="167433"/>
              </a:xfrm>
              <a:custGeom>
                <a:avLst/>
                <a:gdLst>
                  <a:gd name="connsiteX0" fmla="*/ 6730 w 25238"/>
                  <a:gd name="connsiteY0" fmla="*/ 167392 h 167433"/>
                  <a:gd name="connsiteX1" fmla="*/ 6730 w 25238"/>
                  <a:gd name="connsiteY1" fmla="*/ 167392 h 167433"/>
                  <a:gd name="connsiteX2" fmla="*/ 13853 w 25238"/>
                  <a:gd name="connsiteY2" fmla="*/ 160817 h 167433"/>
                  <a:gd name="connsiteX3" fmla="*/ 25222 w 25238"/>
                  <a:gd name="connsiteY3" fmla="*/ 5759 h 167433"/>
                  <a:gd name="connsiteX4" fmla="*/ 16893 w 25238"/>
                  <a:gd name="connsiteY4" fmla="*/ 84 h 167433"/>
                  <a:gd name="connsiteX5" fmla="*/ 11524 w 25238"/>
                  <a:gd name="connsiteY5" fmla="*/ 4663 h 167433"/>
                  <a:gd name="connsiteX6" fmla="*/ 18 w 25238"/>
                  <a:gd name="connsiteY6" fmla="*/ 159721 h 167433"/>
                  <a:gd name="connsiteX7" fmla="*/ 6278 w 25238"/>
                  <a:gd name="connsiteY7" fmla="*/ 167362 h 167433"/>
                  <a:gd name="connsiteX8" fmla="*/ 6730 w 25238"/>
                  <a:gd name="connsiteY8" fmla="*/ 167392 h 167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38" h="167433">
                    <a:moveTo>
                      <a:pt x="6730" y="167392"/>
                    </a:moveTo>
                    <a:lnTo>
                      <a:pt x="6730" y="167392"/>
                    </a:lnTo>
                    <a:cubicBezTo>
                      <a:pt x="10456" y="167403"/>
                      <a:pt x="13565" y="164536"/>
                      <a:pt x="13853" y="160817"/>
                    </a:cubicBezTo>
                    <a:lnTo>
                      <a:pt x="25222" y="5759"/>
                    </a:lnTo>
                    <a:cubicBezTo>
                      <a:pt x="24496" y="1893"/>
                      <a:pt x="20770" y="-648"/>
                      <a:pt x="16893" y="84"/>
                    </a:cubicBezTo>
                    <a:cubicBezTo>
                      <a:pt x="14428" y="552"/>
                      <a:pt x="12373" y="2293"/>
                      <a:pt x="11524" y="4663"/>
                    </a:cubicBezTo>
                    <a:lnTo>
                      <a:pt x="18" y="159721"/>
                    </a:lnTo>
                    <a:cubicBezTo>
                      <a:pt x="-366" y="163561"/>
                      <a:pt x="2442" y="166981"/>
                      <a:pt x="6278" y="167362"/>
                    </a:cubicBezTo>
                    <a:cubicBezTo>
                      <a:pt x="6429" y="167377"/>
                      <a:pt x="6579" y="167386"/>
                      <a:pt x="6730" y="1673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6FCB4325-CEF5-4F4D-82C2-90233BC00FC0}"/>
                  </a:ext>
                </a:extLst>
              </p:cNvPr>
              <p:cNvSpPr/>
              <p:nvPr/>
            </p:nvSpPr>
            <p:spPr>
              <a:xfrm>
                <a:off x="8836096" y="2607731"/>
                <a:ext cx="19872" cy="157810"/>
              </a:xfrm>
              <a:custGeom>
                <a:avLst/>
                <a:gdLst>
                  <a:gd name="connsiteX0" fmla="*/ 7111 w 19872"/>
                  <a:gd name="connsiteY0" fmla="*/ 157769 h 157810"/>
                  <a:gd name="connsiteX1" fmla="*/ 7111 w 19872"/>
                  <a:gd name="connsiteY1" fmla="*/ 157769 h 157810"/>
                  <a:gd name="connsiteX2" fmla="*/ 14097 w 19872"/>
                  <a:gd name="connsiteY2" fmla="*/ 150920 h 157810"/>
                  <a:gd name="connsiteX3" fmla="*/ 19850 w 19872"/>
                  <a:gd name="connsiteY3" fmla="*/ 7368 h 157810"/>
                  <a:gd name="connsiteX4" fmla="*/ 13138 w 19872"/>
                  <a:gd name="connsiteY4" fmla="*/ -29 h 157810"/>
                  <a:gd name="connsiteX5" fmla="*/ 5755 w 19872"/>
                  <a:gd name="connsiteY5" fmla="*/ 6533 h 157810"/>
                  <a:gd name="connsiteX6" fmla="*/ 5741 w 19872"/>
                  <a:gd name="connsiteY6" fmla="*/ 6820 h 157810"/>
                  <a:gd name="connsiteX7" fmla="*/ -12 w 19872"/>
                  <a:gd name="connsiteY7" fmla="*/ 150372 h 157810"/>
                  <a:gd name="connsiteX8" fmla="*/ 6837 w 19872"/>
                  <a:gd name="connsiteY8" fmla="*/ 157769 h 157810"/>
                  <a:gd name="connsiteX9" fmla="*/ 7111 w 19872"/>
                  <a:gd name="connsiteY9" fmla="*/ 157769 h 15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872" h="157810">
                    <a:moveTo>
                      <a:pt x="7111" y="157769"/>
                    </a:moveTo>
                    <a:lnTo>
                      <a:pt x="7111" y="157769"/>
                    </a:lnTo>
                    <a:cubicBezTo>
                      <a:pt x="10892" y="157700"/>
                      <a:pt x="13946" y="154701"/>
                      <a:pt x="14097" y="150920"/>
                    </a:cubicBezTo>
                    <a:lnTo>
                      <a:pt x="19850" y="7368"/>
                    </a:lnTo>
                    <a:cubicBezTo>
                      <a:pt x="20001" y="3478"/>
                      <a:pt x="17014" y="190"/>
                      <a:pt x="13138" y="-29"/>
                    </a:cubicBezTo>
                    <a:cubicBezTo>
                      <a:pt x="9289" y="-261"/>
                      <a:pt x="5974" y="2683"/>
                      <a:pt x="5755" y="6533"/>
                    </a:cubicBezTo>
                    <a:cubicBezTo>
                      <a:pt x="5741" y="6628"/>
                      <a:pt x="5741" y="6724"/>
                      <a:pt x="5741" y="6820"/>
                    </a:cubicBezTo>
                    <a:lnTo>
                      <a:pt x="-12" y="150372"/>
                    </a:lnTo>
                    <a:cubicBezTo>
                      <a:pt x="-162" y="154303"/>
                      <a:pt x="2906" y="157618"/>
                      <a:pt x="6837" y="157769"/>
                    </a:cubicBezTo>
                    <a:cubicBezTo>
                      <a:pt x="6919" y="157769"/>
                      <a:pt x="7015" y="157769"/>
                      <a:pt x="7111" y="15776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791822DA-D156-49FD-B1E5-9B212B35EFA1}"/>
                  </a:ext>
                </a:extLst>
              </p:cNvPr>
              <p:cNvSpPr/>
              <p:nvPr/>
            </p:nvSpPr>
            <p:spPr>
              <a:xfrm>
                <a:off x="8870751" y="2611305"/>
                <a:ext cx="22476" cy="177796"/>
              </a:xfrm>
              <a:custGeom>
                <a:avLst/>
                <a:gdLst>
                  <a:gd name="connsiteX0" fmla="*/ 8618 w 22476"/>
                  <a:gd name="connsiteY0" fmla="*/ 5986 h 177796"/>
                  <a:gd name="connsiteX1" fmla="*/ -12 w 22476"/>
                  <a:gd name="connsiteY1" fmla="*/ 170358 h 177796"/>
                  <a:gd name="connsiteX2" fmla="*/ 6700 w 22476"/>
                  <a:gd name="connsiteY2" fmla="*/ 177755 h 177796"/>
                  <a:gd name="connsiteX3" fmla="*/ 6700 w 22476"/>
                  <a:gd name="connsiteY3" fmla="*/ 177755 h 177796"/>
                  <a:gd name="connsiteX4" fmla="*/ 13823 w 22476"/>
                  <a:gd name="connsiteY4" fmla="*/ 171043 h 177796"/>
                  <a:gd name="connsiteX5" fmla="*/ 22453 w 22476"/>
                  <a:gd name="connsiteY5" fmla="*/ 7493 h 177796"/>
                  <a:gd name="connsiteX6" fmla="*/ 15741 w 22476"/>
                  <a:gd name="connsiteY6" fmla="*/ -41 h 177796"/>
                  <a:gd name="connsiteX7" fmla="*/ 8618 w 22476"/>
                  <a:gd name="connsiteY7" fmla="*/ 5986 h 177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476" h="177796">
                    <a:moveTo>
                      <a:pt x="8618" y="5986"/>
                    </a:moveTo>
                    <a:lnTo>
                      <a:pt x="-12" y="170358"/>
                    </a:lnTo>
                    <a:cubicBezTo>
                      <a:pt x="-162" y="174249"/>
                      <a:pt x="2824" y="177536"/>
                      <a:pt x="6700" y="177755"/>
                    </a:cubicBezTo>
                    <a:lnTo>
                      <a:pt x="6700" y="177755"/>
                    </a:lnTo>
                    <a:cubicBezTo>
                      <a:pt x="10481" y="177755"/>
                      <a:pt x="13604" y="174810"/>
                      <a:pt x="13823" y="171043"/>
                    </a:cubicBezTo>
                    <a:lnTo>
                      <a:pt x="22453" y="7493"/>
                    </a:lnTo>
                    <a:cubicBezTo>
                      <a:pt x="22617" y="3589"/>
                      <a:pt x="19645" y="247"/>
                      <a:pt x="15741" y="-41"/>
                    </a:cubicBezTo>
                    <a:cubicBezTo>
                      <a:pt x="12193" y="-82"/>
                      <a:pt x="9166" y="2479"/>
                      <a:pt x="8618" y="598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ECE5D148-BFA4-41FE-BF90-516E715757F0}"/>
                  </a:ext>
                </a:extLst>
              </p:cNvPr>
              <p:cNvSpPr/>
              <p:nvPr/>
            </p:nvSpPr>
            <p:spPr>
              <a:xfrm>
                <a:off x="8793850" y="2739826"/>
                <a:ext cx="157928" cy="125982"/>
              </a:xfrm>
              <a:custGeom>
                <a:avLst/>
                <a:gdLst>
                  <a:gd name="connsiteX0" fmla="*/ 147981 w 157928"/>
                  <a:gd name="connsiteY0" fmla="*/ 14853 h 125982"/>
                  <a:gd name="connsiteX1" fmla="*/ 47302 w 157928"/>
                  <a:gd name="connsiteY1" fmla="*/ 105257 h 125982"/>
                  <a:gd name="connsiteX2" fmla="*/ 13880 w 157928"/>
                  <a:gd name="connsiteY2" fmla="*/ 4853 h 125982"/>
                  <a:gd name="connsiteX3" fmla="*/ 4880 w 157928"/>
                  <a:gd name="connsiteY3" fmla="*/ 319 h 125982"/>
                  <a:gd name="connsiteX4" fmla="*/ 4840 w 157928"/>
                  <a:gd name="connsiteY4" fmla="*/ 333 h 125982"/>
                  <a:gd name="connsiteX5" fmla="*/ 319 w 157928"/>
                  <a:gd name="connsiteY5" fmla="*/ 9237 h 125982"/>
                  <a:gd name="connsiteX6" fmla="*/ 37714 w 157928"/>
                  <a:gd name="connsiteY6" fmla="*/ 121284 h 125982"/>
                  <a:gd name="connsiteX7" fmla="*/ 42919 w 157928"/>
                  <a:gd name="connsiteY7" fmla="*/ 125941 h 125982"/>
                  <a:gd name="connsiteX8" fmla="*/ 44426 w 157928"/>
                  <a:gd name="connsiteY8" fmla="*/ 125941 h 125982"/>
                  <a:gd name="connsiteX9" fmla="*/ 49631 w 157928"/>
                  <a:gd name="connsiteY9" fmla="*/ 123612 h 125982"/>
                  <a:gd name="connsiteX10" fmla="*/ 153186 w 157928"/>
                  <a:gd name="connsiteY10" fmla="*/ 27728 h 125982"/>
                  <a:gd name="connsiteX11" fmla="*/ 157432 w 157928"/>
                  <a:gd name="connsiteY11" fmla="*/ 18277 h 125982"/>
                  <a:gd name="connsiteX12" fmla="*/ 147981 w 157928"/>
                  <a:gd name="connsiteY12" fmla="*/ 14031 h 125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7928" h="125982">
                    <a:moveTo>
                      <a:pt x="147981" y="14853"/>
                    </a:moveTo>
                    <a:cubicBezTo>
                      <a:pt x="123188" y="24715"/>
                      <a:pt x="68808" y="81971"/>
                      <a:pt x="47302" y="105257"/>
                    </a:cubicBezTo>
                    <a:lnTo>
                      <a:pt x="13880" y="4853"/>
                    </a:lnTo>
                    <a:cubicBezTo>
                      <a:pt x="12647" y="1114"/>
                      <a:pt x="8620" y="-913"/>
                      <a:pt x="4880" y="319"/>
                    </a:cubicBezTo>
                    <a:cubicBezTo>
                      <a:pt x="4867" y="319"/>
                      <a:pt x="4853" y="333"/>
                      <a:pt x="4840" y="333"/>
                    </a:cubicBezTo>
                    <a:cubicBezTo>
                      <a:pt x="1155" y="1566"/>
                      <a:pt x="-859" y="5538"/>
                      <a:pt x="319" y="9237"/>
                    </a:cubicBezTo>
                    <a:lnTo>
                      <a:pt x="37714" y="121284"/>
                    </a:lnTo>
                    <a:cubicBezTo>
                      <a:pt x="38495" y="123654"/>
                      <a:pt x="40481" y="125434"/>
                      <a:pt x="42919" y="125941"/>
                    </a:cubicBezTo>
                    <a:lnTo>
                      <a:pt x="44426" y="125941"/>
                    </a:lnTo>
                    <a:cubicBezTo>
                      <a:pt x="46412" y="125927"/>
                      <a:pt x="48302" y="125078"/>
                      <a:pt x="49631" y="123612"/>
                    </a:cubicBezTo>
                    <a:cubicBezTo>
                      <a:pt x="70862" y="100052"/>
                      <a:pt x="130995" y="36769"/>
                      <a:pt x="153186" y="27728"/>
                    </a:cubicBezTo>
                    <a:cubicBezTo>
                      <a:pt x="156966" y="26290"/>
                      <a:pt x="158870" y="22058"/>
                      <a:pt x="157432" y="18277"/>
                    </a:cubicBezTo>
                    <a:cubicBezTo>
                      <a:pt x="155994" y="14496"/>
                      <a:pt x="151761" y="12592"/>
                      <a:pt x="147981" y="1403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B0FF6E7D-FCB7-4466-B9BD-50D885226272}"/>
                  </a:ext>
                </a:extLst>
              </p:cNvPr>
              <p:cNvSpPr/>
              <p:nvPr/>
            </p:nvSpPr>
            <p:spPr>
              <a:xfrm>
                <a:off x="8974895" y="2803529"/>
                <a:ext cx="99603" cy="111683"/>
              </a:xfrm>
              <a:custGeom>
                <a:avLst/>
                <a:gdLst>
                  <a:gd name="connsiteX0" fmla="*/ 87612 w 99603"/>
                  <a:gd name="connsiteY0" fmla="*/ 87989 h 111683"/>
                  <a:gd name="connsiteX1" fmla="*/ 81174 w 99603"/>
                  <a:gd name="connsiteY1" fmla="*/ 92921 h 111683"/>
                  <a:gd name="connsiteX2" fmla="*/ 81174 w 99603"/>
                  <a:gd name="connsiteY2" fmla="*/ 55252 h 111683"/>
                  <a:gd name="connsiteX3" fmla="*/ 82407 w 99603"/>
                  <a:gd name="connsiteY3" fmla="*/ 18679 h 111683"/>
                  <a:gd name="connsiteX4" fmla="*/ 73093 w 99603"/>
                  <a:gd name="connsiteY4" fmla="*/ 324 h 111683"/>
                  <a:gd name="connsiteX5" fmla="*/ 20356 w 99603"/>
                  <a:gd name="connsiteY5" fmla="*/ 62786 h 111683"/>
                  <a:gd name="connsiteX6" fmla="*/ 27753 w 99603"/>
                  <a:gd name="connsiteY6" fmla="*/ 16898 h 111683"/>
                  <a:gd name="connsiteX7" fmla="*/ 22315 w 99603"/>
                  <a:gd name="connsiteY7" fmla="*/ 8885 h 111683"/>
                  <a:gd name="connsiteX8" fmla="*/ 21863 w 99603"/>
                  <a:gd name="connsiteY8" fmla="*/ 8817 h 111683"/>
                  <a:gd name="connsiteX9" fmla="*/ 13809 w 99603"/>
                  <a:gd name="connsiteY9" fmla="*/ 14542 h 111683"/>
                  <a:gd name="connsiteX10" fmla="*/ 13782 w 99603"/>
                  <a:gd name="connsiteY10" fmla="*/ 14707 h 111683"/>
                  <a:gd name="connsiteX11" fmla="*/ 84 w 99603"/>
                  <a:gd name="connsiteY11" fmla="*/ 103605 h 111683"/>
                  <a:gd name="connsiteX12" fmla="*/ 4878 w 99603"/>
                  <a:gd name="connsiteY12" fmla="*/ 111549 h 111683"/>
                  <a:gd name="connsiteX13" fmla="*/ 7070 w 99603"/>
                  <a:gd name="connsiteY13" fmla="*/ 111549 h 111683"/>
                  <a:gd name="connsiteX14" fmla="*/ 13507 w 99603"/>
                  <a:gd name="connsiteY14" fmla="*/ 107714 h 111683"/>
                  <a:gd name="connsiteX15" fmla="*/ 68298 w 99603"/>
                  <a:gd name="connsiteY15" fmla="*/ 16213 h 111683"/>
                  <a:gd name="connsiteX16" fmla="*/ 68298 w 99603"/>
                  <a:gd name="connsiteY16" fmla="*/ 18405 h 111683"/>
                  <a:gd name="connsiteX17" fmla="*/ 67066 w 99603"/>
                  <a:gd name="connsiteY17" fmla="*/ 54293 h 111683"/>
                  <a:gd name="connsiteX18" fmla="*/ 75147 w 99603"/>
                  <a:gd name="connsiteY18" fmla="*/ 106070 h 111683"/>
                  <a:gd name="connsiteX19" fmla="*/ 97475 w 99603"/>
                  <a:gd name="connsiteY19" fmla="*/ 98263 h 111683"/>
                  <a:gd name="connsiteX20" fmla="*/ 97598 w 99603"/>
                  <a:gd name="connsiteY20" fmla="*/ 88387 h 111683"/>
                  <a:gd name="connsiteX21" fmla="*/ 97475 w 99603"/>
                  <a:gd name="connsiteY21" fmla="*/ 88263 h 111683"/>
                  <a:gd name="connsiteX22" fmla="*/ 87612 w 99603"/>
                  <a:gd name="connsiteY22" fmla="*/ 87989 h 111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603" h="111683">
                    <a:moveTo>
                      <a:pt x="87612" y="87989"/>
                    </a:moveTo>
                    <a:cubicBezTo>
                      <a:pt x="85640" y="89852"/>
                      <a:pt x="83489" y="91510"/>
                      <a:pt x="81174" y="92921"/>
                    </a:cubicBezTo>
                    <a:cubicBezTo>
                      <a:pt x="79750" y="80401"/>
                      <a:pt x="79750" y="67772"/>
                      <a:pt x="81174" y="55252"/>
                    </a:cubicBezTo>
                    <a:cubicBezTo>
                      <a:pt x="81174" y="44157"/>
                      <a:pt x="82407" y="31418"/>
                      <a:pt x="82407" y="18679"/>
                    </a:cubicBezTo>
                    <a:cubicBezTo>
                      <a:pt x="82407" y="14707"/>
                      <a:pt x="82407" y="2516"/>
                      <a:pt x="73093" y="324"/>
                    </a:cubicBezTo>
                    <a:cubicBezTo>
                      <a:pt x="68846" y="-772"/>
                      <a:pt x="57203" y="-3511"/>
                      <a:pt x="20356" y="62786"/>
                    </a:cubicBezTo>
                    <a:lnTo>
                      <a:pt x="27753" y="16898"/>
                    </a:lnTo>
                    <a:cubicBezTo>
                      <a:pt x="28466" y="13186"/>
                      <a:pt x="26027" y="9597"/>
                      <a:pt x="22315" y="8885"/>
                    </a:cubicBezTo>
                    <a:cubicBezTo>
                      <a:pt x="22164" y="8858"/>
                      <a:pt x="22014" y="8830"/>
                      <a:pt x="21863" y="8817"/>
                    </a:cubicBezTo>
                    <a:cubicBezTo>
                      <a:pt x="18055" y="8173"/>
                      <a:pt x="14453" y="10734"/>
                      <a:pt x="13809" y="14542"/>
                    </a:cubicBezTo>
                    <a:cubicBezTo>
                      <a:pt x="13795" y="14597"/>
                      <a:pt x="13795" y="14652"/>
                      <a:pt x="13782" y="14707"/>
                    </a:cubicBezTo>
                    <a:lnTo>
                      <a:pt x="84" y="103605"/>
                    </a:lnTo>
                    <a:cubicBezTo>
                      <a:pt x="-505" y="107070"/>
                      <a:pt x="1536" y="110454"/>
                      <a:pt x="4878" y="111549"/>
                    </a:cubicBezTo>
                    <a:cubicBezTo>
                      <a:pt x="5604" y="111673"/>
                      <a:pt x="6344" y="111673"/>
                      <a:pt x="7070" y="111549"/>
                    </a:cubicBezTo>
                    <a:cubicBezTo>
                      <a:pt x="9782" y="111632"/>
                      <a:pt x="12289" y="110139"/>
                      <a:pt x="13507" y="107714"/>
                    </a:cubicBezTo>
                    <a:cubicBezTo>
                      <a:pt x="28315" y="75278"/>
                      <a:pt x="46684" y="44581"/>
                      <a:pt x="68298" y="16213"/>
                    </a:cubicBezTo>
                    <a:lnTo>
                      <a:pt x="68298" y="18405"/>
                    </a:lnTo>
                    <a:cubicBezTo>
                      <a:pt x="68298" y="30870"/>
                      <a:pt x="68298" y="43335"/>
                      <a:pt x="67066" y="54293"/>
                    </a:cubicBezTo>
                    <a:cubicBezTo>
                      <a:pt x="65422" y="83469"/>
                      <a:pt x="64463" y="101002"/>
                      <a:pt x="75147" y="106070"/>
                    </a:cubicBezTo>
                    <a:cubicBezTo>
                      <a:pt x="85831" y="111138"/>
                      <a:pt x="93776" y="101550"/>
                      <a:pt x="97475" y="98263"/>
                    </a:cubicBezTo>
                    <a:cubicBezTo>
                      <a:pt x="100241" y="95564"/>
                      <a:pt x="100296" y="91140"/>
                      <a:pt x="97598" y="88387"/>
                    </a:cubicBezTo>
                    <a:cubicBezTo>
                      <a:pt x="97557" y="88345"/>
                      <a:pt x="97516" y="88304"/>
                      <a:pt x="97475" y="88263"/>
                    </a:cubicBezTo>
                    <a:cubicBezTo>
                      <a:pt x="94790" y="85537"/>
                      <a:pt x="90448" y="85414"/>
                      <a:pt x="87612" y="879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CB550989-CD7E-4D26-9E07-A1D0B304540E}"/>
                  </a:ext>
                </a:extLst>
              </p:cNvPr>
              <p:cNvSpPr/>
              <p:nvPr/>
            </p:nvSpPr>
            <p:spPr>
              <a:xfrm>
                <a:off x="9108823" y="2832815"/>
                <a:ext cx="117656" cy="68333"/>
              </a:xfrm>
              <a:custGeom>
                <a:avLst/>
                <a:gdLst>
                  <a:gd name="connsiteX0" fmla="*/ 113400 w 117656"/>
                  <a:gd name="connsiteY0" fmla="*/ 23089 h 68333"/>
                  <a:gd name="connsiteX1" fmla="*/ 61760 w 117656"/>
                  <a:gd name="connsiteY1" fmla="*/ 488 h 68333"/>
                  <a:gd name="connsiteX2" fmla="*/ 52445 w 117656"/>
                  <a:gd name="connsiteY2" fmla="*/ 4187 h 68333"/>
                  <a:gd name="connsiteX3" fmla="*/ 55883 w 117656"/>
                  <a:gd name="connsiteY3" fmla="*/ 13446 h 68333"/>
                  <a:gd name="connsiteX4" fmla="*/ 56006 w 117656"/>
                  <a:gd name="connsiteY4" fmla="*/ 13501 h 68333"/>
                  <a:gd name="connsiteX5" fmla="*/ 83402 w 117656"/>
                  <a:gd name="connsiteY5" fmla="*/ 25692 h 68333"/>
                  <a:gd name="connsiteX6" fmla="*/ 7106 w 117656"/>
                  <a:gd name="connsiteY6" fmla="*/ 25692 h 68333"/>
                  <a:gd name="connsiteX7" fmla="*/ -17 w 117656"/>
                  <a:gd name="connsiteY7" fmla="*/ 32815 h 68333"/>
                  <a:gd name="connsiteX8" fmla="*/ 7106 w 117656"/>
                  <a:gd name="connsiteY8" fmla="*/ 39938 h 68333"/>
                  <a:gd name="connsiteX9" fmla="*/ 83402 w 117656"/>
                  <a:gd name="connsiteY9" fmla="*/ 39938 h 68333"/>
                  <a:gd name="connsiteX10" fmla="*/ 60664 w 117656"/>
                  <a:gd name="connsiteY10" fmla="*/ 55279 h 68333"/>
                  <a:gd name="connsiteX11" fmla="*/ 58746 w 117656"/>
                  <a:gd name="connsiteY11" fmla="*/ 65141 h 68333"/>
                  <a:gd name="connsiteX12" fmla="*/ 64636 w 117656"/>
                  <a:gd name="connsiteY12" fmla="*/ 68292 h 68333"/>
                  <a:gd name="connsiteX13" fmla="*/ 68745 w 117656"/>
                  <a:gd name="connsiteY13" fmla="*/ 67059 h 68333"/>
                  <a:gd name="connsiteX14" fmla="*/ 114633 w 117656"/>
                  <a:gd name="connsiteY14" fmla="*/ 35417 h 68333"/>
                  <a:gd name="connsiteX15" fmla="*/ 116331 w 117656"/>
                  <a:gd name="connsiteY15" fmla="*/ 25487 h 68333"/>
                  <a:gd name="connsiteX16" fmla="*/ 113400 w 117656"/>
                  <a:gd name="connsiteY16" fmla="*/ 23089 h 68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7656" h="68333">
                    <a:moveTo>
                      <a:pt x="113400" y="23089"/>
                    </a:moveTo>
                    <a:lnTo>
                      <a:pt x="61760" y="488"/>
                    </a:lnTo>
                    <a:cubicBezTo>
                      <a:pt x="58171" y="-964"/>
                      <a:pt x="54061" y="666"/>
                      <a:pt x="52445" y="4187"/>
                    </a:cubicBezTo>
                    <a:cubicBezTo>
                      <a:pt x="50842" y="7693"/>
                      <a:pt x="52377" y="11844"/>
                      <a:pt x="55883" y="13446"/>
                    </a:cubicBezTo>
                    <a:cubicBezTo>
                      <a:pt x="55924" y="13460"/>
                      <a:pt x="55965" y="13487"/>
                      <a:pt x="56006" y="13501"/>
                    </a:cubicBezTo>
                    <a:lnTo>
                      <a:pt x="83402" y="25692"/>
                    </a:lnTo>
                    <a:lnTo>
                      <a:pt x="7106" y="25692"/>
                    </a:lnTo>
                    <a:cubicBezTo>
                      <a:pt x="3175" y="25692"/>
                      <a:pt x="-17" y="28884"/>
                      <a:pt x="-17" y="32815"/>
                    </a:cubicBezTo>
                    <a:cubicBezTo>
                      <a:pt x="-17" y="36746"/>
                      <a:pt x="3175" y="39938"/>
                      <a:pt x="7106" y="39938"/>
                    </a:cubicBezTo>
                    <a:lnTo>
                      <a:pt x="83402" y="39938"/>
                    </a:lnTo>
                    <a:lnTo>
                      <a:pt x="60664" y="55279"/>
                    </a:lnTo>
                    <a:cubicBezTo>
                      <a:pt x="57417" y="57484"/>
                      <a:pt x="56568" y="61881"/>
                      <a:pt x="58746" y="65141"/>
                    </a:cubicBezTo>
                    <a:cubicBezTo>
                      <a:pt x="60061" y="67100"/>
                      <a:pt x="62266" y="68278"/>
                      <a:pt x="64636" y="68292"/>
                    </a:cubicBezTo>
                    <a:cubicBezTo>
                      <a:pt x="66102" y="68292"/>
                      <a:pt x="67526" y="67854"/>
                      <a:pt x="68745" y="67059"/>
                    </a:cubicBezTo>
                    <a:lnTo>
                      <a:pt x="114633" y="35417"/>
                    </a:lnTo>
                    <a:cubicBezTo>
                      <a:pt x="117838" y="33144"/>
                      <a:pt x="118605" y="28705"/>
                      <a:pt x="116331" y="25487"/>
                    </a:cubicBezTo>
                    <a:cubicBezTo>
                      <a:pt x="115592" y="24445"/>
                      <a:pt x="114578" y="23610"/>
                      <a:pt x="113400" y="230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8D53E836-C4A0-4DF7-A103-EDCC07F8A140}"/>
                  </a:ext>
                </a:extLst>
              </p:cNvPr>
              <p:cNvSpPr/>
              <p:nvPr/>
            </p:nvSpPr>
            <p:spPr>
              <a:xfrm>
                <a:off x="9236065" y="2805669"/>
                <a:ext cx="170081" cy="86439"/>
              </a:xfrm>
              <a:custGeom>
                <a:avLst/>
                <a:gdLst>
                  <a:gd name="connsiteX0" fmla="*/ 142448 w 170081"/>
                  <a:gd name="connsiteY0" fmla="*/ 924 h 86439"/>
                  <a:gd name="connsiteX1" fmla="*/ 70946 w 170081"/>
                  <a:gd name="connsiteY1" fmla="*/ 22292 h 86439"/>
                  <a:gd name="connsiteX2" fmla="*/ 68755 w 170081"/>
                  <a:gd name="connsiteY2" fmla="*/ 25031 h 86439"/>
                  <a:gd name="connsiteX3" fmla="*/ 67111 w 170081"/>
                  <a:gd name="connsiteY3" fmla="*/ 28456 h 86439"/>
                  <a:gd name="connsiteX4" fmla="*/ 62728 w 170081"/>
                  <a:gd name="connsiteY4" fmla="*/ 24621 h 86439"/>
                  <a:gd name="connsiteX5" fmla="*/ 31360 w 170081"/>
                  <a:gd name="connsiteY5" fmla="*/ 3937 h 86439"/>
                  <a:gd name="connsiteX6" fmla="*/ 3978 w 170081"/>
                  <a:gd name="connsiteY6" fmla="*/ 17607 h 86439"/>
                  <a:gd name="connsiteX7" fmla="*/ 3965 w 170081"/>
                  <a:gd name="connsiteY7" fmla="*/ 17635 h 86439"/>
                  <a:gd name="connsiteX8" fmla="*/ 19854 w 170081"/>
                  <a:gd name="connsiteY8" fmla="*/ 83247 h 86439"/>
                  <a:gd name="connsiteX9" fmla="*/ 30812 w 170081"/>
                  <a:gd name="connsiteY9" fmla="*/ 86397 h 86439"/>
                  <a:gd name="connsiteX10" fmla="*/ 37250 w 170081"/>
                  <a:gd name="connsiteY10" fmla="*/ 85438 h 86439"/>
                  <a:gd name="connsiteX11" fmla="*/ 71631 w 170081"/>
                  <a:gd name="connsiteY11" fmla="*/ 50509 h 86439"/>
                  <a:gd name="connsiteX12" fmla="*/ 120806 w 170081"/>
                  <a:gd name="connsiteY12" fmla="*/ 67083 h 86439"/>
                  <a:gd name="connsiteX13" fmla="*/ 169844 w 170081"/>
                  <a:gd name="connsiteY13" fmla="*/ 36401 h 86439"/>
                  <a:gd name="connsiteX14" fmla="*/ 142448 w 170081"/>
                  <a:gd name="connsiteY14" fmla="*/ 924 h 86439"/>
                  <a:gd name="connsiteX15" fmla="*/ 32867 w 170081"/>
                  <a:gd name="connsiteY15" fmla="*/ 71467 h 86439"/>
                  <a:gd name="connsiteX16" fmla="*/ 27114 w 170081"/>
                  <a:gd name="connsiteY16" fmla="*/ 71467 h 86439"/>
                  <a:gd name="connsiteX17" fmla="*/ 16566 w 170081"/>
                  <a:gd name="connsiteY17" fmla="*/ 23662 h 86439"/>
                  <a:gd name="connsiteX18" fmla="*/ 23826 w 170081"/>
                  <a:gd name="connsiteY18" fmla="*/ 17772 h 86439"/>
                  <a:gd name="connsiteX19" fmla="*/ 27114 w 170081"/>
                  <a:gd name="connsiteY19" fmla="*/ 17772 h 86439"/>
                  <a:gd name="connsiteX20" fmla="*/ 53139 w 170081"/>
                  <a:gd name="connsiteY20" fmla="*/ 35305 h 86439"/>
                  <a:gd name="connsiteX21" fmla="*/ 60125 w 170081"/>
                  <a:gd name="connsiteY21" fmla="*/ 41469 h 86439"/>
                  <a:gd name="connsiteX22" fmla="*/ 33004 w 170081"/>
                  <a:gd name="connsiteY22" fmla="*/ 71467 h 86439"/>
                  <a:gd name="connsiteX23" fmla="*/ 121354 w 170081"/>
                  <a:gd name="connsiteY23" fmla="*/ 52564 h 86439"/>
                  <a:gd name="connsiteX24" fmla="*/ 78343 w 170081"/>
                  <a:gd name="connsiteY24" fmla="*/ 37633 h 86439"/>
                  <a:gd name="connsiteX25" fmla="*/ 80672 w 170081"/>
                  <a:gd name="connsiteY25" fmla="*/ 32702 h 86439"/>
                  <a:gd name="connsiteX26" fmla="*/ 139709 w 170081"/>
                  <a:gd name="connsiteY26" fmla="*/ 14895 h 86439"/>
                  <a:gd name="connsiteX27" fmla="*/ 155461 w 170081"/>
                  <a:gd name="connsiteY27" fmla="*/ 34346 h 86439"/>
                  <a:gd name="connsiteX28" fmla="*/ 121491 w 170081"/>
                  <a:gd name="connsiteY28" fmla="*/ 52564 h 86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70081" h="86439">
                    <a:moveTo>
                      <a:pt x="142448" y="924"/>
                    </a:moveTo>
                    <a:cubicBezTo>
                      <a:pt x="108204" y="-5378"/>
                      <a:pt x="72453" y="21196"/>
                      <a:pt x="70946" y="22292"/>
                    </a:cubicBezTo>
                    <a:cubicBezTo>
                      <a:pt x="70001" y="23004"/>
                      <a:pt x="69234" y="23949"/>
                      <a:pt x="68755" y="25031"/>
                    </a:cubicBezTo>
                    <a:lnTo>
                      <a:pt x="67111" y="28456"/>
                    </a:lnTo>
                    <a:lnTo>
                      <a:pt x="62728" y="24621"/>
                    </a:lnTo>
                    <a:cubicBezTo>
                      <a:pt x="53920" y="15512"/>
                      <a:pt x="43208" y="8444"/>
                      <a:pt x="31360" y="3937"/>
                    </a:cubicBezTo>
                    <a:cubicBezTo>
                      <a:pt x="20018" y="143"/>
                      <a:pt x="7759" y="6266"/>
                      <a:pt x="3978" y="17607"/>
                    </a:cubicBezTo>
                    <a:cubicBezTo>
                      <a:pt x="3965" y="17621"/>
                      <a:pt x="3965" y="17621"/>
                      <a:pt x="3965" y="17635"/>
                    </a:cubicBezTo>
                    <a:cubicBezTo>
                      <a:pt x="-4802" y="36675"/>
                      <a:pt x="1088" y="71467"/>
                      <a:pt x="19854" y="83247"/>
                    </a:cubicBezTo>
                    <a:cubicBezTo>
                      <a:pt x="23128" y="85342"/>
                      <a:pt x="26936" y="86438"/>
                      <a:pt x="30812" y="86397"/>
                    </a:cubicBezTo>
                    <a:cubicBezTo>
                      <a:pt x="32990" y="86411"/>
                      <a:pt x="35168" y="86096"/>
                      <a:pt x="37250" y="85438"/>
                    </a:cubicBezTo>
                    <a:cubicBezTo>
                      <a:pt x="50948" y="81466"/>
                      <a:pt x="63276" y="64481"/>
                      <a:pt x="71631" y="50509"/>
                    </a:cubicBezTo>
                    <a:cubicBezTo>
                      <a:pt x="86096" y="60632"/>
                      <a:pt x="103163" y="66385"/>
                      <a:pt x="120806" y="67083"/>
                    </a:cubicBezTo>
                    <a:cubicBezTo>
                      <a:pt x="152174" y="69001"/>
                      <a:pt x="167926" y="53386"/>
                      <a:pt x="169844" y="36401"/>
                    </a:cubicBezTo>
                    <a:cubicBezTo>
                      <a:pt x="171871" y="19100"/>
                      <a:pt x="159707" y="3334"/>
                      <a:pt x="142448" y="924"/>
                    </a:cubicBezTo>
                    <a:close/>
                    <a:moveTo>
                      <a:pt x="32867" y="71467"/>
                    </a:moveTo>
                    <a:cubicBezTo>
                      <a:pt x="31045" y="72343"/>
                      <a:pt x="28935" y="72343"/>
                      <a:pt x="27114" y="71467"/>
                    </a:cubicBezTo>
                    <a:cubicBezTo>
                      <a:pt x="15060" y="63933"/>
                      <a:pt x="10539" y="36948"/>
                      <a:pt x="16566" y="23662"/>
                    </a:cubicBezTo>
                    <a:cubicBezTo>
                      <a:pt x="18758" y="19004"/>
                      <a:pt x="21224" y="17772"/>
                      <a:pt x="23826" y="17772"/>
                    </a:cubicBezTo>
                    <a:cubicBezTo>
                      <a:pt x="24908" y="17580"/>
                      <a:pt x="26031" y="17580"/>
                      <a:pt x="27114" y="17772"/>
                    </a:cubicBezTo>
                    <a:cubicBezTo>
                      <a:pt x="36921" y="21730"/>
                      <a:pt x="45797" y="27703"/>
                      <a:pt x="53139" y="35305"/>
                    </a:cubicBezTo>
                    <a:lnTo>
                      <a:pt x="60125" y="41469"/>
                    </a:lnTo>
                    <a:cubicBezTo>
                      <a:pt x="52180" y="55029"/>
                      <a:pt x="41633" y="68727"/>
                      <a:pt x="33004" y="71467"/>
                    </a:cubicBezTo>
                    <a:close/>
                    <a:moveTo>
                      <a:pt x="121354" y="52564"/>
                    </a:moveTo>
                    <a:cubicBezTo>
                      <a:pt x="105848" y="51989"/>
                      <a:pt x="90877" y="46783"/>
                      <a:pt x="78343" y="37633"/>
                    </a:cubicBezTo>
                    <a:lnTo>
                      <a:pt x="80672" y="32702"/>
                    </a:lnTo>
                    <a:cubicBezTo>
                      <a:pt x="87110" y="28319"/>
                      <a:pt x="114916" y="10375"/>
                      <a:pt x="139709" y="14895"/>
                    </a:cubicBezTo>
                    <a:cubicBezTo>
                      <a:pt x="149366" y="16046"/>
                      <a:pt x="156352" y="24662"/>
                      <a:pt x="155461" y="34346"/>
                    </a:cubicBezTo>
                    <a:cubicBezTo>
                      <a:pt x="154502" y="43523"/>
                      <a:pt x="144914" y="53660"/>
                      <a:pt x="121491" y="525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D2189B95-5451-488B-B189-0A63D18F3FB1}"/>
                  </a:ext>
                </a:extLst>
              </p:cNvPr>
              <p:cNvSpPr/>
              <p:nvPr/>
            </p:nvSpPr>
            <p:spPr>
              <a:xfrm>
                <a:off x="9401428" y="2849630"/>
                <a:ext cx="39592" cy="71517"/>
              </a:xfrm>
              <a:custGeom>
                <a:avLst/>
                <a:gdLst>
                  <a:gd name="connsiteX0" fmla="*/ 33520 w 39592"/>
                  <a:gd name="connsiteY0" fmla="*/ -27 h 71517"/>
                  <a:gd name="connsiteX1" fmla="*/ 25850 w 39592"/>
                  <a:gd name="connsiteY1" fmla="*/ 6411 h 71517"/>
                  <a:gd name="connsiteX2" fmla="*/ 2153 w 39592"/>
                  <a:gd name="connsiteY2" fmla="*/ 59421 h 71517"/>
                  <a:gd name="connsiteX3" fmla="*/ 1837 w 39592"/>
                  <a:gd name="connsiteY3" fmla="*/ 69106 h 71517"/>
                  <a:gd name="connsiteX4" fmla="*/ 2153 w 39592"/>
                  <a:gd name="connsiteY4" fmla="*/ 69421 h 71517"/>
                  <a:gd name="connsiteX5" fmla="*/ 7084 w 39592"/>
                  <a:gd name="connsiteY5" fmla="*/ 71475 h 71517"/>
                  <a:gd name="connsiteX6" fmla="*/ 12152 w 39592"/>
                  <a:gd name="connsiteY6" fmla="*/ 69421 h 71517"/>
                  <a:gd name="connsiteX7" fmla="*/ 39547 w 39592"/>
                  <a:gd name="connsiteY7" fmla="*/ 7644 h 71517"/>
                  <a:gd name="connsiteX8" fmla="*/ 33520 w 39592"/>
                  <a:gd name="connsiteY8" fmla="*/ -27 h 71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592" h="71517">
                    <a:moveTo>
                      <a:pt x="33520" y="-27"/>
                    </a:moveTo>
                    <a:cubicBezTo>
                      <a:pt x="29657" y="-273"/>
                      <a:pt x="26274" y="2562"/>
                      <a:pt x="25850" y="6411"/>
                    </a:cubicBezTo>
                    <a:cubicBezTo>
                      <a:pt x="23617" y="26109"/>
                      <a:pt x="15343" y="44628"/>
                      <a:pt x="2153" y="59421"/>
                    </a:cubicBezTo>
                    <a:cubicBezTo>
                      <a:pt x="-615" y="62010"/>
                      <a:pt x="-751" y="66339"/>
                      <a:pt x="1837" y="69106"/>
                    </a:cubicBezTo>
                    <a:cubicBezTo>
                      <a:pt x="1933" y="69215"/>
                      <a:pt x="2043" y="69325"/>
                      <a:pt x="2153" y="69421"/>
                    </a:cubicBezTo>
                    <a:cubicBezTo>
                      <a:pt x="3454" y="70736"/>
                      <a:pt x="5234" y="71475"/>
                      <a:pt x="7084" y="71475"/>
                    </a:cubicBezTo>
                    <a:cubicBezTo>
                      <a:pt x="8988" y="71503"/>
                      <a:pt x="10809" y="70763"/>
                      <a:pt x="12152" y="69421"/>
                    </a:cubicBezTo>
                    <a:cubicBezTo>
                      <a:pt x="27562" y="52230"/>
                      <a:pt x="37150" y="30601"/>
                      <a:pt x="39547" y="7644"/>
                    </a:cubicBezTo>
                    <a:cubicBezTo>
                      <a:pt x="39876" y="3891"/>
                      <a:pt x="37246" y="535"/>
                      <a:pt x="33520" y="-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7DFF05A8-67F0-4E16-A78A-0038B7913408}"/>
                  </a:ext>
                </a:extLst>
              </p:cNvPr>
              <p:cNvSpPr/>
              <p:nvPr/>
            </p:nvSpPr>
            <p:spPr>
              <a:xfrm>
                <a:off x="9434691" y="2816497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8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8"/>
                      <a:pt x="8613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5443D56D-D50B-44D0-9A85-7B644F8FDF9D}"/>
                  </a:ext>
                </a:extLst>
              </p:cNvPr>
              <p:cNvSpPr/>
              <p:nvPr/>
            </p:nvSpPr>
            <p:spPr>
              <a:xfrm>
                <a:off x="10872540" y="2489259"/>
                <a:ext cx="17258" cy="17259"/>
              </a:xfrm>
              <a:custGeom>
                <a:avLst/>
                <a:gdLst>
                  <a:gd name="connsiteX0" fmla="*/ 17242 w 17258"/>
                  <a:gd name="connsiteY0" fmla="*/ 8588 h 17259"/>
                  <a:gd name="connsiteX1" fmla="*/ 8612 w 17258"/>
                  <a:gd name="connsiteY1" fmla="*/ -42 h 17259"/>
                  <a:gd name="connsiteX2" fmla="*/ -17 w 17258"/>
                  <a:gd name="connsiteY2" fmla="*/ 8588 h 17259"/>
                  <a:gd name="connsiteX3" fmla="*/ 8612 w 17258"/>
                  <a:gd name="connsiteY3" fmla="*/ 17218 h 17259"/>
                  <a:gd name="connsiteX4" fmla="*/ 17242 w 17258"/>
                  <a:gd name="connsiteY4" fmla="*/ 8588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8" h="17259">
                    <a:moveTo>
                      <a:pt x="17242" y="8588"/>
                    </a:moveTo>
                    <a:cubicBezTo>
                      <a:pt x="17242" y="3821"/>
                      <a:pt x="13379" y="-42"/>
                      <a:pt x="8612" y="-42"/>
                    </a:cubicBezTo>
                    <a:cubicBezTo>
                      <a:pt x="3845" y="-42"/>
                      <a:pt x="-17" y="3821"/>
                      <a:pt x="-17" y="8588"/>
                    </a:cubicBezTo>
                    <a:cubicBezTo>
                      <a:pt x="-17" y="13355"/>
                      <a:pt x="3845" y="17218"/>
                      <a:pt x="8612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F29B95FA-C34B-4209-AC83-46FA6474C87E}"/>
                  </a:ext>
                </a:extLst>
              </p:cNvPr>
              <p:cNvSpPr/>
              <p:nvPr/>
            </p:nvSpPr>
            <p:spPr>
              <a:xfrm>
                <a:off x="10858157" y="2552405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8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8"/>
                      <a:pt x="8613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9C974CF3-028E-4AA1-83DC-B71C3344BD52}"/>
                  </a:ext>
                </a:extLst>
              </p:cNvPr>
              <p:cNvSpPr/>
              <p:nvPr/>
            </p:nvSpPr>
            <p:spPr>
              <a:xfrm>
                <a:off x="11449350" y="2693080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7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7"/>
                      <a:pt x="8613" y="17217"/>
                    </a:cubicBezTo>
                    <a:cubicBezTo>
                      <a:pt x="13379" y="17217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A085B390-6E85-4CF5-8C1A-9345202122EA}"/>
                  </a:ext>
                </a:extLst>
              </p:cNvPr>
              <p:cNvSpPr/>
              <p:nvPr/>
            </p:nvSpPr>
            <p:spPr>
              <a:xfrm>
                <a:off x="12066431" y="2667192"/>
                <a:ext cx="17259" cy="17259"/>
              </a:xfrm>
              <a:custGeom>
                <a:avLst/>
                <a:gdLst>
                  <a:gd name="connsiteX0" fmla="*/ 8613 w 17259"/>
                  <a:gd name="connsiteY0" fmla="*/ 17217 h 17259"/>
                  <a:gd name="connsiteX1" fmla="*/ 17242 w 17259"/>
                  <a:gd name="connsiteY1" fmla="*/ 8588 h 17259"/>
                  <a:gd name="connsiteX2" fmla="*/ 8613 w 17259"/>
                  <a:gd name="connsiteY2" fmla="*/ -42 h 17259"/>
                  <a:gd name="connsiteX3" fmla="*/ -17 w 17259"/>
                  <a:gd name="connsiteY3" fmla="*/ 8588 h 17259"/>
                  <a:gd name="connsiteX4" fmla="*/ 8613 w 17259"/>
                  <a:gd name="connsiteY4" fmla="*/ 17217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17217"/>
                    </a:moveTo>
                    <a:cubicBezTo>
                      <a:pt x="13380" y="17217"/>
                      <a:pt x="17242" y="13355"/>
                      <a:pt x="17242" y="8588"/>
                    </a:cubicBezTo>
                    <a:cubicBezTo>
                      <a:pt x="17242" y="3821"/>
                      <a:pt x="13380" y="-42"/>
                      <a:pt x="8613" y="-42"/>
                    </a:cubicBez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7"/>
                      <a:pt x="8613" y="172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3CF76464-6AC0-4181-96AB-87F59A79C908}"/>
                  </a:ext>
                </a:extLst>
              </p:cNvPr>
              <p:cNvSpPr/>
              <p:nvPr/>
            </p:nvSpPr>
            <p:spPr>
              <a:xfrm>
                <a:off x="9672237" y="2631433"/>
                <a:ext cx="102373" cy="232331"/>
              </a:xfrm>
              <a:custGeom>
                <a:avLst/>
                <a:gdLst>
                  <a:gd name="connsiteX0" fmla="*/ 97620 w 102373"/>
                  <a:gd name="connsiteY0" fmla="*/ 9007 h 232331"/>
                  <a:gd name="connsiteX1" fmla="*/ 89127 w 102373"/>
                  <a:gd name="connsiteY1" fmla="*/ 12294 h 232331"/>
                  <a:gd name="connsiteX2" fmla="*/ 25296 w 102373"/>
                  <a:gd name="connsiteY2" fmla="*/ 69140 h 232331"/>
                  <a:gd name="connsiteX3" fmla="*/ 17214 w 102373"/>
                  <a:gd name="connsiteY3" fmla="*/ 62839 h 232331"/>
                  <a:gd name="connsiteX4" fmla="*/ 32556 w 102373"/>
                  <a:gd name="connsiteY4" fmla="*/ 10788 h 232331"/>
                  <a:gd name="connsiteX5" fmla="*/ 30159 w 102373"/>
                  <a:gd name="connsiteY5" fmla="*/ 994 h 232331"/>
                  <a:gd name="connsiteX6" fmla="*/ 20365 w 102373"/>
                  <a:gd name="connsiteY6" fmla="*/ 3391 h 232331"/>
                  <a:gd name="connsiteX7" fmla="*/ 4065 w 102373"/>
                  <a:gd name="connsiteY7" fmla="*/ 68181 h 232331"/>
                  <a:gd name="connsiteX8" fmla="*/ 21872 w 102373"/>
                  <a:gd name="connsiteY8" fmla="*/ 82838 h 232331"/>
                  <a:gd name="connsiteX9" fmla="*/ 82142 w 102373"/>
                  <a:gd name="connsiteY9" fmla="*/ 48456 h 232331"/>
                  <a:gd name="connsiteX10" fmla="*/ 67759 w 102373"/>
                  <a:gd name="connsiteY10" fmla="*/ 121876 h 232331"/>
                  <a:gd name="connsiteX11" fmla="*/ 8585 w 102373"/>
                  <a:gd name="connsiteY11" fmla="*/ 179132 h 232331"/>
                  <a:gd name="connsiteX12" fmla="*/ 4339 w 102373"/>
                  <a:gd name="connsiteY12" fmla="*/ 224746 h 232331"/>
                  <a:gd name="connsiteX13" fmla="*/ 20365 w 102373"/>
                  <a:gd name="connsiteY13" fmla="*/ 232280 h 232331"/>
                  <a:gd name="connsiteX14" fmla="*/ 24748 w 102373"/>
                  <a:gd name="connsiteY14" fmla="*/ 232280 h 232331"/>
                  <a:gd name="connsiteX15" fmla="*/ 64745 w 102373"/>
                  <a:gd name="connsiteY15" fmla="*/ 193241 h 232331"/>
                  <a:gd name="connsiteX16" fmla="*/ 79813 w 102373"/>
                  <a:gd name="connsiteY16" fmla="*/ 133519 h 232331"/>
                  <a:gd name="connsiteX17" fmla="*/ 92004 w 102373"/>
                  <a:gd name="connsiteY17" fmla="*/ 132149 h 232331"/>
                  <a:gd name="connsiteX18" fmla="*/ 99538 w 102373"/>
                  <a:gd name="connsiteY18" fmla="*/ 125437 h 232331"/>
                  <a:gd name="connsiteX19" fmla="*/ 92853 w 102373"/>
                  <a:gd name="connsiteY19" fmla="*/ 117904 h 232331"/>
                  <a:gd name="connsiteX20" fmla="*/ 92826 w 102373"/>
                  <a:gd name="connsiteY20" fmla="*/ 117904 h 232331"/>
                  <a:gd name="connsiteX21" fmla="*/ 82963 w 102373"/>
                  <a:gd name="connsiteY21" fmla="*/ 117904 h 232331"/>
                  <a:gd name="connsiteX22" fmla="*/ 102277 w 102373"/>
                  <a:gd name="connsiteY22" fmla="*/ 16678 h 232331"/>
                  <a:gd name="connsiteX23" fmla="*/ 97620 w 102373"/>
                  <a:gd name="connsiteY23" fmla="*/ 9007 h 232331"/>
                  <a:gd name="connsiteX24" fmla="*/ 51322 w 102373"/>
                  <a:gd name="connsiteY24" fmla="*/ 188173 h 232331"/>
                  <a:gd name="connsiteX25" fmla="*/ 22557 w 102373"/>
                  <a:gd name="connsiteY25" fmla="*/ 217486 h 232331"/>
                  <a:gd name="connsiteX26" fmla="*/ 15708 w 102373"/>
                  <a:gd name="connsiteY26" fmla="*/ 215842 h 232331"/>
                  <a:gd name="connsiteX27" fmla="*/ 21324 w 102373"/>
                  <a:gd name="connsiteY27" fmla="*/ 184749 h 232331"/>
                  <a:gd name="connsiteX28" fmla="*/ 64061 w 102373"/>
                  <a:gd name="connsiteY28" fmla="*/ 138313 h 232331"/>
                  <a:gd name="connsiteX29" fmla="*/ 51322 w 102373"/>
                  <a:gd name="connsiteY29" fmla="*/ 188173 h 232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2373" h="232331">
                    <a:moveTo>
                      <a:pt x="97620" y="9007"/>
                    </a:moveTo>
                    <a:cubicBezTo>
                      <a:pt x="94360" y="7856"/>
                      <a:pt x="90757" y="9254"/>
                      <a:pt x="89127" y="12294"/>
                    </a:cubicBezTo>
                    <a:cubicBezTo>
                      <a:pt x="80087" y="29006"/>
                      <a:pt x="49130" y="74893"/>
                      <a:pt x="25296" y="69140"/>
                    </a:cubicBezTo>
                    <a:cubicBezTo>
                      <a:pt x="21680" y="68606"/>
                      <a:pt x="18612" y="66209"/>
                      <a:pt x="17214" y="62839"/>
                    </a:cubicBezTo>
                    <a:cubicBezTo>
                      <a:pt x="12420" y="50785"/>
                      <a:pt x="24063" y="24622"/>
                      <a:pt x="32556" y="10788"/>
                    </a:cubicBezTo>
                    <a:cubicBezTo>
                      <a:pt x="34597" y="7418"/>
                      <a:pt x="33528" y="3035"/>
                      <a:pt x="30159" y="994"/>
                    </a:cubicBezTo>
                    <a:cubicBezTo>
                      <a:pt x="26789" y="-1047"/>
                      <a:pt x="22406" y="21"/>
                      <a:pt x="20365" y="3391"/>
                    </a:cubicBezTo>
                    <a:cubicBezTo>
                      <a:pt x="17762" y="7637"/>
                      <a:pt x="-5113" y="45580"/>
                      <a:pt x="4065" y="68181"/>
                    </a:cubicBezTo>
                    <a:cubicBezTo>
                      <a:pt x="7188" y="75728"/>
                      <a:pt x="13858" y="81221"/>
                      <a:pt x="21872" y="82838"/>
                    </a:cubicBezTo>
                    <a:cubicBezTo>
                      <a:pt x="44610" y="88591"/>
                      <a:pt x="66937" y="67907"/>
                      <a:pt x="82142" y="48456"/>
                    </a:cubicBezTo>
                    <a:cubicBezTo>
                      <a:pt x="78306" y="69140"/>
                      <a:pt x="73101" y="96261"/>
                      <a:pt x="67759" y="121876"/>
                    </a:cubicBezTo>
                    <a:cubicBezTo>
                      <a:pt x="40939" y="131916"/>
                      <a:pt x="19502" y="152655"/>
                      <a:pt x="8585" y="179132"/>
                    </a:cubicBezTo>
                    <a:cubicBezTo>
                      <a:pt x="-3743" y="205021"/>
                      <a:pt x="-593" y="218308"/>
                      <a:pt x="4339" y="224746"/>
                    </a:cubicBezTo>
                    <a:cubicBezTo>
                      <a:pt x="8160" y="229691"/>
                      <a:pt x="14119" y="232485"/>
                      <a:pt x="20365" y="232280"/>
                    </a:cubicBezTo>
                    <a:lnTo>
                      <a:pt x="24748" y="232280"/>
                    </a:lnTo>
                    <a:cubicBezTo>
                      <a:pt x="44034" y="227252"/>
                      <a:pt x="59239" y="212404"/>
                      <a:pt x="64745" y="193241"/>
                    </a:cubicBezTo>
                    <a:cubicBezTo>
                      <a:pt x="69266" y="179543"/>
                      <a:pt x="74608" y="157490"/>
                      <a:pt x="79813" y="133519"/>
                    </a:cubicBezTo>
                    <a:cubicBezTo>
                      <a:pt x="83812" y="132601"/>
                      <a:pt x="87908" y="132149"/>
                      <a:pt x="92004" y="132149"/>
                    </a:cubicBezTo>
                    <a:cubicBezTo>
                      <a:pt x="95908" y="132314"/>
                      <a:pt x="99250" y="129341"/>
                      <a:pt x="99538" y="125437"/>
                    </a:cubicBezTo>
                    <a:cubicBezTo>
                      <a:pt x="99770" y="121506"/>
                      <a:pt x="96771" y="118137"/>
                      <a:pt x="92853" y="117904"/>
                    </a:cubicBezTo>
                    <a:cubicBezTo>
                      <a:pt x="92840" y="117904"/>
                      <a:pt x="92840" y="117904"/>
                      <a:pt x="92826" y="117904"/>
                    </a:cubicBezTo>
                    <a:cubicBezTo>
                      <a:pt x="89538" y="117671"/>
                      <a:pt x="86251" y="117671"/>
                      <a:pt x="82963" y="117904"/>
                    </a:cubicBezTo>
                    <a:cubicBezTo>
                      <a:pt x="92963" y="70099"/>
                      <a:pt x="101729" y="19965"/>
                      <a:pt x="102277" y="16678"/>
                    </a:cubicBezTo>
                    <a:cubicBezTo>
                      <a:pt x="102784" y="13335"/>
                      <a:pt x="100825" y="10103"/>
                      <a:pt x="97620" y="9007"/>
                    </a:cubicBezTo>
                    <a:close/>
                    <a:moveTo>
                      <a:pt x="51322" y="188173"/>
                    </a:moveTo>
                    <a:cubicBezTo>
                      <a:pt x="47336" y="202199"/>
                      <a:pt x="36501" y="213240"/>
                      <a:pt x="22557" y="217486"/>
                    </a:cubicBezTo>
                    <a:cubicBezTo>
                      <a:pt x="20146" y="218240"/>
                      <a:pt x="17516" y="217609"/>
                      <a:pt x="15708" y="215842"/>
                    </a:cubicBezTo>
                    <a:cubicBezTo>
                      <a:pt x="12968" y="212281"/>
                      <a:pt x="13105" y="202145"/>
                      <a:pt x="21324" y="184749"/>
                    </a:cubicBezTo>
                    <a:cubicBezTo>
                      <a:pt x="29926" y="164887"/>
                      <a:pt x="44980" y="148532"/>
                      <a:pt x="64061" y="138313"/>
                    </a:cubicBezTo>
                    <a:cubicBezTo>
                      <a:pt x="59540" y="158997"/>
                      <a:pt x="55157" y="177078"/>
                      <a:pt x="51322" y="18817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1AED881D-A18F-4D61-BE95-D5CD9850E3DB}"/>
                  </a:ext>
                </a:extLst>
              </p:cNvPr>
              <p:cNvSpPr/>
              <p:nvPr/>
            </p:nvSpPr>
            <p:spPr>
              <a:xfrm>
                <a:off x="9792019" y="2729032"/>
                <a:ext cx="83677" cy="90170"/>
              </a:xfrm>
              <a:custGeom>
                <a:avLst/>
                <a:gdLst>
                  <a:gd name="connsiteX0" fmla="*/ 78926 w 83677"/>
                  <a:gd name="connsiteY0" fmla="*/ 52220 h 90170"/>
                  <a:gd name="connsiteX1" fmla="*/ 69475 w 83677"/>
                  <a:gd name="connsiteY1" fmla="*/ 55918 h 90170"/>
                  <a:gd name="connsiteX2" fmla="*/ 60983 w 83677"/>
                  <a:gd name="connsiteY2" fmla="*/ 72082 h 90170"/>
                  <a:gd name="connsiteX3" fmla="*/ 60161 w 83677"/>
                  <a:gd name="connsiteY3" fmla="*/ 21811 h 90170"/>
                  <a:gd name="connsiteX4" fmla="*/ 52216 w 83677"/>
                  <a:gd name="connsiteY4" fmla="*/ 2360 h 90170"/>
                  <a:gd name="connsiteX5" fmla="*/ 15369 w 83677"/>
                  <a:gd name="connsiteY5" fmla="*/ 42221 h 90170"/>
                  <a:gd name="connsiteX6" fmla="*/ 13999 w 83677"/>
                  <a:gd name="connsiteY6" fmla="*/ 5374 h 90170"/>
                  <a:gd name="connsiteX7" fmla="*/ 5370 w 83677"/>
                  <a:gd name="connsiteY7" fmla="*/ 169 h 90170"/>
                  <a:gd name="connsiteX8" fmla="*/ 5370 w 83677"/>
                  <a:gd name="connsiteY8" fmla="*/ 169 h 90170"/>
                  <a:gd name="connsiteX9" fmla="*/ 165 w 83677"/>
                  <a:gd name="connsiteY9" fmla="*/ 8798 h 90170"/>
                  <a:gd name="connsiteX10" fmla="*/ 165 w 83677"/>
                  <a:gd name="connsiteY10" fmla="*/ 72767 h 90170"/>
                  <a:gd name="connsiteX11" fmla="*/ 5507 w 83677"/>
                  <a:gd name="connsiteY11" fmla="*/ 80026 h 90170"/>
                  <a:gd name="connsiteX12" fmla="*/ 13589 w 83677"/>
                  <a:gd name="connsiteY12" fmla="*/ 76328 h 90170"/>
                  <a:gd name="connsiteX13" fmla="*/ 46052 w 83677"/>
                  <a:gd name="connsiteY13" fmla="*/ 21537 h 90170"/>
                  <a:gd name="connsiteX14" fmla="*/ 57284 w 83677"/>
                  <a:gd name="connsiteY14" fmla="*/ 90026 h 90170"/>
                  <a:gd name="connsiteX15" fmla="*/ 59887 w 83677"/>
                  <a:gd name="connsiteY15" fmla="*/ 90026 h 90170"/>
                  <a:gd name="connsiteX16" fmla="*/ 82625 w 83677"/>
                  <a:gd name="connsiteY16" fmla="*/ 62630 h 90170"/>
                  <a:gd name="connsiteX17" fmla="*/ 80242 w 83677"/>
                  <a:gd name="connsiteY17" fmla="*/ 52850 h 90170"/>
                  <a:gd name="connsiteX18" fmla="*/ 78926 w 83677"/>
                  <a:gd name="connsiteY18" fmla="*/ 52220 h 90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3677" h="90170">
                    <a:moveTo>
                      <a:pt x="78926" y="52220"/>
                    </a:moveTo>
                    <a:cubicBezTo>
                      <a:pt x="75297" y="50686"/>
                      <a:pt x="71092" y="52316"/>
                      <a:pt x="69475" y="55918"/>
                    </a:cubicBezTo>
                    <a:cubicBezTo>
                      <a:pt x="67119" y="61534"/>
                      <a:pt x="64270" y="66945"/>
                      <a:pt x="60983" y="72082"/>
                    </a:cubicBezTo>
                    <a:cubicBezTo>
                      <a:pt x="58681" y="55425"/>
                      <a:pt x="58408" y="38536"/>
                      <a:pt x="60161" y="21811"/>
                    </a:cubicBezTo>
                    <a:cubicBezTo>
                      <a:pt x="60161" y="16743"/>
                      <a:pt x="61257" y="4826"/>
                      <a:pt x="52216" y="2360"/>
                    </a:cubicBezTo>
                    <a:cubicBezTo>
                      <a:pt x="48244" y="1265"/>
                      <a:pt x="39751" y="-1064"/>
                      <a:pt x="15369" y="42221"/>
                    </a:cubicBezTo>
                    <a:cubicBezTo>
                      <a:pt x="15999" y="29920"/>
                      <a:pt x="15547" y="17592"/>
                      <a:pt x="13999" y="5374"/>
                    </a:cubicBezTo>
                    <a:cubicBezTo>
                      <a:pt x="13054" y="1552"/>
                      <a:pt x="9192" y="-776"/>
                      <a:pt x="5370" y="169"/>
                    </a:cubicBezTo>
                    <a:cubicBezTo>
                      <a:pt x="5370" y="169"/>
                      <a:pt x="5370" y="169"/>
                      <a:pt x="5370" y="169"/>
                    </a:cubicBezTo>
                    <a:cubicBezTo>
                      <a:pt x="1589" y="1182"/>
                      <a:pt x="-698" y="4990"/>
                      <a:pt x="165" y="8798"/>
                    </a:cubicBezTo>
                    <a:cubicBezTo>
                      <a:pt x="1699" y="30098"/>
                      <a:pt x="1699" y="51467"/>
                      <a:pt x="165" y="72767"/>
                    </a:cubicBezTo>
                    <a:cubicBezTo>
                      <a:pt x="42" y="76136"/>
                      <a:pt x="2261" y="79136"/>
                      <a:pt x="5507" y="80026"/>
                    </a:cubicBezTo>
                    <a:cubicBezTo>
                      <a:pt x="8740" y="80889"/>
                      <a:pt x="12123" y="79342"/>
                      <a:pt x="13589" y="76328"/>
                    </a:cubicBezTo>
                    <a:cubicBezTo>
                      <a:pt x="22890" y="57206"/>
                      <a:pt x="33752" y="38878"/>
                      <a:pt x="46052" y="21537"/>
                    </a:cubicBezTo>
                    <a:cubicBezTo>
                      <a:pt x="42354" y="80848"/>
                      <a:pt x="49887" y="87697"/>
                      <a:pt x="57284" y="90026"/>
                    </a:cubicBezTo>
                    <a:cubicBezTo>
                      <a:pt x="58147" y="90163"/>
                      <a:pt x="59024" y="90163"/>
                      <a:pt x="59887" y="90026"/>
                    </a:cubicBezTo>
                    <a:cubicBezTo>
                      <a:pt x="68379" y="90026"/>
                      <a:pt x="75228" y="78931"/>
                      <a:pt x="82625" y="62630"/>
                    </a:cubicBezTo>
                    <a:cubicBezTo>
                      <a:pt x="84666" y="59274"/>
                      <a:pt x="83597" y="54891"/>
                      <a:pt x="80242" y="52850"/>
                    </a:cubicBezTo>
                    <a:cubicBezTo>
                      <a:pt x="79817" y="52590"/>
                      <a:pt x="79379" y="52384"/>
                      <a:pt x="78926" y="522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17FC9EDB-2CBC-4B51-8A74-275EA3B98CF6}"/>
                  </a:ext>
                </a:extLst>
              </p:cNvPr>
              <p:cNvSpPr/>
              <p:nvPr/>
            </p:nvSpPr>
            <p:spPr>
              <a:xfrm>
                <a:off x="10067595" y="2487991"/>
                <a:ext cx="48592" cy="163311"/>
              </a:xfrm>
              <a:custGeom>
                <a:avLst/>
                <a:gdLst>
                  <a:gd name="connsiteX0" fmla="*/ 43061 w 48592"/>
                  <a:gd name="connsiteY0" fmla="*/ 130 h 163311"/>
                  <a:gd name="connsiteX1" fmla="*/ 34568 w 48592"/>
                  <a:gd name="connsiteY1" fmla="*/ 5472 h 163311"/>
                  <a:gd name="connsiteX2" fmla="*/ 187 w 48592"/>
                  <a:gd name="connsiteY2" fmla="*/ 154640 h 163311"/>
                  <a:gd name="connsiteX3" fmla="*/ 5420 w 48592"/>
                  <a:gd name="connsiteY3" fmla="*/ 163242 h 163311"/>
                  <a:gd name="connsiteX4" fmla="*/ 5529 w 48592"/>
                  <a:gd name="connsiteY4" fmla="*/ 163270 h 163311"/>
                  <a:gd name="connsiteX5" fmla="*/ 7036 w 48592"/>
                  <a:gd name="connsiteY5" fmla="*/ 163270 h 163311"/>
                  <a:gd name="connsiteX6" fmla="*/ 14022 w 48592"/>
                  <a:gd name="connsiteY6" fmla="*/ 157791 h 163311"/>
                  <a:gd name="connsiteX7" fmla="*/ 48403 w 48592"/>
                  <a:gd name="connsiteY7" fmla="*/ 8486 h 163311"/>
                  <a:gd name="connsiteX8" fmla="*/ 43116 w 48592"/>
                  <a:gd name="connsiteY8" fmla="*/ 144 h 163311"/>
                  <a:gd name="connsiteX9" fmla="*/ 43061 w 48592"/>
                  <a:gd name="connsiteY9" fmla="*/ 130 h 163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592" h="163311">
                    <a:moveTo>
                      <a:pt x="43061" y="130"/>
                    </a:moveTo>
                    <a:cubicBezTo>
                      <a:pt x="39239" y="-719"/>
                      <a:pt x="35459" y="1664"/>
                      <a:pt x="34568" y="5472"/>
                    </a:cubicBezTo>
                    <a:lnTo>
                      <a:pt x="187" y="154640"/>
                    </a:lnTo>
                    <a:cubicBezTo>
                      <a:pt x="-744" y="158462"/>
                      <a:pt x="1598" y="162311"/>
                      <a:pt x="5420" y="163242"/>
                    </a:cubicBezTo>
                    <a:cubicBezTo>
                      <a:pt x="5461" y="163256"/>
                      <a:pt x="5488" y="163256"/>
                      <a:pt x="5529" y="163270"/>
                    </a:cubicBezTo>
                    <a:lnTo>
                      <a:pt x="7036" y="163270"/>
                    </a:lnTo>
                    <a:cubicBezTo>
                      <a:pt x="10351" y="163297"/>
                      <a:pt x="13255" y="161023"/>
                      <a:pt x="14022" y="157791"/>
                    </a:cubicBezTo>
                    <a:lnTo>
                      <a:pt x="48403" y="8486"/>
                    </a:lnTo>
                    <a:cubicBezTo>
                      <a:pt x="49252" y="4719"/>
                      <a:pt x="46883" y="979"/>
                      <a:pt x="43116" y="144"/>
                    </a:cubicBezTo>
                    <a:cubicBezTo>
                      <a:pt x="43102" y="144"/>
                      <a:pt x="43075" y="130"/>
                      <a:pt x="43061" y="1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15360B19-0577-4208-8BA7-947C526DD7A4}"/>
                  </a:ext>
                </a:extLst>
              </p:cNvPr>
              <p:cNvSpPr/>
              <p:nvPr/>
            </p:nvSpPr>
            <p:spPr>
              <a:xfrm>
                <a:off x="10145583" y="2480728"/>
                <a:ext cx="80287" cy="140645"/>
              </a:xfrm>
              <a:custGeom>
                <a:avLst/>
                <a:gdLst>
                  <a:gd name="connsiteX0" fmla="*/ 60957 w 80287"/>
                  <a:gd name="connsiteY0" fmla="*/ 47802 h 140645"/>
                  <a:gd name="connsiteX1" fmla="*/ 57532 w 80287"/>
                  <a:gd name="connsiteY1" fmla="*/ 47802 h 140645"/>
                  <a:gd name="connsiteX2" fmla="*/ 65203 w 80287"/>
                  <a:gd name="connsiteY2" fmla="*/ 21502 h 140645"/>
                  <a:gd name="connsiteX3" fmla="*/ 60135 w 80287"/>
                  <a:gd name="connsiteY3" fmla="*/ 956 h 140645"/>
                  <a:gd name="connsiteX4" fmla="*/ 6851 w 80287"/>
                  <a:gd name="connsiteY4" fmla="*/ 42049 h 140645"/>
                  <a:gd name="connsiteX5" fmla="*/ 8563 w 80287"/>
                  <a:gd name="connsiteY5" fmla="*/ 51980 h 140645"/>
                  <a:gd name="connsiteX6" fmla="*/ 17809 w 80287"/>
                  <a:gd name="connsiteY6" fmla="*/ 51089 h 140645"/>
                  <a:gd name="connsiteX7" fmla="*/ 51779 w 80287"/>
                  <a:gd name="connsiteY7" fmla="*/ 16845 h 140645"/>
                  <a:gd name="connsiteX8" fmla="*/ 51779 w 80287"/>
                  <a:gd name="connsiteY8" fmla="*/ 19310 h 140645"/>
                  <a:gd name="connsiteX9" fmla="*/ 40410 w 80287"/>
                  <a:gd name="connsiteY9" fmla="*/ 56568 h 140645"/>
                  <a:gd name="connsiteX10" fmla="*/ 20138 w 80287"/>
                  <a:gd name="connsiteY10" fmla="*/ 88758 h 140645"/>
                  <a:gd name="connsiteX11" fmla="*/ 26712 w 80287"/>
                  <a:gd name="connsiteY11" fmla="*/ 102456 h 140645"/>
                  <a:gd name="connsiteX12" fmla="*/ 52053 w 80287"/>
                  <a:gd name="connsiteY12" fmla="*/ 66020 h 140645"/>
                  <a:gd name="connsiteX13" fmla="*/ 60683 w 80287"/>
                  <a:gd name="connsiteY13" fmla="*/ 62732 h 140645"/>
                  <a:gd name="connsiteX14" fmla="*/ 66025 w 80287"/>
                  <a:gd name="connsiteY14" fmla="*/ 78211 h 140645"/>
                  <a:gd name="connsiteX15" fmla="*/ 30000 w 80287"/>
                  <a:gd name="connsiteY15" fmla="*/ 125879 h 140645"/>
                  <a:gd name="connsiteX16" fmla="*/ 13700 w 80287"/>
                  <a:gd name="connsiteY16" fmla="*/ 118619 h 140645"/>
                  <a:gd name="connsiteX17" fmla="*/ 4522 w 80287"/>
                  <a:gd name="connsiteY17" fmla="*/ 114783 h 140645"/>
                  <a:gd name="connsiteX18" fmla="*/ 385 w 80287"/>
                  <a:gd name="connsiteY18" fmla="*/ 123536 h 140645"/>
                  <a:gd name="connsiteX19" fmla="*/ 550 w 80287"/>
                  <a:gd name="connsiteY19" fmla="*/ 123961 h 140645"/>
                  <a:gd name="connsiteX20" fmla="*/ 25617 w 80287"/>
                  <a:gd name="connsiteY20" fmla="*/ 140398 h 140645"/>
                  <a:gd name="connsiteX21" fmla="*/ 32603 w 80287"/>
                  <a:gd name="connsiteY21" fmla="*/ 140398 h 140645"/>
                  <a:gd name="connsiteX22" fmla="*/ 80270 w 80287"/>
                  <a:gd name="connsiteY22" fmla="*/ 78895 h 140645"/>
                  <a:gd name="connsiteX23" fmla="*/ 60957 w 80287"/>
                  <a:gd name="connsiteY23" fmla="*/ 47802 h 140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0287" h="140645">
                    <a:moveTo>
                      <a:pt x="60957" y="47802"/>
                    </a:moveTo>
                    <a:cubicBezTo>
                      <a:pt x="59820" y="47665"/>
                      <a:pt x="58669" y="47665"/>
                      <a:pt x="57532" y="47802"/>
                    </a:cubicBezTo>
                    <a:cubicBezTo>
                      <a:pt x="61642" y="35200"/>
                      <a:pt x="64518" y="24516"/>
                      <a:pt x="65203" y="21502"/>
                    </a:cubicBezTo>
                    <a:cubicBezTo>
                      <a:pt x="65888" y="18489"/>
                      <a:pt x="68628" y="5202"/>
                      <a:pt x="60135" y="956"/>
                    </a:cubicBezTo>
                    <a:cubicBezTo>
                      <a:pt x="56574" y="-688"/>
                      <a:pt x="46437" y="-5756"/>
                      <a:pt x="6851" y="42049"/>
                    </a:cubicBezTo>
                    <a:cubicBezTo>
                      <a:pt x="4577" y="45268"/>
                      <a:pt x="5344" y="49706"/>
                      <a:pt x="8563" y="51980"/>
                    </a:cubicBezTo>
                    <a:cubicBezTo>
                      <a:pt x="11440" y="54007"/>
                      <a:pt x="15371" y="53637"/>
                      <a:pt x="17809" y="51089"/>
                    </a:cubicBezTo>
                    <a:cubicBezTo>
                      <a:pt x="27808" y="38433"/>
                      <a:pt x="39205" y="26940"/>
                      <a:pt x="51779" y="16845"/>
                    </a:cubicBezTo>
                    <a:cubicBezTo>
                      <a:pt x="51779" y="16845"/>
                      <a:pt x="51779" y="18352"/>
                      <a:pt x="51779" y="19310"/>
                    </a:cubicBezTo>
                    <a:cubicBezTo>
                      <a:pt x="48944" y="31995"/>
                      <a:pt x="45150" y="44459"/>
                      <a:pt x="40410" y="56568"/>
                    </a:cubicBezTo>
                    <a:cubicBezTo>
                      <a:pt x="30027" y="64527"/>
                      <a:pt x="22836" y="75951"/>
                      <a:pt x="20138" y="88758"/>
                    </a:cubicBezTo>
                    <a:cubicBezTo>
                      <a:pt x="18905" y="98757"/>
                      <a:pt x="23014" y="101634"/>
                      <a:pt x="26712" y="102456"/>
                    </a:cubicBezTo>
                    <a:cubicBezTo>
                      <a:pt x="35068" y="103825"/>
                      <a:pt x="44520" y="85470"/>
                      <a:pt x="52053" y="66020"/>
                    </a:cubicBezTo>
                    <a:cubicBezTo>
                      <a:pt x="54464" y="63951"/>
                      <a:pt x="57519" y="62801"/>
                      <a:pt x="60683" y="62732"/>
                    </a:cubicBezTo>
                    <a:cubicBezTo>
                      <a:pt x="65614" y="62732"/>
                      <a:pt x="66025" y="74649"/>
                      <a:pt x="66025" y="78211"/>
                    </a:cubicBezTo>
                    <a:cubicBezTo>
                      <a:pt x="65970" y="100346"/>
                      <a:pt x="51286" y="119783"/>
                      <a:pt x="30000" y="125879"/>
                    </a:cubicBezTo>
                    <a:cubicBezTo>
                      <a:pt x="23521" y="127810"/>
                      <a:pt x="16590" y="124728"/>
                      <a:pt x="13700" y="118619"/>
                    </a:cubicBezTo>
                    <a:cubicBezTo>
                      <a:pt x="12193" y="115058"/>
                      <a:pt x="8111" y="113359"/>
                      <a:pt x="4522" y="114783"/>
                    </a:cubicBezTo>
                    <a:cubicBezTo>
                      <a:pt x="961" y="116057"/>
                      <a:pt x="-888" y="119975"/>
                      <a:pt x="385" y="123536"/>
                    </a:cubicBezTo>
                    <a:cubicBezTo>
                      <a:pt x="440" y="123687"/>
                      <a:pt x="495" y="123824"/>
                      <a:pt x="550" y="123961"/>
                    </a:cubicBezTo>
                    <a:cubicBezTo>
                      <a:pt x="4522" y="134234"/>
                      <a:pt x="14604" y="140850"/>
                      <a:pt x="25617" y="140398"/>
                    </a:cubicBezTo>
                    <a:cubicBezTo>
                      <a:pt x="27932" y="140672"/>
                      <a:pt x="30288" y="140672"/>
                      <a:pt x="32603" y="140398"/>
                    </a:cubicBezTo>
                    <a:cubicBezTo>
                      <a:pt x="60628" y="133111"/>
                      <a:pt x="80202" y="107852"/>
                      <a:pt x="80270" y="78895"/>
                    </a:cubicBezTo>
                    <a:cubicBezTo>
                      <a:pt x="79723" y="52596"/>
                      <a:pt x="67943" y="48213"/>
                      <a:pt x="60957" y="478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9CE68FC7-3232-4869-A972-D5302BD6A507}"/>
                  </a:ext>
                </a:extLst>
              </p:cNvPr>
              <p:cNvSpPr/>
              <p:nvPr/>
            </p:nvSpPr>
            <p:spPr>
              <a:xfrm>
                <a:off x="10252127" y="2545416"/>
                <a:ext cx="69808" cy="14252"/>
              </a:xfrm>
              <a:custGeom>
                <a:avLst/>
                <a:gdLst>
                  <a:gd name="connsiteX0" fmla="*/ 60707 w 69808"/>
                  <a:gd name="connsiteY0" fmla="*/ 13934 h 14252"/>
                  <a:gd name="connsiteX1" fmla="*/ 69515 w 69808"/>
                  <a:gd name="connsiteY1" fmla="*/ 9043 h 14252"/>
                  <a:gd name="connsiteX2" fmla="*/ 64625 w 69808"/>
                  <a:gd name="connsiteY2" fmla="*/ 236 h 14252"/>
                  <a:gd name="connsiteX3" fmla="*/ 60707 w 69808"/>
                  <a:gd name="connsiteY3" fmla="*/ 236 h 14252"/>
                  <a:gd name="connsiteX4" fmla="*/ 9067 w 69808"/>
                  <a:gd name="connsiteY4" fmla="*/ 236 h 14252"/>
                  <a:gd name="connsiteX5" fmla="*/ 259 w 69808"/>
                  <a:gd name="connsiteY5" fmla="*/ 5126 h 14252"/>
                  <a:gd name="connsiteX6" fmla="*/ 5149 w 69808"/>
                  <a:gd name="connsiteY6" fmla="*/ 13934 h 14252"/>
                  <a:gd name="connsiteX7" fmla="*/ 9067 w 69808"/>
                  <a:gd name="connsiteY7" fmla="*/ 13934 h 1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808" h="14252">
                    <a:moveTo>
                      <a:pt x="60707" y="13934"/>
                    </a:moveTo>
                    <a:cubicBezTo>
                      <a:pt x="64488" y="15016"/>
                      <a:pt x="68433" y="12824"/>
                      <a:pt x="69515" y="9043"/>
                    </a:cubicBezTo>
                    <a:cubicBezTo>
                      <a:pt x="70597" y="5263"/>
                      <a:pt x="68406" y="1318"/>
                      <a:pt x="64625" y="236"/>
                    </a:cubicBezTo>
                    <a:cubicBezTo>
                      <a:pt x="63337" y="-134"/>
                      <a:pt x="61981" y="-134"/>
                      <a:pt x="60707" y="236"/>
                    </a:cubicBezTo>
                    <a:lnTo>
                      <a:pt x="9067" y="236"/>
                    </a:lnTo>
                    <a:cubicBezTo>
                      <a:pt x="5286" y="-846"/>
                      <a:pt x="1342" y="1345"/>
                      <a:pt x="259" y="5126"/>
                    </a:cubicBezTo>
                    <a:cubicBezTo>
                      <a:pt x="-823" y="8907"/>
                      <a:pt x="1369" y="12851"/>
                      <a:pt x="5149" y="13934"/>
                    </a:cubicBezTo>
                    <a:cubicBezTo>
                      <a:pt x="6437" y="14303"/>
                      <a:pt x="7793" y="14303"/>
                      <a:pt x="9067" y="1393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45113A86-D2B6-425C-8BA1-C9A313644FE5}"/>
                  </a:ext>
                </a:extLst>
              </p:cNvPr>
              <p:cNvSpPr/>
              <p:nvPr/>
            </p:nvSpPr>
            <p:spPr>
              <a:xfrm>
                <a:off x="10256677" y="2571169"/>
                <a:ext cx="86407" cy="20001"/>
              </a:xfrm>
              <a:custGeom>
                <a:avLst/>
                <a:gdLst>
                  <a:gd name="connsiteX0" fmla="*/ 82319 w 86407"/>
                  <a:gd name="connsiteY0" fmla="*/ 5714 h 20001"/>
                  <a:gd name="connsiteX1" fmla="*/ 7667 w 86407"/>
                  <a:gd name="connsiteY1" fmla="*/ -39 h 20001"/>
                  <a:gd name="connsiteX2" fmla="*/ -4 w 86407"/>
                  <a:gd name="connsiteY2" fmla="*/ 6536 h 20001"/>
                  <a:gd name="connsiteX3" fmla="*/ 6571 w 86407"/>
                  <a:gd name="connsiteY3" fmla="*/ 14206 h 20001"/>
                  <a:gd name="connsiteX4" fmla="*/ 81224 w 86407"/>
                  <a:gd name="connsiteY4" fmla="*/ 19959 h 20001"/>
                  <a:gd name="connsiteX5" fmla="*/ 81224 w 86407"/>
                  <a:gd name="connsiteY5" fmla="*/ 19959 h 20001"/>
                  <a:gd name="connsiteX6" fmla="*/ 86114 w 86407"/>
                  <a:gd name="connsiteY6" fmla="*/ 11152 h 20001"/>
                  <a:gd name="connsiteX7" fmla="*/ 81224 w 86407"/>
                  <a:gd name="connsiteY7" fmla="*/ 6262 h 20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407" h="20001">
                    <a:moveTo>
                      <a:pt x="82319" y="5714"/>
                    </a:moveTo>
                    <a:lnTo>
                      <a:pt x="7667" y="-39"/>
                    </a:lnTo>
                    <a:cubicBezTo>
                      <a:pt x="3804" y="-135"/>
                      <a:pt x="489" y="2700"/>
                      <a:pt x="-4" y="6536"/>
                    </a:cubicBezTo>
                    <a:cubicBezTo>
                      <a:pt x="-237" y="10453"/>
                      <a:pt x="2667" y="13850"/>
                      <a:pt x="6571" y="14206"/>
                    </a:cubicBezTo>
                    <a:lnTo>
                      <a:pt x="81224" y="19959"/>
                    </a:lnTo>
                    <a:lnTo>
                      <a:pt x="81224" y="19959"/>
                    </a:lnTo>
                    <a:cubicBezTo>
                      <a:pt x="85004" y="18877"/>
                      <a:pt x="87196" y="14932"/>
                      <a:pt x="86114" y="11152"/>
                    </a:cubicBezTo>
                    <a:cubicBezTo>
                      <a:pt x="85442" y="8782"/>
                      <a:pt x="83593" y="6933"/>
                      <a:pt x="81224" y="62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26127900-D76C-4059-B08D-ADB5BF04911F}"/>
                  </a:ext>
                </a:extLst>
              </p:cNvPr>
              <p:cNvSpPr/>
              <p:nvPr/>
            </p:nvSpPr>
            <p:spPr>
              <a:xfrm>
                <a:off x="10365372" y="2511767"/>
                <a:ext cx="131676" cy="241035"/>
              </a:xfrm>
              <a:custGeom>
                <a:avLst/>
                <a:gdLst>
                  <a:gd name="connsiteX0" fmla="*/ 121423 w 131676"/>
                  <a:gd name="connsiteY0" fmla="*/ 96757 h 241035"/>
                  <a:gd name="connsiteX1" fmla="*/ 102520 w 131676"/>
                  <a:gd name="connsiteY1" fmla="*/ 101825 h 241035"/>
                  <a:gd name="connsiteX2" fmla="*/ 109643 w 131676"/>
                  <a:gd name="connsiteY2" fmla="*/ 5941 h 241035"/>
                  <a:gd name="connsiteX3" fmla="*/ 101479 w 131676"/>
                  <a:gd name="connsiteY3" fmla="*/ 51 h 241035"/>
                  <a:gd name="connsiteX4" fmla="*/ 95945 w 131676"/>
                  <a:gd name="connsiteY4" fmla="*/ 4572 h 241035"/>
                  <a:gd name="connsiteX5" fmla="*/ 91836 w 131676"/>
                  <a:gd name="connsiteY5" fmla="*/ 19502 h 241035"/>
                  <a:gd name="connsiteX6" fmla="*/ 45812 w 131676"/>
                  <a:gd name="connsiteY6" fmla="*/ 10872 h 241035"/>
                  <a:gd name="connsiteX7" fmla="*/ 29922 w 131676"/>
                  <a:gd name="connsiteY7" fmla="*/ 30323 h 241035"/>
                  <a:gd name="connsiteX8" fmla="*/ 46360 w 131676"/>
                  <a:gd name="connsiteY8" fmla="*/ 72101 h 241035"/>
                  <a:gd name="connsiteX9" fmla="*/ 85398 w 131676"/>
                  <a:gd name="connsiteY9" fmla="*/ 65252 h 241035"/>
                  <a:gd name="connsiteX10" fmla="*/ 94575 w 131676"/>
                  <a:gd name="connsiteY10" fmla="*/ 50870 h 241035"/>
                  <a:gd name="connsiteX11" fmla="*/ 87316 w 131676"/>
                  <a:gd name="connsiteY11" fmla="*/ 108263 h 241035"/>
                  <a:gd name="connsiteX12" fmla="*/ 11842 w 131676"/>
                  <a:gd name="connsiteY12" fmla="*/ 166889 h 241035"/>
                  <a:gd name="connsiteX13" fmla="*/ 1020 w 131676"/>
                  <a:gd name="connsiteY13" fmla="*/ 211955 h 241035"/>
                  <a:gd name="connsiteX14" fmla="*/ 24717 w 131676"/>
                  <a:gd name="connsiteY14" fmla="*/ 240994 h 241035"/>
                  <a:gd name="connsiteX15" fmla="*/ 26087 w 131676"/>
                  <a:gd name="connsiteY15" fmla="*/ 240994 h 241035"/>
                  <a:gd name="connsiteX16" fmla="*/ 86220 w 131676"/>
                  <a:gd name="connsiteY16" fmla="*/ 163876 h 241035"/>
                  <a:gd name="connsiteX17" fmla="*/ 99918 w 131676"/>
                  <a:gd name="connsiteY17" fmla="*/ 118399 h 241035"/>
                  <a:gd name="connsiteX18" fmla="*/ 124026 w 131676"/>
                  <a:gd name="connsiteY18" fmla="*/ 111003 h 241035"/>
                  <a:gd name="connsiteX19" fmla="*/ 131642 w 131676"/>
                  <a:gd name="connsiteY19" fmla="*/ 104400 h 241035"/>
                  <a:gd name="connsiteX20" fmla="*/ 125039 w 131676"/>
                  <a:gd name="connsiteY20" fmla="*/ 96798 h 241035"/>
                  <a:gd name="connsiteX21" fmla="*/ 121834 w 131676"/>
                  <a:gd name="connsiteY21" fmla="*/ 97305 h 241035"/>
                  <a:gd name="connsiteX22" fmla="*/ 74029 w 131676"/>
                  <a:gd name="connsiteY22" fmla="*/ 55664 h 241035"/>
                  <a:gd name="connsiteX23" fmla="*/ 52387 w 131676"/>
                  <a:gd name="connsiteY23" fmla="*/ 58814 h 241035"/>
                  <a:gd name="connsiteX24" fmla="*/ 43346 w 131676"/>
                  <a:gd name="connsiteY24" fmla="*/ 33200 h 241035"/>
                  <a:gd name="connsiteX25" fmla="*/ 50606 w 131676"/>
                  <a:gd name="connsiteY25" fmla="*/ 23474 h 241035"/>
                  <a:gd name="connsiteX26" fmla="*/ 56633 w 131676"/>
                  <a:gd name="connsiteY26" fmla="*/ 22516 h 241035"/>
                  <a:gd name="connsiteX27" fmla="*/ 86631 w 131676"/>
                  <a:gd name="connsiteY27" fmla="*/ 32515 h 241035"/>
                  <a:gd name="connsiteX28" fmla="*/ 74029 w 131676"/>
                  <a:gd name="connsiteY28" fmla="*/ 56212 h 241035"/>
                  <a:gd name="connsiteX29" fmla="*/ 72933 w 131676"/>
                  <a:gd name="connsiteY29" fmla="*/ 158123 h 241035"/>
                  <a:gd name="connsiteX30" fmla="*/ 25539 w 131676"/>
                  <a:gd name="connsiteY30" fmla="*/ 226611 h 241035"/>
                  <a:gd name="connsiteX31" fmla="*/ 14718 w 131676"/>
                  <a:gd name="connsiteY31" fmla="*/ 208393 h 241035"/>
                  <a:gd name="connsiteX32" fmla="*/ 23210 w 131676"/>
                  <a:gd name="connsiteY32" fmla="*/ 174834 h 241035"/>
                  <a:gd name="connsiteX33" fmla="*/ 83069 w 131676"/>
                  <a:gd name="connsiteY33" fmla="*/ 125933 h 241035"/>
                  <a:gd name="connsiteX34" fmla="*/ 72933 w 131676"/>
                  <a:gd name="connsiteY34" fmla="*/ 158671 h 241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31676" h="241035">
                    <a:moveTo>
                      <a:pt x="121423" y="96757"/>
                    </a:moveTo>
                    <a:cubicBezTo>
                      <a:pt x="114985" y="97894"/>
                      <a:pt x="108657" y="99593"/>
                      <a:pt x="102520" y="101825"/>
                    </a:cubicBezTo>
                    <a:cubicBezTo>
                      <a:pt x="107712" y="70129"/>
                      <a:pt x="110095" y="38049"/>
                      <a:pt x="109643" y="5941"/>
                    </a:cubicBezTo>
                    <a:cubicBezTo>
                      <a:pt x="109013" y="2065"/>
                      <a:pt x="105356" y="-579"/>
                      <a:pt x="101479" y="51"/>
                    </a:cubicBezTo>
                    <a:cubicBezTo>
                      <a:pt x="98959" y="462"/>
                      <a:pt x="96849" y="2188"/>
                      <a:pt x="95945" y="4572"/>
                    </a:cubicBezTo>
                    <a:cubicBezTo>
                      <a:pt x="95945" y="4572"/>
                      <a:pt x="94439" y="11009"/>
                      <a:pt x="91836" y="19502"/>
                    </a:cubicBezTo>
                    <a:cubicBezTo>
                      <a:pt x="81426" y="13886"/>
                      <a:pt x="61016" y="4845"/>
                      <a:pt x="45812" y="10872"/>
                    </a:cubicBezTo>
                    <a:cubicBezTo>
                      <a:pt x="37566" y="14242"/>
                      <a:pt x="31580" y="21570"/>
                      <a:pt x="29922" y="30323"/>
                    </a:cubicBezTo>
                    <a:cubicBezTo>
                      <a:pt x="24485" y="46391"/>
                      <a:pt x="31429" y="64047"/>
                      <a:pt x="46360" y="72101"/>
                    </a:cubicBezTo>
                    <a:cubicBezTo>
                      <a:pt x="59400" y="79046"/>
                      <a:pt x="75495" y="76224"/>
                      <a:pt x="85398" y="65252"/>
                    </a:cubicBezTo>
                    <a:cubicBezTo>
                      <a:pt x="89001" y="60828"/>
                      <a:pt x="92083" y="56006"/>
                      <a:pt x="94575" y="50870"/>
                    </a:cubicBezTo>
                    <a:cubicBezTo>
                      <a:pt x="93302" y="70129"/>
                      <a:pt x="90877" y="89292"/>
                      <a:pt x="87316" y="108263"/>
                    </a:cubicBezTo>
                    <a:cubicBezTo>
                      <a:pt x="57660" y="121208"/>
                      <a:pt x="31717" y="141357"/>
                      <a:pt x="11842" y="166889"/>
                    </a:cubicBezTo>
                    <a:cubicBezTo>
                      <a:pt x="1870" y="179628"/>
                      <a:pt x="-2089" y="196079"/>
                      <a:pt x="1020" y="211955"/>
                    </a:cubicBezTo>
                    <a:cubicBezTo>
                      <a:pt x="5404" y="230447"/>
                      <a:pt x="13348" y="240172"/>
                      <a:pt x="24717" y="240994"/>
                    </a:cubicBezTo>
                    <a:lnTo>
                      <a:pt x="26087" y="240994"/>
                    </a:lnTo>
                    <a:cubicBezTo>
                      <a:pt x="53482" y="240994"/>
                      <a:pt x="79097" y="182231"/>
                      <a:pt x="86220" y="163876"/>
                    </a:cubicBezTo>
                    <a:cubicBezTo>
                      <a:pt x="92041" y="149123"/>
                      <a:pt x="96630" y="133919"/>
                      <a:pt x="99918" y="118399"/>
                    </a:cubicBezTo>
                    <a:cubicBezTo>
                      <a:pt x="107629" y="114989"/>
                      <a:pt x="115725" y="112496"/>
                      <a:pt x="124026" y="111003"/>
                    </a:cubicBezTo>
                    <a:cubicBezTo>
                      <a:pt x="127943" y="111277"/>
                      <a:pt x="131354" y="108332"/>
                      <a:pt x="131642" y="104400"/>
                    </a:cubicBezTo>
                    <a:cubicBezTo>
                      <a:pt x="131916" y="100483"/>
                      <a:pt x="128957" y="97072"/>
                      <a:pt x="125039" y="96798"/>
                    </a:cubicBezTo>
                    <a:cubicBezTo>
                      <a:pt x="123943" y="96716"/>
                      <a:pt x="122848" y="96894"/>
                      <a:pt x="121834" y="97305"/>
                    </a:cubicBezTo>
                    <a:close/>
                    <a:moveTo>
                      <a:pt x="74029" y="55664"/>
                    </a:moveTo>
                    <a:cubicBezTo>
                      <a:pt x="68345" y="61458"/>
                      <a:pt x="59496" y="62746"/>
                      <a:pt x="52387" y="58814"/>
                    </a:cubicBezTo>
                    <a:cubicBezTo>
                      <a:pt x="43250" y="53856"/>
                      <a:pt x="39347" y="42788"/>
                      <a:pt x="43346" y="33200"/>
                    </a:cubicBezTo>
                    <a:cubicBezTo>
                      <a:pt x="43894" y="28912"/>
                      <a:pt x="46647" y="25214"/>
                      <a:pt x="50606" y="23474"/>
                    </a:cubicBezTo>
                    <a:cubicBezTo>
                      <a:pt x="52537" y="22790"/>
                      <a:pt x="54578" y="22461"/>
                      <a:pt x="56633" y="22516"/>
                    </a:cubicBezTo>
                    <a:cubicBezTo>
                      <a:pt x="67235" y="23625"/>
                      <a:pt x="77481" y="27036"/>
                      <a:pt x="86631" y="32515"/>
                    </a:cubicBezTo>
                    <a:cubicBezTo>
                      <a:pt x="83658" y="41007"/>
                      <a:pt x="79412" y="49007"/>
                      <a:pt x="74029" y="56212"/>
                    </a:cubicBezTo>
                    <a:close/>
                    <a:moveTo>
                      <a:pt x="72933" y="158123"/>
                    </a:moveTo>
                    <a:cubicBezTo>
                      <a:pt x="53071" y="208667"/>
                      <a:pt x="32799" y="226611"/>
                      <a:pt x="25539" y="226611"/>
                    </a:cubicBezTo>
                    <a:cubicBezTo>
                      <a:pt x="21430" y="226611"/>
                      <a:pt x="17321" y="219489"/>
                      <a:pt x="14718" y="208393"/>
                    </a:cubicBezTo>
                    <a:cubicBezTo>
                      <a:pt x="12636" y="196504"/>
                      <a:pt x="15732" y="184299"/>
                      <a:pt x="23210" y="174834"/>
                    </a:cubicBezTo>
                    <a:cubicBezTo>
                      <a:pt x="39168" y="154178"/>
                      <a:pt x="59646" y="137453"/>
                      <a:pt x="83069" y="125933"/>
                    </a:cubicBezTo>
                    <a:cubicBezTo>
                      <a:pt x="80371" y="137042"/>
                      <a:pt x="76988" y="147973"/>
                      <a:pt x="72933" y="1586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D9CECF4B-ADA6-41A4-BEFB-A6FBF3CC605D}"/>
                  </a:ext>
                </a:extLst>
              </p:cNvPr>
              <p:cNvSpPr/>
              <p:nvPr/>
            </p:nvSpPr>
            <p:spPr>
              <a:xfrm>
                <a:off x="10559759" y="2530987"/>
                <a:ext cx="20909" cy="34323"/>
              </a:xfrm>
              <a:custGeom>
                <a:avLst/>
                <a:gdLst>
                  <a:gd name="connsiteX0" fmla="*/ 14290 w 20909"/>
                  <a:gd name="connsiteY0" fmla="*/ 34253 h 34323"/>
                  <a:gd name="connsiteX1" fmla="*/ 20892 w 20909"/>
                  <a:gd name="connsiteY1" fmla="*/ 27705 h 34323"/>
                  <a:gd name="connsiteX2" fmla="*/ 20865 w 20909"/>
                  <a:gd name="connsiteY2" fmla="*/ 27130 h 34323"/>
                  <a:gd name="connsiteX3" fmla="*/ 14153 w 20909"/>
                  <a:gd name="connsiteY3" fmla="*/ 20007 h 34323"/>
                  <a:gd name="connsiteX4" fmla="*/ 17578 w 20909"/>
                  <a:gd name="connsiteY4" fmla="*/ 10555 h 34323"/>
                  <a:gd name="connsiteX5" fmla="*/ 14975 w 20909"/>
                  <a:gd name="connsiteY5" fmla="*/ 967 h 34323"/>
                  <a:gd name="connsiteX6" fmla="*/ 5387 w 20909"/>
                  <a:gd name="connsiteY6" fmla="*/ 3337 h 34323"/>
                  <a:gd name="connsiteX7" fmla="*/ 5250 w 20909"/>
                  <a:gd name="connsiteY7" fmla="*/ 3570 h 34323"/>
                  <a:gd name="connsiteX8" fmla="*/ 1825 w 20909"/>
                  <a:gd name="connsiteY8" fmla="*/ 27952 h 34323"/>
                  <a:gd name="connsiteX9" fmla="*/ 14290 w 20909"/>
                  <a:gd name="connsiteY9" fmla="*/ 34253 h 3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09" h="34323">
                    <a:moveTo>
                      <a:pt x="14290" y="34253"/>
                    </a:moveTo>
                    <a:cubicBezTo>
                      <a:pt x="17920" y="34266"/>
                      <a:pt x="20879" y="31335"/>
                      <a:pt x="20892" y="27705"/>
                    </a:cubicBezTo>
                    <a:cubicBezTo>
                      <a:pt x="20892" y="27513"/>
                      <a:pt x="20879" y="27322"/>
                      <a:pt x="20865" y="27130"/>
                    </a:cubicBezTo>
                    <a:cubicBezTo>
                      <a:pt x="20632" y="23445"/>
                      <a:pt x="17810" y="20459"/>
                      <a:pt x="14153" y="20007"/>
                    </a:cubicBezTo>
                    <a:cubicBezTo>
                      <a:pt x="14701" y="16678"/>
                      <a:pt x="15865" y="13473"/>
                      <a:pt x="17578" y="10555"/>
                    </a:cubicBezTo>
                    <a:cubicBezTo>
                      <a:pt x="19454" y="7186"/>
                      <a:pt x="18290" y="2926"/>
                      <a:pt x="14975" y="967"/>
                    </a:cubicBezTo>
                    <a:cubicBezTo>
                      <a:pt x="11674" y="-1033"/>
                      <a:pt x="7373" y="36"/>
                      <a:pt x="5387" y="3337"/>
                    </a:cubicBezTo>
                    <a:cubicBezTo>
                      <a:pt x="5332" y="3419"/>
                      <a:pt x="5291" y="3487"/>
                      <a:pt x="5250" y="3570"/>
                    </a:cubicBezTo>
                    <a:cubicBezTo>
                      <a:pt x="3195" y="7131"/>
                      <a:pt x="-3106" y="19459"/>
                      <a:pt x="1825" y="27952"/>
                    </a:cubicBezTo>
                    <a:cubicBezTo>
                      <a:pt x="4524" y="32170"/>
                      <a:pt x="9291" y="34581"/>
                      <a:pt x="14290" y="3425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31F948FF-FF58-4B5C-A22C-5545B38A0704}"/>
                  </a:ext>
                </a:extLst>
              </p:cNvPr>
              <p:cNvSpPr/>
              <p:nvPr/>
            </p:nvSpPr>
            <p:spPr>
              <a:xfrm>
                <a:off x="10541080" y="2573836"/>
                <a:ext cx="49073" cy="94863"/>
              </a:xfrm>
              <a:custGeom>
                <a:avLst/>
                <a:gdLst>
                  <a:gd name="connsiteX0" fmla="*/ 33243 w 49073"/>
                  <a:gd name="connsiteY0" fmla="*/ 718 h 94863"/>
                  <a:gd name="connsiteX1" fmla="*/ 29106 w 49073"/>
                  <a:gd name="connsiteY1" fmla="*/ 9471 h 94863"/>
                  <a:gd name="connsiteX2" fmla="*/ 29271 w 49073"/>
                  <a:gd name="connsiteY2" fmla="*/ 9896 h 94863"/>
                  <a:gd name="connsiteX3" fmla="*/ 30230 w 49073"/>
                  <a:gd name="connsiteY3" fmla="*/ 62358 h 94863"/>
                  <a:gd name="connsiteX4" fmla="*/ 5300 w 49073"/>
                  <a:gd name="connsiteY4" fmla="*/ 80850 h 94863"/>
                  <a:gd name="connsiteX5" fmla="*/ 191 w 49073"/>
                  <a:gd name="connsiteY5" fmla="*/ 89301 h 94863"/>
                  <a:gd name="connsiteX6" fmla="*/ 232 w 49073"/>
                  <a:gd name="connsiteY6" fmla="*/ 89479 h 94863"/>
                  <a:gd name="connsiteX7" fmla="*/ 7081 w 49073"/>
                  <a:gd name="connsiteY7" fmla="*/ 94822 h 94863"/>
                  <a:gd name="connsiteX8" fmla="*/ 8998 w 49073"/>
                  <a:gd name="connsiteY8" fmla="*/ 94822 h 94863"/>
                  <a:gd name="connsiteX9" fmla="*/ 42969 w 49073"/>
                  <a:gd name="connsiteY9" fmla="*/ 69070 h 94863"/>
                  <a:gd name="connsiteX10" fmla="*/ 42969 w 49073"/>
                  <a:gd name="connsiteY10" fmla="*/ 4964 h 94863"/>
                  <a:gd name="connsiteX11" fmla="*/ 34531 w 49073"/>
                  <a:gd name="connsiteY11" fmla="*/ 211 h 94863"/>
                  <a:gd name="connsiteX12" fmla="*/ 33243 w 49073"/>
                  <a:gd name="connsiteY12" fmla="*/ 718 h 9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9073" h="94863">
                    <a:moveTo>
                      <a:pt x="33243" y="718"/>
                    </a:moveTo>
                    <a:cubicBezTo>
                      <a:pt x="29682" y="1992"/>
                      <a:pt x="27833" y="5910"/>
                      <a:pt x="29106" y="9471"/>
                    </a:cubicBezTo>
                    <a:cubicBezTo>
                      <a:pt x="29161" y="9622"/>
                      <a:pt x="29216" y="9759"/>
                      <a:pt x="29271" y="9896"/>
                    </a:cubicBezTo>
                    <a:cubicBezTo>
                      <a:pt x="29271" y="9896"/>
                      <a:pt x="41188" y="40990"/>
                      <a:pt x="30230" y="62358"/>
                    </a:cubicBezTo>
                    <a:cubicBezTo>
                      <a:pt x="25066" y="71905"/>
                      <a:pt x="15929" y="78672"/>
                      <a:pt x="5300" y="80850"/>
                    </a:cubicBezTo>
                    <a:cubicBezTo>
                      <a:pt x="1547" y="81768"/>
                      <a:pt x="-741" y="85562"/>
                      <a:pt x="191" y="89301"/>
                    </a:cubicBezTo>
                    <a:cubicBezTo>
                      <a:pt x="204" y="89356"/>
                      <a:pt x="218" y="89425"/>
                      <a:pt x="232" y="89479"/>
                    </a:cubicBezTo>
                    <a:cubicBezTo>
                      <a:pt x="1040" y="92602"/>
                      <a:pt x="3848" y="94794"/>
                      <a:pt x="7081" y="94822"/>
                    </a:cubicBezTo>
                    <a:lnTo>
                      <a:pt x="8998" y="94822"/>
                    </a:lnTo>
                    <a:cubicBezTo>
                      <a:pt x="23573" y="91685"/>
                      <a:pt x="36010" y="82261"/>
                      <a:pt x="42969" y="69070"/>
                    </a:cubicBezTo>
                    <a:cubicBezTo>
                      <a:pt x="56667" y="41674"/>
                      <a:pt x="42969" y="6471"/>
                      <a:pt x="42969" y="4964"/>
                    </a:cubicBezTo>
                    <a:cubicBezTo>
                      <a:pt x="41955" y="1321"/>
                      <a:pt x="38175" y="-802"/>
                      <a:pt x="34531" y="211"/>
                    </a:cubicBezTo>
                    <a:cubicBezTo>
                      <a:pt x="34079" y="335"/>
                      <a:pt x="33654" y="513"/>
                      <a:pt x="33243" y="7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3313A547-E17D-4ABA-87AC-CB558C9AA2BF}"/>
                  </a:ext>
                </a:extLst>
              </p:cNvPr>
              <p:cNvSpPr/>
              <p:nvPr/>
            </p:nvSpPr>
            <p:spPr>
              <a:xfrm>
                <a:off x="10698436" y="2459234"/>
                <a:ext cx="103335" cy="121268"/>
              </a:xfrm>
              <a:custGeom>
                <a:avLst/>
                <a:gdLst>
                  <a:gd name="connsiteX0" fmla="*/ 100392 w 103335"/>
                  <a:gd name="connsiteY0" fmla="*/ 90116 h 121268"/>
                  <a:gd name="connsiteX1" fmla="*/ 90886 w 103335"/>
                  <a:gd name="connsiteY1" fmla="*/ 91965 h 121268"/>
                  <a:gd name="connsiteX2" fmla="*/ 90667 w 103335"/>
                  <a:gd name="connsiteY2" fmla="*/ 92307 h 121268"/>
                  <a:gd name="connsiteX3" fmla="*/ 73134 w 103335"/>
                  <a:gd name="connsiteY3" fmla="*/ 107238 h 121268"/>
                  <a:gd name="connsiteX4" fmla="*/ 54231 w 103335"/>
                  <a:gd name="connsiteY4" fmla="*/ 75185 h 121268"/>
                  <a:gd name="connsiteX5" fmla="*/ 91626 w 103335"/>
                  <a:gd name="connsiteY5" fmla="*/ 9984 h 121268"/>
                  <a:gd name="connsiteX6" fmla="*/ 88187 w 103335"/>
                  <a:gd name="connsiteY6" fmla="*/ 725 h 121268"/>
                  <a:gd name="connsiteX7" fmla="*/ 88064 w 103335"/>
                  <a:gd name="connsiteY7" fmla="*/ 670 h 121268"/>
                  <a:gd name="connsiteX8" fmla="*/ 78626 w 103335"/>
                  <a:gd name="connsiteY8" fmla="*/ 4190 h 121268"/>
                  <a:gd name="connsiteX9" fmla="*/ 78613 w 103335"/>
                  <a:gd name="connsiteY9" fmla="*/ 4231 h 121268"/>
                  <a:gd name="connsiteX10" fmla="*/ 49300 w 103335"/>
                  <a:gd name="connsiteY10" fmla="*/ 57241 h 121268"/>
                  <a:gd name="connsiteX11" fmla="*/ 40533 w 103335"/>
                  <a:gd name="connsiteY11" fmla="*/ 6286 h 121268"/>
                  <a:gd name="connsiteX12" fmla="*/ 32726 w 103335"/>
                  <a:gd name="connsiteY12" fmla="*/ -15 h 121268"/>
                  <a:gd name="connsiteX13" fmla="*/ 26425 w 103335"/>
                  <a:gd name="connsiteY13" fmla="*/ 7793 h 121268"/>
                  <a:gd name="connsiteX14" fmla="*/ 38616 w 103335"/>
                  <a:gd name="connsiteY14" fmla="*/ 72446 h 121268"/>
                  <a:gd name="connsiteX15" fmla="*/ 22726 w 103335"/>
                  <a:gd name="connsiteY15" fmla="*/ 91074 h 121268"/>
                  <a:gd name="connsiteX16" fmla="*/ 14507 w 103335"/>
                  <a:gd name="connsiteY16" fmla="*/ 98334 h 121268"/>
                  <a:gd name="connsiteX17" fmla="*/ 17247 w 103335"/>
                  <a:gd name="connsiteY17" fmla="*/ 86828 h 121268"/>
                  <a:gd name="connsiteX18" fmla="*/ 12659 w 103335"/>
                  <a:gd name="connsiteY18" fmla="*/ 77719 h 121268"/>
                  <a:gd name="connsiteX19" fmla="*/ 3549 w 103335"/>
                  <a:gd name="connsiteY19" fmla="*/ 82308 h 121268"/>
                  <a:gd name="connsiteX20" fmla="*/ 5467 w 103335"/>
                  <a:gd name="connsiteY20" fmla="*/ 113265 h 121268"/>
                  <a:gd name="connsiteX21" fmla="*/ 10946 w 103335"/>
                  <a:gd name="connsiteY21" fmla="*/ 114772 h 121268"/>
                  <a:gd name="connsiteX22" fmla="*/ 32589 w 103335"/>
                  <a:gd name="connsiteY22" fmla="*/ 101074 h 121268"/>
                  <a:gd name="connsiteX23" fmla="*/ 43821 w 103335"/>
                  <a:gd name="connsiteY23" fmla="*/ 88609 h 121268"/>
                  <a:gd name="connsiteX24" fmla="*/ 69709 w 103335"/>
                  <a:gd name="connsiteY24" fmla="*/ 121073 h 121268"/>
                  <a:gd name="connsiteX25" fmla="*/ 74230 w 103335"/>
                  <a:gd name="connsiteY25" fmla="*/ 121073 h 121268"/>
                  <a:gd name="connsiteX26" fmla="*/ 102447 w 103335"/>
                  <a:gd name="connsiteY26" fmla="*/ 99293 h 121268"/>
                  <a:gd name="connsiteX27" fmla="*/ 100392 w 103335"/>
                  <a:gd name="connsiteY27" fmla="*/ 90116 h 12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3335" h="121268">
                    <a:moveTo>
                      <a:pt x="100392" y="90116"/>
                    </a:moveTo>
                    <a:cubicBezTo>
                      <a:pt x="97256" y="88006"/>
                      <a:pt x="92995" y="88828"/>
                      <a:pt x="90886" y="91965"/>
                    </a:cubicBezTo>
                    <a:cubicBezTo>
                      <a:pt x="90804" y="92075"/>
                      <a:pt x="90735" y="92184"/>
                      <a:pt x="90667" y="92307"/>
                    </a:cubicBezTo>
                    <a:cubicBezTo>
                      <a:pt x="83818" y="102855"/>
                      <a:pt x="76969" y="108334"/>
                      <a:pt x="73134" y="107238"/>
                    </a:cubicBezTo>
                    <a:cubicBezTo>
                      <a:pt x="66559" y="105731"/>
                      <a:pt x="59436" y="93540"/>
                      <a:pt x="54231" y="75185"/>
                    </a:cubicBezTo>
                    <a:cubicBezTo>
                      <a:pt x="68573" y="54584"/>
                      <a:pt x="81079" y="32763"/>
                      <a:pt x="91626" y="9984"/>
                    </a:cubicBezTo>
                    <a:cubicBezTo>
                      <a:pt x="93228" y="6478"/>
                      <a:pt x="91694" y="2327"/>
                      <a:pt x="88187" y="725"/>
                    </a:cubicBezTo>
                    <a:cubicBezTo>
                      <a:pt x="88146" y="711"/>
                      <a:pt x="88105" y="683"/>
                      <a:pt x="88064" y="670"/>
                    </a:cubicBezTo>
                    <a:cubicBezTo>
                      <a:pt x="84489" y="-960"/>
                      <a:pt x="80257" y="615"/>
                      <a:pt x="78626" y="4190"/>
                    </a:cubicBezTo>
                    <a:cubicBezTo>
                      <a:pt x="78626" y="4204"/>
                      <a:pt x="78613" y="4217"/>
                      <a:pt x="78613" y="4231"/>
                    </a:cubicBezTo>
                    <a:cubicBezTo>
                      <a:pt x="70079" y="22559"/>
                      <a:pt x="60285" y="40270"/>
                      <a:pt x="49300" y="57241"/>
                    </a:cubicBezTo>
                    <a:cubicBezTo>
                      <a:pt x="45286" y="40461"/>
                      <a:pt x="42355" y="23449"/>
                      <a:pt x="40533" y="6286"/>
                    </a:cubicBezTo>
                    <a:cubicBezTo>
                      <a:pt x="40040" y="2437"/>
                      <a:pt x="36588" y="-344"/>
                      <a:pt x="32726" y="-15"/>
                    </a:cubicBezTo>
                    <a:cubicBezTo>
                      <a:pt x="28836" y="409"/>
                      <a:pt x="26027" y="3902"/>
                      <a:pt x="26425" y="7793"/>
                    </a:cubicBezTo>
                    <a:cubicBezTo>
                      <a:pt x="28712" y="29640"/>
                      <a:pt x="32794" y="51269"/>
                      <a:pt x="38616" y="72446"/>
                    </a:cubicBezTo>
                    <a:cubicBezTo>
                      <a:pt x="33753" y="79007"/>
                      <a:pt x="28438" y="85239"/>
                      <a:pt x="22726" y="91074"/>
                    </a:cubicBezTo>
                    <a:cubicBezTo>
                      <a:pt x="20151" y="93677"/>
                      <a:pt x="17398" y="96102"/>
                      <a:pt x="14507" y="98334"/>
                    </a:cubicBezTo>
                    <a:cubicBezTo>
                      <a:pt x="15096" y="94430"/>
                      <a:pt x="16014" y="90581"/>
                      <a:pt x="17247" y="86828"/>
                    </a:cubicBezTo>
                    <a:cubicBezTo>
                      <a:pt x="18494" y="83048"/>
                      <a:pt x="16439" y="78966"/>
                      <a:pt x="12659" y="77719"/>
                    </a:cubicBezTo>
                    <a:cubicBezTo>
                      <a:pt x="8878" y="76473"/>
                      <a:pt x="4796" y="78527"/>
                      <a:pt x="3549" y="82308"/>
                    </a:cubicBezTo>
                    <a:cubicBezTo>
                      <a:pt x="-149" y="93540"/>
                      <a:pt x="-2888" y="108060"/>
                      <a:pt x="5467" y="113265"/>
                    </a:cubicBezTo>
                    <a:cubicBezTo>
                      <a:pt x="7111" y="114292"/>
                      <a:pt x="9015" y="114813"/>
                      <a:pt x="10946" y="114772"/>
                    </a:cubicBezTo>
                    <a:cubicBezTo>
                      <a:pt x="19548" y="112881"/>
                      <a:pt x="27205" y="108032"/>
                      <a:pt x="32589" y="101074"/>
                    </a:cubicBezTo>
                    <a:cubicBezTo>
                      <a:pt x="36424" y="97239"/>
                      <a:pt x="40123" y="92992"/>
                      <a:pt x="43821" y="88609"/>
                    </a:cubicBezTo>
                    <a:cubicBezTo>
                      <a:pt x="50259" y="105320"/>
                      <a:pt x="58751" y="118470"/>
                      <a:pt x="69709" y="121073"/>
                    </a:cubicBezTo>
                    <a:cubicBezTo>
                      <a:pt x="71202" y="121278"/>
                      <a:pt x="72723" y="121278"/>
                      <a:pt x="74230" y="121073"/>
                    </a:cubicBezTo>
                    <a:cubicBezTo>
                      <a:pt x="83681" y="121073"/>
                      <a:pt x="93133" y="113813"/>
                      <a:pt x="102447" y="99293"/>
                    </a:cubicBezTo>
                    <a:cubicBezTo>
                      <a:pt x="104159" y="96156"/>
                      <a:pt x="103283" y="92225"/>
                      <a:pt x="100392" y="9011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F8BD50B6-3B7B-49FD-A209-AF1930412BC9}"/>
                  </a:ext>
                </a:extLst>
              </p:cNvPr>
              <p:cNvSpPr/>
              <p:nvPr/>
            </p:nvSpPr>
            <p:spPr>
              <a:xfrm>
                <a:off x="10836754" y="2457503"/>
                <a:ext cx="194222" cy="288046"/>
              </a:xfrm>
              <a:custGeom>
                <a:avLst/>
                <a:gdLst>
                  <a:gd name="connsiteX0" fmla="*/ 142336 w 194222"/>
                  <a:gd name="connsiteY0" fmla="*/ 2264 h 288046"/>
                  <a:gd name="connsiteX1" fmla="*/ 105490 w 194222"/>
                  <a:gd name="connsiteY1" fmla="*/ 82396 h 288046"/>
                  <a:gd name="connsiteX2" fmla="*/ 104120 w 194222"/>
                  <a:gd name="connsiteY2" fmla="*/ 82396 h 288046"/>
                  <a:gd name="connsiteX3" fmla="*/ 101243 w 194222"/>
                  <a:gd name="connsiteY3" fmla="*/ 91984 h 288046"/>
                  <a:gd name="connsiteX4" fmla="*/ 103983 w 194222"/>
                  <a:gd name="connsiteY4" fmla="*/ 96367 h 288046"/>
                  <a:gd name="connsiteX5" fmla="*/ 100011 w 194222"/>
                  <a:gd name="connsiteY5" fmla="*/ 158829 h 288046"/>
                  <a:gd name="connsiteX6" fmla="*/ 97545 w 194222"/>
                  <a:gd name="connsiteY6" fmla="*/ 202936 h 288046"/>
                  <a:gd name="connsiteX7" fmla="*/ 57273 w 194222"/>
                  <a:gd name="connsiteY7" fmla="*/ 273342 h 288046"/>
                  <a:gd name="connsiteX8" fmla="*/ 13715 w 194222"/>
                  <a:gd name="connsiteY8" fmla="*/ 235262 h 288046"/>
                  <a:gd name="connsiteX9" fmla="*/ 4469 w 194222"/>
                  <a:gd name="connsiteY9" fmla="*/ 231262 h 288046"/>
                  <a:gd name="connsiteX10" fmla="*/ 4400 w 194222"/>
                  <a:gd name="connsiteY10" fmla="*/ 231290 h 288046"/>
                  <a:gd name="connsiteX11" fmla="*/ 428 w 194222"/>
                  <a:gd name="connsiteY11" fmla="*/ 240467 h 288046"/>
                  <a:gd name="connsiteX12" fmla="*/ 53164 w 194222"/>
                  <a:gd name="connsiteY12" fmla="*/ 287861 h 288046"/>
                  <a:gd name="connsiteX13" fmla="*/ 59465 w 194222"/>
                  <a:gd name="connsiteY13" fmla="*/ 287861 h 288046"/>
                  <a:gd name="connsiteX14" fmla="*/ 111790 w 194222"/>
                  <a:gd name="connsiteY14" fmla="*/ 204442 h 288046"/>
                  <a:gd name="connsiteX15" fmla="*/ 114256 w 194222"/>
                  <a:gd name="connsiteY15" fmla="*/ 160062 h 288046"/>
                  <a:gd name="connsiteX16" fmla="*/ 117133 w 194222"/>
                  <a:gd name="connsiteY16" fmla="*/ 110476 h 288046"/>
                  <a:gd name="connsiteX17" fmla="*/ 133707 w 194222"/>
                  <a:gd name="connsiteY17" fmla="*/ 117736 h 288046"/>
                  <a:gd name="connsiteX18" fmla="*/ 172608 w 194222"/>
                  <a:gd name="connsiteY18" fmla="*/ 103079 h 288046"/>
                  <a:gd name="connsiteX19" fmla="*/ 184662 w 194222"/>
                  <a:gd name="connsiteY19" fmla="*/ 18290 h 288046"/>
                  <a:gd name="connsiteX20" fmla="*/ 142336 w 194222"/>
                  <a:gd name="connsiteY20" fmla="*/ 2264 h 288046"/>
                  <a:gd name="connsiteX21" fmla="*/ 163020 w 194222"/>
                  <a:gd name="connsiteY21" fmla="*/ 92532 h 288046"/>
                  <a:gd name="connsiteX22" fmla="*/ 135624 w 194222"/>
                  <a:gd name="connsiteY22" fmla="*/ 103764 h 288046"/>
                  <a:gd name="connsiteX23" fmla="*/ 118091 w 194222"/>
                  <a:gd name="connsiteY23" fmla="*/ 92669 h 288046"/>
                  <a:gd name="connsiteX24" fmla="*/ 146856 w 194222"/>
                  <a:gd name="connsiteY24" fmla="*/ 15414 h 288046"/>
                  <a:gd name="connsiteX25" fmla="*/ 172060 w 194222"/>
                  <a:gd name="connsiteY25" fmla="*/ 25824 h 288046"/>
                  <a:gd name="connsiteX26" fmla="*/ 163020 w 194222"/>
                  <a:gd name="connsiteY26" fmla="*/ 92532 h 288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94222" h="288046">
                    <a:moveTo>
                      <a:pt x="142336" y="2264"/>
                    </a:moveTo>
                    <a:cubicBezTo>
                      <a:pt x="120009" y="10757"/>
                      <a:pt x="110421" y="41851"/>
                      <a:pt x="105490" y="82396"/>
                    </a:cubicBezTo>
                    <a:lnTo>
                      <a:pt x="104120" y="82396"/>
                    </a:lnTo>
                    <a:cubicBezTo>
                      <a:pt x="100695" y="84272"/>
                      <a:pt x="99421" y="88546"/>
                      <a:pt x="101243" y="91984"/>
                    </a:cubicBezTo>
                    <a:cubicBezTo>
                      <a:pt x="101243" y="91984"/>
                      <a:pt x="102339" y="93902"/>
                      <a:pt x="103983" y="96367"/>
                    </a:cubicBezTo>
                    <a:cubicBezTo>
                      <a:pt x="102202" y="115955"/>
                      <a:pt x="101106" y="137461"/>
                      <a:pt x="100011" y="158829"/>
                    </a:cubicBezTo>
                    <a:cubicBezTo>
                      <a:pt x="99325" y="173622"/>
                      <a:pt x="98504" y="188553"/>
                      <a:pt x="97545" y="202936"/>
                    </a:cubicBezTo>
                    <a:cubicBezTo>
                      <a:pt x="94531" y="247727"/>
                      <a:pt x="75081" y="270465"/>
                      <a:pt x="57273" y="273342"/>
                    </a:cubicBezTo>
                    <a:cubicBezTo>
                      <a:pt x="39466" y="276218"/>
                      <a:pt x="24262" y="261699"/>
                      <a:pt x="13715" y="235262"/>
                    </a:cubicBezTo>
                    <a:cubicBezTo>
                      <a:pt x="12263" y="231605"/>
                      <a:pt x="8126" y="229811"/>
                      <a:pt x="4469" y="231262"/>
                    </a:cubicBezTo>
                    <a:cubicBezTo>
                      <a:pt x="4441" y="231276"/>
                      <a:pt x="4428" y="231276"/>
                      <a:pt x="4400" y="231290"/>
                    </a:cubicBezTo>
                    <a:cubicBezTo>
                      <a:pt x="839" y="232810"/>
                      <a:pt x="-901" y="236837"/>
                      <a:pt x="428" y="240467"/>
                    </a:cubicBezTo>
                    <a:cubicBezTo>
                      <a:pt x="12482" y="270602"/>
                      <a:pt x="31933" y="287861"/>
                      <a:pt x="53164" y="287861"/>
                    </a:cubicBezTo>
                    <a:cubicBezTo>
                      <a:pt x="55260" y="288053"/>
                      <a:pt x="57369" y="288053"/>
                      <a:pt x="59465" y="287861"/>
                    </a:cubicBezTo>
                    <a:cubicBezTo>
                      <a:pt x="87546" y="283478"/>
                      <a:pt x="108640" y="249919"/>
                      <a:pt x="111790" y="204442"/>
                    </a:cubicBezTo>
                    <a:cubicBezTo>
                      <a:pt x="112749" y="189923"/>
                      <a:pt x="113434" y="174992"/>
                      <a:pt x="114256" y="160062"/>
                    </a:cubicBezTo>
                    <a:cubicBezTo>
                      <a:pt x="115078" y="145131"/>
                      <a:pt x="115900" y="126502"/>
                      <a:pt x="117133" y="110476"/>
                    </a:cubicBezTo>
                    <a:cubicBezTo>
                      <a:pt x="121995" y="114188"/>
                      <a:pt x="127680" y="116681"/>
                      <a:pt x="133707" y="117736"/>
                    </a:cubicBezTo>
                    <a:cubicBezTo>
                      <a:pt x="148267" y="119338"/>
                      <a:pt x="162718" y="113900"/>
                      <a:pt x="172608" y="103079"/>
                    </a:cubicBezTo>
                    <a:cubicBezTo>
                      <a:pt x="195976" y="81122"/>
                      <a:pt x="200990" y="45891"/>
                      <a:pt x="184662" y="18290"/>
                    </a:cubicBezTo>
                    <a:cubicBezTo>
                      <a:pt x="176731" y="2908"/>
                      <a:pt x="158472" y="-4009"/>
                      <a:pt x="142336" y="2264"/>
                    </a:cubicBezTo>
                    <a:close/>
                    <a:moveTo>
                      <a:pt x="163020" y="92532"/>
                    </a:moveTo>
                    <a:cubicBezTo>
                      <a:pt x="156198" y="100422"/>
                      <a:pt x="146021" y="104600"/>
                      <a:pt x="135624" y="103764"/>
                    </a:cubicBezTo>
                    <a:cubicBezTo>
                      <a:pt x="128666" y="102230"/>
                      <a:pt x="122461" y="98299"/>
                      <a:pt x="118091" y="92669"/>
                    </a:cubicBezTo>
                    <a:cubicBezTo>
                      <a:pt x="122064" y="53357"/>
                      <a:pt x="129597" y="22126"/>
                      <a:pt x="146856" y="15414"/>
                    </a:cubicBezTo>
                    <a:cubicBezTo>
                      <a:pt x="156678" y="11935"/>
                      <a:pt x="167554" y="16428"/>
                      <a:pt x="172060" y="25824"/>
                    </a:cubicBezTo>
                    <a:cubicBezTo>
                      <a:pt x="184676" y="47508"/>
                      <a:pt x="180950" y="74985"/>
                      <a:pt x="163020" y="9253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71ECC04C-E5A3-4990-9CDB-A466445F42EE}"/>
                  </a:ext>
                </a:extLst>
              </p:cNvPr>
              <p:cNvSpPr/>
              <p:nvPr/>
            </p:nvSpPr>
            <p:spPr>
              <a:xfrm>
                <a:off x="11124825" y="2556925"/>
                <a:ext cx="93208" cy="140949"/>
              </a:xfrm>
              <a:custGeom>
                <a:avLst/>
                <a:gdLst>
                  <a:gd name="connsiteX0" fmla="*/ 47540 w 93208"/>
                  <a:gd name="connsiteY0" fmla="*/ 65707 h 140949"/>
                  <a:gd name="connsiteX1" fmla="*/ 47540 w 93208"/>
                  <a:gd name="connsiteY1" fmla="*/ 139812 h 140949"/>
                  <a:gd name="connsiteX2" fmla="*/ 51924 w 93208"/>
                  <a:gd name="connsiteY2" fmla="*/ 140908 h 140949"/>
                  <a:gd name="connsiteX3" fmla="*/ 62471 w 93208"/>
                  <a:gd name="connsiteY3" fmla="*/ 135429 h 140949"/>
                  <a:gd name="connsiteX4" fmla="*/ 91784 w 93208"/>
                  <a:gd name="connsiteY4" fmla="*/ 103102 h 140949"/>
                  <a:gd name="connsiteX5" fmla="*/ 90318 w 93208"/>
                  <a:gd name="connsiteY5" fmla="*/ 93130 h 140949"/>
                  <a:gd name="connsiteX6" fmla="*/ 90277 w 93208"/>
                  <a:gd name="connsiteY6" fmla="*/ 93103 h 140949"/>
                  <a:gd name="connsiteX7" fmla="*/ 80497 w 93208"/>
                  <a:gd name="connsiteY7" fmla="*/ 94500 h 140949"/>
                  <a:gd name="connsiteX8" fmla="*/ 80415 w 93208"/>
                  <a:gd name="connsiteY8" fmla="*/ 94610 h 140949"/>
                  <a:gd name="connsiteX9" fmla="*/ 54937 w 93208"/>
                  <a:gd name="connsiteY9" fmla="*/ 122827 h 140949"/>
                  <a:gd name="connsiteX10" fmla="*/ 61375 w 93208"/>
                  <a:gd name="connsiteY10" fmla="*/ 68036 h 140949"/>
                  <a:gd name="connsiteX11" fmla="*/ 67265 w 93208"/>
                  <a:gd name="connsiteY11" fmla="*/ 25162 h 140949"/>
                  <a:gd name="connsiteX12" fmla="*/ 60416 w 93208"/>
                  <a:gd name="connsiteY12" fmla="*/ 5027 h 140949"/>
                  <a:gd name="connsiteX13" fmla="*/ 14529 w 93208"/>
                  <a:gd name="connsiteY13" fmla="*/ 74611 h 140949"/>
                  <a:gd name="connsiteX14" fmla="*/ 15761 w 93208"/>
                  <a:gd name="connsiteY14" fmla="*/ 7355 h 140949"/>
                  <a:gd name="connsiteX15" fmla="*/ 8776 w 93208"/>
                  <a:gd name="connsiteY15" fmla="*/ -42 h 140949"/>
                  <a:gd name="connsiteX16" fmla="*/ 1516 w 93208"/>
                  <a:gd name="connsiteY16" fmla="*/ 6944 h 140949"/>
                  <a:gd name="connsiteX17" fmla="*/ 6995 w 93208"/>
                  <a:gd name="connsiteY17" fmla="*/ 115019 h 140949"/>
                  <a:gd name="connsiteX18" fmla="*/ 15351 w 93208"/>
                  <a:gd name="connsiteY18" fmla="*/ 109814 h 140949"/>
                  <a:gd name="connsiteX19" fmla="*/ 52335 w 93208"/>
                  <a:gd name="connsiteY19" fmla="*/ 30915 h 140949"/>
                  <a:gd name="connsiteX20" fmla="*/ 47540 w 93208"/>
                  <a:gd name="connsiteY20" fmla="*/ 65707 h 140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3208" h="140949">
                    <a:moveTo>
                      <a:pt x="47540" y="65707"/>
                    </a:moveTo>
                    <a:cubicBezTo>
                      <a:pt x="39732" y="117622"/>
                      <a:pt x="38089" y="134196"/>
                      <a:pt x="47540" y="139812"/>
                    </a:cubicBezTo>
                    <a:cubicBezTo>
                      <a:pt x="48910" y="140497"/>
                      <a:pt x="50403" y="140867"/>
                      <a:pt x="51924" y="140908"/>
                    </a:cubicBezTo>
                    <a:cubicBezTo>
                      <a:pt x="56019" y="140538"/>
                      <a:pt x="59813" y="138579"/>
                      <a:pt x="62471" y="135429"/>
                    </a:cubicBezTo>
                    <a:cubicBezTo>
                      <a:pt x="72840" y="125210"/>
                      <a:pt x="82634" y="114430"/>
                      <a:pt x="91784" y="103102"/>
                    </a:cubicBezTo>
                    <a:cubicBezTo>
                      <a:pt x="94126" y="99952"/>
                      <a:pt x="93482" y="95486"/>
                      <a:pt x="90318" y="93130"/>
                    </a:cubicBezTo>
                    <a:cubicBezTo>
                      <a:pt x="90305" y="93130"/>
                      <a:pt x="90291" y="93117"/>
                      <a:pt x="90277" y="93103"/>
                    </a:cubicBezTo>
                    <a:cubicBezTo>
                      <a:pt x="87195" y="90788"/>
                      <a:pt x="82812" y="91418"/>
                      <a:pt x="80497" y="94500"/>
                    </a:cubicBezTo>
                    <a:cubicBezTo>
                      <a:pt x="80469" y="94541"/>
                      <a:pt x="80442" y="94568"/>
                      <a:pt x="80415" y="94610"/>
                    </a:cubicBezTo>
                    <a:cubicBezTo>
                      <a:pt x="72402" y="104445"/>
                      <a:pt x="63909" y="113855"/>
                      <a:pt x="54937" y="122827"/>
                    </a:cubicBezTo>
                    <a:cubicBezTo>
                      <a:pt x="55992" y="104458"/>
                      <a:pt x="58143" y="86158"/>
                      <a:pt x="61375" y="68036"/>
                    </a:cubicBezTo>
                    <a:cubicBezTo>
                      <a:pt x="63567" y="53517"/>
                      <a:pt x="65758" y="38586"/>
                      <a:pt x="67265" y="25162"/>
                    </a:cubicBezTo>
                    <a:cubicBezTo>
                      <a:pt x="67950" y="18861"/>
                      <a:pt x="69320" y="7081"/>
                      <a:pt x="60416" y="5027"/>
                    </a:cubicBezTo>
                    <a:cubicBezTo>
                      <a:pt x="48362" y="2287"/>
                      <a:pt x="27816" y="44202"/>
                      <a:pt x="14529" y="74611"/>
                    </a:cubicBezTo>
                    <a:cubicBezTo>
                      <a:pt x="14529" y="55571"/>
                      <a:pt x="14529" y="30641"/>
                      <a:pt x="15761" y="7355"/>
                    </a:cubicBezTo>
                    <a:cubicBezTo>
                      <a:pt x="15844" y="3397"/>
                      <a:pt x="12735" y="109"/>
                      <a:pt x="8776" y="-42"/>
                    </a:cubicBezTo>
                    <a:cubicBezTo>
                      <a:pt x="4954" y="150"/>
                      <a:pt x="1859" y="3136"/>
                      <a:pt x="1516" y="6944"/>
                    </a:cubicBezTo>
                    <a:cubicBezTo>
                      <a:pt x="-1361" y="113649"/>
                      <a:pt x="-539" y="113786"/>
                      <a:pt x="6995" y="115019"/>
                    </a:cubicBezTo>
                    <a:cubicBezTo>
                      <a:pt x="10666" y="115485"/>
                      <a:pt x="14145" y="113307"/>
                      <a:pt x="15351" y="109814"/>
                    </a:cubicBezTo>
                    <a:cubicBezTo>
                      <a:pt x="26158" y="82830"/>
                      <a:pt x="38500" y="56475"/>
                      <a:pt x="52335" y="30915"/>
                    </a:cubicBezTo>
                    <a:cubicBezTo>
                      <a:pt x="51238" y="42010"/>
                      <a:pt x="49732" y="54064"/>
                      <a:pt x="47540" y="657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C31C5381-3C6F-4E4D-A6B1-28E6DA08642D}"/>
                  </a:ext>
                </a:extLst>
              </p:cNvPr>
              <p:cNvSpPr/>
              <p:nvPr/>
            </p:nvSpPr>
            <p:spPr>
              <a:xfrm>
                <a:off x="11155591" y="2535377"/>
                <a:ext cx="324305" cy="315950"/>
              </a:xfrm>
              <a:custGeom>
                <a:avLst/>
                <a:gdLst>
                  <a:gd name="connsiteX0" fmla="*/ 296618 w 324305"/>
                  <a:gd name="connsiteY0" fmla="*/ 5481 h 315950"/>
                  <a:gd name="connsiteX1" fmla="*/ 228130 w 324305"/>
                  <a:gd name="connsiteY1" fmla="*/ 21370 h 315950"/>
                  <a:gd name="connsiteX2" fmla="*/ 151423 w 324305"/>
                  <a:gd name="connsiteY2" fmla="*/ 14110 h 315950"/>
                  <a:gd name="connsiteX3" fmla="*/ 131287 w 324305"/>
                  <a:gd name="connsiteY3" fmla="*/ 10001 h 315950"/>
                  <a:gd name="connsiteX4" fmla="*/ 113754 w 324305"/>
                  <a:gd name="connsiteY4" fmla="*/ 14658 h 315950"/>
                  <a:gd name="connsiteX5" fmla="*/ 104029 w 324305"/>
                  <a:gd name="connsiteY5" fmla="*/ 71093 h 315950"/>
                  <a:gd name="connsiteX6" fmla="*/ 103344 w 324305"/>
                  <a:gd name="connsiteY6" fmla="*/ 114378 h 315950"/>
                  <a:gd name="connsiteX7" fmla="*/ 42115 w 324305"/>
                  <a:gd name="connsiteY7" fmla="*/ 298064 h 315950"/>
                  <a:gd name="connsiteX8" fmla="*/ 40334 w 324305"/>
                  <a:gd name="connsiteY8" fmla="*/ 270668 h 315950"/>
                  <a:gd name="connsiteX9" fmla="*/ 37047 w 324305"/>
                  <a:gd name="connsiteY9" fmla="*/ 228342 h 315950"/>
                  <a:gd name="connsiteX10" fmla="*/ 21295 w 324305"/>
                  <a:gd name="connsiteY10" fmla="*/ 200947 h 315950"/>
                  <a:gd name="connsiteX11" fmla="*/ 1433 w 324305"/>
                  <a:gd name="connsiteY11" fmla="*/ 210399 h 315950"/>
                  <a:gd name="connsiteX12" fmla="*/ 2720 w 324305"/>
                  <a:gd name="connsiteY12" fmla="*/ 220192 h 315950"/>
                  <a:gd name="connsiteX13" fmla="*/ 2803 w 324305"/>
                  <a:gd name="connsiteY13" fmla="*/ 220261 h 315950"/>
                  <a:gd name="connsiteX14" fmla="*/ 12802 w 324305"/>
                  <a:gd name="connsiteY14" fmla="*/ 219028 h 315950"/>
                  <a:gd name="connsiteX15" fmla="*/ 12802 w 324305"/>
                  <a:gd name="connsiteY15" fmla="*/ 219028 h 315950"/>
                  <a:gd name="connsiteX16" fmla="*/ 17733 w 324305"/>
                  <a:gd name="connsiteY16" fmla="*/ 214782 h 315950"/>
                  <a:gd name="connsiteX17" fmla="*/ 23075 w 324305"/>
                  <a:gd name="connsiteY17" fmla="*/ 230123 h 315950"/>
                  <a:gd name="connsiteX18" fmla="*/ 26089 w 324305"/>
                  <a:gd name="connsiteY18" fmla="*/ 271216 h 315950"/>
                  <a:gd name="connsiteX19" fmla="*/ 36773 w 324305"/>
                  <a:gd name="connsiteY19" fmla="*/ 315734 h 315950"/>
                  <a:gd name="connsiteX20" fmla="*/ 40334 w 324305"/>
                  <a:gd name="connsiteY20" fmla="*/ 315734 h 315950"/>
                  <a:gd name="connsiteX21" fmla="*/ 49375 w 324305"/>
                  <a:gd name="connsiteY21" fmla="*/ 311214 h 315950"/>
                  <a:gd name="connsiteX22" fmla="*/ 117863 w 324305"/>
                  <a:gd name="connsiteY22" fmla="*/ 114241 h 315950"/>
                  <a:gd name="connsiteX23" fmla="*/ 118685 w 324305"/>
                  <a:gd name="connsiteY23" fmla="*/ 70408 h 315950"/>
                  <a:gd name="connsiteX24" fmla="*/ 123753 w 324305"/>
                  <a:gd name="connsiteY24" fmla="*/ 24521 h 315950"/>
                  <a:gd name="connsiteX25" fmla="*/ 130054 w 324305"/>
                  <a:gd name="connsiteY25" fmla="*/ 23425 h 315950"/>
                  <a:gd name="connsiteX26" fmla="*/ 147999 w 324305"/>
                  <a:gd name="connsiteY26" fmla="*/ 27123 h 315950"/>
                  <a:gd name="connsiteX27" fmla="*/ 228541 w 324305"/>
                  <a:gd name="connsiteY27" fmla="*/ 34931 h 315950"/>
                  <a:gd name="connsiteX28" fmla="*/ 303467 w 324305"/>
                  <a:gd name="connsiteY28" fmla="*/ 17672 h 315950"/>
                  <a:gd name="connsiteX29" fmla="*/ 310042 w 324305"/>
                  <a:gd name="connsiteY29" fmla="*/ 14658 h 315950"/>
                  <a:gd name="connsiteX30" fmla="*/ 310042 w 324305"/>
                  <a:gd name="connsiteY30" fmla="*/ 22055 h 315950"/>
                  <a:gd name="connsiteX31" fmla="*/ 307166 w 324305"/>
                  <a:gd name="connsiteY31" fmla="*/ 96160 h 315950"/>
                  <a:gd name="connsiteX32" fmla="*/ 313741 w 324305"/>
                  <a:gd name="connsiteY32" fmla="*/ 103830 h 315950"/>
                  <a:gd name="connsiteX33" fmla="*/ 321411 w 324305"/>
                  <a:gd name="connsiteY33" fmla="*/ 97255 h 315950"/>
                  <a:gd name="connsiteX34" fmla="*/ 324288 w 324305"/>
                  <a:gd name="connsiteY34" fmla="*/ 22055 h 315950"/>
                  <a:gd name="connsiteX35" fmla="*/ 317850 w 324305"/>
                  <a:gd name="connsiteY35" fmla="*/ 1508 h 315950"/>
                  <a:gd name="connsiteX36" fmla="*/ 296618 w 324305"/>
                  <a:gd name="connsiteY36" fmla="*/ 5481 h 315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24305" h="315950">
                    <a:moveTo>
                      <a:pt x="296618" y="5481"/>
                    </a:moveTo>
                    <a:cubicBezTo>
                      <a:pt x="275414" y="16233"/>
                      <a:pt x="251909" y="21699"/>
                      <a:pt x="228130" y="21370"/>
                    </a:cubicBezTo>
                    <a:cubicBezTo>
                      <a:pt x="202337" y="22987"/>
                      <a:pt x="176449" y="20535"/>
                      <a:pt x="151423" y="14110"/>
                    </a:cubicBezTo>
                    <a:cubicBezTo>
                      <a:pt x="144848" y="12138"/>
                      <a:pt x="138109" y="10768"/>
                      <a:pt x="131287" y="10001"/>
                    </a:cubicBezTo>
                    <a:cubicBezTo>
                      <a:pt x="125041" y="8878"/>
                      <a:pt x="118617" y="10576"/>
                      <a:pt x="113754" y="14658"/>
                    </a:cubicBezTo>
                    <a:cubicBezTo>
                      <a:pt x="104029" y="23425"/>
                      <a:pt x="104029" y="42054"/>
                      <a:pt x="104029" y="71093"/>
                    </a:cubicBezTo>
                    <a:cubicBezTo>
                      <a:pt x="104029" y="83558"/>
                      <a:pt x="104029" y="98488"/>
                      <a:pt x="103344" y="114378"/>
                    </a:cubicBezTo>
                    <a:cubicBezTo>
                      <a:pt x="100604" y="174648"/>
                      <a:pt x="58963" y="273271"/>
                      <a:pt x="42115" y="298064"/>
                    </a:cubicBezTo>
                    <a:cubicBezTo>
                      <a:pt x="41156" y="291078"/>
                      <a:pt x="40608" y="279709"/>
                      <a:pt x="40334" y="270668"/>
                    </a:cubicBezTo>
                    <a:cubicBezTo>
                      <a:pt x="39992" y="256505"/>
                      <a:pt x="38896" y="242383"/>
                      <a:pt x="37047" y="228342"/>
                    </a:cubicBezTo>
                    <a:cubicBezTo>
                      <a:pt x="36088" y="222452"/>
                      <a:pt x="33348" y="204372"/>
                      <a:pt x="21295" y="200947"/>
                    </a:cubicBezTo>
                    <a:cubicBezTo>
                      <a:pt x="9241" y="197523"/>
                      <a:pt x="2255" y="209166"/>
                      <a:pt x="1433" y="210399"/>
                    </a:cubicBezTo>
                    <a:cubicBezTo>
                      <a:pt x="-923" y="213453"/>
                      <a:pt x="-348" y="217850"/>
                      <a:pt x="2720" y="220192"/>
                    </a:cubicBezTo>
                    <a:cubicBezTo>
                      <a:pt x="2748" y="220220"/>
                      <a:pt x="2775" y="220234"/>
                      <a:pt x="2803" y="220261"/>
                    </a:cubicBezTo>
                    <a:cubicBezTo>
                      <a:pt x="5898" y="222685"/>
                      <a:pt x="10377" y="222137"/>
                      <a:pt x="12802" y="219028"/>
                    </a:cubicBezTo>
                    <a:cubicBezTo>
                      <a:pt x="12802" y="219028"/>
                      <a:pt x="12802" y="219028"/>
                      <a:pt x="12802" y="219028"/>
                    </a:cubicBezTo>
                    <a:cubicBezTo>
                      <a:pt x="14035" y="217193"/>
                      <a:pt x="15733" y="215727"/>
                      <a:pt x="17733" y="214782"/>
                    </a:cubicBezTo>
                    <a:cubicBezTo>
                      <a:pt x="17733" y="214782"/>
                      <a:pt x="21021" y="216699"/>
                      <a:pt x="23075" y="230123"/>
                    </a:cubicBezTo>
                    <a:cubicBezTo>
                      <a:pt x="24801" y="243752"/>
                      <a:pt x="25801" y="257478"/>
                      <a:pt x="26089" y="271216"/>
                    </a:cubicBezTo>
                    <a:cubicBezTo>
                      <a:pt x="27185" y="299571"/>
                      <a:pt x="28144" y="312310"/>
                      <a:pt x="36773" y="315734"/>
                    </a:cubicBezTo>
                    <a:cubicBezTo>
                      <a:pt x="37951" y="315967"/>
                      <a:pt x="39156" y="315967"/>
                      <a:pt x="40334" y="315734"/>
                    </a:cubicBezTo>
                    <a:cubicBezTo>
                      <a:pt x="43841" y="315528"/>
                      <a:pt x="47101" y="313885"/>
                      <a:pt x="49375" y="311214"/>
                    </a:cubicBezTo>
                    <a:cubicBezTo>
                      <a:pt x="65401" y="295187"/>
                      <a:pt x="114576" y="180538"/>
                      <a:pt x="117863" y="114241"/>
                    </a:cubicBezTo>
                    <a:cubicBezTo>
                      <a:pt x="118685" y="97529"/>
                      <a:pt x="118685" y="83147"/>
                      <a:pt x="118685" y="70408"/>
                    </a:cubicBezTo>
                    <a:cubicBezTo>
                      <a:pt x="118685" y="48218"/>
                      <a:pt x="118685" y="29315"/>
                      <a:pt x="123753" y="24521"/>
                    </a:cubicBezTo>
                    <a:cubicBezTo>
                      <a:pt x="123753" y="24521"/>
                      <a:pt x="125534" y="22877"/>
                      <a:pt x="130054" y="23425"/>
                    </a:cubicBezTo>
                    <a:cubicBezTo>
                      <a:pt x="136136" y="24123"/>
                      <a:pt x="142136" y="25356"/>
                      <a:pt x="147999" y="27123"/>
                    </a:cubicBezTo>
                    <a:cubicBezTo>
                      <a:pt x="174271" y="33958"/>
                      <a:pt x="201447" y="36588"/>
                      <a:pt x="228541" y="34931"/>
                    </a:cubicBezTo>
                    <a:cubicBezTo>
                      <a:pt x="254539" y="35301"/>
                      <a:pt x="280250" y="29383"/>
                      <a:pt x="303467" y="17672"/>
                    </a:cubicBezTo>
                    <a:lnTo>
                      <a:pt x="310042" y="14658"/>
                    </a:lnTo>
                    <a:cubicBezTo>
                      <a:pt x="310042" y="16165"/>
                      <a:pt x="310042" y="18494"/>
                      <a:pt x="310042" y="22055"/>
                    </a:cubicBezTo>
                    <a:cubicBezTo>
                      <a:pt x="310042" y="58765"/>
                      <a:pt x="307303" y="95749"/>
                      <a:pt x="307166" y="96160"/>
                    </a:cubicBezTo>
                    <a:cubicBezTo>
                      <a:pt x="306933" y="100077"/>
                      <a:pt x="309837" y="103474"/>
                      <a:pt x="313741" y="103830"/>
                    </a:cubicBezTo>
                    <a:cubicBezTo>
                      <a:pt x="317631" y="103995"/>
                      <a:pt x="320987" y="101118"/>
                      <a:pt x="321411" y="97255"/>
                    </a:cubicBezTo>
                    <a:cubicBezTo>
                      <a:pt x="321411" y="97255"/>
                      <a:pt x="324288" y="59313"/>
                      <a:pt x="324288" y="22055"/>
                    </a:cubicBezTo>
                    <a:cubicBezTo>
                      <a:pt x="324288" y="13289"/>
                      <a:pt x="324288" y="5207"/>
                      <a:pt x="317850" y="1508"/>
                    </a:cubicBezTo>
                    <a:cubicBezTo>
                      <a:pt x="311412" y="-2190"/>
                      <a:pt x="305385" y="1371"/>
                      <a:pt x="296618" y="548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4946E1DC-F4BB-4BAD-9495-462F1042479A}"/>
                  </a:ext>
                </a:extLst>
              </p:cNvPr>
              <p:cNvSpPr/>
              <p:nvPr/>
            </p:nvSpPr>
            <p:spPr>
              <a:xfrm>
                <a:off x="11290167" y="2596649"/>
                <a:ext cx="103163" cy="168892"/>
              </a:xfrm>
              <a:custGeom>
                <a:avLst/>
                <a:gdLst>
                  <a:gd name="connsiteX0" fmla="*/ 98074 w 103163"/>
                  <a:gd name="connsiteY0" fmla="*/ 40778 h 168892"/>
                  <a:gd name="connsiteX1" fmla="*/ 89307 w 103163"/>
                  <a:gd name="connsiteY1" fmla="*/ 45572 h 168892"/>
                  <a:gd name="connsiteX2" fmla="*/ 72733 w 103163"/>
                  <a:gd name="connsiteY2" fmla="*/ 100363 h 168892"/>
                  <a:gd name="connsiteX3" fmla="*/ 22600 w 103163"/>
                  <a:gd name="connsiteY3" fmla="*/ 95979 h 168892"/>
                  <a:gd name="connsiteX4" fmla="*/ 39311 w 103163"/>
                  <a:gd name="connsiteY4" fmla="*/ 70502 h 168892"/>
                  <a:gd name="connsiteX5" fmla="*/ 46297 w 103163"/>
                  <a:gd name="connsiteY5" fmla="*/ 13382 h 168892"/>
                  <a:gd name="connsiteX6" fmla="*/ 46297 w 103163"/>
                  <a:gd name="connsiteY6" fmla="*/ 7081 h 168892"/>
                  <a:gd name="connsiteX7" fmla="*/ 39174 w 103163"/>
                  <a:gd name="connsiteY7" fmla="*/ -42 h 168892"/>
                  <a:gd name="connsiteX8" fmla="*/ 32051 w 103163"/>
                  <a:gd name="connsiteY8" fmla="*/ 7081 h 168892"/>
                  <a:gd name="connsiteX9" fmla="*/ 32051 w 103163"/>
                  <a:gd name="connsiteY9" fmla="*/ 14615 h 168892"/>
                  <a:gd name="connsiteX10" fmla="*/ 26572 w 103163"/>
                  <a:gd name="connsiteY10" fmla="*/ 64064 h 168892"/>
                  <a:gd name="connsiteX11" fmla="*/ 2601 w 103163"/>
                  <a:gd name="connsiteY11" fmla="*/ 96253 h 168892"/>
                  <a:gd name="connsiteX12" fmla="*/ 272 w 103163"/>
                  <a:gd name="connsiteY12" fmla="*/ 103787 h 168892"/>
                  <a:gd name="connsiteX13" fmla="*/ 6437 w 103163"/>
                  <a:gd name="connsiteY13" fmla="*/ 108855 h 168892"/>
                  <a:gd name="connsiteX14" fmla="*/ 68624 w 103163"/>
                  <a:gd name="connsiteY14" fmla="*/ 114197 h 168892"/>
                  <a:gd name="connsiteX15" fmla="*/ 54927 w 103163"/>
                  <a:gd name="connsiteY15" fmla="*/ 159948 h 168892"/>
                  <a:gd name="connsiteX16" fmla="*/ 59720 w 103163"/>
                  <a:gd name="connsiteY16" fmla="*/ 168851 h 168892"/>
                  <a:gd name="connsiteX17" fmla="*/ 61775 w 103163"/>
                  <a:gd name="connsiteY17" fmla="*/ 168851 h 168892"/>
                  <a:gd name="connsiteX18" fmla="*/ 68624 w 103163"/>
                  <a:gd name="connsiteY18" fmla="*/ 163783 h 168892"/>
                  <a:gd name="connsiteX19" fmla="*/ 103005 w 103163"/>
                  <a:gd name="connsiteY19" fmla="*/ 48996 h 168892"/>
                  <a:gd name="connsiteX20" fmla="*/ 98074 w 103163"/>
                  <a:gd name="connsiteY20" fmla="*/ 40778 h 168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03163" h="168892">
                    <a:moveTo>
                      <a:pt x="98074" y="40778"/>
                    </a:moveTo>
                    <a:cubicBezTo>
                      <a:pt x="94335" y="39709"/>
                      <a:pt x="90431" y="41846"/>
                      <a:pt x="89307" y="45572"/>
                    </a:cubicBezTo>
                    <a:lnTo>
                      <a:pt x="72733" y="100363"/>
                    </a:lnTo>
                    <a:lnTo>
                      <a:pt x="22600" y="95979"/>
                    </a:lnTo>
                    <a:cubicBezTo>
                      <a:pt x="29202" y="88199"/>
                      <a:pt x="34804" y="79652"/>
                      <a:pt x="39311" y="70502"/>
                    </a:cubicBezTo>
                    <a:cubicBezTo>
                      <a:pt x="46749" y="52434"/>
                      <a:pt x="49160" y="32710"/>
                      <a:pt x="46297" y="13382"/>
                    </a:cubicBezTo>
                    <a:cubicBezTo>
                      <a:pt x="46297" y="10780"/>
                      <a:pt x="46297" y="8588"/>
                      <a:pt x="46297" y="7081"/>
                    </a:cubicBezTo>
                    <a:cubicBezTo>
                      <a:pt x="46297" y="3150"/>
                      <a:pt x="43105" y="-42"/>
                      <a:pt x="39174" y="-42"/>
                    </a:cubicBezTo>
                    <a:cubicBezTo>
                      <a:pt x="35243" y="-42"/>
                      <a:pt x="32051" y="3150"/>
                      <a:pt x="32051" y="7081"/>
                    </a:cubicBezTo>
                    <a:cubicBezTo>
                      <a:pt x="32051" y="8862"/>
                      <a:pt x="32051" y="11464"/>
                      <a:pt x="32051" y="14615"/>
                    </a:cubicBezTo>
                    <a:cubicBezTo>
                      <a:pt x="34709" y="31285"/>
                      <a:pt x="32818" y="48380"/>
                      <a:pt x="26572" y="64064"/>
                    </a:cubicBezTo>
                    <a:cubicBezTo>
                      <a:pt x="20750" y="76255"/>
                      <a:pt x="12614" y="87185"/>
                      <a:pt x="2601" y="96253"/>
                    </a:cubicBezTo>
                    <a:cubicBezTo>
                      <a:pt x="382" y="98061"/>
                      <a:pt x="-536" y="101034"/>
                      <a:pt x="272" y="103787"/>
                    </a:cubicBezTo>
                    <a:cubicBezTo>
                      <a:pt x="1163" y="106540"/>
                      <a:pt x="3574" y="108513"/>
                      <a:pt x="6437" y="108855"/>
                    </a:cubicBezTo>
                    <a:lnTo>
                      <a:pt x="68624" y="114197"/>
                    </a:lnTo>
                    <a:lnTo>
                      <a:pt x="54927" y="159948"/>
                    </a:lnTo>
                    <a:cubicBezTo>
                      <a:pt x="53858" y="163728"/>
                      <a:pt x="55981" y="167673"/>
                      <a:pt x="59720" y="168851"/>
                    </a:cubicBezTo>
                    <a:lnTo>
                      <a:pt x="61775" y="168851"/>
                    </a:lnTo>
                    <a:cubicBezTo>
                      <a:pt x="64912" y="168824"/>
                      <a:pt x="67679" y="166769"/>
                      <a:pt x="68624" y="163783"/>
                    </a:cubicBezTo>
                    <a:lnTo>
                      <a:pt x="103005" y="48996"/>
                    </a:lnTo>
                    <a:cubicBezTo>
                      <a:pt x="103731" y="45394"/>
                      <a:pt x="101594" y="41832"/>
                      <a:pt x="98074" y="4077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9ECAB616-6C1F-4247-890F-81FAB9B4BF82}"/>
                  </a:ext>
                </a:extLst>
              </p:cNvPr>
              <p:cNvSpPr/>
              <p:nvPr/>
            </p:nvSpPr>
            <p:spPr>
              <a:xfrm>
                <a:off x="11542631" y="2552953"/>
                <a:ext cx="91637" cy="93288"/>
              </a:xfrm>
              <a:custGeom>
                <a:avLst/>
                <a:gdLst>
                  <a:gd name="connsiteX0" fmla="*/ 45597 w 91637"/>
                  <a:gd name="connsiteY0" fmla="*/ 50229 h 93288"/>
                  <a:gd name="connsiteX1" fmla="*/ 45597 w 91637"/>
                  <a:gd name="connsiteY1" fmla="*/ 89268 h 93288"/>
                  <a:gd name="connsiteX2" fmla="*/ 55459 w 91637"/>
                  <a:gd name="connsiteY2" fmla="*/ 93103 h 93288"/>
                  <a:gd name="connsiteX3" fmla="*/ 60253 w 91637"/>
                  <a:gd name="connsiteY3" fmla="*/ 93103 h 93288"/>
                  <a:gd name="connsiteX4" fmla="*/ 91621 w 91637"/>
                  <a:gd name="connsiteY4" fmla="*/ 68858 h 93288"/>
                  <a:gd name="connsiteX5" fmla="*/ 84635 w 91637"/>
                  <a:gd name="connsiteY5" fmla="*/ 61461 h 93288"/>
                  <a:gd name="connsiteX6" fmla="*/ 77512 w 91637"/>
                  <a:gd name="connsiteY6" fmla="*/ 68036 h 93288"/>
                  <a:gd name="connsiteX7" fmla="*/ 77512 w 91637"/>
                  <a:gd name="connsiteY7" fmla="*/ 68310 h 93288"/>
                  <a:gd name="connsiteX8" fmla="*/ 57239 w 91637"/>
                  <a:gd name="connsiteY8" fmla="*/ 79131 h 93288"/>
                  <a:gd name="connsiteX9" fmla="*/ 55733 w 91637"/>
                  <a:gd name="connsiteY9" fmla="*/ 79131 h 93288"/>
                  <a:gd name="connsiteX10" fmla="*/ 59431 w 91637"/>
                  <a:gd name="connsiteY10" fmla="*/ 53517 h 93288"/>
                  <a:gd name="connsiteX11" fmla="*/ 62582 w 91637"/>
                  <a:gd name="connsiteY11" fmla="*/ 8588 h 93288"/>
                  <a:gd name="connsiteX12" fmla="*/ 52035 w 91637"/>
                  <a:gd name="connsiteY12" fmla="*/ -42 h 93288"/>
                  <a:gd name="connsiteX13" fmla="*/ 14229 w 91637"/>
                  <a:gd name="connsiteY13" fmla="*/ 42147 h 93288"/>
                  <a:gd name="connsiteX14" fmla="*/ 14229 w 91637"/>
                  <a:gd name="connsiteY14" fmla="*/ 13930 h 93288"/>
                  <a:gd name="connsiteX15" fmla="*/ 7106 w 91637"/>
                  <a:gd name="connsiteY15" fmla="*/ 6807 h 93288"/>
                  <a:gd name="connsiteX16" fmla="*/ -17 w 91637"/>
                  <a:gd name="connsiteY16" fmla="*/ 13930 h 93288"/>
                  <a:gd name="connsiteX17" fmla="*/ -17 w 91637"/>
                  <a:gd name="connsiteY17" fmla="*/ 71323 h 93288"/>
                  <a:gd name="connsiteX18" fmla="*/ 5462 w 91637"/>
                  <a:gd name="connsiteY18" fmla="*/ 78309 h 93288"/>
                  <a:gd name="connsiteX19" fmla="*/ 13544 w 91637"/>
                  <a:gd name="connsiteY19" fmla="*/ 74474 h 93288"/>
                  <a:gd name="connsiteX20" fmla="*/ 49843 w 91637"/>
                  <a:gd name="connsiteY20" fmla="*/ 15574 h 93288"/>
                  <a:gd name="connsiteX21" fmla="*/ 45597 w 91637"/>
                  <a:gd name="connsiteY21" fmla="*/ 50229 h 93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637" h="93288">
                    <a:moveTo>
                      <a:pt x="45597" y="50229"/>
                    </a:moveTo>
                    <a:cubicBezTo>
                      <a:pt x="41624" y="67899"/>
                      <a:pt x="38474" y="81871"/>
                      <a:pt x="45597" y="89268"/>
                    </a:cubicBezTo>
                    <a:cubicBezTo>
                      <a:pt x="48240" y="91815"/>
                      <a:pt x="51788" y="93199"/>
                      <a:pt x="55459" y="93103"/>
                    </a:cubicBezTo>
                    <a:cubicBezTo>
                      <a:pt x="57048" y="93295"/>
                      <a:pt x="58664" y="93295"/>
                      <a:pt x="60253" y="93103"/>
                    </a:cubicBezTo>
                    <a:cubicBezTo>
                      <a:pt x="90114" y="86391"/>
                      <a:pt x="91621" y="71734"/>
                      <a:pt x="91621" y="68858"/>
                    </a:cubicBezTo>
                    <a:cubicBezTo>
                      <a:pt x="91621" y="64927"/>
                      <a:pt x="88553" y="61680"/>
                      <a:pt x="84635" y="61461"/>
                    </a:cubicBezTo>
                    <a:cubicBezTo>
                      <a:pt x="80854" y="61311"/>
                      <a:pt x="77663" y="64255"/>
                      <a:pt x="77512" y="68036"/>
                    </a:cubicBezTo>
                    <a:cubicBezTo>
                      <a:pt x="77512" y="68118"/>
                      <a:pt x="77512" y="68214"/>
                      <a:pt x="77512" y="68310"/>
                    </a:cubicBezTo>
                    <a:cubicBezTo>
                      <a:pt x="77512" y="70091"/>
                      <a:pt x="72718" y="75707"/>
                      <a:pt x="57239" y="79131"/>
                    </a:cubicBezTo>
                    <a:lnTo>
                      <a:pt x="55733" y="79131"/>
                    </a:lnTo>
                    <a:cubicBezTo>
                      <a:pt x="55692" y="70461"/>
                      <a:pt x="56939" y="61831"/>
                      <a:pt x="59431" y="53517"/>
                    </a:cubicBezTo>
                    <a:cubicBezTo>
                      <a:pt x="64363" y="39065"/>
                      <a:pt x="65444" y="23587"/>
                      <a:pt x="62582" y="8588"/>
                    </a:cubicBezTo>
                    <a:cubicBezTo>
                      <a:pt x="61185" y="3807"/>
                      <a:pt x="56993" y="383"/>
                      <a:pt x="52035" y="-42"/>
                    </a:cubicBezTo>
                    <a:cubicBezTo>
                      <a:pt x="41076" y="-42"/>
                      <a:pt x="26968" y="19135"/>
                      <a:pt x="14229" y="42147"/>
                    </a:cubicBezTo>
                    <a:lnTo>
                      <a:pt x="14229" y="13930"/>
                    </a:lnTo>
                    <a:cubicBezTo>
                      <a:pt x="14160" y="10026"/>
                      <a:pt x="11010" y="6876"/>
                      <a:pt x="7106" y="6807"/>
                    </a:cubicBezTo>
                    <a:cubicBezTo>
                      <a:pt x="3175" y="6807"/>
                      <a:pt x="-17" y="9999"/>
                      <a:pt x="-17" y="13930"/>
                    </a:cubicBezTo>
                    <a:lnTo>
                      <a:pt x="-17" y="71323"/>
                    </a:lnTo>
                    <a:cubicBezTo>
                      <a:pt x="-44" y="74638"/>
                      <a:pt x="2230" y="77542"/>
                      <a:pt x="5462" y="78309"/>
                    </a:cubicBezTo>
                    <a:cubicBezTo>
                      <a:pt x="8722" y="79035"/>
                      <a:pt x="12051" y="77460"/>
                      <a:pt x="13544" y="74474"/>
                    </a:cubicBezTo>
                    <a:cubicBezTo>
                      <a:pt x="22762" y="53201"/>
                      <a:pt x="34981" y="33367"/>
                      <a:pt x="49843" y="15574"/>
                    </a:cubicBezTo>
                    <a:cubicBezTo>
                      <a:pt x="50445" y="27285"/>
                      <a:pt x="49007" y="39011"/>
                      <a:pt x="45597" y="502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D4107B54-E75C-4006-AAF7-1D8995C94D2A}"/>
                  </a:ext>
                </a:extLst>
              </p:cNvPr>
              <p:cNvSpPr/>
              <p:nvPr/>
            </p:nvSpPr>
            <p:spPr>
              <a:xfrm>
                <a:off x="11562469" y="2509217"/>
                <a:ext cx="499034" cy="320840"/>
              </a:xfrm>
              <a:custGeom>
                <a:avLst/>
                <a:gdLst>
                  <a:gd name="connsiteX0" fmla="*/ 453812 w 499034"/>
                  <a:gd name="connsiteY0" fmla="*/ 6026 h 320840"/>
                  <a:gd name="connsiteX1" fmla="*/ 330532 w 499034"/>
                  <a:gd name="connsiteY1" fmla="*/ 27531 h 320840"/>
                  <a:gd name="connsiteX2" fmla="*/ 111369 w 499034"/>
                  <a:gd name="connsiteY2" fmla="*/ 18902 h 320840"/>
                  <a:gd name="connsiteX3" fmla="*/ 103424 w 499034"/>
                  <a:gd name="connsiteY3" fmla="*/ 24655 h 320840"/>
                  <a:gd name="connsiteX4" fmla="*/ 40552 w 499034"/>
                  <a:gd name="connsiteY4" fmla="*/ 293404 h 320840"/>
                  <a:gd name="connsiteX5" fmla="*/ 34525 w 499034"/>
                  <a:gd name="connsiteY5" fmla="*/ 305732 h 320840"/>
                  <a:gd name="connsiteX6" fmla="*/ 14115 w 499034"/>
                  <a:gd name="connsiteY6" fmla="*/ 200396 h 320840"/>
                  <a:gd name="connsiteX7" fmla="*/ 6445 w 499034"/>
                  <a:gd name="connsiteY7" fmla="*/ 193958 h 320840"/>
                  <a:gd name="connsiteX8" fmla="*/ 7 w 499034"/>
                  <a:gd name="connsiteY8" fmla="*/ 201629 h 320840"/>
                  <a:gd name="connsiteX9" fmla="*/ 33155 w 499034"/>
                  <a:gd name="connsiteY9" fmla="*/ 320799 h 320840"/>
                  <a:gd name="connsiteX10" fmla="*/ 34799 w 499034"/>
                  <a:gd name="connsiteY10" fmla="*/ 320799 h 320840"/>
                  <a:gd name="connsiteX11" fmla="*/ 53976 w 499034"/>
                  <a:gd name="connsiteY11" fmla="*/ 298198 h 320840"/>
                  <a:gd name="connsiteX12" fmla="*/ 116163 w 499034"/>
                  <a:gd name="connsiteY12" fmla="*/ 33969 h 320840"/>
                  <a:gd name="connsiteX13" fmla="*/ 332039 w 499034"/>
                  <a:gd name="connsiteY13" fmla="*/ 41640 h 320840"/>
                  <a:gd name="connsiteX14" fmla="*/ 456688 w 499034"/>
                  <a:gd name="connsiteY14" fmla="*/ 19861 h 320840"/>
                  <a:gd name="connsiteX15" fmla="*/ 483125 w 499034"/>
                  <a:gd name="connsiteY15" fmla="*/ 14244 h 320840"/>
                  <a:gd name="connsiteX16" fmla="*/ 485043 w 499034"/>
                  <a:gd name="connsiteY16" fmla="*/ 57529 h 320840"/>
                  <a:gd name="connsiteX17" fmla="*/ 489933 w 499034"/>
                  <a:gd name="connsiteY17" fmla="*/ 66337 h 320840"/>
                  <a:gd name="connsiteX18" fmla="*/ 498740 w 499034"/>
                  <a:gd name="connsiteY18" fmla="*/ 61447 h 320840"/>
                  <a:gd name="connsiteX19" fmla="*/ 498740 w 499034"/>
                  <a:gd name="connsiteY19" fmla="*/ 57529 h 320840"/>
                  <a:gd name="connsiteX20" fmla="*/ 495590 w 499034"/>
                  <a:gd name="connsiteY20" fmla="*/ 6574 h 320840"/>
                  <a:gd name="connsiteX21" fmla="*/ 453812 w 499034"/>
                  <a:gd name="connsiteY21" fmla="*/ 6026 h 320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9034" h="320840">
                    <a:moveTo>
                      <a:pt x="453812" y="6026"/>
                    </a:moveTo>
                    <a:cubicBezTo>
                      <a:pt x="413362" y="16518"/>
                      <a:pt x="372146" y="23710"/>
                      <a:pt x="330532" y="27531"/>
                    </a:cubicBezTo>
                    <a:cubicBezTo>
                      <a:pt x="257373" y="31586"/>
                      <a:pt x="183981" y="28709"/>
                      <a:pt x="111369" y="18902"/>
                    </a:cubicBezTo>
                    <a:cubicBezTo>
                      <a:pt x="107629" y="18463"/>
                      <a:pt x="104177" y="20970"/>
                      <a:pt x="103424" y="24655"/>
                    </a:cubicBezTo>
                    <a:cubicBezTo>
                      <a:pt x="103424" y="26709"/>
                      <a:pt x="65893" y="222998"/>
                      <a:pt x="40552" y="293404"/>
                    </a:cubicBezTo>
                    <a:cubicBezTo>
                      <a:pt x="39168" y="297787"/>
                      <a:pt x="37141" y="301951"/>
                      <a:pt x="34525" y="305732"/>
                    </a:cubicBezTo>
                    <a:cubicBezTo>
                      <a:pt x="26854" y="296280"/>
                      <a:pt x="17951" y="245188"/>
                      <a:pt x="14115" y="200396"/>
                    </a:cubicBezTo>
                    <a:cubicBezTo>
                      <a:pt x="13759" y="196506"/>
                      <a:pt x="10335" y="193643"/>
                      <a:pt x="6445" y="193958"/>
                    </a:cubicBezTo>
                    <a:cubicBezTo>
                      <a:pt x="2554" y="194315"/>
                      <a:pt x="-309" y="197739"/>
                      <a:pt x="7" y="201629"/>
                    </a:cubicBezTo>
                    <a:cubicBezTo>
                      <a:pt x="4527" y="254639"/>
                      <a:pt x="13704" y="318197"/>
                      <a:pt x="33155" y="320799"/>
                    </a:cubicBezTo>
                    <a:lnTo>
                      <a:pt x="34799" y="320799"/>
                    </a:lnTo>
                    <a:cubicBezTo>
                      <a:pt x="44524" y="320799"/>
                      <a:pt x="50140" y="308882"/>
                      <a:pt x="53976" y="298198"/>
                    </a:cubicBezTo>
                    <a:cubicBezTo>
                      <a:pt x="77261" y="233271"/>
                      <a:pt x="108766" y="69446"/>
                      <a:pt x="116163" y="33969"/>
                    </a:cubicBezTo>
                    <a:cubicBezTo>
                      <a:pt x="187734" y="43201"/>
                      <a:pt x="260003" y="45763"/>
                      <a:pt x="332039" y="41640"/>
                    </a:cubicBezTo>
                    <a:cubicBezTo>
                      <a:pt x="374105" y="37736"/>
                      <a:pt x="415787" y="30463"/>
                      <a:pt x="456688" y="19861"/>
                    </a:cubicBezTo>
                    <a:cubicBezTo>
                      <a:pt x="467235" y="17395"/>
                      <a:pt x="477919" y="14792"/>
                      <a:pt x="483125" y="14244"/>
                    </a:cubicBezTo>
                    <a:cubicBezTo>
                      <a:pt x="484508" y="28627"/>
                      <a:pt x="485138" y="43078"/>
                      <a:pt x="485043" y="57529"/>
                    </a:cubicBezTo>
                    <a:cubicBezTo>
                      <a:pt x="483960" y="61310"/>
                      <a:pt x="486152" y="65255"/>
                      <a:pt x="489933" y="66337"/>
                    </a:cubicBezTo>
                    <a:cubicBezTo>
                      <a:pt x="493713" y="67419"/>
                      <a:pt x="497658" y="65227"/>
                      <a:pt x="498740" y="61447"/>
                    </a:cubicBezTo>
                    <a:cubicBezTo>
                      <a:pt x="499110" y="60159"/>
                      <a:pt x="499110" y="58803"/>
                      <a:pt x="498740" y="57529"/>
                    </a:cubicBezTo>
                    <a:cubicBezTo>
                      <a:pt x="499124" y="40489"/>
                      <a:pt x="498069" y="23436"/>
                      <a:pt x="495590" y="6574"/>
                    </a:cubicBezTo>
                    <a:cubicBezTo>
                      <a:pt x="492987" y="-3426"/>
                      <a:pt x="482303" y="-823"/>
                      <a:pt x="453812" y="602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0306F114-3AC7-401D-A4F5-E02EDF9364BC}"/>
                  </a:ext>
                </a:extLst>
              </p:cNvPr>
              <p:cNvSpPr/>
              <p:nvPr/>
            </p:nvSpPr>
            <p:spPr>
              <a:xfrm>
                <a:off x="11700648" y="2617086"/>
                <a:ext cx="23196" cy="131881"/>
              </a:xfrm>
              <a:custGeom>
                <a:avLst/>
                <a:gdLst>
                  <a:gd name="connsiteX0" fmla="*/ 14284 w 23196"/>
                  <a:gd name="connsiteY0" fmla="*/ 68 h 131881"/>
                  <a:gd name="connsiteX1" fmla="*/ 8667 w 23196"/>
                  <a:gd name="connsiteY1" fmla="*/ 8424 h 131881"/>
                  <a:gd name="connsiteX2" fmla="*/ 38 w 23196"/>
                  <a:gd name="connsiteY2" fmla="*/ 124032 h 131881"/>
                  <a:gd name="connsiteX3" fmla="*/ 6106 w 23196"/>
                  <a:gd name="connsiteY3" fmla="*/ 131826 h 131881"/>
                  <a:gd name="connsiteX4" fmla="*/ 6202 w 23196"/>
                  <a:gd name="connsiteY4" fmla="*/ 131840 h 131881"/>
                  <a:gd name="connsiteX5" fmla="*/ 7024 w 23196"/>
                  <a:gd name="connsiteY5" fmla="*/ 131840 h 131881"/>
                  <a:gd name="connsiteX6" fmla="*/ 14146 w 23196"/>
                  <a:gd name="connsiteY6" fmla="*/ 125539 h 131881"/>
                  <a:gd name="connsiteX7" fmla="*/ 22639 w 23196"/>
                  <a:gd name="connsiteY7" fmla="*/ 5684 h 131881"/>
                  <a:gd name="connsiteX8" fmla="*/ 14284 w 23196"/>
                  <a:gd name="connsiteY8" fmla="*/ 68 h 131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196" h="131881">
                    <a:moveTo>
                      <a:pt x="14284" y="68"/>
                    </a:moveTo>
                    <a:cubicBezTo>
                      <a:pt x="10475" y="890"/>
                      <a:pt x="7996" y="4588"/>
                      <a:pt x="8667" y="8424"/>
                    </a:cubicBezTo>
                    <a:cubicBezTo>
                      <a:pt x="7900" y="47092"/>
                      <a:pt x="5024" y="85679"/>
                      <a:pt x="38" y="124032"/>
                    </a:cubicBezTo>
                    <a:cubicBezTo>
                      <a:pt x="-442" y="127868"/>
                      <a:pt x="2271" y="131347"/>
                      <a:pt x="6106" y="131826"/>
                    </a:cubicBezTo>
                    <a:cubicBezTo>
                      <a:pt x="6133" y="131826"/>
                      <a:pt x="6174" y="131840"/>
                      <a:pt x="6202" y="131840"/>
                    </a:cubicBezTo>
                    <a:lnTo>
                      <a:pt x="7024" y="131840"/>
                    </a:lnTo>
                    <a:cubicBezTo>
                      <a:pt x="10653" y="131867"/>
                      <a:pt x="13722" y="129155"/>
                      <a:pt x="14146" y="125539"/>
                    </a:cubicBezTo>
                    <a:cubicBezTo>
                      <a:pt x="16064" y="108143"/>
                      <a:pt x="25515" y="20341"/>
                      <a:pt x="22639" y="5684"/>
                    </a:cubicBezTo>
                    <a:cubicBezTo>
                      <a:pt x="21817" y="1876"/>
                      <a:pt x="18119" y="-603"/>
                      <a:pt x="14284" y="6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D58C4DB6-F9A6-4313-9777-E425E8EA4A59}"/>
                  </a:ext>
                </a:extLst>
              </p:cNvPr>
              <p:cNvSpPr/>
              <p:nvPr/>
            </p:nvSpPr>
            <p:spPr>
              <a:xfrm>
                <a:off x="11740928" y="2603560"/>
                <a:ext cx="80571" cy="133502"/>
              </a:xfrm>
              <a:custGeom>
                <a:avLst/>
                <a:gdLst>
                  <a:gd name="connsiteX0" fmla="*/ 61532 w 80571"/>
                  <a:gd name="connsiteY0" fmla="*/ 47427 h 133502"/>
                  <a:gd name="connsiteX1" fmla="*/ 50985 w 80571"/>
                  <a:gd name="connsiteY1" fmla="*/ 47427 h 133502"/>
                  <a:gd name="connsiteX2" fmla="*/ 59888 w 80571"/>
                  <a:gd name="connsiteY2" fmla="*/ 20032 h 133502"/>
                  <a:gd name="connsiteX3" fmla="*/ 54272 w 80571"/>
                  <a:gd name="connsiteY3" fmla="*/ 992 h 133502"/>
                  <a:gd name="connsiteX4" fmla="*/ 15919 w 80571"/>
                  <a:gd name="connsiteY4" fmla="*/ 25511 h 133502"/>
                  <a:gd name="connsiteX5" fmla="*/ 16672 w 80571"/>
                  <a:gd name="connsiteY5" fmla="*/ 35579 h 133502"/>
                  <a:gd name="connsiteX6" fmla="*/ 26740 w 80571"/>
                  <a:gd name="connsiteY6" fmla="*/ 34825 h 133502"/>
                  <a:gd name="connsiteX7" fmla="*/ 46054 w 80571"/>
                  <a:gd name="connsiteY7" fmla="*/ 16333 h 133502"/>
                  <a:gd name="connsiteX8" fmla="*/ 46054 w 80571"/>
                  <a:gd name="connsiteY8" fmla="*/ 17429 h 133502"/>
                  <a:gd name="connsiteX9" fmla="*/ 24959 w 80571"/>
                  <a:gd name="connsiteY9" fmla="*/ 62495 h 133502"/>
                  <a:gd name="connsiteX10" fmla="*/ 24959 w 80571"/>
                  <a:gd name="connsiteY10" fmla="*/ 72357 h 133502"/>
                  <a:gd name="connsiteX11" fmla="*/ 34822 w 80571"/>
                  <a:gd name="connsiteY11" fmla="*/ 72357 h 133502"/>
                  <a:gd name="connsiteX12" fmla="*/ 57971 w 80571"/>
                  <a:gd name="connsiteY12" fmla="*/ 61673 h 133502"/>
                  <a:gd name="connsiteX13" fmla="*/ 63450 w 80571"/>
                  <a:gd name="connsiteY13" fmla="*/ 69070 h 133502"/>
                  <a:gd name="connsiteX14" fmla="*/ 33589 w 80571"/>
                  <a:gd name="connsiteY14" fmla="*/ 117696 h 133502"/>
                  <a:gd name="connsiteX15" fmla="*/ 21261 w 80571"/>
                  <a:gd name="connsiteY15" fmla="*/ 117696 h 133502"/>
                  <a:gd name="connsiteX16" fmla="*/ 14138 w 80571"/>
                  <a:gd name="connsiteY16" fmla="*/ 103999 h 133502"/>
                  <a:gd name="connsiteX17" fmla="*/ 8248 w 80571"/>
                  <a:gd name="connsiteY17" fmla="*/ 95835 h 133502"/>
                  <a:gd name="connsiteX18" fmla="*/ 71 w 80571"/>
                  <a:gd name="connsiteY18" fmla="*/ 101725 h 133502"/>
                  <a:gd name="connsiteX19" fmla="*/ 440 w 80571"/>
                  <a:gd name="connsiteY19" fmla="*/ 105368 h 133502"/>
                  <a:gd name="connsiteX20" fmla="*/ 14138 w 80571"/>
                  <a:gd name="connsiteY20" fmla="*/ 129750 h 133502"/>
                  <a:gd name="connsiteX21" fmla="*/ 27836 w 80571"/>
                  <a:gd name="connsiteY21" fmla="*/ 133449 h 133502"/>
                  <a:gd name="connsiteX22" fmla="*/ 38931 w 80571"/>
                  <a:gd name="connsiteY22" fmla="*/ 131531 h 133502"/>
                  <a:gd name="connsiteX23" fmla="*/ 77970 w 80571"/>
                  <a:gd name="connsiteY23" fmla="*/ 65371 h 133502"/>
                  <a:gd name="connsiteX24" fmla="*/ 61532 w 80571"/>
                  <a:gd name="connsiteY24" fmla="*/ 47427 h 133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571" h="133502">
                    <a:moveTo>
                      <a:pt x="61532" y="47427"/>
                    </a:moveTo>
                    <a:cubicBezTo>
                      <a:pt x="58067" y="46605"/>
                      <a:pt x="54450" y="46605"/>
                      <a:pt x="50985" y="47427"/>
                    </a:cubicBezTo>
                    <a:cubicBezTo>
                      <a:pt x="55053" y="38688"/>
                      <a:pt x="58039" y="29497"/>
                      <a:pt x="59888" y="20032"/>
                    </a:cubicBezTo>
                    <a:cubicBezTo>
                      <a:pt x="59888" y="16333"/>
                      <a:pt x="62628" y="4964"/>
                      <a:pt x="54272" y="992"/>
                    </a:cubicBezTo>
                    <a:cubicBezTo>
                      <a:pt x="51259" y="-378"/>
                      <a:pt x="42082" y="-4761"/>
                      <a:pt x="15919" y="25511"/>
                    </a:cubicBezTo>
                    <a:cubicBezTo>
                      <a:pt x="13344" y="28497"/>
                      <a:pt x="13686" y="33004"/>
                      <a:pt x="16672" y="35579"/>
                    </a:cubicBezTo>
                    <a:cubicBezTo>
                      <a:pt x="19658" y="38154"/>
                      <a:pt x="24165" y="37811"/>
                      <a:pt x="26740" y="34825"/>
                    </a:cubicBezTo>
                    <a:cubicBezTo>
                      <a:pt x="32479" y="27976"/>
                      <a:pt x="38958" y="21771"/>
                      <a:pt x="46054" y="16333"/>
                    </a:cubicBezTo>
                    <a:cubicBezTo>
                      <a:pt x="46054" y="16333"/>
                      <a:pt x="46054" y="17018"/>
                      <a:pt x="46054" y="17429"/>
                    </a:cubicBezTo>
                    <a:cubicBezTo>
                      <a:pt x="43232" y="34086"/>
                      <a:pt x="35945" y="49660"/>
                      <a:pt x="24959" y="62495"/>
                    </a:cubicBezTo>
                    <a:cubicBezTo>
                      <a:pt x="22316" y="65248"/>
                      <a:pt x="22316" y="69604"/>
                      <a:pt x="24959" y="72357"/>
                    </a:cubicBezTo>
                    <a:cubicBezTo>
                      <a:pt x="27685" y="75069"/>
                      <a:pt x="32096" y="75069"/>
                      <a:pt x="34822" y="72357"/>
                    </a:cubicBezTo>
                    <a:cubicBezTo>
                      <a:pt x="39342" y="68248"/>
                      <a:pt x="51533" y="59892"/>
                      <a:pt x="57971" y="61673"/>
                    </a:cubicBezTo>
                    <a:cubicBezTo>
                      <a:pt x="60299" y="61673"/>
                      <a:pt x="62080" y="64823"/>
                      <a:pt x="63450" y="69070"/>
                    </a:cubicBezTo>
                    <a:cubicBezTo>
                      <a:pt x="73175" y="101807"/>
                      <a:pt x="43040" y="114546"/>
                      <a:pt x="33589" y="117696"/>
                    </a:cubicBezTo>
                    <a:cubicBezTo>
                      <a:pt x="29685" y="119532"/>
                      <a:pt x="25165" y="119532"/>
                      <a:pt x="21261" y="117696"/>
                    </a:cubicBezTo>
                    <a:cubicBezTo>
                      <a:pt x="17220" y="114217"/>
                      <a:pt x="14672" y="109313"/>
                      <a:pt x="14138" y="103999"/>
                    </a:cubicBezTo>
                    <a:cubicBezTo>
                      <a:pt x="14768" y="100122"/>
                      <a:pt x="12125" y="96451"/>
                      <a:pt x="8248" y="95835"/>
                    </a:cubicBezTo>
                    <a:cubicBezTo>
                      <a:pt x="4358" y="95205"/>
                      <a:pt x="700" y="97835"/>
                      <a:pt x="71" y="101725"/>
                    </a:cubicBezTo>
                    <a:cubicBezTo>
                      <a:pt x="-121" y="102944"/>
                      <a:pt x="2" y="104204"/>
                      <a:pt x="440" y="105368"/>
                    </a:cubicBezTo>
                    <a:cubicBezTo>
                      <a:pt x="1440" y="115039"/>
                      <a:pt x="6399" y="123860"/>
                      <a:pt x="14138" y="129750"/>
                    </a:cubicBezTo>
                    <a:cubicBezTo>
                      <a:pt x="18234" y="132312"/>
                      <a:pt x="23001" y="133600"/>
                      <a:pt x="27836" y="133449"/>
                    </a:cubicBezTo>
                    <a:cubicBezTo>
                      <a:pt x="31616" y="133408"/>
                      <a:pt x="35356" y="132764"/>
                      <a:pt x="38931" y="131531"/>
                    </a:cubicBezTo>
                    <a:cubicBezTo>
                      <a:pt x="71943" y="120573"/>
                      <a:pt x="87010" y="95095"/>
                      <a:pt x="77970" y="65371"/>
                    </a:cubicBezTo>
                    <a:cubicBezTo>
                      <a:pt x="76490" y="56687"/>
                      <a:pt x="70052" y="49660"/>
                      <a:pt x="61532" y="474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8C0E3999-48BE-47C7-AEDF-7B94CEE8F927}"/>
                  </a:ext>
                </a:extLst>
              </p:cNvPr>
              <p:cNvSpPr/>
              <p:nvPr/>
            </p:nvSpPr>
            <p:spPr>
              <a:xfrm>
                <a:off x="11867084" y="2572584"/>
                <a:ext cx="118524" cy="81868"/>
              </a:xfrm>
              <a:custGeom>
                <a:avLst/>
                <a:gdLst>
                  <a:gd name="connsiteX0" fmla="*/ 105365 w 118524"/>
                  <a:gd name="connsiteY0" fmla="*/ 41556 h 81868"/>
                  <a:gd name="connsiteX1" fmla="*/ 82489 w 118524"/>
                  <a:gd name="connsiteY1" fmla="*/ 56760 h 81868"/>
                  <a:gd name="connsiteX2" fmla="*/ 73175 w 118524"/>
                  <a:gd name="connsiteY2" fmla="*/ 24982 h 81868"/>
                  <a:gd name="connsiteX3" fmla="*/ 71531 w 118524"/>
                  <a:gd name="connsiteY3" fmla="*/ 13750 h 81868"/>
                  <a:gd name="connsiteX4" fmla="*/ 60847 w 118524"/>
                  <a:gd name="connsiteY4" fmla="*/ 52 h 81868"/>
                  <a:gd name="connsiteX5" fmla="*/ 17562 w 118524"/>
                  <a:gd name="connsiteY5" fmla="*/ 49775 h 81868"/>
                  <a:gd name="connsiteX6" fmla="*/ 14138 w 118524"/>
                  <a:gd name="connsiteY6" fmla="*/ 13887 h 81868"/>
                  <a:gd name="connsiteX7" fmla="*/ 8248 w 118524"/>
                  <a:gd name="connsiteY7" fmla="*/ 5723 h 81868"/>
                  <a:gd name="connsiteX8" fmla="*/ 70 w 118524"/>
                  <a:gd name="connsiteY8" fmla="*/ 11613 h 81868"/>
                  <a:gd name="connsiteX9" fmla="*/ 440 w 118524"/>
                  <a:gd name="connsiteY9" fmla="*/ 15256 h 81868"/>
                  <a:gd name="connsiteX10" fmla="*/ 6193 w 118524"/>
                  <a:gd name="connsiteY10" fmla="*/ 75526 h 81868"/>
                  <a:gd name="connsiteX11" fmla="*/ 11946 w 118524"/>
                  <a:gd name="connsiteY11" fmla="*/ 81827 h 81868"/>
                  <a:gd name="connsiteX12" fmla="*/ 13179 w 118524"/>
                  <a:gd name="connsiteY12" fmla="*/ 81827 h 81868"/>
                  <a:gd name="connsiteX13" fmla="*/ 19617 w 118524"/>
                  <a:gd name="connsiteY13" fmla="*/ 77855 h 81868"/>
                  <a:gd name="connsiteX14" fmla="*/ 57834 w 118524"/>
                  <a:gd name="connsiteY14" fmla="*/ 15530 h 81868"/>
                  <a:gd name="connsiteX15" fmla="*/ 57834 w 118524"/>
                  <a:gd name="connsiteY15" fmla="*/ 15530 h 81868"/>
                  <a:gd name="connsiteX16" fmla="*/ 59614 w 118524"/>
                  <a:gd name="connsiteY16" fmla="*/ 26489 h 81868"/>
                  <a:gd name="connsiteX17" fmla="*/ 78380 w 118524"/>
                  <a:gd name="connsiteY17" fmla="*/ 69636 h 81868"/>
                  <a:gd name="connsiteX18" fmla="*/ 115775 w 118524"/>
                  <a:gd name="connsiteY18" fmla="*/ 51007 h 81868"/>
                  <a:gd name="connsiteX19" fmla="*/ 116994 w 118524"/>
                  <a:gd name="connsiteY19" fmla="*/ 41008 h 81868"/>
                  <a:gd name="connsiteX20" fmla="*/ 106995 w 118524"/>
                  <a:gd name="connsiteY20" fmla="*/ 39789 h 81868"/>
                  <a:gd name="connsiteX21" fmla="*/ 105776 w 118524"/>
                  <a:gd name="connsiteY21" fmla="*/ 41008 h 8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8524" h="81868">
                    <a:moveTo>
                      <a:pt x="105365" y="41556"/>
                    </a:moveTo>
                    <a:cubicBezTo>
                      <a:pt x="89064" y="57856"/>
                      <a:pt x="83448" y="57034"/>
                      <a:pt x="82489" y="56760"/>
                    </a:cubicBezTo>
                    <a:cubicBezTo>
                      <a:pt x="77695" y="55117"/>
                      <a:pt x="74956" y="37036"/>
                      <a:pt x="73175" y="24982"/>
                    </a:cubicBezTo>
                    <a:lnTo>
                      <a:pt x="71531" y="13750"/>
                    </a:lnTo>
                    <a:cubicBezTo>
                      <a:pt x="69751" y="3750"/>
                      <a:pt x="64820" y="1011"/>
                      <a:pt x="60847" y="52"/>
                    </a:cubicBezTo>
                    <a:cubicBezTo>
                      <a:pt x="50711" y="-1455"/>
                      <a:pt x="36054" y="15256"/>
                      <a:pt x="17562" y="49775"/>
                    </a:cubicBezTo>
                    <a:lnTo>
                      <a:pt x="14138" y="13887"/>
                    </a:lnTo>
                    <a:cubicBezTo>
                      <a:pt x="14768" y="10010"/>
                      <a:pt x="12124" y="6339"/>
                      <a:pt x="8248" y="5723"/>
                    </a:cubicBezTo>
                    <a:cubicBezTo>
                      <a:pt x="4358" y="5093"/>
                      <a:pt x="701" y="7723"/>
                      <a:pt x="70" y="11613"/>
                    </a:cubicBezTo>
                    <a:cubicBezTo>
                      <a:pt x="-121" y="12832"/>
                      <a:pt x="2" y="14092"/>
                      <a:pt x="440" y="15256"/>
                    </a:cubicBezTo>
                    <a:lnTo>
                      <a:pt x="6193" y="75526"/>
                    </a:lnTo>
                    <a:cubicBezTo>
                      <a:pt x="6453" y="78690"/>
                      <a:pt x="8823" y="81279"/>
                      <a:pt x="11946" y="81827"/>
                    </a:cubicBezTo>
                    <a:lnTo>
                      <a:pt x="13179" y="81827"/>
                    </a:lnTo>
                    <a:cubicBezTo>
                      <a:pt x="15905" y="81841"/>
                      <a:pt x="18412" y="80307"/>
                      <a:pt x="19617" y="77855"/>
                    </a:cubicBezTo>
                    <a:cubicBezTo>
                      <a:pt x="29493" y="55459"/>
                      <a:pt x="42355" y="34488"/>
                      <a:pt x="57834" y="15530"/>
                    </a:cubicBezTo>
                    <a:lnTo>
                      <a:pt x="57834" y="15530"/>
                    </a:lnTo>
                    <a:cubicBezTo>
                      <a:pt x="58518" y="19229"/>
                      <a:pt x="59066" y="22927"/>
                      <a:pt x="59614" y="26489"/>
                    </a:cubicBezTo>
                    <a:cubicBezTo>
                      <a:pt x="62628" y="47309"/>
                      <a:pt x="65231" y="65390"/>
                      <a:pt x="78380" y="69636"/>
                    </a:cubicBezTo>
                    <a:cubicBezTo>
                      <a:pt x="88243" y="72924"/>
                      <a:pt x="99749" y="67171"/>
                      <a:pt x="115775" y="51007"/>
                    </a:cubicBezTo>
                    <a:cubicBezTo>
                      <a:pt x="118871" y="48583"/>
                      <a:pt x="119419" y="44104"/>
                      <a:pt x="116994" y="41008"/>
                    </a:cubicBezTo>
                    <a:cubicBezTo>
                      <a:pt x="114570" y="37912"/>
                      <a:pt x="110090" y="37364"/>
                      <a:pt x="106995" y="39789"/>
                    </a:cubicBezTo>
                    <a:cubicBezTo>
                      <a:pt x="106543" y="40145"/>
                      <a:pt x="106132" y="40556"/>
                      <a:pt x="105776" y="4100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41C07365-5DE9-41D3-A2F4-4A3E2DF92846}"/>
                  </a:ext>
                </a:extLst>
              </p:cNvPr>
              <p:cNvSpPr/>
              <p:nvPr/>
            </p:nvSpPr>
            <p:spPr>
              <a:xfrm>
                <a:off x="12064615" y="2706091"/>
                <a:ext cx="32627" cy="77545"/>
              </a:xfrm>
              <a:custGeom>
                <a:avLst/>
                <a:gdLst>
                  <a:gd name="connsiteX0" fmla="*/ 28784 w 32627"/>
                  <a:gd name="connsiteY0" fmla="*/ 5029 h 77545"/>
                  <a:gd name="connsiteX1" fmla="*/ 19880 w 32627"/>
                  <a:gd name="connsiteY1" fmla="*/ 235 h 77545"/>
                  <a:gd name="connsiteX2" fmla="*/ 15086 w 32627"/>
                  <a:gd name="connsiteY2" fmla="*/ 9001 h 77545"/>
                  <a:gd name="connsiteX3" fmla="*/ 4402 w 32627"/>
                  <a:gd name="connsiteY3" fmla="*/ 63792 h 77545"/>
                  <a:gd name="connsiteX4" fmla="*/ 525 w 32627"/>
                  <a:gd name="connsiteY4" fmla="*/ 73093 h 77545"/>
                  <a:gd name="connsiteX5" fmla="*/ 7552 w 32627"/>
                  <a:gd name="connsiteY5" fmla="*/ 77490 h 77545"/>
                  <a:gd name="connsiteX6" fmla="*/ 10703 w 32627"/>
                  <a:gd name="connsiteY6" fmla="*/ 76668 h 77545"/>
                  <a:gd name="connsiteX7" fmla="*/ 28784 w 32627"/>
                  <a:gd name="connsiteY7" fmla="*/ 5029 h 77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627" h="77545">
                    <a:moveTo>
                      <a:pt x="28784" y="5029"/>
                    </a:moveTo>
                    <a:cubicBezTo>
                      <a:pt x="27606" y="1289"/>
                      <a:pt x="23661" y="-834"/>
                      <a:pt x="19880" y="235"/>
                    </a:cubicBezTo>
                    <a:cubicBezTo>
                      <a:pt x="16154" y="1358"/>
                      <a:pt x="14018" y="5262"/>
                      <a:pt x="15086" y="9001"/>
                    </a:cubicBezTo>
                    <a:cubicBezTo>
                      <a:pt x="15086" y="9001"/>
                      <a:pt x="27414" y="52286"/>
                      <a:pt x="4402" y="63792"/>
                    </a:cubicBezTo>
                    <a:cubicBezTo>
                      <a:pt x="758" y="65285"/>
                      <a:pt x="-981" y="69449"/>
                      <a:pt x="525" y="73093"/>
                    </a:cubicBezTo>
                    <a:cubicBezTo>
                      <a:pt x="1676" y="75914"/>
                      <a:pt x="4512" y="77681"/>
                      <a:pt x="7552" y="77490"/>
                    </a:cubicBezTo>
                    <a:cubicBezTo>
                      <a:pt x="8662" y="77490"/>
                      <a:pt x="9744" y="77216"/>
                      <a:pt x="10703" y="76668"/>
                    </a:cubicBezTo>
                    <a:cubicBezTo>
                      <a:pt x="44399" y="59683"/>
                      <a:pt x="29332" y="7220"/>
                      <a:pt x="28784" y="50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00140C07-CFDC-4710-89F1-50014C69A75D}"/>
                  </a:ext>
                </a:extLst>
              </p:cNvPr>
              <p:cNvSpPr/>
              <p:nvPr/>
            </p:nvSpPr>
            <p:spPr>
              <a:xfrm>
                <a:off x="9214893" y="2176700"/>
                <a:ext cx="103161" cy="337214"/>
              </a:xfrm>
              <a:custGeom>
                <a:avLst/>
                <a:gdLst>
                  <a:gd name="connsiteX0" fmla="*/ 81983 w 103161"/>
                  <a:gd name="connsiteY0" fmla="*/ 336899 h 337214"/>
                  <a:gd name="connsiteX1" fmla="*/ 87352 w 103161"/>
                  <a:gd name="connsiteY1" fmla="*/ 328379 h 337214"/>
                  <a:gd name="connsiteX2" fmla="*/ 82667 w 103161"/>
                  <a:gd name="connsiteY2" fmla="*/ 323202 h 337214"/>
                  <a:gd name="connsiteX3" fmla="*/ 30753 w 103161"/>
                  <a:gd name="connsiteY3" fmla="*/ 318270 h 337214"/>
                  <a:gd name="connsiteX4" fmla="*/ 46095 w 103161"/>
                  <a:gd name="connsiteY4" fmla="*/ 233208 h 337214"/>
                  <a:gd name="connsiteX5" fmla="*/ 27740 w 103161"/>
                  <a:gd name="connsiteY5" fmla="*/ 178417 h 337214"/>
                  <a:gd name="connsiteX6" fmla="*/ 59107 w 103161"/>
                  <a:gd name="connsiteY6" fmla="*/ 169650 h 337214"/>
                  <a:gd name="connsiteX7" fmla="*/ 76777 w 103161"/>
                  <a:gd name="connsiteY7" fmla="*/ 56096 h 337214"/>
                  <a:gd name="connsiteX8" fmla="*/ 74723 w 103161"/>
                  <a:gd name="connsiteY8" fmla="*/ 17606 h 337214"/>
                  <a:gd name="connsiteX9" fmla="*/ 74723 w 103161"/>
                  <a:gd name="connsiteY9" fmla="*/ 15414 h 337214"/>
                  <a:gd name="connsiteX10" fmla="*/ 89927 w 103161"/>
                  <a:gd name="connsiteY10" fmla="*/ 34865 h 337214"/>
                  <a:gd name="connsiteX11" fmla="*/ 99790 w 103161"/>
                  <a:gd name="connsiteY11" fmla="*/ 37330 h 337214"/>
                  <a:gd name="connsiteX12" fmla="*/ 102118 w 103161"/>
                  <a:gd name="connsiteY12" fmla="*/ 27605 h 337214"/>
                  <a:gd name="connsiteX13" fmla="*/ 70613 w 103161"/>
                  <a:gd name="connsiteY13" fmla="*/ 210 h 337214"/>
                  <a:gd name="connsiteX14" fmla="*/ 60340 w 103161"/>
                  <a:gd name="connsiteY14" fmla="*/ 16236 h 337214"/>
                  <a:gd name="connsiteX15" fmla="*/ 62395 w 103161"/>
                  <a:gd name="connsiteY15" fmla="*/ 57329 h 337214"/>
                  <a:gd name="connsiteX16" fmla="*/ 52943 w 103161"/>
                  <a:gd name="connsiteY16" fmla="*/ 156774 h 337214"/>
                  <a:gd name="connsiteX17" fmla="*/ 10344 w 103161"/>
                  <a:gd name="connsiteY17" fmla="*/ 162527 h 337214"/>
                  <a:gd name="connsiteX18" fmla="*/ 892 w 103161"/>
                  <a:gd name="connsiteY18" fmla="*/ 165404 h 337214"/>
                  <a:gd name="connsiteX19" fmla="*/ 3221 w 103161"/>
                  <a:gd name="connsiteY19" fmla="*/ 174855 h 337214"/>
                  <a:gd name="connsiteX20" fmla="*/ 31849 w 103161"/>
                  <a:gd name="connsiteY20" fmla="*/ 231975 h 337214"/>
                  <a:gd name="connsiteX21" fmla="*/ 14864 w 103161"/>
                  <a:gd name="connsiteY21" fmla="*/ 322380 h 337214"/>
                  <a:gd name="connsiteX22" fmla="*/ 15823 w 103161"/>
                  <a:gd name="connsiteY22" fmla="*/ 328407 h 337214"/>
                  <a:gd name="connsiteX23" fmla="*/ 21028 w 103161"/>
                  <a:gd name="connsiteY23" fmla="*/ 331420 h 337214"/>
                  <a:gd name="connsiteX24" fmla="*/ 81298 w 103161"/>
                  <a:gd name="connsiteY24" fmla="*/ 337173 h 337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3161" h="337214">
                    <a:moveTo>
                      <a:pt x="81983" y="336899"/>
                    </a:moveTo>
                    <a:cubicBezTo>
                      <a:pt x="85818" y="336023"/>
                      <a:pt x="88215" y="332215"/>
                      <a:pt x="87352" y="328379"/>
                    </a:cubicBezTo>
                    <a:cubicBezTo>
                      <a:pt x="86790" y="325955"/>
                      <a:pt x="85023" y="323996"/>
                      <a:pt x="82667" y="323202"/>
                    </a:cubicBezTo>
                    <a:lnTo>
                      <a:pt x="30753" y="318270"/>
                    </a:lnTo>
                    <a:cubicBezTo>
                      <a:pt x="38054" y="290354"/>
                      <a:pt x="43191" y="261918"/>
                      <a:pt x="46095" y="233208"/>
                    </a:cubicBezTo>
                    <a:cubicBezTo>
                      <a:pt x="47423" y="213241"/>
                      <a:pt x="40835" y="193553"/>
                      <a:pt x="27740" y="178417"/>
                    </a:cubicBezTo>
                    <a:cubicBezTo>
                      <a:pt x="38629" y="177362"/>
                      <a:pt x="49245" y="174395"/>
                      <a:pt x="59107" y="169650"/>
                    </a:cubicBezTo>
                    <a:cubicBezTo>
                      <a:pt x="86503" y="157459"/>
                      <a:pt x="80887" y="101162"/>
                      <a:pt x="76777" y="56096"/>
                    </a:cubicBezTo>
                    <a:cubicBezTo>
                      <a:pt x="75134" y="43336"/>
                      <a:pt x="74435" y="30469"/>
                      <a:pt x="74723" y="17606"/>
                    </a:cubicBezTo>
                    <a:cubicBezTo>
                      <a:pt x="74723" y="16647"/>
                      <a:pt x="74723" y="15962"/>
                      <a:pt x="74723" y="15414"/>
                    </a:cubicBezTo>
                    <a:cubicBezTo>
                      <a:pt x="80668" y="21156"/>
                      <a:pt x="85790" y="27704"/>
                      <a:pt x="89927" y="34865"/>
                    </a:cubicBezTo>
                    <a:cubicBezTo>
                      <a:pt x="91996" y="38236"/>
                      <a:pt x="96379" y="39332"/>
                      <a:pt x="99790" y="37330"/>
                    </a:cubicBezTo>
                    <a:cubicBezTo>
                      <a:pt x="103091" y="35270"/>
                      <a:pt x="104132" y="30938"/>
                      <a:pt x="102118" y="27605"/>
                    </a:cubicBezTo>
                    <a:cubicBezTo>
                      <a:pt x="93899" y="13907"/>
                      <a:pt x="81572" y="-2256"/>
                      <a:pt x="70613" y="210"/>
                    </a:cubicBezTo>
                    <a:cubicBezTo>
                      <a:pt x="64682" y="1579"/>
                      <a:pt x="61258" y="6922"/>
                      <a:pt x="60340" y="16236"/>
                    </a:cubicBezTo>
                    <a:cubicBezTo>
                      <a:pt x="59916" y="29967"/>
                      <a:pt x="60600" y="43709"/>
                      <a:pt x="62395" y="57329"/>
                    </a:cubicBezTo>
                    <a:cubicBezTo>
                      <a:pt x="65545" y="91573"/>
                      <a:pt x="70751" y="148693"/>
                      <a:pt x="52943" y="156774"/>
                    </a:cubicBezTo>
                    <a:cubicBezTo>
                      <a:pt x="25548" y="169239"/>
                      <a:pt x="10344" y="162664"/>
                      <a:pt x="10344" y="162527"/>
                    </a:cubicBezTo>
                    <a:cubicBezTo>
                      <a:pt x="6919" y="160865"/>
                      <a:pt x="2810" y="162119"/>
                      <a:pt x="892" y="165404"/>
                    </a:cubicBezTo>
                    <a:cubicBezTo>
                      <a:pt x="-943" y="168676"/>
                      <a:pt x="84" y="172809"/>
                      <a:pt x="3221" y="174855"/>
                    </a:cubicBezTo>
                    <a:cubicBezTo>
                      <a:pt x="21603" y="188005"/>
                      <a:pt x="32315" y="209378"/>
                      <a:pt x="31849" y="231975"/>
                    </a:cubicBezTo>
                    <a:cubicBezTo>
                      <a:pt x="28685" y="262521"/>
                      <a:pt x="23014" y="292765"/>
                      <a:pt x="14864" y="322380"/>
                    </a:cubicBezTo>
                    <a:cubicBezTo>
                      <a:pt x="14357" y="324434"/>
                      <a:pt x="14699" y="326612"/>
                      <a:pt x="15823" y="328407"/>
                    </a:cubicBezTo>
                    <a:cubicBezTo>
                      <a:pt x="17055" y="330105"/>
                      <a:pt x="18946" y="331201"/>
                      <a:pt x="21028" y="331420"/>
                    </a:cubicBezTo>
                    <a:lnTo>
                      <a:pt x="81298" y="337173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7845EA61-9078-4372-BE36-B47761548193}"/>
                  </a:ext>
                </a:extLst>
              </p:cNvPr>
              <p:cNvSpPr/>
              <p:nvPr/>
            </p:nvSpPr>
            <p:spPr>
              <a:xfrm>
                <a:off x="9306589" y="2281190"/>
                <a:ext cx="126223" cy="117663"/>
              </a:xfrm>
              <a:custGeom>
                <a:avLst/>
                <a:gdLst>
                  <a:gd name="connsiteX0" fmla="*/ 5079 w 126223"/>
                  <a:gd name="connsiteY0" fmla="*/ 95157 h 117663"/>
                  <a:gd name="connsiteX1" fmla="*/ 244 w 126223"/>
                  <a:gd name="connsiteY1" fmla="*/ 103771 h 117663"/>
                  <a:gd name="connsiteX2" fmla="*/ 285 w 126223"/>
                  <a:gd name="connsiteY2" fmla="*/ 103924 h 117663"/>
                  <a:gd name="connsiteX3" fmla="*/ 13298 w 126223"/>
                  <a:gd name="connsiteY3" fmla="*/ 117622 h 117663"/>
                  <a:gd name="connsiteX4" fmla="*/ 15079 w 126223"/>
                  <a:gd name="connsiteY4" fmla="*/ 117622 h 117663"/>
                  <a:gd name="connsiteX5" fmla="*/ 62336 w 126223"/>
                  <a:gd name="connsiteY5" fmla="*/ 68995 h 117663"/>
                  <a:gd name="connsiteX6" fmla="*/ 86307 w 126223"/>
                  <a:gd name="connsiteY6" fmla="*/ 112828 h 117663"/>
                  <a:gd name="connsiteX7" fmla="*/ 91238 w 126223"/>
                  <a:gd name="connsiteY7" fmla="*/ 112828 h 117663"/>
                  <a:gd name="connsiteX8" fmla="*/ 124660 w 126223"/>
                  <a:gd name="connsiteY8" fmla="*/ 89130 h 117663"/>
                  <a:gd name="connsiteX9" fmla="*/ 123496 w 126223"/>
                  <a:gd name="connsiteY9" fmla="*/ 79063 h 117663"/>
                  <a:gd name="connsiteX10" fmla="*/ 113428 w 126223"/>
                  <a:gd name="connsiteY10" fmla="*/ 80227 h 117663"/>
                  <a:gd name="connsiteX11" fmla="*/ 90005 w 126223"/>
                  <a:gd name="connsiteY11" fmla="*/ 98445 h 117663"/>
                  <a:gd name="connsiteX12" fmla="*/ 73705 w 126223"/>
                  <a:gd name="connsiteY12" fmla="*/ 49818 h 117663"/>
                  <a:gd name="connsiteX13" fmla="*/ 76445 w 126223"/>
                  <a:gd name="connsiteY13" fmla="*/ 45161 h 117663"/>
                  <a:gd name="connsiteX14" fmla="*/ 116442 w 126223"/>
                  <a:gd name="connsiteY14" fmla="*/ 25299 h 117663"/>
                  <a:gd name="connsiteX15" fmla="*/ 125619 w 126223"/>
                  <a:gd name="connsiteY15" fmla="*/ 21327 h 117663"/>
                  <a:gd name="connsiteX16" fmla="*/ 121715 w 126223"/>
                  <a:gd name="connsiteY16" fmla="*/ 12040 h 117663"/>
                  <a:gd name="connsiteX17" fmla="*/ 121647 w 126223"/>
                  <a:gd name="connsiteY17" fmla="*/ 12012 h 117663"/>
                  <a:gd name="connsiteX18" fmla="*/ 70417 w 126223"/>
                  <a:gd name="connsiteY18" fmla="*/ 28998 h 117663"/>
                  <a:gd name="connsiteX19" fmla="*/ 64938 w 126223"/>
                  <a:gd name="connsiteY19" fmla="*/ 9410 h 117663"/>
                  <a:gd name="connsiteX20" fmla="*/ 50419 w 126223"/>
                  <a:gd name="connsiteY20" fmla="*/ -42 h 117663"/>
                  <a:gd name="connsiteX21" fmla="*/ 20969 w 126223"/>
                  <a:gd name="connsiteY21" fmla="*/ 27354 h 117663"/>
                  <a:gd name="connsiteX22" fmla="*/ 22777 w 126223"/>
                  <a:gd name="connsiteY22" fmla="*/ 37264 h 117663"/>
                  <a:gd name="connsiteX23" fmla="*/ 32680 w 126223"/>
                  <a:gd name="connsiteY23" fmla="*/ 35461 h 117663"/>
                  <a:gd name="connsiteX24" fmla="*/ 33434 w 126223"/>
                  <a:gd name="connsiteY24" fmla="*/ 34066 h 117663"/>
                  <a:gd name="connsiteX25" fmla="*/ 50556 w 126223"/>
                  <a:gd name="connsiteY25" fmla="*/ 14615 h 117663"/>
                  <a:gd name="connsiteX26" fmla="*/ 52610 w 126223"/>
                  <a:gd name="connsiteY26" fmla="*/ 17081 h 117663"/>
                  <a:gd name="connsiteX27" fmla="*/ 58774 w 126223"/>
                  <a:gd name="connsiteY27" fmla="*/ 46531 h 117663"/>
                  <a:gd name="connsiteX28" fmla="*/ 58774 w 126223"/>
                  <a:gd name="connsiteY28" fmla="*/ 47490 h 117663"/>
                  <a:gd name="connsiteX29" fmla="*/ 15216 w 126223"/>
                  <a:gd name="connsiteY29" fmla="*/ 103650 h 117663"/>
                  <a:gd name="connsiteX30" fmla="*/ 13846 w 126223"/>
                  <a:gd name="connsiteY30" fmla="*/ 100363 h 117663"/>
                  <a:gd name="connsiteX31" fmla="*/ 5244 w 126223"/>
                  <a:gd name="connsiteY31" fmla="*/ 95115 h 117663"/>
                  <a:gd name="connsiteX32" fmla="*/ 5079 w 126223"/>
                  <a:gd name="connsiteY32" fmla="*/ 95157 h 11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6223" h="117663">
                    <a:moveTo>
                      <a:pt x="5079" y="95157"/>
                    </a:moveTo>
                    <a:cubicBezTo>
                      <a:pt x="1367" y="96200"/>
                      <a:pt x="-797" y="100056"/>
                      <a:pt x="244" y="103771"/>
                    </a:cubicBezTo>
                    <a:cubicBezTo>
                      <a:pt x="258" y="103821"/>
                      <a:pt x="271" y="103873"/>
                      <a:pt x="285" y="103924"/>
                    </a:cubicBezTo>
                    <a:cubicBezTo>
                      <a:pt x="3299" y="113786"/>
                      <a:pt x="8915" y="116526"/>
                      <a:pt x="13298" y="117622"/>
                    </a:cubicBezTo>
                    <a:lnTo>
                      <a:pt x="15079" y="117622"/>
                    </a:lnTo>
                    <a:cubicBezTo>
                      <a:pt x="23982" y="117622"/>
                      <a:pt x="36447" y="109814"/>
                      <a:pt x="62336" y="68995"/>
                    </a:cubicBezTo>
                    <a:cubicBezTo>
                      <a:pt x="66308" y="90637"/>
                      <a:pt x="72472" y="108992"/>
                      <a:pt x="86307" y="112828"/>
                    </a:cubicBezTo>
                    <a:cubicBezTo>
                      <a:pt x="87951" y="113029"/>
                      <a:pt x="89594" y="113029"/>
                      <a:pt x="91238" y="112828"/>
                    </a:cubicBezTo>
                    <a:cubicBezTo>
                      <a:pt x="104114" y="112828"/>
                      <a:pt x="116305" y="99130"/>
                      <a:pt x="124660" y="89130"/>
                    </a:cubicBezTo>
                    <a:cubicBezTo>
                      <a:pt x="127112" y="86029"/>
                      <a:pt x="126592" y="81521"/>
                      <a:pt x="123496" y="79063"/>
                    </a:cubicBezTo>
                    <a:cubicBezTo>
                      <a:pt x="120400" y="76604"/>
                      <a:pt x="115880" y="77126"/>
                      <a:pt x="113428" y="80227"/>
                    </a:cubicBezTo>
                    <a:cubicBezTo>
                      <a:pt x="98635" y="98993"/>
                      <a:pt x="91786" y="98993"/>
                      <a:pt x="90005" y="98445"/>
                    </a:cubicBezTo>
                    <a:cubicBezTo>
                      <a:pt x="81376" y="96116"/>
                      <a:pt x="76307" y="69269"/>
                      <a:pt x="73705" y="49818"/>
                    </a:cubicBezTo>
                    <a:lnTo>
                      <a:pt x="76445" y="45161"/>
                    </a:lnTo>
                    <a:cubicBezTo>
                      <a:pt x="92745" y="17765"/>
                      <a:pt x="113976" y="24340"/>
                      <a:pt x="116442" y="25299"/>
                    </a:cubicBezTo>
                    <a:cubicBezTo>
                      <a:pt x="120072" y="26706"/>
                      <a:pt x="124153" y="24936"/>
                      <a:pt x="125619" y="21327"/>
                    </a:cubicBezTo>
                    <a:cubicBezTo>
                      <a:pt x="127112" y="17685"/>
                      <a:pt x="125359" y="13527"/>
                      <a:pt x="121715" y="12040"/>
                    </a:cubicBezTo>
                    <a:cubicBezTo>
                      <a:pt x="121688" y="12032"/>
                      <a:pt x="121674" y="12022"/>
                      <a:pt x="121647" y="12012"/>
                    </a:cubicBezTo>
                    <a:cubicBezTo>
                      <a:pt x="102689" y="5927"/>
                      <a:pt x="81978" y="12793"/>
                      <a:pt x="70417" y="28998"/>
                    </a:cubicBezTo>
                    <a:cubicBezTo>
                      <a:pt x="69623" y="22224"/>
                      <a:pt x="67774" y="15615"/>
                      <a:pt x="64938" y="9410"/>
                    </a:cubicBezTo>
                    <a:cubicBezTo>
                      <a:pt x="62391" y="3666"/>
                      <a:pt x="56706" y="-39"/>
                      <a:pt x="50419" y="-42"/>
                    </a:cubicBezTo>
                    <a:cubicBezTo>
                      <a:pt x="36721" y="-42"/>
                      <a:pt x="24256" y="20505"/>
                      <a:pt x="20969" y="27354"/>
                    </a:cubicBezTo>
                    <a:cubicBezTo>
                      <a:pt x="18736" y="30588"/>
                      <a:pt x="19530" y="35026"/>
                      <a:pt x="22777" y="37264"/>
                    </a:cubicBezTo>
                    <a:cubicBezTo>
                      <a:pt x="26009" y="39504"/>
                      <a:pt x="30448" y="38697"/>
                      <a:pt x="32680" y="35461"/>
                    </a:cubicBezTo>
                    <a:cubicBezTo>
                      <a:pt x="32982" y="35026"/>
                      <a:pt x="33242" y="34557"/>
                      <a:pt x="33434" y="34066"/>
                    </a:cubicBezTo>
                    <a:cubicBezTo>
                      <a:pt x="38776" y="24203"/>
                      <a:pt x="47131" y="14752"/>
                      <a:pt x="50556" y="14615"/>
                    </a:cubicBezTo>
                    <a:cubicBezTo>
                      <a:pt x="50556" y="14615"/>
                      <a:pt x="51515" y="14615"/>
                      <a:pt x="52610" y="17081"/>
                    </a:cubicBezTo>
                    <a:cubicBezTo>
                      <a:pt x="55747" y="26642"/>
                      <a:pt x="57802" y="36518"/>
                      <a:pt x="58774" y="46531"/>
                    </a:cubicBezTo>
                    <a:lnTo>
                      <a:pt x="58774" y="47490"/>
                    </a:lnTo>
                    <a:cubicBezTo>
                      <a:pt x="26174" y="101595"/>
                      <a:pt x="15900" y="103376"/>
                      <a:pt x="15216" y="103650"/>
                    </a:cubicBezTo>
                    <a:cubicBezTo>
                      <a:pt x="14517" y="102672"/>
                      <a:pt x="14051" y="101547"/>
                      <a:pt x="13846" y="100363"/>
                    </a:cubicBezTo>
                    <a:cubicBezTo>
                      <a:pt x="12915" y="96540"/>
                      <a:pt x="9065" y="94189"/>
                      <a:pt x="5244" y="95115"/>
                    </a:cubicBezTo>
                    <a:cubicBezTo>
                      <a:pt x="5189" y="95129"/>
                      <a:pt x="5134" y="95142"/>
                      <a:pt x="5079" y="951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23B190ED-2A33-4A4E-84E1-21915D49217A}"/>
                  </a:ext>
                </a:extLst>
              </p:cNvPr>
              <p:cNvSpPr/>
              <p:nvPr/>
            </p:nvSpPr>
            <p:spPr>
              <a:xfrm>
                <a:off x="9453851" y="2377438"/>
                <a:ext cx="60460" cy="89904"/>
              </a:xfrm>
              <a:custGeom>
                <a:avLst/>
                <a:gdLst>
                  <a:gd name="connsiteX0" fmla="*/ 56709 w 60460"/>
                  <a:gd name="connsiteY0" fmla="*/ 52194 h 89904"/>
                  <a:gd name="connsiteX1" fmla="*/ 40135 w 60460"/>
                  <a:gd name="connsiteY1" fmla="*/ 7403 h 89904"/>
                  <a:gd name="connsiteX2" fmla="*/ 27396 w 60460"/>
                  <a:gd name="connsiteY2" fmla="*/ 9457 h 89904"/>
                  <a:gd name="connsiteX3" fmla="*/ 18492 w 60460"/>
                  <a:gd name="connsiteY3" fmla="*/ 19457 h 89904"/>
                  <a:gd name="connsiteX4" fmla="*/ 19451 w 60460"/>
                  <a:gd name="connsiteY4" fmla="*/ 5759 h 89904"/>
                  <a:gd name="connsiteX5" fmla="*/ 11123 w 60460"/>
                  <a:gd name="connsiteY5" fmla="*/ 84 h 89904"/>
                  <a:gd name="connsiteX6" fmla="*/ 5753 w 60460"/>
                  <a:gd name="connsiteY6" fmla="*/ 4663 h 89904"/>
                  <a:gd name="connsiteX7" fmla="*/ 0 w 60460"/>
                  <a:gd name="connsiteY7" fmla="*/ 82192 h 89904"/>
                  <a:gd name="connsiteX8" fmla="*/ 6164 w 60460"/>
                  <a:gd name="connsiteY8" fmla="*/ 89863 h 89904"/>
                  <a:gd name="connsiteX9" fmla="*/ 6986 w 60460"/>
                  <a:gd name="connsiteY9" fmla="*/ 89863 h 89904"/>
                  <a:gd name="connsiteX10" fmla="*/ 14109 w 60460"/>
                  <a:gd name="connsiteY10" fmla="*/ 83836 h 89904"/>
                  <a:gd name="connsiteX11" fmla="*/ 36710 w 60460"/>
                  <a:gd name="connsiteY11" fmla="*/ 20689 h 89904"/>
                  <a:gd name="connsiteX12" fmla="*/ 42874 w 60460"/>
                  <a:gd name="connsiteY12" fmla="*/ 51509 h 89904"/>
                  <a:gd name="connsiteX13" fmla="*/ 47257 w 60460"/>
                  <a:gd name="connsiteY13" fmla="*/ 81233 h 89904"/>
                  <a:gd name="connsiteX14" fmla="*/ 57065 w 60460"/>
                  <a:gd name="connsiteY14" fmla="*/ 83548 h 89904"/>
                  <a:gd name="connsiteX15" fmla="*/ 59380 w 60460"/>
                  <a:gd name="connsiteY15" fmla="*/ 73741 h 89904"/>
                  <a:gd name="connsiteX16" fmla="*/ 58627 w 60460"/>
                  <a:gd name="connsiteY16" fmla="*/ 72741 h 89904"/>
                  <a:gd name="connsiteX17" fmla="*/ 56709 w 60460"/>
                  <a:gd name="connsiteY17" fmla="*/ 52194 h 89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0460" h="89904">
                    <a:moveTo>
                      <a:pt x="56709" y="52194"/>
                    </a:moveTo>
                    <a:cubicBezTo>
                      <a:pt x="56709" y="34387"/>
                      <a:pt x="57531" y="12334"/>
                      <a:pt x="40135" y="7403"/>
                    </a:cubicBezTo>
                    <a:cubicBezTo>
                      <a:pt x="35792" y="6182"/>
                      <a:pt x="31135" y="6933"/>
                      <a:pt x="27396" y="9457"/>
                    </a:cubicBezTo>
                    <a:cubicBezTo>
                      <a:pt x="23725" y="12091"/>
                      <a:pt x="20684" y="15506"/>
                      <a:pt x="18492" y="19457"/>
                    </a:cubicBezTo>
                    <a:lnTo>
                      <a:pt x="19451" y="5759"/>
                    </a:lnTo>
                    <a:cubicBezTo>
                      <a:pt x="18725" y="1893"/>
                      <a:pt x="14999" y="-648"/>
                      <a:pt x="11123" y="84"/>
                    </a:cubicBezTo>
                    <a:cubicBezTo>
                      <a:pt x="8657" y="552"/>
                      <a:pt x="6603" y="2293"/>
                      <a:pt x="5753" y="4663"/>
                    </a:cubicBezTo>
                    <a:lnTo>
                      <a:pt x="0" y="82192"/>
                    </a:lnTo>
                    <a:cubicBezTo>
                      <a:pt x="-260" y="85959"/>
                      <a:pt x="2425" y="89301"/>
                      <a:pt x="6164" y="89863"/>
                    </a:cubicBezTo>
                    <a:lnTo>
                      <a:pt x="6986" y="89863"/>
                    </a:lnTo>
                    <a:cubicBezTo>
                      <a:pt x="10506" y="89849"/>
                      <a:pt x="13506" y="87301"/>
                      <a:pt x="14109" y="83836"/>
                    </a:cubicBezTo>
                    <a:cubicBezTo>
                      <a:pt x="17533" y="61235"/>
                      <a:pt x="26437" y="26853"/>
                      <a:pt x="36710" y="20689"/>
                    </a:cubicBezTo>
                    <a:cubicBezTo>
                      <a:pt x="43422" y="22607"/>
                      <a:pt x="43148" y="38633"/>
                      <a:pt x="42874" y="51509"/>
                    </a:cubicBezTo>
                    <a:cubicBezTo>
                      <a:pt x="41272" y="61632"/>
                      <a:pt x="42806" y="72001"/>
                      <a:pt x="47257" y="81233"/>
                    </a:cubicBezTo>
                    <a:cubicBezTo>
                      <a:pt x="49326" y="84575"/>
                      <a:pt x="53723" y="85617"/>
                      <a:pt x="57065" y="83548"/>
                    </a:cubicBezTo>
                    <a:cubicBezTo>
                      <a:pt x="60407" y="81480"/>
                      <a:pt x="61448" y="77083"/>
                      <a:pt x="59380" y="73741"/>
                    </a:cubicBezTo>
                    <a:cubicBezTo>
                      <a:pt x="59161" y="73385"/>
                      <a:pt x="58900" y="73056"/>
                      <a:pt x="58627" y="72741"/>
                    </a:cubicBezTo>
                    <a:cubicBezTo>
                      <a:pt x="56818" y="66056"/>
                      <a:pt x="56175" y="59098"/>
                      <a:pt x="56709" y="5219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68CAF60D-ADAD-4A48-BC3C-99880898BBCD}"/>
                  </a:ext>
                </a:extLst>
              </p:cNvPr>
              <p:cNvSpPr/>
              <p:nvPr/>
            </p:nvSpPr>
            <p:spPr>
              <a:xfrm>
                <a:off x="9539472" y="2162528"/>
                <a:ext cx="72377" cy="344126"/>
              </a:xfrm>
              <a:custGeom>
                <a:avLst/>
                <a:gdLst>
                  <a:gd name="connsiteX0" fmla="*/ 71354 w 72377"/>
                  <a:gd name="connsiteY0" fmla="*/ 21367 h 344126"/>
                  <a:gd name="connsiteX1" fmla="*/ 66697 w 72377"/>
                  <a:gd name="connsiteY1" fmla="*/ 2327 h 344126"/>
                  <a:gd name="connsiteX2" fmla="*/ 3003 w 72377"/>
                  <a:gd name="connsiteY2" fmla="*/ 25339 h 344126"/>
                  <a:gd name="connsiteX3" fmla="*/ 1291 w 72377"/>
                  <a:gd name="connsiteY3" fmla="*/ 35270 h 344126"/>
                  <a:gd name="connsiteX4" fmla="*/ 11222 w 72377"/>
                  <a:gd name="connsiteY4" fmla="*/ 36982 h 344126"/>
                  <a:gd name="connsiteX5" fmla="*/ 58068 w 72377"/>
                  <a:gd name="connsiteY5" fmla="*/ 13285 h 344126"/>
                  <a:gd name="connsiteX6" fmla="*/ 58068 w 72377"/>
                  <a:gd name="connsiteY6" fmla="*/ 17942 h 344126"/>
                  <a:gd name="connsiteX7" fmla="*/ 34234 w 72377"/>
                  <a:gd name="connsiteY7" fmla="*/ 59035 h 344126"/>
                  <a:gd name="connsiteX8" fmla="*/ 13276 w 72377"/>
                  <a:gd name="connsiteY8" fmla="*/ 106155 h 344126"/>
                  <a:gd name="connsiteX9" fmla="*/ 24919 w 72377"/>
                  <a:gd name="connsiteY9" fmla="*/ 117935 h 344126"/>
                  <a:gd name="connsiteX10" fmla="*/ 54917 w 72377"/>
                  <a:gd name="connsiteY10" fmla="*/ 125606 h 344126"/>
                  <a:gd name="connsiteX11" fmla="*/ 41220 w 72377"/>
                  <a:gd name="connsiteY11" fmla="*/ 244776 h 344126"/>
                  <a:gd name="connsiteX12" fmla="*/ 31083 w 72377"/>
                  <a:gd name="connsiteY12" fmla="*/ 328332 h 344126"/>
                  <a:gd name="connsiteX13" fmla="*/ 19577 w 72377"/>
                  <a:gd name="connsiteY13" fmla="*/ 328332 h 344126"/>
                  <a:gd name="connsiteX14" fmla="*/ 10317 w 72377"/>
                  <a:gd name="connsiteY14" fmla="*/ 331770 h 344126"/>
                  <a:gd name="connsiteX15" fmla="*/ 10263 w 72377"/>
                  <a:gd name="connsiteY15" fmla="*/ 331894 h 344126"/>
                  <a:gd name="connsiteX16" fmla="*/ 13687 w 72377"/>
                  <a:gd name="connsiteY16" fmla="*/ 341345 h 344126"/>
                  <a:gd name="connsiteX17" fmla="*/ 25741 w 72377"/>
                  <a:gd name="connsiteY17" fmla="*/ 344085 h 344126"/>
                  <a:gd name="connsiteX18" fmla="*/ 39439 w 72377"/>
                  <a:gd name="connsiteY18" fmla="*/ 339016 h 344126"/>
                  <a:gd name="connsiteX19" fmla="*/ 54780 w 72377"/>
                  <a:gd name="connsiteY19" fmla="*/ 241626 h 344126"/>
                  <a:gd name="connsiteX20" fmla="*/ 71765 w 72377"/>
                  <a:gd name="connsiteY20" fmla="*/ 118346 h 344126"/>
                  <a:gd name="connsiteX21" fmla="*/ 69574 w 72377"/>
                  <a:gd name="connsiteY21" fmla="*/ 110265 h 344126"/>
                  <a:gd name="connsiteX22" fmla="*/ 61629 w 72377"/>
                  <a:gd name="connsiteY22" fmla="*/ 110265 h 344126"/>
                  <a:gd name="connsiteX23" fmla="*/ 30398 w 72377"/>
                  <a:gd name="connsiteY23" fmla="*/ 104101 h 344126"/>
                  <a:gd name="connsiteX24" fmla="*/ 26974 w 72377"/>
                  <a:gd name="connsiteY24" fmla="*/ 101361 h 344126"/>
                  <a:gd name="connsiteX25" fmla="*/ 45877 w 72377"/>
                  <a:gd name="connsiteY25" fmla="*/ 66706 h 344126"/>
                  <a:gd name="connsiteX26" fmla="*/ 71354 w 72377"/>
                  <a:gd name="connsiteY26" fmla="*/ 21367 h 34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2377" h="344126">
                    <a:moveTo>
                      <a:pt x="71354" y="21367"/>
                    </a:moveTo>
                    <a:cubicBezTo>
                      <a:pt x="74231" y="10134"/>
                      <a:pt x="70395" y="4792"/>
                      <a:pt x="66697" y="2327"/>
                    </a:cubicBezTo>
                    <a:cubicBezTo>
                      <a:pt x="52999" y="-6851"/>
                      <a:pt x="21084" y="12737"/>
                      <a:pt x="3003" y="25339"/>
                    </a:cubicBezTo>
                    <a:cubicBezTo>
                      <a:pt x="-216" y="27609"/>
                      <a:pt x="-983" y="32055"/>
                      <a:pt x="1291" y="35270"/>
                    </a:cubicBezTo>
                    <a:cubicBezTo>
                      <a:pt x="3565" y="38485"/>
                      <a:pt x="8002" y="39252"/>
                      <a:pt x="11222" y="36982"/>
                    </a:cubicBezTo>
                    <a:cubicBezTo>
                      <a:pt x="25152" y="26118"/>
                      <a:pt x="41069" y="18070"/>
                      <a:pt x="58068" y="13285"/>
                    </a:cubicBezTo>
                    <a:cubicBezTo>
                      <a:pt x="58437" y="14815"/>
                      <a:pt x="58437" y="16412"/>
                      <a:pt x="58068" y="17942"/>
                    </a:cubicBezTo>
                    <a:cubicBezTo>
                      <a:pt x="52369" y="32825"/>
                      <a:pt x="44329" y="46699"/>
                      <a:pt x="34234" y="59035"/>
                    </a:cubicBezTo>
                    <a:cubicBezTo>
                      <a:pt x="20536" y="77527"/>
                      <a:pt x="9578" y="93417"/>
                      <a:pt x="13276" y="106155"/>
                    </a:cubicBezTo>
                    <a:cubicBezTo>
                      <a:pt x="15029" y="111733"/>
                      <a:pt x="19358" y="116122"/>
                      <a:pt x="24919" y="117935"/>
                    </a:cubicBezTo>
                    <a:cubicBezTo>
                      <a:pt x="34412" y="122171"/>
                      <a:pt x="44562" y="124764"/>
                      <a:pt x="54917" y="125606"/>
                    </a:cubicBezTo>
                    <a:cubicBezTo>
                      <a:pt x="48205" y="149440"/>
                      <a:pt x="33686" y="207792"/>
                      <a:pt x="41220" y="244776"/>
                    </a:cubicBezTo>
                    <a:cubicBezTo>
                      <a:pt x="48753" y="281760"/>
                      <a:pt x="43274" y="318744"/>
                      <a:pt x="31083" y="328332"/>
                    </a:cubicBezTo>
                    <a:cubicBezTo>
                      <a:pt x="27618" y="330716"/>
                      <a:pt x="23042" y="330716"/>
                      <a:pt x="19577" y="328332"/>
                    </a:cubicBezTo>
                    <a:cubicBezTo>
                      <a:pt x="16070" y="326730"/>
                      <a:pt x="11920" y="328264"/>
                      <a:pt x="10317" y="331770"/>
                    </a:cubicBezTo>
                    <a:cubicBezTo>
                      <a:pt x="10304" y="331811"/>
                      <a:pt x="10276" y="331853"/>
                      <a:pt x="10263" y="331894"/>
                    </a:cubicBezTo>
                    <a:cubicBezTo>
                      <a:pt x="8605" y="335455"/>
                      <a:pt x="10139" y="339674"/>
                      <a:pt x="13687" y="341345"/>
                    </a:cubicBezTo>
                    <a:cubicBezTo>
                      <a:pt x="17481" y="343057"/>
                      <a:pt x="21577" y="343989"/>
                      <a:pt x="25741" y="344085"/>
                    </a:cubicBezTo>
                    <a:cubicBezTo>
                      <a:pt x="30741" y="343975"/>
                      <a:pt x="35576" y="342194"/>
                      <a:pt x="39439" y="339016"/>
                    </a:cubicBezTo>
                    <a:cubicBezTo>
                      <a:pt x="58478" y="324223"/>
                      <a:pt x="61629" y="277788"/>
                      <a:pt x="54780" y="241626"/>
                    </a:cubicBezTo>
                    <a:cubicBezTo>
                      <a:pt x="46699" y="198067"/>
                      <a:pt x="71628" y="119716"/>
                      <a:pt x="71765" y="118346"/>
                    </a:cubicBezTo>
                    <a:cubicBezTo>
                      <a:pt x="72820" y="115460"/>
                      <a:pt x="71943" y="112224"/>
                      <a:pt x="69574" y="110265"/>
                    </a:cubicBezTo>
                    <a:cubicBezTo>
                      <a:pt x="67231" y="108484"/>
                      <a:pt x="63971" y="108484"/>
                      <a:pt x="61629" y="110265"/>
                    </a:cubicBezTo>
                    <a:cubicBezTo>
                      <a:pt x="61629" y="110265"/>
                      <a:pt x="53684" y="113415"/>
                      <a:pt x="30398" y="104101"/>
                    </a:cubicBezTo>
                    <a:cubicBezTo>
                      <a:pt x="27522" y="102868"/>
                      <a:pt x="27111" y="101772"/>
                      <a:pt x="26974" y="101361"/>
                    </a:cubicBezTo>
                    <a:cubicBezTo>
                      <a:pt x="25193" y="95334"/>
                      <a:pt x="36699" y="79445"/>
                      <a:pt x="45877" y="66706"/>
                    </a:cubicBezTo>
                    <a:cubicBezTo>
                      <a:pt x="56917" y="53170"/>
                      <a:pt x="65533" y="37833"/>
                      <a:pt x="71354" y="2136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725EFDA1-5F15-47B7-B845-C734AB847C22}"/>
                  </a:ext>
                </a:extLst>
              </p:cNvPr>
              <p:cNvSpPr/>
              <p:nvPr/>
            </p:nvSpPr>
            <p:spPr>
              <a:xfrm>
                <a:off x="9642549" y="2275548"/>
                <a:ext cx="124083" cy="144550"/>
              </a:xfrm>
              <a:custGeom>
                <a:avLst/>
                <a:gdLst>
                  <a:gd name="connsiteX0" fmla="*/ 60737 w 124083"/>
                  <a:gd name="connsiteY0" fmla="*/ 144495 h 144550"/>
                  <a:gd name="connsiteX1" fmla="*/ 118130 w 124083"/>
                  <a:gd name="connsiteY1" fmla="*/ 124497 h 144550"/>
                  <a:gd name="connsiteX2" fmla="*/ 119089 w 124083"/>
                  <a:gd name="connsiteY2" fmla="*/ 114664 h 144550"/>
                  <a:gd name="connsiteX3" fmla="*/ 118952 w 124083"/>
                  <a:gd name="connsiteY3" fmla="*/ 114497 h 144550"/>
                  <a:gd name="connsiteX4" fmla="*/ 108953 w 124083"/>
                  <a:gd name="connsiteY4" fmla="*/ 113538 h 144550"/>
                  <a:gd name="connsiteX5" fmla="*/ 38273 w 124083"/>
                  <a:gd name="connsiteY5" fmla="*/ 127236 h 144550"/>
                  <a:gd name="connsiteX6" fmla="*/ 15398 w 124083"/>
                  <a:gd name="connsiteY6" fmla="*/ 102169 h 144550"/>
                  <a:gd name="connsiteX7" fmla="*/ 38958 w 124083"/>
                  <a:gd name="connsiteY7" fmla="*/ 26284 h 144550"/>
                  <a:gd name="connsiteX8" fmla="*/ 105528 w 124083"/>
                  <a:gd name="connsiteY8" fmla="*/ 31352 h 144550"/>
                  <a:gd name="connsiteX9" fmla="*/ 113747 w 124083"/>
                  <a:gd name="connsiteY9" fmla="*/ 36420 h 144550"/>
                  <a:gd name="connsiteX10" fmla="*/ 123322 w 124083"/>
                  <a:gd name="connsiteY10" fmla="*/ 33294 h 144550"/>
                  <a:gd name="connsiteX11" fmla="*/ 123336 w 124083"/>
                  <a:gd name="connsiteY11" fmla="*/ 33270 h 144550"/>
                  <a:gd name="connsiteX12" fmla="*/ 120185 w 124083"/>
                  <a:gd name="connsiteY12" fmla="*/ 23681 h 144550"/>
                  <a:gd name="connsiteX13" fmla="*/ 113473 w 124083"/>
                  <a:gd name="connsiteY13" fmla="*/ 19435 h 144550"/>
                  <a:gd name="connsiteX14" fmla="*/ 28547 w 124083"/>
                  <a:gd name="connsiteY14" fmla="*/ 16696 h 144550"/>
                  <a:gd name="connsiteX15" fmla="*/ 1563 w 124083"/>
                  <a:gd name="connsiteY15" fmla="*/ 105731 h 144550"/>
                  <a:gd name="connsiteX16" fmla="*/ 33753 w 124083"/>
                  <a:gd name="connsiteY16" fmla="*/ 140660 h 144550"/>
                  <a:gd name="connsiteX17" fmla="*/ 60737 w 124083"/>
                  <a:gd name="connsiteY17" fmla="*/ 144495 h 144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4083" h="144550">
                    <a:moveTo>
                      <a:pt x="60737" y="144495"/>
                    </a:moveTo>
                    <a:cubicBezTo>
                      <a:pt x="81516" y="144142"/>
                      <a:pt x="101638" y="137131"/>
                      <a:pt x="118130" y="124497"/>
                    </a:cubicBezTo>
                    <a:cubicBezTo>
                      <a:pt x="121116" y="122047"/>
                      <a:pt x="121541" y="117645"/>
                      <a:pt x="119089" y="114664"/>
                    </a:cubicBezTo>
                    <a:cubicBezTo>
                      <a:pt x="119048" y="114608"/>
                      <a:pt x="119007" y="114552"/>
                      <a:pt x="118952" y="114497"/>
                    </a:cubicBezTo>
                    <a:cubicBezTo>
                      <a:pt x="116446" y="111481"/>
                      <a:pt x="111980" y="111054"/>
                      <a:pt x="108953" y="113538"/>
                    </a:cubicBezTo>
                    <a:cubicBezTo>
                      <a:pt x="88954" y="129172"/>
                      <a:pt x="62668" y="134266"/>
                      <a:pt x="38273" y="127236"/>
                    </a:cubicBezTo>
                    <a:cubicBezTo>
                      <a:pt x="26712" y="123586"/>
                      <a:pt x="17973" y="114022"/>
                      <a:pt x="15398" y="102169"/>
                    </a:cubicBezTo>
                    <a:cubicBezTo>
                      <a:pt x="10864" y="74575"/>
                      <a:pt x="19589" y="46455"/>
                      <a:pt x="38958" y="26284"/>
                    </a:cubicBezTo>
                    <a:cubicBezTo>
                      <a:pt x="59641" y="3683"/>
                      <a:pt x="84160" y="16970"/>
                      <a:pt x="105528" y="31352"/>
                    </a:cubicBezTo>
                    <a:cubicBezTo>
                      <a:pt x="108953" y="33544"/>
                      <a:pt x="111830" y="35462"/>
                      <a:pt x="113747" y="36420"/>
                    </a:cubicBezTo>
                    <a:cubicBezTo>
                      <a:pt x="117254" y="38201"/>
                      <a:pt x="121541" y="36803"/>
                      <a:pt x="123322" y="33294"/>
                    </a:cubicBezTo>
                    <a:cubicBezTo>
                      <a:pt x="123322" y="33286"/>
                      <a:pt x="123336" y="33278"/>
                      <a:pt x="123336" y="33270"/>
                    </a:cubicBezTo>
                    <a:cubicBezTo>
                      <a:pt x="125048" y="29747"/>
                      <a:pt x="123651" y="25506"/>
                      <a:pt x="120185" y="23681"/>
                    </a:cubicBezTo>
                    <a:cubicBezTo>
                      <a:pt x="117857" y="22414"/>
                      <a:pt x="115610" y="20995"/>
                      <a:pt x="113473" y="19435"/>
                    </a:cubicBezTo>
                    <a:cubicBezTo>
                      <a:pt x="97173" y="8614"/>
                      <a:pt x="58682" y="-16864"/>
                      <a:pt x="28547" y="16696"/>
                    </a:cubicBezTo>
                    <a:cubicBezTo>
                      <a:pt x="5864" y="40367"/>
                      <a:pt x="-4163" y="73447"/>
                      <a:pt x="1563" y="105731"/>
                    </a:cubicBezTo>
                    <a:cubicBezTo>
                      <a:pt x="5343" y="122258"/>
                      <a:pt x="17589" y="135548"/>
                      <a:pt x="33753" y="140660"/>
                    </a:cubicBezTo>
                    <a:cubicBezTo>
                      <a:pt x="42492" y="143366"/>
                      <a:pt x="51601" y="144661"/>
                      <a:pt x="60737" y="1444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02D2AA63-929E-4E97-A983-5633A8543F6A}"/>
                  </a:ext>
                </a:extLst>
              </p:cNvPr>
              <p:cNvSpPr/>
              <p:nvPr/>
            </p:nvSpPr>
            <p:spPr>
              <a:xfrm>
                <a:off x="9821102" y="2209688"/>
                <a:ext cx="122356" cy="201219"/>
              </a:xfrm>
              <a:custGeom>
                <a:avLst/>
                <a:gdLst>
                  <a:gd name="connsiteX0" fmla="*/ 110388 w 122356"/>
                  <a:gd name="connsiteY0" fmla="*/ 174467 h 201219"/>
                  <a:gd name="connsiteX1" fmla="*/ 69295 w 122356"/>
                  <a:gd name="connsiteY1" fmla="*/ 184056 h 201219"/>
                  <a:gd name="connsiteX2" fmla="*/ 26558 w 122356"/>
                  <a:gd name="connsiteY2" fmla="*/ 101869 h 201219"/>
                  <a:gd name="connsiteX3" fmla="*/ 57926 w 122356"/>
                  <a:gd name="connsiteY3" fmla="*/ 91459 h 201219"/>
                  <a:gd name="connsiteX4" fmla="*/ 85321 w 122356"/>
                  <a:gd name="connsiteY4" fmla="*/ 65981 h 201219"/>
                  <a:gd name="connsiteX5" fmla="*/ 79568 w 122356"/>
                  <a:gd name="connsiteY5" fmla="*/ 20916 h 201219"/>
                  <a:gd name="connsiteX6" fmla="*/ 58063 w 122356"/>
                  <a:gd name="connsiteY6" fmla="*/ 3520 h 201219"/>
                  <a:gd name="connsiteX7" fmla="*/ 16970 w 122356"/>
                  <a:gd name="connsiteY7" fmla="*/ 17218 h 201219"/>
                  <a:gd name="connsiteX8" fmla="*/ 16970 w 122356"/>
                  <a:gd name="connsiteY8" fmla="*/ 7218 h 201219"/>
                  <a:gd name="connsiteX9" fmla="*/ 9984 w 122356"/>
                  <a:gd name="connsiteY9" fmla="*/ -42 h 201219"/>
                  <a:gd name="connsiteX10" fmla="*/ 9984 w 122356"/>
                  <a:gd name="connsiteY10" fmla="*/ -42 h 201219"/>
                  <a:gd name="connsiteX11" fmla="*/ 9984 w 122356"/>
                  <a:gd name="connsiteY11" fmla="*/ -42 h 201219"/>
                  <a:gd name="connsiteX12" fmla="*/ 2861 w 122356"/>
                  <a:gd name="connsiteY12" fmla="*/ 6944 h 201219"/>
                  <a:gd name="connsiteX13" fmla="*/ -15 w 122356"/>
                  <a:gd name="connsiteY13" fmla="*/ 182001 h 201219"/>
                  <a:gd name="connsiteX14" fmla="*/ 6970 w 122356"/>
                  <a:gd name="connsiteY14" fmla="*/ 189261 h 201219"/>
                  <a:gd name="connsiteX15" fmla="*/ 6970 w 122356"/>
                  <a:gd name="connsiteY15" fmla="*/ 189261 h 201219"/>
                  <a:gd name="connsiteX16" fmla="*/ 6970 w 122356"/>
                  <a:gd name="connsiteY16" fmla="*/ 189261 h 201219"/>
                  <a:gd name="connsiteX17" fmla="*/ 14093 w 122356"/>
                  <a:gd name="connsiteY17" fmla="*/ 182413 h 201219"/>
                  <a:gd name="connsiteX18" fmla="*/ 14093 w 122356"/>
                  <a:gd name="connsiteY18" fmla="*/ 182275 h 201219"/>
                  <a:gd name="connsiteX19" fmla="*/ 15326 w 122356"/>
                  <a:gd name="connsiteY19" fmla="*/ 111458 h 201219"/>
                  <a:gd name="connsiteX20" fmla="*/ 64638 w 122356"/>
                  <a:gd name="connsiteY20" fmla="*/ 197342 h 201219"/>
                  <a:gd name="connsiteX21" fmla="*/ 83541 w 122356"/>
                  <a:gd name="connsiteY21" fmla="*/ 201178 h 201219"/>
                  <a:gd name="connsiteX22" fmla="*/ 120661 w 122356"/>
                  <a:gd name="connsiteY22" fmla="*/ 183782 h 201219"/>
                  <a:gd name="connsiteX23" fmla="*/ 119977 w 122356"/>
                  <a:gd name="connsiteY23" fmla="*/ 173782 h 201219"/>
                  <a:gd name="connsiteX24" fmla="*/ 110388 w 122356"/>
                  <a:gd name="connsiteY24" fmla="*/ 174467 h 201219"/>
                  <a:gd name="connsiteX25" fmla="*/ 15326 w 122356"/>
                  <a:gd name="connsiteY25" fmla="*/ 89404 h 201219"/>
                  <a:gd name="connsiteX26" fmla="*/ 16285 w 122356"/>
                  <a:gd name="connsiteY26" fmla="*/ 35709 h 201219"/>
                  <a:gd name="connsiteX27" fmla="*/ 17380 w 122356"/>
                  <a:gd name="connsiteY27" fmla="*/ 35709 h 201219"/>
                  <a:gd name="connsiteX28" fmla="*/ 55049 w 122356"/>
                  <a:gd name="connsiteY28" fmla="*/ 18176 h 201219"/>
                  <a:gd name="connsiteX29" fmla="*/ 66418 w 122356"/>
                  <a:gd name="connsiteY29" fmla="*/ 27902 h 201219"/>
                  <a:gd name="connsiteX30" fmla="*/ 71897 w 122356"/>
                  <a:gd name="connsiteY30" fmla="*/ 61050 h 201219"/>
                  <a:gd name="connsiteX31" fmla="*/ 52721 w 122356"/>
                  <a:gd name="connsiteY31" fmla="*/ 78446 h 201219"/>
                  <a:gd name="connsiteX32" fmla="*/ 16970 w 122356"/>
                  <a:gd name="connsiteY32" fmla="*/ 89404 h 201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2356" h="201219">
                    <a:moveTo>
                      <a:pt x="110388" y="174467"/>
                    </a:moveTo>
                    <a:cubicBezTo>
                      <a:pt x="99937" y="185756"/>
                      <a:pt x="83664" y="189551"/>
                      <a:pt x="69295" y="184056"/>
                    </a:cubicBezTo>
                    <a:cubicBezTo>
                      <a:pt x="52173" y="177207"/>
                      <a:pt x="34913" y="132415"/>
                      <a:pt x="26558" y="101869"/>
                    </a:cubicBezTo>
                    <a:cubicBezTo>
                      <a:pt x="37297" y="99313"/>
                      <a:pt x="47789" y="95830"/>
                      <a:pt x="57926" y="91459"/>
                    </a:cubicBezTo>
                    <a:cubicBezTo>
                      <a:pt x="70268" y="87259"/>
                      <a:pt x="80239" y="77990"/>
                      <a:pt x="85321" y="65981"/>
                    </a:cubicBezTo>
                    <a:cubicBezTo>
                      <a:pt x="89814" y="50818"/>
                      <a:pt x="87732" y="34463"/>
                      <a:pt x="79568" y="20916"/>
                    </a:cubicBezTo>
                    <a:cubicBezTo>
                      <a:pt x="75733" y="11902"/>
                      <a:pt x="67678" y="5381"/>
                      <a:pt x="58063" y="3520"/>
                    </a:cubicBezTo>
                    <a:cubicBezTo>
                      <a:pt x="43105" y="2587"/>
                      <a:pt x="28380" y="7498"/>
                      <a:pt x="16970" y="17218"/>
                    </a:cubicBezTo>
                    <a:lnTo>
                      <a:pt x="16970" y="7218"/>
                    </a:lnTo>
                    <a:cubicBezTo>
                      <a:pt x="17052" y="3286"/>
                      <a:pt x="13915" y="35"/>
                      <a:pt x="9984" y="-42"/>
                    </a:cubicBezTo>
                    <a:cubicBezTo>
                      <a:pt x="9984" y="-42"/>
                      <a:pt x="9984" y="-42"/>
                      <a:pt x="9984" y="-42"/>
                    </a:cubicBezTo>
                    <a:lnTo>
                      <a:pt x="9984" y="-42"/>
                    </a:lnTo>
                    <a:cubicBezTo>
                      <a:pt x="6135" y="28"/>
                      <a:pt x="3012" y="3095"/>
                      <a:pt x="2861" y="6944"/>
                    </a:cubicBezTo>
                    <a:lnTo>
                      <a:pt x="-15" y="182001"/>
                    </a:lnTo>
                    <a:cubicBezTo>
                      <a:pt x="-98" y="185934"/>
                      <a:pt x="3039" y="189184"/>
                      <a:pt x="6970" y="189261"/>
                    </a:cubicBezTo>
                    <a:cubicBezTo>
                      <a:pt x="6970" y="189261"/>
                      <a:pt x="6970" y="189261"/>
                      <a:pt x="6970" y="189261"/>
                    </a:cubicBezTo>
                    <a:lnTo>
                      <a:pt x="6970" y="189261"/>
                    </a:lnTo>
                    <a:cubicBezTo>
                      <a:pt x="10833" y="189336"/>
                      <a:pt x="14011" y="186271"/>
                      <a:pt x="14093" y="182413"/>
                    </a:cubicBezTo>
                    <a:cubicBezTo>
                      <a:pt x="14093" y="182367"/>
                      <a:pt x="14093" y="182321"/>
                      <a:pt x="14093" y="182275"/>
                    </a:cubicBezTo>
                    <a:lnTo>
                      <a:pt x="15326" y="111458"/>
                    </a:lnTo>
                    <a:cubicBezTo>
                      <a:pt x="22586" y="136799"/>
                      <a:pt x="39982" y="187480"/>
                      <a:pt x="64638" y="197342"/>
                    </a:cubicBezTo>
                    <a:cubicBezTo>
                      <a:pt x="70623" y="199835"/>
                      <a:pt x="77048" y="201138"/>
                      <a:pt x="83541" y="201178"/>
                    </a:cubicBezTo>
                    <a:cubicBezTo>
                      <a:pt x="97704" y="200401"/>
                      <a:pt x="111005" y="194165"/>
                      <a:pt x="120661" y="183782"/>
                    </a:cubicBezTo>
                    <a:cubicBezTo>
                      <a:pt x="123141" y="180800"/>
                      <a:pt x="122839" y="176399"/>
                      <a:pt x="119977" y="173782"/>
                    </a:cubicBezTo>
                    <a:cubicBezTo>
                      <a:pt x="117086" y="171495"/>
                      <a:pt x="112922" y="171792"/>
                      <a:pt x="110388" y="174467"/>
                    </a:cubicBezTo>
                    <a:close/>
                    <a:moveTo>
                      <a:pt x="15326" y="89404"/>
                    </a:moveTo>
                    <a:lnTo>
                      <a:pt x="16285" y="35709"/>
                    </a:lnTo>
                    <a:lnTo>
                      <a:pt x="17380" y="35709"/>
                    </a:lnTo>
                    <a:cubicBezTo>
                      <a:pt x="22997" y="30367"/>
                      <a:pt x="42173" y="15711"/>
                      <a:pt x="55049" y="18176"/>
                    </a:cubicBezTo>
                    <a:cubicBezTo>
                      <a:pt x="60241" y="19297"/>
                      <a:pt x="64514" y="22953"/>
                      <a:pt x="66418" y="27902"/>
                    </a:cubicBezTo>
                    <a:cubicBezTo>
                      <a:pt x="72596" y="37779"/>
                      <a:pt x="74555" y="49713"/>
                      <a:pt x="71897" y="61050"/>
                    </a:cubicBezTo>
                    <a:cubicBezTo>
                      <a:pt x="68199" y="69258"/>
                      <a:pt x="61254" y="75557"/>
                      <a:pt x="52721" y="78446"/>
                    </a:cubicBezTo>
                    <a:cubicBezTo>
                      <a:pt x="41228" y="83365"/>
                      <a:pt x="29243" y="87039"/>
                      <a:pt x="16970" y="894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DF00AE51-94F4-4501-8AC6-1A628E670EC2}"/>
                  </a:ext>
                </a:extLst>
              </p:cNvPr>
              <p:cNvSpPr/>
              <p:nvPr/>
            </p:nvSpPr>
            <p:spPr>
              <a:xfrm>
                <a:off x="10227431" y="2103531"/>
                <a:ext cx="111825" cy="309438"/>
              </a:xfrm>
              <a:custGeom>
                <a:avLst/>
                <a:gdLst>
                  <a:gd name="connsiteX0" fmla="*/ 35680 w 111825"/>
                  <a:gd name="connsiteY0" fmla="*/ 305143 h 309438"/>
                  <a:gd name="connsiteX1" fmla="*/ 37872 w 111825"/>
                  <a:gd name="connsiteY1" fmla="*/ 308431 h 309438"/>
                  <a:gd name="connsiteX2" fmla="*/ 38557 w 111825"/>
                  <a:gd name="connsiteY2" fmla="*/ 308431 h 309438"/>
                  <a:gd name="connsiteX3" fmla="*/ 39926 w 111825"/>
                  <a:gd name="connsiteY3" fmla="*/ 309253 h 309438"/>
                  <a:gd name="connsiteX4" fmla="*/ 42392 w 111825"/>
                  <a:gd name="connsiteY4" fmla="*/ 309253 h 309438"/>
                  <a:gd name="connsiteX5" fmla="*/ 43077 w 111825"/>
                  <a:gd name="connsiteY5" fmla="*/ 309253 h 309438"/>
                  <a:gd name="connsiteX6" fmla="*/ 45953 w 111825"/>
                  <a:gd name="connsiteY6" fmla="*/ 308157 h 309438"/>
                  <a:gd name="connsiteX7" fmla="*/ 48282 w 111825"/>
                  <a:gd name="connsiteY7" fmla="*/ 305143 h 309438"/>
                  <a:gd name="connsiteX8" fmla="*/ 48282 w 111825"/>
                  <a:gd name="connsiteY8" fmla="*/ 305143 h 309438"/>
                  <a:gd name="connsiteX9" fmla="*/ 109237 w 111825"/>
                  <a:gd name="connsiteY9" fmla="*/ 199123 h 309438"/>
                  <a:gd name="connsiteX10" fmla="*/ 110196 w 111825"/>
                  <a:gd name="connsiteY10" fmla="*/ 189124 h 309438"/>
                  <a:gd name="connsiteX11" fmla="*/ 100375 w 111825"/>
                  <a:gd name="connsiteY11" fmla="*/ 188014 h 309438"/>
                  <a:gd name="connsiteX12" fmla="*/ 100197 w 111825"/>
                  <a:gd name="connsiteY12" fmla="*/ 188165 h 309438"/>
                  <a:gd name="connsiteX13" fmla="*/ 49378 w 111825"/>
                  <a:gd name="connsiteY13" fmla="*/ 266242 h 309438"/>
                  <a:gd name="connsiteX14" fmla="*/ 54446 w 111825"/>
                  <a:gd name="connsiteY14" fmla="*/ 7218 h 309438"/>
                  <a:gd name="connsiteX15" fmla="*/ 47460 w 111825"/>
                  <a:gd name="connsiteY15" fmla="*/ -42 h 309438"/>
                  <a:gd name="connsiteX16" fmla="*/ 47460 w 111825"/>
                  <a:gd name="connsiteY16" fmla="*/ -42 h 309438"/>
                  <a:gd name="connsiteX17" fmla="*/ 40201 w 111825"/>
                  <a:gd name="connsiteY17" fmla="*/ 6944 h 309438"/>
                  <a:gd name="connsiteX18" fmla="*/ 35406 w 111825"/>
                  <a:gd name="connsiteY18" fmla="*/ 251174 h 309438"/>
                  <a:gd name="connsiteX19" fmla="*/ 14038 w 111825"/>
                  <a:gd name="connsiteY19" fmla="*/ 168988 h 309438"/>
                  <a:gd name="connsiteX20" fmla="*/ 5271 w 111825"/>
                  <a:gd name="connsiteY20" fmla="*/ 163920 h 309438"/>
                  <a:gd name="connsiteX21" fmla="*/ 203 w 111825"/>
                  <a:gd name="connsiteY21" fmla="*/ 172550 h 309438"/>
                  <a:gd name="connsiteX22" fmla="*/ 34722 w 111825"/>
                  <a:gd name="connsiteY22" fmla="*/ 304595 h 309438"/>
                  <a:gd name="connsiteX23" fmla="*/ 35680 w 111825"/>
                  <a:gd name="connsiteY23" fmla="*/ 305143 h 309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1825" h="309438">
                    <a:moveTo>
                      <a:pt x="35680" y="305143"/>
                    </a:moveTo>
                    <a:cubicBezTo>
                      <a:pt x="36078" y="306427"/>
                      <a:pt x="36845" y="307569"/>
                      <a:pt x="37872" y="308431"/>
                    </a:cubicBezTo>
                    <a:lnTo>
                      <a:pt x="38557" y="308431"/>
                    </a:lnTo>
                    <a:cubicBezTo>
                      <a:pt x="38968" y="308784"/>
                      <a:pt x="39420" y="309062"/>
                      <a:pt x="39926" y="309253"/>
                    </a:cubicBezTo>
                    <a:cubicBezTo>
                      <a:pt x="40735" y="309444"/>
                      <a:pt x="41584" y="309444"/>
                      <a:pt x="42392" y="309253"/>
                    </a:cubicBezTo>
                    <a:lnTo>
                      <a:pt x="43077" y="309253"/>
                    </a:lnTo>
                    <a:cubicBezTo>
                      <a:pt x="44118" y="309177"/>
                      <a:pt x="45118" y="308797"/>
                      <a:pt x="45953" y="308157"/>
                    </a:cubicBezTo>
                    <a:cubicBezTo>
                      <a:pt x="47022" y="307417"/>
                      <a:pt x="47830" y="306364"/>
                      <a:pt x="48282" y="305143"/>
                    </a:cubicBezTo>
                    <a:lnTo>
                      <a:pt x="48282" y="305143"/>
                    </a:lnTo>
                    <a:cubicBezTo>
                      <a:pt x="48282" y="304322"/>
                      <a:pt x="79513" y="222957"/>
                      <a:pt x="109237" y="199123"/>
                    </a:cubicBezTo>
                    <a:cubicBezTo>
                      <a:pt x="112250" y="196621"/>
                      <a:pt x="112675" y="192154"/>
                      <a:pt x="110196" y="189124"/>
                    </a:cubicBezTo>
                    <a:cubicBezTo>
                      <a:pt x="107785" y="186106"/>
                      <a:pt x="103402" y="185610"/>
                      <a:pt x="100375" y="188014"/>
                    </a:cubicBezTo>
                    <a:cubicBezTo>
                      <a:pt x="100320" y="188064"/>
                      <a:pt x="100251" y="188114"/>
                      <a:pt x="100197" y="188165"/>
                    </a:cubicBezTo>
                    <a:cubicBezTo>
                      <a:pt x="80746" y="204054"/>
                      <a:pt x="61843" y="239394"/>
                      <a:pt x="49378" y="266242"/>
                    </a:cubicBezTo>
                    <a:lnTo>
                      <a:pt x="54446" y="7218"/>
                    </a:lnTo>
                    <a:cubicBezTo>
                      <a:pt x="54528" y="3286"/>
                      <a:pt x="51392" y="35"/>
                      <a:pt x="47460" y="-42"/>
                    </a:cubicBezTo>
                    <a:cubicBezTo>
                      <a:pt x="47460" y="-42"/>
                      <a:pt x="47460" y="-42"/>
                      <a:pt x="47460" y="-42"/>
                    </a:cubicBezTo>
                    <a:cubicBezTo>
                      <a:pt x="43584" y="24"/>
                      <a:pt x="40420" y="3073"/>
                      <a:pt x="40201" y="6944"/>
                    </a:cubicBezTo>
                    <a:lnTo>
                      <a:pt x="35406" y="251174"/>
                    </a:lnTo>
                    <a:lnTo>
                      <a:pt x="14038" y="168988"/>
                    </a:lnTo>
                    <a:cubicBezTo>
                      <a:pt x="12970" y="165203"/>
                      <a:pt x="9079" y="162956"/>
                      <a:pt x="5271" y="163920"/>
                    </a:cubicBezTo>
                    <a:cubicBezTo>
                      <a:pt x="1504" y="164925"/>
                      <a:pt x="-756" y="168770"/>
                      <a:pt x="203" y="172550"/>
                    </a:cubicBezTo>
                    <a:lnTo>
                      <a:pt x="34722" y="304595"/>
                    </a:lnTo>
                    <a:cubicBezTo>
                      <a:pt x="34722" y="304595"/>
                      <a:pt x="35680" y="305143"/>
                      <a:pt x="35680" y="3051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8D6C1C67-57DA-4724-AE70-DE0EAD4DE6EA}"/>
                  </a:ext>
                </a:extLst>
              </p:cNvPr>
              <p:cNvSpPr/>
              <p:nvPr/>
            </p:nvSpPr>
            <p:spPr>
              <a:xfrm>
                <a:off x="10438028" y="2182419"/>
                <a:ext cx="108962" cy="144521"/>
              </a:xfrm>
              <a:custGeom>
                <a:avLst/>
                <a:gdLst>
                  <a:gd name="connsiteX0" fmla="*/ 106435 w 108962"/>
                  <a:gd name="connsiteY0" fmla="*/ 94757 h 144521"/>
                  <a:gd name="connsiteX1" fmla="*/ 96435 w 108962"/>
                  <a:gd name="connsiteY1" fmla="*/ 95716 h 144521"/>
                  <a:gd name="connsiteX2" fmla="*/ 76574 w 108962"/>
                  <a:gd name="connsiteY2" fmla="*/ 114071 h 144521"/>
                  <a:gd name="connsiteX3" fmla="*/ 73149 w 108962"/>
                  <a:gd name="connsiteY3" fmla="*/ 64622 h 144521"/>
                  <a:gd name="connsiteX4" fmla="*/ 71506 w 108962"/>
                  <a:gd name="connsiteY4" fmla="*/ 12708 h 144521"/>
                  <a:gd name="connsiteX5" fmla="*/ 60547 w 108962"/>
                  <a:gd name="connsiteY5" fmla="*/ -31 h 144521"/>
                  <a:gd name="connsiteX6" fmla="*/ 20139 w 108962"/>
                  <a:gd name="connsiteY6" fmla="*/ 72567 h 144521"/>
                  <a:gd name="connsiteX7" fmla="*/ 25755 w 108962"/>
                  <a:gd name="connsiteY7" fmla="*/ 11886 h 144521"/>
                  <a:gd name="connsiteX8" fmla="*/ 19317 w 108962"/>
                  <a:gd name="connsiteY8" fmla="*/ 4215 h 144521"/>
                  <a:gd name="connsiteX9" fmla="*/ 11510 w 108962"/>
                  <a:gd name="connsiteY9" fmla="*/ 10653 h 144521"/>
                  <a:gd name="connsiteX10" fmla="*/ 4 w 108962"/>
                  <a:gd name="connsiteY10" fmla="*/ 136946 h 144521"/>
                  <a:gd name="connsiteX11" fmla="*/ 5756 w 108962"/>
                  <a:gd name="connsiteY11" fmla="*/ 144480 h 144521"/>
                  <a:gd name="connsiteX12" fmla="*/ 7126 w 108962"/>
                  <a:gd name="connsiteY12" fmla="*/ 144480 h 144521"/>
                  <a:gd name="connsiteX13" fmla="*/ 13975 w 108962"/>
                  <a:gd name="connsiteY13" fmla="*/ 139412 h 144521"/>
                  <a:gd name="connsiteX14" fmla="*/ 58082 w 108962"/>
                  <a:gd name="connsiteY14" fmla="*/ 18324 h 144521"/>
                  <a:gd name="connsiteX15" fmla="*/ 59041 w 108962"/>
                  <a:gd name="connsiteY15" fmla="*/ 64211 h 144521"/>
                  <a:gd name="connsiteX16" fmla="*/ 71369 w 108962"/>
                  <a:gd name="connsiteY16" fmla="*/ 127084 h 144521"/>
                  <a:gd name="connsiteX17" fmla="*/ 107394 w 108962"/>
                  <a:gd name="connsiteY17" fmla="*/ 104619 h 144521"/>
                  <a:gd name="connsiteX18" fmla="*/ 106435 w 108962"/>
                  <a:gd name="connsiteY18" fmla="*/ 94757 h 144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8962" h="144521">
                    <a:moveTo>
                      <a:pt x="106435" y="94757"/>
                    </a:moveTo>
                    <a:cubicBezTo>
                      <a:pt x="103407" y="92272"/>
                      <a:pt x="98942" y="92700"/>
                      <a:pt x="96435" y="95716"/>
                    </a:cubicBezTo>
                    <a:cubicBezTo>
                      <a:pt x="81505" y="113660"/>
                      <a:pt x="76437" y="113797"/>
                      <a:pt x="76574" y="114071"/>
                    </a:cubicBezTo>
                    <a:cubicBezTo>
                      <a:pt x="71917" y="110235"/>
                      <a:pt x="72738" y="81744"/>
                      <a:pt x="73149" y="64622"/>
                    </a:cubicBezTo>
                    <a:cubicBezTo>
                      <a:pt x="74327" y="47305"/>
                      <a:pt x="73779" y="29915"/>
                      <a:pt x="71506" y="12708"/>
                    </a:cubicBezTo>
                    <a:cubicBezTo>
                      <a:pt x="69862" y="4489"/>
                      <a:pt x="66163" y="106"/>
                      <a:pt x="60547" y="-31"/>
                    </a:cubicBezTo>
                    <a:cubicBezTo>
                      <a:pt x="54931" y="-168"/>
                      <a:pt x="45480" y="-31"/>
                      <a:pt x="20139" y="72567"/>
                    </a:cubicBezTo>
                    <a:lnTo>
                      <a:pt x="25755" y="11886"/>
                    </a:lnTo>
                    <a:cubicBezTo>
                      <a:pt x="26070" y="7997"/>
                      <a:pt x="23208" y="4577"/>
                      <a:pt x="19317" y="4215"/>
                    </a:cubicBezTo>
                    <a:cubicBezTo>
                      <a:pt x="15427" y="3967"/>
                      <a:pt x="12002" y="6784"/>
                      <a:pt x="11510" y="10653"/>
                    </a:cubicBezTo>
                    <a:lnTo>
                      <a:pt x="4" y="136946"/>
                    </a:lnTo>
                    <a:cubicBezTo>
                      <a:pt x="-271" y="140554"/>
                      <a:pt x="2209" y="143795"/>
                      <a:pt x="5756" y="144480"/>
                    </a:cubicBezTo>
                    <a:lnTo>
                      <a:pt x="7126" y="144480"/>
                    </a:lnTo>
                    <a:cubicBezTo>
                      <a:pt x="10263" y="144448"/>
                      <a:pt x="13030" y="142403"/>
                      <a:pt x="13975" y="139412"/>
                    </a:cubicBezTo>
                    <a:cubicBezTo>
                      <a:pt x="25153" y="97851"/>
                      <a:pt x="39919" y="57338"/>
                      <a:pt x="58082" y="18324"/>
                    </a:cubicBezTo>
                    <a:cubicBezTo>
                      <a:pt x="59547" y="33573"/>
                      <a:pt x="59863" y="48914"/>
                      <a:pt x="59041" y="64211"/>
                    </a:cubicBezTo>
                    <a:cubicBezTo>
                      <a:pt x="58082" y="97634"/>
                      <a:pt x="57397" y="121878"/>
                      <a:pt x="71369" y="127084"/>
                    </a:cubicBezTo>
                    <a:cubicBezTo>
                      <a:pt x="80683" y="130645"/>
                      <a:pt x="91504" y="123796"/>
                      <a:pt x="107394" y="104619"/>
                    </a:cubicBezTo>
                    <a:cubicBezTo>
                      <a:pt x="109791" y="101611"/>
                      <a:pt x="109366" y="97247"/>
                      <a:pt x="106435" y="947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4C759FC7-3628-4563-ABBB-099295760B77}"/>
                  </a:ext>
                </a:extLst>
              </p:cNvPr>
              <p:cNvSpPr/>
              <p:nvPr/>
            </p:nvSpPr>
            <p:spPr>
              <a:xfrm>
                <a:off x="10600437" y="2209530"/>
                <a:ext cx="152962" cy="83822"/>
              </a:xfrm>
              <a:custGeom>
                <a:avLst/>
                <a:gdLst>
                  <a:gd name="connsiteX0" fmla="*/ 152916 w 152962"/>
                  <a:gd name="connsiteY0" fmla="*/ 29293 h 83822"/>
                  <a:gd name="connsiteX1" fmla="*/ 148258 w 152962"/>
                  <a:gd name="connsiteY1" fmla="*/ 23403 h 83822"/>
                  <a:gd name="connsiteX2" fmla="*/ 85112 w 152962"/>
                  <a:gd name="connsiteY2" fmla="*/ 391 h 83822"/>
                  <a:gd name="connsiteX3" fmla="*/ 75797 w 152962"/>
                  <a:gd name="connsiteY3" fmla="*/ 4774 h 83822"/>
                  <a:gd name="connsiteX4" fmla="*/ 80181 w 152962"/>
                  <a:gd name="connsiteY4" fmla="*/ 14088 h 83822"/>
                  <a:gd name="connsiteX5" fmla="*/ 102371 w 152962"/>
                  <a:gd name="connsiteY5" fmla="*/ 22170 h 83822"/>
                  <a:gd name="connsiteX6" fmla="*/ 5528 w 152962"/>
                  <a:gd name="connsiteY6" fmla="*/ 17513 h 83822"/>
                  <a:gd name="connsiteX7" fmla="*/ 159 w 152962"/>
                  <a:gd name="connsiteY7" fmla="*/ 26040 h 83822"/>
                  <a:gd name="connsiteX8" fmla="*/ 4843 w 152962"/>
                  <a:gd name="connsiteY8" fmla="*/ 31210 h 83822"/>
                  <a:gd name="connsiteX9" fmla="*/ 121000 w 152962"/>
                  <a:gd name="connsiteY9" fmla="*/ 36690 h 83822"/>
                  <a:gd name="connsiteX10" fmla="*/ 67305 w 152962"/>
                  <a:gd name="connsiteY10" fmla="*/ 69975 h 83822"/>
                  <a:gd name="connsiteX11" fmla="*/ 63086 w 152962"/>
                  <a:gd name="connsiteY11" fmla="*/ 79124 h 83822"/>
                  <a:gd name="connsiteX12" fmla="*/ 71003 w 152962"/>
                  <a:gd name="connsiteY12" fmla="*/ 83673 h 83822"/>
                  <a:gd name="connsiteX13" fmla="*/ 74702 w 152962"/>
                  <a:gd name="connsiteY13" fmla="*/ 82577 h 83822"/>
                  <a:gd name="connsiteX14" fmla="*/ 149491 w 152962"/>
                  <a:gd name="connsiteY14" fmla="*/ 36142 h 83822"/>
                  <a:gd name="connsiteX15" fmla="*/ 152916 w 152962"/>
                  <a:gd name="connsiteY15" fmla="*/ 29293 h 83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2962" h="83822">
                    <a:moveTo>
                      <a:pt x="152916" y="29293"/>
                    </a:moveTo>
                    <a:cubicBezTo>
                      <a:pt x="152614" y="26604"/>
                      <a:pt x="150806" y="24322"/>
                      <a:pt x="148258" y="23403"/>
                    </a:cubicBezTo>
                    <a:lnTo>
                      <a:pt x="85112" y="391"/>
                    </a:lnTo>
                    <a:cubicBezTo>
                      <a:pt x="81331" y="-971"/>
                      <a:pt x="77154" y="992"/>
                      <a:pt x="75797" y="4774"/>
                    </a:cubicBezTo>
                    <a:cubicBezTo>
                      <a:pt x="74441" y="8556"/>
                      <a:pt x="76400" y="12727"/>
                      <a:pt x="80181" y="14088"/>
                    </a:cubicBezTo>
                    <a:lnTo>
                      <a:pt x="102371" y="22170"/>
                    </a:lnTo>
                    <a:lnTo>
                      <a:pt x="5528" y="17513"/>
                    </a:lnTo>
                    <a:cubicBezTo>
                      <a:pt x="1693" y="18387"/>
                      <a:pt x="-704" y="22204"/>
                      <a:pt x="159" y="26040"/>
                    </a:cubicBezTo>
                    <a:cubicBezTo>
                      <a:pt x="720" y="28461"/>
                      <a:pt x="2487" y="30420"/>
                      <a:pt x="4843" y="31210"/>
                    </a:cubicBezTo>
                    <a:lnTo>
                      <a:pt x="121000" y="36690"/>
                    </a:lnTo>
                    <a:lnTo>
                      <a:pt x="67305" y="69975"/>
                    </a:lnTo>
                    <a:cubicBezTo>
                      <a:pt x="63620" y="71337"/>
                      <a:pt x="61730" y="75432"/>
                      <a:pt x="63086" y="79124"/>
                    </a:cubicBezTo>
                    <a:cubicBezTo>
                      <a:pt x="64278" y="82354"/>
                      <a:pt x="67606" y="84269"/>
                      <a:pt x="71003" y="83673"/>
                    </a:cubicBezTo>
                    <a:cubicBezTo>
                      <a:pt x="72318" y="83669"/>
                      <a:pt x="73606" y="83289"/>
                      <a:pt x="74702" y="82577"/>
                    </a:cubicBezTo>
                    <a:lnTo>
                      <a:pt x="149491" y="36142"/>
                    </a:lnTo>
                    <a:cubicBezTo>
                      <a:pt x="151847" y="34695"/>
                      <a:pt x="153162" y="32040"/>
                      <a:pt x="152916" y="2929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C3510C92-95A0-48E7-9C59-DAF14AA0A31E}"/>
                  </a:ext>
                </a:extLst>
              </p:cNvPr>
              <p:cNvSpPr/>
              <p:nvPr/>
            </p:nvSpPr>
            <p:spPr>
              <a:xfrm>
                <a:off x="10784116" y="2193964"/>
                <a:ext cx="160584" cy="71066"/>
              </a:xfrm>
              <a:custGeom>
                <a:avLst/>
                <a:gdLst>
                  <a:gd name="connsiteX0" fmla="*/ 81009 w 160584"/>
                  <a:gd name="connsiteY0" fmla="*/ 47188 h 71066"/>
                  <a:gd name="connsiteX1" fmla="*/ 83338 w 160584"/>
                  <a:gd name="connsiteY1" fmla="*/ 45407 h 71066"/>
                  <a:gd name="connsiteX2" fmla="*/ 143608 w 160584"/>
                  <a:gd name="connsiteY2" fmla="*/ 66775 h 71066"/>
                  <a:gd name="connsiteX3" fmla="*/ 158401 w 160584"/>
                  <a:gd name="connsiteY3" fmla="*/ 20888 h 71066"/>
                  <a:gd name="connsiteX4" fmla="*/ 142238 w 160584"/>
                  <a:gd name="connsiteY4" fmla="*/ 1026 h 71066"/>
                  <a:gd name="connsiteX5" fmla="*/ 83612 w 160584"/>
                  <a:gd name="connsiteY5" fmla="*/ 26915 h 71066"/>
                  <a:gd name="connsiteX6" fmla="*/ 21287 w 160584"/>
                  <a:gd name="connsiteY6" fmla="*/ 5410 h 71066"/>
                  <a:gd name="connsiteX7" fmla="*/ 4439 w 160584"/>
                  <a:gd name="connsiteY7" fmla="*/ 19107 h 71066"/>
                  <a:gd name="connsiteX8" fmla="*/ 12110 w 160584"/>
                  <a:gd name="connsiteY8" fmla="*/ 63214 h 71066"/>
                  <a:gd name="connsiteX9" fmla="*/ 34574 w 160584"/>
                  <a:gd name="connsiteY9" fmla="*/ 71022 h 71066"/>
                  <a:gd name="connsiteX10" fmla="*/ 60874 w 160584"/>
                  <a:gd name="connsiteY10" fmla="*/ 62255 h 71066"/>
                  <a:gd name="connsiteX11" fmla="*/ 81009 w 160584"/>
                  <a:gd name="connsiteY11" fmla="*/ 47188 h 71066"/>
                  <a:gd name="connsiteX12" fmla="*/ 137855 w 160584"/>
                  <a:gd name="connsiteY12" fmla="*/ 14587 h 71066"/>
                  <a:gd name="connsiteX13" fmla="*/ 144704 w 160584"/>
                  <a:gd name="connsiteY13" fmla="*/ 24449 h 71066"/>
                  <a:gd name="connsiteX14" fmla="*/ 137170 w 160584"/>
                  <a:gd name="connsiteY14" fmla="*/ 54036 h 71066"/>
                  <a:gd name="connsiteX15" fmla="*/ 94433 w 160584"/>
                  <a:gd name="connsiteY15" fmla="*/ 36503 h 71066"/>
                  <a:gd name="connsiteX16" fmla="*/ 137855 w 160584"/>
                  <a:gd name="connsiteY16" fmla="*/ 14587 h 71066"/>
                  <a:gd name="connsiteX17" fmla="*/ 20603 w 160584"/>
                  <a:gd name="connsiteY17" fmla="*/ 52941 h 71066"/>
                  <a:gd name="connsiteX18" fmla="*/ 16904 w 160584"/>
                  <a:gd name="connsiteY18" fmla="*/ 25545 h 71066"/>
                  <a:gd name="connsiteX19" fmla="*/ 24164 w 160584"/>
                  <a:gd name="connsiteY19" fmla="*/ 19107 h 71066"/>
                  <a:gd name="connsiteX20" fmla="*/ 28547 w 160584"/>
                  <a:gd name="connsiteY20" fmla="*/ 19107 h 71066"/>
                  <a:gd name="connsiteX21" fmla="*/ 71969 w 160584"/>
                  <a:gd name="connsiteY21" fmla="*/ 36640 h 71066"/>
                  <a:gd name="connsiteX22" fmla="*/ 52792 w 160584"/>
                  <a:gd name="connsiteY22" fmla="*/ 51708 h 71066"/>
                  <a:gd name="connsiteX23" fmla="*/ 20603 w 160584"/>
                  <a:gd name="connsiteY23" fmla="*/ 52941 h 71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584" h="71066">
                    <a:moveTo>
                      <a:pt x="81009" y="47188"/>
                    </a:moveTo>
                    <a:lnTo>
                      <a:pt x="83338" y="45407"/>
                    </a:lnTo>
                    <a:cubicBezTo>
                      <a:pt x="104980" y="70200"/>
                      <a:pt x="128951" y="74172"/>
                      <a:pt x="143608" y="66775"/>
                    </a:cubicBezTo>
                    <a:cubicBezTo>
                      <a:pt x="155114" y="60885"/>
                      <a:pt x="165113" y="45818"/>
                      <a:pt x="158401" y="20888"/>
                    </a:cubicBezTo>
                    <a:cubicBezTo>
                      <a:pt x="156977" y="11845"/>
                      <a:pt x="150799" y="4262"/>
                      <a:pt x="142238" y="1026"/>
                    </a:cubicBezTo>
                    <a:cubicBezTo>
                      <a:pt x="126075" y="-4179"/>
                      <a:pt x="104295" y="10478"/>
                      <a:pt x="83612" y="26915"/>
                    </a:cubicBezTo>
                    <a:cubicBezTo>
                      <a:pt x="70736" y="18011"/>
                      <a:pt x="41423" y="-480"/>
                      <a:pt x="21287" y="5410"/>
                    </a:cubicBezTo>
                    <a:cubicBezTo>
                      <a:pt x="13849" y="7104"/>
                      <a:pt x="7617" y="12168"/>
                      <a:pt x="4439" y="19107"/>
                    </a:cubicBezTo>
                    <a:cubicBezTo>
                      <a:pt x="-3670" y="33789"/>
                      <a:pt x="-478" y="52131"/>
                      <a:pt x="12110" y="63214"/>
                    </a:cubicBezTo>
                    <a:cubicBezTo>
                      <a:pt x="18452" y="68374"/>
                      <a:pt x="26397" y="71138"/>
                      <a:pt x="34574" y="71022"/>
                    </a:cubicBezTo>
                    <a:cubicBezTo>
                      <a:pt x="44039" y="70890"/>
                      <a:pt x="53230" y="67827"/>
                      <a:pt x="60874" y="62255"/>
                    </a:cubicBezTo>
                    <a:cubicBezTo>
                      <a:pt x="66764" y="58831"/>
                      <a:pt x="73613" y="53215"/>
                      <a:pt x="81009" y="47188"/>
                    </a:cubicBezTo>
                    <a:close/>
                    <a:moveTo>
                      <a:pt x="137855" y="14587"/>
                    </a:moveTo>
                    <a:cubicBezTo>
                      <a:pt x="138951" y="14587"/>
                      <a:pt x="142375" y="16094"/>
                      <a:pt x="144704" y="24449"/>
                    </a:cubicBezTo>
                    <a:cubicBezTo>
                      <a:pt x="148402" y="38147"/>
                      <a:pt x="145663" y="49790"/>
                      <a:pt x="137170" y="54036"/>
                    </a:cubicBezTo>
                    <a:cubicBezTo>
                      <a:pt x="128678" y="58283"/>
                      <a:pt x="111007" y="54995"/>
                      <a:pt x="94433" y="36503"/>
                    </a:cubicBezTo>
                    <a:cubicBezTo>
                      <a:pt x="110459" y="24039"/>
                      <a:pt x="128678" y="11574"/>
                      <a:pt x="137855" y="14587"/>
                    </a:cubicBezTo>
                    <a:close/>
                    <a:moveTo>
                      <a:pt x="20603" y="52941"/>
                    </a:moveTo>
                    <a:cubicBezTo>
                      <a:pt x="12987" y="45862"/>
                      <a:pt x="11439" y="34390"/>
                      <a:pt x="16904" y="25545"/>
                    </a:cubicBezTo>
                    <a:cubicBezTo>
                      <a:pt x="18055" y="22291"/>
                      <a:pt x="20794" y="19857"/>
                      <a:pt x="24164" y="19107"/>
                    </a:cubicBezTo>
                    <a:cubicBezTo>
                      <a:pt x="25616" y="18898"/>
                      <a:pt x="27095" y="18898"/>
                      <a:pt x="28547" y="19107"/>
                    </a:cubicBezTo>
                    <a:cubicBezTo>
                      <a:pt x="44245" y="21306"/>
                      <a:pt x="59148" y="27327"/>
                      <a:pt x="71969" y="36640"/>
                    </a:cubicBezTo>
                    <a:cubicBezTo>
                      <a:pt x="64983" y="42393"/>
                      <a:pt x="58271" y="47735"/>
                      <a:pt x="52792" y="51708"/>
                    </a:cubicBezTo>
                    <a:cubicBezTo>
                      <a:pt x="43697" y="59658"/>
                      <a:pt x="30287" y="60172"/>
                      <a:pt x="20603" y="5294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4BD08725-74C3-4C92-8847-16C70AE14E7E}"/>
                  </a:ext>
                </a:extLst>
              </p:cNvPr>
              <p:cNvSpPr/>
              <p:nvPr/>
            </p:nvSpPr>
            <p:spPr>
              <a:xfrm>
                <a:off x="6791563" y="2963629"/>
                <a:ext cx="1486708" cy="672401"/>
              </a:xfrm>
              <a:custGeom>
                <a:avLst/>
                <a:gdLst>
                  <a:gd name="connsiteX0" fmla="*/ 1486477 w 1486708"/>
                  <a:gd name="connsiteY0" fmla="*/ 342793 h 672401"/>
                  <a:gd name="connsiteX1" fmla="*/ 1393606 w 1486708"/>
                  <a:gd name="connsiteY1" fmla="*/ 12267 h 672401"/>
                  <a:gd name="connsiteX2" fmla="*/ 168620 w 1486708"/>
                  <a:gd name="connsiteY2" fmla="*/ 71989 h 672401"/>
                  <a:gd name="connsiteX3" fmla="*/ 169853 w 1486708"/>
                  <a:gd name="connsiteY3" fmla="*/ 85687 h 672401"/>
                  <a:gd name="connsiteX4" fmla="*/ 1384840 w 1486708"/>
                  <a:gd name="connsiteY4" fmla="*/ 22952 h 672401"/>
                  <a:gd name="connsiteX5" fmla="*/ 1472231 w 1486708"/>
                  <a:gd name="connsiteY5" fmla="*/ 342793 h 672401"/>
                  <a:gd name="connsiteX6" fmla="*/ 1387032 w 1486708"/>
                  <a:gd name="connsiteY6" fmla="*/ 548259 h 672401"/>
                  <a:gd name="connsiteX7" fmla="*/ 126842 w 1486708"/>
                  <a:gd name="connsiteY7" fmla="*/ 657840 h 672401"/>
                  <a:gd name="connsiteX8" fmla="*/ 14384 w 1486708"/>
                  <a:gd name="connsiteY8" fmla="*/ 575654 h 672401"/>
                  <a:gd name="connsiteX9" fmla="*/ 130404 w 1486708"/>
                  <a:gd name="connsiteY9" fmla="*/ 142669 h 672401"/>
                  <a:gd name="connsiteX10" fmla="*/ 116706 w 1486708"/>
                  <a:gd name="connsiteY10" fmla="*/ 138423 h 672401"/>
                  <a:gd name="connsiteX11" fmla="*/ 1097 w 1486708"/>
                  <a:gd name="connsiteY11" fmla="*/ 580996 h 672401"/>
                  <a:gd name="connsiteX12" fmla="*/ 126705 w 1486708"/>
                  <a:gd name="connsiteY12" fmla="*/ 672360 h 672401"/>
                  <a:gd name="connsiteX13" fmla="*/ 1390867 w 1486708"/>
                  <a:gd name="connsiteY13" fmla="*/ 562778 h 672401"/>
                  <a:gd name="connsiteX14" fmla="*/ 1486477 w 1486708"/>
                  <a:gd name="connsiteY14" fmla="*/ 342793 h 672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86708" h="672401">
                    <a:moveTo>
                      <a:pt x="1486477" y="342793"/>
                    </a:moveTo>
                    <a:cubicBezTo>
                      <a:pt x="1483464" y="271565"/>
                      <a:pt x="1456068" y="60894"/>
                      <a:pt x="1393606" y="12267"/>
                    </a:cubicBezTo>
                    <a:cubicBezTo>
                      <a:pt x="1335117" y="-33209"/>
                      <a:pt x="287791" y="61168"/>
                      <a:pt x="168620" y="71989"/>
                    </a:cubicBezTo>
                    <a:lnTo>
                      <a:pt x="169853" y="85687"/>
                    </a:lnTo>
                    <a:cubicBezTo>
                      <a:pt x="635575" y="43087"/>
                      <a:pt x="1344021" y="-8827"/>
                      <a:pt x="1384840" y="22952"/>
                    </a:cubicBezTo>
                    <a:cubicBezTo>
                      <a:pt x="1439631" y="65414"/>
                      <a:pt x="1469081" y="266223"/>
                      <a:pt x="1472231" y="342793"/>
                    </a:cubicBezTo>
                    <a:cubicBezTo>
                      <a:pt x="1475519" y="421829"/>
                      <a:pt x="1438261" y="531136"/>
                      <a:pt x="1387032" y="548259"/>
                    </a:cubicBezTo>
                    <a:cubicBezTo>
                      <a:pt x="1335802" y="565381"/>
                      <a:pt x="200262" y="657840"/>
                      <a:pt x="126842" y="657840"/>
                    </a:cubicBezTo>
                    <a:cubicBezTo>
                      <a:pt x="66847" y="657840"/>
                      <a:pt x="25068" y="603049"/>
                      <a:pt x="14384" y="575654"/>
                    </a:cubicBezTo>
                    <a:cubicBezTo>
                      <a:pt x="5892" y="553327"/>
                      <a:pt x="81092" y="298275"/>
                      <a:pt x="130404" y="142669"/>
                    </a:cubicBezTo>
                    <a:lnTo>
                      <a:pt x="116706" y="138423"/>
                    </a:lnTo>
                    <a:cubicBezTo>
                      <a:pt x="95064" y="206912"/>
                      <a:pt x="-12052" y="548122"/>
                      <a:pt x="1097" y="580996"/>
                    </a:cubicBezTo>
                    <a:cubicBezTo>
                      <a:pt x="16165" y="618939"/>
                      <a:pt x="65203" y="672360"/>
                      <a:pt x="126705" y="672360"/>
                    </a:cubicBezTo>
                    <a:cubicBezTo>
                      <a:pt x="188208" y="672360"/>
                      <a:pt x="1330186" y="582777"/>
                      <a:pt x="1390867" y="562778"/>
                    </a:cubicBezTo>
                    <a:cubicBezTo>
                      <a:pt x="1455109" y="540862"/>
                      <a:pt x="1489764" y="420185"/>
                      <a:pt x="1486477" y="34279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E0E8F4DC-D578-4C8D-B971-292FFBF1921F}"/>
                  </a:ext>
                </a:extLst>
              </p:cNvPr>
              <p:cNvSpPr/>
              <p:nvPr/>
            </p:nvSpPr>
            <p:spPr>
              <a:xfrm>
                <a:off x="7024169" y="3088290"/>
                <a:ext cx="373262" cy="204201"/>
              </a:xfrm>
              <a:custGeom>
                <a:avLst/>
                <a:gdLst>
                  <a:gd name="connsiteX0" fmla="*/ 88607 w 373262"/>
                  <a:gd name="connsiteY0" fmla="*/ 41979 h 204201"/>
                  <a:gd name="connsiteX1" fmla="*/ 70800 w 373262"/>
                  <a:gd name="connsiteY1" fmla="*/ 64 h 204201"/>
                  <a:gd name="connsiteX2" fmla="*/ 42309 w 373262"/>
                  <a:gd name="connsiteY2" fmla="*/ 46636 h 204201"/>
                  <a:gd name="connsiteX3" fmla="*/ 40391 w 373262"/>
                  <a:gd name="connsiteY3" fmla="*/ 58964 h 204201"/>
                  <a:gd name="connsiteX4" fmla="*/ 33542 w 373262"/>
                  <a:gd name="connsiteY4" fmla="*/ 103893 h 204201"/>
                  <a:gd name="connsiteX5" fmla="*/ -17 w 373262"/>
                  <a:gd name="connsiteY5" fmla="*/ 135672 h 204201"/>
                  <a:gd name="connsiteX6" fmla="*/ 9023 w 373262"/>
                  <a:gd name="connsiteY6" fmla="*/ 146630 h 204201"/>
                  <a:gd name="connsiteX7" fmla="*/ 31214 w 373262"/>
                  <a:gd name="connsiteY7" fmla="*/ 126631 h 204201"/>
                  <a:gd name="connsiteX8" fmla="*/ 43679 w 373262"/>
                  <a:gd name="connsiteY8" fmla="*/ 201284 h 204201"/>
                  <a:gd name="connsiteX9" fmla="*/ 53952 w 373262"/>
                  <a:gd name="connsiteY9" fmla="*/ 204160 h 204201"/>
                  <a:gd name="connsiteX10" fmla="*/ 76279 w 373262"/>
                  <a:gd name="connsiteY10" fmla="*/ 195256 h 204201"/>
                  <a:gd name="connsiteX11" fmla="*/ 141343 w 373262"/>
                  <a:gd name="connsiteY11" fmla="*/ 125946 h 204201"/>
                  <a:gd name="connsiteX12" fmla="*/ 153808 w 373262"/>
                  <a:gd name="connsiteY12" fmla="*/ 187997 h 204201"/>
                  <a:gd name="connsiteX13" fmla="*/ 165451 w 373262"/>
                  <a:gd name="connsiteY13" fmla="*/ 193339 h 204201"/>
                  <a:gd name="connsiteX14" fmla="*/ 206544 w 373262"/>
                  <a:gd name="connsiteY14" fmla="*/ 160738 h 204201"/>
                  <a:gd name="connsiteX15" fmla="*/ 254897 w 373262"/>
                  <a:gd name="connsiteY15" fmla="*/ 94852 h 204201"/>
                  <a:gd name="connsiteX16" fmla="*/ 254897 w 373262"/>
                  <a:gd name="connsiteY16" fmla="*/ 159916 h 204201"/>
                  <a:gd name="connsiteX17" fmla="*/ 260513 w 373262"/>
                  <a:gd name="connsiteY17" fmla="*/ 167450 h 204201"/>
                  <a:gd name="connsiteX18" fmla="*/ 268732 w 373262"/>
                  <a:gd name="connsiteY18" fmla="*/ 162930 h 204201"/>
                  <a:gd name="connsiteX19" fmla="*/ 317222 w 373262"/>
                  <a:gd name="connsiteY19" fmla="*/ 67046 h 204201"/>
                  <a:gd name="connsiteX20" fmla="*/ 319413 w 373262"/>
                  <a:gd name="connsiteY20" fmla="*/ 75402 h 204201"/>
                  <a:gd name="connsiteX21" fmla="*/ 323386 w 373262"/>
                  <a:gd name="connsiteY21" fmla="*/ 124302 h 204201"/>
                  <a:gd name="connsiteX22" fmla="*/ 338453 w 373262"/>
                  <a:gd name="connsiteY22" fmla="*/ 180052 h 204201"/>
                  <a:gd name="connsiteX23" fmla="*/ 344069 w 373262"/>
                  <a:gd name="connsiteY23" fmla="*/ 181011 h 204201"/>
                  <a:gd name="connsiteX24" fmla="*/ 373245 w 373262"/>
                  <a:gd name="connsiteY24" fmla="*/ 162930 h 204201"/>
                  <a:gd name="connsiteX25" fmla="*/ 363246 w 373262"/>
                  <a:gd name="connsiteY25" fmla="*/ 152931 h 204201"/>
                  <a:gd name="connsiteX26" fmla="*/ 343658 w 373262"/>
                  <a:gd name="connsiteY26" fmla="*/ 166628 h 204201"/>
                  <a:gd name="connsiteX27" fmla="*/ 337494 w 373262"/>
                  <a:gd name="connsiteY27" fmla="*/ 123618 h 204201"/>
                  <a:gd name="connsiteX28" fmla="*/ 333385 w 373262"/>
                  <a:gd name="connsiteY28" fmla="*/ 72936 h 204201"/>
                  <a:gd name="connsiteX29" fmla="*/ 319687 w 373262"/>
                  <a:gd name="connsiteY29" fmla="*/ 52252 h 204201"/>
                  <a:gd name="connsiteX30" fmla="*/ 271198 w 373262"/>
                  <a:gd name="connsiteY30" fmla="*/ 120741 h 204201"/>
                  <a:gd name="connsiteX31" fmla="*/ 269691 w 373262"/>
                  <a:gd name="connsiteY31" fmla="*/ 89921 h 204201"/>
                  <a:gd name="connsiteX32" fmla="*/ 261335 w 373262"/>
                  <a:gd name="connsiteY32" fmla="*/ 79374 h 204201"/>
                  <a:gd name="connsiteX33" fmla="*/ 209695 w 373262"/>
                  <a:gd name="connsiteY33" fmla="*/ 132384 h 204201"/>
                  <a:gd name="connsiteX34" fmla="*/ 211749 w 373262"/>
                  <a:gd name="connsiteY34" fmla="*/ 81429 h 204201"/>
                  <a:gd name="connsiteX35" fmla="*/ 198052 w 373262"/>
                  <a:gd name="connsiteY35" fmla="*/ 81429 h 204201"/>
                  <a:gd name="connsiteX36" fmla="*/ 193531 w 373262"/>
                  <a:gd name="connsiteY36" fmla="*/ 155944 h 204201"/>
                  <a:gd name="connsiteX37" fmla="*/ 165177 w 373262"/>
                  <a:gd name="connsiteY37" fmla="*/ 179641 h 204201"/>
                  <a:gd name="connsiteX38" fmla="*/ 163945 w 373262"/>
                  <a:gd name="connsiteY38" fmla="*/ 178819 h 204201"/>
                  <a:gd name="connsiteX39" fmla="*/ 156137 w 373262"/>
                  <a:gd name="connsiteY39" fmla="*/ 96633 h 204201"/>
                  <a:gd name="connsiteX40" fmla="*/ 150795 w 373262"/>
                  <a:gd name="connsiteY40" fmla="*/ 89099 h 204201"/>
                  <a:gd name="connsiteX41" fmla="*/ 142576 w 373262"/>
                  <a:gd name="connsiteY41" fmla="*/ 93346 h 204201"/>
                  <a:gd name="connsiteX42" fmla="*/ 68471 w 373262"/>
                  <a:gd name="connsiteY42" fmla="*/ 183340 h 204201"/>
                  <a:gd name="connsiteX43" fmla="*/ 51623 w 373262"/>
                  <a:gd name="connsiteY43" fmla="*/ 188956 h 204201"/>
                  <a:gd name="connsiteX44" fmla="*/ 47788 w 373262"/>
                  <a:gd name="connsiteY44" fmla="*/ 110057 h 204201"/>
                  <a:gd name="connsiteX45" fmla="*/ 88607 w 373262"/>
                  <a:gd name="connsiteY45" fmla="*/ 41979 h 204201"/>
                  <a:gd name="connsiteX46" fmla="*/ 54363 w 373262"/>
                  <a:gd name="connsiteY46" fmla="*/ 61156 h 204201"/>
                  <a:gd name="connsiteX47" fmla="*/ 56281 w 373262"/>
                  <a:gd name="connsiteY47" fmla="*/ 48965 h 204201"/>
                  <a:gd name="connsiteX48" fmla="*/ 69019 w 373262"/>
                  <a:gd name="connsiteY48" fmla="*/ 14173 h 204201"/>
                  <a:gd name="connsiteX49" fmla="*/ 74498 w 373262"/>
                  <a:gd name="connsiteY49" fmla="*/ 40746 h 204201"/>
                  <a:gd name="connsiteX50" fmla="*/ 50664 w 373262"/>
                  <a:gd name="connsiteY50" fmla="*/ 84716 h 204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73262" h="204201">
                    <a:moveTo>
                      <a:pt x="88607" y="41979"/>
                    </a:moveTo>
                    <a:cubicBezTo>
                      <a:pt x="90525" y="18830"/>
                      <a:pt x="83265" y="886"/>
                      <a:pt x="70800" y="64"/>
                    </a:cubicBezTo>
                    <a:cubicBezTo>
                      <a:pt x="63129" y="-895"/>
                      <a:pt x="49021" y="3900"/>
                      <a:pt x="42309" y="46636"/>
                    </a:cubicBezTo>
                    <a:lnTo>
                      <a:pt x="40391" y="58964"/>
                    </a:lnTo>
                    <a:cubicBezTo>
                      <a:pt x="37789" y="74580"/>
                      <a:pt x="35460" y="89784"/>
                      <a:pt x="33542" y="103893"/>
                    </a:cubicBezTo>
                    <a:cubicBezTo>
                      <a:pt x="22961" y="115111"/>
                      <a:pt x="11756" y="125713"/>
                      <a:pt x="-17" y="135672"/>
                    </a:cubicBezTo>
                    <a:lnTo>
                      <a:pt x="9023" y="146630"/>
                    </a:lnTo>
                    <a:cubicBezTo>
                      <a:pt x="10119" y="145808"/>
                      <a:pt x="19434" y="138000"/>
                      <a:pt x="31214" y="126631"/>
                    </a:cubicBezTo>
                    <a:cubicBezTo>
                      <a:pt x="27652" y="164300"/>
                      <a:pt x="29433" y="192380"/>
                      <a:pt x="43679" y="201284"/>
                    </a:cubicBezTo>
                    <a:cubicBezTo>
                      <a:pt x="46767" y="203188"/>
                      <a:pt x="50326" y="204174"/>
                      <a:pt x="53952" y="204160"/>
                    </a:cubicBezTo>
                    <a:cubicBezTo>
                      <a:pt x="62116" y="203489"/>
                      <a:pt x="69891" y="200380"/>
                      <a:pt x="76279" y="195256"/>
                    </a:cubicBezTo>
                    <a:cubicBezTo>
                      <a:pt x="102232" y="176559"/>
                      <a:pt x="124327" y="153027"/>
                      <a:pt x="141343" y="125946"/>
                    </a:cubicBezTo>
                    <a:cubicBezTo>
                      <a:pt x="141343" y="148821"/>
                      <a:pt x="143809" y="177313"/>
                      <a:pt x="153808" y="187997"/>
                    </a:cubicBezTo>
                    <a:cubicBezTo>
                      <a:pt x="156778" y="191325"/>
                      <a:pt x="160997" y="193257"/>
                      <a:pt x="165451" y="193339"/>
                    </a:cubicBezTo>
                    <a:cubicBezTo>
                      <a:pt x="191203" y="193339"/>
                      <a:pt x="205449" y="164163"/>
                      <a:pt x="206544" y="160738"/>
                    </a:cubicBezTo>
                    <a:cubicBezTo>
                      <a:pt x="220463" y="137247"/>
                      <a:pt x="236659" y="115180"/>
                      <a:pt x="254897" y="94852"/>
                    </a:cubicBezTo>
                    <a:cubicBezTo>
                      <a:pt x="256353" y="116522"/>
                      <a:pt x="256353" y="138247"/>
                      <a:pt x="254897" y="159916"/>
                    </a:cubicBezTo>
                    <a:cubicBezTo>
                      <a:pt x="254729" y="163451"/>
                      <a:pt x="257082" y="166601"/>
                      <a:pt x="260513" y="167450"/>
                    </a:cubicBezTo>
                    <a:cubicBezTo>
                      <a:pt x="263990" y="168149"/>
                      <a:pt x="267464" y="166245"/>
                      <a:pt x="268732" y="162930"/>
                    </a:cubicBezTo>
                    <a:cubicBezTo>
                      <a:pt x="286402" y="114988"/>
                      <a:pt x="308044" y="72251"/>
                      <a:pt x="317222" y="67046"/>
                    </a:cubicBezTo>
                    <a:cubicBezTo>
                      <a:pt x="318338" y="69717"/>
                      <a:pt x="319075" y="72525"/>
                      <a:pt x="319413" y="75402"/>
                    </a:cubicBezTo>
                    <a:cubicBezTo>
                      <a:pt x="321645" y="91620"/>
                      <a:pt x="322972" y="107947"/>
                      <a:pt x="323386" y="124302"/>
                    </a:cubicBezTo>
                    <a:cubicBezTo>
                      <a:pt x="324482" y="153616"/>
                      <a:pt x="325440" y="174847"/>
                      <a:pt x="338453" y="180052"/>
                    </a:cubicBezTo>
                    <a:cubicBezTo>
                      <a:pt x="340250" y="180710"/>
                      <a:pt x="342154" y="181038"/>
                      <a:pt x="344069" y="181011"/>
                    </a:cubicBezTo>
                    <a:cubicBezTo>
                      <a:pt x="351740" y="181011"/>
                      <a:pt x="360918" y="175258"/>
                      <a:pt x="373245" y="162930"/>
                    </a:cubicBezTo>
                    <a:lnTo>
                      <a:pt x="363246" y="152931"/>
                    </a:lnTo>
                    <a:cubicBezTo>
                      <a:pt x="348179" y="167998"/>
                      <a:pt x="343658" y="166628"/>
                      <a:pt x="343658" y="166628"/>
                    </a:cubicBezTo>
                    <a:cubicBezTo>
                      <a:pt x="339138" y="164848"/>
                      <a:pt x="338179" y="139233"/>
                      <a:pt x="337494" y="123618"/>
                    </a:cubicBezTo>
                    <a:cubicBezTo>
                      <a:pt x="337149" y="106660"/>
                      <a:pt x="335777" y="89729"/>
                      <a:pt x="333385" y="72936"/>
                    </a:cubicBezTo>
                    <a:cubicBezTo>
                      <a:pt x="333385" y="68142"/>
                      <a:pt x="330372" y="53348"/>
                      <a:pt x="319687" y="52252"/>
                    </a:cubicBezTo>
                    <a:cubicBezTo>
                      <a:pt x="305990" y="50609"/>
                      <a:pt x="287087" y="83072"/>
                      <a:pt x="271198" y="120741"/>
                    </a:cubicBezTo>
                    <a:cubicBezTo>
                      <a:pt x="271291" y="110440"/>
                      <a:pt x="270787" y="100153"/>
                      <a:pt x="269691" y="89921"/>
                    </a:cubicBezTo>
                    <a:cubicBezTo>
                      <a:pt x="269646" y="84908"/>
                      <a:pt x="266205" y="80566"/>
                      <a:pt x="261335" y="79374"/>
                    </a:cubicBezTo>
                    <a:cubicBezTo>
                      <a:pt x="257637" y="78552"/>
                      <a:pt x="247638" y="76360"/>
                      <a:pt x="209695" y="132384"/>
                    </a:cubicBezTo>
                    <a:lnTo>
                      <a:pt x="211749" y="81429"/>
                    </a:lnTo>
                    <a:lnTo>
                      <a:pt x="198052" y="81429"/>
                    </a:lnTo>
                    <a:lnTo>
                      <a:pt x="193531" y="155944"/>
                    </a:lnTo>
                    <a:cubicBezTo>
                      <a:pt x="191066" y="160875"/>
                      <a:pt x="180519" y="179641"/>
                      <a:pt x="165177" y="179641"/>
                    </a:cubicBezTo>
                    <a:cubicBezTo>
                      <a:pt x="165177" y="179641"/>
                      <a:pt x="165177" y="179641"/>
                      <a:pt x="163945" y="178819"/>
                    </a:cubicBezTo>
                    <a:cubicBezTo>
                      <a:pt x="155315" y="169505"/>
                      <a:pt x="154219" y="125398"/>
                      <a:pt x="156137" y="96633"/>
                    </a:cubicBezTo>
                    <a:cubicBezTo>
                      <a:pt x="156446" y="93154"/>
                      <a:pt x="154182" y="89962"/>
                      <a:pt x="150795" y="89099"/>
                    </a:cubicBezTo>
                    <a:cubicBezTo>
                      <a:pt x="147384" y="88305"/>
                      <a:pt x="143899" y="90099"/>
                      <a:pt x="142576" y="93346"/>
                    </a:cubicBezTo>
                    <a:cubicBezTo>
                      <a:pt x="125824" y="129097"/>
                      <a:pt x="100338" y="160040"/>
                      <a:pt x="68471" y="183340"/>
                    </a:cubicBezTo>
                    <a:cubicBezTo>
                      <a:pt x="60801" y="188819"/>
                      <a:pt x="54774" y="190736"/>
                      <a:pt x="51623" y="188956"/>
                    </a:cubicBezTo>
                    <a:cubicBezTo>
                      <a:pt x="41350" y="182381"/>
                      <a:pt x="43405" y="145397"/>
                      <a:pt x="47788" y="110057"/>
                    </a:cubicBezTo>
                    <a:cubicBezTo>
                      <a:pt x="66691" y="89373"/>
                      <a:pt x="86826" y="63074"/>
                      <a:pt x="88607" y="41979"/>
                    </a:cubicBezTo>
                    <a:close/>
                    <a:moveTo>
                      <a:pt x="54363" y="61156"/>
                    </a:moveTo>
                    <a:lnTo>
                      <a:pt x="56281" y="48965"/>
                    </a:lnTo>
                    <a:cubicBezTo>
                      <a:pt x="60664" y="21570"/>
                      <a:pt x="67650" y="14584"/>
                      <a:pt x="69019" y="14173"/>
                    </a:cubicBezTo>
                    <a:cubicBezTo>
                      <a:pt x="70389" y="13762"/>
                      <a:pt x="75868" y="24035"/>
                      <a:pt x="74498" y="40746"/>
                    </a:cubicBezTo>
                    <a:cubicBezTo>
                      <a:pt x="70584" y="57252"/>
                      <a:pt x="62360" y="72429"/>
                      <a:pt x="50664" y="8471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7CA169EE-348F-4DD4-AF2B-EDFEB326A30D}"/>
                  </a:ext>
                </a:extLst>
              </p:cNvPr>
              <p:cNvSpPr/>
              <p:nvPr/>
            </p:nvSpPr>
            <p:spPr>
              <a:xfrm>
                <a:off x="7417290" y="3052276"/>
                <a:ext cx="74792" cy="112827"/>
              </a:xfrm>
              <a:custGeom>
                <a:avLst/>
                <a:gdLst>
                  <a:gd name="connsiteX0" fmla="*/ 3136 w 74792"/>
                  <a:gd name="connsiteY0" fmla="*/ 15943 h 112827"/>
                  <a:gd name="connsiteX1" fmla="*/ -14 w 74792"/>
                  <a:gd name="connsiteY1" fmla="*/ 86761 h 112827"/>
                  <a:gd name="connsiteX2" fmla="*/ 5602 w 74792"/>
                  <a:gd name="connsiteY2" fmla="*/ 94020 h 112827"/>
                  <a:gd name="connsiteX3" fmla="*/ 13683 w 74792"/>
                  <a:gd name="connsiteY3" fmla="*/ 89637 h 112827"/>
                  <a:gd name="connsiteX4" fmla="*/ 52996 w 74792"/>
                  <a:gd name="connsiteY4" fmla="*/ 15121 h 112827"/>
                  <a:gd name="connsiteX5" fmla="*/ 54777 w 74792"/>
                  <a:gd name="connsiteY5" fmla="*/ 23477 h 112827"/>
                  <a:gd name="connsiteX6" fmla="*/ 61078 w 74792"/>
                  <a:gd name="connsiteY6" fmla="*/ 112786 h 112827"/>
                  <a:gd name="connsiteX7" fmla="*/ 74775 w 74792"/>
                  <a:gd name="connsiteY7" fmla="*/ 112786 h 112827"/>
                  <a:gd name="connsiteX8" fmla="*/ 68337 w 74792"/>
                  <a:gd name="connsiteY8" fmla="*/ 21833 h 112827"/>
                  <a:gd name="connsiteX9" fmla="*/ 54640 w 74792"/>
                  <a:gd name="connsiteY9" fmla="*/ 54 h 112827"/>
                  <a:gd name="connsiteX10" fmla="*/ 15053 w 74792"/>
                  <a:gd name="connsiteY10" fmla="*/ 48270 h 112827"/>
                  <a:gd name="connsiteX11" fmla="*/ 16423 w 74792"/>
                  <a:gd name="connsiteY11" fmla="*/ 16491 h 112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792" h="112827">
                    <a:moveTo>
                      <a:pt x="3136" y="15943"/>
                    </a:moveTo>
                    <a:lnTo>
                      <a:pt x="-14" y="86761"/>
                    </a:lnTo>
                    <a:cubicBezTo>
                      <a:pt x="-110" y="90212"/>
                      <a:pt x="2246" y="93240"/>
                      <a:pt x="5602" y="94020"/>
                    </a:cubicBezTo>
                    <a:cubicBezTo>
                      <a:pt x="8999" y="94732"/>
                      <a:pt x="12423" y="92870"/>
                      <a:pt x="13683" y="89637"/>
                    </a:cubicBezTo>
                    <a:cubicBezTo>
                      <a:pt x="27381" y="53749"/>
                      <a:pt x="45051" y="21148"/>
                      <a:pt x="52996" y="15121"/>
                    </a:cubicBezTo>
                    <a:cubicBezTo>
                      <a:pt x="53927" y="17820"/>
                      <a:pt x="54530" y="20628"/>
                      <a:pt x="54777" y="23477"/>
                    </a:cubicBezTo>
                    <a:cubicBezTo>
                      <a:pt x="58365" y="53119"/>
                      <a:pt x="60475" y="82925"/>
                      <a:pt x="61078" y="112786"/>
                    </a:cubicBezTo>
                    <a:lnTo>
                      <a:pt x="74775" y="112786"/>
                    </a:lnTo>
                    <a:cubicBezTo>
                      <a:pt x="74186" y="82377"/>
                      <a:pt x="72036" y="52023"/>
                      <a:pt x="68337" y="21833"/>
                    </a:cubicBezTo>
                    <a:cubicBezTo>
                      <a:pt x="68337" y="16354"/>
                      <a:pt x="66009" y="1561"/>
                      <a:pt x="54640" y="54"/>
                    </a:cubicBezTo>
                    <a:cubicBezTo>
                      <a:pt x="43271" y="-1453"/>
                      <a:pt x="30806" y="14848"/>
                      <a:pt x="15053" y="48270"/>
                    </a:cubicBezTo>
                    <a:lnTo>
                      <a:pt x="16423" y="164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2C462638-58B2-4E35-8035-F7A327F46D5E}"/>
                  </a:ext>
                </a:extLst>
              </p:cNvPr>
              <p:cNvSpPr/>
              <p:nvPr/>
            </p:nvSpPr>
            <p:spPr>
              <a:xfrm>
                <a:off x="7021292" y="3336188"/>
                <a:ext cx="101226" cy="110540"/>
              </a:xfrm>
              <a:custGeom>
                <a:avLst/>
                <a:gdLst>
                  <a:gd name="connsiteX0" fmla="*/ -17 w 101226"/>
                  <a:gd name="connsiteY0" fmla="*/ 99815 h 110540"/>
                  <a:gd name="connsiteX1" fmla="*/ 7799 w 101226"/>
                  <a:gd name="connsiteY1" fmla="*/ 106170 h 110540"/>
                  <a:gd name="connsiteX2" fmla="*/ 13681 w 101226"/>
                  <a:gd name="connsiteY2" fmla="*/ 101732 h 110540"/>
                  <a:gd name="connsiteX3" fmla="*/ 39432 w 101226"/>
                  <a:gd name="connsiteY3" fmla="*/ 26395 h 110540"/>
                  <a:gd name="connsiteX4" fmla="*/ 40528 w 101226"/>
                  <a:gd name="connsiteY4" fmla="*/ 32970 h 110540"/>
                  <a:gd name="connsiteX5" fmla="*/ 72170 w 101226"/>
                  <a:gd name="connsiteY5" fmla="*/ 108855 h 110540"/>
                  <a:gd name="connsiteX6" fmla="*/ 80525 w 101226"/>
                  <a:gd name="connsiteY6" fmla="*/ 110499 h 110540"/>
                  <a:gd name="connsiteX7" fmla="*/ 101209 w 101226"/>
                  <a:gd name="connsiteY7" fmla="*/ 102280 h 110540"/>
                  <a:gd name="connsiteX8" fmla="*/ 92716 w 101226"/>
                  <a:gd name="connsiteY8" fmla="*/ 90911 h 110540"/>
                  <a:gd name="connsiteX9" fmla="*/ 77512 w 101226"/>
                  <a:gd name="connsiteY9" fmla="*/ 95705 h 110540"/>
                  <a:gd name="connsiteX10" fmla="*/ 54637 w 101226"/>
                  <a:gd name="connsiteY10" fmla="*/ 30641 h 110540"/>
                  <a:gd name="connsiteX11" fmla="*/ 52445 w 101226"/>
                  <a:gd name="connsiteY11" fmla="*/ 18039 h 110540"/>
                  <a:gd name="connsiteX12" fmla="*/ 42172 w 101226"/>
                  <a:gd name="connsiteY12" fmla="*/ 5574 h 110540"/>
                  <a:gd name="connsiteX13" fmla="*/ 13955 w 101226"/>
                  <a:gd name="connsiteY13" fmla="*/ 52147 h 110540"/>
                  <a:gd name="connsiteX14" fmla="*/ 13955 w 101226"/>
                  <a:gd name="connsiteY14" fmla="*/ -42 h 110540"/>
                  <a:gd name="connsiteX15" fmla="*/ 257 w 101226"/>
                  <a:gd name="connsiteY15" fmla="*/ -42 h 110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1226" h="110540">
                    <a:moveTo>
                      <a:pt x="-17" y="99815"/>
                    </a:moveTo>
                    <a:cubicBezTo>
                      <a:pt x="386" y="103732"/>
                      <a:pt x="3885" y="106568"/>
                      <a:pt x="7799" y="106170"/>
                    </a:cubicBezTo>
                    <a:cubicBezTo>
                      <a:pt x="10432" y="105896"/>
                      <a:pt x="12697" y="104184"/>
                      <a:pt x="13681" y="101732"/>
                    </a:cubicBezTo>
                    <a:cubicBezTo>
                      <a:pt x="20495" y="76049"/>
                      <a:pt x="29100" y="50873"/>
                      <a:pt x="39432" y="26395"/>
                    </a:cubicBezTo>
                    <a:cubicBezTo>
                      <a:pt x="39432" y="28449"/>
                      <a:pt x="40254" y="30641"/>
                      <a:pt x="40528" y="32970"/>
                    </a:cubicBezTo>
                    <a:cubicBezTo>
                      <a:pt x="45596" y="63105"/>
                      <a:pt x="51760" y="100636"/>
                      <a:pt x="72170" y="108855"/>
                    </a:cubicBezTo>
                    <a:cubicBezTo>
                      <a:pt x="74823" y="109937"/>
                      <a:pt x="77660" y="110499"/>
                      <a:pt x="80525" y="110499"/>
                    </a:cubicBezTo>
                    <a:cubicBezTo>
                      <a:pt x="88129" y="110074"/>
                      <a:pt x="95390" y="107198"/>
                      <a:pt x="101209" y="102280"/>
                    </a:cubicBezTo>
                    <a:lnTo>
                      <a:pt x="92716" y="90911"/>
                    </a:lnTo>
                    <a:cubicBezTo>
                      <a:pt x="86415" y="95568"/>
                      <a:pt x="81347" y="97212"/>
                      <a:pt x="77512" y="95705"/>
                    </a:cubicBezTo>
                    <a:cubicBezTo>
                      <a:pt x="63814" y="90500"/>
                      <a:pt x="58335" y="52968"/>
                      <a:pt x="54637" y="30641"/>
                    </a:cubicBezTo>
                    <a:cubicBezTo>
                      <a:pt x="53815" y="26121"/>
                      <a:pt x="53130" y="21875"/>
                      <a:pt x="52445" y="18039"/>
                    </a:cubicBezTo>
                    <a:cubicBezTo>
                      <a:pt x="51075" y="9958"/>
                      <a:pt x="47514" y="5711"/>
                      <a:pt x="42172" y="5574"/>
                    </a:cubicBezTo>
                    <a:cubicBezTo>
                      <a:pt x="36830" y="5437"/>
                      <a:pt x="30118" y="5574"/>
                      <a:pt x="13955" y="52147"/>
                    </a:cubicBezTo>
                    <a:lnTo>
                      <a:pt x="13955" y="-42"/>
                    </a:lnTo>
                    <a:lnTo>
                      <a:pt x="257" y="-4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2B30B1D1-6E68-4580-B3FF-6CB1D7639C7C}"/>
                  </a:ext>
                </a:extLst>
              </p:cNvPr>
              <p:cNvSpPr/>
              <p:nvPr/>
            </p:nvSpPr>
            <p:spPr>
              <a:xfrm>
                <a:off x="7137449" y="3354954"/>
                <a:ext cx="181375" cy="71228"/>
              </a:xfrm>
              <a:custGeom>
                <a:avLst/>
                <a:gdLst>
                  <a:gd name="connsiteX0" fmla="*/ 82717 w 181375"/>
                  <a:gd name="connsiteY0" fmla="*/ 71186 h 71228"/>
                  <a:gd name="connsiteX1" fmla="*/ 176135 w 181375"/>
                  <a:gd name="connsiteY1" fmla="*/ 45435 h 71228"/>
                  <a:gd name="connsiteX2" fmla="*/ 181341 w 181375"/>
                  <a:gd name="connsiteY2" fmla="*/ 39134 h 71228"/>
                  <a:gd name="connsiteX3" fmla="*/ 176957 w 181375"/>
                  <a:gd name="connsiteY3" fmla="*/ 32148 h 71228"/>
                  <a:gd name="connsiteX4" fmla="*/ 99702 w 181375"/>
                  <a:gd name="connsiteY4" fmla="*/ -42 h 71228"/>
                  <a:gd name="connsiteX5" fmla="*/ 94223 w 181375"/>
                  <a:gd name="connsiteY5" fmla="*/ 12971 h 71228"/>
                  <a:gd name="connsiteX6" fmla="*/ 135316 w 181375"/>
                  <a:gd name="connsiteY6" fmla="*/ 30093 h 71228"/>
                  <a:gd name="connsiteX7" fmla="*/ 1490 w 181375"/>
                  <a:gd name="connsiteY7" fmla="*/ 15437 h 71228"/>
                  <a:gd name="connsiteX8" fmla="*/ -17 w 181375"/>
                  <a:gd name="connsiteY8" fmla="*/ 29135 h 71228"/>
                  <a:gd name="connsiteX9" fmla="*/ 129426 w 181375"/>
                  <a:gd name="connsiteY9" fmla="*/ 42832 h 71228"/>
                  <a:gd name="connsiteX10" fmla="*/ 79293 w 181375"/>
                  <a:gd name="connsiteY10" fmla="*/ 56530 h 71228"/>
                  <a:gd name="connsiteX11" fmla="*/ 148877 w 181375"/>
                  <a:gd name="connsiteY11" fmla="*/ 35709 h 71228"/>
                  <a:gd name="connsiteX12" fmla="*/ 152438 w 181375"/>
                  <a:gd name="connsiteY12" fmla="*/ 37216 h 71228"/>
                  <a:gd name="connsiteX13" fmla="*/ 148466 w 181375"/>
                  <a:gd name="connsiteY13" fmla="*/ 38312 h 71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1375" h="71228">
                    <a:moveTo>
                      <a:pt x="82717" y="71186"/>
                    </a:moveTo>
                    <a:lnTo>
                      <a:pt x="176135" y="45435"/>
                    </a:lnTo>
                    <a:cubicBezTo>
                      <a:pt x="179071" y="44709"/>
                      <a:pt x="181186" y="42147"/>
                      <a:pt x="181341" y="39134"/>
                    </a:cubicBezTo>
                    <a:cubicBezTo>
                      <a:pt x="181557" y="36093"/>
                      <a:pt x="179783" y="33271"/>
                      <a:pt x="176957" y="32148"/>
                    </a:cubicBezTo>
                    <a:lnTo>
                      <a:pt x="99702" y="-42"/>
                    </a:lnTo>
                    <a:lnTo>
                      <a:pt x="94223" y="12971"/>
                    </a:lnTo>
                    <a:lnTo>
                      <a:pt x="135316" y="30093"/>
                    </a:lnTo>
                    <a:lnTo>
                      <a:pt x="1490" y="15437"/>
                    </a:lnTo>
                    <a:lnTo>
                      <a:pt x="-17" y="29135"/>
                    </a:lnTo>
                    <a:lnTo>
                      <a:pt x="129426" y="42832"/>
                    </a:lnTo>
                    <a:lnTo>
                      <a:pt x="79293" y="56530"/>
                    </a:lnTo>
                    <a:close/>
                    <a:moveTo>
                      <a:pt x="148877" y="35709"/>
                    </a:moveTo>
                    <a:lnTo>
                      <a:pt x="152438" y="37216"/>
                    </a:lnTo>
                    <a:lnTo>
                      <a:pt x="148466" y="3831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24C26D52-85C5-4C0F-A79C-E8A6C7FE6ECA}"/>
                  </a:ext>
                </a:extLst>
              </p:cNvPr>
              <p:cNvSpPr/>
              <p:nvPr/>
            </p:nvSpPr>
            <p:spPr>
              <a:xfrm>
                <a:off x="7326013" y="3364405"/>
                <a:ext cx="137650" cy="71516"/>
              </a:xfrm>
              <a:custGeom>
                <a:avLst/>
                <a:gdLst>
                  <a:gd name="connsiteX0" fmla="*/ 51266 w 137650"/>
                  <a:gd name="connsiteY0" fmla="*/ 40093 h 71516"/>
                  <a:gd name="connsiteX1" fmla="*/ 55649 w 137650"/>
                  <a:gd name="connsiteY1" fmla="*/ 33244 h 71516"/>
                  <a:gd name="connsiteX2" fmla="*/ 59621 w 137650"/>
                  <a:gd name="connsiteY2" fmla="*/ 25984 h 71516"/>
                  <a:gd name="connsiteX3" fmla="*/ 46882 w 137650"/>
                  <a:gd name="connsiteY3" fmla="*/ 19546 h 71516"/>
                  <a:gd name="connsiteX4" fmla="*/ 43321 w 137650"/>
                  <a:gd name="connsiteY4" fmla="*/ 25984 h 71516"/>
                  <a:gd name="connsiteX5" fmla="*/ 38938 w 137650"/>
                  <a:gd name="connsiteY5" fmla="*/ 33107 h 71516"/>
                  <a:gd name="connsiteX6" fmla="*/ 24418 w 137650"/>
                  <a:gd name="connsiteY6" fmla="*/ 24066 h 71516"/>
                  <a:gd name="connsiteX7" fmla="*/ 3187 w 137650"/>
                  <a:gd name="connsiteY7" fmla="*/ 17902 h 71516"/>
                  <a:gd name="connsiteX8" fmla="*/ 4693 w 137650"/>
                  <a:gd name="connsiteY8" fmla="*/ 44339 h 71516"/>
                  <a:gd name="connsiteX9" fmla="*/ 21816 w 137650"/>
                  <a:gd name="connsiteY9" fmla="*/ 62420 h 71516"/>
                  <a:gd name="connsiteX10" fmla="*/ 42499 w 137650"/>
                  <a:gd name="connsiteY10" fmla="*/ 51599 h 71516"/>
                  <a:gd name="connsiteX11" fmla="*/ 69895 w 137650"/>
                  <a:gd name="connsiteY11" fmla="*/ 65296 h 71516"/>
                  <a:gd name="connsiteX12" fmla="*/ 97290 w 137650"/>
                  <a:gd name="connsiteY12" fmla="*/ 71460 h 71516"/>
                  <a:gd name="connsiteX13" fmla="*/ 123727 w 137650"/>
                  <a:gd name="connsiteY13" fmla="*/ 62283 h 71516"/>
                  <a:gd name="connsiteX14" fmla="*/ 136328 w 137650"/>
                  <a:gd name="connsiteY14" fmla="*/ 21190 h 71516"/>
                  <a:gd name="connsiteX15" fmla="*/ 116193 w 137650"/>
                  <a:gd name="connsiteY15" fmla="*/ -42 h 71516"/>
                  <a:gd name="connsiteX16" fmla="*/ 113179 w 137650"/>
                  <a:gd name="connsiteY16" fmla="*/ 13656 h 71516"/>
                  <a:gd name="connsiteX17" fmla="*/ 122494 w 137650"/>
                  <a:gd name="connsiteY17" fmla="*/ 24340 h 71516"/>
                  <a:gd name="connsiteX18" fmla="*/ 114412 w 137650"/>
                  <a:gd name="connsiteY18" fmla="*/ 50914 h 71516"/>
                  <a:gd name="connsiteX19" fmla="*/ 75648 w 137650"/>
                  <a:gd name="connsiteY19" fmla="*/ 50914 h 71516"/>
                  <a:gd name="connsiteX20" fmla="*/ 51266 w 137650"/>
                  <a:gd name="connsiteY20" fmla="*/ 40093 h 71516"/>
                  <a:gd name="connsiteX21" fmla="*/ 23870 w 137650"/>
                  <a:gd name="connsiteY21" fmla="*/ 48174 h 71516"/>
                  <a:gd name="connsiteX22" fmla="*/ 18665 w 137650"/>
                  <a:gd name="connsiteY22" fmla="*/ 39819 h 71516"/>
                  <a:gd name="connsiteX23" fmla="*/ 17569 w 137650"/>
                  <a:gd name="connsiteY23" fmla="*/ 36120 h 71516"/>
                  <a:gd name="connsiteX24" fmla="*/ 30308 w 137650"/>
                  <a:gd name="connsiteY24" fmla="*/ 44202 h 71516"/>
                  <a:gd name="connsiteX25" fmla="*/ 23322 w 137650"/>
                  <a:gd name="connsiteY25" fmla="*/ 48174 h 71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7650" h="71516">
                    <a:moveTo>
                      <a:pt x="51266" y="40093"/>
                    </a:moveTo>
                    <a:cubicBezTo>
                      <a:pt x="52772" y="38038"/>
                      <a:pt x="54142" y="35709"/>
                      <a:pt x="55649" y="33244"/>
                    </a:cubicBezTo>
                    <a:cubicBezTo>
                      <a:pt x="57156" y="30778"/>
                      <a:pt x="59621" y="25984"/>
                      <a:pt x="59621" y="25984"/>
                    </a:cubicBezTo>
                    <a:lnTo>
                      <a:pt x="46882" y="19546"/>
                    </a:lnTo>
                    <a:cubicBezTo>
                      <a:pt x="46882" y="19546"/>
                      <a:pt x="45513" y="22286"/>
                      <a:pt x="43321" y="25984"/>
                    </a:cubicBezTo>
                    <a:cubicBezTo>
                      <a:pt x="41129" y="29682"/>
                      <a:pt x="40308" y="31052"/>
                      <a:pt x="38938" y="33107"/>
                    </a:cubicBezTo>
                    <a:cubicBezTo>
                      <a:pt x="33048" y="29682"/>
                      <a:pt x="28254" y="26532"/>
                      <a:pt x="24418" y="24066"/>
                    </a:cubicBezTo>
                    <a:cubicBezTo>
                      <a:pt x="13871" y="17217"/>
                      <a:pt x="8529" y="13793"/>
                      <a:pt x="3187" y="17902"/>
                    </a:cubicBezTo>
                    <a:cubicBezTo>
                      <a:pt x="-2155" y="22012"/>
                      <a:pt x="-238" y="29682"/>
                      <a:pt x="4693" y="44339"/>
                    </a:cubicBezTo>
                    <a:cubicBezTo>
                      <a:pt x="8392" y="55434"/>
                      <a:pt x="14145" y="61598"/>
                      <a:pt x="21816" y="62420"/>
                    </a:cubicBezTo>
                    <a:cubicBezTo>
                      <a:pt x="30031" y="62283"/>
                      <a:pt x="37699" y="58269"/>
                      <a:pt x="42499" y="51599"/>
                    </a:cubicBezTo>
                    <a:cubicBezTo>
                      <a:pt x="51382" y="56640"/>
                      <a:pt x="60527" y="61215"/>
                      <a:pt x="69895" y="65296"/>
                    </a:cubicBezTo>
                    <a:cubicBezTo>
                      <a:pt x="78528" y="69145"/>
                      <a:pt x="87839" y="71241"/>
                      <a:pt x="97290" y="71460"/>
                    </a:cubicBezTo>
                    <a:cubicBezTo>
                      <a:pt x="106920" y="71721"/>
                      <a:pt x="116330" y="68461"/>
                      <a:pt x="123727" y="62283"/>
                    </a:cubicBezTo>
                    <a:cubicBezTo>
                      <a:pt x="135329" y="52051"/>
                      <a:pt x="140191" y="36161"/>
                      <a:pt x="136328" y="21190"/>
                    </a:cubicBezTo>
                    <a:cubicBezTo>
                      <a:pt x="134274" y="10821"/>
                      <a:pt x="126439" y="2561"/>
                      <a:pt x="116193" y="-42"/>
                    </a:cubicBezTo>
                    <a:lnTo>
                      <a:pt x="113179" y="13656"/>
                    </a:lnTo>
                    <a:cubicBezTo>
                      <a:pt x="118028" y="15204"/>
                      <a:pt x="121617" y="19327"/>
                      <a:pt x="122494" y="24340"/>
                    </a:cubicBezTo>
                    <a:cubicBezTo>
                      <a:pt x="124822" y="34011"/>
                      <a:pt x="121727" y="44175"/>
                      <a:pt x="114412" y="50914"/>
                    </a:cubicBezTo>
                    <a:cubicBezTo>
                      <a:pt x="105783" y="58447"/>
                      <a:pt x="92359" y="58585"/>
                      <a:pt x="75648" y="50914"/>
                    </a:cubicBezTo>
                    <a:cubicBezTo>
                      <a:pt x="66333" y="47763"/>
                      <a:pt x="58252" y="44202"/>
                      <a:pt x="51266" y="40093"/>
                    </a:cubicBezTo>
                    <a:close/>
                    <a:moveTo>
                      <a:pt x="23870" y="48174"/>
                    </a:moveTo>
                    <a:cubicBezTo>
                      <a:pt x="23870" y="48174"/>
                      <a:pt x="20994" y="46531"/>
                      <a:pt x="18665" y="39819"/>
                    </a:cubicBezTo>
                    <a:lnTo>
                      <a:pt x="17569" y="36120"/>
                    </a:lnTo>
                    <a:cubicBezTo>
                      <a:pt x="20994" y="38449"/>
                      <a:pt x="25240" y="41188"/>
                      <a:pt x="30308" y="44202"/>
                    </a:cubicBezTo>
                    <a:cubicBezTo>
                      <a:pt x="26884" y="47215"/>
                      <a:pt x="24418" y="48448"/>
                      <a:pt x="23322" y="481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788BA301-B202-4B3B-B4E1-3816B5EE3B57}"/>
                  </a:ext>
                </a:extLst>
              </p:cNvPr>
              <p:cNvSpPr/>
              <p:nvPr/>
            </p:nvSpPr>
            <p:spPr>
              <a:xfrm>
                <a:off x="7431127" y="3040423"/>
                <a:ext cx="418218" cy="308778"/>
              </a:xfrm>
              <a:custGeom>
                <a:avLst/>
                <a:gdLst>
                  <a:gd name="connsiteX0" fmla="*/ 412147 w 418218"/>
                  <a:gd name="connsiteY0" fmla="*/ 8071 h 308778"/>
                  <a:gd name="connsiteX1" fmla="*/ 122030 w 418218"/>
                  <a:gd name="connsiteY1" fmla="*/ 5605 h 308778"/>
                  <a:gd name="connsiteX2" fmla="*/ 56554 w 418218"/>
                  <a:gd name="connsiteY2" fmla="*/ 281066 h 308778"/>
                  <a:gd name="connsiteX3" fmla="*/ 12174 w 418218"/>
                  <a:gd name="connsiteY3" fmla="*/ 207921 h 308778"/>
                  <a:gd name="connsiteX4" fmla="*/ -17 w 418218"/>
                  <a:gd name="connsiteY4" fmla="*/ 215180 h 308778"/>
                  <a:gd name="connsiteX5" fmla="*/ 54774 w 418218"/>
                  <a:gd name="connsiteY5" fmla="*/ 305311 h 308778"/>
                  <a:gd name="connsiteX6" fmla="*/ 60801 w 418218"/>
                  <a:gd name="connsiteY6" fmla="*/ 308736 h 308778"/>
                  <a:gd name="connsiteX7" fmla="*/ 62308 w 418218"/>
                  <a:gd name="connsiteY7" fmla="*/ 308736 h 308778"/>
                  <a:gd name="connsiteX8" fmla="*/ 67924 w 418218"/>
                  <a:gd name="connsiteY8" fmla="*/ 302846 h 308778"/>
                  <a:gd name="connsiteX9" fmla="*/ 128330 w 418218"/>
                  <a:gd name="connsiteY9" fmla="*/ 18481 h 308778"/>
                  <a:gd name="connsiteX10" fmla="*/ 404202 w 418218"/>
                  <a:gd name="connsiteY10" fmla="*/ 22043 h 308778"/>
                  <a:gd name="connsiteX11" fmla="*/ 401326 w 418218"/>
                  <a:gd name="connsiteY11" fmla="*/ 69574 h 308778"/>
                  <a:gd name="connsiteX12" fmla="*/ 415023 w 418218"/>
                  <a:gd name="connsiteY12" fmla="*/ 70533 h 308778"/>
                  <a:gd name="connsiteX13" fmla="*/ 418174 w 418218"/>
                  <a:gd name="connsiteY13" fmla="*/ 15742 h 308778"/>
                  <a:gd name="connsiteX14" fmla="*/ 412147 w 418218"/>
                  <a:gd name="connsiteY14" fmla="*/ 8071 h 308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8218" h="308778">
                    <a:moveTo>
                      <a:pt x="412147" y="8071"/>
                    </a:moveTo>
                    <a:cubicBezTo>
                      <a:pt x="384752" y="6427"/>
                      <a:pt x="148740" y="-7681"/>
                      <a:pt x="122030" y="5605"/>
                    </a:cubicBezTo>
                    <a:cubicBezTo>
                      <a:pt x="95319" y="18892"/>
                      <a:pt x="68334" y="199839"/>
                      <a:pt x="56554" y="281066"/>
                    </a:cubicBezTo>
                    <a:lnTo>
                      <a:pt x="12174" y="207921"/>
                    </a:lnTo>
                    <a:lnTo>
                      <a:pt x="-17" y="215180"/>
                    </a:lnTo>
                    <a:lnTo>
                      <a:pt x="54774" y="305311"/>
                    </a:lnTo>
                    <a:cubicBezTo>
                      <a:pt x="56020" y="307462"/>
                      <a:pt x="58321" y="308777"/>
                      <a:pt x="60801" y="308736"/>
                    </a:cubicBezTo>
                    <a:lnTo>
                      <a:pt x="62308" y="308736"/>
                    </a:lnTo>
                    <a:cubicBezTo>
                      <a:pt x="65225" y="308147"/>
                      <a:pt x="67472" y="305791"/>
                      <a:pt x="67924" y="302846"/>
                    </a:cubicBezTo>
                    <a:cubicBezTo>
                      <a:pt x="86279" y="170663"/>
                      <a:pt x="114085" y="28207"/>
                      <a:pt x="128330" y="18481"/>
                    </a:cubicBezTo>
                    <a:cubicBezTo>
                      <a:pt x="145453" y="9852"/>
                      <a:pt x="303524" y="16016"/>
                      <a:pt x="404202" y="22043"/>
                    </a:cubicBezTo>
                    <a:lnTo>
                      <a:pt x="401326" y="69574"/>
                    </a:lnTo>
                    <a:lnTo>
                      <a:pt x="415023" y="70533"/>
                    </a:lnTo>
                    <a:lnTo>
                      <a:pt x="418174" y="15742"/>
                    </a:lnTo>
                    <a:cubicBezTo>
                      <a:pt x="418503" y="11989"/>
                      <a:pt x="415873" y="8633"/>
                      <a:pt x="412147" y="80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7026FD3F-1E9A-48E0-A9EF-1572C439A05C}"/>
                  </a:ext>
                </a:extLst>
              </p:cNvPr>
              <p:cNvSpPr/>
              <p:nvPr/>
            </p:nvSpPr>
            <p:spPr>
              <a:xfrm>
                <a:off x="7567009" y="3120961"/>
                <a:ext cx="162614" cy="189339"/>
              </a:xfrm>
              <a:custGeom>
                <a:avLst/>
                <a:gdLst>
                  <a:gd name="connsiteX0" fmla="*/ 144357 w 162614"/>
                  <a:gd name="connsiteY0" fmla="*/ 178065 h 189339"/>
                  <a:gd name="connsiteX1" fmla="*/ 159835 w 162614"/>
                  <a:gd name="connsiteY1" fmla="*/ 12596 h 189339"/>
                  <a:gd name="connsiteX2" fmla="*/ 142028 w 162614"/>
                  <a:gd name="connsiteY2" fmla="*/ -5 h 189339"/>
                  <a:gd name="connsiteX3" fmla="*/ 86279 w 162614"/>
                  <a:gd name="connsiteY3" fmla="*/ 43416 h 189339"/>
                  <a:gd name="connsiteX4" fmla="*/ 19982 w 162614"/>
                  <a:gd name="connsiteY4" fmla="*/ 169298 h 189339"/>
                  <a:gd name="connsiteX5" fmla="*/ 10941 w 162614"/>
                  <a:gd name="connsiteY5" fmla="*/ 158340 h 189339"/>
                  <a:gd name="connsiteX6" fmla="*/ -17 w 162614"/>
                  <a:gd name="connsiteY6" fmla="*/ 167517 h 189339"/>
                  <a:gd name="connsiteX7" fmla="*/ 16009 w 162614"/>
                  <a:gd name="connsiteY7" fmla="*/ 186831 h 189339"/>
                  <a:gd name="connsiteX8" fmla="*/ 21488 w 162614"/>
                  <a:gd name="connsiteY8" fmla="*/ 189297 h 189339"/>
                  <a:gd name="connsiteX9" fmla="*/ 22310 w 162614"/>
                  <a:gd name="connsiteY9" fmla="*/ 189297 h 189339"/>
                  <a:gd name="connsiteX10" fmla="*/ 27926 w 162614"/>
                  <a:gd name="connsiteY10" fmla="*/ 185461 h 189339"/>
                  <a:gd name="connsiteX11" fmla="*/ 98469 w 162614"/>
                  <a:gd name="connsiteY11" fmla="*/ 50676 h 189339"/>
                  <a:gd name="connsiteX12" fmla="*/ 141480 w 162614"/>
                  <a:gd name="connsiteY12" fmla="*/ 14240 h 189339"/>
                  <a:gd name="connsiteX13" fmla="*/ 147096 w 162614"/>
                  <a:gd name="connsiteY13" fmla="*/ 18076 h 189339"/>
                  <a:gd name="connsiteX14" fmla="*/ 141617 w 162614"/>
                  <a:gd name="connsiteY14" fmla="*/ 104371 h 189339"/>
                  <a:gd name="connsiteX15" fmla="*/ 86826 w 162614"/>
                  <a:gd name="connsiteY15" fmla="*/ 102453 h 189339"/>
                  <a:gd name="connsiteX16" fmla="*/ 82443 w 162614"/>
                  <a:gd name="connsiteY16" fmla="*/ 111357 h 189339"/>
                  <a:gd name="connsiteX17" fmla="*/ 96141 w 162614"/>
                  <a:gd name="connsiteY17" fmla="*/ 111357 h 189339"/>
                  <a:gd name="connsiteX18" fmla="*/ 94908 w 162614"/>
                  <a:gd name="connsiteY18" fmla="*/ 113686 h 189339"/>
                  <a:gd name="connsiteX19" fmla="*/ 138741 w 162614"/>
                  <a:gd name="connsiteY19" fmla="*/ 118343 h 189339"/>
                  <a:gd name="connsiteX20" fmla="*/ 140658 w 162614"/>
                  <a:gd name="connsiteY20" fmla="*/ 110672 h 189339"/>
                  <a:gd name="connsiteX21" fmla="*/ 130248 w 162614"/>
                  <a:gd name="connsiteY21" fmla="*/ 174503 h 18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2614" h="189339">
                    <a:moveTo>
                      <a:pt x="144357" y="178065"/>
                    </a:moveTo>
                    <a:cubicBezTo>
                      <a:pt x="148740" y="153957"/>
                      <a:pt x="170109" y="33006"/>
                      <a:pt x="159835" y="12596"/>
                    </a:cubicBezTo>
                    <a:cubicBezTo>
                      <a:pt x="156863" y="5282"/>
                      <a:pt x="149904" y="364"/>
                      <a:pt x="142028" y="-5"/>
                    </a:cubicBezTo>
                    <a:cubicBezTo>
                      <a:pt x="125043" y="-964"/>
                      <a:pt x="101894" y="17254"/>
                      <a:pt x="86279" y="43416"/>
                    </a:cubicBezTo>
                    <a:cubicBezTo>
                      <a:pt x="70663" y="69579"/>
                      <a:pt x="33405" y="142862"/>
                      <a:pt x="19982" y="169298"/>
                    </a:cubicBezTo>
                    <a:lnTo>
                      <a:pt x="10941" y="158340"/>
                    </a:lnTo>
                    <a:lnTo>
                      <a:pt x="-17" y="167517"/>
                    </a:lnTo>
                    <a:lnTo>
                      <a:pt x="16009" y="186831"/>
                    </a:lnTo>
                    <a:cubicBezTo>
                      <a:pt x="17379" y="188420"/>
                      <a:pt x="19393" y="189324"/>
                      <a:pt x="21488" y="189297"/>
                    </a:cubicBezTo>
                    <a:lnTo>
                      <a:pt x="22310" y="189297"/>
                    </a:lnTo>
                    <a:cubicBezTo>
                      <a:pt x="24707" y="189023"/>
                      <a:pt x="26803" y="187598"/>
                      <a:pt x="27926" y="185461"/>
                    </a:cubicBezTo>
                    <a:cubicBezTo>
                      <a:pt x="27926" y="184366"/>
                      <a:pt x="79430" y="82318"/>
                      <a:pt x="98469" y="50676"/>
                    </a:cubicBezTo>
                    <a:cubicBezTo>
                      <a:pt x="112167" y="27664"/>
                      <a:pt x="131481" y="13966"/>
                      <a:pt x="141480" y="14240"/>
                    </a:cubicBezTo>
                    <a:cubicBezTo>
                      <a:pt x="143973" y="14199"/>
                      <a:pt x="146220" y="15733"/>
                      <a:pt x="147096" y="18076"/>
                    </a:cubicBezTo>
                    <a:cubicBezTo>
                      <a:pt x="150658" y="25061"/>
                      <a:pt x="147096" y="61086"/>
                      <a:pt x="141617" y="104371"/>
                    </a:cubicBezTo>
                    <a:cubicBezTo>
                      <a:pt x="127920" y="100947"/>
                      <a:pt x="96826" y="94509"/>
                      <a:pt x="86826" y="102453"/>
                    </a:cubicBezTo>
                    <a:cubicBezTo>
                      <a:pt x="84059" y="104576"/>
                      <a:pt x="82443" y="107864"/>
                      <a:pt x="82443" y="111357"/>
                    </a:cubicBezTo>
                    <a:lnTo>
                      <a:pt x="96141" y="111357"/>
                    </a:lnTo>
                    <a:cubicBezTo>
                      <a:pt x="96155" y="112288"/>
                      <a:pt x="95689" y="113165"/>
                      <a:pt x="94908" y="113686"/>
                    </a:cubicBezTo>
                    <a:cubicBezTo>
                      <a:pt x="109688" y="112220"/>
                      <a:pt x="124605" y="113809"/>
                      <a:pt x="138741" y="118343"/>
                    </a:cubicBezTo>
                    <a:lnTo>
                      <a:pt x="140658" y="110672"/>
                    </a:lnTo>
                    <a:cubicBezTo>
                      <a:pt x="137645" y="131356"/>
                      <a:pt x="134083" y="153409"/>
                      <a:pt x="130248" y="17450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EB0432CF-AA51-4A71-8343-4BD35B987C5E}"/>
                  </a:ext>
                </a:extLst>
              </p:cNvPr>
              <p:cNvSpPr/>
              <p:nvPr/>
            </p:nvSpPr>
            <p:spPr>
              <a:xfrm>
                <a:off x="7817129" y="3170856"/>
                <a:ext cx="70817" cy="14245"/>
              </a:xfrm>
              <a:custGeom>
                <a:avLst/>
                <a:gdLst>
                  <a:gd name="connsiteX0" fmla="*/ 0 w 70817"/>
                  <a:gd name="connsiteY0" fmla="*/ 0 h 14245"/>
                  <a:gd name="connsiteX1" fmla="*/ 70817 w 70817"/>
                  <a:gd name="connsiteY1" fmla="*/ 0 h 14245"/>
                  <a:gd name="connsiteX2" fmla="*/ 70817 w 70817"/>
                  <a:gd name="connsiteY2" fmla="*/ 14246 h 14245"/>
                  <a:gd name="connsiteX3" fmla="*/ 0 w 70817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817" h="14245">
                    <a:moveTo>
                      <a:pt x="0" y="0"/>
                    </a:moveTo>
                    <a:lnTo>
                      <a:pt x="70817" y="0"/>
                    </a:lnTo>
                    <a:lnTo>
                      <a:pt x="7081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4882C380-1E35-47EF-8BF0-1A92D42A8ED6}"/>
                  </a:ext>
                </a:extLst>
              </p:cNvPr>
              <p:cNvSpPr/>
              <p:nvPr/>
            </p:nvSpPr>
            <p:spPr>
              <a:xfrm>
                <a:off x="7813841" y="3215922"/>
                <a:ext cx="73967" cy="14245"/>
              </a:xfrm>
              <a:custGeom>
                <a:avLst/>
                <a:gdLst>
                  <a:gd name="connsiteX0" fmla="*/ 0 w 73967"/>
                  <a:gd name="connsiteY0" fmla="*/ 0 h 14245"/>
                  <a:gd name="connsiteX1" fmla="*/ 73968 w 73967"/>
                  <a:gd name="connsiteY1" fmla="*/ 0 h 14245"/>
                  <a:gd name="connsiteX2" fmla="*/ 73968 w 73967"/>
                  <a:gd name="connsiteY2" fmla="*/ 14246 h 14245"/>
                  <a:gd name="connsiteX3" fmla="*/ 0 w 73967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967" h="14245">
                    <a:moveTo>
                      <a:pt x="0" y="0"/>
                    </a:moveTo>
                    <a:lnTo>
                      <a:pt x="73968" y="0"/>
                    </a:lnTo>
                    <a:lnTo>
                      <a:pt x="7396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936F421F-3B37-4093-B458-89579DDDCC6B}"/>
                  </a:ext>
                </a:extLst>
              </p:cNvPr>
              <p:cNvSpPr/>
              <p:nvPr/>
            </p:nvSpPr>
            <p:spPr>
              <a:xfrm>
                <a:off x="7938765" y="3142252"/>
                <a:ext cx="74652" cy="136131"/>
              </a:xfrm>
              <a:custGeom>
                <a:avLst/>
                <a:gdLst>
                  <a:gd name="connsiteX0" fmla="*/ 668 w 74652"/>
                  <a:gd name="connsiteY0" fmla="*/ 136090 h 136131"/>
                  <a:gd name="connsiteX1" fmla="*/ 74635 w 74652"/>
                  <a:gd name="connsiteY1" fmla="*/ 136090 h 136131"/>
                  <a:gd name="connsiteX2" fmla="*/ 74635 w 74652"/>
                  <a:gd name="connsiteY2" fmla="*/ 122392 h 136131"/>
                  <a:gd name="connsiteX3" fmla="*/ 36967 w 74652"/>
                  <a:gd name="connsiteY3" fmla="*/ 122392 h 136131"/>
                  <a:gd name="connsiteX4" fmla="*/ 49295 w 74652"/>
                  <a:gd name="connsiteY4" fmla="*/ 89380 h 136131"/>
                  <a:gd name="connsiteX5" fmla="*/ 49295 w 74652"/>
                  <a:gd name="connsiteY5" fmla="*/ 6235 h 136131"/>
                  <a:gd name="connsiteX6" fmla="*/ 43542 w 74652"/>
                  <a:gd name="connsiteY6" fmla="*/ 71 h 136131"/>
                  <a:gd name="connsiteX7" fmla="*/ 35871 w 74652"/>
                  <a:gd name="connsiteY7" fmla="*/ 3770 h 136131"/>
                  <a:gd name="connsiteX8" fmla="*/ 6969 w 74652"/>
                  <a:gd name="connsiteY8" fmla="*/ 58561 h 136131"/>
                  <a:gd name="connsiteX9" fmla="*/ 19571 w 74652"/>
                  <a:gd name="connsiteY9" fmla="*/ 65135 h 136131"/>
                  <a:gd name="connsiteX10" fmla="*/ 37104 w 74652"/>
                  <a:gd name="connsiteY10" fmla="*/ 31850 h 136131"/>
                  <a:gd name="connsiteX11" fmla="*/ 35323 w 74652"/>
                  <a:gd name="connsiteY11" fmla="*/ 85819 h 136131"/>
                  <a:gd name="connsiteX12" fmla="*/ 20392 w 74652"/>
                  <a:gd name="connsiteY12" fmla="*/ 121981 h 136131"/>
                  <a:gd name="connsiteX13" fmla="*/ 20392 w 74652"/>
                  <a:gd name="connsiteY13" fmla="*/ 121981 h 136131"/>
                  <a:gd name="connsiteX14" fmla="*/ -17 w 74652"/>
                  <a:gd name="connsiteY14" fmla="*/ 121981 h 136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652" h="136131">
                    <a:moveTo>
                      <a:pt x="668" y="136090"/>
                    </a:moveTo>
                    <a:lnTo>
                      <a:pt x="74635" y="136090"/>
                    </a:lnTo>
                    <a:lnTo>
                      <a:pt x="74635" y="122392"/>
                    </a:lnTo>
                    <a:lnTo>
                      <a:pt x="36967" y="122392"/>
                    </a:lnTo>
                    <a:cubicBezTo>
                      <a:pt x="42473" y="111954"/>
                      <a:pt x="46610" y="100859"/>
                      <a:pt x="49295" y="89380"/>
                    </a:cubicBezTo>
                    <a:cubicBezTo>
                      <a:pt x="52924" y="61780"/>
                      <a:pt x="52924" y="33836"/>
                      <a:pt x="49295" y="6235"/>
                    </a:cubicBezTo>
                    <a:cubicBezTo>
                      <a:pt x="48856" y="3181"/>
                      <a:pt x="46555" y="729"/>
                      <a:pt x="43542" y="71"/>
                    </a:cubicBezTo>
                    <a:cubicBezTo>
                      <a:pt x="40460" y="-476"/>
                      <a:pt x="37364" y="1003"/>
                      <a:pt x="35871" y="3770"/>
                    </a:cubicBezTo>
                    <a:lnTo>
                      <a:pt x="6969" y="58561"/>
                    </a:lnTo>
                    <a:lnTo>
                      <a:pt x="19571" y="65135"/>
                    </a:lnTo>
                    <a:lnTo>
                      <a:pt x="37104" y="31850"/>
                    </a:lnTo>
                    <a:cubicBezTo>
                      <a:pt x="38843" y="49835"/>
                      <a:pt x="38241" y="67985"/>
                      <a:pt x="35323" y="85819"/>
                    </a:cubicBezTo>
                    <a:cubicBezTo>
                      <a:pt x="32501" y="98654"/>
                      <a:pt x="27447" y="110886"/>
                      <a:pt x="20392" y="121981"/>
                    </a:cubicBezTo>
                    <a:lnTo>
                      <a:pt x="20392" y="121981"/>
                    </a:lnTo>
                    <a:lnTo>
                      <a:pt x="-17" y="12198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45760AED-297A-44EB-A672-725230FB9C35}"/>
                  </a:ext>
                </a:extLst>
              </p:cNvPr>
              <p:cNvSpPr/>
              <p:nvPr/>
            </p:nvSpPr>
            <p:spPr>
              <a:xfrm>
                <a:off x="6415990" y="3464946"/>
                <a:ext cx="107800" cy="109444"/>
              </a:xfrm>
              <a:custGeom>
                <a:avLst/>
                <a:gdLst>
                  <a:gd name="connsiteX0" fmla="*/ 94086 w 107800"/>
                  <a:gd name="connsiteY0" fmla="*/ -42 h 109444"/>
                  <a:gd name="connsiteX1" fmla="*/ 59157 w 107800"/>
                  <a:gd name="connsiteY1" fmla="*/ 64475 h 109444"/>
                  <a:gd name="connsiteX2" fmla="*/ 56280 w 107800"/>
                  <a:gd name="connsiteY2" fmla="*/ 9684 h 109444"/>
                  <a:gd name="connsiteX3" fmla="*/ 42583 w 107800"/>
                  <a:gd name="connsiteY3" fmla="*/ 8862 h 109444"/>
                  <a:gd name="connsiteX4" fmla="*/ 48473 w 107800"/>
                  <a:gd name="connsiteY4" fmla="*/ 78446 h 109444"/>
                  <a:gd name="connsiteX5" fmla="*/ 32173 w 107800"/>
                  <a:gd name="connsiteY5" fmla="*/ 89268 h 109444"/>
                  <a:gd name="connsiteX6" fmla="*/ -17 w 107800"/>
                  <a:gd name="connsiteY6" fmla="*/ 95705 h 109444"/>
                  <a:gd name="connsiteX7" fmla="*/ 2722 w 107800"/>
                  <a:gd name="connsiteY7" fmla="*/ 109403 h 109444"/>
                  <a:gd name="connsiteX8" fmla="*/ 34912 w 107800"/>
                  <a:gd name="connsiteY8" fmla="*/ 102965 h 109444"/>
                  <a:gd name="connsiteX9" fmla="*/ 54089 w 107800"/>
                  <a:gd name="connsiteY9" fmla="*/ 92281 h 109444"/>
                  <a:gd name="connsiteX10" fmla="*/ 65869 w 107800"/>
                  <a:gd name="connsiteY10" fmla="*/ 104335 h 109444"/>
                  <a:gd name="connsiteX11" fmla="*/ 75046 w 107800"/>
                  <a:gd name="connsiteY11" fmla="*/ 106527 h 109444"/>
                  <a:gd name="connsiteX12" fmla="*/ 99428 w 107800"/>
                  <a:gd name="connsiteY12" fmla="*/ 95021 h 109444"/>
                  <a:gd name="connsiteX13" fmla="*/ 90114 w 107800"/>
                  <a:gd name="connsiteY13" fmla="*/ 84199 h 109444"/>
                  <a:gd name="connsiteX14" fmla="*/ 72033 w 107800"/>
                  <a:gd name="connsiteY14" fmla="*/ 91596 h 109444"/>
                  <a:gd name="connsiteX15" fmla="*/ 64499 w 107800"/>
                  <a:gd name="connsiteY15" fmla="*/ 81597 h 109444"/>
                  <a:gd name="connsiteX16" fmla="*/ 107784 w 107800"/>
                  <a:gd name="connsiteY16" fmla="*/ 5437 h 109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7800" h="109444">
                    <a:moveTo>
                      <a:pt x="94086" y="-42"/>
                    </a:moveTo>
                    <a:cubicBezTo>
                      <a:pt x="84839" y="22683"/>
                      <a:pt x="73126" y="44312"/>
                      <a:pt x="59157" y="64475"/>
                    </a:cubicBezTo>
                    <a:cubicBezTo>
                      <a:pt x="56234" y="46366"/>
                      <a:pt x="55270" y="27998"/>
                      <a:pt x="56280" y="9684"/>
                    </a:cubicBezTo>
                    <a:lnTo>
                      <a:pt x="42583" y="8862"/>
                    </a:lnTo>
                    <a:cubicBezTo>
                      <a:pt x="41091" y="32216"/>
                      <a:pt x="43076" y="55667"/>
                      <a:pt x="48473" y="78446"/>
                    </a:cubicBezTo>
                    <a:cubicBezTo>
                      <a:pt x="44122" y="83473"/>
                      <a:pt x="38487" y="87213"/>
                      <a:pt x="32173" y="89268"/>
                    </a:cubicBezTo>
                    <a:lnTo>
                      <a:pt x="-17" y="95705"/>
                    </a:lnTo>
                    <a:lnTo>
                      <a:pt x="2722" y="109403"/>
                    </a:lnTo>
                    <a:lnTo>
                      <a:pt x="34912" y="102965"/>
                    </a:lnTo>
                    <a:cubicBezTo>
                      <a:pt x="42155" y="101212"/>
                      <a:pt x="48784" y="97513"/>
                      <a:pt x="54089" y="92281"/>
                    </a:cubicBezTo>
                    <a:cubicBezTo>
                      <a:pt x="56717" y="97390"/>
                      <a:pt x="60821" y="101595"/>
                      <a:pt x="65869" y="104335"/>
                    </a:cubicBezTo>
                    <a:cubicBezTo>
                      <a:pt x="68706" y="105801"/>
                      <a:pt x="71855" y="106554"/>
                      <a:pt x="75046" y="106527"/>
                    </a:cubicBezTo>
                    <a:cubicBezTo>
                      <a:pt x="84288" y="105732"/>
                      <a:pt x="92940" y="101650"/>
                      <a:pt x="99428" y="95021"/>
                    </a:cubicBezTo>
                    <a:lnTo>
                      <a:pt x="90114" y="84199"/>
                    </a:lnTo>
                    <a:cubicBezTo>
                      <a:pt x="84635" y="88994"/>
                      <a:pt x="77238" y="94062"/>
                      <a:pt x="72033" y="91596"/>
                    </a:cubicBezTo>
                    <a:cubicBezTo>
                      <a:pt x="68451" y="89226"/>
                      <a:pt x="65792" y="85692"/>
                      <a:pt x="64499" y="81597"/>
                    </a:cubicBezTo>
                    <a:cubicBezTo>
                      <a:pt x="82172" y="58201"/>
                      <a:pt x="96723" y="32600"/>
                      <a:pt x="107784" y="54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7E9A6C48-7723-4F1F-86D1-52CE269F207A}"/>
                  </a:ext>
                </a:extLst>
              </p:cNvPr>
              <p:cNvSpPr/>
              <p:nvPr/>
            </p:nvSpPr>
            <p:spPr>
              <a:xfrm>
                <a:off x="6587015" y="3458210"/>
                <a:ext cx="156132" cy="289182"/>
              </a:xfrm>
              <a:custGeom>
                <a:avLst/>
                <a:gdLst>
                  <a:gd name="connsiteX0" fmla="*/ 123459 w 156132"/>
                  <a:gd name="connsiteY0" fmla="*/ -17 h 289182"/>
                  <a:gd name="connsiteX1" fmla="*/ 64285 w 156132"/>
                  <a:gd name="connsiteY1" fmla="*/ 49979 h 289182"/>
                  <a:gd name="connsiteX2" fmla="*/ 60860 w 156132"/>
                  <a:gd name="connsiteY2" fmla="*/ 79293 h 289182"/>
                  <a:gd name="connsiteX3" fmla="*/ 58669 w 156132"/>
                  <a:gd name="connsiteY3" fmla="*/ 135453 h 289182"/>
                  <a:gd name="connsiteX4" fmla="*/ 42643 w 156132"/>
                  <a:gd name="connsiteY4" fmla="*/ 266403 h 289182"/>
                  <a:gd name="connsiteX5" fmla="*/ 30999 w 156132"/>
                  <a:gd name="connsiteY5" fmla="*/ 274485 h 289182"/>
                  <a:gd name="connsiteX6" fmla="*/ 13740 w 156132"/>
                  <a:gd name="connsiteY6" fmla="*/ 243117 h 289182"/>
                  <a:gd name="connsiteX7" fmla="*/ 6892 w 156132"/>
                  <a:gd name="connsiteY7" fmla="*/ 241199 h 289182"/>
                  <a:gd name="connsiteX8" fmla="*/ 43 w 156132"/>
                  <a:gd name="connsiteY8" fmla="*/ 239008 h 289182"/>
                  <a:gd name="connsiteX9" fmla="*/ 24288 w 156132"/>
                  <a:gd name="connsiteY9" fmla="*/ 287087 h 289182"/>
                  <a:gd name="connsiteX10" fmla="*/ 33054 w 156132"/>
                  <a:gd name="connsiteY10" fmla="*/ 289141 h 289182"/>
                  <a:gd name="connsiteX11" fmla="*/ 54697 w 156132"/>
                  <a:gd name="connsiteY11" fmla="*/ 273937 h 289182"/>
                  <a:gd name="connsiteX12" fmla="*/ 72914 w 156132"/>
                  <a:gd name="connsiteY12" fmla="*/ 135864 h 289182"/>
                  <a:gd name="connsiteX13" fmla="*/ 75106 w 156132"/>
                  <a:gd name="connsiteY13" fmla="*/ 80251 h 289182"/>
                  <a:gd name="connsiteX14" fmla="*/ 78257 w 156132"/>
                  <a:gd name="connsiteY14" fmla="*/ 52856 h 289182"/>
                  <a:gd name="connsiteX15" fmla="*/ 122089 w 156132"/>
                  <a:gd name="connsiteY15" fmla="*/ 14502 h 289182"/>
                  <a:gd name="connsiteX16" fmla="*/ 141570 w 156132"/>
                  <a:gd name="connsiteY16" fmla="*/ 37090 h 289182"/>
                  <a:gd name="connsiteX17" fmla="*/ 141403 w 156132"/>
                  <a:gd name="connsiteY17" fmla="*/ 38610 h 289182"/>
                  <a:gd name="connsiteX18" fmla="*/ 126336 w 156132"/>
                  <a:gd name="connsiteY18" fmla="*/ 110523 h 289182"/>
                  <a:gd name="connsiteX19" fmla="*/ 119761 w 156132"/>
                  <a:gd name="connsiteY19" fmla="*/ 109701 h 289182"/>
                  <a:gd name="connsiteX20" fmla="*/ 110994 w 156132"/>
                  <a:gd name="connsiteY20" fmla="*/ 111208 h 289182"/>
                  <a:gd name="connsiteX21" fmla="*/ 106063 w 156132"/>
                  <a:gd name="connsiteY21" fmla="*/ 113674 h 289182"/>
                  <a:gd name="connsiteX22" fmla="*/ 94283 w 156132"/>
                  <a:gd name="connsiteY22" fmla="*/ 85593 h 289182"/>
                  <a:gd name="connsiteX23" fmla="*/ 80585 w 156132"/>
                  <a:gd name="connsiteY23" fmla="*/ 88333 h 289182"/>
                  <a:gd name="connsiteX24" fmla="*/ 102775 w 156132"/>
                  <a:gd name="connsiteY24" fmla="*/ 127371 h 289182"/>
                  <a:gd name="connsiteX25" fmla="*/ 117843 w 156132"/>
                  <a:gd name="connsiteY25" fmla="*/ 124221 h 289182"/>
                  <a:gd name="connsiteX26" fmla="*/ 133732 w 156132"/>
                  <a:gd name="connsiteY26" fmla="*/ 122851 h 289182"/>
                  <a:gd name="connsiteX27" fmla="*/ 155923 w 156132"/>
                  <a:gd name="connsiteY27" fmla="*/ 38610 h 289182"/>
                  <a:gd name="connsiteX28" fmla="*/ 124690 w 156132"/>
                  <a:gd name="connsiteY28" fmla="*/ 92 h 289182"/>
                  <a:gd name="connsiteX29" fmla="*/ 123459 w 156132"/>
                  <a:gd name="connsiteY29" fmla="*/ -17 h 289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6132" h="289182">
                    <a:moveTo>
                      <a:pt x="123459" y="-17"/>
                    </a:moveTo>
                    <a:cubicBezTo>
                      <a:pt x="93877" y="-867"/>
                      <a:pt x="68391" y="20666"/>
                      <a:pt x="64285" y="49979"/>
                    </a:cubicBezTo>
                    <a:cubicBezTo>
                      <a:pt x="62530" y="59664"/>
                      <a:pt x="61387" y="69458"/>
                      <a:pt x="60860" y="79293"/>
                    </a:cubicBezTo>
                    <a:cubicBezTo>
                      <a:pt x="59765" y="96004"/>
                      <a:pt x="59217" y="115180"/>
                      <a:pt x="58669" y="135453"/>
                    </a:cubicBezTo>
                    <a:cubicBezTo>
                      <a:pt x="57162" y="187367"/>
                      <a:pt x="55518" y="246131"/>
                      <a:pt x="42643" y="266403"/>
                    </a:cubicBezTo>
                    <a:cubicBezTo>
                      <a:pt x="38396" y="273115"/>
                      <a:pt x="34424" y="275855"/>
                      <a:pt x="30999" y="274485"/>
                    </a:cubicBezTo>
                    <a:cubicBezTo>
                      <a:pt x="21136" y="266883"/>
                      <a:pt x="14883" y="255513"/>
                      <a:pt x="13740" y="243117"/>
                    </a:cubicBezTo>
                    <a:lnTo>
                      <a:pt x="6892" y="241199"/>
                    </a:lnTo>
                    <a:lnTo>
                      <a:pt x="43" y="239008"/>
                    </a:lnTo>
                    <a:cubicBezTo>
                      <a:pt x="-852" y="258171"/>
                      <a:pt x="8345" y="276416"/>
                      <a:pt x="24288" y="287087"/>
                    </a:cubicBezTo>
                    <a:cubicBezTo>
                      <a:pt x="27035" y="288374"/>
                      <a:pt x="30020" y="289073"/>
                      <a:pt x="33054" y="289141"/>
                    </a:cubicBezTo>
                    <a:cubicBezTo>
                      <a:pt x="42477" y="288333"/>
                      <a:pt x="50741" y="282525"/>
                      <a:pt x="54697" y="273937"/>
                    </a:cubicBezTo>
                    <a:cubicBezTo>
                      <a:pt x="69627" y="250377"/>
                      <a:pt x="71271" y="191751"/>
                      <a:pt x="72914" y="135864"/>
                    </a:cubicBezTo>
                    <a:cubicBezTo>
                      <a:pt x="72914" y="115728"/>
                      <a:pt x="74010" y="96688"/>
                      <a:pt x="75106" y="80251"/>
                    </a:cubicBezTo>
                    <a:cubicBezTo>
                      <a:pt x="75625" y="71060"/>
                      <a:pt x="76677" y="61924"/>
                      <a:pt x="78257" y="52856"/>
                    </a:cubicBezTo>
                    <a:cubicBezTo>
                      <a:pt x="81206" y="30898"/>
                      <a:pt x="99937" y="14516"/>
                      <a:pt x="122089" y="14502"/>
                    </a:cubicBezTo>
                    <a:cubicBezTo>
                      <a:pt x="133708" y="15365"/>
                      <a:pt x="142429" y="25474"/>
                      <a:pt x="141570" y="37090"/>
                    </a:cubicBezTo>
                    <a:cubicBezTo>
                      <a:pt x="141533" y="37597"/>
                      <a:pt x="141477" y="38103"/>
                      <a:pt x="141403" y="38610"/>
                    </a:cubicBezTo>
                    <a:cubicBezTo>
                      <a:pt x="141403" y="82306"/>
                      <a:pt x="133732" y="106140"/>
                      <a:pt x="126336" y="110523"/>
                    </a:cubicBezTo>
                    <a:cubicBezTo>
                      <a:pt x="125514" y="110523"/>
                      <a:pt x="123733" y="112030"/>
                      <a:pt x="119761" y="109701"/>
                    </a:cubicBezTo>
                    <a:cubicBezTo>
                      <a:pt x="116846" y="108099"/>
                      <a:pt x="113205" y="108715"/>
                      <a:pt x="110994" y="111208"/>
                    </a:cubicBezTo>
                    <a:cubicBezTo>
                      <a:pt x="110172" y="112030"/>
                      <a:pt x="107707" y="114085"/>
                      <a:pt x="106063" y="113674"/>
                    </a:cubicBezTo>
                    <a:cubicBezTo>
                      <a:pt x="104419" y="113263"/>
                      <a:pt x="99077" y="110934"/>
                      <a:pt x="94283" y="85593"/>
                    </a:cubicBezTo>
                    <a:lnTo>
                      <a:pt x="80585" y="88333"/>
                    </a:lnTo>
                    <a:cubicBezTo>
                      <a:pt x="84968" y="111756"/>
                      <a:pt x="92228" y="124632"/>
                      <a:pt x="102775" y="127371"/>
                    </a:cubicBezTo>
                    <a:cubicBezTo>
                      <a:pt x="108016" y="128618"/>
                      <a:pt x="113541" y="127467"/>
                      <a:pt x="117843" y="124221"/>
                    </a:cubicBezTo>
                    <a:cubicBezTo>
                      <a:pt x="123071" y="126207"/>
                      <a:pt x="128922" y="125700"/>
                      <a:pt x="133732" y="122851"/>
                    </a:cubicBezTo>
                    <a:cubicBezTo>
                      <a:pt x="153046" y="111619"/>
                      <a:pt x="155923" y="65321"/>
                      <a:pt x="155923" y="38610"/>
                    </a:cubicBezTo>
                    <a:cubicBezTo>
                      <a:pt x="157935" y="19351"/>
                      <a:pt x="143952" y="2106"/>
                      <a:pt x="124690" y="92"/>
                    </a:cubicBezTo>
                    <a:cubicBezTo>
                      <a:pt x="124281" y="51"/>
                      <a:pt x="123870" y="10"/>
                      <a:pt x="123459" y="-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57858FA1-7B41-4954-B999-C5D556E2CE5F}"/>
                  </a:ext>
                </a:extLst>
              </p:cNvPr>
              <p:cNvSpPr/>
              <p:nvPr/>
            </p:nvSpPr>
            <p:spPr>
              <a:xfrm>
                <a:off x="6590636" y="3483712"/>
                <a:ext cx="25751" cy="25751"/>
              </a:xfrm>
              <a:custGeom>
                <a:avLst/>
                <a:gdLst>
                  <a:gd name="connsiteX0" fmla="*/ 25752 w 25751"/>
                  <a:gd name="connsiteY0" fmla="*/ 12876 h 25751"/>
                  <a:gd name="connsiteX1" fmla="*/ 12876 w 25751"/>
                  <a:gd name="connsiteY1" fmla="*/ 25752 h 25751"/>
                  <a:gd name="connsiteX2" fmla="*/ 0 w 25751"/>
                  <a:gd name="connsiteY2" fmla="*/ 12876 h 25751"/>
                  <a:gd name="connsiteX3" fmla="*/ 12876 w 25751"/>
                  <a:gd name="connsiteY3" fmla="*/ 0 h 25751"/>
                  <a:gd name="connsiteX4" fmla="*/ 25752 w 25751"/>
                  <a:gd name="connsiteY4" fmla="*/ 12876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51" h="25751">
                    <a:moveTo>
                      <a:pt x="25752" y="12876"/>
                    </a:moveTo>
                    <a:cubicBezTo>
                      <a:pt x="25752" y="19987"/>
                      <a:pt x="19987" y="25752"/>
                      <a:pt x="12876" y="25752"/>
                    </a:cubicBezTo>
                    <a:cubicBezTo>
                      <a:pt x="5765" y="25752"/>
                      <a:pt x="0" y="19987"/>
                      <a:pt x="0" y="12876"/>
                    </a:cubicBezTo>
                    <a:cubicBezTo>
                      <a:pt x="0" y="5765"/>
                      <a:pt x="5765" y="0"/>
                      <a:pt x="12876" y="0"/>
                    </a:cubicBezTo>
                    <a:cubicBezTo>
                      <a:pt x="19987" y="0"/>
                      <a:pt x="25752" y="5765"/>
                      <a:pt x="25752" y="128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034727A7-86DF-46CE-9654-84E5B86C5D2F}"/>
                  </a:ext>
                </a:extLst>
              </p:cNvPr>
              <p:cNvSpPr/>
              <p:nvPr/>
            </p:nvSpPr>
            <p:spPr>
              <a:xfrm>
                <a:off x="6581048" y="3538503"/>
                <a:ext cx="25751" cy="25751"/>
              </a:xfrm>
              <a:custGeom>
                <a:avLst/>
                <a:gdLst>
                  <a:gd name="connsiteX0" fmla="*/ 25752 w 25751"/>
                  <a:gd name="connsiteY0" fmla="*/ 12876 h 25751"/>
                  <a:gd name="connsiteX1" fmla="*/ 12876 w 25751"/>
                  <a:gd name="connsiteY1" fmla="*/ 25752 h 25751"/>
                  <a:gd name="connsiteX2" fmla="*/ 0 w 25751"/>
                  <a:gd name="connsiteY2" fmla="*/ 12876 h 25751"/>
                  <a:gd name="connsiteX3" fmla="*/ 12876 w 25751"/>
                  <a:gd name="connsiteY3" fmla="*/ 0 h 25751"/>
                  <a:gd name="connsiteX4" fmla="*/ 25752 w 25751"/>
                  <a:gd name="connsiteY4" fmla="*/ 12876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51" h="25751">
                    <a:moveTo>
                      <a:pt x="25752" y="12876"/>
                    </a:moveTo>
                    <a:cubicBezTo>
                      <a:pt x="25752" y="19987"/>
                      <a:pt x="19987" y="25752"/>
                      <a:pt x="12876" y="25752"/>
                    </a:cubicBezTo>
                    <a:cubicBezTo>
                      <a:pt x="5765" y="25752"/>
                      <a:pt x="0" y="19987"/>
                      <a:pt x="0" y="12876"/>
                    </a:cubicBezTo>
                    <a:cubicBezTo>
                      <a:pt x="0" y="5765"/>
                      <a:pt x="5765" y="0"/>
                      <a:pt x="12876" y="0"/>
                    </a:cubicBezTo>
                    <a:cubicBezTo>
                      <a:pt x="19987" y="0"/>
                      <a:pt x="25752" y="5765"/>
                      <a:pt x="25752" y="128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38205D2F-DE17-4E3E-AD92-56D58795DFB5}"/>
                  </a:ext>
                </a:extLst>
              </p:cNvPr>
              <p:cNvSpPr/>
              <p:nvPr/>
            </p:nvSpPr>
            <p:spPr>
              <a:xfrm>
                <a:off x="10549754" y="3088850"/>
                <a:ext cx="1058766" cy="309799"/>
              </a:xfrm>
              <a:custGeom>
                <a:avLst/>
                <a:gdLst>
                  <a:gd name="connsiteX0" fmla="*/ 1052034 w 1058766"/>
                  <a:gd name="connsiteY0" fmla="*/ 43063 h 309799"/>
                  <a:gd name="connsiteX1" fmla="*/ 1023406 w 1058766"/>
                  <a:gd name="connsiteY1" fmla="*/ 43063 h 309799"/>
                  <a:gd name="connsiteX2" fmla="*/ 1008886 w 1058766"/>
                  <a:gd name="connsiteY2" fmla="*/ 43063 h 309799"/>
                  <a:gd name="connsiteX3" fmla="*/ 460978 w 1058766"/>
                  <a:gd name="connsiteY3" fmla="*/ 26078 h 309799"/>
                  <a:gd name="connsiteX4" fmla="*/ 144972 w 1058766"/>
                  <a:gd name="connsiteY4" fmla="*/ 12380 h 309799"/>
                  <a:gd name="connsiteX5" fmla="*/ 141410 w 1058766"/>
                  <a:gd name="connsiteY5" fmla="*/ 15394 h 309799"/>
                  <a:gd name="connsiteX6" fmla="*/ 61279 w 1058766"/>
                  <a:gd name="connsiteY6" fmla="*/ 284006 h 309799"/>
                  <a:gd name="connsiteX7" fmla="*/ 13200 w 1058766"/>
                  <a:gd name="connsiteY7" fmla="*/ 204970 h 309799"/>
                  <a:gd name="connsiteX8" fmla="*/ 3338 w 1058766"/>
                  <a:gd name="connsiteY8" fmla="*/ 202641 h 309799"/>
                  <a:gd name="connsiteX9" fmla="*/ 1009 w 1058766"/>
                  <a:gd name="connsiteY9" fmla="*/ 212367 h 309799"/>
                  <a:gd name="connsiteX10" fmla="*/ 58128 w 1058766"/>
                  <a:gd name="connsiteY10" fmla="*/ 306333 h 309799"/>
                  <a:gd name="connsiteX11" fmla="*/ 64292 w 1058766"/>
                  <a:gd name="connsiteY11" fmla="*/ 309757 h 309799"/>
                  <a:gd name="connsiteX12" fmla="*/ 65388 w 1058766"/>
                  <a:gd name="connsiteY12" fmla="*/ 309757 h 309799"/>
                  <a:gd name="connsiteX13" fmla="*/ 71141 w 1058766"/>
                  <a:gd name="connsiteY13" fmla="*/ 304278 h 309799"/>
                  <a:gd name="connsiteX14" fmla="*/ 150314 w 1058766"/>
                  <a:gd name="connsiteY14" fmla="*/ 26626 h 309799"/>
                  <a:gd name="connsiteX15" fmla="*/ 154286 w 1058766"/>
                  <a:gd name="connsiteY15" fmla="*/ 23201 h 309799"/>
                  <a:gd name="connsiteX16" fmla="*/ 459334 w 1058766"/>
                  <a:gd name="connsiteY16" fmla="*/ 40324 h 309799"/>
                  <a:gd name="connsiteX17" fmla="*/ 1009571 w 1058766"/>
                  <a:gd name="connsiteY17" fmla="*/ 57446 h 309799"/>
                  <a:gd name="connsiteX18" fmla="*/ 1023269 w 1058766"/>
                  <a:gd name="connsiteY18" fmla="*/ 57446 h 309799"/>
                  <a:gd name="connsiteX19" fmla="*/ 1044774 w 1058766"/>
                  <a:gd name="connsiteY19" fmla="*/ 57446 h 309799"/>
                  <a:gd name="connsiteX20" fmla="*/ 1044774 w 1058766"/>
                  <a:gd name="connsiteY20" fmla="*/ 99361 h 309799"/>
                  <a:gd name="connsiteX21" fmla="*/ 1049664 w 1058766"/>
                  <a:gd name="connsiteY21" fmla="*/ 108168 h 309799"/>
                  <a:gd name="connsiteX22" fmla="*/ 1058472 w 1058766"/>
                  <a:gd name="connsiteY22" fmla="*/ 103278 h 309799"/>
                  <a:gd name="connsiteX23" fmla="*/ 1058472 w 1058766"/>
                  <a:gd name="connsiteY23" fmla="*/ 99361 h 309799"/>
                  <a:gd name="connsiteX24" fmla="*/ 1058472 w 1058766"/>
                  <a:gd name="connsiteY24" fmla="*/ 50323 h 309799"/>
                  <a:gd name="connsiteX25" fmla="*/ 1052034 w 1058766"/>
                  <a:gd name="connsiteY25" fmla="*/ 43063 h 309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58766" h="309799">
                    <a:moveTo>
                      <a:pt x="1052034" y="43063"/>
                    </a:moveTo>
                    <a:lnTo>
                      <a:pt x="1023406" y="43063"/>
                    </a:lnTo>
                    <a:lnTo>
                      <a:pt x="1008886" y="43063"/>
                    </a:lnTo>
                    <a:cubicBezTo>
                      <a:pt x="826104" y="53282"/>
                      <a:pt x="642774" y="47611"/>
                      <a:pt x="460978" y="26078"/>
                    </a:cubicBezTo>
                    <a:cubicBezTo>
                      <a:pt x="168669" y="-8440"/>
                      <a:pt x="163601" y="-4057"/>
                      <a:pt x="144972" y="12380"/>
                    </a:cubicBezTo>
                    <a:lnTo>
                      <a:pt x="141410" y="15394"/>
                    </a:lnTo>
                    <a:cubicBezTo>
                      <a:pt x="122097" y="30872"/>
                      <a:pt x="77168" y="216202"/>
                      <a:pt x="61279" y="284006"/>
                    </a:cubicBezTo>
                    <a:lnTo>
                      <a:pt x="13200" y="204970"/>
                    </a:lnTo>
                    <a:cubicBezTo>
                      <a:pt x="11091" y="201655"/>
                      <a:pt x="6707" y="200614"/>
                      <a:pt x="3338" y="202641"/>
                    </a:cubicBezTo>
                    <a:cubicBezTo>
                      <a:pt x="37" y="204696"/>
                      <a:pt x="-1005" y="209038"/>
                      <a:pt x="1009" y="212367"/>
                    </a:cubicBezTo>
                    <a:lnTo>
                      <a:pt x="58128" y="306333"/>
                    </a:lnTo>
                    <a:cubicBezTo>
                      <a:pt x="59485" y="308429"/>
                      <a:pt x="61800" y="309703"/>
                      <a:pt x="64292" y="309757"/>
                    </a:cubicBezTo>
                    <a:lnTo>
                      <a:pt x="65388" y="309757"/>
                    </a:lnTo>
                    <a:cubicBezTo>
                      <a:pt x="68265" y="309305"/>
                      <a:pt x="70552" y="307128"/>
                      <a:pt x="71141" y="304278"/>
                    </a:cubicBezTo>
                    <a:cubicBezTo>
                      <a:pt x="96208" y="195930"/>
                      <a:pt x="137301" y="37995"/>
                      <a:pt x="150314" y="26626"/>
                    </a:cubicBezTo>
                    <a:lnTo>
                      <a:pt x="154286" y="23201"/>
                    </a:lnTo>
                    <a:cubicBezTo>
                      <a:pt x="167984" y="11421"/>
                      <a:pt x="173326" y="6490"/>
                      <a:pt x="459334" y="40324"/>
                    </a:cubicBezTo>
                    <a:cubicBezTo>
                      <a:pt x="641911" y="61966"/>
                      <a:pt x="826008" y="67692"/>
                      <a:pt x="1009571" y="57446"/>
                    </a:cubicBezTo>
                    <a:lnTo>
                      <a:pt x="1023269" y="57446"/>
                    </a:lnTo>
                    <a:lnTo>
                      <a:pt x="1044774" y="57446"/>
                    </a:lnTo>
                    <a:lnTo>
                      <a:pt x="1044774" y="99361"/>
                    </a:lnTo>
                    <a:cubicBezTo>
                      <a:pt x="1043692" y="103141"/>
                      <a:pt x="1045884" y="107086"/>
                      <a:pt x="1049664" y="108168"/>
                    </a:cubicBezTo>
                    <a:cubicBezTo>
                      <a:pt x="1053445" y="109250"/>
                      <a:pt x="1057390" y="107059"/>
                      <a:pt x="1058472" y="103278"/>
                    </a:cubicBezTo>
                    <a:cubicBezTo>
                      <a:pt x="1058842" y="101991"/>
                      <a:pt x="1058842" y="100635"/>
                      <a:pt x="1058472" y="99361"/>
                    </a:cubicBezTo>
                    <a:lnTo>
                      <a:pt x="1058472" y="50323"/>
                    </a:lnTo>
                    <a:cubicBezTo>
                      <a:pt x="1058568" y="46583"/>
                      <a:pt x="1055746" y="43419"/>
                      <a:pt x="1052034" y="4306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83CD779E-95AB-42B3-BD8F-72DC00CCD860}"/>
                  </a:ext>
                </a:extLst>
              </p:cNvPr>
              <p:cNvSpPr/>
              <p:nvPr/>
            </p:nvSpPr>
            <p:spPr>
              <a:xfrm>
                <a:off x="10687994" y="3176860"/>
                <a:ext cx="34593" cy="222474"/>
              </a:xfrm>
              <a:custGeom>
                <a:avLst/>
                <a:gdLst>
                  <a:gd name="connsiteX0" fmla="*/ 7143 w 34593"/>
                  <a:gd name="connsiteY0" fmla="*/ 222433 h 222474"/>
                  <a:gd name="connsiteX1" fmla="*/ 14129 w 34593"/>
                  <a:gd name="connsiteY1" fmla="*/ 215995 h 222474"/>
                  <a:gd name="connsiteX2" fmla="*/ 34539 w 34593"/>
                  <a:gd name="connsiteY2" fmla="*/ 7790 h 222474"/>
                  <a:gd name="connsiteX3" fmla="*/ 28238 w 34593"/>
                  <a:gd name="connsiteY3" fmla="*/ -18 h 222474"/>
                  <a:gd name="connsiteX4" fmla="*/ 20430 w 34593"/>
                  <a:gd name="connsiteY4" fmla="*/ 6420 h 222474"/>
                  <a:gd name="connsiteX5" fmla="*/ 21 w 34593"/>
                  <a:gd name="connsiteY5" fmla="*/ 214625 h 222474"/>
                  <a:gd name="connsiteX6" fmla="*/ 6253 w 34593"/>
                  <a:gd name="connsiteY6" fmla="*/ 222296 h 222474"/>
                  <a:gd name="connsiteX7" fmla="*/ 6321 w 34593"/>
                  <a:gd name="connsiteY7" fmla="*/ 222296 h 222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593" h="222474">
                    <a:moveTo>
                      <a:pt x="7143" y="222433"/>
                    </a:moveTo>
                    <a:cubicBezTo>
                      <a:pt x="10773" y="222378"/>
                      <a:pt x="13786" y="219611"/>
                      <a:pt x="14129" y="215995"/>
                    </a:cubicBezTo>
                    <a:lnTo>
                      <a:pt x="34539" y="7790"/>
                    </a:lnTo>
                    <a:cubicBezTo>
                      <a:pt x="34936" y="3900"/>
                      <a:pt x="32128" y="407"/>
                      <a:pt x="28238" y="-18"/>
                    </a:cubicBezTo>
                    <a:cubicBezTo>
                      <a:pt x="24320" y="-333"/>
                      <a:pt x="20869" y="2516"/>
                      <a:pt x="20430" y="6420"/>
                    </a:cubicBezTo>
                    <a:lnTo>
                      <a:pt x="21" y="214625"/>
                    </a:lnTo>
                    <a:cubicBezTo>
                      <a:pt x="-377" y="218461"/>
                      <a:pt x="2418" y="221899"/>
                      <a:pt x="6253" y="222296"/>
                    </a:cubicBezTo>
                    <a:cubicBezTo>
                      <a:pt x="6280" y="222296"/>
                      <a:pt x="6294" y="222296"/>
                      <a:pt x="6321" y="2222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B0CCFD0A-FD4F-4B26-B69B-1D0B6B1ABBB1}"/>
                  </a:ext>
                </a:extLst>
              </p:cNvPr>
              <p:cNvSpPr/>
              <p:nvPr/>
            </p:nvSpPr>
            <p:spPr>
              <a:xfrm>
                <a:off x="10733689" y="3197313"/>
                <a:ext cx="78535" cy="137094"/>
              </a:xfrm>
              <a:custGeom>
                <a:avLst/>
                <a:gdLst>
                  <a:gd name="connsiteX0" fmla="*/ 73906 w 78535"/>
                  <a:gd name="connsiteY0" fmla="*/ 24595 h 137094"/>
                  <a:gd name="connsiteX1" fmla="*/ 65276 w 78535"/>
                  <a:gd name="connsiteY1" fmla="*/ 29800 h 137094"/>
                  <a:gd name="connsiteX2" fmla="*/ 65276 w 78535"/>
                  <a:gd name="connsiteY2" fmla="*/ 29800 h 137094"/>
                  <a:gd name="connsiteX3" fmla="*/ 56784 w 78535"/>
                  <a:gd name="connsiteY3" fmla="*/ 63496 h 137094"/>
                  <a:gd name="connsiteX4" fmla="*/ 52401 w 78535"/>
                  <a:gd name="connsiteY4" fmla="*/ 61167 h 137094"/>
                  <a:gd name="connsiteX5" fmla="*/ 19115 w 78535"/>
                  <a:gd name="connsiteY5" fmla="*/ 58154 h 137094"/>
                  <a:gd name="connsiteX6" fmla="*/ 49524 w 78535"/>
                  <a:gd name="connsiteY6" fmla="*/ 10897 h 137094"/>
                  <a:gd name="connsiteX7" fmla="*/ 47470 w 78535"/>
                  <a:gd name="connsiteY7" fmla="*/ 1035 h 137094"/>
                  <a:gd name="connsiteX8" fmla="*/ 47470 w 78535"/>
                  <a:gd name="connsiteY8" fmla="*/ 1035 h 137094"/>
                  <a:gd name="connsiteX9" fmla="*/ 37607 w 78535"/>
                  <a:gd name="connsiteY9" fmla="*/ 3226 h 137094"/>
                  <a:gd name="connsiteX10" fmla="*/ 897 w 78535"/>
                  <a:gd name="connsiteY10" fmla="*/ 60620 h 137094"/>
                  <a:gd name="connsiteX11" fmla="*/ 897 w 78535"/>
                  <a:gd name="connsiteY11" fmla="*/ 67605 h 137094"/>
                  <a:gd name="connsiteX12" fmla="*/ 6650 w 78535"/>
                  <a:gd name="connsiteY12" fmla="*/ 71578 h 137094"/>
                  <a:gd name="connsiteX13" fmla="*/ 51442 w 78535"/>
                  <a:gd name="connsiteY13" fmla="*/ 75687 h 137094"/>
                  <a:gd name="connsiteX14" fmla="*/ 51442 w 78535"/>
                  <a:gd name="connsiteY14" fmla="*/ 75687 h 137094"/>
                  <a:gd name="connsiteX15" fmla="*/ 53634 w 78535"/>
                  <a:gd name="connsiteY15" fmla="*/ 75687 h 137094"/>
                  <a:gd name="connsiteX16" fmla="*/ 39936 w 78535"/>
                  <a:gd name="connsiteY16" fmla="*/ 128423 h 137094"/>
                  <a:gd name="connsiteX17" fmla="*/ 45141 w 78535"/>
                  <a:gd name="connsiteY17" fmla="*/ 137053 h 137094"/>
                  <a:gd name="connsiteX18" fmla="*/ 45141 w 78535"/>
                  <a:gd name="connsiteY18" fmla="*/ 137053 h 137094"/>
                  <a:gd name="connsiteX19" fmla="*/ 46785 w 78535"/>
                  <a:gd name="connsiteY19" fmla="*/ 137053 h 137094"/>
                  <a:gd name="connsiteX20" fmla="*/ 53770 w 78535"/>
                  <a:gd name="connsiteY20" fmla="*/ 131574 h 137094"/>
                  <a:gd name="connsiteX21" fmla="*/ 78152 w 78535"/>
                  <a:gd name="connsiteY21" fmla="*/ 33635 h 137094"/>
                  <a:gd name="connsiteX22" fmla="*/ 73906 w 78535"/>
                  <a:gd name="connsiteY22" fmla="*/ 24595 h 137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535" h="137094">
                    <a:moveTo>
                      <a:pt x="73906" y="24595"/>
                    </a:moveTo>
                    <a:cubicBezTo>
                      <a:pt x="70084" y="23649"/>
                      <a:pt x="66222" y="25978"/>
                      <a:pt x="65276" y="29800"/>
                    </a:cubicBezTo>
                    <a:cubicBezTo>
                      <a:pt x="65276" y="29800"/>
                      <a:pt x="65276" y="29800"/>
                      <a:pt x="65276" y="29800"/>
                    </a:cubicBezTo>
                    <a:lnTo>
                      <a:pt x="56784" y="63496"/>
                    </a:lnTo>
                    <a:cubicBezTo>
                      <a:pt x="55688" y="62181"/>
                      <a:pt x="54113" y="61346"/>
                      <a:pt x="52401" y="61167"/>
                    </a:cubicBezTo>
                    <a:lnTo>
                      <a:pt x="19115" y="58154"/>
                    </a:lnTo>
                    <a:lnTo>
                      <a:pt x="49524" y="10897"/>
                    </a:lnTo>
                    <a:cubicBezTo>
                      <a:pt x="51675" y="7610"/>
                      <a:pt x="50757" y="3185"/>
                      <a:pt x="47470" y="1035"/>
                    </a:cubicBezTo>
                    <a:cubicBezTo>
                      <a:pt x="47470" y="1035"/>
                      <a:pt x="47470" y="1035"/>
                      <a:pt x="47470" y="1035"/>
                    </a:cubicBezTo>
                    <a:cubicBezTo>
                      <a:pt x="44127" y="-1020"/>
                      <a:pt x="39758" y="-47"/>
                      <a:pt x="37607" y="3226"/>
                    </a:cubicBezTo>
                    <a:lnTo>
                      <a:pt x="897" y="60620"/>
                    </a:lnTo>
                    <a:cubicBezTo>
                      <a:pt x="-322" y="62784"/>
                      <a:pt x="-322" y="65441"/>
                      <a:pt x="897" y="67605"/>
                    </a:cubicBezTo>
                    <a:cubicBezTo>
                      <a:pt x="2034" y="69811"/>
                      <a:pt x="4185" y="71304"/>
                      <a:pt x="6650" y="71578"/>
                    </a:cubicBezTo>
                    <a:lnTo>
                      <a:pt x="51442" y="75687"/>
                    </a:lnTo>
                    <a:lnTo>
                      <a:pt x="51442" y="75687"/>
                    </a:lnTo>
                    <a:cubicBezTo>
                      <a:pt x="52168" y="75769"/>
                      <a:pt x="52908" y="75769"/>
                      <a:pt x="53634" y="75687"/>
                    </a:cubicBezTo>
                    <a:lnTo>
                      <a:pt x="39936" y="128423"/>
                    </a:lnTo>
                    <a:cubicBezTo>
                      <a:pt x="38991" y="132245"/>
                      <a:pt x="41319" y="136108"/>
                      <a:pt x="45141" y="137053"/>
                    </a:cubicBezTo>
                    <a:cubicBezTo>
                      <a:pt x="45141" y="137053"/>
                      <a:pt x="45141" y="137053"/>
                      <a:pt x="45141" y="137053"/>
                    </a:cubicBezTo>
                    <a:lnTo>
                      <a:pt x="46785" y="137053"/>
                    </a:lnTo>
                    <a:cubicBezTo>
                      <a:pt x="50099" y="137080"/>
                      <a:pt x="53003" y="134806"/>
                      <a:pt x="53770" y="131574"/>
                    </a:cubicBezTo>
                    <a:lnTo>
                      <a:pt x="78152" y="33635"/>
                    </a:lnTo>
                    <a:cubicBezTo>
                      <a:pt x="79358" y="29978"/>
                      <a:pt x="77495" y="26006"/>
                      <a:pt x="73906" y="245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28711580-9A66-4223-8401-8FC3DA3CABE7}"/>
                  </a:ext>
                </a:extLst>
              </p:cNvPr>
              <p:cNvSpPr/>
              <p:nvPr/>
            </p:nvSpPr>
            <p:spPr>
              <a:xfrm>
                <a:off x="10572248" y="3159295"/>
                <a:ext cx="71975" cy="68544"/>
              </a:xfrm>
              <a:custGeom>
                <a:avLst/>
                <a:gdLst>
                  <a:gd name="connsiteX0" fmla="*/ 10157 w 71975"/>
                  <a:gd name="connsiteY0" fmla="*/ 61243 h 68544"/>
                  <a:gd name="connsiteX1" fmla="*/ 17416 w 71975"/>
                  <a:gd name="connsiteY1" fmla="*/ 59873 h 68544"/>
                  <a:gd name="connsiteX2" fmla="*/ 55907 w 71975"/>
                  <a:gd name="connsiteY2" fmla="*/ 25492 h 68544"/>
                  <a:gd name="connsiteX3" fmla="*/ 58373 w 71975"/>
                  <a:gd name="connsiteY3" fmla="*/ 61928 h 68544"/>
                  <a:gd name="connsiteX4" fmla="*/ 65358 w 71975"/>
                  <a:gd name="connsiteY4" fmla="*/ 68503 h 68544"/>
                  <a:gd name="connsiteX5" fmla="*/ 65358 w 71975"/>
                  <a:gd name="connsiteY5" fmla="*/ 68503 h 68544"/>
                  <a:gd name="connsiteX6" fmla="*/ 71947 w 71975"/>
                  <a:gd name="connsiteY6" fmla="*/ 61133 h 68544"/>
                  <a:gd name="connsiteX7" fmla="*/ 71933 w 71975"/>
                  <a:gd name="connsiteY7" fmla="*/ 60969 h 68544"/>
                  <a:gd name="connsiteX8" fmla="*/ 68509 w 71975"/>
                  <a:gd name="connsiteY8" fmla="*/ 9876 h 68544"/>
                  <a:gd name="connsiteX9" fmla="*/ 64126 w 71975"/>
                  <a:gd name="connsiteY9" fmla="*/ 3849 h 68544"/>
                  <a:gd name="connsiteX10" fmla="*/ 56729 w 71975"/>
                  <a:gd name="connsiteY10" fmla="*/ 5082 h 68544"/>
                  <a:gd name="connsiteX11" fmla="*/ 17827 w 71975"/>
                  <a:gd name="connsiteY11" fmla="*/ 40011 h 68544"/>
                  <a:gd name="connsiteX12" fmla="*/ 14129 w 71975"/>
                  <a:gd name="connsiteY12" fmla="*/ 6315 h 68544"/>
                  <a:gd name="connsiteX13" fmla="*/ 6541 w 71975"/>
                  <a:gd name="connsiteY13" fmla="*/ -13 h 68544"/>
                  <a:gd name="connsiteX14" fmla="*/ 6321 w 71975"/>
                  <a:gd name="connsiteY14" fmla="*/ 14 h 68544"/>
                  <a:gd name="connsiteX15" fmla="*/ 20 w 71975"/>
                  <a:gd name="connsiteY15" fmla="*/ 7822 h 68544"/>
                  <a:gd name="connsiteX16" fmla="*/ 5088 w 71975"/>
                  <a:gd name="connsiteY16" fmla="*/ 55353 h 68544"/>
                  <a:gd name="connsiteX17" fmla="*/ 10157 w 71975"/>
                  <a:gd name="connsiteY17" fmla="*/ 61243 h 68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975" h="68544">
                    <a:moveTo>
                      <a:pt x="10157" y="61243"/>
                    </a:moveTo>
                    <a:cubicBezTo>
                      <a:pt x="12636" y="62201"/>
                      <a:pt x="15458" y="61681"/>
                      <a:pt x="17416" y="59873"/>
                    </a:cubicBezTo>
                    <a:lnTo>
                      <a:pt x="55907" y="25492"/>
                    </a:lnTo>
                    <a:lnTo>
                      <a:pt x="58373" y="61928"/>
                    </a:lnTo>
                    <a:cubicBezTo>
                      <a:pt x="58592" y="65626"/>
                      <a:pt x="61660" y="68503"/>
                      <a:pt x="65358" y="68503"/>
                    </a:cubicBezTo>
                    <a:lnTo>
                      <a:pt x="65358" y="68503"/>
                    </a:lnTo>
                    <a:cubicBezTo>
                      <a:pt x="69207" y="68283"/>
                      <a:pt x="72166" y="64996"/>
                      <a:pt x="71947" y="61133"/>
                    </a:cubicBezTo>
                    <a:cubicBezTo>
                      <a:pt x="71947" y="61078"/>
                      <a:pt x="71933" y="61023"/>
                      <a:pt x="71933" y="60969"/>
                    </a:cubicBezTo>
                    <a:lnTo>
                      <a:pt x="68509" y="9876"/>
                    </a:lnTo>
                    <a:cubicBezTo>
                      <a:pt x="68358" y="7178"/>
                      <a:pt x="66646" y="4822"/>
                      <a:pt x="64126" y="3849"/>
                    </a:cubicBezTo>
                    <a:cubicBezTo>
                      <a:pt x="61633" y="2795"/>
                      <a:pt x="58742" y="3274"/>
                      <a:pt x="56729" y="5082"/>
                    </a:cubicBezTo>
                    <a:lnTo>
                      <a:pt x="17827" y="40011"/>
                    </a:lnTo>
                    <a:lnTo>
                      <a:pt x="14129" y="6315"/>
                    </a:lnTo>
                    <a:cubicBezTo>
                      <a:pt x="13773" y="2466"/>
                      <a:pt x="10376" y="-356"/>
                      <a:pt x="6541" y="-13"/>
                    </a:cubicBezTo>
                    <a:cubicBezTo>
                      <a:pt x="6472" y="0"/>
                      <a:pt x="6390" y="0"/>
                      <a:pt x="6321" y="14"/>
                    </a:cubicBezTo>
                    <a:cubicBezTo>
                      <a:pt x="2431" y="438"/>
                      <a:pt x="-377" y="3931"/>
                      <a:pt x="20" y="7822"/>
                    </a:cubicBezTo>
                    <a:lnTo>
                      <a:pt x="5088" y="55353"/>
                    </a:lnTo>
                    <a:cubicBezTo>
                      <a:pt x="5499" y="58133"/>
                      <a:pt x="7472" y="60421"/>
                      <a:pt x="10157" y="612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6D3E065E-22FA-4BE3-9DA8-99714EAC1811}"/>
                  </a:ext>
                </a:extLst>
              </p:cNvPr>
              <p:cNvSpPr/>
              <p:nvPr/>
            </p:nvSpPr>
            <p:spPr>
              <a:xfrm>
                <a:off x="10875413" y="3136843"/>
                <a:ext cx="65185" cy="101269"/>
              </a:xfrm>
              <a:custGeom>
                <a:avLst/>
                <a:gdLst>
                  <a:gd name="connsiteX0" fmla="*/ 64091 w 65185"/>
                  <a:gd name="connsiteY0" fmla="*/ 97804 h 101269"/>
                  <a:gd name="connsiteX1" fmla="*/ 61914 w 65185"/>
                  <a:gd name="connsiteY1" fmla="*/ 88174 h 101269"/>
                  <a:gd name="connsiteX2" fmla="*/ 61763 w 65185"/>
                  <a:gd name="connsiteY2" fmla="*/ 88078 h 101269"/>
                  <a:gd name="connsiteX3" fmla="*/ 61763 w 65185"/>
                  <a:gd name="connsiteY3" fmla="*/ 63696 h 101269"/>
                  <a:gd name="connsiteX4" fmla="*/ 59023 w 65185"/>
                  <a:gd name="connsiteY4" fmla="*/ 17672 h 101269"/>
                  <a:gd name="connsiteX5" fmla="*/ 46832 w 65185"/>
                  <a:gd name="connsiteY5" fmla="*/ 9864 h 101269"/>
                  <a:gd name="connsiteX6" fmla="*/ 13958 w 65185"/>
                  <a:gd name="connsiteY6" fmla="*/ 44930 h 101269"/>
                  <a:gd name="connsiteX7" fmla="*/ 13958 w 65185"/>
                  <a:gd name="connsiteY7" fmla="*/ 9043 h 101269"/>
                  <a:gd name="connsiteX8" fmla="*/ 9068 w 65185"/>
                  <a:gd name="connsiteY8" fmla="*/ 235 h 101269"/>
                  <a:gd name="connsiteX9" fmla="*/ 260 w 65185"/>
                  <a:gd name="connsiteY9" fmla="*/ 5125 h 101269"/>
                  <a:gd name="connsiteX10" fmla="*/ 260 w 65185"/>
                  <a:gd name="connsiteY10" fmla="*/ 9043 h 101269"/>
                  <a:gd name="connsiteX11" fmla="*/ 260 w 65185"/>
                  <a:gd name="connsiteY11" fmla="*/ 75339 h 101269"/>
                  <a:gd name="connsiteX12" fmla="*/ 7246 w 65185"/>
                  <a:gd name="connsiteY12" fmla="*/ 82599 h 101269"/>
                  <a:gd name="connsiteX13" fmla="*/ 13958 w 65185"/>
                  <a:gd name="connsiteY13" fmla="*/ 78216 h 101269"/>
                  <a:gd name="connsiteX14" fmla="*/ 47106 w 65185"/>
                  <a:gd name="connsiteY14" fmla="*/ 24384 h 101269"/>
                  <a:gd name="connsiteX15" fmla="*/ 48202 w 65185"/>
                  <a:gd name="connsiteY15" fmla="*/ 61779 h 101269"/>
                  <a:gd name="connsiteX16" fmla="*/ 54640 w 65185"/>
                  <a:gd name="connsiteY16" fmla="*/ 100132 h 101269"/>
                  <a:gd name="connsiteX17" fmla="*/ 58475 w 65185"/>
                  <a:gd name="connsiteY17" fmla="*/ 101228 h 101269"/>
                  <a:gd name="connsiteX18" fmla="*/ 64091 w 65185"/>
                  <a:gd name="connsiteY18" fmla="*/ 97804 h 101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5185" h="101269">
                    <a:moveTo>
                      <a:pt x="64091" y="97804"/>
                    </a:moveTo>
                    <a:cubicBezTo>
                      <a:pt x="66146" y="94543"/>
                      <a:pt x="65174" y="90229"/>
                      <a:pt x="61914" y="88174"/>
                    </a:cubicBezTo>
                    <a:cubicBezTo>
                      <a:pt x="61859" y="88133"/>
                      <a:pt x="61818" y="88106"/>
                      <a:pt x="61763" y="88078"/>
                    </a:cubicBezTo>
                    <a:cubicBezTo>
                      <a:pt x="58886" y="86160"/>
                      <a:pt x="60804" y="72052"/>
                      <a:pt x="61763" y="63696"/>
                    </a:cubicBezTo>
                    <a:cubicBezTo>
                      <a:pt x="65516" y="48437"/>
                      <a:pt x="64571" y="32383"/>
                      <a:pt x="59023" y="17672"/>
                    </a:cubicBezTo>
                    <a:cubicBezTo>
                      <a:pt x="56983" y="12796"/>
                      <a:pt x="52120" y="9686"/>
                      <a:pt x="46832" y="9864"/>
                    </a:cubicBezTo>
                    <a:cubicBezTo>
                      <a:pt x="36148" y="9864"/>
                      <a:pt x="23957" y="26986"/>
                      <a:pt x="13958" y="44930"/>
                    </a:cubicBezTo>
                    <a:lnTo>
                      <a:pt x="13958" y="9043"/>
                    </a:lnTo>
                    <a:cubicBezTo>
                      <a:pt x="15040" y="5262"/>
                      <a:pt x="12848" y="1317"/>
                      <a:pt x="9068" y="235"/>
                    </a:cubicBezTo>
                    <a:cubicBezTo>
                      <a:pt x="5287" y="-847"/>
                      <a:pt x="1342" y="1344"/>
                      <a:pt x="260" y="5125"/>
                    </a:cubicBezTo>
                    <a:cubicBezTo>
                      <a:pt x="-109" y="6413"/>
                      <a:pt x="-109" y="7769"/>
                      <a:pt x="260" y="9043"/>
                    </a:cubicBezTo>
                    <a:lnTo>
                      <a:pt x="260" y="75339"/>
                    </a:lnTo>
                    <a:cubicBezTo>
                      <a:pt x="178" y="79271"/>
                      <a:pt x="3315" y="82517"/>
                      <a:pt x="7246" y="82599"/>
                    </a:cubicBezTo>
                    <a:cubicBezTo>
                      <a:pt x="10164" y="82654"/>
                      <a:pt x="12835" y="80914"/>
                      <a:pt x="13958" y="78216"/>
                    </a:cubicBezTo>
                    <a:cubicBezTo>
                      <a:pt x="25601" y="52190"/>
                      <a:pt x="40531" y="27945"/>
                      <a:pt x="47106" y="24384"/>
                    </a:cubicBezTo>
                    <a:cubicBezTo>
                      <a:pt x="50832" y="36520"/>
                      <a:pt x="51216" y="49437"/>
                      <a:pt x="48202" y="61779"/>
                    </a:cubicBezTo>
                    <a:cubicBezTo>
                      <a:pt x="46010" y="78079"/>
                      <a:pt x="43956" y="93420"/>
                      <a:pt x="54640" y="100132"/>
                    </a:cubicBezTo>
                    <a:cubicBezTo>
                      <a:pt x="55804" y="100817"/>
                      <a:pt x="57119" y="101201"/>
                      <a:pt x="58475" y="101228"/>
                    </a:cubicBezTo>
                    <a:cubicBezTo>
                      <a:pt x="60790" y="101077"/>
                      <a:pt x="62886" y="99790"/>
                      <a:pt x="64091" y="97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5C57FFBF-F90F-47EC-BBC9-DF84AAF42DF7}"/>
                  </a:ext>
                </a:extLst>
              </p:cNvPr>
              <p:cNvSpPr/>
              <p:nvPr/>
            </p:nvSpPr>
            <p:spPr>
              <a:xfrm>
                <a:off x="10927835" y="3252807"/>
                <a:ext cx="68082" cy="56357"/>
              </a:xfrm>
              <a:custGeom>
                <a:avLst/>
                <a:gdLst>
                  <a:gd name="connsiteX0" fmla="*/ 29065 w 68082"/>
                  <a:gd name="connsiteY0" fmla="*/ 51149 h 56357"/>
                  <a:gd name="connsiteX1" fmla="*/ 37873 w 68082"/>
                  <a:gd name="connsiteY1" fmla="*/ 56039 h 56357"/>
                  <a:gd name="connsiteX2" fmla="*/ 42763 w 68082"/>
                  <a:gd name="connsiteY2" fmla="*/ 51149 h 56357"/>
                  <a:gd name="connsiteX3" fmla="*/ 42763 w 68082"/>
                  <a:gd name="connsiteY3" fmla="*/ 36219 h 56357"/>
                  <a:gd name="connsiteX4" fmla="*/ 62899 w 68082"/>
                  <a:gd name="connsiteY4" fmla="*/ 36219 h 56357"/>
                  <a:gd name="connsiteX5" fmla="*/ 67789 w 68082"/>
                  <a:gd name="connsiteY5" fmla="*/ 27411 h 56357"/>
                  <a:gd name="connsiteX6" fmla="*/ 62899 w 68082"/>
                  <a:gd name="connsiteY6" fmla="*/ 22521 h 56357"/>
                  <a:gd name="connsiteX7" fmla="*/ 42763 w 68082"/>
                  <a:gd name="connsiteY7" fmla="*/ 22521 h 56357"/>
                  <a:gd name="connsiteX8" fmla="*/ 42763 w 68082"/>
                  <a:gd name="connsiteY8" fmla="*/ 5125 h 56357"/>
                  <a:gd name="connsiteX9" fmla="*/ 33956 w 68082"/>
                  <a:gd name="connsiteY9" fmla="*/ 235 h 56357"/>
                  <a:gd name="connsiteX10" fmla="*/ 29065 w 68082"/>
                  <a:gd name="connsiteY10" fmla="*/ 5125 h 56357"/>
                  <a:gd name="connsiteX11" fmla="*/ 29065 w 68082"/>
                  <a:gd name="connsiteY11" fmla="*/ 21836 h 56357"/>
                  <a:gd name="connsiteX12" fmla="*/ 9067 w 68082"/>
                  <a:gd name="connsiteY12" fmla="*/ 21836 h 56357"/>
                  <a:gd name="connsiteX13" fmla="*/ 259 w 68082"/>
                  <a:gd name="connsiteY13" fmla="*/ 26726 h 56357"/>
                  <a:gd name="connsiteX14" fmla="*/ 5150 w 68082"/>
                  <a:gd name="connsiteY14" fmla="*/ 35534 h 56357"/>
                  <a:gd name="connsiteX15" fmla="*/ 9067 w 68082"/>
                  <a:gd name="connsiteY15" fmla="*/ 35534 h 56357"/>
                  <a:gd name="connsiteX16" fmla="*/ 29065 w 68082"/>
                  <a:gd name="connsiteY16" fmla="*/ 35534 h 56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8082" h="56357">
                    <a:moveTo>
                      <a:pt x="29065" y="51149"/>
                    </a:moveTo>
                    <a:cubicBezTo>
                      <a:pt x="30148" y="54930"/>
                      <a:pt x="34093" y="57121"/>
                      <a:pt x="37873" y="56039"/>
                    </a:cubicBezTo>
                    <a:cubicBezTo>
                      <a:pt x="40243" y="55368"/>
                      <a:pt x="42092" y="53519"/>
                      <a:pt x="42763" y="51149"/>
                    </a:cubicBezTo>
                    <a:lnTo>
                      <a:pt x="42763" y="36219"/>
                    </a:lnTo>
                    <a:lnTo>
                      <a:pt x="62899" y="36219"/>
                    </a:lnTo>
                    <a:cubicBezTo>
                      <a:pt x="66679" y="35137"/>
                      <a:pt x="68871" y="31192"/>
                      <a:pt x="67789" y="27411"/>
                    </a:cubicBezTo>
                    <a:cubicBezTo>
                      <a:pt x="67118" y="25041"/>
                      <a:pt x="65269" y="23192"/>
                      <a:pt x="62899" y="22521"/>
                    </a:cubicBezTo>
                    <a:lnTo>
                      <a:pt x="42763" y="22521"/>
                    </a:lnTo>
                    <a:lnTo>
                      <a:pt x="42763" y="5125"/>
                    </a:lnTo>
                    <a:cubicBezTo>
                      <a:pt x="41681" y="1344"/>
                      <a:pt x="37736" y="-847"/>
                      <a:pt x="33956" y="235"/>
                    </a:cubicBezTo>
                    <a:cubicBezTo>
                      <a:pt x="31586" y="906"/>
                      <a:pt x="29737" y="2755"/>
                      <a:pt x="29065" y="5125"/>
                    </a:cubicBezTo>
                    <a:lnTo>
                      <a:pt x="29065" y="21836"/>
                    </a:lnTo>
                    <a:lnTo>
                      <a:pt x="9067" y="21836"/>
                    </a:lnTo>
                    <a:cubicBezTo>
                      <a:pt x="5286" y="20754"/>
                      <a:pt x="1341" y="22946"/>
                      <a:pt x="259" y="26726"/>
                    </a:cubicBezTo>
                    <a:cubicBezTo>
                      <a:pt x="-823" y="30507"/>
                      <a:pt x="1369" y="34452"/>
                      <a:pt x="5150" y="35534"/>
                    </a:cubicBezTo>
                    <a:cubicBezTo>
                      <a:pt x="6437" y="35904"/>
                      <a:pt x="7793" y="35904"/>
                      <a:pt x="9067" y="35534"/>
                    </a:cubicBezTo>
                    <a:lnTo>
                      <a:pt x="29065" y="3553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92A3E7EE-BBFC-4A2F-AF35-8250B3CB3062}"/>
                  </a:ext>
                </a:extLst>
              </p:cNvPr>
              <p:cNvSpPr/>
              <p:nvPr/>
            </p:nvSpPr>
            <p:spPr>
              <a:xfrm>
                <a:off x="11030679" y="3230462"/>
                <a:ext cx="224574" cy="108075"/>
              </a:xfrm>
              <a:custGeom>
                <a:avLst/>
                <a:gdLst>
                  <a:gd name="connsiteX0" fmla="*/ 172780 w 224574"/>
                  <a:gd name="connsiteY0" fmla="*/ 7471 h 108075"/>
                  <a:gd name="connsiteX1" fmla="*/ 159082 w 224574"/>
                  <a:gd name="connsiteY1" fmla="*/ 39113 h 108075"/>
                  <a:gd name="connsiteX2" fmla="*/ 177985 w 224574"/>
                  <a:gd name="connsiteY2" fmla="*/ 72535 h 108075"/>
                  <a:gd name="connsiteX3" fmla="*/ 184697 w 224574"/>
                  <a:gd name="connsiteY3" fmla="*/ 92534 h 108075"/>
                  <a:gd name="connsiteX4" fmla="*/ 134289 w 224574"/>
                  <a:gd name="connsiteY4" fmla="*/ 74453 h 108075"/>
                  <a:gd name="connsiteX5" fmla="*/ 144289 w 224574"/>
                  <a:gd name="connsiteY5" fmla="*/ 30484 h 108075"/>
                  <a:gd name="connsiteX6" fmla="*/ 128947 w 224574"/>
                  <a:gd name="connsiteY6" fmla="*/ 3088 h 108075"/>
                  <a:gd name="connsiteX7" fmla="*/ 95662 w 224574"/>
                  <a:gd name="connsiteY7" fmla="*/ 21580 h 108075"/>
                  <a:gd name="connsiteX8" fmla="*/ 107442 w 224574"/>
                  <a:gd name="connsiteY8" fmla="*/ 29525 h 108075"/>
                  <a:gd name="connsiteX9" fmla="*/ 125386 w 224574"/>
                  <a:gd name="connsiteY9" fmla="*/ 16923 h 108075"/>
                  <a:gd name="connsiteX10" fmla="*/ 130180 w 224574"/>
                  <a:gd name="connsiteY10" fmla="*/ 30621 h 108075"/>
                  <a:gd name="connsiteX11" fmla="*/ 108127 w 224574"/>
                  <a:gd name="connsiteY11" fmla="*/ 82672 h 108075"/>
                  <a:gd name="connsiteX12" fmla="*/ 87033 w 224574"/>
                  <a:gd name="connsiteY12" fmla="*/ 88014 h 108075"/>
                  <a:gd name="connsiteX13" fmla="*/ 79636 w 224574"/>
                  <a:gd name="connsiteY13" fmla="*/ 38291 h 108075"/>
                  <a:gd name="connsiteX14" fmla="*/ 75184 w 224574"/>
                  <a:gd name="connsiteY14" fmla="*/ 29045 h 108075"/>
                  <a:gd name="connsiteX15" fmla="*/ 65938 w 224574"/>
                  <a:gd name="connsiteY15" fmla="*/ 33497 h 108075"/>
                  <a:gd name="connsiteX16" fmla="*/ 23475 w 224574"/>
                  <a:gd name="connsiteY16" fmla="*/ 75686 h 108075"/>
                  <a:gd name="connsiteX17" fmla="*/ 16626 w 224574"/>
                  <a:gd name="connsiteY17" fmla="*/ 70207 h 108075"/>
                  <a:gd name="connsiteX18" fmla="*/ 26763 w 224574"/>
                  <a:gd name="connsiteY18" fmla="*/ 17608 h 108075"/>
                  <a:gd name="connsiteX19" fmla="*/ 29639 w 224574"/>
                  <a:gd name="connsiteY19" fmla="*/ 14594 h 108075"/>
                  <a:gd name="connsiteX20" fmla="*/ 32790 w 224574"/>
                  <a:gd name="connsiteY20" fmla="*/ 25826 h 108075"/>
                  <a:gd name="connsiteX21" fmla="*/ 46487 w 224574"/>
                  <a:gd name="connsiteY21" fmla="*/ 24183 h 108075"/>
                  <a:gd name="connsiteX22" fmla="*/ 32790 w 224574"/>
                  <a:gd name="connsiteY22" fmla="*/ 486 h 108075"/>
                  <a:gd name="connsiteX23" fmla="*/ 14982 w 224574"/>
                  <a:gd name="connsiteY23" fmla="*/ 8567 h 108075"/>
                  <a:gd name="connsiteX24" fmla="*/ 2792 w 224574"/>
                  <a:gd name="connsiteY24" fmla="*/ 75823 h 108075"/>
                  <a:gd name="connsiteX25" fmla="*/ 21694 w 224574"/>
                  <a:gd name="connsiteY25" fmla="*/ 89521 h 108075"/>
                  <a:gd name="connsiteX26" fmla="*/ 62103 w 224574"/>
                  <a:gd name="connsiteY26" fmla="*/ 63632 h 108075"/>
                  <a:gd name="connsiteX27" fmla="*/ 80868 w 224574"/>
                  <a:gd name="connsiteY27" fmla="*/ 100890 h 108075"/>
                  <a:gd name="connsiteX28" fmla="*/ 91005 w 224574"/>
                  <a:gd name="connsiteY28" fmla="*/ 102671 h 108075"/>
                  <a:gd name="connsiteX29" fmla="*/ 115524 w 224574"/>
                  <a:gd name="connsiteY29" fmla="*/ 93630 h 108075"/>
                  <a:gd name="connsiteX30" fmla="*/ 124838 w 224574"/>
                  <a:gd name="connsiteY30" fmla="*/ 84726 h 108075"/>
                  <a:gd name="connsiteX31" fmla="*/ 176479 w 224574"/>
                  <a:gd name="connsiteY31" fmla="*/ 108013 h 108075"/>
                  <a:gd name="connsiteX32" fmla="*/ 194012 w 224574"/>
                  <a:gd name="connsiteY32" fmla="*/ 100753 h 108075"/>
                  <a:gd name="connsiteX33" fmla="*/ 187574 w 224574"/>
                  <a:gd name="connsiteY33" fmla="*/ 61851 h 108075"/>
                  <a:gd name="connsiteX34" fmla="*/ 171958 w 224574"/>
                  <a:gd name="connsiteY34" fmla="*/ 35278 h 108075"/>
                  <a:gd name="connsiteX35" fmla="*/ 178122 w 224574"/>
                  <a:gd name="connsiteY35" fmla="*/ 18704 h 108075"/>
                  <a:gd name="connsiteX36" fmla="*/ 199080 w 224574"/>
                  <a:gd name="connsiteY36" fmla="*/ 21169 h 108075"/>
                  <a:gd name="connsiteX37" fmla="*/ 210860 w 224574"/>
                  <a:gd name="connsiteY37" fmla="*/ 36511 h 108075"/>
                  <a:gd name="connsiteX38" fmla="*/ 210860 w 224574"/>
                  <a:gd name="connsiteY38" fmla="*/ 36511 h 108075"/>
                  <a:gd name="connsiteX39" fmla="*/ 224558 w 224574"/>
                  <a:gd name="connsiteY39" fmla="*/ 33086 h 108075"/>
                  <a:gd name="connsiteX40" fmla="*/ 209079 w 224574"/>
                  <a:gd name="connsiteY40" fmla="*/ 11033 h 108075"/>
                  <a:gd name="connsiteX41" fmla="*/ 172780 w 224574"/>
                  <a:gd name="connsiteY41" fmla="*/ 7471 h 108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24574" h="108075">
                    <a:moveTo>
                      <a:pt x="172780" y="7471"/>
                    </a:moveTo>
                    <a:cubicBezTo>
                      <a:pt x="161315" y="13457"/>
                      <a:pt x="155603" y="26648"/>
                      <a:pt x="159082" y="39113"/>
                    </a:cubicBezTo>
                    <a:cubicBezTo>
                      <a:pt x="162192" y="51783"/>
                      <a:pt x="168739" y="63344"/>
                      <a:pt x="177985" y="72535"/>
                    </a:cubicBezTo>
                    <a:cubicBezTo>
                      <a:pt x="188395" y="84864"/>
                      <a:pt x="189354" y="87466"/>
                      <a:pt x="184697" y="92534"/>
                    </a:cubicBezTo>
                    <a:cubicBezTo>
                      <a:pt x="177163" y="100890"/>
                      <a:pt x="152233" y="87877"/>
                      <a:pt x="134289" y="74453"/>
                    </a:cubicBezTo>
                    <a:cubicBezTo>
                      <a:pt x="142152" y="61208"/>
                      <a:pt x="145645" y="45825"/>
                      <a:pt x="144289" y="30484"/>
                    </a:cubicBezTo>
                    <a:cubicBezTo>
                      <a:pt x="143056" y="14868"/>
                      <a:pt x="137851" y="5828"/>
                      <a:pt x="128947" y="3088"/>
                    </a:cubicBezTo>
                    <a:cubicBezTo>
                      <a:pt x="114154" y="-610"/>
                      <a:pt x="98128" y="17745"/>
                      <a:pt x="95662" y="21580"/>
                    </a:cubicBezTo>
                    <a:lnTo>
                      <a:pt x="107442" y="29525"/>
                    </a:lnTo>
                    <a:cubicBezTo>
                      <a:pt x="110182" y="25416"/>
                      <a:pt x="121140" y="15827"/>
                      <a:pt x="125386" y="16923"/>
                    </a:cubicBezTo>
                    <a:cubicBezTo>
                      <a:pt x="126619" y="16923"/>
                      <a:pt x="129221" y="20621"/>
                      <a:pt x="130180" y="30621"/>
                    </a:cubicBezTo>
                    <a:cubicBezTo>
                      <a:pt x="131879" y="50551"/>
                      <a:pt x="123619" y="70029"/>
                      <a:pt x="108127" y="82672"/>
                    </a:cubicBezTo>
                    <a:cubicBezTo>
                      <a:pt x="102415" y="87836"/>
                      <a:pt x="94511" y="89836"/>
                      <a:pt x="87033" y="88014"/>
                    </a:cubicBezTo>
                    <a:cubicBezTo>
                      <a:pt x="74705" y="83220"/>
                      <a:pt x="76622" y="52537"/>
                      <a:pt x="79636" y="38291"/>
                    </a:cubicBezTo>
                    <a:cubicBezTo>
                      <a:pt x="80965" y="34511"/>
                      <a:pt x="78964" y="30374"/>
                      <a:pt x="75184" y="29045"/>
                    </a:cubicBezTo>
                    <a:cubicBezTo>
                      <a:pt x="71404" y="27717"/>
                      <a:pt x="67267" y="29717"/>
                      <a:pt x="65938" y="33497"/>
                    </a:cubicBezTo>
                    <a:cubicBezTo>
                      <a:pt x="58404" y="47195"/>
                      <a:pt x="37721" y="76645"/>
                      <a:pt x="23475" y="75686"/>
                    </a:cubicBezTo>
                    <a:cubicBezTo>
                      <a:pt x="20256" y="75508"/>
                      <a:pt x="17503" y="73316"/>
                      <a:pt x="16626" y="70207"/>
                    </a:cubicBezTo>
                    <a:cubicBezTo>
                      <a:pt x="12229" y="52030"/>
                      <a:pt x="15914" y="32840"/>
                      <a:pt x="26763" y="17608"/>
                    </a:cubicBezTo>
                    <a:cubicBezTo>
                      <a:pt x="27585" y="16485"/>
                      <a:pt x="28543" y="15471"/>
                      <a:pt x="29639" y="14594"/>
                    </a:cubicBezTo>
                    <a:cubicBezTo>
                      <a:pt x="31351" y="18115"/>
                      <a:pt x="32420" y="21923"/>
                      <a:pt x="32790" y="25826"/>
                    </a:cubicBezTo>
                    <a:lnTo>
                      <a:pt x="46487" y="24183"/>
                    </a:lnTo>
                    <a:cubicBezTo>
                      <a:pt x="46487" y="19389"/>
                      <a:pt x="43337" y="3499"/>
                      <a:pt x="32790" y="486"/>
                    </a:cubicBezTo>
                    <a:cubicBezTo>
                      <a:pt x="26899" y="-1295"/>
                      <a:pt x="20872" y="1445"/>
                      <a:pt x="14982" y="8567"/>
                    </a:cubicBezTo>
                    <a:cubicBezTo>
                      <a:pt x="956" y="27991"/>
                      <a:pt x="-3537" y="52715"/>
                      <a:pt x="2792" y="75823"/>
                    </a:cubicBezTo>
                    <a:cubicBezTo>
                      <a:pt x="5956" y="83617"/>
                      <a:pt x="13298" y="88932"/>
                      <a:pt x="21694" y="89521"/>
                    </a:cubicBezTo>
                    <a:cubicBezTo>
                      <a:pt x="37036" y="90617"/>
                      <a:pt x="51555" y="77056"/>
                      <a:pt x="62103" y="63632"/>
                    </a:cubicBezTo>
                    <a:cubicBezTo>
                      <a:pt x="62103" y="78837"/>
                      <a:pt x="66623" y="95411"/>
                      <a:pt x="80868" y="100890"/>
                    </a:cubicBezTo>
                    <a:cubicBezTo>
                      <a:pt x="84101" y="102123"/>
                      <a:pt x="87539" y="102725"/>
                      <a:pt x="91005" y="102671"/>
                    </a:cubicBezTo>
                    <a:cubicBezTo>
                      <a:pt x="99949" y="102410"/>
                      <a:pt x="108551" y="99232"/>
                      <a:pt x="115524" y="93630"/>
                    </a:cubicBezTo>
                    <a:cubicBezTo>
                      <a:pt x="118921" y="90986"/>
                      <a:pt x="122044" y="88014"/>
                      <a:pt x="124838" y="84726"/>
                    </a:cubicBezTo>
                    <a:cubicBezTo>
                      <a:pt x="139536" y="97164"/>
                      <a:pt x="157425" y="105232"/>
                      <a:pt x="176479" y="108013"/>
                    </a:cubicBezTo>
                    <a:cubicBezTo>
                      <a:pt x="183108" y="108300"/>
                      <a:pt x="189532" y="105643"/>
                      <a:pt x="194012" y="100753"/>
                    </a:cubicBezTo>
                    <a:cubicBezTo>
                      <a:pt x="207709" y="85548"/>
                      <a:pt x="196614" y="72399"/>
                      <a:pt x="187574" y="61851"/>
                    </a:cubicBezTo>
                    <a:cubicBezTo>
                      <a:pt x="180053" y="54578"/>
                      <a:pt x="174657" y="45387"/>
                      <a:pt x="171958" y="35278"/>
                    </a:cubicBezTo>
                    <a:cubicBezTo>
                      <a:pt x="169698" y="28990"/>
                      <a:pt x="172301" y="21991"/>
                      <a:pt x="178122" y="18704"/>
                    </a:cubicBezTo>
                    <a:cubicBezTo>
                      <a:pt x="184985" y="15375"/>
                      <a:pt x="193176" y="16334"/>
                      <a:pt x="199080" y="21169"/>
                    </a:cubicBezTo>
                    <a:cubicBezTo>
                      <a:pt x="203956" y="25484"/>
                      <a:pt x="207956" y="30689"/>
                      <a:pt x="210860" y="36511"/>
                    </a:cubicBezTo>
                    <a:lnTo>
                      <a:pt x="210860" y="36511"/>
                    </a:lnTo>
                    <a:lnTo>
                      <a:pt x="224558" y="33086"/>
                    </a:lnTo>
                    <a:cubicBezTo>
                      <a:pt x="221448" y="24484"/>
                      <a:pt x="216106" y="16882"/>
                      <a:pt x="209079" y="11033"/>
                    </a:cubicBezTo>
                    <a:cubicBezTo>
                      <a:pt x="198737" y="2801"/>
                      <a:pt x="184519" y="1403"/>
                      <a:pt x="172780" y="74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787D6095-1600-49AC-8792-3BAD6EF6C96B}"/>
                  </a:ext>
                </a:extLst>
              </p:cNvPr>
              <p:cNvSpPr/>
              <p:nvPr/>
            </p:nvSpPr>
            <p:spPr>
              <a:xfrm>
                <a:off x="11275082" y="3204145"/>
                <a:ext cx="96191" cy="121084"/>
              </a:xfrm>
              <a:custGeom>
                <a:avLst/>
                <a:gdLst>
                  <a:gd name="connsiteX0" fmla="*/ 60560 w 96191"/>
                  <a:gd name="connsiteY0" fmla="*/ 55020 h 121084"/>
                  <a:gd name="connsiteX1" fmla="*/ 26042 w 96191"/>
                  <a:gd name="connsiteY1" fmla="*/ 75841 h 121084"/>
                  <a:gd name="connsiteX2" fmla="*/ 16 w 96191"/>
                  <a:gd name="connsiteY2" fmla="*/ 98305 h 121084"/>
                  <a:gd name="connsiteX3" fmla="*/ 5632 w 96191"/>
                  <a:gd name="connsiteY3" fmla="*/ 110359 h 121084"/>
                  <a:gd name="connsiteX4" fmla="*/ 63026 w 96191"/>
                  <a:gd name="connsiteY4" fmla="*/ 121043 h 121084"/>
                  <a:gd name="connsiteX5" fmla="*/ 82065 w 96191"/>
                  <a:gd name="connsiteY5" fmla="*/ 121043 h 121084"/>
                  <a:gd name="connsiteX6" fmla="*/ 81243 w 96191"/>
                  <a:gd name="connsiteY6" fmla="*/ 107346 h 121084"/>
                  <a:gd name="connsiteX7" fmla="*/ 14947 w 96191"/>
                  <a:gd name="connsiteY7" fmla="*/ 100223 h 121084"/>
                  <a:gd name="connsiteX8" fmla="*/ 32891 w 96191"/>
                  <a:gd name="connsiteY8" fmla="*/ 89265 h 121084"/>
                  <a:gd name="connsiteX9" fmla="*/ 68779 w 96191"/>
                  <a:gd name="connsiteY9" fmla="*/ 67485 h 121084"/>
                  <a:gd name="connsiteX10" fmla="*/ 96174 w 96191"/>
                  <a:gd name="connsiteY10" fmla="*/ 29680 h 121084"/>
                  <a:gd name="connsiteX11" fmla="*/ 78504 w 96191"/>
                  <a:gd name="connsiteY11" fmla="*/ 3243 h 121084"/>
                  <a:gd name="connsiteX12" fmla="*/ 63437 w 96191"/>
                  <a:gd name="connsiteY12" fmla="*/ 777 h 121084"/>
                  <a:gd name="connsiteX13" fmla="*/ 35356 w 96191"/>
                  <a:gd name="connsiteY13" fmla="*/ 40775 h 121084"/>
                  <a:gd name="connsiteX14" fmla="*/ 49054 w 96191"/>
                  <a:gd name="connsiteY14" fmla="*/ 45295 h 121084"/>
                  <a:gd name="connsiteX15" fmla="*/ 68094 w 96191"/>
                  <a:gd name="connsiteY15" fmla="*/ 14338 h 121084"/>
                  <a:gd name="connsiteX16" fmla="*/ 70423 w 96191"/>
                  <a:gd name="connsiteY16" fmla="*/ 14338 h 121084"/>
                  <a:gd name="connsiteX17" fmla="*/ 82065 w 96191"/>
                  <a:gd name="connsiteY17" fmla="*/ 29269 h 121084"/>
                  <a:gd name="connsiteX18" fmla="*/ 60560 w 96191"/>
                  <a:gd name="connsiteY18" fmla="*/ 55020 h 121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6191" h="121084">
                    <a:moveTo>
                      <a:pt x="60560" y="55020"/>
                    </a:moveTo>
                    <a:cubicBezTo>
                      <a:pt x="49506" y="62691"/>
                      <a:pt x="37972" y="69636"/>
                      <a:pt x="26042" y="75841"/>
                    </a:cubicBezTo>
                    <a:cubicBezTo>
                      <a:pt x="10427" y="84333"/>
                      <a:pt x="975" y="89539"/>
                      <a:pt x="16" y="98305"/>
                    </a:cubicBezTo>
                    <a:cubicBezTo>
                      <a:pt x="-312" y="103017"/>
                      <a:pt x="1811" y="107578"/>
                      <a:pt x="5632" y="110359"/>
                    </a:cubicBezTo>
                    <a:cubicBezTo>
                      <a:pt x="15906" y="119399"/>
                      <a:pt x="43575" y="121043"/>
                      <a:pt x="63026" y="121043"/>
                    </a:cubicBezTo>
                    <a:cubicBezTo>
                      <a:pt x="71792" y="121043"/>
                      <a:pt x="78915" y="121043"/>
                      <a:pt x="82065" y="121043"/>
                    </a:cubicBezTo>
                    <a:lnTo>
                      <a:pt x="81243" y="107346"/>
                    </a:lnTo>
                    <a:cubicBezTo>
                      <a:pt x="59190" y="108578"/>
                      <a:pt x="24946" y="107346"/>
                      <a:pt x="14947" y="100223"/>
                    </a:cubicBezTo>
                    <a:cubicBezTo>
                      <a:pt x="20590" y="96045"/>
                      <a:pt x="26604" y="92388"/>
                      <a:pt x="32891" y="89265"/>
                    </a:cubicBezTo>
                    <a:cubicBezTo>
                      <a:pt x="45315" y="82799"/>
                      <a:pt x="57314" y="75526"/>
                      <a:pt x="68779" y="67485"/>
                    </a:cubicBezTo>
                    <a:cubicBezTo>
                      <a:pt x="87545" y="53788"/>
                      <a:pt x="96174" y="41734"/>
                      <a:pt x="96174" y="29680"/>
                    </a:cubicBezTo>
                    <a:cubicBezTo>
                      <a:pt x="94955" y="18516"/>
                      <a:pt x="88367" y="8640"/>
                      <a:pt x="78504" y="3243"/>
                    </a:cubicBezTo>
                    <a:cubicBezTo>
                      <a:pt x="74176" y="24"/>
                      <a:pt x="68559" y="-894"/>
                      <a:pt x="63437" y="777"/>
                    </a:cubicBezTo>
                    <a:cubicBezTo>
                      <a:pt x="47684" y="5982"/>
                      <a:pt x="37274" y="35022"/>
                      <a:pt x="35356" y="40775"/>
                    </a:cubicBezTo>
                    <a:lnTo>
                      <a:pt x="49054" y="45295"/>
                    </a:lnTo>
                    <a:cubicBezTo>
                      <a:pt x="52752" y="34063"/>
                      <a:pt x="61382" y="16530"/>
                      <a:pt x="68094" y="14338"/>
                    </a:cubicBezTo>
                    <a:cubicBezTo>
                      <a:pt x="68094" y="14338"/>
                      <a:pt x="69327" y="14338"/>
                      <a:pt x="70423" y="14338"/>
                    </a:cubicBezTo>
                    <a:cubicBezTo>
                      <a:pt x="78367" y="19817"/>
                      <a:pt x="82065" y="24611"/>
                      <a:pt x="82065" y="29269"/>
                    </a:cubicBezTo>
                    <a:cubicBezTo>
                      <a:pt x="82065" y="33926"/>
                      <a:pt x="78641" y="42008"/>
                      <a:pt x="60560" y="550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0FAFAB05-11F8-4464-A9A9-C19DF5706EE3}"/>
                  </a:ext>
                </a:extLst>
              </p:cNvPr>
              <p:cNvSpPr/>
              <p:nvPr/>
            </p:nvSpPr>
            <p:spPr>
              <a:xfrm>
                <a:off x="11412815" y="3240304"/>
                <a:ext cx="97489" cy="89308"/>
              </a:xfrm>
              <a:custGeom>
                <a:avLst/>
                <a:gdLst>
                  <a:gd name="connsiteX0" fmla="*/ 86514 w 97489"/>
                  <a:gd name="connsiteY0" fmla="*/ 70912 h 89308"/>
                  <a:gd name="connsiteX1" fmla="*/ 72132 w 97489"/>
                  <a:gd name="connsiteY1" fmla="*/ 72953 h 89308"/>
                  <a:gd name="connsiteX2" fmla="*/ 71036 w 97489"/>
                  <a:gd name="connsiteY2" fmla="*/ 72008 h 89308"/>
                  <a:gd name="connsiteX3" fmla="*/ 71036 w 97489"/>
                  <a:gd name="connsiteY3" fmla="*/ 50503 h 89308"/>
                  <a:gd name="connsiteX4" fmla="*/ 73091 w 97489"/>
                  <a:gd name="connsiteY4" fmla="*/ 12560 h 89308"/>
                  <a:gd name="connsiteX5" fmla="*/ 63091 w 97489"/>
                  <a:gd name="connsiteY5" fmla="*/ 2698 h 89308"/>
                  <a:gd name="connsiteX6" fmla="*/ 17204 w 97489"/>
                  <a:gd name="connsiteY6" fmla="*/ 44887 h 89308"/>
                  <a:gd name="connsiteX7" fmla="*/ 22272 w 97489"/>
                  <a:gd name="connsiteY7" fmla="*/ 1602 h 89308"/>
                  <a:gd name="connsiteX8" fmla="*/ 8574 w 97489"/>
                  <a:gd name="connsiteY8" fmla="*/ -42 h 89308"/>
                  <a:gd name="connsiteX9" fmla="*/ 82 w 97489"/>
                  <a:gd name="connsiteY9" fmla="*/ 73104 h 89308"/>
                  <a:gd name="connsiteX10" fmla="*/ 5807 w 97489"/>
                  <a:gd name="connsiteY10" fmla="*/ 81158 h 89308"/>
                  <a:gd name="connsiteX11" fmla="*/ 13095 w 97489"/>
                  <a:gd name="connsiteY11" fmla="*/ 77624 h 89308"/>
                  <a:gd name="connsiteX12" fmla="*/ 60078 w 97489"/>
                  <a:gd name="connsiteY12" fmla="*/ 17491 h 89308"/>
                  <a:gd name="connsiteX13" fmla="*/ 57612 w 97489"/>
                  <a:gd name="connsiteY13" fmla="*/ 47215 h 89308"/>
                  <a:gd name="connsiteX14" fmla="*/ 61858 w 97489"/>
                  <a:gd name="connsiteY14" fmla="*/ 82692 h 89308"/>
                  <a:gd name="connsiteX15" fmla="*/ 78159 w 97489"/>
                  <a:gd name="connsiteY15" fmla="*/ 89267 h 89308"/>
                  <a:gd name="connsiteX16" fmla="*/ 97473 w 97489"/>
                  <a:gd name="connsiteY16" fmla="*/ 80227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7489" h="89308">
                    <a:moveTo>
                      <a:pt x="86514" y="70912"/>
                    </a:moveTo>
                    <a:cubicBezTo>
                      <a:pt x="83103" y="75446"/>
                      <a:pt x="76666" y="76364"/>
                      <a:pt x="72132" y="72953"/>
                    </a:cubicBezTo>
                    <a:cubicBezTo>
                      <a:pt x="71748" y="72666"/>
                      <a:pt x="71378" y="72351"/>
                      <a:pt x="71036" y="72008"/>
                    </a:cubicBezTo>
                    <a:cubicBezTo>
                      <a:pt x="67200" y="68584"/>
                      <a:pt x="68570" y="61598"/>
                      <a:pt x="71036" y="50503"/>
                    </a:cubicBezTo>
                    <a:cubicBezTo>
                      <a:pt x="74803" y="38216"/>
                      <a:pt x="75501" y="25190"/>
                      <a:pt x="73091" y="12560"/>
                    </a:cubicBezTo>
                    <a:cubicBezTo>
                      <a:pt x="72214" y="7465"/>
                      <a:pt x="68187" y="3506"/>
                      <a:pt x="63091" y="2698"/>
                    </a:cubicBezTo>
                    <a:cubicBezTo>
                      <a:pt x="51585" y="917"/>
                      <a:pt x="33778" y="21190"/>
                      <a:pt x="17204" y="44887"/>
                    </a:cubicBezTo>
                    <a:lnTo>
                      <a:pt x="22272" y="1602"/>
                    </a:lnTo>
                    <a:lnTo>
                      <a:pt x="8574" y="-42"/>
                    </a:lnTo>
                    <a:lnTo>
                      <a:pt x="82" y="73104"/>
                    </a:lnTo>
                    <a:cubicBezTo>
                      <a:pt x="-562" y="76912"/>
                      <a:pt x="2013" y="80515"/>
                      <a:pt x="5807" y="81158"/>
                    </a:cubicBezTo>
                    <a:cubicBezTo>
                      <a:pt x="8739" y="81638"/>
                      <a:pt x="11670" y="80227"/>
                      <a:pt x="13095" y="77624"/>
                    </a:cubicBezTo>
                    <a:cubicBezTo>
                      <a:pt x="25614" y="55311"/>
                      <a:pt x="41449" y="35038"/>
                      <a:pt x="60078" y="17491"/>
                    </a:cubicBezTo>
                    <a:cubicBezTo>
                      <a:pt x="61447" y="27463"/>
                      <a:pt x="60612" y="37613"/>
                      <a:pt x="57612" y="47215"/>
                    </a:cubicBezTo>
                    <a:cubicBezTo>
                      <a:pt x="54599" y="60091"/>
                      <a:pt x="51448" y="73515"/>
                      <a:pt x="61858" y="82692"/>
                    </a:cubicBezTo>
                    <a:cubicBezTo>
                      <a:pt x="66283" y="86829"/>
                      <a:pt x="72091" y="89185"/>
                      <a:pt x="78159" y="89267"/>
                    </a:cubicBezTo>
                    <a:cubicBezTo>
                      <a:pt x="85556" y="88980"/>
                      <a:pt x="92514" y="85720"/>
                      <a:pt x="97473" y="80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6A66A0B3-84CA-4A0E-A8CD-801D89258610}"/>
                  </a:ext>
                </a:extLst>
              </p:cNvPr>
              <p:cNvSpPr/>
              <p:nvPr/>
            </p:nvSpPr>
            <p:spPr>
              <a:xfrm rot="-4897800">
                <a:off x="11462339" y="3260487"/>
                <a:ext cx="163276" cy="14245"/>
              </a:xfrm>
              <a:custGeom>
                <a:avLst/>
                <a:gdLst>
                  <a:gd name="connsiteX0" fmla="*/ -17 w 163276"/>
                  <a:gd name="connsiteY0" fmla="*/ -42 h 14245"/>
                  <a:gd name="connsiteX1" fmla="*/ 163260 w 163276"/>
                  <a:gd name="connsiteY1" fmla="*/ -42 h 14245"/>
                  <a:gd name="connsiteX2" fmla="*/ 163260 w 163276"/>
                  <a:gd name="connsiteY2" fmla="*/ 14204 h 14245"/>
                  <a:gd name="connsiteX3" fmla="*/ -17 w 163276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276" h="14245">
                    <a:moveTo>
                      <a:pt x="-17" y="-42"/>
                    </a:moveTo>
                    <a:lnTo>
                      <a:pt x="163260" y="-42"/>
                    </a:lnTo>
                    <a:lnTo>
                      <a:pt x="163260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59E3FDF5-5846-4E7C-AC55-F99DDD807746}"/>
                  </a:ext>
                </a:extLst>
              </p:cNvPr>
              <p:cNvSpPr/>
              <p:nvPr/>
            </p:nvSpPr>
            <p:spPr>
              <a:xfrm>
                <a:off x="10634884" y="3509327"/>
                <a:ext cx="114101" cy="141360"/>
              </a:xfrm>
              <a:custGeom>
                <a:avLst/>
                <a:gdLst>
                  <a:gd name="connsiteX0" fmla="*/ 90662 w 114101"/>
                  <a:gd name="connsiteY0" fmla="*/ 119402 h 141360"/>
                  <a:gd name="connsiteX1" fmla="*/ 82717 w 114101"/>
                  <a:gd name="connsiteY1" fmla="*/ 118170 h 141360"/>
                  <a:gd name="connsiteX2" fmla="*/ 82717 w 114101"/>
                  <a:gd name="connsiteY2" fmla="*/ 77076 h 141360"/>
                  <a:gd name="connsiteX3" fmla="*/ 66280 w 114101"/>
                  <a:gd name="connsiteY3" fmla="*/ 5163 h 141360"/>
                  <a:gd name="connsiteX4" fmla="*/ 48473 w 114101"/>
                  <a:gd name="connsiteY4" fmla="*/ 9273 h 141360"/>
                  <a:gd name="connsiteX5" fmla="*/ 14640 w 114101"/>
                  <a:gd name="connsiteY5" fmla="*/ 76529 h 141360"/>
                  <a:gd name="connsiteX6" fmla="*/ 13681 w 114101"/>
                  <a:gd name="connsiteY6" fmla="*/ -42 h 141360"/>
                  <a:gd name="connsiteX7" fmla="*/ -17 w 114101"/>
                  <a:gd name="connsiteY7" fmla="*/ -42 h 141360"/>
                  <a:gd name="connsiteX8" fmla="*/ 805 w 114101"/>
                  <a:gd name="connsiteY8" fmla="*/ 67077 h 141360"/>
                  <a:gd name="connsiteX9" fmla="*/ 2311 w 114101"/>
                  <a:gd name="connsiteY9" fmla="*/ 129813 h 141360"/>
                  <a:gd name="connsiteX10" fmla="*/ 2311 w 114101"/>
                  <a:gd name="connsiteY10" fmla="*/ 134196 h 141360"/>
                  <a:gd name="connsiteX11" fmla="*/ 3407 w 114101"/>
                  <a:gd name="connsiteY11" fmla="*/ 134196 h 141360"/>
                  <a:gd name="connsiteX12" fmla="*/ 8886 w 114101"/>
                  <a:gd name="connsiteY12" fmla="*/ 141319 h 141360"/>
                  <a:gd name="connsiteX13" fmla="*/ 8886 w 114101"/>
                  <a:gd name="connsiteY13" fmla="*/ 141319 h 141360"/>
                  <a:gd name="connsiteX14" fmla="*/ 16009 w 114101"/>
                  <a:gd name="connsiteY14" fmla="*/ 134470 h 141360"/>
                  <a:gd name="connsiteX15" fmla="*/ 58198 w 114101"/>
                  <a:gd name="connsiteY15" fmla="*/ 19957 h 141360"/>
                  <a:gd name="connsiteX16" fmla="*/ 62992 w 114101"/>
                  <a:gd name="connsiteY16" fmla="*/ 18587 h 141360"/>
                  <a:gd name="connsiteX17" fmla="*/ 69156 w 114101"/>
                  <a:gd name="connsiteY17" fmla="*/ 75433 h 141360"/>
                  <a:gd name="connsiteX18" fmla="*/ 76827 w 114101"/>
                  <a:gd name="connsiteY18" fmla="*/ 130224 h 141360"/>
                  <a:gd name="connsiteX19" fmla="*/ 96826 w 114101"/>
                  <a:gd name="connsiteY19" fmla="*/ 132278 h 141360"/>
                  <a:gd name="connsiteX20" fmla="*/ 114085 w 114101"/>
                  <a:gd name="connsiteY20" fmla="*/ 112827 h 141360"/>
                  <a:gd name="connsiteX21" fmla="*/ 100387 w 114101"/>
                  <a:gd name="connsiteY21" fmla="*/ 108033 h 141360"/>
                  <a:gd name="connsiteX22" fmla="*/ 90662 w 114101"/>
                  <a:gd name="connsiteY22" fmla="*/ 119402 h 14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4101" h="141360">
                    <a:moveTo>
                      <a:pt x="90662" y="119402"/>
                    </a:moveTo>
                    <a:cubicBezTo>
                      <a:pt x="87977" y="120402"/>
                      <a:pt x="84963" y="119936"/>
                      <a:pt x="82717" y="118170"/>
                    </a:cubicBezTo>
                    <a:cubicBezTo>
                      <a:pt x="78608" y="115293"/>
                      <a:pt x="81073" y="90774"/>
                      <a:pt x="82717" y="77076"/>
                    </a:cubicBezTo>
                    <a:cubicBezTo>
                      <a:pt x="85730" y="46394"/>
                      <a:pt x="89155" y="11464"/>
                      <a:pt x="66280" y="5163"/>
                    </a:cubicBezTo>
                    <a:cubicBezTo>
                      <a:pt x="60034" y="3588"/>
                      <a:pt x="53404" y="5109"/>
                      <a:pt x="48473" y="9273"/>
                    </a:cubicBezTo>
                    <a:cubicBezTo>
                      <a:pt x="34775" y="19957"/>
                      <a:pt x="22858" y="48996"/>
                      <a:pt x="14640" y="76529"/>
                    </a:cubicBezTo>
                    <a:cubicBezTo>
                      <a:pt x="14640" y="50503"/>
                      <a:pt x="13954" y="20916"/>
                      <a:pt x="13681" y="-42"/>
                    </a:cubicBezTo>
                    <a:lnTo>
                      <a:pt x="-17" y="-42"/>
                    </a:lnTo>
                    <a:lnTo>
                      <a:pt x="805" y="67077"/>
                    </a:lnTo>
                    <a:cubicBezTo>
                      <a:pt x="805" y="101458"/>
                      <a:pt x="1489" y="119950"/>
                      <a:pt x="2311" y="129813"/>
                    </a:cubicBezTo>
                    <a:cubicBezTo>
                      <a:pt x="2216" y="131278"/>
                      <a:pt x="2216" y="132730"/>
                      <a:pt x="2311" y="134196"/>
                    </a:cubicBezTo>
                    <a:lnTo>
                      <a:pt x="3407" y="134196"/>
                    </a:lnTo>
                    <a:cubicBezTo>
                      <a:pt x="4366" y="141045"/>
                      <a:pt x="6010" y="141319"/>
                      <a:pt x="8886" y="141319"/>
                    </a:cubicBezTo>
                    <a:lnTo>
                      <a:pt x="8886" y="141319"/>
                    </a:lnTo>
                    <a:cubicBezTo>
                      <a:pt x="12612" y="141072"/>
                      <a:pt x="15612" y="138182"/>
                      <a:pt x="16009" y="134470"/>
                    </a:cubicBezTo>
                    <a:cubicBezTo>
                      <a:pt x="16694" y="126114"/>
                      <a:pt x="36419" y="35025"/>
                      <a:pt x="58198" y="19957"/>
                    </a:cubicBezTo>
                    <a:cubicBezTo>
                      <a:pt x="60664" y="18176"/>
                      <a:pt x="62034" y="18313"/>
                      <a:pt x="62992" y="18587"/>
                    </a:cubicBezTo>
                    <a:cubicBezTo>
                      <a:pt x="74361" y="21738"/>
                      <a:pt x="71348" y="52694"/>
                      <a:pt x="69156" y="75433"/>
                    </a:cubicBezTo>
                    <a:cubicBezTo>
                      <a:pt x="66554" y="102828"/>
                      <a:pt x="64499" y="123375"/>
                      <a:pt x="76827" y="130224"/>
                    </a:cubicBezTo>
                    <a:cubicBezTo>
                      <a:pt x="82827" y="133936"/>
                      <a:pt x="90196" y="134689"/>
                      <a:pt x="96826" y="132278"/>
                    </a:cubicBezTo>
                    <a:cubicBezTo>
                      <a:pt x="104935" y="128347"/>
                      <a:pt x="111140" y="121348"/>
                      <a:pt x="114085" y="112827"/>
                    </a:cubicBezTo>
                    <a:lnTo>
                      <a:pt x="100387" y="108033"/>
                    </a:lnTo>
                    <a:cubicBezTo>
                      <a:pt x="98702" y="112923"/>
                      <a:pt x="95223" y="116978"/>
                      <a:pt x="90662" y="1194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9324C524-64CC-44F6-8D78-287A7B430CE1}"/>
                  </a:ext>
                </a:extLst>
              </p:cNvPr>
              <p:cNvSpPr/>
              <p:nvPr/>
            </p:nvSpPr>
            <p:spPr>
              <a:xfrm>
                <a:off x="10802544" y="3531106"/>
                <a:ext cx="93792" cy="89171"/>
              </a:xfrm>
              <a:custGeom>
                <a:avLst/>
                <a:gdLst>
                  <a:gd name="connsiteX0" fmla="*/ 93675 w 93792"/>
                  <a:gd name="connsiteY0" fmla="*/ 57900 h 89171"/>
                  <a:gd name="connsiteX1" fmla="*/ 90662 w 93792"/>
                  <a:gd name="connsiteY1" fmla="*/ 50914 h 89171"/>
                  <a:gd name="connsiteX2" fmla="*/ 15872 w 93792"/>
                  <a:gd name="connsiteY2" fmla="*/ -42 h 89171"/>
                  <a:gd name="connsiteX3" fmla="*/ 7928 w 93792"/>
                  <a:gd name="connsiteY3" fmla="*/ 11601 h 89171"/>
                  <a:gd name="connsiteX4" fmla="*/ 70663 w 93792"/>
                  <a:gd name="connsiteY4" fmla="*/ 54201 h 89171"/>
                  <a:gd name="connsiteX5" fmla="*/ -17 w 93792"/>
                  <a:gd name="connsiteY5" fmla="*/ 75433 h 89171"/>
                  <a:gd name="connsiteX6" fmla="*/ 4092 w 93792"/>
                  <a:gd name="connsiteY6" fmla="*/ 89130 h 89171"/>
                  <a:gd name="connsiteX7" fmla="*/ 89018 w 93792"/>
                  <a:gd name="connsiteY7" fmla="*/ 63653 h 89171"/>
                  <a:gd name="connsiteX8" fmla="*/ 93675 w 93792"/>
                  <a:gd name="connsiteY8" fmla="*/ 57900 h 89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792" h="89171">
                    <a:moveTo>
                      <a:pt x="93675" y="57900"/>
                    </a:moveTo>
                    <a:cubicBezTo>
                      <a:pt x="94141" y="55174"/>
                      <a:pt x="92963" y="52448"/>
                      <a:pt x="90662" y="50914"/>
                    </a:cubicBezTo>
                    <a:lnTo>
                      <a:pt x="15872" y="-42"/>
                    </a:lnTo>
                    <a:lnTo>
                      <a:pt x="7928" y="11601"/>
                    </a:lnTo>
                    <a:lnTo>
                      <a:pt x="70663" y="54201"/>
                    </a:lnTo>
                    <a:lnTo>
                      <a:pt x="-17" y="75433"/>
                    </a:lnTo>
                    <a:lnTo>
                      <a:pt x="4092" y="89130"/>
                    </a:lnTo>
                    <a:lnTo>
                      <a:pt x="89018" y="63653"/>
                    </a:lnTo>
                    <a:cubicBezTo>
                      <a:pt x="91525" y="62749"/>
                      <a:pt x="93319" y="60543"/>
                      <a:pt x="93675" y="5790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A57AF7B7-3C26-406D-9B3B-05137766BC47}"/>
                  </a:ext>
                </a:extLst>
              </p:cNvPr>
              <p:cNvSpPr/>
              <p:nvPr/>
            </p:nvSpPr>
            <p:spPr>
              <a:xfrm rot="-1210200">
                <a:off x="10825409" y="3628045"/>
                <a:ext cx="88761" cy="14245"/>
              </a:xfrm>
              <a:custGeom>
                <a:avLst/>
                <a:gdLst>
                  <a:gd name="connsiteX0" fmla="*/ -17 w 88761"/>
                  <a:gd name="connsiteY0" fmla="*/ -42 h 14245"/>
                  <a:gd name="connsiteX1" fmla="*/ 88744 w 88761"/>
                  <a:gd name="connsiteY1" fmla="*/ -42 h 14245"/>
                  <a:gd name="connsiteX2" fmla="*/ 88744 w 88761"/>
                  <a:gd name="connsiteY2" fmla="*/ 14204 h 14245"/>
                  <a:gd name="connsiteX3" fmla="*/ -17 w 88761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761" h="14245">
                    <a:moveTo>
                      <a:pt x="-17" y="-42"/>
                    </a:moveTo>
                    <a:lnTo>
                      <a:pt x="88744" y="-42"/>
                    </a:lnTo>
                    <a:lnTo>
                      <a:pt x="88744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AFFD3FEF-8BB1-443B-9C64-162F0497B666}"/>
                  </a:ext>
                </a:extLst>
              </p:cNvPr>
              <p:cNvSpPr/>
              <p:nvPr/>
            </p:nvSpPr>
            <p:spPr>
              <a:xfrm>
                <a:off x="10949840" y="3530966"/>
                <a:ext cx="123233" cy="110235"/>
              </a:xfrm>
              <a:custGeom>
                <a:avLst/>
                <a:gdLst>
                  <a:gd name="connsiteX0" fmla="*/ 88424 w 123233"/>
                  <a:gd name="connsiteY0" fmla="*/ 90777 h 110235"/>
                  <a:gd name="connsiteX1" fmla="*/ 92534 w 123233"/>
                  <a:gd name="connsiteY1" fmla="*/ 59683 h 110235"/>
                  <a:gd name="connsiteX2" fmla="*/ 97739 w 123233"/>
                  <a:gd name="connsiteY2" fmla="*/ 14755 h 110235"/>
                  <a:gd name="connsiteX3" fmla="*/ 85274 w 123233"/>
                  <a:gd name="connsiteY3" fmla="*/ 235 h 110235"/>
                  <a:gd name="connsiteX4" fmla="*/ 19662 w 123233"/>
                  <a:gd name="connsiteY4" fmla="*/ 57355 h 110235"/>
                  <a:gd name="connsiteX5" fmla="*/ 19662 w 123233"/>
                  <a:gd name="connsiteY5" fmla="*/ 19549 h 110235"/>
                  <a:gd name="connsiteX6" fmla="*/ 5964 w 123233"/>
                  <a:gd name="connsiteY6" fmla="*/ 19549 h 110235"/>
                  <a:gd name="connsiteX7" fmla="*/ 5964 w 123233"/>
                  <a:gd name="connsiteY7" fmla="*/ 79956 h 110235"/>
                  <a:gd name="connsiteX8" fmla="*/ 2129 w 123233"/>
                  <a:gd name="connsiteY8" fmla="*/ 105571 h 110235"/>
                  <a:gd name="connsiteX9" fmla="*/ 11580 w 123233"/>
                  <a:gd name="connsiteY9" fmla="*/ 110091 h 110235"/>
                  <a:gd name="connsiteX10" fmla="*/ 14868 w 123233"/>
                  <a:gd name="connsiteY10" fmla="*/ 110091 h 110235"/>
                  <a:gd name="connsiteX11" fmla="*/ 20210 w 123233"/>
                  <a:gd name="connsiteY11" fmla="*/ 103242 h 110235"/>
                  <a:gd name="connsiteX12" fmla="*/ 20210 w 123233"/>
                  <a:gd name="connsiteY12" fmla="*/ 83107 h 110235"/>
                  <a:gd name="connsiteX13" fmla="*/ 29113 w 123233"/>
                  <a:gd name="connsiteY13" fmla="*/ 69409 h 110235"/>
                  <a:gd name="connsiteX14" fmla="*/ 82945 w 123233"/>
                  <a:gd name="connsiteY14" fmla="*/ 14618 h 110235"/>
                  <a:gd name="connsiteX15" fmla="*/ 84315 w 123233"/>
                  <a:gd name="connsiteY15" fmla="*/ 17906 h 110235"/>
                  <a:gd name="connsiteX16" fmla="*/ 79247 w 123233"/>
                  <a:gd name="connsiteY16" fmla="*/ 56807 h 110235"/>
                  <a:gd name="connsiteX17" fmla="*/ 77055 w 123233"/>
                  <a:gd name="connsiteY17" fmla="*/ 98996 h 110235"/>
                  <a:gd name="connsiteX18" fmla="*/ 86644 w 123233"/>
                  <a:gd name="connsiteY18" fmla="*/ 105160 h 110235"/>
                  <a:gd name="connsiteX19" fmla="*/ 123217 w 123233"/>
                  <a:gd name="connsiteY19" fmla="*/ 82422 h 110235"/>
                  <a:gd name="connsiteX20" fmla="*/ 110341 w 123233"/>
                  <a:gd name="connsiteY20" fmla="*/ 76395 h 110235"/>
                  <a:gd name="connsiteX21" fmla="*/ 88424 w 123233"/>
                  <a:gd name="connsiteY21" fmla="*/ 90777 h 110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233" h="110235">
                    <a:moveTo>
                      <a:pt x="88424" y="90777"/>
                    </a:moveTo>
                    <a:cubicBezTo>
                      <a:pt x="87753" y="80244"/>
                      <a:pt x="89150" y="69683"/>
                      <a:pt x="92534" y="59683"/>
                    </a:cubicBezTo>
                    <a:cubicBezTo>
                      <a:pt x="97109" y="45178"/>
                      <a:pt x="98876" y="29932"/>
                      <a:pt x="97739" y="14755"/>
                    </a:cubicBezTo>
                    <a:cubicBezTo>
                      <a:pt x="97123" y="7742"/>
                      <a:pt x="92109" y="1907"/>
                      <a:pt x="85274" y="235"/>
                    </a:cubicBezTo>
                    <a:cubicBezTo>
                      <a:pt x="65275" y="-3737"/>
                      <a:pt x="34455" y="35986"/>
                      <a:pt x="19662" y="57355"/>
                    </a:cubicBezTo>
                    <a:lnTo>
                      <a:pt x="19662" y="19549"/>
                    </a:lnTo>
                    <a:lnTo>
                      <a:pt x="5964" y="19549"/>
                    </a:lnTo>
                    <a:lnTo>
                      <a:pt x="5964" y="79956"/>
                    </a:lnTo>
                    <a:cubicBezTo>
                      <a:pt x="-611" y="92421"/>
                      <a:pt x="-1569" y="100229"/>
                      <a:pt x="2129" y="105571"/>
                    </a:cubicBezTo>
                    <a:cubicBezTo>
                      <a:pt x="4334" y="108543"/>
                      <a:pt x="7882" y="110242"/>
                      <a:pt x="11580" y="110091"/>
                    </a:cubicBezTo>
                    <a:cubicBezTo>
                      <a:pt x="12676" y="110228"/>
                      <a:pt x="13772" y="110228"/>
                      <a:pt x="14868" y="110091"/>
                    </a:cubicBezTo>
                    <a:cubicBezTo>
                      <a:pt x="17991" y="109283"/>
                      <a:pt x="20182" y="106475"/>
                      <a:pt x="20210" y="103242"/>
                    </a:cubicBezTo>
                    <a:lnTo>
                      <a:pt x="20210" y="83107"/>
                    </a:lnTo>
                    <a:cubicBezTo>
                      <a:pt x="22265" y="79408"/>
                      <a:pt x="25141" y="74614"/>
                      <a:pt x="29113" y="69409"/>
                    </a:cubicBezTo>
                    <a:cubicBezTo>
                      <a:pt x="57331" y="28316"/>
                      <a:pt x="78699" y="12837"/>
                      <a:pt x="82945" y="14618"/>
                    </a:cubicBezTo>
                    <a:cubicBezTo>
                      <a:pt x="83712" y="15549"/>
                      <a:pt x="84192" y="16700"/>
                      <a:pt x="84315" y="17906"/>
                    </a:cubicBezTo>
                    <a:cubicBezTo>
                      <a:pt x="84932" y="31069"/>
                      <a:pt x="83220" y="44246"/>
                      <a:pt x="79247" y="56807"/>
                    </a:cubicBezTo>
                    <a:cubicBezTo>
                      <a:pt x="74864" y="75436"/>
                      <a:pt x="71302" y="90092"/>
                      <a:pt x="77055" y="98996"/>
                    </a:cubicBezTo>
                    <a:cubicBezTo>
                      <a:pt x="79274" y="102270"/>
                      <a:pt x="82740" y="104502"/>
                      <a:pt x="86644" y="105160"/>
                    </a:cubicBezTo>
                    <a:cubicBezTo>
                      <a:pt x="110341" y="109543"/>
                      <a:pt x="122669" y="83517"/>
                      <a:pt x="123217" y="82422"/>
                    </a:cubicBezTo>
                    <a:lnTo>
                      <a:pt x="110341" y="76395"/>
                    </a:lnTo>
                    <a:cubicBezTo>
                      <a:pt x="110341" y="76395"/>
                      <a:pt x="101437" y="92969"/>
                      <a:pt x="88424" y="9077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11F58AD9-0680-4DC2-8586-09107B5BE544}"/>
                  </a:ext>
                </a:extLst>
              </p:cNvPr>
              <p:cNvSpPr/>
              <p:nvPr/>
            </p:nvSpPr>
            <p:spPr>
              <a:xfrm>
                <a:off x="11082792" y="3600098"/>
                <a:ext cx="67512" cy="84422"/>
              </a:xfrm>
              <a:custGeom>
                <a:avLst/>
                <a:gdLst>
                  <a:gd name="connsiteX0" fmla="*/ 46015 w 67512"/>
                  <a:gd name="connsiteY0" fmla="*/ 962 h 84422"/>
                  <a:gd name="connsiteX1" fmla="*/ 18619 w 67512"/>
                  <a:gd name="connsiteY1" fmla="*/ 7400 h 84422"/>
                  <a:gd name="connsiteX2" fmla="*/ 2182 w 67512"/>
                  <a:gd name="connsiteY2" fmla="*/ 33289 h 84422"/>
                  <a:gd name="connsiteX3" fmla="*/ 21907 w 67512"/>
                  <a:gd name="connsiteY3" fmla="*/ 83422 h 84422"/>
                  <a:gd name="connsiteX4" fmla="*/ 29030 w 67512"/>
                  <a:gd name="connsiteY4" fmla="*/ 84381 h 84422"/>
                  <a:gd name="connsiteX5" fmla="*/ 64918 w 67512"/>
                  <a:gd name="connsiteY5" fmla="*/ 51096 h 84422"/>
                  <a:gd name="connsiteX6" fmla="*/ 46015 w 67512"/>
                  <a:gd name="connsiteY6" fmla="*/ 962 h 84422"/>
                  <a:gd name="connsiteX7" fmla="*/ 51905 w 67512"/>
                  <a:gd name="connsiteY7" fmla="*/ 47260 h 84422"/>
                  <a:gd name="connsiteX8" fmla="*/ 26427 w 67512"/>
                  <a:gd name="connsiteY8" fmla="*/ 69725 h 84422"/>
                  <a:gd name="connsiteX9" fmla="*/ 16565 w 67512"/>
                  <a:gd name="connsiteY9" fmla="*/ 37124 h 84422"/>
                  <a:gd name="connsiteX10" fmla="*/ 28208 w 67512"/>
                  <a:gd name="connsiteY10" fmla="*/ 18495 h 84422"/>
                  <a:gd name="connsiteX11" fmla="*/ 38892 w 67512"/>
                  <a:gd name="connsiteY11" fmla="*/ 14249 h 84422"/>
                  <a:gd name="connsiteX12" fmla="*/ 42042 w 67512"/>
                  <a:gd name="connsiteY12" fmla="*/ 14249 h 84422"/>
                  <a:gd name="connsiteX13" fmla="*/ 51905 w 67512"/>
                  <a:gd name="connsiteY13" fmla="*/ 47260 h 84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512" h="84422">
                    <a:moveTo>
                      <a:pt x="46015" y="962"/>
                    </a:moveTo>
                    <a:cubicBezTo>
                      <a:pt x="36385" y="-1599"/>
                      <a:pt x="26098" y="811"/>
                      <a:pt x="18619" y="7400"/>
                    </a:cubicBezTo>
                    <a:cubicBezTo>
                      <a:pt x="10661" y="14180"/>
                      <a:pt x="4936" y="23207"/>
                      <a:pt x="2182" y="33289"/>
                    </a:cubicBezTo>
                    <a:cubicBezTo>
                      <a:pt x="-4393" y="56301"/>
                      <a:pt x="4237" y="78354"/>
                      <a:pt x="21907" y="83422"/>
                    </a:cubicBezTo>
                    <a:cubicBezTo>
                      <a:pt x="24236" y="84011"/>
                      <a:pt x="26632" y="84326"/>
                      <a:pt x="29030" y="84381"/>
                    </a:cubicBezTo>
                    <a:cubicBezTo>
                      <a:pt x="47015" y="82395"/>
                      <a:pt x="61589" y="68889"/>
                      <a:pt x="64918" y="51096"/>
                    </a:cubicBezTo>
                    <a:cubicBezTo>
                      <a:pt x="72178" y="27673"/>
                      <a:pt x="63548" y="6030"/>
                      <a:pt x="46015" y="962"/>
                    </a:cubicBezTo>
                    <a:close/>
                    <a:moveTo>
                      <a:pt x="51905" y="47260"/>
                    </a:moveTo>
                    <a:cubicBezTo>
                      <a:pt x="47659" y="62054"/>
                      <a:pt x="36015" y="72327"/>
                      <a:pt x="26427" y="69725"/>
                    </a:cubicBezTo>
                    <a:cubicBezTo>
                      <a:pt x="16839" y="67122"/>
                      <a:pt x="12730" y="52054"/>
                      <a:pt x="16565" y="37124"/>
                    </a:cubicBezTo>
                    <a:cubicBezTo>
                      <a:pt x="18496" y="29892"/>
                      <a:pt x="22551" y="23399"/>
                      <a:pt x="28208" y="18495"/>
                    </a:cubicBezTo>
                    <a:cubicBezTo>
                      <a:pt x="31235" y="16002"/>
                      <a:pt x="34975" y="14509"/>
                      <a:pt x="38892" y="14249"/>
                    </a:cubicBezTo>
                    <a:cubicBezTo>
                      <a:pt x="39933" y="14112"/>
                      <a:pt x="41002" y="14112"/>
                      <a:pt x="42042" y="14249"/>
                    </a:cubicBezTo>
                    <a:cubicBezTo>
                      <a:pt x="51631" y="17399"/>
                      <a:pt x="56151" y="32330"/>
                      <a:pt x="51905" y="4726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707CAE9A-4067-46C7-A93A-3AF0748A241D}"/>
                  </a:ext>
                </a:extLst>
              </p:cNvPr>
              <p:cNvSpPr/>
              <p:nvPr/>
            </p:nvSpPr>
            <p:spPr>
              <a:xfrm>
                <a:off x="11193614" y="3545489"/>
                <a:ext cx="23696" cy="32189"/>
              </a:xfrm>
              <a:custGeom>
                <a:avLst/>
                <a:gdLst>
                  <a:gd name="connsiteX0" fmla="*/ 11763 w 23696"/>
                  <a:gd name="connsiteY0" fmla="*/ 32148 h 32189"/>
                  <a:gd name="connsiteX1" fmla="*/ 23680 w 23696"/>
                  <a:gd name="connsiteY1" fmla="*/ 15985 h 32189"/>
                  <a:gd name="connsiteX2" fmla="*/ 11763 w 23696"/>
                  <a:gd name="connsiteY2" fmla="*/ -42 h 32189"/>
                  <a:gd name="connsiteX3" fmla="*/ -17 w 23696"/>
                  <a:gd name="connsiteY3" fmla="*/ 15985 h 32189"/>
                  <a:gd name="connsiteX4" fmla="*/ 11763 w 23696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6" h="32189">
                    <a:moveTo>
                      <a:pt x="11763" y="32148"/>
                    </a:moveTo>
                    <a:cubicBezTo>
                      <a:pt x="18338" y="32148"/>
                      <a:pt x="23680" y="25025"/>
                      <a:pt x="23680" y="15985"/>
                    </a:cubicBezTo>
                    <a:cubicBezTo>
                      <a:pt x="23680" y="6944"/>
                      <a:pt x="18338" y="-42"/>
                      <a:pt x="11763" y="-42"/>
                    </a:cubicBezTo>
                    <a:cubicBezTo>
                      <a:pt x="5188" y="-42"/>
                      <a:pt x="-17" y="7081"/>
                      <a:pt x="-17" y="15985"/>
                    </a:cubicBezTo>
                    <a:cubicBezTo>
                      <a:pt x="-17" y="24888"/>
                      <a:pt x="5188" y="32148"/>
                      <a:pt x="11763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94A6B62A-F6FF-4F13-980D-0E29283E9283}"/>
                  </a:ext>
                </a:extLst>
              </p:cNvPr>
              <p:cNvSpPr/>
              <p:nvPr/>
            </p:nvSpPr>
            <p:spPr>
              <a:xfrm>
                <a:off x="11195258" y="3587952"/>
                <a:ext cx="23833" cy="32326"/>
              </a:xfrm>
              <a:custGeom>
                <a:avLst/>
                <a:gdLst>
                  <a:gd name="connsiteX0" fmla="*/ 11900 w 23833"/>
                  <a:gd name="connsiteY0" fmla="*/ -42 h 32326"/>
                  <a:gd name="connsiteX1" fmla="*/ -17 w 23833"/>
                  <a:gd name="connsiteY1" fmla="*/ 16122 h 32326"/>
                  <a:gd name="connsiteX2" fmla="*/ 11900 w 23833"/>
                  <a:gd name="connsiteY2" fmla="*/ 32285 h 32326"/>
                  <a:gd name="connsiteX3" fmla="*/ 23817 w 23833"/>
                  <a:gd name="connsiteY3" fmla="*/ 16122 h 32326"/>
                  <a:gd name="connsiteX4" fmla="*/ 11900 w 23833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-42"/>
                    </a:move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5325" y="32285"/>
                      <a:pt x="11900" y="32285"/>
                    </a:cubicBezTo>
                    <a:cubicBezTo>
                      <a:pt x="18474" y="32285"/>
                      <a:pt x="23817" y="25025"/>
                      <a:pt x="23817" y="16122"/>
                    </a:cubicBezTo>
                    <a:cubicBezTo>
                      <a:pt x="23817" y="7218"/>
                      <a:pt x="18474" y="-42"/>
                      <a:pt x="11900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655D715D-40FE-414B-91A1-A07E1C609FD0}"/>
                  </a:ext>
                </a:extLst>
              </p:cNvPr>
              <p:cNvSpPr/>
              <p:nvPr/>
            </p:nvSpPr>
            <p:spPr>
              <a:xfrm>
                <a:off x="11266400" y="3444811"/>
                <a:ext cx="79669" cy="295733"/>
              </a:xfrm>
              <a:custGeom>
                <a:avLst/>
                <a:gdLst>
                  <a:gd name="connsiteX0" fmla="*/ 79652 w 79669"/>
                  <a:gd name="connsiteY0" fmla="*/ 10780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780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054"/>
                      <a:pt x="-56777" y="112828"/>
                      <a:pt x="31162" y="295692"/>
                    </a:cubicBezTo>
                    <a:lnTo>
                      <a:pt x="44038" y="289528"/>
                    </a:lnTo>
                    <a:cubicBezTo>
                      <a:pt x="-39107" y="116663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C0B9EDE6-2674-4F43-B9A7-49BB8EC964B6}"/>
                  </a:ext>
                </a:extLst>
              </p:cNvPr>
              <p:cNvSpPr/>
              <p:nvPr/>
            </p:nvSpPr>
            <p:spPr>
              <a:xfrm>
                <a:off x="11499073" y="3445770"/>
                <a:ext cx="57362" cy="297103"/>
              </a:xfrm>
              <a:custGeom>
                <a:avLst/>
                <a:gdLst>
                  <a:gd name="connsiteX0" fmla="*/ -17 w 57362"/>
                  <a:gd name="connsiteY0" fmla="*/ 8862 h 297103"/>
                  <a:gd name="connsiteX1" fmla="*/ -17 w 57362"/>
                  <a:gd name="connsiteY1" fmla="*/ 289802 h 297103"/>
                  <a:gd name="connsiteX2" fmla="*/ 12174 w 57362"/>
                  <a:gd name="connsiteY2" fmla="*/ 297062 h 297103"/>
                  <a:gd name="connsiteX3" fmla="*/ 12174 w 57362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103">
                    <a:moveTo>
                      <a:pt x="-17" y="8862"/>
                    </a:moveTo>
                    <a:cubicBezTo>
                      <a:pt x="1079" y="10095"/>
                      <a:pt x="95867" y="129265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BE9A285-2A2D-4C14-8645-C3D82784D750}"/>
                  </a:ext>
                </a:extLst>
              </p:cNvPr>
              <p:cNvSpPr/>
              <p:nvPr/>
            </p:nvSpPr>
            <p:spPr>
              <a:xfrm>
                <a:off x="11287953" y="3534302"/>
                <a:ext cx="129891" cy="115158"/>
              </a:xfrm>
              <a:custGeom>
                <a:avLst/>
                <a:gdLst>
                  <a:gd name="connsiteX0" fmla="*/ 86590 w 129891"/>
                  <a:gd name="connsiteY0" fmla="*/ 45389 h 115158"/>
                  <a:gd name="connsiteX1" fmla="*/ 98781 w 129891"/>
                  <a:gd name="connsiteY1" fmla="*/ 21418 h 115158"/>
                  <a:gd name="connsiteX2" fmla="*/ 103438 w 129891"/>
                  <a:gd name="connsiteY2" fmla="*/ 14843 h 115158"/>
                  <a:gd name="connsiteX3" fmla="*/ 116177 w 129891"/>
                  <a:gd name="connsiteY3" fmla="*/ 52923 h 115158"/>
                  <a:gd name="connsiteX4" fmla="*/ 129875 w 129891"/>
                  <a:gd name="connsiteY4" fmla="*/ 50868 h 115158"/>
                  <a:gd name="connsiteX5" fmla="*/ 105904 w 129891"/>
                  <a:gd name="connsiteY5" fmla="*/ 872 h 115158"/>
                  <a:gd name="connsiteX6" fmla="*/ 86179 w 129891"/>
                  <a:gd name="connsiteY6" fmla="*/ 14569 h 115158"/>
                  <a:gd name="connsiteX7" fmla="*/ 83850 w 129891"/>
                  <a:gd name="connsiteY7" fmla="*/ 18816 h 115158"/>
                  <a:gd name="connsiteX8" fmla="*/ 74536 w 129891"/>
                  <a:gd name="connsiteY8" fmla="*/ 5118 h 115158"/>
                  <a:gd name="connsiteX9" fmla="*/ 54811 w 129891"/>
                  <a:gd name="connsiteY9" fmla="*/ 1008 h 115158"/>
                  <a:gd name="connsiteX10" fmla="*/ 25909 w 129891"/>
                  <a:gd name="connsiteY10" fmla="*/ 49909 h 115158"/>
                  <a:gd name="connsiteX11" fmla="*/ 39607 w 129891"/>
                  <a:gd name="connsiteY11" fmla="*/ 53060 h 115158"/>
                  <a:gd name="connsiteX12" fmla="*/ 59468 w 129891"/>
                  <a:gd name="connsiteY12" fmla="*/ 14432 h 115158"/>
                  <a:gd name="connsiteX13" fmla="*/ 65633 w 129891"/>
                  <a:gd name="connsiteY13" fmla="*/ 16213 h 115158"/>
                  <a:gd name="connsiteX14" fmla="*/ 72207 w 129891"/>
                  <a:gd name="connsiteY14" fmla="*/ 41417 h 115158"/>
                  <a:gd name="connsiteX15" fmla="*/ 70427 w 129891"/>
                  <a:gd name="connsiteY15" fmla="*/ 44978 h 115158"/>
                  <a:gd name="connsiteX16" fmla="*/ 29334 w 129891"/>
                  <a:gd name="connsiteY16" fmla="*/ 98810 h 115158"/>
                  <a:gd name="connsiteX17" fmla="*/ 15636 w 129891"/>
                  <a:gd name="connsiteY17" fmla="*/ 91550 h 115158"/>
                  <a:gd name="connsiteX18" fmla="*/ 14814 w 129891"/>
                  <a:gd name="connsiteY18" fmla="*/ 84565 h 115158"/>
                  <a:gd name="connsiteX19" fmla="*/ 1116 w 129891"/>
                  <a:gd name="connsiteY19" fmla="*/ 79633 h 115158"/>
                  <a:gd name="connsiteX20" fmla="*/ 2897 w 129891"/>
                  <a:gd name="connsiteY20" fmla="*/ 98536 h 115158"/>
                  <a:gd name="connsiteX21" fmla="*/ 26868 w 129891"/>
                  <a:gd name="connsiteY21" fmla="*/ 112234 h 115158"/>
                  <a:gd name="connsiteX22" fmla="*/ 31799 w 129891"/>
                  <a:gd name="connsiteY22" fmla="*/ 112234 h 115158"/>
                  <a:gd name="connsiteX23" fmla="*/ 67276 w 129891"/>
                  <a:gd name="connsiteY23" fmla="*/ 82784 h 115158"/>
                  <a:gd name="connsiteX24" fmla="*/ 72892 w 129891"/>
                  <a:gd name="connsiteY24" fmla="*/ 108398 h 115158"/>
                  <a:gd name="connsiteX25" fmla="*/ 91795 w 129891"/>
                  <a:gd name="connsiteY25" fmla="*/ 115110 h 115158"/>
                  <a:gd name="connsiteX26" fmla="*/ 100424 w 129891"/>
                  <a:gd name="connsiteY26" fmla="*/ 114151 h 115158"/>
                  <a:gd name="connsiteX27" fmla="*/ 127820 w 129891"/>
                  <a:gd name="connsiteY27" fmla="*/ 94016 h 115158"/>
                  <a:gd name="connsiteX28" fmla="*/ 114807 w 129891"/>
                  <a:gd name="connsiteY28" fmla="*/ 88400 h 115158"/>
                  <a:gd name="connsiteX29" fmla="*/ 96863 w 129891"/>
                  <a:gd name="connsiteY29" fmla="*/ 100180 h 115158"/>
                  <a:gd name="connsiteX30" fmla="*/ 81796 w 129891"/>
                  <a:gd name="connsiteY30" fmla="*/ 97714 h 115158"/>
                  <a:gd name="connsiteX31" fmla="*/ 83302 w 129891"/>
                  <a:gd name="connsiteY31" fmla="*/ 67853 h 115158"/>
                  <a:gd name="connsiteX32" fmla="*/ 86590 w 129891"/>
                  <a:gd name="connsiteY32" fmla="*/ 45389 h 115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91" h="115158">
                    <a:moveTo>
                      <a:pt x="86590" y="45389"/>
                    </a:moveTo>
                    <a:cubicBezTo>
                      <a:pt x="90562" y="37034"/>
                      <a:pt x="94672" y="28678"/>
                      <a:pt x="98781" y="21418"/>
                    </a:cubicBezTo>
                    <a:cubicBezTo>
                      <a:pt x="100096" y="19062"/>
                      <a:pt x="101658" y="16857"/>
                      <a:pt x="103438" y="14843"/>
                    </a:cubicBezTo>
                    <a:cubicBezTo>
                      <a:pt x="110862" y="26240"/>
                      <a:pt x="115259" y="39348"/>
                      <a:pt x="116177" y="52923"/>
                    </a:cubicBezTo>
                    <a:lnTo>
                      <a:pt x="129875" y="50868"/>
                    </a:lnTo>
                    <a:cubicBezTo>
                      <a:pt x="127820" y="37170"/>
                      <a:pt x="121382" y="3748"/>
                      <a:pt x="105904" y="872"/>
                    </a:cubicBezTo>
                    <a:cubicBezTo>
                      <a:pt x="98644" y="-635"/>
                      <a:pt x="92206" y="4022"/>
                      <a:pt x="86179" y="14569"/>
                    </a:cubicBezTo>
                    <a:cubicBezTo>
                      <a:pt x="85357" y="15802"/>
                      <a:pt x="84672" y="17446"/>
                      <a:pt x="83850" y="18816"/>
                    </a:cubicBezTo>
                    <a:cubicBezTo>
                      <a:pt x="82152" y="13432"/>
                      <a:pt x="78919" y="8666"/>
                      <a:pt x="74536" y="5118"/>
                    </a:cubicBezTo>
                    <a:cubicBezTo>
                      <a:pt x="69194" y="269"/>
                      <a:pt x="61646" y="-1307"/>
                      <a:pt x="54811" y="1008"/>
                    </a:cubicBezTo>
                    <a:cubicBezTo>
                      <a:pt x="36456" y="7583"/>
                      <a:pt x="27416" y="42923"/>
                      <a:pt x="25909" y="49909"/>
                    </a:cubicBezTo>
                    <a:lnTo>
                      <a:pt x="39607" y="53060"/>
                    </a:lnTo>
                    <a:cubicBezTo>
                      <a:pt x="42757" y="39362"/>
                      <a:pt x="51250" y="17309"/>
                      <a:pt x="59468" y="14432"/>
                    </a:cubicBezTo>
                    <a:cubicBezTo>
                      <a:pt x="60290" y="14432"/>
                      <a:pt x="62208" y="13473"/>
                      <a:pt x="65633" y="16213"/>
                    </a:cubicBezTo>
                    <a:cubicBezTo>
                      <a:pt x="71550" y="23171"/>
                      <a:pt x="73974" y="32458"/>
                      <a:pt x="72207" y="41417"/>
                    </a:cubicBezTo>
                    <a:cubicBezTo>
                      <a:pt x="71536" y="42567"/>
                      <a:pt x="70933" y="43745"/>
                      <a:pt x="70427" y="44978"/>
                    </a:cubicBezTo>
                    <a:cubicBezTo>
                      <a:pt x="57825" y="71552"/>
                      <a:pt x="43031" y="101687"/>
                      <a:pt x="29334" y="98810"/>
                    </a:cubicBezTo>
                    <a:cubicBezTo>
                      <a:pt x="23978" y="98331"/>
                      <a:pt x="19047" y="95714"/>
                      <a:pt x="15636" y="91550"/>
                    </a:cubicBezTo>
                    <a:cubicBezTo>
                      <a:pt x="14417" y="89427"/>
                      <a:pt x="14115" y="86907"/>
                      <a:pt x="14814" y="84565"/>
                    </a:cubicBezTo>
                    <a:lnTo>
                      <a:pt x="1116" y="79633"/>
                    </a:lnTo>
                    <a:cubicBezTo>
                      <a:pt x="-870" y="85921"/>
                      <a:pt x="-226" y="92728"/>
                      <a:pt x="2897" y="98536"/>
                    </a:cubicBezTo>
                    <a:cubicBezTo>
                      <a:pt x="8513" y="106371"/>
                      <a:pt x="17266" y="111371"/>
                      <a:pt x="26868" y="112234"/>
                    </a:cubicBezTo>
                    <a:cubicBezTo>
                      <a:pt x="28511" y="112439"/>
                      <a:pt x="30156" y="112439"/>
                      <a:pt x="31799" y="112234"/>
                    </a:cubicBezTo>
                    <a:cubicBezTo>
                      <a:pt x="45497" y="112234"/>
                      <a:pt x="57277" y="99632"/>
                      <a:pt x="67276" y="82784"/>
                    </a:cubicBezTo>
                    <a:cubicBezTo>
                      <a:pt x="66180" y="94153"/>
                      <a:pt x="67276" y="103193"/>
                      <a:pt x="72892" y="108398"/>
                    </a:cubicBezTo>
                    <a:cubicBezTo>
                      <a:pt x="78152" y="112878"/>
                      <a:pt x="84892" y="115261"/>
                      <a:pt x="91795" y="115110"/>
                    </a:cubicBezTo>
                    <a:cubicBezTo>
                      <a:pt x="94699" y="115110"/>
                      <a:pt x="97589" y="114795"/>
                      <a:pt x="100424" y="114151"/>
                    </a:cubicBezTo>
                    <a:cubicBezTo>
                      <a:pt x="112040" y="111713"/>
                      <a:pt x="122026" y="104371"/>
                      <a:pt x="127820" y="94016"/>
                    </a:cubicBezTo>
                    <a:lnTo>
                      <a:pt x="114807" y="88400"/>
                    </a:lnTo>
                    <a:cubicBezTo>
                      <a:pt x="110671" y="94605"/>
                      <a:pt x="104192" y="98851"/>
                      <a:pt x="96863" y="100180"/>
                    </a:cubicBezTo>
                    <a:cubicBezTo>
                      <a:pt x="91727" y="101741"/>
                      <a:pt x="86165" y="100837"/>
                      <a:pt x="81796" y="97714"/>
                    </a:cubicBezTo>
                    <a:cubicBezTo>
                      <a:pt x="78919" y="95112"/>
                      <a:pt x="81796" y="77442"/>
                      <a:pt x="83302" y="67853"/>
                    </a:cubicBezTo>
                    <a:cubicBezTo>
                      <a:pt x="84809" y="58265"/>
                      <a:pt x="86042" y="53334"/>
                      <a:pt x="86590" y="453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6578FC15-CBA7-40AB-96EA-6BA94606CF00}"/>
                  </a:ext>
                </a:extLst>
              </p:cNvPr>
              <p:cNvSpPr/>
              <p:nvPr/>
            </p:nvSpPr>
            <p:spPr>
              <a:xfrm>
                <a:off x="11430891" y="3625483"/>
                <a:ext cx="58729" cy="68110"/>
              </a:xfrm>
              <a:custGeom>
                <a:avLst/>
                <a:gdLst>
                  <a:gd name="connsiteX0" fmla="*/ 51316 w 58729"/>
                  <a:gd name="connsiteY0" fmla="*/ 8588 h 68110"/>
                  <a:gd name="connsiteX1" fmla="*/ 40769 w 58729"/>
                  <a:gd name="connsiteY1" fmla="*/ 12697 h 68110"/>
                  <a:gd name="connsiteX2" fmla="*/ 23373 w 58729"/>
                  <a:gd name="connsiteY2" fmla="*/ 30367 h 68110"/>
                  <a:gd name="connsiteX3" fmla="*/ 20222 w 58729"/>
                  <a:gd name="connsiteY3" fmla="*/ 33381 h 68110"/>
                  <a:gd name="connsiteX4" fmla="*/ 14332 w 58729"/>
                  <a:gd name="connsiteY4" fmla="*/ -42 h 68110"/>
                  <a:gd name="connsiteX5" fmla="*/ 635 w 58729"/>
                  <a:gd name="connsiteY5" fmla="*/ 3109 h 68110"/>
                  <a:gd name="connsiteX6" fmla="*/ 7072 w 58729"/>
                  <a:gd name="connsiteY6" fmla="*/ 46805 h 68110"/>
                  <a:gd name="connsiteX7" fmla="*/ 635 w 58729"/>
                  <a:gd name="connsiteY7" fmla="*/ 62694 h 68110"/>
                  <a:gd name="connsiteX8" fmla="*/ 9264 w 58729"/>
                  <a:gd name="connsiteY8" fmla="*/ 68036 h 68110"/>
                  <a:gd name="connsiteX9" fmla="*/ 17482 w 58729"/>
                  <a:gd name="connsiteY9" fmla="*/ 64064 h 68110"/>
                  <a:gd name="connsiteX10" fmla="*/ 20907 w 58729"/>
                  <a:gd name="connsiteY10" fmla="*/ 52832 h 68110"/>
                  <a:gd name="connsiteX11" fmla="*/ 33372 w 58729"/>
                  <a:gd name="connsiteY11" fmla="*/ 40641 h 68110"/>
                  <a:gd name="connsiteX12" fmla="*/ 45015 w 58729"/>
                  <a:gd name="connsiteY12" fmla="*/ 29682 h 68110"/>
                  <a:gd name="connsiteX13" fmla="*/ 43508 w 58729"/>
                  <a:gd name="connsiteY13" fmla="*/ 63516 h 68110"/>
                  <a:gd name="connsiteX14" fmla="*/ 57206 w 58729"/>
                  <a:gd name="connsiteY14" fmla="*/ 64749 h 68110"/>
                  <a:gd name="connsiteX15" fmla="*/ 51316 w 58729"/>
                  <a:gd name="connsiteY15" fmla="*/ 8588 h 68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729" h="68110">
                    <a:moveTo>
                      <a:pt x="51316" y="8588"/>
                    </a:moveTo>
                    <a:cubicBezTo>
                      <a:pt x="47275" y="7204"/>
                      <a:pt x="42809" y="8930"/>
                      <a:pt x="40769" y="12697"/>
                    </a:cubicBezTo>
                    <a:cubicBezTo>
                      <a:pt x="35385" y="18984"/>
                      <a:pt x="29564" y="24888"/>
                      <a:pt x="23373" y="30367"/>
                    </a:cubicBezTo>
                    <a:lnTo>
                      <a:pt x="20222" y="33381"/>
                    </a:lnTo>
                    <a:cubicBezTo>
                      <a:pt x="18935" y="22135"/>
                      <a:pt x="16976" y="10971"/>
                      <a:pt x="14332" y="-42"/>
                    </a:cubicBezTo>
                    <a:lnTo>
                      <a:pt x="635" y="3109"/>
                    </a:lnTo>
                    <a:cubicBezTo>
                      <a:pt x="4086" y="17450"/>
                      <a:pt x="6237" y="32080"/>
                      <a:pt x="7072" y="46805"/>
                    </a:cubicBezTo>
                    <a:cubicBezTo>
                      <a:pt x="635" y="53927"/>
                      <a:pt x="-1146" y="58174"/>
                      <a:pt x="635" y="62694"/>
                    </a:cubicBezTo>
                    <a:cubicBezTo>
                      <a:pt x="2018" y="66187"/>
                      <a:pt x="5525" y="68365"/>
                      <a:pt x="9264" y="68036"/>
                    </a:cubicBezTo>
                    <a:cubicBezTo>
                      <a:pt x="12469" y="68022"/>
                      <a:pt x="15483" y="66570"/>
                      <a:pt x="17482" y="64064"/>
                    </a:cubicBezTo>
                    <a:cubicBezTo>
                      <a:pt x="19633" y="60708"/>
                      <a:pt x="20811" y="56818"/>
                      <a:pt x="20907" y="52832"/>
                    </a:cubicBezTo>
                    <a:cubicBezTo>
                      <a:pt x="24879" y="48859"/>
                      <a:pt x="29536" y="44202"/>
                      <a:pt x="33372" y="40641"/>
                    </a:cubicBezTo>
                    <a:lnTo>
                      <a:pt x="45015" y="29682"/>
                    </a:lnTo>
                    <a:cubicBezTo>
                      <a:pt x="45015" y="38723"/>
                      <a:pt x="45015" y="52010"/>
                      <a:pt x="43508" y="63516"/>
                    </a:cubicBezTo>
                    <a:lnTo>
                      <a:pt x="57206" y="64749"/>
                    </a:lnTo>
                    <a:cubicBezTo>
                      <a:pt x="61452" y="12423"/>
                      <a:pt x="55836" y="10232"/>
                      <a:pt x="51316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7F83E6D9-2CB5-4F0F-9051-C04BB5E1B008}"/>
                  </a:ext>
                </a:extLst>
              </p:cNvPr>
              <p:cNvSpPr/>
              <p:nvPr/>
            </p:nvSpPr>
            <p:spPr>
              <a:xfrm>
                <a:off x="11648890" y="3118531"/>
                <a:ext cx="108384" cy="583522"/>
              </a:xfrm>
              <a:custGeom>
                <a:avLst/>
                <a:gdLst>
                  <a:gd name="connsiteX0" fmla="*/ 14127 w 108384"/>
                  <a:gd name="connsiteY0" fmla="*/ 325142 h 583522"/>
                  <a:gd name="connsiteX1" fmla="*/ 108367 w 108384"/>
                  <a:gd name="connsiteY1" fmla="*/ 7218 h 583522"/>
                  <a:gd name="connsiteX2" fmla="*/ 96040 w 108384"/>
                  <a:gd name="connsiteY2" fmla="*/ -42 h 583522"/>
                  <a:gd name="connsiteX3" fmla="*/ 156 w 108384"/>
                  <a:gd name="connsiteY3" fmla="*/ 324594 h 583522"/>
                  <a:gd name="connsiteX4" fmla="*/ 96040 w 108384"/>
                  <a:gd name="connsiteY4" fmla="*/ 583481 h 583522"/>
                  <a:gd name="connsiteX5" fmla="*/ 105491 w 108384"/>
                  <a:gd name="connsiteY5" fmla="*/ 572796 h 583522"/>
                  <a:gd name="connsiteX6" fmla="*/ 14127 w 108384"/>
                  <a:gd name="connsiteY6" fmla="*/ 325142 h 583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384" h="583522">
                    <a:moveTo>
                      <a:pt x="14127" y="325142"/>
                    </a:moveTo>
                    <a:cubicBezTo>
                      <a:pt x="19058" y="162276"/>
                      <a:pt x="107409" y="8725"/>
                      <a:pt x="108367" y="7218"/>
                    </a:cubicBezTo>
                    <a:lnTo>
                      <a:pt x="96040" y="-42"/>
                    </a:lnTo>
                    <a:cubicBezTo>
                      <a:pt x="95217" y="1602"/>
                      <a:pt x="4950" y="158167"/>
                      <a:pt x="156" y="324594"/>
                    </a:cubicBezTo>
                    <a:cubicBezTo>
                      <a:pt x="-4639" y="491021"/>
                      <a:pt x="91930" y="579919"/>
                      <a:pt x="96040" y="583481"/>
                    </a:cubicBezTo>
                    <a:lnTo>
                      <a:pt x="105491" y="572796"/>
                    </a:lnTo>
                    <a:cubicBezTo>
                      <a:pt x="104258" y="571975"/>
                      <a:pt x="9196" y="486501"/>
                      <a:pt x="14127" y="325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D95448CC-E32B-4384-AD0E-70CF951E2139}"/>
                  </a:ext>
                </a:extLst>
              </p:cNvPr>
              <p:cNvSpPr/>
              <p:nvPr/>
            </p:nvSpPr>
            <p:spPr>
              <a:xfrm>
                <a:off x="12304361" y="3116751"/>
                <a:ext cx="161705" cy="532977"/>
              </a:xfrm>
              <a:custGeom>
                <a:avLst/>
                <a:gdLst>
                  <a:gd name="connsiteX0" fmla="*/ 78197 w 161705"/>
                  <a:gd name="connsiteY0" fmla="*/ 7355 h 532977"/>
                  <a:gd name="connsiteX1" fmla="*/ 138604 w 161705"/>
                  <a:gd name="connsiteY1" fmla="*/ 306102 h 532977"/>
                  <a:gd name="connsiteX2" fmla="*/ -17 w 161705"/>
                  <a:gd name="connsiteY2" fmla="*/ 521567 h 532977"/>
                  <a:gd name="connsiteX3" fmla="*/ 8612 w 161705"/>
                  <a:gd name="connsiteY3" fmla="*/ 532936 h 532977"/>
                  <a:gd name="connsiteX4" fmla="*/ 152301 w 161705"/>
                  <a:gd name="connsiteY4" fmla="*/ 309801 h 532977"/>
                  <a:gd name="connsiteX5" fmla="*/ 90251 w 161705"/>
                  <a:gd name="connsiteY5" fmla="*/ -42 h 532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705" h="532977">
                    <a:moveTo>
                      <a:pt x="78197" y="7355"/>
                    </a:moveTo>
                    <a:cubicBezTo>
                      <a:pt x="79156" y="8999"/>
                      <a:pt x="176409" y="169536"/>
                      <a:pt x="138604" y="306102"/>
                    </a:cubicBezTo>
                    <a:cubicBezTo>
                      <a:pt x="114496" y="389946"/>
                      <a:pt x="66294" y="464872"/>
                      <a:pt x="-17" y="521567"/>
                    </a:cubicBezTo>
                    <a:lnTo>
                      <a:pt x="8612" y="532936"/>
                    </a:lnTo>
                    <a:cubicBezTo>
                      <a:pt x="77758" y="474611"/>
                      <a:pt x="127810" y="396877"/>
                      <a:pt x="152301" y="309801"/>
                    </a:cubicBezTo>
                    <a:cubicBezTo>
                      <a:pt x="191751" y="167344"/>
                      <a:pt x="94360" y="6670"/>
                      <a:pt x="90251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2C54CED3-979F-45E8-9C15-67375571DC62}"/>
                  </a:ext>
                </a:extLst>
              </p:cNvPr>
              <p:cNvSpPr/>
              <p:nvPr/>
            </p:nvSpPr>
            <p:spPr>
              <a:xfrm>
                <a:off x="11758079" y="3442908"/>
                <a:ext cx="67414" cy="106141"/>
              </a:xfrm>
              <a:custGeom>
                <a:avLst/>
                <a:gdLst>
                  <a:gd name="connsiteX0" fmla="*/ 45751 w 67414"/>
                  <a:gd name="connsiteY0" fmla="*/ 354 h 106141"/>
                  <a:gd name="connsiteX1" fmla="*/ 17534 w 67414"/>
                  <a:gd name="connsiteY1" fmla="*/ 39118 h 106141"/>
                  <a:gd name="connsiteX2" fmla="*/ 18766 w 67414"/>
                  <a:gd name="connsiteY2" fmla="*/ 19668 h 106141"/>
                  <a:gd name="connsiteX3" fmla="*/ 5069 w 67414"/>
                  <a:gd name="connsiteY3" fmla="*/ 18709 h 106141"/>
                  <a:gd name="connsiteX4" fmla="*/ 1 w 67414"/>
                  <a:gd name="connsiteY4" fmla="*/ 98566 h 106141"/>
                  <a:gd name="connsiteX5" fmla="*/ 6028 w 67414"/>
                  <a:gd name="connsiteY5" fmla="*/ 106100 h 106141"/>
                  <a:gd name="connsiteX6" fmla="*/ 6986 w 67414"/>
                  <a:gd name="connsiteY6" fmla="*/ 106100 h 106141"/>
                  <a:gd name="connsiteX7" fmla="*/ 13972 w 67414"/>
                  <a:gd name="connsiteY7" fmla="*/ 100621 h 106141"/>
                  <a:gd name="connsiteX8" fmla="*/ 48627 w 67414"/>
                  <a:gd name="connsiteY8" fmla="*/ 14326 h 106141"/>
                  <a:gd name="connsiteX9" fmla="*/ 50956 w 67414"/>
                  <a:gd name="connsiteY9" fmla="*/ 103361 h 106141"/>
                  <a:gd name="connsiteX10" fmla="*/ 64654 w 67414"/>
                  <a:gd name="connsiteY10" fmla="*/ 104730 h 106141"/>
                  <a:gd name="connsiteX11" fmla="*/ 56983 w 67414"/>
                  <a:gd name="connsiteY11" fmla="*/ 2957 h 106141"/>
                  <a:gd name="connsiteX12" fmla="*/ 45751 w 67414"/>
                  <a:gd name="connsiteY12" fmla="*/ 354 h 10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7414" h="106141">
                    <a:moveTo>
                      <a:pt x="45751" y="354"/>
                    </a:moveTo>
                    <a:cubicBezTo>
                      <a:pt x="34930" y="3093"/>
                      <a:pt x="25342" y="19805"/>
                      <a:pt x="17534" y="39118"/>
                    </a:cubicBezTo>
                    <a:lnTo>
                      <a:pt x="18766" y="19668"/>
                    </a:lnTo>
                    <a:lnTo>
                      <a:pt x="5069" y="18709"/>
                    </a:lnTo>
                    <a:lnTo>
                      <a:pt x="1" y="98566"/>
                    </a:lnTo>
                    <a:cubicBezTo>
                      <a:pt x="-260" y="102265"/>
                      <a:pt x="2370" y="105539"/>
                      <a:pt x="6028" y="106100"/>
                    </a:cubicBezTo>
                    <a:lnTo>
                      <a:pt x="6986" y="106100"/>
                    </a:lnTo>
                    <a:cubicBezTo>
                      <a:pt x="10288" y="106073"/>
                      <a:pt x="13164" y="103826"/>
                      <a:pt x="13972" y="100621"/>
                    </a:cubicBezTo>
                    <a:cubicBezTo>
                      <a:pt x="23013" y="61857"/>
                      <a:pt x="38902" y="18435"/>
                      <a:pt x="48627" y="14326"/>
                    </a:cubicBezTo>
                    <a:cubicBezTo>
                      <a:pt x="53970" y="21585"/>
                      <a:pt x="55065" y="62130"/>
                      <a:pt x="50956" y="103361"/>
                    </a:cubicBezTo>
                    <a:lnTo>
                      <a:pt x="64654" y="104730"/>
                    </a:lnTo>
                    <a:cubicBezTo>
                      <a:pt x="67256" y="78431"/>
                      <a:pt x="71777" y="15832"/>
                      <a:pt x="56983" y="2957"/>
                    </a:cubicBezTo>
                    <a:cubicBezTo>
                      <a:pt x="53887" y="299"/>
                      <a:pt x="49696" y="-660"/>
                      <a:pt x="45751" y="35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01FE261D-7850-4A27-BA94-0E8D895FFA78}"/>
                  </a:ext>
                </a:extLst>
              </p:cNvPr>
              <p:cNvSpPr/>
              <p:nvPr/>
            </p:nvSpPr>
            <p:spPr>
              <a:xfrm>
                <a:off x="11870554" y="3370389"/>
                <a:ext cx="59037" cy="82639"/>
              </a:xfrm>
              <a:custGeom>
                <a:avLst/>
                <a:gdLst>
                  <a:gd name="connsiteX0" fmla="*/ 57376 w 59037"/>
                  <a:gd name="connsiteY0" fmla="*/ 81776 h 82639"/>
                  <a:gd name="connsiteX1" fmla="*/ 59020 w 59037"/>
                  <a:gd name="connsiteY1" fmla="*/ 81776 h 82639"/>
                  <a:gd name="connsiteX2" fmla="*/ 59020 w 59037"/>
                  <a:gd name="connsiteY2" fmla="*/ 68079 h 82639"/>
                  <a:gd name="connsiteX3" fmla="*/ 57376 w 59037"/>
                  <a:gd name="connsiteY3" fmla="*/ 68079 h 82639"/>
                  <a:gd name="connsiteX4" fmla="*/ 20803 w 59037"/>
                  <a:gd name="connsiteY4" fmla="*/ 64106 h 82639"/>
                  <a:gd name="connsiteX5" fmla="*/ 29296 w 59037"/>
                  <a:gd name="connsiteY5" fmla="*/ 53148 h 82639"/>
                  <a:gd name="connsiteX6" fmla="*/ 40939 w 59037"/>
                  <a:gd name="connsiteY6" fmla="*/ 7672 h 82639"/>
                  <a:gd name="connsiteX7" fmla="*/ 24091 w 59037"/>
                  <a:gd name="connsiteY7" fmla="*/ 138 h 82639"/>
                  <a:gd name="connsiteX8" fmla="*/ -17 w 59037"/>
                  <a:gd name="connsiteY8" fmla="*/ 28492 h 82639"/>
                  <a:gd name="connsiteX9" fmla="*/ 13681 w 59037"/>
                  <a:gd name="connsiteY9" fmla="*/ 33423 h 82639"/>
                  <a:gd name="connsiteX10" fmla="*/ 27378 w 59037"/>
                  <a:gd name="connsiteY10" fmla="*/ 14110 h 82639"/>
                  <a:gd name="connsiteX11" fmla="*/ 30940 w 59037"/>
                  <a:gd name="connsiteY11" fmla="*/ 16712 h 82639"/>
                  <a:gd name="connsiteX12" fmla="*/ 19571 w 59037"/>
                  <a:gd name="connsiteY12" fmla="*/ 44108 h 82639"/>
                  <a:gd name="connsiteX13" fmla="*/ 7243 w 59037"/>
                  <a:gd name="connsiteY13" fmla="*/ 65202 h 82639"/>
                  <a:gd name="connsiteX14" fmla="*/ 11078 w 59037"/>
                  <a:gd name="connsiteY14" fmla="*/ 74106 h 82639"/>
                  <a:gd name="connsiteX15" fmla="*/ 52993 w 59037"/>
                  <a:gd name="connsiteY15" fmla="*/ 82598 h 82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037" h="82639">
                    <a:moveTo>
                      <a:pt x="57376" y="81776"/>
                    </a:moveTo>
                    <a:lnTo>
                      <a:pt x="59020" y="81776"/>
                    </a:lnTo>
                    <a:lnTo>
                      <a:pt x="59020" y="68079"/>
                    </a:lnTo>
                    <a:lnTo>
                      <a:pt x="57376" y="68079"/>
                    </a:lnTo>
                    <a:cubicBezTo>
                      <a:pt x="45048" y="69668"/>
                      <a:pt x="32515" y="68298"/>
                      <a:pt x="20803" y="64106"/>
                    </a:cubicBezTo>
                    <a:cubicBezTo>
                      <a:pt x="23255" y="60175"/>
                      <a:pt x="26105" y="56504"/>
                      <a:pt x="29296" y="53148"/>
                    </a:cubicBezTo>
                    <a:cubicBezTo>
                      <a:pt x="39295" y="41642"/>
                      <a:pt x="54500" y="24246"/>
                      <a:pt x="40939" y="7672"/>
                    </a:cubicBezTo>
                    <a:cubicBezTo>
                      <a:pt x="37254" y="2111"/>
                      <a:pt x="30693" y="-821"/>
                      <a:pt x="24091" y="138"/>
                    </a:cubicBezTo>
                    <a:cubicBezTo>
                      <a:pt x="10393" y="2467"/>
                      <a:pt x="1490" y="24109"/>
                      <a:pt x="-17" y="28492"/>
                    </a:cubicBezTo>
                    <a:lnTo>
                      <a:pt x="13681" y="33423"/>
                    </a:lnTo>
                    <a:cubicBezTo>
                      <a:pt x="16831" y="24794"/>
                      <a:pt x="23132" y="14795"/>
                      <a:pt x="27378" y="14110"/>
                    </a:cubicBezTo>
                    <a:cubicBezTo>
                      <a:pt x="28337" y="14110"/>
                      <a:pt x="29844" y="15343"/>
                      <a:pt x="30940" y="16712"/>
                    </a:cubicBezTo>
                    <a:cubicBezTo>
                      <a:pt x="36008" y="22876"/>
                      <a:pt x="30940" y="30410"/>
                      <a:pt x="19571" y="44108"/>
                    </a:cubicBezTo>
                    <a:cubicBezTo>
                      <a:pt x="13215" y="49560"/>
                      <a:pt x="8873" y="56984"/>
                      <a:pt x="7243" y="65202"/>
                    </a:cubicBezTo>
                    <a:cubicBezTo>
                      <a:pt x="7284" y="68558"/>
                      <a:pt x="8667" y="71764"/>
                      <a:pt x="11078" y="74106"/>
                    </a:cubicBezTo>
                    <a:cubicBezTo>
                      <a:pt x="16968" y="79859"/>
                      <a:pt x="30118" y="82598"/>
                      <a:pt x="52993" y="825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64300CF1-9C97-466F-9A0F-0BDAA6422627}"/>
                  </a:ext>
                </a:extLst>
              </p:cNvPr>
              <p:cNvSpPr/>
              <p:nvPr/>
            </p:nvSpPr>
            <p:spPr>
              <a:xfrm>
                <a:off x="11783574" y="3173322"/>
                <a:ext cx="88470" cy="123964"/>
              </a:xfrm>
              <a:custGeom>
                <a:avLst/>
                <a:gdLst>
                  <a:gd name="connsiteX0" fmla="*/ 6147 w 88470"/>
                  <a:gd name="connsiteY0" fmla="*/ 107211 h 123964"/>
                  <a:gd name="connsiteX1" fmla="*/ 13681 w 88470"/>
                  <a:gd name="connsiteY1" fmla="*/ 101047 h 123964"/>
                  <a:gd name="connsiteX2" fmla="*/ 54774 w 88470"/>
                  <a:gd name="connsiteY2" fmla="*/ 25573 h 123964"/>
                  <a:gd name="connsiteX3" fmla="*/ 63677 w 88470"/>
                  <a:gd name="connsiteY3" fmla="*/ 28998 h 123964"/>
                  <a:gd name="connsiteX4" fmla="*/ 73403 w 88470"/>
                  <a:gd name="connsiteY4" fmla="*/ 114060 h 123964"/>
                  <a:gd name="connsiteX5" fmla="*/ 73403 w 88470"/>
                  <a:gd name="connsiteY5" fmla="*/ 123923 h 123964"/>
                  <a:gd name="connsiteX6" fmla="*/ 87101 w 88470"/>
                  <a:gd name="connsiteY6" fmla="*/ 123923 h 123964"/>
                  <a:gd name="connsiteX7" fmla="*/ 87101 w 88470"/>
                  <a:gd name="connsiteY7" fmla="*/ 115019 h 123964"/>
                  <a:gd name="connsiteX8" fmla="*/ 73403 w 88470"/>
                  <a:gd name="connsiteY8" fmla="*/ 19135 h 123964"/>
                  <a:gd name="connsiteX9" fmla="*/ 53815 w 88470"/>
                  <a:gd name="connsiteY9" fmla="*/ 11327 h 123964"/>
                  <a:gd name="connsiteX10" fmla="*/ 14503 w 88470"/>
                  <a:gd name="connsiteY10" fmla="*/ 45024 h 123964"/>
                  <a:gd name="connsiteX11" fmla="*/ 15324 w 88470"/>
                  <a:gd name="connsiteY11" fmla="*/ -42 h 123964"/>
                  <a:gd name="connsiteX12" fmla="*/ 1627 w 88470"/>
                  <a:gd name="connsiteY12" fmla="*/ -42 h 123964"/>
                  <a:gd name="connsiteX13" fmla="*/ -17 w 88470"/>
                  <a:gd name="connsiteY13" fmla="*/ 100226 h 123964"/>
                  <a:gd name="connsiteX14" fmla="*/ 6147 w 88470"/>
                  <a:gd name="connsiteY14" fmla="*/ 107211 h 123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470" h="123964">
                    <a:moveTo>
                      <a:pt x="6147" y="107211"/>
                    </a:moveTo>
                    <a:cubicBezTo>
                      <a:pt x="9887" y="107458"/>
                      <a:pt x="13188" y="104759"/>
                      <a:pt x="13681" y="101047"/>
                    </a:cubicBezTo>
                    <a:cubicBezTo>
                      <a:pt x="16283" y="80364"/>
                      <a:pt x="28748" y="26806"/>
                      <a:pt x="54774" y="25573"/>
                    </a:cubicBezTo>
                    <a:cubicBezTo>
                      <a:pt x="58116" y="25272"/>
                      <a:pt x="61404" y="26546"/>
                      <a:pt x="63677" y="28998"/>
                    </a:cubicBezTo>
                    <a:cubicBezTo>
                      <a:pt x="78060" y="43654"/>
                      <a:pt x="74636" y="94883"/>
                      <a:pt x="73403" y="114060"/>
                    </a:cubicBezTo>
                    <a:cubicBezTo>
                      <a:pt x="73403" y="118580"/>
                      <a:pt x="73403" y="122005"/>
                      <a:pt x="73403" y="123923"/>
                    </a:cubicBezTo>
                    <a:lnTo>
                      <a:pt x="87101" y="123923"/>
                    </a:lnTo>
                    <a:cubicBezTo>
                      <a:pt x="87101" y="122142"/>
                      <a:pt x="87101" y="118991"/>
                      <a:pt x="87101" y="115019"/>
                    </a:cubicBezTo>
                    <a:cubicBezTo>
                      <a:pt x="88744" y="90089"/>
                      <a:pt x="92169" y="38312"/>
                      <a:pt x="73403" y="19135"/>
                    </a:cubicBezTo>
                    <a:cubicBezTo>
                      <a:pt x="68335" y="13793"/>
                      <a:pt x="61171" y="10944"/>
                      <a:pt x="53815" y="11327"/>
                    </a:cubicBezTo>
                    <a:cubicBezTo>
                      <a:pt x="35323" y="12286"/>
                      <a:pt x="22858" y="27491"/>
                      <a:pt x="14503" y="45024"/>
                    </a:cubicBezTo>
                    <a:lnTo>
                      <a:pt x="15324" y="-42"/>
                    </a:lnTo>
                    <a:lnTo>
                      <a:pt x="1627" y="-42"/>
                    </a:lnTo>
                    <a:lnTo>
                      <a:pt x="-17" y="100226"/>
                    </a:lnTo>
                    <a:cubicBezTo>
                      <a:pt x="-44" y="103787"/>
                      <a:pt x="2613" y="106787"/>
                      <a:pt x="6147" y="107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0A804DB8-26F5-4A58-AF09-E85C88C25BE0}"/>
                  </a:ext>
                </a:extLst>
              </p:cNvPr>
              <p:cNvSpPr/>
              <p:nvPr/>
            </p:nvSpPr>
            <p:spPr>
              <a:xfrm>
                <a:off x="11977123" y="3195238"/>
                <a:ext cx="46024" cy="62872"/>
              </a:xfrm>
              <a:custGeom>
                <a:avLst/>
                <a:gdLst>
                  <a:gd name="connsiteX0" fmla="*/ 18492 w 46024"/>
                  <a:gd name="connsiteY0" fmla="*/ 62872 h 62872"/>
                  <a:gd name="connsiteX1" fmla="*/ 32601 w 46024"/>
                  <a:gd name="connsiteY1" fmla="*/ 62872 h 62872"/>
                  <a:gd name="connsiteX2" fmla="*/ 32601 w 46024"/>
                  <a:gd name="connsiteY2" fmla="*/ 32601 h 62872"/>
                  <a:gd name="connsiteX3" fmla="*/ 46024 w 46024"/>
                  <a:gd name="connsiteY3" fmla="*/ 32601 h 62872"/>
                  <a:gd name="connsiteX4" fmla="*/ 46024 w 46024"/>
                  <a:gd name="connsiteY4" fmla="*/ 18355 h 62872"/>
                  <a:gd name="connsiteX5" fmla="*/ 32601 w 46024"/>
                  <a:gd name="connsiteY5" fmla="*/ 18355 h 62872"/>
                  <a:gd name="connsiteX6" fmla="*/ 32601 w 46024"/>
                  <a:gd name="connsiteY6" fmla="*/ 0 h 62872"/>
                  <a:gd name="connsiteX7" fmla="*/ 18492 w 46024"/>
                  <a:gd name="connsiteY7" fmla="*/ 0 h 62872"/>
                  <a:gd name="connsiteX8" fmla="*/ 18492 w 46024"/>
                  <a:gd name="connsiteY8" fmla="*/ 18355 h 62872"/>
                  <a:gd name="connsiteX9" fmla="*/ 0 w 46024"/>
                  <a:gd name="connsiteY9" fmla="*/ 18355 h 62872"/>
                  <a:gd name="connsiteX10" fmla="*/ 0 w 46024"/>
                  <a:gd name="connsiteY10" fmla="*/ 32601 h 62872"/>
                  <a:gd name="connsiteX11" fmla="*/ 18492 w 46024"/>
                  <a:gd name="connsiteY11" fmla="*/ 32601 h 62872"/>
                  <a:gd name="connsiteX12" fmla="*/ 18492 w 46024"/>
                  <a:gd name="connsiteY12" fmla="*/ 62872 h 62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6024" h="62872">
                    <a:moveTo>
                      <a:pt x="18492" y="62872"/>
                    </a:moveTo>
                    <a:lnTo>
                      <a:pt x="32601" y="62872"/>
                    </a:lnTo>
                    <a:lnTo>
                      <a:pt x="32601" y="32601"/>
                    </a:lnTo>
                    <a:lnTo>
                      <a:pt x="46024" y="32601"/>
                    </a:lnTo>
                    <a:lnTo>
                      <a:pt x="46024" y="18355"/>
                    </a:lnTo>
                    <a:lnTo>
                      <a:pt x="32601" y="18355"/>
                    </a:lnTo>
                    <a:lnTo>
                      <a:pt x="32601" y="0"/>
                    </a:lnTo>
                    <a:lnTo>
                      <a:pt x="18492" y="0"/>
                    </a:lnTo>
                    <a:lnTo>
                      <a:pt x="18492" y="18355"/>
                    </a:lnTo>
                    <a:lnTo>
                      <a:pt x="0" y="18355"/>
                    </a:lnTo>
                    <a:lnTo>
                      <a:pt x="0" y="32601"/>
                    </a:lnTo>
                    <a:lnTo>
                      <a:pt x="18492" y="32601"/>
                    </a:lnTo>
                    <a:lnTo>
                      <a:pt x="18492" y="628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802F39B2-5FC7-4692-8F25-CC3B01FB357A}"/>
                  </a:ext>
                </a:extLst>
              </p:cNvPr>
              <p:cNvSpPr/>
              <p:nvPr/>
            </p:nvSpPr>
            <p:spPr>
              <a:xfrm>
                <a:off x="12062747" y="3173129"/>
                <a:ext cx="100801" cy="104039"/>
              </a:xfrm>
              <a:custGeom>
                <a:avLst/>
                <a:gdLst>
                  <a:gd name="connsiteX0" fmla="*/ 7914 w 100801"/>
                  <a:gd name="connsiteY0" fmla="*/ 103980 h 104039"/>
                  <a:gd name="connsiteX1" fmla="*/ 7914 w 100801"/>
                  <a:gd name="connsiteY1" fmla="*/ 103980 h 104039"/>
                  <a:gd name="connsiteX2" fmla="*/ 14626 w 100801"/>
                  <a:gd name="connsiteY2" fmla="*/ 96857 h 104039"/>
                  <a:gd name="connsiteX3" fmla="*/ 14626 w 100801"/>
                  <a:gd name="connsiteY3" fmla="*/ 89050 h 104039"/>
                  <a:gd name="connsiteX4" fmla="*/ 38049 w 100801"/>
                  <a:gd name="connsiteY4" fmla="*/ 39053 h 104039"/>
                  <a:gd name="connsiteX5" fmla="*/ 74485 w 100801"/>
                  <a:gd name="connsiteY5" fmla="*/ 14671 h 104039"/>
                  <a:gd name="connsiteX6" fmla="*/ 82018 w 100801"/>
                  <a:gd name="connsiteY6" fmla="*/ 33163 h 104039"/>
                  <a:gd name="connsiteX7" fmla="*/ 87087 w 100801"/>
                  <a:gd name="connsiteY7" fmla="*/ 101651 h 104039"/>
                  <a:gd name="connsiteX8" fmla="*/ 100784 w 100801"/>
                  <a:gd name="connsiteY8" fmla="*/ 101651 h 104039"/>
                  <a:gd name="connsiteX9" fmla="*/ 95579 w 100801"/>
                  <a:gd name="connsiteY9" fmla="*/ 31108 h 104039"/>
                  <a:gd name="connsiteX10" fmla="*/ 78457 w 100801"/>
                  <a:gd name="connsiteY10" fmla="*/ 973 h 104039"/>
                  <a:gd name="connsiteX11" fmla="*/ 27502 w 100801"/>
                  <a:gd name="connsiteY11" fmla="*/ 28369 h 104039"/>
                  <a:gd name="connsiteX12" fmla="*/ 13804 w 100801"/>
                  <a:gd name="connsiteY12" fmla="*/ 45080 h 104039"/>
                  <a:gd name="connsiteX13" fmla="*/ 13804 w 100801"/>
                  <a:gd name="connsiteY13" fmla="*/ 7959 h 104039"/>
                  <a:gd name="connsiteX14" fmla="*/ 106 w 100801"/>
                  <a:gd name="connsiteY14" fmla="*/ 7959 h 104039"/>
                  <a:gd name="connsiteX15" fmla="*/ 106 w 100801"/>
                  <a:gd name="connsiteY15" fmla="*/ 88502 h 104039"/>
                  <a:gd name="connsiteX16" fmla="*/ 106 w 100801"/>
                  <a:gd name="connsiteY16" fmla="*/ 96994 h 104039"/>
                  <a:gd name="connsiteX17" fmla="*/ 7613 w 100801"/>
                  <a:gd name="connsiteY17" fmla="*/ 103994 h 104039"/>
                  <a:gd name="connsiteX18" fmla="*/ 7914 w 100801"/>
                  <a:gd name="connsiteY18" fmla="*/ 103980 h 104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0801" h="104039">
                    <a:moveTo>
                      <a:pt x="7914" y="103980"/>
                    </a:moveTo>
                    <a:lnTo>
                      <a:pt x="7914" y="103980"/>
                    </a:lnTo>
                    <a:cubicBezTo>
                      <a:pt x="11681" y="103761"/>
                      <a:pt x="14626" y="100638"/>
                      <a:pt x="14626" y="96857"/>
                    </a:cubicBezTo>
                    <a:lnTo>
                      <a:pt x="14626" y="89050"/>
                    </a:lnTo>
                    <a:cubicBezTo>
                      <a:pt x="16077" y="70078"/>
                      <a:pt x="24406" y="52299"/>
                      <a:pt x="38049" y="39053"/>
                    </a:cubicBezTo>
                    <a:cubicBezTo>
                      <a:pt x="61883" y="15219"/>
                      <a:pt x="71060" y="13575"/>
                      <a:pt x="74485" y="14671"/>
                    </a:cubicBezTo>
                    <a:cubicBezTo>
                      <a:pt x="77909" y="15767"/>
                      <a:pt x="80649" y="22616"/>
                      <a:pt x="82018" y="33163"/>
                    </a:cubicBezTo>
                    <a:cubicBezTo>
                      <a:pt x="85059" y="55874"/>
                      <a:pt x="86758" y="78735"/>
                      <a:pt x="87087" y="101651"/>
                    </a:cubicBezTo>
                    <a:lnTo>
                      <a:pt x="100784" y="101651"/>
                    </a:lnTo>
                    <a:cubicBezTo>
                      <a:pt x="100483" y="78050"/>
                      <a:pt x="98743" y="54490"/>
                      <a:pt x="95579" y="31108"/>
                    </a:cubicBezTo>
                    <a:cubicBezTo>
                      <a:pt x="93387" y="13986"/>
                      <a:pt x="87771" y="3713"/>
                      <a:pt x="78457" y="973"/>
                    </a:cubicBezTo>
                    <a:cubicBezTo>
                      <a:pt x="66266" y="-3136"/>
                      <a:pt x="51062" y="5083"/>
                      <a:pt x="27502" y="28369"/>
                    </a:cubicBezTo>
                    <a:cubicBezTo>
                      <a:pt x="22324" y="33410"/>
                      <a:pt x="17735" y="39012"/>
                      <a:pt x="13804" y="45080"/>
                    </a:cubicBezTo>
                    <a:lnTo>
                      <a:pt x="13804" y="7959"/>
                    </a:lnTo>
                    <a:lnTo>
                      <a:pt x="106" y="7959"/>
                    </a:lnTo>
                    <a:lnTo>
                      <a:pt x="106" y="88502"/>
                    </a:lnTo>
                    <a:cubicBezTo>
                      <a:pt x="-58" y="91337"/>
                      <a:pt x="-58" y="94173"/>
                      <a:pt x="106" y="96994"/>
                    </a:cubicBezTo>
                    <a:cubicBezTo>
                      <a:pt x="243" y="101008"/>
                      <a:pt x="3612" y="104131"/>
                      <a:pt x="7613" y="103994"/>
                    </a:cubicBezTo>
                    <a:cubicBezTo>
                      <a:pt x="7708" y="103994"/>
                      <a:pt x="7818" y="103994"/>
                      <a:pt x="7914" y="1039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98DE6374-31E7-4F36-B2CD-B905A020F548}"/>
                  </a:ext>
                </a:extLst>
              </p:cNvPr>
              <p:cNvSpPr/>
              <p:nvPr/>
            </p:nvSpPr>
            <p:spPr>
              <a:xfrm>
                <a:off x="12186287" y="3230578"/>
                <a:ext cx="44243" cy="14245"/>
              </a:xfrm>
              <a:custGeom>
                <a:avLst/>
                <a:gdLst>
                  <a:gd name="connsiteX0" fmla="*/ 0 w 44243"/>
                  <a:gd name="connsiteY0" fmla="*/ 0 h 14245"/>
                  <a:gd name="connsiteX1" fmla="*/ 44244 w 44243"/>
                  <a:gd name="connsiteY1" fmla="*/ 0 h 14245"/>
                  <a:gd name="connsiteX2" fmla="*/ 44244 w 44243"/>
                  <a:gd name="connsiteY2" fmla="*/ 14246 h 14245"/>
                  <a:gd name="connsiteX3" fmla="*/ 0 w 44243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43" h="14245">
                    <a:moveTo>
                      <a:pt x="0" y="0"/>
                    </a:moveTo>
                    <a:lnTo>
                      <a:pt x="44244" y="0"/>
                    </a:lnTo>
                    <a:lnTo>
                      <a:pt x="44244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236ED3C2-5403-4775-8F89-479CAEC490C0}"/>
                  </a:ext>
                </a:extLst>
              </p:cNvPr>
              <p:cNvSpPr/>
              <p:nvPr/>
            </p:nvSpPr>
            <p:spPr>
              <a:xfrm>
                <a:off x="12261076" y="3156198"/>
                <a:ext cx="45750" cy="113966"/>
              </a:xfrm>
              <a:custGeom>
                <a:avLst/>
                <a:gdLst>
                  <a:gd name="connsiteX0" fmla="*/ 30803 w 45750"/>
                  <a:gd name="connsiteY0" fmla="*/ 42834 h 113966"/>
                  <a:gd name="connsiteX1" fmla="*/ 32036 w 45750"/>
                  <a:gd name="connsiteY1" fmla="*/ 113925 h 113966"/>
                  <a:gd name="connsiteX2" fmla="*/ 45733 w 45750"/>
                  <a:gd name="connsiteY2" fmla="*/ 113925 h 113966"/>
                  <a:gd name="connsiteX3" fmla="*/ 44090 w 45750"/>
                  <a:gd name="connsiteY3" fmla="*/ 6946 h 113966"/>
                  <a:gd name="connsiteX4" fmla="*/ 36830 w 45750"/>
                  <a:gd name="connsiteY4" fmla="*/ -40 h 113966"/>
                  <a:gd name="connsiteX5" fmla="*/ 30392 w 45750"/>
                  <a:gd name="connsiteY5" fmla="*/ 4343 h 113966"/>
                  <a:gd name="connsiteX6" fmla="*/ 18475 w 45750"/>
                  <a:gd name="connsiteY6" fmla="*/ 35026 h 113966"/>
                  <a:gd name="connsiteX7" fmla="*/ -17 w 45750"/>
                  <a:gd name="connsiteY7" fmla="*/ 59545 h 113966"/>
                  <a:gd name="connsiteX8" fmla="*/ 9434 w 45750"/>
                  <a:gd name="connsiteY8" fmla="*/ 70092 h 113966"/>
                  <a:gd name="connsiteX9" fmla="*/ 30803 w 45750"/>
                  <a:gd name="connsiteY9" fmla="*/ 42834 h 113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750" h="113966">
                    <a:moveTo>
                      <a:pt x="30803" y="42834"/>
                    </a:moveTo>
                    <a:lnTo>
                      <a:pt x="32036" y="113925"/>
                    </a:lnTo>
                    <a:lnTo>
                      <a:pt x="45733" y="113925"/>
                    </a:lnTo>
                    <a:lnTo>
                      <a:pt x="44090" y="6946"/>
                    </a:lnTo>
                    <a:cubicBezTo>
                      <a:pt x="44021" y="3015"/>
                      <a:pt x="40761" y="-122"/>
                      <a:pt x="36830" y="-40"/>
                    </a:cubicBezTo>
                    <a:cubicBezTo>
                      <a:pt x="34008" y="15"/>
                      <a:pt x="31474" y="1727"/>
                      <a:pt x="30392" y="4343"/>
                    </a:cubicBezTo>
                    <a:cubicBezTo>
                      <a:pt x="30392" y="4343"/>
                      <a:pt x="23543" y="21465"/>
                      <a:pt x="18475" y="35026"/>
                    </a:cubicBezTo>
                    <a:cubicBezTo>
                      <a:pt x="13900" y="44286"/>
                      <a:pt x="7626" y="52600"/>
                      <a:pt x="-17" y="59545"/>
                    </a:cubicBezTo>
                    <a:lnTo>
                      <a:pt x="9434" y="70092"/>
                    </a:lnTo>
                    <a:cubicBezTo>
                      <a:pt x="18105" y="62339"/>
                      <a:pt x="25337" y="53107"/>
                      <a:pt x="30803" y="4283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A49E12F0-467C-4D94-88C2-FB167E40226C}"/>
                  </a:ext>
                </a:extLst>
              </p:cNvPr>
              <p:cNvSpPr/>
              <p:nvPr/>
            </p:nvSpPr>
            <p:spPr>
              <a:xfrm>
                <a:off x="11884065" y="3092142"/>
                <a:ext cx="77304" cy="92412"/>
              </a:xfrm>
              <a:custGeom>
                <a:avLst/>
                <a:gdLst>
                  <a:gd name="connsiteX0" fmla="*/ 32770 w 77304"/>
                  <a:gd name="connsiteY0" fmla="*/ 92371 h 92412"/>
                  <a:gd name="connsiteX1" fmla="*/ 77288 w 77304"/>
                  <a:gd name="connsiteY1" fmla="*/ 87988 h 92412"/>
                  <a:gd name="connsiteX2" fmla="*/ 74959 w 77304"/>
                  <a:gd name="connsiteY2" fmla="*/ 74290 h 92412"/>
                  <a:gd name="connsiteX3" fmla="*/ 15648 w 77304"/>
                  <a:gd name="connsiteY3" fmla="*/ 76893 h 92412"/>
                  <a:gd name="connsiteX4" fmla="*/ 40167 w 77304"/>
                  <a:gd name="connsiteY4" fmla="*/ 59908 h 92412"/>
                  <a:gd name="connsiteX5" fmla="*/ 65919 w 77304"/>
                  <a:gd name="connsiteY5" fmla="*/ 23335 h 92412"/>
                  <a:gd name="connsiteX6" fmla="*/ 43181 w 77304"/>
                  <a:gd name="connsiteY6" fmla="*/ 48 h 92412"/>
                  <a:gd name="connsiteX7" fmla="*/ 16470 w 77304"/>
                  <a:gd name="connsiteY7" fmla="*/ 15116 h 92412"/>
                  <a:gd name="connsiteX8" fmla="*/ 29209 w 77304"/>
                  <a:gd name="connsiteY8" fmla="*/ 21554 h 92412"/>
                  <a:gd name="connsiteX9" fmla="*/ 41126 w 77304"/>
                  <a:gd name="connsiteY9" fmla="*/ 14294 h 92412"/>
                  <a:gd name="connsiteX10" fmla="*/ 51673 w 77304"/>
                  <a:gd name="connsiteY10" fmla="*/ 27033 h 92412"/>
                  <a:gd name="connsiteX11" fmla="*/ 33181 w 77304"/>
                  <a:gd name="connsiteY11" fmla="*/ 47169 h 92412"/>
                  <a:gd name="connsiteX12" fmla="*/ 3594 w 77304"/>
                  <a:gd name="connsiteY12" fmla="*/ 68400 h 92412"/>
                  <a:gd name="connsiteX13" fmla="*/ 1402 w 77304"/>
                  <a:gd name="connsiteY13" fmla="*/ 83741 h 92412"/>
                  <a:gd name="connsiteX14" fmla="*/ 32770 w 77304"/>
                  <a:gd name="connsiteY14" fmla="*/ 92371 h 92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304" h="92412">
                    <a:moveTo>
                      <a:pt x="32770" y="92371"/>
                    </a:moveTo>
                    <a:cubicBezTo>
                      <a:pt x="47701" y="92029"/>
                      <a:pt x="62576" y="90563"/>
                      <a:pt x="77288" y="87988"/>
                    </a:cubicBezTo>
                    <a:lnTo>
                      <a:pt x="74959" y="74290"/>
                    </a:lnTo>
                    <a:cubicBezTo>
                      <a:pt x="55454" y="78276"/>
                      <a:pt x="35428" y="79153"/>
                      <a:pt x="15648" y="76893"/>
                    </a:cubicBezTo>
                    <a:cubicBezTo>
                      <a:pt x="22524" y="69551"/>
                      <a:pt x="30880" y="63756"/>
                      <a:pt x="40167" y="59908"/>
                    </a:cubicBezTo>
                    <a:cubicBezTo>
                      <a:pt x="53865" y="52785"/>
                      <a:pt x="71535" y="44018"/>
                      <a:pt x="65919" y="23335"/>
                    </a:cubicBezTo>
                    <a:cubicBezTo>
                      <a:pt x="60303" y="2651"/>
                      <a:pt x="48249" y="596"/>
                      <a:pt x="43181" y="48"/>
                    </a:cubicBezTo>
                    <a:cubicBezTo>
                      <a:pt x="32030" y="-856"/>
                      <a:pt x="21470" y="5117"/>
                      <a:pt x="16470" y="15116"/>
                    </a:cubicBezTo>
                    <a:lnTo>
                      <a:pt x="29209" y="21554"/>
                    </a:lnTo>
                    <a:cubicBezTo>
                      <a:pt x="31360" y="16951"/>
                      <a:pt x="36058" y="14089"/>
                      <a:pt x="41126" y="14294"/>
                    </a:cubicBezTo>
                    <a:cubicBezTo>
                      <a:pt x="47564" y="14294"/>
                      <a:pt x="50441" y="22513"/>
                      <a:pt x="51673" y="27033"/>
                    </a:cubicBezTo>
                    <a:cubicBezTo>
                      <a:pt x="54002" y="35389"/>
                      <a:pt x="49755" y="38813"/>
                      <a:pt x="33181" y="47169"/>
                    </a:cubicBezTo>
                    <a:cubicBezTo>
                      <a:pt x="21867" y="51963"/>
                      <a:pt x="11758" y="59223"/>
                      <a:pt x="3594" y="68400"/>
                    </a:cubicBezTo>
                    <a:cubicBezTo>
                      <a:pt x="-241" y="72564"/>
                      <a:pt x="-1104" y="78660"/>
                      <a:pt x="1402" y="83741"/>
                    </a:cubicBezTo>
                    <a:cubicBezTo>
                      <a:pt x="5923" y="90042"/>
                      <a:pt x="17840" y="92371"/>
                      <a:pt x="32770" y="923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1C57205D-D418-41A9-9E03-AF22184C91E6}"/>
                  </a:ext>
                </a:extLst>
              </p:cNvPr>
              <p:cNvSpPr/>
              <p:nvPr/>
            </p:nvSpPr>
            <p:spPr>
              <a:xfrm>
                <a:off x="12416545" y="3021962"/>
                <a:ext cx="94103" cy="126429"/>
              </a:xfrm>
              <a:custGeom>
                <a:avLst/>
                <a:gdLst>
                  <a:gd name="connsiteX0" fmla="*/ 49431 w 94103"/>
                  <a:gd name="connsiteY0" fmla="*/ 41599 h 126429"/>
                  <a:gd name="connsiteX1" fmla="*/ 30118 w 94103"/>
                  <a:gd name="connsiteY1" fmla="*/ 43517 h 126429"/>
                  <a:gd name="connsiteX2" fmla="*/ 36829 w 94103"/>
                  <a:gd name="connsiteY2" fmla="*/ 24751 h 126429"/>
                  <a:gd name="connsiteX3" fmla="*/ 94086 w 94103"/>
                  <a:gd name="connsiteY3" fmla="*/ 13656 h 126429"/>
                  <a:gd name="connsiteX4" fmla="*/ 91346 w 94103"/>
                  <a:gd name="connsiteY4" fmla="*/ -42 h 126429"/>
                  <a:gd name="connsiteX5" fmla="*/ 30118 w 94103"/>
                  <a:gd name="connsiteY5" fmla="*/ 11875 h 126429"/>
                  <a:gd name="connsiteX6" fmla="*/ 24776 w 94103"/>
                  <a:gd name="connsiteY6" fmla="*/ 16396 h 126429"/>
                  <a:gd name="connsiteX7" fmla="*/ 9571 w 94103"/>
                  <a:gd name="connsiteY7" fmla="*/ 58859 h 126429"/>
                  <a:gd name="connsiteX8" fmla="*/ 12311 w 94103"/>
                  <a:gd name="connsiteY8" fmla="*/ 67214 h 126429"/>
                  <a:gd name="connsiteX9" fmla="*/ 21077 w 94103"/>
                  <a:gd name="connsiteY9" fmla="*/ 67214 h 126429"/>
                  <a:gd name="connsiteX10" fmla="*/ 45185 w 94103"/>
                  <a:gd name="connsiteY10" fmla="*/ 56256 h 126429"/>
                  <a:gd name="connsiteX11" fmla="*/ 53404 w 94103"/>
                  <a:gd name="connsiteY11" fmla="*/ 69954 h 126429"/>
                  <a:gd name="connsiteX12" fmla="*/ 37104 w 94103"/>
                  <a:gd name="connsiteY12" fmla="*/ 112006 h 126429"/>
                  <a:gd name="connsiteX13" fmla="*/ 12037 w 94103"/>
                  <a:gd name="connsiteY13" fmla="*/ 98308 h 126429"/>
                  <a:gd name="connsiteX14" fmla="*/ -17 w 94103"/>
                  <a:gd name="connsiteY14" fmla="*/ 105705 h 126429"/>
                  <a:gd name="connsiteX15" fmla="*/ 31898 w 94103"/>
                  <a:gd name="connsiteY15" fmla="*/ 126388 h 126429"/>
                  <a:gd name="connsiteX16" fmla="*/ 42994 w 94103"/>
                  <a:gd name="connsiteY16" fmla="*/ 124197 h 126429"/>
                  <a:gd name="connsiteX17" fmla="*/ 68061 w 94103"/>
                  <a:gd name="connsiteY17" fmla="*/ 66118 h 126429"/>
                  <a:gd name="connsiteX18" fmla="*/ 49431 w 94103"/>
                  <a:gd name="connsiteY18" fmla="*/ 41599 h 126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4103" h="126429">
                    <a:moveTo>
                      <a:pt x="49431" y="41599"/>
                    </a:moveTo>
                    <a:cubicBezTo>
                      <a:pt x="42966" y="39956"/>
                      <a:pt x="36131" y="40641"/>
                      <a:pt x="30118" y="43517"/>
                    </a:cubicBezTo>
                    <a:lnTo>
                      <a:pt x="36829" y="24751"/>
                    </a:lnTo>
                    <a:lnTo>
                      <a:pt x="94086" y="13656"/>
                    </a:lnTo>
                    <a:lnTo>
                      <a:pt x="91346" y="-42"/>
                    </a:lnTo>
                    <a:lnTo>
                      <a:pt x="30118" y="11875"/>
                    </a:lnTo>
                    <a:cubicBezTo>
                      <a:pt x="27666" y="12341"/>
                      <a:pt x="25639" y="14053"/>
                      <a:pt x="24776" y="16396"/>
                    </a:cubicBezTo>
                    <a:lnTo>
                      <a:pt x="9571" y="58859"/>
                    </a:lnTo>
                    <a:cubicBezTo>
                      <a:pt x="8393" y="61940"/>
                      <a:pt x="9544" y="65420"/>
                      <a:pt x="12311" y="67214"/>
                    </a:cubicBezTo>
                    <a:cubicBezTo>
                      <a:pt x="14872" y="69282"/>
                      <a:pt x="18516" y="69282"/>
                      <a:pt x="21077" y="67214"/>
                    </a:cubicBezTo>
                    <a:cubicBezTo>
                      <a:pt x="25871" y="62557"/>
                      <a:pt x="38063" y="53516"/>
                      <a:pt x="45185" y="56256"/>
                    </a:cubicBezTo>
                    <a:cubicBezTo>
                      <a:pt x="49842" y="57626"/>
                      <a:pt x="52308" y="64612"/>
                      <a:pt x="53404" y="69954"/>
                    </a:cubicBezTo>
                    <a:cubicBezTo>
                      <a:pt x="58130" y="86048"/>
                      <a:pt x="51445" y="103308"/>
                      <a:pt x="37104" y="112006"/>
                    </a:cubicBezTo>
                    <a:cubicBezTo>
                      <a:pt x="28200" y="115430"/>
                      <a:pt x="19296" y="110773"/>
                      <a:pt x="12037" y="98308"/>
                    </a:cubicBezTo>
                    <a:lnTo>
                      <a:pt x="-17" y="105705"/>
                    </a:lnTo>
                    <a:cubicBezTo>
                      <a:pt x="6147" y="117813"/>
                      <a:pt x="18324" y="125703"/>
                      <a:pt x="31898" y="126388"/>
                    </a:cubicBezTo>
                    <a:cubicBezTo>
                      <a:pt x="35707" y="126388"/>
                      <a:pt x="39473" y="125649"/>
                      <a:pt x="42994" y="124197"/>
                    </a:cubicBezTo>
                    <a:cubicBezTo>
                      <a:pt x="63924" y="113101"/>
                      <a:pt x="74348" y="88966"/>
                      <a:pt x="68061" y="66118"/>
                    </a:cubicBezTo>
                    <a:cubicBezTo>
                      <a:pt x="66964" y="55092"/>
                      <a:pt x="59759" y="45613"/>
                      <a:pt x="49431" y="4159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3AD364E5-ADB7-431C-9E48-22DCC2854D8A}"/>
                  </a:ext>
                </a:extLst>
              </p:cNvPr>
              <p:cNvSpPr/>
              <p:nvPr/>
            </p:nvSpPr>
            <p:spPr>
              <a:xfrm>
                <a:off x="11745768" y="3337695"/>
                <a:ext cx="598726" cy="14245"/>
              </a:xfrm>
              <a:custGeom>
                <a:avLst/>
                <a:gdLst>
                  <a:gd name="connsiteX0" fmla="*/ 0 w 598726"/>
                  <a:gd name="connsiteY0" fmla="*/ 0 h 14245"/>
                  <a:gd name="connsiteX1" fmla="*/ 598727 w 598726"/>
                  <a:gd name="connsiteY1" fmla="*/ 0 h 14245"/>
                  <a:gd name="connsiteX2" fmla="*/ 598727 w 598726"/>
                  <a:gd name="connsiteY2" fmla="*/ 14246 h 14245"/>
                  <a:gd name="connsiteX3" fmla="*/ 0 w 598726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8726" h="14245">
                    <a:moveTo>
                      <a:pt x="0" y="0"/>
                    </a:moveTo>
                    <a:lnTo>
                      <a:pt x="598727" y="0"/>
                    </a:lnTo>
                    <a:lnTo>
                      <a:pt x="59872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7DF819E6-800D-4F13-8B6A-E724BF537D39}"/>
                  </a:ext>
                </a:extLst>
              </p:cNvPr>
              <p:cNvSpPr/>
              <p:nvPr/>
            </p:nvSpPr>
            <p:spPr>
              <a:xfrm>
                <a:off x="11893840" y="3492205"/>
                <a:ext cx="93418" cy="14245"/>
              </a:xfrm>
              <a:custGeom>
                <a:avLst/>
                <a:gdLst>
                  <a:gd name="connsiteX0" fmla="*/ 0 w 93418"/>
                  <a:gd name="connsiteY0" fmla="*/ 0 h 14245"/>
                  <a:gd name="connsiteX1" fmla="*/ 93418 w 93418"/>
                  <a:gd name="connsiteY1" fmla="*/ 0 h 14245"/>
                  <a:gd name="connsiteX2" fmla="*/ 93418 w 93418"/>
                  <a:gd name="connsiteY2" fmla="*/ 14245 h 14245"/>
                  <a:gd name="connsiteX3" fmla="*/ 0 w 93418"/>
                  <a:gd name="connsiteY3" fmla="*/ 14245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4245">
                    <a:moveTo>
                      <a:pt x="0" y="0"/>
                    </a:moveTo>
                    <a:lnTo>
                      <a:pt x="93418" y="0"/>
                    </a:lnTo>
                    <a:lnTo>
                      <a:pt x="93418" y="14245"/>
                    </a:lnTo>
                    <a:lnTo>
                      <a:pt x="0" y="14245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8263FC9A-077B-4D1D-9787-592404937902}"/>
                  </a:ext>
                </a:extLst>
              </p:cNvPr>
              <p:cNvSpPr/>
              <p:nvPr/>
            </p:nvSpPr>
            <p:spPr>
              <a:xfrm>
                <a:off x="12004184" y="3434224"/>
                <a:ext cx="70055" cy="107840"/>
              </a:xfrm>
              <a:custGeom>
                <a:avLst/>
                <a:gdLst>
                  <a:gd name="connsiteX0" fmla="*/ 54286 w 70055"/>
                  <a:gd name="connsiteY0" fmla="*/ 18764 h 107840"/>
                  <a:gd name="connsiteX1" fmla="*/ 40589 w 70055"/>
                  <a:gd name="connsiteY1" fmla="*/ -2 h 107840"/>
                  <a:gd name="connsiteX2" fmla="*/ 14426 w 70055"/>
                  <a:gd name="connsiteY2" fmla="*/ 30270 h 107840"/>
                  <a:gd name="connsiteX3" fmla="*/ 28124 w 70055"/>
                  <a:gd name="connsiteY3" fmla="*/ 35475 h 107840"/>
                  <a:gd name="connsiteX4" fmla="*/ 38808 w 70055"/>
                  <a:gd name="connsiteY4" fmla="*/ 15750 h 107840"/>
                  <a:gd name="connsiteX5" fmla="*/ 40178 w 70055"/>
                  <a:gd name="connsiteY5" fmla="*/ 21229 h 107840"/>
                  <a:gd name="connsiteX6" fmla="*/ 8262 w 70055"/>
                  <a:gd name="connsiteY6" fmla="*/ 76020 h 107840"/>
                  <a:gd name="connsiteX7" fmla="*/ 4290 w 70055"/>
                  <a:gd name="connsiteY7" fmla="*/ 78897 h 107840"/>
                  <a:gd name="connsiteX8" fmla="*/ 317 w 70055"/>
                  <a:gd name="connsiteY8" fmla="*/ 89307 h 107840"/>
                  <a:gd name="connsiteX9" fmla="*/ 68806 w 70055"/>
                  <a:gd name="connsiteY9" fmla="*/ 107799 h 107840"/>
                  <a:gd name="connsiteX10" fmla="*/ 70039 w 70055"/>
                  <a:gd name="connsiteY10" fmla="*/ 94101 h 107840"/>
                  <a:gd name="connsiteX11" fmla="*/ 18672 w 70055"/>
                  <a:gd name="connsiteY11" fmla="*/ 86293 h 107840"/>
                  <a:gd name="connsiteX12" fmla="*/ 54286 w 70055"/>
                  <a:gd name="connsiteY12" fmla="*/ 18764 h 10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055" h="107840">
                    <a:moveTo>
                      <a:pt x="54286" y="18764"/>
                    </a:moveTo>
                    <a:cubicBezTo>
                      <a:pt x="53464" y="13833"/>
                      <a:pt x="51136" y="957"/>
                      <a:pt x="40589" y="-2"/>
                    </a:cubicBezTo>
                    <a:cubicBezTo>
                      <a:pt x="30041" y="-961"/>
                      <a:pt x="20179" y="15750"/>
                      <a:pt x="14426" y="30270"/>
                    </a:cubicBezTo>
                    <a:lnTo>
                      <a:pt x="28124" y="35475"/>
                    </a:lnTo>
                    <a:cubicBezTo>
                      <a:pt x="30822" y="28462"/>
                      <a:pt x="34411" y="21832"/>
                      <a:pt x="38808" y="15750"/>
                    </a:cubicBezTo>
                    <a:cubicBezTo>
                      <a:pt x="39411" y="17531"/>
                      <a:pt x="39876" y="19366"/>
                      <a:pt x="40178" y="21229"/>
                    </a:cubicBezTo>
                    <a:cubicBezTo>
                      <a:pt x="45246" y="48625"/>
                      <a:pt x="22097" y="65884"/>
                      <a:pt x="8262" y="76020"/>
                    </a:cubicBezTo>
                    <a:lnTo>
                      <a:pt x="4290" y="78897"/>
                    </a:lnTo>
                    <a:cubicBezTo>
                      <a:pt x="838" y="81129"/>
                      <a:pt x="-765" y="85348"/>
                      <a:pt x="317" y="89307"/>
                    </a:cubicBezTo>
                    <a:cubicBezTo>
                      <a:pt x="1550" y="93553"/>
                      <a:pt x="4016" y="102183"/>
                      <a:pt x="68806" y="107799"/>
                    </a:cubicBezTo>
                    <a:lnTo>
                      <a:pt x="70039" y="94101"/>
                    </a:lnTo>
                    <a:cubicBezTo>
                      <a:pt x="52752" y="92773"/>
                      <a:pt x="35575" y="90170"/>
                      <a:pt x="18672" y="86293"/>
                    </a:cubicBezTo>
                    <a:cubicBezTo>
                      <a:pt x="34151" y="74651"/>
                      <a:pt x="60724" y="53419"/>
                      <a:pt x="54286" y="187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58F0F7A3-A938-458F-87C0-3FF33B087B74}"/>
                  </a:ext>
                </a:extLst>
              </p:cNvPr>
              <p:cNvSpPr/>
              <p:nvPr/>
            </p:nvSpPr>
            <p:spPr>
              <a:xfrm>
                <a:off x="12099163" y="3436866"/>
                <a:ext cx="122053" cy="107937"/>
              </a:xfrm>
              <a:custGeom>
                <a:avLst/>
                <a:gdLst>
                  <a:gd name="connsiteX0" fmla="*/ 71218 w 122053"/>
                  <a:gd name="connsiteY0" fmla="*/ 91596 h 107937"/>
                  <a:gd name="connsiteX1" fmla="*/ 66834 w 122053"/>
                  <a:gd name="connsiteY1" fmla="*/ 93651 h 107937"/>
                  <a:gd name="connsiteX2" fmla="*/ 68752 w 122053"/>
                  <a:gd name="connsiteY2" fmla="*/ 56667 h 107937"/>
                  <a:gd name="connsiteX3" fmla="*/ 72176 w 122053"/>
                  <a:gd name="connsiteY3" fmla="*/ 20505 h 107937"/>
                  <a:gd name="connsiteX4" fmla="*/ 64232 w 122053"/>
                  <a:gd name="connsiteY4" fmla="*/ 6807 h 107937"/>
                  <a:gd name="connsiteX5" fmla="*/ 23139 w 122053"/>
                  <a:gd name="connsiteY5" fmla="*/ 51051 h 107937"/>
                  <a:gd name="connsiteX6" fmla="*/ 33138 w 122053"/>
                  <a:gd name="connsiteY6" fmla="*/ 2835 h 107937"/>
                  <a:gd name="connsiteX7" fmla="*/ 19440 w 122053"/>
                  <a:gd name="connsiteY7" fmla="*/ -42 h 107937"/>
                  <a:gd name="connsiteX8" fmla="*/ 127 w 122053"/>
                  <a:gd name="connsiteY8" fmla="*/ 93240 h 107937"/>
                  <a:gd name="connsiteX9" fmla="*/ 4647 w 122053"/>
                  <a:gd name="connsiteY9" fmla="*/ 101458 h 107937"/>
                  <a:gd name="connsiteX10" fmla="*/ 13413 w 122053"/>
                  <a:gd name="connsiteY10" fmla="*/ 98034 h 107937"/>
                  <a:gd name="connsiteX11" fmla="*/ 57794 w 122053"/>
                  <a:gd name="connsiteY11" fmla="*/ 25710 h 107937"/>
                  <a:gd name="connsiteX12" fmla="*/ 54643 w 122053"/>
                  <a:gd name="connsiteY12" fmla="*/ 54886 h 107937"/>
                  <a:gd name="connsiteX13" fmla="*/ 58889 w 122053"/>
                  <a:gd name="connsiteY13" fmla="*/ 105568 h 107937"/>
                  <a:gd name="connsiteX14" fmla="*/ 66286 w 122053"/>
                  <a:gd name="connsiteY14" fmla="*/ 107896 h 107937"/>
                  <a:gd name="connsiteX15" fmla="*/ 78067 w 122053"/>
                  <a:gd name="connsiteY15" fmla="*/ 104198 h 107937"/>
                  <a:gd name="connsiteX16" fmla="*/ 122036 w 122053"/>
                  <a:gd name="connsiteY16" fmla="*/ 70228 h 107937"/>
                  <a:gd name="connsiteX17" fmla="*/ 110941 w 122053"/>
                  <a:gd name="connsiteY17" fmla="*/ 61324 h 107937"/>
                  <a:gd name="connsiteX18" fmla="*/ 71218 w 122053"/>
                  <a:gd name="connsiteY18" fmla="*/ 91596 h 107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2053" h="107937">
                    <a:moveTo>
                      <a:pt x="71218" y="91596"/>
                    </a:moveTo>
                    <a:cubicBezTo>
                      <a:pt x="68615" y="93103"/>
                      <a:pt x="67108" y="93377"/>
                      <a:pt x="66834" y="93651"/>
                    </a:cubicBezTo>
                    <a:cubicBezTo>
                      <a:pt x="65437" y="81295"/>
                      <a:pt x="66081" y="68803"/>
                      <a:pt x="68752" y="56667"/>
                    </a:cubicBezTo>
                    <a:cubicBezTo>
                      <a:pt x="70656" y="44695"/>
                      <a:pt x="71793" y="32614"/>
                      <a:pt x="72176" y="20505"/>
                    </a:cubicBezTo>
                    <a:cubicBezTo>
                      <a:pt x="72176" y="10643"/>
                      <a:pt x="67793" y="7629"/>
                      <a:pt x="64232" y="6807"/>
                    </a:cubicBezTo>
                    <a:cubicBezTo>
                      <a:pt x="60670" y="5985"/>
                      <a:pt x="51767" y="3794"/>
                      <a:pt x="23139" y="51051"/>
                    </a:cubicBezTo>
                    <a:lnTo>
                      <a:pt x="33138" y="2835"/>
                    </a:lnTo>
                    <a:lnTo>
                      <a:pt x="19440" y="-42"/>
                    </a:lnTo>
                    <a:lnTo>
                      <a:pt x="127" y="93240"/>
                    </a:lnTo>
                    <a:cubicBezTo>
                      <a:pt x="-572" y="96719"/>
                      <a:pt x="1332" y="100185"/>
                      <a:pt x="4647" y="101458"/>
                    </a:cubicBezTo>
                    <a:cubicBezTo>
                      <a:pt x="8016" y="102568"/>
                      <a:pt x="11687" y="101130"/>
                      <a:pt x="13413" y="98034"/>
                    </a:cubicBezTo>
                    <a:cubicBezTo>
                      <a:pt x="26221" y="72762"/>
                      <a:pt x="41055" y="48572"/>
                      <a:pt x="57794" y="25710"/>
                    </a:cubicBezTo>
                    <a:cubicBezTo>
                      <a:pt x="57794" y="34614"/>
                      <a:pt x="56013" y="44887"/>
                      <a:pt x="54643" y="54886"/>
                    </a:cubicBezTo>
                    <a:cubicBezTo>
                      <a:pt x="51219" y="80227"/>
                      <a:pt x="48616" y="98582"/>
                      <a:pt x="58889" y="105568"/>
                    </a:cubicBezTo>
                    <a:cubicBezTo>
                      <a:pt x="61054" y="107088"/>
                      <a:pt x="63643" y="107896"/>
                      <a:pt x="66286" y="107896"/>
                    </a:cubicBezTo>
                    <a:cubicBezTo>
                      <a:pt x="70464" y="107691"/>
                      <a:pt x="74519" y="106417"/>
                      <a:pt x="78067" y="104198"/>
                    </a:cubicBezTo>
                    <a:cubicBezTo>
                      <a:pt x="94641" y="95596"/>
                      <a:pt x="109530" y="84090"/>
                      <a:pt x="122036" y="70228"/>
                    </a:cubicBezTo>
                    <a:lnTo>
                      <a:pt x="110941" y="61324"/>
                    </a:lnTo>
                    <a:cubicBezTo>
                      <a:pt x="99613" y="73707"/>
                      <a:pt x="86162" y="83953"/>
                      <a:pt x="71218" y="915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AD8167AD-2997-4896-A356-8BC7F273AA27}"/>
                  </a:ext>
                </a:extLst>
              </p:cNvPr>
              <p:cNvSpPr/>
              <p:nvPr/>
            </p:nvSpPr>
            <p:spPr>
              <a:xfrm>
                <a:off x="12227791" y="3449194"/>
                <a:ext cx="59447" cy="64790"/>
              </a:xfrm>
              <a:custGeom>
                <a:avLst/>
                <a:gdLst>
                  <a:gd name="connsiteX0" fmla="*/ 57941 w 59447"/>
                  <a:gd name="connsiteY0" fmla="*/ 34655 h 64790"/>
                  <a:gd name="connsiteX1" fmla="*/ 59448 w 59447"/>
                  <a:gd name="connsiteY1" fmla="*/ 20547 h 64790"/>
                  <a:gd name="connsiteX2" fmla="*/ 36025 w 59447"/>
                  <a:gd name="connsiteY2" fmla="*/ 17944 h 64790"/>
                  <a:gd name="connsiteX3" fmla="*/ 39860 w 59447"/>
                  <a:gd name="connsiteY3" fmla="*/ 3562 h 64790"/>
                  <a:gd name="connsiteX4" fmla="*/ 26163 w 59447"/>
                  <a:gd name="connsiteY4" fmla="*/ 0 h 64790"/>
                  <a:gd name="connsiteX5" fmla="*/ 21779 w 59447"/>
                  <a:gd name="connsiteY5" fmla="*/ 16300 h 64790"/>
                  <a:gd name="connsiteX6" fmla="*/ 1644 w 59447"/>
                  <a:gd name="connsiteY6" fmla="*/ 14109 h 64790"/>
                  <a:gd name="connsiteX7" fmla="*/ 0 w 59447"/>
                  <a:gd name="connsiteY7" fmla="*/ 28217 h 64790"/>
                  <a:gd name="connsiteX8" fmla="*/ 18218 w 59447"/>
                  <a:gd name="connsiteY8" fmla="*/ 30272 h 64790"/>
                  <a:gd name="connsiteX9" fmla="*/ 9999 w 59447"/>
                  <a:gd name="connsiteY9" fmla="*/ 61229 h 64790"/>
                  <a:gd name="connsiteX10" fmla="*/ 23697 w 59447"/>
                  <a:gd name="connsiteY10" fmla="*/ 64790 h 64790"/>
                  <a:gd name="connsiteX11" fmla="*/ 32464 w 59447"/>
                  <a:gd name="connsiteY11" fmla="*/ 31779 h 64790"/>
                  <a:gd name="connsiteX12" fmla="*/ 57941 w 59447"/>
                  <a:gd name="connsiteY12" fmla="*/ 34655 h 64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447" h="64790">
                    <a:moveTo>
                      <a:pt x="57941" y="34655"/>
                    </a:moveTo>
                    <a:lnTo>
                      <a:pt x="59448" y="20547"/>
                    </a:lnTo>
                    <a:lnTo>
                      <a:pt x="36025" y="17944"/>
                    </a:lnTo>
                    <a:lnTo>
                      <a:pt x="39860" y="3562"/>
                    </a:lnTo>
                    <a:lnTo>
                      <a:pt x="26163" y="0"/>
                    </a:lnTo>
                    <a:lnTo>
                      <a:pt x="21779" y="16300"/>
                    </a:lnTo>
                    <a:lnTo>
                      <a:pt x="1644" y="14109"/>
                    </a:lnTo>
                    <a:lnTo>
                      <a:pt x="0" y="28217"/>
                    </a:lnTo>
                    <a:lnTo>
                      <a:pt x="18218" y="30272"/>
                    </a:lnTo>
                    <a:lnTo>
                      <a:pt x="9999" y="61229"/>
                    </a:lnTo>
                    <a:lnTo>
                      <a:pt x="23697" y="64790"/>
                    </a:lnTo>
                    <a:lnTo>
                      <a:pt x="32464" y="31779"/>
                    </a:lnTo>
                    <a:lnTo>
                      <a:pt x="57941" y="34655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7841D256-B9B7-4998-B949-3520652DB50C}"/>
                  </a:ext>
                </a:extLst>
              </p:cNvPr>
              <p:cNvSpPr/>
              <p:nvPr/>
            </p:nvSpPr>
            <p:spPr>
              <a:xfrm>
                <a:off x="12283677" y="3406984"/>
                <a:ext cx="98307" cy="125102"/>
              </a:xfrm>
              <a:custGeom>
                <a:avLst/>
                <a:gdLst>
                  <a:gd name="connsiteX0" fmla="*/ 59020 w 98307"/>
                  <a:gd name="connsiteY0" fmla="*/ 124080 h 125102"/>
                  <a:gd name="connsiteX1" fmla="*/ 96689 w 98307"/>
                  <a:gd name="connsiteY1" fmla="*/ 87507 h 125102"/>
                  <a:gd name="connsiteX2" fmla="*/ 90662 w 98307"/>
                  <a:gd name="connsiteY2" fmla="*/ 60112 h 125102"/>
                  <a:gd name="connsiteX3" fmla="*/ 52993 w 98307"/>
                  <a:gd name="connsiteY3" fmla="*/ 53674 h 125102"/>
                  <a:gd name="connsiteX4" fmla="*/ 61349 w 98307"/>
                  <a:gd name="connsiteY4" fmla="*/ 16827 h 125102"/>
                  <a:gd name="connsiteX5" fmla="*/ 50801 w 98307"/>
                  <a:gd name="connsiteY5" fmla="*/ 116 h 125102"/>
                  <a:gd name="connsiteX6" fmla="*/ 19023 w 98307"/>
                  <a:gd name="connsiteY6" fmla="*/ 33675 h 125102"/>
                  <a:gd name="connsiteX7" fmla="*/ 31762 w 98307"/>
                  <a:gd name="connsiteY7" fmla="*/ 40113 h 125102"/>
                  <a:gd name="connsiteX8" fmla="*/ 46966 w 98307"/>
                  <a:gd name="connsiteY8" fmla="*/ 16279 h 125102"/>
                  <a:gd name="connsiteX9" fmla="*/ 46966 w 98307"/>
                  <a:gd name="connsiteY9" fmla="*/ 18334 h 125102"/>
                  <a:gd name="connsiteX10" fmla="*/ 27789 w 98307"/>
                  <a:gd name="connsiteY10" fmla="*/ 59427 h 125102"/>
                  <a:gd name="connsiteX11" fmla="*/ 25050 w 98307"/>
                  <a:gd name="connsiteY11" fmla="*/ 68467 h 125102"/>
                  <a:gd name="connsiteX12" fmla="*/ 33816 w 98307"/>
                  <a:gd name="connsiteY12" fmla="*/ 72166 h 125102"/>
                  <a:gd name="connsiteX13" fmla="*/ 80799 w 98307"/>
                  <a:gd name="connsiteY13" fmla="*/ 70248 h 125102"/>
                  <a:gd name="connsiteX14" fmla="*/ 82580 w 98307"/>
                  <a:gd name="connsiteY14" fmla="*/ 83124 h 125102"/>
                  <a:gd name="connsiteX15" fmla="*/ 55185 w 98307"/>
                  <a:gd name="connsiteY15" fmla="*/ 109150 h 125102"/>
                  <a:gd name="connsiteX16" fmla="*/ 10941 w 98307"/>
                  <a:gd name="connsiteY16" fmla="*/ 99561 h 125102"/>
                  <a:gd name="connsiteX17" fmla="*/ -17 w 98307"/>
                  <a:gd name="connsiteY17" fmla="*/ 108602 h 125102"/>
                  <a:gd name="connsiteX18" fmla="*/ 42720 w 98307"/>
                  <a:gd name="connsiteY18" fmla="*/ 124902 h 125102"/>
                  <a:gd name="connsiteX19" fmla="*/ 59020 w 98307"/>
                  <a:gd name="connsiteY19" fmla="*/ 124080 h 125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8307" h="125102">
                    <a:moveTo>
                      <a:pt x="59020" y="124080"/>
                    </a:moveTo>
                    <a:cubicBezTo>
                      <a:pt x="77759" y="120519"/>
                      <a:pt x="92580" y="106136"/>
                      <a:pt x="96689" y="87507"/>
                    </a:cubicBezTo>
                    <a:cubicBezTo>
                      <a:pt x="100195" y="77987"/>
                      <a:pt x="97840" y="67289"/>
                      <a:pt x="90662" y="60112"/>
                    </a:cubicBezTo>
                    <a:cubicBezTo>
                      <a:pt x="79526" y="52879"/>
                      <a:pt x="65896" y="50551"/>
                      <a:pt x="52993" y="53674"/>
                    </a:cubicBezTo>
                    <a:cubicBezTo>
                      <a:pt x="59910" y="42702"/>
                      <a:pt x="62855" y="29703"/>
                      <a:pt x="61349" y="16827"/>
                    </a:cubicBezTo>
                    <a:cubicBezTo>
                      <a:pt x="61349" y="13129"/>
                      <a:pt x="59842" y="1760"/>
                      <a:pt x="50801" y="116"/>
                    </a:cubicBezTo>
                    <a:cubicBezTo>
                      <a:pt x="41761" y="-1528"/>
                      <a:pt x="31077" y="9704"/>
                      <a:pt x="19023" y="33675"/>
                    </a:cubicBezTo>
                    <a:lnTo>
                      <a:pt x="31762" y="40113"/>
                    </a:lnTo>
                    <a:cubicBezTo>
                      <a:pt x="35871" y="31593"/>
                      <a:pt x="40980" y="23594"/>
                      <a:pt x="46966" y="16279"/>
                    </a:cubicBezTo>
                    <a:cubicBezTo>
                      <a:pt x="47048" y="16964"/>
                      <a:pt x="47048" y="17649"/>
                      <a:pt x="46966" y="18334"/>
                    </a:cubicBezTo>
                    <a:cubicBezTo>
                      <a:pt x="48377" y="34470"/>
                      <a:pt x="41062" y="50140"/>
                      <a:pt x="27789" y="59427"/>
                    </a:cubicBezTo>
                    <a:cubicBezTo>
                      <a:pt x="24721" y="61317"/>
                      <a:pt x="23543" y="65194"/>
                      <a:pt x="25050" y="68467"/>
                    </a:cubicBezTo>
                    <a:cubicBezTo>
                      <a:pt x="26638" y="71714"/>
                      <a:pt x="30378" y="73289"/>
                      <a:pt x="33816" y="72166"/>
                    </a:cubicBezTo>
                    <a:cubicBezTo>
                      <a:pt x="45459" y="68330"/>
                      <a:pt x="72444" y="62714"/>
                      <a:pt x="80799" y="70248"/>
                    </a:cubicBezTo>
                    <a:cubicBezTo>
                      <a:pt x="81758" y="71070"/>
                      <a:pt x="84772" y="73810"/>
                      <a:pt x="82580" y="83124"/>
                    </a:cubicBezTo>
                    <a:cubicBezTo>
                      <a:pt x="79567" y="96548"/>
                      <a:pt x="68745" y="106821"/>
                      <a:pt x="55185" y="109150"/>
                    </a:cubicBezTo>
                    <a:cubicBezTo>
                      <a:pt x="39761" y="113382"/>
                      <a:pt x="23228" y="109807"/>
                      <a:pt x="10941" y="99561"/>
                    </a:cubicBezTo>
                    <a:lnTo>
                      <a:pt x="-17" y="108602"/>
                    </a:lnTo>
                    <a:cubicBezTo>
                      <a:pt x="11352" y="119724"/>
                      <a:pt x="26830" y="125628"/>
                      <a:pt x="42720" y="124902"/>
                    </a:cubicBezTo>
                    <a:cubicBezTo>
                      <a:pt x="48172" y="125272"/>
                      <a:pt x="53637" y="124998"/>
                      <a:pt x="59020" y="124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22B86750-E5B5-4F21-8D84-A65474405219}"/>
                  </a:ext>
                </a:extLst>
              </p:cNvPr>
              <p:cNvSpPr/>
              <p:nvPr/>
            </p:nvSpPr>
            <p:spPr>
              <a:xfrm>
                <a:off x="6512483" y="5933681"/>
                <a:ext cx="1059067" cy="309708"/>
              </a:xfrm>
              <a:custGeom>
                <a:avLst/>
                <a:gdLst>
                  <a:gd name="connsiteX0" fmla="*/ 1052180 w 1059067"/>
                  <a:gd name="connsiteY0" fmla="*/ 42424 h 309708"/>
                  <a:gd name="connsiteX1" fmla="*/ 1023552 w 1059067"/>
                  <a:gd name="connsiteY1" fmla="*/ 42424 h 309708"/>
                  <a:gd name="connsiteX2" fmla="*/ 1008896 w 1059067"/>
                  <a:gd name="connsiteY2" fmla="*/ 43109 h 309708"/>
                  <a:gd name="connsiteX3" fmla="*/ 460987 w 1059067"/>
                  <a:gd name="connsiteY3" fmla="*/ 26124 h 309708"/>
                  <a:gd name="connsiteX4" fmla="*/ 144981 w 1059067"/>
                  <a:gd name="connsiteY4" fmla="*/ 12426 h 309708"/>
                  <a:gd name="connsiteX5" fmla="*/ 141420 w 1059067"/>
                  <a:gd name="connsiteY5" fmla="*/ 15440 h 309708"/>
                  <a:gd name="connsiteX6" fmla="*/ 61288 w 1059067"/>
                  <a:gd name="connsiteY6" fmla="*/ 284052 h 309708"/>
                  <a:gd name="connsiteX7" fmla="*/ 13209 w 1059067"/>
                  <a:gd name="connsiteY7" fmla="*/ 205016 h 309708"/>
                  <a:gd name="connsiteX8" fmla="*/ 3415 w 1059067"/>
                  <a:gd name="connsiteY8" fmla="*/ 202619 h 309708"/>
                  <a:gd name="connsiteX9" fmla="*/ 1018 w 1059067"/>
                  <a:gd name="connsiteY9" fmla="*/ 212413 h 309708"/>
                  <a:gd name="connsiteX10" fmla="*/ 58138 w 1059067"/>
                  <a:gd name="connsiteY10" fmla="*/ 306242 h 309708"/>
                  <a:gd name="connsiteX11" fmla="*/ 64165 w 1059067"/>
                  <a:gd name="connsiteY11" fmla="*/ 309667 h 309708"/>
                  <a:gd name="connsiteX12" fmla="*/ 65397 w 1059067"/>
                  <a:gd name="connsiteY12" fmla="*/ 309667 h 309708"/>
                  <a:gd name="connsiteX13" fmla="*/ 71150 w 1059067"/>
                  <a:gd name="connsiteY13" fmla="*/ 304325 h 309708"/>
                  <a:gd name="connsiteX14" fmla="*/ 150323 w 1059067"/>
                  <a:gd name="connsiteY14" fmla="*/ 26672 h 309708"/>
                  <a:gd name="connsiteX15" fmla="*/ 154296 w 1059067"/>
                  <a:gd name="connsiteY15" fmla="*/ 23248 h 309708"/>
                  <a:gd name="connsiteX16" fmla="*/ 459344 w 1059067"/>
                  <a:gd name="connsiteY16" fmla="*/ 40370 h 309708"/>
                  <a:gd name="connsiteX17" fmla="*/ 1009580 w 1059067"/>
                  <a:gd name="connsiteY17" fmla="*/ 57492 h 309708"/>
                  <a:gd name="connsiteX18" fmla="*/ 1023278 w 1059067"/>
                  <a:gd name="connsiteY18" fmla="*/ 57492 h 309708"/>
                  <a:gd name="connsiteX19" fmla="*/ 1044784 w 1059067"/>
                  <a:gd name="connsiteY19" fmla="*/ 57492 h 309708"/>
                  <a:gd name="connsiteX20" fmla="*/ 1044784 w 1059067"/>
                  <a:gd name="connsiteY20" fmla="*/ 98585 h 309708"/>
                  <a:gd name="connsiteX21" fmla="*/ 1051906 w 1059067"/>
                  <a:gd name="connsiteY21" fmla="*/ 105708 h 309708"/>
                  <a:gd name="connsiteX22" fmla="*/ 1059029 w 1059067"/>
                  <a:gd name="connsiteY22" fmla="*/ 98585 h 309708"/>
                  <a:gd name="connsiteX23" fmla="*/ 1059029 w 1059067"/>
                  <a:gd name="connsiteY23" fmla="*/ 50095 h 309708"/>
                  <a:gd name="connsiteX24" fmla="*/ 1052482 w 1059067"/>
                  <a:gd name="connsiteY24" fmla="*/ 42438 h 309708"/>
                  <a:gd name="connsiteX25" fmla="*/ 1052180 w 1059067"/>
                  <a:gd name="connsiteY25" fmla="*/ 42424 h 30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59067" h="309708">
                    <a:moveTo>
                      <a:pt x="1052180" y="42424"/>
                    </a:moveTo>
                    <a:lnTo>
                      <a:pt x="1023552" y="42424"/>
                    </a:lnTo>
                    <a:lnTo>
                      <a:pt x="1008896" y="43109"/>
                    </a:lnTo>
                    <a:cubicBezTo>
                      <a:pt x="826112" y="53341"/>
                      <a:pt x="642786" y="47657"/>
                      <a:pt x="460987" y="26124"/>
                    </a:cubicBezTo>
                    <a:cubicBezTo>
                      <a:pt x="168678" y="-8531"/>
                      <a:pt x="163610" y="-4011"/>
                      <a:pt x="144981" y="12426"/>
                    </a:cubicBezTo>
                    <a:lnTo>
                      <a:pt x="141420" y="15440"/>
                    </a:lnTo>
                    <a:cubicBezTo>
                      <a:pt x="122106" y="30781"/>
                      <a:pt x="77177" y="216111"/>
                      <a:pt x="61288" y="284052"/>
                    </a:cubicBezTo>
                    <a:lnTo>
                      <a:pt x="13209" y="205016"/>
                    </a:lnTo>
                    <a:cubicBezTo>
                      <a:pt x="11167" y="201646"/>
                      <a:pt x="6782" y="200578"/>
                      <a:pt x="3415" y="202619"/>
                    </a:cubicBezTo>
                    <a:cubicBezTo>
                      <a:pt x="48" y="204660"/>
                      <a:pt x="-1024" y="209043"/>
                      <a:pt x="1018" y="212413"/>
                    </a:cubicBezTo>
                    <a:lnTo>
                      <a:pt x="58138" y="306242"/>
                    </a:lnTo>
                    <a:cubicBezTo>
                      <a:pt x="59399" y="308366"/>
                      <a:pt x="61691" y="309667"/>
                      <a:pt x="64165" y="309667"/>
                    </a:cubicBezTo>
                    <a:lnTo>
                      <a:pt x="65397" y="309667"/>
                    </a:lnTo>
                    <a:cubicBezTo>
                      <a:pt x="68196" y="309160"/>
                      <a:pt x="70444" y="307078"/>
                      <a:pt x="71150" y="304325"/>
                    </a:cubicBezTo>
                    <a:cubicBezTo>
                      <a:pt x="96217" y="195839"/>
                      <a:pt x="137310" y="38041"/>
                      <a:pt x="150323" y="26672"/>
                    </a:cubicBezTo>
                    <a:lnTo>
                      <a:pt x="154296" y="23248"/>
                    </a:lnTo>
                    <a:cubicBezTo>
                      <a:pt x="167993" y="11331"/>
                      <a:pt x="173335" y="6537"/>
                      <a:pt x="459344" y="40370"/>
                    </a:cubicBezTo>
                    <a:cubicBezTo>
                      <a:pt x="641913" y="62012"/>
                      <a:pt x="826019" y="67738"/>
                      <a:pt x="1009580" y="57492"/>
                    </a:cubicBezTo>
                    <a:lnTo>
                      <a:pt x="1023278" y="57492"/>
                    </a:lnTo>
                    <a:lnTo>
                      <a:pt x="1044784" y="57492"/>
                    </a:lnTo>
                    <a:lnTo>
                      <a:pt x="1044784" y="98585"/>
                    </a:lnTo>
                    <a:cubicBezTo>
                      <a:pt x="1044784" y="102516"/>
                      <a:pt x="1047975" y="105708"/>
                      <a:pt x="1051906" y="105708"/>
                    </a:cubicBezTo>
                    <a:cubicBezTo>
                      <a:pt x="1055838" y="105708"/>
                      <a:pt x="1059029" y="102516"/>
                      <a:pt x="1059029" y="98585"/>
                    </a:cubicBezTo>
                    <a:lnTo>
                      <a:pt x="1059029" y="50095"/>
                    </a:lnTo>
                    <a:cubicBezTo>
                      <a:pt x="1059331" y="46177"/>
                      <a:pt x="1056399" y="42753"/>
                      <a:pt x="1052482" y="42438"/>
                    </a:cubicBezTo>
                    <a:cubicBezTo>
                      <a:pt x="1052386" y="42438"/>
                      <a:pt x="1052276" y="42424"/>
                      <a:pt x="1052180" y="424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2AFE5C92-05B7-4FD7-90C4-CE662C7063C6}"/>
                  </a:ext>
                </a:extLst>
              </p:cNvPr>
              <p:cNvSpPr/>
              <p:nvPr/>
            </p:nvSpPr>
            <p:spPr>
              <a:xfrm>
                <a:off x="6651827" y="6023491"/>
                <a:ext cx="34145" cy="220583"/>
              </a:xfrm>
              <a:custGeom>
                <a:avLst/>
                <a:gdLst>
                  <a:gd name="connsiteX0" fmla="*/ 6596 w 34145"/>
                  <a:gd name="connsiteY0" fmla="*/ 220542 h 220583"/>
                  <a:gd name="connsiteX1" fmla="*/ 13719 w 34145"/>
                  <a:gd name="connsiteY1" fmla="*/ 214104 h 220583"/>
                  <a:gd name="connsiteX2" fmla="*/ 34128 w 34145"/>
                  <a:gd name="connsiteY2" fmla="*/ 6036 h 220583"/>
                  <a:gd name="connsiteX3" fmla="*/ 26041 w 34145"/>
                  <a:gd name="connsiteY3" fmla="*/ 36 h 220583"/>
                  <a:gd name="connsiteX4" fmla="*/ 20430 w 34145"/>
                  <a:gd name="connsiteY4" fmla="*/ 4529 h 220583"/>
                  <a:gd name="connsiteX5" fmla="*/ 21 w 34145"/>
                  <a:gd name="connsiteY5" fmla="*/ 212734 h 220583"/>
                  <a:gd name="connsiteX6" fmla="*/ 6322 w 34145"/>
                  <a:gd name="connsiteY6" fmla="*/ 220542 h 22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5" h="220583">
                    <a:moveTo>
                      <a:pt x="6596" y="220542"/>
                    </a:moveTo>
                    <a:cubicBezTo>
                      <a:pt x="10276" y="220556"/>
                      <a:pt x="13365" y="217775"/>
                      <a:pt x="13719" y="214104"/>
                    </a:cubicBezTo>
                    <a:lnTo>
                      <a:pt x="34128" y="6036"/>
                    </a:lnTo>
                    <a:cubicBezTo>
                      <a:pt x="33553" y="2145"/>
                      <a:pt x="29932" y="-539"/>
                      <a:pt x="26041" y="36"/>
                    </a:cubicBezTo>
                    <a:cubicBezTo>
                      <a:pt x="23496" y="406"/>
                      <a:pt x="21351" y="2132"/>
                      <a:pt x="20430" y="4529"/>
                    </a:cubicBezTo>
                    <a:lnTo>
                      <a:pt x="21" y="212734"/>
                    </a:lnTo>
                    <a:cubicBezTo>
                      <a:pt x="-379" y="216624"/>
                      <a:pt x="2434" y="220117"/>
                      <a:pt x="6322" y="2205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61FDB0AF-1B4F-4447-A38A-7754D7E62FC6}"/>
                  </a:ext>
                </a:extLst>
              </p:cNvPr>
              <p:cNvSpPr/>
              <p:nvPr/>
            </p:nvSpPr>
            <p:spPr>
              <a:xfrm>
                <a:off x="6696561" y="6041290"/>
                <a:ext cx="78535" cy="136900"/>
              </a:xfrm>
              <a:custGeom>
                <a:avLst/>
                <a:gdLst>
                  <a:gd name="connsiteX0" fmla="*/ 73909 w 78535"/>
                  <a:gd name="connsiteY0" fmla="*/ 24672 h 136900"/>
                  <a:gd name="connsiteX1" fmla="*/ 65281 w 78535"/>
                  <a:gd name="connsiteY1" fmla="*/ 29877 h 136900"/>
                  <a:gd name="connsiteX2" fmla="*/ 65280 w 78535"/>
                  <a:gd name="connsiteY2" fmla="*/ 29877 h 136900"/>
                  <a:gd name="connsiteX3" fmla="*/ 56787 w 78535"/>
                  <a:gd name="connsiteY3" fmla="*/ 63437 h 136900"/>
                  <a:gd name="connsiteX4" fmla="*/ 52404 w 78535"/>
                  <a:gd name="connsiteY4" fmla="*/ 61245 h 136900"/>
                  <a:gd name="connsiteX5" fmla="*/ 19118 w 78535"/>
                  <a:gd name="connsiteY5" fmla="*/ 58232 h 136900"/>
                  <a:gd name="connsiteX6" fmla="*/ 49527 w 78535"/>
                  <a:gd name="connsiteY6" fmla="*/ 10975 h 136900"/>
                  <a:gd name="connsiteX7" fmla="*/ 47336 w 78535"/>
                  <a:gd name="connsiteY7" fmla="*/ 1112 h 136900"/>
                  <a:gd name="connsiteX8" fmla="*/ 37657 w 78535"/>
                  <a:gd name="connsiteY8" fmla="*/ 3098 h 136900"/>
                  <a:gd name="connsiteX9" fmla="*/ 37610 w 78535"/>
                  <a:gd name="connsiteY9" fmla="*/ 3167 h 136900"/>
                  <a:gd name="connsiteX10" fmla="*/ 900 w 78535"/>
                  <a:gd name="connsiteY10" fmla="*/ 60423 h 136900"/>
                  <a:gd name="connsiteX11" fmla="*/ 900 w 78535"/>
                  <a:gd name="connsiteY11" fmla="*/ 67272 h 136900"/>
                  <a:gd name="connsiteX12" fmla="*/ 6516 w 78535"/>
                  <a:gd name="connsiteY12" fmla="*/ 71244 h 136900"/>
                  <a:gd name="connsiteX13" fmla="*/ 51445 w 78535"/>
                  <a:gd name="connsiteY13" fmla="*/ 75354 h 136900"/>
                  <a:gd name="connsiteX14" fmla="*/ 51445 w 78535"/>
                  <a:gd name="connsiteY14" fmla="*/ 75354 h 136900"/>
                  <a:gd name="connsiteX15" fmla="*/ 53636 w 78535"/>
                  <a:gd name="connsiteY15" fmla="*/ 75354 h 136900"/>
                  <a:gd name="connsiteX16" fmla="*/ 39939 w 78535"/>
                  <a:gd name="connsiteY16" fmla="*/ 128227 h 136900"/>
                  <a:gd name="connsiteX17" fmla="*/ 45137 w 78535"/>
                  <a:gd name="connsiteY17" fmla="*/ 136857 h 136900"/>
                  <a:gd name="connsiteX18" fmla="*/ 45144 w 78535"/>
                  <a:gd name="connsiteY18" fmla="*/ 136857 h 136900"/>
                  <a:gd name="connsiteX19" fmla="*/ 46788 w 78535"/>
                  <a:gd name="connsiteY19" fmla="*/ 136857 h 136900"/>
                  <a:gd name="connsiteX20" fmla="*/ 53636 w 78535"/>
                  <a:gd name="connsiteY20" fmla="*/ 131514 h 136900"/>
                  <a:gd name="connsiteX21" fmla="*/ 78155 w 78535"/>
                  <a:gd name="connsiteY21" fmla="*/ 33576 h 136900"/>
                  <a:gd name="connsiteX22" fmla="*/ 73909 w 78535"/>
                  <a:gd name="connsiteY22" fmla="*/ 24672 h 13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535" h="136900">
                    <a:moveTo>
                      <a:pt x="73909" y="24672"/>
                    </a:moveTo>
                    <a:cubicBezTo>
                      <a:pt x="70092" y="23727"/>
                      <a:pt x="66227" y="26056"/>
                      <a:pt x="65281" y="29877"/>
                    </a:cubicBezTo>
                    <a:cubicBezTo>
                      <a:pt x="65281" y="29877"/>
                      <a:pt x="65280" y="29877"/>
                      <a:pt x="65280" y="29877"/>
                    </a:cubicBezTo>
                    <a:lnTo>
                      <a:pt x="56787" y="63437"/>
                    </a:lnTo>
                    <a:cubicBezTo>
                      <a:pt x="55672" y="62163"/>
                      <a:pt x="54097" y="61368"/>
                      <a:pt x="52404" y="61245"/>
                    </a:cubicBezTo>
                    <a:lnTo>
                      <a:pt x="19118" y="58232"/>
                    </a:lnTo>
                    <a:lnTo>
                      <a:pt x="49527" y="10975"/>
                    </a:lnTo>
                    <a:cubicBezTo>
                      <a:pt x="51579" y="7633"/>
                      <a:pt x="50609" y="3263"/>
                      <a:pt x="47336" y="1112"/>
                    </a:cubicBezTo>
                    <a:cubicBezTo>
                      <a:pt x="44115" y="-1011"/>
                      <a:pt x="39783" y="-121"/>
                      <a:pt x="37657" y="3098"/>
                    </a:cubicBezTo>
                    <a:cubicBezTo>
                      <a:pt x="37642" y="3112"/>
                      <a:pt x="37625" y="3140"/>
                      <a:pt x="37610" y="3167"/>
                    </a:cubicBezTo>
                    <a:lnTo>
                      <a:pt x="900" y="60423"/>
                    </a:lnTo>
                    <a:cubicBezTo>
                      <a:pt x="-323" y="62547"/>
                      <a:pt x="-323" y="65149"/>
                      <a:pt x="900" y="67272"/>
                    </a:cubicBezTo>
                    <a:cubicBezTo>
                      <a:pt x="1848" y="69574"/>
                      <a:pt x="4034" y="71121"/>
                      <a:pt x="6516" y="71244"/>
                    </a:cubicBezTo>
                    <a:lnTo>
                      <a:pt x="51445" y="75354"/>
                    </a:lnTo>
                    <a:lnTo>
                      <a:pt x="51445" y="75354"/>
                    </a:lnTo>
                    <a:cubicBezTo>
                      <a:pt x="52168" y="75504"/>
                      <a:pt x="52913" y="75504"/>
                      <a:pt x="53636" y="75354"/>
                    </a:cubicBezTo>
                    <a:lnTo>
                      <a:pt x="39939" y="128227"/>
                    </a:lnTo>
                    <a:cubicBezTo>
                      <a:pt x="38992" y="132048"/>
                      <a:pt x="41320" y="135911"/>
                      <a:pt x="45137" y="136857"/>
                    </a:cubicBezTo>
                    <a:cubicBezTo>
                      <a:pt x="45140" y="136857"/>
                      <a:pt x="45141" y="136857"/>
                      <a:pt x="45144" y="136857"/>
                    </a:cubicBezTo>
                    <a:lnTo>
                      <a:pt x="46788" y="136857"/>
                    </a:lnTo>
                    <a:cubicBezTo>
                      <a:pt x="50052" y="136939"/>
                      <a:pt x="52919" y="134706"/>
                      <a:pt x="53636" y="131514"/>
                    </a:cubicBezTo>
                    <a:lnTo>
                      <a:pt x="78155" y="33576"/>
                    </a:lnTo>
                    <a:cubicBezTo>
                      <a:pt x="79357" y="29946"/>
                      <a:pt x="77483" y="26015"/>
                      <a:pt x="73909" y="2467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AC0D4864-C989-4068-AC7F-D671577451C5}"/>
                  </a:ext>
                </a:extLst>
              </p:cNvPr>
              <p:cNvSpPr/>
              <p:nvPr/>
            </p:nvSpPr>
            <p:spPr>
              <a:xfrm>
                <a:off x="6534575" y="6003379"/>
                <a:ext cx="71964" cy="68651"/>
              </a:xfrm>
              <a:custGeom>
                <a:avLst/>
                <a:gdLst>
                  <a:gd name="connsiteX0" fmla="*/ 10157 w 71964"/>
                  <a:gd name="connsiteY0" fmla="*/ 61351 h 68651"/>
                  <a:gd name="connsiteX1" fmla="*/ 17417 w 71964"/>
                  <a:gd name="connsiteY1" fmla="*/ 59981 h 68651"/>
                  <a:gd name="connsiteX2" fmla="*/ 55907 w 71964"/>
                  <a:gd name="connsiteY2" fmla="*/ 25463 h 68651"/>
                  <a:gd name="connsiteX3" fmla="*/ 58373 w 71964"/>
                  <a:gd name="connsiteY3" fmla="*/ 61899 h 68651"/>
                  <a:gd name="connsiteX4" fmla="*/ 65359 w 71964"/>
                  <a:gd name="connsiteY4" fmla="*/ 68610 h 68651"/>
                  <a:gd name="connsiteX5" fmla="*/ 65359 w 71964"/>
                  <a:gd name="connsiteY5" fmla="*/ 68610 h 68651"/>
                  <a:gd name="connsiteX6" fmla="*/ 71934 w 71964"/>
                  <a:gd name="connsiteY6" fmla="*/ 60940 h 68651"/>
                  <a:gd name="connsiteX7" fmla="*/ 68509 w 71964"/>
                  <a:gd name="connsiteY7" fmla="*/ 9984 h 68651"/>
                  <a:gd name="connsiteX8" fmla="*/ 64126 w 71964"/>
                  <a:gd name="connsiteY8" fmla="*/ 3820 h 68651"/>
                  <a:gd name="connsiteX9" fmla="*/ 56729 w 71964"/>
                  <a:gd name="connsiteY9" fmla="*/ 5190 h 68651"/>
                  <a:gd name="connsiteX10" fmla="*/ 17691 w 71964"/>
                  <a:gd name="connsiteY10" fmla="*/ 40119 h 68651"/>
                  <a:gd name="connsiteX11" fmla="*/ 14129 w 71964"/>
                  <a:gd name="connsiteY11" fmla="*/ 6286 h 68651"/>
                  <a:gd name="connsiteX12" fmla="*/ 6322 w 71964"/>
                  <a:gd name="connsiteY12" fmla="*/ -15 h 68651"/>
                  <a:gd name="connsiteX13" fmla="*/ 21 w 71964"/>
                  <a:gd name="connsiteY13" fmla="*/ 7793 h 68651"/>
                  <a:gd name="connsiteX14" fmla="*/ 5089 w 71964"/>
                  <a:gd name="connsiteY14" fmla="*/ 55461 h 68651"/>
                  <a:gd name="connsiteX15" fmla="*/ 10157 w 71964"/>
                  <a:gd name="connsiteY15" fmla="*/ 61351 h 68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1964" h="68651">
                    <a:moveTo>
                      <a:pt x="10157" y="61351"/>
                    </a:moveTo>
                    <a:cubicBezTo>
                      <a:pt x="12641" y="62310"/>
                      <a:pt x="15457" y="61789"/>
                      <a:pt x="17417" y="59981"/>
                    </a:cubicBezTo>
                    <a:lnTo>
                      <a:pt x="55907" y="25463"/>
                    </a:lnTo>
                    <a:lnTo>
                      <a:pt x="58373" y="61899"/>
                    </a:lnTo>
                    <a:cubicBezTo>
                      <a:pt x="58520" y="65652"/>
                      <a:pt x="61606" y="68610"/>
                      <a:pt x="65359" y="68610"/>
                    </a:cubicBezTo>
                    <a:lnTo>
                      <a:pt x="65359" y="68610"/>
                    </a:lnTo>
                    <a:cubicBezTo>
                      <a:pt x="69261" y="68254"/>
                      <a:pt x="72172" y="64857"/>
                      <a:pt x="71934" y="60940"/>
                    </a:cubicBezTo>
                    <a:lnTo>
                      <a:pt x="68509" y="9984"/>
                    </a:lnTo>
                    <a:cubicBezTo>
                      <a:pt x="68319" y="7272"/>
                      <a:pt x="66627" y="4889"/>
                      <a:pt x="64126" y="3820"/>
                    </a:cubicBezTo>
                    <a:cubicBezTo>
                      <a:pt x="61595" y="2889"/>
                      <a:pt x="58761" y="3423"/>
                      <a:pt x="56729" y="5190"/>
                    </a:cubicBezTo>
                    <a:lnTo>
                      <a:pt x="17691" y="40119"/>
                    </a:lnTo>
                    <a:lnTo>
                      <a:pt x="14129" y="6286"/>
                    </a:lnTo>
                    <a:cubicBezTo>
                      <a:pt x="13631" y="2437"/>
                      <a:pt x="10190" y="-344"/>
                      <a:pt x="6322" y="-15"/>
                    </a:cubicBezTo>
                    <a:cubicBezTo>
                      <a:pt x="2434" y="409"/>
                      <a:pt x="-379" y="3902"/>
                      <a:pt x="21" y="7793"/>
                    </a:cubicBezTo>
                    <a:lnTo>
                      <a:pt x="5089" y="55461"/>
                    </a:lnTo>
                    <a:cubicBezTo>
                      <a:pt x="5497" y="58241"/>
                      <a:pt x="7471" y="60529"/>
                      <a:pt x="10157" y="6135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E4A7EA4E-C946-4BF2-BAF5-487F2EB64652}"/>
                  </a:ext>
                </a:extLst>
              </p:cNvPr>
              <p:cNvSpPr/>
              <p:nvPr/>
            </p:nvSpPr>
            <p:spPr>
              <a:xfrm>
                <a:off x="6838290" y="5981034"/>
                <a:ext cx="65141" cy="101135"/>
              </a:xfrm>
              <a:custGeom>
                <a:avLst/>
                <a:gdLst>
                  <a:gd name="connsiteX0" fmla="*/ 64089 w 65141"/>
                  <a:gd name="connsiteY0" fmla="*/ 97804 h 101135"/>
                  <a:gd name="connsiteX1" fmla="*/ 61760 w 65141"/>
                  <a:gd name="connsiteY1" fmla="*/ 87941 h 101135"/>
                  <a:gd name="connsiteX2" fmla="*/ 61760 w 65141"/>
                  <a:gd name="connsiteY2" fmla="*/ 63559 h 101135"/>
                  <a:gd name="connsiteX3" fmla="*/ 59020 w 65141"/>
                  <a:gd name="connsiteY3" fmla="*/ 17535 h 101135"/>
                  <a:gd name="connsiteX4" fmla="*/ 46829 w 65141"/>
                  <a:gd name="connsiteY4" fmla="*/ 9864 h 101135"/>
                  <a:gd name="connsiteX5" fmla="*/ 13955 w 65141"/>
                  <a:gd name="connsiteY5" fmla="*/ 44930 h 101135"/>
                  <a:gd name="connsiteX6" fmla="*/ 13955 w 65141"/>
                  <a:gd name="connsiteY6" fmla="*/ 9042 h 101135"/>
                  <a:gd name="connsiteX7" fmla="*/ 9062 w 65141"/>
                  <a:gd name="connsiteY7" fmla="*/ 235 h 101135"/>
                  <a:gd name="connsiteX8" fmla="*/ 257 w 65141"/>
                  <a:gd name="connsiteY8" fmla="*/ 5125 h 101135"/>
                  <a:gd name="connsiteX9" fmla="*/ 257 w 65141"/>
                  <a:gd name="connsiteY9" fmla="*/ 9042 h 101135"/>
                  <a:gd name="connsiteX10" fmla="*/ 257 w 65141"/>
                  <a:gd name="connsiteY10" fmla="*/ 75339 h 101135"/>
                  <a:gd name="connsiteX11" fmla="*/ 5873 w 65141"/>
                  <a:gd name="connsiteY11" fmla="*/ 82325 h 101135"/>
                  <a:gd name="connsiteX12" fmla="*/ 13818 w 65141"/>
                  <a:gd name="connsiteY12" fmla="*/ 78216 h 101135"/>
                  <a:gd name="connsiteX13" fmla="*/ 46966 w 65141"/>
                  <a:gd name="connsiteY13" fmla="*/ 24384 h 101135"/>
                  <a:gd name="connsiteX14" fmla="*/ 48062 w 65141"/>
                  <a:gd name="connsiteY14" fmla="*/ 61642 h 101135"/>
                  <a:gd name="connsiteX15" fmla="*/ 54500 w 65141"/>
                  <a:gd name="connsiteY15" fmla="*/ 99995 h 101135"/>
                  <a:gd name="connsiteX16" fmla="*/ 58335 w 65141"/>
                  <a:gd name="connsiteY16" fmla="*/ 101091 h 101135"/>
                  <a:gd name="connsiteX17" fmla="*/ 64089 w 65141"/>
                  <a:gd name="connsiteY17" fmla="*/ 97804 h 101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5141" h="101135">
                    <a:moveTo>
                      <a:pt x="64089" y="97804"/>
                    </a:moveTo>
                    <a:cubicBezTo>
                      <a:pt x="66114" y="94434"/>
                      <a:pt x="65082" y="90051"/>
                      <a:pt x="61760" y="87941"/>
                    </a:cubicBezTo>
                    <a:cubicBezTo>
                      <a:pt x="58883" y="86161"/>
                      <a:pt x="60801" y="72052"/>
                      <a:pt x="61760" y="63559"/>
                    </a:cubicBezTo>
                    <a:cubicBezTo>
                      <a:pt x="65509" y="48287"/>
                      <a:pt x="64554" y="32246"/>
                      <a:pt x="59020" y="17535"/>
                    </a:cubicBezTo>
                    <a:cubicBezTo>
                      <a:pt x="56900" y="12727"/>
                      <a:pt x="52077" y="9700"/>
                      <a:pt x="46829" y="9864"/>
                    </a:cubicBezTo>
                    <a:cubicBezTo>
                      <a:pt x="36145" y="9864"/>
                      <a:pt x="23954" y="26850"/>
                      <a:pt x="13955" y="44930"/>
                    </a:cubicBezTo>
                    <a:lnTo>
                      <a:pt x="13955" y="9042"/>
                    </a:lnTo>
                    <a:cubicBezTo>
                      <a:pt x="15036" y="5262"/>
                      <a:pt x="12845" y="1317"/>
                      <a:pt x="9062" y="235"/>
                    </a:cubicBezTo>
                    <a:cubicBezTo>
                      <a:pt x="5280" y="-847"/>
                      <a:pt x="1338" y="1345"/>
                      <a:pt x="257" y="5125"/>
                    </a:cubicBezTo>
                    <a:cubicBezTo>
                      <a:pt x="-109" y="6413"/>
                      <a:pt x="-109" y="7769"/>
                      <a:pt x="257" y="9042"/>
                    </a:cubicBezTo>
                    <a:lnTo>
                      <a:pt x="257" y="75339"/>
                    </a:lnTo>
                    <a:cubicBezTo>
                      <a:pt x="297" y="78682"/>
                      <a:pt x="2616" y="81572"/>
                      <a:pt x="5873" y="82325"/>
                    </a:cubicBezTo>
                    <a:cubicBezTo>
                      <a:pt x="9158" y="82997"/>
                      <a:pt x="12467" y="81284"/>
                      <a:pt x="13818" y="78216"/>
                    </a:cubicBezTo>
                    <a:cubicBezTo>
                      <a:pt x="25461" y="52053"/>
                      <a:pt x="40391" y="27945"/>
                      <a:pt x="46966" y="24384"/>
                    </a:cubicBezTo>
                    <a:cubicBezTo>
                      <a:pt x="50692" y="36479"/>
                      <a:pt x="51072" y="49355"/>
                      <a:pt x="48062" y="61642"/>
                    </a:cubicBezTo>
                    <a:cubicBezTo>
                      <a:pt x="45871" y="77942"/>
                      <a:pt x="43816" y="93420"/>
                      <a:pt x="54500" y="99995"/>
                    </a:cubicBezTo>
                    <a:cubicBezTo>
                      <a:pt x="55634" y="100749"/>
                      <a:pt x="56974" y="101132"/>
                      <a:pt x="58335" y="101091"/>
                    </a:cubicBezTo>
                    <a:cubicBezTo>
                      <a:pt x="60683" y="101036"/>
                      <a:pt x="62846" y="99804"/>
                      <a:pt x="64089" y="97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C301A8B3-9AF3-42A4-9596-C007033D62E1}"/>
                  </a:ext>
                </a:extLst>
              </p:cNvPr>
              <p:cNvSpPr/>
              <p:nvPr/>
            </p:nvSpPr>
            <p:spPr>
              <a:xfrm>
                <a:off x="6890713" y="6097547"/>
                <a:ext cx="71993" cy="55809"/>
              </a:xfrm>
              <a:custGeom>
                <a:avLst/>
                <a:gdLst>
                  <a:gd name="connsiteX0" fmla="*/ 29062 w 71993"/>
                  <a:gd name="connsiteY0" fmla="*/ 50601 h 55809"/>
                  <a:gd name="connsiteX1" fmla="*/ 37867 w 71993"/>
                  <a:gd name="connsiteY1" fmla="*/ 55491 h 55809"/>
                  <a:gd name="connsiteX2" fmla="*/ 42760 w 71993"/>
                  <a:gd name="connsiteY2" fmla="*/ 50601 h 55809"/>
                  <a:gd name="connsiteX3" fmla="*/ 42760 w 71993"/>
                  <a:gd name="connsiteY3" fmla="*/ 35534 h 55809"/>
                  <a:gd name="connsiteX4" fmla="*/ 62896 w 71993"/>
                  <a:gd name="connsiteY4" fmla="*/ 35534 h 55809"/>
                  <a:gd name="connsiteX5" fmla="*/ 71701 w 71993"/>
                  <a:gd name="connsiteY5" fmla="*/ 30644 h 55809"/>
                  <a:gd name="connsiteX6" fmla="*/ 66809 w 71993"/>
                  <a:gd name="connsiteY6" fmla="*/ 21836 h 55809"/>
                  <a:gd name="connsiteX7" fmla="*/ 62896 w 71993"/>
                  <a:gd name="connsiteY7" fmla="*/ 21836 h 55809"/>
                  <a:gd name="connsiteX8" fmla="*/ 43308 w 71993"/>
                  <a:gd name="connsiteY8" fmla="*/ 21836 h 55809"/>
                  <a:gd name="connsiteX9" fmla="*/ 43308 w 71993"/>
                  <a:gd name="connsiteY9" fmla="*/ 5125 h 55809"/>
                  <a:gd name="connsiteX10" fmla="*/ 34503 w 71993"/>
                  <a:gd name="connsiteY10" fmla="*/ 235 h 55809"/>
                  <a:gd name="connsiteX11" fmla="*/ 29610 w 71993"/>
                  <a:gd name="connsiteY11" fmla="*/ 5125 h 55809"/>
                  <a:gd name="connsiteX12" fmla="*/ 29610 w 71993"/>
                  <a:gd name="connsiteY12" fmla="*/ 21836 h 55809"/>
                  <a:gd name="connsiteX13" fmla="*/ 9064 w 71993"/>
                  <a:gd name="connsiteY13" fmla="*/ 21836 h 55809"/>
                  <a:gd name="connsiteX14" fmla="*/ 259 w 71993"/>
                  <a:gd name="connsiteY14" fmla="*/ 26726 h 55809"/>
                  <a:gd name="connsiteX15" fmla="*/ 5150 w 71993"/>
                  <a:gd name="connsiteY15" fmla="*/ 35534 h 55809"/>
                  <a:gd name="connsiteX16" fmla="*/ 9064 w 71993"/>
                  <a:gd name="connsiteY16" fmla="*/ 35534 h 55809"/>
                  <a:gd name="connsiteX17" fmla="*/ 29062 w 71993"/>
                  <a:gd name="connsiteY17" fmla="*/ 35534 h 55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993" h="55809">
                    <a:moveTo>
                      <a:pt x="29062" y="50601"/>
                    </a:moveTo>
                    <a:cubicBezTo>
                      <a:pt x="30143" y="54382"/>
                      <a:pt x="34085" y="56574"/>
                      <a:pt x="37867" y="55491"/>
                    </a:cubicBezTo>
                    <a:cubicBezTo>
                      <a:pt x="40234" y="54820"/>
                      <a:pt x="42083" y="52971"/>
                      <a:pt x="42760" y="50601"/>
                    </a:cubicBezTo>
                    <a:lnTo>
                      <a:pt x="42760" y="35534"/>
                    </a:lnTo>
                    <a:lnTo>
                      <a:pt x="62896" y="35534"/>
                    </a:lnTo>
                    <a:cubicBezTo>
                      <a:pt x="66678" y="36616"/>
                      <a:pt x="70620" y="34424"/>
                      <a:pt x="71701" y="30644"/>
                    </a:cubicBezTo>
                    <a:cubicBezTo>
                      <a:pt x="72781" y="26863"/>
                      <a:pt x="70591" y="22918"/>
                      <a:pt x="66809" y="21836"/>
                    </a:cubicBezTo>
                    <a:cubicBezTo>
                      <a:pt x="65530" y="21466"/>
                      <a:pt x="64175" y="21466"/>
                      <a:pt x="62896" y="21836"/>
                    </a:cubicBezTo>
                    <a:lnTo>
                      <a:pt x="43308" y="21836"/>
                    </a:lnTo>
                    <a:lnTo>
                      <a:pt x="43308" y="5125"/>
                    </a:lnTo>
                    <a:cubicBezTo>
                      <a:pt x="42227" y="1344"/>
                      <a:pt x="38285" y="-847"/>
                      <a:pt x="34503" y="235"/>
                    </a:cubicBezTo>
                    <a:cubicBezTo>
                      <a:pt x="32136" y="906"/>
                      <a:pt x="30287" y="2755"/>
                      <a:pt x="29610" y="5125"/>
                    </a:cubicBezTo>
                    <a:lnTo>
                      <a:pt x="29610" y="21836"/>
                    </a:lnTo>
                    <a:lnTo>
                      <a:pt x="9064" y="21836"/>
                    </a:lnTo>
                    <a:cubicBezTo>
                      <a:pt x="5282" y="20754"/>
                      <a:pt x="1340" y="22946"/>
                      <a:pt x="259" y="26726"/>
                    </a:cubicBezTo>
                    <a:cubicBezTo>
                      <a:pt x="-822" y="30507"/>
                      <a:pt x="1368" y="34452"/>
                      <a:pt x="5150" y="35534"/>
                    </a:cubicBezTo>
                    <a:cubicBezTo>
                      <a:pt x="6430" y="35904"/>
                      <a:pt x="7784" y="35904"/>
                      <a:pt x="9064" y="35534"/>
                    </a:cubicBezTo>
                    <a:lnTo>
                      <a:pt x="29062" y="3553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B7D5183C-D112-4D1C-9B7D-73F96D1A5AE6}"/>
                  </a:ext>
                </a:extLst>
              </p:cNvPr>
              <p:cNvSpPr/>
              <p:nvPr/>
            </p:nvSpPr>
            <p:spPr>
              <a:xfrm>
                <a:off x="6993981" y="6074929"/>
                <a:ext cx="225242" cy="108211"/>
              </a:xfrm>
              <a:custGeom>
                <a:avLst/>
                <a:gdLst>
                  <a:gd name="connsiteX0" fmla="*/ 172352 w 225242"/>
                  <a:gd name="connsiteY0" fmla="*/ 7060 h 108211"/>
                  <a:gd name="connsiteX1" fmla="*/ 158655 w 225242"/>
                  <a:gd name="connsiteY1" fmla="*/ 38701 h 108211"/>
                  <a:gd name="connsiteX2" fmla="*/ 177421 w 225242"/>
                  <a:gd name="connsiteY2" fmla="*/ 72124 h 108211"/>
                  <a:gd name="connsiteX3" fmla="*/ 184269 w 225242"/>
                  <a:gd name="connsiteY3" fmla="*/ 92259 h 108211"/>
                  <a:gd name="connsiteX4" fmla="*/ 133862 w 225242"/>
                  <a:gd name="connsiteY4" fmla="*/ 74178 h 108211"/>
                  <a:gd name="connsiteX5" fmla="*/ 143861 w 225242"/>
                  <a:gd name="connsiteY5" fmla="*/ 30072 h 108211"/>
                  <a:gd name="connsiteX6" fmla="*/ 128383 w 225242"/>
                  <a:gd name="connsiteY6" fmla="*/ 2676 h 108211"/>
                  <a:gd name="connsiteX7" fmla="*/ 95234 w 225242"/>
                  <a:gd name="connsiteY7" fmla="*/ 21168 h 108211"/>
                  <a:gd name="connsiteX8" fmla="*/ 107014 w 225242"/>
                  <a:gd name="connsiteY8" fmla="*/ 28976 h 108211"/>
                  <a:gd name="connsiteX9" fmla="*/ 124958 w 225242"/>
                  <a:gd name="connsiteY9" fmla="*/ 16374 h 108211"/>
                  <a:gd name="connsiteX10" fmla="*/ 129752 w 225242"/>
                  <a:gd name="connsiteY10" fmla="*/ 30756 h 108211"/>
                  <a:gd name="connsiteX11" fmla="*/ 107699 w 225242"/>
                  <a:gd name="connsiteY11" fmla="*/ 82671 h 108211"/>
                  <a:gd name="connsiteX12" fmla="*/ 86605 w 225242"/>
                  <a:gd name="connsiteY12" fmla="*/ 88150 h 108211"/>
                  <a:gd name="connsiteX13" fmla="*/ 79208 w 225242"/>
                  <a:gd name="connsiteY13" fmla="*/ 38427 h 108211"/>
                  <a:gd name="connsiteX14" fmla="*/ 74551 w 225242"/>
                  <a:gd name="connsiteY14" fmla="*/ 30345 h 108211"/>
                  <a:gd name="connsiteX15" fmla="*/ 65921 w 225242"/>
                  <a:gd name="connsiteY15" fmla="*/ 33633 h 108211"/>
                  <a:gd name="connsiteX16" fmla="*/ 23458 w 225242"/>
                  <a:gd name="connsiteY16" fmla="*/ 75822 h 108211"/>
                  <a:gd name="connsiteX17" fmla="*/ 16610 w 225242"/>
                  <a:gd name="connsiteY17" fmla="*/ 70206 h 108211"/>
                  <a:gd name="connsiteX18" fmla="*/ 26746 w 225242"/>
                  <a:gd name="connsiteY18" fmla="*/ 17607 h 108211"/>
                  <a:gd name="connsiteX19" fmla="*/ 29622 w 225242"/>
                  <a:gd name="connsiteY19" fmla="*/ 14730 h 108211"/>
                  <a:gd name="connsiteX20" fmla="*/ 32773 w 225242"/>
                  <a:gd name="connsiteY20" fmla="*/ 25825 h 108211"/>
                  <a:gd name="connsiteX21" fmla="*/ 46471 w 225242"/>
                  <a:gd name="connsiteY21" fmla="*/ 24318 h 108211"/>
                  <a:gd name="connsiteX22" fmla="*/ 32773 w 225242"/>
                  <a:gd name="connsiteY22" fmla="*/ 485 h 108211"/>
                  <a:gd name="connsiteX23" fmla="*/ 14966 w 225242"/>
                  <a:gd name="connsiteY23" fmla="*/ 8703 h 108211"/>
                  <a:gd name="connsiteX24" fmla="*/ 2775 w 225242"/>
                  <a:gd name="connsiteY24" fmla="*/ 75822 h 108211"/>
                  <a:gd name="connsiteX25" fmla="*/ 21678 w 225242"/>
                  <a:gd name="connsiteY25" fmla="*/ 89520 h 108211"/>
                  <a:gd name="connsiteX26" fmla="*/ 62771 w 225242"/>
                  <a:gd name="connsiteY26" fmla="*/ 63768 h 108211"/>
                  <a:gd name="connsiteX27" fmla="*/ 81537 w 225242"/>
                  <a:gd name="connsiteY27" fmla="*/ 101026 h 108211"/>
                  <a:gd name="connsiteX28" fmla="*/ 91673 w 225242"/>
                  <a:gd name="connsiteY28" fmla="*/ 102806 h 108211"/>
                  <a:gd name="connsiteX29" fmla="*/ 116192 w 225242"/>
                  <a:gd name="connsiteY29" fmla="*/ 93629 h 108211"/>
                  <a:gd name="connsiteX30" fmla="*/ 125506 w 225242"/>
                  <a:gd name="connsiteY30" fmla="*/ 84862 h 108211"/>
                  <a:gd name="connsiteX31" fmla="*/ 177147 w 225242"/>
                  <a:gd name="connsiteY31" fmla="*/ 108148 h 108211"/>
                  <a:gd name="connsiteX32" fmla="*/ 194680 w 225242"/>
                  <a:gd name="connsiteY32" fmla="*/ 100889 h 108211"/>
                  <a:gd name="connsiteX33" fmla="*/ 188242 w 225242"/>
                  <a:gd name="connsiteY33" fmla="*/ 61987 h 108211"/>
                  <a:gd name="connsiteX34" fmla="*/ 172626 w 225242"/>
                  <a:gd name="connsiteY34" fmla="*/ 35277 h 108211"/>
                  <a:gd name="connsiteX35" fmla="*/ 178790 w 225242"/>
                  <a:gd name="connsiteY35" fmla="*/ 18702 h 108211"/>
                  <a:gd name="connsiteX36" fmla="*/ 199748 w 225242"/>
                  <a:gd name="connsiteY36" fmla="*/ 21168 h 108211"/>
                  <a:gd name="connsiteX37" fmla="*/ 211528 w 225242"/>
                  <a:gd name="connsiteY37" fmla="*/ 36646 h 108211"/>
                  <a:gd name="connsiteX38" fmla="*/ 211528 w 225242"/>
                  <a:gd name="connsiteY38" fmla="*/ 36646 h 108211"/>
                  <a:gd name="connsiteX39" fmla="*/ 225226 w 225242"/>
                  <a:gd name="connsiteY39" fmla="*/ 33222 h 108211"/>
                  <a:gd name="connsiteX40" fmla="*/ 209747 w 225242"/>
                  <a:gd name="connsiteY40" fmla="*/ 11306 h 108211"/>
                  <a:gd name="connsiteX41" fmla="*/ 172352 w 225242"/>
                  <a:gd name="connsiteY41" fmla="*/ 7060 h 10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25242" h="108211">
                    <a:moveTo>
                      <a:pt x="172352" y="7060"/>
                    </a:moveTo>
                    <a:cubicBezTo>
                      <a:pt x="160890" y="13045"/>
                      <a:pt x="155178" y="26236"/>
                      <a:pt x="158655" y="38701"/>
                    </a:cubicBezTo>
                    <a:cubicBezTo>
                      <a:pt x="161745" y="51344"/>
                      <a:pt x="168235" y="62905"/>
                      <a:pt x="177421" y="72124"/>
                    </a:cubicBezTo>
                    <a:cubicBezTo>
                      <a:pt x="187968" y="84452"/>
                      <a:pt x="188927" y="87054"/>
                      <a:pt x="184269" y="92259"/>
                    </a:cubicBezTo>
                    <a:cubicBezTo>
                      <a:pt x="176599" y="100478"/>
                      <a:pt x="151669" y="87602"/>
                      <a:pt x="133862" y="74178"/>
                    </a:cubicBezTo>
                    <a:cubicBezTo>
                      <a:pt x="141709" y="60878"/>
                      <a:pt x="145205" y="45454"/>
                      <a:pt x="143861" y="30072"/>
                    </a:cubicBezTo>
                    <a:cubicBezTo>
                      <a:pt x="142628" y="14593"/>
                      <a:pt x="137423" y="5553"/>
                      <a:pt x="128383" y="2676"/>
                    </a:cubicBezTo>
                    <a:cubicBezTo>
                      <a:pt x="113726" y="-1159"/>
                      <a:pt x="97700" y="17333"/>
                      <a:pt x="95234" y="21168"/>
                    </a:cubicBezTo>
                    <a:lnTo>
                      <a:pt x="107014" y="28976"/>
                    </a:lnTo>
                    <a:cubicBezTo>
                      <a:pt x="109617" y="25004"/>
                      <a:pt x="120712" y="15278"/>
                      <a:pt x="124958" y="16374"/>
                    </a:cubicBezTo>
                    <a:cubicBezTo>
                      <a:pt x="126191" y="16374"/>
                      <a:pt x="128794" y="20209"/>
                      <a:pt x="129752" y="30756"/>
                    </a:cubicBezTo>
                    <a:cubicBezTo>
                      <a:pt x="131452" y="50645"/>
                      <a:pt x="123194" y="70083"/>
                      <a:pt x="107699" y="82671"/>
                    </a:cubicBezTo>
                    <a:cubicBezTo>
                      <a:pt x="102032" y="87917"/>
                      <a:pt x="94110" y="89985"/>
                      <a:pt x="86605" y="88150"/>
                    </a:cubicBezTo>
                    <a:cubicBezTo>
                      <a:pt x="74277" y="83356"/>
                      <a:pt x="76195" y="52536"/>
                      <a:pt x="79208" y="38427"/>
                    </a:cubicBezTo>
                    <a:cubicBezTo>
                      <a:pt x="79945" y="34934"/>
                      <a:pt x="77938" y="31455"/>
                      <a:pt x="74551" y="30345"/>
                    </a:cubicBezTo>
                    <a:cubicBezTo>
                      <a:pt x="71256" y="29113"/>
                      <a:pt x="67561" y="30524"/>
                      <a:pt x="65921" y="33633"/>
                    </a:cubicBezTo>
                    <a:cubicBezTo>
                      <a:pt x="58251" y="47330"/>
                      <a:pt x="37704" y="76781"/>
                      <a:pt x="23458" y="75822"/>
                    </a:cubicBezTo>
                    <a:cubicBezTo>
                      <a:pt x="20200" y="75630"/>
                      <a:pt x="17435" y="73370"/>
                      <a:pt x="16610" y="70206"/>
                    </a:cubicBezTo>
                    <a:cubicBezTo>
                      <a:pt x="12243" y="52029"/>
                      <a:pt x="15938" y="32852"/>
                      <a:pt x="26746" y="17607"/>
                    </a:cubicBezTo>
                    <a:cubicBezTo>
                      <a:pt x="27557" y="16511"/>
                      <a:pt x="28525" y="15538"/>
                      <a:pt x="29622" y="14730"/>
                    </a:cubicBezTo>
                    <a:cubicBezTo>
                      <a:pt x="31324" y="18209"/>
                      <a:pt x="32391" y="21962"/>
                      <a:pt x="32773" y="25825"/>
                    </a:cubicBezTo>
                    <a:lnTo>
                      <a:pt x="46471" y="24318"/>
                    </a:lnTo>
                    <a:cubicBezTo>
                      <a:pt x="46471" y="19524"/>
                      <a:pt x="43457" y="3498"/>
                      <a:pt x="32773" y="485"/>
                    </a:cubicBezTo>
                    <a:cubicBezTo>
                      <a:pt x="26883" y="-1296"/>
                      <a:pt x="20856" y="1444"/>
                      <a:pt x="14966" y="8703"/>
                    </a:cubicBezTo>
                    <a:cubicBezTo>
                      <a:pt x="958" y="28085"/>
                      <a:pt x="-3523" y="52755"/>
                      <a:pt x="2775" y="75822"/>
                    </a:cubicBezTo>
                    <a:cubicBezTo>
                      <a:pt x="5890" y="83671"/>
                      <a:pt x="13255" y="88999"/>
                      <a:pt x="21678" y="89520"/>
                    </a:cubicBezTo>
                    <a:cubicBezTo>
                      <a:pt x="37019" y="90615"/>
                      <a:pt x="51539" y="77055"/>
                      <a:pt x="62771" y="63768"/>
                    </a:cubicBezTo>
                    <a:cubicBezTo>
                      <a:pt x="62771" y="78973"/>
                      <a:pt x="67291" y="95547"/>
                      <a:pt x="81537" y="101026"/>
                    </a:cubicBezTo>
                    <a:cubicBezTo>
                      <a:pt x="84772" y="102258"/>
                      <a:pt x="88211" y="102861"/>
                      <a:pt x="91673" y="102806"/>
                    </a:cubicBezTo>
                    <a:cubicBezTo>
                      <a:pt x="100628" y="102505"/>
                      <a:pt x="109237" y="99286"/>
                      <a:pt x="116192" y="93629"/>
                    </a:cubicBezTo>
                    <a:cubicBezTo>
                      <a:pt x="119594" y="91040"/>
                      <a:pt x="122716" y="88095"/>
                      <a:pt x="125506" y="84862"/>
                    </a:cubicBezTo>
                    <a:cubicBezTo>
                      <a:pt x="140220" y="97273"/>
                      <a:pt x="158104" y="105341"/>
                      <a:pt x="177147" y="108148"/>
                    </a:cubicBezTo>
                    <a:cubicBezTo>
                      <a:pt x="183776" y="108436"/>
                      <a:pt x="190195" y="105779"/>
                      <a:pt x="194680" y="100889"/>
                    </a:cubicBezTo>
                    <a:cubicBezTo>
                      <a:pt x="208377" y="85684"/>
                      <a:pt x="197282" y="72535"/>
                      <a:pt x="188242" y="61987"/>
                    </a:cubicBezTo>
                    <a:cubicBezTo>
                      <a:pt x="180718" y="54659"/>
                      <a:pt x="175321" y="45427"/>
                      <a:pt x="172626" y="35277"/>
                    </a:cubicBezTo>
                    <a:cubicBezTo>
                      <a:pt x="170362" y="28989"/>
                      <a:pt x="172967" y="21976"/>
                      <a:pt x="178790" y="18702"/>
                    </a:cubicBezTo>
                    <a:cubicBezTo>
                      <a:pt x="185682" y="15511"/>
                      <a:pt x="193787" y="16456"/>
                      <a:pt x="199748" y="21168"/>
                    </a:cubicBezTo>
                    <a:cubicBezTo>
                      <a:pt x="204650" y="25510"/>
                      <a:pt x="208653" y="30770"/>
                      <a:pt x="211528" y="36646"/>
                    </a:cubicBezTo>
                    <a:lnTo>
                      <a:pt x="211528" y="36646"/>
                    </a:lnTo>
                    <a:lnTo>
                      <a:pt x="225226" y="33222"/>
                    </a:lnTo>
                    <a:cubicBezTo>
                      <a:pt x="222059" y="24688"/>
                      <a:pt x="216723" y="17141"/>
                      <a:pt x="209747" y="11306"/>
                    </a:cubicBezTo>
                    <a:cubicBezTo>
                      <a:pt x="199292" y="2443"/>
                      <a:pt x="184527" y="772"/>
                      <a:pt x="172352" y="706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1D568143-D65E-4C2F-A930-9E4046AB44B3}"/>
                  </a:ext>
                </a:extLst>
              </p:cNvPr>
              <p:cNvSpPr/>
              <p:nvPr/>
            </p:nvSpPr>
            <p:spPr>
              <a:xfrm>
                <a:off x="7237537" y="6048377"/>
                <a:ext cx="96199" cy="121044"/>
              </a:xfrm>
              <a:custGeom>
                <a:avLst/>
                <a:gdLst>
                  <a:gd name="connsiteX0" fmla="*/ 60568 w 96199"/>
                  <a:gd name="connsiteY0" fmla="*/ 54843 h 121044"/>
                  <a:gd name="connsiteX1" fmla="*/ 26050 w 96199"/>
                  <a:gd name="connsiteY1" fmla="*/ 75801 h 121044"/>
                  <a:gd name="connsiteX2" fmla="*/ 24 w 96199"/>
                  <a:gd name="connsiteY2" fmla="*/ 98128 h 121044"/>
                  <a:gd name="connsiteX3" fmla="*/ 5504 w 96199"/>
                  <a:gd name="connsiteY3" fmla="*/ 110182 h 121044"/>
                  <a:gd name="connsiteX4" fmla="*/ 63034 w 96199"/>
                  <a:gd name="connsiteY4" fmla="*/ 121003 h 121044"/>
                  <a:gd name="connsiteX5" fmla="*/ 82074 w 96199"/>
                  <a:gd name="connsiteY5" fmla="*/ 121003 h 121044"/>
                  <a:gd name="connsiteX6" fmla="*/ 81252 w 96199"/>
                  <a:gd name="connsiteY6" fmla="*/ 107305 h 121044"/>
                  <a:gd name="connsiteX7" fmla="*/ 14818 w 96199"/>
                  <a:gd name="connsiteY7" fmla="*/ 100320 h 121044"/>
                  <a:gd name="connsiteX8" fmla="*/ 32899 w 96199"/>
                  <a:gd name="connsiteY8" fmla="*/ 89361 h 121044"/>
                  <a:gd name="connsiteX9" fmla="*/ 68787 w 96199"/>
                  <a:gd name="connsiteY9" fmla="*/ 67582 h 121044"/>
                  <a:gd name="connsiteX10" fmla="*/ 96182 w 96199"/>
                  <a:gd name="connsiteY10" fmla="*/ 29777 h 121044"/>
                  <a:gd name="connsiteX11" fmla="*/ 78512 w 96199"/>
                  <a:gd name="connsiteY11" fmla="*/ 3203 h 121044"/>
                  <a:gd name="connsiteX12" fmla="*/ 63445 w 96199"/>
                  <a:gd name="connsiteY12" fmla="*/ 874 h 121044"/>
                  <a:gd name="connsiteX13" fmla="*/ 36049 w 96199"/>
                  <a:gd name="connsiteY13" fmla="*/ 40872 h 121044"/>
                  <a:gd name="connsiteX14" fmla="*/ 49747 w 96199"/>
                  <a:gd name="connsiteY14" fmla="*/ 45255 h 121044"/>
                  <a:gd name="connsiteX15" fmla="*/ 68650 w 96199"/>
                  <a:gd name="connsiteY15" fmla="*/ 14298 h 121044"/>
                  <a:gd name="connsiteX16" fmla="*/ 71115 w 96199"/>
                  <a:gd name="connsiteY16" fmla="*/ 14298 h 121044"/>
                  <a:gd name="connsiteX17" fmla="*/ 82759 w 96199"/>
                  <a:gd name="connsiteY17" fmla="*/ 29365 h 121044"/>
                  <a:gd name="connsiteX18" fmla="*/ 60568 w 96199"/>
                  <a:gd name="connsiteY18" fmla="*/ 54843 h 121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6199" h="121044">
                    <a:moveTo>
                      <a:pt x="60568" y="54843"/>
                    </a:moveTo>
                    <a:cubicBezTo>
                      <a:pt x="49516" y="62555"/>
                      <a:pt x="37986" y="69555"/>
                      <a:pt x="26050" y="75801"/>
                    </a:cubicBezTo>
                    <a:cubicBezTo>
                      <a:pt x="10435" y="84293"/>
                      <a:pt x="983" y="89499"/>
                      <a:pt x="24" y="98128"/>
                    </a:cubicBezTo>
                    <a:cubicBezTo>
                      <a:pt x="-341" y="102826"/>
                      <a:pt x="1727" y="107374"/>
                      <a:pt x="5504" y="110182"/>
                    </a:cubicBezTo>
                    <a:cubicBezTo>
                      <a:pt x="15914" y="119223"/>
                      <a:pt x="43583" y="121003"/>
                      <a:pt x="63034" y="121003"/>
                    </a:cubicBezTo>
                    <a:cubicBezTo>
                      <a:pt x="71800" y="121003"/>
                      <a:pt x="78923" y="121003"/>
                      <a:pt x="82074" y="121003"/>
                    </a:cubicBezTo>
                    <a:lnTo>
                      <a:pt x="81252" y="107305"/>
                    </a:lnTo>
                    <a:cubicBezTo>
                      <a:pt x="59199" y="108675"/>
                      <a:pt x="24954" y="107305"/>
                      <a:pt x="14818" y="100320"/>
                    </a:cubicBezTo>
                    <a:cubicBezTo>
                      <a:pt x="20505" y="96128"/>
                      <a:pt x="26557" y="92471"/>
                      <a:pt x="32899" y="89361"/>
                    </a:cubicBezTo>
                    <a:cubicBezTo>
                      <a:pt x="45269" y="82800"/>
                      <a:pt x="57252" y="75527"/>
                      <a:pt x="68787" y="67582"/>
                    </a:cubicBezTo>
                    <a:cubicBezTo>
                      <a:pt x="87553" y="53884"/>
                      <a:pt x="96182" y="41830"/>
                      <a:pt x="96182" y="29777"/>
                    </a:cubicBezTo>
                    <a:cubicBezTo>
                      <a:pt x="94963" y="18572"/>
                      <a:pt x="88373" y="8655"/>
                      <a:pt x="78512" y="3203"/>
                    </a:cubicBezTo>
                    <a:cubicBezTo>
                      <a:pt x="74195" y="-43"/>
                      <a:pt x="68540" y="-920"/>
                      <a:pt x="63445" y="874"/>
                    </a:cubicBezTo>
                    <a:cubicBezTo>
                      <a:pt x="47692" y="6080"/>
                      <a:pt x="37282" y="35119"/>
                      <a:pt x="36049" y="40872"/>
                    </a:cubicBezTo>
                    <a:lnTo>
                      <a:pt x="49747" y="45255"/>
                    </a:lnTo>
                    <a:cubicBezTo>
                      <a:pt x="53446" y="34160"/>
                      <a:pt x="62075" y="16490"/>
                      <a:pt x="68650" y="14298"/>
                    </a:cubicBezTo>
                    <a:cubicBezTo>
                      <a:pt x="69420" y="13887"/>
                      <a:pt x="70346" y="13887"/>
                      <a:pt x="71115" y="14298"/>
                    </a:cubicBezTo>
                    <a:cubicBezTo>
                      <a:pt x="78923" y="19777"/>
                      <a:pt x="82759" y="24708"/>
                      <a:pt x="82759" y="29365"/>
                    </a:cubicBezTo>
                    <a:cubicBezTo>
                      <a:pt x="82759" y="34023"/>
                      <a:pt x="79060" y="41967"/>
                      <a:pt x="60568" y="548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71AB3B06-0A37-4015-9915-39EC6B59B78D}"/>
                  </a:ext>
                </a:extLst>
              </p:cNvPr>
              <p:cNvSpPr/>
              <p:nvPr/>
            </p:nvSpPr>
            <p:spPr>
              <a:xfrm>
                <a:off x="7375676" y="6084496"/>
                <a:ext cx="98462" cy="89308"/>
              </a:xfrm>
              <a:custGeom>
                <a:avLst/>
                <a:gdLst>
                  <a:gd name="connsiteX0" fmla="*/ 86802 w 98462"/>
                  <a:gd name="connsiteY0" fmla="*/ 70775 h 89308"/>
                  <a:gd name="connsiteX1" fmla="*/ 72639 w 98462"/>
                  <a:gd name="connsiteY1" fmla="*/ 73022 h 89308"/>
                  <a:gd name="connsiteX2" fmla="*/ 71324 w 98462"/>
                  <a:gd name="connsiteY2" fmla="*/ 71871 h 89308"/>
                  <a:gd name="connsiteX3" fmla="*/ 71324 w 98462"/>
                  <a:gd name="connsiteY3" fmla="*/ 50366 h 89308"/>
                  <a:gd name="connsiteX4" fmla="*/ 73242 w 98462"/>
                  <a:gd name="connsiteY4" fmla="*/ 12560 h 89308"/>
                  <a:gd name="connsiteX5" fmla="*/ 63379 w 98462"/>
                  <a:gd name="connsiteY5" fmla="*/ 2561 h 89308"/>
                  <a:gd name="connsiteX6" fmla="*/ 17492 w 98462"/>
                  <a:gd name="connsiteY6" fmla="*/ 44750 h 89308"/>
                  <a:gd name="connsiteX7" fmla="*/ 22560 w 98462"/>
                  <a:gd name="connsiteY7" fmla="*/ 1602 h 89308"/>
                  <a:gd name="connsiteX8" fmla="*/ 8862 w 98462"/>
                  <a:gd name="connsiteY8" fmla="*/ -42 h 89308"/>
                  <a:gd name="connsiteX9" fmla="*/ 370 w 98462"/>
                  <a:gd name="connsiteY9" fmla="*/ 72967 h 89308"/>
                  <a:gd name="connsiteX10" fmla="*/ 4890 w 98462"/>
                  <a:gd name="connsiteY10" fmla="*/ 82145 h 89308"/>
                  <a:gd name="connsiteX11" fmla="*/ 14068 w 98462"/>
                  <a:gd name="connsiteY11" fmla="*/ 77624 h 89308"/>
                  <a:gd name="connsiteX12" fmla="*/ 61051 w 98462"/>
                  <a:gd name="connsiteY12" fmla="*/ 17491 h 89308"/>
                  <a:gd name="connsiteX13" fmla="*/ 58585 w 98462"/>
                  <a:gd name="connsiteY13" fmla="*/ 47215 h 89308"/>
                  <a:gd name="connsiteX14" fmla="*/ 62831 w 98462"/>
                  <a:gd name="connsiteY14" fmla="*/ 82556 h 89308"/>
                  <a:gd name="connsiteX15" fmla="*/ 79132 w 98462"/>
                  <a:gd name="connsiteY15" fmla="*/ 89267 h 89308"/>
                  <a:gd name="connsiteX16" fmla="*/ 98445 w 98462"/>
                  <a:gd name="connsiteY16" fmla="*/ 80227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8462" h="89308">
                    <a:moveTo>
                      <a:pt x="86802" y="70775"/>
                    </a:moveTo>
                    <a:cubicBezTo>
                      <a:pt x="83515" y="75310"/>
                      <a:pt x="77173" y="76310"/>
                      <a:pt x="72639" y="73022"/>
                    </a:cubicBezTo>
                    <a:cubicBezTo>
                      <a:pt x="72173" y="72679"/>
                      <a:pt x="71735" y="72296"/>
                      <a:pt x="71324" y="71871"/>
                    </a:cubicBezTo>
                    <a:cubicBezTo>
                      <a:pt x="67489" y="68584"/>
                      <a:pt x="68858" y="61598"/>
                      <a:pt x="71324" y="50366"/>
                    </a:cubicBezTo>
                    <a:cubicBezTo>
                      <a:pt x="75105" y="38120"/>
                      <a:pt x="75762" y="25121"/>
                      <a:pt x="73242" y="12560"/>
                    </a:cubicBezTo>
                    <a:cubicBezTo>
                      <a:pt x="72392" y="7478"/>
                      <a:pt x="68448" y="3479"/>
                      <a:pt x="63379" y="2561"/>
                    </a:cubicBezTo>
                    <a:cubicBezTo>
                      <a:pt x="51873" y="917"/>
                      <a:pt x="34066" y="21190"/>
                      <a:pt x="17492" y="44750"/>
                    </a:cubicBezTo>
                    <a:lnTo>
                      <a:pt x="22560" y="1602"/>
                    </a:lnTo>
                    <a:lnTo>
                      <a:pt x="8862" y="-42"/>
                    </a:lnTo>
                    <a:lnTo>
                      <a:pt x="370" y="72967"/>
                    </a:lnTo>
                    <a:cubicBezTo>
                      <a:pt x="-916" y="76748"/>
                      <a:pt x="1108" y="80857"/>
                      <a:pt x="4890" y="82145"/>
                    </a:cubicBezTo>
                    <a:cubicBezTo>
                      <a:pt x="8674" y="83432"/>
                      <a:pt x="12781" y="81405"/>
                      <a:pt x="14068" y="77624"/>
                    </a:cubicBezTo>
                    <a:cubicBezTo>
                      <a:pt x="26585" y="55311"/>
                      <a:pt x="42422" y="35038"/>
                      <a:pt x="61051" y="17491"/>
                    </a:cubicBezTo>
                    <a:cubicBezTo>
                      <a:pt x="62421" y="27463"/>
                      <a:pt x="61585" y="37613"/>
                      <a:pt x="58585" y="47215"/>
                    </a:cubicBezTo>
                    <a:cubicBezTo>
                      <a:pt x="55572" y="60091"/>
                      <a:pt x="52421" y="73515"/>
                      <a:pt x="62831" y="82556"/>
                    </a:cubicBezTo>
                    <a:cubicBezTo>
                      <a:pt x="67242" y="86733"/>
                      <a:pt x="73050" y="89130"/>
                      <a:pt x="79132" y="89267"/>
                    </a:cubicBezTo>
                    <a:cubicBezTo>
                      <a:pt x="86529" y="88980"/>
                      <a:pt x="93487" y="85720"/>
                      <a:pt x="98445" y="80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07CFC284-5918-4D52-B570-917DBCC44586}"/>
                  </a:ext>
                </a:extLst>
              </p:cNvPr>
              <p:cNvSpPr/>
              <p:nvPr/>
            </p:nvSpPr>
            <p:spPr>
              <a:xfrm rot="-4897800">
                <a:off x="7424887" y="6104603"/>
                <a:ext cx="163276" cy="14245"/>
              </a:xfrm>
              <a:custGeom>
                <a:avLst/>
                <a:gdLst>
                  <a:gd name="connsiteX0" fmla="*/ -17 w 163276"/>
                  <a:gd name="connsiteY0" fmla="*/ -42 h 14245"/>
                  <a:gd name="connsiteX1" fmla="*/ 163260 w 163276"/>
                  <a:gd name="connsiteY1" fmla="*/ -42 h 14245"/>
                  <a:gd name="connsiteX2" fmla="*/ 163260 w 163276"/>
                  <a:gd name="connsiteY2" fmla="*/ 14204 h 14245"/>
                  <a:gd name="connsiteX3" fmla="*/ -17 w 163276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276" h="14245">
                    <a:moveTo>
                      <a:pt x="-17" y="-42"/>
                    </a:moveTo>
                    <a:lnTo>
                      <a:pt x="163260" y="-42"/>
                    </a:lnTo>
                    <a:lnTo>
                      <a:pt x="163260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4B758850-8A77-4FF0-B9F5-ADDDF5968813}"/>
                  </a:ext>
                </a:extLst>
              </p:cNvPr>
              <p:cNvSpPr/>
              <p:nvPr/>
            </p:nvSpPr>
            <p:spPr>
              <a:xfrm>
                <a:off x="6597759" y="6353518"/>
                <a:ext cx="112458" cy="141497"/>
              </a:xfrm>
              <a:custGeom>
                <a:avLst/>
                <a:gdLst>
                  <a:gd name="connsiteX0" fmla="*/ 90662 w 112458"/>
                  <a:gd name="connsiteY0" fmla="*/ 119402 h 141497"/>
                  <a:gd name="connsiteX1" fmla="*/ 82717 w 112458"/>
                  <a:gd name="connsiteY1" fmla="*/ 118170 h 141497"/>
                  <a:gd name="connsiteX2" fmla="*/ 82717 w 112458"/>
                  <a:gd name="connsiteY2" fmla="*/ 77077 h 141497"/>
                  <a:gd name="connsiteX3" fmla="*/ 66280 w 112458"/>
                  <a:gd name="connsiteY3" fmla="*/ 5027 h 141497"/>
                  <a:gd name="connsiteX4" fmla="*/ 48473 w 112458"/>
                  <a:gd name="connsiteY4" fmla="*/ 9136 h 141497"/>
                  <a:gd name="connsiteX5" fmla="*/ 14639 w 112458"/>
                  <a:gd name="connsiteY5" fmla="*/ 76529 h 141497"/>
                  <a:gd name="connsiteX6" fmla="*/ 13681 w 112458"/>
                  <a:gd name="connsiteY6" fmla="*/ -42 h 141497"/>
                  <a:gd name="connsiteX7" fmla="*/ -17 w 112458"/>
                  <a:gd name="connsiteY7" fmla="*/ -42 h 141497"/>
                  <a:gd name="connsiteX8" fmla="*/ 805 w 112458"/>
                  <a:gd name="connsiteY8" fmla="*/ 67214 h 141497"/>
                  <a:gd name="connsiteX9" fmla="*/ 2312 w 112458"/>
                  <a:gd name="connsiteY9" fmla="*/ 129950 h 141497"/>
                  <a:gd name="connsiteX10" fmla="*/ 2312 w 112458"/>
                  <a:gd name="connsiteY10" fmla="*/ 134196 h 141497"/>
                  <a:gd name="connsiteX11" fmla="*/ 1764 w 112458"/>
                  <a:gd name="connsiteY11" fmla="*/ 134196 h 141497"/>
                  <a:gd name="connsiteX12" fmla="*/ 7243 w 112458"/>
                  <a:gd name="connsiteY12" fmla="*/ 141456 h 141497"/>
                  <a:gd name="connsiteX13" fmla="*/ 7243 w 112458"/>
                  <a:gd name="connsiteY13" fmla="*/ 141456 h 141497"/>
                  <a:gd name="connsiteX14" fmla="*/ 14229 w 112458"/>
                  <a:gd name="connsiteY14" fmla="*/ 134470 h 141497"/>
                  <a:gd name="connsiteX15" fmla="*/ 56554 w 112458"/>
                  <a:gd name="connsiteY15" fmla="*/ 19957 h 141497"/>
                  <a:gd name="connsiteX16" fmla="*/ 61349 w 112458"/>
                  <a:gd name="connsiteY16" fmla="*/ 18588 h 141497"/>
                  <a:gd name="connsiteX17" fmla="*/ 67513 w 112458"/>
                  <a:gd name="connsiteY17" fmla="*/ 75570 h 141497"/>
                  <a:gd name="connsiteX18" fmla="*/ 75183 w 112458"/>
                  <a:gd name="connsiteY18" fmla="*/ 130361 h 141497"/>
                  <a:gd name="connsiteX19" fmla="*/ 95045 w 112458"/>
                  <a:gd name="connsiteY19" fmla="*/ 132415 h 141497"/>
                  <a:gd name="connsiteX20" fmla="*/ 112441 w 112458"/>
                  <a:gd name="connsiteY20" fmla="*/ 112965 h 141497"/>
                  <a:gd name="connsiteX21" fmla="*/ 98743 w 112458"/>
                  <a:gd name="connsiteY21" fmla="*/ 108034 h 141497"/>
                  <a:gd name="connsiteX22" fmla="*/ 90662 w 112458"/>
                  <a:gd name="connsiteY22" fmla="*/ 119402 h 14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2458" h="141497">
                    <a:moveTo>
                      <a:pt x="90662" y="119402"/>
                    </a:moveTo>
                    <a:cubicBezTo>
                      <a:pt x="87965" y="120238"/>
                      <a:pt x="85035" y="119786"/>
                      <a:pt x="82717" y="118170"/>
                    </a:cubicBezTo>
                    <a:cubicBezTo>
                      <a:pt x="78608" y="115293"/>
                      <a:pt x="81073" y="90774"/>
                      <a:pt x="82717" y="77077"/>
                    </a:cubicBezTo>
                    <a:cubicBezTo>
                      <a:pt x="85731" y="46257"/>
                      <a:pt x="89155" y="11464"/>
                      <a:pt x="66280" y="5027"/>
                    </a:cubicBezTo>
                    <a:cubicBezTo>
                      <a:pt x="60028" y="3451"/>
                      <a:pt x="53399" y="4972"/>
                      <a:pt x="48473" y="9136"/>
                    </a:cubicBezTo>
                    <a:cubicBezTo>
                      <a:pt x="34775" y="19820"/>
                      <a:pt x="22858" y="48996"/>
                      <a:pt x="14639" y="76529"/>
                    </a:cubicBezTo>
                    <a:cubicBezTo>
                      <a:pt x="14639" y="50366"/>
                      <a:pt x="14639" y="20779"/>
                      <a:pt x="13681" y="-42"/>
                    </a:cubicBezTo>
                    <a:lnTo>
                      <a:pt x="-17" y="-42"/>
                    </a:lnTo>
                    <a:lnTo>
                      <a:pt x="805" y="67214"/>
                    </a:lnTo>
                    <a:cubicBezTo>
                      <a:pt x="805" y="101596"/>
                      <a:pt x="805" y="120088"/>
                      <a:pt x="2312" y="129950"/>
                    </a:cubicBezTo>
                    <a:cubicBezTo>
                      <a:pt x="2221" y="131361"/>
                      <a:pt x="2221" y="132785"/>
                      <a:pt x="2312" y="134196"/>
                    </a:cubicBezTo>
                    <a:lnTo>
                      <a:pt x="1764" y="134196"/>
                    </a:lnTo>
                    <a:cubicBezTo>
                      <a:pt x="2722" y="141045"/>
                      <a:pt x="4366" y="141456"/>
                      <a:pt x="7243" y="141456"/>
                    </a:cubicBezTo>
                    <a:lnTo>
                      <a:pt x="7243" y="141456"/>
                    </a:lnTo>
                    <a:cubicBezTo>
                      <a:pt x="11014" y="141250"/>
                      <a:pt x="14024" y="138237"/>
                      <a:pt x="14229" y="134470"/>
                    </a:cubicBezTo>
                    <a:cubicBezTo>
                      <a:pt x="14229" y="126251"/>
                      <a:pt x="34775" y="35162"/>
                      <a:pt x="56554" y="19957"/>
                    </a:cubicBezTo>
                    <a:cubicBezTo>
                      <a:pt x="59020" y="18313"/>
                      <a:pt x="60390" y="18313"/>
                      <a:pt x="61349" y="18588"/>
                    </a:cubicBezTo>
                    <a:cubicBezTo>
                      <a:pt x="72718" y="21738"/>
                      <a:pt x="69704" y="52832"/>
                      <a:pt x="67513" y="75570"/>
                    </a:cubicBezTo>
                    <a:cubicBezTo>
                      <a:pt x="64910" y="102280"/>
                      <a:pt x="62855" y="123512"/>
                      <a:pt x="75183" y="130361"/>
                    </a:cubicBezTo>
                    <a:cubicBezTo>
                      <a:pt x="81153" y="134018"/>
                      <a:pt x="88454" y="134771"/>
                      <a:pt x="95045" y="132415"/>
                    </a:cubicBezTo>
                    <a:cubicBezTo>
                      <a:pt x="103184" y="128484"/>
                      <a:pt x="109437" y="121485"/>
                      <a:pt x="112441" y="112965"/>
                    </a:cubicBezTo>
                    <a:lnTo>
                      <a:pt x="98743" y="108034"/>
                    </a:lnTo>
                    <a:cubicBezTo>
                      <a:pt x="97397" y="112622"/>
                      <a:pt x="94552" y="116622"/>
                      <a:pt x="90662" y="1194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5FEFAB48-7F64-475F-8FEC-6D0FCF6B1F73}"/>
                  </a:ext>
                </a:extLst>
              </p:cNvPr>
              <p:cNvSpPr/>
              <p:nvPr/>
            </p:nvSpPr>
            <p:spPr>
              <a:xfrm>
                <a:off x="6765830" y="6375161"/>
                <a:ext cx="94057" cy="89308"/>
              </a:xfrm>
              <a:custGeom>
                <a:avLst/>
                <a:gdLst>
                  <a:gd name="connsiteX0" fmla="*/ 93949 w 94057"/>
                  <a:gd name="connsiteY0" fmla="*/ 57899 h 89308"/>
                  <a:gd name="connsiteX1" fmla="*/ 90936 w 94057"/>
                  <a:gd name="connsiteY1" fmla="*/ 51051 h 89308"/>
                  <a:gd name="connsiteX2" fmla="*/ 16146 w 94057"/>
                  <a:gd name="connsiteY2" fmla="*/ -42 h 89308"/>
                  <a:gd name="connsiteX3" fmla="*/ 8202 w 94057"/>
                  <a:gd name="connsiteY3" fmla="*/ 11738 h 89308"/>
                  <a:gd name="connsiteX4" fmla="*/ 70663 w 94057"/>
                  <a:gd name="connsiteY4" fmla="*/ 54338 h 89308"/>
                  <a:gd name="connsiteX5" fmla="*/ -17 w 94057"/>
                  <a:gd name="connsiteY5" fmla="*/ 75570 h 89308"/>
                  <a:gd name="connsiteX6" fmla="*/ 3955 w 94057"/>
                  <a:gd name="connsiteY6" fmla="*/ 89267 h 89308"/>
                  <a:gd name="connsiteX7" fmla="*/ 89018 w 94057"/>
                  <a:gd name="connsiteY7" fmla="*/ 63790 h 89308"/>
                  <a:gd name="connsiteX8" fmla="*/ 93949 w 94057"/>
                  <a:gd name="connsiteY8" fmla="*/ 57899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057" h="89308">
                    <a:moveTo>
                      <a:pt x="93949" y="57899"/>
                    </a:moveTo>
                    <a:cubicBezTo>
                      <a:pt x="94390" y="55215"/>
                      <a:pt x="93208" y="52530"/>
                      <a:pt x="90936" y="51051"/>
                    </a:cubicBezTo>
                    <a:lnTo>
                      <a:pt x="16146" y="-42"/>
                    </a:lnTo>
                    <a:lnTo>
                      <a:pt x="8202" y="11738"/>
                    </a:lnTo>
                    <a:lnTo>
                      <a:pt x="70663" y="54338"/>
                    </a:lnTo>
                    <a:lnTo>
                      <a:pt x="-17" y="75570"/>
                    </a:lnTo>
                    <a:lnTo>
                      <a:pt x="3955" y="89267"/>
                    </a:lnTo>
                    <a:lnTo>
                      <a:pt x="89018" y="63790"/>
                    </a:lnTo>
                    <a:cubicBezTo>
                      <a:pt x="91670" y="62954"/>
                      <a:pt x="93596" y="60653"/>
                      <a:pt x="93949" y="5789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BBC775D8-D08C-4792-877C-024BCFBB2E53}"/>
                  </a:ext>
                </a:extLst>
              </p:cNvPr>
              <p:cNvSpPr/>
              <p:nvPr/>
            </p:nvSpPr>
            <p:spPr>
              <a:xfrm rot="-1210200">
                <a:off x="6788297" y="6472438"/>
                <a:ext cx="88761" cy="14245"/>
              </a:xfrm>
              <a:custGeom>
                <a:avLst/>
                <a:gdLst>
                  <a:gd name="connsiteX0" fmla="*/ -17 w 88761"/>
                  <a:gd name="connsiteY0" fmla="*/ -42 h 14245"/>
                  <a:gd name="connsiteX1" fmla="*/ 88744 w 88761"/>
                  <a:gd name="connsiteY1" fmla="*/ -42 h 14245"/>
                  <a:gd name="connsiteX2" fmla="*/ 88744 w 88761"/>
                  <a:gd name="connsiteY2" fmla="*/ 14204 h 14245"/>
                  <a:gd name="connsiteX3" fmla="*/ -17 w 88761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761" h="14245">
                    <a:moveTo>
                      <a:pt x="-17" y="-42"/>
                    </a:moveTo>
                    <a:lnTo>
                      <a:pt x="88744" y="-42"/>
                    </a:lnTo>
                    <a:lnTo>
                      <a:pt x="88744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29431C50-D77B-4DC4-90E1-3ADA3E4D5C62}"/>
                  </a:ext>
                </a:extLst>
              </p:cNvPr>
              <p:cNvSpPr/>
              <p:nvPr/>
            </p:nvSpPr>
            <p:spPr>
              <a:xfrm>
                <a:off x="6912715" y="6375140"/>
                <a:ext cx="123233" cy="110390"/>
              </a:xfrm>
              <a:custGeom>
                <a:avLst/>
                <a:gdLst>
                  <a:gd name="connsiteX0" fmla="*/ 88425 w 123233"/>
                  <a:gd name="connsiteY0" fmla="*/ 90795 h 110390"/>
                  <a:gd name="connsiteX1" fmla="*/ 92534 w 123233"/>
                  <a:gd name="connsiteY1" fmla="*/ 59701 h 110390"/>
                  <a:gd name="connsiteX2" fmla="*/ 97602 w 123233"/>
                  <a:gd name="connsiteY2" fmla="*/ 14636 h 110390"/>
                  <a:gd name="connsiteX3" fmla="*/ 85274 w 123233"/>
                  <a:gd name="connsiteY3" fmla="*/ 253 h 110390"/>
                  <a:gd name="connsiteX4" fmla="*/ 19662 w 123233"/>
                  <a:gd name="connsiteY4" fmla="*/ 57373 h 110390"/>
                  <a:gd name="connsiteX5" fmla="*/ 19662 w 123233"/>
                  <a:gd name="connsiteY5" fmla="*/ 19567 h 110390"/>
                  <a:gd name="connsiteX6" fmla="*/ 5964 w 123233"/>
                  <a:gd name="connsiteY6" fmla="*/ 19567 h 110390"/>
                  <a:gd name="connsiteX7" fmla="*/ 5964 w 123233"/>
                  <a:gd name="connsiteY7" fmla="*/ 80111 h 110390"/>
                  <a:gd name="connsiteX8" fmla="*/ 2129 w 123233"/>
                  <a:gd name="connsiteY8" fmla="*/ 105726 h 110390"/>
                  <a:gd name="connsiteX9" fmla="*/ 11443 w 123233"/>
                  <a:gd name="connsiteY9" fmla="*/ 110246 h 110390"/>
                  <a:gd name="connsiteX10" fmla="*/ 14868 w 123233"/>
                  <a:gd name="connsiteY10" fmla="*/ 110246 h 110390"/>
                  <a:gd name="connsiteX11" fmla="*/ 20210 w 123233"/>
                  <a:gd name="connsiteY11" fmla="*/ 103260 h 110390"/>
                  <a:gd name="connsiteX12" fmla="*/ 20210 w 123233"/>
                  <a:gd name="connsiteY12" fmla="*/ 84220 h 110390"/>
                  <a:gd name="connsiteX13" fmla="*/ 29113 w 123233"/>
                  <a:gd name="connsiteY13" fmla="*/ 70522 h 110390"/>
                  <a:gd name="connsiteX14" fmla="*/ 82945 w 123233"/>
                  <a:gd name="connsiteY14" fmla="*/ 15732 h 110390"/>
                  <a:gd name="connsiteX15" fmla="*/ 84315 w 123233"/>
                  <a:gd name="connsiteY15" fmla="*/ 19156 h 110390"/>
                  <a:gd name="connsiteX16" fmla="*/ 79247 w 123233"/>
                  <a:gd name="connsiteY16" fmla="*/ 58058 h 110390"/>
                  <a:gd name="connsiteX17" fmla="*/ 77055 w 123233"/>
                  <a:gd name="connsiteY17" fmla="*/ 100110 h 110390"/>
                  <a:gd name="connsiteX18" fmla="*/ 86507 w 123233"/>
                  <a:gd name="connsiteY18" fmla="*/ 106273 h 110390"/>
                  <a:gd name="connsiteX19" fmla="*/ 123217 w 123233"/>
                  <a:gd name="connsiteY19" fmla="*/ 83535 h 110390"/>
                  <a:gd name="connsiteX20" fmla="*/ 110341 w 123233"/>
                  <a:gd name="connsiteY20" fmla="*/ 77645 h 110390"/>
                  <a:gd name="connsiteX21" fmla="*/ 88425 w 123233"/>
                  <a:gd name="connsiteY21" fmla="*/ 90795 h 110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233" h="110390">
                    <a:moveTo>
                      <a:pt x="88425" y="90795"/>
                    </a:moveTo>
                    <a:cubicBezTo>
                      <a:pt x="85822" y="87507"/>
                      <a:pt x="90068" y="70112"/>
                      <a:pt x="92534" y="59701"/>
                    </a:cubicBezTo>
                    <a:cubicBezTo>
                      <a:pt x="97140" y="45154"/>
                      <a:pt x="98861" y="29840"/>
                      <a:pt x="97602" y="14636"/>
                    </a:cubicBezTo>
                    <a:cubicBezTo>
                      <a:pt x="97112" y="7650"/>
                      <a:pt x="92104" y="1801"/>
                      <a:pt x="85274" y="253"/>
                    </a:cubicBezTo>
                    <a:cubicBezTo>
                      <a:pt x="65275" y="-3856"/>
                      <a:pt x="34456" y="36004"/>
                      <a:pt x="19662" y="57373"/>
                    </a:cubicBezTo>
                    <a:lnTo>
                      <a:pt x="19662" y="19567"/>
                    </a:lnTo>
                    <a:lnTo>
                      <a:pt x="5964" y="19567"/>
                    </a:lnTo>
                    <a:lnTo>
                      <a:pt x="5964" y="80111"/>
                    </a:lnTo>
                    <a:cubicBezTo>
                      <a:pt x="-611" y="92576"/>
                      <a:pt x="-1569" y="100383"/>
                      <a:pt x="2129" y="105726"/>
                    </a:cubicBezTo>
                    <a:cubicBezTo>
                      <a:pt x="4356" y="108602"/>
                      <a:pt x="7803" y="110273"/>
                      <a:pt x="11443" y="110246"/>
                    </a:cubicBezTo>
                    <a:cubicBezTo>
                      <a:pt x="12580" y="110383"/>
                      <a:pt x="13731" y="110383"/>
                      <a:pt x="14868" y="110246"/>
                    </a:cubicBezTo>
                    <a:cubicBezTo>
                      <a:pt x="18017" y="109383"/>
                      <a:pt x="20203" y="106520"/>
                      <a:pt x="20210" y="103260"/>
                    </a:cubicBezTo>
                    <a:lnTo>
                      <a:pt x="20210" y="84220"/>
                    </a:lnTo>
                    <a:cubicBezTo>
                      <a:pt x="22930" y="79494"/>
                      <a:pt x="25903" y="74919"/>
                      <a:pt x="29113" y="70522"/>
                    </a:cubicBezTo>
                    <a:cubicBezTo>
                      <a:pt x="57331" y="29429"/>
                      <a:pt x="78699" y="13951"/>
                      <a:pt x="82945" y="15732"/>
                    </a:cubicBezTo>
                    <a:cubicBezTo>
                      <a:pt x="83733" y="16718"/>
                      <a:pt x="84210" y="17910"/>
                      <a:pt x="84315" y="19156"/>
                    </a:cubicBezTo>
                    <a:cubicBezTo>
                      <a:pt x="84801" y="32320"/>
                      <a:pt x="83089" y="45469"/>
                      <a:pt x="79247" y="58058"/>
                    </a:cubicBezTo>
                    <a:cubicBezTo>
                      <a:pt x="74727" y="76549"/>
                      <a:pt x="71302" y="91343"/>
                      <a:pt x="77055" y="100110"/>
                    </a:cubicBezTo>
                    <a:cubicBezTo>
                      <a:pt x="79175" y="103424"/>
                      <a:pt x="82617" y="105671"/>
                      <a:pt x="86507" y="106273"/>
                    </a:cubicBezTo>
                    <a:cubicBezTo>
                      <a:pt x="110341" y="110657"/>
                      <a:pt x="122669" y="84768"/>
                      <a:pt x="123217" y="83535"/>
                    </a:cubicBezTo>
                    <a:lnTo>
                      <a:pt x="110341" y="77645"/>
                    </a:lnTo>
                    <a:cubicBezTo>
                      <a:pt x="110341" y="77645"/>
                      <a:pt x="101711" y="92986"/>
                      <a:pt x="88425" y="907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AB552015-5A44-4559-89E7-53FAB008E4A0}"/>
                  </a:ext>
                </a:extLst>
              </p:cNvPr>
              <p:cNvSpPr/>
              <p:nvPr/>
            </p:nvSpPr>
            <p:spPr>
              <a:xfrm>
                <a:off x="7046351" y="6444400"/>
                <a:ext cx="67133" cy="84177"/>
              </a:xfrm>
              <a:custGeom>
                <a:avLst/>
                <a:gdLst>
                  <a:gd name="connsiteX0" fmla="*/ 45193 w 67133"/>
                  <a:gd name="connsiteY0" fmla="*/ 852 h 84177"/>
                  <a:gd name="connsiteX1" fmla="*/ 18619 w 67133"/>
                  <a:gd name="connsiteY1" fmla="*/ 7290 h 84177"/>
                  <a:gd name="connsiteX2" fmla="*/ 2182 w 67133"/>
                  <a:gd name="connsiteY2" fmla="*/ 33042 h 84177"/>
                  <a:gd name="connsiteX3" fmla="*/ 21907 w 67133"/>
                  <a:gd name="connsiteY3" fmla="*/ 83175 h 84177"/>
                  <a:gd name="connsiteX4" fmla="*/ 29030 w 67133"/>
                  <a:gd name="connsiteY4" fmla="*/ 84134 h 84177"/>
                  <a:gd name="connsiteX5" fmla="*/ 64918 w 67133"/>
                  <a:gd name="connsiteY5" fmla="*/ 50986 h 84177"/>
                  <a:gd name="connsiteX6" fmla="*/ 45193 w 67133"/>
                  <a:gd name="connsiteY6" fmla="*/ 852 h 84177"/>
                  <a:gd name="connsiteX7" fmla="*/ 51220 w 67133"/>
                  <a:gd name="connsiteY7" fmla="*/ 47013 h 84177"/>
                  <a:gd name="connsiteX8" fmla="*/ 25742 w 67133"/>
                  <a:gd name="connsiteY8" fmla="*/ 69478 h 84177"/>
                  <a:gd name="connsiteX9" fmla="*/ 15880 w 67133"/>
                  <a:gd name="connsiteY9" fmla="*/ 37014 h 84177"/>
                  <a:gd name="connsiteX10" fmla="*/ 27523 w 67133"/>
                  <a:gd name="connsiteY10" fmla="*/ 18385 h 84177"/>
                  <a:gd name="connsiteX11" fmla="*/ 38207 w 67133"/>
                  <a:gd name="connsiteY11" fmla="*/ 14139 h 84177"/>
                  <a:gd name="connsiteX12" fmla="*/ 41358 w 67133"/>
                  <a:gd name="connsiteY12" fmla="*/ 14139 h 84177"/>
                  <a:gd name="connsiteX13" fmla="*/ 51220 w 67133"/>
                  <a:gd name="connsiteY13" fmla="*/ 47013 h 84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3" h="84177">
                    <a:moveTo>
                      <a:pt x="45193" y="852"/>
                    </a:moveTo>
                    <a:cubicBezTo>
                      <a:pt x="35815" y="-1518"/>
                      <a:pt x="25872" y="893"/>
                      <a:pt x="18619" y="7290"/>
                    </a:cubicBezTo>
                    <a:cubicBezTo>
                      <a:pt x="10635" y="13988"/>
                      <a:pt x="4898" y="22974"/>
                      <a:pt x="2182" y="33042"/>
                    </a:cubicBezTo>
                    <a:cubicBezTo>
                      <a:pt x="-4393" y="56191"/>
                      <a:pt x="4237" y="78244"/>
                      <a:pt x="21907" y="83175"/>
                    </a:cubicBezTo>
                    <a:cubicBezTo>
                      <a:pt x="24222" y="83832"/>
                      <a:pt x="26622" y="84161"/>
                      <a:pt x="29030" y="84134"/>
                    </a:cubicBezTo>
                    <a:cubicBezTo>
                      <a:pt x="46975" y="82162"/>
                      <a:pt x="61534" y="68724"/>
                      <a:pt x="64918" y="50986"/>
                    </a:cubicBezTo>
                    <a:cubicBezTo>
                      <a:pt x="71492" y="27836"/>
                      <a:pt x="62863" y="5783"/>
                      <a:pt x="45193" y="852"/>
                    </a:cubicBezTo>
                    <a:close/>
                    <a:moveTo>
                      <a:pt x="51220" y="47013"/>
                    </a:moveTo>
                    <a:cubicBezTo>
                      <a:pt x="46974" y="61944"/>
                      <a:pt x="35331" y="72217"/>
                      <a:pt x="25742" y="69478"/>
                    </a:cubicBezTo>
                    <a:cubicBezTo>
                      <a:pt x="16154" y="66738"/>
                      <a:pt x="12044" y="51945"/>
                      <a:pt x="15880" y="37014"/>
                    </a:cubicBezTo>
                    <a:cubicBezTo>
                      <a:pt x="17784" y="29768"/>
                      <a:pt x="21845" y="23275"/>
                      <a:pt x="27523" y="18385"/>
                    </a:cubicBezTo>
                    <a:cubicBezTo>
                      <a:pt x="30517" y="15823"/>
                      <a:pt x="34274" y="14331"/>
                      <a:pt x="38207" y="14139"/>
                    </a:cubicBezTo>
                    <a:lnTo>
                      <a:pt x="41358" y="14139"/>
                    </a:lnTo>
                    <a:cubicBezTo>
                      <a:pt x="50946" y="17289"/>
                      <a:pt x="55466" y="32494"/>
                      <a:pt x="51220" y="4701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3C976ADC-A10F-47E8-BA22-C0B642A7F45A}"/>
                  </a:ext>
                </a:extLst>
              </p:cNvPr>
              <p:cNvSpPr/>
              <p:nvPr/>
            </p:nvSpPr>
            <p:spPr>
              <a:xfrm>
                <a:off x="7156351" y="6389818"/>
                <a:ext cx="23833" cy="32326"/>
              </a:xfrm>
              <a:custGeom>
                <a:avLst/>
                <a:gdLst>
                  <a:gd name="connsiteX0" fmla="*/ 11900 w 23833"/>
                  <a:gd name="connsiteY0" fmla="*/ 32285 h 32326"/>
                  <a:gd name="connsiteX1" fmla="*/ 23817 w 23833"/>
                  <a:gd name="connsiteY1" fmla="*/ 16122 h 32326"/>
                  <a:gd name="connsiteX2" fmla="*/ 11900 w 23833"/>
                  <a:gd name="connsiteY2" fmla="*/ -42 h 32326"/>
                  <a:gd name="connsiteX3" fmla="*/ -17 w 23833"/>
                  <a:gd name="connsiteY3" fmla="*/ 16122 h 32326"/>
                  <a:gd name="connsiteX4" fmla="*/ 11900 w 23833"/>
                  <a:gd name="connsiteY4" fmla="*/ 32285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32285"/>
                    </a:moveTo>
                    <a:cubicBezTo>
                      <a:pt x="18475" y="32285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4777" y="32285"/>
                      <a:pt x="11900" y="3228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13FC2F2A-669D-4BFA-8D6E-DAE4F9D8264D}"/>
                  </a:ext>
                </a:extLst>
              </p:cNvPr>
              <p:cNvSpPr/>
              <p:nvPr/>
            </p:nvSpPr>
            <p:spPr>
              <a:xfrm>
                <a:off x="7158132" y="6432006"/>
                <a:ext cx="23833" cy="32326"/>
              </a:xfrm>
              <a:custGeom>
                <a:avLst/>
                <a:gdLst>
                  <a:gd name="connsiteX0" fmla="*/ 11900 w 23833"/>
                  <a:gd name="connsiteY0" fmla="*/ -42 h 32326"/>
                  <a:gd name="connsiteX1" fmla="*/ -17 w 23833"/>
                  <a:gd name="connsiteY1" fmla="*/ 16122 h 32326"/>
                  <a:gd name="connsiteX2" fmla="*/ 11900 w 23833"/>
                  <a:gd name="connsiteY2" fmla="*/ 32285 h 32326"/>
                  <a:gd name="connsiteX3" fmla="*/ 23817 w 23833"/>
                  <a:gd name="connsiteY3" fmla="*/ 16122 h 32326"/>
                  <a:gd name="connsiteX4" fmla="*/ 11900 w 23833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-42"/>
                    </a:move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5325" y="32285"/>
                      <a:pt x="11900" y="32285"/>
                    </a:cubicBezTo>
                    <a:cubicBezTo>
                      <a:pt x="18475" y="32285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895A70B3-22BC-413D-8E05-804F7FD17CC4}"/>
                  </a:ext>
                </a:extLst>
              </p:cNvPr>
              <p:cNvSpPr/>
              <p:nvPr/>
            </p:nvSpPr>
            <p:spPr>
              <a:xfrm>
                <a:off x="7229275" y="6289002"/>
                <a:ext cx="79669" cy="295733"/>
              </a:xfrm>
              <a:custGeom>
                <a:avLst/>
                <a:gdLst>
                  <a:gd name="connsiteX0" fmla="*/ 79652 w 79669"/>
                  <a:gd name="connsiteY0" fmla="*/ 10643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643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643"/>
                    </a:moveTo>
                    <a:lnTo>
                      <a:pt x="70338" y="-42"/>
                    </a:lnTo>
                    <a:cubicBezTo>
                      <a:pt x="69105" y="1054"/>
                      <a:pt x="-56777" y="112691"/>
                      <a:pt x="31162" y="295692"/>
                    </a:cubicBezTo>
                    <a:lnTo>
                      <a:pt x="44038" y="289528"/>
                    </a:lnTo>
                    <a:cubicBezTo>
                      <a:pt x="-39244" y="116663"/>
                      <a:pt x="74721" y="14889"/>
                      <a:pt x="79652" y="106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67F98C5B-8603-4C93-820B-9BA84A7146A0}"/>
                  </a:ext>
                </a:extLst>
              </p:cNvPr>
              <p:cNvSpPr/>
              <p:nvPr/>
            </p:nvSpPr>
            <p:spPr>
              <a:xfrm>
                <a:off x="7462495" y="6289824"/>
                <a:ext cx="57362" cy="297240"/>
              </a:xfrm>
              <a:custGeom>
                <a:avLst/>
                <a:gdLst>
                  <a:gd name="connsiteX0" fmla="*/ -17 w 57362"/>
                  <a:gd name="connsiteY0" fmla="*/ 8999 h 297240"/>
                  <a:gd name="connsiteX1" fmla="*/ -17 w 57362"/>
                  <a:gd name="connsiteY1" fmla="*/ 289802 h 297240"/>
                  <a:gd name="connsiteX2" fmla="*/ 12174 w 57362"/>
                  <a:gd name="connsiteY2" fmla="*/ 297199 h 297240"/>
                  <a:gd name="connsiteX3" fmla="*/ 12174 w 57362"/>
                  <a:gd name="connsiteY3" fmla="*/ -42 h 29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240">
                    <a:moveTo>
                      <a:pt x="-17" y="8999"/>
                    </a:moveTo>
                    <a:cubicBezTo>
                      <a:pt x="942" y="10232"/>
                      <a:pt x="95867" y="129402"/>
                      <a:pt x="-17" y="289802"/>
                    </a:cubicBezTo>
                    <a:lnTo>
                      <a:pt x="12174" y="297199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52C1D3B4-1C8E-41EE-8B05-F5D158297A65}"/>
                  </a:ext>
                </a:extLst>
              </p:cNvPr>
              <p:cNvSpPr/>
              <p:nvPr/>
            </p:nvSpPr>
            <p:spPr>
              <a:xfrm>
                <a:off x="7250834" y="6378573"/>
                <a:ext cx="129886" cy="115906"/>
              </a:xfrm>
              <a:custGeom>
                <a:avLst/>
                <a:gdLst>
                  <a:gd name="connsiteX0" fmla="*/ 86584 w 129886"/>
                  <a:gd name="connsiteY0" fmla="*/ 45174 h 115906"/>
                  <a:gd name="connsiteX1" fmla="*/ 98775 w 129886"/>
                  <a:gd name="connsiteY1" fmla="*/ 21340 h 115906"/>
                  <a:gd name="connsiteX2" fmla="*/ 103433 w 129886"/>
                  <a:gd name="connsiteY2" fmla="*/ 14628 h 115906"/>
                  <a:gd name="connsiteX3" fmla="*/ 116171 w 129886"/>
                  <a:gd name="connsiteY3" fmla="*/ 52844 h 115906"/>
                  <a:gd name="connsiteX4" fmla="*/ 129869 w 129886"/>
                  <a:gd name="connsiteY4" fmla="*/ 50653 h 115906"/>
                  <a:gd name="connsiteX5" fmla="*/ 105898 w 129886"/>
                  <a:gd name="connsiteY5" fmla="*/ 656 h 115906"/>
                  <a:gd name="connsiteX6" fmla="*/ 86036 w 129886"/>
                  <a:gd name="connsiteY6" fmla="*/ 14354 h 115906"/>
                  <a:gd name="connsiteX7" fmla="*/ 83845 w 129886"/>
                  <a:gd name="connsiteY7" fmla="*/ 18737 h 115906"/>
                  <a:gd name="connsiteX8" fmla="*/ 74530 w 129886"/>
                  <a:gd name="connsiteY8" fmla="*/ 5039 h 115906"/>
                  <a:gd name="connsiteX9" fmla="*/ 54806 w 129886"/>
                  <a:gd name="connsiteY9" fmla="*/ 1067 h 115906"/>
                  <a:gd name="connsiteX10" fmla="*/ 25904 w 129886"/>
                  <a:gd name="connsiteY10" fmla="*/ 49831 h 115906"/>
                  <a:gd name="connsiteX11" fmla="*/ 39601 w 129886"/>
                  <a:gd name="connsiteY11" fmla="*/ 53119 h 115906"/>
                  <a:gd name="connsiteX12" fmla="*/ 59463 w 129886"/>
                  <a:gd name="connsiteY12" fmla="*/ 14354 h 115906"/>
                  <a:gd name="connsiteX13" fmla="*/ 65627 w 129886"/>
                  <a:gd name="connsiteY13" fmla="*/ 16272 h 115906"/>
                  <a:gd name="connsiteX14" fmla="*/ 72065 w 129886"/>
                  <a:gd name="connsiteY14" fmla="*/ 41338 h 115906"/>
                  <a:gd name="connsiteX15" fmla="*/ 70421 w 129886"/>
                  <a:gd name="connsiteY15" fmla="*/ 44900 h 115906"/>
                  <a:gd name="connsiteX16" fmla="*/ 29328 w 129886"/>
                  <a:gd name="connsiteY16" fmla="*/ 98869 h 115906"/>
                  <a:gd name="connsiteX17" fmla="*/ 15630 w 129886"/>
                  <a:gd name="connsiteY17" fmla="*/ 91609 h 115906"/>
                  <a:gd name="connsiteX18" fmla="*/ 14808 w 129886"/>
                  <a:gd name="connsiteY18" fmla="*/ 84486 h 115906"/>
                  <a:gd name="connsiteX19" fmla="*/ 1111 w 129886"/>
                  <a:gd name="connsiteY19" fmla="*/ 79692 h 115906"/>
                  <a:gd name="connsiteX20" fmla="*/ 2891 w 129886"/>
                  <a:gd name="connsiteY20" fmla="*/ 98458 h 115906"/>
                  <a:gd name="connsiteX21" fmla="*/ 26862 w 129886"/>
                  <a:gd name="connsiteY21" fmla="*/ 112840 h 115906"/>
                  <a:gd name="connsiteX22" fmla="*/ 31657 w 129886"/>
                  <a:gd name="connsiteY22" fmla="*/ 112840 h 115906"/>
                  <a:gd name="connsiteX23" fmla="*/ 67271 w 129886"/>
                  <a:gd name="connsiteY23" fmla="*/ 83527 h 115906"/>
                  <a:gd name="connsiteX24" fmla="*/ 72887 w 129886"/>
                  <a:gd name="connsiteY24" fmla="*/ 109142 h 115906"/>
                  <a:gd name="connsiteX25" fmla="*/ 91652 w 129886"/>
                  <a:gd name="connsiteY25" fmla="*/ 115854 h 115906"/>
                  <a:gd name="connsiteX26" fmla="*/ 100419 w 129886"/>
                  <a:gd name="connsiteY26" fmla="*/ 114758 h 115906"/>
                  <a:gd name="connsiteX27" fmla="*/ 127814 w 129886"/>
                  <a:gd name="connsiteY27" fmla="*/ 94623 h 115906"/>
                  <a:gd name="connsiteX28" fmla="*/ 114117 w 129886"/>
                  <a:gd name="connsiteY28" fmla="*/ 89006 h 115906"/>
                  <a:gd name="connsiteX29" fmla="*/ 96173 w 129886"/>
                  <a:gd name="connsiteY29" fmla="*/ 100923 h 115906"/>
                  <a:gd name="connsiteX30" fmla="*/ 81105 w 129886"/>
                  <a:gd name="connsiteY30" fmla="*/ 98458 h 115906"/>
                  <a:gd name="connsiteX31" fmla="*/ 82612 w 129886"/>
                  <a:gd name="connsiteY31" fmla="*/ 68597 h 115906"/>
                  <a:gd name="connsiteX32" fmla="*/ 86584 w 129886"/>
                  <a:gd name="connsiteY32" fmla="*/ 45174 h 115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86" h="115906">
                    <a:moveTo>
                      <a:pt x="86584" y="45174"/>
                    </a:moveTo>
                    <a:cubicBezTo>
                      <a:pt x="90557" y="36818"/>
                      <a:pt x="94666" y="28462"/>
                      <a:pt x="98775" y="21340"/>
                    </a:cubicBezTo>
                    <a:cubicBezTo>
                      <a:pt x="100166" y="18998"/>
                      <a:pt x="101722" y="16751"/>
                      <a:pt x="103433" y="14628"/>
                    </a:cubicBezTo>
                    <a:cubicBezTo>
                      <a:pt x="110784" y="26106"/>
                      <a:pt x="115161" y="39243"/>
                      <a:pt x="116171" y="52844"/>
                    </a:cubicBezTo>
                    <a:lnTo>
                      <a:pt x="129869" y="50653"/>
                    </a:lnTo>
                    <a:cubicBezTo>
                      <a:pt x="127814" y="36955"/>
                      <a:pt x="121377" y="3670"/>
                      <a:pt x="105898" y="656"/>
                    </a:cubicBezTo>
                    <a:cubicBezTo>
                      <a:pt x="98638" y="-714"/>
                      <a:pt x="92200" y="3943"/>
                      <a:pt x="86036" y="14354"/>
                    </a:cubicBezTo>
                    <a:cubicBezTo>
                      <a:pt x="86036" y="15724"/>
                      <a:pt x="84530" y="17230"/>
                      <a:pt x="83845" y="18737"/>
                    </a:cubicBezTo>
                    <a:cubicBezTo>
                      <a:pt x="82129" y="13368"/>
                      <a:pt x="78893" y="8614"/>
                      <a:pt x="74530" y="5039"/>
                    </a:cubicBezTo>
                    <a:cubicBezTo>
                      <a:pt x="69176" y="204"/>
                      <a:pt x="61612" y="-1316"/>
                      <a:pt x="54806" y="1067"/>
                    </a:cubicBezTo>
                    <a:cubicBezTo>
                      <a:pt x="36451" y="7505"/>
                      <a:pt x="27410" y="42845"/>
                      <a:pt x="25904" y="49831"/>
                    </a:cubicBezTo>
                    <a:lnTo>
                      <a:pt x="39601" y="53119"/>
                    </a:lnTo>
                    <a:cubicBezTo>
                      <a:pt x="42752" y="39421"/>
                      <a:pt x="51244" y="17230"/>
                      <a:pt x="59463" y="14354"/>
                    </a:cubicBezTo>
                    <a:cubicBezTo>
                      <a:pt x="60285" y="14354"/>
                      <a:pt x="62066" y="13532"/>
                      <a:pt x="65627" y="16272"/>
                    </a:cubicBezTo>
                    <a:cubicBezTo>
                      <a:pt x="71507" y="23202"/>
                      <a:pt x="73881" y="32435"/>
                      <a:pt x="72065" y="41338"/>
                    </a:cubicBezTo>
                    <a:lnTo>
                      <a:pt x="70421" y="44900"/>
                    </a:lnTo>
                    <a:cubicBezTo>
                      <a:pt x="57819" y="71473"/>
                      <a:pt x="43026" y="101745"/>
                      <a:pt x="29328" y="98869"/>
                    </a:cubicBezTo>
                    <a:cubicBezTo>
                      <a:pt x="23990" y="98335"/>
                      <a:pt x="19072" y="95718"/>
                      <a:pt x="15630" y="91609"/>
                    </a:cubicBezTo>
                    <a:cubicBezTo>
                      <a:pt x="14417" y="89445"/>
                      <a:pt x="14121" y="86870"/>
                      <a:pt x="14808" y="84486"/>
                    </a:cubicBezTo>
                    <a:lnTo>
                      <a:pt x="1111" y="79692"/>
                    </a:lnTo>
                    <a:cubicBezTo>
                      <a:pt x="-867" y="85924"/>
                      <a:pt x="-225" y="92705"/>
                      <a:pt x="2891" y="98458"/>
                    </a:cubicBezTo>
                    <a:cubicBezTo>
                      <a:pt x="8331" y="106594"/>
                      <a:pt x="17123" y="111868"/>
                      <a:pt x="26862" y="112840"/>
                    </a:cubicBezTo>
                    <a:lnTo>
                      <a:pt x="31657" y="112840"/>
                    </a:lnTo>
                    <a:cubicBezTo>
                      <a:pt x="45354" y="112840"/>
                      <a:pt x="57271" y="100375"/>
                      <a:pt x="67271" y="83527"/>
                    </a:cubicBezTo>
                    <a:cubicBezTo>
                      <a:pt x="64868" y="92472"/>
                      <a:pt x="66964" y="102019"/>
                      <a:pt x="72887" y="109142"/>
                    </a:cubicBezTo>
                    <a:cubicBezTo>
                      <a:pt x="78078" y="113662"/>
                      <a:pt x="84776" y="116046"/>
                      <a:pt x="91652" y="115854"/>
                    </a:cubicBezTo>
                    <a:cubicBezTo>
                      <a:pt x="94607" y="115813"/>
                      <a:pt x="97548" y="115457"/>
                      <a:pt x="100419" y="114758"/>
                    </a:cubicBezTo>
                    <a:cubicBezTo>
                      <a:pt x="112029" y="112320"/>
                      <a:pt x="122018" y="104978"/>
                      <a:pt x="127814" y="94623"/>
                    </a:cubicBezTo>
                    <a:lnTo>
                      <a:pt x="114117" y="89006"/>
                    </a:lnTo>
                    <a:cubicBezTo>
                      <a:pt x="110013" y="95266"/>
                      <a:pt x="103530" y="99567"/>
                      <a:pt x="96173" y="100923"/>
                    </a:cubicBezTo>
                    <a:cubicBezTo>
                      <a:pt x="91040" y="102485"/>
                      <a:pt x="85471" y="101581"/>
                      <a:pt x="81105" y="98458"/>
                    </a:cubicBezTo>
                    <a:cubicBezTo>
                      <a:pt x="78229" y="95855"/>
                      <a:pt x="81105" y="78048"/>
                      <a:pt x="82612" y="68597"/>
                    </a:cubicBezTo>
                    <a:cubicBezTo>
                      <a:pt x="84119" y="59146"/>
                      <a:pt x="86036" y="53119"/>
                      <a:pt x="86584" y="451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F6B1C779-D833-4285-AB51-8C6D083ECBDC}"/>
                  </a:ext>
                </a:extLst>
              </p:cNvPr>
              <p:cNvSpPr/>
              <p:nvPr/>
            </p:nvSpPr>
            <p:spPr>
              <a:xfrm>
                <a:off x="7393709" y="6469538"/>
                <a:ext cx="58565" cy="68238"/>
              </a:xfrm>
              <a:custGeom>
                <a:avLst/>
                <a:gdLst>
                  <a:gd name="connsiteX0" fmla="*/ 51373 w 58565"/>
                  <a:gd name="connsiteY0" fmla="*/ 8725 h 68238"/>
                  <a:gd name="connsiteX1" fmla="*/ 40826 w 58565"/>
                  <a:gd name="connsiteY1" fmla="*/ 12698 h 68238"/>
                  <a:gd name="connsiteX2" fmla="*/ 23430 w 58565"/>
                  <a:gd name="connsiteY2" fmla="*/ 30504 h 68238"/>
                  <a:gd name="connsiteX3" fmla="*/ 20279 w 58565"/>
                  <a:gd name="connsiteY3" fmla="*/ 33518 h 68238"/>
                  <a:gd name="connsiteX4" fmla="*/ 14389 w 58565"/>
                  <a:gd name="connsiteY4" fmla="*/ -42 h 68238"/>
                  <a:gd name="connsiteX5" fmla="*/ 692 w 58565"/>
                  <a:gd name="connsiteY5" fmla="*/ 3109 h 68238"/>
                  <a:gd name="connsiteX6" fmla="*/ 7130 w 58565"/>
                  <a:gd name="connsiteY6" fmla="*/ 46942 h 68238"/>
                  <a:gd name="connsiteX7" fmla="*/ 692 w 58565"/>
                  <a:gd name="connsiteY7" fmla="*/ 62831 h 68238"/>
                  <a:gd name="connsiteX8" fmla="*/ 9321 w 58565"/>
                  <a:gd name="connsiteY8" fmla="*/ 68173 h 68238"/>
                  <a:gd name="connsiteX9" fmla="*/ 17403 w 58565"/>
                  <a:gd name="connsiteY9" fmla="*/ 64201 h 68238"/>
                  <a:gd name="connsiteX10" fmla="*/ 20964 w 58565"/>
                  <a:gd name="connsiteY10" fmla="*/ 52832 h 68238"/>
                  <a:gd name="connsiteX11" fmla="*/ 33429 w 58565"/>
                  <a:gd name="connsiteY11" fmla="*/ 40778 h 68238"/>
                  <a:gd name="connsiteX12" fmla="*/ 44524 w 58565"/>
                  <a:gd name="connsiteY12" fmla="*/ 29956 h 68238"/>
                  <a:gd name="connsiteX13" fmla="*/ 43018 w 58565"/>
                  <a:gd name="connsiteY13" fmla="*/ 63927 h 68238"/>
                  <a:gd name="connsiteX14" fmla="*/ 56715 w 58565"/>
                  <a:gd name="connsiteY14" fmla="*/ 65023 h 68238"/>
                  <a:gd name="connsiteX15" fmla="*/ 51373 w 58565"/>
                  <a:gd name="connsiteY15" fmla="*/ 8725 h 68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565" h="68238">
                    <a:moveTo>
                      <a:pt x="51373" y="8725"/>
                    </a:moveTo>
                    <a:cubicBezTo>
                      <a:pt x="47360" y="7314"/>
                      <a:pt x="42908" y="8985"/>
                      <a:pt x="40826" y="12698"/>
                    </a:cubicBezTo>
                    <a:cubicBezTo>
                      <a:pt x="35456" y="19026"/>
                      <a:pt x="29635" y="24984"/>
                      <a:pt x="23430" y="30504"/>
                    </a:cubicBezTo>
                    <a:lnTo>
                      <a:pt x="20279" y="33518"/>
                    </a:lnTo>
                    <a:cubicBezTo>
                      <a:pt x="18923" y="22231"/>
                      <a:pt x="16965" y="11026"/>
                      <a:pt x="14389" y="-42"/>
                    </a:cubicBezTo>
                    <a:lnTo>
                      <a:pt x="692" y="3109"/>
                    </a:lnTo>
                    <a:cubicBezTo>
                      <a:pt x="4074" y="17505"/>
                      <a:pt x="6227" y="32176"/>
                      <a:pt x="7130" y="46942"/>
                    </a:cubicBezTo>
                    <a:cubicBezTo>
                      <a:pt x="692" y="53927"/>
                      <a:pt x="-1226" y="58311"/>
                      <a:pt x="692" y="62831"/>
                    </a:cubicBezTo>
                    <a:cubicBezTo>
                      <a:pt x="2107" y="66297"/>
                      <a:pt x="5591" y="68447"/>
                      <a:pt x="9321" y="68173"/>
                    </a:cubicBezTo>
                    <a:cubicBezTo>
                      <a:pt x="12488" y="68187"/>
                      <a:pt x="15472" y="66721"/>
                      <a:pt x="17403" y="64201"/>
                    </a:cubicBezTo>
                    <a:cubicBezTo>
                      <a:pt x="19677" y="60845"/>
                      <a:pt x="20923" y="56886"/>
                      <a:pt x="20964" y="52832"/>
                    </a:cubicBezTo>
                    <a:cubicBezTo>
                      <a:pt x="24800" y="48859"/>
                      <a:pt x="29594" y="44339"/>
                      <a:pt x="33429" y="40778"/>
                    </a:cubicBezTo>
                    <a:cubicBezTo>
                      <a:pt x="37265" y="37216"/>
                      <a:pt x="41237" y="33381"/>
                      <a:pt x="44524" y="29956"/>
                    </a:cubicBezTo>
                    <a:cubicBezTo>
                      <a:pt x="44524" y="39134"/>
                      <a:pt x="44524" y="52284"/>
                      <a:pt x="43018" y="63927"/>
                    </a:cubicBezTo>
                    <a:lnTo>
                      <a:pt x="56715" y="65023"/>
                    </a:lnTo>
                    <a:cubicBezTo>
                      <a:pt x="61510" y="12423"/>
                      <a:pt x="55893" y="10369"/>
                      <a:pt x="51373" y="87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D299BE30-2969-4CB2-AEBE-C3D028F18575}"/>
                  </a:ext>
                </a:extLst>
              </p:cNvPr>
              <p:cNvSpPr/>
              <p:nvPr/>
            </p:nvSpPr>
            <p:spPr>
              <a:xfrm>
                <a:off x="7611765" y="5962723"/>
                <a:ext cx="108384" cy="583522"/>
              </a:xfrm>
              <a:custGeom>
                <a:avLst/>
                <a:gdLst>
                  <a:gd name="connsiteX0" fmla="*/ 14127 w 108384"/>
                  <a:gd name="connsiteY0" fmla="*/ 325005 h 583522"/>
                  <a:gd name="connsiteX1" fmla="*/ 108367 w 108384"/>
                  <a:gd name="connsiteY1" fmla="*/ 7082 h 583522"/>
                  <a:gd name="connsiteX2" fmla="*/ 96040 w 108384"/>
                  <a:gd name="connsiteY2" fmla="*/ -42 h 583522"/>
                  <a:gd name="connsiteX3" fmla="*/ 156 w 108384"/>
                  <a:gd name="connsiteY3" fmla="*/ 324594 h 583522"/>
                  <a:gd name="connsiteX4" fmla="*/ 96040 w 108384"/>
                  <a:gd name="connsiteY4" fmla="*/ 583481 h 583522"/>
                  <a:gd name="connsiteX5" fmla="*/ 105491 w 108384"/>
                  <a:gd name="connsiteY5" fmla="*/ 572797 h 583522"/>
                  <a:gd name="connsiteX6" fmla="*/ 14127 w 108384"/>
                  <a:gd name="connsiteY6" fmla="*/ 325005 h 583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384" h="583522">
                    <a:moveTo>
                      <a:pt x="14127" y="325005"/>
                    </a:moveTo>
                    <a:cubicBezTo>
                      <a:pt x="19058" y="162276"/>
                      <a:pt x="107409" y="8588"/>
                      <a:pt x="108367" y="7082"/>
                    </a:cubicBezTo>
                    <a:lnTo>
                      <a:pt x="96040" y="-42"/>
                    </a:lnTo>
                    <a:cubicBezTo>
                      <a:pt x="95081" y="1465"/>
                      <a:pt x="4950" y="158167"/>
                      <a:pt x="156" y="324594"/>
                    </a:cubicBezTo>
                    <a:cubicBezTo>
                      <a:pt x="-4639" y="491021"/>
                      <a:pt x="91930" y="579783"/>
                      <a:pt x="96040" y="583481"/>
                    </a:cubicBezTo>
                    <a:lnTo>
                      <a:pt x="105491" y="572797"/>
                    </a:lnTo>
                    <a:cubicBezTo>
                      <a:pt x="104258" y="571975"/>
                      <a:pt x="9196" y="486775"/>
                      <a:pt x="14127" y="32500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B43B352D-B63E-4350-A4CB-E59A92CBB9ED}"/>
                  </a:ext>
                </a:extLst>
              </p:cNvPr>
              <p:cNvSpPr/>
              <p:nvPr/>
            </p:nvSpPr>
            <p:spPr>
              <a:xfrm>
                <a:off x="8267236" y="5961627"/>
                <a:ext cx="161626" cy="532155"/>
              </a:xfrm>
              <a:custGeom>
                <a:avLst/>
                <a:gdLst>
                  <a:gd name="connsiteX0" fmla="*/ 78060 w 161626"/>
                  <a:gd name="connsiteY0" fmla="*/ 6670 h 532155"/>
                  <a:gd name="connsiteX1" fmla="*/ 138467 w 161626"/>
                  <a:gd name="connsiteY1" fmla="*/ 305280 h 532155"/>
                  <a:gd name="connsiteX2" fmla="*/ -17 w 161626"/>
                  <a:gd name="connsiteY2" fmla="*/ 520882 h 532155"/>
                  <a:gd name="connsiteX3" fmla="*/ 8613 w 161626"/>
                  <a:gd name="connsiteY3" fmla="*/ 532114 h 532155"/>
                  <a:gd name="connsiteX4" fmla="*/ 152164 w 161626"/>
                  <a:gd name="connsiteY4" fmla="*/ 309801 h 532155"/>
                  <a:gd name="connsiteX5" fmla="*/ 90251 w 161626"/>
                  <a:gd name="connsiteY5" fmla="*/ -42 h 53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626" h="532155">
                    <a:moveTo>
                      <a:pt x="78060" y="6670"/>
                    </a:moveTo>
                    <a:cubicBezTo>
                      <a:pt x="79156" y="8314"/>
                      <a:pt x="176409" y="168714"/>
                      <a:pt x="138467" y="305280"/>
                    </a:cubicBezTo>
                    <a:cubicBezTo>
                      <a:pt x="114372" y="389138"/>
                      <a:pt x="66225" y="464092"/>
                      <a:pt x="-17" y="520882"/>
                    </a:cubicBezTo>
                    <a:lnTo>
                      <a:pt x="8613" y="532114"/>
                    </a:lnTo>
                    <a:cubicBezTo>
                      <a:pt x="77649" y="474063"/>
                      <a:pt x="127659" y="396603"/>
                      <a:pt x="152164" y="309801"/>
                    </a:cubicBezTo>
                    <a:cubicBezTo>
                      <a:pt x="191751" y="167344"/>
                      <a:pt x="94360" y="6670"/>
                      <a:pt x="90251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ADC2CDF9-789B-4E2D-B1EE-72509E4D5980}"/>
                  </a:ext>
                </a:extLst>
              </p:cNvPr>
              <p:cNvSpPr/>
              <p:nvPr/>
            </p:nvSpPr>
            <p:spPr>
              <a:xfrm>
                <a:off x="7721510" y="6286882"/>
                <a:ext cx="67542" cy="106360"/>
              </a:xfrm>
              <a:custGeom>
                <a:avLst/>
                <a:gdLst>
                  <a:gd name="connsiteX0" fmla="*/ 45057 w 67542"/>
                  <a:gd name="connsiteY0" fmla="*/ 572 h 106360"/>
                  <a:gd name="connsiteX1" fmla="*/ 17661 w 67542"/>
                  <a:gd name="connsiteY1" fmla="*/ 39336 h 106360"/>
                  <a:gd name="connsiteX2" fmla="*/ 18894 w 67542"/>
                  <a:gd name="connsiteY2" fmla="*/ 19749 h 106360"/>
                  <a:gd name="connsiteX3" fmla="*/ 5196 w 67542"/>
                  <a:gd name="connsiteY3" fmla="*/ 18927 h 106360"/>
                  <a:gd name="connsiteX4" fmla="*/ -9 w 67542"/>
                  <a:gd name="connsiteY4" fmla="*/ 98784 h 106360"/>
                  <a:gd name="connsiteX5" fmla="*/ 6155 w 67542"/>
                  <a:gd name="connsiteY5" fmla="*/ 106318 h 106360"/>
                  <a:gd name="connsiteX6" fmla="*/ 7114 w 67542"/>
                  <a:gd name="connsiteY6" fmla="*/ 106318 h 106360"/>
                  <a:gd name="connsiteX7" fmla="*/ 14100 w 67542"/>
                  <a:gd name="connsiteY7" fmla="*/ 100839 h 106360"/>
                  <a:gd name="connsiteX8" fmla="*/ 48755 w 67542"/>
                  <a:gd name="connsiteY8" fmla="*/ 14681 h 106360"/>
                  <a:gd name="connsiteX9" fmla="*/ 51084 w 67542"/>
                  <a:gd name="connsiteY9" fmla="*/ 103579 h 106360"/>
                  <a:gd name="connsiteX10" fmla="*/ 64781 w 67542"/>
                  <a:gd name="connsiteY10" fmla="*/ 105085 h 106360"/>
                  <a:gd name="connsiteX11" fmla="*/ 57111 w 67542"/>
                  <a:gd name="connsiteY11" fmla="*/ 3311 h 106360"/>
                  <a:gd name="connsiteX12" fmla="*/ 45057 w 67542"/>
                  <a:gd name="connsiteY12" fmla="*/ 572 h 106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7542" h="106360">
                    <a:moveTo>
                      <a:pt x="45057" y="572"/>
                    </a:moveTo>
                    <a:cubicBezTo>
                      <a:pt x="34373" y="3174"/>
                      <a:pt x="24784" y="20023"/>
                      <a:pt x="17661" y="39336"/>
                    </a:cubicBezTo>
                    <a:lnTo>
                      <a:pt x="18894" y="19749"/>
                    </a:lnTo>
                    <a:lnTo>
                      <a:pt x="5196" y="18927"/>
                    </a:lnTo>
                    <a:lnTo>
                      <a:pt x="-9" y="98784"/>
                    </a:lnTo>
                    <a:cubicBezTo>
                      <a:pt x="-187" y="102510"/>
                      <a:pt x="2471" y="105756"/>
                      <a:pt x="6155" y="106318"/>
                    </a:cubicBezTo>
                    <a:lnTo>
                      <a:pt x="7114" y="106318"/>
                    </a:lnTo>
                    <a:cubicBezTo>
                      <a:pt x="10429" y="106345"/>
                      <a:pt x="13333" y="104072"/>
                      <a:pt x="14100" y="100839"/>
                    </a:cubicBezTo>
                    <a:cubicBezTo>
                      <a:pt x="23140" y="62212"/>
                      <a:pt x="39030" y="19338"/>
                      <a:pt x="48755" y="14681"/>
                    </a:cubicBezTo>
                    <a:cubicBezTo>
                      <a:pt x="54097" y="21940"/>
                      <a:pt x="55193" y="62348"/>
                      <a:pt x="51084" y="103579"/>
                    </a:cubicBezTo>
                    <a:lnTo>
                      <a:pt x="64781" y="105085"/>
                    </a:lnTo>
                    <a:cubicBezTo>
                      <a:pt x="67384" y="78649"/>
                      <a:pt x="71904" y="16050"/>
                      <a:pt x="57111" y="3311"/>
                    </a:cubicBezTo>
                    <a:cubicBezTo>
                      <a:pt x="53919" y="229"/>
                      <a:pt x="49276" y="-839"/>
                      <a:pt x="45057" y="57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6BD729B8-4A59-41BD-98D8-642320A20623}"/>
                  </a:ext>
                </a:extLst>
              </p:cNvPr>
              <p:cNvSpPr/>
              <p:nvPr/>
            </p:nvSpPr>
            <p:spPr>
              <a:xfrm>
                <a:off x="7833155" y="6214605"/>
                <a:ext cx="59311" cy="82615"/>
              </a:xfrm>
              <a:custGeom>
                <a:avLst/>
                <a:gdLst>
                  <a:gd name="connsiteX0" fmla="*/ 57650 w 59311"/>
                  <a:gd name="connsiteY0" fmla="*/ 81752 h 82615"/>
                  <a:gd name="connsiteX1" fmla="*/ 59294 w 59311"/>
                  <a:gd name="connsiteY1" fmla="*/ 81752 h 82615"/>
                  <a:gd name="connsiteX2" fmla="*/ 59294 w 59311"/>
                  <a:gd name="connsiteY2" fmla="*/ 68055 h 82615"/>
                  <a:gd name="connsiteX3" fmla="*/ 57376 w 59311"/>
                  <a:gd name="connsiteY3" fmla="*/ 68055 h 82615"/>
                  <a:gd name="connsiteX4" fmla="*/ 20803 w 59311"/>
                  <a:gd name="connsiteY4" fmla="*/ 64219 h 82615"/>
                  <a:gd name="connsiteX5" fmla="*/ 29296 w 59311"/>
                  <a:gd name="connsiteY5" fmla="*/ 53261 h 82615"/>
                  <a:gd name="connsiteX6" fmla="*/ 40939 w 59311"/>
                  <a:gd name="connsiteY6" fmla="*/ 7785 h 82615"/>
                  <a:gd name="connsiteX7" fmla="*/ 24091 w 59311"/>
                  <a:gd name="connsiteY7" fmla="*/ 114 h 82615"/>
                  <a:gd name="connsiteX8" fmla="*/ -17 w 59311"/>
                  <a:gd name="connsiteY8" fmla="*/ 28605 h 82615"/>
                  <a:gd name="connsiteX9" fmla="*/ 13681 w 59311"/>
                  <a:gd name="connsiteY9" fmla="*/ 33399 h 82615"/>
                  <a:gd name="connsiteX10" fmla="*/ 27378 w 59311"/>
                  <a:gd name="connsiteY10" fmla="*/ 14223 h 82615"/>
                  <a:gd name="connsiteX11" fmla="*/ 30940 w 59311"/>
                  <a:gd name="connsiteY11" fmla="*/ 16825 h 82615"/>
                  <a:gd name="connsiteX12" fmla="*/ 19571 w 59311"/>
                  <a:gd name="connsiteY12" fmla="*/ 44220 h 82615"/>
                  <a:gd name="connsiteX13" fmla="*/ 7243 w 59311"/>
                  <a:gd name="connsiteY13" fmla="*/ 65178 h 82615"/>
                  <a:gd name="connsiteX14" fmla="*/ 11078 w 59311"/>
                  <a:gd name="connsiteY14" fmla="*/ 74082 h 82615"/>
                  <a:gd name="connsiteX15" fmla="*/ 52993 w 59311"/>
                  <a:gd name="connsiteY15" fmla="*/ 82574 h 8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311" h="82615">
                    <a:moveTo>
                      <a:pt x="57650" y="81752"/>
                    </a:moveTo>
                    <a:lnTo>
                      <a:pt x="59294" y="81752"/>
                    </a:lnTo>
                    <a:lnTo>
                      <a:pt x="59294" y="68055"/>
                    </a:lnTo>
                    <a:lnTo>
                      <a:pt x="57376" y="68055"/>
                    </a:lnTo>
                    <a:cubicBezTo>
                      <a:pt x="45048" y="69630"/>
                      <a:pt x="32529" y="68315"/>
                      <a:pt x="20803" y="64219"/>
                    </a:cubicBezTo>
                    <a:cubicBezTo>
                      <a:pt x="23228" y="60261"/>
                      <a:pt x="26063" y="56590"/>
                      <a:pt x="29296" y="53261"/>
                    </a:cubicBezTo>
                    <a:cubicBezTo>
                      <a:pt x="39295" y="41755"/>
                      <a:pt x="54500" y="24359"/>
                      <a:pt x="40939" y="7785"/>
                    </a:cubicBezTo>
                    <a:cubicBezTo>
                      <a:pt x="37268" y="2210"/>
                      <a:pt x="30721" y="-776"/>
                      <a:pt x="24091" y="114"/>
                    </a:cubicBezTo>
                    <a:cubicBezTo>
                      <a:pt x="10393" y="2580"/>
                      <a:pt x="1490" y="24222"/>
                      <a:pt x="-17" y="28605"/>
                    </a:cubicBezTo>
                    <a:lnTo>
                      <a:pt x="13681" y="33399"/>
                    </a:lnTo>
                    <a:cubicBezTo>
                      <a:pt x="16831" y="24907"/>
                      <a:pt x="23132" y="14770"/>
                      <a:pt x="27378" y="14223"/>
                    </a:cubicBezTo>
                    <a:cubicBezTo>
                      <a:pt x="28337" y="14223"/>
                      <a:pt x="29844" y="15455"/>
                      <a:pt x="30940" y="16825"/>
                    </a:cubicBezTo>
                    <a:cubicBezTo>
                      <a:pt x="36008" y="22989"/>
                      <a:pt x="30940" y="30523"/>
                      <a:pt x="19571" y="44220"/>
                    </a:cubicBezTo>
                    <a:cubicBezTo>
                      <a:pt x="12996" y="51754"/>
                      <a:pt x="7243" y="57918"/>
                      <a:pt x="7243" y="65178"/>
                    </a:cubicBezTo>
                    <a:cubicBezTo>
                      <a:pt x="7256" y="68547"/>
                      <a:pt x="8640" y="71767"/>
                      <a:pt x="11078" y="74082"/>
                    </a:cubicBezTo>
                    <a:cubicBezTo>
                      <a:pt x="16968" y="79972"/>
                      <a:pt x="29981" y="82574"/>
                      <a:pt x="52993" y="825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7EA9D454-D08E-4588-878F-6E1E93FC9A58}"/>
                  </a:ext>
                </a:extLst>
              </p:cNvPr>
              <p:cNvSpPr/>
              <p:nvPr/>
            </p:nvSpPr>
            <p:spPr>
              <a:xfrm>
                <a:off x="7746312" y="6017377"/>
                <a:ext cx="88607" cy="123964"/>
              </a:xfrm>
              <a:custGeom>
                <a:avLst/>
                <a:gdLst>
                  <a:gd name="connsiteX0" fmla="*/ 6284 w 88607"/>
                  <a:gd name="connsiteY0" fmla="*/ 107211 h 123964"/>
                  <a:gd name="connsiteX1" fmla="*/ 13818 w 88607"/>
                  <a:gd name="connsiteY1" fmla="*/ 101047 h 123964"/>
                  <a:gd name="connsiteX2" fmla="*/ 54911 w 88607"/>
                  <a:gd name="connsiteY2" fmla="*/ 25710 h 123964"/>
                  <a:gd name="connsiteX3" fmla="*/ 63814 w 88607"/>
                  <a:gd name="connsiteY3" fmla="*/ 29134 h 123964"/>
                  <a:gd name="connsiteX4" fmla="*/ 73540 w 88607"/>
                  <a:gd name="connsiteY4" fmla="*/ 114197 h 123964"/>
                  <a:gd name="connsiteX5" fmla="*/ 73540 w 88607"/>
                  <a:gd name="connsiteY5" fmla="*/ 123923 h 123964"/>
                  <a:gd name="connsiteX6" fmla="*/ 87237 w 88607"/>
                  <a:gd name="connsiteY6" fmla="*/ 123923 h 123964"/>
                  <a:gd name="connsiteX7" fmla="*/ 87237 w 88607"/>
                  <a:gd name="connsiteY7" fmla="*/ 115019 h 123964"/>
                  <a:gd name="connsiteX8" fmla="*/ 73540 w 88607"/>
                  <a:gd name="connsiteY8" fmla="*/ 19135 h 123964"/>
                  <a:gd name="connsiteX9" fmla="*/ 53815 w 88607"/>
                  <a:gd name="connsiteY9" fmla="*/ 11464 h 123964"/>
                  <a:gd name="connsiteX10" fmla="*/ 14639 w 88607"/>
                  <a:gd name="connsiteY10" fmla="*/ 45161 h 123964"/>
                  <a:gd name="connsiteX11" fmla="*/ 15461 w 88607"/>
                  <a:gd name="connsiteY11" fmla="*/ -42 h 123964"/>
                  <a:gd name="connsiteX12" fmla="*/ 1764 w 88607"/>
                  <a:gd name="connsiteY12" fmla="*/ -42 h 123964"/>
                  <a:gd name="connsiteX13" fmla="*/ -17 w 88607"/>
                  <a:gd name="connsiteY13" fmla="*/ 100362 h 123964"/>
                  <a:gd name="connsiteX14" fmla="*/ 6284 w 88607"/>
                  <a:gd name="connsiteY14" fmla="*/ 107211 h 123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607" h="123964">
                    <a:moveTo>
                      <a:pt x="6284" y="107211"/>
                    </a:moveTo>
                    <a:cubicBezTo>
                      <a:pt x="10023" y="107458"/>
                      <a:pt x="13324" y="104760"/>
                      <a:pt x="13818" y="101047"/>
                    </a:cubicBezTo>
                    <a:cubicBezTo>
                      <a:pt x="16420" y="80501"/>
                      <a:pt x="28885" y="26806"/>
                      <a:pt x="54911" y="25710"/>
                    </a:cubicBezTo>
                    <a:cubicBezTo>
                      <a:pt x="58253" y="25409"/>
                      <a:pt x="61540" y="26669"/>
                      <a:pt x="63814" y="29134"/>
                    </a:cubicBezTo>
                    <a:cubicBezTo>
                      <a:pt x="77512" y="43791"/>
                      <a:pt x="74772" y="94883"/>
                      <a:pt x="73540" y="114197"/>
                    </a:cubicBezTo>
                    <a:cubicBezTo>
                      <a:pt x="73540" y="118580"/>
                      <a:pt x="73540" y="122005"/>
                      <a:pt x="73540" y="123923"/>
                    </a:cubicBezTo>
                    <a:lnTo>
                      <a:pt x="87237" y="123923"/>
                    </a:lnTo>
                    <a:cubicBezTo>
                      <a:pt x="87237" y="122279"/>
                      <a:pt x="87237" y="119128"/>
                      <a:pt x="87237" y="115019"/>
                    </a:cubicBezTo>
                    <a:cubicBezTo>
                      <a:pt x="88881" y="90226"/>
                      <a:pt x="92306" y="38312"/>
                      <a:pt x="73540" y="19135"/>
                    </a:cubicBezTo>
                    <a:cubicBezTo>
                      <a:pt x="68362" y="13875"/>
                      <a:pt x="61184" y="11081"/>
                      <a:pt x="53815" y="11464"/>
                    </a:cubicBezTo>
                    <a:cubicBezTo>
                      <a:pt x="35460" y="12286"/>
                      <a:pt x="22995" y="27491"/>
                      <a:pt x="14639" y="45161"/>
                    </a:cubicBezTo>
                    <a:lnTo>
                      <a:pt x="15461" y="-42"/>
                    </a:lnTo>
                    <a:lnTo>
                      <a:pt x="1764" y="-42"/>
                    </a:lnTo>
                    <a:lnTo>
                      <a:pt x="-17" y="100362"/>
                    </a:lnTo>
                    <a:cubicBezTo>
                      <a:pt x="92" y="103896"/>
                      <a:pt x="2777" y="106800"/>
                      <a:pt x="6284" y="107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C893C86B-C17D-4936-AC03-A47384BBE0C5}"/>
                  </a:ext>
                </a:extLst>
              </p:cNvPr>
              <p:cNvSpPr/>
              <p:nvPr/>
            </p:nvSpPr>
            <p:spPr>
              <a:xfrm>
                <a:off x="7939997" y="6039430"/>
                <a:ext cx="45887" cy="62872"/>
              </a:xfrm>
              <a:custGeom>
                <a:avLst/>
                <a:gdLst>
                  <a:gd name="connsiteX0" fmla="*/ 18492 w 45887"/>
                  <a:gd name="connsiteY0" fmla="*/ 62872 h 62872"/>
                  <a:gd name="connsiteX1" fmla="*/ 32601 w 45887"/>
                  <a:gd name="connsiteY1" fmla="*/ 62872 h 62872"/>
                  <a:gd name="connsiteX2" fmla="*/ 32601 w 45887"/>
                  <a:gd name="connsiteY2" fmla="*/ 32601 h 62872"/>
                  <a:gd name="connsiteX3" fmla="*/ 45887 w 45887"/>
                  <a:gd name="connsiteY3" fmla="*/ 32601 h 62872"/>
                  <a:gd name="connsiteX4" fmla="*/ 45887 w 45887"/>
                  <a:gd name="connsiteY4" fmla="*/ 18355 h 62872"/>
                  <a:gd name="connsiteX5" fmla="*/ 32601 w 45887"/>
                  <a:gd name="connsiteY5" fmla="*/ 18355 h 62872"/>
                  <a:gd name="connsiteX6" fmla="*/ 32601 w 45887"/>
                  <a:gd name="connsiteY6" fmla="*/ 0 h 62872"/>
                  <a:gd name="connsiteX7" fmla="*/ 18492 w 45887"/>
                  <a:gd name="connsiteY7" fmla="*/ 0 h 62872"/>
                  <a:gd name="connsiteX8" fmla="*/ 18492 w 45887"/>
                  <a:gd name="connsiteY8" fmla="*/ 18355 h 62872"/>
                  <a:gd name="connsiteX9" fmla="*/ 0 w 45887"/>
                  <a:gd name="connsiteY9" fmla="*/ 18355 h 62872"/>
                  <a:gd name="connsiteX10" fmla="*/ 0 w 45887"/>
                  <a:gd name="connsiteY10" fmla="*/ 32601 h 62872"/>
                  <a:gd name="connsiteX11" fmla="*/ 18492 w 45887"/>
                  <a:gd name="connsiteY11" fmla="*/ 32601 h 62872"/>
                  <a:gd name="connsiteX12" fmla="*/ 18492 w 45887"/>
                  <a:gd name="connsiteY12" fmla="*/ 62872 h 62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5887" h="62872">
                    <a:moveTo>
                      <a:pt x="18492" y="62872"/>
                    </a:moveTo>
                    <a:lnTo>
                      <a:pt x="32601" y="62872"/>
                    </a:lnTo>
                    <a:lnTo>
                      <a:pt x="32601" y="32601"/>
                    </a:lnTo>
                    <a:lnTo>
                      <a:pt x="45887" y="32601"/>
                    </a:lnTo>
                    <a:lnTo>
                      <a:pt x="45887" y="18355"/>
                    </a:lnTo>
                    <a:lnTo>
                      <a:pt x="32601" y="18355"/>
                    </a:lnTo>
                    <a:lnTo>
                      <a:pt x="32601" y="0"/>
                    </a:lnTo>
                    <a:lnTo>
                      <a:pt x="18492" y="0"/>
                    </a:lnTo>
                    <a:lnTo>
                      <a:pt x="18492" y="18355"/>
                    </a:lnTo>
                    <a:lnTo>
                      <a:pt x="0" y="18355"/>
                    </a:lnTo>
                    <a:lnTo>
                      <a:pt x="0" y="32601"/>
                    </a:lnTo>
                    <a:lnTo>
                      <a:pt x="18492" y="32601"/>
                    </a:lnTo>
                    <a:lnTo>
                      <a:pt x="18492" y="628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666B575C-89CB-438E-8CAA-39DDEA1657E0}"/>
                  </a:ext>
                </a:extLst>
              </p:cNvPr>
              <p:cNvSpPr/>
              <p:nvPr/>
            </p:nvSpPr>
            <p:spPr>
              <a:xfrm>
                <a:off x="8025485" y="6018006"/>
                <a:ext cx="100938" cy="102871"/>
              </a:xfrm>
              <a:custGeom>
                <a:avLst/>
                <a:gdLst>
                  <a:gd name="connsiteX0" fmla="*/ 8051 w 100938"/>
                  <a:gd name="connsiteY0" fmla="*/ 102747 h 102871"/>
                  <a:gd name="connsiteX1" fmla="*/ 8051 w 100938"/>
                  <a:gd name="connsiteY1" fmla="*/ 102747 h 102871"/>
                  <a:gd name="connsiteX2" fmla="*/ 14763 w 100938"/>
                  <a:gd name="connsiteY2" fmla="*/ 95625 h 102871"/>
                  <a:gd name="connsiteX3" fmla="*/ 14763 w 100938"/>
                  <a:gd name="connsiteY3" fmla="*/ 89050 h 102871"/>
                  <a:gd name="connsiteX4" fmla="*/ 38186 w 100938"/>
                  <a:gd name="connsiteY4" fmla="*/ 38916 h 102871"/>
                  <a:gd name="connsiteX5" fmla="*/ 74485 w 100938"/>
                  <a:gd name="connsiteY5" fmla="*/ 14671 h 102871"/>
                  <a:gd name="connsiteX6" fmla="*/ 82155 w 100938"/>
                  <a:gd name="connsiteY6" fmla="*/ 33163 h 102871"/>
                  <a:gd name="connsiteX7" fmla="*/ 87224 w 100938"/>
                  <a:gd name="connsiteY7" fmla="*/ 101652 h 102871"/>
                  <a:gd name="connsiteX8" fmla="*/ 100921 w 100938"/>
                  <a:gd name="connsiteY8" fmla="*/ 101652 h 102871"/>
                  <a:gd name="connsiteX9" fmla="*/ 95716 w 100938"/>
                  <a:gd name="connsiteY9" fmla="*/ 30972 h 102871"/>
                  <a:gd name="connsiteX10" fmla="*/ 78594 w 100938"/>
                  <a:gd name="connsiteY10" fmla="*/ 974 h 102871"/>
                  <a:gd name="connsiteX11" fmla="*/ 27502 w 100938"/>
                  <a:gd name="connsiteY11" fmla="*/ 28369 h 102871"/>
                  <a:gd name="connsiteX12" fmla="*/ 13804 w 100938"/>
                  <a:gd name="connsiteY12" fmla="*/ 44943 h 102871"/>
                  <a:gd name="connsiteX13" fmla="*/ 13804 w 100938"/>
                  <a:gd name="connsiteY13" fmla="*/ 7822 h 102871"/>
                  <a:gd name="connsiteX14" fmla="*/ 106 w 100938"/>
                  <a:gd name="connsiteY14" fmla="*/ 7822 h 102871"/>
                  <a:gd name="connsiteX15" fmla="*/ 106 w 100938"/>
                  <a:gd name="connsiteY15" fmla="*/ 89050 h 102871"/>
                  <a:gd name="connsiteX16" fmla="*/ 106 w 100938"/>
                  <a:gd name="connsiteY16" fmla="*/ 97542 h 102871"/>
                  <a:gd name="connsiteX17" fmla="*/ 8051 w 100938"/>
                  <a:gd name="connsiteY17" fmla="*/ 102747 h 102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0938" h="102871">
                    <a:moveTo>
                      <a:pt x="8051" y="102747"/>
                    </a:moveTo>
                    <a:lnTo>
                      <a:pt x="8051" y="102747"/>
                    </a:lnTo>
                    <a:cubicBezTo>
                      <a:pt x="11790" y="102460"/>
                      <a:pt x="14708" y="99378"/>
                      <a:pt x="14763" y="95625"/>
                    </a:cubicBezTo>
                    <a:lnTo>
                      <a:pt x="14763" y="89050"/>
                    </a:lnTo>
                    <a:cubicBezTo>
                      <a:pt x="16187" y="70037"/>
                      <a:pt x="24515" y="52203"/>
                      <a:pt x="38186" y="38916"/>
                    </a:cubicBezTo>
                    <a:cubicBezTo>
                      <a:pt x="62020" y="15082"/>
                      <a:pt x="71197" y="13575"/>
                      <a:pt x="74485" y="14671"/>
                    </a:cubicBezTo>
                    <a:cubicBezTo>
                      <a:pt x="77772" y="15767"/>
                      <a:pt x="80786" y="22616"/>
                      <a:pt x="82155" y="33163"/>
                    </a:cubicBezTo>
                    <a:cubicBezTo>
                      <a:pt x="85196" y="55874"/>
                      <a:pt x="86895" y="78735"/>
                      <a:pt x="87224" y="101652"/>
                    </a:cubicBezTo>
                    <a:lnTo>
                      <a:pt x="100921" y="101652"/>
                    </a:lnTo>
                    <a:cubicBezTo>
                      <a:pt x="100538" y="78009"/>
                      <a:pt x="98798" y="54408"/>
                      <a:pt x="95716" y="30972"/>
                    </a:cubicBezTo>
                    <a:cubicBezTo>
                      <a:pt x="93524" y="13986"/>
                      <a:pt x="87908" y="3576"/>
                      <a:pt x="78594" y="974"/>
                    </a:cubicBezTo>
                    <a:cubicBezTo>
                      <a:pt x="66403" y="-3136"/>
                      <a:pt x="51199" y="5083"/>
                      <a:pt x="27502" y="28369"/>
                    </a:cubicBezTo>
                    <a:cubicBezTo>
                      <a:pt x="22392" y="33423"/>
                      <a:pt x="17803" y="38985"/>
                      <a:pt x="13804" y="44943"/>
                    </a:cubicBezTo>
                    <a:lnTo>
                      <a:pt x="13804" y="7822"/>
                    </a:lnTo>
                    <a:lnTo>
                      <a:pt x="106" y="7822"/>
                    </a:lnTo>
                    <a:lnTo>
                      <a:pt x="106" y="89050"/>
                    </a:lnTo>
                    <a:cubicBezTo>
                      <a:pt x="-58" y="91871"/>
                      <a:pt x="-58" y="94721"/>
                      <a:pt x="106" y="97542"/>
                    </a:cubicBezTo>
                    <a:cubicBezTo>
                      <a:pt x="1037" y="101049"/>
                      <a:pt x="4462" y="103295"/>
                      <a:pt x="8051" y="10274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1165ED97-ED48-401D-884F-F4BAEF95C3F7}"/>
                  </a:ext>
                </a:extLst>
              </p:cNvPr>
              <p:cNvSpPr/>
              <p:nvPr/>
            </p:nvSpPr>
            <p:spPr>
              <a:xfrm>
                <a:off x="8149161" y="6074770"/>
                <a:ext cx="44243" cy="14245"/>
              </a:xfrm>
              <a:custGeom>
                <a:avLst/>
                <a:gdLst>
                  <a:gd name="connsiteX0" fmla="*/ 0 w 44243"/>
                  <a:gd name="connsiteY0" fmla="*/ 0 h 14245"/>
                  <a:gd name="connsiteX1" fmla="*/ 44244 w 44243"/>
                  <a:gd name="connsiteY1" fmla="*/ 0 h 14245"/>
                  <a:gd name="connsiteX2" fmla="*/ 44244 w 44243"/>
                  <a:gd name="connsiteY2" fmla="*/ 14246 h 14245"/>
                  <a:gd name="connsiteX3" fmla="*/ 0 w 44243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43" h="14245">
                    <a:moveTo>
                      <a:pt x="0" y="0"/>
                    </a:moveTo>
                    <a:lnTo>
                      <a:pt x="44244" y="0"/>
                    </a:lnTo>
                    <a:lnTo>
                      <a:pt x="44244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4937AF76-1894-4622-B8A3-D00FAEBA1BDF}"/>
                  </a:ext>
                </a:extLst>
              </p:cNvPr>
              <p:cNvSpPr/>
              <p:nvPr/>
            </p:nvSpPr>
            <p:spPr>
              <a:xfrm>
                <a:off x="8223814" y="6000274"/>
                <a:ext cx="45750" cy="114082"/>
              </a:xfrm>
              <a:custGeom>
                <a:avLst/>
                <a:gdLst>
                  <a:gd name="connsiteX0" fmla="*/ 30940 w 45750"/>
                  <a:gd name="connsiteY0" fmla="*/ 42950 h 114082"/>
                  <a:gd name="connsiteX1" fmla="*/ 32036 w 45750"/>
                  <a:gd name="connsiteY1" fmla="*/ 114041 h 114082"/>
                  <a:gd name="connsiteX2" fmla="*/ 45733 w 45750"/>
                  <a:gd name="connsiteY2" fmla="*/ 114041 h 114082"/>
                  <a:gd name="connsiteX3" fmla="*/ 44090 w 45750"/>
                  <a:gd name="connsiteY3" fmla="*/ 6925 h 114082"/>
                  <a:gd name="connsiteX4" fmla="*/ 38199 w 45750"/>
                  <a:gd name="connsiteY4" fmla="*/ 76 h 114082"/>
                  <a:gd name="connsiteX5" fmla="*/ 30392 w 45750"/>
                  <a:gd name="connsiteY5" fmla="*/ 4460 h 114082"/>
                  <a:gd name="connsiteX6" fmla="*/ 18338 w 45750"/>
                  <a:gd name="connsiteY6" fmla="*/ 35142 h 114082"/>
                  <a:gd name="connsiteX7" fmla="*/ -17 w 45750"/>
                  <a:gd name="connsiteY7" fmla="*/ 59524 h 114082"/>
                  <a:gd name="connsiteX8" fmla="*/ 9434 w 45750"/>
                  <a:gd name="connsiteY8" fmla="*/ 70209 h 114082"/>
                  <a:gd name="connsiteX9" fmla="*/ 30940 w 45750"/>
                  <a:gd name="connsiteY9" fmla="*/ 42950 h 114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750" h="114082">
                    <a:moveTo>
                      <a:pt x="30940" y="42950"/>
                    </a:moveTo>
                    <a:lnTo>
                      <a:pt x="32036" y="114041"/>
                    </a:lnTo>
                    <a:lnTo>
                      <a:pt x="45733" y="114041"/>
                    </a:lnTo>
                    <a:lnTo>
                      <a:pt x="44090" y="6925"/>
                    </a:lnTo>
                    <a:cubicBezTo>
                      <a:pt x="44062" y="3515"/>
                      <a:pt x="41569" y="611"/>
                      <a:pt x="38199" y="76"/>
                    </a:cubicBezTo>
                    <a:cubicBezTo>
                      <a:pt x="34885" y="-540"/>
                      <a:pt x="31597" y="1309"/>
                      <a:pt x="30392" y="4460"/>
                    </a:cubicBezTo>
                    <a:cubicBezTo>
                      <a:pt x="30392" y="4460"/>
                      <a:pt x="23543" y="21445"/>
                      <a:pt x="18338" y="35142"/>
                    </a:cubicBezTo>
                    <a:cubicBezTo>
                      <a:pt x="13859" y="44375"/>
                      <a:pt x="7612" y="52662"/>
                      <a:pt x="-17" y="59524"/>
                    </a:cubicBezTo>
                    <a:lnTo>
                      <a:pt x="9434" y="70209"/>
                    </a:lnTo>
                    <a:cubicBezTo>
                      <a:pt x="18119" y="62428"/>
                      <a:pt x="25392" y="53210"/>
                      <a:pt x="30940" y="4295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46C77344-6C0C-4B27-B255-911925D7DF04}"/>
                  </a:ext>
                </a:extLst>
              </p:cNvPr>
              <p:cNvSpPr/>
              <p:nvPr/>
            </p:nvSpPr>
            <p:spPr>
              <a:xfrm>
                <a:off x="7847488" y="5936439"/>
                <a:ext cx="76757" cy="92170"/>
              </a:xfrm>
              <a:custGeom>
                <a:avLst/>
                <a:gdLst>
                  <a:gd name="connsiteX0" fmla="*/ 32085 w 76757"/>
                  <a:gd name="connsiteY0" fmla="*/ 92129 h 92170"/>
                  <a:gd name="connsiteX1" fmla="*/ 76740 w 76757"/>
                  <a:gd name="connsiteY1" fmla="*/ 87882 h 92170"/>
                  <a:gd name="connsiteX2" fmla="*/ 74411 w 76757"/>
                  <a:gd name="connsiteY2" fmla="*/ 74185 h 92170"/>
                  <a:gd name="connsiteX3" fmla="*/ 15100 w 76757"/>
                  <a:gd name="connsiteY3" fmla="*/ 76787 h 92170"/>
                  <a:gd name="connsiteX4" fmla="*/ 39482 w 76757"/>
                  <a:gd name="connsiteY4" fmla="*/ 59939 h 92170"/>
                  <a:gd name="connsiteX5" fmla="*/ 65371 w 76757"/>
                  <a:gd name="connsiteY5" fmla="*/ 23229 h 92170"/>
                  <a:gd name="connsiteX6" fmla="*/ 37510 w 76757"/>
                  <a:gd name="connsiteY6" fmla="*/ 67 h 92170"/>
                  <a:gd name="connsiteX7" fmla="*/ 16470 w 76757"/>
                  <a:gd name="connsiteY7" fmla="*/ 15147 h 92170"/>
                  <a:gd name="connsiteX8" fmla="*/ 29209 w 76757"/>
                  <a:gd name="connsiteY8" fmla="*/ 21448 h 92170"/>
                  <a:gd name="connsiteX9" fmla="*/ 41126 w 76757"/>
                  <a:gd name="connsiteY9" fmla="*/ 14189 h 92170"/>
                  <a:gd name="connsiteX10" fmla="*/ 51673 w 76757"/>
                  <a:gd name="connsiteY10" fmla="*/ 26928 h 92170"/>
                  <a:gd name="connsiteX11" fmla="*/ 33181 w 76757"/>
                  <a:gd name="connsiteY11" fmla="*/ 47200 h 92170"/>
                  <a:gd name="connsiteX12" fmla="*/ 3594 w 76757"/>
                  <a:gd name="connsiteY12" fmla="*/ 68432 h 92170"/>
                  <a:gd name="connsiteX13" fmla="*/ 1403 w 76757"/>
                  <a:gd name="connsiteY13" fmla="*/ 83773 h 92170"/>
                  <a:gd name="connsiteX14" fmla="*/ 32085 w 76757"/>
                  <a:gd name="connsiteY14" fmla="*/ 92129 h 92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6757" h="92170">
                    <a:moveTo>
                      <a:pt x="32085" y="92129"/>
                    </a:moveTo>
                    <a:cubicBezTo>
                      <a:pt x="47057" y="91841"/>
                      <a:pt x="61988" y="90416"/>
                      <a:pt x="76740" y="87882"/>
                    </a:cubicBezTo>
                    <a:lnTo>
                      <a:pt x="74411" y="74185"/>
                    </a:lnTo>
                    <a:cubicBezTo>
                      <a:pt x="54906" y="78239"/>
                      <a:pt x="34880" y="79116"/>
                      <a:pt x="15100" y="76787"/>
                    </a:cubicBezTo>
                    <a:cubicBezTo>
                      <a:pt x="21922" y="69473"/>
                      <a:pt x="30236" y="63733"/>
                      <a:pt x="39482" y="59939"/>
                    </a:cubicBezTo>
                    <a:cubicBezTo>
                      <a:pt x="53180" y="52816"/>
                      <a:pt x="70987" y="44050"/>
                      <a:pt x="65371" y="23229"/>
                    </a:cubicBezTo>
                    <a:cubicBezTo>
                      <a:pt x="64070" y="9148"/>
                      <a:pt x="51605" y="-1221"/>
                      <a:pt x="37510" y="67"/>
                    </a:cubicBezTo>
                    <a:cubicBezTo>
                      <a:pt x="28291" y="929"/>
                      <a:pt x="20237" y="6683"/>
                      <a:pt x="16470" y="15147"/>
                    </a:cubicBezTo>
                    <a:lnTo>
                      <a:pt x="29209" y="21448"/>
                    </a:lnTo>
                    <a:cubicBezTo>
                      <a:pt x="31565" y="17038"/>
                      <a:pt x="36126" y="14257"/>
                      <a:pt x="41126" y="14189"/>
                    </a:cubicBezTo>
                    <a:cubicBezTo>
                      <a:pt x="47564" y="14874"/>
                      <a:pt x="50440" y="22407"/>
                      <a:pt x="51673" y="26928"/>
                    </a:cubicBezTo>
                    <a:cubicBezTo>
                      <a:pt x="53865" y="35283"/>
                      <a:pt x="49756" y="38845"/>
                      <a:pt x="33181" y="47200"/>
                    </a:cubicBezTo>
                    <a:cubicBezTo>
                      <a:pt x="21840" y="51953"/>
                      <a:pt x="11717" y="59213"/>
                      <a:pt x="3594" y="68432"/>
                    </a:cubicBezTo>
                    <a:cubicBezTo>
                      <a:pt x="-241" y="72596"/>
                      <a:pt x="-1104" y="78691"/>
                      <a:pt x="1403" y="83773"/>
                    </a:cubicBezTo>
                    <a:cubicBezTo>
                      <a:pt x="5375" y="89937"/>
                      <a:pt x="17292" y="92129"/>
                      <a:pt x="32085" y="921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72408319-9D34-444E-A08A-FD2E71CC0194}"/>
                  </a:ext>
                </a:extLst>
              </p:cNvPr>
              <p:cNvSpPr/>
              <p:nvPr/>
            </p:nvSpPr>
            <p:spPr>
              <a:xfrm>
                <a:off x="8379420" y="5866017"/>
                <a:ext cx="94103" cy="126567"/>
              </a:xfrm>
              <a:custGeom>
                <a:avLst/>
                <a:gdLst>
                  <a:gd name="connsiteX0" fmla="*/ 49432 w 94103"/>
                  <a:gd name="connsiteY0" fmla="*/ 41737 h 126567"/>
                  <a:gd name="connsiteX1" fmla="*/ 30118 w 94103"/>
                  <a:gd name="connsiteY1" fmla="*/ 43517 h 126567"/>
                  <a:gd name="connsiteX2" fmla="*/ 36830 w 94103"/>
                  <a:gd name="connsiteY2" fmla="*/ 24888 h 126567"/>
                  <a:gd name="connsiteX3" fmla="*/ 94086 w 94103"/>
                  <a:gd name="connsiteY3" fmla="*/ 13656 h 126567"/>
                  <a:gd name="connsiteX4" fmla="*/ 91347 w 94103"/>
                  <a:gd name="connsiteY4" fmla="*/ -42 h 126567"/>
                  <a:gd name="connsiteX5" fmla="*/ 30118 w 94103"/>
                  <a:gd name="connsiteY5" fmla="*/ 11739 h 126567"/>
                  <a:gd name="connsiteX6" fmla="*/ 24776 w 94103"/>
                  <a:gd name="connsiteY6" fmla="*/ 16396 h 126567"/>
                  <a:gd name="connsiteX7" fmla="*/ 9571 w 94103"/>
                  <a:gd name="connsiteY7" fmla="*/ 58859 h 126567"/>
                  <a:gd name="connsiteX8" fmla="*/ 12311 w 94103"/>
                  <a:gd name="connsiteY8" fmla="*/ 67214 h 126567"/>
                  <a:gd name="connsiteX9" fmla="*/ 21077 w 94103"/>
                  <a:gd name="connsiteY9" fmla="*/ 66392 h 126567"/>
                  <a:gd name="connsiteX10" fmla="*/ 45185 w 94103"/>
                  <a:gd name="connsiteY10" fmla="*/ 55434 h 126567"/>
                  <a:gd name="connsiteX11" fmla="*/ 53404 w 94103"/>
                  <a:gd name="connsiteY11" fmla="*/ 69132 h 126567"/>
                  <a:gd name="connsiteX12" fmla="*/ 37104 w 94103"/>
                  <a:gd name="connsiteY12" fmla="*/ 111047 h 126567"/>
                  <a:gd name="connsiteX13" fmla="*/ 12037 w 94103"/>
                  <a:gd name="connsiteY13" fmla="*/ 98034 h 126567"/>
                  <a:gd name="connsiteX14" fmla="*/ -17 w 94103"/>
                  <a:gd name="connsiteY14" fmla="*/ 105294 h 126567"/>
                  <a:gd name="connsiteX15" fmla="*/ 31214 w 94103"/>
                  <a:gd name="connsiteY15" fmla="*/ 126526 h 126567"/>
                  <a:gd name="connsiteX16" fmla="*/ 42309 w 94103"/>
                  <a:gd name="connsiteY16" fmla="*/ 124334 h 126567"/>
                  <a:gd name="connsiteX17" fmla="*/ 67376 w 94103"/>
                  <a:gd name="connsiteY17" fmla="*/ 66255 h 126567"/>
                  <a:gd name="connsiteX18" fmla="*/ 49432 w 94103"/>
                  <a:gd name="connsiteY18" fmla="*/ 41737 h 126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4103" h="126567">
                    <a:moveTo>
                      <a:pt x="49432" y="41737"/>
                    </a:moveTo>
                    <a:cubicBezTo>
                      <a:pt x="42980" y="40038"/>
                      <a:pt x="36145" y="40668"/>
                      <a:pt x="30118" y="43517"/>
                    </a:cubicBezTo>
                    <a:lnTo>
                      <a:pt x="36830" y="24888"/>
                    </a:lnTo>
                    <a:lnTo>
                      <a:pt x="94086" y="13656"/>
                    </a:lnTo>
                    <a:lnTo>
                      <a:pt x="91347" y="-42"/>
                    </a:lnTo>
                    <a:lnTo>
                      <a:pt x="30118" y="11739"/>
                    </a:lnTo>
                    <a:cubicBezTo>
                      <a:pt x="27666" y="12286"/>
                      <a:pt x="25652" y="14040"/>
                      <a:pt x="24776" y="16396"/>
                    </a:cubicBezTo>
                    <a:lnTo>
                      <a:pt x="9571" y="58859"/>
                    </a:lnTo>
                    <a:cubicBezTo>
                      <a:pt x="8393" y="61940"/>
                      <a:pt x="9544" y="65420"/>
                      <a:pt x="12311" y="67214"/>
                    </a:cubicBezTo>
                    <a:cubicBezTo>
                      <a:pt x="15064" y="69050"/>
                      <a:pt x="18721" y="68707"/>
                      <a:pt x="21077" y="66392"/>
                    </a:cubicBezTo>
                    <a:cubicBezTo>
                      <a:pt x="25872" y="61872"/>
                      <a:pt x="38063" y="52695"/>
                      <a:pt x="45185" y="55434"/>
                    </a:cubicBezTo>
                    <a:cubicBezTo>
                      <a:pt x="49843" y="56941"/>
                      <a:pt x="52308" y="63927"/>
                      <a:pt x="53404" y="69132"/>
                    </a:cubicBezTo>
                    <a:cubicBezTo>
                      <a:pt x="58171" y="85186"/>
                      <a:pt x="51459" y="102431"/>
                      <a:pt x="37104" y="111047"/>
                    </a:cubicBezTo>
                    <a:cubicBezTo>
                      <a:pt x="28200" y="114608"/>
                      <a:pt x="19297" y="109951"/>
                      <a:pt x="12037" y="98034"/>
                    </a:cubicBezTo>
                    <a:lnTo>
                      <a:pt x="-17" y="105294"/>
                    </a:lnTo>
                    <a:cubicBezTo>
                      <a:pt x="5859" y="117430"/>
                      <a:pt x="17763" y="125525"/>
                      <a:pt x="31214" y="126526"/>
                    </a:cubicBezTo>
                    <a:cubicBezTo>
                      <a:pt x="35022" y="126526"/>
                      <a:pt x="38788" y="125786"/>
                      <a:pt x="42309" y="124334"/>
                    </a:cubicBezTo>
                    <a:cubicBezTo>
                      <a:pt x="63198" y="113211"/>
                      <a:pt x="73608" y="89090"/>
                      <a:pt x="67376" y="66255"/>
                    </a:cubicBezTo>
                    <a:cubicBezTo>
                      <a:pt x="66430" y="55380"/>
                      <a:pt x="59513" y="45928"/>
                      <a:pt x="49432" y="417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83F206F0-2694-4FA3-872D-B5EB928C5F29}"/>
                  </a:ext>
                </a:extLst>
              </p:cNvPr>
              <p:cNvSpPr/>
              <p:nvPr/>
            </p:nvSpPr>
            <p:spPr>
              <a:xfrm>
                <a:off x="7708643" y="6181749"/>
                <a:ext cx="598726" cy="14245"/>
              </a:xfrm>
              <a:custGeom>
                <a:avLst/>
                <a:gdLst>
                  <a:gd name="connsiteX0" fmla="*/ 0 w 598726"/>
                  <a:gd name="connsiteY0" fmla="*/ 0 h 14245"/>
                  <a:gd name="connsiteX1" fmla="*/ 598727 w 598726"/>
                  <a:gd name="connsiteY1" fmla="*/ 0 h 14245"/>
                  <a:gd name="connsiteX2" fmla="*/ 598727 w 598726"/>
                  <a:gd name="connsiteY2" fmla="*/ 14246 h 14245"/>
                  <a:gd name="connsiteX3" fmla="*/ 0 w 598726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8726" h="14245">
                    <a:moveTo>
                      <a:pt x="0" y="0"/>
                    </a:moveTo>
                    <a:lnTo>
                      <a:pt x="598727" y="0"/>
                    </a:lnTo>
                    <a:lnTo>
                      <a:pt x="59872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8F9A954E-9A8E-45DC-9973-2D8CCEAEF198}"/>
                  </a:ext>
                </a:extLst>
              </p:cNvPr>
              <p:cNvSpPr/>
              <p:nvPr/>
            </p:nvSpPr>
            <p:spPr>
              <a:xfrm>
                <a:off x="7856715" y="6336259"/>
                <a:ext cx="93418" cy="14245"/>
              </a:xfrm>
              <a:custGeom>
                <a:avLst/>
                <a:gdLst>
                  <a:gd name="connsiteX0" fmla="*/ 0 w 93418"/>
                  <a:gd name="connsiteY0" fmla="*/ 0 h 14245"/>
                  <a:gd name="connsiteX1" fmla="*/ 93418 w 93418"/>
                  <a:gd name="connsiteY1" fmla="*/ 0 h 14245"/>
                  <a:gd name="connsiteX2" fmla="*/ 93418 w 93418"/>
                  <a:gd name="connsiteY2" fmla="*/ 14246 h 14245"/>
                  <a:gd name="connsiteX3" fmla="*/ 0 w 9341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4245">
                    <a:moveTo>
                      <a:pt x="0" y="0"/>
                    </a:moveTo>
                    <a:lnTo>
                      <a:pt x="93418" y="0"/>
                    </a:lnTo>
                    <a:lnTo>
                      <a:pt x="9341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5D0D1FCE-5A37-4FED-9907-085FC764DB7F}"/>
                  </a:ext>
                </a:extLst>
              </p:cNvPr>
              <p:cNvSpPr/>
              <p:nvPr/>
            </p:nvSpPr>
            <p:spPr>
              <a:xfrm>
                <a:off x="7967195" y="6278268"/>
                <a:ext cx="70055" cy="107988"/>
              </a:xfrm>
              <a:custGeom>
                <a:avLst/>
                <a:gdLst>
                  <a:gd name="connsiteX0" fmla="*/ 54149 w 70055"/>
                  <a:gd name="connsiteY0" fmla="*/ 18775 h 107988"/>
                  <a:gd name="connsiteX1" fmla="*/ 40452 w 70055"/>
                  <a:gd name="connsiteY1" fmla="*/ 9 h 107988"/>
                  <a:gd name="connsiteX2" fmla="*/ 14289 w 70055"/>
                  <a:gd name="connsiteY2" fmla="*/ 30281 h 107988"/>
                  <a:gd name="connsiteX3" fmla="*/ 27987 w 70055"/>
                  <a:gd name="connsiteY3" fmla="*/ 35623 h 107988"/>
                  <a:gd name="connsiteX4" fmla="*/ 38808 w 70055"/>
                  <a:gd name="connsiteY4" fmla="*/ 15898 h 107988"/>
                  <a:gd name="connsiteX5" fmla="*/ 40178 w 70055"/>
                  <a:gd name="connsiteY5" fmla="*/ 21377 h 107988"/>
                  <a:gd name="connsiteX6" fmla="*/ 8262 w 70055"/>
                  <a:gd name="connsiteY6" fmla="*/ 76168 h 107988"/>
                  <a:gd name="connsiteX7" fmla="*/ 4290 w 70055"/>
                  <a:gd name="connsiteY7" fmla="*/ 79044 h 107988"/>
                  <a:gd name="connsiteX8" fmla="*/ 317 w 70055"/>
                  <a:gd name="connsiteY8" fmla="*/ 89455 h 107988"/>
                  <a:gd name="connsiteX9" fmla="*/ 68806 w 70055"/>
                  <a:gd name="connsiteY9" fmla="*/ 107947 h 107988"/>
                  <a:gd name="connsiteX10" fmla="*/ 70039 w 70055"/>
                  <a:gd name="connsiteY10" fmla="*/ 94249 h 107988"/>
                  <a:gd name="connsiteX11" fmla="*/ 18672 w 70055"/>
                  <a:gd name="connsiteY11" fmla="*/ 86441 h 107988"/>
                  <a:gd name="connsiteX12" fmla="*/ 54149 w 70055"/>
                  <a:gd name="connsiteY12" fmla="*/ 18775 h 107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055" h="107988">
                    <a:moveTo>
                      <a:pt x="54149" y="18775"/>
                    </a:moveTo>
                    <a:cubicBezTo>
                      <a:pt x="53327" y="13980"/>
                      <a:pt x="50999" y="1104"/>
                      <a:pt x="40452" y="9"/>
                    </a:cubicBezTo>
                    <a:cubicBezTo>
                      <a:pt x="29904" y="-1087"/>
                      <a:pt x="20042" y="15898"/>
                      <a:pt x="14289" y="30281"/>
                    </a:cubicBezTo>
                    <a:lnTo>
                      <a:pt x="27987" y="35623"/>
                    </a:lnTo>
                    <a:cubicBezTo>
                      <a:pt x="30740" y="28623"/>
                      <a:pt x="34383" y="21994"/>
                      <a:pt x="38808" y="15898"/>
                    </a:cubicBezTo>
                    <a:cubicBezTo>
                      <a:pt x="39452" y="17679"/>
                      <a:pt x="39917" y="19515"/>
                      <a:pt x="40178" y="21377"/>
                    </a:cubicBezTo>
                    <a:cubicBezTo>
                      <a:pt x="45246" y="48773"/>
                      <a:pt x="22097" y="65895"/>
                      <a:pt x="8262" y="76168"/>
                    </a:cubicBezTo>
                    <a:lnTo>
                      <a:pt x="4290" y="79044"/>
                    </a:lnTo>
                    <a:cubicBezTo>
                      <a:pt x="838" y="81278"/>
                      <a:pt x="-765" y="85496"/>
                      <a:pt x="317" y="89455"/>
                    </a:cubicBezTo>
                    <a:cubicBezTo>
                      <a:pt x="1550" y="93564"/>
                      <a:pt x="4016" y="102194"/>
                      <a:pt x="68806" y="107947"/>
                    </a:cubicBezTo>
                    <a:lnTo>
                      <a:pt x="70039" y="94249"/>
                    </a:lnTo>
                    <a:cubicBezTo>
                      <a:pt x="52738" y="92934"/>
                      <a:pt x="35575" y="90331"/>
                      <a:pt x="18672" y="86441"/>
                    </a:cubicBezTo>
                    <a:cubicBezTo>
                      <a:pt x="34014" y="75346"/>
                      <a:pt x="60450" y="53567"/>
                      <a:pt x="54149" y="187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6AED9525-F00A-4790-9412-6F5692EBEED1}"/>
                  </a:ext>
                </a:extLst>
              </p:cNvPr>
              <p:cNvSpPr/>
              <p:nvPr/>
            </p:nvSpPr>
            <p:spPr>
              <a:xfrm>
                <a:off x="8062454" y="6281058"/>
                <a:ext cx="122047" cy="107801"/>
              </a:xfrm>
              <a:custGeom>
                <a:avLst/>
                <a:gdLst>
                  <a:gd name="connsiteX0" fmla="*/ 71212 w 122047"/>
                  <a:gd name="connsiteY0" fmla="*/ 91596 h 107801"/>
                  <a:gd name="connsiteX1" fmla="*/ 66829 w 122047"/>
                  <a:gd name="connsiteY1" fmla="*/ 93651 h 107801"/>
                  <a:gd name="connsiteX2" fmla="*/ 68747 w 122047"/>
                  <a:gd name="connsiteY2" fmla="*/ 56667 h 107801"/>
                  <a:gd name="connsiteX3" fmla="*/ 72171 w 122047"/>
                  <a:gd name="connsiteY3" fmla="*/ 20505 h 107801"/>
                  <a:gd name="connsiteX4" fmla="*/ 64226 w 122047"/>
                  <a:gd name="connsiteY4" fmla="*/ 6807 h 107801"/>
                  <a:gd name="connsiteX5" fmla="*/ 23133 w 122047"/>
                  <a:gd name="connsiteY5" fmla="*/ 51051 h 107801"/>
                  <a:gd name="connsiteX6" fmla="*/ 33133 w 122047"/>
                  <a:gd name="connsiteY6" fmla="*/ 2698 h 107801"/>
                  <a:gd name="connsiteX7" fmla="*/ 19435 w 122047"/>
                  <a:gd name="connsiteY7" fmla="*/ -42 h 107801"/>
                  <a:gd name="connsiteX8" fmla="*/ 121 w 122047"/>
                  <a:gd name="connsiteY8" fmla="*/ 93240 h 107801"/>
                  <a:gd name="connsiteX9" fmla="*/ 4641 w 122047"/>
                  <a:gd name="connsiteY9" fmla="*/ 101321 h 107801"/>
                  <a:gd name="connsiteX10" fmla="*/ 13408 w 122047"/>
                  <a:gd name="connsiteY10" fmla="*/ 98034 h 107801"/>
                  <a:gd name="connsiteX11" fmla="*/ 57788 w 122047"/>
                  <a:gd name="connsiteY11" fmla="*/ 25573 h 107801"/>
                  <a:gd name="connsiteX12" fmla="*/ 54638 w 122047"/>
                  <a:gd name="connsiteY12" fmla="*/ 54886 h 107801"/>
                  <a:gd name="connsiteX13" fmla="*/ 58747 w 122047"/>
                  <a:gd name="connsiteY13" fmla="*/ 105568 h 107801"/>
                  <a:gd name="connsiteX14" fmla="*/ 66281 w 122047"/>
                  <a:gd name="connsiteY14" fmla="*/ 107759 h 107801"/>
                  <a:gd name="connsiteX15" fmla="*/ 78061 w 122047"/>
                  <a:gd name="connsiteY15" fmla="*/ 104061 h 107801"/>
                  <a:gd name="connsiteX16" fmla="*/ 122031 w 122047"/>
                  <a:gd name="connsiteY16" fmla="*/ 70091 h 107801"/>
                  <a:gd name="connsiteX17" fmla="*/ 110935 w 122047"/>
                  <a:gd name="connsiteY17" fmla="*/ 61187 h 107801"/>
                  <a:gd name="connsiteX18" fmla="*/ 71212 w 122047"/>
                  <a:gd name="connsiteY18" fmla="*/ 91596 h 107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2047" h="107801">
                    <a:moveTo>
                      <a:pt x="71212" y="91596"/>
                    </a:moveTo>
                    <a:cubicBezTo>
                      <a:pt x="68473" y="93103"/>
                      <a:pt x="67103" y="93376"/>
                      <a:pt x="66829" y="93651"/>
                    </a:cubicBezTo>
                    <a:cubicBezTo>
                      <a:pt x="65432" y="81295"/>
                      <a:pt x="66076" y="68803"/>
                      <a:pt x="68747" y="56667"/>
                    </a:cubicBezTo>
                    <a:cubicBezTo>
                      <a:pt x="70651" y="44695"/>
                      <a:pt x="71788" y="32614"/>
                      <a:pt x="72171" y="20505"/>
                    </a:cubicBezTo>
                    <a:cubicBezTo>
                      <a:pt x="72171" y="10643"/>
                      <a:pt x="67788" y="7492"/>
                      <a:pt x="64226" y="6807"/>
                    </a:cubicBezTo>
                    <a:cubicBezTo>
                      <a:pt x="60665" y="6122"/>
                      <a:pt x="51761" y="3657"/>
                      <a:pt x="23133" y="51051"/>
                    </a:cubicBezTo>
                    <a:lnTo>
                      <a:pt x="33133" y="2698"/>
                    </a:lnTo>
                    <a:lnTo>
                      <a:pt x="19435" y="-42"/>
                    </a:lnTo>
                    <a:lnTo>
                      <a:pt x="121" y="93240"/>
                    </a:lnTo>
                    <a:cubicBezTo>
                      <a:pt x="-564" y="96678"/>
                      <a:pt x="1354" y="100102"/>
                      <a:pt x="4641" y="101321"/>
                    </a:cubicBezTo>
                    <a:cubicBezTo>
                      <a:pt x="7970" y="102568"/>
                      <a:pt x="11723" y="101170"/>
                      <a:pt x="13408" y="98034"/>
                    </a:cubicBezTo>
                    <a:cubicBezTo>
                      <a:pt x="26215" y="72720"/>
                      <a:pt x="41050" y="48489"/>
                      <a:pt x="57788" y="25573"/>
                    </a:cubicBezTo>
                    <a:cubicBezTo>
                      <a:pt x="57788" y="34614"/>
                      <a:pt x="56008" y="44887"/>
                      <a:pt x="54638" y="54886"/>
                    </a:cubicBezTo>
                    <a:cubicBezTo>
                      <a:pt x="51077" y="80227"/>
                      <a:pt x="48611" y="98582"/>
                      <a:pt x="58747" y="105568"/>
                    </a:cubicBezTo>
                    <a:cubicBezTo>
                      <a:pt x="60994" y="107019"/>
                      <a:pt x="63610" y="107773"/>
                      <a:pt x="66281" y="107759"/>
                    </a:cubicBezTo>
                    <a:cubicBezTo>
                      <a:pt x="70459" y="107540"/>
                      <a:pt x="74513" y="106266"/>
                      <a:pt x="78061" y="104061"/>
                    </a:cubicBezTo>
                    <a:cubicBezTo>
                      <a:pt x="94663" y="95513"/>
                      <a:pt x="109566" y="84007"/>
                      <a:pt x="122031" y="70091"/>
                    </a:cubicBezTo>
                    <a:lnTo>
                      <a:pt x="110935" y="61187"/>
                    </a:lnTo>
                    <a:cubicBezTo>
                      <a:pt x="99594" y="73597"/>
                      <a:pt x="86143" y="83884"/>
                      <a:pt x="71212" y="915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30E201CA-B95B-4E7B-8EB1-E66ECC5E3647}"/>
                  </a:ext>
                </a:extLst>
              </p:cNvPr>
              <p:cNvSpPr/>
              <p:nvPr/>
            </p:nvSpPr>
            <p:spPr>
              <a:xfrm>
                <a:off x="8190665" y="6293386"/>
                <a:ext cx="59447" cy="64653"/>
              </a:xfrm>
              <a:custGeom>
                <a:avLst/>
                <a:gdLst>
                  <a:gd name="connsiteX0" fmla="*/ 57941 w 59447"/>
                  <a:gd name="connsiteY0" fmla="*/ 34518 h 64653"/>
                  <a:gd name="connsiteX1" fmla="*/ 59448 w 59447"/>
                  <a:gd name="connsiteY1" fmla="*/ 20409 h 64653"/>
                  <a:gd name="connsiteX2" fmla="*/ 36025 w 59447"/>
                  <a:gd name="connsiteY2" fmla="*/ 17807 h 64653"/>
                  <a:gd name="connsiteX3" fmla="*/ 39860 w 59447"/>
                  <a:gd name="connsiteY3" fmla="*/ 3561 h 64653"/>
                  <a:gd name="connsiteX4" fmla="*/ 26163 w 59447"/>
                  <a:gd name="connsiteY4" fmla="*/ 0 h 64653"/>
                  <a:gd name="connsiteX5" fmla="*/ 21779 w 59447"/>
                  <a:gd name="connsiteY5" fmla="*/ 16300 h 64653"/>
                  <a:gd name="connsiteX6" fmla="*/ 1507 w 59447"/>
                  <a:gd name="connsiteY6" fmla="*/ 13972 h 64653"/>
                  <a:gd name="connsiteX7" fmla="*/ 0 w 59447"/>
                  <a:gd name="connsiteY7" fmla="*/ 28080 h 64653"/>
                  <a:gd name="connsiteX8" fmla="*/ 18218 w 59447"/>
                  <a:gd name="connsiteY8" fmla="*/ 30135 h 64653"/>
                  <a:gd name="connsiteX9" fmla="*/ 9999 w 59447"/>
                  <a:gd name="connsiteY9" fmla="*/ 61092 h 64653"/>
                  <a:gd name="connsiteX10" fmla="*/ 23697 w 59447"/>
                  <a:gd name="connsiteY10" fmla="*/ 64653 h 64653"/>
                  <a:gd name="connsiteX11" fmla="*/ 32464 w 59447"/>
                  <a:gd name="connsiteY11" fmla="*/ 31778 h 64653"/>
                  <a:gd name="connsiteX12" fmla="*/ 57941 w 59447"/>
                  <a:gd name="connsiteY12" fmla="*/ 34518 h 64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447" h="64653">
                    <a:moveTo>
                      <a:pt x="57941" y="34518"/>
                    </a:moveTo>
                    <a:lnTo>
                      <a:pt x="59448" y="20409"/>
                    </a:lnTo>
                    <a:lnTo>
                      <a:pt x="36025" y="17807"/>
                    </a:lnTo>
                    <a:lnTo>
                      <a:pt x="39860" y="3561"/>
                    </a:lnTo>
                    <a:lnTo>
                      <a:pt x="26163" y="0"/>
                    </a:lnTo>
                    <a:lnTo>
                      <a:pt x="21779" y="16300"/>
                    </a:lnTo>
                    <a:lnTo>
                      <a:pt x="1507" y="13972"/>
                    </a:lnTo>
                    <a:lnTo>
                      <a:pt x="0" y="28080"/>
                    </a:lnTo>
                    <a:lnTo>
                      <a:pt x="18218" y="30135"/>
                    </a:lnTo>
                    <a:lnTo>
                      <a:pt x="9999" y="61092"/>
                    </a:lnTo>
                    <a:lnTo>
                      <a:pt x="23697" y="64653"/>
                    </a:lnTo>
                    <a:lnTo>
                      <a:pt x="32464" y="31778"/>
                    </a:lnTo>
                    <a:lnTo>
                      <a:pt x="57941" y="34518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AD0A2B08-D01D-40FE-96A6-1A0A2188259B}"/>
                  </a:ext>
                </a:extLst>
              </p:cNvPr>
              <p:cNvSpPr/>
              <p:nvPr/>
            </p:nvSpPr>
            <p:spPr>
              <a:xfrm>
                <a:off x="8246552" y="6251726"/>
                <a:ext cx="98140" cy="124873"/>
              </a:xfrm>
              <a:custGeom>
                <a:avLst/>
                <a:gdLst>
                  <a:gd name="connsiteX0" fmla="*/ 59020 w 98140"/>
                  <a:gd name="connsiteY0" fmla="*/ 123530 h 124873"/>
                  <a:gd name="connsiteX1" fmla="*/ 96689 w 98140"/>
                  <a:gd name="connsiteY1" fmla="*/ 86821 h 124873"/>
                  <a:gd name="connsiteX2" fmla="*/ 90525 w 98140"/>
                  <a:gd name="connsiteY2" fmla="*/ 60247 h 124873"/>
                  <a:gd name="connsiteX3" fmla="*/ 52993 w 98140"/>
                  <a:gd name="connsiteY3" fmla="*/ 53809 h 124873"/>
                  <a:gd name="connsiteX4" fmla="*/ 61349 w 98140"/>
                  <a:gd name="connsiteY4" fmla="*/ 16962 h 124873"/>
                  <a:gd name="connsiteX5" fmla="*/ 50801 w 98140"/>
                  <a:gd name="connsiteY5" fmla="*/ 114 h 124873"/>
                  <a:gd name="connsiteX6" fmla="*/ 19023 w 98140"/>
                  <a:gd name="connsiteY6" fmla="*/ 33810 h 124873"/>
                  <a:gd name="connsiteX7" fmla="*/ 31761 w 98140"/>
                  <a:gd name="connsiteY7" fmla="*/ 40111 h 124873"/>
                  <a:gd name="connsiteX8" fmla="*/ 46966 w 98140"/>
                  <a:gd name="connsiteY8" fmla="*/ 16277 h 124873"/>
                  <a:gd name="connsiteX9" fmla="*/ 46966 w 98140"/>
                  <a:gd name="connsiteY9" fmla="*/ 18332 h 124873"/>
                  <a:gd name="connsiteX10" fmla="*/ 27789 w 98140"/>
                  <a:gd name="connsiteY10" fmla="*/ 59425 h 124873"/>
                  <a:gd name="connsiteX11" fmla="*/ 25050 w 98140"/>
                  <a:gd name="connsiteY11" fmla="*/ 68466 h 124873"/>
                  <a:gd name="connsiteX12" fmla="*/ 33816 w 98140"/>
                  <a:gd name="connsiteY12" fmla="*/ 72164 h 124873"/>
                  <a:gd name="connsiteX13" fmla="*/ 80799 w 98140"/>
                  <a:gd name="connsiteY13" fmla="*/ 70109 h 124873"/>
                  <a:gd name="connsiteX14" fmla="*/ 82580 w 98140"/>
                  <a:gd name="connsiteY14" fmla="*/ 83122 h 124873"/>
                  <a:gd name="connsiteX15" fmla="*/ 55185 w 98140"/>
                  <a:gd name="connsiteY15" fmla="*/ 109148 h 124873"/>
                  <a:gd name="connsiteX16" fmla="*/ 10941 w 98140"/>
                  <a:gd name="connsiteY16" fmla="*/ 99423 h 124873"/>
                  <a:gd name="connsiteX17" fmla="*/ -17 w 98140"/>
                  <a:gd name="connsiteY17" fmla="*/ 108600 h 124873"/>
                  <a:gd name="connsiteX18" fmla="*/ 42720 w 98140"/>
                  <a:gd name="connsiteY18" fmla="*/ 124763 h 124873"/>
                  <a:gd name="connsiteX19" fmla="*/ 59020 w 98140"/>
                  <a:gd name="connsiteY19" fmla="*/ 123530 h 124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8140" h="124873">
                    <a:moveTo>
                      <a:pt x="59020" y="123530"/>
                    </a:moveTo>
                    <a:cubicBezTo>
                      <a:pt x="77745" y="119860"/>
                      <a:pt x="92538" y="105450"/>
                      <a:pt x="96689" y="86821"/>
                    </a:cubicBezTo>
                    <a:cubicBezTo>
                      <a:pt x="99949" y="77520"/>
                      <a:pt x="97552" y="67164"/>
                      <a:pt x="90525" y="60247"/>
                    </a:cubicBezTo>
                    <a:cubicBezTo>
                      <a:pt x="79484" y="52905"/>
                      <a:pt x="65855" y="50563"/>
                      <a:pt x="52993" y="53809"/>
                    </a:cubicBezTo>
                    <a:cubicBezTo>
                      <a:pt x="59897" y="42837"/>
                      <a:pt x="62842" y="29838"/>
                      <a:pt x="61349" y="16962"/>
                    </a:cubicBezTo>
                    <a:cubicBezTo>
                      <a:pt x="61349" y="13264"/>
                      <a:pt x="59842" y="1758"/>
                      <a:pt x="50801" y="114"/>
                    </a:cubicBezTo>
                    <a:cubicBezTo>
                      <a:pt x="41761" y="-1529"/>
                      <a:pt x="30940" y="9840"/>
                      <a:pt x="19023" y="33810"/>
                    </a:cubicBezTo>
                    <a:lnTo>
                      <a:pt x="31761" y="40111"/>
                    </a:lnTo>
                    <a:cubicBezTo>
                      <a:pt x="35857" y="31592"/>
                      <a:pt x="40966" y="23592"/>
                      <a:pt x="46966" y="16277"/>
                    </a:cubicBezTo>
                    <a:cubicBezTo>
                      <a:pt x="47048" y="16962"/>
                      <a:pt x="47048" y="17647"/>
                      <a:pt x="46966" y="18332"/>
                    </a:cubicBezTo>
                    <a:cubicBezTo>
                      <a:pt x="48322" y="34468"/>
                      <a:pt x="41021" y="50097"/>
                      <a:pt x="27789" y="59425"/>
                    </a:cubicBezTo>
                    <a:cubicBezTo>
                      <a:pt x="24666" y="61274"/>
                      <a:pt x="23474" y="65192"/>
                      <a:pt x="25050" y="68466"/>
                    </a:cubicBezTo>
                    <a:cubicBezTo>
                      <a:pt x="26680" y="71657"/>
                      <a:pt x="30378" y="73219"/>
                      <a:pt x="33816" y="72164"/>
                    </a:cubicBezTo>
                    <a:cubicBezTo>
                      <a:pt x="45459" y="68192"/>
                      <a:pt x="72444" y="62576"/>
                      <a:pt x="80799" y="70109"/>
                    </a:cubicBezTo>
                    <a:cubicBezTo>
                      <a:pt x="81758" y="71068"/>
                      <a:pt x="84635" y="73808"/>
                      <a:pt x="82580" y="83122"/>
                    </a:cubicBezTo>
                    <a:cubicBezTo>
                      <a:pt x="79525" y="96532"/>
                      <a:pt x="68732" y="106792"/>
                      <a:pt x="55185" y="109148"/>
                    </a:cubicBezTo>
                    <a:cubicBezTo>
                      <a:pt x="39734" y="113339"/>
                      <a:pt x="23214" y="109710"/>
                      <a:pt x="10941" y="99423"/>
                    </a:cubicBezTo>
                    <a:lnTo>
                      <a:pt x="-17" y="108600"/>
                    </a:lnTo>
                    <a:cubicBezTo>
                      <a:pt x="11379" y="119668"/>
                      <a:pt x="26858" y="125517"/>
                      <a:pt x="42720" y="124763"/>
                    </a:cubicBezTo>
                    <a:cubicBezTo>
                      <a:pt x="48185" y="125010"/>
                      <a:pt x="53651" y="124585"/>
                      <a:pt x="59020" y="1235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120E7BF3-A552-4D7F-9EB1-AB9108785693}"/>
                  </a:ext>
                </a:extLst>
              </p:cNvPr>
              <p:cNvSpPr/>
              <p:nvPr/>
            </p:nvSpPr>
            <p:spPr>
              <a:xfrm>
                <a:off x="10712041" y="4920010"/>
                <a:ext cx="1970419" cy="1735860"/>
              </a:xfrm>
              <a:custGeom>
                <a:avLst/>
                <a:gdLst>
                  <a:gd name="connsiteX0" fmla="*/ 1962141 w 1970419"/>
                  <a:gd name="connsiteY0" fmla="*/ 1310325 h 1735860"/>
                  <a:gd name="connsiteX1" fmla="*/ 1016999 w 1970419"/>
                  <a:gd name="connsiteY1" fmla="*/ 1310325 h 1735860"/>
                  <a:gd name="connsiteX2" fmla="*/ 1016999 w 1970419"/>
                  <a:gd name="connsiteY2" fmla="*/ 1282929 h 1735860"/>
                  <a:gd name="connsiteX3" fmla="*/ 1930910 w 1970419"/>
                  <a:gd name="connsiteY3" fmla="*/ 988291 h 1735860"/>
                  <a:gd name="connsiteX4" fmla="*/ 1935704 w 1970419"/>
                  <a:gd name="connsiteY4" fmla="*/ 983086 h 1735860"/>
                  <a:gd name="connsiteX5" fmla="*/ 1933650 w 1970419"/>
                  <a:gd name="connsiteY5" fmla="*/ 976374 h 1735860"/>
                  <a:gd name="connsiteX6" fmla="*/ 1294104 w 1970419"/>
                  <a:gd name="connsiteY6" fmla="*/ 373675 h 1735860"/>
                  <a:gd name="connsiteX7" fmla="*/ 1287529 w 1970419"/>
                  <a:gd name="connsiteY7" fmla="*/ 371895 h 1735860"/>
                  <a:gd name="connsiteX8" fmla="*/ 1282460 w 1970419"/>
                  <a:gd name="connsiteY8" fmla="*/ 376689 h 1735860"/>
                  <a:gd name="connsiteX9" fmla="*/ 1016999 w 1970419"/>
                  <a:gd name="connsiteY9" fmla="*/ 1235398 h 1735860"/>
                  <a:gd name="connsiteX10" fmla="*/ 1016999 w 1970419"/>
                  <a:gd name="connsiteY10" fmla="*/ 9042 h 1735860"/>
                  <a:gd name="connsiteX11" fmla="*/ 1012109 w 1970419"/>
                  <a:gd name="connsiteY11" fmla="*/ 235 h 1735860"/>
                  <a:gd name="connsiteX12" fmla="*/ 1003302 w 1970419"/>
                  <a:gd name="connsiteY12" fmla="*/ 5125 h 1735860"/>
                  <a:gd name="connsiteX13" fmla="*/ 1003302 w 1970419"/>
                  <a:gd name="connsiteY13" fmla="*/ 9042 h 1735860"/>
                  <a:gd name="connsiteX14" fmla="*/ 1003302 w 1970419"/>
                  <a:gd name="connsiteY14" fmla="*/ 1211975 h 1735860"/>
                  <a:gd name="connsiteX15" fmla="*/ 748113 w 1970419"/>
                  <a:gd name="connsiteY15" fmla="*/ 380113 h 1735860"/>
                  <a:gd name="connsiteX16" fmla="*/ 743182 w 1970419"/>
                  <a:gd name="connsiteY16" fmla="*/ 375319 h 1735860"/>
                  <a:gd name="connsiteX17" fmla="*/ 736470 w 1970419"/>
                  <a:gd name="connsiteY17" fmla="*/ 376963 h 1735860"/>
                  <a:gd name="connsiteX18" fmla="*/ 731950 w 1970419"/>
                  <a:gd name="connsiteY18" fmla="*/ 381346 h 1735860"/>
                  <a:gd name="connsiteX19" fmla="*/ 725375 w 1970419"/>
                  <a:gd name="connsiteY19" fmla="*/ 386277 h 1735860"/>
                  <a:gd name="connsiteX20" fmla="*/ 725375 w 1970419"/>
                  <a:gd name="connsiteY20" fmla="*/ 387921 h 1735860"/>
                  <a:gd name="connsiteX21" fmla="*/ 432792 w 1970419"/>
                  <a:gd name="connsiteY21" fmla="*/ 661875 h 1735860"/>
                  <a:gd name="connsiteX22" fmla="*/ 426217 w 1970419"/>
                  <a:gd name="connsiteY22" fmla="*/ 663519 h 1735860"/>
                  <a:gd name="connsiteX23" fmla="*/ 424299 w 1970419"/>
                  <a:gd name="connsiteY23" fmla="*/ 669957 h 1735860"/>
                  <a:gd name="connsiteX24" fmla="*/ 72405 w 1970419"/>
                  <a:gd name="connsiteY24" fmla="*/ 998702 h 1735860"/>
                  <a:gd name="connsiteX25" fmla="*/ 70350 w 1970419"/>
                  <a:gd name="connsiteY25" fmla="*/ 1005551 h 1735860"/>
                  <a:gd name="connsiteX26" fmla="*/ 75282 w 1970419"/>
                  <a:gd name="connsiteY26" fmla="*/ 1010756 h 1735860"/>
                  <a:gd name="connsiteX27" fmla="*/ 992069 w 1970419"/>
                  <a:gd name="connsiteY27" fmla="*/ 1267040 h 1735860"/>
                  <a:gd name="connsiteX28" fmla="*/ 995220 w 1970419"/>
                  <a:gd name="connsiteY28" fmla="*/ 1270327 h 1735860"/>
                  <a:gd name="connsiteX29" fmla="*/ 1000425 w 1970419"/>
                  <a:gd name="connsiteY29" fmla="*/ 1272519 h 1735860"/>
                  <a:gd name="connsiteX30" fmla="*/ 1003849 w 1970419"/>
                  <a:gd name="connsiteY30" fmla="*/ 1271560 h 1735860"/>
                  <a:gd name="connsiteX31" fmla="*/ 1003849 w 1970419"/>
                  <a:gd name="connsiteY31" fmla="*/ 1310325 h 1735860"/>
                  <a:gd name="connsiteX32" fmla="*/ 5149 w 1970419"/>
                  <a:gd name="connsiteY32" fmla="*/ 1310325 h 1735860"/>
                  <a:gd name="connsiteX33" fmla="*/ 259 w 1970419"/>
                  <a:gd name="connsiteY33" fmla="*/ 1319132 h 1735860"/>
                  <a:gd name="connsiteX34" fmla="*/ 5149 w 1970419"/>
                  <a:gd name="connsiteY34" fmla="*/ 1324022 h 1735860"/>
                  <a:gd name="connsiteX35" fmla="*/ 1002480 w 1970419"/>
                  <a:gd name="connsiteY35" fmla="*/ 1324022 h 1735860"/>
                  <a:gd name="connsiteX36" fmla="*/ 1002480 w 1970419"/>
                  <a:gd name="connsiteY36" fmla="*/ 1726735 h 1735860"/>
                  <a:gd name="connsiteX37" fmla="*/ 1007370 w 1970419"/>
                  <a:gd name="connsiteY37" fmla="*/ 1735543 h 1735860"/>
                  <a:gd name="connsiteX38" fmla="*/ 1016177 w 1970419"/>
                  <a:gd name="connsiteY38" fmla="*/ 1730653 h 1735860"/>
                  <a:gd name="connsiteX39" fmla="*/ 1016177 w 1970419"/>
                  <a:gd name="connsiteY39" fmla="*/ 1726735 h 1735860"/>
                  <a:gd name="connsiteX40" fmla="*/ 1016177 w 1970419"/>
                  <a:gd name="connsiteY40" fmla="*/ 1324022 h 1735860"/>
                  <a:gd name="connsiteX41" fmla="*/ 1961319 w 1970419"/>
                  <a:gd name="connsiteY41" fmla="*/ 1324022 h 1735860"/>
                  <a:gd name="connsiteX42" fmla="*/ 1970127 w 1970419"/>
                  <a:gd name="connsiteY42" fmla="*/ 1319132 h 1735860"/>
                  <a:gd name="connsiteX43" fmla="*/ 1965237 w 1970419"/>
                  <a:gd name="connsiteY43" fmla="*/ 1310325 h 1735860"/>
                  <a:gd name="connsiteX44" fmla="*/ 1961319 w 1970419"/>
                  <a:gd name="connsiteY44" fmla="*/ 1310325 h 1735860"/>
                  <a:gd name="connsiteX45" fmla="*/ 1578605 w 1970419"/>
                  <a:gd name="connsiteY45" fmla="*/ 662834 h 1735860"/>
                  <a:gd name="connsiteX46" fmla="*/ 1512993 w 1970419"/>
                  <a:gd name="connsiteY46" fmla="*/ 732829 h 1735860"/>
                  <a:gd name="connsiteX47" fmla="*/ 1512870 w 1970419"/>
                  <a:gd name="connsiteY47" fmla="*/ 742705 h 1735860"/>
                  <a:gd name="connsiteX48" fmla="*/ 1512993 w 1970419"/>
                  <a:gd name="connsiteY48" fmla="*/ 742829 h 1735860"/>
                  <a:gd name="connsiteX49" fmla="*/ 1517787 w 1970419"/>
                  <a:gd name="connsiteY49" fmla="*/ 744746 h 1735860"/>
                  <a:gd name="connsiteX50" fmla="*/ 1522993 w 1970419"/>
                  <a:gd name="connsiteY50" fmla="*/ 742555 h 1735860"/>
                  <a:gd name="connsiteX51" fmla="*/ 1588741 w 1970419"/>
                  <a:gd name="connsiteY51" fmla="*/ 672559 h 1735860"/>
                  <a:gd name="connsiteX52" fmla="*/ 1914473 w 1970419"/>
                  <a:gd name="connsiteY52" fmla="*/ 978703 h 1735860"/>
                  <a:gd name="connsiteX53" fmla="*/ 1036450 w 1970419"/>
                  <a:gd name="connsiteY53" fmla="*/ 1261835 h 1735860"/>
                  <a:gd name="connsiteX54" fmla="*/ 1047271 w 1970419"/>
                  <a:gd name="connsiteY54" fmla="*/ 1250329 h 1735860"/>
                  <a:gd name="connsiteX55" fmla="*/ 1046929 w 1970419"/>
                  <a:gd name="connsiteY55" fmla="*/ 1240261 h 1735860"/>
                  <a:gd name="connsiteX56" fmla="*/ 1036861 w 1970419"/>
                  <a:gd name="connsiteY56" fmla="*/ 1240603 h 1735860"/>
                  <a:gd name="connsiteX57" fmla="*/ 1026862 w 1970419"/>
                  <a:gd name="connsiteY57" fmla="*/ 1251288 h 1735860"/>
                  <a:gd name="connsiteX58" fmla="*/ 1174797 w 1970419"/>
                  <a:gd name="connsiteY58" fmla="*/ 774059 h 1735860"/>
                  <a:gd name="connsiteX59" fmla="*/ 1268626 w 1970419"/>
                  <a:gd name="connsiteY59" fmla="*/ 800770 h 1735860"/>
                  <a:gd name="connsiteX60" fmla="*/ 1270544 w 1970419"/>
                  <a:gd name="connsiteY60" fmla="*/ 800770 h 1735860"/>
                  <a:gd name="connsiteX61" fmla="*/ 1277392 w 1970419"/>
                  <a:gd name="connsiteY61" fmla="*/ 795565 h 1735860"/>
                  <a:gd name="connsiteX62" fmla="*/ 1272461 w 1970419"/>
                  <a:gd name="connsiteY62" fmla="*/ 786798 h 1735860"/>
                  <a:gd name="connsiteX63" fmla="*/ 1179043 w 1970419"/>
                  <a:gd name="connsiteY63" fmla="*/ 760225 h 1735860"/>
                  <a:gd name="connsiteX64" fmla="*/ 1285748 w 1970419"/>
                  <a:gd name="connsiteY64" fmla="*/ 414906 h 1735860"/>
                  <a:gd name="connsiteX65" fmla="*/ 1311226 w 1970419"/>
                  <a:gd name="connsiteY65" fmla="*/ 497092 h 1735860"/>
                  <a:gd name="connsiteX66" fmla="*/ 1318075 w 1970419"/>
                  <a:gd name="connsiteY66" fmla="*/ 502023 h 1735860"/>
                  <a:gd name="connsiteX67" fmla="*/ 1320129 w 1970419"/>
                  <a:gd name="connsiteY67" fmla="*/ 502023 h 1735860"/>
                  <a:gd name="connsiteX68" fmla="*/ 1324855 w 1970419"/>
                  <a:gd name="connsiteY68" fmla="*/ 493352 h 1735860"/>
                  <a:gd name="connsiteX69" fmla="*/ 1324787 w 1970419"/>
                  <a:gd name="connsiteY69" fmla="*/ 493119 h 1735860"/>
                  <a:gd name="connsiteX70" fmla="*/ 1295473 w 1970419"/>
                  <a:gd name="connsiteY70" fmla="*/ 398057 h 1735860"/>
                  <a:gd name="connsiteX71" fmla="*/ 1292186 w 1970419"/>
                  <a:gd name="connsiteY71" fmla="*/ 394085 h 1735860"/>
                  <a:gd name="connsiteX72" fmla="*/ 1292186 w 1970419"/>
                  <a:gd name="connsiteY72" fmla="*/ 392304 h 1735860"/>
                  <a:gd name="connsiteX73" fmla="*/ 517307 w 1970419"/>
                  <a:gd name="connsiteY73" fmla="*/ 1119379 h 1735860"/>
                  <a:gd name="connsiteX74" fmla="*/ 531689 w 1970419"/>
                  <a:gd name="connsiteY74" fmla="*/ 1071848 h 1735860"/>
                  <a:gd name="connsiteX75" fmla="*/ 526895 w 1970419"/>
                  <a:gd name="connsiteY75" fmla="*/ 1062944 h 1735860"/>
                  <a:gd name="connsiteX76" fmla="*/ 517991 w 1970419"/>
                  <a:gd name="connsiteY76" fmla="*/ 1067738 h 1735860"/>
                  <a:gd name="connsiteX77" fmla="*/ 503609 w 1970419"/>
                  <a:gd name="connsiteY77" fmla="*/ 1115406 h 1735860"/>
                  <a:gd name="connsiteX78" fmla="*/ 503609 w 1970419"/>
                  <a:gd name="connsiteY78" fmla="*/ 1115406 h 1735860"/>
                  <a:gd name="connsiteX79" fmla="*/ 92678 w 1970419"/>
                  <a:gd name="connsiteY79" fmla="*/ 1000483 h 1735860"/>
                  <a:gd name="connsiteX80" fmla="*/ 138702 w 1970419"/>
                  <a:gd name="connsiteY80" fmla="*/ 986785 h 1735860"/>
                  <a:gd name="connsiteX81" fmla="*/ 143702 w 1970419"/>
                  <a:gd name="connsiteY81" fmla="*/ 978265 h 1735860"/>
                  <a:gd name="connsiteX82" fmla="*/ 143633 w 1970419"/>
                  <a:gd name="connsiteY82" fmla="*/ 978018 h 1735860"/>
                  <a:gd name="connsiteX83" fmla="*/ 134730 w 1970419"/>
                  <a:gd name="connsiteY83" fmla="*/ 973224 h 1735860"/>
                  <a:gd name="connsiteX84" fmla="*/ 112265 w 1970419"/>
                  <a:gd name="connsiteY84" fmla="*/ 979799 h 1735860"/>
                  <a:gd name="connsiteX85" fmla="*/ 431696 w 1970419"/>
                  <a:gd name="connsiteY85" fmla="*/ 680230 h 1735860"/>
                  <a:gd name="connsiteX86" fmla="*/ 459091 w 1970419"/>
                  <a:gd name="connsiteY86" fmla="*/ 708858 h 1735860"/>
                  <a:gd name="connsiteX87" fmla="*/ 464297 w 1970419"/>
                  <a:gd name="connsiteY87" fmla="*/ 711050 h 1735860"/>
                  <a:gd name="connsiteX88" fmla="*/ 469091 w 1970419"/>
                  <a:gd name="connsiteY88" fmla="*/ 708995 h 1735860"/>
                  <a:gd name="connsiteX89" fmla="*/ 469214 w 1970419"/>
                  <a:gd name="connsiteY89" fmla="*/ 699119 h 1735860"/>
                  <a:gd name="connsiteX90" fmla="*/ 469091 w 1970419"/>
                  <a:gd name="connsiteY90" fmla="*/ 698996 h 1735860"/>
                  <a:gd name="connsiteX91" fmla="*/ 441696 w 1970419"/>
                  <a:gd name="connsiteY91" fmla="*/ 670505 h 1735860"/>
                  <a:gd name="connsiteX92" fmla="*/ 715650 w 1970419"/>
                  <a:gd name="connsiteY92" fmla="*/ 414631 h 1735860"/>
                  <a:gd name="connsiteX93" fmla="*/ 709896 w 1970419"/>
                  <a:gd name="connsiteY93" fmla="*/ 433398 h 1735860"/>
                  <a:gd name="connsiteX94" fmla="*/ 714636 w 1970419"/>
                  <a:gd name="connsiteY94" fmla="*/ 442287 h 1735860"/>
                  <a:gd name="connsiteX95" fmla="*/ 714691 w 1970419"/>
                  <a:gd name="connsiteY95" fmla="*/ 442301 h 1735860"/>
                  <a:gd name="connsiteX96" fmla="*/ 716745 w 1970419"/>
                  <a:gd name="connsiteY96" fmla="*/ 442301 h 1735860"/>
                  <a:gd name="connsiteX97" fmla="*/ 723457 w 1970419"/>
                  <a:gd name="connsiteY97" fmla="*/ 437233 h 1735860"/>
                  <a:gd name="connsiteX98" fmla="*/ 736333 w 1970419"/>
                  <a:gd name="connsiteY98" fmla="*/ 394907 h 1735860"/>
                  <a:gd name="connsiteX99" fmla="*/ 737018 w 1970419"/>
                  <a:gd name="connsiteY99" fmla="*/ 394907 h 1735860"/>
                  <a:gd name="connsiteX100" fmla="*/ 849887 w 1970419"/>
                  <a:gd name="connsiteY100" fmla="*/ 762416 h 1735860"/>
                  <a:gd name="connsiteX101" fmla="*/ 849887 w 1970419"/>
                  <a:gd name="connsiteY101" fmla="*/ 762416 h 1735860"/>
                  <a:gd name="connsiteX102" fmla="*/ 802082 w 1970419"/>
                  <a:gd name="connsiteY102" fmla="*/ 776114 h 1735860"/>
                  <a:gd name="connsiteX103" fmla="*/ 797288 w 1970419"/>
                  <a:gd name="connsiteY103" fmla="*/ 785017 h 1735860"/>
                  <a:gd name="connsiteX104" fmla="*/ 804137 w 1970419"/>
                  <a:gd name="connsiteY104" fmla="*/ 790086 h 1735860"/>
                  <a:gd name="connsiteX105" fmla="*/ 806191 w 1970419"/>
                  <a:gd name="connsiteY105" fmla="*/ 790086 h 1735860"/>
                  <a:gd name="connsiteX106" fmla="*/ 853859 w 1970419"/>
                  <a:gd name="connsiteY106" fmla="*/ 776388 h 1735860"/>
                  <a:gd name="connsiteX107" fmla="*/ 854544 w 1970419"/>
                  <a:gd name="connsiteY107" fmla="*/ 776388 h 1735860"/>
                  <a:gd name="connsiteX108" fmla="*/ 1000699 w 1970419"/>
                  <a:gd name="connsiteY108" fmla="*/ 1255534 h 1735860"/>
                  <a:gd name="connsiteX109" fmla="*/ 998370 w 1970419"/>
                  <a:gd name="connsiteY109" fmla="*/ 1254849 h 1735860"/>
                  <a:gd name="connsiteX110" fmla="*/ 969331 w 1970419"/>
                  <a:gd name="connsiteY110" fmla="*/ 1224166 h 1735860"/>
                  <a:gd name="connsiteX111" fmla="*/ 959195 w 1970419"/>
                  <a:gd name="connsiteY111" fmla="*/ 1223892 h 1735860"/>
                  <a:gd name="connsiteX112" fmla="*/ 958921 w 1970419"/>
                  <a:gd name="connsiteY112" fmla="*/ 1234028 h 1735860"/>
                  <a:gd name="connsiteX113" fmla="*/ 970975 w 1970419"/>
                  <a:gd name="connsiteY113" fmla="*/ 1246630 h 173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1970419" h="1735860">
                    <a:moveTo>
                      <a:pt x="1962141" y="1310325"/>
                    </a:moveTo>
                    <a:lnTo>
                      <a:pt x="1016999" y="1310325"/>
                    </a:lnTo>
                    <a:lnTo>
                      <a:pt x="1016999" y="1282929"/>
                    </a:lnTo>
                    <a:lnTo>
                      <a:pt x="1930910" y="988291"/>
                    </a:lnTo>
                    <a:cubicBezTo>
                      <a:pt x="1933293" y="987483"/>
                      <a:pt x="1935088" y="985525"/>
                      <a:pt x="1935704" y="983086"/>
                    </a:cubicBezTo>
                    <a:cubicBezTo>
                      <a:pt x="1936252" y="980648"/>
                      <a:pt x="1935471" y="978100"/>
                      <a:pt x="1933650" y="976374"/>
                    </a:cubicBezTo>
                    <a:lnTo>
                      <a:pt x="1294104" y="373675"/>
                    </a:lnTo>
                    <a:cubicBezTo>
                      <a:pt x="1292350" y="372032"/>
                      <a:pt x="1289885" y="371360"/>
                      <a:pt x="1287529" y="371895"/>
                    </a:cubicBezTo>
                    <a:cubicBezTo>
                      <a:pt x="1285145" y="372552"/>
                      <a:pt x="1283241" y="374347"/>
                      <a:pt x="1282460" y="376689"/>
                    </a:cubicBezTo>
                    <a:lnTo>
                      <a:pt x="1016999" y="1235398"/>
                    </a:lnTo>
                    <a:lnTo>
                      <a:pt x="1016999" y="9042"/>
                    </a:lnTo>
                    <a:cubicBezTo>
                      <a:pt x="1018081" y="5262"/>
                      <a:pt x="1015889" y="1317"/>
                      <a:pt x="1012109" y="235"/>
                    </a:cubicBezTo>
                    <a:cubicBezTo>
                      <a:pt x="1008328" y="-847"/>
                      <a:pt x="1004383" y="1344"/>
                      <a:pt x="1003302" y="5125"/>
                    </a:cubicBezTo>
                    <a:cubicBezTo>
                      <a:pt x="1002932" y="6413"/>
                      <a:pt x="1002932" y="7769"/>
                      <a:pt x="1003302" y="9042"/>
                    </a:cubicBezTo>
                    <a:lnTo>
                      <a:pt x="1003302" y="1211975"/>
                    </a:lnTo>
                    <a:lnTo>
                      <a:pt x="748113" y="380113"/>
                    </a:lnTo>
                    <a:cubicBezTo>
                      <a:pt x="747428" y="377757"/>
                      <a:pt x="745552" y="375936"/>
                      <a:pt x="743182" y="375319"/>
                    </a:cubicBezTo>
                    <a:cubicBezTo>
                      <a:pt x="740812" y="374675"/>
                      <a:pt x="738278" y="375292"/>
                      <a:pt x="736470" y="376963"/>
                    </a:cubicBezTo>
                    <a:lnTo>
                      <a:pt x="731950" y="381346"/>
                    </a:lnTo>
                    <a:cubicBezTo>
                      <a:pt x="728895" y="381305"/>
                      <a:pt x="726183" y="383332"/>
                      <a:pt x="725375" y="386277"/>
                    </a:cubicBezTo>
                    <a:lnTo>
                      <a:pt x="725375" y="387921"/>
                    </a:lnTo>
                    <a:lnTo>
                      <a:pt x="432792" y="661875"/>
                    </a:lnTo>
                    <a:cubicBezTo>
                      <a:pt x="430463" y="661355"/>
                      <a:pt x="428025" y="661957"/>
                      <a:pt x="426217" y="663519"/>
                    </a:cubicBezTo>
                    <a:cubicBezTo>
                      <a:pt x="424546" y="665204"/>
                      <a:pt x="423820" y="667628"/>
                      <a:pt x="424299" y="669957"/>
                    </a:cubicBezTo>
                    <a:lnTo>
                      <a:pt x="72405" y="998702"/>
                    </a:lnTo>
                    <a:cubicBezTo>
                      <a:pt x="70515" y="1000428"/>
                      <a:pt x="69720" y="1003058"/>
                      <a:pt x="70350" y="1005551"/>
                    </a:cubicBezTo>
                    <a:cubicBezTo>
                      <a:pt x="70967" y="1008030"/>
                      <a:pt x="72830" y="1010016"/>
                      <a:pt x="75282" y="1010756"/>
                    </a:cubicBezTo>
                    <a:lnTo>
                      <a:pt x="992069" y="1267040"/>
                    </a:lnTo>
                    <a:lnTo>
                      <a:pt x="995220" y="1270327"/>
                    </a:lnTo>
                    <a:cubicBezTo>
                      <a:pt x="996576" y="1271752"/>
                      <a:pt x="998452" y="1272560"/>
                      <a:pt x="1000425" y="1272519"/>
                    </a:cubicBezTo>
                    <a:cubicBezTo>
                      <a:pt x="1001630" y="1272464"/>
                      <a:pt x="1002794" y="1272136"/>
                      <a:pt x="1003849" y="1271560"/>
                    </a:cubicBezTo>
                    <a:lnTo>
                      <a:pt x="1003849" y="1310325"/>
                    </a:lnTo>
                    <a:lnTo>
                      <a:pt x="5149" y="1310325"/>
                    </a:lnTo>
                    <a:cubicBezTo>
                      <a:pt x="1369" y="1311407"/>
                      <a:pt x="-823" y="1315352"/>
                      <a:pt x="259" y="1319132"/>
                    </a:cubicBezTo>
                    <a:cubicBezTo>
                      <a:pt x="931" y="1321502"/>
                      <a:pt x="2780" y="1323351"/>
                      <a:pt x="5149" y="1324022"/>
                    </a:cubicBezTo>
                    <a:lnTo>
                      <a:pt x="1002480" y="1324022"/>
                    </a:lnTo>
                    <a:lnTo>
                      <a:pt x="1002480" y="1726735"/>
                    </a:lnTo>
                    <a:cubicBezTo>
                      <a:pt x="1001397" y="1730515"/>
                      <a:pt x="1003589" y="1734460"/>
                      <a:pt x="1007370" y="1735543"/>
                    </a:cubicBezTo>
                    <a:cubicBezTo>
                      <a:pt x="1011150" y="1736625"/>
                      <a:pt x="1015095" y="1734433"/>
                      <a:pt x="1016177" y="1730653"/>
                    </a:cubicBezTo>
                    <a:cubicBezTo>
                      <a:pt x="1016547" y="1729365"/>
                      <a:pt x="1016547" y="1728009"/>
                      <a:pt x="1016177" y="1726735"/>
                    </a:cubicBezTo>
                    <a:lnTo>
                      <a:pt x="1016177" y="1324022"/>
                    </a:lnTo>
                    <a:lnTo>
                      <a:pt x="1961319" y="1324022"/>
                    </a:lnTo>
                    <a:cubicBezTo>
                      <a:pt x="1965100" y="1325105"/>
                      <a:pt x="1969045" y="1322913"/>
                      <a:pt x="1970127" y="1319132"/>
                    </a:cubicBezTo>
                    <a:cubicBezTo>
                      <a:pt x="1971209" y="1315352"/>
                      <a:pt x="1969017" y="1311407"/>
                      <a:pt x="1965237" y="1310325"/>
                    </a:cubicBezTo>
                    <a:cubicBezTo>
                      <a:pt x="1963949" y="1309955"/>
                      <a:pt x="1962593" y="1309955"/>
                      <a:pt x="1961319" y="1310325"/>
                    </a:cubicBezTo>
                    <a:close/>
                    <a:moveTo>
                      <a:pt x="1578605" y="662834"/>
                    </a:moveTo>
                    <a:lnTo>
                      <a:pt x="1512993" y="732829"/>
                    </a:lnTo>
                    <a:cubicBezTo>
                      <a:pt x="1510226" y="735528"/>
                      <a:pt x="1510171" y="739952"/>
                      <a:pt x="1512870" y="742705"/>
                    </a:cubicBezTo>
                    <a:cubicBezTo>
                      <a:pt x="1512911" y="742746"/>
                      <a:pt x="1512952" y="742787"/>
                      <a:pt x="1512993" y="742829"/>
                    </a:cubicBezTo>
                    <a:cubicBezTo>
                      <a:pt x="1514308" y="744021"/>
                      <a:pt x="1516007" y="744705"/>
                      <a:pt x="1517787" y="744746"/>
                    </a:cubicBezTo>
                    <a:cubicBezTo>
                      <a:pt x="1519760" y="744788"/>
                      <a:pt x="1521650" y="743979"/>
                      <a:pt x="1522993" y="742555"/>
                    </a:cubicBezTo>
                    <a:lnTo>
                      <a:pt x="1588741" y="672559"/>
                    </a:lnTo>
                    <a:lnTo>
                      <a:pt x="1914473" y="978703"/>
                    </a:lnTo>
                    <a:lnTo>
                      <a:pt x="1036450" y="1261835"/>
                    </a:lnTo>
                    <a:lnTo>
                      <a:pt x="1047271" y="1250329"/>
                    </a:lnTo>
                    <a:cubicBezTo>
                      <a:pt x="1049956" y="1247452"/>
                      <a:pt x="1049805" y="1242946"/>
                      <a:pt x="1046929" y="1240261"/>
                    </a:cubicBezTo>
                    <a:cubicBezTo>
                      <a:pt x="1044052" y="1237576"/>
                      <a:pt x="1039546" y="1237727"/>
                      <a:pt x="1036861" y="1240603"/>
                    </a:cubicBezTo>
                    <a:lnTo>
                      <a:pt x="1026862" y="1251288"/>
                    </a:lnTo>
                    <a:lnTo>
                      <a:pt x="1174797" y="774059"/>
                    </a:lnTo>
                    <a:lnTo>
                      <a:pt x="1268626" y="800770"/>
                    </a:lnTo>
                    <a:lnTo>
                      <a:pt x="1270544" y="800770"/>
                    </a:lnTo>
                    <a:cubicBezTo>
                      <a:pt x="1273721" y="800715"/>
                      <a:pt x="1276489" y="798606"/>
                      <a:pt x="1277392" y="795565"/>
                    </a:cubicBezTo>
                    <a:cubicBezTo>
                      <a:pt x="1278447" y="791784"/>
                      <a:pt x="1276242" y="787867"/>
                      <a:pt x="1272461" y="786798"/>
                    </a:cubicBezTo>
                    <a:lnTo>
                      <a:pt x="1179043" y="760225"/>
                    </a:lnTo>
                    <a:lnTo>
                      <a:pt x="1285748" y="414906"/>
                    </a:lnTo>
                    <a:lnTo>
                      <a:pt x="1311226" y="497092"/>
                    </a:lnTo>
                    <a:cubicBezTo>
                      <a:pt x="1312226" y="500037"/>
                      <a:pt x="1314979" y="502009"/>
                      <a:pt x="1318075" y="502023"/>
                    </a:cubicBezTo>
                    <a:cubicBezTo>
                      <a:pt x="1318760" y="502160"/>
                      <a:pt x="1319444" y="502160"/>
                      <a:pt x="1320129" y="502023"/>
                    </a:cubicBezTo>
                    <a:cubicBezTo>
                      <a:pt x="1323828" y="500927"/>
                      <a:pt x="1325951" y="497051"/>
                      <a:pt x="1324855" y="493352"/>
                    </a:cubicBezTo>
                    <a:cubicBezTo>
                      <a:pt x="1324842" y="493270"/>
                      <a:pt x="1324814" y="493202"/>
                      <a:pt x="1324787" y="493119"/>
                    </a:cubicBezTo>
                    <a:lnTo>
                      <a:pt x="1295473" y="398057"/>
                    </a:lnTo>
                    <a:cubicBezTo>
                      <a:pt x="1294939" y="396359"/>
                      <a:pt x="1293761" y="394934"/>
                      <a:pt x="1292186" y="394085"/>
                    </a:cubicBezTo>
                    <a:lnTo>
                      <a:pt x="1292186" y="392304"/>
                    </a:lnTo>
                    <a:close/>
                    <a:moveTo>
                      <a:pt x="517307" y="1119379"/>
                    </a:moveTo>
                    <a:lnTo>
                      <a:pt x="531689" y="1071848"/>
                    </a:lnTo>
                    <a:cubicBezTo>
                      <a:pt x="532826" y="1068067"/>
                      <a:pt x="530676" y="1064081"/>
                      <a:pt x="526895" y="1062944"/>
                    </a:cubicBezTo>
                    <a:cubicBezTo>
                      <a:pt x="523115" y="1061807"/>
                      <a:pt x="519128" y="1063958"/>
                      <a:pt x="517991" y="1067738"/>
                    </a:cubicBezTo>
                    <a:lnTo>
                      <a:pt x="503609" y="1115406"/>
                    </a:lnTo>
                    <a:lnTo>
                      <a:pt x="503609" y="1115406"/>
                    </a:lnTo>
                    <a:lnTo>
                      <a:pt x="92678" y="1000483"/>
                    </a:lnTo>
                    <a:lnTo>
                      <a:pt x="138702" y="986785"/>
                    </a:lnTo>
                    <a:cubicBezTo>
                      <a:pt x="142441" y="985812"/>
                      <a:pt x="144674" y="982004"/>
                      <a:pt x="143702" y="978265"/>
                    </a:cubicBezTo>
                    <a:cubicBezTo>
                      <a:pt x="143674" y="978183"/>
                      <a:pt x="143660" y="978100"/>
                      <a:pt x="143633" y="978018"/>
                    </a:cubicBezTo>
                    <a:cubicBezTo>
                      <a:pt x="142455" y="974279"/>
                      <a:pt x="138510" y="972156"/>
                      <a:pt x="134730" y="973224"/>
                    </a:cubicBezTo>
                    <a:lnTo>
                      <a:pt x="112265" y="979799"/>
                    </a:lnTo>
                    <a:lnTo>
                      <a:pt x="431696" y="680230"/>
                    </a:lnTo>
                    <a:lnTo>
                      <a:pt x="459091" y="708858"/>
                    </a:lnTo>
                    <a:cubicBezTo>
                      <a:pt x="460475" y="710242"/>
                      <a:pt x="462338" y="711022"/>
                      <a:pt x="464297" y="711050"/>
                    </a:cubicBezTo>
                    <a:cubicBezTo>
                      <a:pt x="466105" y="711022"/>
                      <a:pt x="467831" y="710283"/>
                      <a:pt x="469091" y="708995"/>
                    </a:cubicBezTo>
                    <a:cubicBezTo>
                      <a:pt x="471858" y="706297"/>
                      <a:pt x="471913" y="701872"/>
                      <a:pt x="469214" y="699119"/>
                    </a:cubicBezTo>
                    <a:cubicBezTo>
                      <a:pt x="469173" y="699078"/>
                      <a:pt x="469132" y="699037"/>
                      <a:pt x="469091" y="698996"/>
                    </a:cubicBezTo>
                    <a:lnTo>
                      <a:pt x="441696" y="670505"/>
                    </a:lnTo>
                    <a:lnTo>
                      <a:pt x="715650" y="414631"/>
                    </a:lnTo>
                    <a:lnTo>
                      <a:pt x="709896" y="433398"/>
                    </a:lnTo>
                    <a:cubicBezTo>
                      <a:pt x="708746" y="437164"/>
                      <a:pt x="710869" y="441137"/>
                      <a:pt x="714636" y="442287"/>
                    </a:cubicBezTo>
                    <a:cubicBezTo>
                      <a:pt x="714650" y="442287"/>
                      <a:pt x="714677" y="442301"/>
                      <a:pt x="714691" y="442301"/>
                    </a:cubicBezTo>
                    <a:lnTo>
                      <a:pt x="716745" y="442301"/>
                    </a:lnTo>
                    <a:cubicBezTo>
                      <a:pt x="719882" y="442342"/>
                      <a:pt x="722649" y="440260"/>
                      <a:pt x="723457" y="437233"/>
                    </a:cubicBezTo>
                    <a:lnTo>
                      <a:pt x="736333" y="394907"/>
                    </a:lnTo>
                    <a:lnTo>
                      <a:pt x="737018" y="394907"/>
                    </a:lnTo>
                    <a:lnTo>
                      <a:pt x="849887" y="762416"/>
                    </a:lnTo>
                    <a:lnTo>
                      <a:pt x="849887" y="762416"/>
                    </a:lnTo>
                    <a:lnTo>
                      <a:pt x="802082" y="776114"/>
                    </a:lnTo>
                    <a:cubicBezTo>
                      <a:pt x="798343" y="777292"/>
                      <a:pt x="796219" y="781237"/>
                      <a:pt x="797288" y="785017"/>
                    </a:cubicBezTo>
                    <a:cubicBezTo>
                      <a:pt x="798233" y="788004"/>
                      <a:pt x="801000" y="790058"/>
                      <a:pt x="804137" y="790086"/>
                    </a:cubicBezTo>
                    <a:lnTo>
                      <a:pt x="806191" y="790086"/>
                    </a:lnTo>
                    <a:lnTo>
                      <a:pt x="853859" y="776388"/>
                    </a:lnTo>
                    <a:lnTo>
                      <a:pt x="854544" y="776388"/>
                    </a:lnTo>
                    <a:lnTo>
                      <a:pt x="1000699" y="1255534"/>
                    </a:lnTo>
                    <a:lnTo>
                      <a:pt x="998370" y="1254849"/>
                    </a:lnTo>
                    <a:lnTo>
                      <a:pt x="969331" y="1224166"/>
                    </a:lnTo>
                    <a:cubicBezTo>
                      <a:pt x="966605" y="1221290"/>
                      <a:pt x="962071" y="1221166"/>
                      <a:pt x="959195" y="1223892"/>
                    </a:cubicBezTo>
                    <a:cubicBezTo>
                      <a:pt x="956318" y="1226618"/>
                      <a:pt x="956195" y="1231152"/>
                      <a:pt x="958921" y="1234028"/>
                    </a:cubicBezTo>
                    <a:lnTo>
                      <a:pt x="970975" y="124663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F16E9559-1D02-428C-8A1C-9083208E5C1E}"/>
                  </a:ext>
                </a:extLst>
              </p:cNvPr>
              <p:cNvSpPr/>
              <p:nvPr/>
            </p:nvSpPr>
            <p:spPr>
              <a:xfrm>
                <a:off x="11366633" y="5438803"/>
                <a:ext cx="41812" cy="104907"/>
              </a:xfrm>
              <a:custGeom>
                <a:avLst/>
                <a:gdLst>
                  <a:gd name="connsiteX0" fmla="*/ 5171 w 41812"/>
                  <a:gd name="connsiteY0" fmla="*/ 104866 h 104907"/>
                  <a:gd name="connsiteX1" fmla="*/ 7226 w 41812"/>
                  <a:gd name="connsiteY1" fmla="*/ 104866 h 104907"/>
                  <a:gd name="connsiteX2" fmla="*/ 14074 w 41812"/>
                  <a:gd name="connsiteY2" fmla="*/ 99798 h 104907"/>
                  <a:gd name="connsiteX3" fmla="*/ 41470 w 41812"/>
                  <a:gd name="connsiteY3" fmla="*/ 9256 h 104907"/>
                  <a:gd name="connsiteX4" fmla="*/ 36744 w 41812"/>
                  <a:gd name="connsiteY4" fmla="*/ 284 h 104907"/>
                  <a:gd name="connsiteX5" fmla="*/ 27772 w 41812"/>
                  <a:gd name="connsiteY5" fmla="*/ 5009 h 104907"/>
                  <a:gd name="connsiteX6" fmla="*/ 377 w 41812"/>
                  <a:gd name="connsiteY6" fmla="*/ 95689 h 104907"/>
                  <a:gd name="connsiteX7" fmla="*/ 4788 w 41812"/>
                  <a:gd name="connsiteY7" fmla="*/ 104743 h 104907"/>
                  <a:gd name="connsiteX8" fmla="*/ 5171 w 41812"/>
                  <a:gd name="connsiteY8" fmla="*/ 104866 h 104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12" h="104907">
                    <a:moveTo>
                      <a:pt x="5171" y="104866"/>
                    </a:moveTo>
                    <a:lnTo>
                      <a:pt x="7226" y="104866"/>
                    </a:lnTo>
                    <a:cubicBezTo>
                      <a:pt x="10362" y="104839"/>
                      <a:pt x="13129" y="102784"/>
                      <a:pt x="14074" y="99798"/>
                    </a:cubicBezTo>
                    <a:lnTo>
                      <a:pt x="41470" y="9256"/>
                    </a:lnTo>
                    <a:cubicBezTo>
                      <a:pt x="42648" y="5476"/>
                      <a:pt x="40525" y="1462"/>
                      <a:pt x="36744" y="284"/>
                    </a:cubicBezTo>
                    <a:cubicBezTo>
                      <a:pt x="32964" y="-894"/>
                      <a:pt x="28950" y="1229"/>
                      <a:pt x="27772" y="5009"/>
                    </a:cubicBezTo>
                    <a:lnTo>
                      <a:pt x="377" y="95689"/>
                    </a:lnTo>
                    <a:cubicBezTo>
                      <a:pt x="-911" y="99401"/>
                      <a:pt x="1062" y="103469"/>
                      <a:pt x="4788" y="104743"/>
                    </a:cubicBezTo>
                    <a:cubicBezTo>
                      <a:pt x="4911" y="104784"/>
                      <a:pt x="5048" y="104825"/>
                      <a:pt x="5171" y="1048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64CCF660-ABF2-4E95-BF4F-1B502A6196F2}"/>
                  </a:ext>
                </a:extLst>
              </p:cNvPr>
              <p:cNvSpPr/>
              <p:nvPr/>
            </p:nvSpPr>
            <p:spPr>
              <a:xfrm>
                <a:off x="11256848" y="5801606"/>
                <a:ext cx="41515" cy="104544"/>
              </a:xfrm>
              <a:custGeom>
                <a:avLst/>
                <a:gdLst>
                  <a:gd name="connsiteX0" fmla="*/ 36468 w 41515"/>
                  <a:gd name="connsiteY0" fmla="*/ 264 h 104544"/>
                  <a:gd name="connsiteX1" fmla="*/ 27742 w 41515"/>
                  <a:gd name="connsiteY1" fmla="*/ 4907 h 104544"/>
                  <a:gd name="connsiteX2" fmla="*/ 27701 w 41515"/>
                  <a:gd name="connsiteY2" fmla="*/ 5058 h 104544"/>
                  <a:gd name="connsiteX3" fmla="*/ 306 w 41515"/>
                  <a:gd name="connsiteY3" fmla="*/ 95600 h 104544"/>
                  <a:gd name="connsiteX4" fmla="*/ 4963 w 41515"/>
                  <a:gd name="connsiteY4" fmla="*/ 104503 h 104544"/>
                  <a:gd name="connsiteX5" fmla="*/ 7018 w 41515"/>
                  <a:gd name="connsiteY5" fmla="*/ 104503 h 104544"/>
                  <a:gd name="connsiteX6" fmla="*/ 13866 w 41515"/>
                  <a:gd name="connsiteY6" fmla="*/ 99435 h 104544"/>
                  <a:gd name="connsiteX7" fmla="*/ 41262 w 41515"/>
                  <a:gd name="connsiteY7" fmla="*/ 8894 h 104544"/>
                  <a:gd name="connsiteX8" fmla="*/ 36468 w 41515"/>
                  <a:gd name="connsiteY8" fmla="*/ 264 h 104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515" h="104544">
                    <a:moveTo>
                      <a:pt x="36468" y="264"/>
                    </a:moveTo>
                    <a:cubicBezTo>
                      <a:pt x="32783" y="-859"/>
                      <a:pt x="28879" y="1209"/>
                      <a:pt x="27742" y="4907"/>
                    </a:cubicBezTo>
                    <a:cubicBezTo>
                      <a:pt x="27729" y="4962"/>
                      <a:pt x="27715" y="5004"/>
                      <a:pt x="27701" y="5058"/>
                    </a:cubicBezTo>
                    <a:lnTo>
                      <a:pt x="306" y="95600"/>
                    </a:lnTo>
                    <a:cubicBezTo>
                      <a:pt x="-858" y="99340"/>
                      <a:pt x="1223" y="103325"/>
                      <a:pt x="4963" y="104503"/>
                    </a:cubicBezTo>
                    <a:lnTo>
                      <a:pt x="7018" y="104503"/>
                    </a:lnTo>
                    <a:cubicBezTo>
                      <a:pt x="10154" y="104476"/>
                      <a:pt x="12921" y="102422"/>
                      <a:pt x="13866" y="99435"/>
                    </a:cubicBezTo>
                    <a:lnTo>
                      <a:pt x="41262" y="8894"/>
                    </a:lnTo>
                    <a:cubicBezTo>
                      <a:pt x="42235" y="5195"/>
                      <a:pt x="40125" y="1387"/>
                      <a:pt x="36468" y="2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E48C4483-D68D-4AB2-8733-9081C44DE56D}"/>
                  </a:ext>
                </a:extLst>
              </p:cNvPr>
              <p:cNvSpPr/>
              <p:nvPr/>
            </p:nvSpPr>
            <p:spPr>
              <a:xfrm>
                <a:off x="11311531" y="5620168"/>
                <a:ext cx="41799" cy="104865"/>
              </a:xfrm>
              <a:custGeom>
                <a:avLst/>
                <a:gdLst>
                  <a:gd name="connsiteX0" fmla="*/ 5208 w 41799"/>
                  <a:gd name="connsiteY0" fmla="*/ 104721 h 104865"/>
                  <a:gd name="connsiteX1" fmla="*/ 7262 w 41799"/>
                  <a:gd name="connsiteY1" fmla="*/ 104721 h 104865"/>
                  <a:gd name="connsiteX2" fmla="*/ 14111 w 41799"/>
                  <a:gd name="connsiteY2" fmla="*/ 99653 h 104865"/>
                  <a:gd name="connsiteX3" fmla="*/ 41506 w 41799"/>
                  <a:gd name="connsiteY3" fmla="*/ 9111 h 104865"/>
                  <a:gd name="connsiteX4" fmla="*/ 36712 w 41799"/>
                  <a:gd name="connsiteY4" fmla="*/ 207 h 104865"/>
                  <a:gd name="connsiteX5" fmla="*/ 27809 w 41799"/>
                  <a:gd name="connsiteY5" fmla="*/ 5002 h 104865"/>
                  <a:gd name="connsiteX6" fmla="*/ 413 w 41799"/>
                  <a:gd name="connsiteY6" fmla="*/ 95543 h 104865"/>
                  <a:gd name="connsiteX7" fmla="*/ 4550 w 41799"/>
                  <a:gd name="connsiteY7" fmla="*/ 104515 h 104865"/>
                  <a:gd name="connsiteX8" fmla="*/ 5208 w 41799"/>
                  <a:gd name="connsiteY8" fmla="*/ 104721 h 104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799" h="104865">
                    <a:moveTo>
                      <a:pt x="5208" y="104721"/>
                    </a:moveTo>
                    <a:cubicBezTo>
                      <a:pt x="5892" y="104858"/>
                      <a:pt x="6578" y="104858"/>
                      <a:pt x="7262" y="104721"/>
                    </a:cubicBezTo>
                    <a:cubicBezTo>
                      <a:pt x="10413" y="104735"/>
                      <a:pt x="13207" y="102666"/>
                      <a:pt x="14111" y="99653"/>
                    </a:cubicBezTo>
                    <a:lnTo>
                      <a:pt x="41506" y="9111"/>
                    </a:lnTo>
                    <a:cubicBezTo>
                      <a:pt x="42575" y="5330"/>
                      <a:pt x="40452" y="1385"/>
                      <a:pt x="36712" y="207"/>
                    </a:cubicBezTo>
                    <a:cubicBezTo>
                      <a:pt x="32945" y="-793"/>
                      <a:pt x="29055" y="1303"/>
                      <a:pt x="27809" y="5002"/>
                    </a:cubicBezTo>
                    <a:lnTo>
                      <a:pt x="413" y="95543"/>
                    </a:lnTo>
                    <a:cubicBezTo>
                      <a:pt x="-915" y="99160"/>
                      <a:pt x="934" y="103173"/>
                      <a:pt x="4550" y="104515"/>
                    </a:cubicBezTo>
                    <a:cubicBezTo>
                      <a:pt x="4769" y="104598"/>
                      <a:pt x="4989" y="104666"/>
                      <a:pt x="5208" y="1047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D8375B78-0098-4056-B666-DF733ABE1ADD}"/>
                  </a:ext>
                </a:extLst>
              </p:cNvPr>
              <p:cNvSpPr/>
              <p:nvPr/>
            </p:nvSpPr>
            <p:spPr>
              <a:xfrm>
                <a:off x="10935822" y="5837379"/>
                <a:ext cx="110208" cy="42061"/>
              </a:xfrm>
              <a:custGeom>
                <a:avLst/>
                <a:gdLst>
                  <a:gd name="connsiteX0" fmla="*/ 100936 w 110208"/>
                  <a:gd name="connsiteY0" fmla="*/ -32 h 42061"/>
                  <a:gd name="connsiteX1" fmla="*/ 5052 w 110208"/>
                  <a:gd name="connsiteY1" fmla="*/ 28048 h 42061"/>
                  <a:gd name="connsiteX2" fmla="*/ 258 w 110208"/>
                  <a:gd name="connsiteY2" fmla="*/ 36815 h 42061"/>
                  <a:gd name="connsiteX3" fmla="*/ 7107 w 110208"/>
                  <a:gd name="connsiteY3" fmla="*/ 42020 h 42061"/>
                  <a:gd name="connsiteX4" fmla="*/ 9161 w 110208"/>
                  <a:gd name="connsiteY4" fmla="*/ 42020 h 42061"/>
                  <a:gd name="connsiteX5" fmla="*/ 105045 w 110208"/>
                  <a:gd name="connsiteY5" fmla="*/ 13940 h 42061"/>
                  <a:gd name="connsiteX6" fmla="*/ 109908 w 110208"/>
                  <a:gd name="connsiteY6" fmla="*/ 5105 h 42061"/>
                  <a:gd name="connsiteX7" fmla="*/ 101073 w 110208"/>
                  <a:gd name="connsiteY7" fmla="*/ 242 h 42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0208" h="42061">
                    <a:moveTo>
                      <a:pt x="100936" y="-32"/>
                    </a:moveTo>
                    <a:lnTo>
                      <a:pt x="5052" y="28048"/>
                    </a:lnTo>
                    <a:cubicBezTo>
                      <a:pt x="1326" y="29171"/>
                      <a:pt x="-810" y="33075"/>
                      <a:pt x="258" y="36815"/>
                    </a:cubicBezTo>
                    <a:cubicBezTo>
                      <a:pt x="1162" y="39856"/>
                      <a:pt x="3929" y="41965"/>
                      <a:pt x="7107" y="42020"/>
                    </a:cubicBezTo>
                    <a:lnTo>
                      <a:pt x="9161" y="42020"/>
                    </a:lnTo>
                    <a:lnTo>
                      <a:pt x="105045" y="13940"/>
                    </a:lnTo>
                    <a:cubicBezTo>
                      <a:pt x="108826" y="12844"/>
                      <a:pt x="111004" y="8885"/>
                      <a:pt x="109908" y="5105"/>
                    </a:cubicBezTo>
                    <a:cubicBezTo>
                      <a:pt x="108813" y="1324"/>
                      <a:pt x="104854" y="-854"/>
                      <a:pt x="101073" y="2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DF97EA0B-3608-472D-B05E-37F5FC60B053}"/>
                  </a:ext>
                </a:extLst>
              </p:cNvPr>
              <p:cNvSpPr/>
              <p:nvPr/>
            </p:nvSpPr>
            <p:spPr>
              <a:xfrm>
                <a:off x="11127109" y="5780924"/>
                <a:ext cx="109545" cy="42082"/>
              </a:xfrm>
              <a:custGeom>
                <a:avLst/>
                <a:gdLst>
                  <a:gd name="connsiteX0" fmla="*/ 100321 w 109545"/>
                  <a:gd name="connsiteY0" fmla="*/ 262 h 42082"/>
                  <a:gd name="connsiteX1" fmla="*/ 4437 w 109545"/>
                  <a:gd name="connsiteY1" fmla="*/ 28343 h 42082"/>
                  <a:gd name="connsiteX2" fmla="*/ 506 w 109545"/>
                  <a:gd name="connsiteY2" fmla="*/ 37616 h 42082"/>
                  <a:gd name="connsiteX3" fmla="*/ 6492 w 109545"/>
                  <a:gd name="connsiteY3" fmla="*/ 42041 h 42082"/>
                  <a:gd name="connsiteX4" fmla="*/ 8547 w 109545"/>
                  <a:gd name="connsiteY4" fmla="*/ 42041 h 42082"/>
                  <a:gd name="connsiteX5" fmla="*/ 104431 w 109545"/>
                  <a:gd name="connsiteY5" fmla="*/ 13960 h 42082"/>
                  <a:gd name="connsiteX6" fmla="*/ 109225 w 109545"/>
                  <a:gd name="connsiteY6" fmla="*/ 5057 h 42082"/>
                  <a:gd name="connsiteX7" fmla="*/ 100321 w 109545"/>
                  <a:gd name="connsiteY7" fmla="*/ 262 h 4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9545" h="42082">
                    <a:moveTo>
                      <a:pt x="100321" y="262"/>
                    </a:moveTo>
                    <a:lnTo>
                      <a:pt x="4437" y="28343"/>
                    </a:lnTo>
                    <a:cubicBezTo>
                      <a:pt x="794" y="29822"/>
                      <a:pt x="-973" y="33972"/>
                      <a:pt x="506" y="37616"/>
                    </a:cubicBezTo>
                    <a:cubicBezTo>
                      <a:pt x="1520" y="40096"/>
                      <a:pt x="3821" y="41808"/>
                      <a:pt x="6492" y="42041"/>
                    </a:cubicBezTo>
                    <a:lnTo>
                      <a:pt x="8547" y="42041"/>
                    </a:lnTo>
                    <a:lnTo>
                      <a:pt x="104431" y="13960"/>
                    </a:lnTo>
                    <a:cubicBezTo>
                      <a:pt x="108211" y="12823"/>
                      <a:pt x="110362" y="8837"/>
                      <a:pt x="109225" y="5057"/>
                    </a:cubicBezTo>
                    <a:cubicBezTo>
                      <a:pt x="108088" y="1276"/>
                      <a:pt x="104102" y="-874"/>
                      <a:pt x="100321" y="2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E313F71C-9860-48EA-8F4D-D506AF1F10F7}"/>
                  </a:ext>
                </a:extLst>
              </p:cNvPr>
              <p:cNvSpPr/>
              <p:nvPr/>
            </p:nvSpPr>
            <p:spPr>
              <a:xfrm>
                <a:off x="11240677" y="5692193"/>
                <a:ext cx="187245" cy="89309"/>
              </a:xfrm>
              <a:custGeom>
                <a:avLst/>
                <a:gdLst>
                  <a:gd name="connsiteX0" fmla="*/ 86198 w 187245"/>
                  <a:gd name="connsiteY0" fmla="*/ 74611 h 89309"/>
                  <a:gd name="connsiteX1" fmla="*/ 182082 w 187245"/>
                  <a:gd name="connsiteY1" fmla="*/ 46530 h 89309"/>
                  <a:gd name="connsiteX2" fmla="*/ 186945 w 187245"/>
                  <a:gd name="connsiteY2" fmla="*/ 37696 h 89309"/>
                  <a:gd name="connsiteX3" fmla="*/ 178110 w 187245"/>
                  <a:gd name="connsiteY3" fmla="*/ 32833 h 89309"/>
                  <a:gd name="connsiteX4" fmla="*/ 82226 w 187245"/>
                  <a:gd name="connsiteY4" fmla="*/ 60913 h 89309"/>
                  <a:gd name="connsiteX5" fmla="*/ 77418 w 187245"/>
                  <a:gd name="connsiteY5" fmla="*/ 69762 h 89309"/>
                  <a:gd name="connsiteX6" fmla="*/ 77432 w 187245"/>
                  <a:gd name="connsiteY6" fmla="*/ 69817 h 89309"/>
                  <a:gd name="connsiteX7" fmla="*/ 79487 w 187245"/>
                  <a:gd name="connsiteY7" fmla="*/ 72693 h 89309"/>
                  <a:gd name="connsiteX8" fmla="*/ 12094 w 187245"/>
                  <a:gd name="connsiteY8" fmla="*/ 2013 h 89309"/>
                  <a:gd name="connsiteX9" fmla="*/ 2095 w 187245"/>
                  <a:gd name="connsiteY9" fmla="*/ 2013 h 89309"/>
                  <a:gd name="connsiteX10" fmla="*/ 1971 w 187245"/>
                  <a:gd name="connsiteY10" fmla="*/ 11889 h 89309"/>
                  <a:gd name="connsiteX11" fmla="*/ 2095 w 187245"/>
                  <a:gd name="connsiteY11" fmla="*/ 12012 h 89309"/>
                  <a:gd name="connsiteX12" fmla="*/ 73597 w 187245"/>
                  <a:gd name="connsiteY12" fmla="*/ 87076 h 89309"/>
                  <a:gd name="connsiteX13" fmla="*/ 78802 w 187245"/>
                  <a:gd name="connsiteY13" fmla="*/ 89268 h 89309"/>
                  <a:gd name="connsiteX14" fmla="*/ 83596 w 187245"/>
                  <a:gd name="connsiteY14" fmla="*/ 87213 h 89309"/>
                  <a:gd name="connsiteX15" fmla="*/ 83719 w 187245"/>
                  <a:gd name="connsiteY15" fmla="*/ 77337 h 89309"/>
                  <a:gd name="connsiteX16" fmla="*/ 83596 w 187245"/>
                  <a:gd name="connsiteY16" fmla="*/ 77214 h 89309"/>
                  <a:gd name="connsiteX17" fmla="*/ 80309 w 187245"/>
                  <a:gd name="connsiteY17" fmla="*/ 73652 h 89309"/>
                  <a:gd name="connsiteX18" fmla="*/ 84144 w 187245"/>
                  <a:gd name="connsiteY18" fmla="*/ 75022 h 89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87245" h="89309">
                    <a:moveTo>
                      <a:pt x="86198" y="74611"/>
                    </a:moveTo>
                    <a:lnTo>
                      <a:pt x="182082" y="46530"/>
                    </a:lnTo>
                    <a:cubicBezTo>
                      <a:pt x="185863" y="45435"/>
                      <a:pt x="188041" y="41476"/>
                      <a:pt x="186945" y="37696"/>
                    </a:cubicBezTo>
                    <a:cubicBezTo>
                      <a:pt x="185849" y="33915"/>
                      <a:pt x="181891" y="31737"/>
                      <a:pt x="178110" y="32833"/>
                    </a:cubicBezTo>
                    <a:lnTo>
                      <a:pt x="82226" y="60913"/>
                    </a:lnTo>
                    <a:cubicBezTo>
                      <a:pt x="78459" y="62023"/>
                      <a:pt x="76295" y="65995"/>
                      <a:pt x="77418" y="69762"/>
                    </a:cubicBezTo>
                    <a:cubicBezTo>
                      <a:pt x="77418" y="69776"/>
                      <a:pt x="77432" y="69803"/>
                      <a:pt x="77432" y="69817"/>
                    </a:cubicBezTo>
                    <a:cubicBezTo>
                      <a:pt x="77802" y="70968"/>
                      <a:pt x="78528" y="71967"/>
                      <a:pt x="79487" y="72693"/>
                    </a:cubicBezTo>
                    <a:lnTo>
                      <a:pt x="12094" y="2013"/>
                    </a:lnTo>
                    <a:cubicBezTo>
                      <a:pt x="9327" y="-726"/>
                      <a:pt x="4862" y="-726"/>
                      <a:pt x="2095" y="2013"/>
                    </a:cubicBezTo>
                    <a:cubicBezTo>
                      <a:pt x="-672" y="4712"/>
                      <a:pt x="-727" y="9136"/>
                      <a:pt x="1971" y="11889"/>
                    </a:cubicBezTo>
                    <a:cubicBezTo>
                      <a:pt x="2012" y="11930"/>
                      <a:pt x="2053" y="11971"/>
                      <a:pt x="2095" y="12012"/>
                    </a:cubicBezTo>
                    <a:lnTo>
                      <a:pt x="73597" y="87076"/>
                    </a:lnTo>
                    <a:cubicBezTo>
                      <a:pt x="74980" y="88459"/>
                      <a:pt x="76843" y="89240"/>
                      <a:pt x="78802" y="89268"/>
                    </a:cubicBezTo>
                    <a:cubicBezTo>
                      <a:pt x="80610" y="89254"/>
                      <a:pt x="82336" y="88514"/>
                      <a:pt x="83596" y="87213"/>
                    </a:cubicBezTo>
                    <a:cubicBezTo>
                      <a:pt x="86363" y="84514"/>
                      <a:pt x="86417" y="80090"/>
                      <a:pt x="83719" y="77337"/>
                    </a:cubicBezTo>
                    <a:cubicBezTo>
                      <a:pt x="83678" y="77296"/>
                      <a:pt x="83637" y="77255"/>
                      <a:pt x="83596" y="77214"/>
                    </a:cubicBezTo>
                    <a:lnTo>
                      <a:pt x="80309" y="73652"/>
                    </a:lnTo>
                    <a:cubicBezTo>
                      <a:pt x="81404" y="74501"/>
                      <a:pt x="82747" y="74981"/>
                      <a:pt x="84144" y="750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38D92CDD-27CC-42C8-BDEB-50C118321B08}"/>
                  </a:ext>
                </a:extLst>
              </p:cNvPr>
              <p:cNvSpPr/>
              <p:nvPr/>
            </p:nvSpPr>
            <p:spPr>
              <a:xfrm>
                <a:off x="11526662" y="5992170"/>
                <a:ext cx="85543" cy="89175"/>
              </a:xfrm>
              <a:custGeom>
                <a:avLst/>
                <a:gdLst>
                  <a:gd name="connsiteX0" fmla="*/ 12117 w 85543"/>
                  <a:gd name="connsiteY0" fmla="*/ 2017 h 89175"/>
                  <a:gd name="connsiteX1" fmla="*/ 2050 w 85543"/>
                  <a:gd name="connsiteY1" fmla="*/ 2071 h 89175"/>
                  <a:gd name="connsiteX2" fmla="*/ 1844 w 85543"/>
                  <a:gd name="connsiteY2" fmla="*/ 11879 h 89175"/>
                  <a:gd name="connsiteX3" fmla="*/ 73346 w 85543"/>
                  <a:gd name="connsiteY3" fmla="*/ 86806 h 89175"/>
                  <a:gd name="connsiteX4" fmla="*/ 78551 w 85543"/>
                  <a:gd name="connsiteY4" fmla="*/ 89134 h 89175"/>
                  <a:gd name="connsiteX5" fmla="*/ 83482 w 85543"/>
                  <a:gd name="connsiteY5" fmla="*/ 87079 h 89175"/>
                  <a:gd name="connsiteX6" fmla="*/ 83482 w 85543"/>
                  <a:gd name="connsiteY6" fmla="*/ 77080 h 8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43" h="89175">
                    <a:moveTo>
                      <a:pt x="12117" y="2017"/>
                    </a:moveTo>
                    <a:cubicBezTo>
                      <a:pt x="9323" y="-750"/>
                      <a:pt x="4816" y="-723"/>
                      <a:pt x="2050" y="2071"/>
                    </a:cubicBezTo>
                    <a:cubicBezTo>
                      <a:pt x="-622" y="4756"/>
                      <a:pt x="-717" y="9071"/>
                      <a:pt x="1844" y="11879"/>
                    </a:cubicBezTo>
                    <a:lnTo>
                      <a:pt x="73346" y="86806"/>
                    </a:lnTo>
                    <a:cubicBezTo>
                      <a:pt x="74688" y="88257"/>
                      <a:pt x="76565" y="89107"/>
                      <a:pt x="78551" y="89134"/>
                    </a:cubicBezTo>
                    <a:cubicBezTo>
                      <a:pt x="80400" y="89134"/>
                      <a:pt x="82181" y="88394"/>
                      <a:pt x="83482" y="87079"/>
                    </a:cubicBezTo>
                    <a:cubicBezTo>
                      <a:pt x="86208" y="84312"/>
                      <a:pt x="86208" y="79847"/>
                      <a:pt x="83482" y="77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85FC2A83-51E9-49E5-9618-5DE0C007174E}"/>
                  </a:ext>
                </a:extLst>
              </p:cNvPr>
              <p:cNvSpPr/>
              <p:nvPr/>
            </p:nvSpPr>
            <p:spPr>
              <a:xfrm>
                <a:off x="11383681" y="5842193"/>
                <a:ext cx="85794" cy="89298"/>
              </a:xfrm>
              <a:custGeom>
                <a:avLst/>
                <a:gdLst>
                  <a:gd name="connsiteX0" fmla="*/ 12094 w 85794"/>
                  <a:gd name="connsiteY0" fmla="*/ 2003 h 89298"/>
                  <a:gd name="connsiteX1" fmla="*/ 2095 w 85794"/>
                  <a:gd name="connsiteY1" fmla="*/ 2003 h 89298"/>
                  <a:gd name="connsiteX2" fmla="*/ 1972 w 85794"/>
                  <a:gd name="connsiteY2" fmla="*/ 11879 h 89298"/>
                  <a:gd name="connsiteX3" fmla="*/ 2095 w 85794"/>
                  <a:gd name="connsiteY3" fmla="*/ 12002 h 89298"/>
                  <a:gd name="connsiteX4" fmla="*/ 73597 w 85794"/>
                  <a:gd name="connsiteY4" fmla="*/ 87066 h 89298"/>
                  <a:gd name="connsiteX5" fmla="*/ 78802 w 85794"/>
                  <a:gd name="connsiteY5" fmla="*/ 89257 h 89298"/>
                  <a:gd name="connsiteX6" fmla="*/ 83733 w 85794"/>
                  <a:gd name="connsiteY6" fmla="*/ 87203 h 89298"/>
                  <a:gd name="connsiteX7" fmla="*/ 83733 w 85794"/>
                  <a:gd name="connsiteY7" fmla="*/ 77203 h 89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794" h="89298">
                    <a:moveTo>
                      <a:pt x="12094" y="2003"/>
                    </a:moveTo>
                    <a:cubicBezTo>
                      <a:pt x="9327" y="-723"/>
                      <a:pt x="4862" y="-723"/>
                      <a:pt x="2095" y="2003"/>
                    </a:cubicBezTo>
                    <a:cubicBezTo>
                      <a:pt x="-672" y="4701"/>
                      <a:pt x="-727" y="9126"/>
                      <a:pt x="1972" y="11879"/>
                    </a:cubicBezTo>
                    <a:cubicBezTo>
                      <a:pt x="2013" y="11920"/>
                      <a:pt x="2054" y="11961"/>
                      <a:pt x="2095" y="12002"/>
                    </a:cubicBezTo>
                    <a:lnTo>
                      <a:pt x="73597" y="87066"/>
                    </a:lnTo>
                    <a:cubicBezTo>
                      <a:pt x="74980" y="88449"/>
                      <a:pt x="76843" y="89230"/>
                      <a:pt x="78802" y="89257"/>
                    </a:cubicBezTo>
                    <a:cubicBezTo>
                      <a:pt x="80651" y="89257"/>
                      <a:pt x="82432" y="88518"/>
                      <a:pt x="83733" y="87203"/>
                    </a:cubicBezTo>
                    <a:cubicBezTo>
                      <a:pt x="86459" y="84436"/>
                      <a:pt x="86459" y="79970"/>
                      <a:pt x="83733" y="7720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8B8EC3BE-5D3F-4A67-8D24-62978409AA93}"/>
                  </a:ext>
                </a:extLst>
              </p:cNvPr>
              <p:cNvSpPr/>
              <p:nvPr/>
            </p:nvSpPr>
            <p:spPr>
              <a:xfrm>
                <a:off x="12051861" y="5503867"/>
                <a:ext cx="43692" cy="109109"/>
              </a:xfrm>
              <a:custGeom>
                <a:avLst/>
                <a:gdLst>
                  <a:gd name="connsiteX0" fmla="*/ 29758 w 43692"/>
                  <a:gd name="connsiteY0" fmla="*/ 103907 h 109109"/>
                  <a:gd name="connsiteX1" fmla="*/ 36607 w 43692"/>
                  <a:gd name="connsiteY1" fmla="*/ 108975 h 109109"/>
                  <a:gd name="connsiteX2" fmla="*/ 38662 w 43692"/>
                  <a:gd name="connsiteY2" fmla="*/ 108975 h 109109"/>
                  <a:gd name="connsiteX3" fmla="*/ 43387 w 43692"/>
                  <a:gd name="connsiteY3" fmla="*/ 100304 h 109109"/>
                  <a:gd name="connsiteX4" fmla="*/ 43319 w 43692"/>
                  <a:gd name="connsiteY4" fmla="*/ 100072 h 109109"/>
                  <a:gd name="connsiteX5" fmla="*/ 14006 w 43692"/>
                  <a:gd name="connsiteY5" fmla="*/ 5009 h 109109"/>
                  <a:gd name="connsiteX6" fmla="*/ 5034 w 43692"/>
                  <a:gd name="connsiteY6" fmla="*/ 284 h 109109"/>
                  <a:gd name="connsiteX7" fmla="*/ 308 w 43692"/>
                  <a:gd name="connsiteY7" fmla="*/ 9256 h 109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692" h="109109">
                    <a:moveTo>
                      <a:pt x="29758" y="103907"/>
                    </a:moveTo>
                    <a:cubicBezTo>
                      <a:pt x="30703" y="106893"/>
                      <a:pt x="33470" y="108948"/>
                      <a:pt x="36607" y="108975"/>
                    </a:cubicBezTo>
                    <a:cubicBezTo>
                      <a:pt x="37292" y="109098"/>
                      <a:pt x="37977" y="109098"/>
                      <a:pt x="38662" y="108975"/>
                    </a:cubicBezTo>
                    <a:cubicBezTo>
                      <a:pt x="42360" y="107879"/>
                      <a:pt x="44483" y="104003"/>
                      <a:pt x="43387" y="100304"/>
                    </a:cubicBezTo>
                    <a:cubicBezTo>
                      <a:pt x="43374" y="100222"/>
                      <a:pt x="43346" y="100154"/>
                      <a:pt x="43319" y="100072"/>
                    </a:cubicBezTo>
                    <a:lnTo>
                      <a:pt x="14006" y="5009"/>
                    </a:lnTo>
                    <a:cubicBezTo>
                      <a:pt x="12828" y="1229"/>
                      <a:pt x="8815" y="-894"/>
                      <a:pt x="5034" y="284"/>
                    </a:cubicBezTo>
                    <a:cubicBezTo>
                      <a:pt x="1253" y="1462"/>
                      <a:pt x="-870" y="5476"/>
                      <a:pt x="308" y="925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EBCDDF4B-C1A5-4E5B-870F-536C00BC69E5}"/>
                  </a:ext>
                </a:extLst>
              </p:cNvPr>
              <p:cNvSpPr/>
              <p:nvPr/>
            </p:nvSpPr>
            <p:spPr>
              <a:xfrm>
                <a:off x="12169492" y="5883807"/>
                <a:ext cx="43587" cy="109417"/>
              </a:xfrm>
              <a:custGeom>
                <a:avLst/>
                <a:gdLst>
                  <a:gd name="connsiteX0" fmla="*/ 4997 w 43587"/>
                  <a:gd name="connsiteY0" fmla="*/ 250 h 109417"/>
                  <a:gd name="connsiteX1" fmla="*/ 271 w 43587"/>
                  <a:gd name="connsiteY1" fmla="*/ 8920 h 109417"/>
                  <a:gd name="connsiteX2" fmla="*/ 340 w 43587"/>
                  <a:gd name="connsiteY2" fmla="*/ 9153 h 109417"/>
                  <a:gd name="connsiteX3" fmla="*/ 29653 w 43587"/>
                  <a:gd name="connsiteY3" fmla="*/ 104215 h 109417"/>
                  <a:gd name="connsiteX4" fmla="*/ 36502 w 43587"/>
                  <a:gd name="connsiteY4" fmla="*/ 109283 h 109417"/>
                  <a:gd name="connsiteX5" fmla="*/ 38557 w 43587"/>
                  <a:gd name="connsiteY5" fmla="*/ 109283 h 109417"/>
                  <a:gd name="connsiteX6" fmla="*/ 43282 w 43587"/>
                  <a:gd name="connsiteY6" fmla="*/ 100613 h 109417"/>
                  <a:gd name="connsiteX7" fmla="*/ 43214 w 43587"/>
                  <a:gd name="connsiteY7" fmla="*/ 100380 h 109417"/>
                  <a:gd name="connsiteX8" fmla="*/ 13900 w 43587"/>
                  <a:gd name="connsiteY8" fmla="*/ 5318 h 109417"/>
                  <a:gd name="connsiteX9" fmla="*/ 5230 w 43587"/>
                  <a:gd name="connsiteY9" fmla="*/ 181 h 109417"/>
                  <a:gd name="connsiteX10" fmla="*/ 4997 w 43587"/>
                  <a:gd name="connsiteY10" fmla="*/ 250 h 10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587" h="109417">
                    <a:moveTo>
                      <a:pt x="4997" y="250"/>
                    </a:moveTo>
                    <a:cubicBezTo>
                      <a:pt x="1299" y="1345"/>
                      <a:pt x="-824" y="5222"/>
                      <a:pt x="271" y="8920"/>
                    </a:cubicBezTo>
                    <a:cubicBezTo>
                      <a:pt x="285" y="9003"/>
                      <a:pt x="312" y="9071"/>
                      <a:pt x="340" y="9153"/>
                    </a:cubicBezTo>
                    <a:lnTo>
                      <a:pt x="29653" y="104215"/>
                    </a:lnTo>
                    <a:cubicBezTo>
                      <a:pt x="30598" y="107202"/>
                      <a:pt x="33365" y="109256"/>
                      <a:pt x="36502" y="109283"/>
                    </a:cubicBezTo>
                    <a:cubicBezTo>
                      <a:pt x="37187" y="109407"/>
                      <a:pt x="37871" y="109407"/>
                      <a:pt x="38557" y="109283"/>
                    </a:cubicBezTo>
                    <a:cubicBezTo>
                      <a:pt x="42255" y="108188"/>
                      <a:pt x="44378" y="104311"/>
                      <a:pt x="43282" y="100613"/>
                    </a:cubicBezTo>
                    <a:cubicBezTo>
                      <a:pt x="43269" y="100530"/>
                      <a:pt x="43241" y="100462"/>
                      <a:pt x="43214" y="100380"/>
                    </a:cubicBezTo>
                    <a:lnTo>
                      <a:pt x="13900" y="5318"/>
                    </a:lnTo>
                    <a:cubicBezTo>
                      <a:pt x="12928" y="1510"/>
                      <a:pt x="9038" y="-791"/>
                      <a:pt x="5230" y="181"/>
                    </a:cubicBezTo>
                    <a:cubicBezTo>
                      <a:pt x="5148" y="209"/>
                      <a:pt x="5079" y="222"/>
                      <a:pt x="4997" y="25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AFC5BD9B-5515-4264-9968-3F9FE2793BAA}"/>
                  </a:ext>
                </a:extLst>
              </p:cNvPr>
              <p:cNvSpPr/>
              <p:nvPr/>
            </p:nvSpPr>
            <p:spPr>
              <a:xfrm>
                <a:off x="12070688" y="5693854"/>
                <a:ext cx="108841" cy="116142"/>
              </a:xfrm>
              <a:custGeom>
                <a:avLst/>
                <a:gdLst>
                  <a:gd name="connsiteX0" fmla="*/ 54078 w 108841"/>
                  <a:gd name="connsiteY0" fmla="*/ 53362 h 116142"/>
                  <a:gd name="connsiteX1" fmla="*/ 9150 w 108841"/>
                  <a:gd name="connsiteY1" fmla="*/ 40623 h 116142"/>
                  <a:gd name="connsiteX2" fmla="*/ 260 w 108841"/>
                  <a:gd name="connsiteY2" fmla="*/ 45363 h 116142"/>
                  <a:gd name="connsiteX3" fmla="*/ 246 w 108841"/>
                  <a:gd name="connsiteY3" fmla="*/ 45417 h 116142"/>
                  <a:gd name="connsiteX4" fmla="*/ 5177 w 108841"/>
                  <a:gd name="connsiteY4" fmla="*/ 54184 h 116142"/>
                  <a:gd name="connsiteX5" fmla="*/ 52708 w 108841"/>
                  <a:gd name="connsiteY5" fmla="*/ 67882 h 116142"/>
                  <a:gd name="connsiteX6" fmla="*/ 18601 w 108841"/>
                  <a:gd name="connsiteY6" fmla="*/ 104181 h 116142"/>
                  <a:gd name="connsiteX7" fmla="*/ 18601 w 108841"/>
                  <a:gd name="connsiteY7" fmla="*/ 114180 h 116142"/>
                  <a:gd name="connsiteX8" fmla="*/ 23396 w 108841"/>
                  <a:gd name="connsiteY8" fmla="*/ 116098 h 116142"/>
                  <a:gd name="connsiteX9" fmla="*/ 28601 w 108841"/>
                  <a:gd name="connsiteY9" fmla="*/ 113906 h 116142"/>
                  <a:gd name="connsiteX10" fmla="*/ 61475 w 108841"/>
                  <a:gd name="connsiteY10" fmla="*/ 78840 h 116142"/>
                  <a:gd name="connsiteX11" fmla="*/ 69283 w 108841"/>
                  <a:gd name="connsiteY11" fmla="*/ 104181 h 116142"/>
                  <a:gd name="connsiteX12" fmla="*/ 76132 w 108841"/>
                  <a:gd name="connsiteY12" fmla="*/ 109249 h 116142"/>
                  <a:gd name="connsiteX13" fmla="*/ 78186 w 108841"/>
                  <a:gd name="connsiteY13" fmla="*/ 109249 h 116142"/>
                  <a:gd name="connsiteX14" fmla="*/ 82912 w 108841"/>
                  <a:gd name="connsiteY14" fmla="*/ 100578 h 116142"/>
                  <a:gd name="connsiteX15" fmla="*/ 82844 w 108841"/>
                  <a:gd name="connsiteY15" fmla="*/ 100345 h 116142"/>
                  <a:gd name="connsiteX16" fmla="*/ 75036 w 108841"/>
                  <a:gd name="connsiteY16" fmla="*/ 74867 h 116142"/>
                  <a:gd name="connsiteX17" fmla="*/ 100377 w 108841"/>
                  <a:gd name="connsiteY17" fmla="*/ 82127 h 116142"/>
                  <a:gd name="connsiteX18" fmla="*/ 102431 w 108841"/>
                  <a:gd name="connsiteY18" fmla="*/ 82127 h 116142"/>
                  <a:gd name="connsiteX19" fmla="*/ 108787 w 108841"/>
                  <a:gd name="connsiteY19" fmla="*/ 74306 h 116142"/>
                  <a:gd name="connsiteX20" fmla="*/ 104349 w 108841"/>
                  <a:gd name="connsiteY20" fmla="*/ 68429 h 116142"/>
                  <a:gd name="connsiteX21" fmla="*/ 78597 w 108841"/>
                  <a:gd name="connsiteY21" fmla="*/ 61033 h 116142"/>
                  <a:gd name="connsiteX22" fmla="*/ 96678 w 108841"/>
                  <a:gd name="connsiteY22" fmla="*/ 41719 h 116142"/>
                  <a:gd name="connsiteX23" fmla="*/ 96802 w 108841"/>
                  <a:gd name="connsiteY23" fmla="*/ 31843 h 116142"/>
                  <a:gd name="connsiteX24" fmla="*/ 96678 w 108841"/>
                  <a:gd name="connsiteY24" fmla="*/ 31720 h 116142"/>
                  <a:gd name="connsiteX25" fmla="*/ 86542 w 108841"/>
                  <a:gd name="connsiteY25" fmla="*/ 31720 h 116142"/>
                  <a:gd name="connsiteX26" fmla="*/ 68187 w 108841"/>
                  <a:gd name="connsiteY26" fmla="*/ 51444 h 116142"/>
                  <a:gd name="connsiteX27" fmla="*/ 53805 w 108841"/>
                  <a:gd name="connsiteY27" fmla="*/ 5009 h 116142"/>
                  <a:gd name="connsiteX28" fmla="*/ 44833 w 108841"/>
                  <a:gd name="connsiteY28" fmla="*/ 284 h 116142"/>
                  <a:gd name="connsiteX29" fmla="*/ 40107 w 108841"/>
                  <a:gd name="connsiteY29" fmla="*/ 9256 h 116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8841" h="116142">
                    <a:moveTo>
                      <a:pt x="54078" y="53362"/>
                    </a:moveTo>
                    <a:lnTo>
                      <a:pt x="9150" y="40623"/>
                    </a:lnTo>
                    <a:cubicBezTo>
                      <a:pt x="5383" y="39473"/>
                      <a:pt x="1411" y="41596"/>
                      <a:pt x="260" y="45363"/>
                    </a:cubicBezTo>
                    <a:cubicBezTo>
                      <a:pt x="260" y="45376"/>
                      <a:pt x="246" y="45404"/>
                      <a:pt x="246" y="45417"/>
                    </a:cubicBezTo>
                    <a:cubicBezTo>
                      <a:pt x="-808" y="49198"/>
                      <a:pt x="1397" y="53116"/>
                      <a:pt x="5177" y="54184"/>
                    </a:cubicBezTo>
                    <a:lnTo>
                      <a:pt x="52708" y="67882"/>
                    </a:lnTo>
                    <a:lnTo>
                      <a:pt x="18601" y="104181"/>
                    </a:lnTo>
                    <a:cubicBezTo>
                      <a:pt x="15875" y="106948"/>
                      <a:pt x="15875" y="111413"/>
                      <a:pt x="18601" y="114180"/>
                    </a:cubicBezTo>
                    <a:cubicBezTo>
                      <a:pt x="19862" y="115454"/>
                      <a:pt x="21601" y="116152"/>
                      <a:pt x="23396" y="116098"/>
                    </a:cubicBezTo>
                    <a:cubicBezTo>
                      <a:pt x="25368" y="116139"/>
                      <a:pt x="27245" y="115331"/>
                      <a:pt x="28601" y="113906"/>
                    </a:cubicBezTo>
                    <a:lnTo>
                      <a:pt x="61475" y="78840"/>
                    </a:lnTo>
                    <a:lnTo>
                      <a:pt x="69283" y="104181"/>
                    </a:lnTo>
                    <a:cubicBezTo>
                      <a:pt x="70228" y="107167"/>
                      <a:pt x="72995" y="109222"/>
                      <a:pt x="76132" y="109249"/>
                    </a:cubicBezTo>
                    <a:cubicBezTo>
                      <a:pt x="76817" y="109372"/>
                      <a:pt x="77501" y="109372"/>
                      <a:pt x="78186" y="109249"/>
                    </a:cubicBezTo>
                    <a:cubicBezTo>
                      <a:pt x="81885" y="108153"/>
                      <a:pt x="84008" y="104276"/>
                      <a:pt x="82912" y="100578"/>
                    </a:cubicBezTo>
                    <a:cubicBezTo>
                      <a:pt x="82898" y="100496"/>
                      <a:pt x="82871" y="100427"/>
                      <a:pt x="82844" y="100345"/>
                    </a:cubicBezTo>
                    <a:lnTo>
                      <a:pt x="75036" y="74867"/>
                    </a:lnTo>
                    <a:lnTo>
                      <a:pt x="100377" y="82127"/>
                    </a:lnTo>
                    <a:lnTo>
                      <a:pt x="102431" y="82127"/>
                    </a:lnTo>
                    <a:cubicBezTo>
                      <a:pt x="106349" y="81730"/>
                      <a:pt x="109184" y="78224"/>
                      <a:pt x="108787" y="74306"/>
                    </a:cubicBezTo>
                    <a:cubicBezTo>
                      <a:pt x="108513" y="71676"/>
                      <a:pt x="106801" y="69416"/>
                      <a:pt x="104349" y="68429"/>
                    </a:cubicBezTo>
                    <a:lnTo>
                      <a:pt x="78597" y="61033"/>
                    </a:lnTo>
                    <a:lnTo>
                      <a:pt x="96678" y="41719"/>
                    </a:lnTo>
                    <a:cubicBezTo>
                      <a:pt x="99445" y="39021"/>
                      <a:pt x="99500" y="34596"/>
                      <a:pt x="96802" y="31843"/>
                    </a:cubicBezTo>
                    <a:cubicBezTo>
                      <a:pt x="96760" y="31802"/>
                      <a:pt x="96719" y="31761"/>
                      <a:pt x="96678" y="31720"/>
                    </a:cubicBezTo>
                    <a:cubicBezTo>
                      <a:pt x="93856" y="28967"/>
                      <a:pt x="89364" y="28967"/>
                      <a:pt x="86542" y="31720"/>
                    </a:cubicBezTo>
                    <a:lnTo>
                      <a:pt x="68187" y="51444"/>
                    </a:lnTo>
                    <a:lnTo>
                      <a:pt x="53805" y="5009"/>
                    </a:lnTo>
                    <a:cubicBezTo>
                      <a:pt x="52627" y="1229"/>
                      <a:pt x="48613" y="-894"/>
                      <a:pt x="44833" y="284"/>
                    </a:cubicBezTo>
                    <a:cubicBezTo>
                      <a:pt x="41052" y="1462"/>
                      <a:pt x="38929" y="5475"/>
                      <a:pt x="40107" y="925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3722E2F6-95CD-40DE-B966-64BDEB842DD9}"/>
                  </a:ext>
                </a:extLst>
              </p:cNvPr>
              <p:cNvSpPr/>
              <p:nvPr/>
            </p:nvSpPr>
            <p:spPr>
              <a:xfrm>
                <a:off x="11814474" y="6013278"/>
                <a:ext cx="82780" cy="86834"/>
              </a:xfrm>
              <a:custGeom>
                <a:avLst/>
                <a:gdLst>
                  <a:gd name="connsiteX0" fmla="*/ 70583 w 82780"/>
                  <a:gd name="connsiteY0" fmla="*/ 2277 h 86834"/>
                  <a:gd name="connsiteX1" fmla="*/ 2095 w 82780"/>
                  <a:gd name="connsiteY1" fmla="*/ 74874 h 86834"/>
                  <a:gd name="connsiteX2" fmla="*/ 1971 w 82780"/>
                  <a:gd name="connsiteY2" fmla="*/ 84751 h 86834"/>
                  <a:gd name="connsiteX3" fmla="*/ 2095 w 82780"/>
                  <a:gd name="connsiteY3" fmla="*/ 84874 h 86834"/>
                  <a:gd name="connsiteX4" fmla="*/ 7026 w 82780"/>
                  <a:gd name="connsiteY4" fmla="*/ 86791 h 86834"/>
                  <a:gd name="connsiteX5" fmla="*/ 12231 w 82780"/>
                  <a:gd name="connsiteY5" fmla="*/ 84600 h 86834"/>
                  <a:gd name="connsiteX6" fmla="*/ 80719 w 82780"/>
                  <a:gd name="connsiteY6" fmla="*/ 12002 h 86834"/>
                  <a:gd name="connsiteX7" fmla="*/ 80719 w 82780"/>
                  <a:gd name="connsiteY7" fmla="*/ 2003 h 86834"/>
                  <a:gd name="connsiteX8" fmla="*/ 70844 w 82780"/>
                  <a:gd name="connsiteY8" fmla="*/ 2003 h 86834"/>
                  <a:gd name="connsiteX9" fmla="*/ 70583 w 82780"/>
                  <a:gd name="connsiteY9" fmla="*/ 2277 h 86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780" h="86834">
                    <a:moveTo>
                      <a:pt x="70583" y="2277"/>
                    </a:moveTo>
                    <a:lnTo>
                      <a:pt x="2095" y="74874"/>
                    </a:lnTo>
                    <a:cubicBezTo>
                      <a:pt x="-672" y="77573"/>
                      <a:pt x="-727" y="81998"/>
                      <a:pt x="1971" y="84751"/>
                    </a:cubicBezTo>
                    <a:cubicBezTo>
                      <a:pt x="2013" y="84792"/>
                      <a:pt x="2054" y="84833"/>
                      <a:pt x="2095" y="84874"/>
                    </a:cubicBezTo>
                    <a:cubicBezTo>
                      <a:pt x="3410" y="86148"/>
                      <a:pt x="5190" y="86833"/>
                      <a:pt x="7026" y="86791"/>
                    </a:cubicBezTo>
                    <a:cubicBezTo>
                      <a:pt x="8984" y="86805"/>
                      <a:pt x="10875" y="86011"/>
                      <a:pt x="12231" y="84600"/>
                    </a:cubicBezTo>
                    <a:lnTo>
                      <a:pt x="80719" y="12002"/>
                    </a:lnTo>
                    <a:cubicBezTo>
                      <a:pt x="83445" y="9235"/>
                      <a:pt x="83445" y="4770"/>
                      <a:pt x="80719" y="2003"/>
                    </a:cubicBezTo>
                    <a:cubicBezTo>
                      <a:pt x="77994" y="-723"/>
                      <a:pt x="73569" y="-723"/>
                      <a:pt x="70844" y="2003"/>
                    </a:cubicBezTo>
                    <a:cubicBezTo>
                      <a:pt x="70747" y="2099"/>
                      <a:pt x="70665" y="2181"/>
                      <a:pt x="70583" y="227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6E450DF7-282A-4687-B9A1-58CCF5F07EBB}"/>
                  </a:ext>
                </a:extLst>
              </p:cNvPr>
              <p:cNvSpPr/>
              <p:nvPr/>
            </p:nvSpPr>
            <p:spPr>
              <a:xfrm>
                <a:off x="11950756" y="5868121"/>
                <a:ext cx="82896" cy="86931"/>
              </a:xfrm>
              <a:custGeom>
                <a:avLst/>
                <a:gdLst>
                  <a:gd name="connsiteX0" fmla="*/ 70456 w 82896"/>
                  <a:gd name="connsiteY0" fmla="*/ 2375 h 86931"/>
                  <a:gd name="connsiteX1" fmla="*/ 1967 w 82896"/>
                  <a:gd name="connsiteY1" fmla="*/ 74835 h 86931"/>
                  <a:gd name="connsiteX2" fmla="*/ 2173 w 82896"/>
                  <a:gd name="connsiteY2" fmla="*/ 84904 h 86931"/>
                  <a:gd name="connsiteX3" fmla="*/ 7172 w 82896"/>
                  <a:gd name="connsiteY3" fmla="*/ 86890 h 86931"/>
                  <a:gd name="connsiteX4" fmla="*/ 12378 w 82896"/>
                  <a:gd name="connsiteY4" fmla="*/ 84561 h 86931"/>
                  <a:gd name="connsiteX5" fmla="*/ 80866 w 82896"/>
                  <a:gd name="connsiteY5" fmla="*/ 12100 h 86931"/>
                  <a:gd name="connsiteX6" fmla="*/ 80866 w 82896"/>
                  <a:gd name="connsiteY6" fmla="*/ 1964 h 86931"/>
                  <a:gd name="connsiteX7" fmla="*/ 70607 w 82896"/>
                  <a:gd name="connsiteY7" fmla="*/ 2210 h 86931"/>
                  <a:gd name="connsiteX8" fmla="*/ 70456 w 82896"/>
                  <a:gd name="connsiteY8" fmla="*/ 2375 h 86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96" h="86931">
                    <a:moveTo>
                      <a:pt x="70456" y="2375"/>
                    </a:moveTo>
                    <a:lnTo>
                      <a:pt x="1967" y="74835"/>
                    </a:lnTo>
                    <a:cubicBezTo>
                      <a:pt x="-759" y="77671"/>
                      <a:pt x="-663" y="82178"/>
                      <a:pt x="2173" y="84904"/>
                    </a:cubicBezTo>
                    <a:cubicBezTo>
                      <a:pt x="3515" y="86191"/>
                      <a:pt x="5309" y="86903"/>
                      <a:pt x="7172" y="86890"/>
                    </a:cubicBezTo>
                    <a:cubicBezTo>
                      <a:pt x="9158" y="86876"/>
                      <a:pt x="11049" y="86027"/>
                      <a:pt x="12378" y="84561"/>
                    </a:cubicBezTo>
                    <a:lnTo>
                      <a:pt x="80866" y="12100"/>
                    </a:lnTo>
                    <a:cubicBezTo>
                      <a:pt x="83551" y="9251"/>
                      <a:pt x="83551" y="4813"/>
                      <a:pt x="80866" y="1964"/>
                    </a:cubicBezTo>
                    <a:cubicBezTo>
                      <a:pt x="77962" y="-803"/>
                      <a:pt x="73373" y="-693"/>
                      <a:pt x="70607" y="2210"/>
                    </a:cubicBezTo>
                    <a:cubicBezTo>
                      <a:pt x="70551" y="2265"/>
                      <a:pt x="70510" y="2320"/>
                      <a:pt x="70456" y="23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25618455-25BE-4776-B1B0-33D8110A9B43}"/>
                  </a:ext>
                </a:extLst>
              </p:cNvPr>
              <p:cNvSpPr/>
              <p:nvPr/>
            </p:nvSpPr>
            <p:spPr>
              <a:xfrm>
                <a:off x="12453364" y="5843117"/>
                <a:ext cx="110257" cy="41768"/>
              </a:xfrm>
              <a:custGeom>
                <a:avLst/>
                <a:gdLst>
                  <a:gd name="connsiteX0" fmla="*/ 5215 w 110257"/>
                  <a:gd name="connsiteY0" fmla="*/ 14229 h 41768"/>
                  <a:gd name="connsiteX1" fmla="*/ 101099 w 110257"/>
                  <a:gd name="connsiteY1" fmla="*/ 41624 h 41768"/>
                  <a:gd name="connsiteX2" fmla="*/ 103154 w 110257"/>
                  <a:gd name="connsiteY2" fmla="*/ 41624 h 41768"/>
                  <a:gd name="connsiteX3" fmla="*/ 110003 w 110257"/>
                  <a:gd name="connsiteY3" fmla="*/ 36556 h 41768"/>
                  <a:gd name="connsiteX4" fmla="*/ 105072 w 110257"/>
                  <a:gd name="connsiteY4" fmla="*/ 27653 h 41768"/>
                  <a:gd name="connsiteX5" fmla="*/ 9188 w 110257"/>
                  <a:gd name="connsiteY5" fmla="*/ 258 h 41768"/>
                  <a:gd name="connsiteX6" fmla="*/ 325 w 110257"/>
                  <a:gd name="connsiteY6" fmla="*/ 5052 h 41768"/>
                  <a:gd name="connsiteX7" fmla="*/ 284 w 110257"/>
                  <a:gd name="connsiteY7" fmla="*/ 5188 h 41768"/>
                  <a:gd name="connsiteX8" fmla="*/ 5174 w 110257"/>
                  <a:gd name="connsiteY8" fmla="*/ 14216 h 41768"/>
                  <a:gd name="connsiteX9" fmla="*/ 5215 w 110257"/>
                  <a:gd name="connsiteY9" fmla="*/ 14229 h 4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0257" h="41768">
                    <a:moveTo>
                      <a:pt x="5215" y="14229"/>
                    </a:moveTo>
                    <a:lnTo>
                      <a:pt x="101099" y="41624"/>
                    </a:lnTo>
                    <a:cubicBezTo>
                      <a:pt x="101784" y="41762"/>
                      <a:pt x="102469" y="41762"/>
                      <a:pt x="103154" y="41624"/>
                    </a:cubicBezTo>
                    <a:cubicBezTo>
                      <a:pt x="106291" y="41597"/>
                      <a:pt x="109058" y="39543"/>
                      <a:pt x="110003" y="36556"/>
                    </a:cubicBezTo>
                    <a:cubicBezTo>
                      <a:pt x="110989" y="32749"/>
                      <a:pt x="108825" y="28845"/>
                      <a:pt x="105072" y="27653"/>
                    </a:cubicBezTo>
                    <a:lnTo>
                      <a:pt x="9188" y="258"/>
                    </a:lnTo>
                    <a:cubicBezTo>
                      <a:pt x="5421" y="-866"/>
                      <a:pt x="1448" y="1271"/>
                      <a:pt x="325" y="5052"/>
                    </a:cubicBezTo>
                    <a:cubicBezTo>
                      <a:pt x="311" y="5093"/>
                      <a:pt x="298" y="5148"/>
                      <a:pt x="284" y="5188"/>
                    </a:cubicBezTo>
                    <a:cubicBezTo>
                      <a:pt x="-853" y="9038"/>
                      <a:pt x="1325" y="13079"/>
                      <a:pt x="5174" y="14216"/>
                    </a:cubicBezTo>
                    <a:cubicBezTo>
                      <a:pt x="5188" y="14216"/>
                      <a:pt x="5202" y="14229"/>
                      <a:pt x="5215" y="142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0E1C0E06-9E02-46F3-8776-60C421384A00}"/>
                  </a:ext>
                </a:extLst>
              </p:cNvPr>
              <p:cNvSpPr/>
              <p:nvPr/>
            </p:nvSpPr>
            <p:spPr>
              <a:xfrm>
                <a:off x="12261932" y="5788531"/>
                <a:ext cx="110255" cy="41701"/>
              </a:xfrm>
              <a:custGeom>
                <a:avLst/>
                <a:gdLst>
                  <a:gd name="connsiteX0" fmla="*/ 5291 w 110255"/>
                  <a:gd name="connsiteY0" fmla="*/ 14161 h 41701"/>
                  <a:gd name="connsiteX1" fmla="*/ 101175 w 110255"/>
                  <a:gd name="connsiteY1" fmla="*/ 41557 h 41701"/>
                  <a:gd name="connsiteX2" fmla="*/ 103093 w 110255"/>
                  <a:gd name="connsiteY2" fmla="*/ 41557 h 41701"/>
                  <a:gd name="connsiteX3" fmla="*/ 109942 w 110255"/>
                  <a:gd name="connsiteY3" fmla="*/ 36352 h 41701"/>
                  <a:gd name="connsiteX4" fmla="*/ 105257 w 110255"/>
                  <a:gd name="connsiteY4" fmla="*/ 27654 h 41701"/>
                  <a:gd name="connsiteX5" fmla="*/ 105010 w 110255"/>
                  <a:gd name="connsiteY5" fmla="*/ 27585 h 41701"/>
                  <a:gd name="connsiteX6" fmla="*/ 9126 w 110255"/>
                  <a:gd name="connsiteY6" fmla="*/ 190 h 41701"/>
                  <a:gd name="connsiteX7" fmla="*/ 360 w 110255"/>
                  <a:gd name="connsiteY7" fmla="*/ 5121 h 41701"/>
                  <a:gd name="connsiteX8" fmla="*/ 4716 w 110255"/>
                  <a:gd name="connsiteY8" fmla="*/ 13997 h 41701"/>
                  <a:gd name="connsiteX9" fmla="*/ 5291 w 110255"/>
                  <a:gd name="connsiteY9" fmla="*/ 14161 h 4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0255" h="41701">
                    <a:moveTo>
                      <a:pt x="5291" y="14161"/>
                    </a:moveTo>
                    <a:lnTo>
                      <a:pt x="101175" y="41557"/>
                    </a:lnTo>
                    <a:cubicBezTo>
                      <a:pt x="101805" y="41694"/>
                      <a:pt x="102463" y="41694"/>
                      <a:pt x="103093" y="41557"/>
                    </a:cubicBezTo>
                    <a:cubicBezTo>
                      <a:pt x="106271" y="41502"/>
                      <a:pt x="109037" y="39393"/>
                      <a:pt x="109942" y="36352"/>
                    </a:cubicBezTo>
                    <a:cubicBezTo>
                      <a:pt x="111051" y="32653"/>
                      <a:pt x="108955" y="28763"/>
                      <a:pt x="105257" y="27654"/>
                    </a:cubicBezTo>
                    <a:cubicBezTo>
                      <a:pt x="105175" y="27626"/>
                      <a:pt x="105093" y="27613"/>
                      <a:pt x="105010" y="27585"/>
                    </a:cubicBezTo>
                    <a:lnTo>
                      <a:pt x="9126" y="190"/>
                    </a:lnTo>
                    <a:cubicBezTo>
                      <a:pt x="5359" y="-783"/>
                      <a:pt x="1483" y="1395"/>
                      <a:pt x="360" y="5121"/>
                    </a:cubicBezTo>
                    <a:cubicBezTo>
                      <a:pt x="-887" y="8778"/>
                      <a:pt x="1058" y="12737"/>
                      <a:pt x="4716" y="13997"/>
                    </a:cubicBezTo>
                    <a:cubicBezTo>
                      <a:pt x="4908" y="14052"/>
                      <a:pt x="5099" y="14107"/>
                      <a:pt x="5291" y="1416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EAEEEFE3-E19E-4729-96CB-B128F6A863FE}"/>
                  </a:ext>
                </a:extLst>
              </p:cNvPr>
              <p:cNvSpPr/>
              <p:nvPr/>
            </p:nvSpPr>
            <p:spPr>
              <a:xfrm>
                <a:off x="11539132" y="6264027"/>
                <a:ext cx="82800" cy="88947"/>
              </a:xfrm>
              <a:custGeom>
                <a:avLst/>
                <a:gdLst>
                  <a:gd name="connsiteX0" fmla="*/ 61150 w 82800"/>
                  <a:gd name="connsiteY0" fmla="*/ 141 h 88947"/>
                  <a:gd name="connsiteX1" fmla="*/ 1839 w 82800"/>
                  <a:gd name="connsiteY1" fmla="*/ 50549 h 88947"/>
                  <a:gd name="connsiteX2" fmla="*/ 11290 w 82800"/>
                  <a:gd name="connsiteY2" fmla="*/ 80958 h 88947"/>
                  <a:gd name="connsiteX3" fmla="*/ 36357 w 82800"/>
                  <a:gd name="connsiteY3" fmla="*/ 88903 h 88947"/>
                  <a:gd name="connsiteX4" fmla="*/ 60054 w 82800"/>
                  <a:gd name="connsiteY4" fmla="*/ 79999 h 88947"/>
                  <a:gd name="connsiteX5" fmla="*/ 60054 w 82800"/>
                  <a:gd name="connsiteY5" fmla="*/ 70000 h 88947"/>
                  <a:gd name="connsiteX6" fmla="*/ 50055 w 82800"/>
                  <a:gd name="connsiteY6" fmla="*/ 70000 h 88947"/>
                  <a:gd name="connsiteX7" fmla="*/ 18824 w 82800"/>
                  <a:gd name="connsiteY7" fmla="*/ 69041 h 88947"/>
                  <a:gd name="connsiteX8" fmla="*/ 15400 w 82800"/>
                  <a:gd name="connsiteY8" fmla="*/ 54521 h 88947"/>
                  <a:gd name="connsiteX9" fmla="*/ 61150 w 82800"/>
                  <a:gd name="connsiteY9" fmla="*/ 14524 h 88947"/>
                  <a:gd name="connsiteX10" fmla="*/ 68410 w 82800"/>
                  <a:gd name="connsiteY10" fmla="*/ 16168 h 88947"/>
                  <a:gd name="connsiteX11" fmla="*/ 58684 w 82800"/>
                  <a:gd name="connsiteY11" fmla="*/ 36715 h 88947"/>
                  <a:gd name="connsiteX12" fmla="*/ 59575 w 82800"/>
                  <a:gd name="connsiteY12" fmla="*/ 46549 h 88947"/>
                  <a:gd name="connsiteX13" fmla="*/ 59780 w 82800"/>
                  <a:gd name="connsiteY13" fmla="*/ 46714 h 88947"/>
                  <a:gd name="connsiteX14" fmla="*/ 69779 w 82800"/>
                  <a:gd name="connsiteY14" fmla="*/ 45755 h 88947"/>
                  <a:gd name="connsiteX15" fmla="*/ 81285 w 82800"/>
                  <a:gd name="connsiteY15" fmla="*/ 10004 h 88947"/>
                  <a:gd name="connsiteX16" fmla="*/ 61150 w 82800"/>
                  <a:gd name="connsiteY16" fmla="*/ 141 h 88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800" h="88947">
                    <a:moveTo>
                      <a:pt x="61150" y="141"/>
                    </a:moveTo>
                    <a:cubicBezTo>
                      <a:pt x="36220" y="141"/>
                      <a:pt x="8277" y="27537"/>
                      <a:pt x="1839" y="50549"/>
                    </a:cubicBezTo>
                    <a:cubicBezTo>
                      <a:pt x="-2681" y="61644"/>
                      <a:pt x="1278" y="74383"/>
                      <a:pt x="11290" y="80958"/>
                    </a:cubicBezTo>
                    <a:cubicBezTo>
                      <a:pt x="18728" y="85930"/>
                      <a:pt x="27413" y="88683"/>
                      <a:pt x="36357" y="88903"/>
                    </a:cubicBezTo>
                    <a:cubicBezTo>
                      <a:pt x="45096" y="89026"/>
                      <a:pt x="53561" y="85848"/>
                      <a:pt x="60054" y="79999"/>
                    </a:cubicBezTo>
                    <a:cubicBezTo>
                      <a:pt x="62780" y="77232"/>
                      <a:pt x="62780" y="72767"/>
                      <a:pt x="60054" y="70000"/>
                    </a:cubicBezTo>
                    <a:cubicBezTo>
                      <a:pt x="57246" y="67343"/>
                      <a:pt x="52863" y="67343"/>
                      <a:pt x="50055" y="70000"/>
                    </a:cubicBezTo>
                    <a:cubicBezTo>
                      <a:pt x="48822" y="71233"/>
                      <a:pt x="37590" y="80958"/>
                      <a:pt x="18824" y="69041"/>
                    </a:cubicBezTo>
                    <a:cubicBezTo>
                      <a:pt x="17180" y="68082"/>
                      <a:pt x="12386" y="65068"/>
                      <a:pt x="15400" y="54521"/>
                    </a:cubicBezTo>
                    <a:cubicBezTo>
                      <a:pt x="20468" y="37125"/>
                      <a:pt x="43480" y="14524"/>
                      <a:pt x="61150" y="14524"/>
                    </a:cubicBezTo>
                    <a:cubicBezTo>
                      <a:pt x="66492" y="14524"/>
                      <a:pt x="68136" y="15757"/>
                      <a:pt x="68410" y="16168"/>
                    </a:cubicBezTo>
                    <a:cubicBezTo>
                      <a:pt x="69779" y="19044"/>
                      <a:pt x="64985" y="29043"/>
                      <a:pt x="58684" y="36715"/>
                    </a:cubicBezTo>
                    <a:cubicBezTo>
                      <a:pt x="56219" y="39673"/>
                      <a:pt x="56616" y="44084"/>
                      <a:pt x="59575" y="46549"/>
                    </a:cubicBezTo>
                    <a:cubicBezTo>
                      <a:pt x="59643" y="46604"/>
                      <a:pt x="59712" y="46659"/>
                      <a:pt x="59780" y="46714"/>
                    </a:cubicBezTo>
                    <a:cubicBezTo>
                      <a:pt x="62807" y="49193"/>
                      <a:pt x="67273" y="48768"/>
                      <a:pt x="69779" y="45755"/>
                    </a:cubicBezTo>
                    <a:cubicBezTo>
                      <a:pt x="72793" y="42056"/>
                      <a:pt x="87450" y="23154"/>
                      <a:pt x="81285" y="10004"/>
                    </a:cubicBezTo>
                    <a:cubicBezTo>
                      <a:pt x="77190" y="2936"/>
                      <a:pt x="69245" y="-954"/>
                      <a:pt x="61150" y="14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1F420572-3789-4043-93C3-D49753B92F92}"/>
                  </a:ext>
                </a:extLst>
              </p:cNvPr>
              <p:cNvSpPr/>
              <p:nvPr/>
            </p:nvSpPr>
            <p:spPr>
              <a:xfrm>
                <a:off x="11623054" y="6291876"/>
                <a:ext cx="51666" cy="112460"/>
              </a:xfrm>
              <a:custGeom>
                <a:avLst/>
                <a:gdLst>
                  <a:gd name="connsiteX0" fmla="*/ 42155 w 51666"/>
                  <a:gd name="connsiteY0" fmla="*/ -39 h 112460"/>
                  <a:gd name="connsiteX1" fmla="*/ 34895 w 51666"/>
                  <a:gd name="connsiteY1" fmla="*/ 5577 h 112460"/>
                  <a:gd name="connsiteX2" fmla="*/ 16951 w 51666"/>
                  <a:gd name="connsiteY2" fmla="*/ 46670 h 112460"/>
                  <a:gd name="connsiteX3" fmla="*/ 15033 w 51666"/>
                  <a:gd name="connsiteY3" fmla="*/ 8043 h 112460"/>
                  <a:gd name="connsiteX4" fmla="*/ 7116 w 51666"/>
                  <a:gd name="connsiteY4" fmla="*/ 1810 h 112460"/>
                  <a:gd name="connsiteX5" fmla="*/ 1335 w 51666"/>
                  <a:gd name="connsiteY5" fmla="*/ 6262 h 112460"/>
                  <a:gd name="connsiteX6" fmla="*/ 7636 w 51666"/>
                  <a:gd name="connsiteY6" fmla="*/ 57081 h 112460"/>
                  <a:gd name="connsiteX7" fmla="*/ 19005 w 51666"/>
                  <a:gd name="connsiteY7" fmla="*/ 60231 h 112460"/>
                  <a:gd name="connsiteX8" fmla="*/ 37497 w 51666"/>
                  <a:gd name="connsiteY8" fmla="*/ 42835 h 112460"/>
                  <a:gd name="connsiteX9" fmla="*/ 18868 w 51666"/>
                  <a:gd name="connsiteY9" fmla="*/ 98722 h 112460"/>
                  <a:gd name="connsiteX10" fmla="*/ 14910 w 51666"/>
                  <a:gd name="connsiteY10" fmla="*/ 107981 h 112460"/>
                  <a:gd name="connsiteX11" fmla="*/ 20786 w 51666"/>
                  <a:gd name="connsiteY11" fmla="*/ 112419 h 112460"/>
                  <a:gd name="connsiteX12" fmla="*/ 22567 w 51666"/>
                  <a:gd name="connsiteY12" fmla="*/ 112419 h 112460"/>
                  <a:gd name="connsiteX13" fmla="*/ 49277 w 51666"/>
                  <a:gd name="connsiteY13" fmla="*/ 6125 h 112460"/>
                  <a:gd name="connsiteX14" fmla="*/ 42155 w 51666"/>
                  <a:gd name="connsiteY14" fmla="*/ -39 h 11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1666" h="112460">
                    <a:moveTo>
                      <a:pt x="42155" y="-39"/>
                    </a:moveTo>
                    <a:cubicBezTo>
                      <a:pt x="38744" y="-25"/>
                      <a:pt x="35758" y="2276"/>
                      <a:pt x="34895" y="5577"/>
                    </a:cubicBezTo>
                    <a:cubicBezTo>
                      <a:pt x="31060" y="23795"/>
                      <a:pt x="22156" y="45027"/>
                      <a:pt x="16951" y="46670"/>
                    </a:cubicBezTo>
                    <a:cubicBezTo>
                      <a:pt x="13074" y="34164"/>
                      <a:pt x="12417" y="20877"/>
                      <a:pt x="15033" y="8043"/>
                    </a:cubicBezTo>
                    <a:cubicBezTo>
                      <a:pt x="14567" y="4139"/>
                      <a:pt x="11033" y="1345"/>
                      <a:pt x="7116" y="1810"/>
                    </a:cubicBezTo>
                    <a:cubicBezTo>
                      <a:pt x="4527" y="2112"/>
                      <a:pt x="2294" y="3824"/>
                      <a:pt x="1335" y="6262"/>
                    </a:cubicBezTo>
                    <a:cubicBezTo>
                      <a:pt x="-171" y="18316"/>
                      <a:pt x="-2500" y="47355"/>
                      <a:pt x="7636" y="57081"/>
                    </a:cubicBezTo>
                    <a:cubicBezTo>
                      <a:pt x="10677" y="59930"/>
                      <a:pt x="14924" y="61108"/>
                      <a:pt x="19005" y="60231"/>
                    </a:cubicBezTo>
                    <a:cubicBezTo>
                      <a:pt x="27388" y="57354"/>
                      <a:pt x="34114" y="51026"/>
                      <a:pt x="37497" y="42835"/>
                    </a:cubicBezTo>
                    <a:cubicBezTo>
                      <a:pt x="37497" y="68997"/>
                      <a:pt x="32703" y="94886"/>
                      <a:pt x="18868" y="98722"/>
                    </a:cubicBezTo>
                    <a:cubicBezTo>
                      <a:pt x="15211" y="100187"/>
                      <a:pt x="13444" y="104324"/>
                      <a:pt x="14910" y="107981"/>
                    </a:cubicBezTo>
                    <a:cubicBezTo>
                      <a:pt x="15882" y="110433"/>
                      <a:pt x="18156" y="112145"/>
                      <a:pt x="20786" y="112419"/>
                    </a:cubicBezTo>
                    <a:lnTo>
                      <a:pt x="22567" y="112419"/>
                    </a:lnTo>
                    <a:cubicBezTo>
                      <a:pt x="61331" y="101872"/>
                      <a:pt x="50647" y="15850"/>
                      <a:pt x="49277" y="6125"/>
                    </a:cubicBezTo>
                    <a:cubicBezTo>
                      <a:pt x="48853" y="2536"/>
                      <a:pt x="45771" y="-135"/>
                      <a:pt x="42155" y="-3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C565B1A2-263F-4E05-B588-11805DBFE44A}"/>
                  </a:ext>
                </a:extLst>
              </p:cNvPr>
              <p:cNvSpPr/>
              <p:nvPr/>
            </p:nvSpPr>
            <p:spPr>
              <a:xfrm>
                <a:off x="11744865" y="6257756"/>
                <a:ext cx="57206" cy="47274"/>
              </a:xfrm>
              <a:custGeom>
                <a:avLst/>
                <a:gdLst>
                  <a:gd name="connsiteX0" fmla="*/ 48965 w 57206"/>
                  <a:gd name="connsiteY0" fmla="*/ -26 h 47274"/>
                  <a:gd name="connsiteX1" fmla="*/ 476 w 57206"/>
                  <a:gd name="connsiteY1" fmla="*/ 17781 h 47274"/>
                  <a:gd name="connsiteX2" fmla="*/ 11296 w 57206"/>
                  <a:gd name="connsiteY2" fmla="*/ 37506 h 47274"/>
                  <a:gd name="connsiteX3" fmla="*/ 35542 w 57206"/>
                  <a:gd name="connsiteY3" fmla="*/ 47231 h 47274"/>
                  <a:gd name="connsiteX4" fmla="*/ 45678 w 57206"/>
                  <a:gd name="connsiteY4" fmla="*/ 44354 h 47274"/>
                  <a:gd name="connsiteX5" fmla="*/ 56362 w 57206"/>
                  <a:gd name="connsiteY5" fmla="*/ 6138 h 47274"/>
                  <a:gd name="connsiteX6" fmla="*/ 48965 w 57206"/>
                  <a:gd name="connsiteY6" fmla="*/ -26 h 47274"/>
                  <a:gd name="connsiteX7" fmla="*/ 38281 w 57206"/>
                  <a:gd name="connsiteY7" fmla="*/ 32300 h 47274"/>
                  <a:gd name="connsiteX8" fmla="*/ 19515 w 57206"/>
                  <a:gd name="connsiteY8" fmla="*/ 25863 h 47274"/>
                  <a:gd name="connsiteX9" fmla="*/ 14310 w 57206"/>
                  <a:gd name="connsiteY9" fmla="*/ 21753 h 47274"/>
                  <a:gd name="connsiteX10" fmla="*/ 42801 w 57206"/>
                  <a:gd name="connsiteY10" fmla="*/ 14767 h 47274"/>
                  <a:gd name="connsiteX11" fmla="*/ 38281 w 57206"/>
                  <a:gd name="connsiteY11" fmla="*/ 32575 h 47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206" h="47274">
                    <a:moveTo>
                      <a:pt x="48965" y="-26"/>
                    </a:moveTo>
                    <a:cubicBezTo>
                      <a:pt x="32528" y="796"/>
                      <a:pt x="4448" y="4083"/>
                      <a:pt x="476" y="17781"/>
                    </a:cubicBezTo>
                    <a:cubicBezTo>
                      <a:pt x="-1442" y="24493"/>
                      <a:pt x="2256" y="31479"/>
                      <a:pt x="11296" y="37506"/>
                    </a:cubicBezTo>
                    <a:cubicBezTo>
                      <a:pt x="18214" y="43108"/>
                      <a:pt x="26665" y="46491"/>
                      <a:pt x="35542" y="47231"/>
                    </a:cubicBezTo>
                    <a:cubicBezTo>
                      <a:pt x="39130" y="47272"/>
                      <a:pt x="42650" y="46272"/>
                      <a:pt x="45678" y="44354"/>
                    </a:cubicBezTo>
                    <a:cubicBezTo>
                      <a:pt x="59375" y="36136"/>
                      <a:pt x="57595" y="14904"/>
                      <a:pt x="56362" y="6138"/>
                    </a:cubicBezTo>
                    <a:cubicBezTo>
                      <a:pt x="55937" y="2439"/>
                      <a:pt x="52677" y="-273"/>
                      <a:pt x="48965" y="-26"/>
                    </a:cubicBezTo>
                    <a:close/>
                    <a:moveTo>
                      <a:pt x="38281" y="32300"/>
                    </a:moveTo>
                    <a:cubicBezTo>
                      <a:pt x="34994" y="34218"/>
                      <a:pt x="28008" y="32300"/>
                      <a:pt x="19515" y="25863"/>
                    </a:cubicBezTo>
                    <a:cubicBezTo>
                      <a:pt x="16091" y="23534"/>
                      <a:pt x="14858" y="22027"/>
                      <a:pt x="14310" y="21753"/>
                    </a:cubicBezTo>
                    <a:cubicBezTo>
                      <a:pt x="23186" y="17398"/>
                      <a:pt x="32911" y="15014"/>
                      <a:pt x="42801" y="14767"/>
                    </a:cubicBezTo>
                    <a:cubicBezTo>
                      <a:pt x="43212" y="24493"/>
                      <a:pt x="41021" y="30794"/>
                      <a:pt x="38281" y="325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82BEC588-6A74-4529-A78F-DD790FE7C5B1}"/>
                  </a:ext>
                </a:extLst>
              </p:cNvPr>
              <p:cNvSpPr/>
              <p:nvPr/>
            </p:nvSpPr>
            <p:spPr>
              <a:xfrm>
                <a:off x="11830956" y="6251351"/>
                <a:ext cx="71325" cy="97373"/>
              </a:xfrm>
              <a:custGeom>
                <a:avLst/>
                <a:gdLst>
                  <a:gd name="connsiteX0" fmla="*/ 69580 w 71325"/>
                  <a:gd name="connsiteY0" fmla="*/ 76922 h 97373"/>
                  <a:gd name="connsiteX1" fmla="*/ 68895 w 71325"/>
                  <a:gd name="connsiteY1" fmla="*/ 66923 h 97373"/>
                  <a:gd name="connsiteX2" fmla="*/ 59033 w 71325"/>
                  <a:gd name="connsiteY2" fmla="*/ 67458 h 97373"/>
                  <a:gd name="connsiteX3" fmla="*/ 58895 w 71325"/>
                  <a:gd name="connsiteY3" fmla="*/ 67608 h 97373"/>
                  <a:gd name="connsiteX4" fmla="*/ 27391 w 71325"/>
                  <a:gd name="connsiteY4" fmla="*/ 81306 h 97373"/>
                  <a:gd name="connsiteX5" fmla="*/ 14378 w 71325"/>
                  <a:gd name="connsiteY5" fmla="*/ 51445 h 97373"/>
                  <a:gd name="connsiteX6" fmla="*/ 39308 w 71325"/>
                  <a:gd name="connsiteY6" fmla="*/ 17201 h 97373"/>
                  <a:gd name="connsiteX7" fmla="*/ 53690 w 71325"/>
                  <a:gd name="connsiteY7" fmla="*/ 14735 h 97373"/>
                  <a:gd name="connsiteX8" fmla="*/ 48485 w 71325"/>
                  <a:gd name="connsiteY8" fmla="*/ 44733 h 97373"/>
                  <a:gd name="connsiteX9" fmla="*/ 52006 w 71325"/>
                  <a:gd name="connsiteY9" fmla="*/ 54171 h 97373"/>
                  <a:gd name="connsiteX10" fmla="*/ 52047 w 71325"/>
                  <a:gd name="connsiteY10" fmla="*/ 54184 h 97373"/>
                  <a:gd name="connsiteX11" fmla="*/ 61498 w 71325"/>
                  <a:gd name="connsiteY11" fmla="*/ 50486 h 97373"/>
                  <a:gd name="connsiteX12" fmla="*/ 63826 w 71325"/>
                  <a:gd name="connsiteY12" fmla="*/ 4736 h 97373"/>
                  <a:gd name="connsiteX13" fmla="*/ 33692 w 71325"/>
                  <a:gd name="connsiteY13" fmla="*/ 4736 h 97373"/>
                  <a:gd name="connsiteX14" fmla="*/ 132 w 71325"/>
                  <a:gd name="connsiteY14" fmla="*/ 51582 h 97373"/>
                  <a:gd name="connsiteX15" fmla="*/ 20953 w 71325"/>
                  <a:gd name="connsiteY15" fmla="*/ 94593 h 97373"/>
                  <a:gd name="connsiteX16" fmla="*/ 33007 w 71325"/>
                  <a:gd name="connsiteY16" fmla="*/ 97332 h 97373"/>
                  <a:gd name="connsiteX17" fmla="*/ 69580 w 71325"/>
                  <a:gd name="connsiteY17" fmla="*/ 76922 h 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325" h="97373">
                    <a:moveTo>
                      <a:pt x="69580" y="76922"/>
                    </a:moveTo>
                    <a:cubicBezTo>
                      <a:pt x="72128" y="73964"/>
                      <a:pt x="71826" y="69498"/>
                      <a:pt x="68895" y="66923"/>
                    </a:cubicBezTo>
                    <a:cubicBezTo>
                      <a:pt x="66018" y="64348"/>
                      <a:pt x="61608" y="64581"/>
                      <a:pt x="59033" y="67458"/>
                    </a:cubicBezTo>
                    <a:cubicBezTo>
                      <a:pt x="58978" y="67499"/>
                      <a:pt x="58936" y="67553"/>
                      <a:pt x="58895" y="67608"/>
                    </a:cubicBezTo>
                    <a:cubicBezTo>
                      <a:pt x="54238" y="72813"/>
                      <a:pt x="38349" y="86785"/>
                      <a:pt x="27391" y="81306"/>
                    </a:cubicBezTo>
                    <a:cubicBezTo>
                      <a:pt x="18254" y="74210"/>
                      <a:pt x="13350" y="62965"/>
                      <a:pt x="14378" y="51445"/>
                    </a:cubicBezTo>
                    <a:cubicBezTo>
                      <a:pt x="14803" y="35966"/>
                      <a:pt x="24706" y="22351"/>
                      <a:pt x="39308" y="17201"/>
                    </a:cubicBezTo>
                    <a:cubicBezTo>
                      <a:pt x="48622" y="13228"/>
                      <a:pt x="53006" y="13776"/>
                      <a:pt x="53690" y="14735"/>
                    </a:cubicBezTo>
                    <a:cubicBezTo>
                      <a:pt x="54375" y="15694"/>
                      <a:pt x="53690" y="32268"/>
                      <a:pt x="48485" y="44733"/>
                    </a:cubicBezTo>
                    <a:cubicBezTo>
                      <a:pt x="46855" y="48308"/>
                      <a:pt x="48430" y="52540"/>
                      <a:pt x="52006" y="54171"/>
                    </a:cubicBezTo>
                    <a:cubicBezTo>
                      <a:pt x="52019" y="54171"/>
                      <a:pt x="52033" y="54184"/>
                      <a:pt x="52047" y="54184"/>
                    </a:cubicBezTo>
                    <a:cubicBezTo>
                      <a:pt x="55676" y="55650"/>
                      <a:pt x="59827" y="54020"/>
                      <a:pt x="61498" y="50486"/>
                    </a:cubicBezTo>
                    <a:cubicBezTo>
                      <a:pt x="64922" y="42678"/>
                      <a:pt x="75196" y="16379"/>
                      <a:pt x="63826" y="4736"/>
                    </a:cubicBezTo>
                    <a:cubicBezTo>
                      <a:pt x="57663" y="-1565"/>
                      <a:pt x="47527" y="-1702"/>
                      <a:pt x="33692" y="4736"/>
                    </a:cubicBezTo>
                    <a:cubicBezTo>
                      <a:pt x="14077" y="12132"/>
                      <a:pt x="831" y="30624"/>
                      <a:pt x="132" y="51582"/>
                    </a:cubicBezTo>
                    <a:cubicBezTo>
                      <a:pt x="-1224" y="68636"/>
                      <a:pt x="6734" y="85073"/>
                      <a:pt x="20953" y="94593"/>
                    </a:cubicBezTo>
                    <a:cubicBezTo>
                      <a:pt x="24706" y="96414"/>
                      <a:pt x="28829" y="97346"/>
                      <a:pt x="33007" y="97332"/>
                    </a:cubicBezTo>
                    <a:cubicBezTo>
                      <a:pt x="47293" y="95250"/>
                      <a:pt x="60306" y="87990"/>
                      <a:pt x="69580" y="769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1A24F63D-A55F-4311-925D-4C9AE4B3EE21}"/>
                  </a:ext>
                </a:extLst>
              </p:cNvPr>
              <p:cNvSpPr/>
              <p:nvPr/>
            </p:nvSpPr>
            <p:spPr>
              <a:xfrm>
                <a:off x="11912306" y="6267146"/>
                <a:ext cx="89008" cy="83917"/>
              </a:xfrm>
              <a:custGeom>
                <a:avLst/>
                <a:gdLst>
                  <a:gd name="connsiteX0" fmla="*/ 9735 w 89008"/>
                  <a:gd name="connsiteY0" fmla="*/ 67976 h 83917"/>
                  <a:gd name="connsiteX1" fmla="*/ 488 w 89008"/>
                  <a:gd name="connsiteY1" fmla="*/ 71962 h 83917"/>
                  <a:gd name="connsiteX2" fmla="*/ 4475 w 89008"/>
                  <a:gd name="connsiteY2" fmla="*/ 81208 h 83917"/>
                  <a:gd name="connsiteX3" fmla="*/ 6310 w 89008"/>
                  <a:gd name="connsiteY3" fmla="*/ 81674 h 83917"/>
                  <a:gd name="connsiteX4" fmla="*/ 14392 w 89008"/>
                  <a:gd name="connsiteY4" fmla="*/ 82633 h 83917"/>
                  <a:gd name="connsiteX5" fmla="*/ 40965 w 89008"/>
                  <a:gd name="connsiteY5" fmla="*/ 71812 h 83917"/>
                  <a:gd name="connsiteX6" fmla="*/ 43979 w 89008"/>
                  <a:gd name="connsiteY6" fmla="*/ 74962 h 83917"/>
                  <a:gd name="connsiteX7" fmla="*/ 68361 w 89008"/>
                  <a:gd name="connsiteY7" fmla="*/ 83866 h 83917"/>
                  <a:gd name="connsiteX8" fmla="*/ 83702 w 89008"/>
                  <a:gd name="connsiteY8" fmla="*/ 81674 h 83917"/>
                  <a:gd name="connsiteX9" fmla="*/ 88770 w 89008"/>
                  <a:gd name="connsiteY9" fmla="*/ 72908 h 83917"/>
                  <a:gd name="connsiteX10" fmla="*/ 80004 w 89008"/>
                  <a:gd name="connsiteY10" fmla="*/ 67976 h 83917"/>
                  <a:gd name="connsiteX11" fmla="*/ 53567 w 89008"/>
                  <a:gd name="connsiteY11" fmla="*/ 64415 h 83917"/>
                  <a:gd name="connsiteX12" fmla="*/ 51239 w 89008"/>
                  <a:gd name="connsiteY12" fmla="*/ 61538 h 83917"/>
                  <a:gd name="connsiteX13" fmla="*/ 78634 w 89008"/>
                  <a:gd name="connsiteY13" fmla="*/ 12637 h 83917"/>
                  <a:gd name="connsiteX14" fmla="*/ 74251 w 89008"/>
                  <a:gd name="connsiteY14" fmla="*/ 3323 h 83917"/>
                  <a:gd name="connsiteX15" fmla="*/ 64936 w 89008"/>
                  <a:gd name="connsiteY15" fmla="*/ 7706 h 83917"/>
                  <a:gd name="connsiteX16" fmla="*/ 43431 w 89008"/>
                  <a:gd name="connsiteY16" fmla="*/ 47430 h 83917"/>
                  <a:gd name="connsiteX17" fmla="*/ 41650 w 89008"/>
                  <a:gd name="connsiteY17" fmla="*/ 8117 h 83917"/>
                  <a:gd name="connsiteX18" fmla="*/ 35623 w 89008"/>
                  <a:gd name="connsiteY18" fmla="*/ 36 h 83917"/>
                  <a:gd name="connsiteX19" fmla="*/ 27542 w 89008"/>
                  <a:gd name="connsiteY19" fmla="*/ 6049 h 83917"/>
                  <a:gd name="connsiteX20" fmla="*/ 27542 w 89008"/>
                  <a:gd name="connsiteY20" fmla="*/ 6063 h 83917"/>
                  <a:gd name="connsiteX21" fmla="*/ 32473 w 89008"/>
                  <a:gd name="connsiteY21" fmla="*/ 59484 h 83917"/>
                  <a:gd name="connsiteX22" fmla="*/ 9735 w 89008"/>
                  <a:gd name="connsiteY22" fmla="*/ 67976 h 83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008" h="83917">
                    <a:moveTo>
                      <a:pt x="9735" y="67976"/>
                    </a:moveTo>
                    <a:cubicBezTo>
                      <a:pt x="6077" y="66524"/>
                      <a:pt x="1941" y="68305"/>
                      <a:pt x="488" y="71962"/>
                    </a:cubicBezTo>
                    <a:cubicBezTo>
                      <a:pt x="-963" y="75620"/>
                      <a:pt x="817" y="79756"/>
                      <a:pt x="4475" y="81208"/>
                    </a:cubicBezTo>
                    <a:cubicBezTo>
                      <a:pt x="5064" y="81455"/>
                      <a:pt x="5680" y="81605"/>
                      <a:pt x="6310" y="81674"/>
                    </a:cubicBezTo>
                    <a:cubicBezTo>
                      <a:pt x="8954" y="82318"/>
                      <a:pt x="11666" y="82647"/>
                      <a:pt x="14392" y="82633"/>
                    </a:cubicBezTo>
                    <a:cubicBezTo>
                      <a:pt x="24240" y="82208"/>
                      <a:pt x="33623" y="78387"/>
                      <a:pt x="40965" y="71812"/>
                    </a:cubicBezTo>
                    <a:cubicBezTo>
                      <a:pt x="41897" y="72921"/>
                      <a:pt x="42911" y="73976"/>
                      <a:pt x="43979" y="74962"/>
                    </a:cubicBezTo>
                    <a:cubicBezTo>
                      <a:pt x="50691" y="80907"/>
                      <a:pt x="59403" y="84085"/>
                      <a:pt x="68361" y="83866"/>
                    </a:cubicBezTo>
                    <a:cubicBezTo>
                      <a:pt x="73538" y="83756"/>
                      <a:pt x="78703" y="83030"/>
                      <a:pt x="83702" y="81674"/>
                    </a:cubicBezTo>
                    <a:cubicBezTo>
                      <a:pt x="87483" y="80605"/>
                      <a:pt x="89729" y="76715"/>
                      <a:pt x="88770" y="72908"/>
                    </a:cubicBezTo>
                    <a:cubicBezTo>
                      <a:pt x="87702" y="69127"/>
                      <a:pt x="83785" y="66922"/>
                      <a:pt x="80004" y="67976"/>
                    </a:cubicBezTo>
                    <a:cubicBezTo>
                      <a:pt x="71169" y="71455"/>
                      <a:pt x="61170" y="70099"/>
                      <a:pt x="53567" y="64415"/>
                    </a:cubicBezTo>
                    <a:cubicBezTo>
                      <a:pt x="52677" y="63552"/>
                      <a:pt x="51896" y="62593"/>
                      <a:pt x="51239" y="61538"/>
                    </a:cubicBezTo>
                    <a:cubicBezTo>
                      <a:pt x="62745" y="46690"/>
                      <a:pt x="71977" y="30212"/>
                      <a:pt x="78634" y="12637"/>
                    </a:cubicBezTo>
                    <a:cubicBezTo>
                      <a:pt x="79990" y="8857"/>
                      <a:pt x="78031" y="4679"/>
                      <a:pt x="74251" y="3323"/>
                    </a:cubicBezTo>
                    <a:cubicBezTo>
                      <a:pt x="70470" y="1967"/>
                      <a:pt x="66292" y="3926"/>
                      <a:pt x="64936" y="7706"/>
                    </a:cubicBezTo>
                    <a:cubicBezTo>
                      <a:pt x="59444" y="21788"/>
                      <a:pt x="52225" y="35129"/>
                      <a:pt x="43431" y="47430"/>
                    </a:cubicBezTo>
                    <a:cubicBezTo>
                      <a:pt x="40486" y="34540"/>
                      <a:pt x="39883" y="21226"/>
                      <a:pt x="41650" y="8117"/>
                    </a:cubicBezTo>
                    <a:cubicBezTo>
                      <a:pt x="42143" y="4241"/>
                      <a:pt x="39486" y="666"/>
                      <a:pt x="35623" y="36"/>
                    </a:cubicBezTo>
                    <a:cubicBezTo>
                      <a:pt x="31733" y="-539"/>
                      <a:pt x="28117" y="2159"/>
                      <a:pt x="27542" y="6049"/>
                    </a:cubicBezTo>
                    <a:cubicBezTo>
                      <a:pt x="27542" y="6049"/>
                      <a:pt x="27542" y="6063"/>
                      <a:pt x="27542" y="6063"/>
                    </a:cubicBezTo>
                    <a:cubicBezTo>
                      <a:pt x="24980" y="24007"/>
                      <a:pt x="26679" y="42307"/>
                      <a:pt x="32473" y="59484"/>
                    </a:cubicBezTo>
                    <a:cubicBezTo>
                      <a:pt x="26747" y="65867"/>
                      <a:pt x="18241" y="69045"/>
                      <a:pt x="9735" y="679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97F36654-47D1-4872-BAD5-31CF96DC4B99}"/>
                  </a:ext>
                </a:extLst>
              </p:cNvPr>
              <p:cNvSpPr/>
              <p:nvPr/>
            </p:nvSpPr>
            <p:spPr>
              <a:xfrm>
                <a:off x="12003464" y="5050246"/>
                <a:ext cx="88393" cy="155404"/>
              </a:xfrm>
              <a:custGeom>
                <a:avLst/>
                <a:gdLst>
                  <a:gd name="connsiteX0" fmla="*/ 5009 w 88393"/>
                  <a:gd name="connsiteY0" fmla="*/ 141939 h 155404"/>
                  <a:gd name="connsiteX1" fmla="*/ 6653 w 88393"/>
                  <a:gd name="connsiteY1" fmla="*/ 141939 h 155404"/>
                  <a:gd name="connsiteX2" fmla="*/ 13639 w 88393"/>
                  <a:gd name="connsiteY2" fmla="*/ 135912 h 155404"/>
                  <a:gd name="connsiteX3" fmla="*/ 26240 w 88393"/>
                  <a:gd name="connsiteY3" fmla="*/ 49480 h 155404"/>
                  <a:gd name="connsiteX4" fmla="*/ 28706 w 88393"/>
                  <a:gd name="connsiteY4" fmla="*/ 48658 h 155404"/>
                  <a:gd name="connsiteX5" fmla="*/ 61991 w 88393"/>
                  <a:gd name="connsiteY5" fmla="*/ 37015 h 155404"/>
                  <a:gd name="connsiteX6" fmla="*/ 61306 w 88393"/>
                  <a:gd name="connsiteY6" fmla="*/ 43727 h 155404"/>
                  <a:gd name="connsiteX7" fmla="*/ 44732 w 88393"/>
                  <a:gd name="connsiteY7" fmla="*/ 78108 h 155404"/>
                  <a:gd name="connsiteX8" fmla="*/ 42267 w 88393"/>
                  <a:gd name="connsiteY8" fmla="*/ 80026 h 155404"/>
                  <a:gd name="connsiteX9" fmla="*/ 41486 w 88393"/>
                  <a:gd name="connsiteY9" fmla="*/ 90066 h 155404"/>
                  <a:gd name="connsiteX10" fmla="*/ 49800 w 88393"/>
                  <a:gd name="connsiteY10" fmla="*/ 91943 h 155404"/>
                  <a:gd name="connsiteX11" fmla="*/ 53636 w 88393"/>
                  <a:gd name="connsiteY11" fmla="*/ 89340 h 155404"/>
                  <a:gd name="connsiteX12" fmla="*/ 73635 w 88393"/>
                  <a:gd name="connsiteY12" fmla="*/ 79615 h 155404"/>
                  <a:gd name="connsiteX13" fmla="*/ 73635 w 88393"/>
                  <a:gd name="connsiteY13" fmla="*/ 87423 h 155404"/>
                  <a:gd name="connsiteX14" fmla="*/ 48568 w 88393"/>
                  <a:gd name="connsiteY14" fmla="*/ 140296 h 155404"/>
                  <a:gd name="connsiteX15" fmla="*/ 29391 w 88393"/>
                  <a:gd name="connsiteY15" fmla="*/ 135228 h 155404"/>
                  <a:gd name="connsiteX16" fmla="*/ 19789 w 88393"/>
                  <a:gd name="connsiteY16" fmla="*/ 136501 h 155404"/>
                  <a:gd name="connsiteX17" fmla="*/ 19529 w 88393"/>
                  <a:gd name="connsiteY17" fmla="*/ 136871 h 155404"/>
                  <a:gd name="connsiteX18" fmla="*/ 20926 w 88393"/>
                  <a:gd name="connsiteY18" fmla="*/ 146651 h 155404"/>
                  <a:gd name="connsiteX19" fmla="*/ 21035 w 88393"/>
                  <a:gd name="connsiteY19" fmla="*/ 146734 h 155404"/>
                  <a:gd name="connsiteX20" fmla="*/ 43773 w 88393"/>
                  <a:gd name="connsiteY20" fmla="*/ 155363 h 155404"/>
                  <a:gd name="connsiteX21" fmla="*/ 53910 w 88393"/>
                  <a:gd name="connsiteY21" fmla="*/ 153446 h 155404"/>
                  <a:gd name="connsiteX22" fmla="*/ 87606 w 88393"/>
                  <a:gd name="connsiteY22" fmla="*/ 89888 h 155404"/>
                  <a:gd name="connsiteX23" fmla="*/ 81442 w 88393"/>
                  <a:gd name="connsiteY23" fmla="*/ 67698 h 155404"/>
                  <a:gd name="connsiteX24" fmla="*/ 68703 w 88393"/>
                  <a:gd name="connsiteY24" fmla="*/ 66191 h 155404"/>
                  <a:gd name="connsiteX25" fmla="*/ 75141 w 88393"/>
                  <a:gd name="connsiteY25" fmla="*/ 47425 h 155404"/>
                  <a:gd name="connsiteX26" fmla="*/ 70758 w 88393"/>
                  <a:gd name="connsiteY26" fmla="*/ 25920 h 155404"/>
                  <a:gd name="connsiteX27" fmla="*/ 28980 w 88393"/>
                  <a:gd name="connsiteY27" fmla="*/ 32358 h 155404"/>
                  <a:gd name="connsiteX28" fmla="*/ 32267 w 88393"/>
                  <a:gd name="connsiteY28" fmla="*/ 9757 h 155404"/>
                  <a:gd name="connsiteX29" fmla="*/ 28336 w 88393"/>
                  <a:gd name="connsiteY29" fmla="*/ 483 h 155404"/>
                  <a:gd name="connsiteX30" fmla="*/ 19063 w 88393"/>
                  <a:gd name="connsiteY30" fmla="*/ 4415 h 155404"/>
                  <a:gd name="connsiteX31" fmla="*/ 18570 w 88393"/>
                  <a:gd name="connsiteY31" fmla="*/ 7702 h 155404"/>
                  <a:gd name="connsiteX32" fmla="*/ 78 w 88393"/>
                  <a:gd name="connsiteY32" fmla="*/ 133858 h 155404"/>
                  <a:gd name="connsiteX33" fmla="*/ 5009 w 88393"/>
                  <a:gd name="connsiteY33" fmla="*/ 141939 h 155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88393" h="155404">
                    <a:moveTo>
                      <a:pt x="5009" y="141939"/>
                    </a:moveTo>
                    <a:lnTo>
                      <a:pt x="6653" y="141939"/>
                    </a:lnTo>
                    <a:cubicBezTo>
                      <a:pt x="10146" y="141912"/>
                      <a:pt x="13104" y="139364"/>
                      <a:pt x="13639" y="135912"/>
                    </a:cubicBezTo>
                    <a:lnTo>
                      <a:pt x="26240" y="49480"/>
                    </a:lnTo>
                    <a:cubicBezTo>
                      <a:pt x="27103" y="49329"/>
                      <a:pt x="27925" y="49055"/>
                      <a:pt x="28706" y="48658"/>
                    </a:cubicBezTo>
                    <a:cubicBezTo>
                      <a:pt x="38541" y="41837"/>
                      <a:pt x="50047" y="37810"/>
                      <a:pt x="61991" y="37015"/>
                    </a:cubicBezTo>
                    <a:cubicBezTo>
                      <a:pt x="62389" y="39275"/>
                      <a:pt x="62156" y="41590"/>
                      <a:pt x="61306" y="43727"/>
                    </a:cubicBezTo>
                    <a:cubicBezTo>
                      <a:pt x="58909" y="56452"/>
                      <a:pt x="53198" y="68314"/>
                      <a:pt x="44732" y="78108"/>
                    </a:cubicBezTo>
                    <a:lnTo>
                      <a:pt x="42267" y="80026"/>
                    </a:lnTo>
                    <a:cubicBezTo>
                      <a:pt x="39280" y="82588"/>
                      <a:pt x="38924" y="87080"/>
                      <a:pt x="41486" y="90066"/>
                    </a:cubicBezTo>
                    <a:cubicBezTo>
                      <a:pt x="43540" y="92463"/>
                      <a:pt x="46924" y="93230"/>
                      <a:pt x="49800" y="91943"/>
                    </a:cubicBezTo>
                    <a:cubicBezTo>
                      <a:pt x="51198" y="91258"/>
                      <a:pt x="52485" y="90382"/>
                      <a:pt x="53636" y="89340"/>
                    </a:cubicBezTo>
                    <a:cubicBezTo>
                      <a:pt x="59416" y="84533"/>
                      <a:pt x="66279" y="81190"/>
                      <a:pt x="73635" y="79615"/>
                    </a:cubicBezTo>
                    <a:cubicBezTo>
                      <a:pt x="73635" y="79615"/>
                      <a:pt x="74593" y="81259"/>
                      <a:pt x="73635" y="87423"/>
                    </a:cubicBezTo>
                    <a:cubicBezTo>
                      <a:pt x="68292" y="116736"/>
                      <a:pt x="59115" y="136050"/>
                      <a:pt x="48568" y="140296"/>
                    </a:cubicBezTo>
                    <a:cubicBezTo>
                      <a:pt x="41733" y="142118"/>
                      <a:pt x="34432" y="140186"/>
                      <a:pt x="29391" y="135228"/>
                    </a:cubicBezTo>
                    <a:cubicBezTo>
                      <a:pt x="26391" y="132927"/>
                      <a:pt x="22090" y="133502"/>
                      <a:pt x="19789" y="136501"/>
                    </a:cubicBezTo>
                    <a:cubicBezTo>
                      <a:pt x="19693" y="136625"/>
                      <a:pt x="19611" y="136748"/>
                      <a:pt x="19529" y="136871"/>
                    </a:cubicBezTo>
                    <a:cubicBezTo>
                      <a:pt x="17214" y="139953"/>
                      <a:pt x="17843" y="144337"/>
                      <a:pt x="20926" y="146651"/>
                    </a:cubicBezTo>
                    <a:cubicBezTo>
                      <a:pt x="20967" y="146679"/>
                      <a:pt x="20994" y="146707"/>
                      <a:pt x="21035" y="146734"/>
                    </a:cubicBezTo>
                    <a:cubicBezTo>
                      <a:pt x="27514" y="151939"/>
                      <a:pt x="35473" y="154952"/>
                      <a:pt x="43773" y="155363"/>
                    </a:cubicBezTo>
                    <a:cubicBezTo>
                      <a:pt x="47239" y="155350"/>
                      <a:pt x="50677" y="154706"/>
                      <a:pt x="53910" y="153446"/>
                    </a:cubicBezTo>
                    <a:cubicBezTo>
                      <a:pt x="73635" y="145501"/>
                      <a:pt x="83086" y="114544"/>
                      <a:pt x="87606" y="89888"/>
                    </a:cubicBezTo>
                    <a:cubicBezTo>
                      <a:pt x="89661" y="78930"/>
                      <a:pt x="87606" y="71396"/>
                      <a:pt x="81442" y="67698"/>
                    </a:cubicBezTo>
                    <a:cubicBezTo>
                      <a:pt x="77525" y="65671"/>
                      <a:pt x="72990" y="65137"/>
                      <a:pt x="68703" y="66191"/>
                    </a:cubicBezTo>
                    <a:cubicBezTo>
                      <a:pt x="71306" y="60109"/>
                      <a:pt x="73457" y="53836"/>
                      <a:pt x="75141" y="47425"/>
                    </a:cubicBezTo>
                    <a:cubicBezTo>
                      <a:pt x="78511" y="40070"/>
                      <a:pt x="76730" y="31372"/>
                      <a:pt x="70758" y="25920"/>
                    </a:cubicBezTo>
                    <a:cubicBezTo>
                      <a:pt x="60759" y="18249"/>
                      <a:pt x="41582" y="25920"/>
                      <a:pt x="28980" y="32358"/>
                    </a:cubicBezTo>
                    <a:lnTo>
                      <a:pt x="32267" y="9757"/>
                    </a:lnTo>
                    <a:cubicBezTo>
                      <a:pt x="33747" y="6113"/>
                      <a:pt x="31980" y="1963"/>
                      <a:pt x="28336" y="483"/>
                    </a:cubicBezTo>
                    <a:cubicBezTo>
                      <a:pt x="24692" y="-996"/>
                      <a:pt x="20542" y="758"/>
                      <a:pt x="19063" y="4415"/>
                    </a:cubicBezTo>
                    <a:cubicBezTo>
                      <a:pt x="18638" y="5456"/>
                      <a:pt x="18474" y="6579"/>
                      <a:pt x="18570" y="7702"/>
                    </a:cubicBezTo>
                    <a:lnTo>
                      <a:pt x="78" y="133858"/>
                    </a:lnTo>
                    <a:cubicBezTo>
                      <a:pt x="-498" y="137406"/>
                      <a:pt x="1598" y="140830"/>
                      <a:pt x="5009" y="14193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4DA8AC62-8BD8-4E2E-8088-A81739F2C1B7}"/>
                  </a:ext>
                </a:extLst>
              </p:cNvPr>
              <p:cNvSpPr/>
              <p:nvPr/>
            </p:nvSpPr>
            <p:spPr>
              <a:xfrm>
                <a:off x="12076294" y="5155916"/>
                <a:ext cx="100735" cy="87542"/>
              </a:xfrm>
              <a:custGeom>
                <a:avLst/>
                <a:gdLst>
                  <a:gd name="connsiteX0" fmla="*/ 9434 w 100735"/>
                  <a:gd name="connsiteY0" fmla="*/ 53255 h 87542"/>
                  <a:gd name="connsiteX1" fmla="*/ 449 w 100735"/>
                  <a:gd name="connsiteY1" fmla="*/ 57350 h 87542"/>
                  <a:gd name="connsiteX2" fmla="*/ 394 w 100735"/>
                  <a:gd name="connsiteY2" fmla="*/ 57501 h 87542"/>
                  <a:gd name="connsiteX3" fmla="*/ 4640 w 100735"/>
                  <a:gd name="connsiteY3" fmla="*/ 66678 h 87542"/>
                  <a:gd name="connsiteX4" fmla="*/ 19434 w 100735"/>
                  <a:gd name="connsiteY4" fmla="*/ 69281 h 87542"/>
                  <a:gd name="connsiteX5" fmla="*/ 37651 w 100735"/>
                  <a:gd name="connsiteY5" fmla="*/ 64624 h 87542"/>
                  <a:gd name="connsiteX6" fmla="*/ 41076 w 100735"/>
                  <a:gd name="connsiteY6" fmla="*/ 62432 h 87542"/>
                  <a:gd name="connsiteX7" fmla="*/ 63129 w 100735"/>
                  <a:gd name="connsiteY7" fmla="*/ 86540 h 87542"/>
                  <a:gd name="connsiteX8" fmla="*/ 69978 w 100735"/>
                  <a:gd name="connsiteY8" fmla="*/ 87499 h 87542"/>
                  <a:gd name="connsiteX9" fmla="*/ 98606 w 100735"/>
                  <a:gd name="connsiteY9" fmla="*/ 70788 h 87542"/>
                  <a:gd name="connsiteX10" fmla="*/ 98730 w 100735"/>
                  <a:gd name="connsiteY10" fmla="*/ 60912 h 87542"/>
                  <a:gd name="connsiteX11" fmla="*/ 98606 w 100735"/>
                  <a:gd name="connsiteY11" fmla="*/ 60788 h 87542"/>
                  <a:gd name="connsiteX12" fmla="*/ 88607 w 100735"/>
                  <a:gd name="connsiteY12" fmla="*/ 60788 h 87542"/>
                  <a:gd name="connsiteX13" fmla="*/ 68060 w 100735"/>
                  <a:gd name="connsiteY13" fmla="*/ 72432 h 87542"/>
                  <a:gd name="connsiteX14" fmla="*/ 52856 w 100735"/>
                  <a:gd name="connsiteY14" fmla="*/ 51611 h 87542"/>
                  <a:gd name="connsiteX15" fmla="*/ 73129 w 100735"/>
                  <a:gd name="connsiteY15" fmla="*/ 8600 h 87542"/>
                  <a:gd name="connsiteX16" fmla="*/ 68006 w 100735"/>
                  <a:gd name="connsiteY16" fmla="*/ 163 h 87542"/>
                  <a:gd name="connsiteX17" fmla="*/ 67787 w 100735"/>
                  <a:gd name="connsiteY17" fmla="*/ 108 h 87542"/>
                  <a:gd name="connsiteX18" fmla="*/ 59294 w 100735"/>
                  <a:gd name="connsiteY18" fmla="*/ 5450 h 87542"/>
                  <a:gd name="connsiteX19" fmla="*/ 47377 w 100735"/>
                  <a:gd name="connsiteY19" fmla="*/ 34763 h 87542"/>
                  <a:gd name="connsiteX20" fmla="*/ 42583 w 100735"/>
                  <a:gd name="connsiteY20" fmla="*/ 9422 h 87542"/>
                  <a:gd name="connsiteX21" fmla="*/ 34638 w 100735"/>
                  <a:gd name="connsiteY21" fmla="*/ 3121 h 87542"/>
                  <a:gd name="connsiteX22" fmla="*/ 28460 w 100735"/>
                  <a:gd name="connsiteY22" fmla="*/ 10833 h 87542"/>
                  <a:gd name="connsiteX23" fmla="*/ 28474 w 100735"/>
                  <a:gd name="connsiteY23" fmla="*/ 10929 h 87542"/>
                  <a:gd name="connsiteX24" fmla="*/ 36419 w 100735"/>
                  <a:gd name="connsiteY24" fmla="*/ 48186 h 87542"/>
                  <a:gd name="connsiteX25" fmla="*/ 31488 w 100735"/>
                  <a:gd name="connsiteY25" fmla="*/ 51611 h 87542"/>
                  <a:gd name="connsiteX26" fmla="*/ 9434 w 100735"/>
                  <a:gd name="connsiteY26" fmla="*/ 53255 h 87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0735" h="87542">
                    <a:moveTo>
                      <a:pt x="9434" y="53255"/>
                    </a:moveTo>
                    <a:cubicBezTo>
                      <a:pt x="5818" y="51912"/>
                      <a:pt x="1791" y="53748"/>
                      <a:pt x="449" y="57350"/>
                    </a:cubicBezTo>
                    <a:cubicBezTo>
                      <a:pt x="435" y="57405"/>
                      <a:pt x="407" y="57446"/>
                      <a:pt x="394" y="57501"/>
                    </a:cubicBezTo>
                    <a:cubicBezTo>
                      <a:pt x="-907" y="61199"/>
                      <a:pt x="983" y="65268"/>
                      <a:pt x="4640" y="66678"/>
                    </a:cubicBezTo>
                    <a:cubicBezTo>
                      <a:pt x="9393" y="68377"/>
                      <a:pt x="14393" y="69267"/>
                      <a:pt x="19434" y="69281"/>
                    </a:cubicBezTo>
                    <a:cubicBezTo>
                      <a:pt x="25803" y="69295"/>
                      <a:pt x="32077" y="67692"/>
                      <a:pt x="37651" y="64624"/>
                    </a:cubicBezTo>
                    <a:lnTo>
                      <a:pt x="41076" y="62432"/>
                    </a:lnTo>
                    <a:cubicBezTo>
                      <a:pt x="44774" y="73171"/>
                      <a:pt x="52760" y="81896"/>
                      <a:pt x="63129" y="86540"/>
                    </a:cubicBezTo>
                    <a:cubicBezTo>
                      <a:pt x="65348" y="87198"/>
                      <a:pt x="67663" y="87526"/>
                      <a:pt x="69978" y="87499"/>
                    </a:cubicBezTo>
                    <a:cubicBezTo>
                      <a:pt x="81443" y="86198"/>
                      <a:pt x="91840" y="80129"/>
                      <a:pt x="98606" y="70788"/>
                    </a:cubicBezTo>
                    <a:cubicBezTo>
                      <a:pt x="101373" y="68089"/>
                      <a:pt x="101428" y="63665"/>
                      <a:pt x="98730" y="60912"/>
                    </a:cubicBezTo>
                    <a:cubicBezTo>
                      <a:pt x="98689" y="60871"/>
                      <a:pt x="98647" y="60829"/>
                      <a:pt x="98606" y="60788"/>
                    </a:cubicBezTo>
                    <a:cubicBezTo>
                      <a:pt x="95839" y="58063"/>
                      <a:pt x="91374" y="58063"/>
                      <a:pt x="88607" y="60788"/>
                    </a:cubicBezTo>
                    <a:cubicBezTo>
                      <a:pt x="82991" y="67226"/>
                      <a:pt x="74909" y="74486"/>
                      <a:pt x="68060" y="72432"/>
                    </a:cubicBezTo>
                    <a:cubicBezTo>
                      <a:pt x="61211" y="70377"/>
                      <a:pt x="56965" y="62158"/>
                      <a:pt x="52856" y="51611"/>
                    </a:cubicBezTo>
                    <a:cubicBezTo>
                      <a:pt x="62499" y="38817"/>
                      <a:pt x="69389" y="24174"/>
                      <a:pt x="73129" y="8600"/>
                    </a:cubicBezTo>
                    <a:cubicBezTo>
                      <a:pt x="74046" y="4847"/>
                      <a:pt x="71745" y="1067"/>
                      <a:pt x="68006" y="163"/>
                    </a:cubicBezTo>
                    <a:cubicBezTo>
                      <a:pt x="67924" y="135"/>
                      <a:pt x="67855" y="122"/>
                      <a:pt x="67787" y="108"/>
                    </a:cubicBezTo>
                    <a:cubicBezTo>
                      <a:pt x="63979" y="-673"/>
                      <a:pt x="60239" y="1683"/>
                      <a:pt x="59294" y="5450"/>
                    </a:cubicBezTo>
                    <a:cubicBezTo>
                      <a:pt x="56732" y="15737"/>
                      <a:pt x="52719" y="25613"/>
                      <a:pt x="47377" y="34763"/>
                    </a:cubicBezTo>
                    <a:cubicBezTo>
                      <a:pt x="45213" y="26435"/>
                      <a:pt x="43610" y="17969"/>
                      <a:pt x="42583" y="9422"/>
                    </a:cubicBezTo>
                    <a:cubicBezTo>
                      <a:pt x="42021" y="5546"/>
                      <a:pt x="38542" y="2792"/>
                      <a:pt x="34638" y="3121"/>
                    </a:cubicBezTo>
                    <a:cubicBezTo>
                      <a:pt x="30803" y="3546"/>
                      <a:pt x="28036" y="6998"/>
                      <a:pt x="28460" y="10833"/>
                    </a:cubicBezTo>
                    <a:cubicBezTo>
                      <a:pt x="28460" y="10860"/>
                      <a:pt x="28474" y="10901"/>
                      <a:pt x="28474" y="10929"/>
                    </a:cubicBezTo>
                    <a:cubicBezTo>
                      <a:pt x="29913" y="23572"/>
                      <a:pt x="32570" y="36050"/>
                      <a:pt x="36419" y="48186"/>
                    </a:cubicBezTo>
                    <a:cubicBezTo>
                      <a:pt x="34844" y="49420"/>
                      <a:pt x="33200" y="50570"/>
                      <a:pt x="31488" y="51611"/>
                    </a:cubicBezTo>
                    <a:cubicBezTo>
                      <a:pt x="24789" y="55542"/>
                      <a:pt x="16639" y="56158"/>
                      <a:pt x="9434" y="532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D64D0423-4C4B-4E6D-B2CC-1C532F4A5E1C}"/>
                  </a:ext>
                </a:extLst>
              </p:cNvPr>
              <p:cNvSpPr/>
              <p:nvPr/>
            </p:nvSpPr>
            <p:spPr>
              <a:xfrm>
                <a:off x="11445934" y="5104420"/>
                <a:ext cx="94575" cy="123523"/>
              </a:xfrm>
              <a:custGeom>
                <a:avLst/>
                <a:gdLst>
                  <a:gd name="connsiteX0" fmla="*/ 5179 w 94575"/>
                  <a:gd name="connsiteY0" fmla="*/ 115298 h 123523"/>
                  <a:gd name="connsiteX1" fmla="*/ 6686 w 94575"/>
                  <a:gd name="connsiteY1" fmla="*/ 115298 h 123523"/>
                  <a:gd name="connsiteX2" fmla="*/ 13672 w 94575"/>
                  <a:gd name="connsiteY2" fmla="*/ 109682 h 123523"/>
                  <a:gd name="connsiteX3" fmla="*/ 28602 w 94575"/>
                  <a:gd name="connsiteY3" fmla="*/ 38728 h 123523"/>
                  <a:gd name="connsiteX4" fmla="*/ 57916 w 94575"/>
                  <a:gd name="connsiteY4" fmla="*/ 27084 h 123523"/>
                  <a:gd name="connsiteX5" fmla="*/ 57916 w 94575"/>
                  <a:gd name="connsiteY5" fmla="*/ 27084 h 123523"/>
                  <a:gd name="connsiteX6" fmla="*/ 42026 w 94575"/>
                  <a:gd name="connsiteY6" fmla="*/ 56398 h 123523"/>
                  <a:gd name="connsiteX7" fmla="*/ 40383 w 94575"/>
                  <a:gd name="connsiteY7" fmla="*/ 65438 h 123523"/>
                  <a:gd name="connsiteX8" fmla="*/ 49149 w 94575"/>
                  <a:gd name="connsiteY8" fmla="*/ 68589 h 123523"/>
                  <a:gd name="connsiteX9" fmla="*/ 78051 w 94575"/>
                  <a:gd name="connsiteY9" fmla="*/ 65849 h 123523"/>
                  <a:gd name="connsiteX10" fmla="*/ 79558 w 94575"/>
                  <a:gd name="connsiteY10" fmla="*/ 75985 h 123523"/>
                  <a:gd name="connsiteX11" fmla="*/ 52847 w 94575"/>
                  <a:gd name="connsiteY11" fmla="*/ 109134 h 123523"/>
                  <a:gd name="connsiteX12" fmla="*/ 40519 w 94575"/>
                  <a:gd name="connsiteY12" fmla="*/ 101874 h 123523"/>
                  <a:gd name="connsiteX13" fmla="*/ 31068 w 94575"/>
                  <a:gd name="connsiteY13" fmla="*/ 98724 h 123523"/>
                  <a:gd name="connsiteX14" fmla="*/ 27918 w 94575"/>
                  <a:gd name="connsiteY14" fmla="*/ 108175 h 123523"/>
                  <a:gd name="connsiteX15" fmla="*/ 50792 w 94575"/>
                  <a:gd name="connsiteY15" fmla="*/ 123379 h 123523"/>
                  <a:gd name="connsiteX16" fmla="*/ 54902 w 94575"/>
                  <a:gd name="connsiteY16" fmla="*/ 123379 h 123523"/>
                  <a:gd name="connsiteX17" fmla="*/ 93530 w 94575"/>
                  <a:gd name="connsiteY17" fmla="*/ 78862 h 123523"/>
                  <a:gd name="connsiteX18" fmla="*/ 87092 w 94575"/>
                  <a:gd name="connsiteY18" fmla="*/ 55165 h 123523"/>
                  <a:gd name="connsiteX19" fmla="*/ 64901 w 94575"/>
                  <a:gd name="connsiteY19" fmla="*/ 50234 h 123523"/>
                  <a:gd name="connsiteX20" fmla="*/ 72024 w 94575"/>
                  <a:gd name="connsiteY20" fmla="*/ 29413 h 123523"/>
                  <a:gd name="connsiteX21" fmla="*/ 66682 w 94575"/>
                  <a:gd name="connsiteY21" fmla="*/ 15716 h 123523"/>
                  <a:gd name="connsiteX22" fmla="*/ 32301 w 94575"/>
                  <a:gd name="connsiteY22" fmla="*/ 21057 h 123523"/>
                  <a:gd name="connsiteX23" fmla="*/ 35040 w 94575"/>
                  <a:gd name="connsiteY23" fmla="*/ 8593 h 123523"/>
                  <a:gd name="connsiteX24" fmla="*/ 29602 w 94575"/>
                  <a:gd name="connsiteY24" fmla="*/ 114 h 123523"/>
                  <a:gd name="connsiteX25" fmla="*/ 29561 w 94575"/>
                  <a:gd name="connsiteY25" fmla="*/ 100 h 123523"/>
                  <a:gd name="connsiteX26" fmla="*/ 21069 w 94575"/>
                  <a:gd name="connsiteY26" fmla="*/ 5579 h 123523"/>
                  <a:gd name="connsiteX27" fmla="*/ 15453 w 94575"/>
                  <a:gd name="connsiteY27" fmla="*/ 32016 h 123523"/>
                  <a:gd name="connsiteX28" fmla="*/ 15453 w 94575"/>
                  <a:gd name="connsiteY28" fmla="*/ 34892 h 123523"/>
                  <a:gd name="connsiteX29" fmla="*/ 111 w 94575"/>
                  <a:gd name="connsiteY29" fmla="*/ 107216 h 123523"/>
                  <a:gd name="connsiteX30" fmla="*/ 5179 w 94575"/>
                  <a:gd name="connsiteY30" fmla="*/ 115298 h 123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4575" h="123523">
                    <a:moveTo>
                      <a:pt x="5179" y="115298"/>
                    </a:moveTo>
                    <a:lnTo>
                      <a:pt x="6686" y="115298"/>
                    </a:lnTo>
                    <a:cubicBezTo>
                      <a:pt x="10042" y="115312"/>
                      <a:pt x="12960" y="112969"/>
                      <a:pt x="13672" y="109682"/>
                    </a:cubicBezTo>
                    <a:lnTo>
                      <a:pt x="28602" y="38728"/>
                    </a:lnTo>
                    <a:cubicBezTo>
                      <a:pt x="37602" y="33139"/>
                      <a:pt x="47533" y="29194"/>
                      <a:pt x="57916" y="27084"/>
                    </a:cubicBezTo>
                    <a:lnTo>
                      <a:pt x="57916" y="27084"/>
                    </a:lnTo>
                    <a:cubicBezTo>
                      <a:pt x="56135" y="38385"/>
                      <a:pt x="50519" y="48727"/>
                      <a:pt x="42026" y="56398"/>
                    </a:cubicBezTo>
                    <a:cubicBezTo>
                      <a:pt x="39300" y="58576"/>
                      <a:pt x="38588" y="62438"/>
                      <a:pt x="40383" y="65438"/>
                    </a:cubicBezTo>
                    <a:cubicBezTo>
                      <a:pt x="42122" y="68520"/>
                      <a:pt x="45848" y="69863"/>
                      <a:pt x="49149" y="68589"/>
                    </a:cubicBezTo>
                    <a:cubicBezTo>
                      <a:pt x="57916" y="65027"/>
                      <a:pt x="73120" y="61877"/>
                      <a:pt x="78051" y="65849"/>
                    </a:cubicBezTo>
                    <a:cubicBezTo>
                      <a:pt x="80517" y="67767"/>
                      <a:pt x="80243" y="72424"/>
                      <a:pt x="79558" y="75985"/>
                    </a:cubicBezTo>
                    <a:cubicBezTo>
                      <a:pt x="77887" y="91299"/>
                      <a:pt x="67463" y="104244"/>
                      <a:pt x="52847" y="109134"/>
                    </a:cubicBezTo>
                    <a:cubicBezTo>
                      <a:pt x="47546" y="109928"/>
                      <a:pt x="42396" y="106901"/>
                      <a:pt x="40519" y="101874"/>
                    </a:cubicBezTo>
                    <a:cubicBezTo>
                      <a:pt x="38780" y="98395"/>
                      <a:pt x="34547" y="96984"/>
                      <a:pt x="31068" y="98724"/>
                    </a:cubicBezTo>
                    <a:cubicBezTo>
                      <a:pt x="27589" y="100463"/>
                      <a:pt x="26178" y="104696"/>
                      <a:pt x="27918" y="108175"/>
                    </a:cubicBezTo>
                    <a:cubicBezTo>
                      <a:pt x="31862" y="117311"/>
                      <a:pt x="40834" y="123270"/>
                      <a:pt x="50792" y="123379"/>
                    </a:cubicBezTo>
                    <a:cubicBezTo>
                      <a:pt x="52162" y="123516"/>
                      <a:pt x="53532" y="123516"/>
                      <a:pt x="54902" y="123379"/>
                    </a:cubicBezTo>
                    <a:cubicBezTo>
                      <a:pt x="75599" y="117722"/>
                      <a:pt x="90845" y="100148"/>
                      <a:pt x="93530" y="78862"/>
                    </a:cubicBezTo>
                    <a:cubicBezTo>
                      <a:pt x="96159" y="70383"/>
                      <a:pt x="93653" y="61151"/>
                      <a:pt x="87092" y="55165"/>
                    </a:cubicBezTo>
                    <a:cubicBezTo>
                      <a:pt x="80599" y="50754"/>
                      <a:pt x="72654" y="48987"/>
                      <a:pt x="64901" y="50234"/>
                    </a:cubicBezTo>
                    <a:cubicBezTo>
                      <a:pt x="68517" y="43782"/>
                      <a:pt x="70928" y="36728"/>
                      <a:pt x="72024" y="29413"/>
                    </a:cubicBezTo>
                    <a:cubicBezTo>
                      <a:pt x="73051" y="24194"/>
                      <a:pt x="70970" y="18852"/>
                      <a:pt x="66682" y="15716"/>
                    </a:cubicBezTo>
                    <a:cubicBezTo>
                      <a:pt x="59011" y="10510"/>
                      <a:pt x="44765" y="15716"/>
                      <a:pt x="32301" y="21057"/>
                    </a:cubicBezTo>
                    <a:lnTo>
                      <a:pt x="35040" y="8593"/>
                    </a:lnTo>
                    <a:cubicBezTo>
                      <a:pt x="35876" y="4743"/>
                      <a:pt x="33451" y="949"/>
                      <a:pt x="29602" y="114"/>
                    </a:cubicBezTo>
                    <a:cubicBezTo>
                      <a:pt x="29588" y="100"/>
                      <a:pt x="29575" y="100"/>
                      <a:pt x="29561" y="100"/>
                    </a:cubicBezTo>
                    <a:cubicBezTo>
                      <a:pt x="25712" y="-667"/>
                      <a:pt x="21959" y="1757"/>
                      <a:pt x="21069" y="5579"/>
                    </a:cubicBezTo>
                    <a:lnTo>
                      <a:pt x="15453" y="32016"/>
                    </a:lnTo>
                    <a:cubicBezTo>
                      <a:pt x="15302" y="32974"/>
                      <a:pt x="15302" y="33933"/>
                      <a:pt x="15453" y="34892"/>
                    </a:cubicBezTo>
                    <a:lnTo>
                      <a:pt x="111" y="107216"/>
                    </a:lnTo>
                    <a:cubicBezTo>
                      <a:pt x="-587" y="110819"/>
                      <a:pt x="1632" y="114353"/>
                      <a:pt x="5179" y="1152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BAB3F890-279C-440C-83BC-43DFE0778738}"/>
                  </a:ext>
                </a:extLst>
              </p:cNvPr>
              <p:cNvSpPr/>
              <p:nvPr/>
            </p:nvSpPr>
            <p:spPr>
              <a:xfrm>
                <a:off x="11519375" y="5183578"/>
                <a:ext cx="88052" cy="100971"/>
              </a:xfrm>
              <a:custGeom>
                <a:avLst/>
                <a:gdLst>
                  <a:gd name="connsiteX0" fmla="*/ 43923 w 88052"/>
                  <a:gd name="connsiteY0" fmla="*/ 86684 h 100971"/>
                  <a:gd name="connsiteX1" fmla="*/ 13787 w 88052"/>
                  <a:gd name="connsiteY1" fmla="*/ 63809 h 100971"/>
                  <a:gd name="connsiteX2" fmla="*/ 4747 w 88052"/>
                  <a:gd name="connsiteY2" fmla="*/ 59426 h 100971"/>
                  <a:gd name="connsiteX3" fmla="*/ 350 w 88052"/>
                  <a:gd name="connsiteY3" fmla="*/ 68274 h 100971"/>
                  <a:gd name="connsiteX4" fmla="*/ 364 w 88052"/>
                  <a:gd name="connsiteY4" fmla="*/ 68329 h 100971"/>
                  <a:gd name="connsiteX5" fmla="*/ 43923 w 88052"/>
                  <a:gd name="connsiteY5" fmla="*/ 100930 h 100971"/>
                  <a:gd name="connsiteX6" fmla="*/ 88029 w 88052"/>
                  <a:gd name="connsiteY6" fmla="*/ 23948 h 100971"/>
                  <a:gd name="connsiteX7" fmla="*/ 81194 w 88052"/>
                  <a:gd name="connsiteY7" fmla="*/ 16538 h 100971"/>
                  <a:gd name="connsiteX8" fmla="*/ 74331 w 88052"/>
                  <a:gd name="connsiteY8" fmla="*/ 20935 h 100971"/>
                  <a:gd name="connsiteX9" fmla="*/ 61593 w 88052"/>
                  <a:gd name="connsiteY9" fmla="*/ 40523 h 100971"/>
                  <a:gd name="connsiteX10" fmla="*/ 55702 w 88052"/>
                  <a:gd name="connsiteY10" fmla="*/ 40523 h 100971"/>
                  <a:gd name="connsiteX11" fmla="*/ 51867 w 88052"/>
                  <a:gd name="connsiteY11" fmla="*/ 37098 h 100971"/>
                  <a:gd name="connsiteX12" fmla="*/ 54059 w 88052"/>
                  <a:gd name="connsiteY12" fmla="*/ 9703 h 100971"/>
                  <a:gd name="connsiteX13" fmla="*/ 49675 w 88052"/>
                  <a:gd name="connsiteY13" fmla="*/ 388 h 100971"/>
                  <a:gd name="connsiteX14" fmla="*/ 40361 w 88052"/>
                  <a:gd name="connsiteY14" fmla="*/ 4772 h 100971"/>
                  <a:gd name="connsiteX15" fmla="*/ 38854 w 88052"/>
                  <a:gd name="connsiteY15" fmla="*/ 43262 h 100971"/>
                  <a:gd name="connsiteX16" fmla="*/ 50909 w 88052"/>
                  <a:gd name="connsiteY16" fmla="*/ 53946 h 100971"/>
                  <a:gd name="connsiteX17" fmla="*/ 66935 w 88052"/>
                  <a:gd name="connsiteY17" fmla="*/ 53124 h 100971"/>
                  <a:gd name="connsiteX18" fmla="*/ 43923 w 88052"/>
                  <a:gd name="connsiteY18" fmla="*/ 86684 h 100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8052" h="100971">
                    <a:moveTo>
                      <a:pt x="43923" y="86684"/>
                    </a:moveTo>
                    <a:cubicBezTo>
                      <a:pt x="30143" y="85944"/>
                      <a:pt x="18198" y="76890"/>
                      <a:pt x="13787" y="63809"/>
                    </a:cubicBezTo>
                    <a:cubicBezTo>
                      <a:pt x="12500" y="60110"/>
                      <a:pt x="8459" y="58152"/>
                      <a:pt x="4747" y="59426"/>
                    </a:cubicBezTo>
                    <a:cubicBezTo>
                      <a:pt x="1090" y="60645"/>
                      <a:pt x="-883" y="64617"/>
                      <a:pt x="350" y="68274"/>
                    </a:cubicBezTo>
                    <a:cubicBezTo>
                      <a:pt x="350" y="68288"/>
                      <a:pt x="350" y="68315"/>
                      <a:pt x="364" y="68329"/>
                    </a:cubicBezTo>
                    <a:cubicBezTo>
                      <a:pt x="6679" y="87204"/>
                      <a:pt x="24034" y="100190"/>
                      <a:pt x="43923" y="100930"/>
                    </a:cubicBezTo>
                    <a:cubicBezTo>
                      <a:pt x="76249" y="100930"/>
                      <a:pt x="86248" y="36824"/>
                      <a:pt x="88029" y="23948"/>
                    </a:cubicBezTo>
                    <a:cubicBezTo>
                      <a:pt x="88193" y="20017"/>
                      <a:pt x="85125" y="16702"/>
                      <a:pt x="81194" y="16538"/>
                    </a:cubicBezTo>
                    <a:cubicBezTo>
                      <a:pt x="78222" y="16429"/>
                      <a:pt x="75469" y="18182"/>
                      <a:pt x="74331" y="20935"/>
                    </a:cubicBezTo>
                    <a:cubicBezTo>
                      <a:pt x="72249" y="28647"/>
                      <a:pt x="67797" y="35496"/>
                      <a:pt x="61593" y="40523"/>
                    </a:cubicBezTo>
                    <a:cubicBezTo>
                      <a:pt x="59716" y="41358"/>
                      <a:pt x="57579" y="41358"/>
                      <a:pt x="55702" y="40523"/>
                    </a:cubicBezTo>
                    <a:cubicBezTo>
                      <a:pt x="53963" y="40030"/>
                      <a:pt x="52552" y="38769"/>
                      <a:pt x="51867" y="37098"/>
                    </a:cubicBezTo>
                    <a:cubicBezTo>
                      <a:pt x="49662" y="27962"/>
                      <a:pt x="50429" y="18374"/>
                      <a:pt x="54059" y="9703"/>
                    </a:cubicBezTo>
                    <a:cubicBezTo>
                      <a:pt x="55415" y="5922"/>
                      <a:pt x="53456" y="1745"/>
                      <a:pt x="49675" y="388"/>
                    </a:cubicBezTo>
                    <a:cubicBezTo>
                      <a:pt x="45895" y="-968"/>
                      <a:pt x="41717" y="991"/>
                      <a:pt x="40361" y="4772"/>
                    </a:cubicBezTo>
                    <a:cubicBezTo>
                      <a:pt x="35540" y="17072"/>
                      <a:pt x="35005" y="30633"/>
                      <a:pt x="38854" y="43262"/>
                    </a:cubicBezTo>
                    <a:cubicBezTo>
                      <a:pt x="41210" y="48344"/>
                      <a:pt x="45580" y="52221"/>
                      <a:pt x="50909" y="53946"/>
                    </a:cubicBezTo>
                    <a:cubicBezTo>
                      <a:pt x="56155" y="55809"/>
                      <a:pt x="61907" y="55508"/>
                      <a:pt x="66935" y="53124"/>
                    </a:cubicBezTo>
                    <a:cubicBezTo>
                      <a:pt x="61593" y="70795"/>
                      <a:pt x="53785" y="86684"/>
                      <a:pt x="43923" y="8668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E3814FB2-7193-45F9-AD8C-EC098441E78D}"/>
                  </a:ext>
                </a:extLst>
              </p:cNvPr>
              <p:cNvSpPr/>
              <p:nvPr/>
            </p:nvSpPr>
            <p:spPr>
              <a:xfrm>
                <a:off x="10907575" y="6337762"/>
                <a:ext cx="113310" cy="142186"/>
              </a:xfrm>
              <a:custGeom>
                <a:avLst/>
                <a:gdLst>
                  <a:gd name="connsiteX0" fmla="*/ 98774 w 113310"/>
                  <a:gd name="connsiteY0" fmla="*/ 33796 h 142186"/>
                  <a:gd name="connsiteX1" fmla="*/ 106170 w 113310"/>
                  <a:gd name="connsiteY1" fmla="*/ 34892 h 142186"/>
                  <a:gd name="connsiteX2" fmla="*/ 113293 w 113310"/>
                  <a:gd name="connsiteY2" fmla="*/ 27769 h 142186"/>
                  <a:gd name="connsiteX3" fmla="*/ 106170 w 113310"/>
                  <a:gd name="connsiteY3" fmla="*/ 20647 h 142186"/>
                  <a:gd name="connsiteX4" fmla="*/ 102335 w 113310"/>
                  <a:gd name="connsiteY4" fmla="*/ 19961 h 142186"/>
                  <a:gd name="connsiteX5" fmla="*/ 60557 w 113310"/>
                  <a:gd name="connsiteY5" fmla="*/ 61055 h 142186"/>
                  <a:gd name="connsiteX6" fmla="*/ 57680 w 113310"/>
                  <a:gd name="connsiteY6" fmla="*/ 67492 h 142186"/>
                  <a:gd name="connsiteX7" fmla="*/ 42065 w 113310"/>
                  <a:gd name="connsiteY7" fmla="*/ 5579 h 142186"/>
                  <a:gd name="connsiteX8" fmla="*/ 33572 w 113310"/>
                  <a:gd name="connsiteY8" fmla="*/ 100 h 142186"/>
                  <a:gd name="connsiteX9" fmla="*/ 28080 w 113310"/>
                  <a:gd name="connsiteY9" fmla="*/ 8552 h 142186"/>
                  <a:gd name="connsiteX10" fmla="*/ 28093 w 113310"/>
                  <a:gd name="connsiteY10" fmla="*/ 8593 h 142186"/>
                  <a:gd name="connsiteX11" fmla="*/ 48640 w 113310"/>
                  <a:gd name="connsiteY11" fmla="*/ 87217 h 142186"/>
                  <a:gd name="connsiteX12" fmla="*/ 21244 w 113310"/>
                  <a:gd name="connsiteY12" fmla="*/ 128310 h 142186"/>
                  <a:gd name="connsiteX13" fmla="*/ 13985 w 113310"/>
                  <a:gd name="connsiteY13" fmla="*/ 114613 h 142186"/>
                  <a:gd name="connsiteX14" fmla="*/ 5081 w 113310"/>
                  <a:gd name="connsiteY14" fmla="*/ 109818 h 142186"/>
                  <a:gd name="connsiteX15" fmla="*/ 287 w 113310"/>
                  <a:gd name="connsiteY15" fmla="*/ 118722 h 142186"/>
                  <a:gd name="connsiteX16" fmla="*/ 20423 w 113310"/>
                  <a:gd name="connsiteY16" fmla="*/ 142145 h 142186"/>
                  <a:gd name="connsiteX17" fmla="*/ 20423 w 113310"/>
                  <a:gd name="connsiteY17" fmla="*/ 142145 h 142186"/>
                  <a:gd name="connsiteX18" fmla="*/ 55078 w 113310"/>
                  <a:gd name="connsiteY18" fmla="*/ 105024 h 142186"/>
                  <a:gd name="connsiteX19" fmla="*/ 73707 w 113310"/>
                  <a:gd name="connsiteY19" fmla="*/ 127352 h 142186"/>
                  <a:gd name="connsiteX20" fmla="*/ 110691 w 113310"/>
                  <a:gd name="connsiteY20" fmla="*/ 107490 h 142186"/>
                  <a:gd name="connsiteX21" fmla="*/ 110951 w 113310"/>
                  <a:gd name="connsiteY21" fmla="*/ 97614 h 142186"/>
                  <a:gd name="connsiteX22" fmla="*/ 110691 w 113310"/>
                  <a:gd name="connsiteY22" fmla="*/ 97354 h 142186"/>
                  <a:gd name="connsiteX23" fmla="*/ 100691 w 113310"/>
                  <a:gd name="connsiteY23" fmla="*/ 97354 h 142186"/>
                  <a:gd name="connsiteX24" fmla="*/ 75076 w 113310"/>
                  <a:gd name="connsiteY24" fmla="*/ 112969 h 142186"/>
                  <a:gd name="connsiteX25" fmla="*/ 63707 w 113310"/>
                  <a:gd name="connsiteY25" fmla="*/ 87491 h 142186"/>
                  <a:gd name="connsiteX26" fmla="*/ 73159 w 113310"/>
                  <a:gd name="connsiteY26" fmla="*/ 66123 h 142186"/>
                  <a:gd name="connsiteX27" fmla="*/ 98774 w 113310"/>
                  <a:gd name="connsiteY27" fmla="*/ 33796 h 1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13310" h="142186">
                    <a:moveTo>
                      <a:pt x="98774" y="33796"/>
                    </a:moveTo>
                    <a:cubicBezTo>
                      <a:pt x="101198" y="34426"/>
                      <a:pt x="103677" y="34796"/>
                      <a:pt x="106170" y="34892"/>
                    </a:cubicBezTo>
                    <a:cubicBezTo>
                      <a:pt x="110102" y="34892"/>
                      <a:pt x="113293" y="31701"/>
                      <a:pt x="113293" y="27769"/>
                    </a:cubicBezTo>
                    <a:cubicBezTo>
                      <a:pt x="113225" y="23865"/>
                      <a:pt x="110074" y="20715"/>
                      <a:pt x="106170" y="20647"/>
                    </a:cubicBezTo>
                    <a:cubicBezTo>
                      <a:pt x="104869" y="20578"/>
                      <a:pt x="103582" y="20359"/>
                      <a:pt x="102335" y="19961"/>
                    </a:cubicBezTo>
                    <a:cubicBezTo>
                      <a:pt x="87541" y="16126"/>
                      <a:pt x="77405" y="21195"/>
                      <a:pt x="60557" y="61055"/>
                    </a:cubicBezTo>
                    <a:cubicBezTo>
                      <a:pt x="59598" y="63383"/>
                      <a:pt x="58639" y="65438"/>
                      <a:pt x="57680" y="67492"/>
                    </a:cubicBezTo>
                    <a:cubicBezTo>
                      <a:pt x="52201" y="48590"/>
                      <a:pt x="46585" y="26399"/>
                      <a:pt x="42065" y="5579"/>
                    </a:cubicBezTo>
                    <a:cubicBezTo>
                      <a:pt x="41175" y="1757"/>
                      <a:pt x="37421" y="-667"/>
                      <a:pt x="33572" y="100"/>
                    </a:cubicBezTo>
                    <a:cubicBezTo>
                      <a:pt x="29723" y="922"/>
                      <a:pt x="27272" y="4702"/>
                      <a:pt x="28080" y="8552"/>
                    </a:cubicBezTo>
                    <a:cubicBezTo>
                      <a:pt x="28093" y="8565"/>
                      <a:pt x="28093" y="8579"/>
                      <a:pt x="28093" y="8593"/>
                    </a:cubicBezTo>
                    <a:cubicBezTo>
                      <a:pt x="36038" y="44618"/>
                      <a:pt x="42887" y="69684"/>
                      <a:pt x="48640" y="87217"/>
                    </a:cubicBezTo>
                    <a:cubicBezTo>
                      <a:pt x="30970" y="124338"/>
                      <a:pt x="23162" y="129132"/>
                      <a:pt x="21244" y="128310"/>
                    </a:cubicBezTo>
                    <a:cubicBezTo>
                      <a:pt x="21244" y="128310"/>
                      <a:pt x="17820" y="127626"/>
                      <a:pt x="13985" y="114613"/>
                    </a:cubicBezTo>
                    <a:cubicBezTo>
                      <a:pt x="12848" y="110832"/>
                      <a:pt x="8862" y="108682"/>
                      <a:pt x="5081" y="109818"/>
                    </a:cubicBezTo>
                    <a:cubicBezTo>
                      <a:pt x="1301" y="110955"/>
                      <a:pt x="-850" y="114942"/>
                      <a:pt x="287" y="118722"/>
                    </a:cubicBezTo>
                    <a:cubicBezTo>
                      <a:pt x="1931" y="124338"/>
                      <a:pt x="7273" y="141460"/>
                      <a:pt x="20423" y="142145"/>
                    </a:cubicBezTo>
                    <a:lnTo>
                      <a:pt x="20423" y="142145"/>
                    </a:lnTo>
                    <a:cubicBezTo>
                      <a:pt x="31929" y="142145"/>
                      <a:pt x="42750" y="128447"/>
                      <a:pt x="55078" y="105024"/>
                    </a:cubicBezTo>
                    <a:cubicBezTo>
                      <a:pt x="64529" y="127215"/>
                      <a:pt x="70693" y="127352"/>
                      <a:pt x="73707" y="127352"/>
                    </a:cubicBezTo>
                    <a:cubicBezTo>
                      <a:pt x="87884" y="124982"/>
                      <a:pt x="100883" y="117996"/>
                      <a:pt x="110691" y="107490"/>
                    </a:cubicBezTo>
                    <a:cubicBezTo>
                      <a:pt x="113485" y="104833"/>
                      <a:pt x="113608" y="100408"/>
                      <a:pt x="110951" y="97614"/>
                    </a:cubicBezTo>
                    <a:cubicBezTo>
                      <a:pt x="110869" y="97518"/>
                      <a:pt x="110786" y="97436"/>
                      <a:pt x="110691" y="97354"/>
                    </a:cubicBezTo>
                    <a:cubicBezTo>
                      <a:pt x="107924" y="94614"/>
                      <a:pt x="103458" y="94614"/>
                      <a:pt x="100691" y="97354"/>
                    </a:cubicBezTo>
                    <a:cubicBezTo>
                      <a:pt x="93719" y="104778"/>
                      <a:pt x="84870" y="110174"/>
                      <a:pt x="75076" y="112969"/>
                    </a:cubicBezTo>
                    <a:cubicBezTo>
                      <a:pt x="69926" y="105148"/>
                      <a:pt x="66091" y="96545"/>
                      <a:pt x="63707" y="87491"/>
                    </a:cubicBezTo>
                    <a:cubicBezTo>
                      <a:pt x="66721" y="80916"/>
                      <a:pt x="69871" y="73794"/>
                      <a:pt x="73159" y="66123"/>
                    </a:cubicBezTo>
                    <a:cubicBezTo>
                      <a:pt x="88911" y="31057"/>
                      <a:pt x="94254" y="32701"/>
                      <a:pt x="98774" y="337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5C88882-7ED6-4EAD-AFE6-40E060949F74}"/>
                  </a:ext>
                </a:extLst>
              </p:cNvPr>
              <p:cNvSpPr/>
              <p:nvPr/>
            </p:nvSpPr>
            <p:spPr>
              <a:xfrm>
                <a:off x="11027716" y="6454406"/>
                <a:ext cx="94422" cy="93722"/>
              </a:xfrm>
              <a:custGeom>
                <a:avLst/>
                <a:gdLst>
                  <a:gd name="connsiteX0" fmla="*/ 79723 w 94422"/>
                  <a:gd name="connsiteY0" fmla="*/ 70429 h 93722"/>
                  <a:gd name="connsiteX1" fmla="*/ 72189 w 94422"/>
                  <a:gd name="connsiteY1" fmla="*/ 78922 h 93722"/>
                  <a:gd name="connsiteX2" fmla="*/ 69038 w 94422"/>
                  <a:gd name="connsiteY2" fmla="*/ 44952 h 93722"/>
                  <a:gd name="connsiteX3" fmla="*/ 67669 w 94422"/>
                  <a:gd name="connsiteY3" fmla="*/ 20433 h 93722"/>
                  <a:gd name="connsiteX4" fmla="*/ 58765 w 94422"/>
                  <a:gd name="connsiteY4" fmla="*/ 8927 h 93722"/>
                  <a:gd name="connsiteX5" fmla="*/ 24521 w 94422"/>
                  <a:gd name="connsiteY5" fmla="*/ 41801 h 93722"/>
                  <a:gd name="connsiteX6" fmla="*/ 32054 w 94422"/>
                  <a:gd name="connsiteY6" fmla="*/ 8653 h 93722"/>
                  <a:gd name="connsiteX7" fmla="*/ 26713 w 94422"/>
                  <a:gd name="connsiteY7" fmla="*/ 160 h 93722"/>
                  <a:gd name="connsiteX8" fmla="*/ 18275 w 94422"/>
                  <a:gd name="connsiteY8" fmla="*/ 5283 h 93722"/>
                  <a:gd name="connsiteX9" fmla="*/ 18220 w 94422"/>
                  <a:gd name="connsiteY9" fmla="*/ 5502 h 93722"/>
                  <a:gd name="connsiteX10" fmla="*/ 413 w 94422"/>
                  <a:gd name="connsiteY10" fmla="*/ 83716 h 93722"/>
                  <a:gd name="connsiteX11" fmla="*/ 4796 w 94422"/>
                  <a:gd name="connsiteY11" fmla="*/ 93031 h 93722"/>
                  <a:gd name="connsiteX12" fmla="*/ 14110 w 94422"/>
                  <a:gd name="connsiteY12" fmla="*/ 88647 h 93722"/>
                  <a:gd name="connsiteX13" fmla="*/ 55204 w 94422"/>
                  <a:gd name="connsiteY13" fmla="*/ 26049 h 93722"/>
                  <a:gd name="connsiteX14" fmla="*/ 56025 w 94422"/>
                  <a:gd name="connsiteY14" fmla="*/ 45363 h 93722"/>
                  <a:gd name="connsiteX15" fmla="*/ 69723 w 94422"/>
                  <a:gd name="connsiteY15" fmla="*/ 93579 h 93722"/>
                  <a:gd name="connsiteX16" fmla="*/ 73010 w 94422"/>
                  <a:gd name="connsiteY16" fmla="*/ 93579 h 93722"/>
                  <a:gd name="connsiteX17" fmla="*/ 93009 w 94422"/>
                  <a:gd name="connsiteY17" fmla="*/ 78237 h 93722"/>
                  <a:gd name="connsiteX18" fmla="*/ 91612 w 94422"/>
                  <a:gd name="connsiteY18" fmla="*/ 68457 h 93722"/>
                  <a:gd name="connsiteX19" fmla="*/ 91502 w 94422"/>
                  <a:gd name="connsiteY19" fmla="*/ 68375 h 93722"/>
                  <a:gd name="connsiteX20" fmla="*/ 81435 w 94422"/>
                  <a:gd name="connsiteY20" fmla="*/ 67991 h 93722"/>
                  <a:gd name="connsiteX21" fmla="*/ 79723 w 94422"/>
                  <a:gd name="connsiteY21" fmla="*/ 70429 h 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4422" h="93722">
                    <a:moveTo>
                      <a:pt x="79723" y="70429"/>
                    </a:moveTo>
                    <a:cubicBezTo>
                      <a:pt x="77627" y="73607"/>
                      <a:pt x="75093" y="76470"/>
                      <a:pt x="72189" y="78922"/>
                    </a:cubicBezTo>
                    <a:cubicBezTo>
                      <a:pt x="69887" y="67744"/>
                      <a:pt x="68833" y="56362"/>
                      <a:pt x="69038" y="44952"/>
                    </a:cubicBezTo>
                    <a:cubicBezTo>
                      <a:pt x="69038" y="35911"/>
                      <a:pt x="69038" y="27418"/>
                      <a:pt x="67669" y="20433"/>
                    </a:cubicBezTo>
                    <a:cubicBezTo>
                      <a:pt x="66299" y="13447"/>
                      <a:pt x="61641" y="9474"/>
                      <a:pt x="58765" y="8927"/>
                    </a:cubicBezTo>
                    <a:cubicBezTo>
                      <a:pt x="55888" y="8379"/>
                      <a:pt x="47259" y="6735"/>
                      <a:pt x="24521" y="41801"/>
                    </a:cubicBezTo>
                    <a:lnTo>
                      <a:pt x="32054" y="8653"/>
                    </a:lnTo>
                    <a:cubicBezTo>
                      <a:pt x="32904" y="4831"/>
                      <a:pt x="30520" y="1050"/>
                      <a:pt x="26713" y="160"/>
                    </a:cubicBezTo>
                    <a:cubicBezTo>
                      <a:pt x="22959" y="-757"/>
                      <a:pt x="19179" y="1544"/>
                      <a:pt x="18275" y="5283"/>
                    </a:cubicBezTo>
                    <a:cubicBezTo>
                      <a:pt x="18247" y="5365"/>
                      <a:pt x="18233" y="5434"/>
                      <a:pt x="18220" y="5502"/>
                    </a:cubicBezTo>
                    <a:lnTo>
                      <a:pt x="413" y="83716"/>
                    </a:lnTo>
                    <a:cubicBezTo>
                      <a:pt x="-943" y="87497"/>
                      <a:pt x="1016" y="91674"/>
                      <a:pt x="4796" y="93031"/>
                    </a:cubicBezTo>
                    <a:cubicBezTo>
                      <a:pt x="8577" y="94387"/>
                      <a:pt x="12754" y="92428"/>
                      <a:pt x="14110" y="88647"/>
                    </a:cubicBezTo>
                    <a:cubicBezTo>
                      <a:pt x="25671" y="66457"/>
                      <a:pt x="39437" y="45486"/>
                      <a:pt x="55204" y="26049"/>
                    </a:cubicBezTo>
                    <a:cubicBezTo>
                      <a:pt x="55204" y="31665"/>
                      <a:pt x="55204" y="38377"/>
                      <a:pt x="56025" y="45363"/>
                    </a:cubicBezTo>
                    <a:cubicBezTo>
                      <a:pt x="56847" y="70292"/>
                      <a:pt x="57395" y="89880"/>
                      <a:pt x="69723" y="93579"/>
                    </a:cubicBezTo>
                    <a:cubicBezTo>
                      <a:pt x="70819" y="93716"/>
                      <a:pt x="71915" y="93716"/>
                      <a:pt x="73010" y="93579"/>
                    </a:cubicBezTo>
                    <a:cubicBezTo>
                      <a:pt x="80818" y="93579"/>
                      <a:pt x="87667" y="85634"/>
                      <a:pt x="93009" y="78237"/>
                    </a:cubicBezTo>
                    <a:cubicBezTo>
                      <a:pt x="95324" y="75155"/>
                      <a:pt x="94694" y="70772"/>
                      <a:pt x="91612" y="68457"/>
                    </a:cubicBezTo>
                    <a:cubicBezTo>
                      <a:pt x="91571" y="68430"/>
                      <a:pt x="91544" y="68402"/>
                      <a:pt x="91502" y="68375"/>
                    </a:cubicBezTo>
                    <a:cubicBezTo>
                      <a:pt x="88832" y="65485"/>
                      <a:pt x="84325" y="65320"/>
                      <a:pt x="81435" y="67991"/>
                    </a:cubicBezTo>
                    <a:cubicBezTo>
                      <a:pt x="80695" y="68676"/>
                      <a:pt x="80120" y="69498"/>
                      <a:pt x="79723" y="704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CB8BE29C-2BF3-4754-B97F-69D29E266B94}"/>
                  </a:ext>
                </a:extLst>
              </p:cNvPr>
              <p:cNvSpPr/>
              <p:nvPr/>
            </p:nvSpPr>
            <p:spPr>
              <a:xfrm>
                <a:off x="11141836" y="6390506"/>
                <a:ext cx="88761" cy="67389"/>
              </a:xfrm>
              <a:custGeom>
                <a:avLst/>
                <a:gdLst>
                  <a:gd name="connsiteX0" fmla="*/ 81484 w 88761"/>
                  <a:gd name="connsiteY0" fmla="*/ 28309 h 67389"/>
                  <a:gd name="connsiteX1" fmla="*/ 49021 w 88761"/>
                  <a:gd name="connsiteY1" fmla="*/ 28309 h 67389"/>
                  <a:gd name="connsiteX2" fmla="*/ 52993 w 88761"/>
                  <a:gd name="connsiteY2" fmla="*/ 8448 h 67389"/>
                  <a:gd name="connsiteX3" fmla="*/ 47377 w 88761"/>
                  <a:gd name="connsiteY3" fmla="*/ 92 h 67389"/>
                  <a:gd name="connsiteX4" fmla="*/ 39021 w 88761"/>
                  <a:gd name="connsiteY4" fmla="*/ 5708 h 67389"/>
                  <a:gd name="connsiteX5" fmla="*/ 34501 w 88761"/>
                  <a:gd name="connsiteY5" fmla="*/ 28309 h 67389"/>
                  <a:gd name="connsiteX6" fmla="*/ 7106 w 88761"/>
                  <a:gd name="connsiteY6" fmla="*/ 28309 h 67389"/>
                  <a:gd name="connsiteX7" fmla="*/ -17 w 88761"/>
                  <a:gd name="connsiteY7" fmla="*/ 35432 h 67389"/>
                  <a:gd name="connsiteX8" fmla="*/ 7106 w 88761"/>
                  <a:gd name="connsiteY8" fmla="*/ 42555 h 67389"/>
                  <a:gd name="connsiteX9" fmla="*/ 31762 w 88761"/>
                  <a:gd name="connsiteY9" fmla="*/ 42555 h 67389"/>
                  <a:gd name="connsiteX10" fmla="*/ 28474 w 88761"/>
                  <a:gd name="connsiteY10" fmla="*/ 58992 h 67389"/>
                  <a:gd name="connsiteX11" fmla="*/ 34090 w 88761"/>
                  <a:gd name="connsiteY11" fmla="*/ 67348 h 67389"/>
                  <a:gd name="connsiteX12" fmla="*/ 35460 w 88761"/>
                  <a:gd name="connsiteY12" fmla="*/ 67348 h 67389"/>
                  <a:gd name="connsiteX13" fmla="*/ 42446 w 88761"/>
                  <a:gd name="connsiteY13" fmla="*/ 61595 h 67389"/>
                  <a:gd name="connsiteX14" fmla="*/ 46281 w 88761"/>
                  <a:gd name="connsiteY14" fmla="*/ 42418 h 67389"/>
                  <a:gd name="connsiteX15" fmla="*/ 81622 w 88761"/>
                  <a:gd name="connsiteY15" fmla="*/ 42418 h 67389"/>
                  <a:gd name="connsiteX16" fmla="*/ 88744 w 88761"/>
                  <a:gd name="connsiteY16" fmla="*/ 35295 h 67389"/>
                  <a:gd name="connsiteX17" fmla="*/ 81484 w 88761"/>
                  <a:gd name="connsiteY17" fmla="*/ 28309 h 67389"/>
                  <a:gd name="connsiteX18" fmla="*/ 81484 w 88761"/>
                  <a:gd name="connsiteY18" fmla="*/ 28309 h 6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8761" h="67389">
                    <a:moveTo>
                      <a:pt x="81484" y="28309"/>
                    </a:moveTo>
                    <a:lnTo>
                      <a:pt x="49021" y="28309"/>
                    </a:lnTo>
                    <a:lnTo>
                      <a:pt x="52993" y="8448"/>
                    </a:lnTo>
                    <a:cubicBezTo>
                      <a:pt x="53664" y="4612"/>
                      <a:pt x="51185" y="914"/>
                      <a:pt x="47377" y="92"/>
                    </a:cubicBezTo>
                    <a:cubicBezTo>
                      <a:pt x="43514" y="-661"/>
                      <a:pt x="39775" y="1845"/>
                      <a:pt x="39021" y="5708"/>
                    </a:cubicBezTo>
                    <a:lnTo>
                      <a:pt x="34501" y="28309"/>
                    </a:lnTo>
                    <a:lnTo>
                      <a:pt x="7106" y="28309"/>
                    </a:lnTo>
                    <a:cubicBezTo>
                      <a:pt x="3175" y="28309"/>
                      <a:pt x="-17" y="31501"/>
                      <a:pt x="-17" y="35432"/>
                    </a:cubicBezTo>
                    <a:cubicBezTo>
                      <a:pt x="-17" y="39363"/>
                      <a:pt x="3175" y="42555"/>
                      <a:pt x="7106" y="42555"/>
                    </a:cubicBezTo>
                    <a:lnTo>
                      <a:pt x="31762" y="42555"/>
                    </a:lnTo>
                    <a:lnTo>
                      <a:pt x="28474" y="58992"/>
                    </a:lnTo>
                    <a:cubicBezTo>
                      <a:pt x="27803" y="62828"/>
                      <a:pt x="30282" y="66526"/>
                      <a:pt x="34090" y="67348"/>
                    </a:cubicBezTo>
                    <a:lnTo>
                      <a:pt x="35460" y="67348"/>
                    </a:lnTo>
                    <a:cubicBezTo>
                      <a:pt x="38871" y="67348"/>
                      <a:pt x="41788" y="64937"/>
                      <a:pt x="42446" y="61595"/>
                    </a:cubicBezTo>
                    <a:lnTo>
                      <a:pt x="46281" y="42418"/>
                    </a:lnTo>
                    <a:lnTo>
                      <a:pt x="81622" y="42418"/>
                    </a:lnTo>
                    <a:cubicBezTo>
                      <a:pt x="85553" y="42418"/>
                      <a:pt x="88744" y="39226"/>
                      <a:pt x="88744" y="35295"/>
                    </a:cubicBezTo>
                    <a:cubicBezTo>
                      <a:pt x="88676" y="31364"/>
                      <a:pt x="85416" y="28241"/>
                      <a:pt x="81484" y="28309"/>
                    </a:cubicBezTo>
                    <a:cubicBezTo>
                      <a:pt x="81484" y="28309"/>
                      <a:pt x="81484" y="28309"/>
                      <a:pt x="81484" y="2830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F5567741-08FE-4205-A5FA-E7F82BFCA6D2}"/>
                  </a:ext>
                </a:extLst>
              </p:cNvPr>
              <p:cNvSpPr/>
              <p:nvPr/>
            </p:nvSpPr>
            <p:spPr>
              <a:xfrm>
                <a:off x="11233821" y="6356093"/>
                <a:ext cx="75483" cy="157825"/>
              </a:xfrm>
              <a:custGeom>
                <a:avLst/>
                <a:gdLst>
                  <a:gd name="connsiteX0" fmla="*/ 68946 w 75483"/>
                  <a:gd name="connsiteY0" fmla="*/ 16698 h 157825"/>
                  <a:gd name="connsiteX1" fmla="*/ 61275 w 75483"/>
                  <a:gd name="connsiteY1" fmla="*/ 20670 h 157825"/>
                  <a:gd name="connsiteX2" fmla="*/ 22648 w 75483"/>
                  <a:gd name="connsiteY2" fmla="*/ 66420 h 157825"/>
                  <a:gd name="connsiteX3" fmla="*/ 20319 w 75483"/>
                  <a:gd name="connsiteY3" fmla="*/ 64640 h 157825"/>
                  <a:gd name="connsiteX4" fmla="*/ 21415 w 75483"/>
                  <a:gd name="connsiteY4" fmla="*/ 7520 h 157825"/>
                  <a:gd name="connsiteX5" fmla="*/ 14744 w 75483"/>
                  <a:gd name="connsiteY5" fmla="*/ -27 h 157825"/>
                  <a:gd name="connsiteX6" fmla="*/ 7717 w 75483"/>
                  <a:gd name="connsiteY6" fmla="*/ 4370 h 157825"/>
                  <a:gd name="connsiteX7" fmla="*/ 8813 w 75483"/>
                  <a:gd name="connsiteY7" fmla="*/ 72858 h 157825"/>
                  <a:gd name="connsiteX8" fmla="*/ 20593 w 75483"/>
                  <a:gd name="connsiteY8" fmla="*/ 80666 h 157825"/>
                  <a:gd name="connsiteX9" fmla="*/ 61686 w 75483"/>
                  <a:gd name="connsiteY9" fmla="*/ 49298 h 157825"/>
                  <a:gd name="connsiteX10" fmla="*/ 50591 w 75483"/>
                  <a:gd name="connsiteY10" fmla="*/ 127101 h 157825"/>
                  <a:gd name="connsiteX11" fmla="*/ 29497 w 75483"/>
                  <a:gd name="connsiteY11" fmla="*/ 143539 h 157825"/>
                  <a:gd name="connsiteX12" fmla="*/ 13744 w 75483"/>
                  <a:gd name="connsiteY12" fmla="*/ 128334 h 157825"/>
                  <a:gd name="connsiteX13" fmla="*/ 4841 w 75483"/>
                  <a:gd name="connsiteY13" fmla="*/ 123814 h 157825"/>
                  <a:gd name="connsiteX14" fmla="*/ 321 w 75483"/>
                  <a:gd name="connsiteY14" fmla="*/ 132854 h 157825"/>
                  <a:gd name="connsiteX15" fmla="*/ 27716 w 75483"/>
                  <a:gd name="connsiteY15" fmla="*/ 157784 h 157825"/>
                  <a:gd name="connsiteX16" fmla="*/ 30044 w 75483"/>
                  <a:gd name="connsiteY16" fmla="*/ 157784 h 157825"/>
                  <a:gd name="connsiteX17" fmla="*/ 62508 w 75483"/>
                  <a:gd name="connsiteY17" fmla="*/ 133950 h 157825"/>
                  <a:gd name="connsiteX18" fmla="*/ 74014 w 75483"/>
                  <a:gd name="connsiteY18" fmla="*/ 23136 h 157825"/>
                  <a:gd name="connsiteX19" fmla="*/ 68946 w 75483"/>
                  <a:gd name="connsiteY19" fmla="*/ 16698 h 157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483" h="157825">
                    <a:moveTo>
                      <a:pt x="68946" y="16698"/>
                    </a:moveTo>
                    <a:cubicBezTo>
                      <a:pt x="65782" y="16150"/>
                      <a:pt x="62645" y="17766"/>
                      <a:pt x="61275" y="20670"/>
                    </a:cubicBezTo>
                    <a:cubicBezTo>
                      <a:pt x="51824" y="40943"/>
                      <a:pt x="33058" y="68201"/>
                      <a:pt x="22648" y="66420"/>
                    </a:cubicBezTo>
                    <a:cubicBezTo>
                      <a:pt x="22648" y="66420"/>
                      <a:pt x="21415" y="66420"/>
                      <a:pt x="20319" y="64640"/>
                    </a:cubicBezTo>
                    <a:cubicBezTo>
                      <a:pt x="14018" y="55188"/>
                      <a:pt x="17579" y="24505"/>
                      <a:pt x="21415" y="7520"/>
                    </a:cubicBezTo>
                    <a:cubicBezTo>
                      <a:pt x="21661" y="3589"/>
                      <a:pt x="18675" y="219"/>
                      <a:pt x="14744" y="-27"/>
                    </a:cubicBezTo>
                    <a:cubicBezTo>
                      <a:pt x="11703" y="-219"/>
                      <a:pt x="8882" y="1548"/>
                      <a:pt x="7717" y="4370"/>
                    </a:cubicBezTo>
                    <a:cubicBezTo>
                      <a:pt x="5937" y="12725"/>
                      <a:pt x="-2830" y="55325"/>
                      <a:pt x="8813" y="72858"/>
                    </a:cubicBezTo>
                    <a:cubicBezTo>
                      <a:pt x="11429" y="77036"/>
                      <a:pt x="15730" y="79885"/>
                      <a:pt x="20593" y="80666"/>
                    </a:cubicBezTo>
                    <a:cubicBezTo>
                      <a:pt x="36482" y="83405"/>
                      <a:pt x="51824" y="65461"/>
                      <a:pt x="61686" y="49298"/>
                    </a:cubicBezTo>
                    <a:cubicBezTo>
                      <a:pt x="61686" y="73132"/>
                      <a:pt x="60864" y="108472"/>
                      <a:pt x="50591" y="127101"/>
                    </a:cubicBezTo>
                    <a:cubicBezTo>
                      <a:pt x="44290" y="138470"/>
                      <a:pt x="36893" y="144497"/>
                      <a:pt x="29497" y="143539"/>
                    </a:cubicBezTo>
                    <a:cubicBezTo>
                      <a:pt x="21771" y="141895"/>
                      <a:pt x="15662" y="135991"/>
                      <a:pt x="13744" y="128334"/>
                    </a:cubicBezTo>
                    <a:cubicBezTo>
                      <a:pt x="12511" y="124649"/>
                      <a:pt x="8539" y="122636"/>
                      <a:pt x="4841" y="123814"/>
                    </a:cubicBezTo>
                    <a:cubicBezTo>
                      <a:pt x="1142" y="125115"/>
                      <a:pt x="-857" y="129115"/>
                      <a:pt x="321" y="132854"/>
                    </a:cubicBezTo>
                    <a:cubicBezTo>
                      <a:pt x="3813" y="145799"/>
                      <a:pt x="14511" y="155524"/>
                      <a:pt x="27716" y="157784"/>
                    </a:cubicBezTo>
                    <a:lnTo>
                      <a:pt x="30044" y="157784"/>
                    </a:lnTo>
                    <a:cubicBezTo>
                      <a:pt x="38126" y="157784"/>
                      <a:pt x="51276" y="154086"/>
                      <a:pt x="62508" y="133950"/>
                    </a:cubicBezTo>
                    <a:cubicBezTo>
                      <a:pt x="81137" y="100391"/>
                      <a:pt x="74288" y="26286"/>
                      <a:pt x="74014" y="23136"/>
                    </a:cubicBezTo>
                    <a:cubicBezTo>
                      <a:pt x="73850" y="20136"/>
                      <a:pt x="71823" y="17561"/>
                      <a:pt x="68946" y="166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1CCF39CD-FB64-43A3-9941-74FE5E1EBC86}"/>
                  </a:ext>
                </a:extLst>
              </p:cNvPr>
              <p:cNvSpPr/>
              <p:nvPr/>
            </p:nvSpPr>
            <p:spPr>
              <a:xfrm>
                <a:off x="11333053" y="6448444"/>
                <a:ext cx="92472" cy="94787"/>
              </a:xfrm>
              <a:custGeom>
                <a:avLst/>
                <a:gdLst>
                  <a:gd name="connsiteX0" fmla="*/ 89295 w 92472"/>
                  <a:gd name="connsiteY0" fmla="*/ 49544 h 94787"/>
                  <a:gd name="connsiteX1" fmla="*/ 79570 w 92472"/>
                  <a:gd name="connsiteY1" fmla="*/ 52147 h 94787"/>
                  <a:gd name="connsiteX2" fmla="*/ 66968 w 92472"/>
                  <a:gd name="connsiteY2" fmla="*/ 69680 h 94787"/>
                  <a:gd name="connsiteX3" fmla="*/ 58887 w 92472"/>
                  <a:gd name="connsiteY3" fmla="*/ 39682 h 94787"/>
                  <a:gd name="connsiteX4" fmla="*/ 53545 w 92472"/>
                  <a:gd name="connsiteY4" fmla="*/ 14889 h 94787"/>
                  <a:gd name="connsiteX5" fmla="*/ 39847 w 92472"/>
                  <a:gd name="connsiteY5" fmla="*/ -42 h 94787"/>
                  <a:gd name="connsiteX6" fmla="*/ 13958 w 92472"/>
                  <a:gd name="connsiteY6" fmla="*/ 38038 h 94787"/>
                  <a:gd name="connsiteX7" fmla="*/ 13958 w 92472"/>
                  <a:gd name="connsiteY7" fmla="*/ 9547 h 94787"/>
                  <a:gd name="connsiteX8" fmla="*/ 9068 w 92472"/>
                  <a:gd name="connsiteY8" fmla="*/ 739 h 94787"/>
                  <a:gd name="connsiteX9" fmla="*/ 260 w 92472"/>
                  <a:gd name="connsiteY9" fmla="*/ 5629 h 94787"/>
                  <a:gd name="connsiteX10" fmla="*/ 260 w 92472"/>
                  <a:gd name="connsiteY10" fmla="*/ 9547 h 94787"/>
                  <a:gd name="connsiteX11" fmla="*/ 260 w 92472"/>
                  <a:gd name="connsiteY11" fmla="*/ 87760 h 94787"/>
                  <a:gd name="connsiteX12" fmla="*/ 6425 w 92472"/>
                  <a:gd name="connsiteY12" fmla="*/ 94746 h 94787"/>
                  <a:gd name="connsiteX13" fmla="*/ 7246 w 92472"/>
                  <a:gd name="connsiteY13" fmla="*/ 94746 h 94787"/>
                  <a:gd name="connsiteX14" fmla="*/ 14232 w 92472"/>
                  <a:gd name="connsiteY14" fmla="*/ 89404 h 94787"/>
                  <a:gd name="connsiteX15" fmla="*/ 39162 w 92472"/>
                  <a:gd name="connsiteY15" fmla="*/ 16943 h 94787"/>
                  <a:gd name="connsiteX16" fmla="*/ 39162 w 92472"/>
                  <a:gd name="connsiteY16" fmla="*/ 18313 h 94787"/>
                  <a:gd name="connsiteX17" fmla="*/ 44367 w 92472"/>
                  <a:gd name="connsiteY17" fmla="*/ 42421 h 94787"/>
                  <a:gd name="connsiteX18" fmla="*/ 63955 w 92472"/>
                  <a:gd name="connsiteY18" fmla="*/ 84199 h 94787"/>
                  <a:gd name="connsiteX19" fmla="*/ 91350 w 92472"/>
                  <a:gd name="connsiteY19" fmla="*/ 59269 h 94787"/>
                  <a:gd name="connsiteX20" fmla="*/ 89295 w 92472"/>
                  <a:gd name="connsiteY20" fmla="*/ 49544 h 94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2472" h="94787">
                    <a:moveTo>
                      <a:pt x="89295" y="49544"/>
                    </a:moveTo>
                    <a:cubicBezTo>
                      <a:pt x="85885" y="47585"/>
                      <a:pt x="81542" y="48749"/>
                      <a:pt x="79570" y="52147"/>
                    </a:cubicBezTo>
                    <a:cubicBezTo>
                      <a:pt x="76461" y="58694"/>
                      <a:pt x="72187" y="64639"/>
                      <a:pt x="66968" y="69680"/>
                    </a:cubicBezTo>
                    <a:cubicBezTo>
                      <a:pt x="63092" y="60036"/>
                      <a:pt x="60380" y="49969"/>
                      <a:pt x="58887" y="39682"/>
                    </a:cubicBezTo>
                    <a:cubicBezTo>
                      <a:pt x="57380" y="31737"/>
                      <a:pt x="55599" y="23244"/>
                      <a:pt x="53545" y="14889"/>
                    </a:cubicBezTo>
                    <a:cubicBezTo>
                      <a:pt x="52586" y="11190"/>
                      <a:pt x="49846" y="-42"/>
                      <a:pt x="39847" y="-42"/>
                    </a:cubicBezTo>
                    <a:cubicBezTo>
                      <a:pt x="36285" y="-42"/>
                      <a:pt x="27519" y="-42"/>
                      <a:pt x="13958" y="38038"/>
                    </a:cubicBezTo>
                    <a:lnTo>
                      <a:pt x="13958" y="9547"/>
                    </a:lnTo>
                    <a:cubicBezTo>
                      <a:pt x="15040" y="5766"/>
                      <a:pt x="12849" y="1821"/>
                      <a:pt x="9068" y="739"/>
                    </a:cubicBezTo>
                    <a:cubicBezTo>
                      <a:pt x="5288" y="-343"/>
                      <a:pt x="1343" y="1849"/>
                      <a:pt x="260" y="5629"/>
                    </a:cubicBezTo>
                    <a:cubicBezTo>
                      <a:pt x="-110" y="6917"/>
                      <a:pt x="-110" y="8273"/>
                      <a:pt x="260" y="9547"/>
                    </a:cubicBezTo>
                    <a:lnTo>
                      <a:pt x="260" y="87760"/>
                    </a:lnTo>
                    <a:cubicBezTo>
                      <a:pt x="233" y="91322"/>
                      <a:pt x="2891" y="94322"/>
                      <a:pt x="6425" y="94746"/>
                    </a:cubicBezTo>
                    <a:lnTo>
                      <a:pt x="7246" y="94746"/>
                    </a:lnTo>
                    <a:cubicBezTo>
                      <a:pt x="10506" y="94733"/>
                      <a:pt x="13369" y="92555"/>
                      <a:pt x="14232" y="89404"/>
                    </a:cubicBezTo>
                    <a:cubicBezTo>
                      <a:pt x="19821" y="64392"/>
                      <a:pt x="28176" y="40093"/>
                      <a:pt x="39162" y="16943"/>
                    </a:cubicBezTo>
                    <a:cubicBezTo>
                      <a:pt x="39230" y="17395"/>
                      <a:pt x="39230" y="17861"/>
                      <a:pt x="39162" y="18313"/>
                    </a:cubicBezTo>
                    <a:cubicBezTo>
                      <a:pt x="41216" y="26532"/>
                      <a:pt x="42860" y="34750"/>
                      <a:pt x="44367" y="42421"/>
                    </a:cubicBezTo>
                    <a:cubicBezTo>
                      <a:pt x="49161" y="66529"/>
                      <a:pt x="52312" y="82418"/>
                      <a:pt x="63955" y="84199"/>
                    </a:cubicBezTo>
                    <a:cubicBezTo>
                      <a:pt x="72447" y="85569"/>
                      <a:pt x="80392" y="78446"/>
                      <a:pt x="91350" y="59269"/>
                    </a:cubicBezTo>
                    <a:cubicBezTo>
                      <a:pt x="93418" y="56009"/>
                      <a:pt x="92501" y="51694"/>
                      <a:pt x="89295" y="4954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E03124EE-2CB8-4087-BA65-CBF1EBA42E88}"/>
                  </a:ext>
                </a:extLst>
              </p:cNvPr>
              <p:cNvSpPr/>
              <p:nvPr/>
            </p:nvSpPr>
            <p:spPr>
              <a:xfrm>
                <a:off x="11870451" y="6408087"/>
                <a:ext cx="167444" cy="188291"/>
              </a:xfrm>
              <a:custGeom>
                <a:avLst/>
                <a:gdLst>
                  <a:gd name="connsiteX0" fmla="*/ 161719 w 167444"/>
                  <a:gd name="connsiteY0" fmla="*/ 317 h 188291"/>
                  <a:gd name="connsiteX1" fmla="*/ 152884 w 167444"/>
                  <a:gd name="connsiteY1" fmla="*/ 4742 h 188291"/>
                  <a:gd name="connsiteX2" fmla="*/ 152815 w 167444"/>
                  <a:gd name="connsiteY2" fmla="*/ 4975 h 188291"/>
                  <a:gd name="connsiteX3" fmla="*/ 90354 w 167444"/>
                  <a:gd name="connsiteY3" fmla="*/ 164142 h 188291"/>
                  <a:gd name="connsiteX4" fmla="*/ 83916 w 167444"/>
                  <a:gd name="connsiteY4" fmla="*/ 145513 h 188291"/>
                  <a:gd name="connsiteX5" fmla="*/ 77889 w 167444"/>
                  <a:gd name="connsiteY5" fmla="*/ 17713 h 188291"/>
                  <a:gd name="connsiteX6" fmla="*/ 70177 w 167444"/>
                  <a:gd name="connsiteY6" fmla="*/ 11235 h 188291"/>
                  <a:gd name="connsiteX7" fmla="*/ 64191 w 167444"/>
                  <a:gd name="connsiteY7" fmla="*/ 15659 h 188291"/>
                  <a:gd name="connsiteX8" fmla="*/ 32276 w 167444"/>
                  <a:gd name="connsiteY8" fmla="*/ 118803 h 188291"/>
                  <a:gd name="connsiteX9" fmla="*/ 5839 w 167444"/>
                  <a:gd name="connsiteY9" fmla="*/ 152910 h 188291"/>
                  <a:gd name="connsiteX10" fmla="*/ 86 w 167444"/>
                  <a:gd name="connsiteY10" fmla="*/ 161128 h 188291"/>
                  <a:gd name="connsiteX11" fmla="*/ 7839 w 167444"/>
                  <a:gd name="connsiteY11" fmla="*/ 166936 h 188291"/>
                  <a:gd name="connsiteX12" fmla="*/ 8167 w 167444"/>
                  <a:gd name="connsiteY12" fmla="*/ 166882 h 188291"/>
                  <a:gd name="connsiteX13" fmla="*/ 45836 w 167444"/>
                  <a:gd name="connsiteY13" fmla="*/ 122912 h 188291"/>
                  <a:gd name="connsiteX14" fmla="*/ 64328 w 167444"/>
                  <a:gd name="connsiteY14" fmla="*/ 62916 h 188291"/>
                  <a:gd name="connsiteX15" fmla="*/ 72273 w 167444"/>
                  <a:gd name="connsiteY15" fmla="*/ 153184 h 188291"/>
                  <a:gd name="connsiteX16" fmla="*/ 77341 w 167444"/>
                  <a:gd name="connsiteY16" fmla="*/ 169758 h 188291"/>
                  <a:gd name="connsiteX17" fmla="*/ 88162 w 167444"/>
                  <a:gd name="connsiteY17" fmla="*/ 188250 h 188291"/>
                  <a:gd name="connsiteX18" fmla="*/ 89258 w 167444"/>
                  <a:gd name="connsiteY18" fmla="*/ 188250 h 188291"/>
                  <a:gd name="connsiteX19" fmla="*/ 98709 w 167444"/>
                  <a:gd name="connsiteY19" fmla="*/ 180716 h 188291"/>
                  <a:gd name="connsiteX20" fmla="*/ 167198 w 167444"/>
                  <a:gd name="connsiteY20" fmla="*/ 9084 h 188291"/>
                  <a:gd name="connsiteX21" fmla="*/ 162089 w 167444"/>
                  <a:gd name="connsiteY21" fmla="*/ 400 h 188291"/>
                  <a:gd name="connsiteX22" fmla="*/ 161719 w 167444"/>
                  <a:gd name="connsiteY22" fmla="*/ 317 h 188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7444" h="188291">
                    <a:moveTo>
                      <a:pt x="161719" y="317"/>
                    </a:moveTo>
                    <a:cubicBezTo>
                      <a:pt x="158061" y="-901"/>
                      <a:pt x="154103" y="1085"/>
                      <a:pt x="152884" y="4742"/>
                    </a:cubicBezTo>
                    <a:cubicBezTo>
                      <a:pt x="152857" y="4824"/>
                      <a:pt x="152843" y="4893"/>
                      <a:pt x="152815" y="4975"/>
                    </a:cubicBezTo>
                    <a:cubicBezTo>
                      <a:pt x="140624" y="44424"/>
                      <a:pt x="104873" y="131130"/>
                      <a:pt x="90354" y="164142"/>
                    </a:cubicBezTo>
                    <a:cubicBezTo>
                      <a:pt x="89230" y="157622"/>
                      <a:pt x="87066" y="151335"/>
                      <a:pt x="83916" y="145513"/>
                    </a:cubicBezTo>
                    <a:cubicBezTo>
                      <a:pt x="80080" y="137705"/>
                      <a:pt x="77889" y="74422"/>
                      <a:pt x="77889" y="17713"/>
                    </a:cubicBezTo>
                    <a:cubicBezTo>
                      <a:pt x="77546" y="13796"/>
                      <a:pt x="74095" y="10892"/>
                      <a:pt x="70177" y="11235"/>
                    </a:cubicBezTo>
                    <a:cubicBezTo>
                      <a:pt x="67506" y="11467"/>
                      <a:pt x="65191" y="13180"/>
                      <a:pt x="64191" y="15659"/>
                    </a:cubicBezTo>
                    <a:cubicBezTo>
                      <a:pt x="64191" y="15659"/>
                      <a:pt x="42960" y="83188"/>
                      <a:pt x="32276" y="118803"/>
                    </a:cubicBezTo>
                    <a:cubicBezTo>
                      <a:pt x="23235" y="148801"/>
                      <a:pt x="6798" y="152773"/>
                      <a:pt x="5839" y="152910"/>
                    </a:cubicBezTo>
                    <a:cubicBezTo>
                      <a:pt x="1990" y="153609"/>
                      <a:pt x="-572" y="157280"/>
                      <a:pt x="86" y="161128"/>
                    </a:cubicBezTo>
                    <a:cubicBezTo>
                      <a:pt x="620" y="164868"/>
                      <a:pt x="4085" y="167471"/>
                      <a:pt x="7839" y="166936"/>
                    </a:cubicBezTo>
                    <a:cubicBezTo>
                      <a:pt x="7948" y="166923"/>
                      <a:pt x="8058" y="166909"/>
                      <a:pt x="8167" y="166882"/>
                    </a:cubicBezTo>
                    <a:cubicBezTo>
                      <a:pt x="9263" y="166882"/>
                      <a:pt x="34056" y="162224"/>
                      <a:pt x="45836" y="122912"/>
                    </a:cubicBezTo>
                    <a:cubicBezTo>
                      <a:pt x="50767" y="106475"/>
                      <a:pt x="58027" y="83188"/>
                      <a:pt x="64328" y="62916"/>
                    </a:cubicBezTo>
                    <a:cubicBezTo>
                      <a:pt x="64328" y="101544"/>
                      <a:pt x="67068" y="145102"/>
                      <a:pt x="72273" y="153184"/>
                    </a:cubicBezTo>
                    <a:cubicBezTo>
                      <a:pt x="74601" y="158499"/>
                      <a:pt x="76300" y="164060"/>
                      <a:pt x="77341" y="169758"/>
                    </a:cubicBezTo>
                    <a:cubicBezTo>
                      <a:pt x="79532" y="180031"/>
                      <a:pt x="81176" y="187428"/>
                      <a:pt x="88162" y="188250"/>
                    </a:cubicBezTo>
                    <a:lnTo>
                      <a:pt x="89258" y="188250"/>
                    </a:lnTo>
                    <a:cubicBezTo>
                      <a:pt x="92956" y="188250"/>
                      <a:pt x="96244" y="185647"/>
                      <a:pt x="98709" y="180716"/>
                    </a:cubicBezTo>
                    <a:cubicBezTo>
                      <a:pt x="105558" y="167019"/>
                      <a:pt x="152268" y="55656"/>
                      <a:pt x="167198" y="9084"/>
                    </a:cubicBezTo>
                    <a:cubicBezTo>
                      <a:pt x="168184" y="5276"/>
                      <a:pt x="165897" y="1386"/>
                      <a:pt x="162089" y="400"/>
                    </a:cubicBezTo>
                    <a:cubicBezTo>
                      <a:pt x="161965" y="372"/>
                      <a:pt x="161842" y="345"/>
                      <a:pt x="161719" y="3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4511C4ED-49DD-4047-8CED-632D0CFF4B06}"/>
                  </a:ext>
                </a:extLst>
              </p:cNvPr>
              <p:cNvSpPr/>
              <p:nvPr/>
            </p:nvSpPr>
            <p:spPr>
              <a:xfrm>
                <a:off x="12044496" y="6479346"/>
                <a:ext cx="184530" cy="96226"/>
              </a:xfrm>
              <a:custGeom>
                <a:avLst/>
                <a:gdLst>
                  <a:gd name="connsiteX0" fmla="*/ 180401 w 184530"/>
                  <a:gd name="connsiteY0" fmla="*/ 36175 h 96226"/>
                  <a:gd name="connsiteX1" fmla="*/ 102187 w 184530"/>
                  <a:gd name="connsiteY1" fmla="*/ 561 h 96226"/>
                  <a:gd name="connsiteX2" fmla="*/ 92736 w 184530"/>
                  <a:gd name="connsiteY2" fmla="*/ 4122 h 96226"/>
                  <a:gd name="connsiteX3" fmla="*/ 96256 w 184530"/>
                  <a:gd name="connsiteY3" fmla="*/ 13560 h 96226"/>
                  <a:gd name="connsiteX4" fmla="*/ 96297 w 184530"/>
                  <a:gd name="connsiteY4" fmla="*/ 13574 h 96226"/>
                  <a:gd name="connsiteX5" fmla="*/ 129856 w 184530"/>
                  <a:gd name="connsiteY5" fmla="*/ 28778 h 96226"/>
                  <a:gd name="connsiteX6" fmla="*/ 6577 w 184530"/>
                  <a:gd name="connsiteY6" fmla="*/ 39051 h 96226"/>
                  <a:gd name="connsiteX7" fmla="*/ 2 w 184530"/>
                  <a:gd name="connsiteY7" fmla="*/ 46681 h 96226"/>
                  <a:gd name="connsiteX8" fmla="*/ 2 w 184530"/>
                  <a:gd name="connsiteY8" fmla="*/ 46722 h 96226"/>
                  <a:gd name="connsiteX9" fmla="*/ 7125 w 184530"/>
                  <a:gd name="connsiteY9" fmla="*/ 53297 h 96226"/>
                  <a:gd name="connsiteX10" fmla="*/ 7125 w 184530"/>
                  <a:gd name="connsiteY10" fmla="*/ 53297 h 96226"/>
                  <a:gd name="connsiteX11" fmla="*/ 135062 w 184530"/>
                  <a:gd name="connsiteY11" fmla="*/ 42750 h 96226"/>
                  <a:gd name="connsiteX12" fmla="*/ 141637 w 184530"/>
                  <a:gd name="connsiteY12" fmla="*/ 35079 h 96226"/>
                  <a:gd name="connsiteX13" fmla="*/ 141637 w 184530"/>
                  <a:gd name="connsiteY13" fmla="*/ 34257 h 96226"/>
                  <a:gd name="connsiteX14" fmla="*/ 160676 w 184530"/>
                  <a:gd name="connsiteY14" fmla="*/ 42887 h 96226"/>
                  <a:gd name="connsiteX15" fmla="*/ 78490 w 184530"/>
                  <a:gd name="connsiteY15" fmla="*/ 82473 h 96226"/>
                  <a:gd name="connsiteX16" fmla="*/ 74614 w 184530"/>
                  <a:gd name="connsiteY16" fmla="*/ 91774 h 96226"/>
                  <a:gd name="connsiteX17" fmla="*/ 81641 w 184530"/>
                  <a:gd name="connsiteY17" fmla="*/ 96171 h 96226"/>
                  <a:gd name="connsiteX18" fmla="*/ 84654 w 184530"/>
                  <a:gd name="connsiteY18" fmla="*/ 95486 h 96226"/>
                  <a:gd name="connsiteX19" fmla="*/ 180538 w 184530"/>
                  <a:gd name="connsiteY19" fmla="*/ 49325 h 96226"/>
                  <a:gd name="connsiteX20" fmla="*/ 184510 w 184530"/>
                  <a:gd name="connsiteY20" fmla="*/ 42750 h 96226"/>
                  <a:gd name="connsiteX21" fmla="*/ 180401 w 184530"/>
                  <a:gd name="connsiteY21" fmla="*/ 36175 h 9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4530" h="96226">
                    <a:moveTo>
                      <a:pt x="180401" y="36175"/>
                    </a:moveTo>
                    <a:lnTo>
                      <a:pt x="102187" y="561"/>
                    </a:lnTo>
                    <a:cubicBezTo>
                      <a:pt x="98598" y="-1001"/>
                      <a:pt x="94407" y="575"/>
                      <a:pt x="92736" y="4122"/>
                    </a:cubicBezTo>
                    <a:cubicBezTo>
                      <a:pt x="91106" y="7697"/>
                      <a:pt x="92681" y="11930"/>
                      <a:pt x="96256" y="13560"/>
                    </a:cubicBezTo>
                    <a:cubicBezTo>
                      <a:pt x="96270" y="13560"/>
                      <a:pt x="96283" y="13574"/>
                      <a:pt x="96297" y="13574"/>
                    </a:cubicBezTo>
                    <a:lnTo>
                      <a:pt x="129856" y="28778"/>
                    </a:lnTo>
                    <a:lnTo>
                      <a:pt x="6577" y="39051"/>
                    </a:lnTo>
                    <a:cubicBezTo>
                      <a:pt x="2660" y="39339"/>
                      <a:pt x="-285" y="42763"/>
                      <a:pt x="2" y="46681"/>
                    </a:cubicBezTo>
                    <a:cubicBezTo>
                      <a:pt x="2" y="46695"/>
                      <a:pt x="2" y="46708"/>
                      <a:pt x="2" y="46722"/>
                    </a:cubicBezTo>
                    <a:cubicBezTo>
                      <a:pt x="345" y="50407"/>
                      <a:pt x="3427" y="53242"/>
                      <a:pt x="7125" y="53297"/>
                    </a:cubicBezTo>
                    <a:lnTo>
                      <a:pt x="7125" y="53297"/>
                    </a:lnTo>
                    <a:lnTo>
                      <a:pt x="135062" y="42750"/>
                    </a:lnTo>
                    <a:cubicBezTo>
                      <a:pt x="138965" y="42393"/>
                      <a:pt x="141869" y="38997"/>
                      <a:pt x="141637" y="35079"/>
                    </a:cubicBezTo>
                    <a:cubicBezTo>
                      <a:pt x="141582" y="34805"/>
                      <a:pt x="141582" y="34531"/>
                      <a:pt x="141637" y="34257"/>
                    </a:cubicBezTo>
                    <a:lnTo>
                      <a:pt x="160676" y="42887"/>
                    </a:lnTo>
                    <a:lnTo>
                      <a:pt x="78490" y="82473"/>
                    </a:lnTo>
                    <a:cubicBezTo>
                      <a:pt x="74846" y="83966"/>
                      <a:pt x="73107" y="88130"/>
                      <a:pt x="74614" y="91774"/>
                    </a:cubicBezTo>
                    <a:cubicBezTo>
                      <a:pt x="75764" y="94595"/>
                      <a:pt x="78599" y="96362"/>
                      <a:pt x="81641" y="96171"/>
                    </a:cubicBezTo>
                    <a:cubicBezTo>
                      <a:pt x="82681" y="96143"/>
                      <a:pt x="83709" y="95911"/>
                      <a:pt x="84654" y="95486"/>
                    </a:cubicBezTo>
                    <a:lnTo>
                      <a:pt x="180538" y="49325"/>
                    </a:lnTo>
                    <a:cubicBezTo>
                      <a:pt x="182990" y="48051"/>
                      <a:pt x="184510" y="45517"/>
                      <a:pt x="184510" y="42750"/>
                    </a:cubicBezTo>
                    <a:cubicBezTo>
                      <a:pt x="184592" y="39928"/>
                      <a:pt x="182976" y="37339"/>
                      <a:pt x="180401" y="361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26773AA8-AD18-4D99-8F4C-34FDFCC26514}"/>
                  </a:ext>
                </a:extLst>
              </p:cNvPr>
              <p:cNvSpPr/>
              <p:nvPr/>
            </p:nvSpPr>
            <p:spPr>
              <a:xfrm>
                <a:off x="12229633" y="6422087"/>
                <a:ext cx="134576" cy="175251"/>
              </a:xfrm>
              <a:custGeom>
                <a:avLst/>
                <a:gdLst>
                  <a:gd name="connsiteX0" fmla="*/ 122926 w 134576"/>
                  <a:gd name="connsiteY0" fmla="*/ 140965 h 175251"/>
                  <a:gd name="connsiteX1" fmla="*/ 74436 w 134576"/>
                  <a:gd name="connsiteY1" fmla="*/ 146992 h 175251"/>
                  <a:gd name="connsiteX2" fmla="*/ 37453 w 134576"/>
                  <a:gd name="connsiteY2" fmla="*/ 103708 h 175251"/>
                  <a:gd name="connsiteX3" fmla="*/ 56082 w 134576"/>
                  <a:gd name="connsiteY3" fmla="*/ 95763 h 175251"/>
                  <a:gd name="connsiteX4" fmla="*/ 88408 w 134576"/>
                  <a:gd name="connsiteY4" fmla="*/ 27274 h 175251"/>
                  <a:gd name="connsiteX5" fmla="*/ 73204 w 134576"/>
                  <a:gd name="connsiteY5" fmla="*/ 564 h 175251"/>
                  <a:gd name="connsiteX6" fmla="*/ 40329 w 134576"/>
                  <a:gd name="connsiteY6" fmla="*/ 30151 h 175251"/>
                  <a:gd name="connsiteX7" fmla="*/ 38686 w 134576"/>
                  <a:gd name="connsiteY7" fmla="*/ 33027 h 175251"/>
                  <a:gd name="connsiteX8" fmla="*/ 38686 w 134576"/>
                  <a:gd name="connsiteY8" fmla="*/ 21658 h 175251"/>
                  <a:gd name="connsiteX9" fmla="*/ 31700 w 134576"/>
                  <a:gd name="connsiteY9" fmla="*/ 14398 h 175251"/>
                  <a:gd name="connsiteX10" fmla="*/ 24454 w 134576"/>
                  <a:gd name="connsiteY10" fmla="*/ 20823 h 175251"/>
                  <a:gd name="connsiteX11" fmla="*/ 24440 w 134576"/>
                  <a:gd name="connsiteY11" fmla="*/ 21384 h 175251"/>
                  <a:gd name="connsiteX12" fmla="*/ 22522 w 134576"/>
                  <a:gd name="connsiteY12" fmla="*/ 67956 h 175251"/>
                  <a:gd name="connsiteX13" fmla="*/ 5811 w 134576"/>
                  <a:gd name="connsiteY13" fmla="*/ 172744 h 175251"/>
                  <a:gd name="connsiteX14" fmla="*/ 12386 w 134576"/>
                  <a:gd name="connsiteY14" fmla="*/ 175210 h 175251"/>
                  <a:gd name="connsiteX15" fmla="*/ 16495 w 134576"/>
                  <a:gd name="connsiteY15" fmla="*/ 174251 h 175251"/>
                  <a:gd name="connsiteX16" fmla="*/ 32248 w 134576"/>
                  <a:gd name="connsiteY16" fmla="*/ 125076 h 175251"/>
                  <a:gd name="connsiteX17" fmla="*/ 67177 w 134576"/>
                  <a:gd name="connsiteY17" fmla="*/ 159183 h 175251"/>
                  <a:gd name="connsiteX18" fmla="*/ 132515 w 134576"/>
                  <a:gd name="connsiteY18" fmla="*/ 150964 h 175251"/>
                  <a:gd name="connsiteX19" fmla="*/ 132515 w 134576"/>
                  <a:gd name="connsiteY19" fmla="*/ 140965 h 175251"/>
                  <a:gd name="connsiteX20" fmla="*/ 122926 w 134576"/>
                  <a:gd name="connsiteY20" fmla="*/ 140965 h 175251"/>
                  <a:gd name="connsiteX21" fmla="*/ 14577 w 134576"/>
                  <a:gd name="connsiteY21" fmla="*/ 149321 h 175251"/>
                  <a:gd name="connsiteX22" fmla="*/ 17317 w 134576"/>
                  <a:gd name="connsiteY22" fmla="*/ 132747 h 175251"/>
                  <a:gd name="connsiteX23" fmla="*/ 14029 w 134576"/>
                  <a:gd name="connsiteY23" fmla="*/ 149321 h 175251"/>
                  <a:gd name="connsiteX24" fmla="*/ 37316 w 134576"/>
                  <a:gd name="connsiteY24" fmla="*/ 70422 h 175251"/>
                  <a:gd name="connsiteX25" fmla="*/ 68820 w 134576"/>
                  <a:gd name="connsiteY25" fmla="*/ 14262 h 175251"/>
                  <a:gd name="connsiteX26" fmla="*/ 74300 w 134576"/>
                  <a:gd name="connsiteY26" fmla="*/ 27959 h 175251"/>
                  <a:gd name="connsiteX27" fmla="*/ 50465 w 134576"/>
                  <a:gd name="connsiteY27" fmla="*/ 82750 h 175251"/>
                  <a:gd name="connsiteX28" fmla="*/ 36083 w 134576"/>
                  <a:gd name="connsiteY28" fmla="*/ 88914 h 175251"/>
                  <a:gd name="connsiteX29" fmla="*/ 36768 w 134576"/>
                  <a:gd name="connsiteY29" fmla="*/ 70422 h 17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34576" h="175251">
                    <a:moveTo>
                      <a:pt x="122926" y="140965"/>
                    </a:moveTo>
                    <a:cubicBezTo>
                      <a:pt x="109845" y="153403"/>
                      <a:pt x="90175" y="155855"/>
                      <a:pt x="74436" y="146992"/>
                    </a:cubicBezTo>
                    <a:cubicBezTo>
                      <a:pt x="57767" y="136924"/>
                      <a:pt x="44795" y="121747"/>
                      <a:pt x="37453" y="103708"/>
                    </a:cubicBezTo>
                    <a:lnTo>
                      <a:pt x="56082" y="95763"/>
                    </a:lnTo>
                    <a:cubicBezTo>
                      <a:pt x="77450" y="86585"/>
                      <a:pt x="89367" y="49739"/>
                      <a:pt x="88408" y="27274"/>
                    </a:cubicBezTo>
                    <a:cubicBezTo>
                      <a:pt x="87723" y="8235"/>
                      <a:pt x="78546" y="2345"/>
                      <a:pt x="73204" y="564"/>
                    </a:cubicBezTo>
                    <a:cubicBezTo>
                      <a:pt x="63478" y="-2587"/>
                      <a:pt x="53205" y="6454"/>
                      <a:pt x="40329" y="30151"/>
                    </a:cubicBezTo>
                    <a:lnTo>
                      <a:pt x="38686" y="33027"/>
                    </a:lnTo>
                    <a:lnTo>
                      <a:pt x="38686" y="21658"/>
                    </a:lnTo>
                    <a:cubicBezTo>
                      <a:pt x="38617" y="17782"/>
                      <a:pt x="35576" y="14618"/>
                      <a:pt x="31700" y="14398"/>
                    </a:cubicBezTo>
                    <a:cubicBezTo>
                      <a:pt x="27919" y="14165"/>
                      <a:pt x="24673" y="17042"/>
                      <a:pt x="24454" y="20823"/>
                    </a:cubicBezTo>
                    <a:cubicBezTo>
                      <a:pt x="24440" y="21014"/>
                      <a:pt x="24440" y="21192"/>
                      <a:pt x="24440" y="21384"/>
                    </a:cubicBezTo>
                    <a:cubicBezTo>
                      <a:pt x="24440" y="36726"/>
                      <a:pt x="23481" y="52615"/>
                      <a:pt x="22522" y="67956"/>
                    </a:cubicBezTo>
                    <a:cubicBezTo>
                      <a:pt x="6222" y="109050"/>
                      <a:pt x="-8572" y="161238"/>
                      <a:pt x="5811" y="172744"/>
                    </a:cubicBezTo>
                    <a:cubicBezTo>
                      <a:pt x="7633" y="174319"/>
                      <a:pt x="9975" y="175196"/>
                      <a:pt x="12386" y="175210"/>
                    </a:cubicBezTo>
                    <a:cubicBezTo>
                      <a:pt x="13810" y="175223"/>
                      <a:pt x="15221" y="174894"/>
                      <a:pt x="16495" y="174251"/>
                    </a:cubicBezTo>
                    <a:cubicBezTo>
                      <a:pt x="23892" y="170826"/>
                      <a:pt x="28823" y="151512"/>
                      <a:pt x="32248" y="125076"/>
                    </a:cubicBezTo>
                    <a:cubicBezTo>
                      <a:pt x="40795" y="139239"/>
                      <a:pt x="52821" y="150978"/>
                      <a:pt x="67177" y="159183"/>
                    </a:cubicBezTo>
                    <a:cubicBezTo>
                      <a:pt x="88354" y="171292"/>
                      <a:pt x="114995" y="167950"/>
                      <a:pt x="132515" y="150964"/>
                    </a:cubicBezTo>
                    <a:cubicBezTo>
                      <a:pt x="135240" y="148198"/>
                      <a:pt x="135240" y="143732"/>
                      <a:pt x="132515" y="140965"/>
                    </a:cubicBezTo>
                    <a:cubicBezTo>
                      <a:pt x="129816" y="138431"/>
                      <a:pt x="125611" y="138431"/>
                      <a:pt x="122926" y="140965"/>
                    </a:cubicBezTo>
                    <a:close/>
                    <a:moveTo>
                      <a:pt x="14577" y="149321"/>
                    </a:moveTo>
                    <a:cubicBezTo>
                      <a:pt x="15180" y="143746"/>
                      <a:pt x="16098" y="138212"/>
                      <a:pt x="17317" y="132747"/>
                    </a:cubicBezTo>
                    <a:cubicBezTo>
                      <a:pt x="15947" y="139185"/>
                      <a:pt x="14988" y="144801"/>
                      <a:pt x="14029" y="149321"/>
                    </a:cubicBezTo>
                    <a:close/>
                    <a:moveTo>
                      <a:pt x="37316" y="70422"/>
                    </a:moveTo>
                    <a:cubicBezTo>
                      <a:pt x="51013" y="35630"/>
                      <a:pt x="64711" y="15631"/>
                      <a:pt x="68820" y="14262"/>
                    </a:cubicBezTo>
                    <a:cubicBezTo>
                      <a:pt x="71834" y="15220"/>
                      <a:pt x="73889" y="20425"/>
                      <a:pt x="74300" y="27959"/>
                    </a:cubicBezTo>
                    <a:cubicBezTo>
                      <a:pt x="75122" y="47547"/>
                      <a:pt x="64300" y="76586"/>
                      <a:pt x="50465" y="82750"/>
                    </a:cubicBezTo>
                    <a:lnTo>
                      <a:pt x="36083" y="88914"/>
                    </a:lnTo>
                    <a:cubicBezTo>
                      <a:pt x="36083" y="82202"/>
                      <a:pt x="36357" y="76723"/>
                      <a:pt x="36768" y="704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</p:grpSp>
        <p:grpSp>
          <p:nvGrpSpPr>
            <p:cNvPr id="6" name="Graphic 2">
              <a:extLst>
                <a:ext uri="{FF2B5EF4-FFF2-40B4-BE49-F238E27FC236}">
                  <a16:creationId xmlns:a16="http://schemas.microsoft.com/office/drawing/2014/main" id="{25C82BD4-F632-4150-8844-0351E2B88E5B}"/>
                </a:ext>
              </a:extLst>
            </p:cNvPr>
            <p:cNvGrpSpPr/>
            <p:nvPr/>
          </p:nvGrpSpPr>
          <p:grpSpPr>
            <a:xfrm>
              <a:off x="-244820" y="-1101055"/>
              <a:ext cx="10701255" cy="7672769"/>
              <a:chOff x="6271890" y="2059510"/>
              <a:chExt cx="6410570" cy="4596360"/>
            </a:xfr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0D7E068B-9F73-4370-AC61-C8EE99C4C936}"/>
                  </a:ext>
                </a:extLst>
              </p:cNvPr>
              <p:cNvSpPr/>
              <p:nvPr/>
            </p:nvSpPr>
            <p:spPr>
              <a:xfrm>
                <a:off x="11606727" y="4117030"/>
                <a:ext cx="67135" cy="84305"/>
              </a:xfrm>
              <a:custGeom>
                <a:avLst/>
                <a:gdLst>
                  <a:gd name="connsiteX0" fmla="*/ 45195 w 67135"/>
                  <a:gd name="connsiteY0" fmla="*/ 981 h 84305"/>
                  <a:gd name="connsiteX1" fmla="*/ 2184 w 67135"/>
                  <a:gd name="connsiteY1" fmla="*/ 33171 h 84305"/>
                  <a:gd name="connsiteX2" fmla="*/ 21772 w 67135"/>
                  <a:gd name="connsiteY2" fmla="*/ 83304 h 84305"/>
                  <a:gd name="connsiteX3" fmla="*/ 28894 w 67135"/>
                  <a:gd name="connsiteY3" fmla="*/ 84263 h 84305"/>
                  <a:gd name="connsiteX4" fmla="*/ 48345 w 67135"/>
                  <a:gd name="connsiteY4" fmla="*/ 76866 h 84305"/>
                  <a:gd name="connsiteX5" fmla="*/ 64919 w 67135"/>
                  <a:gd name="connsiteY5" fmla="*/ 50978 h 84305"/>
                  <a:gd name="connsiteX6" fmla="*/ 45195 w 67135"/>
                  <a:gd name="connsiteY6" fmla="*/ 981 h 84305"/>
                  <a:gd name="connsiteX7" fmla="*/ 51222 w 67135"/>
                  <a:gd name="connsiteY7" fmla="*/ 47142 h 84305"/>
                  <a:gd name="connsiteX8" fmla="*/ 39579 w 67135"/>
                  <a:gd name="connsiteY8" fmla="*/ 65771 h 84305"/>
                  <a:gd name="connsiteX9" fmla="*/ 25881 w 67135"/>
                  <a:gd name="connsiteY9" fmla="*/ 69607 h 84305"/>
                  <a:gd name="connsiteX10" fmla="*/ 16018 w 67135"/>
                  <a:gd name="connsiteY10" fmla="*/ 37143 h 84305"/>
                  <a:gd name="connsiteX11" fmla="*/ 38346 w 67135"/>
                  <a:gd name="connsiteY11" fmla="*/ 14131 h 84305"/>
                  <a:gd name="connsiteX12" fmla="*/ 41496 w 67135"/>
                  <a:gd name="connsiteY12" fmla="*/ 14131 h 84305"/>
                  <a:gd name="connsiteX13" fmla="*/ 51222 w 67135"/>
                  <a:gd name="connsiteY13" fmla="*/ 47142 h 8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5" h="84305">
                    <a:moveTo>
                      <a:pt x="45195" y="981"/>
                    </a:moveTo>
                    <a:cubicBezTo>
                      <a:pt x="27662" y="-4087"/>
                      <a:pt x="8759" y="10159"/>
                      <a:pt x="2184" y="33171"/>
                    </a:cubicBezTo>
                    <a:cubicBezTo>
                      <a:pt x="-4391" y="56183"/>
                      <a:pt x="4238" y="78236"/>
                      <a:pt x="21772" y="83304"/>
                    </a:cubicBezTo>
                    <a:cubicBezTo>
                      <a:pt x="24086" y="83962"/>
                      <a:pt x="26484" y="84277"/>
                      <a:pt x="28894" y="84263"/>
                    </a:cubicBezTo>
                    <a:cubicBezTo>
                      <a:pt x="36045" y="84154"/>
                      <a:pt x="42921" y="81537"/>
                      <a:pt x="48345" y="76866"/>
                    </a:cubicBezTo>
                    <a:cubicBezTo>
                      <a:pt x="56440" y="70182"/>
                      <a:pt x="62248" y="61128"/>
                      <a:pt x="64919" y="50978"/>
                    </a:cubicBezTo>
                    <a:cubicBezTo>
                      <a:pt x="71494" y="27966"/>
                      <a:pt x="62865" y="5912"/>
                      <a:pt x="45195" y="981"/>
                    </a:cubicBezTo>
                    <a:close/>
                    <a:moveTo>
                      <a:pt x="51222" y="47142"/>
                    </a:moveTo>
                    <a:cubicBezTo>
                      <a:pt x="49290" y="54375"/>
                      <a:pt x="45236" y="60868"/>
                      <a:pt x="39579" y="65771"/>
                    </a:cubicBezTo>
                    <a:cubicBezTo>
                      <a:pt x="35866" y="69114"/>
                      <a:pt x="30798" y="70538"/>
                      <a:pt x="25881" y="69607"/>
                    </a:cubicBezTo>
                    <a:cubicBezTo>
                      <a:pt x="16292" y="66867"/>
                      <a:pt x="12183" y="51937"/>
                      <a:pt x="16018" y="37143"/>
                    </a:cubicBezTo>
                    <a:cubicBezTo>
                      <a:pt x="19854" y="22350"/>
                      <a:pt x="29716" y="14131"/>
                      <a:pt x="38346" y="14131"/>
                    </a:cubicBezTo>
                    <a:lnTo>
                      <a:pt x="41496" y="14131"/>
                    </a:lnTo>
                    <a:cubicBezTo>
                      <a:pt x="50947" y="17555"/>
                      <a:pt x="55468" y="32212"/>
                      <a:pt x="51222" y="47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D68107ED-6ED6-4F04-8C0C-673EF4DC437C}"/>
                  </a:ext>
                </a:extLst>
              </p:cNvPr>
              <p:cNvSpPr/>
              <p:nvPr/>
            </p:nvSpPr>
            <p:spPr>
              <a:xfrm>
                <a:off x="11708236" y="4077645"/>
                <a:ext cx="23834" cy="32189"/>
              </a:xfrm>
              <a:custGeom>
                <a:avLst/>
                <a:gdLst>
                  <a:gd name="connsiteX0" fmla="*/ 11900 w 23834"/>
                  <a:gd name="connsiteY0" fmla="*/ 32148 h 32189"/>
                  <a:gd name="connsiteX1" fmla="*/ 23817 w 23834"/>
                  <a:gd name="connsiteY1" fmla="*/ 15985 h 32189"/>
                  <a:gd name="connsiteX2" fmla="*/ 11900 w 23834"/>
                  <a:gd name="connsiteY2" fmla="*/ -42 h 32189"/>
                  <a:gd name="connsiteX3" fmla="*/ -17 w 23834"/>
                  <a:gd name="connsiteY3" fmla="*/ 15985 h 32189"/>
                  <a:gd name="connsiteX4" fmla="*/ 11900 w 23834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4" h="32189">
                    <a:moveTo>
                      <a:pt x="11900" y="32148"/>
                    </a:moveTo>
                    <a:cubicBezTo>
                      <a:pt x="18475" y="32148"/>
                      <a:pt x="23817" y="25025"/>
                      <a:pt x="23817" y="15985"/>
                    </a:cubicBezTo>
                    <a:cubicBezTo>
                      <a:pt x="23817" y="6944"/>
                      <a:pt x="18475" y="-42"/>
                      <a:pt x="11900" y="-42"/>
                    </a:cubicBezTo>
                    <a:cubicBezTo>
                      <a:pt x="5325" y="-42"/>
                      <a:pt x="-17" y="7081"/>
                      <a:pt x="-17" y="15985"/>
                    </a:cubicBezTo>
                    <a:cubicBezTo>
                      <a:pt x="-17" y="24888"/>
                      <a:pt x="5325" y="32148"/>
                      <a:pt x="11900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DE9B966-E153-4FB8-AB5C-771AC8F51B96}"/>
                  </a:ext>
                </a:extLst>
              </p:cNvPr>
              <p:cNvSpPr/>
              <p:nvPr/>
            </p:nvSpPr>
            <p:spPr>
              <a:xfrm>
                <a:off x="11710702" y="4120108"/>
                <a:ext cx="23696" cy="32326"/>
              </a:xfrm>
              <a:custGeom>
                <a:avLst/>
                <a:gdLst>
                  <a:gd name="connsiteX0" fmla="*/ 11763 w 23696"/>
                  <a:gd name="connsiteY0" fmla="*/ -42 h 32326"/>
                  <a:gd name="connsiteX1" fmla="*/ -17 w 23696"/>
                  <a:gd name="connsiteY1" fmla="*/ 16122 h 32326"/>
                  <a:gd name="connsiteX2" fmla="*/ 11763 w 23696"/>
                  <a:gd name="connsiteY2" fmla="*/ 32285 h 32326"/>
                  <a:gd name="connsiteX3" fmla="*/ 23680 w 23696"/>
                  <a:gd name="connsiteY3" fmla="*/ 16122 h 32326"/>
                  <a:gd name="connsiteX4" fmla="*/ 11763 w 23696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6" h="32326">
                    <a:moveTo>
                      <a:pt x="11763" y="-42"/>
                    </a:moveTo>
                    <a:cubicBezTo>
                      <a:pt x="5188" y="-42"/>
                      <a:pt x="-17" y="7218"/>
                      <a:pt x="-17" y="16122"/>
                    </a:cubicBezTo>
                    <a:cubicBezTo>
                      <a:pt x="-17" y="25025"/>
                      <a:pt x="5188" y="32285"/>
                      <a:pt x="11763" y="32285"/>
                    </a:cubicBezTo>
                    <a:cubicBezTo>
                      <a:pt x="18338" y="32285"/>
                      <a:pt x="23680" y="25025"/>
                      <a:pt x="23680" y="16122"/>
                    </a:cubicBezTo>
                    <a:cubicBezTo>
                      <a:pt x="23680" y="7218"/>
                      <a:pt x="17653" y="-42"/>
                      <a:pt x="1176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076AB45-DC98-478F-9F8C-B39359871E59}"/>
                  </a:ext>
                </a:extLst>
              </p:cNvPr>
              <p:cNvSpPr/>
              <p:nvPr/>
            </p:nvSpPr>
            <p:spPr>
              <a:xfrm>
                <a:off x="11786228" y="3976967"/>
                <a:ext cx="79669" cy="295733"/>
              </a:xfrm>
              <a:custGeom>
                <a:avLst/>
                <a:gdLst>
                  <a:gd name="connsiteX0" fmla="*/ 79652 w 79669"/>
                  <a:gd name="connsiteY0" fmla="*/ 10780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780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054"/>
                      <a:pt x="-56777" y="112827"/>
                      <a:pt x="31162" y="295692"/>
                    </a:cubicBezTo>
                    <a:lnTo>
                      <a:pt x="44038" y="289528"/>
                    </a:lnTo>
                    <a:cubicBezTo>
                      <a:pt x="-39244" y="116526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040BF068-6FA6-496A-A391-5EA53072C3FD}"/>
                  </a:ext>
                </a:extLst>
              </p:cNvPr>
              <p:cNvSpPr/>
              <p:nvPr/>
            </p:nvSpPr>
            <p:spPr>
              <a:xfrm>
                <a:off x="12234776" y="3974912"/>
                <a:ext cx="57363" cy="297103"/>
              </a:xfrm>
              <a:custGeom>
                <a:avLst/>
                <a:gdLst>
                  <a:gd name="connsiteX0" fmla="*/ -17 w 57363"/>
                  <a:gd name="connsiteY0" fmla="*/ 8999 h 297103"/>
                  <a:gd name="connsiteX1" fmla="*/ -17 w 57363"/>
                  <a:gd name="connsiteY1" fmla="*/ 289802 h 297103"/>
                  <a:gd name="connsiteX2" fmla="*/ 12174 w 57363"/>
                  <a:gd name="connsiteY2" fmla="*/ 297062 h 297103"/>
                  <a:gd name="connsiteX3" fmla="*/ 12174 w 57363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3" h="297103">
                    <a:moveTo>
                      <a:pt x="-17" y="8999"/>
                    </a:moveTo>
                    <a:cubicBezTo>
                      <a:pt x="942" y="10095"/>
                      <a:pt x="95867" y="129265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A48BB831-635E-48C1-9186-9668FDCBFC19}"/>
                  </a:ext>
                </a:extLst>
              </p:cNvPr>
              <p:cNvSpPr/>
              <p:nvPr/>
            </p:nvSpPr>
            <p:spPr>
              <a:xfrm>
                <a:off x="11816421" y="4060979"/>
                <a:ext cx="129744" cy="116258"/>
              </a:xfrm>
              <a:custGeom>
                <a:avLst/>
                <a:gdLst>
                  <a:gd name="connsiteX0" fmla="*/ 86443 w 129744"/>
                  <a:gd name="connsiteY0" fmla="*/ 46211 h 116258"/>
                  <a:gd name="connsiteX1" fmla="*/ 98634 w 129744"/>
                  <a:gd name="connsiteY1" fmla="*/ 22377 h 116258"/>
                  <a:gd name="connsiteX2" fmla="*/ 103291 w 129744"/>
                  <a:gd name="connsiteY2" fmla="*/ 15802 h 116258"/>
                  <a:gd name="connsiteX3" fmla="*/ 116030 w 129744"/>
                  <a:gd name="connsiteY3" fmla="*/ 53882 h 116258"/>
                  <a:gd name="connsiteX4" fmla="*/ 129728 w 129744"/>
                  <a:gd name="connsiteY4" fmla="*/ 51827 h 116258"/>
                  <a:gd name="connsiteX5" fmla="*/ 105757 w 129744"/>
                  <a:gd name="connsiteY5" fmla="*/ 1693 h 116258"/>
                  <a:gd name="connsiteX6" fmla="*/ 85895 w 129744"/>
                  <a:gd name="connsiteY6" fmla="*/ 15391 h 116258"/>
                  <a:gd name="connsiteX7" fmla="*/ 84115 w 129744"/>
                  <a:gd name="connsiteY7" fmla="*/ 18815 h 116258"/>
                  <a:gd name="connsiteX8" fmla="*/ 74800 w 129744"/>
                  <a:gd name="connsiteY8" fmla="*/ 5118 h 116258"/>
                  <a:gd name="connsiteX9" fmla="*/ 55076 w 129744"/>
                  <a:gd name="connsiteY9" fmla="*/ 1008 h 116258"/>
                  <a:gd name="connsiteX10" fmla="*/ 26173 w 129744"/>
                  <a:gd name="connsiteY10" fmla="*/ 49909 h 116258"/>
                  <a:gd name="connsiteX11" fmla="*/ 39871 w 129744"/>
                  <a:gd name="connsiteY11" fmla="*/ 53060 h 116258"/>
                  <a:gd name="connsiteX12" fmla="*/ 59733 w 129744"/>
                  <a:gd name="connsiteY12" fmla="*/ 14432 h 116258"/>
                  <a:gd name="connsiteX13" fmla="*/ 65897 w 129744"/>
                  <a:gd name="connsiteY13" fmla="*/ 16213 h 116258"/>
                  <a:gd name="connsiteX14" fmla="*/ 72335 w 129744"/>
                  <a:gd name="connsiteY14" fmla="*/ 41280 h 116258"/>
                  <a:gd name="connsiteX15" fmla="*/ 70417 w 129744"/>
                  <a:gd name="connsiteY15" fmla="*/ 46211 h 116258"/>
                  <a:gd name="connsiteX16" fmla="*/ 29324 w 129744"/>
                  <a:gd name="connsiteY16" fmla="*/ 100043 h 116258"/>
                  <a:gd name="connsiteX17" fmla="*/ 15626 w 129744"/>
                  <a:gd name="connsiteY17" fmla="*/ 92783 h 116258"/>
                  <a:gd name="connsiteX18" fmla="*/ 14804 w 129744"/>
                  <a:gd name="connsiteY18" fmla="*/ 85660 h 116258"/>
                  <a:gd name="connsiteX19" fmla="*/ 1107 w 129744"/>
                  <a:gd name="connsiteY19" fmla="*/ 80866 h 116258"/>
                  <a:gd name="connsiteX20" fmla="*/ 2887 w 129744"/>
                  <a:gd name="connsiteY20" fmla="*/ 99632 h 116258"/>
                  <a:gd name="connsiteX21" fmla="*/ 26858 w 129744"/>
                  <a:gd name="connsiteY21" fmla="*/ 113330 h 116258"/>
                  <a:gd name="connsiteX22" fmla="*/ 31653 w 129744"/>
                  <a:gd name="connsiteY22" fmla="*/ 113330 h 116258"/>
                  <a:gd name="connsiteX23" fmla="*/ 67266 w 129744"/>
                  <a:gd name="connsiteY23" fmla="*/ 83880 h 116258"/>
                  <a:gd name="connsiteX24" fmla="*/ 72882 w 129744"/>
                  <a:gd name="connsiteY24" fmla="*/ 109494 h 116258"/>
                  <a:gd name="connsiteX25" fmla="*/ 91648 w 129744"/>
                  <a:gd name="connsiteY25" fmla="*/ 116206 h 116258"/>
                  <a:gd name="connsiteX26" fmla="*/ 100415 w 129744"/>
                  <a:gd name="connsiteY26" fmla="*/ 115110 h 116258"/>
                  <a:gd name="connsiteX27" fmla="*/ 127810 w 129744"/>
                  <a:gd name="connsiteY27" fmla="*/ 94975 h 116258"/>
                  <a:gd name="connsiteX28" fmla="*/ 114797 w 129744"/>
                  <a:gd name="connsiteY28" fmla="*/ 89496 h 116258"/>
                  <a:gd name="connsiteX29" fmla="*/ 96853 w 129744"/>
                  <a:gd name="connsiteY29" fmla="*/ 101276 h 116258"/>
                  <a:gd name="connsiteX30" fmla="*/ 81786 w 129744"/>
                  <a:gd name="connsiteY30" fmla="*/ 98810 h 116258"/>
                  <a:gd name="connsiteX31" fmla="*/ 83293 w 129744"/>
                  <a:gd name="connsiteY31" fmla="*/ 68949 h 116258"/>
                  <a:gd name="connsiteX32" fmla="*/ 86443 w 129744"/>
                  <a:gd name="connsiteY32" fmla="*/ 46211 h 116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744" h="116258">
                    <a:moveTo>
                      <a:pt x="86443" y="46211"/>
                    </a:moveTo>
                    <a:cubicBezTo>
                      <a:pt x="90415" y="37855"/>
                      <a:pt x="94525" y="29500"/>
                      <a:pt x="98634" y="22377"/>
                    </a:cubicBezTo>
                    <a:cubicBezTo>
                      <a:pt x="99949" y="20021"/>
                      <a:pt x="101511" y="17816"/>
                      <a:pt x="103291" y="15802"/>
                    </a:cubicBezTo>
                    <a:cubicBezTo>
                      <a:pt x="110688" y="27212"/>
                      <a:pt x="115072" y="40321"/>
                      <a:pt x="116030" y="53882"/>
                    </a:cubicBezTo>
                    <a:lnTo>
                      <a:pt x="129728" y="51827"/>
                    </a:lnTo>
                    <a:cubicBezTo>
                      <a:pt x="127673" y="38129"/>
                      <a:pt x="121235" y="4707"/>
                      <a:pt x="105757" y="1693"/>
                    </a:cubicBezTo>
                    <a:cubicBezTo>
                      <a:pt x="98497" y="461"/>
                      <a:pt x="92059" y="4981"/>
                      <a:pt x="85895" y="15391"/>
                    </a:cubicBezTo>
                    <a:lnTo>
                      <a:pt x="84115" y="18815"/>
                    </a:lnTo>
                    <a:cubicBezTo>
                      <a:pt x="82498" y="13391"/>
                      <a:pt x="79238" y="8611"/>
                      <a:pt x="74800" y="5118"/>
                    </a:cubicBezTo>
                    <a:cubicBezTo>
                      <a:pt x="69458" y="269"/>
                      <a:pt x="61911" y="-1306"/>
                      <a:pt x="55076" y="1008"/>
                    </a:cubicBezTo>
                    <a:cubicBezTo>
                      <a:pt x="36721" y="7446"/>
                      <a:pt x="27680" y="42786"/>
                      <a:pt x="26173" y="49909"/>
                    </a:cubicBezTo>
                    <a:lnTo>
                      <a:pt x="39871" y="53060"/>
                    </a:lnTo>
                    <a:cubicBezTo>
                      <a:pt x="43022" y="39362"/>
                      <a:pt x="51514" y="17309"/>
                      <a:pt x="59733" y="14432"/>
                    </a:cubicBezTo>
                    <a:cubicBezTo>
                      <a:pt x="60555" y="14432"/>
                      <a:pt x="62335" y="13473"/>
                      <a:pt x="65897" y="16213"/>
                    </a:cubicBezTo>
                    <a:cubicBezTo>
                      <a:pt x="71773" y="23130"/>
                      <a:pt x="74157" y="32376"/>
                      <a:pt x="72335" y="41280"/>
                    </a:cubicBezTo>
                    <a:lnTo>
                      <a:pt x="70417" y="46211"/>
                    </a:lnTo>
                    <a:cubicBezTo>
                      <a:pt x="57815" y="72784"/>
                      <a:pt x="43022" y="102919"/>
                      <a:pt x="29324" y="100043"/>
                    </a:cubicBezTo>
                    <a:cubicBezTo>
                      <a:pt x="23982" y="99509"/>
                      <a:pt x="19064" y="96892"/>
                      <a:pt x="15626" y="92783"/>
                    </a:cubicBezTo>
                    <a:cubicBezTo>
                      <a:pt x="14407" y="90619"/>
                      <a:pt x="14120" y="88044"/>
                      <a:pt x="14804" y="85660"/>
                    </a:cubicBezTo>
                    <a:lnTo>
                      <a:pt x="1107" y="80866"/>
                    </a:lnTo>
                    <a:cubicBezTo>
                      <a:pt x="-866" y="87099"/>
                      <a:pt x="-222" y="93879"/>
                      <a:pt x="2887" y="99632"/>
                    </a:cubicBezTo>
                    <a:cubicBezTo>
                      <a:pt x="8462" y="107508"/>
                      <a:pt x="17243" y="112521"/>
                      <a:pt x="26858" y="113330"/>
                    </a:cubicBezTo>
                    <a:cubicBezTo>
                      <a:pt x="28447" y="113453"/>
                      <a:pt x="30063" y="113453"/>
                      <a:pt x="31653" y="113330"/>
                    </a:cubicBezTo>
                    <a:cubicBezTo>
                      <a:pt x="46035" y="113330"/>
                      <a:pt x="57267" y="100728"/>
                      <a:pt x="67266" y="83880"/>
                    </a:cubicBezTo>
                    <a:cubicBezTo>
                      <a:pt x="64938" y="92824"/>
                      <a:pt x="67020" y="102344"/>
                      <a:pt x="72882" y="109494"/>
                    </a:cubicBezTo>
                    <a:cubicBezTo>
                      <a:pt x="78074" y="114014"/>
                      <a:pt x="84772" y="116398"/>
                      <a:pt x="91648" y="116206"/>
                    </a:cubicBezTo>
                    <a:cubicBezTo>
                      <a:pt x="94607" y="116165"/>
                      <a:pt x="97539" y="115809"/>
                      <a:pt x="100415" y="115110"/>
                    </a:cubicBezTo>
                    <a:cubicBezTo>
                      <a:pt x="112085" y="112795"/>
                      <a:pt x="122112" y="105412"/>
                      <a:pt x="127810" y="94975"/>
                    </a:cubicBezTo>
                    <a:lnTo>
                      <a:pt x="114797" y="89496"/>
                    </a:lnTo>
                    <a:cubicBezTo>
                      <a:pt x="110661" y="95701"/>
                      <a:pt x="104182" y="99947"/>
                      <a:pt x="96853" y="101276"/>
                    </a:cubicBezTo>
                    <a:cubicBezTo>
                      <a:pt x="91717" y="102837"/>
                      <a:pt x="86155" y="101933"/>
                      <a:pt x="81786" y="98810"/>
                    </a:cubicBezTo>
                    <a:cubicBezTo>
                      <a:pt x="78909" y="96207"/>
                      <a:pt x="81786" y="78537"/>
                      <a:pt x="83293" y="68949"/>
                    </a:cubicBezTo>
                    <a:cubicBezTo>
                      <a:pt x="84799" y="59361"/>
                      <a:pt x="85895" y="53745"/>
                      <a:pt x="86443" y="46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7CD5D9D-D4A5-479B-88C7-31C2E4FED62B}"/>
                  </a:ext>
                </a:extLst>
              </p:cNvPr>
              <p:cNvSpPr/>
              <p:nvPr/>
            </p:nvSpPr>
            <p:spPr>
              <a:xfrm>
                <a:off x="11952381" y="4149147"/>
                <a:ext cx="58549" cy="68094"/>
              </a:xfrm>
              <a:custGeom>
                <a:avLst/>
                <a:gdLst>
                  <a:gd name="connsiteX0" fmla="*/ 51298 w 58549"/>
                  <a:gd name="connsiteY0" fmla="*/ 8588 h 68094"/>
                  <a:gd name="connsiteX1" fmla="*/ 40751 w 58549"/>
                  <a:gd name="connsiteY1" fmla="*/ 12697 h 68094"/>
                  <a:gd name="connsiteX2" fmla="*/ 23492 w 58549"/>
                  <a:gd name="connsiteY2" fmla="*/ 30367 h 68094"/>
                  <a:gd name="connsiteX3" fmla="*/ 20205 w 58549"/>
                  <a:gd name="connsiteY3" fmla="*/ 33381 h 68094"/>
                  <a:gd name="connsiteX4" fmla="*/ 14314 w 58549"/>
                  <a:gd name="connsiteY4" fmla="*/ -42 h 68094"/>
                  <a:gd name="connsiteX5" fmla="*/ 617 w 58549"/>
                  <a:gd name="connsiteY5" fmla="*/ 3109 h 68094"/>
                  <a:gd name="connsiteX6" fmla="*/ 7054 w 58549"/>
                  <a:gd name="connsiteY6" fmla="*/ 46805 h 68094"/>
                  <a:gd name="connsiteX7" fmla="*/ 617 w 58549"/>
                  <a:gd name="connsiteY7" fmla="*/ 62694 h 68094"/>
                  <a:gd name="connsiteX8" fmla="*/ 9246 w 58549"/>
                  <a:gd name="connsiteY8" fmla="*/ 68036 h 68094"/>
                  <a:gd name="connsiteX9" fmla="*/ 17465 w 58549"/>
                  <a:gd name="connsiteY9" fmla="*/ 64064 h 68094"/>
                  <a:gd name="connsiteX10" fmla="*/ 20889 w 58549"/>
                  <a:gd name="connsiteY10" fmla="*/ 52832 h 68094"/>
                  <a:gd name="connsiteX11" fmla="*/ 33354 w 58549"/>
                  <a:gd name="connsiteY11" fmla="*/ 40641 h 68094"/>
                  <a:gd name="connsiteX12" fmla="*/ 44449 w 58549"/>
                  <a:gd name="connsiteY12" fmla="*/ 29956 h 68094"/>
                  <a:gd name="connsiteX13" fmla="*/ 42943 w 58549"/>
                  <a:gd name="connsiteY13" fmla="*/ 63790 h 68094"/>
                  <a:gd name="connsiteX14" fmla="*/ 56641 w 58549"/>
                  <a:gd name="connsiteY14" fmla="*/ 65023 h 68094"/>
                  <a:gd name="connsiteX15" fmla="*/ 51298 w 58549"/>
                  <a:gd name="connsiteY15" fmla="*/ 8588 h 6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549" h="68094">
                    <a:moveTo>
                      <a:pt x="51298" y="8588"/>
                    </a:moveTo>
                    <a:cubicBezTo>
                      <a:pt x="47257" y="7205"/>
                      <a:pt x="42792" y="8930"/>
                      <a:pt x="40751" y="12697"/>
                    </a:cubicBezTo>
                    <a:cubicBezTo>
                      <a:pt x="35382" y="18957"/>
                      <a:pt x="29615" y="24847"/>
                      <a:pt x="23492" y="30367"/>
                    </a:cubicBezTo>
                    <a:lnTo>
                      <a:pt x="20205" y="33381"/>
                    </a:lnTo>
                    <a:cubicBezTo>
                      <a:pt x="18917" y="22135"/>
                      <a:pt x="16958" y="10971"/>
                      <a:pt x="14314" y="-42"/>
                    </a:cubicBezTo>
                    <a:lnTo>
                      <a:pt x="617" y="3109"/>
                    </a:lnTo>
                    <a:cubicBezTo>
                      <a:pt x="4069" y="17451"/>
                      <a:pt x="6219" y="32080"/>
                      <a:pt x="7054" y="46805"/>
                    </a:cubicBezTo>
                    <a:cubicBezTo>
                      <a:pt x="754" y="53927"/>
                      <a:pt x="-1164" y="58174"/>
                      <a:pt x="617" y="62694"/>
                    </a:cubicBezTo>
                    <a:cubicBezTo>
                      <a:pt x="2069" y="66132"/>
                      <a:pt x="5520" y="68269"/>
                      <a:pt x="9246" y="68036"/>
                    </a:cubicBezTo>
                    <a:cubicBezTo>
                      <a:pt x="12465" y="68091"/>
                      <a:pt x="15506" y="66611"/>
                      <a:pt x="17465" y="64064"/>
                    </a:cubicBezTo>
                    <a:cubicBezTo>
                      <a:pt x="19616" y="60708"/>
                      <a:pt x="20794" y="56818"/>
                      <a:pt x="20889" y="52832"/>
                    </a:cubicBezTo>
                    <a:lnTo>
                      <a:pt x="33354" y="40641"/>
                    </a:lnTo>
                    <a:lnTo>
                      <a:pt x="44449" y="29956"/>
                    </a:lnTo>
                    <a:cubicBezTo>
                      <a:pt x="44449" y="38997"/>
                      <a:pt x="44449" y="52284"/>
                      <a:pt x="42943" y="63790"/>
                    </a:cubicBezTo>
                    <a:lnTo>
                      <a:pt x="56641" y="65023"/>
                    </a:lnTo>
                    <a:cubicBezTo>
                      <a:pt x="61572" y="12834"/>
                      <a:pt x="55818" y="10232"/>
                      <a:pt x="51298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FF79BA12-273D-461E-9A04-D216C37AFCC7}"/>
                  </a:ext>
                </a:extLst>
              </p:cNvPr>
              <p:cNvSpPr/>
              <p:nvPr/>
            </p:nvSpPr>
            <p:spPr>
              <a:xfrm>
                <a:off x="10523522" y="4078740"/>
                <a:ext cx="165057" cy="171358"/>
              </a:xfrm>
              <a:custGeom>
                <a:avLst/>
                <a:gdLst>
                  <a:gd name="connsiteX0" fmla="*/ 105729 w 165057"/>
                  <a:gd name="connsiteY0" fmla="*/ 145154 h 171358"/>
                  <a:gd name="connsiteX1" fmla="*/ 101894 w 165057"/>
                  <a:gd name="connsiteY1" fmla="*/ 151592 h 171358"/>
                  <a:gd name="connsiteX2" fmla="*/ 91894 w 165057"/>
                  <a:gd name="connsiteY2" fmla="*/ 123238 h 171358"/>
                  <a:gd name="connsiteX3" fmla="*/ 85183 w 165057"/>
                  <a:gd name="connsiteY3" fmla="*/ 31052 h 171358"/>
                  <a:gd name="connsiteX4" fmla="*/ 79156 w 165057"/>
                  <a:gd name="connsiteY4" fmla="*/ 24066 h 171358"/>
                  <a:gd name="connsiteX5" fmla="*/ 71348 w 165057"/>
                  <a:gd name="connsiteY5" fmla="*/ 29135 h 171358"/>
                  <a:gd name="connsiteX6" fmla="*/ 27789 w 165057"/>
                  <a:gd name="connsiteY6" fmla="*/ 144743 h 171358"/>
                  <a:gd name="connsiteX7" fmla="*/ 16557 w 165057"/>
                  <a:gd name="connsiteY7" fmla="*/ 156934 h 171358"/>
                  <a:gd name="connsiteX8" fmla="*/ 13407 w 165057"/>
                  <a:gd name="connsiteY8" fmla="*/ 152688 h 171358"/>
                  <a:gd name="connsiteX9" fmla="*/ 6695 w 165057"/>
                  <a:gd name="connsiteY9" fmla="*/ 155153 h 171358"/>
                  <a:gd name="connsiteX10" fmla="*/ -17 w 165057"/>
                  <a:gd name="connsiteY10" fmla="*/ 157619 h 171358"/>
                  <a:gd name="connsiteX11" fmla="*/ 15050 w 165057"/>
                  <a:gd name="connsiteY11" fmla="*/ 171317 h 171358"/>
                  <a:gd name="connsiteX12" fmla="*/ 16557 w 165057"/>
                  <a:gd name="connsiteY12" fmla="*/ 171317 h 171358"/>
                  <a:gd name="connsiteX13" fmla="*/ 39980 w 165057"/>
                  <a:gd name="connsiteY13" fmla="*/ 152277 h 171358"/>
                  <a:gd name="connsiteX14" fmla="*/ 72170 w 165057"/>
                  <a:gd name="connsiteY14" fmla="*/ 73378 h 171358"/>
                  <a:gd name="connsiteX15" fmla="*/ 77923 w 165057"/>
                  <a:gd name="connsiteY15" fmla="*/ 126114 h 171358"/>
                  <a:gd name="connsiteX16" fmla="*/ 99976 w 165057"/>
                  <a:gd name="connsiteY16" fmla="*/ 165975 h 171358"/>
                  <a:gd name="connsiteX17" fmla="*/ 118468 w 165057"/>
                  <a:gd name="connsiteY17" fmla="*/ 152277 h 171358"/>
                  <a:gd name="connsiteX18" fmla="*/ 165040 w 165057"/>
                  <a:gd name="connsiteY18" fmla="*/ 2424 h 171358"/>
                  <a:gd name="connsiteX19" fmla="*/ 151342 w 165057"/>
                  <a:gd name="connsiteY19" fmla="*/ -42 h 171358"/>
                  <a:gd name="connsiteX20" fmla="*/ 105729 w 165057"/>
                  <a:gd name="connsiteY20" fmla="*/ 145154 h 17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057" h="171358">
                    <a:moveTo>
                      <a:pt x="105729" y="145154"/>
                    </a:moveTo>
                    <a:cubicBezTo>
                      <a:pt x="104606" y="147387"/>
                      <a:pt x="103319" y="149537"/>
                      <a:pt x="101894" y="151592"/>
                    </a:cubicBezTo>
                    <a:cubicBezTo>
                      <a:pt x="96168" y="143168"/>
                      <a:pt x="92730" y="133388"/>
                      <a:pt x="91894" y="123238"/>
                    </a:cubicBezTo>
                    <a:cubicBezTo>
                      <a:pt x="87402" y="92719"/>
                      <a:pt x="85155" y="61900"/>
                      <a:pt x="85183" y="31052"/>
                    </a:cubicBezTo>
                    <a:cubicBezTo>
                      <a:pt x="85155" y="27559"/>
                      <a:pt x="82608" y="24601"/>
                      <a:pt x="79156" y="24066"/>
                    </a:cubicBezTo>
                    <a:cubicBezTo>
                      <a:pt x="75663" y="23587"/>
                      <a:pt x="72334" y="25738"/>
                      <a:pt x="71348" y="29135"/>
                    </a:cubicBezTo>
                    <a:cubicBezTo>
                      <a:pt x="71348" y="29956"/>
                      <a:pt x="45870" y="115293"/>
                      <a:pt x="27789" y="144743"/>
                    </a:cubicBezTo>
                    <a:cubicBezTo>
                      <a:pt x="20529" y="156660"/>
                      <a:pt x="16557" y="156934"/>
                      <a:pt x="16557" y="156934"/>
                    </a:cubicBezTo>
                    <a:cubicBezTo>
                      <a:pt x="15050" y="155921"/>
                      <a:pt x="13941" y="154428"/>
                      <a:pt x="13407" y="152688"/>
                    </a:cubicBezTo>
                    <a:lnTo>
                      <a:pt x="6695" y="155153"/>
                    </a:lnTo>
                    <a:lnTo>
                      <a:pt x="-17" y="157619"/>
                    </a:lnTo>
                    <a:cubicBezTo>
                      <a:pt x="-17" y="158852"/>
                      <a:pt x="4777" y="169947"/>
                      <a:pt x="15050" y="171317"/>
                    </a:cubicBezTo>
                    <a:lnTo>
                      <a:pt x="16557" y="171317"/>
                    </a:lnTo>
                    <a:cubicBezTo>
                      <a:pt x="24502" y="171317"/>
                      <a:pt x="32173" y="165016"/>
                      <a:pt x="39980" y="152277"/>
                    </a:cubicBezTo>
                    <a:cubicBezTo>
                      <a:pt x="53075" y="127005"/>
                      <a:pt x="63841" y="100595"/>
                      <a:pt x="72170" y="73378"/>
                    </a:cubicBezTo>
                    <a:cubicBezTo>
                      <a:pt x="72937" y="91062"/>
                      <a:pt x="74855" y="108677"/>
                      <a:pt x="77923" y="126114"/>
                    </a:cubicBezTo>
                    <a:cubicBezTo>
                      <a:pt x="83128" y="152003"/>
                      <a:pt x="90114" y="164605"/>
                      <a:pt x="99976" y="165975"/>
                    </a:cubicBezTo>
                    <a:cubicBezTo>
                      <a:pt x="107099" y="167070"/>
                      <a:pt x="113674" y="162139"/>
                      <a:pt x="118468" y="152277"/>
                    </a:cubicBezTo>
                    <a:cubicBezTo>
                      <a:pt x="139987" y="104390"/>
                      <a:pt x="155630" y="54078"/>
                      <a:pt x="165040" y="2424"/>
                    </a:cubicBezTo>
                    <a:lnTo>
                      <a:pt x="151342" y="-42"/>
                    </a:lnTo>
                    <a:cubicBezTo>
                      <a:pt x="142056" y="50024"/>
                      <a:pt x="126741" y="98774"/>
                      <a:pt x="105729" y="14515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01DBB9DA-EA15-41BD-83A3-8AD377E25F6C}"/>
                  </a:ext>
                </a:extLst>
              </p:cNvPr>
              <p:cNvSpPr/>
              <p:nvPr/>
            </p:nvSpPr>
            <p:spPr>
              <a:xfrm>
                <a:off x="10705290" y="4159694"/>
                <a:ext cx="168780" cy="68762"/>
              </a:xfrm>
              <a:custGeom>
                <a:avLst/>
                <a:gdLst>
                  <a:gd name="connsiteX0" fmla="*/ 164219 w 168780"/>
                  <a:gd name="connsiteY0" fmla="*/ 25162 h 68762"/>
                  <a:gd name="connsiteX1" fmla="*/ 151343 w 168780"/>
                  <a:gd name="connsiteY1" fmla="*/ 19820 h 68762"/>
                  <a:gd name="connsiteX2" fmla="*/ 151343 w 168780"/>
                  <a:gd name="connsiteY2" fmla="*/ 19820 h 68762"/>
                  <a:gd name="connsiteX3" fmla="*/ 150658 w 168780"/>
                  <a:gd name="connsiteY3" fmla="*/ 19820 h 68762"/>
                  <a:gd name="connsiteX4" fmla="*/ 102990 w 168780"/>
                  <a:gd name="connsiteY4" fmla="*/ -42 h 68762"/>
                  <a:gd name="connsiteX5" fmla="*/ 97648 w 168780"/>
                  <a:gd name="connsiteY5" fmla="*/ 13656 h 68762"/>
                  <a:gd name="connsiteX6" fmla="*/ 113674 w 168780"/>
                  <a:gd name="connsiteY6" fmla="*/ 20368 h 68762"/>
                  <a:gd name="connsiteX7" fmla="*/ -17 w 168780"/>
                  <a:gd name="connsiteY7" fmla="*/ 20368 h 68762"/>
                  <a:gd name="connsiteX8" fmla="*/ -17 w 168780"/>
                  <a:gd name="connsiteY8" fmla="*/ 34066 h 68762"/>
                  <a:gd name="connsiteX9" fmla="*/ 136001 w 168780"/>
                  <a:gd name="connsiteY9" fmla="*/ 34066 h 68762"/>
                  <a:gd name="connsiteX10" fmla="*/ 94908 w 168780"/>
                  <a:gd name="connsiteY10" fmla="*/ 59817 h 68762"/>
                  <a:gd name="connsiteX11" fmla="*/ 106003 w 168780"/>
                  <a:gd name="connsiteY11" fmla="*/ 68721 h 68762"/>
                  <a:gd name="connsiteX12" fmla="*/ 163808 w 168780"/>
                  <a:gd name="connsiteY12" fmla="*/ 38723 h 68762"/>
                  <a:gd name="connsiteX13" fmla="*/ 168739 w 168780"/>
                  <a:gd name="connsiteY13" fmla="*/ 32285 h 68762"/>
                  <a:gd name="connsiteX14" fmla="*/ 164219 w 168780"/>
                  <a:gd name="connsiteY14" fmla="*/ 25162 h 6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8780" h="68762">
                    <a:moveTo>
                      <a:pt x="164219" y="25162"/>
                    </a:moveTo>
                    <a:lnTo>
                      <a:pt x="151343" y="19820"/>
                    </a:lnTo>
                    <a:lnTo>
                      <a:pt x="151343" y="19820"/>
                    </a:lnTo>
                    <a:lnTo>
                      <a:pt x="150658" y="19820"/>
                    </a:lnTo>
                    <a:lnTo>
                      <a:pt x="102990" y="-42"/>
                    </a:lnTo>
                    <a:lnTo>
                      <a:pt x="97648" y="13656"/>
                    </a:lnTo>
                    <a:lnTo>
                      <a:pt x="113674" y="20368"/>
                    </a:lnTo>
                    <a:lnTo>
                      <a:pt x="-17" y="20368"/>
                    </a:lnTo>
                    <a:lnTo>
                      <a:pt x="-17" y="34066"/>
                    </a:lnTo>
                    <a:lnTo>
                      <a:pt x="136001" y="34066"/>
                    </a:lnTo>
                    <a:cubicBezTo>
                      <a:pt x="120605" y="39586"/>
                      <a:pt x="106592" y="48380"/>
                      <a:pt x="94908" y="59817"/>
                    </a:cubicBezTo>
                    <a:lnTo>
                      <a:pt x="106003" y="68721"/>
                    </a:lnTo>
                    <a:cubicBezTo>
                      <a:pt x="116003" y="56256"/>
                      <a:pt x="151206" y="42832"/>
                      <a:pt x="163808" y="38723"/>
                    </a:cubicBezTo>
                    <a:cubicBezTo>
                      <a:pt x="166684" y="37887"/>
                      <a:pt x="168684" y="35285"/>
                      <a:pt x="168739" y="32285"/>
                    </a:cubicBezTo>
                    <a:cubicBezTo>
                      <a:pt x="168999" y="29162"/>
                      <a:pt x="167150" y="26258"/>
                      <a:pt x="164219" y="251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70B74DA1-77D7-466A-9E83-EE5F7040C0BB}"/>
                  </a:ext>
                </a:extLst>
              </p:cNvPr>
              <p:cNvSpPr/>
              <p:nvPr/>
            </p:nvSpPr>
            <p:spPr>
              <a:xfrm>
                <a:off x="10889199" y="4089818"/>
                <a:ext cx="125660" cy="181923"/>
              </a:xfrm>
              <a:custGeom>
                <a:avLst/>
                <a:gdLst>
                  <a:gd name="connsiteX0" fmla="*/ 93590 w 125660"/>
                  <a:gd name="connsiteY0" fmla="*/ 160650 h 181923"/>
                  <a:gd name="connsiteX1" fmla="*/ 81263 w 125660"/>
                  <a:gd name="connsiteY1" fmla="*/ 154623 h 181923"/>
                  <a:gd name="connsiteX2" fmla="*/ 50443 w 125660"/>
                  <a:gd name="connsiteY2" fmla="*/ 102709 h 181923"/>
                  <a:gd name="connsiteX3" fmla="*/ 70715 w 125660"/>
                  <a:gd name="connsiteY3" fmla="*/ 88052 h 181923"/>
                  <a:gd name="connsiteX4" fmla="*/ 92495 w 125660"/>
                  <a:gd name="connsiteY4" fmla="*/ 11619 h 181923"/>
                  <a:gd name="connsiteX5" fmla="*/ 74414 w 125660"/>
                  <a:gd name="connsiteY5" fmla="*/ -24 h 181923"/>
                  <a:gd name="connsiteX6" fmla="*/ 38115 w 125660"/>
                  <a:gd name="connsiteY6" fmla="*/ 30111 h 181923"/>
                  <a:gd name="connsiteX7" fmla="*/ 38937 w 125660"/>
                  <a:gd name="connsiteY7" fmla="*/ 20660 h 181923"/>
                  <a:gd name="connsiteX8" fmla="*/ 25239 w 125660"/>
                  <a:gd name="connsiteY8" fmla="*/ 19427 h 181923"/>
                  <a:gd name="connsiteX9" fmla="*/ 21815 w 125660"/>
                  <a:gd name="connsiteY9" fmla="*/ 58328 h 181923"/>
                  <a:gd name="connsiteX10" fmla="*/ 8117 w 125660"/>
                  <a:gd name="connsiteY10" fmla="*/ 87093 h 181923"/>
                  <a:gd name="connsiteX11" fmla="*/ 11952 w 125660"/>
                  <a:gd name="connsiteY11" fmla="*/ 178320 h 181923"/>
                  <a:gd name="connsiteX12" fmla="*/ 18116 w 125660"/>
                  <a:gd name="connsiteY12" fmla="*/ 181882 h 181923"/>
                  <a:gd name="connsiteX13" fmla="*/ 19760 w 125660"/>
                  <a:gd name="connsiteY13" fmla="*/ 181882 h 181923"/>
                  <a:gd name="connsiteX14" fmla="*/ 25239 w 125660"/>
                  <a:gd name="connsiteY14" fmla="*/ 175581 h 181923"/>
                  <a:gd name="connsiteX15" fmla="*/ 32088 w 125660"/>
                  <a:gd name="connsiteY15" fmla="*/ 96819 h 181923"/>
                  <a:gd name="connsiteX16" fmla="*/ 32910 w 125660"/>
                  <a:gd name="connsiteY16" fmla="*/ 98463 h 181923"/>
                  <a:gd name="connsiteX17" fmla="*/ 70715 w 125660"/>
                  <a:gd name="connsiteY17" fmla="*/ 164486 h 181923"/>
                  <a:gd name="connsiteX18" fmla="*/ 93864 w 125660"/>
                  <a:gd name="connsiteY18" fmla="*/ 175170 h 181923"/>
                  <a:gd name="connsiteX19" fmla="*/ 125643 w 125660"/>
                  <a:gd name="connsiteY19" fmla="*/ 157363 h 181923"/>
                  <a:gd name="connsiteX20" fmla="*/ 114685 w 125660"/>
                  <a:gd name="connsiteY20" fmla="*/ 148322 h 181923"/>
                  <a:gd name="connsiteX21" fmla="*/ 93590 w 125660"/>
                  <a:gd name="connsiteY21" fmla="*/ 160650 h 181923"/>
                  <a:gd name="connsiteX22" fmla="*/ 14691 w 125660"/>
                  <a:gd name="connsiteY22" fmla="*/ 134625 h 181923"/>
                  <a:gd name="connsiteX23" fmla="*/ 17157 w 125660"/>
                  <a:gd name="connsiteY23" fmla="*/ 105996 h 181923"/>
                  <a:gd name="connsiteX24" fmla="*/ 38800 w 125660"/>
                  <a:gd name="connsiteY24" fmla="*/ 85861 h 181923"/>
                  <a:gd name="connsiteX25" fmla="*/ 37019 w 125660"/>
                  <a:gd name="connsiteY25" fmla="*/ 85861 h 181923"/>
                  <a:gd name="connsiteX26" fmla="*/ 33046 w 125660"/>
                  <a:gd name="connsiteY26" fmla="*/ 88463 h 181923"/>
                  <a:gd name="connsiteX27" fmla="*/ 35375 w 125660"/>
                  <a:gd name="connsiteY27" fmla="*/ 61753 h 181923"/>
                  <a:gd name="connsiteX28" fmla="*/ 75373 w 125660"/>
                  <a:gd name="connsiteY28" fmla="*/ 13674 h 181923"/>
                  <a:gd name="connsiteX29" fmla="*/ 80166 w 125660"/>
                  <a:gd name="connsiteY29" fmla="*/ 17783 h 181923"/>
                  <a:gd name="connsiteX30" fmla="*/ 61127 w 125660"/>
                  <a:gd name="connsiteY30" fmla="*/ 77368 h 181923"/>
                  <a:gd name="connsiteX31" fmla="*/ 44964 w 125660"/>
                  <a:gd name="connsiteY31" fmla="*/ 89148 h 181923"/>
                  <a:gd name="connsiteX32" fmla="*/ 38800 w 125660"/>
                  <a:gd name="connsiteY32" fmla="*/ 85861 h 18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5660" h="181923">
                    <a:moveTo>
                      <a:pt x="93590" y="160650"/>
                    </a:moveTo>
                    <a:cubicBezTo>
                      <a:pt x="88824" y="160445"/>
                      <a:pt x="84358" y="158267"/>
                      <a:pt x="81263" y="154623"/>
                    </a:cubicBezTo>
                    <a:cubicBezTo>
                      <a:pt x="68551" y="138885"/>
                      <a:pt x="58168" y="121406"/>
                      <a:pt x="50443" y="102709"/>
                    </a:cubicBezTo>
                    <a:cubicBezTo>
                      <a:pt x="57990" y="99011"/>
                      <a:pt x="64839" y="94052"/>
                      <a:pt x="70715" y="88052"/>
                    </a:cubicBezTo>
                    <a:cubicBezTo>
                      <a:pt x="95097" y="65314"/>
                      <a:pt x="110986" y="46959"/>
                      <a:pt x="92495" y="11619"/>
                    </a:cubicBezTo>
                    <a:cubicBezTo>
                      <a:pt x="89536" y="4305"/>
                      <a:pt x="82303" y="-366"/>
                      <a:pt x="74414" y="-24"/>
                    </a:cubicBezTo>
                    <a:cubicBezTo>
                      <a:pt x="62633" y="-24"/>
                      <a:pt x="49758" y="13674"/>
                      <a:pt x="38115" y="30111"/>
                    </a:cubicBezTo>
                    <a:lnTo>
                      <a:pt x="38937" y="20660"/>
                    </a:lnTo>
                    <a:lnTo>
                      <a:pt x="25239" y="19427"/>
                    </a:lnTo>
                    <a:lnTo>
                      <a:pt x="21815" y="58328"/>
                    </a:lnTo>
                    <a:cubicBezTo>
                      <a:pt x="16746" y="67670"/>
                      <a:pt x="12171" y="77272"/>
                      <a:pt x="8117" y="87093"/>
                    </a:cubicBezTo>
                    <a:cubicBezTo>
                      <a:pt x="-3937" y="116612"/>
                      <a:pt x="-2540" y="149911"/>
                      <a:pt x="11952" y="178320"/>
                    </a:cubicBezTo>
                    <a:cubicBezTo>
                      <a:pt x="13267" y="180485"/>
                      <a:pt x="15582" y="181827"/>
                      <a:pt x="18116" y="181882"/>
                    </a:cubicBezTo>
                    <a:lnTo>
                      <a:pt x="19760" y="181882"/>
                    </a:lnTo>
                    <a:cubicBezTo>
                      <a:pt x="22760" y="181183"/>
                      <a:pt x="24965" y="178649"/>
                      <a:pt x="25239" y="175581"/>
                    </a:cubicBezTo>
                    <a:lnTo>
                      <a:pt x="32088" y="96819"/>
                    </a:lnTo>
                    <a:lnTo>
                      <a:pt x="32910" y="98463"/>
                    </a:lnTo>
                    <a:cubicBezTo>
                      <a:pt x="42046" y="122283"/>
                      <a:pt x="54798" y="144555"/>
                      <a:pt x="70715" y="164486"/>
                    </a:cubicBezTo>
                    <a:cubicBezTo>
                      <a:pt x="76482" y="171280"/>
                      <a:pt x="84947" y="175183"/>
                      <a:pt x="93864" y="175170"/>
                    </a:cubicBezTo>
                    <a:cubicBezTo>
                      <a:pt x="106315" y="173444"/>
                      <a:pt x="117671" y="167088"/>
                      <a:pt x="125643" y="157363"/>
                    </a:cubicBezTo>
                    <a:lnTo>
                      <a:pt x="114685" y="148322"/>
                    </a:lnTo>
                    <a:cubicBezTo>
                      <a:pt x="109343" y="154815"/>
                      <a:pt x="101864" y="159185"/>
                      <a:pt x="93590" y="160650"/>
                    </a:cubicBezTo>
                    <a:close/>
                    <a:moveTo>
                      <a:pt x="14691" y="134625"/>
                    </a:moveTo>
                    <a:cubicBezTo>
                      <a:pt x="14089" y="125009"/>
                      <a:pt x="14924" y="115366"/>
                      <a:pt x="17157" y="105996"/>
                    </a:cubicBezTo>
                    <a:close/>
                    <a:moveTo>
                      <a:pt x="38800" y="85861"/>
                    </a:moveTo>
                    <a:lnTo>
                      <a:pt x="37019" y="85861"/>
                    </a:lnTo>
                    <a:cubicBezTo>
                      <a:pt x="35444" y="86258"/>
                      <a:pt x="34047" y="87176"/>
                      <a:pt x="33046" y="88463"/>
                    </a:cubicBezTo>
                    <a:lnTo>
                      <a:pt x="35375" y="61753"/>
                    </a:lnTo>
                    <a:cubicBezTo>
                      <a:pt x="50443" y="33399"/>
                      <a:pt x="67017" y="14222"/>
                      <a:pt x="75373" y="13674"/>
                    </a:cubicBezTo>
                    <a:cubicBezTo>
                      <a:pt x="76057" y="13674"/>
                      <a:pt x="77838" y="13674"/>
                      <a:pt x="80166" y="17783"/>
                    </a:cubicBezTo>
                    <a:cubicBezTo>
                      <a:pt x="92769" y="41754"/>
                      <a:pt x="86468" y="53671"/>
                      <a:pt x="61127" y="77368"/>
                    </a:cubicBezTo>
                    <a:cubicBezTo>
                      <a:pt x="56511" y="82258"/>
                      <a:pt x="51032" y="86244"/>
                      <a:pt x="44964" y="89148"/>
                    </a:cubicBezTo>
                    <a:cubicBezTo>
                      <a:pt x="43621" y="87053"/>
                      <a:pt x="41293" y="85806"/>
                      <a:pt x="38800" y="8586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DF5F3BAF-2653-4C47-8D3A-0365B6383760}"/>
                  </a:ext>
                </a:extLst>
              </p:cNvPr>
              <p:cNvSpPr/>
              <p:nvPr/>
            </p:nvSpPr>
            <p:spPr>
              <a:xfrm>
                <a:off x="11154301" y="4028881"/>
                <a:ext cx="121909" cy="151051"/>
              </a:xfrm>
              <a:custGeom>
                <a:avLst/>
                <a:gdLst>
                  <a:gd name="connsiteX0" fmla="*/ 90114 w 121909"/>
                  <a:gd name="connsiteY0" fmla="*/ 137210 h 151051"/>
                  <a:gd name="connsiteX1" fmla="*/ 90114 w 121909"/>
                  <a:gd name="connsiteY1" fmla="*/ 98308 h 151051"/>
                  <a:gd name="connsiteX2" fmla="*/ 91895 w 121909"/>
                  <a:gd name="connsiteY2" fmla="*/ 43517 h 151051"/>
                  <a:gd name="connsiteX3" fmla="*/ 73266 w 121909"/>
                  <a:gd name="connsiteY3" fmla="*/ 5985 h 151051"/>
                  <a:gd name="connsiteX4" fmla="*/ 31214 w 121909"/>
                  <a:gd name="connsiteY4" fmla="*/ 38586 h 151051"/>
                  <a:gd name="connsiteX5" fmla="*/ 13681 w 121909"/>
                  <a:gd name="connsiteY5" fmla="*/ 76803 h 151051"/>
                  <a:gd name="connsiteX6" fmla="*/ 13681 w 121909"/>
                  <a:gd name="connsiteY6" fmla="*/ -42 h 151051"/>
                  <a:gd name="connsiteX7" fmla="*/ -17 w 121909"/>
                  <a:gd name="connsiteY7" fmla="*/ -42 h 151051"/>
                  <a:gd name="connsiteX8" fmla="*/ -17 w 121909"/>
                  <a:gd name="connsiteY8" fmla="*/ 141045 h 151051"/>
                  <a:gd name="connsiteX9" fmla="*/ 8503 w 121909"/>
                  <a:gd name="connsiteY9" fmla="*/ 146414 h 151051"/>
                  <a:gd name="connsiteX10" fmla="*/ 13681 w 121909"/>
                  <a:gd name="connsiteY10" fmla="*/ 141730 h 151051"/>
                  <a:gd name="connsiteX11" fmla="*/ 43131 w 121909"/>
                  <a:gd name="connsiteY11" fmla="*/ 45846 h 151051"/>
                  <a:gd name="connsiteX12" fmla="*/ 69704 w 121909"/>
                  <a:gd name="connsiteY12" fmla="*/ 19409 h 151051"/>
                  <a:gd name="connsiteX13" fmla="*/ 77649 w 121909"/>
                  <a:gd name="connsiteY13" fmla="*/ 44202 h 151051"/>
                  <a:gd name="connsiteX14" fmla="*/ 75868 w 121909"/>
                  <a:gd name="connsiteY14" fmla="*/ 97212 h 151051"/>
                  <a:gd name="connsiteX15" fmla="*/ 86690 w 121909"/>
                  <a:gd name="connsiteY15" fmla="*/ 150907 h 151051"/>
                  <a:gd name="connsiteX16" fmla="*/ 90799 w 121909"/>
                  <a:gd name="connsiteY16" fmla="*/ 150907 h 151051"/>
                  <a:gd name="connsiteX17" fmla="*/ 121893 w 121909"/>
                  <a:gd name="connsiteY17" fmla="*/ 120635 h 151051"/>
                  <a:gd name="connsiteX18" fmla="*/ 108195 w 121909"/>
                  <a:gd name="connsiteY18" fmla="*/ 115293 h 151051"/>
                  <a:gd name="connsiteX19" fmla="*/ 90114 w 121909"/>
                  <a:gd name="connsiteY19" fmla="*/ 137210 h 151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1909" h="151051">
                    <a:moveTo>
                      <a:pt x="90114" y="137210"/>
                    </a:moveTo>
                    <a:cubicBezTo>
                      <a:pt x="87731" y="124347"/>
                      <a:pt x="87731" y="111170"/>
                      <a:pt x="90114" y="98308"/>
                    </a:cubicBezTo>
                    <a:cubicBezTo>
                      <a:pt x="92141" y="80117"/>
                      <a:pt x="92730" y="61804"/>
                      <a:pt x="91895" y="43517"/>
                    </a:cubicBezTo>
                    <a:cubicBezTo>
                      <a:pt x="90114" y="21053"/>
                      <a:pt x="84087" y="8725"/>
                      <a:pt x="73266" y="5985"/>
                    </a:cubicBezTo>
                    <a:cubicBezTo>
                      <a:pt x="62444" y="3246"/>
                      <a:pt x="46829" y="13930"/>
                      <a:pt x="31214" y="38586"/>
                    </a:cubicBezTo>
                    <a:cubicBezTo>
                      <a:pt x="23913" y="50613"/>
                      <a:pt x="18037" y="63434"/>
                      <a:pt x="13681" y="76803"/>
                    </a:cubicBezTo>
                    <a:lnTo>
                      <a:pt x="13681" y="-42"/>
                    </a:lnTo>
                    <a:lnTo>
                      <a:pt x="-17" y="-42"/>
                    </a:lnTo>
                    <a:lnTo>
                      <a:pt x="-17" y="141045"/>
                    </a:lnTo>
                    <a:cubicBezTo>
                      <a:pt x="860" y="144880"/>
                      <a:pt x="4668" y="147277"/>
                      <a:pt x="8503" y="146414"/>
                    </a:cubicBezTo>
                    <a:cubicBezTo>
                      <a:pt x="10928" y="145853"/>
                      <a:pt x="12886" y="144086"/>
                      <a:pt x="13681" y="141730"/>
                    </a:cubicBezTo>
                    <a:cubicBezTo>
                      <a:pt x="13681" y="141730"/>
                      <a:pt x="20529" y="81871"/>
                      <a:pt x="43131" y="45846"/>
                    </a:cubicBezTo>
                    <a:cubicBezTo>
                      <a:pt x="57513" y="23245"/>
                      <a:pt x="66828" y="18450"/>
                      <a:pt x="69704" y="19409"/>
                    </a:cubicBezTo>
                    <a:cubicBezTo>
                      <a:pt x="72581" y="20368"/>
                      <a:pt x="76279" y="25847"/>
                      <a:pt x="77649" y="44202"/>
                    </a:cubicBezTo>
                    <a:cubicBezTo>
                      <a:pt x="78499" y="61886"/>
                      <a:pt x="77910" y="79624"/>
                      <a:pt x="75868" y="97212"/>
                    </a:cubicBezTo>
                    <a:cubicBezTo>
                      <a:pt x="73266" y="126388"/>
                      <a:pt x="71485" y="147620"/>
                      <a:pt x="86690" y="150907"/>
                    </a:cubicBezTo>
                    <a:cubicBezTo>
                      <a:pt x="88059" y="151044"/>
                      <a:pt x="89429" y="151044"/>
                      <a:pt x="90799" y="150907"/>
                    </a:cubicBezTo>
                    <a:cubicBezTo>
                      <a:pt x="109017" y="150907"/>
                      <a:pt x="120523" y="123512"/>
                      <a:pt x="121893" y="120635"/>
                    </a:cubicBezTo>
                    <a:lnTo>
                      <a:pt x="108195" y="115293"/>
                    </a:lnTo>
                    <a:cubicBezTo>
                      <a:pt x="105455" y="123786"/>
                      <a:pt x="96278" y="138305"/>
                      <a:pt x="90114" y="1372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B685D632-9E5D-49E1-8EB9-CA4A1F4538CE}"/>
                  </a:ext>
                </a:extLst>
              </p:cNvPr>
              <p:cNvSpPr/>
              <p:nvPr/>
            </p:nvSpPr>
            <p:spPr>
              <a:xfrm>
                <a:off x="11328262" y="4049564"/>
                <a:ext cx="87974" cy="96295"/>
              </a:xfrm>
              <a:custGeom>
                <a:avLst/>
                <a:gdLst>
                  <a:gd name="connsiteX0" fmla="*/ 87922 w 87974"/>
                  <a:gd name="connsiteY0" fmla="*/ 59407 h 96295"/>
                  <a:gd name="connsiteX1" fmla="*/ 84772 w 87974"/>
                  <a:gd name="connsiteY1" fmla="*/ 52695 h 96295"/>
                  <a:gd name="connsiteX2" fmla="*/ 8338 w 87974"/>
                  <a:gd name="connsiteY2" fmla="*/ -42 h 96295"/>
                  <a:gd name="connsiteX3" fmla="*/ 257 w 87974"/>
                  <a:gd name="connsiteY3" fmla="*/ 11738 h 96295"/>
                  <a:gd name="connsiteX4" fmla="*/ 65732 w 87974"/>
                  <a:gd name="connsiteY4" fmla="*/ 56804 h 96295"/>
                  <a:gd name="connsiteX5" fmla="*/ -17 w 87974"/>
                  <a:gd name="connsiteY5" fmla="*/ 82556 h 96295"/>
                  <a:gd name="connsiteX6" fmla="*/ 5188 w 87974"/>
                  <a:gd name="connsiteY6" fmla="*/ 96254 h 96295"/>
                  <a:gd name="connsiteX7" fmla="*/ 83402 w 87974"/>
                  <a:gd name="connsiteY7" fmla="*/ 65571 h 96295"/>
                  <a:gd name="connsiteX8" fmla="*/ 87922 w 87974"/>
                  <a:gd name="connsiteY8" fmla="*/ 59407 h 96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974" h="96295">
                    <a:moveTo>
                      <a:pt x="87922" y="59407"/>
                    </a:moveTo>
                    <a:cubicBezTo>
                      <a:pt x="88182" y="56763"/>
                      <a:pt x="86977" y="54188"/>
                      <a:pt x="84772" y="52695"/>
                    </a:cubicBezTo>
                    <a:lnTo>
                      <a:pt x="8338" y="-42"/>
                    </a:lnTo>
                    <a:lnTo>
                      <a:pt x="257" y="11738"/>
                    </a:lnTo>
                    <a:lnTo>
                      <a:pt x="65732" y="56804"/>
                    </a:lnTo>
                    <a:lnTo>
                      <a:pt x="-17" y="82556"/>
                    </a:lnTo>
                    <a:lnTo>
                      <a:pt x="5188" y="96254"/>
                    </a:lnTo>
                    <a:lnTo>
                      <a:pt x="83402" y="65571"/>
                    </a:lnTo>
                    <a:cubicBezTo>
                      <a:pt x="85950" y="64543"/>
                      <a:pt x="87703" y="62146"/>
                      <a:pt x="87922" y="594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D7F68710-9618-4E9D-934B-13BE90E0116F}"/>
                  </a:ext>
                </a:extLst>
              </p:cNvPr>
              <p:cNvSpPr/>
              <p:nvPr/>
            </p:nvSpPr>
            <p:spPr>
              <a:xfrm>
                <a:off x="11335796" y="4135087"/>
                <a:ext cx="89446" cy="52549"/>
              </a:xfrm>
              <a:custGeom>
                <a:avLst/>
                <a:gdLst>
                  <a:gd name="connsiteX0" fmla="*/ -17 w 89446"/>
                  <a:gd name="connsiteY0" fmla="*/ 43057 h 52549"/>
                  <a:gd name="connsiteX1" fmla="*/ 10530 w 89446"/>
                  <a:gd name="connsiteY1" fmla="*/ 52508 h 52549"/>
                  <a:gd name="connsiteX2" fmla="*/ 87785 w 89446"/>
                  <a:gd name="connsiteY2" fmla="*/ 14155 h 52549"/>
                  <a:gd name="connsiteX3" fmla="*/ 89429 w 89446"/>
                  <a:gd name="connsiteY3" fmla="*/ 457 h 52549"/>
                  <a:gd name="connsiteX4" fmla="*/ -17 w 89446"/>
                  <a:gd name="connsiteY4" fmla="*/ 43057 h 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446" h="52549">
                    <a:moveTo>
                      <a:pt x="-17" y="43057"/>
                    </a:moveTo>
                    <a:lnTo>
                      <a:pt x="10530" y="52508"/>
                    </a:lnTo>
                    <a:cubicBezTo>
                      <a:pt x="10530" y="52508"/>
                      <a:pt x="49295" y="9360"/>
                      <a:pt x="87785" y="14155"/>
                    </a:cubicBezTo>
                    <a:lnTo>
                      <a:pt x="89429" y="457"/>
                    </a:lnTo>
                    <a:cubicBezTo>
                      <a:pt x="44227" y="-5296"/>
                      <a:pt x="1764" y="40591"/>
                      <a:pt x="-17" y="430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09E2B506-52D6-4731-A321-DBD6A769640D}"/>
                  </a:ext>
                </a:extLst>
              </p:cNvPr>
              <p:cNvSpPr/>
              <p:nvPr/>
            </p:nvSpPr>
            <p:spPr>
              <a:xfrm>
                <a:off x="11472225" y="4064619"/>
                <a:ext cx="116567" cy="102609"/>
              </a:xfrm>
              <a:custGeom>
                <a:avLst/>
                <a:gdLst>
                  <a:gd name="connsiteX0" fmla="*/ 92990 w 116567"/>
                  <a:gd name="connsiteY0" fmla="*/ 79418 h 102609"/>
                  <a:gd name="connsiteX1" fmla="*/ 91894 w 116567"/>
                  <a:gd name="connsiteY1" fmla="*/ 46954 h 102609"/>
                  <a:gd name="connsiteX2" fmla="*/ 78881 w 116567"/>
                  <a:gd name="connsiteY2" fmla="*/ 793 h 102609"/>
                  <a:gd name="connsiteX3" fmla="*/ 43679 w 116567"/>
                  <a:gd name="connsiteY3" fmla="*/ 21888 h 102609"/>
                  <a:gd name="connsiteX4" fmla="*/ 14639 w 116567"/>
                  <a:gd name="connsiteY4" fmla="*/ 62981 h 102609"/>
                  <a:gd name="connsiteX5" fmla="*/ 13681 w 116567"/>
                  <a:gd name="connsiteY5" fmla="*/ 7231 h 102609"/>
                  <a:gd name="connsiteX6" fmla="*/ -17 w 116567"/>
                  <a:gd name="connsiteY6" fmla="*/ 7231 h 102609"/>
                  <a:gd name="connsiteX7" fmla="*/ 1627 w 116567"/>
                  <a:gd name="connsiteY7" fmla="*/ 95718 h 102609"/>
                  <a:gd name="connsiteX8" fmla="*/ 7927 w 116567"/>
                  <a:gd name="connsiteY8" fmla="*/ 102567 h 102609"/>
                  <a:gd name="connsiteX9" fmla="*/ 8749 w 116567"/>
                  <a:gd name="connsiteY9" fmla="*/ 102567 h 102609"/>
                  <a:gd name="connsiteX10" fmla="*/ 15598 w 116567"/>
                  <a:gd name="connsiteY10" fmla="*/ 97362 h 102609"/>
                  <a:gd name="connsiteX11" fmla="*/ 54910 w 116567"/>
                  <a:gd name="connsiteY11" fmla="*/ 30517 h 102609"/>
                  <a:gd name="connsiteX12" fmla="*/ 74224 w 116567"/>
                  <a:gd name="connsiteY12" fmla="*/ 13395 h 102609"/>
                  <a:gd name="connsiteX13" fmla="*/ 78197 w 116567"/>
                  <a:gd name="connsiteY13" fmla="*/ 46269 h 102609"/>
                  <a:gd name="connsiteX14" fmla="*/ 89155 w 116567"/>
                  <a:gd name="connsiteY14" fmla="*/ 95444 h 102609"/>
                  <a:gd name="connsiteX15" fmla="*/ 116550 w 116567"/>
                  <a:gd name="connsiteY15" fmla="*/ 68049 h 102609"/>
                  <a:gd name="connsiteX16" fmla="*/ 104222 w 116567"/>
                  <a:gd name="connsiteY16" fmla="*/ 61200 h 102609"/>
                  <a:gd name="connsiteX17" fmla="*/ 92990 w 116567"/>
                  <a:gd name="connsiteY17" fmla="*/ 79418 h 102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6567" h="102609">
                    <a:moveTo>
                      <a:pt x="92990" y="79418"/>
                    </a:moveTo>
                    <a:cubicBezTo>
                      <a:pt x="92018" y="68624"/>
                      <a:pt x="91648" y="57789"/>
                      <a:pt x="91894" y="46954"/>
                    </a:cubicBezTo>
                    <a:cubicBezTo>
                      <a:pt x="91894" y="24353"/>
                      <a:pt x="90798" y="5861"/>
                      <a:pt x="78881" y="793"/>
                    </a:cubicBezTo>
                    <a:cubicBezTo>
                      <a:pt x="69841" y="-2494"/>
                      <a:pt x="59294" y="3807"/>
                      <a:pt x="43679" y="21888"/>
                    </a:cubicBezTo>
                    <a:cubicBezTo>
                      <a:pt x="32597" y="34544"/>
                      <a:pt x="22872" y="48310"/>
                      <a:pt x="14639" y="62981"/>
                    </a:cubicBezTo>
                    <a:lnTo>
                      <a:pt x="13681" y="7231"/>
                    </a:lnTo>
                    <a:lnTo>
                      <a:pt x="-17" y="7231"/>
                    </a:lnTo>
                    <a:lnTo>
                      <a:pt x="1627" y="95718"/>
                    </a:lnTo>
                    <a:cubicBezTo>
                      <a:pt x="1736" y="99252"/>
                      <a:pt x="4421" y="102156"/>
                      <a:pt x="7927" y="102567"/>
                    </a:cubicBezTo>
                    <a:lnTo>
                      <a:pt x="8749" y="102567"/>
                    </a:lnTo>
                    <a:cubicBezTo>
                      <a:pt x="11955" y="102608"/>
                      <a:pt x="14776" y="100458"/>
                      <a:pt x="15598" y="97362"/>
                    </a:cubicBezTo>
                    <a:cubicBezTo>
                      <a:pt x="24009" y="72638"/>
                      <a:pt x="37391" y="49886"/>
                      <a:pt x="54910" y="30517"/>
                    </a:cubicBezTo>
                    <a:cubicBezTo>
                      <a:pt x="69430" y="13669"/>
                      <a:pt x="74361" y="13532"/>
                      <a:pt x="74224" y="13395"/>
                    </a:cubicBezTo>
                    <a:cubicBezTo>
                      <a:pt x="74088" y="13258"/>
                      <a:pt x="78197" y="20518"/>
                      <a:pt x="78197" y="46269"/>
                    </a:cubicBezTo>
                    <a:cubicBezTo>
                      <a:pt x="78197" y="76130"/>
                      <a:pt x="78197" y="92568"/>
                      <a:pt x="89155" y="95444"/>
                    </a:cubicBezTo>
                    <a:cubicBezTo>
                      <a:pt x="97511" y="97499"/>
                      <a:pt x="104770" y="90513"/>
                      <a:pt x="116550" y="68049"/>
                    </a:cubicBezTo>
                    <a:lnTo>
                      <a:pt x="104222" y="61200"/>
                    </a:lnTo>
                    <a:cubicBezTo>
                      <a:pt x="100976" y="67569"/>
                      <a:pt x="97223" y="73651"/>
                      <a:pt x="92990" y="794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77E0BAA-8C32-49B2-BFCD-E2FD8F3D0989}"/>
                  </a:ext>
                </a:extLst>
              </p:cNvPr>
              <p:cNvSpPr/>
              <p:nvPr/>
            </p:nvSpPr>
            <p:spPr>
              <a:xfrm>
                <a:off x="12021092" y="4126545"/>
                <a:ext cx="59448" cy="14245"/>
              </a:xfrm>
              <a:custGeom>
                <a:avLst/>
                <a:gdLst>
                  <a:gd name="connsiteX0" fmla="*/ 0 w 59448"/>
                  <a:gd name="connsiteY0" fmla="*/ 0 h 14245"/>
                  <a:gd name="connsiteX1" fmla="*/ 59448 w 59448"/>
                  <a:gd name="connsiteY1" fmla="*/ 0 h 14245"/>
                  <a:gd name="connsiteX2" fmla="*/ 59448 w 59448"/>
                  <a:gd name="connsiteY2" fmla="*/ 14246 h 14245"/>
                  <a:gd name="connsiteX3" fmla="*/ 0 w 5944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448" h="14245">
                    <a:moveTo>
                      <a:pt x="0" y="0"/>
                    </a:moveTo>
                    <a:lnTo>
                      <a:pt x="59448" y="0"/>
                    </a:lnTo>
                    <a:lnTo>
                      <a:pt x="5944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2EE86D3-2EB9-4B66-A10C-E9BF2E1313DA}"/>
                  </a:ext>
                </a:extLst>
              </p:cNvPr>
              <p:cNvSpPr/>
              <p:nvPr/>
            </p:nvSpPr>
            <p:spPr>
              <a:xfrm>
                <a:off x="12121086" y="4067036"/>
                <a:ext cx="95198" cy="221826"/>
              </a:xfrm>
              <a:custGeom>
                <a:avLst/>
                <a:gdLst>
                  <a:gd name="connsiteX0" fmla="*/ 85730 w 95198"/>
                  <a:gd name="connsiteY0" fmla="*/ 9197 h 221826"/>
                  <a:gd name="connsiteX1" fmla="*/ 72033 w 95198"/>
                  <a:gd name="connsiteY1" fmla="*/ 20 h 221826"/>
                  <a:gd name="connsiteX2" fmla="*/ 21762 w 95198"/>
                  <a:gd name="connsiteY2" fmla="*/ 46729 h 221826"/>
                  <a:gd name="connsiteX3" fmla="*/ 35460 w 95198"/>
                  <a:gd name="connsiteY3" fmla="*/ 84671 h 221826"/>
                  <a:gd name="connsiteX4" fmla="*/ 68061 w 95198"/>
                  <a:gd name="connsiteY4" fmla="*/ 88644 h 221826"/>
                  <a:gd name="connsiteX5" fmla="*/ 74361 w 95198"/>
                  <a:gd name="connsiteY5" fmla="*/ 85630 h 221826"/>
                  <a:gd name="connsiteX6" fmla="*/ 52719 w 95198"/>
                  <a:gd name="connsiteY6" fmla="*/ 157269 h 221826"/>
                  <a:gd name="connsiteX7" fmla="*/ 20803 w 95198"/>
                  <a:gd name="connsiteY7" fmla="*/ 207814 h 221826"/>
                  <a:gd name="connsiteX8" fmla="*/ 13681 w 95198"/>
                  <a:gd name="connsiteY8" fmla="*/ 170282 h 221826"/>
                  <a:gd name="connsiteX9" fmla="*/ -17 w 95198"/>
                  <a:gd name="connsiteY9" fmla="*/ 170282 h 221826"/>
                  <a:gd name="connsiteX10" fmla="*/ 18475 w 95198"/>
                  <a:gd name="connsiteY10" fmla="*/ 221785 h 221826"/>
                  <a:gd name="connsiteX11" fmla="*/ 21625 w 95198"/>
                  <a:gd name="connsiteY11" fmla="*/ 221785 h 221826"/>
                  <a:gd name="connsiteX12" fmla="*/ 66280 w 95198"/>
                  <a:gd name="connsiteY12" fmla="*/ 162611 h 221826"/>
                  <a:gd name="connsiteX13" fmla="*/ 91621 w 95198"/>
                  <a:gd name="connsiteY13" fmla="*/ 67686 h 221826"/>
                  <a:gd name="connsiteX14" fmla="*/ 95182 w 95198"/>
                  <a:gd name="connsiteY14" fmla="*/ 60426 h 221826"/>
                  <a:gd name="connsiteX15" fmla="*/ 92305 w 95198"/>
                  <a:gd name="connsiteY15" fmla="*/ 59194 h 221826"/>
                  <a:gd name="connsiteX16" fmla="*/ 85730 w 95198"/>
                  <a:gd name="connsiteY16" fmla="*/ 9197 h 221826"/>
                  <a:gd name="connsiteX17" fmla="*/ 77923 w 95198"/>
                  <a:gd name="connsiteY17" fmla="*/ 63029 h 221826"/>
                  <a:gd name="connsiteX18" fmla="*/ 63540 w 95198"/>
                  <a:gd name="connsiteY18" fmla="*/ 75357 h 221826"/>
                  <a:gd name="connsiteX19" fmla="*/ 42720 w 95198"/>
                  <a:gd name="connsiteY19" fmla="*/ 72206 h 221826"/>
                  <a:gd name="connsiteX20" fmla="*/ 35597 w 95198"/>
                  <a:gd name="connsiteY20" fmla="*/ 50838 h 221826"/>
                  <a:gd name="connsiteX21" fmla="*/ 70526 w 95198"/>
                  <a:gd name="connsiteY21" fmla="*/ 14128 h 221826"/>
                  <a:gd name="connsiteX22" fmla="*/ 70526 w 95198"/>
                  <a:gd name="connsiteY22" fmla="*/ 14128 h 221826"/>
                  <a:gd name="connsiteX23" fmla="*/ 72992 w 95198"/>
                  <a:gd name="connsiteY23" fmla="*/ 16594 h 221826"/>
                  <a:gd name="connsiteX24" fmla="*/ 77923 w 95198"/>
                  <a:gd name="connsiteY24" fmla="*/ 63029 h 22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5198" h="221826">
                    <a:moveTo>
                      <a:pt x="85730" y="9197"/>
                    </a:moveTo>
                    <a:cubicBezTo>
                      <a:pt x="83018" y="4019"/>
                      <a:pt x="77854" y="554"/>
                      <a:pt x="72033" y="20"/>
                    </a:cubicBezTo>
                    <a:cubicBezTo>
                      <a:pt x="53678" y="-1487"/>
                      <a:pt x="28337" y="25086"/>
                      <a:pt x="21762" y="46729"/>
                    </a:cubicBezTo>
                    <a:cubicBezTo>
                      <a:pt x="15941" y="61015"/>
                      <a:pt x="21858" y="77398"/>
                      <a:pt x="35460" y="84671"/>
                    </a:cubicBezTo>
                    <a:cubicBezTo>
                      <a:pt x="45185" y="90794"/>
                      <a:pt x="57144" y="92260"/>
                      <a:pt x="68061" y="88644"/>
                    </a:cubicBezTo>
                    <a:cubicBezTo>
                      <a:pt x="70266" y="87890"/>
                      <a:pt x="72389" y="86877"/>
                      <a:pt x="74361" y="85630"/>
                    </a:cubicBezTo>
                    <a:cubicBezTo>
                      <a:pt x="69855" y="110245"/>
                      <a:pt x="62595" y="134271"/>
                      <a:pt x="52719" y="157269"/>
                    </a:cubicBezTo>
                    <a:cubicBezTo>
                      <a:pt x="31898" y="206718"/>
                      <a:pt x="21078" y="207814"/>
                      <a:pt x="20803" y="207814"/>
                    </a:cubicBezTo>
                    <a:cubicBezTo>
                      <a:pt x="20529" y="207814"/>
                      <a:pt x="13681" y="199595"/>
                      <a:pt x="13681" y="170282"/>
                    </a:cubicBezTo>
                    <a:lnTo>
                      <a:pt x="-17" y="170282"/>
                    </a:lnTo>
                    <a:cubicBezTo>
                      <a:pt x="-17" y="201924"/>
                      <a:pt x="6147" y="219183"/>
                      <a:pt x="18475" y="221785"/>
                    </a:cubicBezTo>
                    <a:lnTo>
                      <a:pt x="21625" y="221785"/>
                    </a:lnTo>
                    <a:cubicBezTo>
                      <a:pt x="30803" y="221785"/>
                      <a:pt x="44911" y="213019"/>
                      <a:pt x="66280" y="162611"/>
                    </a:cubicBezTo>
                    <a:cubicBezTo>
                      <a:pt x="79251" y="132353"/>
                      <a:pt x="87785" y="100383"/>
                      <a:pt x="91621" y="67686"/>
                    </a:cubicBezTo>
                    <a:cubicBezTo>
                      <a:pt x="93059" y="65399"/>
                      <a:pt x="94250" y="62961"/>
                      <a:pt x="95182" y="60426"/>
                    </a:cubicBezTo>
                    <a:lnTo>
                      <a:pt x="92305" y="59194"/>
                    </a:lnTo>
                    <a:cubicBezTo>
                      <a:pt x="94620" y="42236"/>
                      <a:pt x="92346" y="24977"/>
                      <a:pt x="85730" y="9197"/>
                    </a:cubicBezTo>
                    <a:close/>
                    <a:moveTo>
                      <a:pt x="77923" y="63029"/>
                    </a:moveTo>
                    <a:cubicBezTo>
                      <a:pt x="74512" y="68522"/>
                      <a:pt x="69485" y="72823"/>
                      <a:pt x="63540" y="75357"/>
                    </a:cubicBezTo>
                    <a:cubicBezTo>
                      <a:pt x="56472" y="77466"/>
                      <a:pt x="48842" y="76316"/>
                      <a:pt x="42720" y="72206"/>
                    </a:cubicBezTo>
                    <a:cubicBezTo>
                      <a:pt x="39843" y="70700"/>
                      <a:pt x="31077" y="65769"/>
                      <a:pt x="35597" y="50838"/>
                    </a:cubicBezTo>
                    <a:cubicBezTo>
                      <a:pt x="41213" y="32072"/>
                      <a:pt x="61623" y="14128"/>
                      <a:pt x="70526" y="14128"/>
                    </a:cubicBezTo>
                    <a:lnTo>
                      <a:pt x="70526" y="14128"/>
                    </a:lnTo>
                    <a:cubicBezTo>
                      <a:pt x="71608" y="14649"/>
                      <a:pt x="72471" y="15512"/>
                      <a:pt x="72992" y="16594"/>
                    </a:cubicBezTo>
                    <a:cubicBezTo>
                      <a:pt x="78662" y="31374"/>
                      <a:pt x="80361" y="47386"/>
                      <a:pt x="77923" y="630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F940E7A1-F4C7-4000-B9DD-FB353F11F693}"/>
                  </a:ext>
                </a:extLst>
              </p:cNvPr>
              <p:cNvSpPr/>
              <p:nvPr/>
            </p:nvSpPr>
            <p:spPr>
              <a:xfrm>
                <a:off x="12323310" y="4044085"/>
                <a:ext cx="115151" cy="114923"/>
              </a:xfrm>
              <a:custGeom>
                <a:avLst/>
                <a:gdLst>
                  <a:gd name="connsiteX0" fmla="*/ 27058 w 115151"/>
                  <a:gd name="connsiteY0" fmla="*/ 79679 h 114923"/>
                  <a:gd name="connsiteX1" fmla="*/ 115134 w 115151"/>
                  <a:gd name="connsiteY1" fmla="*/ 11191 h 114923"/>
                  <a:gd name="connsiteX2" fmla="*/ 106505 w 115151"/>
                  <a:gd name="connsiteY2" fmla="*/ -42 h 114923"/>
                  <a:gd name="connsiteX3" fmla="*/ 2813 w 115151"/>
                  <a:gd name="connsiteY3" fmla="*/ 79816 h 114923"/>
                  <a:gd name="connsiteX4" fmla="*/ 485 w 115151"/>
                  <a:gd name="connsiteY4" fmla="*/ 88035 h 114923"/>
                  <a:gd name="connsiteX5" fmla="*/ 7608 w 115151"/>
                  <a:gd name="connsiteY5" fmla="*/ 92555 h 114923"/>
                  <a:gd name="connsiteX6" fmla="*/ 70754 w 115151"/>
                  <a:gd name="connsiteY6" fmla="*/ 114882 h 114923"/>
                  <a:gd name="connsiteX7" fmla="*/ 82808 w 115151"/>
                  <a:gd name="connsiteY7" fmla="*/ 107075 h 114923"/>
                  <a:gd name="connsiteX8" fmla="*/ 27058 w 115151"/>
                  <a:gd name="connsiteY8" fmla="*/ 79679 h 114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151" h="114923">
                    <a:moveTo>
                      <a:pt x="27058" y="79679"/>
                    </a:moveTo>
                    <a:lnTo>
                      <a:pt x="115134" y="11191"/>
                    </a:lnTo>
                    <a:lnTo>
                      <a:pt x="106505" y="-42"/>
                    </a:lnTo>
                    <a:lnTo>
                      <a:pt x="2813" y="79816"/>
                    </a:lnTo>
                    <a:cubicBezTo>
                      <a:pt x="252" y="81706"/>
                      <a:pt x="-693" y="85090"/>
                      <a:pt x="485" y="88035"/>
                    </a:cubicBezTo>
                    <a:cubicBezTo>
                      <a:pt x="1622" y="90939"/>
                      <a:pt x="4498" y="92774"/>
                      <a:pt x="7608" y="92555"/>
                    </a:cubicBezTo>
                    <a:cubicBezTo>
                      <a:pt x="7608" y="92555"/>
                      <a:pt x="54591" y="89815"/>
                      <a:pt x="70754" y="114882"/>
                    </a:cubicBezTo>
                    <a:lnTo>
                      <a:pt x="82808" y="107075"/>
                    </a:lnTo>
                    <a:cubicBezTo>
                      <a:pt x="69042" y="90336"/>
                      <a:pt x="48714" y="80350"/>
                      <a:pt x="27058" y="7967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B430B78-C0E8-4AC4-9221-4F3754BB3595}"/>
                  </a:ext>
                </a:extLst>
              </p:cNvPr>
              <p:cNvSpPr/>
              <p:nvPr/>
            </p:nvSpPr>
            <p:spPr>
              <a:xfrm>
                <a:off x="12434651" y="4029953"/>
                <a:ext cx="96543" cy="143749"/>
              </a:xfrm>
              <a:custGeom>
                <a:avLst/>
                <a:gdLst>
                  <a:gd name="connsiteX0" fmla="*/ 88993 w 96543"/>
                  <a:gd name="connsiteY0" fmla="*/ 116413 h 143749"/>
                  <a:gd name="connsiteX1" fmla="*/ 22833 w 96543"/>
                  <a:gd name="connsiteY1" fmla="*/ 125042 h 143749"/>
                  <a:gd name="connsiteX2" fmla="*/ 15025 w 96543"/>
                  <a:gd name="connsiteY2" fmla="*/ 107646 h 143749"/>
                  <a:gd name="connsiteX3" fmla="*/ 58036 w 96543"/>
                  <a:gd name="connsiteY3" fmla="*/ 71073 h 143749"/>
                  <a:gd name="connsiteX4" fmla="*/ 67488 w 96543"/>
                  <a:gd name="connsiteY4" fmla="*/ 69841 h 143749"/>
                  <a:gd name="connsiteX5" fmla="*/ 72830 w 96543"/>
                  <a:gd name="connsiteY5" fmla="*/ 61759 h 143749"/>
                  <a:gd name="connsiteX6" fmla="*/ 65296 w 96543"/>
                  <a:gd name="connsiteY6" fmla="*/ 55732 h 143749"/>
                  <a:gd name="connsiteX7" fmla="*/ 56392 w 96543"/>
                  <a:gd name="connsiteY7" fmla="*/ 56828 h 143749"/>
                  <a:gd name="connsiteX8" fmla="*/ 36805 w 96543"/>
                  <a:gd name="connsiteY8" fmla="*/ 46965 h 143749"/>
                  <a:gd name="connsiteX9" fmla="*/ 42147 w 96543"/>
                  <a:gd name="connsiteY9" fmla="*/ 21625 h 143749"/>
                  <a:gd name="connsiteX10" fmla="*/ 55845 w 96543"/>
                  <a:gd name="connsiteY10" fmla="*/ 14228 h 143749"/>
                  <a:gd name="connsiteX11" fmla="*/ 77898 w 96543"/>
                  <a:gd name="connsiteY11" fmla="*/ 31076 h 143749"/>
                  <a:gd name="connsiteX12" fmla="*/ 89952 w 96543"/>
                  <a:gd name="connsiteY12" fmla="*/ 23405 h 143749"/>
                  <a:gd name="connsiteX13" fmla="*/ 56940 w 96543"/>
                  <a:gd name="connsiteY13" fmla="*/ -18 h 143749"/>
                  <a:gd name="connsiteX14" fmla="*/ 30915 w 96543"/>
                  <a:gd name="connsiteY14" fmla="*/ 12310 h 143749"/>
                  <a:gd name="connsiteX15" fmla="*/ 24203 w 96543"/>
                  <a:gd name="connsiteY15" fmla="*/ 54362 h 143749"/>
                  <a:gd name="connsiteX16" fmla="*/ 33106 w 96543"/>
                  <a:gd name="connsiteY16" fmla="*/ 63950 h 143749"/>
                  <a:gd name="connsiteX17" fmla="*/ 369 w 96543"/>
                  <a:gd name="connsiteY17" fmla="*/ 106550 h 143749"/>
                  <a:gd name="connsiteX18" fmla="*/ 15162 w 96543"/>
                  <a:gd name="connsiteY18" fmla="*/ 137233 h 143749"/>
                  <a:gd name="connsiteX19" fmla="*/ 42558 w 96543"/>
                  <a:gd name="connsiteY19" fmla="*/ 143671 h 143749"/>
                  <a:gd name="connsiteX20" fmla="*/ 96527 w 96543"/>
                  <a:gd name="connsiteY20" fmla="*/ 128330 h 1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6543" h="143749">
                    <a:moveTo>
                      <a:pt x="88993" y="116413"/>
                    </a:moveTo>
                    <a:cubicBezTo>
                      <a:pt x="72008" y="127782"/>
                      <a:pt x="38037" y="134083"/>
                      <a:pt x="22833" y="125042"/>
                    </a:cubicBezTo>
                    <a:cubicBezTo>
                      <a:pt x="16792" y="121495"/>
                      <a:pt x="13655" y="114522"/>
                      <a:pt x="15025" y="107646"/>
                    </a:cubicBezTo>
                    <a:cubicBezTo>
                      <a:pt x="17217" y="81894"/>
                      <a:pt x="44064" y="73676"/>
                      <a:pt x="58036" y="71073"/>
                    </a:cubicBezTo>
                    <a:cubicBezTo>
                      <a:pt x="61214" y="70936"/>
                      <a:pt x="64378" y="70525"/>
                      <a:pt x="67488" y="69841"/>
                    </a:cubicBezTo>
                    <a:cubicBezTo>
                      <a:pt x="71063" y="68909"/>
                      <a:pt x="73364" y="65416"/>
                      <a:pt x="72830" y="61759"/>
                    </a:cubicBezTo>
                    <a:cubicBezTo>
                      <a:pt x="72103" y="58197"/>
                      <a:pt x="68939" y="55663"/>
                      <a:pt x="65296" y="55732"/>
                    </a:cubicBezTo>
                    <a:cubicBezTo>
                      <a:pt x="62693" y="55732"/>
                      <a:pt x="59680" y="55732"/>
                      <a:pt x="56392" y="56828"/>
                    </a:cubicBezTo>
                    <a:cubicBezTo>
                      <a:pt x="48626" y="57019"/>
                      <a:pt x="41284" y="53307"/>
                      <a:pt x="36805" y="46965"/>
                    </a:cubicBezTo>
                    <a:cubicBezTo>
                      <a:pt x="32627" y="38281"/>
                      <a:pt x="34818" y="27884"/>
                      <a:pt x="42147" y="21625"/>
                    </a:cubicBezTo>
                    <a:cubicBezTo>
                      <a:pt x="45297" y="17146"/>
                      <a:pt x="50366" y="14392"/>
                      <a:pt x="55845" y="14228"/>
                    </a:cubicBezTo>
                    <a:cubicBezTo>
                      <a:pt x="65570" y="14228"/>
                      <a:pt x="75021" y="26556"/>
                      <a:pt x="77898" y="31076"/>
                    </a:cubicBezTo>
                    <a:lnTo>
                      <a:pt x="89952" y="23405"/>
                    </a:lnTo>
                    <a:cubicBezTo>
                      <a:pt x="82637" y="11392"/>
                      <a:pt x="70693" y="2914"/>
                      <a:pt x="56940" y="-18"/>
                    </a:cubicBezTo>
                    <a:cubicBezTo>
                      <a:pt x="46776" y="-415"/>
                      <a:pt x="37051" y="4188"/>
                      <a:pt x="30915" y="12310"/>
                    </a:cubicBezTo>
                    <a:cubicBezTo>
                      <a:pt x="19354" y="23159"/>
                      <a:pt x="16600" y="40459"/>
                      <a:pt x="24203" y="54362"/>
                    </a:cubicBezTo>
                    <a:cubicBezTo>
                      <a:pt x="26504" y="58115"/>
                      <a:pt x="29531" y="61375"/>
                      <a:pt x="33106" y="63950"/>
                    </a:cubicBezTo>
                    <a:cubicBezTo>
                      <a:pt x="15025" y="70827"/>
                      <a:pt x="2368" y="87305"/>
                      <a:pt x="369" y="106550"/>
                    </a:cubicBezTo>
                    <a:cubicBezTo>
                      <a:pt x="-1631" y="118865"/>
                      <a:pt x="4272" y="131124"/>
                      <a:pt x="15162" y="137233"/>
                    </a:cubicBezTo>
                    <a:cubicBezTo>
                      <a:pt x="23545" y="141808"/>
                      <a:pt x="33011" y="144027"/>
                      <a:pt x="42558" y="143671"/>
                    </a:cubicBezTo>
                    <a:cubicBezTo>
                      <a:pt x="61597" y="143466"/>
                      <a:pt x="80226" y="138178"/>
                      <a:pt x="96527" y="1283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D3DF609-71E9-4140-A581-BC50EBF35D9D}"/>
                  </a:ext>
                </a:extLst>
              </p:cNvPr>
              <p:cNvSpPr/>
              <p:nvPr/>
            </p:nvSpPr>
            <p:spPr>
              <a:xfrm>
                <a:off x="7452076" y="3970191"/>
                <a:ext cx="67135" cy="84305"/>
              </a:xfrm>
              <a:custGeom>
                <a:avLst/>
                <a:gdLst>
                  <a:gd name="connsiteX0" fmla="*/ 45195 w 67135"/>
                  <a:gd name="connsiteY0" fmla="*/ 981 h 84305"/>
                  <a:gd name="connsiteX1" fmla="*/ 2184 w 67135"/>
                  <a:gd name="connsiteY1" fmla="*/ 33171 h 84305"/>
                  <a:gd name="connsiteX2" fmla="*/ 21771 w 67135"/>
                  <a:gd name="connsiteY2" fmla="*/ 83304 h 84305"/>
                  <a:gd name="connsiteX3" fmla="*/ 28894 w 67135"/>
                  <a:gd name="connsiteY3" fmla="*/ 84263 h 84305"/>
                  <a:gd name="connsiteX4" fmla="*/ 48345 w 67135"/>
                  <a:gd name="connsiteY4" fmla="*/ 76866 h 84305"/>
                  <a:gd name="connsiteX5" fmla="*/ 64919 w 67135"/>
                  <a:gd name="connsiteY5" fmla="*/ 50978 h 84305"/>
                  <a:gd name="connsiteX6" fmla="*/ 45195 w 67135"/>
                  <a:gd name="connsiteY6" fmla="*/ 981 h 84305"/>
                  <a:gd name="connsiteX7" fmla="*/ 51222 w 67135"/>
                  <a:gd name="connsiteY7" fmla="*/ 47142 h 84305"/>
                  <a:gd name="connsiteX8" fmla="*/ 39578 w 67135"/>
                  <a:gd name="connsiteY8" fmla="*/ 65771 h 84305"/>
                  <a:gd name="connsiteX9" fmla="*/ 25881 w 67135"/>
                  <a:gd name="connsiteY9" fmla="*/ 69607 h 84305"/>
                  <a:gd name="connsiteX10" fmla="*/ 16018 w 67135"/>
                  <a:gd name="connsiteY10" fmla="*/ 37143 h 84305"/>
                  <a:gd name="connsiteX11" fmla="*/ 38346 w 67135"/>
                  <a:gd name="connsiteY11" fmla="*/ 14131 h 84305"/>
                  <a:gd name="connsiteX12" fmla="*/ 41496 w 67135"/>
                  <a:gd name="connsiteY12" fmla="*/ 14131 h 84305"/>
                  <a:gd name="connsiteX13" fmla="*/ 51495 w 67135"/>
                  <a:gd name="connsiteY13" fmla="*/ 47142 h 8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5" h="84305">
                    <a:moveTo>
                      <a:pt x="45195" y="981"/>
                    </a:moveTo>
                    <a:cubicBezTo>
                      <a:pt x="27661" y="-4087"/>
                      <a:pt x="8759" y="10159"/>
                      <a:pt x="2184" y="33171"/>
                    </a:cubicBezTo>
                    <a:cubicBezTo>
                      <a:pt x="-4391" y="56183"/>
                      <a:pt x="4238" y="78236"/>
                      <a:pt x="21771" y="83304"/>
                    </a:cubicBezTo>
                    <a:cubicBezTo>
                      <a:pt x="24086" y="83962"/>
                      <a:pt x="26483" y="84277"/>
                      <a:pt x="28894" y="84263"/>
                    </a:cubicBezTo>
                    <a:cubicBezTo>
                      <a:pt x="36044" y="84153"/>
                      <a:pt x="42921" y="81537"/>
                      <a:pt x="48345" y="76866"/>
                    </a:cubicBezTo>
                    <a:cubicBezTo>
                      <a:pt x="56440" y="70182"/>
                      <a:pt x="62248" y="61128"/>
                      <a:pt x="64919" y="50978"/>
                    </a:cubicBezTo>
                    <a:cubicBezTo>
                      <a:pt x="71494" y="27418"/>
                      <a:pt x="62865" y="5912"/>
                      <a:pt x="45195" y="981"/>
                    </a:cubicBezTo>
                    <a:close/>
                    <a:moveTo>
                      <a:pt x="51222" y="47142"/>
                    </a:moveTo>
                    <a:cubicBezTo>
                      <a:pt x="49290" y="54375"/>
                      <a:pt x="45236" y="60867"/>
                      <a:pt x="39578" y="65771"/>
                    </a:cubicBezTo>
                    <a:cubicBezTo>
                      <a:pt x="35866" y="69114"/>
                      <a:pt x="30798" y="70538"/>
                      <a:pt x="25881" y="69607"/>
                    </a:cubicBezTo>
                    <a:cubicBezTo>
                      <a:pt x="16292" y="66867"/>
                      <a:pt x="12183" y="52074"/>
                      <a:pt x="16018" y="37143"/>
                    </a:cubicBezTo>
                    <a:cubicBezTo>
                      <a:pt x="19854" y="22212"/>
                      <a:pt x="29716" y="14131"/>
                      <a:pt x="38346" y="14131"/>
                    </a:cubicBezTo>
                    <a:cubicBezTo>
                      <a:pt x="39387" y="13953"/>
                      <a:pt x="40455" y="13953"/>
                      <a:pt x="41496" y="14131"/>
                    </a:cubicBezTo>
                    <a:cubicBezTo>
                      <a:pt x="51495" y="17418"/>
                      <a:pt x="55468" y="32212"/>
                      <a:pt x="51495" y="47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FA257298-0588-4147-834A-27D2A8FFE625}"/>
                  </a:ext>
                </a:extLst>
              </p:cNvPr>
              <p:cNvSpPr/>
              <p:nvPr/>
            </p:nvSpPr>
            <p:spPr>
              <a:xfrm>
                <a:off x="7553585" y="3930805"/>
                <a:ext cx="23833" cy="32189"/>
              </a:xfrm>
              <a:custGeom>
                <a:avLst/>
                <a:gdLst>
                  <a:gd name="connsiteX0" fmla="*/ 11900 w 23833"/>
                  <a:gd name="connsiteY0" fmla="*/ 32148 h 32189"/>
                  <a:gd name="connsiteX1" fmla="*/ 23817 w 23833"/>
                  <a:gd name="connsiteY1" fmla="*/ 16122 h 32189"/>
                  <a:gd name="connsiteX2" fmla="*/ 11900 w 23833"/>
                  <a:gd name="connsiteY2" fmla="*/ -42 h 32189"/>
                  <a:gd name="connsiteX3" fmla="*/ -17 w 23833"/>
                  <a:gd name="connsiteY3" fmla="*/ 16122 h 32189"/>
                  <a:gd name="connsiteX4" fmla="*/ 11900 w 23833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189">
                    <a:moveTo>
                      <a:pt x="11900" y="32148"/>
                    </a:moveTo>
                    <a:cubicBezTo>
                      <a:pt x="18475" y="32148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ubicBezTo>
                      <a:pt x="5325" y="-42"/>
                      <a:pt x="-17" y="7081"/>
                      <a:pt x="-17" y="16122"/>
                    </a:cubicBezTo>
                    <a:cubicBezTo>
                      <a:pt x="-17" y="25162"/>
                      <a:pt x="4777" y="32148"/>
                      <a:pt x="11900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993B488-D9A0-412E-BB62-D8C45E124D64}"/>
                  </a:ext>
                </a:extLst>
              </p:cNvPr>
              <p:cNvSpPr/>
              <p:nvPr/>
            </p:nvSpPr>
            <p:spPr>
              <a:xfrm>
                <a:off x="7555366" y="3973268"/>
                <a:ext cx="23697" cy="32326"/>
              </a:xfrm>
              <a:custGeom>
                <a:avLst/>
                <a:gdLst>
                  <a:gd name="connsiteX0" fmla="*/ 11763 w 23697"/>
                  <a:gd name="connsiteY0" fmla="*/ -42 h 32326"/>
                  <a:gd name="connsiteX1" fmla="*/ -17 w 23697"/>
                  <a:gd name="connsiteY1" fmla="*/ 16122 h 32326"/>
                  <a:gd name="connsiteX2" fmla="*/ 11763 w 23697"/>
                  <a:gd name="connsiteY2" fmla="*/ 32285 h 32326"/>
                  <a:gd name="connsiteX3" fmla="*/ 23680 w 23697"/>
                  <a:gd name="connsiteY3" fmla="*/ 16122 h 32326"/>
                  <a:gd name="connsiteX4" fmla="*/ 11763 w 23697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7" h="32326">
                    <a:moveTo>
                      <a:pt x="11763" y="-42"/>
                    </a:moveTo>
                    <a:cubicBezTo>
                      <a:pt x="5188" y="-42"/>
                      <a:pt x="-17" y="7218"/>
                      <a:pt x="-17" y="16122"/>
                    </a:cubicBezTo>
                    <a:cubicBezTo>
                      <a:pt x="-17" y="25025"/>
                      <a:pt x="5188" y="32285"/>
                      <a:pt x="11763" y="32285"/>
                    </a:cubicBezTo>
                    <a:cubicBezTo>
                      <a:pt x="18338" y="32285"/>
                      <a:pt x="23680" y="25025"/>
                      <a:pt x="23680" y="16122"/>
                    </a:cubicBezTo>
                    <a:cubicBezTo>
                      <a:pt x="23680" y="7218"/>
                      <a:pt x="18338" y="-42"/>
                      <a:pt x="1176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1C94F599-F3D8-4FF3-97A8-7A036BE68275}"/>
                  </a:ext>
                </a:extLst>
              </p:cNvPr>
              <p:cNvSpPr/>
              <p:nvPr/>
            </p:nvSpPr>
            <p:spPr>
              <a:xfrm>
                <a:off x="7631576" y="3830127"/>
                <a:ext cx="79669" cy="295870"/>
              </a:xfrm>
              <a:custGeom>
                <a:avLst/>
                <a:gdLst>
                  <a:gd name="connsiteX0" fmla="*/ 79652 w 79669"/>
                  <a:gd name="connsiteY0" fmla="*/ 10780 h 295870"/>
                  <a:gd name="connsiteX1" fmla="*/ 70338 w 79669"/>
                  <a:gd name="connsiteY1" fmla="*/ -42 h 295870"/>
                  <a:gd name="connsiteX2" fmla="*/ 31162 w 79669"/>
                  <a:gd name="connsiteY2" fmla="*/ 295829 h 295870"/>
                  <a:gd name="connsiteX3" fmla="*/ 44038 w 79669"/>
                  <a:gd name="connsiteY3" fmla="*/ 289665 h 295870"/>
                  <a:gd name="connsiteX4" fmla="*/ 79652 w 79669"/>
                  <a:gd name="connsiteY4" fmla="*/ 10780 h 295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870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191"/>
                      <a:pt x="-56777" y="112827"/>
                      <a:pt x="31162" y="295829"/>
                    </a:cubicBezTo>
                    <a:lnTo>
                      <a:pt x="44038" y="289665"/>
                    </a:lnTo>
                    <a:cubicBezTo>
                      <a:pt x="-39244" y="116663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B2B0CB4-C215-4FED-9365-8A805494FDAE}"/>
                  </a:ext>
                </a:extLst>
              </p:cNvPr>
              <p:cNvSpPr/>
              <p:nvPr/>
            </p:nvSpPr>
            <p:spPr>
              <a:xfrm>
                <a:off x="8080125" y="3827661"/>
                <a:ext cx="57362" cy="297103"/>
              </a:xfrm>
              <a:custGeom>
                <a:avLst/>
                <a:gdLst>
                  <a:gd name="connsiteX0" fmla="*/ -17 w 57362"/>
                  <a:gd name="connsiteY0" fmla="*/ 8999 h 297103"/>
                  <a:gd name="connsiteX1" fmla="*/ -17 w 57362"/>
                  <a:gd name="connsiteY1" fmla="*/ 289802 h 297103"/>
                  <a:gd name="connsiteX2" fmla="*/ 12174 w 57362"/>
                  <a:gd name="connsiteY2" fmla="*/ 297062 h 297103"/>
                  <a:gd name="connsiteX3" fmla="*/ 12174 w 57362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103">
                    <a:moveTo>
                      <a:pt x="-17" y="8999"/>
                    </a:moveTo>
                    <a:cubicBezTo>
                      <a:pt x="942" y="10095"/>
                      <a:pt x="95867" y="129402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A46EC63-225B-4495-A52C-AC7EA15BDCF2}"/>
                  </a:ext>
                </a:extLst>
              </p:cNvPr>
              <p:cNvSpPr/>
              <p:nvPr/>
            </p:nvSpPr>
            <p:spPr>
              <a:xfrm>
                <a:off x="7661632" y="3914688"/>
                <a:ext cx="129882" cy="115025"/>
              </a:xfrm>
              <a:custGeom>
                <a:avLst/>
                <a:gdLst>
                  <a:gd name="connsiteX0" fmla="*/ 86580 w 129882"/>
                  <a:gd name="connsiteY0" fmla="*/ 45115 h 115025"/>
                  <a:gd name="connsiteX1" fmla="*/ 98771 w 129882"/>
                  <a:gd name="connsiteY1" fmla="*/ 21281 h 115025"/>
                  <a:gd name="connsiteX2" fmla="*/ 103428 w 129882"/>
                  <a:gd name="connsiteY2" fmla="*/ 14706 h 115025"/>
                  <a:gd name="connsiteX3" fmla="*/ 116167 w 129882"/>
                  <a:gd name="connsiteY3" fmla="*/ 52786 h 115025"/>
                  <a:gd name="connsiteX4" fmla="*/ 129865 w 129882"/>
                  <a:gd name="connsiteY4" fmla="*/ 50731 h 115025"/>
                  <a:gd name="connsiteX5" fmla="*/ 105894 w 129882"/>
                  <a:gd name="connsiteY5" fmla="*/ 734 h 115025"/>
                  <a:gd name="connsiteX6" fmla="*/ 86032 w 129882"/>
                  <a:gd name="connsiteY6" fmla="*/ 14432 h 115025"/>
                  <a:gd name="connsiteX7" fmla="*/ 83841 w 129882"/>
                  <a:gd name="connsiteY7" fmla="*/ 18816 h 115025"/>
                  <a:gd name="connsiteX8" fmla="*/ 74526 w 129882"/>
                  <a:gd name="connsiteY8" fmla="*/ 5118 h 115025"/>
                  <a:gd name="connsiteX9" fmla="*/ 54801 w 129882"/>
                  <a:gd name="connsiteY9" fmla="*/ 1008 h 115025"/>
                  <a:gd name="connsiteX10" fmla="*/ 25899 w 129882"/>
                  <a:gd name="connsiteY10" fmla="*/ 49909 h 115025"/>
                  <a:gd name="connsiteX11" fmla="*/ 39597 w 129882"/>
                  <a:gd name="connsiteY11" fmla="*/ 53060 h 115025"/>
                  <a:gd name="connsiteX12" fmla="*/ 59459 w 129882"/>
                  <a:gd name="connsiteY12" fmla="*/ 14432 h 115025"/>
                  <a:gd name="connsiteX13" fmla="*/ 65623 w 129882"/>
                  <a:gd name="connsiteY13" fmla="*/ 16213 h 115025"/>
                  <a:gd name="connsiteX14" fmla="*/ 72061 w 129882"/>
                  <a:gd name="connsiteY14" fmla="*/ 41280 h 115025"/>
                  <a:gd name="connsiteX15" fmla="*/ 70417 w 129882"/>
                  <a:gd name="connsiteY15" fmla="*/ 44978 h 115025"/>
                  <a:gd name="connsiteX16" fmla="*/ 29324 w 129882"/>
                  <a:gd name="connsiteY16" fmla="*/ 98810 h 115025"/>
                  <a:gd name="connsiteX17" fmla="*/ 15626 w 129882"/>
                  <a:gd name="connsiteY17" fmla="*/ 91550 h 115025"/>
                  <a:gd name="connsiteX18" fmla="*/ 14804 w 129882"/>
                  <a:gd name="connsiteY18" fmla="*/ 84427 h 115025"/>
                  <a:gd name="connsiteX19" fmla="*/ 1106 w 129882"/>
                  <a:gd name="connsiteY19" fmla="*/ 79633 h 115025"/>
                  <a:gd name="connsiteX20" fmla="*/ 2887 w 129882"/>
                  <a:gd name="connsiteY20" fmla="*/ 98399 h 115025"/>
                  <a:gd name="connsiteX21" fmla="*/ 26858 w 129882"/>
                  <a:gd name="connsiteY21" fmla="*/ 112097 h 115025"/>
                  <a:gd name="connsiteX22" fmla="*/ 31652 w 129882"/>
                  <a:gd name="connsiteY22" fmla="*/ 112097 h 115025"/>
                  <a:gd name="connsiteX23" fmla="*/ 67266 w 129882"/>
                  <a:gd name="connsiteY23" fmla="*/ 82647 h 115025"/>
                  <a:gd name="connsiteX24" fmla="*/ 72882 w 129882"/>
                  <a:gd name="connsiteY24" fmla="*/ 108262 h 115025"/>
                  <a:gd name="connsiteX25" fmla="*/ 91648 w 129882"/>
                  <a:gd name="connsiteY25" fmla="*/ 114973 h 115025"/>
                  <a:gd name="connsiteX26" fmla="*/ 100415 w 129882"/>
                  <a:gd name="connsiteY26" fmla="*/ 113877 h 115025"/>
                  <a:gd name="connsiteX27" fmla="*/ 127810 w 129882"/>
                  <a:gd name="connsiteY27" fmla="*/ 93879 h 115025"/>
                  <a:gd name="connsiteX28" fmla="*/ 114797 w 129882"/>
                  <a:gd name="connsiteY28" fmla="*/ 88263 h 115025"/>
                  <a:gd name="connsiteX29" fmla="*/ 96853 w 129882"/>
                  <a:gd name="connsiteY29" fmla="*/ 100043 h 115025"/>
                  <a:gd name="connsiteX30" fmla="*/ 81786 w 129882"/>
                  <a:gd name="connsiteY30" fmla="*/ 97577 h 115025"/>
                  <a:gd name="connsiteX31" fmla="*/ 83293 w 129882"/>
                  <a:gd name="connsiteY31" fmla="*/ 67716 h 115025"/>
                  <a:gd name="connsiteX32" fmla="*/ 86580 w 129882"/>
                  <a:gd name="connsiteY32" fmla="*/ 45115 h 11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82" h="115025">
                    <a:moveTo>
                      <a:pt x="86580" y="45115"/>
                    </a:moveTo>
                    <a:cubicBezTo>
                      <a:pt x="90552" y="36759"/>
                      <a:pt x="94662" y="28404"/>
                      <a:pt x="98771" y="21281"/>
                    </a:cubicBezTo>
                    <a:cubicBezTo>
                      <a:pt x="100018" y="18884"/>
                      <a:pt x="101593" y="16679"/>
                      <a:pt x="103428" y="14706"/>
                    </a:cubicBezTo>
                    <a:cubicBezTo>
                      <a:pt x="110825" y="26116"/>
                      <a:pt x="115208" y="39225"/>
                      <a:pt x="116167" y="52786"/>
                    </a:cubicBezTo>
                    <a:lnTo>
                      <a:pt x="129865" y="50731"/>
                    </a:lnTo>
                    <a:cubicBezTo>
                      <a:pt x="127810" y="37033"/>
                      <a:pt x="121372" y="3611"/>
                      <a:pt x="105894" y="734"/>
                    </a:cubicBezTo>
                    <a:cubicBezTo>
                      <a:pt x="98634" y="-635"/>
                      <a:pt x="92196" y="3885"/>
                      <a:pt x="86032" y="14432"/>
                    </a:cubicBezTo>
                    <a:lnTo>
                      <a:pt x="83841" y="18816"/>
                    </a:lnTo>
                    <a:cubicBezTo>
                      <a:pt x="82224" y="13391"/>
                      <a:pt x="78964" y="8611"/>
                      <a:pt x="74526" y="5118"/>
                    </a:cubicBezTo>
                    <a:cubicBezTo>
                      <a:pt x="69184" y="269"/>
                      <a:pt x="61637" y="-1307"/>
                      <a:pt x="54801" y="1008"/>
                    </a:cubicBezTo>
                    <a:cubicBezTo>
                      <a:pt x="36446" y="7583"/>
                      <a:pt x="27406" y="42923"/>
                      <a:pt x="25899" y="49909"/>
                    </a:cubicBezTo>
                    <a:lnTo>
                      <a:pt x="39597" y="53060"/>
                    </a:lnTo>
                    <a:cubicBezTo>
                      <a:pt x="42748" y="39362"/>
                      <a:pt x="51240" y="17309"/>
                      <a:pt x="59459" y="14432"/>
                    </a:cubicBezTo>
                    <a:cubicBezTo>
                      <a:pt x="60281" y="14432"/>
                      <a:pt x="62061" y="13473"/>
                      <a:pt x="65623" y="16213"/>
                    </a:cubicBezTo>
                    <a:cubicBezTo>
                      <a:pt x="71485" y="23144"/>
                      <a:pt x="73855" y="32376"/>
                      <a:pt x="72061" y="41280"/>
                    </a:cubicBezTo>
                    <a:lnTo>
                      <a:pt x="70417" y="44978"/>
                    </a:lnTo>
                    <a:cubicBezTo>
                      <a:pt x="57815" y="71552"/>
                      <a:pt x="43021" y="101686"/>
                      <a:pt x="29324" y="98810"/>
                    </a:cubicBezTo>
                    <a:cubicBezTo>
                      <a:pt x="23968" y="98331"/>
                      <a:pt x="19037" y="95714"/>
                      <a:pt x="15626" y="91550"/>
                    </a:cubicBezTo>
                    <a:cubicBezTo>
                      <a:pt x="14407" y="89386"/>
                      <a:pt x="14119" y="86811"/>
                      <a:pt x="14804" y="84427"/>
                    </a:cubicBezTo>
                    <a:lnTo>
                      <a:pt x="1106" y="79633"/>
                    </a:lnTo>
                    <a:cubicBezTo>
                      <a:pt x="-866" y="85866"/>
                      <a:pt x="-222" y="92646"/>
                      <a:pt x="2887" y="98399"/>
                    </a:cubicBezTo>
                    <a:cubicBezTo>
                      <a:pt x="8462" y="106275"/>
                      <a:pt x="17242" y="111289"/>
                      <a:pt x="26858" y="112097"/>
                    </a:cubicBezTo>
                    <a:cubicBezTo>
                      <a:pt x="28447" y="112289"/>
                      <a:pt x="30063" y="112289"/>
                      <a:pt x="31652" y="112097"/>
                    </a:cubicBezTo>
                    <a:cubicBezTo>
                      <a:pt x="45350" y="112097"/>
                      <a:pt x="57267" y="99495"/>
                      <a:pt x="67266" y="82647"/>
                    </a:cubicBezTo>
                    <a:cubicBezTo>
                      <a:pt x="64869" y="91591"/>
                      <a:pt x="66965" y="101139"/>
                      <a:pt x="72882" y="108262"/>
                    </a:cubicBezTo>
                    <a:cubicBezTo>
                      <a:pt x="78074" y="112782"/>
                      <a:pt x="84772" y="115165"/>
                      <a:pt x="91648" y="114973"/>
                    </a:cubicBezTo>
                    <a:cubicBezTo>
                      <a:pt x="94607" y="114932"/>
                      <a:pt x="97538" y="114576"/>
                      <a:pt x="100415" y="113877"/>
                    </a:cubicBezTo>
                    <a:cubicBezTo>
                      <a:pt x="112044" y="111576"/>
                      <a:pt x="122071" y="104248"/>
                      <a:pt x="127810" y="93879"/>
                    </a:cubicBezTo>
                    <a:lnTo>
                      <a:pt x="114797" y="88263"/>
                    </a:lnTo>
                    <a:cubicBezTo>
                      <a:pt x="110661" y="94468"/>
                      <a:pt x="104182" y="98714"/>
                      <a:pt x="96853" y="100043"/>
                    </a:cubicBezTo>
                    <a:cubicBezTo>
                      <a:pt x="91717" y="101604"/>
                      <a:pt x="86156" y="100700"/>
                      <a:pt x="81786" y="97577"/>
                    </a:cubicBezTo>
                    <a:cubicBezTo>
                      <a:pt x="78909" y="94975"/>
                      <a:pt x="81786" y="77305"/>
                      <a:pt x="83293" y="67716"/>
                    </a:cubicBezTo>
                    <a:cubicBezTo>
                      <a:pt x="84799" y="58128"/>
                      <a:pt x="86032" y="53197"/>
                      <a:pt x="86580" y="4511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2AE4C7-609F-450D-B64C-7DCF91A4DD56}"/>
                  </a:ext>
                </a:extLst>
              </p:cNvPr>
              <p:cNvSpPr/>
              <p:nvPr/>
            </p:nvSpPr>
            <p:spPr>
              <a:xfrm>
                <a:off x="7797729" y="4002718"/>
                <a:ext cx="58727" cy="68229"/>
              </a:xfrm>
              <a:custGeom>
                <a:avLst/>
                <a:gdLst>
                  <a:gd name="connsiteX0" fmla="*/ 51298 w 58727"/>
                  <a:gd name="connsiteY0" fmla="*/ 8588 h 68229"/>
                  <a:gd name="connsiteX1" fmla="*/ 40751 w 58727"/>
                  <a:gd name="connsiteY1" fmla="*/ 12697 h 68229"/>
                  <a:gd name="connsiteX2" fmla="*/ 23492 w 58727"/>
                  <a:gd name="connsiteY2" fmla="*/ 30367 h 68229"/>
                  <a:gd name="connsiteX3" fmla="*/ 20204 w 58727"/>
                  <a:gd name="connsiteY3" fmla="*/ 33381 h 68229"/>
                  <a:gd name="connsiteX4" fmla="*/ 14314 w 58727"/>
                  <a:gd name="connsiteY4" fmla="*/ -42 h 68229"/>
                  <a:gd name="connsiteX5" fmla="*/ 617 w 58727"/>
                  <a:gd name="connsiteY5" fmla="*/ 3109 h 68229"/>
                  <a:gd name="connsiteX6" fmla="*/ 7055 w 58727"/>
                  <a:gd name="connsiteY6" fmla="*/ 46805 h 68229"/>
                  <a:gd name="connsiteX7" fmla="*/ 617 w 58727"/>
                  <a:gd name="connsiteY7" fmla="*/ 62694 h 68229"/>
                  <a:gd name="connsiteX8" fmla="*/ 9246 w 58727"/>
                  <a:gd name="connsiteY8" fmla="*/ 68173 h 68229"/>
                  <a:gd name="connsiteX9" fmla="*/ 17465 w 58727"/>
                  <a:gd name="connsiteY9" fmla="*/ 64064 h 68229"/>
                  <a:gd name="connsiteX10" fmla="*/ 20889 w 58727"/>
                  <a:gd name="connsiteY10" fmla="*/ 52832 h 68229"/>
                  <a:gd name="connsiteX11" fmla="*/ 33354 w 58727"/>
                  <a:gd name="connsiteY11" fmla="*/ 40641 h 68229"/>
                  <a:gd name="connsiteX12" fmla="*/ 44449 w 58727"/>
                  <a:gd name="connsiteY12" fmla="*/ 29956 h 68229"/>
                  <a:gd name="connsiteX13" fmla="*/ 42943 w 58727"/>
                  <a:gd name="connsiteY13" fmla="*/ 63790 h 68229"/>
                  <a:gd name="connsiteX14" fmla="*/ 56640 w 58727"/>
                  <a:gd name="connsiteY14" fmla="*/ 65023 h 68229"/>
                  <a:gd name="connsiteX15" fmla="*/ 51298 w 58727"/>
                  <a:gd name="connsiteY15" fmla="*/ 8588 h 68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727" h="68229">
                    <a:moveTo>
                      <a:pt x="51298" y="8588"/>
                    </a:moveTo>
                    <a:cubicBezTo>
                      <a:pt x="47257" y="7205"/>
                      <a:pt x="42792" y="8930"/>
                      <a:pt x="40751" y="12697"/>
                    </a:cubicBezTo>
                    <a:cubicBezTo>
                      <a:pt x="35381" y="18957"/>
                      <a:pt x="29615" y="24847"/>
                      <a:pt x="23492" y="30367"/>
                    </a:cubicBezTo>
                    <a:lnTo>
                      <a:pt x="20204" y="33381"/>
                    </a:lnTo>
                    <a:cubicBezTo>
                      <a:pt x="18917" y="22135"/>
                      <a:pt x="16958" y="10971"/>
                      <a:pt x="14314" y="-42"/>
                    </a:cubicBezTo>
                    <a:lnTo>
                      <a:pt x="617" y="3109"/>
                    </a:lnTo>
                    <a:cubicBezTo>
                      <a:pt x="4069" y="17451"/>
                      <a:pt x="6219" y="32080"/>
                      <a:pt x="7055" y="46805"/>
                    </a:cubicBezTo>
                    <a:cubicBezTo>
                      <a:pt x="754" y="53927"/>
                      <a:pt x="-1164" y="58174"/>
                      <a:pt x="617" y="62694"/>
                    </a:cubicBezTo>
                    <a:cubicBezTo>
                      <a:pt x="2014" y="66187"/>
                      <a:pt x="5493" y="68392"/>
                      <a:pt x="9246" y="68173"/>
                    </a:cubicBezTo>
                    <a:cubicBezTo>
                      <a:pt x="12479" y="68173"/>
                      <a:pt x="15520" y="66653"/>
                      <a:pt x="17465" y="64064"/>
                    </a:cubicBezTo>
                    <a:cubicBezTo>
                      <a:pt x="19615" y="60708"/>
                      <a:pt x="20793" y="56818"/>
                      <a:pt x="20889" y="52832"/>
                    </a:cubicBezTo>
                    <a:lnTo>
                      <a:pt x="33354" y="40641"/>
                    </a:lnTo>
                    <a:lnTo>
                      <a:pt x="44449" y="29956"/>
                    </a:lnTo>
                    <a:cubicBezTo>
                      <a:pt x="44449" y="38997"/>
                      <a:pt x="44449" y="52284"/>
                      <a:pt x="42943" y="63790"/>
                    </a:cubicBezTo>
                    <a:lnTo>
                      <a:pt x="56640" y="65023"/>
                    </a:lnTo>
                    <a:cubicBezTo>
                      <a:pt x="61982" y="12012"/>
                      <a:pt x="55818" y="9958"/>
                      <a:pt x="51298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33C4FDC-0942-4740-A30A-F8B1036B0B48}"/>
                  </a:ext>
                </a:extLst>
              </p:cNvPr>
              <p:cNvSpPr/>
              <p:nvPr/>
            </p:nvSpPr>
            <p:spPr>
              <a:xfrm>
                <a:off x="6368870" y="3931901"/>
                <a:ext cx="165057" cy="171358"/>
              </a:xfrm>
              <a:custGeom>
                <a:avLst/>
                <a:gdLst>
                  <a:gd name="connsiteX0" fmla="*/ 105729 w 165057"/>
                  <a:gd name="connsiteY0" fmla="*/ 145291 h 171358"/>
                  <a:gd name="connsiteX1" fmla="*/ 101894 w 165057"/>
                  <a:gd name="connsiteY1" fmla="*/ 151592 h 171358"/>
                  <a:gd name="connsiteX2" fmla="*/ 91895 w 165057"/>
                  <a:gd name="connsiteY2" fmla="*/ 123238 h 171358"/>
                  <a:gd name="connsiteX3" fmla="*/ 85183 w 165057"/>
                  <a:gd name="connsiteY3" fmla="*/ 31189 h 171358"/>
                  <a:gd name="connsiteX4" fmla="*/ 79156 w 165057"/>
                  <a:gd name="connsiteY4" fmla="*/ 24067 h 171358"/>
                  <a:gd name="connsiteX5" fmla="*/ 71348 w 165057"/>
                  <a:gd name="connsiteY5" fmla="*/ 29135 h 171358"/>
                  <a:gd name="connsiteX6" fmla="*/ 27789 w 165057"/>
                  <a:gd name="connsiteY6" fmla="*/ 144743 h 171358"/>
                  <a:gd name="connsiteX7" fmla="*/ 16557 w 165057"/>
                  <a:gd name="connsiteY7" fmla="*/ 156934 h 171358"/>
                  <a:gd name="connsiteX8" fmla="*/ 13407 w 165057"/>
                  <a:gd name="connsiteY8" fmla="*/ 152825 h 171358"/>
                  <a:gd name="connsiteX9" fmla="*/ 6695 w 165057"/>
                  <a:gd name="connsiteY9" fmla="*/ 155153 h 171358"/>
                  <a:gd name="connsiteX10" fmla="*/ -17 w 165057"/>
                  <a:gd name="connsiteY10" fmla="*/ 157619 h 171358"/>
                  <a:gd name="connsiteX11" fmla="*/ 15050 w 165057"/>
                  <a:gd name="connsiteY11" fmla="*/ 171317 h 171358"/>
                  <a:gd name="connsiteX12" fmla="*/ 16557 w 165057"/>
                  <a:gd name="connsiteY12" fmla="*/ 171317 h 171358"/>
                  <a:gd name="connsiteX13" fmla="*/ 39980 w 165057"/>
                  <a:gd name="connsiteY13" fmla="*/ 152277 h 171358"/>
                  <a:gd name="connsiteX14" fmla="*/ 72170 w 165057"/>
                  <a:gd name="connsiteY14" fmla="*/ 73378 h 171358"/>
                  <a:gd name="connsiteX15" fmla="*/ 77923 w 165057"/>
                  <a:gd name="connsiteY15" fmla="*/ 126114 h 171358"/>
                  <a:gd name="connsiteX16" fmla="*/ 99976 w 165057"/>
                  <a:gd name="connsiteY16" fmla="*/ 165975 h 171358"/>
                  <a:gd name="connsiteX17" fmla="*/ 118468 w 165057"/>
                  <a:gd name="connsiteY17" fmla="*/ 152277 h 171358"/>
                  <a:gd name="connsiteX18" fmla="*/ 165040 w 165057"/>
                  <a:gd name="connsiteY18" fmla="*/ 2424 h 171358"/>
                  <a:gd name="connsiteX19" fmla="*/ 151343 w 165057"/>
                  <a:gd name="connsiteY19" fmla="*/ -42 h 171358"/>
                  <a:gd name="connsiteX20" fmla="*/ 105729 w 165057"/>
                  <a:gd name="connsiteY20" fmla="*/ 145291 h 17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057" h="171358">
                    <a:moveTo>
                      <a:pt x="105729" y="145291"/>
                    </a:moveTo>
                    <a:cubicBezTo>
                      <a:pt x="104621" y="147496"/>
                      <a:pt x="103339" y="149592"/>
                      <a:pt x="101894" y="151592"/>
                    </a:cubicBezTo>
                    <a:cubicBezTo>
                      <a:pt x="96170" y="143168"/>
                      <a:pt x="92725" y="133388"/>
                      <a:pt x="91895" y="123238"/>
                    </a:cubicBezTo>
                    <a:cubicBezTo>
                      <a:pt x="87403" y="92761"/>
                      <a:pt x="85159" y="61995"/>
                      <a:pt x="85183" y="31189"/>
                    </a:cubicBezTo>
                    <a:cubicBezTo>
                      <a:pt x="85168" y="27669"/>
                      <a:pt x="82627" y="24669"/>
                      <a:pt x="79156" y="24067"/>
                    </a:cubicBezTo>
                    <a:cubicBezTo>
                      <a:pt x="75656" y="23587"/>
                      <a:pt x="72334" y="25738"/>
                      <a:pt x="71348" y="29135"/>
                    </a:cubicBezTo>
                    <a:cubicBezTo>
                      <a:pt x="71348" y="29956"/>
                      <a:pt x="45870" y="115293"/>
                      <a:pt x="27789" y="144743"/>
                    </a:cubicBezTo>
                    <a:cubicBezTo>
                      <a:pt x="20529" y="156660"/>
                      <a:pt x="16557" y="156934"/>
                      <a:pt x="16557" y="156934"/>
                    </a:cubicBezTo>
                    <a:cubicBezTo>
                      <a:pt x="15085" y="155948"/>
                      <a:pt x="13978" y="154510"/>
                      <a:pt x="13407" y="152825"/>
                    </a:cubicBezTo>
                    <a:lnTo>
                      <a:pt x="6695" y="155153"/>
                    </a:lnTo>
                    <a:lnTo>
                      <a:pt x="-17" y="157619"/>
                    </a:lnTo>
                    <a:cubicBezTo>
                      <a:pt x="2181" y="164564"/>
                      <a:pt x="7933" y="169783"/>
                      <a:pt x="15050" y="171317"/>
                    </a:cubicBezTo>
                    <a:lnTo>
                      <a:pt x="16557" y="171317"/>
                    </a:lnTo>
                    <a:cubicBezTo>
                      <a:pt x="24502" y="171317"/>
                      <a:pt x="32173" y="165016"/>
                      <a:pt x="39980" y="152277"/>
                    </a:cubicBezTo>
                    <a:cubicBezTo>
                      <a:pt x="53099" y="127018"/>
                      <a:pt x="63873" y="100609"/>
                      <a:pt x="72170" y="73378"/>
                    </a:cubicBezTo>
                    <a:cubicBezTo>
                      <a:pt x="72936" y="91062"/>
                      <a:pt x="74857" y="108677"/>
                      <a:pt x="77923" y="126114"/>
                    </a:cubicBezTo>
                    <a:cubicBezTo>
                      <a:pt x="83128" y="152003"/>
                      <a:pt x="90114" y="164742"/>
                      <a:pt x="99976" y="165975"/>
                    </a:cubicBezTo>
                    <a:cubicBezTo>
                      <a:pt x="107099" y="167070"/>
                      <a:pt x="113674" y="162139"/>
                      <a:pt x="118468" y="152277"/>
                    </a:cubicBezTo>
                    <a:cubicBezTo>
                      <a:pt x="139991" y="104390"/>
                      <a:pt x="155629" y="54078"/>
                      <a:pt x="165040" y="2424"/>
                    </a:cubicBezTo>
                    <a:lnTo>
                      <a:pt x="151343" y="-42"/>
                    </a:lnTo>
                    <a:cubicBezTo>
                      <a:pt x="142030" y="50065"/>
                      <a:pt x="126714" y="98856"/>
                      <a:pt x="105729" y="14529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65064BC-F090-4E9E-8EF5-61D19018762F}"/>
                  </a:ext>
                </a:extLst>
              </p:cNvPr>
              <p:cNvSpPr/>
              <p:nvPr/>
            </p:nvSpPr>
            <p:spPr>
              <a:xfrm>
                <a:off x="6551324" y="4012580"/>
                <a:ext cx="168993" cy="68762"/>
              </a:xfrm>
              <a:custGeom>
                <a:avLst/>
                <a:gdLst>
                  <a:gd name="connsiteX0" fmla="*/ 163534 w 168993"/>
                  <a:gd name="connsiteY0" fmla="*/ 26121 h 68762"/>
                  <a:gd name="connsiteX1" fmla="*/ 150658 w 168993"/>
                  <a:gd name="connsiteY1" fmla="*/ 20779 h 68762"/>
                  <a:gd name="connsiteX2" fmla="*/ 150658 w 168993"/>
                  <a:gd name="connsiteY2" fmla="*/ 20779 h 68762"/>
                  <a:gd name="connsiteX3" fmla="*/ 150658 w 168993"/>
                  <a:gd name="connsiteY3" fmla="*/ 20779 h 68762"/>
                  <a:gd name="connsiteX4" fmla="*/ 102990 w 168993"/>
                  <a:gd name="connsiteY4" fmla="*/ -42 h 68762"/>
                  <a:gd name="connsiteX5" fmla="*/ 97648 w 168993"/>
                  <a:gd name="connsiteY5" fmla="*/ 13656 h 68762"/>
                  <a:gd name="connsiteX6" fmla="*/ 113674 w 168993"/>
                  <a:gd name="connsiteY6" fmla="*/ 20368 h 68762"/>
                  <a:gd name="connsiteX7" fmla="*/ -17 w 168993"/>
                  <a:gd name="connsiteY7" fmla="*/ 20368 h 68762"/>
                  <a:gd name="connsiteX8" fmla="*/ -17 w 168993"/>
                  <a:gd name="connsiteY8" fmla="*/ 34066 h 68762"/>
                  <a:gd name="connsiteX9" fmla="*/ 136001 w 168993"/>
                  <a:gd name="connsiteY9" fmla="*/ 34066 h 68762"/>
                  <a:gd name="connsiteX10" fmla="*/ 94908 w 168993"/>
                  <a:gd name="connsiteY10" fmla="*/ 59954 h 68762"/>
                  <a:gd name="connsiteX11" fmla="*/ 106003 w 168993"/>
                  <a:gd name="connsiteY11" fmla="*/ 68721 h 68762"/>
                  <a:gd name="connsiteX12" fmla="*/ 163807 w 168993"/>
                  <a:gd name="connsiteY12" fmla="*/ 38860 h 68762"/>
                  <a:gd name="connsiteX13" fmla="*/ 168700 w 168993"/>
                  <a:gd name="connsiteY13" fmla="*/ 30052 h 68762"/>
                  <a:gd name="connsiteX14" fmla="*/ 163807 w 168993"/>
                  <a:gd name="connsiteY14" fmla="*/ 25162 h 6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8993" h="68762">
                    <a:moveTo>
                      <a:pt x="163534" y="26121"/>
                    </a:moveTo>
                    <a:lnTo>
                      <a:pt x="150658" y="20779"/>
                    </a:lnTo>
                    <a:lnTo>
                      <a:pt x="150658" y="20779"/>
                    </a:lnTo>
                    <a:lnTo>
                      <a:pt x="150658" y="20779"/>
                    </a:lnTo>
                    <a:lnTo>
                      <a:pt x="102990" y="-42"/>
                    </a:lnTo>
                    <a:lnTo>
                      <a:pt x="97648" y="13656"/>
                    </a:lnTo>
                    <a:lnTo>
                      <a:pt x="113674" y="20368"/>
                    </a:lnTo>
                    <a:lnTo>
                      <a:pt x="-17" y="20368"/>
                    </a:lnTo>
                    <a:lnTo>
                      <a:pt x="-17" y="34066"/>
                    </a:lnTo>
                    <a:lnTo>
                      <a:pt x="136001" y="34066"/>
                    </a:lnTo>
                    <a:cubicBezTo>
                      <a:pt x="120598" y="39641"/>
                      <a:pt x="106581" y="48462"/>
                      <a:pt x="94908" y="59954"/>
                    </a:cubicBezTo>
                    <a:lnTo>
                      <a:pt x="106003" y="68721"/>
                    </a:lnTo>
                    <a:cubicBezTo>
                      <a:pt x="116003" y="56256"/>
                      <a:pt x="151206" y="42832"/>
                      <a:pt x="163807" y="38860"/>
                    </a:cubicBezTo>
                    <a:cubicBezTo>
                      <a:pt x="167589" y="37778"/>
                      <a:pt x="169781" y="33833"/>
                      <a:pt x="168700" y="30052"/>
                    </a:cubicBezTo>
                    <a:cubicBezTo>
                      <a:pt x="168024" y="27683"/>
                      <a:pt x="166174" y="25834"/>
                      <a:pt x="163807" y="251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50C1D20F-BE31-42E3-B482-724D6F77783B}"/>
                  </a:ext>
                </a:extLst>
              </p:cNvPr>
              <p:cNvSpPr/>
              <p:nvPr/>
            </p:nvSpPr>
            <p:spPr>
              <a:xfrm>
                <a:off x="6734684" y="3942858"/>
                <a:ext cx="125248" cy="181906"/>
              </a:xfrm>
              <a:custGeom>
                <a:avLst/>
                <a:gdLst>
                  <a:gd name="connsiteX0" fmla="*/ 93590 w 125248"/>
                  <a:gd name="connsiteY0" fmla="*/ 160770 h 181906"/>
                  <a:gd name="connsiteX1" fmla="*/ 81262 w 125248"/>
                  <a:gd name="connsiteY1" fmla="*/ 154743 h 181906"/>
                  <a:gd name="connsiteX2" fmla="*/ 50442 w 125248"/>
                  <a:gd name="connsiteY2" fmla="*/ 102829 h 181906"/>
                  <a:gd name="connsiteX3" fmla="*/ 70304 w 125248"/>
                  <a:gd name="connsiteY3" fmla="*/ 88309 h 181906"/>
                  <a:gd name="connsiteX4" fmla="*/ 92083 w 125248"/>
                  <a:gd name="connsiteY4" fmla="*/ 11739 h 181906"/>
                  <a:gd name="connsiteX5" fmla="*/ 74413 w 125248"/>
                  <a:gd name="connsiteY5" fmla="*/ -41 h 181906"/>
                  <a:gd name="connsiteX6" fmla="*/ 38114 w 125248"/>
                  <a:gd name="connsiteY6" fmla="*/ 30094 h 181906"/>
                  <a:gd name="connsiteX7" fmla="*/ 38936 w 125248"/>
                  <a:gd name="connsiteY7" fmla="*/ 20643 h 181906"/>
                  <a:gd name="connsiteX8" fmla="*/ 25238 w 125248"/>
                  <a:gd name="connsiteY8" fmla="*/ 19410 h 181906"/>
                  <a:gd name="connsiteX9" fmla="*/ 21814 w 125248"/>
                  <a:gd name="connsiteY9" fmla="*/ 58311 h 181906"/>
                  <a:gd name="connsiteX10" fmla="*/ 8116 w 125248"/>
                  <a:gd name="connsiteY10" fmla="*/ 87077 h 181906"/>
                  <a:gd name="connsiteX11" fmla="*/ 11952 w 125248"/>
                  <a:gd name="connsiteY11" fmla="*/ 178303 h 181906"/>
                  <a:gd name="connsiteX12" fmla="*/ 18116 w 125248"/>
                  <a:gd name="connsiteY12" fmla="*/ 181865 h 181906"/>
                  <a:gd name="connsiteX13" fmla="*/ 19622 w 125248"/>
                  <a:gd name="connsiteY13" fmla="*/ 181865 h 181906"/>
                  <a:gd name="connsiteX14" fmla="*/ 25238 w 125248"/>
                  <a:gd name="connsiteY14" fmla="*/ 175564 h 181906"/>
                  <a:gd name="connsiteX15" fmla="*/ 32087 w 125248"/>
                  <a:gd name="connsiteY15" fmla="*/ 96802 h 181906"/>
                  <a:gd name="connsiteX16" fmla="*/ 32909 w 125248"/>
                  <a:gd name="connsiteY16" fmla="*/ 98446 h 181906"/>
                  <a:gd name="connsiteX17" fmla="*/ 70304 w 125248"/>
                  <a:gd name="connsiteY17" fmla="*/ 164332 h 181906"/>
                  <a:gd name="connsiteX18" fmla="*/ 93453 w 125248"/>
                  <a:gd name="connsiteY18" fmla="*/ 175016 h 181906"/>
                  <a:gd name="connsiteX19" fmla="*/ 125232 w 125248"/>
                  <a:gd name="connsiteY19" fmla="*/ 157209 h 181906"/>
                  <a:gd name="connsiteX20" fmla="*/ 114274 w 125248"/>
                  <a:gd name="connsiteY20" fmla="*/ 148168 h 181906"/>
                  <a:gd name="connsiteX21" fmla="*/ 93590 w 125248"/>
                  <a:gd name="connsiteY21" fmla="*/ 160770 h 181906"/>
                  <a:gd name="connsiteX22" fmla="*/ 14691 w 125248"/>
                  <a:gd name="connsiteY22" fmla="*/ 134882 h 181906"/>
                  <a:gd name="connsiteX23" fmla="*/ 17157 w 125248"/>
                  <a:gd name="connsiteY23" fmla="*/ 106116 h 181906"/>
                  <a:gd name="connsiteX24" fmla="*/ 38662 w 125248"/>
                  <a:gd name="connsiteY24" fmla="*/ 86118 h 181906"/>
                  <a:gd name="connsiteX25" fmla="*/ 36882 w 125248"/>
                  <a:gd name="connsiteY25" fmla="*/ 86118 h 181906"/>
                  <a:gd name="connsiteX26" fmla="*/ 32909 w 125248"/>
                  <a:gd name="connsiteY26" fmla="*/ 88720 h 181906"/>
                  <a:gd name="connsiteX27" fmla="*/ 35238 w 125248"/>
                  <a:gd name="connsiteY27" fmla="*/ 62147 h 181906"/>
                  <a:gd name="connsiteX28" fmla="*/ 75235 w 125248"/>
                  <a:gd name="connsiteY28" fmla="*/ 13931 h 181906"/>
                  <a:gd name="connsiteX29" fmla="*/ 80029 w 125248"/>
                  <a:gd name="connsiteY29" fmla="*/ 18177 h 181906"/>
                  <a:gd name="connsiteX30" fmla="*/ 60989 w 125248"/>
                  <a:gd name="connsiteY30" fmla="*/ 77625 h 181906"/>
                  <a:gd name="connsiteX31" fmla="*/ 44826 w 125248"/>
                  <a:gd name="connsiteY31" fmla="*/ 89405 h 181906"/>
                  <a:gd name="connsiteX32" fmla="*/ 38662 w 125248"/>
                  <a:gd name="connsiteY32" fmla="*/ 86118 h 181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5248" h="181906">
                    <a:moveTo>
                      <a:pt x="93590" y="160770"/>
                    </a:moveTo>
                    <a:cubicBezTo>
                      <a:pt x="88803" y="160633"/>
                      <a:pt x="84307" y="158442"/>
                      <a:pt x="81262" y="154743"/>
                    </a:cubicBezTo>
                    <a:cubicBezTo>
                      <a:pt x="68548" y="139005"/>
                      <a:pt x="58168" y="121526"/>
                      <a:pt x="50442" y="102829"/>
                    </a:cubicBezTo>
                    <a:cubicBezTo>
                      <a:pt x="57836" y="99144"/>
                      <a:pt x="64552" y="94240"/>
                      <a:pt x="70304" y="88309"/>
                    </a:cubicBezTo>
                    <a:cubicBezTo>
                      <a:pt x="94686" y="65434"/>
                      <a:pt x="110575" y="47216"/>
                      <a:pt x="92083" y="11739"/>
                    </a:cubicBezTo>
                    <a:cubicBezTo>
                      <a:pt x="89164" y="4562"/>
                      <a:pt x="82161" y="-109"/>
                      <a:pt x="74413" y="-41"/>
                    </a:cubicBezTo>
                    <a:cubicBezTo>
                      <a:pt x="62633" y="644"/>
                      <a:pt x="49757" y="13657"/>
                      <a:pt x="38114" y="30094"/>
                    </a:cubicBezTo>
                    <a:lnTo>
                      <a:pt x="38936" y="20643"/>
                    </a:lnTo>
                    <a:lnTo>
                      <a:pt x="25238" y="19410"/>
                    </a:lnTo>
                    <a:lnTo>
                      <a:pt x="21814" y="58311"/>
                    </a:lnTo>
                    <a:cubicBezTo>
                      <a:pt x="16745" y="67653"/>
                      <a:pt x="12172" y="77255"/>
                      <a:pt x="8116" y="87077"/>
                    </a:cubicBezTo>
                    <a:cubicBezTo>
                      <a:pt x="-3939" y="116595"/>
                      <a:pt x="-2538" y="149894"/>
                      <a:pt x="11952" y="178303"/>
                    </a:cubicBezTo>
                    <a:cubicBezTo>
                      <a:pt x="13263" y="180467"/>
                      <a:pt x="15587" y="181810"/>
                      <a:pt x="18116" y="181865"/>
                    </a:cubicBezTo>
                    <a:lnTo>
                      <a:pt x="19622" y="181865"/>
                    </a:lnTo>
                    <a:cubicBezTo>
                      <a:pt x="22672" y="181221"/>
                      <a:pt x="24947" y="178673"/>
                      <a:pt x="25238" y="175564"/>
                    </a:cubicBezTo>
                    <a:lnTo>
                      <a:pt x="32087" y="96802"/>
                    </a:lnTo>
                    <a:lnTo>
                      <a:pt x="32909" y="98446"/>
                    </a:lnTo>
                    <a:cubicBezTo>
                      <a:pt x="41928" y="122197"/>
                      <a:pt x="54539" y="144415"/>
                      <a:pt x="70304" y="164332"/>
                    </a:cubicBezTo>
                    <a:cubicBezTo>
                      <a:pt x="76024" y="171194"/>
                      <a:pt x="84524" y="175112"/>
                      <a:pt x="93453" y="175016"/>
                    </a:cubicBezTo>
                    <a:cubicBezTo>
                      <a:pt x="105926" y="173345"/>
                      <a:pt x="117291" y="166975"/>
                      <a:pt x="125232" y="157209"/>
                    </a:cubicBezTo>
                    <a:lnTo>
                      <a:pt x="114274" y="148168"/>
                    </a:lnTo>
                    <a:cubicBezTo>
                      <a:pt x="109078" y="154675"/>
                      <a:pt x="101754" y="159140"/>
                      <a:pt x="93590" y="160770"/>
                    </a:cubicBezTo>
                    <a:close/>
                    <a:moveTo>
                      <a:pt x="14691" y="134882"/>
                    </a:moveTo>
                    <a:cubicBezTo>
                      <a:pt x="14086" y="125225"/>
                      <a:pt x="14916" y="115527"/>
                      <a:pt x="17157" y="106116"/>
                    </a:cubicBezTo>
                    <a:close/>
                    <a:moveTo>
                      <a:pt x="38662" y="86118"/>
                    </a:moveTo>
                    <a:lnTo>
                      <a:pt x="36882" y="86118"/>
                    </a:lnTo>
                    <a:cubicBezTo>
                      <a:pt x="35304" y="86515"/>
                      <a:pt x="33904" y="87433"/>
                      <a:pt x="32909" y="88720"/>
                    </a:cubicBezTo>
                    <a:lnTo>
                      <a:pt x="35238" y="62147"/>
                    </a:lnTo>
                    <a:cubicBezTo>
                      <a:pt x="50305" y="33793"/>
                      <a:pt x="66880" y="14479"/>
                      <a:pt x="75235" y="13931"/>
                    </a:cubicBezTo>
                    <a:cubicBezTo>
                      <a:pt x="75235" y="13931"/>
                      <a:pt x="77701" y="13931"/>
                      <a:pt x="80029" y="18177"/>
                    </a:cubicBezTo>
                    <a:cubicBezTo>
                      <a:pt x="92631" y="42011"/>
                      <a:pt x="86330" y="53928"/>
                      <a:pt x="60989" y="77625"/>
                    </a:cubicBezTo>
                    <a:cubicBezTo>
                      <a:pt x="56409" y="82556"/>
                      <a:pt x="50922" y="86556"/>
                      <a:pt x="44826" y="89405"/>
                    </a:cubicBezTo>
                    <a:cubicBezTo>
                      <a:pt x="43487" y="87309"/>
                      <a:pt x="41150" y="86063"/>
                      <a:pt x="38662" y="861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6D067A9D-06BF-40B1-ADC9-829B877F17EB}"/>
                  </a:ext>
                </a:extLst>
              </p:cNvPr>
              <p:cNvSpPr/>
              <p:nvPr/>
            </p:nvSpPr>
            <p:spPr>
              <a:xfrm>
                <a:off x="6999650" y="3881494"/>
                <a:ext cx="121909" cy="151239"/>
              </a:xfrm>
              <a:custGeom>
                <a:avLst/>
                <a:gdLst>
                  <a:gd name="connsiteX0" fmla="*/ 90114 w 121909"/>
                  <a:gd name="connsiteY0" fmla="*/ 137757 h 151239"/>
                  <a:gd name="connsiteX1" fmla="*/ 90114 w 121909"/>
                  <a:gd name="connsiteY1" fmla="*/ 98993 h 151239"/>
                  <a:gd name="connsiteX2" fmla="*/ 91895 w 121909"/>
                  <a:gd name="connsiteY2" fmla="*/ 43517 h 151239"/>
                  <a:gd name="connsiteX3" fmla="*/ 73266 w 121909"/>
                  <a:gd name="connsiteY3" fmla="*/ 6122 h 151239"/>
                  <a:gd name="connsiteX4" fmla="*/ 31214 w 121909"/>
                  <a:gd name="connsiteY4" fmla="*/ 38586 h 151239"/>
                  <a:gd name="connsiteX5" fmla="*/ 13681 w 121909"/>
                  <a:gd name="connsiteY5" fmla="*/ 76803 h 151239"/>
                  <a:gd name="connsiteX6" fmla="*/ 13681 w 121909"/>
                  <a:gd name="connsiteY6" fmla="*/ -42 h 151239"/>
                  <a:gd name="connsiteX7" fmla="*/ -17 w 121909"/>
                  <a:gd name="connsiteY7" fmla="*/ -42 h 151239"/>
                  <a:gd name="connsiteX8" fmla="*/ -17 w 121909"/>
                  <a:gd name="connsiteY8" fmla="*/ 141045 h 151239"/>
                  <a:gd name="connsiteX9" fmla="*/ 8445 w 121909"/>
                  <a:gd name="connsiteY9" fmla="*/ 146510 h 151239"/>
                  <a:gd name="connsiteX10" fmla="*/ 13681 w 121909"/>
                  <a:gd name="connsiteY10" fmla="*/ 141867 h 151239"/>
                  <a:gd name="connsiteX11" fmla="*/ 43131 w 121909"/>
                  <a:gd name="connsiteY11" fmla="*/ 45983 h 151239"/>
                  <a:gd name="connsiteX12" fmla="*/ 69704 w 121909"/>
                  <a:gd name="connsiteY12" fmla="*/ 19546 h 151239"/>
                  <a:gd name="connsiteX13" fmla="*/ 77649 w 121909"/>
                  <a:gd name="connsiteY13" fmla="*/ 44339 h 151239"/>
                  <a:gd name="connsiteX14" fmla="*/ 75868 w 121909"/>
                  <a:gd name="connsiteY14" fmla="*/ 97349 h 151239"/>
                  <a:gd name="connsiteX15" fmla="*/ 86689 w 121909"/>
                  <a:gd name="connsiteY15" fmla="*/ 151044 h 151239"/>
                  <a:gd name="connsiteX16" fmla="*/ 90799 w 121909"/>
                  <a:gd name="connsiteY16" fmla="*/ 151044 h 151239"/>
                  <a:gd name="connsiteX17" fmla="*/ 121893 w 121909"/>
                  <a:gd name="connsiteY17" fmla="*/ 120772 h 151239"/>
                  <a:gd name="connsiteX18" fmla="*/ 108195 w 121909"/>
                  <a:gd name="connsiteY18" fmla="*/ 115430 h 151239"/>
                  <a:gd name="connsiteX19" fmla="*/ 90114 w 121909"/>
                  <a:gd name="connsiteY19" fmla="*/ 137757 h 15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1909" h="151239">
                    <a:moveTo>
                      <a:pt x="90114" y="137757"/>
                    </a:moveTo>
                    <a:cubicBezTo>
                      <a:pt x="87737" y="124950"/>
                      <a:pt x="87737" y="111800"/>
                      <a:pt x="90114" y="98993"/>
                    </a:cubicBezTo>
                    <a:cubicBezTo>
                      <a:pt x="92166" y="80583"/>
                      <a:pt x="92760" y="62023"/>
                      <a:pt x="91895" y="43517"/>
                    </a:cubicBezTo>
                    <a:cubicBezTo>
                      <a:pt x="90114" y="21053"/>
                      <a:pt x="84087" y="8725"/>
                      <a:pt x="73266" y="6122"/>
                    </a:cubicBezTo>
                    <a:cubicBezTo>
                      <a:pt x="62444" y="3520"/>
                      <a:pt x="46829" y="13930"/>
                      <a:pt x="31214" y="38586"/>
                    </a:cubicBezTo>
                    <a:cubicBezTo>
                      <a:pt x="23865" y="50585"/>
                      <a:pt x="17978" y="63406"/>
                      <a:pt x="13681" y="76803"/>
                    </a:cubicBezTo>
                    <a:lnTo>
                      <a:pt x="13681" y="-42"/>
                    </a:lnTo>
                    <a:lnTo>
                      <a:pt x="-17" y="-42"/>
                    </a:lnTo>
                    <a:lnTo>
                      <a:pt x="-17" y="141045"/>
                    </a:lnTo>
                    <a:cubicBezTo>
                      <a:pt x="810" y="144894"/>
                      <a:pt x="4599" y="147332"/>
                      <a:pt x="8445" y="146510"/>
                    </a:cubicBezTo>
                    <a:cubicBezTo>
                      <a:pt x="10882" y="145990"/>
                      <a:pt x="12868" y="144223"/>
                      <a:pt x="13681" y="141867"/>
                    </a:cubicBezTo>
                    <a:cubicBezTo>
                      <a:pt x="13681" y="141867"/>
                      <a:pt x="20529" y="81871"/>
                      <a:pt x="43131" y="45983"/>
                    </a:cubicBezTo>
                    <a:cubicBezTo>
                      <a:pt x="56828" y="23381"/>
                      <a:pt x="66828" y="18587"/>
                      <a:pt x="69704" y="19546"/>
                    </a:cubicBezTo>
                    <a:cubicBezTo>
                      <a:pt x="72581" y="20505"/>
                      <a:pt x="76279" y="25984"/>
                      <a:pt x="77649" y="44339"/>
                    </a:cubicBezTo>
                    <a:cubicBezTo>
                      <a:pt x="78505" y="62023"/>
                      <a:pt x="77909" y="79761"/>
                      <a:pt x="75868" y="97349"/>
                    </a:cubicBezTo>
                    <a:cubicBezTo>
                      <a:pt x="73266" y="126662"/>
                      <a:pt x="71485" y="147757"/>
                      <a:pt x="86689" y="151044"/>
                    </a:cubicBezTo>
                    <a:cubicBezTo>
                      <a:pt x="88051" y="151250"/>
                      <a:pt x="89437" y="151250"/>
                      <a:pt x="90799" y="151044"/>
                    </a:cubicBezTo>
                    <a:cubicBezTo>
                      <a:pt x="108880" y="151044"/>
                      <a:pt x="120523" y="123649"/>
                      <a:pt x="121893" y="120772"/>
                    </a:cubicBezTo>
                    <a:lnTo>
                      <a:pt x="108195" y="115430"/>
                    </a:lnTo>
                    <a:cubicBezTo>
                      <a:pt x="105455" y="124334"/>
                      <a:pt x="96278" y="138853"/>
                      <a:pt x="90114" y="1377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699589DC-6E78-4482-B981-3B2E7CFFA02A}"/>
                  </a:ext>
                </a:extLst>
              </p:cNvPr>
              <p:cNvSpPr/>
              <p:nvPr/>
            </p:nvSpPr>
            <p:spPr>
              <a:xfrm>
                <a:off x="7173611" y="3902862"/>
                <a:ext cx="87973" cy="96157"/>
              </a:xfrm>
              <a:custGeom>
                <a:avLst/>
                <a:gdLst>
                  <a:gd name="connsiteX0" fmla="*/ 87922 w 87973"/>
                  <a:gd name="connsiteY0" fmla="*/ 59270 h 96157"/>
                  <a:gd name="connsiteX1" fmla="*/ 84772 w 87973"/>
                  <a:gd name="connsiteY1" fmla="*/ 52558 h 96157"/>
                  <a:gd name="connsiteX2" fmla="*/ 8338 w 87973"/>
                  <a:gd name="connsiteY2" fmla="*/ -42 h 96157"/>
                  <a:gd name="connsiteX3" fmla="*/ 257 w 87973"/>
                  <a:gd name="connsiteY3" fmla="*/ 11601 h 96157"/>
                  <a:gd name="connsiteX4" fmla="*/ 65732 w 87973"/>
                  <a:gd name="connsiteY4" fmla="*/ 56667 h 96157"/>
                  <a:gd name="connsiteX5" fmla="*/ -17 w 87973"/>
                  <a:gd name="connsiteY5" fmla="*/ 82419 h 96157"/>
                  <a:gd name="connsiteX6" fmla="*/ 5188 w 87973"/>
                  <a:gd name="connsiteY6" fmla="*/ 96116 h 96157"/>
                  <a:gd name="connsiteX7" fmla="*/ 83402 w 87973"/>
                  <a:gd name="connsiteY7" fmla="*/ 65023 h 96157"/>
                  <a:gd name="connsiteX8" fmla="*/ 87922 w 87973"/>
                  <a:gd name="connsiteY8" fmla="*/ 59270 h 96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973" h="96157">
                    <a:moveTo>
                      <a:pt x="87922" y="59270"/>
                    </a:moveTo>
                    <a:cubicBezTo>
                      <a:pt x="88180" y="56626"/>
                      <a:pt x="86971" y="54051"/>
                      <a:pt x="84772" y="52558"/>
                    </a:cubicBezTo>
                    <a:lnTo>
                      <a:pt x="8338" y="-42"/>
                    </a:lnTo>
                    <a:lnTo>
                      <a:pt x="257" y="11601"/>
                    </a:lnTo>
                    <a:lnTo>
                      <a:pt x="65732" y="56667"/>
                    </a:lnTo>
                    <a:lnTo>
                      <a:pt x="-17" y="82419"/>
                    </a:lnTo>
                    <a:lnTo>
                      <a:pt x="5188" y="96116"/>
                    </a:lnTo>
                    <a:lnTo>
                      <a:pt x="83402" y="65023"/>
                    </a:lnTo>
                    <a:cubicBezTo>
                      <a:pt x="85836" y="64064"/>
                      <a:pt x="87562" y="61858"/>
                      <a:pt x="87922" y="5927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3B10E113-EB7C-4669-BFE4-061E60CF915F}"/>
                  </a:ext>
                </a:extLst>
              </p:cNvPr>
              <p:cNvSpPr/>
              <p:nvPr/>
            </p:nvSpPr>
            <p:spPr>
              <a:xfrm>
                <a:off x="7181144" y="3988253"/>
                <a:ext cx="89446" cy="52681"/>
              </a:xfrm>
              <a:custGeom>
                <a:avLst/>
                <a:gdLst>
                  <a:gd name="connsiteX0" fmla="*/ -17 w 89446"/>
                  <a:gd name="connsiteY0" fmla="*/ 43188 h 52681"/>
                  <a:gd name="connsiteX1" fmla="*/ 10530 w 89446"/>
                  <a:gd name="connsiteY1" fmla="*/ 52640 h 52681"/>
                  <a:gd name="connsiteX2" fmla="*/ 87785 w 89446"/>
                  <a:gd name="connsiteY2" fmla="*/ 14149 h 52681"/>
                  <a:gd name="connsiteX3" fmla="*/ 89429 w 89446"/>
                  <a:gd name="connsiteY3" fmla="*/ 452 h 52681"/>
                  <a:gd name="connsiteX4" fmla="*/ -17 w 89446"/>
                  <a:gd name="connsiteY4" fmla="*/ 43188 h 5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446" h="52681">
                    <a:moveTo>
                      <a:pt x="-17" y="43188"/>
                    </a:moveTo>
                    <a:lnTo>
                      <a:pt x="10530" y="52640"/>
                    </a:lnTo>
                    <a:cubicBezTo>
                      <a:pt x="10530" y="52640"/>
                      <a:pt x="49295" y="9355"/>
                      <a:pt x="87785" y="14149"/>
                    </a:cubicBezTo>
                    <a:lnTo>
                      <a:pt x="89429" y="452"/>
                    </a:lnTo>
                    <a:cubicBezTo>
                      <a:pt x="43816" y="-5302"/>
                      <a:pt x="1764" y="41134"/>
                      <a:pt x="-17" y="431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0FBBA46-2307-4BC7-BFBC-DBBACB6BDED0}"/>
                  </a:ext>
                </a:extLst>
              </p:cNvPr>
              <p:cNvSpPr/>
              <p:nvPr/>
            </p:nvSpPr>
            <p:spPr>
              <a:xfrm>
                <a:off x="7317573" y="3918269"/>
                <a:ext cx="115745" cy="102393"/>
              </a:xfrm>
              <a:custGeom>
                <a:avLst/>
                <a:gdLst>
                  <a:gd name="connsiteX0" fmla="*/ 92990 w 115745"/>
                  <a:gd name="connsiteY0" fmla="*/ 79340 h 102393"/>
                  <a:gd name="connsiteX1" fmla="*/ 91895 w 115745"/>
                  <a:gd name="connsiteY1" fmla="*/ 46876 h 102393"/>
                  <a:gd name="connsiteX2" fmla="*/ 78882 w 115745"/>
                  <a:gd name="connsiteY2" fmla="*/ 852 h 102393"/>
                  <a:gd name="connsiteX3" fmla="*/ 43679 w 115745"/>
                  <a:gd name="connsiteY3" fmla="*/ 21809 h 102393"/>
                  <a:gd name="connsiteX4" fmla="*/ 14639 w 115745"/>
                  <a:gd name="connsiteY4" fmla="*/ 62902 h 102393"/>
                  <a:gd name="connsiteX5" fmla="*/ 13681 w 115745"/>
                  <a:gd name="connsiteY5" fmla="*/ 7153 h 102393"/>
                  <a:gd name="connsiteX6" fmla="*/ -17 w 115745"/>
                  <a:gd name="connsiteY6" fmla="*/ 7153 h 102393"/>
                  <a:gd name="connsiteX7" fmla="*/ 1627 w 115745"/>
                  <a:gd name="connsiteY7" fmla="*/ 95503 h 102393"/>
                  <a:gd name="connsiteX8" fmla="*/ 7928 w 115745"/>
                  <a:gd name="connsiteY8" fmla="*/ 102352 h 102393"/>
                  <a:gd name="connsiteX9" fmla="*/ 7928 w 115745"/>
                  <a:gd name="connsiteY9" fmla="*/ 102352 h 102393"/>
                  <a:gd name="connsiteX10" fmla="*/ 14776 w 115745"/>
                  <a:gd name="connsiteY10" fmla="*/ 97010 h 102393"/>
                  <a:gd name="connsiteX11" fmla="*/ 54089 w 115745"/>
                  <a:gd name="connsiteY11" fmla="*/ 30165 h 102393"/>
                  <a:gd name="connsiteX12" fmla="*/ 73403 w 115745"/>
                  <a:gd name="connsiteY12" fmla="*/ 13043 h 102393"/>
                  <a:gd name="connsiteX13" fmla="*/ 77375 w 115745"/>
                  <a:gd name="connsiteY13" fmla="*/ 45917 h 102393"/>
                  <a:gd name="connsiteX14" fmla="*/ 88333 w 115745"/>
                  <a:gd name="connsiteY14" fmla="*/ 95092 h 102393"/>
                  <a:gd name="connsiteX15" fmla="*/ 115729 w 115745"/>
                  <a:gd name="connsiteY15" fmla="*/ 67697 h 102393"/>
                  <a:gd name="connsiteX16" fmla="*/ 103401 w 115745"/>
                  <a:gd name="connsiteY16" fmla="*/ 60711 h 102393"/>
                  <a:gd name="connsiteX17" fmla="*/ 92990 w 115745"/>
                  <a:gd name="connsiteY17" fmla="*/ 79340 h 10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5745" h="102393">
                    <a:moveTo>
                      <a:pt x="92990" y="79340"/>
                    </a:moveTo>
                    <a:cubicBezTo>
                      <a:pt x="92018" y="68546"/>
                      <a:pt x="91648" y="57711"/>
                      <a:pt x="91895" y="46876"/>
                    </a:cubicBezTo>
                    <a:cubicBezTo>
                      <a:pt x="91895" y="24275"/>
                      <a:pt x="90799" y="5783"/>
                      <a:pt x="78882" y="852"/>
                    </a:cubicBezTo>
                    <a:cubicBezTo>
                      <a:pt x="69841" y="-2573"/>
                      <a:pt x="59294" y="3728"/>
                      <a:pt x="43679" y="21809"/>
                    </a:cubicBezTo>
                    <a:cubicBezTo>
                      <a:pt x="32601" y="34466"/>
                      <a:pt x="22869" y="48232"/>
                      <a:pt x="14639" y="62902"/>
                    </a:cubicBezTo>
                    <a:lnTo>
                      <a:pt x="13681" y="7153"/>
                    </a:lnTo>
                    <a:lnTo>
                      <a:pt x="-17" y="7153"/>
                    </a:lnTo>
                    <a:lnTo>
                      <a:pt x="1627" y="95503"/>
                    </a:lnTo>
                    <a:cubicBezTo>
                      <a:pt x="1739" y="99037"/>
                      <a:pt x="4420" y="101941"/>
                      <a:pt x="7928" y="102352"/>
                    </a:cubicBezTo>
                    <a:lnTo>
                      <a:pt x="7928" y="102352"/>
                    </a:lnTo>
                    <a:cubicBezTo>
                      <a:pt x="11158" y="102324"/>
                      <a:pt x="13968" y="100133"/>
                      <a:pt x="14776" y="97010"/>
                    </a:cubicBezTo>
                    <a:cubicBezTo>
                      <a:pt x="23191" y="72285"/>
                      <a:pt x="36570" y="49534"/>
                      <a:pt x="54089" y="30165"/>
                    </a:cubicBezTo>
                    <a:cubicBezTo>
                      <a:pt x="68608" y="13317"/>
                      <a:pt x="73540" y="13180"/>
                      <a:pt x="73403" y="13043"/>
                    </a:cubicBezTo>
                    <a:cubicBezTo>
                      <a:pt x="73266" y="12906"/>
                      <a:pt x="77375" y="20165"/>
                      <a:pt x="77375" y="45917"/>
                    </a:cubicBezTo>
                    <a:cubicBezTo>
                      <a:pt x="77375" y="75778"/>
                      <a:pt x="77375" y="92216"/>
                      <a:pt x="88333" y="95092"/>
                    </a:cubicBezTo>
                    <a:cubicBezTo>
                      <a:pt x="96689" y="97147"/>
                      <a:pt x="103949" y="90161"/>
                      <a:pt x="115729" y="67697"/>
                    </a:cubicBezTo>
                    <a:lnTo>
                      <a:pt x="103401" y="60711"/>
                    </a:lnTo>
                    <a:cubicBezTo>
                      <a:pt x="100428" y="67190"/>
                      <a:pt x="96949" y="73422"/>
                      <a:pt x="92990" y="7934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CE21C654-5C3B-4A4F-BBE0-E136790096E4}"/>
                  </a:ext>
                </a:extLst>
              </p:cNvPr>
              <p:cNvSpPr/>
              <p:nvPr/>
            </p:nvSpPr>
            <p:spPr>
              <a:xfrm>
                <a:off x="7866441" y="3979706"/>
                <a:ext cx="59448" cy="14245"/>
              </a:xfrm>
              <a:custGeom>
                <a:avLst/>
                <a:gdLst>
                  <a:gd name="connsiteX0" fmla="*/ 0 w 59448"/>
                  <a:gd name="connsiteY0" fmla="*/ 0 h 14245"/>
                  <a:gd name="connsiteX1" fmla="*/ 59448 w 59448"/>
                  <a:gd name="connsiteY1" fmla="*/ 0 h 14245"/>
                  <a:gd name="connsiteX2" fmla="*/ 59448 w 59448"/>
                  <a:gd name="connsiteY2" fmla="*/ 14246 h 14245"/>
                  <a:gd name="connsiteX3" fmla="*/ 0 w 5944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448" h="14245">
                    <a:moveTo>
                      <a:pt x="0" y="0"/>
                    </a:moveTo>
                    <a:lnTo>
                      <a:pt x="59448" y="0"/>
                    </a:lnTo>
                    <a:lnTo>
                      <a:pt x="5944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0F0A922C-F6DF-4643-81B8-4C9A22C6A981}"/>
                  </a:ext>
                </a:extLst>
              </p:cNvPr>
              <p:cNvSpPr/>
              <p:nvPr/>
            </p:nvSpPr>
            <p:spPr>
              <a:xfrm>
                <a:off x="7966434" y="3919786"/>
                <a:ext cx="95199" cy="221826"/>
              </a:xfrm>
              <a:custGeom>
                <a:avLst/>
                <a:gdLst>
                  <a:gd name="connsiteX0" fmla="*/ 85731 w 95199"/>
                  <a:gd name="connsiteY0" fmla="*/ 9334 h 221826"/>
                  <a:gd name="connsiteX1" fmla="*/ 72033 w 95199"/>
                  <a:gd name="connsiteY1" fmla="*/ 20 h 221826"/>
                  <a:gd name="connsiteX2" fmla="*/ 21762 w 95199"/>
                  <a:gd name="connsiteY2" fmla="*/ 46729 h 221826"/>
                  <a:gd name="connsiteX3" fmla="*/ 35460 w 95199"/>
                  <a:gd name="connsiteY3" fmla="*/ 84808 h 221826"/>
                  <a:gd name="connsiteX4" fmla="*/ 68061 w 95199"/>
                  <a:gd name="connsiteY4" fmla="*/ 88644 h 221826"/>
                  <a:gd name="connsiteX5" fmla="*/ 74362 w 95199"/>
                  <a:gd name="connsiteY5" fmla="*/ 85630 h 221826"/>
                  <a:gd name="connsiteX6" fmla="*/ 52719 w 95199"/>
                  <a:gd name="connsiteY6" fmla="*/ 157406 h 221826"/>
                  <a:gd name="connsiteX7" fmla="*/ 20803 w 95199"/>
                  <a:gd name="connsiteY7" fmla="*/ 207814 h 221826"/>
                  <a:gd name="connsiteX8" fmla="*/ 13681 w 95199"/>
                  <a:gd name="connsiteY8" fmla="*/ 170282 h 221826"/>
                  <a:gd name="connsiteX9" fmla="*/ -17 w 95199"/>
                  <a:gd name="connsiteY9" fmla="*/ 170282 h 221826"/>
                  <a:gd name="connsiteX10" fmla="*/ 18475 w 95199"/>
                  <a:gd name="connsiteY10" fmla="*/ 221785 h 221826"/>
                  <a:gd name="connsiteX11" fmla="*/ 21625 w 95199"/>
                  <a:gd name="connsiteY11" fmla="*/ 221785 h 221826"/>
                  <a:gd name="connsiteX12" fmla="*/ 66280 w 95199"/>
                  <a:gd name="connsiteY12" fmla="*/ 162611 h 221826"/>
                  <a:gd name="connsiteX13" fmla="*/ 91621 w 95199"/>
                  <a:gd name="connsiteY13" fmla="*/ 67686 h 221826"/>
                  <a:gd name="connsiteX14" fmla="*/ 95182 w 95199"/>
                  <a:gd name="connsiteY14" fmla="*/ 60426 h 221826"/>
                  <a:gd name="connsiteX15" fmla="*/ 92306 w 95199"/>
                  <a:gd name="connsiteY15" fmla="*/ 59331 h 221826"/>
                  <a:gd name="connsiteX16" fmla="*/ 85731 w 95199"/>
                  <a:gd name="connsiteY16" fmla="*/ 9334 h 221826"/>
                  <a:gd name="connsiteX17" fmla="*/ 77923 w 95199"/>
                  <a:gd name="connsiteY17" fmla="*/ 63029 h 221826"/>
                  <a:gd name="connsiteX18" fmla="*/ 64225 w 95199"/>
                  <a:gd name="connsiteY18" fmla="*/ 75357 h 221826"/>
                  <a:gd name="connsiteX19" fmla="*/ 43405 w 95199"/>
                  <a:gd name="connsiteY19" fmla="*/ 72344 h 221826"/>
                  <a:gd name="connsiteX20" fmla="*/ 36282 w 95199"/>
                  <a:gd name="connsiteY20" fmla="*/ 50838 h 221826"/>
                  <a:gd name="connsiteX21" fmla="*/ 71211 w 95199"/>
                  <a:gd name="connsiteY21" fmla="*/ 14128 h 221826"/>
                  <a:gd name="connsiteX22" fmla="*/ 71211 w 95199"/>
                  <a:gd name="connsiteY22" fmla="*/ 14128 h 221826"/>
                  <a:gd name="connsiteX23" fmla="*/ 73677 w 95199"/>
                  <a:gd name="connsiteY23" fmla="*/ 16457 h 221826"/>
                  <a:gd name="connsiteX24" fmla="*/ 77923 w 95199"/>
                  <a:gd name="connsiteY24" fmla="*/ 64125 h 22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5199" h="221826">
                    <a:moveTo>
                      <a:pt x="85731" y="9334"/>
                    </a:moveTo>
                    <a:cubicBezTo>
                      <a:pt x="83019" y="4129"/>
                      <a:pt x="77868" y="636"/>
                      <a:pt x="72033" y="20"/>
                    </a:cubicBezTo>
                    <a:cubicBezTo>
                      <a:pt x="53678" y="-1487"/>
                      <a:pt x="28337" y="25086"/>
                      <a:pt x="21762" y="46729"/>
                    </a:cubicBezTo>
                    <a:cubicBezTo>
                      <a:pt x="15996" y="61057"/>
                      <a:pt x="21886" y="77439"/>
                      <a:pt x="35460" y="84808"/>
                    </a:cubicBezTo>
                    <a:cubicBezTo>
                      <a:pt x="45240" y="90822"/>
                      <a:pt x="57157" y="92219"/>
                      <a:pt x="68061" y="88644"/>
                    </a:cubicBezTo>
                    <a:cubicBezTo>
                      <a:pt x="70266" y="87890"/>
                      <a:pt x="72389" y="86877"/>
                      <a:pt x="74362" y="85630"/>
                    </a:cubicBezTo>
                    <a:cubicBezTo>
                      <a:pt x="69841" y="110286"/>
                      <a:pt x="62582" y="134367"/>
                      <a:pt x="52719" y="157406"/>
                    </a:cubicBezTo>
                    <a:cubicBezTo>
                      <a:pt x="31899" y="206718"/>
                      <a:pt x="21078" y="207814"/>
                      <a:pt x="20803" y="207814"/>
                    </a:cubicBezTo>
                    <a:cubicBezTo>
                      <a:pt x="20529" y="207814"/>
                      <a:pt x="13681" y="199595"/>
                      <a:pt x="13681" y="170282"/>
                    </a:cubicBezTo>
                    <a:lnTo>
                      <a:pt x="-17" y="170282"/>
                    </a:lnTo>
                    <a:cubicBezTo>
                      <a:pt x="-17" y="201924"/>
                      <a:pt x="6147" y="219320"/>
                      <a:pt x="18475" y="221785"/>
                    </a:cubicBezTo>
                    <a:lnTo>
                      <a:pt x="21625" y="221785"/>
                    </a:lnTo>
                    <a:cubicBezTo>
                      <a:pt x="30803" y="221785"/>
                      <a:pt x="44912" y="213019"/>
                      <a:pt x="66280" y="162611"/>
                    </a:cubicBezTo>
                    <a:cubicBezTo>
                      <a:pt x="79252" y="132353"/>
                      <a:pt x="87785" y="100383"/>
                      <a:pt x="91621" y="67686"/>
                    </a:cubicBezTo>
                    <a:cubicBezTo>
                      <a:pt x="93059" y="65399"/>
                      <a:pt x="94251" y="62961"/>
                      <a:pt x="95182" y="60426"/>
                    </a:cubicBezTo>
                    <a:lnTo>
                      <a:pt x="92306" y="59331"/>
                    </a:lnTo>
                    <a:cubicBezTo>
                      <a:pt x="94621" y="42373"/>
                      <a:pt x="92347" y="25114"/>
                      <a:pt x="85731" y="9334"/>
                    </a:cubicBezTo>
                    <a:close/>
                    <a:moveTo>
                      <a:pt x="77923" y="63029"/>
                    </a:moveTo>
                    <a:cubicBezTo>
                      <a:pt x="74690" y="68412"/>
                      <a:pt x="69923" y="72713"/>
                      <a:pt x="64225" y="75357"/>
                    </a:cubicBezTo>
                    <a:cubicBezTo>
                      <a:pt x="57185" y="77453"/>
                      <a:pt x="49569" y="76357"/>
                      <a:pt x="43405" y="72344"/>
                    </a:cubicBezTo>
                    <a:cubicBezTo>
                      <a:pt x="40528" y="70700"/>
                      <a:pt x="31762" y="65906"/>
                      <a:pt x="36282" y="50838"/>
                    </a:cubicBezTo>
                    <a:cubicBezTo>
                      <a:pt x="41898" y="32072"/>
                      <a:pt x="62308" y="14128"/>
                      <a:pt x="71211" y="14128"/>
                    </a:cubicBezTo>
                    <a:lnTo>
                      <a:pt x="71211" y="14128"/>
                    </a:lnTo>
                    <a:cubicBezTo>
                      <a:pt x="71896" y="14128"/>
                      <a:pt x="72855" y="15087"/>
                      <a:pt x="73677" y="16457"/>
                    </a:cubicBezTo>
                    <a:cubicBezTo>
                      <a:pt x="79348" y="31675"/>
                      <a:pt x="80813" y="48140"/>
                      <a:pt x="77923" y="641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B127475-3914-4025-A8C4-0D3A1047A0E8}"/>
                  </a:ext>
                </a:extLst>
              </p:cNvPr>
              <p:cNvSpPr/>
              <p:nvPr/>
            </p:nvSpPr>
            <p:spPr>
              <a:xfrm>
                <a:off x="8168658" y="3897246"/>
                <a:ext cx="115151" cy="114923"/>
              </a:xfrm>
              <a:custGeom>
                <a:avLst/>
                <a:gdLst>
                  <a:gd name="connsiteX0" fmla="*/ 27058 w 115151"/>
                  <a:gd name="connsiteY0" fmla="*/ 79679 h 114923"/>
                  <a:gd name="connsiteX1" fmla="*/ 115134 w 115151"/>
                  <a:gd name="connsiteY1" fmla="*/ 11191 h 114923"/>
                  <a:gd name="connsiteX2" fmla="*/ 106505 w 115151"/>
                  <a:gd name="connsiteY2" fmla="*/ -42 h 114923"/>
                  <a:gd name="connsiteX3" fmla="*/ 2813 w 115151"/>
                  <a:gd name="connsiteY3" fmla="*/ 79816 h 114923"/>
                  <a:gd name="connsiteX4" fmla="*/ 485 w 115151"/>
                  <a:gd name="connsiteY4" fmla="*/ 88035 h 114923"/>
                  <a:gd name="connsiteX5" fmla="*/ 7607 w 115151"/>
                  <a:gd name="connsiteY5" fmla="*/ 92555 h 114923"/>
                  <a:gd name="connsiteX6" fmla="*/ 70754 w 115151"/>
                  <a:gd name="connsiteY6" fmla="*/ 114882 h 114923"/>
                  <a:gd name="connsiteX7" fmla="*/ 82808 w 115151"/>
                  <a:gd name="connsiteY7" fmla="*/ 107075 h 114923"/>
                  <a:gd name="connsiteX8" fmla="*/ 27058 w 115151"/>
                  <a:gd name="connsiteY8" fmla="*/ 79679 h 114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151" h="114923">
                    <a:moveTo>
                      <a:pt x="27058" y="79679"/>
                    </a:moveTo>
                    <a:lnTo>
                      <a:pt x="115134" y="11191"/>
                    </a:lnTo>
                    <a:lnTo>
                      <a:pt x="106505" y="-42"/>
                    </a:lnTo>
                    <a:lnTo>
                      <a:pt x="2813" y="79816"/>
                    </a:lnTo>
                    <a:cubicBezTo>
                      <a:pt x="252" y="81706"/>
                      <a:pt x="-693" y="85090"/>
                      <a:pt x="485" y="88035"/>
                    </a:cubicBezTo>
                    <a:cubicBezTo>
                      <a:pt x="1622" y="90939"/>
                      <a:pt x="4498" y="92774"/>
                      <a:pt x="7607" y="92555"/>
                    </a:cubicBezTo>
                    <a:cubicBezTo>
                      <a:pt x="7607" y="92555"/>
                      <a:pt x="54590" y="89815"/>
                      <a:pt x="70754" y="114882"/>
                    </a:cubicBezTo>
                    <a:lnTo>
                      <a:pt x="82808" y="107075"/>
                    </a:lnTo>
                    <a:cubicBezTo>
                      <a:pt x="69042" y="90336"/>
                      <a:pt x="48714" y="80350"/>
                      <a:pt x="27058" y="7967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AA7CAFD-493E-47B1-9B91-69889B3BE7C8}"/>
                  </a:ext>
                </a:extLst>
              </p:cNvPr>
              <p:cNvSpPr/>
              <p:nvPr/>
            </p:nvSpPr>
            <p:spPr>
              <a:xfrm>
                <a:off x="8280022" y="3883510"/>
                <a:ext cx="96521" cy="143620"/>
              </a:xfrm>
              <a:custGeom>
                <a:avLst/>
                <a:gdLst>
                  <a:gd name="connsiteX0" fmla="*/ 88971 w 96521"/>
                  <a:gd name="connsiteY0" fmla="*/ 116153 h 143620"/>
                  <a:gd name="connsiteX1" fmla="*/ 22811 w 96521"/>
                  <a:gd name="connsiteY1" fmla="*/ 124646 h 143620"/>
                  <a:gd name="connsiteX2" fmla="*/ 15003 w 96521"/>
                  <a:gd name="connsiteY2" fmla="*/ 107250 h 143620"/>
                  <a:gd name="connsiteX3" fmla="*/ 58014 w 96521"/>
                  <a:gd name="connsiteY3" fmla="*/ 70677 h 143620"/>
                  <a:gd name="connsiteX4" fmla="*/ 67466 w 96521"/>
                  <a:gd name="connsiteY4" fmla="*/ 69444 h 143620"/>
                  <a:gd name="connsiteX5" fmla="*/ 71356 w 96521"/>
                  <a:gd name="connsiteY5" fmla="*/ 60157 h 143620"/>
                  <a:gd name="connsiteX6" fmla="*/ 65274 w 96521"/>
                  <a:gd name="connsiteY6" fmla="*/ 55746 h 143620"/>
                  <a:gd name="connsiteX7" fmla="*/ 56370 w 96521"/>
                  <a:gd name="connsiteY7" fmla="*/ 56705 h 143620"/>
                  <a:gd name="connsiteX8" fmla="*/ 36783 w 96521"/>
                  <a:gd name="connsiteY8" fmla="*/ 46843 h 143620"/>
                  <a:gd name="connsiteX9" fmla="*/ 42125 w 96521"/>
                  <a:gd name="connsiteY9" fmla="*/ 21502 h 143620"/>
                  <a:gd name="connsiteX10" fmla="*/ 55822 w 96521"/>
                  <a:gd name="connsiteY10" fmla="*/ 14105 h 143620"/>
                  <a:gd name="connsiteX11" fmla="*/ 77876 w 96521"/>
                  <a:gd name="connsiteY11" fmla="*/ 30953 h 143620"/>
                  <a:gd name="connsiteX12" fmla="*/ 89930 w 96521"/>
                  <a:gd name="connsiteY12" fmla="*/ 23283 h 143620"/>
                  <a:gd name="connsiteX13" fmla="*/ 56918 w 96521"/>
                  <a:gd name="connsiteY13" fmla="*/ -3 h 143620"/>
                  <a:gd name="connsiteX14" fmla="*/ 30893 w 96521"/>
                  <a:gd name="connsiteY14" fmla="*/ 12187 h 143620"/>
                  <a:gd name="connsiteX15" fmla="*/ 24181 w 96521"/>
                  <a:gd name="connsiteY15" fmla="*/ 54240 h 143620"/>
                  <a:gd name="connsiteX16" fmla="*/ 33084 w 96521"/>
                  <a:gd name="connsiteY16" fmla="*/ 63828 h 143620"/>
                  <a:gd name="connsiteX17" fmla="*/ 347 w 96521"/>
                  <a:gd name="connsiteY17" fmla="*/ 106428 h 143620"/>
                  <a:gd name="connsiteX18" fmla="*/ 15140 w 96521"/>
                  <a:gd name="connsiteY18" fmla="*/ 137248 h 143620"/>
                  <a:gd name="connsiteX19" fmla="*/ 42536 w 96521"/>
                  <a:gd name="connsiteY19" fmla="*/ 143548 h 143620"/>
                  <a:gd name="connsiteX20" fmla="*/ 96505 w 96521"/>
                  <a:gd name="connsiteY20" fmla="*/ 128207 h 14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6521" h="143620">
                    <a:moveTo>
                      <a:pt x="88971" y="116153"/>
                    </a:moveTo>
                    <a:cubicBezTo>
                      <a:pt x="71986" y="127522"/>
                      <a:pt x="38016" y="133686"/>
                      <a:pt x="22811" y="124646"/>
                    </a:cubicBezTo>
                    <a:cubicBezTo>
                      <a:pt x="16770" y="121098"/>
                      <a:pt x="13633" y="114126"/>
                      <a:pt x="15003" y="107250"/>
                    </a:cubicBezTo>
                    <a:cubicBezTo>
                      <a:pt x="17195" y="81498"/>
                      <a:pt x="44042" y="73279"/>
                      <a:pt x="58014" y="70677"/>
                    </a:cubicBezTo>
                    <a:cubicBezTo>
                      <a:pt x="61206" y="70677"/>
                      <a:pt x="64383" y="70252"/>
                      <a:pt x="67466" y="69444"/>
                    </a:cubicBezTo>
                    <a:cubicBezTo>
                      <a:pt x="71109" y="67951"/>
                      <a:pt x="72849" y="63801"/>
                      <a:pt x="71356" y="60157"/>
                    </a:cubicBezTo>
                    <a:cubicBezTo>
                      <a:pt x="70342" y="57650"/>
                      <a:pt x="67972" y="55938"/>
                      <a:pt x="65274" y="55746"/>
                    </a:cubicBezTo>
                    <a:cubicBezTo>
                      <a:pt x="62288" y="55897"/>
                      <a:pt x="59315" y="56212"/>
                      <a:pt x="56370" y="56705"/>
                    </a:cubicBezTo>
                    <a:cubicBezTo>
                      <a:pt x="48590" y="56938"/>
                      <a:pt x="41221" y="53226"/>
                      <a:pt x="36783" y="46843"/>
                    </a:cubicBezTo>
                    <a:cubicBezTo>
                      <a:pt x="32605" y="38158"/>
                      <a:pt x="34797" y="27762"/>
                      <a:pt x="42125" y="21502"/>
                    </a:cubicBezTo>
                    <a:cubicBezTo>
                      <a:pt x="45275" y="17023"/>
                      <a:pt x="50343" y="14270"/>
                      <a:pt x="55822" y="14105"/>
                    </a:cubicBezTo>
                    <a:cubicBezTo>
                      <a:pt x="65548" y="14105"/>
                      <a:pt x="74999" y="26433"/>
                      <a:pt x="77876" y="30953"/>
                    </a:cubicBezTo>
                    <a:lnTo>
                      <a:pt x="89930" y="23283"/>
                    </a:lnTo>
                    <a:cubicBezTo>
                      <a:pt x="82601" y="11297"/>
                      <a:pt x="70657" y="2873"/>
                      <a:pt x="56918" y="-3"/>
                    </a:cubicBezTo>
                    <a:cubicBezTo>
                      <a:pt x="46755" y="-510"/>
                      <a:pt x="37015" y="4065"/>
                      <a:pt x="30893" y="12187"/>
                    </a:cubicBezTo>
                    <a:cubicBezTo>
                      <a:pt x="19332" y="23036"/>
                      <a:pt x="16579" y="40336"/>
                      <a:pt x="24181" y="54240"/>
                    </a:cubicBezTo>
                    <a:cubicBezTo>
                      <a:pt x="26441" y="58020"/>
                      <a:pt x="29482" y="61294"/>
                      <a:pt x="33084" y="63828"/>
                    </a:cubicBezTo>
                    <a:cubicBezTo>
                      <a:pt x="15003" y="70704"/>
                      <a:pt x="2347" y="87183"/>
                      <a:pt x="347" y="106428"/>
                    </a:cubicBezTo>
                    <a:cubicBezTo>
                      <a:pt x="-1585" y="118769"/>
                      <a:pt x="4292" y="131043"/>
                      <a:pt x="15140" y="137248"/>
                    </a:cubicBezTo>
                    <a:cubicBezTo>
                      <a:pt x="23564" y="141699"/>
                      <a:pt x="33016" y="143864"/>
                      <a:pt x="42536" y="143548"/>
                    </a:cubicBezTo>
                    <a:cubicBezTo>
                      <a:pt x="61575" y="143343"/>
                      <a:pt x="80204" y="138056"/>
                      <a:pt x="96505" y="1282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9B02BEC3-C7FA-4774-8BC9-318960B4A69C}"/>
                  </a:ext>
                </a:extLst>
              </p:cNvPr>
              <p:cNvSpPr/>
              <p:nvPr/>
            </p:nvSpPr>
            <p:spPr>
              <a:xfrm>
                <a:off x="6476260" y="4432826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E860FF8D-B96F-46D7-9A8B-942FE7A5B29B}"/>
                  </a:ext>
                </a:extLst>
              </p:cNvPr>
              <p:cNvSpPr/>
              <p:nvPr/>
            </p:nvSpPr>
            <p:spPr>
              <a:xfrm>
                <a:off x="6476260" y="506620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4D283C6F-5143-4025-BD62-76660763558C}"/>
                  </a:ext>
                </a:extLst>
              </p:cNvPr>
              <p:cNvSpPr/>
              <p:nvPr/>
            </p:nvSpPr>
            <p:spPr>
              <a:xfrm>
                <a:off x="6476260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3ED85836-540C-444F-A869-F756DA8E9343}"/>
                  </a:ext>
                </a:extLst>
              </p:cNvPr>
              <p:cNvSpPr/>
              <p:nvPr/>
            </p:nvSpPr>
            <p:spPr>
              <a:xfrm>
                <a:off x="7108683" y="4432826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DC9FEAC-EF7B-448B-915D-FCDE1C32CC22}"/>
                  </a:ext>
                </a:extLst>
              </p:cNvPr>
              <p:cNvSpPr/>
              <p:nvPr/>
            </p:nvSpPr>
            <p:spPr>
              <a:xfrm>
                <a:off x="7108683" y="461171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CC79DF52-64EB-48A5-B848-2F3E50AA58B6}"/>
                  </a:ext>
                </a:extLst>
              </p:cNvPr>
              <p:cNvSpPr/>
              <p:nvPr/>
            </p:nvSpPr>
            <p:spPr>
              <a:xfrm>
                <a:off x="7108683" y="506620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B6928224-CDFD-472E-AB5C-5E80EFE06595}"/>
                  </a:ext>
                </a:extLst>
              </p:cNvPr>
              <p:cNvSpPr/>
              <p:nvPr/>
            </p:nvSpPr>
            <p:spPr>
              <a:xfrm>
                <a:off x="7108683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ED4E1F54-08F6-457D-908C-4754CE78DDF7}"/>
                  </a:ext>
                </a:extLst>
              </p:cNvPr>
              <p:cNvSpPr/>
              <p:nvPr/>
            </p:nvSpPr>
            <p:spPr>
              <a:xfrm>
                <a:off x="7878084" y="4189418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14F46272-B71C-4453-B208-4AD49B76E0EF}"/>
                  </a:ext>
                </a:extLst>
              </p:cNvPr>
              <p:cNvSpPr/>
              <p:nvPr/>
            </p:nvSpPr>
            <p:spPr>
              <a:xfrm>
                <a:off x="7878084" y="5062647"/>
                <a:ext cx="13012" cy="115471"/>
              </a:xfrm>
              <a:custGeom>
                <a:avLst/>
                <a:gdLst>
                  <a:gd name="connsiteX0" fmla="*/ 0 w 13012"/>
                  <a:gd name="connsiteY0" fmla="*/ 0 h 115471"/>
                  <a:gd name="connsiteX1" fmla="*/ 13013 w 13012"/>
                  <a:gd name="connsiteY1" fmla="*/ 0 h 115471"/>
                  <a:gd name="connsiteX2" fmla="*/ 13013 w 13012"/>
                  <a:gd name="connsiteY2" fmla="*/ 115472 h 115471"/>
                  <a:gd name="connsiteX3" fmla="*/ 0 w 13012"/>
                  <a:gd name="connsiteY3" fmla="*/ 115472 h 115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547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5472"/>
                    </a:lnTo>
                    <a:lnTo>
                      <a:pt x="0" y="1154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28CE56B8-074C-434C-84B2-A3F4635FA809}"/>
                  </a:ext>
                </a:extLst>
              </p:cNvPr>
              <p:cNvSpPr/>
              <p:nvPr/>
            </p:nvSpPr>
            <p:spPr>
              <a:xfrm>
                <a:off x="7878084" y="4600897"/>
                <a:ext cx="13012" cy="115471"/>
              </a:xfrm>
              <a:custGeom>
                <a:avLst/>
                <a:gdLst>
                  <a:gd name="connsiteX0" fmla="*/ 0 w 13012"/>
                  <a:gd name="connsiteY0" fmla="*/ 0 h 115471"/>
                  <a:gd name="connsiteX1" fmla="*/ 13013 w 13012"/>
                  <a:gd name="connsiteY1" fmla="*/ 0 h 115471"/>
                  <a:gd name="connsiteX2" fmla="*/ 13013 w 13012"/>
                  <a:gd name="connsiteY2" fmla="*/ 115472 h 115471"/>
                  <a:gd name="connsiteX3" fmla="*/ 0 w 13012"/>
                  <a:gd name="connsiteY3" fmla="*/ 115472 h 115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547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5472"/>
                    </a:lnTo>
                    <a:lnTo>
                      <a:pt x="0" y="1154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2DFA937B-F212-427B-8916-73DB497A9B50}"/>
                  </a:ext>
                </a:extLst>
              </p:cNvPr>
              <p:cNvSpPr/>
              <p:nvPr/>
            </p:nvSpPr>
            <p:spPr>
              <a:xfrm>
                <a:off x="7878084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5872EFC-6F17-4C15-99E7-A369A07BF831}"/>
                  </a:ext>
                </a:extLst>
              </p:cNvPr>
              <p:cNvSpPr/>
              <p:nvPr/>
            </p:nvSpPr>
            <p:spPr>
              <a:xfrm>
                <a:off x="6271890" y="4370091"/>
                <a:ext cx="2069449" cy="801863"/>
              </a:xfrm>
              <a:custGeom>
                <a:avLst/>
                <a:gdLst>
                  <a:gd name="connsiteX0" fmla="*/ 1821915 w 2069449"/>
                  <a:gd name="connsiteY0" fmla="*/ 493076 h 801863"/>
                  <a:gd name="connsiteX1" fmla="*/ 1875473 w 2069449"/>
                  <a:gd name="connsiteY1" fmla="*/ 493076 h 801863"/>
                  <a:gd name="connsiteX2" fmla="*/ 1875473 w 2069449"/>
                  <a:gd name="connsiteY2" fmla="*/ 480063 h 801863"/>
                  <a:gd name="connsiteX3" fmla="*/ 1820682 w 2069449"/>
                  <a:gd name="connsiteY3" fmla="*/ 480063 h 801863"/>
                  <a:gd name="connsiteX4" fmla="*/ 1820682 w 2069449"/>
                  <a:gd name="connsiteY4" fmla="*/ 430340 h 801863"/>
                  <a:gd name="connsiteX5" fmla="*/ 1820682 w 2069449"/>
                  <a:gd name="connsiteY5" fmla="*/ 408287 h 801863"/>
                  <a:gd name="connsiteX6" fmla="*/ 1752194 w 2069449"/>
                  <a:gd name="connsiteY6" fmla="*/ 75707 h 801863"/>
                  <a:gd name="connsiteX7" fmla="*/ 1683705 w 2069449"/>
                  <a:gd name="connsiteY7" fmla="*/ 30093 h 801863"/>
                  <a:gd name="connsiteX8" fmla="*/ 1736304 w 2069449"/>
                  <a:gd name="connsiteY8" fmla="*/ 30093 h 801863"/>
                  <a:gd name="connsiteX9" fmla="*/ 1736304 w 2069449"/>
                  <a:gd name="connsiteY9" fmla="*/ 17081 h 801863"/>
                  <a:gd name="connsiteX10" fmla="*/ 1619326 w 2069449"/>
                  <a:gd name="connsiteY10" fmla="*/ 17081 h 801863"/>
                  <a:gd name="connsiteX11" fmla="*/ 1619326 w 2069449"/>
                  <a:gd name="connsiteY11" fmla="*/ -42 h 801863"/>
                  <a:gd name="connsiteX12" fmla="*/ 1605628 w 2069449"/>
                  <a:gd name="connsiteY12" fmla="*/ -42 h 801863"/>
                  <a:gd name="connsiteX13" fmla="*/ 1605628 w 2069449"/>
                  <a:gd name="connsiteY13" fmla="*/ 17081 h 801863"/>
                  <a:gd name="connsiteX14" fmla="*/ 1505635 w 2069449"/>
                  <a:gd name="connsiteY14" fmla="*/ 17081 h 801863"/>
                  <a:gd name="connsiteX15" fmla="*/ 1505635 w 2069449"/>
                  <a:gd name="connsiteY15" fmla="*/ 30093 h 801863"/>
                  <a:gd name="connsiteX16" fmla="*/ 1558371 w 2069449"/>
                  <a:gd name="connsiteY16" fmla="*/ 30093 h 801863"/>
                  <a:gd name="connsiteX17" fmla="*/ 1523716 w 2069449"/>
                  <a:gd name="connsiteY17" fmla="*/ 48722 h 801863"/>
                  <a:gd name="connsiteX18" fmla="*/ 1368795 w 2069449"/>
                  <a:gd name="connsiteY18" fmla="*/ 368153 h 801863"/>
                  <a:gd name="connsiteX19" fmla="*/ 1339071 w 2069449"/>
                  <a:gd name="connsiteY19" fmla="*/ 480063 h 801863"/>
                  <a:gd name="connsiteX20" fmla="*/ 1037447 w 2069449"/>
                  <a:gd name="connsiteY20" fmla="*/ 480063 h 801863"/>
                  <a:gd name="connsiteX21" fmla="*/ 1014846 w 2069449"/>
                  <a:gd name="connsiteY21" fmla="*/ 400479 h 801863"/>
                  <a:gd name="connsiteX22" fmla="*/ 881841 w 2069449"/>
                  <a:gd name="connsiteY22" fmla="*/ 207479 h 801863"/>
                  <a:gd name="connsiteX23" fmla="*/ 966356 w 2069449"/>
                  <a:gd name="connsiteY23" fmla="*/ 211451 h 801863"/>
                  <a:gd name="connsiteX24" fmla="*/ 964986 w 2069449"/>
                  <a:gd name="connsiteY24" fmla="*/ 208300 h 801863"/>
                  <a:gd name="connsiteX25" fmla="*/ 978684 w 2069449"/>
                  <a:gd name="connsiteY25" fmla="*/ 208300 h 801863"/>
                  <a:gd name="connsiteX26" fmla="*/ 975671 w 2069449"/>
                  <a:gd name="connsiteY26" fmla="*/ 201863 h 801863"/>
                  <a:gd name="connsiteX27" fmla="*/ 736920 w 2069449"/>
                  <a:gd name="connsiteY27" fmla="*/ 201863 h 801863"/>
                  <a:gd name="connsiteX28" fmla="*/ 737878 w 2069449"/>
                  <a:gd name="connsiteY28" fmla="*/ 214875 h 801863"/>
                  <a:gd name="connsiteX29" fmla="*/ 803490 w 2069449"/>
                  <a:gd name="connsiteY29" fmla="*/ 210629 h 801863"/>
                  <a:gd name="connsiteX30" fmla="*/ 663637 w 2069449"/>
                  <a:gd name="connsiteY30" fmla="*/ 441847 h 801863"/>
                  <a:gd name="connsiteX31" fmla="*/ 654322 w 2069449"/>
                  <a:gd name="connsiteY31" fmla="*/ 480063 h 801863"/>
                  <a:gd name="connsiteX32" fmla="*/ 352973 w 2069449"/>
                  <a:gd name="connsiteY32" fmla="*/ 480063 h 801863"/>
                  <a:gd name="connsiteX33" fmla="*/ 299826 w 2069449"/>
                  <a:gd name="connsiteY33" fmla="*/ 326238 h 801863"/>
                  <a:gd name="connsiteX34" fmla="*/ 254486 w 2069449"/>
                  <a:gd name="connsiteY34" fmla="*/ 293089 h 801863"/>
                  <a:gd name="connsiteX35" fmla="*/ 370643 w 2069449"/>
                  <a:gd name="connsiteY35" fmla="*/ 293089 h 801863"/>
                  <a:gd name="connsiteX36" fmla="*/ 370643 w 2069449"/>
                  <a:gd name="connsiteY36" fmla="*/ 280077 h 801863"/>
                  <a:gd name="connsiteX37" fmla="*/ 218050 w 2069449"/>
                  <a:gd name="connsiteY37" fmla="*/ 280077 h 801863"/>
                  <a:gd name="connsiteX38" fmla="*/ 218050 w 2069449"/>
                  <a:gd name="connsiteY38" fmla="*/ 241586 h 801863"/>
                  <a:gd name="connsiteX39" fmla="*/ 204353 w 2069449"/>
                  <a:gd name="connsiteY39" fmla="*/ 241586 h 801863"/>
                  <a:gd name="connsiteX40" fmla="*/ 204353 w 2069449"/>
                  <a:gd name="connsiteY40" fmla="*/ 280077 h 801863"/>
                  <a:gd name="connsiteX41" fmla="*/ 86963 w 2069449"/>
                  <a:gd name="connsiteY41" fmla="*/ 280077 h 801863"/>
                  <a:gd name="connsiteX42" fmla="*/ 86963 w 2069449"/>
                  <a:gd name="connsiteY42" fmla="*/ 293089 h 801863"/>
                  <a:gd name="connsiteX43" fmla="*/ 188600 w 2069449"/>
                  <a:gd name="connsiteY43" fmla="*/ 293089 h 801863"/>
                  <a:gd name="connsiteX44" fmla="*/ 151617 w 2069449"/>
                  <a:gd name="connsiteY44" fmla="*/ 319252 h 801863"/>
                  <a:gd name="connsiteX45" fmla="*/ 93264 w 2069449"/>
                  <a:gd name="connsiteY45" fmla="*/ 480063 h 801863"/>
                  <a:gd name="connsiteX46" fmla="*/ -17 w 2069449"/>
                  <a:gd name="connsiteY46" fmla="*/ 480063 h 801863"/>
                  <a:gd name="connsiteX47" fmla="*/ -17 w 2069449"/>
                  <a:gd name="connsiteY47" fmla="*/ 493076 h 801863"/>
                  <a:gd name="connsiteX48" fmla="*/ 89840 w 2069449"/>
                  <a:gd name="connsiteY48" fmla="*/ 493076 h 801863"/>
                  <a:gd name="connsiteX49" fmla="*/ 45733 w 2069449"/>
                  <a:gd name="connsiteY49" fmla="*/ 687446 h 801863"/>
                  <a:gd name="connsiteX50" fmla="*/ 58609 w 2069449"/>
                  <a:gd name="connsiteY50" fmla="*/ 689912 h 801863"/>
                  <a:gd name="connsiteX51" fmla="*/ 103264 w 2069449"/>
                  <a:gd name="connsiteY51" fmla="*/ 493076 h 801863"/>
                  <a:gd name="connsiteX52" fmla="*/ 204353 w 2069449"/>
                  <a:gd name="connsiteY52" fmla="*/ 493076 h 801863"/>
                  <a:gd name="connsiteX53" fmla="*/ 204353 w 2069449"/>
                  <a:gd name="connsiteY53" fmla="*/ 582522 h 801863"/>
                  <a:gd name="connsiteX54" fmla="*/ 218050 w 2069449"/>
                  <a:gd name="connsiteY54" fmla="*/ 582522 h 801863"/>
                  <a:gd name="connsiteX55" fmla="*/ 218050 w 2069449"/>
                  <a:gd name="connsiteY55" fmla="*/ 493076 h 801863"/>
                  <a:gd name="connsiteX56" fmla="*/ 341330 w 2069449"/>
                  <a:gd name="connsiteY56" fmla="*/ 493076 h 801863"/>
                  <a:gd name="connsiteX57" fmla="*/ 342837 w 2069449"/>
                  <a:gd name="connsiteY57" fmla="*/ 498692 h 801863"/>
                  <a:gd name="connsiteX58" fmla="*/ 371739 w 2069449"/>
                  <a:gd name="connsiteY58" fmla="*/ 593617 h 801863"/>
                  <a:gd name="connsiteX59" fmla="*/ 430639 w 2069449"/>
                  <a:gd name="connsiteY59" fmla="*/ 653887 h 801863"/>
                  <a:gd name="connsiteX60" fmla="*/ 355028 w 2069449"/>
                  <a:gd name="connsiteY60" fmla="*/ 653887 h 801863"/>
                  <a:gd name="connsiteX61" fmla="*/ 355028 w 2069449"/>
                  <a:gd name="connsiteY61" fmla="*/ 666900 h 801863"/>
                  <a:gd name="connsiteX62" fmla="*/ 630351 w 2069449"/>
                  <a:gd name="connsiteY62" fmla="*/ 666900 h 801863"/>
                  <a:gd name="connsiteX63" fmla="*/ 630351 w 2069449"/>
                  <a:gd name="connsiteY63" fmla="*/ 653887 h 801863"/>
                  <a:gd name="connsiteX64" fmla="*/ 507072 w 2069449"/>
                  <a:gd name="connsiteY64" fmla="*/ 653887 h 801863"/>
                  <a:gd name="connsiteX65" fmla="*/ 508305 w 2069449"/>
                  <a:gd name="connsiteY65" fmla="*/ 653887 h 801863"/>
                  <a:gd name="connsiteX66" fmla="*/ 663226 w 2069449"/>
                  <a:gd name="connsiteY66" fmla="*/ 493487 h 801863"/>
                  <a:gd name="connsiteX67" fmla="*/ 836776 w 2069449"/>
                  <a:gd name="connsiteY67" fmla="*/ 493487 h 801863"/>
                  <a:gd name="connsiteX68" fmla="*/ 836776 w 2069449"/>
                  <a:gd name="connsiteY68" fmla="*/ 582933 h 801863"/>
                  <a:gd name="connsiteX69" fmla="*/ 850474 w 2069449"/>
                  <a:gd name="connsiteY69" fmla="*/ 582933 h 801863"/>
                  <a:gd name="connsiteX70" fmla="*/ 850474 w 2069449"/>
                  <a:gd name="connsiteY70" fmla="*/ 493487 h 801863"/>
                  <a:gd name="connsiteX71" fmla="*/ 1028544 w 2069449"/>
                  <a:gd name="connsiteY71" fmla="*/ 493487 h 801863"/>
                  <a:gd name="connsiteX72" fmla="*/ 1146207 w 2069449"/>
                  <a:gd name="connsiteY72" fmla="*/ 632656 h 801863"/>
                  <a:gd name="connsiteX73" fmla="*/ 1080184 w 2069449"/>
                  <a:gd name="connsiteY73" fmla="*/ 632656 h 801863"/>
                  <a:gd name="connsiteX74" fmla="*/ 1080184 w 2069449"/>
                  <a:gd name="connsiteY74" fmla="*/ 645668 h 801863"/>
                  <a:gd name="connsiteX75" fmla="*/ 1323729 w 2069449"/>
                  <a:gd name="connsiteY75" fmla="*/ 645668 h 801863"/>
                  <a:gd name="connsiteX76" fmla="*/ 1323729 w 2069449"/>
                  <a:gd name="connsiteY76" fmla="*/ 632656 h 801863"/>
                  <a:gd name="connsiteX77" fmla="*/ 1201546 w 2069449"/>
                  <a:gd name="connsiteY77" fmla="*/ 632656 h 801863"/>
                  <a:gd name="connsiteX78" fmla="*/ 1348385 w 2069449"/>
                  <a:gd name="connsiteY78" fmla="*/ 493487 h 801863"/>
                  <a:gd name="connsiteX79" fmla="*/ 1606176 w 2069449"/>
                  <a:gd name="connsiteY79" fmla="*/ 493487 h 801863"/>
                  <a:gd name="connsiteX80" fmla="*/ 1606176 w 2069449"/>
                  <a:gd name="connsiteY80" fmla="*/ 577591 h 801863"/>
                  <a:gd name="connsiteX81" fmla="*/ 1619874 w 2069449"/>
                  <a:gd name="connsiteY81" fmla="*/ 577591 h 801863"/>
                  <a:gd name="connsiteX82" fmla="*/ 1619874 w 2069449"/>
                  <a:gd name="connsiteY82" fmla="*/ 493487 h 801863"/>
                  <a:gd name="connsiteX83" fmla="*/ 1809450 w 2069449"/>
                  <a:gd name="connsiteY83" fmla="*/ 493487 h 801863"/>
                  <a:gd name="connsiteX84" fmla="*/ 2065597 w 2069449"/>
                  <a:gd name="connsiteY84" fmla="*/ 801822 h 801863"/>
                  <a:gd name="connsiteX85" fmla="*/ 2069433 w 2069449"/>
                  <a:gd name="connsiteY85" fmla="*/ 789357 h 801863"/>
                  <a:gd name="connsiteX86" fmla="*/ 1821915 w 2069449"/>
                  <a:gd name="connsiteY86" fmla="*/ 493076 h 801863"/>
                  <a:gd name="connsiteX87" fmla="*/ 218050 w 2069449"/>
                  <a:gd name="connsiteY87" fmla="*/ 480063 h 801863"/>
                  <a:gd name="connsiteX88" fmla="*/ 218050 w 2069449"/>
                  <a:gd name="connsiteY88" fmla="*/ 468831 h 801863"/>
                  <a:gd name="connsiteX89" fmla="*/ 204353 w 2069449"/>
                  <a:gd name="connsiteY89" fmla="*/ 468831 h 801863"/>
                  <a:gd name="connsiteX90" fmla="*/ 204353 w 2069449"/>
                  <a:gd name="connsiteY90" fmla="*/ 480063 h 801863"/>
                  <a:gd name="connsiteX91" fmla="*/ 106688 w 2069449"/>
                  <a:gd name="connsiteY91" fmla="*/ 480063 h 801863"/>
                  <a:gd name="connsiteX92" fmla="*/ 161479 w 2069449"/>
                  <a:gd name="connsiteY92" fmla="*/ 327744 h 801863"/>
                  <a:gd name="connsiteX93" fmla="*/ 204353 w 2069449"/>
                  <a:gd name="connsiteY93" fmla="*/ 301993 h 801863"/>
                  <a:gd name="connsiteX94" fmla="*/ 204353 w 2069449"/>
                  <a:gd name="connsiteY94" fmla="*/ 355277 h 801863"/>
                  <a:gd name="connsiteX95" fmla="*/ 218050 w 2069449"/>
                  <a:gd name="connsiteY95" fmla="*/ 355277 h 801863"/>
                  <a:gd name="connsiteX96" fmla="*/ 218050 w 2069449"/>
                  <a:gd name="connsiteY96" fmla="*/ 300486 h 801863"/>
                  <a:gd name="connsiteX97" fmla="*/ 224625 w 2069449"/>
                  <a:gd name="connsiteY97" fmla="*/ 300486 h 801863"/>
                  <a:gd name="connsiteX98" fmla="*/ 288868 w 2069449"/>
                  <a:gd name="connsiteY98" fmla="*/ 334045 h 801863"/>
                  <a:gd name="connsiteX99" fmla="*/ 339001 w 2069449"/>
                  <a:gd name="connsiteY99" fmla="*/ 480200 h 801863"/>
                  <a:gd name="connsiteX100" fmla="*/ 504059 w 2069449"/>
                  <a:gd name="connsiteY100" fmla="*/ 641148 h 801863"/>
                  <a:gd name="connsiteX101" fmla="*/ 384067 w 2069449"/>
                  <a:gd name="connsiteY101" fmla="*/ 588001 h 801863"/>
                  <a:gd name="connsiteX102" fmla="*/ 356671 w 2069449"/>
                  <a:gd name="connsiteY102" fmla="*/ 495130 h 801863"/>
                  <a:gd name="connsiteX103" fmla="*/ 356671 w 2069449"/>
                  <a:gd name="connsiteY103" fmla="*/ 492939 h 801863"/>
                  <a:gd name="connsiteX104" fmla="*/ 650076 w 2069449"/>
                  <a:gd name="connsiteY104" fmla="*/ 492939 h 801863"/>
                  <a:gd name="connsiteX105" fmla="*/ 504059 w 2069449"/>
                  <a:gd name="connsiteY105" fmla="*/ 641148 h 801863"/>
                  <a:gd name="connsiteX106" fmla="*/ 849789 w 2069449"/>
                  <a:gd name="connsiteY106" fmla="*/ 479926 h 801863"/>
                  <a:gd name="connsiteX107" fmla="*/ 849789 w 2069449"/>
                  <a:gd name="connsiteY107" fmla="*/ 468694 h 801863"/>
                  <a:gd name="connsiteX108" fmla="*/ 836091 w 2069449"/>
                  <a:gd name="connsiteY108" fmla="*/ 468694 h 801863"/>
                  <a:gd name="connsiteX109" fmla="*/ 836091 w 2069449"/>
                  <a:gd name="connsiteY109" fmla="*/ 479926 h 801863"/>
                  <a:gd name="connsiteX110" fmla="*/ 667472 w 2069449"/>
                  <a:gd name="connsiteY110" fmla="*/ 479926 h 801863"/>
                  <a:gd name="connsiteX111" fmla="*/ 675828 w 2069449"/>
                  <a:gd name="connsiteY111" fmla="*/ 444175 h 801863"/>
                  <a:gd name="connsiteX112" fmla="*/ 845679 w 2069449"/>
                  <a:gd name="connsiteY112" fmla="*/ 214738 h 801863"/>
                  <a:gd name="connsiteX113" fmla="*/ 1002107 w 2069449"/>
                  <a:gd name="connsiteY113" fmla="*/ 402945 h 801863"/>
                  <a:gd name="connsiteX114" fmla="*/ 1023750 w 2069449"/>
                  <a:gd name="connsiteY114" fmla="*/ 479926 h 801863"/>
                  <a:gd name="connsiteX115" fmla="*/ 1190588 w 2069449"/>
                  <a:gd name="connsiteY115" fmla="*/ 621423 h 801863"/>
                  <a:gd name="connsiteX116" fmla="*/ 1042926 w 2069449"/>
                  <a:gd name="connsiteY116" fmla="*/ 493076 h 801863"/>
                  <a:gd name="connsiteX117" fmla="*/ 1334688 w 2069449"/>
                  <a:gd name="connsiteY117" fmla="*/ 493076 h 801863"/>
                  <a:gd name="connsiteX118" fmla="*/ 1190588 w 2069449"/>
                  <a:gd name="connsiteY118" fmla="*/ 621423 h 801863"/>
                  <a:gd name="connsiteX119" fmla="*/ 1619874 w 2069449"/>
                  <a:gd name="connsiteY119" fmla="*/ 480063 h 801863"/>
                  <a:gd name="connsiteX120" fmla="*/ 1619874 w 2069449"/>
                  <a:gd name="connsiteY120" fmla="*/ 461708 h 801863"/>
                  <a:gd name="connsiteX121" fmla="*/ 1606176 w 2069449"/>
                  <a:gd name="connsiteY121" fmla="*/ 461708 h 801863"/>
                  <a:gd name="connsiteX122" fmla="*/ 1606176 w 2069449"/>
                  <a:gd name="connsiteY122" fmla="*/ 480063 h 801863"/>
                  <a:gd name="connsiteX123" fmla="*/ 1353727 w 2069449"/>
                  <a:gd name="connsiteY123" fmla="*/ 480063 h 801863"/>
                  <a:gd name="connsiteX124" fmla="*/ 1382219 w 2069449"/>
                  <a:gd name="connsiteY124" fmla="*/ 370481 h 801863"/>
                  <a:gd name="connsiteX125" fmla="*/ 1531661 w 2069449"/>
                  <a:gd name="connsiteY125" fmla="*/ 59680 h 801863"/>
                  <a:gd name="connsiteX126" fmla="*/ 1606176 w 2069449"/>
                  <a:gd name="connsiteY126" fmla="*/ 32285 h 801863"/>
                  <a:gd name="connsiteX127" fmla="*/ 1606176 w 2069449"/>
                  <a:gd name="connsiteY127" fmla="*/ 115841 h 801863"/>
                  <a:gd name="connsiteX128" fmla="*/ 1619874 w 2069449"/>
                  <a:gd name="connsiteY128" fmla="*/ 115841 h 801863"/>
                  <a:gd name="connsiteX129" fmla="*/ 1619874 w 2069449"/>
                  <a:gd name="connsiteY129" fmla="*/ 31600 h 801863"/>
                  <a:gd name="connsiteX130" fmla="*/ 1743153 w 2069449"/>
                  <a:gd name="connsiteY130" fmla="*/ 84884 h 801863"/>
                  <a:gd name="connsiteX131" fmla="*/ 1808765 w 2069449"/>
                  <a:gd name="connsiteY131" fmla="*/ 408698 h 801863"/>
                  <a:gd name="connsiteX132" fmla="*/ 1808765 w 2069449"/>
                  <a:gd name="connsiteY132" fmla="*/ 430751 h 801863"/>
                  <a:gd name="connsiteX133" fmla="*/ 1808765 w 2069449"/>
                  <a:gd name="connsiteY133" fmla="*/ 480474 h 801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</a:cxnLst>
                <a:rect l="l" t="t" r="r" b="b"/>
                <a:pathLst>
                  <a:path w="2069449" h="801863">
                    <a:moveTo>
                      <a:pt x="1821915" y="493076"/>
                    </a:moveTo>
                    <a:lnTo>
                      <a:pt x="1875473" y="493076"/>
                    </a:lnTo>
                    <a:lnTo>
                      <a:pt x="1875473" y="480063"/>
                    </a:lnTo>
                    <a:lnTo>
                      <a:pt x="1820682" y="480063"/>
                    </a:lnTo>
                    <a:cubicBezTo>
                      <a:pt x="1820682" y="463078"/>
                      <a:pt x="1820682" y="446504"/>
                      <a:pt x="1820682" y="430340"/>
                    </a:cubicBezTo>
                    <a:cubicBezTo>
                      <a:pt x="1820682" y="422944"/>
                      <a:pt x="1820682" y="415547"/>
                      <a:pt x="1820682" y="408287"/>
                    </a:cubicBezTo>
                    <a:cubicBezTo>
                      <a:pt x="1820682" y="283912"/>
                      <a:pt x="1802601" y="131319"/>
                      <a:pt x="1752194" y="75707"/>
                    </a:cubicBezTo>
                    <a:cubicBezTo>
                      <a:pt x="1733167" y="55448"/>
                      <a:pt x="1709731" y="39846"/>
                      <a:pt x="1683705" y="30093"/>
                    </a:cubicBezTo>
                    <a:lnTo>
                      <a:pt x="1736304" y="30093"/>
                    </a:lnTo>
                    <a:lnTo>
                      <a:pt x="1736304" y="17081"/>
                    </a:lnTo>
                    <a:lnTo>
                      <a:pt x="1619326" y="17081"/>
                    </a:lnTo>
                    <a:lnTo>
                      <a:pt x="1619326" y="-42"/>
                    </a:lnTo>
                    <a:lnTo>
                      <a:pt x="1605628" y="-42"/>
                    </a:lnTo>
                    <a:lnTo>
                      <a:pt x="1605628" y="17081"/>
                    </a:lnTo>
                    <a:lnTo>
                      <a:pt x="1505635" y="17081"/>
                    </a:lnTo>
                    <a:lnTo>
                      <a:pt x="1505635" y="30093"/>
                    </a:lnTo>
                    <a:lnTo>
                      <a:pt x="1558371" y="30093"/>
                    </a:lnTo>
                    <a:cubicBezTo>
                      <a:pt x="1546112" y="34888"/>
                      <a:pt x="1534482" y="41147"/>
                      <a:pt x="1523716" y="48722"/>
                    </a:cubicBezTo>
                    <a:cubicBezTo>
                      <a:pt x="1449337" y="100363"/>
                      <a:pt x="1392903" y="216793"/>
                      <a:pt x="1368795" y="368153"/>
                    </a:cubicBezTo>
                    <a:cubicBezTo>
                      <a:pt x="1363083" y="406452"/>
                      <a:pt x="1353111" y="443983"/>
                      <a:pt x="1339071" y="480063"/>
                    </a:cubicBezTo>
                    <a:lnTo>
                      <a:pt x="1037447" y="480063"/>
                    </a:lnTo>
                    <a:cubicBezTo>
                      <a:pt x="1028197" y="454051"/>
                      <a:pt x="1020648" y="427464"/>
                      <a:pt x="1014846" y="400479"/>
                    </a:cubicBezTo>
                    <a:cubicBezTo>
                      <a:pt x="997176" y="317471"/>
                      <a:pt x="949371" y="230080"/>
                      <a:pt x="881841" y="207479"/>
                    </a:cubicBezTo>
                    <a:cubicBezTo>
                      <a:pt x="927181" y="206520"/>
                      <a:pt x="960603" y="207479"/>
                      <a:pt x="966356" y="211451"/>
                    </a:cubicBezTo>
                    <a:cubicBezTo>
                      <a:pt x="965445" y="210656"/>
                      <a:pt x="964941" y="209506"/>
                      <a:pt x="964986" y="208300"/>
                    </a:cubicBezTo>
                    <a:lnTo>
                      <a:pt x="978684" y="208300"/>
                    </a:lnTo>
                    <a:cubicBezTo>
                      <a:pt x="978617" y="205835"/>
                      <a:pt x="977525" y="203493"/>
                      <a:pt x="975671" y="201863"/>
                    </a:cubicBezTo>
                    <a:cubicBezTo>
                      <a:pt x="959233" y="186658"/>
                      <a:pt x="788834" y="198027"/>
                      <a:pt x="736920" y="201863"/>
                    </a:cubicBezTo>
                    <a:lnTo>
                      <a:pt x="737878" y="214875"/>
                    </a:lnTo>
                    <a:cubicBezTo>
                      <a:pt x="759658" y="213232"/>
                      <a:pt x="781848" y="211862"/>
                      <a:pt x="803490" y="210629"/>
                    </a:cubicBezTo>
                    <a:cubicBezTo>
                      <a:pt x="738289" y="236244"/>
                      <a:pt x="688430" y="317471"/>
                      <a:pt x="663637" y="441847"/>
                    </a:cubicBezTo>
                    <a:cubicBezTo>
                      <a:pt x="660760" y="455544"/>
                      <a:pt x="657610" y="468146"/>
                      <a:pt x="654322" y="480063"/>
                    </a:cubicBezTo>
                    <a:lnTo>
                      <a:pt x="352973" y="480063"/>
                    </a:lnTo>
                    <a:cubicBezTo>
                      <a:pt x="335440" y="416506"/>
                      <a:pt x="316400" y="349113"/>
                      <a:pt x="299826" y="326238"/>
                    </a:cubicBezTo>
                    <a:cubicBezTo>
                      <a:pt x="288361" y="310910"/>
                      <a:pt x="272570" y="299363"/>
                      <a:pt x="254486" y="293089"/>
                    </a:cubicBezTo>
                    <a:lnTo>
                      <a:pt x="370643" y="293089"/>
                    </a:lnTo>
                    <a:lnTo>
                      <a:pt x="370643" y="280077"/>
                    </a:lnTo>
                    <a:lnTo>
                      <a:pt x="218050" y="280077"/>
                    </a:lnTo>
                    <a:lnTo>
                      <a:pt x="218050" y="241586"/>
                    </a:lnTo>
                    <a:lnTo>
                      <a:pt x="204353" y="241586"/>
                    </a:lnTo>
                    <a:lnTo>
                      <a:pt x="204353" y="280077"/>
                    </a:lnTo>
                    <a:lnTo>
                      <a:pt x="86963" y="280077"/>
                    </a:lnTo>
                    <a:lnTo>
                      <a:pt x="86963" y="293089"/>
                    </a:lnTo>
                    <a:lnTo>
                      <a:pt x="188600" y="293089"/>
                    </a:lnTo>
                    <a:cubicBezTo>
                      <a:pt x="174288" y="298596"/>
                      <a:pt x="161576" y="307595"/>
                      <a:pt x="151617" y="319252"/>
                    </a:cubicBezTo>
                    <a:cubicBezTo>
                      <a:pt x="133673" y="340072"/>
                      <a:pt x="112167" y="408013"/>
                      <a:pt x="93264" y="480063"/>
                    </a:cubicBezTo>
                    <a:lnTo>
                      <a:pt x="-17" y="480063"/>
                    </a:lnTo>
                    <a:lnTo>
                      <a:pt x="-17" y="493076"/>
                    </a:lnTo>
                    <a:lnTo>
                      <a:pt x="89840" y="493076"/>
                    </a:lnTo>
                    <a:cubicBezTo>
                      <a:pt x="66143" y="585535"/>
                      <a:pt x="47240" y="680323"/>
                      <a:pt x="45733" y="687446"/>
                    </a:cubicBezTo>
                    <a:lnTo>
                      <a:pt x="58609" y="689912"/>
                    </a:lnTo>
                    <a:cubicBezTo>
                      <a:pt x="58609" y="688131"/>
                      <a:pt x="78882" y="588275"/>
                      <a:pt x="103264" y="493076"/>
                    </a:cubicBezTo>
                    <a:lnTo>
                      <a:pt x="204353" y="493076"/>
                    </a:lnTo>
                    <a:lnTo>
                      <a:pt x="204353" y="582522"/>
                    </a:lnTo>
                    <a:lnTo>
                      <a:pt x="218050" y="582522"/>
                    </a:lnTo>
                    <a:lnTo>
                      <a:pt x="218050" y="493076"/>
                    </a:lnTo>
                    <a:lnTo>
                      <a:pt x="341330" y="493076"/>
                    </a:lnTo>
                    <a:cubicBezTo>
                      <a:pt x="341330" y="494993"/>
                      <a:pt x="342289" y="496911"/>
                      <a:pt x="342837" y="498692"/>
                    </a:cubicBezTo>
                    <a:cubicBezTo>
                      <a:pt x="350617" y="530868"/>
                      <a:pt x="360268" y="562564"/>
                      <a:pt x="371739" y="593617"/>
                    </a:cubicBezTo>
                    <a:cubicBezTo>
                      <a:pt x="383523" y="620108"/>
                      <a:pt x="404423" y="641490"/>
                      <a:pt x="430639" y="653887"/>
                    </a:cubicBezTo>
                    <a:lnTo>
                      <a:pt x="355028" y="653887"/>
                    </a:lnTo>
                    <a:lnTo>
                      <a:pt x="355028" y="666900"/>
                    </a:lnTo>
                    <a:lnTo>
                      <a:pt x="630351" y="666900"/>
                    </a:lnTo>
                    <a:lnTo>
                      <a:pt x="630351" y="653887"/>
                    </a:lnTo>
                    <a:lnTo>
                      <a:pt x="507072" y="653887"/>
                    </a:lnTo>
                    <a:lnTo>
                      <a:pt x="508305" y="653887"/>
                    </a:lnTo>
                    <a:cubicBezTo>
                      <a:pt x="567479" y="631012"/>
                      <a:pt x="628297" y="607315"/>
                      <a:pt x="663226" y="493487"/>
                    </a:cubicBezTo>
                    <a:lnTo>
                      <a:pt x="836776" y="493487"/>
                    </a:lnTo>
                    <a:lnTo>
                      <a:pt x="836776" y="582933"/>
                    </a:lnTo>
                    <a:lnTo>
                      <a:pt x="850474" y="582933"/>
                    </a:lnTo>
                    <a:lnTo>
                      <a:pt x="850474" y="493487"/>
                    </a:lnTo>
                    <a:lnTo>
                      <a:pt x="1028544" y="493487"/>
                    </a:lnTo>
                    <a:cubicBezTo>
                      <a:pt x="1051282" y="552524"/>
                      <a:pt x="1088540" y="616766"/>
                      <a:pt x="1146207" y="632656"/>
                    </a:cubicBezTo>
                    <a:lnTo>
                      <a:pt x="1080184" y="632656"/>
                    </a:lnTo>
                    <a:lnTo>
                      <a:pt x="1080184" y="645668"/>
                    </a:lnTo>
                    <a:lnTo>
                      <a:pt x="1323729" y="645668"/>
                    </a:lnTo>
                    <a:lnTo>
                      <a:pt x="1323729" y="632656"/>
                    </a:lnTo>
                    <a:lnTo>
                      <a:pt x="1201546" y="632656"/>
                    </a:lnTo>
                    <a:cubicBezTo>
                      <a:pt x="1265377" y="618958"/>
                      <a:pt x="1315648" y="570468"/>
                      <a:pt x="1348385" y="493487"/>
                    </a:cubicBezTo>
                    <a:lnTo>
                      <a:pt x="1606176" y="493487"/>
                    </a:lnTo>
                    <a:lnTo>
                      <a:pt x="1606176" y="577591"/>
                    </a:lnTo>
                    <a:lnTo>
                      <a:pt x="1619874" y="577591"/>
                    </a:lnTo>
                    <a:lnTo>
                      <a:pt x="1619874" y="493487"/>
                    </a:lnTo>
                    <a:lnTo>
                      <a:pt x="1809450" y="493487"/>
                    </a:lnTo>
                    <a:cubicBezTo>
                      <a:pt x="1814244" y="606082"/>
                      <a:pt x="1848489" y="735251"/>
                      <a:pt x="2065597" y="801822"/>
                    </a:cubicBezTo>
                    <a:lnTo>
                      <a:pt x="2069433" y="789357"/>
                    </a:lnTo>
                    <a:cubicBezTo>
                      <a:pt x="1859447" y="724704"/>
                      <a:pt x="1826572" y="604438"/>
                      <a:pt x="1821915" y="493076"/>
                    </a:cubicBezTo>
                    <a:close/>
                    <a:moveTo>
                      <a:pt x="218050" y="480063"/>
                    </a:moveTo>
                    <a:lnTo>
                      <a:pt x="218050" y="468831"/>
                    </a:lnTo>
                    <a:lnTo>
                      <a:pt x="204353" y="468831"/>
                    </a:lnTo>
                    <a:lnTo>
                      <a:pt x="204353" y="480063"/>
                    </a:lnTo>
                    <a:lnTo>
                      <a:pt x="106688" y="480063"/>
                    </a:lnTo>
                    <a:cubicBezTo>
                      <a:pt x="124906" y="410890"/>
                      <a:pt x="145042" y="346784"/>
                      <a:pt x="161479" y="327744"/>
                    </a:cubicBezTo>
                    <a:cubicBezTo>
                      <a:pt x="172573" y="314704"/>
                      <a:pt x="187632" y="305664"/>
                      <a:pt x="204353" y="301993"/>
                    </a:cubicBezTo>
                    <a:lnTo>
                      <a:pt x="204353" y="355277"/>
                    </a:lnTo>
                    <a:lnTo>
                      <a:pt x="218050" y="355277"/>
                    </a:lnTo>
                    <a:lnTo>
                      <a:pt x="218050" y="300486"/>
                    </a:lnTo>
                    <a:lnTo>
                      <a:pt x="224625" y="300486"/>
                    </a:lnTo>
                    <a:cubicBezTo>
                      <a:pt x="249967" y="301555"/>
                      <a:pt x="273517" y="313855"/>
                      <a:pt x="288868" y="334045"/>
                    </a:cubicBezTo>
                    <a:cubicBezTo>
                      <a:pt x="303661" y="354592"/>
                      <a:pt x="322701" y="420889"/>
                      <a:pt x="339001" y="480200"/>
                    </a:cubicBezTo>
                    <a:close/>
                    <a:moveTo>
                      <a:pt x="504059" y="641148"/>
                    </a:moveTo>
                    <a:cubicBezTo>
                      <a:pt x="427625" y="670735"/>
                      <a:pt x="390642" y="602110"/>
                      <a:pt x="384067" y="588001"/>
                    </a:cubicBezTo>
                    <a:cubicBezTo>
                      <a:pt x="373263" y="557565"/>
                      <a:pt x="364117" y="526553"/>
                      <a:pt x="356671" y="495130"/>
                    </a:cubicBezTo>
                    <a:lnTo>
                      <a:pt x="356671" y="492939"/>
                    </a:lnTo>
                    <a:lnTo>
                      <a:pt x="650076" y="492939"/>
                    </a:lnTo>
                    <a:cubicBezTo>
                      <a:pt x="617065" y="597452"/>
                      <a:pt x="562000" y="618821"/>
                      <a:pt x="504059" y="641148"/>
                    </a:cubicBezTo>
                    <a:close/>
                    <a:moveTo>
                      <a:pt x="849789" y="479926"/>
                    </a:moveTo>
                    <a:lnTo>
                      <a:pt x="849789" y="468694"/>
                    </a:lnTo>
                    <a:lnTo>
                      <a:pt x="836091" y="468694"/>
                    </a:lnTo>
                    <a:lnTo>
                      <a:pt x="836091" y="479926"/>
                    </a:lnTo>
                    <a:lnTo>
                      <a:pt x="667472" y="479926"/>
                    </a:lnTo>
                    <a:cubicBezTo>
                      <a:pt x="670486" y="468831"/>
                      <a:pt x="673225" y="456914"/>
                      <a:pt x="675828" y="444175"/>
                    </a:cubicBezTo>
                    <a:cubicBezTo>
                      <a:pt x="704182" y="302678"/>
                      <a:pt x="767603" y="216930"/>
                      <a:pt x="845679" y="214738"/>
                    </a:cubicBezTo>
                    <a:cubicBezTo>
                      <a:pt x="923756" y="212547"/>
                      <a:pt x="981835" y="307883"/>
                      <a:pt x="1002107" y="402945"/>
                    </a:cubicBezTo>
                    <a:cubicBezTo>
                      <a:pt x="1007738" y="429025"/>
                      <a:pt x="1014965" y="454736"/>
                      <a:pt x="1023750" y="479926"/>
                    </a:cubicBezTo>
                    <a:close/>
                    <a:moveTo>
                      <a:pt x="1190588" y="621423"/>
                    </a:moveTo>
                    <a:cubicBezTo>
                      <a:pt x="1116209" y="633888"/>
                      <a:pt x="1069774" y="561154"/>
                      <a:pt x="1042926" y="493076"/>
                    </a:cubicBezTo>
                    <a:lnTo>
                      <a:pt x="1334688" y="493076"/>
                    </a:lnTo>
                    <a:cubicBezTo>
                      <a:pt x="1301539" y="566495"/>
                      <a:pt x="1252364" y="611013"/>
                      <a:pt x="1190588" y="621423"/>
                    </a:cubicBezTo>
                    <a:close/>
                    <a:moveTo>
                      <a:pt x="1619874" y="480063"/>
                    </a:moveTo>
                    <a:lnTo>
                      <a:pt x="1619874" y="461708"/>
                    </a:lnTo>
                    <a:lnTo>
                      <a:pt x="1606176" y="461708"/>
                    </a:lnTo>
                    <a:lnTo>
                      <a:pt x="1606176" y="480063"/>
                    </a:lnTo>
                    <a:lnTo>
                      <a:pt x="1353727" y="480063"/>
                    </a:lnTo>
                    <a:cubicBezTo>
                      <a:pt x="1367028" y="444627"/>
                      <a:pt x="1376575" y="407903"/>
                      <a:pt x="1382219" y="370481"/>
                    </a:cubicBezTo>
                    <a:cubicBezTo>
                      <a:pt x="1405779" y="222546"/>
                      <a:pt x="1460159" y="109266"/>
                      <a:pt x="1531661" y="59680"/>
                    </a:cubicBezTo>
                    <a:cubicBezTo>
                      <a:pt x="1553714" y="44257"/>
                      <a:pt x="1579383" y="34819"/>
                      <a:pt x="1606176" y="32285"/>
                    </a:cubicBezTo>
                    <a:lnTo>
                      <a:pt x="1606176" y="115841"/>
                    </a:lnTo>
                    <a:lnTo>
                      <a:pt x="1619874" y="115841"/>
                    </a:lnTo>
                    <a:lnTo>
                      <a:pt x="1619874" y="31600"/>
                    </a:lnTo>
                    <a:cubicBezTo>
                      <a:pt x="1666556" y="31600"/>
                      <a:pt x="1711169" y="50887"/>
                      <a:pt x="1743153" y="84884"/>
                    </a:cubicBezTo>
                    <a:cubicBezTo>
                      <a:pt x="1791506" y="137757"/>
                      <a:pt x="1808765" y="292405"/>
                      <a:pt x="1808765" y="408698"/>
                    </a:cubicBezTo>
                    <a:cubicBezTo>
                      <a:pt x="1808765" y="415958"/>
                      <a:pt x="1808765" y="423218"/>
                      <a:pt x="1808765" y="430751"/>
                    </a:cubicBezTo>
                    <a:cubicBezTo>
                      <a:pt x="1808765" y="446640"/>
                      <a:pt x="1808765" y="463352"/>
                      <a:pt x="1808765" y="4804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35D78C6-AF87-4EDB-9891-EDF38D56EEAA}"/>
                  </a:ext>
                </a:extLst>
              </p:cNvPr>
              <p:cNvSpPr/>
              <p:nvPr/>
            </p:nvSpPr>
            <p:spPr>
              <a:xfrm>
                <a:off x="6679945" y="5073019"/>
                <a:ext cx="85978" cy="144826"/>
              </a:xfrm>
              <a:custGeom>
                <a:avLst/>
                <a:gdLst>
                  <a:gd name="connsiteX0" fmla="*/ 45459 w 85978"/>
                  <a:gd name="connsiteY0" fmla="*/ 143686 h 144826"/>
                  <a:gd name="connsiteX1" fmla="*/ 85046 w 85978"/>
                  <a:gd name="connsiteY1" fmla="*/ 108620 h 144826"/>
                  <a:gd name="connsiteX2" fmla="*/ 72581 w 85978"/>
                  <a:gd name="connsiteY2" fmla="*/ 105195 h 144826"/>
                  <a:gd name="connsiteX3" fmla="*/ 42857 w 85978"/>
                  <a:gd name="connsiteY3" fmla="*/ 131494 h 144826"/>
                  <a:gd name="connsiteX4" fmla="*/ 37652 w 85978"/>
                  <a:gd name="connsiteY4" fmla="*/ 130262 h 144826"/>
                  <a:gd name="connsiteX5" fmla="*/ 41624 w 85978"/>
                  <a:gd name="connsiteY5" fmla="*/ 76293 h 144826"/>
                  <a:gd name="connsiteX6" fmla="*/ 85594 w 85978"/>
                  <a:gd name="connsiteY6" fmla="*/ 25337 h 144826"/>
                  <a:gd name="connsiteX7" fmla="*/ 78334 w 85978"/>
                  <a:gd name="connsiteY7" fmla="*/ 408 h 144826"/>
                  <a:gd name="connsiteX8" fmla="*/ 45185 w 85978"/>
                  <a:gd name="connsiteY8" fmla="*/ 34652 h 144826"/>
                  <a:gd name="connsiteX9" fmla="*/ 30529 w 85978"/>
                  <a:gd name="connsiteY9" fmla="*/ 68074 h 144826"/>
                  <a:gd name="connsiteX10" fmla="*/ -17 w 85978"/>
                  <a:gd name="connsiteY10" fmla="*/ 86566 h 144826"/>
                  <a:gd name="connsiteX11" fmla="*/ 6010 w 85978"/>
                  <a:gd name="connsiteY11" fmla="*/ 98072 h 144826"/>
                  <a:gd name="connsiteX12" fmla="*/ 25187 w 85978"/>
                  <a:gd name="connsiteY12" fmla="*/ 86977 h 144826"/>
                  <a:gd name="connsiteX13" fmla="*/ 27104 w 85978"/>
                  <a:gd name="connsiteY13" fmla="*/ 137932 h 144826"/>
                  <a:gd name="connsiteX14" fmla="*/ 40802 w 85978"/>
                  <a:gd name="connsiteY14" fmla="*/ 144781 h 144826"/>
                  <a:gd name="connsiteX15" fmla="*/ 45459 w 85978"/>
                  <a:gd name="connsiteY15" fmla="*/ 143686 h 144826"/>
                  <a:gd name="connsiteX16" fmla="*/ 56144 w 85978"/>
                  <a:gd name="connsiteY16" fmla="*/ 40679 h 144826"/>
                  <a:gd name="connsiteX17" fmla="*/ 72581 w 85978"/>
                  <a:gd name="connsiteY17" fmla="*/ 15886 h 144826"/>
                  <a:gd name="connsiteX18" fmla="*/ 72581 w 85978"/>
                  <a:gd name="connsiteY18" fmla="*/ 23831 h 144826"/>
                  <a:gd name="connsiteX19" fmla="*/ 50117 w 85978"/>
                  <a:gd name="connsiteY19" fmla="*/ 52870 h 144826"/>
                  <a:gd name="connsiteX20" fmla="*/ 56554 w 85978"/>
                  <a:gd name="connsiteY20" fmla="*/ 41227 h 1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5978" h="144826">
                    <a:moveTo>
                      <a:pt x="45459" y="143686"/>
                    </a:moveTo>
                    <a:cubicBezTo>
                      <a:pt x="63999" y="139960"/>
                      <a:pt x="79113" y="126577"/>
                      <a:pt x="85046" y="108620"/>
                    </a:cubicBezTo>
                    <a:lnTo>
                      <a:pt x="72581" y="105195"/>
                    </a:lnTo>
                    <a:cubicBezTo>
                      <a:pt x="68004" y="118591"/>
                      <a:pt x="56709" y="128577"/>
                      <a:pt x="42857" y="131494"/>
                    </a:cubicBezTo>
                    <a:cubicBezTo>
                      <a:pt x="39432" y="132317"/>
                      <a:pt x="38473" y="131494"/>
                      <a:pt x="37652" y="130262"/>
                    </a:cubicBezTo>
                    <a:cubicBezTo>
                      <a:pt x="32036" y="122591"/>
                      <a:pt x="34501" y="99579"/>
                      <a:pt x="41624" y="76293"/>
                    </a:cubicBezTo>
                    <a:cubicBezTo>
                      <a:pt x="62171" y="61910"/>
                      <a:pt x="84224" y="42596"/>
                      <a:pt x="85594" y="25337"/>
                    </a:cubicBezTo>
                    <a:cubicBezTo>
                      <a:pt x="86415" y="14653"/>
                      <a:pt x="86552" y="3010"/>
                      <a:pt x="78334" y="408"/>
                    </a:cubicBezTo>
                    <a:cubicBezTo>
                      <a:pt x="70115" y="-2195"/>
                      <a:pt x="62034" y="6161"/>
                      <a:pt x="45185" y="34652"/>
                    </a:cubicBezTo>
                    <a:cubicBezTo>
                      <a:pt x="39138" y="45240"/>
                      <a:pt x="34226" y="56445"/>
                      <a:pt x="30529" y="68074"/>
                    </a:cubicBezTo>
                    <a:cubicBezTo>
                      <a:pt x="19982" y="75197"/>
                      <a:pt x="9023" y="81772"/>
                      <a:pt x="-17" y="86566"/>
                    </a:cubicBezTo>
                    <a:lnTo>
                      <a:pt x="6010" y="98072"/>
                    </a:lnTo>
                    <a:cubicBezTo>
                      <a:pt x="8339" y="96839"/>
                      <a:pt x="15735" y="92867"/>
                      <a:pt x="25187" y="86977"/>
                    </a:cubicBezTo>
                    <a:cubicBezTo>
                      <a:pt x="20393" y="107798"/>
                      <a:pt x="19708" y="128070"/>
                      <a:pt x="27104" y="137932"/>
                    </a:cubicBezTo>
                    <a:cubicBezTo>
                      <a:pt x="30263" y="142330"/>
                      <a:pt x="35386" y="144891"/>
                      <a:pt x="40802" y="144781"/>
                    </a:cubicBezTo>
                    <a:cubicBezTo>
                      <a:pt x="42392" y="144603"/>
                      <a:pt x="43955" y="144234"/>
                      <a:pt x="45459" y="143686"/>
                    </a:cubicBezTo>
                    <a:close/>
                    <a:moveTo>
                      <a:pt x="56144" y="40679"/>
                    </a:moveTo>
                    <a:cubicBezTo>
                      <a:pt x="61006" y="32022"/>
                      <a:pt x="66500" y="23735"/>
                      <a:pt x="72581" y="15886"/>
                    </a:cubicBezTo>
                    <a:cubicBezTo>
                      <a:pt x="72581" y="17804"/>
                      <a:pt x="72581" y="20406"/>
                      <a:pt x="72581" y="23831"/>
                    </a:cubicBezTo>
                    <a:cubicBezTo>
                      <a:pt x="68587" y="35775"/>
                      <a:pt x="60668" y="46007"/>
                      <a:pt x="50117" y="52870"/>
                    </a:cubicBezTo>
                    <a:cubicBezTo>
                      <a:pt x="51897" y="49034"/>
                      <a:pt x="53952" y="45062"/>
                      <a:pt x="56554" y="41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479E2B6C-98B3-4565-9A9F-6D82A5EDDAD1}"/>
                  </a:ext>
                </a:extLst>
              </p:cNvPr>
              <p:cNvSpPr/>
              <p:nvPr/>
            </p:nvSpPr>
            <p:spPr>
              <a:xfrm>
                <a:off x="6779568" y="5152230"/>
                <a:ext cx="45435" cy="61366"/>
              </a:xfrm>
              <a:custGeom>
                <a:avLst/>
                <a:gdLst>
                  <a:gd name="connsiteX0" fmla="*/ 3366 w 45435"/>
                  <a:gd name="connsiteY0" fmla="*/ 58858 h 61366"/>
                  <a:gd name="connsiteX1" fmla="*/ 9667 w 45435"/>
                  <a:gd name="connsiteY1" fmla="*/ 61324 h 61366"/>
                  <a:gd name="connsiteX2" fmla="*/ 14325 w 45435"/>
                  <a:gd name="connsiteY2" fmla="*/ 60365 h 61366"/>
                  <a:gd name="connsiteX3" fmla="*/ 45418 w 45435"/>
                  <a:gd name="connsiteY3" fmla="*/ 31874 h 61366"/>
                  <a:gd name="connsiteX4" fmla="*/ 34597 w 45435"/>
                  <a:gd name="connsiteY4" fmla="*/ 24614 h 61366"/>
                  <a:gd name="connsiteX5" fmla="*/ 12955 w 45435"/>
                  <a:gd name="connsiteY5" fmla="*/ 46393 h 61366"/>
                  <a:gd name="connsiteX6" fmla="*/ 24461 w 45435"/>
                  <a:gd name="connsiteY6" fmla="*/ 4478 h 61366"/>
                  <a:gd name="connsiteX7" fmla="*/ 12133 w 45435"/>
                  <a:gd name="connsiteY7" fmla="*/ -42 h 61366"/>
                  <a:gd name="connsiteX8" fmla="*/ 3366 w 45435"/>
                  <a:gd name="connsiteY8" fmla="*/ 58858 h 61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435" h="61366">
                    <a:moveTo>
                      <a:pt x="3366" y="58858"/>
                    </a:moveTo>
                    <a:cubicBezTo>
                      <a:pt x="5069" y="60461"/>
                      <a:pt x="7326" y="61351"/>
                      <a:pt x="9667" y="61324"/>
                    </a:cubicBezTo>
                    <a:cubicBezTo>
                      <a:pt x="11266" y="61297"/>
                      <a:pt x="12845" y="60968"/>
                      <a:pt x="14325" y="60365"/>
                    </a:cubicBezTo>
                    <a:cubicBezTo>
                      <a:pt x="26847" y="53530"/>
                      <a:pt x="37518" y="43750"/>
                      <a:pt x="45418" y="31874"/>
                    </a:cubicBezTo>
                    <a:lnTo>
                      <a:pt x="34597" y="24614"/>
                    </a:lnTo>
                    <a:cubicBezTo>
                      <a:pt x="28755" y="33120"/>
                      <a:pt x="21423" y="40504"/>
                      <a:pt x="12955" y="46393"/>
                    </a:cubicBezTo>
                    <a:cubicBezTo>
                      <a:pt x="15225" y="32038"/>
                      <a:pt x="19083" y="17984"/>
                      <a:pt x="24461" y="4478"/>
                    </a:cubicBezTo>
                    <a:lnTo>
                      <a:pt x="12133" y="-42"/>
                    </a:lnTo>
                    <a:cubicBezTo>
                      <a:pt x="-6222" y="49681"/>
                      <a:pt x="1038" y="56667"/>
                      <a:pt x="3366" y="5885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2A07A3C-48C0-47B1-B92A-79BCBC2095D5}"/>
                  </a:ext>
                </a:extLst>
              </p:cNvPr>
              <p:cNvSpPr/>
              <p:nvPr/>
            </p:nvSpPr>
            <p:spPr>
              <a:xfrm>
                <a:off x="6823295" y="5136343"/>
                <a:ext cx="111975" cy="74238"/>
              </a:xfrm>
              <a:custGeom>
                <a:avLst/>
                <a:gdLst>
                  <a:gd name="connsiteX0" fmla="*/ 13882 w 111975"/>
                  <a:gd name="connsiteY0" fmla="*/ 14338 h 74238"/>
                  <a:gd name="connsiteX1" fmla="*/ 185 w 111975"/>
                  <a:gd name="connsiteY1" fmla="*/ 66526 h 74238"/>
                  <a:gd name="connsiteX2" fmla="*/ 4294 w 111975"/>
                  <a:gd name="connsiteY2" fmla="*/ 74197 h 74238"/>
                  <a:gd name="connsiteX3" fmla="*/ 6486 w 111975"/>
                  <a:gd name="connsiteY3" fmla="*/ 74197 h 74238"/>
                  <a:gd name="connsiteX4" fmla="*/ 12376 w 111975"/>
                  <a:gd name="connsiteY4" fmla="*/ 70361 h 74238"/>
                  <a:gd name="connsiteX5" fmla="*/ 47579 w 111975"/>
                  <a:gd name="connsiteY5" fmla="*/ 17215 h 74238"/>
                  <a:gd name="connsiteX6" fmla="*/ 48538 w 111975"/>
                  <a:gd name="connsiteY6" fmla="*/ 18584 h 74238"/>
                  <a:gd name="connsiteX7" fmla="*/ 52510 w 111975"/>
                  <a:gd name="connsiteY7" fmla="*/ 63376 h 74238"/>
                  <a:gd name="connsiteX8" fmla="*/ 55934 w 111975"/>
                  <a:gd name="connsiteY8" fmla="*/ 71868 h 74238"/>
                  <a:gd name="connsiteX9" fmla="*/ 64427 w 111975"/>
                  <a:gd name="connsiteY9" fmla="*/ 68444 h 74238"/>
                  <a:gd name="connsiteX10" fmla="*/ 95521 w 111975"/>
                  <a:gd name="connsiteY10" fmla="*/ 17762 h 74238"/>
                  <a:gd name="connsiteX11" fmla="*/ 94288 w 111975"/>
                  <a:gd name="connsiteY11" fmla="*/ 36117 h 74238"/>
                  <a:gd name="connsiteX12" fmla="*/ 98260 w 111975"/>
                  <a:gd name="connsiteY12" fmla="*/ 66252 h 74238"/>
                  <a:gd name="connsiteX13" fmla="*/ 111958 w 111975"/>
                  <a:gd name="connsiteY13" fmla="*/ 69814 h 74238"/>
                  <a:gd name="connsiteX14" fmla="*/ 110314 w 111975"/>
                  <a:gd name="connsiteY14" fmla="*/ 56801 h 74238"/>
                  <a:gd name="connsiteX15" fmla="*/ 107712 w 111975"/>
                  <a:gd name="connsiteY15" fmla="*/ 56801 h 74238"/>
                  <a:gd name="connsiteX16" fmla="*/ 107712 w 111975"/>
                  <a:gd name="connsiteY16" fmla="*/ 37213 h 74238"/>
                  <a:gd name="connsiteX17" fmla="*/ 109082 w 111975"/>
                  <a:gd name="connsiteY17" fmla="*/ 13379 h 74238"/>
                  <a:gd name="connsiteX18" fmla="*/ 101822 w 111975"/>
                  <a:gd name="connsiteY18" fmla="*/ 366 h 74238"/>
                  <a:gd name="connsiteX19" fmla="*/ 67851 w 111975"/>
                  <a:gd name="connsiteY19" fmla="*/ 36117 h 74238"/>
                  <a:gd name="connsiteX20" fmla="*/ 60455 w 111975"/>
                  <a:gd name="connsiteY20" fmla="*/ 12420 h 74238"/>
                  <a:gd name="connsiteX21" fmla="*/ 47853 w 111975"/>
                  <a:gd name="connsiteY21" fmla="*/ 4339 h 74238"/>
                  <a:gd name="connsiteX22" fmla="*/ 24978 w 111975"/>
                  <a:gd name="connsiteY22" fmla="*/ 22283 h 74238"/>
                  <a:gd name="connsiteX23" fmla="*/ 26210 w 111975"/>
                  <a:gd name="connsiteY23" fmla="*/ 17078 h 7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1975" h="74238">
                    <a:moveTo>
                      <a:pt x="13882" y="14338"/>
                    </a:moveTo>
                    <a:lnTo>
                      <a:pt x="185" y="66526"/>
                    </a:lnTo>
                    <a:cubicBezTo>
                      <a:pt x="-643" y="69759"/>
                      <a:pt x="1142" y="73087"/>
                      <a:pt x="4294" y="74197"/>
                    </a:cubicBezTo>
                    <a:lnTo>
                      <a:pt x="6486" y="74197"/>
                    </a:lnTo>
                    <a:cubicBezTo>
                      <a:pt x="9025" y="74170"/>
                      <a:pt x="11318" y="72676"/>
                      <a:pt x="12376" y="70361"/>
                    </a:cubicBezTo>
                    <a:cubicBezTo>
                      <a:pt x="24978" y="42966"/>
                      <a:pt x="41963" y="17626"/>
                      <a:pt x="47579" y="17215"/>
                    </a:cubicBezTo>
                    <a:cubicBezTo>
                      <a:pt x="47999" y="17598"/>
                      <a:pt x="48327" y="18064"/>
                      <a:pt x="48538" y="18584"/>
                    </a:cubicBezTo>
                    <a:cubicBezTo>
                      <a:pt x="55312" y="32528"/>
                      <a:pt x="56727" y="48459"/>
                      <a:pt x="52510" y="63376"/>
                    </a:cubicBezTo>
                    <a:cubicBezTo>
                      <a:pt x="51110" y="66663"/>
                      <a:pt x="52644" y="70471"/>
                      <a:pt x="55934" y="71868"/>
                    </a:cubicBezTo>
                    <a:cubicBezTo>
                      <a:pt x="59225" y="73265"/>
                      <a:pt x="63027" y="71731"/>
                      <a:pt x="64427" y="68444"/>
                    </a:cubicBezTo>
                    <a:cubicBezTo>
                      <a:pt x="73518" y="50801"/>
                      <a:pt x="83912" y="33857"/>
                      <a:pt x="95521" y="17762"/>
                    </a:cubicBezTo>
                    <a:cubicBezTo>
                      <a:pt x="95521" y="24337"/>
                      <a:pt x="95521" y="30501"/>
                      <a:pt x="94288" y="36117"/>
                    </a:cubicBezTo>
                    <a:cubicBezTo>
                      <a:pt x="93055" y="49815"/>
                      <a:pt x="92233" y="60362"/>
                      <a:pt x="98260" y="66252"/>
                    </a:cubicBezTo>
                    <a:cubicBezTo>
                      <a:pt x="102037" y="69485"/>
                      <a:pt x="107087" y="70800"/>
                      <a:pt x="111958" y="69814"/>
                    </a:cubicBezTo>
                    <a:lnTo>
                      <a:pt x="110314" y="56801"/>
                    </a:lnTo>
                    <a:lnTo>
                      <a:pt x="107712" y="56801"/>
                    </a:lnTo>
                    <a:cubicBezTo>
                      <a:pt x="106469" y="50336"/>
                      <a:pt x="106469" y="43678"/>
                      <a:pt x="107712" y="37213"/>
                    </a:cubicBezTo>
                    <a:cubicBezTo>
                      <a:pt x="107712" y="30227"/>
                      <a:pt x="109082" y="22146"/>
                      <a:pt x="109082" y="13379"/>
                    </a:cubicBezTo>
                    <a:cubicBezTo>
                      <a:pt x="109082" y="4613"/>
                      <a:pt x="106616" y="1462"/>
                      <a:pt x="101822" y="366"/>
                    </a:cubicBezTo>
                    <a:cubicBezTo>
                      <a:pt x="97027" y="-730"/>
                      <a:pt x="90727" y="-2373"/>
                      <a:pt x="67851" y="36117"/>
                    </a:cubicBezTo>
                    <a:cubicBezTo>
                      <a:pt x="66977" y="27803"/>
                      <a:pt x="64464" y="19749"/>
                      <a:pt x="60455" y="12420"/>
                    </a:cubicBezTo>
                    <a:cubicBezTo>
                      <a:pt x="58227" y="7462"/>
                      <a:pt x="53284" y="4297"/>
                      <a:pt x="47853" y="4339"/>
                    </a:cubicBezTo>
                    <a:cubicBezTo>
                      <a:pt x="40456" y="4339"/>
                      <a:pt x="32374" y="12283"/>
                      <a:pt x="24978" y="22283"/>
                    </a:cubicBezTo>
                    <a:lnTo>
                      <a:pt x="26210" y="17078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0F0B6F5C-B44D-42A0-A11A-9036C207485C}"/>
                  </a:ext>
                </a:extLst>
              </p:cNvPr>
              <p:cNvSpPr/>
              <p:nvPr/>
            </p:nvSpPr>
            <p:spPr>
              <a:xfrm rot="-4717200">
                <a:off x="6802062" y="5110122"/>
                <a:ext cx="11095" cy="13012"/>
              </a:xfrm>
              <a:custGeom>
                <a:avLst/>
                <a:gdLst>
                  <a:gd name="connsiteX0" fmla="*/ -17 w 11095"/>
                  <a:gd name="connsiteY0" fmla="*/ -41 h 13012"/>
                  <a:gd name="connsiteX1" fmla="*/ 11078 w 11095"/>
                  <a:gd name="connsiteY1" fmla="*/ -41 h 13012"/>
                  <a:gd name="connsiteX2" fmla="*/ 11078 w 11095"/>
                  <a:gd name="connsiteY2" fmla="*/ 12972 h 13012"/>
                  <a:gd name="connsiteX3" fmla="*/ -17 w 11095"/>
                  <a:gd name="connsiteY3" fmla="*/ 12972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095" h="13012">
                    <a:moveTo>
                      <a:pt x="-17" y="-41"/>
                    </a:moveTo>
                    <a:lnTo>
                      <a:pt x="11078" y="-41"/>
                    </a:lnTo>
                    <a:lnTo>
                      <a:pt x="11078" y="12972"/>
                    </a:lnTo>
                    <a:lnTo>
                      <a:pt x="-17" y="129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C801CFB6-1FAA-48C2-BC8E-469854223A09}"/>
                  </a:ext>
                </a:extLst>
              </p:cNvPr>
              <p:cNvSpPr/>
              <p:nvPr/>
            </p:nvSpPr>
            <p:spPr>
              <a:xfrm>
                <a:off x="6710313" y="5260212"/>
                <a:ext cx="309061" cy="87085"/>
              </a:xfrm>
              <a:custGeom>
                <a:avLst/>
                <a:gdLst>
                  <a:gd name="connsiteX0" fmla="*/ 265212 w 309061"/>
                  <a:gd name="connsiteY0" fmla="*/ 74566 h 87085"/>
                  <a:gd name="connsiteX1" fmla="*/ 260143 w 309061"/>
                  <a:gd name="connsiteY1" fmla="*/ 73471 h 87085"/>
                  <a:gd name="connsiteX2" fmla="*/ 256856 w 309061"/>
                  <a:gd name="connsiteY2" fmla="*/ 49362 h 87085"/>
                  <a:gd name="connsiteX3" fmla="*/ 251788 w 309061"/>
                  <a:gd name="connsiteY3" fmla="*/ 16762 h 87085"/>
                  <a:gd name="connsiteX4" fmla="*/ 241652 w 309061"/>
                  <a:gd name="connsiteY4" fmla="*/ 11283 h 87085"/>
                  <a:gd name="connsiteX5" fmla="*/ 214256 w 309061"/>
                  <a:gd name="connsiteY5" fmla="*/ 34295 h 87085"/>
                  <a:gd name="connsiteX6" fmla="*/ 211654 w 309061"/>
                  <a:gd name="connsiteY6" fmla="*/ 31829 h 87085"/>
                  <a:gd name="connsiteX7" fmla="*/ 203298 w 309061"/>
                  <a:gd name="connsiteY7" fmla="*/ 33884 h 87085"/>
                  <a:gd name="connsiteX8" fmla="*/ 154260 w 309061"/>
                  <a:gd name="connsiteY8" fmla="*/ 68539 h 87085"/>
                  <a:gd name="connsiteX9" fmla="*/ 149603 w 309061"/>
                  <a:gd name="connsiteY9" fmla="*/ 17858 h 87085"/>
                  <a:gd name="connsiteX10" fmla="*/ 145768 w 309061"/>
                  <a:gd name="connsiteY10" fmla="*/ 9913 h 87085"/>
                  <a:gd name="connsiteX11" fmla="*/ 137549 w 309061"/>
                  <a:gd name="connsiteY11" fmla="*/ 13064 h 87085"/>
                  <a:gd name="connsiteX12" fmla="*/ 98510 w 309061"/>
                  <a:gd name="connsiteY12" fmla="*/ 61690 h 87085"/>
                  <a:gd name="connsiteX13" fmla="*/ 96182 w 309061"/>
                  <a:gd name="connsiteY13" fmla="*/ 61690 h 87085"/>
                  <a:gd name="connsiteX14" fmla="*/ 99606 w 309061"/>
                  <a:gd name="connsiteY14" fmla="*/ 37994 h 87085"/>
                  <a:gd name="connsiteX15" fmla="*/ 104264 w 309061"/>
                  <a:gd name="connsiteY15" fmla="*/ 14296 h 87085"/>
                  <a:gd name="connsiteX16" fmla="*/ 98921 w 309061"/>
                  <a:gd name="connsiteY16" fmla="*/ 599 h 87085"/>
                  <a:gd name="connsiteX17" fmla="*/ 62759 w 309061"/>
                  <a:gd name="connsiteY17" fmla="*/ 37308 h 87085"/>
                  <a:gd name="connsiteX18" fmla="*/ 65088 w 309061"/>
                  <a:gd name="connsiteY18" fmla="*/ 18680 h 87085"/>
                  <a:gd name="connsiteX19" fmla="*/ 59746 w 309061"/>
                  <a:gd name="connsiteY19" fmla="*/ 4982 h 87085"/>
                  <a:gd name="connsiteX20" fmla="*/ 33720 w 309061"/>
                  <a:gd name="connsiteY20" fmla="*/ 21008 h 87085"/>
                  <a:gd name="connsiteX21" fmla="*/ 40706 w 309061"/>
                  <a:gd name="connsiteY21" fmla="*/ 5393 h 87085"/>
                  <a:gd name="connsiteX22" fmla="*/ 28789 w 309061"/>
                  <a:gd name="connsiteY22" fmla="*/ 51 h 87085"/>
                  <a:gd name="connsiteX23" fmla="*/ 572 w 309061"/>
                  <a:gd name="connsiteY23" fmla="*/ 63060 h 87085"/>
                  <a:gd name="connsiteX24" fmla="*/ 3174 w 309061"/>
                  <a:gd name="connsiteY24" fmla="*/ 71416 h 87085"/>
                  <a:gd name="connsiteX25" fmla="*/ 11804 w 309061"/>
                  <a:gd name="connsiteY25" fmla="*/ 69635 h 87085"/>
                  <a:gd name="connsiteX26" fmla="*/ 51527 w 309061"/>
                  <a:gd name="connsiteY26" fmla="*/ 21419 h 87085"/>
                  <a:gd name="connsiteX27" fmla="*/ 47692 w 309061"/>
                  <a:gd name="connsiteY27" fmla="*/ 63608 h 87085"/>
                  <a:gd name="connsiteX28" fmla="*/ 52486 w 309061"/>
                  <a:gd name="connsiteY28" fmla="*/ 69909 h 87085"/>
                  <a:gd name="connsiteX29" fmla="*/ 59883 w 309061"/>
                  <a:gd name="connsiteY29" fmla="*/ 66896 h 87085"/>
                  <a:gd name="connsiteX30" fmla="*/ 89744 w 309061"/>
                  <a:gd name="connsiteY30" fmla="*/ 21556 h 87085"/>
                  <a:gd name="connsiteX31" fmla="*/ 86867 w 309061"/>
                  <a:gd name="connsiteY31" fmla="*/ 35254 h 87085"/>
                  <a:gd name="connsiteX32" fmla="*/ 86867 w 309061"/>
                  <a:gd name="connsiteY32" fmla="*/ 71142 h 87085"/>
                  <a:gd name="connsiteX33" fmla="*/ 100565 w 309061"/>
                  <a:gd name="connsiteY33" fmla="*/ 74155 h 87085"/>
                  <a:gd name="connsiteX34" fmla="*/ 131248 w 309061"/>
                  <a:gd name="connsiteY34" fmla="*/ 46760 h 87085"/>
                  <a:gd name="connsiteX35" fmla="*/ 149055 w 309061"/>
                  <a:gd name="connsiteY35" fmla="*/ 80045 h 87085"/>
                  <a:gd name="connsiteX36" fmla="*/ 190970 w 309061"/>
                  <a:gd name="connsiteY36" fmla="*/ 65389 h 87085"/>
                  <a:gd name="connsiteX37" fmla="*/ 186450 w 309061"/>
                  <a:gd name="connsiteY37" fmla="*/ 78265 h 87085"/>
                  <a:gd name="connsiteX38" fmla="*/ 190011 w 309061"/>
                  <a:gd name="connsiteY38" fmla="*/ 86346 h 87085"/>
                  <a:gd name="connsiteX39" fmla="*/ 198367 w 309061"/>
                  <a:gd name="connsiteY39" fmla="*/ 83470 h 87085"/>
                  <a:gd name="connsiteX40" fmla="*/ 239460 w 309061"/>
                  <a:gd name="connsiteY40" fmla="*/ 23885 h 87085"/>
                  <a:gd name="connsiteX41" fmla="*/ 242062 w 309061"/>
                  <a:gd name="connsiteY41" fmla="*/ 48541 h 87085"/>
                  <a:gd name="connsiteX42" fmla="*/ 249459 w 309061"/>
                  <a:gd name="connsiteY42" fmla="*/ 82374 h 87085"/>
                  <a:gd name="connsiteX43" fmla="*/ 262335 w 309061"/>
                  <a:gd name="connsiteY43" fmla="*/ 87031 h 87085"/>
                  <a:gd name="connsiteX44" fmla="*/ 264527 w 309061"/>
                  <a:gd name="connsiteY44" fmla="*/ 87031 h 87085"/>
                  <a:gd name="connsiteX45" fmla="*/ 309044 w 309061"/>
                  <a:gd name="connsiteY45" fmla="*/ 73333 h 87085"/>
                  <a:gd name="connsiteX46" fmla="*/ 301510 w 309061"/>
                  <a:gd name="connsiteY46" fmla="*/ 62786 h 87085"/>
                  <a:gd name="connsiteX47" fmla="*/ 265212 w 309061"/>
                  <a:gd name="connsiteY47" fmla="*/ 74566 h 87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09061" h="87085">
                    <a:moveTo>
                      <a:pt x="265212" y="74566"/>
                    </a:moveTo>
                    <a:cubicBezTo>
                      <a:pt x="261787" y="74566"/>
                      <a:pt x="260554" y="73882"/>
                      <a:pt x="260143" y="73471"/>
                    </a:cubicBezTo>
                    <a:cubicBezTo>
                      <a:pt x="256582" y="70183"/>
                      <a:pt x="256719" y="58677"/>
                      <a:pt x="256856" y="49362"/>
                    </a:cubicBezTo>
                    <a:cubicBezTo>
                      <a:pt x="258059" y="38240"/>
                      <a:pt x="256311" y="26994"/>
                      <a:pt x="251788" y="16762"/>
                    </a:cubicBezTo>
                    <a:cubicBezTo>
                      <a:pt x="249793" y="13091"/>
                      <a:pt x="245817" y="10941"/>
                      <a:pt x="241652" y="11283"/>
                    </a:cubicBezTo>
                    <a:cubicBezTo>
                      <a:pt x="233981" y="11283"/>
                      <a:pt x="224255" y="21556"/>
                      <a:pt x="214256" y="34295"/>
                    </a:cubicBezTo>
                    <a:cubicBezTo>
                      <a:pt x="213600" y="33281"/>
                      <a:pt x="212707" y="32432"/>
                      <a:pt x="211654" y="31829"/>
                    </a:cubicBezTo>
                    <a:cubicBezTo>
                      <a:pt x="208744" y="30350"/>
                      <a:pt x="205186" y="31213"/>
                      <a:pt x="203298" y="33884"/>
                    </a:cubicBezTo>
                    <a:cubicBezTo>
                      <a:pt x="195627" y="44705"/>
                      <a:pt x="170012" y="74155"/>
                      <a:pt x="154260" y="68539"/>
                    </a:cubicBezTo>
                    <a:cubicBezTo>
                      <a:pt x="138508" y="62923"/>
                      <a:pt x="146178" y="29227"/>
                      <a:pt x="149603" y="17858"/>
                    </a:cubicBezTo>
                    <a:cubicBezTo>
                      <a:pt x="150555" y="14612"/>
                      <a:pt x="148896" y="11187"/>
                      <a:pt x="145768" y="9913"/>
                    </a:cubicBezTo>
                    <a:cubicBezTo>
                      <a:pt x="142625" y="8639"/>
                      <a:pt x="139031" y="10009"/>
                      <a:pt x="137549" y="13064"/>
                    </a:cubicBezTo>
                    <a:cubicBezTo>
                      <a:pt x="128234" y="31692"/>
                      <a:pt x="110154" y="59225"/>
                      <a:pt x="98510" y="61690"/>
                    </a:cubicBezTo>
                    <a:lnTo>
                      <a:pt x="96182" y="61690"/>
                    </a:lnTo>
                    <a:cubicBezTo>
                      <a:pt x="96122" y="53664"/>
                      <a:pt x="97276" y="45678"/>
                      <a:pt x="99606" y="37994"/>
                    </a:cubicBezTo>
                    <a:cubicBezTo>
                      <a:pt x="101250" y="30734"/>
                      <a:pt x="103031" y="22652"/>
                      <a:pt x="104264" y="14296"/>
                    </a:cubicBezTo>
                    <a:cubicBezTo>
                      <a:pt x="104264" y="11420"/>
                      <a:pt x="105770" y="2790"/>
                      <a:pt x="98921" y="599"/>
                    </a:cubicBezTo>
                    <a:cubicBezTo>
                      <a:pt x="94949" y="-908"/>
                      <a:pt x="88785" y="-3100"/>
                      <a:pt x="62759" y="37308"/>
                    </a:cubicBezTo>
                    <a:cubicBezTo>
                      <a:pt x="62759" y="31967"/>
                      <a:pt x="64129" y="25802"/>
                      <a:pt x="65088" y="18680"/>
                    </a:cubicBezTo>
                    <a:cubicBezTo>
                      <a:pt x="66047" y="11557"/>
                      <a:pt x="64266" y="6763"/>
                      <a:pt x="59746" y="4982"/>
                    </a:cubicBezTo>
                    <a:cubicBezTo>
                      <a:pt x="55226" y="3201"/>
                      <a:pt x="51527" y="1694"/>
                      <a:pt x="33720" y="21008"/>
                    </a:cubicBezTo>
                    <a:lnTo>
                      <a:pt x="40706" y="5393"/>
                    </a:lnTo>
                    <a:lnTo>
                      <a:pt x="28789" y="51"/>
                    </a:lnTo>
                    <a:lnTo>
                      <a:pt x="572" y="63060"/>
                    </a:lnTo>
                    <a:cubicBezTo>
                      <a:pt x="-809" y="66101"/>
                      <a:pt x="310" y="69690"/>
                      <a:pt x="3174" y="71416"/>
                    </a:cubicBezTo>
                    <a:cubicBezTo>
                      <a:pt x="6102" y="72991"/>
                      <a:pt x="9741" y="72251"/>
                      <a:pt x="11804" y="69635"/>
                    </a:cubicBezTo>
                    <a:cubicBezTo>
                      <a:pt x="23747" y="52540"/>
                      <a:pt x="37030" y="36418"/>
                      <a:pt x="51527" y="21419"/>
                    </a:cubicBezTo>
                    <a:cubicBezTo>
                      <a:pt x="49447" y="35391"/>
                      <a:pt x="48166" y="49486"/>
                      <a:pt x="47692" y="63608"/>
                    </a:cubicBezTo>
                    <a:cubicBezTo>
                      <a:pt x="47749" y="66526"/>
                      <a:pt x="49688" y="69073"/>
                      <a:pt x="52486" y="69909"/>
                    </a:cubicBezTo>
                    <a:cubicBezTo>
                      <a:pt x="55349" y="70690"/>
                      <a:pt x="58380" y="69457"/>
                      <a:pt x="59883" y="66896"/>
                    </a:cubicBezTo>
                    <a:cubicBezTo>
                      <a:pt x="69745" y="50458"/>
                      <a:pt x="81662" y="32103"/>
                      <a:pt x="89744" y="21556"/>
                    </a:cubicBezTo>
                    <a:cubicBezTo>
                      <a:pt x="88922" y="26350"/>
                      <a:pt x="87826" y="31145"/>
                      <a:pt x="86867" y="35254"/>
                    </a:cubicBezTo>
                    <a:cubicBezTo>
                      <a:pt x="83032" y="52239"/>
                      <a:pt x="80293" y="64567"/>
                      <a:pt x="86867" y="71142"/>
                    </a:cubicBezTo>
                    <a:cubicBezTo>
                      <a:pt x="90601" y="74457"/>
                      <a:pt x="95786" y="75594"/>
                      <a:pt x="100565" y="74155"/>
                    </a:cubicBezTo>
                    <a:cubicBezTo>
                      <a:pt x="113514" y="68622"/>
                      <a:pt x="124291" y="59006"/>
                      <a:pt x="131248" y="46760"/>
                    </a:cubicBezTo>
                    <a:cubicBezTo>
                      <a:pt x="129328" y="60540"/>
                      <a:pt x="136523" y="73991"/>
                      <a:pt x="149055" y="80045"/>
                    </a:cubicBezTo>
                    <a:cubicBezTo>
                      <a:pt x="162753" y="85250"/>
                      <a:pt x="178642" y="76210"/>
                      <a:pt x="190970" y="65389"/>
                    </a:cubicBezTo>
                    <a:lnTo>
                      <a:pt x="186450" y="78265"/>
                    </a:lnTo>
                    <a:cubicBezTo>
                      <a:pt x="185235" y="81484"/>
                      <a:pt x="186818" y="85072"/>
                      <a:pt x="190011" y="86346"/>
                    </a:cubicBezTo>
                    <a:cubicBezTo>
                      <a:pt x="193115" y="87826"/>
                      <a:pt x="196834" y="86552"/>
                      <a:pt x="198367" y="83470"/>
                    </a:cubicBezTo>
                    <a:cubicBezTo>
                      <a:pt x="213708" y="54294"/>
                      <a:pt x="232337" y="27583"/>
                      <a:pt x="239460" y="23885"/>
                    </a:cubicBezTo>
                    <a:cubicBezTo>
                      <a:pt x="241857" y="31870"/>
                      <a:pt x="242740" y="40226"/>
                      <a:pt x="242062" y="48541"/>
                    </a:cubicBezTo>
                    <a:cubicBezTo>
                      <a:pt x="240000" y="60348"/>
                      <a:pt x="242656" y="72498"/>
                      <a:pt x="249459" y="82374"/>
                    </a:cubicBezTo>
                    <a:cubicBezTo>
                      <a:pt x="252982" y="85538"/>
                      <a:pt x="257601" y="87209"/>
                      <a:pt x="262335" y="87031"/>
                    </a:cubicBezTo>
                    <a:lnTo>
                      <a:pt x="264527" y="87031"/>
                    </a:lnTo>
                    <a:cubicBezTo>
                      <a:pt x="280290" y="86333"/>
                      <a:pt x="295615" y="81621"/>
                      <a:pt x="309044" y="73333"/>
                    </a:cubicBezTo>
                    <a:lnTo>
                      <a:pt x="301510" y="62786"/>
                    </a:lnTo>
                    <a:cubicBezTo>
                      <a:pt x="290503" y="69512"/>
                      <a:pt x="278068" y="73539"/>
                      <a:pt x="265212" y="745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8F7D428-D827-48D9-9F01-E6C2A795787C}"/>
                  </a:ext>
                </a:extLst>
              </p:cNvPr>
              <p:cNvSpPr/>
              <p:nvPr/>
            </p:nvSpPr>
            <p:spPr>
              <a:xfrm>
                <a:off x="6863084" y="5237019"/>
                <a:ext cx="13012" cy="17396"/>
              </a:xfrm>
              <a:custGeom>
                <a:avLst/>
                <a:gdLst>
                  <a:gd name="connsiteX0" fmla="*/ 0 w 13012"/>
                  <a:gd name="connsiteY0" fmla="*/ 0 h 17396"/>
                  <a:gd name="connsiteX1" fmla="*/ 13013 w 13012"/>
                  <a:gd name="connsiteY1" fmla="*/ 0 h 17396"/>
                  <a:gd name="connsiteX2" fmla="*/ 13013 w 13012"/>
                  <a:gd name="connsiteY2" fmla="*/ 17396 h 17396"/>
                  <a:gd name="connsiteX3" fmla="*/ 0 w 13012"/>
                  <a:gd name="connsiteY3" fmla="*/ 17396 h 17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7396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7396"/>
                    </a:lnTo>
                    <a:lnTo>
                      <a:pt x="0" y="1739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BDB2F4C-E2BF-442E-974F-86293A4B764D}"/>
                  </a:ext>
                </a:extLst>
              </p:cNvPr>
              <p:cNvSpPr/>
              <p:nvPr/>
            </p:nvSpPr>
            <p:spPr>
              <a:xfrm>
                <a:off x="7373460" y="5061404"/>
                <a:ext cx="67803" cy="129693"/>
              </a:xfrm>
              <a:custGeom>
                <a:avLst/>
                <a:gdLst>
                  <a:gd name="connsiteX0" fmla="*/ 12585 w 67803"/>
                  <a:gd name="connsiteY0" fmla="*/ 117905 h 129693"/>
                  <a:gd name="connsiteX1" fmla="*/ 24913 w 67803"/>
                  <a:gd name="connsiteY1" fmla="*/ 127631 h 129693"/>
                  <a:gd name="connsiteX2" fmla="*/ 39843 w 67803"/>
                  <a:gd name="connsiteY2" fmla="*/ 129548 h 129693"/>
                  <a:gd name="connsiteX3" fmla="*/ 64910 w 67803"/>
                  <a:gd name="connsiteY3" fmla="*/ 117631 h 129693"/>
                  <a:gd name="connsiteX4" fmla="*/ 53404 w 67803"/>
                  <a:gd name="connsiteY4" fmla="*/ 111604 h 129693"/>
                  <a:gd name="connsiteX5" fmla="*/ 28063 w 67803"/>
                  <a:gd name="connsiteY5" fmla="*/ 114892 h 129693"/>
                  <a:gd name="connsiteX6" fmla="*/ 24228 w 67803"/>
                  <a:gd name="connsiteY6" fmla="*/ 112152 h 129693"/>
                  <a:gd name="connsiteX7" fmla="*/ 32310 w 67803"/>
                  <a:gd name="connsiteY7" fmla="*/ 71059 h 129693"/>
                  <a:gd name="connsiteX8" fmla="*/ 67787 w 67803"/>
                  <a:gd name="connsiteY8" fmla="*/ 25445 h 129693"/>
                  <a:gd name="connsiteX9" fmla="*/ 57102 w 67803"/>
                  <a:gd name="connsiteY9" fmla="*/ 105 h 129693"/>
                  <a:gd name="connsiteX10" fmla="*/ 37789 w 67803"/>
                  <a:gd name="connsiteY10" fmla="*/ 23254 h 129693"/>
                  <a:gd name="connsiteX11" fmla="*/ 28885 w 67803"/>
                  <a:gd name="connsiteY11" fmla="*/ 45170 h 129693"/>
                  <a:gd name="connsiteX12" fmla="*/ 21625 w 67803"/>
                  <a:gd name="connsiteY12" fmla="*/ 62567 h 129693"/>
                  <a:gd name="connsiteX13" fmla="*/ -17 w 67803"/>
                  <a:gd name="connsiteY13" fmla="*/ 75442 h 129693"/>
                  <a:gd name="connsiteX14" fmla="*/ -17 w 67803"/>
                  <a:gd name="connsiteY14" fmla="*/ 89140 h 129693"/>
                  <a:gd name="connsiteX15" fmla="*/ 13681 w 67803"/>
                  <a:gd name="connsiteY15" fmla="*/ 83661 h 129693"/>
                  <a:gd name="connsiteX16" fmla="*/ 12585 w 67803"/>
                  <a:gd name="connsiteY16" fmla="*/ 117905 h 129693"/>
                  <a:gd name="connsiteX17" fmla="*/ 49980 w 67803"/>
                  <a:gd name="connsiteY17" fmla="*/ 27774 h 129693"/>
                  <a:gd name="connsiteX18" fmla="*/ 54226 w 67803"/>
                  <a:gd name="connsiteY18" fmla="*/ 17638 h 129693"/>
                  <a:gd name="connsiteX19" fmla="*/ 54226 w 67803"/>
                  <a:gd name="connsiteY19" fmla="*/ 25583 h 129693"/>
                  <a:gd name="connsiteX20" fmla="*/ 43268 w 67803"/>
                  <a:gd name="connsiteY20" fmla="*/ 43527 h 129693"/>
                  <a:gd name="connsiteX21" fmla="*/ 49980 w 67803"/>
                  <a:gd name="connsiteY21" fmla="*/ 27774 h 129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7803" h="129693">
                    <a:moveTo>
                      <a:pt x="12585" y="117905"/>
                    </a:moveTo>
                    <a:cubicBezTo>
                      <a:pt x="15060" y="122809"/>
                      <a:pt x="19571" y="126357"/>
                      <a:pt x="24913" y="127631"/>
                    </a:cubicBezTo>
                    <a:cubicBezTo>
                      <a:pt x="29795" y="128863"/>
                      <a:pt x="34802" y="129507"/>
                      <a:pt x="39843" y="129548"/>
                    </a:cubicBezTo>
                    <a:cubicBezTo>
                      <a:pt x="49747" y="130411"/>
                      <a:pt x="59335" y="125850"/>
                      <a:pt x="64910" y="117631"/>
                    </a:cubicBezTo>
                    <a:lnTo>
                      <a:pt x="53404" y="111604"/>
                    </a:lnTo>
                    <a:cubicBezTo>
                      <a:pt x="53404" y="111604"/>
                      <a:pt x="48062" y="119960"/>
                      <a:pt x="28063" y="114892"/>
                    </a:cubicBezTo>
                    <a:cubicBezTo>
                      <a:pt x="26421" y="114645"/>
                      <a:pt x="24996" y="113632"/>
                      <a:pt x="24228" y="112152"/>
                    </a:cubicBezTo>
                    <a:cubicBezTo>
                      <a:pt x="20666" y="104892"/>
                      <a:pt x="25872" y="87770"/>
                      <a:pt x="32310" y="71059"/>
                    </a:cubicBezTo>
                    <a:cubicBezTo>
                      <a:pt x="49980" y="57361"/>
                      <a:pt x="67787" y="39143"/>
                      <a:pt x="67787" y="25445"/>
                    </a:cubicBezTo>
                    <a:cubicBezTo>
                      <a:pt x="67787" y="11748"/>
                      <a:pt x="64225" y="1338"/>
                      <a:pt x="57102" y="105"/>
                    </a:cubicBezTo>
                    <a:cubicBezTo>
                      <a:pt x="47925" y="-1539"/>
                      <a:pt x="42172" y="10926"/>
                      <a:pt x="37789" y="23254"/>
                    </a:cubicBezTo>
                    <a:cubicBezTo>
                      <a:pt x="35460" y="29555"/>
                      <a:pt x="32310" y="36952"/>
                      <a:pt x="28885" y="45170"/>
                    </a:cubicBezTo>
                    <a:cubicBezTo>
                      <a:pt x="26420" y="50923"/>
                      <a:pt x="23954" y="56813"/>
                      <a:pt x="21625" y="62567"/>
                    </a:cubicBezTo>
                    <a:cubicBezTo>
                      <a:pt x="15116" y="67949"/>
                      <a:pt x="7815" y="72292"/>
                      <a:pt x="-17" y="75442"/>
                    </a:cubicBezTo>
                    <a:lnTo>
                      <a:pt x="-17" y="89140"/>
                    </a:lnTo>
                    <a:cubicBezTo>
                      <a:pt x="4872" y="88250"/>
                      <a:pt x="9530" y="86387"/>
                      <a:pt x="13681" y="83661"/>
                    </a:cubicBezTo>
                    <a:cubicBezTo>
                      <a:pt x="9258" y="94578"/>
                      <a:pt x="8870" y="106728"/>
                      <a:pt x="12585" y="117905"/>
                    </a:cubicBezTo>
                    <a:close/>
                    <a:moveTo>
                      <a:pt x="49980" y="27774"/>
                    </a:moveTo>
                    <a:cubicBezTo>
                      <a:pt x="51185" y="24309"/>
                      <a:pt x="52596" y="20925"/>
                      <a:pt x="54226" y="17638"/>
                    </a:cubicBezTo>
                    <a:cubicBezTo>
                      <a:pt x="54404" y="20282"/>
                      <a:pt x="54404" y="22939"/>
                      <a:pt x="54226" y="25583"/>
                    </a:cubicBezTo>
                    <a:cubicBezTo>
                      <a:pt x="52623" y="32596"/>
                      <a:pt x="48774" y="38897"/>
                      <a:pt x="43268" y="43527"/>
                    </a:cubicBezTo>
                    <a:cubicBezTo>
                      <a:pt x="46144" y="37774"/>
                      <a:pt x="47925" y="32021"/>
                      <a:pt x="49980" y="277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DA90D25F-3594-44D8-BAB0-FDBE3827F5F8}"/>
                  </a:ext>
                </a:extLst>
              </p:cNvPr>
              <p:cNvSpPr/>
              <p:nvPr/>
            </p:nvSpPr>
            <p:spPr>
              <a:xfrm>
                <a:off x="7444193" y="5106953"/>
                <a:ext cx="55710" cy="64864"/>
              </a:xfrm>
              <a:custGeom>
                <a:avLst/>
                <a:gdLst>
                  <a:gd name="connsiteX0" fmla="*/ 23902 w 55710"/>
                  <a:gd name="connsiteY0" fmla="*/ 170 h 64864"/>
                  <a:gd name="connsiteX1" fmla="*/ 3903 w 55710"/>
                  <a:gd name="connsiteY1" fmla="*/ 21264 h 64864"/>
                  <a:gd name="connsiteX2" fmla="*/ 10478 w 55710"/>
                  <a:gd name="connsiteY2" fmla="*/ 62357 h 64864"/>
                  <a:gd name="connsiteX3" fmla="*/ 20340 w 55710"/>
                  <a:gd name="connsiteY3" fmla="*/ 64823 h 64864"/>
                  <a:gd name="connsiteX4" fmla="*/ 38969 w 55710"/>
                  <a:gd name="connsiteY4" fmla="*/ 55919 h 64864"/>
                  <a:gd name="connsiteX5" fmla="*/ 55543 w 55710"/>
                  <a:gd name="connsiteY5" fmla="*/ 22771 h 64864"/>
                  <a:gd name="connsiteX6" fmla="*/ 54447 w 55710"/>
                  <a:gd name="connsiteY6" fmla="*/ 17292 h 64864"/>
                  <a:gd name="connsiteX7" fmla="*/ 23902 w 55710"/>
                  <a:gd name="connsiteY7" fmla="*/ 170 h 64864"/>
                  <a:gd name="connsiteX8" fmla="*/ 28970 w 55710"/>
                  <a:gd name="connsiteY8" fmla="*/ 47563 h 64864"/>
                  <a:gd name="connsiteX9" fmla="*/ 16916 w 55710"/>
                  <a:gd name="connsiteY9" fmla="*/ 50988 h 64864"/>
                  <a:gd name="connsiteX10" fmla="*/ 16231 w 55710"/>
                  <a:gd name="connsiteY10" fmla="*/ 25510 h 64864"/>
                  <a:gd name="connsiteX11" fmla="*/ 25819 w 55710"/>
                  <a:gd name="connsiteY11" fmla="*/ 13045 h 64864"/>
                  <a:gd name="connsiteX12" fmla="*/ 26778 w 55710"/>
                  <a:gd name="connsiteY12" fmla="*/ 13045 h 64864"/>
                  <a:gd name="connsiteX13" fmla="*/ 41983 w 55710"/>
                  <a:gd name="connsiteY13" fmla="*/ 22908 h 64864"/>
                  <a:gd name="connsiteX14" fmla="*/ 28970 w 55710"/>
                  <a:gd name="connsiteY14" fmla="*/ 47701 h 6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710" h="64864">
                    <a:moveTo>
                      <a:pt x="23902" y="170"/>
                    </a:moveTo>
                    <a:cubicBezTo>
                      <a:pt x="15135" y="1402"/>
                      <a:pt x="8423" y="8525"/>
                      <a:pt x="3903" y="21264"/>
                    </a:cubicBezTo>
                    <a:cubicBezTo>
                      <a:pt x="-5959" y="49344"/>
                      <a:pt x="5273" y="59344"/>
                      <a:pt x="10478" y="62357"/>
                    </a:cubicBezTo>
                    <a:cubicBezTo>
                      <a:pt x="13505" y="63987"/>
                      <a:pt x="16902" y="64837"/>
                      <a:pt x="20340" y="64823"/>
                    </a:cubicBezTo>
                    <a:cubicBezTo>
                      <a:pt x="27545" y="64699"/>
                      <a:pt x="34353" y="61453"/>
                      <a:pt x="38969" y="55919"/>
                    </a:cubicBezTo>
                    <a:cubicBezTo>
                      <a:pt x="46708" y="46125"/>
                      <a:pt x="52338" y="34839"/>
                      <a:pt x="55543" y="22771"/>
                    </a:cubicBezTo>
                    <a:cubicBezTo>
                      <a:pt x="55941" y="20867"/>
                      <a:pt x="55543" y="18894"/>
                      <a:pt x="54447" y="17292"/>
                    </a:cubicBezTo>
                    <a:cubicBezTo>
                      <a:pt x="52941" y="15511"/>
                      <a:pt x="39380" y="-2159"/>
                      <a:pt x="23902" y="170"/>
                    </a:cubicBezTo>
                    <a:close/>
                    <a:moveTo>
                      <a:pt x="28970" y="47563"/>
                    </a:moveTo>
                    <a:cubicBezTo>
                      <a:pt x="26162" y="51262"/>
                      <a:pt x="21244" y="52659"/>
                      <a:pt x="16916" y="50988"/>
                    </a:cubicBezTo>
                    <a:cubicBezTo>
                      <a:pt x="13217" y="48933"/>
                      <a:pt x="10752" y="40989"/>
                      <a:pt x="16231" y="25510"/>
                    </a:cubicBezTo>
                    <a:cubicBezTo>
                      <a:pt x="17738" y="21264"/>
                      <a:pt x="21025" y="13730"/>
                      <a:pt x="25819" y="13045"/>
                    </a:cubicBezTo>
                    <a:lnTo>
                      <a:pt x="26778" y="13045"/>
                    </a:lnTo>
                    <a:cubicBezTo>
                      <a:pt x="32819" y="14511"/>
                      <a:pt x="38175" y="17990"/>
                      <a:pt x="41983" y="22908"/>
                    </a:cubicBezTo>
                    <a:cubicBezTo>
                      <a:pt x="39161" y="31880"/>
                      <a:pt x="34750" y="40277"/>
                      <a:pt x="28970" y="477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4FECA3B-93C3-49CD-9861-156D680A5AA1}"/>
                  </a:ext>
                </a:extLst>
              </p:cNvPr>
              <p:cNvSpPr/>
              <p:nvPr/>
            </p:nvSpPr>
            <p:spPr>
              <a:xfrm>
                <a:off x="7536874" y="5063195"/>
                <a:ext cx="68488" cy="103965"/>
              </a:xfrm>
              <a:custGeom>
                <a:avLst/>
                <a:gdLst>
                  <a:gd name="connsiteX0" fmla="*/ 12722 w 68488"/>
                  <a:gd name="connsiteY0" fmla="*/ 103924 h 103965"/>
                  <a:gd name="connsiteX1" fmla="*/ 21351 w 68488"/>
                  <a:gd name="connsiteY1" fmla="*/ 73652 h 103965"/>
                  <a:gd name="connsiteX2" fmla="*/ 42720 w 68488"/>
                  <a:gd name="connsiteY2" fmla="*/ 99678 h 103965"/>
                  <a:gd name="connsiteX3" fmla="*/ 52856 w 68488"/>
                  <a:gd name="connsiteY3" fmla="*/ 91459 h 103965"/>
                  <a:gd name="connsiteX4" fmla="*/ 27378 w 68488"/>
                  <a:gd name="connsiteY4" fmla="*/ 60502 h 103965"/>
                  <a:gd name="connsiteX5" fmla="*/ 68471 w 68488"/>
                  <a:gd name="connsiteY5" fmla="*/ 38312 h 103965"/>
                  <a:gd name="connsiteX6" fmla="*/ 62171 w 68488"/>
                  <a:gd name="connsiteY6" fmla="*/ 26806 h 103965"/>
                  <a:gd name="connsiteX7" fmla="*/ 29707 w 68488"/>
                  <a:gd name="connsiteY7" fmla="*/ 44613 h 103965"/>
                  <a:gd name="connsiteX8" fmla="*/ 41213 w 68488"/>
                  <a:gd name="connsiteY8" fmla="*/ 3520 h 103965"/>
                  <a:gd name="connsiteX9" fmla="*/ 28611 w 68488"/>
                  <a:gd name="connsiteY9" fmla="*/ -42 h 103965"/>
                  <a:gd name="connsiteX10" fmla="*/ 13544 w 68488"/>
                  <a:gd name="connsiteY10" fmla="*/ 53242 h 103965"/>
                  <a:gd name="connsiteX11" fmla="*/ 11078 w 68488"/>
                  <a:gd name="connsiteY11" fmla="*/ 56941 h 103965"/>
                  <a:gd name="connsiteX12" fmla="*/ 11078 w 68488"/>
                  <a:gd name="connsiteY12" fmla="*/ 60502 h 103965"/>
                  <a:gd name="connsiteX13" fmla="*/ -17 w 68488"/>
                  <a:gd name="connsiteY13" fmla="*/ 99952 h 103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488" h="103965">
                    <a:moveTo>
                      <a:pt x="12722" y="103924"/>
                    </a:moveTo>
                    <a:lnTo>
                      <a:pt x="21351" y="73652"/>
                    </a:lnTo>
                    <a:lnTo>
                      <a:pt x="42720" y="99678"/>
                    </a:lnTo>
                    <a:lnTo>
                      <a:pt x="52856" y="91459"/>
                    </a:lnTo>
                    <a:lnTo>
                      <a:pt x="27378" y="60502"/>
                    </a:lnTo>
                    <a:lnTo>
                      <a:pt x="68471" y="38312"/>
                    </a:lnTo>
                    <a:lnTo>
                      <a:pt x="62171" y="26806"/>
                    </a:lnTo>
                    <a:lnTo>
                      <a:pt x="29707" y="44613"/>
                    </a:lnTo>
                    <a:lnTo>
                      <a:pt x="41213" y="3520"/>
                    </a:lnTo>
                    <a:lnTo>
                      <a:pt x="28611" y="-42"/>
                    </a:lnTo>
                    <a:lnTo>
                      <a:pt x="13544" y="53242"/>
                    </a:lnTo>
                    <a:cubicBezTo>
                      <a:pt x="12297" y="54119"/>
                      <a:pt x="11407" y="55448"/>
                      <a:pt x="11078" y="56941"/>
                    </a:cubicBezTo>
                    <a:cubicBezTo>
                      <a:pt x="10804" y="58105"/>
                      <a:pt x="10804" y="59324"/>
                      <a:pt x="11078" y="60502"/>
                    </a:cubicBezTo>
                    <a:lnTo>
                      <a:pt x="-17" y="9995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96BDBA69-D885-4C00-A2D5-85B25EEAE572}"/>
                  </a:ext>
                </a:extLst>
              </p:cNvPr>
              <p:cNvSpPr/>
              <p:nvPr/>
            </p:nvSpPr>
            <p:spPr>
              <a:xfrm>
                <a:off x="7610841" y="5158805"/>
                <a:ext cx="20272" cy="21642"/>
              </a:xfrm>
              <a:custGeom>
                <a:avLst/>
                <a:gdLst>
                  <a:gd name="connsiteX0" fmla="*/ 20273 w 20272"/>
                  <a:gd name="connsiteY0" fmla="*/ 10821 h 21642"/>
                  <a:gd name="connsiteX1" fmla="*/ 10136 w 20272"/>
                  <a:gd name="connsiteY1" fmla="*/ 21642 h 21642"/>
                  <a:gd name="connsiteX2" fmla="*/ 0 w 20272"/>
                  <a:gd name="connsiteY2" fmla="*/ 10821 h 21642"/>
                  <a:gd name="connsiteX3" fmla="*/ 10136 w 20272"/>
                  <a:gd name="connsiteY3" fmla="*/ 0 h 21642"/>
                  <a:gd name="connsiteX4" fmla="*/ 20273 w 20272"/>
                  <a:gd name="connsiteY4" fmla="*/ 10821 h 21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72" h="21642">
                    <a:moveTo>
                      <a:pt x="20273" y="10821"/>
                    </a:moveTo>
                    <a:cubicBezTo>
                      <a:pt x="20273" y="16798"/>
                      <a:pt x="15735" y="21642"/>
                      <a:pt x="10136" y="21642"/>
                    </a:cubicBezTo>
                    <a:cubicBezTo>
                      <a:pt x="4538" y="21642"/>
                      <a:pt x="0" y="16798"/>
                      <a:pt x="0" y="10821"/>
                    </a:cubicBezTo>
                    <a:cubicBezTo>
                      <a:pt x="0" y="4845"/>
                      <a:pt x="4538" y="0"/>
                      <a:pt x="10136" y="0"/>
                    </a:cubicBezTo>
                    <a:cubicBezTo>
                      <a:pt x="15735" y="0"/>
                      <a:pt x="20273" y="4845"/>
                      <a:pt x="20273" y="108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D7B6DAD4-632D-4AA6-A2EC-E1AB49EBA662}"/>
                  </a:ext>
                </a:extLst>
              </p:cNvPr>
              <p:cNvSpPr/>
              <p:nvPr/>
            </p:nvSpPr>
            <p:spPr>
              <a:xfrm>
                <a:off x="7376133" y="5240306"/>
                <a:ext cx="109993" cy="82190"/>
              </a:xfrm>
              <a:custGeom>
                <a:avLst/>
                <a:gdLst>
                  <a:gd name="connsiteX0" fmla="*/ 89770 w 109993"/>
                  <a:gd name="connsiteY0" fmla="*/ 1054 h 82190"/>
                  <a:gd name="connsiteX1" fmla="*/ 60594 w 109993"/>
                  <a:gd name="connsiteY1" fmla="*/ 36257 h 82190"/>
                  <a:gd name="connsiteX2" fmla="*/ 53197 w 109993"/>
                  <a:gd name="connsiteY2" fmla="*/ 17218 h 82190"/>
                  <a:gd name="connsiteX3" fmla="*/ 37047 w 109993"/>
                  <a:gd name="connsiteY3" fmla="*/ 13108 h 82190"/>
                  <a:gd name="connsiteX4" fmla="*/ 36211 w 109993"/>
                  <a:gd name="connsiteY4" fmla="*/ 13656 h 82190"/>
                  <a:gd name="connsiteX5" fmla="*/ 34294 w 109993"/>
                  <a:gd name="connsiteY5" fmla="*/ 14889 h 82190"/>
                  <a:gd name="connsiteX6" fmla="*/ 32376 w 109993"/>
                  <a:gd name="connsiteY6" fmla="*/ -42 h 82190"/>
                  <a:gd name="connsiteX7" fmla="*/ 19500 w 109993"/>
                  <a:gd name="connsiteY7" fmla="*/ 2150 h 82190"/>
                  <a:gd name="connsiteX8" fmla="*/ 21829 w 109993"/>
                  <a:gd name="connsiteY8" fmla="*/ 26943 h 82190"/>
                  <a:gd name="connsiteX9" fmla="*/ 871 w 109993"/>
                  <a:gd name="connsiteY9" fmla="*/ 76391 h 82190"/>
                  <a:gd name="connsiteX10" fmla="*/ 9775 w 109993"/>
                  <a:gd name="connsiteY10" fmla="*/ 82145 h 82190"/>
                  <a:gd name="connsiteX11" fmla="*/ 15117 w 109993"/>
                  <a:gd name="connsiteY11" fmla="*/ 81049 h 82190"/>
                  <a:gd name="connsiteX12" fmla="*/ 35116 w 109993"/>
                  <a:gd name="connsiteY12" fmla="*/ 31326 h 82190"/>
                  <a:gd name="connsiteX13" fmla="*/ 42786 w 109993"/>
                  <a:gd name="connsiteY13" fmla="*/ 25025 h 82190"/>
                  <a:gd name="connsiteX14" fmla="*/ 52101 w 109993"/>
                  <a:gd name="connsiteY14" fmla="*/ 74885 h 82190"/>
                  <a:gd name="connsiteX15" fmla="*/ 58128 w 109993"/>
                  <a:gd name="connsiteY15" fmla="*/ 81460 h 82190"/>
                  <a:gd name="connsiteX16" fmla="*/ 64977 w 109993"/>
                  <a:gd name="connsiteY16" fmla="*/ 75981 h 82190"/>
                  <a:gd name="connsiteX17" fmla="*/ 88263 w 109993"/>
                  <a:gd name="connsiteY17" fmla="*/ 14067 h 82190"/>
                  <a:gd name="connsiteX18" fmla="*/ 95523 w 109993"/>
                  <a:gd name="connsiteY18" fmla="*/ 72145 h 82190"/>
                  <a:gd name="connsiteX19" fmla="*/ 109220 w 109993"/>
                  <a:gd name="connsiteY19" fmla="*/ 73378 h 82190"/>
                  <a:gd name="connsiteX20" fmla="*/ 89770 w 109993"/>
                  <a:gd name="connsiteY20" fmla="*/ 1054 h 82190"/>
                  <a:gd name="connsiteX21" fmla="*/ 13884 w 109993"/>
                  <a:gd name="connsiteY21" fmla="*/ 66255 h 82190"/>
                  <a:gd name="connsiteX22" fmla="*/ 19911 w 109993"/>
                  <a:gd name="connsiteY22" fmla="*/ 52558 h 82190"/>
                  <a:gd name="connsiteX23" fmla="*/ 13884 w 109993"/>
                  <a:gd name="connsiteY23" fmla="*/ 66255 h 8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9993" h="82190">
                    <a:moveTo>
                      <a:pt x="89770" y="1054"/>
                    </a:moveTo>
                    <a:cubicBezTo>
                      <a:pt x="76072" y="-590"/>
                      <a:pt x="66757" y="16943"/>
                      <a:pt x="60594" y="36257"/>
                    </a:cubicBezTo>
                    <a:cubicBezTo>
                      <a:pt x="59155" y="29559"/>
                      <a:pt x="56662" y="23135"/>
                      <a:pt x="53197" y="17218"/>
                    </a:cubicBezTo>
                    <a:cubicBezTo>
                      <a:pt x="49868" y="11629"/>
                      <a:pt x="42649" y="9780"/>
                      <a:pt x="37047" y="13108"/>
                    </a:cubicBezTo>
                    <a:cubicBezTo>
                      <a:pt x="36759" y="13272"/>
                      <a:pt x="36486" y="13464"/>
                      <a:pt x="36211" y="13656"/>
                    </a:cubicBezTo>
                    <a:lnTo>
                      <a:pt x="34294" y="14889"/>
                    </a:lnTo>
                    <a:cubicBezTo>
                      <a:pt x="33924" y="9876"/>
                      <a:pt x="33280" y="4903"/>
                      <a:pt x="32376" y="-42"/>
                    </a:cubicBezTo>
                    <a:lnTo>
                      <a:pt x="19500" y="2150"/>
                    </a:lnTo>
                    <a:cubicBezTo>
                      <a:pt x="20932" y="10341"/>
                      <a:pt x="21710" y="18629"/>
                      <a:pt x="21829" y="26943"/>
                    </a:cubicBezTo>
                    <a:cubicBezTo>
                      <a:pt x="9090" y="42695"/>
                      <a:pt x="-3512" y="66666"/>
                      <a:pt x="871" y="76391"/>
                    </a:cubicBezTo>
                    <a:cubicBezTo>
                      <a:pt x="2352" y="79981"/>
                      <a:pt x="5899" y="82268"/>
                      <a:pt x="9775" y="82145"/>
                    </a:cubicBezTo>
                    <a:cubicBezTo>
                      <a:pt x="11605" y="82090"/>
                      <a:pt x="13412" y="81720"/>
                      <a:pt x="15117" y="81049"/>
                    </a:cubicBezTo>
                    <a:cubicBezTo>
                      <a:pt x="31554" y="75159"/>
                      <a:pt x="35253" y="51736"/>
                      <a:pt x="35116" y="31326"/>
                    </a:cubicBezTo>
                    <a:cubicBezTo>
                      <a:pt x="37239" y="28751"/>
                      <a:pt x="39841" y="26614"/>
                      <a:pt x="42786" y="25025"/>
                    </a:cubicBezTo>
                    <a:cubicBezTo>
                      <a:pt x="49170" y="40860"/>
                      <a:pt x="52334" y="57818"/>
                      <a:pt x="52101" y="74885"/>
                    </a:cubicBezTo>
                    <a:cubicBezTo>
                      <a:pt x="52087" y="78309"/>
                      <a:pt x="54717" y="81172"/>
                      <a:pt x="58128" y="81460"/>
                    </a:cubicBezTo>
                    <a:cubicBezTo>
                      <a:pt x="61497" y="81706"/>
                      <a:pt x="64484" y="79323"/>
                      <a:pt x="64977" y="75981"/>
                    </a:cubicBezTo>
                    <a:cubicBezTo>
                      <a:pt x="70182" y="43380"/>
                      <a:pt x="81003" y="12971"/>
                      <a:pt x="88263" y="14067"/>
                    </a:cubicBezTo>
                    <a:cubicBezTo>
                      <a:pt x="95523" y="15163"/>
                      <a:pt x="98536" y="42969"/>
                      <a:pt x="95523" y="72145"/>
                    </a:cubicBezTo>
                    <a:lnTo>
                      <a:pt x="109220" y="73378"/>
                    </a:lnTo>
                    <a:cubicBezTo>
                      <a:pt x="110179" y="57215"/>
                      <a:pt x="113741" y="3794"/>
                      <a:pt x="89770" y="1054"/>
                    </a:cubicBezTo>
                    <a:close/>
                    <a:moveTo>
                      <a:pt x="13884" y="66255"/>
                    </a:moveTo>
                    <a:cubicBezTo>
                      <a:pt x="15455" y="61516"/>
                      <a:pt x="17473" y="56927"/>
                      <a:pt x="19911" y="52558"/>
                    </a:cubicBezTo>
                    <a:cubicBezTo>
                      <a:pt x="19121" y="57571"/>
                      <a:pt x="17044" y="62283"/>
                      <a:pt x="13884" y="662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39FC392F-0368-422C-B6B5-7E4D7F0F53DC}"/>
                  </a:ext>
                </a:extLst>
              </p:cNvPr>
              <p:cNvSpPr/>
              <p:nvPr/>
            </p:nvSpPr>
            <p:spPr>
              <a:xfrm>
                <a:off x="7499822" y="5246333"/>
                <a:ext cx="55954" cy="76124"/>
              </a:xfrm>
              <a:custGeom>
                <a:avLst/>
                <a:gdLst>
                  <a:gd name="connsiteX0" fmla="*/ 26076 w 55954"/>
                  <a:gd name="connsiteY0" fmla="*/ 62831 h 76124"/>
                  <a:gd name="connsiteX1" fmla="*/ 17447 w 55954"/>
                  <a:gd name="connsiteY1" fmla="*/ 59680 h 76124"/>
                  <a:gd name="connsiteX2" fmla="*/ 29364 w 55954"/>
                  <a:gd name="connsiteY2" fmla="*/ 7492 h 76124"/>
                  <a:gd name="connsiteX3" fmla="*/ 18679 w 55954"/>
                  <a:gd name="connsiteY3" fmla="*/ -42 h 76124"/>
                  <a:gd name="connsiteX4" fmla="*/ 8817 w 55954"/>
                  <a:gd name="connsiteY4" fmla="*/ 69406 h 76124"/>
                  <a:gd name="connsiteX5" fmla="*/ 24569 w 55954"/>
                  <a:gd name="connsiteY5" fmla="*/ 75981 h 76124"/>
                  <a:gd name="connsiteX6" fmla="*/ 28542 w 55954"/>
                  <a:gd name="connsiteY6" fmla="*/ 75981 h 76124"/>
                  <a:gd name="connsiteX7" fmla="*/ 55937 w 55954"/>
                  <a:gd name="connsiteY7" fmla="*/ 50503 h 76124"/>
                  <a:gd name="connsiteX8" fmla="*/ 44294 w 55954"/>
                  <a:gd name="connsiteY8" fmla="*/ 44613 h 76124"/>
                  <a:gd name="connsiteX9" fmla="*/ 26076 w 55954"/>
                  <a:gd name="connsiteY9" fmla="*/ 62831 h 7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954" h="76124">
                    <a:moveTo>
                      <a:pt x="26076" y="62831"/>
                    </a:moveTo>
                    <a:cubicBezTo>
                      <a:pt x="22857" y="63242"/>
                      <a:pt x="19638" y="62064"/>
                      <a:pt x="17447" y="59680"/>
                    </a:cubicBezTo>
                    <a:cubicBezTo>
                      <a:pt x="5119" y="48722"/>
                      <a:pt x="22378" y="17491"/>
                      <a:pt x="29364" y="7492"/>
                    </a:cubicBezTo>
                    <a:lnTo>
                      <a:pt x="18679" y="-42"/>
                    </a:lnTo>
                    <a:cubicBezTo>
                      <a:pt x="15255" y="4889"/>
                      <a:pt x="-14469" y="48859"/>
                      <a:pt x="8817" y="69406"/>
                    </a:cubicBezTo>
                    <a:cubicBezTo>
                      <a:pt x="13063" y="73488"/>
                      <a:pt x="18679" y="75830"/>
                      <a:pt x="24569" y="75981"/>
                    </a:cubicBezTo>
                    <a:cubicBezTo>
                      <a:pt x="25884" y="76118"/>
                      <a:pt x="27227" y="76118"/>
                      <a:pt x="28542" y="75981"/>
                    </a:cubicBezTo>
                    <a:cubicBezTo>
                      <a:pt x="44294" y="72967"/>
                      <a:pt x="54704" y="52831"/>
                      <a:pt x="55937" y="50503"/>
                    </a:cubicBezTo>
                    <a:lnTo>
                      <a:pt x="44294" y="44613"/>
                    </a:lnTo>
                    <a:cubicBezTo>
                      <a:pt x="42103" y="48585"/>
                      <a:pt x="34021" y="61187"/>
                      <a:pt x="26076" y="6283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223712F-0318-40ED-89C7-4E35E0ED3764}"/>
                  </a:ext>
                </a:extLst>
              </p:cNvPr>
              <p:cNvSpPr/>
              <p:nvPr/>
            </p:nvSpPr>
            <p:spPr>
              <a:xfrm rot="-3265200">
                <a:off x="7526505" y="5213801"/>
                <a:ext cx="18765" cy="13012"/>
              </a:xfrm>
              <a:custGeom>
                <a:avLst/>
                <a:gdLst>
                  <a:gd name="connsiteX0" fmla="*/ -17 w 18765"/>
                  <a:gd name="connsiteY0" fmla="*/ -41 h 13012"/>
                  <a:gd name="connsiteX1" fmla="*/ 18749 w 18765"/>
                  <a:gd name="connsiteY1" fmla="*/ -41 h 13012"/>
                  <a:gd name="connsiteX2" fmla="*/ 18749 w 18765"/>
                  <a:gd name="connsiteY2" fmla="*/ 12971 h 13012"/>
                  <a:gd name="connsiteX3" fmla="*/ -17 w 18765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65" h="13012">
                    <a:moveTo>
                      <a:pt x="-17" y="-41"/>
                    </a:moveTo>
                    <a:lnTo>
                      <a:pt x="18749" y="-41"/>
                    </a:lnTo>
                    <a:lnTo>
                      <a:pt x="18749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BF6F3483-5903-42F7-B68A-F7CAC2D88BDD}"/>
                  </a:ext>
                </a:extLst>
              </p:cNvPr>
              <p:cNvSpPr/>
              <p:nvPr/>
            </p:nvSpPr>
            <p:spPr>
              <a:xfrm>
                <a:off x="7563310" y="5235126"/>
                <a:ext cx="102869" cy="79661"/>
              </a:xfrm>
              <a:custGeom>
                <a:avLst/>
                <a:gdLst>
                  <a:gd name="connsiteX0" fmla="*/ 72170 w 102869"/>
                  <a:gd name="connsiteY0" fmla="*/ 58423 h 79661"/>
                  <a:gd name="connsiteX1" fmla="*/ 66006 w 102869"/>
                  <a:gd name="connsiteY1" fmla="*/ 38013 h 79661"/>
                  <a:gd name="connsiteX2" fmla="*/ 50527 w 102869"/>
                  <a:gd name="connsiteY2" fmla="*/ 8426 h 79661"/>
                  <a:gd name="connsiteX3" fmla="*/ 23132 w 102869"/>
                  <a:gd name="connsiteY3" fmla="*/ 31575 h 79661"/>
                  <a:gd name="connsiteX4" fmla="*/ 24091 w 102869"/>
                  <a:gd name="connsiteY4" fmla="*/ 17056 h 79661"/>
                  <a:gd name="connsiteX5" fmla="*/ 16420 w 102869"/>
                  <a:gd name="connsiteY5" fmla="*/ 619 h 79661"/>
                  <a:gd name="connsiteX6" fmla="*/ -17 w 102869"/>
                  <a:gd name="connsiteY6" fmla="*/ 5961 h 79661"/>
                  <a:gd name="connsiteX7" fmla="*/ 9160 w 102869"/>
                  <a:gd name="connsiteY7" fmla="*/ 15138 h 79661"/>
                  <a:gd name="connsiteX8" fmla="*/ 10804 w 102869"/>
                  <a:gd name="connsiteY8" fmla="*/ 13768 h 79661"/>
                  <a:gd name="connsiteX9" fmla="*/ 10804 w 102869"/>
                  <a:gd name="connsiteY9" fmla="*/ 17056 h 79661"/>
                  <a:gd name="connsiteX10" fmla="*/ 2312 w 102869"/>
                  <a:gd name="connsiteY10" fmla="*/ 71847 h 79661"/>
                  <a:gd name="connsiteX11" fmla="*/ 6558 w 102869"/>
                  <a:gd name="connsiteY11" fmla="*/ 79517 h 79661"/>
                  <a:gd name="connsiteX12" fmla="*/ 8612 w 102869"/>
                  <a:gd name="connsiteY12" fmla="*/ 79517 h 79661"/>
                  <a:gd name="connsiteX13" fmla="*/ 14639 w 102869"/>
                  <a:gd name="connsiteY13" fmla="*/ 75682 h 79661"/>
                  <a:gd name="connsiteX14" fmla="*/ 49021 w 102869"/>
                  <a:gd name="connsiteY14" fmla="*/ 20891 h 79661"/>
                  <a:gd name="connsiteX15" fmla="*/ 53404 w 102869"/>
                  <a:gd name="connsiteY15" fmla="*/ 38835 h 79661"/>
                  <a:gd name="connsiteX16" fmla="*/ 70800 w 102869"/>
                  <a:gd name="connsiteY16" fmla="*/ 70888 h 79661"/>
                  <a:gd name="connsiteX17" fmla="*/ 102853 w 102869"/>
                  <a:gd name="connsiteY17" fmla="*/ 59793 h 79661"/>
                  <a:gd name="connsiteX18" fmla="*/ 92579 w 102869"/>
                  <a:gd name="connsiteY18" fmla="*/ 51574 h 79661"/>
                  <a:gd name="connsiteX19" fmla="*/ 72170 w 102869"/>
                  <a:gd name="connsiteY19" fmla="*/ 58423 h 79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2869" h="79661">
                    <a:moveTo>
                      <a:pt x="72170" y="58423"/>
                    </a:moveTo>
                    <a:cubicBezTo>
                      <a:pt x="68334" y="58423"/>
                      <a:pt x="66965" y="45958"/>
                      <a:pt x="66006" y="38013"/>
                    </a:cubicBezTo>
                    <a:cubicBezTo>
                      <a:pt x="64499" y="25001"/>
                      <a:pt x="62855" y="10618"/>
                      <a:pt x="50527" y="8426"/>
                    </a:cubicBezTo>
                    <a:cubicBezTo>
                      <a:pt x="41213" y="7056"/>
                      <a:pt x="31488" y="17741"/>
                      <a:pt x="23132" y="31575"/>
                    </a:cubicBezTo>
                    <a:cubicBezTo>
                      <a:pt x="23132" y="26370"/>
                      <a:pt x="24091" y="21302"/>
                      <a:pt x="24091" y="17056"/>
                    </a:cubicBezTo>
                    <a:cubicBezTo>
                      <a:pt x="24091" y="12810"/>
                      <a:pt x="24091" y="3358"/>
                      <a:pt x="16420" y="619"/>
                    </a:cubicBezTo>
                    <a:cubicBezTo>
                      <a:pt x="8749" y="-2121"/>
                      <a:pt x="1353" y="4454"/>
                      <a:pt x="-17" y="5961"/>
                    </a:cubicBezTo>
                    <a:lnTo>
                      <a:pt x="9160" y="15138"/>
                    </a:lnTo>
                    <a:lnTo>
                      <a:pt x="10804" y="13768"/>
                    </a:lnTo>
                    <a:cubicBezTo>
                      <a:pt x="10900" y="14864"/>
                      <a:pt x="10900" y="15960"/>
                      <a:pt x="10804" y="17056"/>
                    </a:cubicBezTo>
                    <a:cubicBezTo>
                      <a:pt x="9421" y="35520"/>
                      <a:pt x="6585" y="53834"/>
                      <a:pt x="2312" y="71847"/>
                    </a:cubicBezTo>
                    <a:cubicBezTo>
                      <a:pt x="1503" y="75121"/>
                      <a:pt x="3353" y="78463"/>
                      <a:pt x="6558" y="79517"/>
                    </a:cubicBezTo>
                    <a:cubicBezTo>
                      <a:pt x="7243" y="79654"/>
                      <a:pt x="7928" y="79654"/>
                      <a:pt x="8612" y="79517"/>
                    </a:cubicBezTo>
                    <a:cubicBezTo>
                      <a:pt x="11188" y="79503"/>
                      <a:pt x="13530" y="78011"/>
                      <a:pt x="14639" y="75682"/>
                    </a:cubicBezTo>
                    <a:cubicBezTo>
                      <a:pt x="26693" y="47465"/>
                      <a:pt x="43131" y="20891"/>
                      <a:pt x="49021" y="20891"/>
                    </a:cubicBezTo>
                    <a:cubicBezTo>
                      <a:pt x="51349" y="20891"/>
                      <a:pt x="52856" y="34589"/>
                      <a:pt x="53404" y="38835"/>
                    </a:cubicBezTo>
                    <a:cubicBezTo>
                      <a:pt x="54911" y="52533"/>
                      <a:pt x="56691" y="69107"/>
                      <a:pt x="70800" y="70888"/>
                    </a:cubicBezTo>
                    <a:cubicBezTo>
                      <a:pt x="82662" y="72710"/>
                      <a:pt x="94662" y="68559"/>
                      <a:pt x="102853" y="59793"/>
                    </a:cubicBezTo>
                    <a:lnTo>
                      <a:pt x="92579" y="51574"/>
                    </a:lnTo>
                    <a:cubicBezTo>
                      <a:pt x="87415" y="57231"/>
                      <a:pt x="79704" y="59820"/>
                      <a:pt x="72170" y="5842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7AC608B-C05D-4BC2-B5C3-6394157FC0F6}"/>
                  </a:ext>
                </a:extLst>
              </p:cNvPr>
              <p:cNvSpPr/>
              <p:nvPr/>
            </p:nvSpPr>
            <p:spPr>
              <a:xfrm>
                <a:off x="7982978" y="5201129"/>
                <a:ext cx="85914" cy="119033"/>
              </a:xfrm>
              <a:custGeom>
                <a:avLst/>
                <a:gdLst>
                  <a:gd name="connsiteX0" fmla="*/ 44667 w 85914"/>
                  <a:gd name="connsiteY0" fmla="*/ 63380 h 119033"/>
                  <a:gd name="connsiteX1" fmla="*/ 44667 w 85914"/>
                  <a:gd name="connsiteY1" fmla="*/ 117349 h 119033"/>
                  <a:gd name="connsiteX2" fmla="*/ 50009 w 85914"/>
                  <a:gd name="connsiteY2" fmla="*/ 118992 h 119033"/>
                  <a:gd name="connsiteX3" fmla="*/ 55077 w 85914"/>
                  <a:gd name="connsiteY3" fmla="*/ 117760 h 119033"/>
                  <a:gd name="connsiteX4" fmla="*/ 85897 w 85914"/>
                  <a:gd name="connsiteY4" fmla="*/ 89269 h 119033"/>
                  <a:gd name="connsiteX5" fmla="*/ 74939 w 85914"/>
                  <a:gd name="connsiteY5" fmla="*/ 82420 h 119033"/>
                  <a:gd name="connsiteX6" fmla="*/ 52886 w 85914"/>
                  <a:gd name="connsiteY6" fmla="*/ 104062 h 119033"/>
                  <a:gd name="connsiteX7" fmla="*/ 58091 w 85914"/>
                  <a:gd name="connsiteY7" fmla="*/ 65571 h 119033"/>
                  <a:gd name="connsiteX8" fmla="*/ 62748 w 85914"/>
                  <a:gd name="connsiteY8" fmla="*/ 7904 h 119033"/>
                  <a:gd name="connsiteX9" fmla="*/ 53982 w 85914"/>
                  <a:gd name="connsiteY9" fmla="*/ -41 h 119033"/>
                  <a:gd name="connsiteX10" fmla="*/ 16039 w 85914"/>
                  <a:gd name="connsiteY10" fmla="*/ 47490 h 119033"/>
                  <a:gd name="connsiteX11" fmla="*/ 19600 w 85914"/>
                  <a:gd name="connsiteY11" fmla="*/ 6397 h 119033"/>
                  <a:gd name="connsiteX12" fmla="*/ 6587 w 85914"/>
                  <a:gd name="connsiteY12" fmla="*/ 5302 h 119033"/>
                  <a:gd name="connsiteX13" fmla="*/ 13 w 85914"/>
                  <a:gd name="connsiteY13" fmla="*/ 81324 h 119033"/>
                  <a:gd name="connsiteX14" fmla="*/ 4807 w 85914"/>
                  <a:gd name="connsiteY14" fmla="*/ 88173 h 119033"/>
                  <a:gd name="connsiteX15" fmla="*/ 12477 w 85914"/>
                  <a:gd name="connsiteY15" fmla="*/ 84748 h 119033"/>
                  <a:gd name="connsiteX16" fmla="*/ 50968 w 85914"/>
                  <a:gd name="connsiteY16" fmla="*/ 16260 h 119033"/>
                  <a:gd name="connsiteX17" fmla="*/ 44667 w 85914"/>
                  <a:gd name="connsiteY17" fmla="*/ 63380 h 119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914" h="119033">
                    <a:moveTo>
                      <a:pt x="44667" y="63380"/>
                    </a:moveTo>
                    <a:cubicBezTo>
                      <a:pt x="38503" y="98994"/>
                      <a:pt x="36996" y="112007"/>
                      <a:pt x="44667" y="117349"/>
                    </a:cubicBezTo>
                    <a:cubicBezTo>
                      <a:pt x="46242" y="118403"/>
                      <a:pt x="48105" y="118979"/>
                      <a:pt x="50009" y="118992"/>
                    </a:cubicBezTo>
                    <a:cubicBezTo>
                      <a:pt x="51776" y="118992"/>
                      <a:pt x="53516" y="118568"/>
                      <a:pt x="55077" y="117760"/>
                    </a:cubicBezTo>
                    <a:cubicBezTo>
                      <a:pt x="67542" y="110952"/>
                      <a:pt x="78144" y="101172"/>
                      <a:pt x="85897" y="89269"/>
                    </a:cubicBezTo>
                    <a:lnTo>
                      <a:pt x="74939" y="82420"/>
                    </a:lnTo>
                    <a:cubicBezTo>
                      <a:pt x="69131" y="91063"/>
                      <a:pt x="61638" y="98419"/>
                      <a:pt x="52886" y="104062"/>
                    </a:cubicBezTo>
                    <a:cubicBezTo>
                      <a:pt x="53749" y="91131"/>
                      <a:pt x="55488" y="78269"/>
                      <a:pt x="58091" y="65571"/>
                    </a:cubicBezTo>
                    <a:cubicBezTo>
                      <a:pt x="62967" y="46765"/>
                      <a:pt x="64542" y="27245"/>
                      <a:pt x="62748" y="7904"/>
                    </a:cubicBezTo>
                    <a:cubicBezTo>
                      <a:pt x="61912" y="3603"/>
                      <a:pt x="58337" y="371"/>
                      <a:pt x="53982" y="-41"/>
                    </a:cubicBezTo>
                    <a:cubicBezTo>
                      <a:pt x="50694" y="-41"/>
                      <a:pt x="41380" y="-863"/>
                      <a:pt x="16039" y="47490"/>
                    </a:cubicBezTo>
                    <a:lnTo>
                      <a:pt x="19600" y="6397"/>
                    </a:lnTo>
                    <a:lnTo>
                      <a:pt x="6587" y="5302"/>
                    </a:lnTo>
                    <a:lnTo>
                      <a:pt x="13" y="81324"/>
                    </a:lnTo>
                    <a:cubicBezTo>
                      <a:pt x="-289" y="84474"/>
                      <a:pt x="1739" y="87378"/>
                      <a:pt x="4807" y="88173"/>
                    </a:cubicBezTo>
                    <a:cubicBezTo>
                      <a:pt x="7848" y="88967"/>
                      <a:pt x="11039" y="87543"/>
                      <a:pt x="12477" y="84748"/>
                    </a:cubicBezTo>
                    <a:cubicBezTo>
                      <a:pt x="23025" y="60709"/>
                      <a:pt x="35914" y="37765"/>
                      <a:pt x="50968" y="16260"/>
                    </a:cubicBezTo>
                    <a:cubicBezTo>
                      <a:pt x="50256" y="32122"/>
                      <a:pt x="48146" y="47888"/>
                      <a:pt x="44667" y="633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26E6DA9-E4D0-47A0-82E5-5EEC641E64C5}"/>
                  </a:ext>
                </a:extLst>
              </p:cNvPr>
              <p:cNvSpPr/>
              <p:nvPr/>
            </p:nvSpPr>
            <p:spPr>
              <a:xfrm>
                <a:off x="8011499" y="5177881"/>
                <a:ext cx="301424" cy="268164"/>
              </a:xfrm>
              <a:custGeom>
                <a:avLst/>
                <a:gdLst>
                  <a:gd name="connsiteX0" fmla="*/ 261198 w 301424"/>
                  <a:gd name="connsiteY0" fmla="*/ 15400 h 268164"/>
                  <a:gd name="connsiteX1" fmla="*/ 217914 w 301424"/>
                  <a:gd name="connsiteY1" fmla="*/ 22249 h 268164"/>
                  <a:gd name="connsiteX2" fmla="*/ 129700 w 301424"/>
                  <a:gd name="connsiteY2" fmla="*/ 6223 h 268164"/>
                  <a:gd name="connsiteX3" fmla="*/ 116003 w 301424"/>
                  <a:gd name="connsiteY3" fmla="*/ 744 h 268164"/>
                  <a:gd name="connsiteX4" fmla="*/ 103264 w 301424"/>
                  <a:gd name="connsiteY4" fmla="*/ 2661 h 268164"/>
                  <a:gd name="connsiteX5" fmla="*/ 92579 w 301424"/>
                  <a:gd name="connsiteY5" fmla="*/ 98545 h 268164"/>
                  <a:gd name="connsiteX6" fmla="*/ 41076 w 301424"/>
                  <a:gd name="connsiteY6" fmla="*/ 244152 h 268164"/>
                  <a:gd name="connsiteX7" fmla="*/ 33816 w 301424"/>
                  <a:gd name="connsiteY7" fmla="*/ 193744 h 268164"/>
                  <a:gd name="connsiteX8" fmla="*/ 21762 w 301424"/>
                  <a:gd name="connsiteY8" fmla="*/ 169500 h 268164"/>
                  <a:gd name="connsiteX9" fmla="*/ -17 w 301424"/>
                  <a:gd name="connsiteY9" fmla="*/ 171143 h 268164"/>
                  <a:gd name="connsiteX10" fmla="*/ 6695 w 301424"/>
                  <a:gd name="connsiteY10" fmla="*/ 182376 h 268164"/>
                  <a:gd name="connsiteX11" fmla="*/ 15735 w 301424"/>
                  <a:gd name="connsiteY11" fmla="*/ 181006 h 268164"/>
                  <a:gd name="connsiteX12" fmla="*/ 20803 w 301424"/>
                  <a:gd name="connsiteY12" fmla="*/ 194703 h 268164"/>
                  <a:gd name="connsiteX13" fmla="*/ 31899 w 301424"/>
                  <a:gd name="connsiteY13" fmla="*/ 263192 h 268164"/>
                  <a:gd name="connsiteX14" fmla="*/ 37104 w 301424"/>
                  <a:gd name="connsiteY14" fmla="*/ 268123 h 268164"/>
                  <a:gd name="connsiteX15" fmla="*/ 38199 w 301424"/>
                  <a:gd name="connsiteY15" fmla="*/ 268123 h 268164"/>
                  <a:gd name="connsiteX16" fmla="*/ 43679 w 301424"/>
                  <a:gd name="connsiteY16" fmla="*/ 265109 h 268164"/>
                  <a:gd name="connsiteX17" fmla="*/ 105592 w 301424"/>
                  <a:gd name="connsiteY17" fmla="*/ 98545 h 268164"/>
                  <a:gd name="connsiteX18" fmla="*/ 111071 w 301424"/>
                  <a:gd name="connsiteY18" fmla="*/ 13346 h 268164"/>
                  <a:gd name="connsiteX19" fmla="*/ 112441 w 301424"/>
                  <a:gd name="connsiteY19" fmla="*/ 13346 h 268164"/>
                  <a:gd name="connsiteX20" fmla="*/ 124221 w 301424"/>
                  <a:gd name="connsiteY20" fmla="*/ 18277 h 268164"/>
                  <a:gd name="connsiteX21" fmla="*/ 219283 w 301424"/>
                  <a:gd name="connsiteY21" fmla="*/ 35262 h 268164"/>
                  <a:gd name="connsiteX22" fmla="*/ 263527 w 301424"/>
                  <a:gd name="connsiteY22" fmla="*/ 28276 h 268164"/>
                  <a:gd name="connsiteX23" fmla="*/ 288183 w 301424"/>
                  <a:gd name="connsiteY23" fmla="*/ 24989 h 268164"/>
                  <a:gd name="connsiteX24" fmla="*/ 288183 w 301424"/>
                  <a:gd name="connsiteY24" fmla="*/ 28139 h 268164"/>
                  <a:gd name="connsiteX25" fmla="*/ 281745 w 301424"/>
                  <a:gd name="connsiteY25" fmla="*/ 73341 h 268164"/>
                  <a:gd name="connsiteX26" fmla="*/ 294621 w 301424"/>
                  <a:gd name="connsiteY26" fmla="*/ 75533 h 268164"/>
                  <a:gd name="connsiteX27" fmla="*/ 301196 w 301424"/>
                  <a:gd name="connsiteY27" fmla="*/ 29509 h 268164"/>
                  <a:gd name="connsiteX28" fmla="*/ 297223 w 301424"/>
                  <a:gd name="connsiteY28" fmla="*/ 15811 h 268164"/>
                  <a:gd name="connsiteX29" fmla="*/ 261198 w 301424"/>
                  <a:gd name="connsiteY29" fmla="*/ 15400 h 268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01424" h="268164">
                    <a:moveTo>
                      <a:pt x="261198" y="15400"/>
                    </a:moveTo>
                    <a:cubicBezTo>
                      <a:pt x="249829" y="17455"/>
                      <a:pt x="235720" y="20195"/>
                      <a:pt x="217914" y="22249"/>
                    </a:cubicBezTo>
                    <a:cubicBezTo>
                      <a:pt x="187573" y="25824"/>
                      <a:pt x="156849" y="20236"/>
                      <a:pt x="129700" y="6223"/>
                    </a:cubicBezTo>
                    <a:cubicBezTo>
                      <a:pt x="125276" y="4059"/>
                      <a:pt x="120701" y="2237"/>
                      <a:pt x="116003" y="744"/>
                    </a:cubicBezTo>
                    <a:cubicBezTo>
                      <a:pt x="111701" y="-777"/>
                      <a:pt x="106921" y="-64"/>
                      <a:pt x="103264" y="2661"/>
                    </a:cubicBezTo>
                    <a:cubicBezTo>
                      <a:pt x="92579" y="10743"/>
                      <a:pt x="92579" y="34577"/>
                      <a:pt x="92579" y="98545"/>
                    </a:cubicBezTo>
                    <a:cubicBezTo>
                      <a:pt x="92579" y="149775"/>
                      <a:pt x="57650" y="215798"/>
                      <a:pt x="41076" y="244152"/>
                    </a:cubicBezTo>
                    <a:cubicBezTo>
                      <a:pt x="37720" y="227495"/>
                      <a:pt x="35296" y="210675"/>
                      <a:pt x="33816" y="193744"/>
                    </a:cubicBezTo>
                    <a:cubicBezTo>
                      <a:pt x="34351" y="184101"/>
                      <a:pt x="29775" y="174896"/>
                      <a:pt x="21762" y="169500"/>
                    </a:cubicBezTo>
                    <a:cubicBezTo>
                      <a:pt x="14667" y="166500"/>
                      <a:pt x="6544" y="167102"/>
                      <a:pt x="-17" y="171143"/>
                    </a:cubicBezTo>
                    <a:lnTo>
                      <a:pt x="6695" y="182376"/>
                    </a:lnTo>
                    <a:cubicBezTo>
                      <a:pt x="9393" y="180704"/>
                      <a:pt x="12667" y="180211"/>
                      <a:pt x="15735" y="181006"/>
                    </a:cubicBezTo>
                    <a:cubicBezTo>
                      <a:pt x="18475" y="182512"/>
                      <a:pt x="20255" y="187444"/>
                      <a:pt x="20803" y="194703"/>
                    </a:cubicBezTo>
                    <a:cubicBezTo>
                      <a:pt x="22899" y="217756"/>
                      <a:pt x="26611" y="240646"/>
                      <a:pt x="31899" y="263192"/>
                    </a:cubicBezTo>
                    <a:cubicBezTo>
                      <a:pt x="32474" y="265740"/>
                      <a:pt x="34529" y="267685"/>
                      <a:pt x="37104" y="268123"/>
                    </a:cubicBezTo>
                    <a:lnTo>
                      <a:pt x="38199" y="268123"/>
                    </a:lnTo>
                    <a:cubicBezTo>
                      <a:pt x="40418" y="268137"/>
                      <a:pt x="42501" y="267000"/>
                      <a:pt x="43679" y="265109"/>
                    </a:cubicBezTo>
                    <a:cubicBezTo>
                      <a:pt x="46144" y="261274"/>
                      <a:pt x="105592" y="169225"/>
                      <a:pt x="105592" y="98545"/>
                    </a:cubicBezTo>
                    <a:cubicBezTo>
                      <a:pt x="105592" y="54576"/>
                      <a:pt x="105592" y="16359"/>
                      <a:pt x="111071" y="13346"/>
                    </a:cubicBezTo>
                    <a:cubicBezTo>
                      <a:pt x="111523" y="13223"/>
                      <a:pt x="111989" y="13223"/>
                      <a:pt x="112441" y="13346"/>
                    </a:cubicBezTo>
                    <a:cubicBezTo>
                      <a:pt x="116468" y="14743"/>
                      <a:pt x="120399" y="16387"/>
                      <a:pt x="124221" y="18277"/>
                    </a:cubicBezTo>
                    <a:cubicBezTo>
                      <a:pt x="153548" y="33153"/>
                      <a:pt x="186614" y="39056"/>
                      <a:pt x="219283" y="35262"/>
                    </a:cubicBezTo>
                    <a:cubicBezTo>
                      <a:pt x="237501" y="33207"/>
                      <a:pt x="251884" y="30468"/>
                      <a:pt x="263527" y="28276"/>
                    </a:cubicBezTo>
                    <a:cubicBezTo>
                      <a:pt x="271581" y="26208"/>
                      <a:pt x="279868" y="25112"/>
                      <a:pt x="288183" y="24989"/>
                    </a:cubicBezTo>
                    <a:cubicBezTo>
                      <a:pt x="288388" y="26030"/>
                      <a:pt x="288388" y="27098"/>
                      <a:pt x="288183" y="28139"/>
                    </a:cubicBezTo>
                    <a:cubicBezTo>
                      <a:pt x="285991" y="47316"/>
                      <a:pt x="281745" y="73068"/>
                      <a:pt x="281745" y="73341"/>
                    </a:cubicBezTo>
                    <a:lnTo>
                      <a:pt x="294621" y="75533"/>
                    </a:lnTo>
                    <a:cubicBezTo>
                      <a:pt x="294621" y="75533"/>
                      <a:pt x="299004" y="49097"/>
                      <a:pt x="301196" y="29509"/>
                    </a:cubicBezTo>
                    <a:cubicBezTo>
                      <a:pt x="301990" y="24578"/>
                      <a:pt x="300524" y="19551"/>
                      <a:pt x="297223" y="15811"/>
                    </a:cubicBezTo>
                    <a:cubicBezTo>
                      <a:pt x="291059" y="9647"/>
                      <a:pt x="281060" y="11428"/>
                      <a:pt x="261198" y="1540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8766FC98-1987-4FEC-A05B-2A271193F018}"/>
                  </a:ext>
                </a:extLst>
              </p:cNvPr>
              <p:cNvSpPr/>
              <p:nvPr/>
            </p:nvSpPr>
            <p:spPr>
              <a:xfrm>
                <a:off x="8132707" y="5236744"/>
                <a:ext cx="88778" cy="152729"/>
              </a:xfrm>
              <a:custGeom>
                <a:avLst/>
                <a:gdLst>
                  <a:gd name="connsiteX0" fmla="*/ 59585 w 88778"/>
                  <a:gd name="connsiteY0" fmla="*/ 80775 h 152729"/>
                  <a:gd name="connsiteX1" fmla="*/ 17670 w 88778"/>
                  <a:gd name="connsiteY1" fmla="*/ 82419 h 152729"/>
                  <a:gd name="connsiteX2" fmla="*/ 29724 w 88778"/>
                  <a:gd name="connsiteY2" fmla="*/ 55023 h 152729"/>
                  <a:gd name="connsiteX3" fmla="*/ 43422 w 88778"/>
                  <a:gd name="connsiteY3" fmla="*/ 1191 h 152729"/>
                  <a:gd name="connsiteX4" fmla="*/ 29724 w 88778"/>
                  <a:gd name="connsiteY4" fmla="*/ -42 h 152729"/>
                  <a:gd name="connsiteX5" fmla="*/ 17122 w 88778"/>
                  <a:gd name="connsiteY5" fmla="*/ 50366 h 152729"/>
                  <a:gd name="connsiteX6" fmla="*/ 959 w 88778"/>
                  <a:gd name="connsiteY6" fmla="*/ 85432 h 152729"/>
                  <a:gd name="connsiteX7" fmla="*/ 959 w 88778"/>
                  <a:gd name="connsiteY7" fmla="*/ 92418 h 152729"/>
                  <a:gd name="connsiteX8" fmla="*/ 6712 w 88778"/>
                  <a:gd name="connsiteY8" fmla="*/ 95842 h 152729"/>
                  <a:gd name="connsiteX9" fmla="*/ 6712 w 88778"/>
                  <a:gd name="connsiteY9" fmla="*/ 95842 h 152729"/>
                  <a:gd name="connsiteX10" fmla="*/ 55887 w 88778"/>
                  <a:gd name="connsiteY10" fmla="*/ 94062 h 152729"/>
                  <a:gd name="connsiteX11" fmla="*/ 39449 w 88778"/>
                  <a:gd name="connsiteY11" fmla="*/ 148852 h 152729"/>
                  <a:gd name="connsiteX12" fmla="*/ 51914 w 88778"/>
                  <a:gd name="connsiteY12" fmla="*/ 152688 h 152729"/>
                  <a:gd name="connsiteX13" fmla="*/ 88761 w 88778"/>
                  <a:gd name="connsiteY13" fmla="*/ 30915 h 152729"/>
                  <a:gd name="connsiteX14" fmla="*/ 76296 w 88778"/>
                  <a:gd name="connsiteY14" fmla="*/ 27217 h 152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778" h="152729">
                    <a:moveTo>
                      <a:pt x="59585" y="80775"/>
                    </a:moveTo>
                    <a:lnTo>
                      <a:pt x="17670" y="82419"/>
                    </a:lnTo>
                    <a:cubicBezTo>
                      <a:pt x="20684" y="76392"/>
                      <a:pt x="24793" y="67488"/>
                      <a:pt x="29724" y="55023"/>
                    </a:cubicBezTo>
                    <a:cubicBezTo>
                      <a:pt x="36532" y="37723"/>
                      <a:pt x="41134" y="19642"/>
                      <a:pt x="43422" y="1191"/>
                    </a:cubicBezTo>
                    <a:lnTo>
                      <a:pt x="29724" y="-42"/>
                    </a:lnTo>
                    <a:cubicBezTo>
                      <a:pt x="27656" y="17218"/>
                      <a:pt x="23423" y="34162"/>
                      <a:pt x="17122" y="50366"/>
                    </a:cubicBezTo>
                    <a:cubicBezTo>
                      <a:pt x="13081" y="62626"/>
                      <a:pt x="7657" y="74392"/>
                      <a:pt x="959" y="85432"/>
                    </a:cubicBezTo>
                    <a:cubicBezTo>
                      <a:pt x="-342" y="87583"/>
                      <a:pt x="-342" y="90268"/>
                      <a:pt x="959" y="92418"/>
                    </a:cubicBezTo>
                    <a:cubicBezTo>
                      <a:pt x="2109" y="94528"/>
                      <a:pt x="4315" y="95842"/>
                      <a:pt x="6712" y="95842"/>
                    </a:cubicBezTo>
                    <a:lnTo>
                      <a:pt x="6712" y="95842"/>
                    </a:lnTo>
                    <a:lnTo>
                      <a:pt x="55887" y="94062"/>
                    </a:lnTo>
                    <a:lnTo>
                      <a:pt x="39449" y="148852"/>
                    </a:lnTo>
                    <a:lnTo>
                      <a:pt x="51914" y="152688"/>
                    </a:lnTo>
                    <a:lnTo>
                      <a:pt x="88761" y="30915"/>
                    </a:lnTo>
                    <a:lnTo>
                      <a:pt x="76296" y="27217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68B552B8-490E-42FF-8618-7A5B5A509605}"/>
                  </a:ext>
                </a:extLst>
              </p:cNvPr>
              <p:cNvSpPr/>
              <p:nvPr/>
            </p:nvSpPr>
            <p:spPr>
              <a:xfrm>
                <a:off x="8376543" y="5156429"/>
                <a:ext cx="466954" cy="264686"/>
              </a:xfrm>
              <a:custGeom>
                <a:avLst/>
                <a:gdLst>
                  <a:gd name="connsiteX0" fmla="*/ 453514 w 466954"/>
                  <a:gd name="connsiteY0" fmla="*/ 1512 h 264686"/>
                  <a:gd name="connsiteX1" fmla="*/ 422009 w 466954"/>
                  <a:gd name="connsiteY1" fmla="*/ 5758 h 264686"/>
                  <a:gd name="connsiteX2" fmla="*/ 338590 w 466954"/>
                  <a:gd name="connsiteY2" fmla="*/ 19456 h 264686"/>
                  <a:gd name="connsiteX3" fmla="*/ 107921 w 466954"/>
                  <a:gd name="connsiteY3" fmla="*/ 19456 h 264686"/>
                  <a:gd name="connsiteX4" fmla="*/ 101620 w 466954"/>
                  <a:gd name="connsiteY4" fmla="*/ 24524 h 264686"/>
                  <a:gd name="connsiteX5" fmla="*/ 41213 w 466954"/>
                  <a:gd name="connsiteY5" fmla="*/ 249029 h 264686"/>
                  <a:gd name="connsiteX6" fmla="*/ 40117 w 466954"/>
                  <a:gd name="connsiteY6" fmla="*/ 251084 h 264686"/>
                  <a:gd name="connsiteX7" fmla="*/ 12722 w 466954"/>
                  <a:gd name="connsiteY7" fmla="*/ 161638 h 264686"/>
                  <a:gd name="connsiteX8" fmla="*/ -17 w 466954"/>
                  <a:gd name="connsiteY8" fmla="*/ 164104 h 264686"/>
                  <a:gd name="connsiteX9" fmla="*/ 39569 w 466954"/>
                  <a:gd name="connsiteY9" fmla="*/ 264645 h 264686"/>
                  <a:gd name="connsiteX10" fmla="*/ 41076 w 466954"/>
                  <a:gd name="connsiteY10" fmla="*/ 264645 h 264686"/>
                  <a:gd name="connsiteX11" fmla="*/ 53541 w 466954"/>
                  <a:gd name="connsiteY11" fmla="*/ 254919 h 264686"/>
                  <a:gd name="connsiteX12" fmla="*/ 113674 w 466954"/>
                  <a:gd name="connsiteY12" fmla="*/ 32469 h 264686"/>
                  <a:gd name="connsiteX13" fmla="*/ 338727 w 466954"/>
                  <a:gd name="connsiteY13" fmla="*/ 32469 h 264686"/>
                  <a:gd name="connsiteX14" fmla="*/ 426256 w 466954"/>
                  <a:gd name="connsiteY14" fmla="*/ 17949 h 264686"/>
                  <a:gd name="connsiteX15" fmla="*/ 446117 w 466954"/>
                  <a:gd name="connsiteY15" fmla="*/ 12744 h 264686"/>
                  <a:gd name="connsiteX16" fmla="*/ 454336 w 466954"/>
                  <a:gd name="connsiteY16" fmla="*/ 47125 h 264686"/>
                  <a:gd name="connsiteX17" fmla="*/ 466938 w 466954"/>
                  <a:gd name="connsiteY17" fmla="*/ 43975 h 264686"/>
                  <a:gd name="connsiteX18" fmla="*/ 458308 w 466954"/>
                  <a:gd name="connsiteY18" fmla="*/ 7265 h 264686"/>
                  <a:gd name="connsiteX19" fmla="*/ 453514 w 466954"/>
                  <a:gd name="connsiteY19" fmla="*/ 1512 h 264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66954" h="264686">
                    <a:moveTo>
                      <a:pt x="453514" y="1512"/>
                    </a:moveTo>
                    <a:cubicBezTo>
                      <a:pt x="447898" y="-1913"/>
                      <a:pt x="439816" y="690"/>
                      <a:pt x="422009" y="5758"/>
                    </a:cubicBezTo>
                    <a:cubicBezTo>
                      <a:pt x="395121" y="14812"/>
                      <a:pt x="366958" y="19429"/>
                      <a:pt x="338590" y="19456"/>
                    </a:cubicBezTo>
                    <a:cubicBezTo>
                      <a:pt x="280375" y="17264"/>
                      <a:pt x="109565" y="19456"/>
                      <a:pt x="107921" y="19456"/>
                    </a:cubicBezTo>
                    <a:cubicBezTo>
                      <a:pt x="104907" y="19497"/>
                      <a:pt x="102305" y="21593"/>
                      <a:pt x="101620" y="24524"/>
                    </a:cubicBezTo>
                    <a:cubicBezTo>
                      <a:pt x="101620" y="26442"/>
                      <a:pt x="58061" y="215470"/>
                      <a:pt x="41213" y="249029"/>
                    </a:cubicBezTo>
                    <a:cubicBezTo>
                      <a:pt x="40912" y="249742"/>
                      <a:pt x="40542" y="250440"/>
                      <a:pt x="40117" y="251084"/>
                    </a:cubicBezTo>
                    <a:cubicBezTo>
                      <a:pt x="32994" y="244509"/>
                      <a:pt x="20529" y="204923"/>
                      <a:pt x="12722" y="161638"/>
                    </a:cubicBezTo>
                    <a:lnTo>
                      <a:pt x="-17" y="164104"/>
                    </a:lnTo>
                    <a:cubicBezTo>
                      <a:pt x="6969" y="200539"/>
                      <a:pt x="21488" y="262042"/>
                      <a:pt x="39569" y="264645"/>
                    </a:cubicBezTo>
                    <a:lnTo>
                      <a:pt x="41076" y="264645"/>
                    </a:lnTo>
                    <a:cubicBezTo>
                      <a:pt x="44774" y="264645"/>
                      <a:pt x="49569" y="262727"/>
                      <a:pt x="53541" y="254919"/>
                    </a:cubicBezTo>
                    <a:cubicBezTo>
                      <a:pt x="69704" y="222593"/>
                      <a:pt x="106551" y="63151"/>
                      <a:pt x="113674" y="32469"/>
                    </a:cubicBezTo>
                    <a:cubicBezTo>
                      <a:pt x="142713" y="32469"/>
                      <a:pt x="286539" y="30551"/>
                      <a:pt x="338727" y="32469"/>
                    </a:cubicBezTo>
                    <a:cubicBezTo>
                      <a:pt x="368492" y="32414"/>
                      <a:pt x="398066" y="27510"/>
                      <a:pt x="426256" y="17949"/>
                    </a:cubicBezTo>
                    <a:cubicBezTo>
                      <a:pt x="432776" y="15840"/>
                      <a:pt x="439405" y="14100"/>
                      <a:pt x="446117" y="12744"/>
                    </a:cubicBezTo>
                    <a:cubicBezTo>
                      <a:pt x="448720" y="24798"/>
                      <a:pt x="454062" y="46166"/>
                      <a:pt x="454336" y="47125"/>
                    </a:cubicBezTo>
                    <a:lnTo>
                      <a:pt x="466938" y="43975"/>
                    </a:lnTo>
                    <a:cubicBezTo>
                      <a:pt x="466938" y="43975"/>
                      <a:pt x="460500" y="17949"/>
                      <a:pt x="458308" y="7265"/>
                    </a:cubicBezTo>
                    <a:cubicBezTo>
                      <a:pt x="457623" y="4745"/>
                      <a:pt x="455870" y="2649"/>
                      <a:pt x="453514" y="15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674DACB-38B5-4413-8EDB-8D1E7B143A0E}"/>
                  </a:ext>
                </a:extLst>
              </p:cNvPr>
              <p:cNvSpPr/>
              <p:nvPr/>
            </p:nvSpPr>
            <p:spPr>
              <a:xfrm>
                <a:off x="8862079" y="5111959"/>
                <a:ext cx="59664" cy="93966"/>
              </a:xfrm>
              <a:custGeom>
                <a:avLst/>
                <a:gdLst>
                  <a:gd name="connsiteX0" fmla="*/ 46329 w 59664"/>
                  <a:gd name="connsiteY0" fmla="*/ 85569 h 93966"/>
                  <a:gd name="connsiteX1" fmla="*/ 59342 w 59664"/>
                  <a:gd name="connsiteY1" fmla="*/ 85569 h 93966"/>
                  <a:gd name="connsiteX2" fmla="*/ 52493 w 59664"/>
                  <a:gd name="connsiteY2" fmla="*/ 9410 h 93966"/>
                  <a:gd name="connsiteX3" fmla="*/ 42357 w 59664"/>
                  <a:gd name="connsiteY3" fmla="*/ -42 h 93966"/>
                  <a:gd name="connsiteX4" fmla="*/ 18934 w 59664"/>
                  <a:gd name="connsiteY4" fmla="*/ 32285 h 93966"/>
                  <a:gd name="connsiteX5" fmla="*/ 20166 w 59664"/>
                  <a:gd name="connsiteY5" fmla="*/ 18587 h 93966"/>
                  <a:gd name="connsiteX6" fmla="*/ 6469 w 59664"/>
                  <a:gd name="connsiteY6" fmla="*/ 17354 h 93966"/>
                  <a:gd name="connsiteX7" fmla="*/ 31 w 59664"/>
                  <a:gd name="connsiteY7" fmla="*/ 86939 h 93966"/>
                  <a:gd name="connsiteX8" fmla="*/ 5236 w 59664"/>
                  <a:gd name="connsiteY8" fmla="*/ 93925 h 93966"/>
                  <a:gd name="connsiteX9" fmla="*/ 6469 w 59664"/>
                  <a:gd name="connsiteY9" fmla="*/ 93925 h 93966"/>
                  <a:gd name="connsiteX10" fmla="*/ 12770 w 59664"/>
                  <a:gd name="connsiteY10" fmla="*/ 89267 h 93966"/>
                  <a:gd name="connsiteX11" fmla="*/ 40165 w 59664"/>
                  <a:gd name="connsiteY11" fmla="*/ 16259 h 93966"/>
                  <a:gd name="connsiteX12" fmla="*/ 46329 w 59664"/>
                  <a:gd name="connsiteY12" fmla="*/ 85569 h 93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664" h="93966">
                    <a:moveTo>
                      <a:pt x="46329" y="85569"/>
                    </a:moveTo>
                    <a:lnTo>
                      <a:pt x="59342" y="85569"/>
                    </a:lnTo>
                    <a:cubicBezTo>
                      <a:pt x="60533" y="59995"/>
                      <a:pt x="58232" y="34367"/>
                      <a:pt x="52493" y="9410"/>
                    </a:cubicBezTo>
                    <a:cubicBezTo>
                      <a:pt x="50027" y="1191"/>
                      <a:pt x="45096" y="-42"/>
                      <a:pt x="42357" y="-42"/>
                    </a:cubicBezTo>
                    <a:cubicBezTo>
                      <a:pt x="39617" y="-42"/>
                      <a:pt x="32083" y="-42"/>
                      <a:pt x="18934" y="32285"/>
                    </a:cubicBezTo>
                    <a:lnTo>
                      <a:pt x="20166" y="18587"/>
                    </a:lnTo>
                    <a:lnTo>
                      <a:pt x="6469" y="17354"/>
                    </a:lnTo>
                    <a:lnTo>
                      <a:pt x="31" y="86939"/>
                    </a:lnTo>
                    <a:cubicBezTo>
                      <a:pt x="-380" y="90281"/>
                      <a:pt x="1907" y="93363"/>
                      <a:pt x="5236" y="93925"/>
                    </a:cubicBezTo>
                    <a:lnTo>
                      <a:pt x="6469" y="93925"/>
                    </a:lnTo>
                    <a:cubicBezTo>
                      <a:pt x="9359" y="93925"/>
                      <a:pt x="11920" y="92034"/>
                      <a:pt x="12770" y="89267"/>
                    </a:cubicBezTo>
                    <a:cubicBezTo>
                      <a:pt x="19399" y="64064"/>
                      <a:pt x="28577" y="39599"/>
                      <a:pt x="40165" y="16259"/>
                    </a:cubicBezTo>
                    <a:cubicBezTo>
                      <a:pt x="45069" y="39024"/>
                      <a:pt x="47137" y="62297"/>
                      <a:pt x="46329" y="8556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4311FC5F-7E0F-4DF8-8B65-894E0847C79D}"/>
                  </a:ext>
                </a:extLst>
              </p:cNvPr>
              <p:cNvSpPr/>
              <p:nvPr/>
            </p:nvSpPr>
            <p:spPr>
              <a:xfrm>
                <a:off x="8657747" y="5208516"/>
                <a:ext cx="106304" cy="72061"/>
              </a:xfrm>
              <a:custGeom>
                <a:avLst/>
                <a:gdLst>
                  <a:gd name="connsiteX0" fmla="*/ 66564 w 106304"/>
                  <a:gd name="connsiteY0" fmla="*/ 55719 h 72061"/>
                  <a:gd name="connsiteX1" fmla="*/ 65195 w 106304"/>
                  <a:gd name="connsiteY1" fmla="*/ 56541 h 72061"/>
                  <a:gd name="connsiteX2" fmla="*/ 65195 w 106304"/>
                  <a:gd name="connsiteY2" fmla="*/ 35995 h 72061"/>
                  <a:gd name="connsiteX3" fmla="*/ 65195 w 106304"/>
                  <a:gd name="connsiteY3" fmla="*/ 10517 h 72061"/>
                  <a:gd name="connsiteX4" fmla="*/ 57661 w 106304"/>
                  <a:gd name="connsiteY4" fmla="*/ 244 h 72061"/>
                  <a:gd name="connsiteX5" fmla="*/ 23142 w 106304"/>
                  <a:gd name="connsiteY5" fmla="*/ 29557 h 72061"/>
                  <a:gd name="connsiteX6" fmla="*/ 30128 w 106304"/>
                  <a:gd name="connsiteY6" fmla="*/ 4079 h 72061"/>
                  <a:gd name="connsiteX7" fmla="*/ 17526 w 106304"/>
                  <a:gd name="connsiteY7" fmla="*/ 655 h 72061"/>
                  <a:gd name="connsiteX8" fmla="*/ 267 w 106304"/>
                  <a:gd name="connsiteY8" fmla="*/ 63664 h 72061"/>
                  <a:gd name="connsiteX9" fmla="*/ 3829 w 106304"/>
                  <a:gd name="connsiteY9" fmla="*/ 71334 h 72061"/>
                  <a:gd name="connsiteX10" fmla="*/ 6431 w 106304"/>
                  <a:gd name="connsiteY10" fmla="*/ 72020 h 72061"/>
                  <a:gd name="connsiteX11" fmla="*/ 12047 w 106304"/>
                  <a:gd name="connsiteY11" fmla="*/ 69006 h 72061"/>
                  <a:gd name="connsiteX12" fmla="*/ 52319 w 106304"/>
                  <a:gd name="connsiteY12" fmla="*/ 15585 h 72061"/>
                  <a:gd name="connsiteX13" fmla="*/ 52319 w 106304"/>
                  <a:gd name="connsiteY13" fmla="*/ 35173 h 72061"/>
                  <a:gd name="connsiteX14" fmla="*/ 58346 w 106304"/>
                  <a:gd name="connsiteY14" fmla="*/ 68869 h 72061"/>
                  <a:gd name="connsiteX15" fmla="*/ 73687 w 106304"/>
                  <a:gd name="connsiteY15" fmla="*/ 66541 h 72061"/>
                  <a:gd name="connsiteX16" fmla="*/ 106288 w 106304"/>
                  <a:gd name="connsiteY16" fmla="*/ 44761 h 72061"/>
                  <a:gd name="connsiteX17" fmla="*/ 99028 w 106304"/>
                  <a:gd name="connsiteY17" fmla="*/ 33940 h 72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6304" h="72061">
                    <a:moveTo>
                      <a:pt x="66564" y="55719"/>
                    </a:moveTo>
                    <a:lnTo>
                      <a:pt x="65195" y="56541"/>
                    </a:lnTo>
                    <a:cubicBezTo>
                      <a:pt x="64523" y="49706"/>
                      <a:pt x="64523" y="42830"/>
                      <a:pt x="65195" y="35995"/>
                    </a:cubicBezTo>
                    <a:cubicBezTo>
                      <a:pt x="65797" y="27516"/>
                      <a:pt x="65797" y="18996"/>
                      <a:pt x="65195" y="10517"/>
                    </a:cubicBezTo>
                    <a:cubicBezTo>
                      <a:pt x="65318" y="5777"/>
                      <a:pt x="62222" y="1558"/>
                      <a:pt x="57661" y="244"/>
                    </a:cubicBezTo>
                    <a:cubicBezTo>
                      <a:pt x="54784" y="-441"/>
                      <a:pt x="47113" y="-2359"/>
                      <a:pt x="23142" y="29557"/>
                    </a:cubicBezTo>
                    <a:lnTo>
                      <a:pt x="30128" y="4079"/>
                    </a:lnTo>
                    <a:lnTo>
                      <a:pt x="17526" y="655"/>
                    </a:lnTo>
                    <a:lnTo>
                      <a:pt x="267" y="63664"/>
                    </a:lnTo>
                    <a:cubicBezTo>
                      <a:pt x="-691" y="66760"/>
                      <a:pt x="843" y="70075"/>
                      <a:pt x="3829" y="71334"/>
                    </a:cubicBezTo>
                    <a:cubicBezTo>
                      <a:pt x="4637" y="71746"/>
                      <a:pt x="5527" y="71992"/>
                      <a:pt x="6431" y="72020"/>
                    </a:cubicBezTo>
                    <a:cubicBezTo>
                      <a:pt x="8692" y="72020"/>
                      <a:pt x="10801" y="70896"/>
                      <a:pt x="12047" y="69006"/>
                    </a:cubicBezTo>
                    <a:cubicBezTo>
                      <a:pt x="23636" y="49884"/>
                      <a:pt x="37128" y="31995"/>
                      <a:pt x="52319" y="15585"/>
                    </a:cubicBezTo>
                    <a:cubicBezTo>
                      <a:pt x="52647" y="22105"/>
                      <a:pt x="52647" y="28652"/>
                      <a:pt x="52319" y="35173"/>
                    </a:cubicBezTo>
                    <a:cubicBezTo>
                      <a:pt x="51223" y="52021"/>
                      <a:pt x="50401" y="64212"/>
                      <a:pt x="58346" y="68869"/>
                    </a:cubicBezTo>
                    <a:cubicBezTo>
                      <a:pt x="63455" y="71348"/>
                      <a:pt x="69550" y="70417"/>
                      <a:pt x="73687" y="66541"/>
                    </a:cubicBezTo>
                    <a:lnTo>
                      <a:pt x="106288" y="44761"/>
                    </a:lnTo>
                    <a:lnTo>
                      <a:pt x="99028" y="3394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13A170D9-5DE2-44F8-B45C-2BA87875DF87}"/>
                  </a:ext>
                </a:extLst>
              </p:cNvPr>
              <p:cNvSpPr/>
              <p:nvPr/>
            </p:nvSpPr>
            <p:spPr>
              <a:xfrm rot="-4928400">
                <a:off x="8462045" y="5302995"/>
                <a:ext cx="111910" cy="13012"/>
              </a:xfrm>
              <a:custGeom>
                <a:avLst/>
                <a:gdLst>
                  <a:gd name="connsiteX0" fmla="*/ -17 w 111910"/>
                  <a:gd name="connsiteY0" fmla="*/ -41 h 13012"/>
                  <a:gd name="connsiteX1" fmla="*/ 111893 w 111910"/>
                  <a:gd name="connsiteY1" fmla="*/ -41 h 13012"/>
                  <a:gd name="connsiteX2" fmla="*/ 111893 w 111910"/>
                  <a:gd name="connsiteY2" fmla="*/ 12972 h 13012"/>
                  <a:gd name="connsiteX3" fmla="*/ -17 w 111910"/>
                  <a:gd name="connsiteY3" fmla="*/ 12972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1910" h="13012">
                    <a:moveTo>
                      <a:pt x="-17" y="-41"/>
                    </a:moveTo>
                    <a:lnTo>
                      <a:pt x="111893" y="-41"/>
                    </a:lnTo>
                    <a:lnTo>
                      <a:pt x="111893" y="12972"/>
                    </a:lnTo>
                    <a:lnTo>
                      <a:pt x="-17" y="129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1EB27DA-E77C-4EF9-B34D-09FEBCE7785F}"/>
                  </a:ext>
                </a:extLst>
              </p:cNvPr>
              <p:cNvSpPr/>
              <p:nvPr/>
            </p:nvSpPr>
            <p:spPr>
              <a:xfrm>
                <a:off x="8545984" y="5238487"/>
                <a:ext cx="71920" cy="127290"/>
              </a:xfrm>
              <a:custGeom>
                <a:avLst/>
                <a:gdLst>
                  <a:gd name="connsiteX0" fmla="*/ 64225 w 71920"/>
                  <a:gd name="connsiteY0" fmla="*/ 50815 h 127290"/>
                  <a:gd name="connsiteX1" fmla="*/ 38473 w 71920"/>
                  <a:gd name="connsiteY1" fmla="*/ 49172 h 127290"/>
                  <a:gd name="connsiteX2" fmla="*/ 49295 w 71920"/>
                  <a:gd name="connsiteY2" fmla="*/ 19037 h 127290"/>
                  <a:gd name="connsiteX3" fmla="*/ 43678 w 71920"/>
                  <a:gd name="connsiteY3" fmla="*/ 956 h 127290"/>
                  <a:gd name="connsiteX4" fmla="*/ 14092 w 71920"/>
                  <a:gd name="connsiteY4" fmla="*/ 18215 h 127290"/>
                  <a:gd name="connsiteX5" fmla="*/ 23817 w 71920"/>
                  <a:gd name="connsiteY5" fmla="*/ 26708 h 127290"/>
                  <a:gd name="connsiteX6" fmla="*/ 36693 w 71920"/>
                  <a:gd name="connsiteY6" fmla="*/ 14654 h 127290"/>
                  <a:gd name="connsiteX7" fmla="*/ 36693 w 71920"/>
                  <a:gd name="connsiteY7" fmla="*/ 17119 h 127290"/>
                  <a:gd name="connsiteX8" fmla="*/ 14913 w 71920"/>
                  <a:gd name="connsiteY8" fmla="*/ 58897 h 127290"/>
                  <a:gd name="connsiteX9" fmla="*/ 13338 w 71920"/>
                  <a:gd name="connsiteY9" fmla="*/ 67869 h 127290"/>
                  <a:gd name="connsiteX10" fmla="*/ 22310 w 71920"/>
                  <a:gd name="connsiteY10" fmla="*/ 69444 h 127290"/>
                  <a:gd name="connsiteX11" fmla="*/ 56965 w 71920"/>
                  <a:gd name="connsiteY11" fmla="*/ 61500 h 127290"/>
                  <a:gd name="connsiteX12" fmla="*/ 58472 w 71920"/>
                  <a:gd name="connsiteY12" fmla="*/ 69444 h 127290"/>
                  <a:gd name="connsiteX13" fmla="*/ 22036 w 71920"/>
                  <a:gd name="connsiteY13" fmla="*/ 114236 h 127290"/>
                  <a:gd name="connsiteX14" fmla="*/ 12448 w 71920"/>
                  <a:gd name="connsiteY14" fmla="*/ 105195 h 127290"/>
                  <a:gd name="connsiteX15" fmla="*/ -17 w 71920"/>
                  <a:gd name="connsiteY15" fmla="*/ 109168 h 127290"/>
                  <a:gd name="connsiteX16" fmla="*/ 21351 w 71920"/>
                  <a:gd name="connsiteY16" fmla="*/ 127249 h 127290"/>
                  <a:gd name="connsiteX17" fmla="*/ 23132 w 71920"/>
                  <a:gd name="connsiteY17" fmla="*/ 127249 h 127290"/>
                  <a:gd name="connsiteX18" fmla="*/ 71348 w 71920"/>
                  <a:gd name="connsiteY18" fmla="*/ 71088 h 127290"/>
                  <a:gd name="connsiteX19" fmla="*/ 64225 w 71920"/>
                  <a:gd name="connsiteY19" fmla="*/ 50815 h 127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920" h="127290">
                    <a:moveTo>
                      <a:pt x="64225" y="50815"/>
                    </a:moveTo>
                    <a:cubicBezTo>
                      <a:pt x="56239" y="46720"/>
                      <a:pt x="46911" y="46117"/>
                      <a:pt x="38473" y="49172"/>
                    </a:cubicBezTo>
                    <a:cubicBezTo>
                      <a:pt x="43980" y="39912"/>
                      <a:pt x="47651" y="29680"/>
                      <a:pt x="49295" y="19037"/>
                    </a:cubicBezTo>
                    <a:cubicBezTo>
                      <a:pt x="49295" y="15475"/>
                      <a:pt x="51486" y="4517"/>
                      <a:pt x="43678" y="956"/>
                    </a:cubicBezTo>
                    <a:cubicBezTo>
                      <a:pt x="35871" y="-2606"/>
                      <a:pt x="26693" y="3421"/>
                      <a:pt x="14092" y="18215"/>
                    </a:cubicBezTo>
                    <a:lnTo>
                      <a:pt x="23817" y="26708"/>
                    </a:lnTo>
                    <a:cubicBezTo>
                      <a:pt x="27666" y="22242"/>
                      <a:pt x="31981" y="18201"/>
                      <a:pt x="36693" y="14654"/>
                    </a:cubicBezTo>
                    <a:cubicBezTo>
                      <a:pt x="36747" y="15475"/>
                      <a:pt x="36747" y="16297"/>
                      <a:pt x="36693" y="17119"/>
                    </a:cubicBezTo>
                    <a:cubicBezTo>
                      <a:pt x="33926" y="32968"/>
                      <a:pt x="26310" y="47556"/>
                      <a:pt x="14913" y="58897"/>
                    </a:cubicBezTo>
                    <a:cubicBezTo>
                      <a:pt x="11996" y="60938"/>
                      <a:pt x="11297" y="64952"/>
                      <a:pt x="13338" y="67869"/>
                    </a:cubicBezTo>
                    <a:cubicBezTo>
                      <a:pt x="15379" y="70787"/>
                      <a:pt x="19392" y="71485"/>
                      <a:pt x="22310" y="69444"/>
                    </a:cubicBezTo>
                    <a:cubicBezTo>
                      <a:pt x="33268" y="63691"/>
                      <a:pt x="51623" y="57801"/>
                      <a:pt x="56965" y="61500"/>
                    </a:cubicBezTo>
                    <a:cubicBezTo>
                      <a:pt x="58883" y="62869"/>
                      <a:pt x="58746" y="66568"/>
                      <a:pt x="58472" y="69444"/>
                    </a:cubicBezTo>
                    <a:cubicBezTo>
                      <a:pt x="55596" y="90265"/>
                      <a:pt x="34912" y="113140"/>
                      <a:pt x="22036" y="114236"/>
                    </a:cubicBezTo>
                    <a:cubicBezTo>
                      <a:pt x="20255" y="114236"/>
                      <a:pt x="15461" y="114236"/>
                      <a:pt x="12448" y="105195"/>
                    </a:cubicBezTo>
                    <a:lnTo>
                      <a:pt x="-17" y="109168"/>
                    </a:lnTo>
                    <a:cubicBezTo>
                      <a:pt x="1873" y="119523"/>
                      <a:pt x="10831" y="127098"/>
                      <a:pt x="21351" y="127249"/>
                    </a:cubicBezTo>
                    <a:lnTo>
                      <a:pt x="23132" y="127249"/>
                    </a:lnTo>
                    <a:cubicBezTo>
                      <a:pt x="43131" y="125468"/>
                      <a:pt x="67923" y="96703"/>
                      <a:pt x="71348" y="71088"/>
                    </a:cubicBezTo>
                    <a:cubicBezTo>
                      <a:pt x="73183" y="63513"/>
                      <a:pt x="70389" y="55569"/>
                      <a:pt x="64225" y="5081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EAA8265-5705-4F88-A7C5-F9C37BADF756}"/>
                  </a:ext>
                </a:extLst>
              </p:cNvPr>
              <p:cNvSpPr/>
              <p:nvPr/>
            </p:nvSpPr>
            <p:spPr>
              <a:xfrm>
                <a:off x="8372297" y="5186632"/>
                <a:ext cx="63420" cy="84363"/>
              </a:xfrm>
              <a:custGeom>
                <a:avLst/>
                <a:gdLst>
                  <a:gd name="connsiteX0" fmla="*/ 11626 w 63420"/>
                  <a:gd name="connsiteY0" fmla="*/ 75001 h 84363"/>
                  <a:gd name="connsiteX1" fmla="*/ 42994 w 63420"/>
                  <a:gd name="connsiteY1" fmla="*/ 18978 h 84363"/>
                  <a:gd name="connsiteX2" fmla="*/ 42994 w 63420"/>
                  <a:gd name="connsiteY2" fmla="*/ 40209 h 84363"/>
                  <a:gd name="connsiteX3" fmla="*/ 50391 w 63420"/>
                  <a:gd name="connsiteY3" fmla="*/ 84179 h 84363"/>
                  <a:gd name="connsiteX4" fmla="*/ 53267 w 63420"/>
                  <a:gd name="connsiteY4" fmla="*/ 84179 h 84363"/>
                  <a:gd name="connsiteX5" fmla="*/ 63403 w 63420"/>
                  <a:gd name="connsiteY5" fmla="*/ 77741 h 84363"/>
                  <a:gd name="connsiteX6" fmla="*/ 56555 w 63420"/>
                  <a:gd name="connsiteY6" fmla="*/ 72399 h 84363"/>
                  <a:gd name="connsiteX7" fmla="*/ 56555 w 63420"/>
                  <a:gd name="connsiteY7" fmla="*/ 40209 h 84363"/>
                  <a:gd name="connsiteX8" fmla="*/ 56555 w 63420"/>
                  <a:gd name="connsiteY8" fmla="*/ 10074 h 84363"/>
                  <a:gd name="connsiteX9" fmla="*/ 49021 w 63420"/>
                  <a:gd name="connsiteY9" fmla="*/ 75 h 84363"/>
                  <a:gd name="connsiteX10" fmla="*/ 12996 w 63420"/>
                  <a:gd name="connsiteY10" fmla="*/ 44318 h 84363"/>
                  <a:gd name="connsiteX11" fmla="*/ 12996 w 63420"/>
                  <a:gd name="connsiteY11" fmla="*/ 12813 h 84363"/>
                  <a:gd name="connsiteX12" fmla="*/ -17 w 63420"/>
                  <a:gd name="connsiteY12" fmla="*/ 12813 h 84363"/>
                  <a:gd name="connsiteX13" fmla="*/ -17 w 63420"/>
                  <a:gd name="connsiteY13" fmla="*/ 71577 h 84363"/>
                  <a:gd name="connsiteX14" fmla="*/ 6599 w 63420"/>
                  <a:gd name="connsiteY14" fmla="*/ 78110 h 84363"/>
                  <a:gd name="connsiteX15" fmla="*/ 12448 w 63420"/>
                  <a:gd name="connsiteY15" fmla="*/ 74453 h 84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3420" h="84363">
                    <a:moveTo>
                      <a:pt x="11626" y="75001"/>
                    </a:moveTo>
                    <a:cubicBezTo>
                      <a:pt x="20749" y="55605"/>
                      <a:pt x="31227" y="36894"/>
                      <a:pt x="42994" y="18978"/>
                    </a:cubicBezTo>
                    <a:cubicBezTo>
                      <a:pt x="42994" y="25278"/>
                      <a:pt x="42994" y="32675"/>
                      <a:pt x="42994" y="40209"/>
                    </a:cubicBezTo>
                    <a:cubicBezTo>
                      <a:pt x="42035" y="68563"/>
                      <a:pt x="41898" y="81302"/>
                      <a:pt x="50391" y="84179"/>
                    </a:cubicBezTo>
                    <a:cubicBezTo>
                      <a:pt x="51336" y="84370"/>
                      <a:pt x="52322" y="84370"/>
                      <a:pt x="53267" y="84179"/>
                    </a:cubicBezTo>
                    <a:cubicBezTo>
                      <a:pt x="57458" y="83713"/>
                      <a:pt x="61198" y="81330"/>
                      <a:pt x="63403" y="77741"/>
                    </a:cubicBezTo>
                    <a:lnTo>
                      <a:pt x="56555" y="72399"/>
                    </a:lnTo>
                    <a:cubicBezTo>
                      <a:pt x="55513" y="61701"/>
                      <a:pt x="55513" y="50907"/>
                      <a:pt x="56555" y="40209"/>
                    </a:cubicBezTo>
                    <a:cubicBezTo>
                      <a:pt x="57102" y="30168"/>
                      <a:pt x="57102" y="20115"/>
                      <a:pt x="56555" y="10074"/>
                    </a:cubicBezTo>
                    <a:cubicBezTo>
                      <a:pt x="55870" y="2403"/>
                      <a:pt x="51486" y="486"/>
                      <a:pt x="49021" y="75"/>
                    </a:cubicBezTo>
                    <a:cubicBezTo>
                      <a:pt x="46555" y="-336"/>
                      <a:pt x="37652" y="-1980"/>
                      <a:pt x="12996" y="44318"/>
                    </a:cubicBezTo>
                    <a:lnTo>
                      <a:pt x="12996" y="12813"/>
                    </a:lnTo>
                    <a:lnTo>
                      <a:pt x="-17" y="12813"/>
                    </a:lnTo>
                    <a:lnTo>
                      <a:pt x="-17" y="71577"/>
                    </a:lnTo>
                    <a:cubicBezTo>
                      <a:pt x="10" y="75207"/>
                      <a:pt x="2969" y="78138"/>
                      <a:pt x="6599" y="78110"/>
                    </a:cubicBezTo>
                    <a:cubicBezTo>
                      <a:pt x="9078" y="78083"/>
                      <a:pt x="11338" y="76672"/>
                      <a:pt x="12448" y="7445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D1037FC-B7EF-4B70-BE59-03AFA4FF7D00}"/>
                  </a:ext>
                </a:extLst>
              </p:cNvPr>
              <p:cNvSpPr/>
              <p:nvPr/>
            </p:nvSpPr>
            <p:spPr>
              <a:xfrm>
                <a:off x="8893769" y="5082083"/>
                <a:ext cx="377919" cy="259311"/>
              </a:xfrm>
              <a:custGeom>
                <a:avLst/>
                <a:gdLst>
                  <a:gd name="connsiteX0" fmla="*/ 104770 w 377919"/>
                  <a:gd name="connsiteY0" fmla="*/ 26820 h 259311"/>
                  <a:gd name="connsiteX1" fmla="*/ 99565 w 377919"/>
                  <a:gd name="connsiteY1" fmla="*/ 31615 h 259311"/>
                  <a:gd name="connsiteX2" fmla="*/ 49705 w 377919"/>
                  <a:gd name="connsiteY2" fmla="*/ 232971 h 259311"/>
                  <a:gd name="connsiteX3" fmla="*/ 11763 w 377919"/>
                  <a:gd name="connsiteY3" fmla="*/ 150100 h 259311"/>
                  <a:gd name="connsiteX4" fmla="*/ -17 w 377919"/>
                  <a:gd name="connsiteY4" fmla="*/ 155442 h 259311"/>
                  <a:gd name="connsiteX5" fmla="*/ 45596 w 377919"/>
                  <a:gd name="connsiteY5" fmla="*/ 255435 h 259311"/>
                  <a:gd name="connsiteX6" fmla="*/ 51486 w 377919"/>
                  <a:gd name="connsiteY6" fmla="*/ 259270 h 259311"/>
                  <a:gd name="connsiteX7" fmla="*/ 52171 w 377919"/>
                  <a:gd name="connsiteY7" fmla="*/ 259270 h 259311"/>
                  <a:gd name="connsiteX8" fmla="*/ 57924 w 377919"/>
                  <a:gd name="connsiteY8" fmla="*/ 254339 h 259311"/>
                  <a:gd name="connsiteX9" fmla="*/ 111208 w 377919"/>
                  <a:gd name="connsiteY9" fmla="*/ 38737 h 259311"/>
                  <a:gd name="connsiteX10" fmla="*/ 377218 w 377919"/>
                  <a:gd name="connsiteY10" fmla="*/ 13396 h 259311"/>
                  <a:gd name="connsiteX11" fmla="*/ 377903 w 377919"/>
                  <a:gd name="connsiteY11" fmla="*/ 384 h 259311"/>
                  <a:gd name="connsiteX12" fmla="*/ 104770 w 377919"/>
                  <a:gd name="connsiteY12" fmla="*/ 26820 h 259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77919" h="259311">
                    <a:moveTo>
                      <a:pt x="104770" y="26820"/>
                    </a:moveTo>
                    <a:cubicBezTo>
                      <a:pt x="102236" y="27231"/>
                      <a:pt x="100181" y="29121"/>
                      <a:pt x="99565" y="31615"/>
                    </a:cubicBezTo>
                    <a:lnTo>
                      <a:pt x="49705" y="232971"/>
                    </a:lnTo>
                    <a:lnTo>
                      <a:pt x="11763" y="150100"/>
                    </a:lnTo>
                    <a:lnTo>
                      <a:pt x="-17" y="155442"/>
                    </a:lnTo>
                    <a:lnTo>
                      <a:pt x="45596" y="255435"/>
                    </a:lnTo>
                    <a:cubicBezTo>
                      <a:pt x="46651" y="257750"/>
                      <a:pt x="48952" y="259243"/>
                      <a:pt x="51486" y="259270"/>
                    </a:cubicBezTo>
                    <a:lnTo>
                      <a:pt x="52171" y="259270"/>
                    </a:lnTo>
                    <a:cubicBezTo>
                      <a:pt x="54924" y="258969"/>
                      <a:pt x="57212" y="257010"/>
                      <a:pt x="57924" y="254339"/>
                    </a:cubicBezTo>
                    <a:lnTo>
                      <a:pt x="111208" y="38737"/>
                    </a:lnTo>
                    <a:cubicBezTo>
                      <a:pt x="138604" y="34217"/>
                      <a:pt x="299278" y="9424"/>
                      <a:pt x="377218" y="13396"/>
                    </a:cubicBezTo>
                    <a:lnTo>
                      <a:pt x="377903" y="384"/>
                    </a:lnTo>
                    <a:cubicBezTo>
                      <a:pt x="291196" y="-3862"/>
                      <a:pt x="112441" y="25040"/>
                      <a:pt x="104770" y="268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4F3F60B0-FD2B-4494-9DA8-58FBE19A9D87}"/>
                  </a:ext>
                </a:extLst>
              </p:cNvPr>
              <p:cNvSpPr/>
              <p:nvPr/>
            </p:nvSpPr>
            <p:spPr>
              <a:xfrm rot="-5252400">
                <a:off x="9054914" y="4992441"/>
                <a:ext cx="102184" cy="13012"/>
              </a:xfrm>
              <a:custGeom>
                <a:avLst/>
                <a:gdLst>
                  <a:gd name="connsiteX0" fmla="*/ -17 w 102184"/>
                  <a:gd name="connsiteY0" fmla="*/ -41 h 13012"/>
                  <a:gd name="connsiteX1" fmla="*/ 102168 w 102184"/>
                  <a:gd name="connsiteY1" fmla="*/ -41 h 13012"/>
                  <a:gd name="connsiteX2" fmla="*/ 102168 w 102184"/>
                  <a:gd name="connsiteY2" fmla="*/ 12971 h 13012"/>
                  <a:gd name="connsiteX3" fmla="*/ -17 w 102184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184" h="13012">
                    <a:moveTo>
                      <a:pt x="-17" y="-41"/>
                    </a:moveTo>
                    <a:lnTo>
                      <a:pt x="102168" y="-41"/>
                    </a:lnTo>
                    <a:lnTo>
                      <a:pt x="102168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B869660-D786-4244-B990-88784090DF26}"/>
                  </a:ext>
                </a:extLst>
              </p:cNvPr>
              <p:cNvSpPr/>
              <p:nvPr/>
            </p:nvSpPr>
            <p:spPr>
              <a:xfrm rot="-4675799">
                <a:off x="9093255" y="4998003"/>
                <a:ext cx="93418" cy="13012"/>
              </a:xfrm>
              <a:custGeom>
                <a:avLst/>
                <a:gdLst>
                  <a:gd name="connsiteX0" fmla="*/ -17 w 93418"/>
                  <a:gd name="connsiteY0" fmla="*/ -42 h 13012"/>
                  <a:gd name="connsiteX1" fmla="*/ 93401 w 93418"/>
                  <a:gd name="connsiteY1" fmla="*/ -42 h 13012"/>
                  <a:gd name="connsiteX2" fmla="*/ 93401 w 93418"/>
                  <a:gd name="connsiteY2" fmla="*/ 12971 h 13012"/>
                  <a:gd name="connsiteX3" fmla="*/ -17 w 93418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3012">
                    <a:moveTo>
                      <a:pt x="-17" y="-42"/>
                    </a:moveTo>
                    <a:lnTo>
                      <a:pt x="93401" y="-42"/>
                    </a:lnTo>
                    <a:lnTo>
                      <a:pt x="93401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2103A991-5A51-4D8D-A90C-AD34D82AE543}"/>
                  </a:ext>
                </a:extLst>
              </p:cNvPr>
              <p:cNvSpPr/>
              <p:nvPr/>
            </p:nvSpPr>
            <p:spPr>
              <a:xfrm rot="-4881001">
                <a:off x="8996653" y="5248630"/>
                <a:ext cx="129717" cy="13012"/>
              </a:xfrm>
              <a:custGeom>
                <a:avLst/>
                <a:gdLst>
                  <a:gd name="connsiteX0" fmla="*/ -17 w 129717"/>
                  <a:gd name="connsiteY0" fmla="*/ -42 h 13012"/>
                  <a:gd name="connsiteX1" fmla="*/ 129700 w 129717"/>
                  <a:gd name="connsiteY1" fmla="*/ -42 h 13012"/>
                  <a:gd name="connsiteX2" fmla="*/ 129700 w 129717"/>
                  <a:gd name="connsiteY2" fmla="*/ 12971 h 13012"/>
                  <a:gd name="connsiteX3" fmla="*/ -17 w 129717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717" h="13012">
                    <a:moveTo>
                      <a:pt x="-17" y="-42"/>
                    </a:moveTo>
                    <a:lnTo>
                      <a:pt x="129700" y="-42"/>
                    </a:lnTo>
                    <a:lnTo>
                      <a:pt x="129700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8E6F9412-D2FC-47FD-AD8F-79B3DEE76BA7}"/>
                  </a:ext>
                </a:extLst>
              </p:cNvPr>
              <p:cNvSpPr/>
              <p:nvPr/>
            </p:nvSpPr>
            <p:spPr>
              <a:xfrm>
                <a:off x="9090628" y="5176127"/>
                <a:ext cx="78857" cy="134174"/>
              </a:xfrm>
              <a:custGeom>
                <a:avLst/>
                <a:gdLst>
                  <a:gd name="connsiteX0" fmla="*/ 69407 w 78857"/>
                  <a:gd name="connsiteY0" fmla="*/ 44824 h 134174"/>
                  <a:gd name="connsiteX1" fmla="*/ 40094 w 78857"/>
                  <a:gd name="connsiteY1" fmla="*/ 47975 h 134174"/>
                  <a:gd name="connsiteX2" fmla="*/ 48039 w 78857"/>
                  <a:gd name="connsiteY2" fmla="*/ 20579 h 134174"/>
                  <a:gd name="connsiteX3" fmla="*/ 40094 w 78857"/>
                  <a:gd name="connsiteY3" fmla="*/ 444 h 134174"/>
                  <a:gd name="connsiteX4" fmla="*/ 5987 w 78857"/>
                  <a:gd name="connsiteY4" fmla="*/ 22634 h 134174"/>
                  <a:gd name="connsiteX5" fmla="*/ 16260 w 78857"/>
                  <a:gd name="connsiteY5" fmla="*/ 30715 h 134174"/>
                  <a:gd name="connsiteX6" fmla="*/ 34889 w 78857"/>
                  <a:gd name="connsiteY6" fmla="*/ 13045 h 134174"/>
                  <a:gd name="connsiteX7" fmla="*/ 34889 w 78857"/>
                  <a:gd name="connsiteY7" fmla="*/ 19757 h 134174"/>
                  <a:gd name="connsiteX8" fmla="*/ 6535 w 78857"/>
                  <a:gd name="connsiteY8" fmla="*/ 68521 h 134174"/>
                  <a:gd name="connsiteX9" fmla="*/ 2699 w 78857"/>
                  <a:gd name="connsiteY9" fmla="*/ 71535 h 134174"/>
                  <a:gd name="connsiteX10" fmla="*/ 1193 w 78857"/>
                  <a:gd name="connsiteY10" fmla="*/ 80575 h 134174"/>
                  <a:gd name="connsiteX11" fmla="*/ 10233 w 78857"/>
                  <a:gd name="connsiteY11" fmla="*/ 82082 h 134174"/>
                  <a:gd name="connsiteX12" fmla="*/ 14890 w 78857"/>
                  <a:gd name="connsiteY12" fmla="*/ 78657 h 134174"/>
                  <a:gd name="connsiteX13" fmla="*/ 63243 w 78857"/>
                  <a:gd name="connsiteY13" fmla="*/ 57015 h 134174"/>
                  <a:gd name="connsiteX14" fmla="*/ 65435 w 78857"/>
                  <a:gd name="connsiteY14" fmla="*/ 65371 h 134174"/>
                  <a:gd name="connsiteX15" fmla="*/ 29273 w 78857"/>
                  <a:gd name="connsiteY15" fmla="*/ 120983 h 134174"/>
                  <a:gd name="connsiteX16" fmla="*/ 21739 w 78857"/>
                  <a:gd name="connsiteY16" fmla="*/ 112080 h 134174"/>
                  <a:gd name="connsiteX17" fmla="*/ 9000 w 78857"/>
                  <a:gd name="connsiteY17" fmla="*/ 115093 h 134174"/>
                  <a:gd name="connsiteX18" fmla="*/ 28725 w 78857"/>
                  <a:gd name="connsiteY18" fmla="*/ 134133 h 134174"/>
                  <a:gd name="connsiteX19" fmla="*/ 30506 w 78857"/>
                  <a:gd name="connsiteY19" fmla="*/ 134133 h 134174"/>
                  <a:gd name="connsiteX20" fmla="*/ 78448 w 78857"/>
                  <a:gd name="connsiteY20" fmla="*/ 65644 h 134174"/>
                  <a:gd name="connsiteX21" fmla="*/ 69407 w 78857"/>
                  <a:gd name="connsiteY21" fmla="*/ 44824 h 134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8857" h="134174">
                    <a:moveTo>
                      <a:pt x="69407" y="44824"/>
                    </a:moveTo>
                    <a:cubicBezTo>
                      <a:pt x="59627" y="41701"/>
                      <a:pt x="48984" y="42838"/>
                      <a:pt x="40094" y="47975"/>
                    </a:cubicBezTo>
                    <a:cubicBezTo>
                      <a:pt x="44642" y="39495"/>
                      <a:pt x="47340" y="30167"/>
                      <a:pt x="48039" y="20579"/>
                    </a:cubicBezTo>
                    <a:cubicBezTo>
                      <a:pt x="48039" y="16470"/>
                      <a:pt x="49135" y="3868"/>
                      <a:pt x="40094" y="444"/>
                    </a:cubicBezTo>
                    <a:cubicBezTo>
                      <a:pt x="31054" y="-2981"/>
                      <a:pt x="14069" y="12498"/>
                      <a:pt x="5987" y="22634"/>
                    </a:cubicBezTo>
                    <a:lnTo>
                      <a:pt x="16260" y="30715"/>
                    </a:lnTo>
                    <a:cubicBezTo>
                      <a:pt x="21397" y="23798"/>
                      <a:pt x="27698" y="17812"/>
                      <a:pt x="34889" y="13045"/>
                    </a:cubicBezTo>
                    <a:cubicBezTo>
                      <a:pt x="35204" y="15278"/>
                      <a:pt x="35204" y="17524"/>
                      <a:pt x="34889" y="19757"/>
                    </a:cubicBezTo>
                    <a:cubicBezTo>
                      <a:pt x="32382" y="39167"/>
                      <a:pt x="22164" y="56741"/>
                      <a:pt x="6535" y="68521"/>
                    </a:cubicBezTo>
                    <a:lnTo>
                      <a:pt x="2699" y="71535"/>
                    </a:lnTo>
                    <a:cubicBezTo>
                      <a:pt x="-218" y="73616"/>
                      <a:pt x="-889" y="77657"/>
                      <a:pt x="1193" y="80575"/>
                    </a:cubicBezTo>
                    <a:cubicBezTo>
                      <a:pt x="3275" y="83493"/>
                      <a:pt x="7316" y="84164"/>
                      <a:pt x="10233" y="82082"/>
                    </a:cubicBezTo>
                    <a:cubicBezTo>
                      <a:pt x="10233" y="82082"/>
                      <a:pt x="12288" y="80712"/>
                      <a:pt x="14890" y="78657"/>
                    </a:cubicBezTo>
                    <a:cubicBezTo>
                      <a:pt x="33656" y="64960"/>
                      <a:pt x="55983" y="53316"/>
                      <a:pt x="63243" y="57015"/>
                    </a:cubicBezTo>
                    <a:cubicBezTo>
                      <a:pt x="65435" y="58111"/>
                      <a:pt x="65572" y="62768"/>
                      <a:pt x="65435" y="65371"/>
                    </a:cubicBezTo>
                    <a:cubicBezTo>
                      <a:pt x="63928" y="92766"/>
                      <a:pt x="41875" y="120161"/>
                      <a:pt x="29273" y="120983"/>
                    </a:cubicBezTo>
                    <a:cubicBezTo>
                      <a:pt x="27903" y="120983"/>
                      <a:pt x="23931" y="120983"/>
                      <a:pt x="21739" y="112080"/>
                    </a:cubicBezTo>
                    <a:lnTo>
                      <a:pt x="9000" y="115093"/>
                    </a:lnTo>
                    <a:cubicBezTo>
                      <a:pt x="12973" y="131667"/>
                      <a:pt x="22698" y="134133"/>
                      <a:pt x="28725" y="134133"/>
                    </a:cubicBezTo>
                    <a:lnTo>
                      <a:pt x="30506" y="134133"/>
                    </a:lnTo>
                    <a:cubicBezTo>
                      <a:pt x="52148" y="132215"/>
                      <a:pt x="76804" y="97286"/>
                      <a:pt x="78448" y="65644"/>
                    </a:cubicBezTo>
                    <a:cubicBezTo>
                      <a:pt x="80092" y="57494"/>
                      <a:pt x="76475" y="49194"/>
                      <a:pt x="69407" y="448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60AD7DE7-EFED-415E-B539-E05E12EF57B4}"/>
                  </a:ext>
                </a:extLst>
              </p:cNvPr>
              <p:cNvSpPr/>
              <p:nvPr/>
            </p:nvSpPr>
            <p:spPr>
              <a:xfrm>
                <a:off x="9167019" y="5133669"/>
                <a:ext cx="67411" cy="65682"/>
              </a:xfrm>
              <a:custGeom>
                <a:avLst/>
                <a:gdLst>
                  <a:gd name="connsiteX0" fmla="*/ 58217 w 67411"/>
                  <a:gd name="connsiteY0" fmla="*/ 50983 h 65682"/>
                  <a:gd name="connsiteX1" fmla="*/ 59039 w 67411"/>
                  <a:gd name="connsiteY1" fmla="*/ 38381 h 65682"/>
                  <a:gd name="connsiteX2" fmla="*/ 58217 w 67411"/>
                  <a:gd name="connsiteY2" fmla="*/ 7561 h 65682"/>
                  <a:gd name="connsiteX3" fmla="*/ 49314 w 67411"/>
                  <a:gd name="connsiteY3" fmla="*/ 27 h 65682"/>
                  <a:gd name="connsiteX4" fmla="*/ 20138 w 67411"/>
                  <a:gd name="connsiteY4" fmla="*/ 19341 h 65682"/>
                  <a:gd name="connsiteX5" fmla="*/ 23699 w 67411"/>
                  <a:gd name="connsiteY5" fmla="*/ 4958 h 65682"/>
                  <a:gd name="connsiteX6" fmla="*/ 11097 w 67411"/>
                  <a:gd name="connsiteY6" fmla="*/ 1808 h 65682"/>
                  <a:gd name="connsiteX7" fmla="*/ 139 w 67411"/>
                  <a:gd name="connsiteY7" fmla="*/ 45230 h 65682"/>
                  <a:gd name="connsiteX8" fmla="*/ 3700 w 67411"/>
                  <a:gd name="connsiteY8" fmla="*/ 52764 h 65682"/>
                  <a:gd name="connsiteX9" fmla="*/ 11782 w 67411"/>
                  <a:gd name="connsiteY9" fmla="*/ 50572 h 65682"/>
                  <a:gd name="connsiteX10" fmla="*/ 46437 w 67411"/>
                  <a:gd name="connsiteY10" fmla="*/ 13314 h 65682"/>
                  <a:gd name="connsiteX11" fmla="*/ 46437 w 67411"/>
                  <a:gd name="connsiteY11" fmla="*/ 37148 h 65682"/>
                  <a:gd name="connsiteX12" fmla="*/ 51231 w 67411"/>
                  <a:gd name="connsiteY12" fmla="*/ 64543 h 65682"/>
                  <a:gd name="connsiteX13" fmla="*/ 55752 w 67411"/>
                  <a:gd name="connsiteY13" fmla="*/ 65640 h 65682"/>
                  <a:gd name="connsiteX14" fmla="*/ 67395 w 67411"/>
                  <a:gd name="connsiteY14" fmla="*/ 60297 h 65682"/>
                  <a:gd name="connsiteX15" fmla="*/ 59176 w 67411"/>
                  <a:gd name="connsiteY15" fmla="*/ 50161 h 65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411" h="65682">
                    <a:moveTo>
                      <a:pt x="58217" y="50983"/>
                    </a:moveTo>
                    <a:cubicBezTo>
                      <a:pt x="58217" y="47421"/>
                      <a:pt x="58217" y="42216"/>
                      <a:pt x="59039" y="38381"/>
                    </a:cubicBezTo>
                    <a:cubicBezTo>
                      <a:pt x="60943" y="28162"/>
                      <a:pt x="60655" y="17656"/>
                      <a:pt x="58217" y="7561"/>
                    </a:cubicBezTo>
                    <a:cubicBezTo>
                      <a:pt x="56943" y="3548"/>
                      <a:pt x="53478" y="616"/>
                      <a:pt x="49314" y="27"/>
                    </a:cubicBezTo>
                    <a:cubicBezTo>
                      <a:pt x="41369" y="-932"/>
                      <a:pt x="30274" y="8246"/>
                      <a:pt x="20138" y="19341"/>
                    </a:cubicBezTo>
                    <a:lnTo>
                      <a:pt x="23699" y="4958"/>
                    </a:lnTo>
                    <a:lnTo>
                      <a:pt x="11097" y="1808"/>
                    </a:lnTo>
                    <a:lnTo>
                      <a:pt x="139" y="45230"/>
                    </a:lnTo>
                    <a:cubicBezTo>
                      <a:pt x="-519" y="48257"/>
                      <a:pt x="947" y="51353"/>
                      <a:pt x="3700" y="52764"/>
                    </a:cubicBezTo>
                    <a:cubicBezTo>
                      <a:pt x="6563" y="54120"/>
                      <a:pt x="10001" y="53188"/>
                      <a:pt x="11782" y="50572"/>
                    </a:cubicBezTo>
                    <a:cubicBezTo>
                      <a:pt x="21192" y="36312"/>
                      <a:pt x="32904" y="23725"/>
                      <a:pt x="46437" y="13314"/>
                    </a:cubicBezTo>
                    <a:cubicBezTo>
                      <a:pt x="47519" y="21218"/>
                      <a:pt x="47519" y="29245"/>
                      <a:pt x="46437" y="37148"/>
                    </a:cubicBezTo>
                    <a:cubicBezTo>
                      <a:pt x="45067" y="50846"/>
                      <a:pt x="43972" y="60845"/>
                      <a:pt x="51231" y="64543"/>
                    </a:cubicBezTo>
                    <a:cubicBezTo>
                      <a:pt x="52615" y="65297"/>
                      <a:pt x="54176" y="65667"/>
                      <a:pt x="55752" y="65640"/>
                    </a:cubicBezTo>
                    <a:cubicBezTo>
                      <a:pt x="60108" y="65146"/>
                      <a:pt x="64176" y="63270"/>
                      <a:pt x="67395" y="60297"/>
                    </a:cubicBezTo>
                    <a:lnTo>
                      <a:pt x="59176" y="5016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24D55668-602E-4861-9558-14204414A416}"/>
                  </a:ext>
                </a:extLst>
              </p:cNvPr>
              <p:cNvSpPr/>
              <p:nvPr/>
            </p:nvSpPr>
            <p:spPr>
              <a:xfrm>
                <a:off x="8289289" y="5319890"/>
                <a:ext cx="15752" cy="14849"/>
              </a:xfrm>
              <a:custGeom>
                <a:avLst/>
                <a:gdLst>
                  <a:gd name="connsiteX0" fmla="*/ 7928 w 15752"/>
                  <a:gd name="connsiteY0" fmla="*/ -42 h 14849"/>
                  <a:gd name="connsiteX1" fmla="*/ -17 w 15752"/>
                  <a:gd name="connsiteY1" fmla="*/ 7903 h 14849"/>
                  <a:gd name="connsiteX2" fmla="*/ 8900 w 15752"/>
                  <a:gd name="connsiteY2" fmla="*/ 14738 h 14849"/>
                  <a:gd name="connsiteX3" fmla="*/ 15735 w 15752"/>
                  <a:gd name="connsiteY3" fmla="*/ 7903 h 14849"/>
                  <a:gd name="connsiteX4" fmla="*/ 7928 w 15752"/>
                  <a:gd name="connsiteY4" fmla="*/ -42 h 14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52" h="14849">
                    <a:moveTo>
                      <a:pt x="7928" y="-42"/>
                    </a:moveTo>
                    <a:cubicBezTo>
                      <a:pt x="3544" y="-42"/>
                      <a:pt x="-17" y="3520"/>
                      <a:pt x="-17" y="7903"/>
                    </a:cubicBezTo>
                    <a:cubicBezTo>
                      <a:pt x="558" y="12259"/>
                      <a:pt x="4544" y="15314"/>
                      <a:pt x="8900" y="14738"/>
                    </a:cubicBezTo>
                    <a:cubicBezTo>
                      <a:pt x="12461" y="14273"/>
                      <a:pt x="15270" y="11464"/>
                      <a:pt x="15735" y="7903"/>
                    </a:cubicBezTo>
                    <a:cubicBezTo>
                      <a:pt x="15735" y="3575"/>
                      <a:pt x="12256" y="27"/>
                      <a:pt x="7928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129E557-4A2C-43D4-83E3-B0D03ECAF58C}"/>
                  </a:ext>
                </a:extLst>
              </p:cNvPr>
              <p:cNvSpPr/>
              <p:nvPr/>
            </p:nvSpPr>
            <p:spPr>
              <a:xfrm>
                <a:off x="6895685" y="2220340"/>
                <a:ext cx="114231" cy="341380"/>
              </a:xfrm>
              <a:custGeom>
                <a:avLst/>
                <a:gdLst>
                  <a:gd name="connsiteX0" fmla="*/ 105592 w 114231"/>
                  <a:gd name="connsiteY0" fmla="*/ -9 h 341380"/>
                  <a:gd name="connsiteX1" fmla="*/ 64498 w 114231"/>
                  <a:gd name="connsiteY1" fmla="*/ 13689 h 341380"/>
                  <a:gd name="connsiteX2" fmla="*/ 63540 w 114231"/>
                  <a:gd name="connsiteY2" fmla="*/ 41084 h 341380"/>
                  <a:gd name="connsiteX3" fmla="*/ 63540 w 114231"/>
                  <a:gd name="connsiteY3" fmla="*/ 118476 h 341380"/>
                  <a:gd name="connsiteX4" fmla="*/ 3407 w 114231"/>
                  <a:gd name="connsiteY4" fmla="*/ 155734 h 341380"/>
                  <a:gd name="connsiteX5" fmla="*/ 1021 w 114231"/>
                  <a:gd name="connsiteY5" fmla="*/ 165521 h 341380"/>
                  <a:gd name="connsiteX6" fmla="*/ 4229 w 114231"/>
                  <a:gd name="connsiteY6" fmla="*/ 168336 h 341380"/>
                  <a:gd name="connsiteX7" fmla="*/ 55184 w 114231"/>
                  <a:gd name="connsiteY7" fmla="*/ 229427 h 341380"/>
                  <a:gd name="connsiteX8" fmla="*/ 32994 w 114231"/>
                  <a:gd name="connsiteY8" fmla="*/ 327914 h 341380"/>
                  <a:gd name="connsiteX9" fmla="*/ 32994 w 114231"/>
                  <a:gd name="connsiteY9" fmla="*/ 334900 h 341380"/>
                  <a:gd name="connsiteX10" fmla="*/ 38884 w 114231"/>
                  <a:gd name="connsiteY10" fmla="*/ 338461 h 341380"/>
                  <a:gd name="connsiteX11" fmla="*/ 96277 w 114231"/>
                  <a:gd name="connsiteY11" fmla="*/ 341338 h 341380"/>
                  <a:gd name="connsiteX12" fmla="*/ 96277 w 114231"/>
                  <a:gd name="connsiteY12" fmla="*/ 341338 h 341380"/>
                  <a:gd name="connsiteX13" fmla="*/ 103400 w 114231"/>
                  <a:gd name="connsiteY13" fmla="*/ 334626 h 341380"/>
                  <a:gd name="connsiteX14" fmla="*/ 96711 w 114231"/>
                  <a:gd name="connsiteY14" fmla="*/ 327092 h 341380"/>
                  <a:gd name="connsiteX15" fmla="*/ 96688 w 114231"/>
                  <a:gd name="connsiteY15" fmla="*/ 327092 h 341380"/>
                  <a:gd name="connsiteX16" fmla="*/ 50390 w 114231"/>
                  <a:gd name="connsiteY16" fmla="*/ 325311 h 341380"/>
                  <a:gd name="connsiteX17" fmla="*/ 69156 w 114231"/>
                  <a:gd name="connsiteY17" fmla="*/ 227236 h 341380"/>
                  <a:gd name="connsiteX18" fmla="*/ 21762 w 114231"/>
                  <a:gd name="connsiteY18" fmla="*/ 162309 h 341380"/>
                  <a:gd name="connsiteX19" fmla="*/ 71621 w 114231"/>
                  <a:gd name="connsiteY19" fmla="*/ 131352 h 341380"/>
                  <a:gd name="connsiteX20" fmla="*/ 77374 w 114231"/>
                  <a:gd name="connsiteY20" fmla="*/ 36427 h 341380"/>
                  <a:gd name="connsiteX21" fmla="*/ 77374 w 114231"/>
                  <a:gd name="connsiteY21" fmla="*/ 22729 h 341380"/>
                  <a:gd name="connsiteX22" fmla="*/ 104770 w 114231"/>
                  <a:gd name="connsiteY22" fmla="*/ 14921 h 341380"/>
                  <a:gd name="connsiteX23" fmla="*/ 113824 w 114231"/>
                  <a:gd name="connsiteY23" fmla="*/ 10508 h 341380"/>
                  <a:gd name="connsiteX24" fmla="*/ 109411 w 114231"/>
                  <a:gd name="connsiteY24" fmla="*/ 1452 h 341380"/>
                  <a:gd name="connsiteX25" fmla="*/ 105592 w 114231"/>
                  <a:gd name="connsiteY25" fmla="*/ 1224 h 341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231" h="341380">
                    <a:moveTo>
                      <a:pt x="105592" y="-9"/>
                    </a:moveTo>
                    <a:cubicBezTo>
                      <a:pt x="102578" y="-9"/>
                      <a:pt x="75868" y="-1379"/>
                      <a:pt x="64498" y="13689"/>
                    </a:cubicBezTo>
                    <a:cubicBezTo>
                      <a:pt x="59304" y="21992"/>
                      <a:pt x="58939" y="32438"/>
                      <a:pt x="63540" y="41084"/>
                    </a:cubicBezTo>
                    <a:cubicBezTo>
                      <a:pt x="69567" y="54782"/>
                      <a:pt x="87237" y="103545"/>
                      <a:pt x="63540" y="118476"/>
                    </a:cubicBezTo>
                    <a:lnTo>
                      <a:pt x="3407" y="155734"/>
                    </a:lnTo>
                    <a:cubicBezTo>
                      <a:pt x="45" y="157778"/>
                      <a:pt x="-1023" y="162159"/>
                      <a:pt x="1021" y="165521"/>
                    </a:cubicBezTo>
                    <a:cubicBezTo>
                      <a:pt x="1777" y="166765"/>
                      <a:pt x="2896" y="167747"/>
                      <a:pt x="4229" y="168336"/>
                    </a:cubicBezTo>
                    <a:cubicBezTo>
                      <a:pt x="29517" y="180025"/>
                      <a:pt x="48221" y="202451"/>
                      <a:pt x="55184" y="229427"/>
                    </a:cubicBezTo>
                    <a:cubicBezTo>
                      <a:pt x="63129" y="272164"/>
                      <a:pt x="33268" y="327366"/>
                      <a:pt x="32994" y="327914"/>
                    </a:cubicBezTo>
                    <a:cubicBezTo>
                      <a:pt x="31773" y="330078"/>
                      <a:pt x="31773" y="332736"/>
                      <a:pt x="32994" y="334900"/>
                    </a:cubicBezTo>
                    <a:cubicBezTo>
                      <a:pt x="34251" y="336982"/>
                      <a:pt x="36454" y="338310"/>
                      <a:pt x="38884" y="338461"/>
                    </a:cubicBezTo>
                    <a:lnTo>
                      <a:pt x="96277" y="341338"/>
                    </a:lnTo>
                    <a:lnTo>
                      <a:pt x="96277" y="341338"/>
                    </a:lnTo>
                    <a:cubicBezTo>
                      <a:pt x="100084" y="341420"/>
                      <a:pt x="103252" y="338434"/>
                      <a:pt x="103400" y="334626"/>
                    </a:cubicBezTo>
                    <a:cubicBezTo>
                      <a:pt x="103633" y="330695"/>
                      <a:pt x="100638" y="327325"/>
                      <a:pt x="96711" y="327092"/>
                    </a:cubicBezTo>
                    <a:cubicBezTo>
                      <a:pt x="96704" y="327092"/>
                      <a:pt x="96696" y="327092"/>
                      <a:pt x="96688" y="327092"/>
                    </a:cubicBezTo>
                    <a:lnTo>
                      <a:pt x="50390" y="325311"/>
                    </a:lnTo>
                    <a:cubicBezTo>
                      <a:pt x="59293" y="306409"/>
                      <a:pt x="76004" y="263946"/>
                      <a:pt x="69156" y="227236"/>
                    </a:cubicBezTo>
                    <a:cubicBezTo>
                      <a:pt x="63027" y="199965"/>
                      <a:pt x="45867" y="176457"/>
                      <a:pt x="21762" y="162309"/>
                    </a:cubicBezTo>
                    <a:lnTo>
                      <a:pt x="71621" y="131352"/>
                    </a:lnTo>
                    <a:cubicBezTo>
                      <a:pt x="94496" y="117654"/>
                      <a:pt x="96551" y="82451"/>
                      <a:pt x="77374" y="36427"/>
                    </a:cubicBezTo>
                    <a:cubicBezTo>
                      <a:pt x="75085" y="32148"/>
                      <a:pt x="75085" y="27008"/>
                      <a:pt x="77374" y="22729"/>
                    </a:cubicBezTo>
                    <a:cubicBezTo>
                      <a:pt x="82579" y="15469"/>
                      <a:pt x="99839" y="14647"/>
                      <a:pt x="104770" y="14921"/>
                    </a:cubicBezTo>
                    <a:cubicBezTo>
                      <a:pt x="108489" y="16202"/>
                      <a:pt x="112543" y="14227"/>
                      <a:pt x="113824" y="10508"/>
                    </a:cubicBezTo>
                    <a:cubicBezTo>
                      <a:pt x="115106" y="6788"/>
                      <a:pt x="113129" y="2735"/>
                      <a:pt x="109411" y="1452"/>
                    </a:cubicBezTo>
                    <a:cubicBezTo>
                      <a:pt x="108182" y="1029"/>
                      <a:pt x="106861" y="951"/>
                      <a:pt x="105592" y="12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FF8F41A9-F465-4932-BFB1-5FEA8FF2C5F4}"/>
                  </a:ext>
                </a:extLst>
              </p:cNvPr>
              <p:cNvSpPr/>
              <p:nvPr/>
            </p:nvSpPr>
            <p:spPr>
              <a:xfrm>
                <a:off x="7243388" y="2235091"/>
                <a:ext cx="82934" cy="319969"/>
              </a:xfrm>
              <a:custGeom>
                <a:avLst/>
                <a:gdLst>
                  <a:gd name="connsiteX0" fmla="*/ 74169 w 82934"/>
                  <a:gd name="connsiteY0" fmla="*/ 132491 h 319969"/>
                  <a:gd name="connsiteX1" fmla="*/ 68416 w 82934"/>
                  <a:gd name="connsiteY1" fmla="*/ 132491 h 319969"/>
                  <a:gd name="connsiteX2" fmla="*/ 26501 w 82934"/>
                  <a:gd name="connsiteY2" fmla="*/ 122354 h 319969"/>
                  <a:gd name="connsiteX3" fmla="*/ 48554 w 82934"/>
                  <a:gd name="connsiteY3" fmla="*/ 76193 h 319969"/>
                  <a:gd name="connsiteX4" fmla="*/ 77730 w 82934"/>
                  <a:gd name="connsiteY4" fmla="*/ 21402 h 319969"/>
                  <a:gd name="connsiteX5" fmla="*/ 68416 w 82934"/>
                  <a:gd name="connsiteY5" fmla="*/ 3458 h 319969"/>
                  <a:gd name="connsiteX6" fmla="*/ 3899 w 82934"/>
                  <a:gd name="connsiteY6" fmla="*/ 14690 h 319969"/>
                  <a:gd name="connsiteX7" fmla="*/ 696 w 82934"/>
                  <a:gd name="connsiteY7" fmla="*/ 24036 h 319969"/>
                  <a:gd name="connsiteX8" fmla="*/ 749 w 82934"/>
                  <a:gd name="connsiteY8" fmla="*/ 24142 h 319969"/>
                  <a:gd name="connsiteX9" fmla="*/ 10200 w 82934"/>
                  <a:gd name="connsiteY9" fmla="*/ 27429 h 319969"/>
                  <a:gd name="connsiteX10" fmla="*/ 60882 w 82934"/>
                  <a:gd name="connsiteY10" fmla="*/ 15512 h 319969"/>
                  <a:gd name="connsiteX11" fmla="*/ 63074 w 82934"/>
                  <a:gd name="connsiteY11" fmla="*/ 20991 h 319969"/>
                  <a:gd name="connsiteX12" fmla="*/ 36911 w 82934"/>
                  <a:gd name="connsiteY12" fmla="*/ 67152 h 319969"/>
                  <a:gd name="connsiteX13" fmla="*/ 16912 w 82934"/>
                  <a:gd name="connsiteY13" fmla="*/ 132491 h 319969"/>
                  <a:gd name="connsiteX14" fmla="*/ 64169 w 82934"/>
                  <a:gd name="connsiteY14" fmla="*/ 147147 h 319969"/>
                  <a:gd name="connsiteX15" fmla="*/ 52115 w 82934"/>
                  <a:gd name="connsiteY15" fmla="*/ 293439 h 319969"/>
                  <a:gd name="connsiteX16" fmla="*/ 13762 w 82934"/>
                  <a:gd name="connsiteY16" fmla="*/ 304808 h 319969"/>
                  <a:gd name="connsiteX17" fmla="*/ 3968 w 82934"/>
                  <a:gd name="connsiteY17" fmla="*/ 307164 h 319969"/>
                  <a:gd name="connsiteX18" fmla="*/ 3899 w 82934"/>
                  <a:gd name="connsiteY18" fmla="*/ 307273 h 319969"/>
                  <a:gd name="connsiteX19" fmla="*/ 6365 w 82934"/>
                  <a:gd name="connsiteY19" fmla="*/ 316999 h 319969"/>
                  <a:gd name="connsiteX20" fmla="*/ 20063 w 82934"/>
                  <a:gd name="connsiteY20" fmla="*/ 319875 h 319969"/>
                  <a:gd name="connsiteX21" fmla="*/ 60334 w 82934"/>
                  <a:gd name="connsiteY21" fmla="*/ 305356 h 319969"/>
                  <a:gd name="connsiteX22" fmla="*/ 77867 w 82934"/>
                  <a:gd name="connsiteY22" fmla="*/ 137833 h 319969"/>
                  <a:gd name="connsiteX23" fmla="*/ 74169 w 82934"/>
                  <a:gd name="connsiteY23" fmla="*/ 132491 h 319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2934" h="319969">
                    <a:moveTo>
                      <a:pt x="74169" y="132491"/>
                    </a:moveTo>
                    <a:cubicBezTo>
                      <a:pt x="72333" y="131699"/>
                      <a:pt x="70251" y="131699"/>
                      <a:pt x="68416" y="132491"/>
                    </a:cubicBezTo>
                    <a:cubicBezTo>
                      <a:pt x="53628" y="136322"/>
                      <a:pt x="37904" y="132519"/>
                      <a:pt x="26501" y="122354"/>
                    </a:cubicBezTo>
                    <a:cubicBezTo>
                      <a:pt x="18693" y="115505"/>
                      <a:pt x="35267" y="93726"/>
                      <a:pt x="48554" y="76193"/>
                    </a:cubicBezTo>
                    <a:cubicBezTo>
                      <a:pt x="63621" y="56468"/>
                      <a:pt x="77730" y="37976"/>
                      <a:pt x="77730" y="21402"/>
                    </a:cubicBezTo>
                    <a:cubicBezTo>
                      <a:pt x="78253" y="14144"/>
                      <a:pt x="74654" y="7207"/>
                      <a:pt x="68416" y="3458"/>
                    </a:cubicBezTo>
                    <a:cubicBezTo>
                      <a:pt x="50472" y="-7637"/>
                      <a:pt x="11570" y="10855"/>
                      <a:pt x="3899" y="14690"/>
                    </a:cubicBezTo>
                    <a:cubicBezTo>
                      <a:pt x="434" y="16386"/>
                      <a:pt x="-1000" y="20571"/>
                      <a:pt x="696" y="24036"/>
                    </a:cubicBezTo>
                    <a:cubicBezTo>
                      <a:pt x="713" y="24072"/>
                      <a:pt x="731" y="24106"/>
                      <a:pt x="749" y="24142"/>
                    </a:cubicBezTo>
                    <a:cubicBezTo>
                      <a:pt x="2469" y="27639"/>
                      <a:pt x="6682" y="29103"/>
                      <a:pt x="10200" y="27429"/>
                    </a:cubicBezTo>
                    <a:cubicBezTo>
                      <a:pt x="25816" y="19621"/>
                      <a:pt x="52663" y="10444"/>
                      <a:pt x="60882" y="15512"/>
                    </a:cubicBezTo>
                    <a:cubicBezTo>
                      <a:pt x="61567" y="15512"/>
                      <a:pt x="63074" y="16882"/>
                      <a:pt x="63074" y="20991"/>
                    </a:cubicBezTo>
                    <a:cubicBezTo>
                      <a:pt x="63074" y="32634"/>
                      <a:pt x="49376" y="50852"/>
                      <a:pt x="36911" y="67152"/>
                    </a:cubicBezTo>
                    <a:cubicBezTo>
                      <a:pt x="18282" y="91397"/>
                      <a:pt x="-895" y="117012"/>
                      <a:pt x="16912" y="132491"/>
                    </a:cubicBezTo>
                    <a:cubicBezTo>
                      <a:pt x="29759" y="144060"/>
                      <a:pt x="47031" y="149417"/>
                      <a:pt x="64169" y="147147"/>
                    </a:cubicBezTo>
                    <a:cubicBezTo>
                      <a:pt x="69922" y="200294"/>
                      <a:pt x="71429" y="281111"/>
                      <a:pt x="52115" y="293439"/>
                    </a:cubicBezTo>
                    <a:cubicBezTo>
                      <a:pt x="25816" y="310150"/>
                      <a:pt x="13762" y="304808"/>
                      <a:pt x="13762" y="304808"/>
                    </a:cubicBezTo>
                    <a:cubicBezTo>
                      <a:pt x="10407" y="302753"/>
                      <a:pt x="6023" y="303808"/>
                      <a:pt x="3968" y="307164"/>
                    </a:cubicBezTo>
                    <a:cubicBezTo>
                      <a:pt x="3945" y="307191"/>
                      <a:pt x="3921" y="307232"/>
                      <a:pt x="3899" y="307273"/>
                    </a:cubicBezTo>
                    <a:cubicBezTo>
                      <a:pt x="1989" y="310657"/>
                      <a:pt x="3075" y="314944"/>
                      <a:pt x="6365" y="316999"/>
                    </a:cubicBezTo>
                    <a:cubicBezTo>
                      <a:pt x="10585" y="319190"/>
                      <a:pt x="15321" y="320177"/>
                      <a:pt x="20063" y="319875"/>
                    </a:cubicBezTo>
                    <a:cubicBezTo>
                      <a:pt x="34585" y="318916"/>
                      <a:pt x="48543" y="313889"/>
                      <a:pt x="60334" y="305356"/>
                    </a:cubicBezTo>
                    <a:cubicBezTo>
                      <a:pt x="94030" y="283987"/>
                      <a:pt x="80881" y="162078"/>
                      <a:pt x="77867" y="137833"/>
                    </a:cubicBezTo>
                    <a:cubicBezTo>
                      <a:pt x="77611" y="135544"/>
                      <a:pt x="76222" y="133536"/>
                      <a:pt x="74169" y="13249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941E246A-B8FF-476F-91E0-7FF073A2ACE4}"/>
                  </a:ext>
                </a:extLst>
              </p:cNvPr>
              <p:cNvSpPr/>
              <p:nvPr/>
            </p:nvSpPr>
            <p:spPr>
              <a:xfrm>
                <a:off x="7019353" y="2334767"/>
                <a:ext cx="128613" cy="139972"/>
              </a:xfrm>
              <a:custGeom>
                <a:avLst/>
                <a:gdLst>
                  <a:gd name="connsiteX0" fmla="*/ 116435 w 128613"/>
                  <a:gd name="connsiteY0" fmla="*/ 118014 h 139972"/>
                  <a:gd name="connsiteX1" fmla="*/ 103833 w 128613"/>
                  <a:gd name="connsiteY1" fmla="*/ 126233 h 139972"/>
                  <a:gd name="connsiteX2" fmla="*/ 96437 w 128613"/>
                  <a:gd name="connsiteY2" fmla="*/ 121028 h 139972"/>
                  <a:gd name="connsiteX3" fmla="*/ 76301 w 128613"/>
                  <a:gd name="connsiteY3" fmla="*/ 79935 h 139972"/>
                  <a:gd name="connsiteX4" fmla="*/ 108628 w 128613"/>
                  <a:gd name="connsiteY4" fmla="*/ 10076 h 139972"/>
                  <a:gd name="connsiteX5" fmla="*/ 104518 w 128613"/>
                  <a:gd name="connsiteY5" fmla="*/ 488 h 139972"/>
                  <a:gd name="connsiteX6" fmla="*/ 94930 w 128613"/>
                  <a:gd name="connsiteY6" fmla="*/ 4597 h 139972"/>
                  <a:gd name="connsiteX7" fmla="*/ 68493 w 128613"/>
                  <a:gd name="connsiteY7" fmla="*/ 62402 h 139972"/>
                  <a:gd name="connsiteX8" fmla="*/ 50823 w 128613"/>
                  <a:gd name="connsiteY8" fmla="*/ 16378 h 139972"/>
                  <a:gd name="connsiteX9" fmla="*/ 41577 w 128613"/>
                  <a:gd name="connsiteY9" fmla="*/ 11926 h 139972"/>
                  <a:gd name="connsiteX10" fmla="*/ 37126 w 128613"/>
                  <a:gd name="connsiteY10" fmla="*/ 21172 h 139972"/>
                  <a:gd name="connsiteX11" fmla="*/ 59727 w 128613"/>
                  <a:gd name="connsiteY11" fmla="*/ 79113 h 139972"/>
                  <a:gd name="connsiteX12" fmla="*/ 32331 w 128613"/>
                  <a:gd name="connsiteY12" fmla="*/ 121713 h 139972"/>
                  <a:gd name="connsiteX13" fmla="*/ 25072 w 128613"/>
                  <a:gd name="connsiteY13" fmla="*/ 122809 h 139972"/>
                  <a:gd name="connsiteX14" fmla="*/ 13976 w 128613"/>
                  <a:gd name="connsiteY14" fmla="*/ 105824 h 139972"/>
                  <a:gd name="connsiteX15" fmla="*/ 5210 w 128613"/>
                  <a:gd name="connsiteY15" fmla="*/ 100892 h 139972"/>
                  <a:gd name="connsiteX16" fmla="*/ 210 w 128613"/>
                  <a:gd name="connsiteY16" fmla="*/ 109412 h 139972"/>
                  <a:gd name="connsiteX17" fmla="*/ 279 w 128613"/>
                  <a:gd name="connsiteY17" fmla="*/ 109659 h 139972"/>
                  <a:gd name="connsiteX18" fmla="*/ 19592 w 128613"/>
                  <a:gd name="connsiteY18" fmla="*/ 135958 h 139972"/>
                  <a:gd name="connsiteX19" fmla="*/ 27263 w 128613"/>
                  <a:gd name="connsiteY19" fmla="*/ 137465 h 139972"/>
                  <a:gd name="connsiteX20" fmla="*/ 39317 w 128613"/>
                  <a:gd name="connsiteY20" fmla="*/ 134041 h 139972"/>
                  <a:gd name="connsiteX21" fmla="*/ 67534 w 128613"/>
                  <a:gd name="connsiteY21" fmla="*/ 95824 h 139972"/>
                  <a:gd name="connsiteX22" fmla="*/ 84793 w 128613"/>
                  <a:gd name="connsiteY22" fmla="*/ 128699 h 139972"/>
                  <a:gd name="connsiteX23" fmla="*/ 103696 w 128613"/>
                  <a:gd name="connsiteY23" fmla="*/ 139931 h 139972"/>
                  <a:gd name="connsiteX24" fmla="*/ 103696 w 128613"/>
                  <a:gd name="connsiteY24" fmla="*/ 139931 h 139972"/>
                  <a:gd name="connsiteX25" fmla="*/ 127530 w 128613"/>
                  <a:gd name="connsiteY25" fmla="*/ 126233 h 139972"/>
                  <a:gd name="connsiteX26" fmla="*/ 125218 w 128613"/>
                  <a:gd name="connsiteY26" fmla="*/ 116425 h 139972"/>
                  <a:gd name="connsiteX27" fmla="*/ 116161 w 128613"/>
                  <a:gd name="connsiteY27" fmla="*/ 117740 h 139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8613" h="139972">
                    <a:moveTo>
                      <a:pt x="116435" y="118014"/>
                    </a:moveTo>
                    <a:cubicBezTo>
                      <a:pt x="113320" y="122138"/>
                      <a:pt x="108863" y="125041"/>
                      <a:pt x="103833" y="126233"/>
                    </a:cubicBezTo>
                    <a:cubicBezTo>
                      <a:pt x="101368" y="126233"/>
                      <a:pt x="98902" y="124452"/>
                      <a:pt x="96437" y="121028"/>
                    </a:cubicBezTo>
                    <a:cubicBezTo>
                      <a:pt x="88573" y="107919"/>
                      <a:pt x="81838" y="94178"/>
                      <a:pt x="76301" y="79935"/>
                    </a:cubicBezTo>
                    <a:cubicBezTo>
                      <a:pt x="91095" y="51170"/>
                      <a:pt x="104518" y="19939"/>
                      <a:pt x="108628" y="10076"/>
                    </a:cubicBezTo>
                    <a:cubicBezTo>
                      <a:pt x="110141" y="6295"/>
                      <a:pt x="108300" y="2002"/>
                      <a:pt x="104518" y="488"/>
                    </a:cubicBezTo>
                    <a:cubicBezTo>
                      <a:pt x="100736" y="-1025"/>
                      <a:pt x="96443" y="816"/>
                      <a:pt x="94930" y="4597"/>
                    </a:cubicBezTo>
                    <a:cubicBezTo>
                      <a:pt x="87533" y="22131"/>
                      <a:pt x="78082" y="43088"/>
                      <a:pt x="68493" y="62402"/>
                    </a:cubicBezTo>
                    <a:cubicBezTo>
                      <a:pt x="58905" y="38431"/>
                      <a:pt x="50960" y="16788"/>
                      <a:pt x="50823" y="16378"/>
                    </a:cubicBezTo>
                    <a:cubicBezTo>
                      <a:pt x="49500" y="12596"/>
                      <a:pt x="45359" y="10603"/>
                      <a:pt x="41577" y="11926"/>
                    </a:cubicBezTo>
                    <a:cubicBezTo>
                      <a:pt x="37795" y="13250"/>
                      <a:pt x="35802" y="17390"/>
                      <a:pt x="37126" y="21172"/>
                    </a:cubicBezTo>
                    <a:cubicBezTo>
                      <a:pt x="37947" y="23226"/>
                      <a:pt x="48358" y="51444"/>
                      <a:pt x="59727" y="79113"/>
                    </a:cubicBezTo>
                    <a:cubicBezTo>
                      <a:pt x="53159" y="94806"/>
                      <a:pt x="43887" y="109221"/>
                      <a:pt x="32331" y="121713"/>
                    </a:cubicBezTo>
                    <a:cubicBezTo>
                      <a:pt x="30236" y="123247"/>
                      <a:pt x="27525" y="123644"/>
                      <a:pt x="25072" y="122809"/>
                    </a:cubicBezTo>
                    <a:cubicBezTo>
                      <a:pt x="19182" y="120343"/>
                      <a:pt x="14935" y="109111"/>
                      <a:pt x="13976" y="105824"/>
                    </a:cubicBezTo>
                    <a:cubicBezTo>
                      <a:pt x="12850" y="102098"/>
                      <a:pt x="8982" y="99917"/>
                      <a:pt x="5210" y="100892"/>
                    </a:cubicBezTo>
                    <a:cubicBezTo>
                      <a:pt x="1476" y="101865"/>
                      <a:pt x="-762" y="105673"/>
                      <a:pt x="210" y="109412"/>
                    </a:cubicBezTo>
                    <a:cubicBezTo>
                      <a:pt x="231" y="109494"/>
                      <a:pt x="254" y="109577"/>
                      <a:pt x="279" y="109659"/>
                    </a:cubicBezTo>
                    <a:cubicBezTo>
                      <a:pt x="2985" y="120631"/>
                      <a:pt x="9930" y="130096"/>
                      <a:pt x="19592" y="135958"/>
                    </a:cubicBezTo>
                    <a:cubicBezTo>
                      <a:pt x="22031" y="136945"/>
                      <a:pt x="24633" y="137452"/>
                      <a:pt x="27263" y="137465"/>
                    </a:cubicBezTo>
                    <a:cubicBezTo>
                      <a:pt x="31507" y="137369"/>
                      <a:pt x="35656" y="136191"/>
                      <a:pt x="39317" y="134041"/>
                    </a:cubicBezTo>
                    <a:cubicBezTo>
                      <a:pt x="51257" y="123384"/>
                      <a:pt x="60865" y="110371"/>
                      <a:pt x="67534" y="95824"/>
                    </a:cubicBezTo>
                    <a:cubicBezTo>
                      <a:pt x="72370" y="107234"/>
                      <a:pt x="78142" y="118234"/>
                      <a:pt x="84793" y="128699"/>
                    </a:cubicBezTo>
                    <a:cubicBezTo>
                      <a:pt x="88854" y="135328"/>
                      <a:pt x="95927" y="139534"/>
                      <a:pt x="103696" y="139931"/>
                    </a:cubicBezTo>
                    <a:lnTo>
                      <a:pt x="103696" y="139931"/>
                    </a:lnTo>
                    <a:cubicBezTo>
                      <a:pt x="113200" y="138876"/>
                      <a:pt x="121836" y="133917"/>
                      <a:pt x="127530" y="126233"/>
                    </a:cubicBezTo>
                    <a:cubicBezTo>
                      <a:pt x="129600" y="122891"/>
                      <a:pt x="128565" y="118494"/>
                      <a:pt x="125218" y="116425"/>
                    </a:cubicBezTo>
                    <a:cubicBezTo>
                      <a:pt x="122281" y="114617"/>
                      <a:pt x="118462" y="115165"/>
                      <a:pt x="116161" y="11774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9CFD1F8F-D182-49C6-AF04-E9F8DCA50EDF}"/>
                  </a:ext>
                </a:extLst>
              </p:cNvPr>
              <p:cNvSpPr/>
              <p:nvPr/>
            </p:nvSpPr>
            <p:spPr>
              <a:xfrm>
                <a:off x="7171693" y="2458434"/>
                <a:ext cx="72819" cy="117532"/>
              </a:xfrm>
              <a:custGeom>
                <a:avLst/>
                <a:gdLst>
                  <a:gd name="connsiteX0" fmla="*/ 61760 w 72819"/>
                  <a:gd name="connsiteY0" fmla="*/ -37 h 117532"/>
                  <a:gd name="connsiteX1" fmla="*/ 15325 w 72819"/>
                  <a:gd name="connsiteY1" fmla="*/ 67356 h 117532"/>
                  <a:gd name="connsiteX2" fmla="*/ 17105 w 72819"/>
                  <a:gd name="connsiteY2" fmla="*/ 10236 h 117532"/>
                  <a:gd name="connsiteX3" fmla="*/ 10256 w 72819"/>
                  <a:gd name="connsiteY3" fmla="*/ 2976 h 117532"/>
                  <a:gd name="connsiteX4" fmla="*/ 2860 w 72819"/>
                  <a:gd name="connsiteY4" fmla="*/ 9825 h 117532"/>
                  <a:gd name="connsiteX5" fmla="*/ -17 w 72819"/>
                  <a:gd name="connsiteY5" fmla="*/ 104613 h 117532"/>
                  <a:gd name="connsiteX6" fmla="*/ 5599 w 72819"/>
                  <a:gd name="connsiteY6" fmla="*/ 111736 h 117532"/>
                  <a:gd name="connsiteX7" fmla="*/ 13681 w 72819"/>
                  <a:gd name="connsiteY7" fmla="*/ 107490 h 117532"/>
                  <a:gd name="connsiteX8" fmla="*/ 57924 w 72819"/>
                  <a:gd name="connsiteY8" fmla="*/ 17770 h 117532"/>
                  <a:gd name="connsiteX9" fmla="*/ 48884 w 72819"/>
                  <a:gd name="connsiteY9" fmla="*/ 108860 h 117532"/>
                  <a:gd name="connsiteX10" fmla="*/ 54121 w 72819"/>
                  <a:gd name="connsiteY10" fmla="*/ 117462 h 117532"/>
                  <a:gd name="connsiteX11" fmla="*/ 54226 w 72819"/>
                  <a:gd name="connsiteY11" fmla="*/ 117489 h 117532"/>
                  <a:gd name="connsiteX12" fmla="*/ 55733 w 72819"/>
                  <a:gd name="connsiteY12" fmla="*/ 117489 h 117532"/>
                  <a:gd name="connsiteX13" fmla="*/ 62719 w 72819"/>
                  <a:gd name="connsiteY13" fmla="*/ 111873 h 117532"/>
                  <a:gd name="connsiteX14" fmla="*/ 71348 w 72819"/>
                  <a:gd name="connsiteY14" fmla="*/ 11606 h 117532"/>
                  <a:gd name="connsiteX15" fmla="*/ 61760 w 72819"/>
                  <a:gd name="connsiteY15" fmla="*/ -37 h 117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819" h="117532">
                    <a:moveTo>
                      <a:pt x="61760" y="-37"/>
                    </a:moveTo>
                    <a:cubicBezTo>
                      <a:pt x="57240" y="-37"/>
                      <a:pt x="46418" y="-1818"/>
                      <a:pt x="15325" y="67356"/>
                    </a:cubicBezTo>
                    <a:lnTo>
                      <a:pt x="17105" y="10236"/>
                    </a:lnTo>
                    <a:cubicBezTo>
                      <a:pt x="17183" y="6360"/>
                      <a:pt x="14137" y="3127"/>
                      <a:pt x="10256" y="2976"/>
                    </a:cubicBezTo>
                    <a:cubicBezTo>
                      <a:pt x="6376" y="2963"/>
                      <a:pt x="3147" y="5949"/>
                      <a:pt x="2860" y="9825"/>
                    </a:cubicBezTo>
                    <a:lnTo>
                      <a:pt x="-17" y="104613"/>
                    </a:lnTo>
                    <a:cubicBezTo>
                      <a:pt x="-41" y="108010"/>
                      <a:pt x="2291" y="110969"/>
                      <a:pt x="5599" y="111736"/>
                    </a:cubicBezTo>
                    <a:cubicBezTo>
                      <a:pt x="8965" y="112462"/>
                      <a:pt x="12367" y="110668"/>
                      <a:pt x="13681" y="107490"/>
                    </a:cubicBezTo>
                    <a:cubicBezTo>
                      <a:pt x="25590" y="76259"/>
                      <a:pt x="40402" y="46220"/>
                      <a:pt x="57924" y="17770"/>
                    </a:cubicBezTo>
                    <a:cubicBezTo>
                      <a:pt x="58842" y="48398"/>
                      <a:pt x="55803" y="79012"/>
                      <a:pt x="48884" y="108860"/>
                    </a:cubicBezTo>
                    <a:cubicBezTo>
                      <a:pt x="47954" y="112681"/>
                      <a:pt x="50299" y="116530"/>
                      <a:pt x="54121" y="117462"/>
                    </a:cubicBezTo>
                    <a:cubicBezTo>
                      <a:pt x="54156" y="117475"/>
                      <a:pt x="54190" y="117475"/>
                      <a:pt x="54226" y="117489"/>
                    </a:cubicBezTo>
                    <a:lnTo>
                      <a:pt x="55733" y="117489"/>
                    </a:lnTo>
                    <a:cubicBezTo>
                      <a:pt x="59113" y="117558"/>
                      <a:pt x="62056" y="115188"/>
                      <a:pt x="62719" y="111873"/>
                    </a:cubicBezTo>
                    <a:cubicBezTo>
                      <a:pt x="62719" y="109270"/>
                      <a:pt x="77375" y="47083"/>
                      <a:pt x="71348" y="11606"/>
                    </a:cubicBezTo>
                    <a:cubicBezTo>
                      <a:pt x="69978" y="2291"/>
                      <a:pt x="64773" y="237"/>
                      <a:pt x="61760" y="-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69742BCE-688A-463A-8EB2-1028CFC5A91A}"/>
                  </a:ext>
                </a:extLst>
              </p:cNvPr>
              <p:cNvSpPr/>
              <p:nvPr/>
            </p:nvSpPr>
            <p:spPr>
              <a:xfrm>
                <a:off x="7358790" y="2355236"/>
                <a:ext cx="77504" cy="75259"/>
              </a:xfrm>
              <a:custGeom>
                <a:avLst/>
                <a:gdLst>
                  <a:gd name="connsiteX0" fmla="*/ 73279 w 77504"/>
                  <a:gd name="connsiteY0" fmla="*/ 28646 h 75259"/>
                  <a:gd name="connsiteX1" fmla="*/ 51089 w 77504"/>
                  <a:gd name="connsiteY1" fmla="*/ 26728 h 75259"/>
                  <a:gd name="connsiteX2" fmla="*/ 53829 w 77504"/>
                  <a:gd name="connsiteY2" fmla="*/ 8099 h 75259"/>
                  <a:gd name="connsiteX3" fmla="*/ 47814 w 77504"/>
                  <a:gd name="connsiteY3" fmla="*/ 19 h 75259"/>
                  <a:gd name="connsiteX4" fmla="*/ 47802 w 77504"/>
                  <a:gd name="connsiteY4" fmla="*/ 17 h 75259"/>
                  <a:gd name="connsiteX5" fmla="*/ 39720 w 77504"/>
                  <a:gd name="connsiteY5" fmla="*/ 6044 h 75259"/>
                  <a:gd name="connsiteX6" fmla="*/ 36980 w 77504"/>
                  <a:gd name="connsiteY6" fmla="*/ 26043 h 75259"/>
                  <a:gd name="connsiteX7" fmla="*/ 7804 w 77504"/>
                  <a:gd name="connsiteY7" fmla="*/ 22893 h 75259"/>
                  <a:gd name="connsiteX8" fmla="*/ -3 w 77504"/>
                  <a:gd name="connsiteY8" fmla="*/ 29468 h 75259"/>
                  <a:gd name="connsiteX9" fmla="*/ 6572 w 77504"/>
                  <a:gd name="connsiteY9" fmla="*/ 37138 h 75259"/>
                  <a:gd name="connsiteX10" fmla="*/ 35200 w 77504"/>
                  <a:gd name="connsiteY10" fmla="*/ 39741 h 75259"/>
                  <a:gd name="connsiteX11" fmla="*/ 31364 w 77504"/>
                  <a:gd name="connsiteY11" fmla="*/ 67136 h 75259"/>
                  <a:gd name="connsiteX12" fmla="*/ 37391 w 77504"/>
                  <a:gd name="connsiteY12" fmla="*/ 75218 h 75259"/>
                  <a:gd name="connsiteX13" fmla="*/ 38487 w 77504"/>
                  <a:gd name="connsiteY13" fmla="*/ 75218 h 75259"/>
                  <a:gd name="connsiteX14" fmla="*/ 45473 w 77504"/>
                  <a:gd name="connsiteY14" fmla="*/ 69191 h 75259"/>
                  <a:gd name="connsiteX15" fmla="*/ 49445 w 77504"/>
                  <a:gd name="connsiteY15" fmla="*/ 41796 h 75259"/>
                  <a:gd name="connsiteX16" fmla="*/ 72320 w 77504"/>
                  <a:gd name="connsiteY16" fmla="*/ 43850 h 75259"/>
                  <a:gd name="connsiteX17" fmla="*/ 72320 w 77504"/>
                  <a:gd name="connsiteY17" fmla="*/ 43850 h 75259"/>
                  <a:gd name="connsiteX18" fmla="*/ 77211 w 77504"/>
                  <a:gd name="connsiteY18" fmla="*/ 35045 h 75259"/>
                  <a:gd name="connsiteX19" fmla="*/ 72320 w 77504"/>
                  <a:gd name="connsiteY19" fmla="*/ 30152 h 75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7504" h="75259">
                    <a:moveTo>
                      <a:pt x="73279" y="28646"/>
                    </a:moveTo>
                    <a:lnTo>
                      <a:pt x="51089" y="26728"/>
                    </a:lnTo>
                    <a:lnTo>
                      <a:pt x="53829" y="8099"/>
                    </a:lnTo>
                    <a:cubicBezTo>
                      <a:pt x="54404" y="4206"/>
                      <a:pt x="51705" y="590"/>
                      <a:pt x="47814" y="19"/>
                    </a:cubicBezTo>
                    <a:cubicBezTo>
                      <a:pt x="47810" y="19"/>
                      <a:pt x="47806" y="17"/>
                      <a:pt x="47802" y="17"/>
                    </a:cubicBezTo>
                    <a:cubicBezTo>
                      <a:pt x="43925" y="-477"/>
                      <a:pt x="40353" y="2187"/>
                      <a:pt x="39720" y="6044"/>
                    </a:cubicBezTo>
                    <a:lnTo>
                      <a:pt x="36980" y="26043"/>
                    </a:lnTo>
                    <a:lnTo>
                      <a:pt x="7804" y="22893"/>
                    </a:lnTo>
                    <a:cubicBezTo>
                      <a:pt x="3865" y="22650"/>
                      <a:pt x="428" y="25543"/>
                      <a:pt x="-3" y="29468"/>
                    </a:cubicBezTo>
                    <a:cubicBezTo>
                      <a:pt x="-242" y="33380"/>
                      <a:pt x="2669" y="36775"/>
                      <a:pt x="6572" y="37138"/>
                    </a:cubicBezTo>
                    <a:lnTo>
                      <a:pt x="35200" y="39741"/>
                    </a:lnTo>
                    <a:lnTo>
                      <a:pt x="31364" y="67136"/>
                    </a:lnTo>
                    <a:cubicBezTo>
                      <a:pt x="30870" y="71013"/>
                      <a:pt x="33534" y="74585"/>
                      <a:pt x="37391" y="75218"/>
                    </a:cubicBezTo>
                    <a:lnTo>
                      <a:pt x="38487" y="75218"/>
                    </a:lnTo>
                    <a:cubicBezTo>
                      <a:pt x="41979" y="75192"/>
                      <a:pt x="44936" y="72640"/>
                      <a:pt x="45473" y="69191"/>
                    </a:cubicBezTo>
                    <a:lnTo>
                      <a:pt x="49445" y="41796"/>
                    </a:lnTo>
                    <a:lnTo>
                      <a:pt x="72320" y="43850"/>
                    </a:lnTo>
                    <a:lnTo>
                      <a:pt x="72320" y="43850"/>
                    </a:lnTo>
                    <a:cubicBezTo>
                      <a:pt x="76101" y="42769"/>
                      <a:pt x="78293" y="38827"/>
                      <a:pt x="77211" y="35045"/>
                    </a:cubicBezTo>
                    <a:cubicBezTo>
                      <a:pt x="76539" y="32678"/>
                      <a:pt x="74690" y="30829"/>
                      <a:pt x="72320" y="3015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0EC7802B-C2CC-4F06-9AA8-41FDAD94E9DB}"/>
                  </a:ext>
                </a:extLst>
              </p:cNvPr>
              <p:cNvSpPr/>
              <p:nvPr/>
            </p:nvSpPr>
            <p:spPr>
              <a:xfrm>
                <a:off x="7450098" y="2239768"/>
                <a:ext cx="75105" cy="344973"/>
              </a:xfrm>
              <a:custGeom>
                <a:avLst/>
                <a:gdLst>
                  <a:gd name="connsiteX0" fmla="*/ 71006 w 75105"/>
                  <a:gd name="connsiteY0" fmla="*/ 10287 h 344973"/>
                  <a:gd name="connsiteX1" fmla="*/ 28817 w 75105"/>
                  <a:gd name="connsiteY1" fmla="*/ 2890 h 344973"/>
                  <a:gd name="connsiteX2" fmla="*/ 20188 w 75105"/>
                  <a:gd name="connsiteY2" fmla="*/ 25492 h 344973"/>
                  <a:gd name="connsiteX3" fmla="*/ 28817 w 75105"/>
                  <a:gd name="connsiteY3" fmla="*/ 60558 h 344973"/>
                  <a:gd name="connsiteX4" fmla="*/ 29776 w 75105"/>
                  <a:gd name="connsiteY4" fmla="*/ 104527 h 344973"/>
                  <a:gd name="connsiteX5" fmla="*/ 7175 w 75105"/>
                  <a:gd name="connsiteY5" fmla="*/ 129731 h 344973"/>
                  <a:gd name="connsiteX6" fmla="*/ -16 w 75105"/>
                  <a:gd name="connsiteY6" fmla="*/ 136779 h 344973"/>
                  <a:gd name="connsiteX7" fmla="*/ 1833 w 75105"/>
                  <a:gd name="connsiteY7" fmla="*/ 141648 h 344973"/>
                  <a:gd name="connsiteX8" fmla="*/ 20188 w 75105"/>
                  <a:gd name="connsiteY8" fmla="*/ 201781 h 344973"/>
                  <a:gd name="connsiteX9" fmla="*/ 25804 w 75105"/>
                  <a:gd name="connsiteY9" fmla="*/ 334786 h 344973"/>
                  <a:gd name="connsiteX10" fmla="*/ 64568 w 75105"/>
                  <a:gd name="connsiteY10" fmla="*/ 344922 h 344973"/>
                  <a:gd name="connsiteX11" fmla="*/ 69458 w 75105"/>
                  <a:gd name="connsiteY11" fmla="*/ 336114 h 344973"/>
                  <a:gd name="connsiteX12" fmla="*/ 64568 w 75105"/>
                  <a:gd name="connsiteY12" fmla="*/ 331224 h 344973"/>
                  <a:gd name="connsiteX13" fmla="*/ 34570 w 75105"/>
                  <a:gd name="connsiteY13" fmla="*/ 324239 h 344973"/>
                  <a:gd name="connsiteX14" fmla="*/ 34570 w 75105"/>
                  <a:gd name="connsiteY14" fmla="*/ 204521 h 344973"/>
                  <a:gd name="connsiteX15" fmla="*/ 18544 w 75105"/>
                  <a:gd name="connsiteY15" fmla="*/ 140278 h 344973"/>
                  <a:gd name="connsiteX16" fmla="*/ 42241 w 75105"/>
                  <a:gd name="connsiteY16" fmla="*/ 112883 h 344973"/>
                  <a:gd name="connsiteX17" fmla="*/ 42241 w 75105"/>
                  <a:gd name="connsiteY17" fmla="*/ 56996 h 344973"/>
                  <a:gd name="connsiteX18" fmla="*/ 34296 w 75105"/>
                  <a:gd name="connsiteY18" fmla="*/ 25492 h 344973"/>
                  <a:gd name="connsiteX19" fmla="*/ 36351 w 75105"/>
                  <a:gd name="connsiteY19" fmla="*/ 16040 h 344973"/>
                  <a:gd name="connsiteX20" fmla="*/ 63747 w 75105"/>
                  <a:gd name="connsiteY20" fmla="*/ 23574 h 344973"/>
                  <a:gd name="connsiteX21" fmla="*/ 73472 w 75105"/>
                  <a:gd name="connsiteY21" fmla="*/ 21108 h 344973"/>
                  <a:gd name="connsiteX22" fmla="*/ 72568 w 75105"/>
                  <a:gd name="connsiteY22" fmla="*/ 11271 h 344973"/>
                  <a:gd name="connsiteX23" fmla="*/ 71006 w 75105"/>
                  <a:gd name="connsiteY23" fmla="*/ 10287 h 344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5105" h="344973">
                    <a:moveTo>
                      <a:pt x="71006" y="10287"/>
                    </a:moveTo>
                    <a:cubicBezTo>
                      <a:pt x="66486" y="7548"/>
                      <a:pt x="42789" y="-5876"/>
                      <a:pt x="28817" y="2890"/>
                    </a:cubicBezTo>
                    <a:cubicBezTo>
                      <a:pt x="21612" y="7963"/>
                      <a:pt x="18188" y="16903"/>
                      <a:pt x="20188" y="25492"/>
                    </a:cubicBezTo>
                    <a:cubicBezTo>
                      <a:pt x="21475" y="37515"/>
                      <a:pt x="24379" y="49312"/>
                      <a:pt x="28817" y="60558"/>
                    </a:cubicBezTo>
                    <a:cubicBezTo>
                      <a:pt x="34707" y="77269"/>
                      <a:pt x="38954" y="89186"/>
                      <a:pt x="29776" y="104527"/>
                    </a:cubicBezTo>
                    <a:cubicBezTo>
                      <a:pt x="16078" y="127676"/>
                      <a:pt x="6764" y="129731"/>
                      <a:pt x="7175" y="129731"/>
                    </a:cubicBezTo>
                    <a:cubicBezTo>
                      <a:pt x="3244" y="129690"/>
                      <a:pt x="25" y="132845"/>
                      <a:pt x="-16" y="136779"/>
                    </a:cubicBezTo>
                    <a:cubicBezTo>
                      <a:pt x="-44" y="138578"/>
                      <a:pt x="627" y="140318"/>
                      <a:pt x="1833" y="141648"/>
                    </a:cubicBezTo>
                    <a:cubicBezTo>
                      <a:pt x="15873" y="158363"/>
                      <a:pt x="22503" y="180074"/>
                      <a:pt x="20188" y="201781"/>
                    </a:cubicBezTo>
                    <a:cubicBezTo>
                      <a:pt x="16626" y="225341"/>
                      <a:pt x="8545" y="321910"/>
                      <a:pt x="25804" y="334786"/>
                    </a:cubicBezTo>
                    <a:cubicBezTo>
                      <a:pt x="37556" y="341635"/>
                      <a:pt x="50967" y="345141"/>
                      <a:pt x="64568" y="344922"/>
                    </a:cubicBezTo>
                    <a:cubicBezTo>
                      <a:pt x="68349" y="343840"/>
                      <a:pt x="70541" y="339895"/>
                      <a:pt x="69458" y="336114"/>
                    </a:cubicBezTo>
                    <a:cubicBezTo>
                      <a:pt x="68787" y="333745"/>
                      <a:pt x="66938" y="331896"/>
                      <a:pt x="64568" y="331224"/>
                    </a:cubicBezTo>
                    <a:cubicBezTo>
                      <a:pt x="54144" y="331471"/>
                      <a:pt x="43816" y="329060"/>
                      <a:pt x="34570" y="324239"/>
                    </a:cubicBezTo>
                    <a:cubicBezTo>
                      <a:pt x="27722" y="316431"/>
                      <a:pt x="27448" y="248216"/>
                      <a:pt x="34570" y="204521"/>
                    </a:cubicBezTo>
                    <a:cubicBezTo>
                      <a:pt x="37337" y="181862"/>
                      <a:pt x="31639" y="158980"/>
                      <a:pt x="18544" y="140278"/>
                    </a:cubicBezTo>
                    <a:cubicBezTo>
                      <a:pt x="28270" y="132905"/>
                      <a:pt x="36351" y="123571"/>
                      <a:pt x="42241" y="112883"/>
                    </a:cubicBezTo>
                    <a:cubicBezTo>
                      <a:pt x="54843" y="91925"/>
                      <a:pt x="48542" y="74118"/>
                      <a:pt x="42241" y="56996"/>
                    </a:cubicBezTo>
                    <a:cubicBezTo>
                      <a:pt x="38200" y="46896"/>
                      <a:pt x="35529" y="36300"/>
                      <a:pt x="34296" y="25492"/>
                    </a:cubicBezTo>
                    <a:cubicBezTo>
                      <a:pt x="34296" y="23163"/>
                      <a:pt x="34296" y="17547"/>
                      <a:pt x="36351" y="16040"/>
                    </a:cubicBezTo>
                    <a:cubicBezTo>
                      <a:pt x="41008" y="13027"/>
                      <a:pt x="55254" y="18506"/>
                      <a:pt x="63747" y="23574"/>
                    </a:cubicBezTo>
                    <a:cubicBezTo>
                      <a:pt x="67130" y="25485"/>
                      <a:pt x="71417" y="24399"/>
                      <a:pt x="73472" y="21108"/>
                    </a:cubicBezTo>
                    <a:cubicBezTo>
                      <a:pt x="75937" y="18143"/>
                      <a:pt x="75540" y="13738"/>
                      <a:pt x="72568" y="11271"/>
                    </a:cubicBezTo>
                    <a:cubicBezTo>
                      <a:pt x="72088" y="10875"/>
                      <a:pt x="71568" y="10545"/>
                      <a:pt x="71006" y="1028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27BA8A67-91CC-424E-9032-996DB94C827E}"/>
                  </a:ext>
                </a:extLst>
              </p:cNvPr>
              <p:cNvSpPr/>
              <p:nvPr/>
            </p:nvSpPr>
            <p:spPr>
              <a:xfrm>
                <a:off x="7538841" y="2317917"/>
                <a:ext cx="117662" cy="230608"/>
              </a:xfrm>
              <a:custGeom>
                <a:avLst/>
                <a:gdLst>
                  <a:gd name="connsiteX0" fmla="*/ 113488 w 117662"/>
                  <a:gd name="connsiteY0" fmla="*/ 490 h 230608"/>
                  <a:gd name="connsiteX1" fmla="*/ 104447 w 117662"/>
                  <a:gd name="connsiteY1" fmla="*/ 3640 h 230608"/>
                  <a:gd name="connsiteX2" fmla="*/ 41164 w 117662"/>
                  <a:gd name="connsiteY2" fmla="*/ 75005 h 230608"/>
                  <a:gd name="connsiteX3" fmla="*/ 35548 w 117662"/>
                  <a:gd name="connsiteY3" fmla="*/ 69800 h 230608"/>
                  <a:gd name="connsiteX4" fmla="*/ 42671 w 117662"/>
                  <a:gd name="connsiteY4" fmla="*/ 21310 h 230608"/>
                  <a:gd name="connsiteX5" fmla="*/ 38835 w 117662"/>
                  <a:gd name="connsiteY5" fmla="*/ 11996 h 230608"/>
                  <a:gd name="connsiteX6" fmla="*/ 29630 w 117662"/>
                  <a:gd name="connsiteY6" fmla="*/ 15577 h 230608"/>
                  <a:gd name="connsiteX7" fmla="*/ 29521 w 117662"/>
                  <a:gd name="connsiteY7" fmla="*/ 15831 h 230608"/>
                  <a:gd name="connsiteX8" fmla="*/ 22535 w 117662"/>
                  <a:gd name="connsiteY8" fmla="*/ 75690 h 230608"/>
                  <a:gd name="connsiteX9" fmla="*/ 36233 w 117662"/>
                  <a:gd name="connsiteY9" fmla="*/ 88429 h 230608"/>
                  <a:gd name="connsiteX10" fmla="*/ 91023 w 117662"/>
                  <a:gd name="connsiteY10" fmla="*/ 50760 h 230608"/>
                  <a:gd name="connsiteX11" fmla="*/ 75819 w 117662"/>
                  <a:gd name="connsiteY11" fmla="*/ 128153 h 230608"/>
                  <a:gd name="connsiteX12" fmla="*/ 13494 w 117662"/>
                  <a:gd name="connsiteY12" fmla="*/ 169246 h 230608"/>
                  <a:gd name="connsiteX13" fmla="*/ 2262 w 117662"/>
                  <a:gd name="connsiteY13" fmla="*/ 210339 h 230608"/>
                  <a:gd name="connsiteX14" fmla="*/ 41986 w 117662"/>
                  <a:gd name="connsiteY14" fmla="*/ 230337 h 230608"/>
                  <a:gd name="connsiteX15" fmla="*/ 47739 w 117662"/>
                  <a:gd name="connsiteY15" fmla="*/ 230337 h 230608"/>
                  <a:gd name="connsiteX16" fmla="*/ 86777 w 117662"/>
                  <a:gd name="connsiteY16" fmla="*/ 175547 h 230608"/>
                  <a:gd name="connsiteX17" fmla="*/ 88832 w 117662"/>
                  <a:gd name="connsiteY17" fmla="*/ 141165 h 230608"/>
                  <a:gd name="connsiteX18" fmla="*/ 88832 w 117662"/>
                  <a:gd name="connsiteY18" fmla="*/ 138700 h 230608"/>
                  <a:gd name="connsiteX19" fmla="*/ 107461 w 117662"/>
                  <a:gd name="connsiteY19" fmla="*/ 129659 h 230608"/>
                  <a:gd name="connsiteX20" fmla="*/ 111077 w 117662"/>
                  <a:gd name="connsiteY20" fmla="*/ 120468 h 230608"/>
                  <a:gd name="connsiteX21" fmla="*/ 111022 w 117662"/>
                  <a:gd name="connsiteY21" fmla="*/ 120345 h 230608"/>
                  <a:gd name="connsiteX22" fmla="*/ 101612 w 117662"/>
                  <a:gd name="connsiteY22" fmla="*/ 116767 h 230608"/>
                  <a:gd name="connsiteX23" fmla="*/ 101571 w 117662"/>
                  <a:gd name="connsiteY23" fmla="*/ 116783 h 230608"/>
                  <a:gd name="connsiteX24" fmla="*/ 91160 w 117662"/>
                  <a:gd name="connsiteY24" fmla="*/ 121715 h 230608"/>
                  <a:gd name="connsiteX25" fmla="*/ 117460 w 117662"/>
                  <a:gd name="connsiteY25" fmla="*/ 8572 h 230608"/>
                  <a:gd name="connsiteX26" fmla="*/ 113488 w 117662"/>
                  <a:gd name="connsiteY26" fmla="*/ 490 h 230608"/>
                  <a:gd name="connsiteX27" fmla="*/ 72395 w 117662"/>
                  <a:gd name="connsiteY27" fmla="*/ 173766 h 230608"/>
                  <a:gd name="connsiteX28" fmla="*/ 46643 w 117662"/>
                  <a:gd name="connsiteY28" fmla="*/ 214859 h 230608"/>
                  <a:gd name="connsiteX29" fmla="*/ 15138 w 117662"/>
                  <a:gd name="connsiteY29" fmla="*/ 203353 h 230608"/>
                  <a:gd name="connsiteX30" fmla="*/ 23494 w 117662"/>
                  <a:gd name="connsiteY30" fmla="*/ 178149 h 230608"/>
                  <a:gd name="connsiteX31" fmla="*/ 74312 w 117662"/>
                  <a:gd name="connsiteY31" fmla="*/ 145549 h 230608"/>
                  <a:gd name="connsiteX32" fmla="*/ 72805 w 117662"/>
                  <a:gd name="connsiteY32" fmla="*/ 173766 h 230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17662" h="230608">
                    <a:moveTo>
                      <a:pt x="113488" y="490"/>
                    </a:moveTo>
                    <a:cubicBezTo>
                      <a:pt x="110104" y="-877"/>
                      <a:pt x="106242" y="471"/>
                      <a:pt x="104447" y="3640"/>
                    </a:cubicBezTo>
                    <a:cubicBezTo>
                      <a:pt x="83627" y="41309"/>
                      <a:pt x="53081" y="78978"/>
                      <a:pt x="41164" y="75005"/>
                    </a:cubicBezTo>
                    <a:cubicBezTo>
                      <a:pt x="38643" y="74126"/>
                      <a:pt x="36616" y="72240"/>
                      <a:pt x="35548" y="69800"/>
                    </a:cubicBezTo>
                    <a:cubicBezTo>
                      <a:pt x="30480" y="58705"/>
                      <a:pt x="37191" y="34186"/>
                      <a:pt x="42671" y="21310"/>
                    </a:cubicBezTo>
                    <a:cubicBezTo>
                      <a:pt x="44109" y="17679"/>
                      <a:pt x="42410" y="13564"/>
                      <a:pt x="38835" y="11996"/>
                    </a:cubicBezTo>
                    <a:cubicBezTo>
                      <a:pt x="35301" y="10441"/>
                      <a:pt x="31178" y="12045"/>
                      <a:pt x="29630" y="15577"/>
                    </a:cubicBezTo>
                    <a:cubicBezTo>
                      <a:pt x="29589" y="15660"/>
                      <a:pt x="29548" y="15745"/>
                      <a:pt x="29521" y="15831"/>
                    </a:cubicBezTo>
                    <a:cubicBezTo>
                      <a:pt x="27877" y="19804"/>
                      <a:pt x="13357" y="55281"/>
                      <a:pt x="22535" y="75690"/>
                    </a:cubicBezTo>
                    <a:cubicBezTo>
                      <a:pt x="25151" y="81645"/>
                      <a:pt x="30110" y="86255"/>
                      <a:pt x="36233" y="88429"/>
                    </a:cubicBezTo>
                    <a:cubicBezTo>
                      <a:pt x="53492" y="94182"/>
                      <a:pt x="74312" y="73225"/>
                      <a:pt x="91023" y="50760"/>
                    </a:cubicBezTo>
                    <a:cubicBezTo>
                      <a:pt x="84517" y="76253"/>
                      <a:pt x="79435" y="102091"/>
                      <a:pt x="75819" y="128153"/>
                    </a:cubicBezTo>
                    <a:cubicBezTo>
                      <a:pt x="53314" y="139015"/>
                      <a:pt x="32342" y="152836"/>
                      <a:pt x="13494" y="169246"/>
                    </a:cubicBezTo>
                    <a:cubicBezTo>
                      <a:pt x="1331" y="179122"/>
                      <a:pt x="-3176" y="195655"/>
                      <a:pt x="2262" y="210339"/>
                    </a:cubicBezTo>
                    <a:cubicBezTo>
                      <a:pt x="10440" y="224214"/>
                      <a:pt x="25973" y="232036"/>
                      <a:pt x="41986" y="230337"/>
                    </a:cubicBezTo>
                    <a:lnTo>
                      <a:pt x="47739" y="230337"/>
                    </a:lnTo>
                    <a:cubicBezTo>
                      <a:pt x="84859" y="227735"/>
                      <a:pt x="85681" y="206777"/>
                      <a:pt x="86777" y="175547"/>
                    </a:cubicBezTo>
                    <a:cubicBezTo>
                      <a:pt x="86777" y="165684"/>
                      <a:pt x="86777" y="154452"/>
                      <a:pt x="88832" y="141165"/>
                    </a:cubicBezTo>
                    <a:cubicBezTo>
                      <a:pt x="88832" y="140344"/>
                      <a:pt x="88832" y="139522"/>
                      <a:pt x="88832" y="138700"/>
                    </a:cubicBezTo>
                    <a:cubicBezTo>
                      <a:pt x="99653" y="133221"/>
                      <a:pt x="107187" y="129796"/>
                      <a:pt x="107461" y="129659"/>
                    </a:cubicBezTo>
                    <a:cubicBezTo>
                      <a:pt x="110995" y="128125"/>
                      <a:pt x="112611" y="124002"/>
                      <a:pt x="111077" y="120468"/>
                    </a:cubicBezTo>
                    <a:cubicBezTo>
                      <a:pt x="111063" y="120427"/>
                      <a:pt x="111036" y="120386"/>
                      <a:pt x="111022" y="120345"/>
                    </a:cubicBezTo>
                    <a:cubicBezTo>
                      <a:pt x="109406" y="116756"/>
                      <a:pt x="105187" y="115155"/>
                      <a:pt x="101612" y="116767"/>
                    </a:cubicBezTo>
                    <a:cubicBezTo>
                      <a:pt x="101598" y="116772"/>
                      <a:pt x="101584" y="116778"/>
                      <a:pt x="101571" y="116783"/>
                    </a:cubicBezTo>
                    <a:lnTo>
                      <a:pt x="91160" y="121715"/>
                    </a:lnTo>
                    <a:cubicBezTo>
                      <a:pt x="97502" y="83477"/>
                      <a:pt x="106283" y="45686"/>
                      <a:pt x="117460" y="8572"/>
                    </a:cubicBezTo>
                    <a:cubicBezTo>
                      <a:pt x="118227" y="5276"/>
                      <a:pt x="116556" y="1899"/>
                      <a:pt x="113488" y="490"/>
                    </a:cubicBezTo>
                    <a:close/>
                    <a:moveTo>
                      <a:pt x="72395" y="173766"/>
                    </a:moveTo>
                    <a:cubicBezTo>
                      <a:pt x="71162" y="207188"/>
                      <a:pt x="70203" y="213489"/>
                      <a:pt x="46643" y="214859"/>
                    </a:cubicBezTo>
                    <a:cubicBezTo>
                      <a:pt x="30617" y="215955"/>
                      <a:pt x="19247" y="211709"/>
                      <a:pt x="15138" y="203353"/>
                    </a:cubicBezTo>
                    <a:cubicBezTo>
                      <a:pt x="12385" y="194025"/>
                      <a:pt x="15727" y="183984"/>
                      <a:pt x="23494" y="178149"/>
                    </a:cubicBezTo>
                    <a:cubicBezTo>
                      <a:pt x="39013" y="165218"/>
                      <a:pt x="56081" y="154260"/>
                      <a:pt x="74312" y="145549"/>
                    </a:cubicBezTo>
                    <a:cubicBezTo>
                      <a:pt x="73353" y="155959"/>
                      <a:pt x="73079" y="165273"/>
                      <a:pt x="72805" y="1737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0377659A-4B6E-4BF4-B15D-C0A733810167}"/>
                  </a:ext>
                </a:extLst>
              </p:cNvPr>
              <p:cNvSpPr/>
              <p:nvPr/>
            </p:nvSpPr>
            <p:spPr>
              <a:xfrm>
                <a:off x="7667540" y="2410634"/>
                <a:ext cx="89147" cy="82734"/>
              </a:xfrm>
              <a:custGeom>
                <a:avLst/>
                <a:gdLst>
                  <a:gd name="connsiteX0" fmla="*/ 76563 w 89147"/>
                  <a:gd name="connsiteY0" fmla="*/ 56667 h 82734"/>
                  <a:gd name="connsiteX1" fmla="*/ 62865 w 89147"/>
                  <a:gd name="connsiteY1" fmla="*/ 66803 h 82734"/>
                  <a:gd name="connsiteX2" fmla="*/ 63550 w 89147"/>
                  <a:gd name="connsiteY2" fmla="*/ 55708 h 82734"/>
                  <a:gd name="connsiteX3" fmla="*/ 59714 w 89147"/>
                  <a:gd name="connsiteY3" fmla="*/ 8999 h 82734"/>
                  <a:gd name="connsiteX4" fmla="*/ 47387 w 89147"/>
                  <a:gd name="connsiteY4" fmla="*/ -42 h 82734"/>
                  <a:gd name="connsiteX5" fmla="*/ 23553 w 89147"/>
                  <a:gd name="connsiteY5" fmla="*/ 22012 h 82734"/>
                  <a:gd name="connsiteX6" fmla="*/ 25744 w 89147"/>
                  <a:gd name="connsiteY6" fmla="*/ 10369 h 82734"/>
                  <a:gd name="connsiteX7" fmla="*/ 19991 w 89147"/>
                  <a:gd name="connsiteY7" fmla="*/ 2013 h 82734"/>
                  <a:gd name="connsiteX8" fmla="*/ 11773 w 89147"/>
                  <a:gd name="connsiteY8" fmla="*/ 7766 h 82734"/>
                  <a:gd name="connsiteX9" fmla="*/ 266 w 89147"/>
                  <a:gd name="connsiteY9" fmla="*/ 70913 h 82734"/>
                  <a:gd name="connsiteX10" fmla="*/ 5129 w 89147"/>
                  <a:gd name="connsiteY10" fmla="*/ 79748 h 82734"/>
                  <a:gd name="connsiteX11" fmla="*/ 13964 w 89147"/>
                  <a:gd name="connsiteY11" fmla="*/ 74885 h 82734"/>
                  <a:gd name="connsiteX12" fmla="*/ 46839 w 89147"/>
                  <a:gd name="connsiteY12" fmla="*/ 14889 h 82734"/>
                  <a:gd name="connsiteX13" fmla="*/ 49441 w 89147"/>
                  <a:gd name="connsiteY13" fmla="*/ 54612 h 82734"/>
                  <a:gd name="connsiteX14" fmla="*/ 53687 w 89147"/>
                  <a:gd name="connsiteY14" fmla="*/ 80775 h 82734"/>
                  <a:gd name="connsiteX15" fmla="*/ 59577 w 89147"/>
                  <a:gd name="connsiteY15" fmla="*/ 82693 h 82734"/>
                  <a:gd name="connsiteX16" fmla="*/ 64509 w 89147"/>
                  <a:gd name="connsiteY16" fmla="*/ 81734 h 82734"/>
                  <a:gd name="connsiteX17" fmla="*/ 87932 w 89147"/>
                  <a:gd name="connsiteY17" fmla="*/ 64612 h 82734"/>
                  <a:gd name="connsiteX18" fmla="*/ 86055 w 89147"/>
                  <a:gd name="connsiteY18" fmla="*/ 54914 h 82734"/>
                  <a:gd name="connsiteX19" fmla="*/ 86014 w 89147"/>
                  <a:gd name="connsiteY19" fmla="*/ 54886 h 82734"/>
                  <a:gd name="connsiteX20" fmla="*/ 76563 w 89147"/>
                  <a:gd name="connsiteY20" fmla="*/ 56667 h 82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9147" h="82734">
                    <a:moveTo>
                      <a:pt x="76563" y="56667"/>
                    </a:moveTo>
                    <a:cubicBezTo>
                      <a:pt x="72905" y="61119"/>
                      <a:pt x="68193" y="64598"/>
                      <a:pt x="62865" y="66803"/>
                    </a:cubicBezTo>
                    <a:cubicBezTo>
                      <a:pt x="62865" y="63653"/>
                      <a:pt x="62865" y="59270"/>
                      <a:pt x="63550" y="55708"/>
                    </a:cubicBezTo>
                    <a:cubicBezTo>
                      <a:pt x="66002" y="40052"/>
                      <a:pt x="64687" y="24044"/>
                      <a:pt x="59714" y="8999"/>
                    </a:cubicBezTo>
                    <a:cubicBezTo>
                      <a:pt x="57824" y="3760"/>
                      <a:pt x="52948" y="186"/>
                      <a:pt x="47387" y="-42"/>
                    </a:cubicBezTo>
                    <a:cubicBezTo>
                      <a:pt x="39716" y="-42"/>
                      <a:pt x="31360" y="9547"/>
                      <a:pt x="23553" y="22012"/>
                    </a:cubicBezTo>
                    <a:lnTo>
                      <a:pt x="25744" y="10369"/>
                    </a:lnTo>
                    <a:cubicBezTo>
                      <a:pt x="26333" y="6500"/>
                      <a:pt x="23813" y="2838"/>
                      <a:pt x="19991" y="2013"/>
                    </a:cubicBezTo>
                    <a:cubicBezTo>
                      <a:pt x="16142" y="1349"/>
                      <a:pt x="12471" y="3917"/>
                      <a:pt x="11773" y="7766"/>
                    </a:cubicBezTo>
                    <a:lnTo>
                      <a:pt x="266" y="70913"/>
                    </a:lnTo>
                    <a:cubicBezTo>
                      <a:pt x="-829" y="74693"/>
                      <a:pt x="1349" y="78652"/>
                      <a:pt x="5129" y="79748"/>
                    </a:cubicBezTo>
                    <a:cubicBezTo>
                      <a:pt x="8910" y="80843"/>
                      <a:pt x="12868" y="78665"/>
                      <a:pt x="13964" y="74885"/>
                    </a:cubicBezTo>
                    <a:cubicBezTo>
                      <a:pt x="21470" y="53174"/>
                      <a:pt x="32579" y="32901"/>
                      <a:pt x="46839" y="14889"/>
                    </a:cubicBezTo>
                    <a:cubicBezTo>
                      <a:pt x="50742" y="27751"/>
                      <a:pt x="51633" y="41353"/>
                      <a:pt x="49441" y="54612"/>
                    </a:cubicBezTo>
                    <a:cubicBezTo>
                      <a:pt x="48345" y="68310"/>
                      <a:pt x="47660" y="76392"/>
                      <a:pt x="53687" y="80775"/>
                    </a:cubicBezTo>
                    <a:cubicBezTo>
                      <a:pt x="55400" y="82035"/>
                      <a:pt x="57454" y="82706"/>
                      <a:pt x="59577" y="82693"/>
                    </a:cubicBezTo>
                    <a:cubicBezTo>
                      <a:pt x="61262" y="82679"/>
                      <a:pt x="62933" y="82350"/>
                      <a:pt x="64509" y="81734"/>
                    </a:cubicBezTo>
                    <a:cubicBezTo>
                      <a:pt x="73809" y="78419"/>
                      <a:pt x="81960" y="72474"/>
                      <a:pt x="87932" y="64612"/>
                    </a:cubicBezTo>
                    <a:cubicBezTo>
                      <a:pt x="90096" y="61420"/>
                      <a:pt x="89247" y="57078"/>
                      <a:pt x="86055" y="54914"/>
                    </a:cubicBezTo>
                    <a:cubicBezTo>
                      <a:pt x="86041" y="54900"/>
                      <a:pt x="86028" y="54900"/>
                      <a:pt x="86014" y="54886"/>
                    </a:cubicBezTo>
                    <a:cubicBezTo>
                      <a:pt x="82877" y="52941"/>
                      <a:pt x="78782" y="53708"/>
                      <a:pt x="76563" y="5666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1BF7B560-36BF-4CD2-B4FC-83F9D8E808F9}"/>
                  </a:ext>
                </a:extLst>
              </p:cNvPr>
              <p:cNvSpPr/>
              <p:nvPr/>
            </p:nvSpPr>
            <p:spPr>
              <a:xfrm>
                <a:off x="7773505" y="2243172"/>
                <a:ext cx="80201" cy="290061"/>
              </a:xfrm>
              <a:custGeom>
                <a:avLst/>
                <a:gdLst>
                  <a:gd name="connsiteX0" fmla="*/ 76618 w 80201"/>
                  <a:gd name="connsiteY0" fmla="*/ 112492 h 290061"/>
                  <a:gd name="connsiteX1" fmla="*/ 68536 w 80201"/>
                  <a:gd name="connsiteY1" fmla="*/ 114547 h 290061"/>
                  <a:gd name="connsiteX2" fmla="*/ 48236 w 80201"/>
                  <a:gd name="connsiteY2" fmla="*/ 117590 h 290061"/>
                  <a:gd name="connsiteX3" fmla="*/ 47031 w 80201"/>
                  <a:gd name="connsiteY3" fmla="*/ 116601 h 290061"/>
                  <a:gd name="connsiteX4" fmla="*/ 55523 w 80201"/>
                  <a:gd name="connsiteY4" fmla="*/ 71125 h 290061"/>
                  <a:gd name="connsiteX5" fmla="*/ 69221 w 80201"/>
                  <a:gd name="connsiteY5" fmla="*/ 25512 h 290061"/>
                  <a:gd name="connsiteX6" fmla="*/ 62098 w 80201"/>
                  <a:gd name="connsiteY6" fmla="*/ 1678 h 290061"/>
                  <a:gd name="connsiteX7" fmla="*/ 23060 w 80201"/>
                  <a:gd name="connsiteY7" fmla="*/ 16197 h 290061"/>
                  <a:gd name="connsiteX8" fmla="*/ 22238 w 80201"/>
                  <a:gd name="connsiteY8" fmla="*/ 26197 h 290061"/>
                  <a:gd name="connsiteX9" fmla="*/ 32374 w 80201"/>
                  <a:gd name="connsiteY9" fmla="*/ 26197 h 290061"/>
                  <a:gd name="connsiteX10" fmla="*/ 54975 w 80201"/>
                  <a:gd name="connsiteY10" fmla="*/ 13184 h 290061"/>
                  <a:gd name="connsiteX11" fmla="*/ 54975 w 80201"/>
                  <a:gd name="connsiteY11" fmla="*/ 22635 h 290061"/>
                  <a:gd name="connsiteX12" fmla="*/ 41278 w 80201"/>
                  <a:gd name="connsiteY12" fmla="*/ 65235 h 290061"/>
                  <a:gd name="connsiteX13" fmla="*/ 36894 w 80201"/>
                  <a:gd name="connsiteY13" fmla="*/ 126738 h 290061"/>
                  <a:gd name="connsiteX14" fmla="*/ 64975 w 80201"/>
                  <a:gd name="connsiteY14" fmla="*/ 132491 h 290061"/>
                  <a:gd name="connsiteX15" fmla="*/ 48948 w 80201"/>
                  <a:gd name="connsiteY15" fmla="*/ 248510 h 290061"/>
                  <a:gd name="connsiteX16" fmla="*/ 10047 w 80201"/>
                  <a:gd name="connsiteY16" fmla="*/ 275372 h 290061"/>
                  <a:gd name="connsiteX17" fmla="*/ 8677 w 80201"/>
                  <a:gd name="connsiteY17" fmla="*/ 275084 h 290061"/>
                  <a:gd name="connsiteX18" fmla="*/ 185 w 80201"/>
                  <a:gd name="connsiteY18" fmla="*/ 280426 h 290061"/>
                  <a:gd name="connsiteX19" fmla="*/ 5308 w 80201"/>
                  <a:gd name="connsiteY19" fmla="*/ 288864 h 290061"/>
                  <a:gd name="connsiteX20" fmla="*/ 5527 w 80201"/>
                  <a:gd name="connsiteY20" fmla="*/ 288919 h 290061"/>
                  <a:gd name="connsiteX21" fmla="*/ 15663 w 80201"/>
                  <a:gd name="connsiteY21" fmla="*/ 290014 h 290061"/>
                  <a:gd name="connsiteX22" fmla="*/ 62646 w 80201"/>
                  <a:gd name="connsiteY22" fmla="*/ 252346 h 290061"/>
                  <a:gd name="connsiteX23" fmla="*/ 80179 w 80201"/>
                  <a:gd name="connsiteY23" fmla="*/ 118930 h 290061"/>
                  <a:gd name="connsiteX24" fmla="*/ 76618 w 80201"/>
                  <a:gd name="connsiteY24" fmla="*/ 112492 h 290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201" h="290061">
                    <a:moveTo>
                      <a:pt x="76618" y="112492"/>
                    </a:moveTo>
                    <a:cubicBezTo>
                      <a:pt x="73755" y="111407"/>
                      <a:pt x="70522" y="112229"/>
                      <a:pt x="68536" y="114547"/>
                    </a:cubicBezTo>
                    <a:cubicBezTo>
                      <a:pt x="63769" y="120994"/>
                      <a:pt x="54674" y="122359"/>
                      <a:pt x="48236" y="117590"/>
                    </a:cubicBezTo>
                    <a:cubicBezTo>
                      <a:pt x="47812" y="117282"/>
                      <a:pt x="47414" y="116952"/>
                      <a:pt x="47031" y="116601"/>
                    </a:cubicBezTo>
                    <a:cubicBezTo>
                      <a:pt x="40182" y="110848"/>
                      <a:pt x="48401" y="89206"/>
                      <a:pt x="55523" y="71125"/>
                    </a:cubicBezTo>
                    <a:cubicBezTo>
                      <a:pt x="61619" y="56422"/>
                      <a:pt x="66208" y="41139"/>
                      <a:pt x="69221" y="25512"/>
                    </a:cubicBezTo>
                    <a:cubicBezTo>
                      <a:pt x="71002" y="13321"/>
                      <a:pt x="69221" y="5376"/>
                      <a:pt x="62098" y="1678"/>
                    </a:cubicBezTo>
                    <a:cubicBezTo>
                      <a:pt x="50044" y="-5034"/>
                      <a:pt x="30730" y="9622"/>
                      <a:pt x="23060" y="16197"/>
                    </a:cubicBezTo>
                    <a:cubicBezTo>
                      <a:pt x="20087" y="18739"/>
                      <a:pt x="19718" y="23204"/>
                      <a:pt x="22238" y="26197"/>
                    </a:cubicBezTo>
                    <a:cubicBezTo>
                      <a:pt x="25060" y="28946"/>
                      <a:pt x="29553" y="28946"/>
                      <a:pt x="32374" y="26197"/>
                    </a:cubicBezTo>
                    <a:cubicBezTo>
                      <a:pt x="38716" y="20063"/>
                      <a:pt x="46483" y="15593"/>
                      <a:pt x="54975" y="13184"/>
                    </a:cubicBezTo>
                    <a:cubicBezTo>
                      <a:pt x="54975" y="13184"/>
                      <a:pt x="56208" y="15101"/>
                      <a:pt x="54975" y="22635"/>
                    </a:cubicBezTo>
                    <a:cubicBezTo>
                      <a:pt x="51880" y="37266"/>
                      <a:pt x="47291" y="51540"/>
                      <a:pt x="41278" y="65235"/>
                    </a:cubicBezTo>
                    <a:cubicBezTo>
                      <a:pt x="31141" y="91809"/>
                      <a:pt x="22375" y="114684"/>
                      <a:pt x="36894" y="126738"/>
                    </a:cubicBezTo>
                    <a:cubicBezTo>
                      <a:pt x="44428" y="133789"/>
                      <a:pt x="55277" y="136014"/>
                      <a:pt x="64975" y="132491"/>
                    </a:cubicBezTo>
                    <a:cubicBezTo>
                      <a:pt x="62578" y="171514"/>
                      <a:pt x="57222" y="210294"/>
                      <a:pt x="48948" y="248510"/>
                    </a:cubicBezTo>
                    <a:cubicBezTo>
                      <a:pt x="45620" y="266673"/>
                      <a:pt x="28210" y="278686"/>
                      <a:pt x="10047" y="275372"/>
                    </a:cubicBezTo>
                    <a:cubicBezTo>
                      <a:pt x="9595" y="275276"/>
                      <a:pt x="9129" y="275193"/>
                      <a:pt x="8677" y="275084"/>
                    </a:cubicBezTo>
                    <a:cubicBezTo>
                      <a:pt x="4856" y="274235"/>
                      <a:pt x="1075" y="276618"/>
                      <a:pt x="185" y="280426"/>
                    </a:cubicBezTo>
                    <a:cubicBezTo>
                      <a:pt x="-733" y="284179"/>
                      <a:pt x="1568" y="287960"/>
                      <a:pt x="5308" y="288864"/>
                    </a:cubicBezTo>
                    <a:cubicBezTo>
                      <a:pt x="5390" y="288891"/>
                      <a:pt x="5458" y="288905"/>
                      <a:pt x="5527" y="288919"/>
                    </a:cubicBezTo>
                    <a:cubicBezTo>
                      <a:pt x="8855" y="289672"/>
                      <a:pt x="12252" y="290042"/>
                      <a:pt x="15663" y="290014"/>
                    </a:cubicBezTo>
                    <a:cubicBezTo>
                      <a:pt x="38333" y="290357"/>
                      <a:pt x="58044" y="274550"/>
                      <a:pt x="62646" y="252346"/>
                    </a:cubicBezTo>
                    <a:cubicBezTo>
                      <a:pt x="71851" y="208376"/>
                      <a:pt x="77714" y="163780"/>
                      <a:pt x="80179" y="118930"/>
                    </a:cubicBezTo>
                    <a:cubicBezTo>
                      <a:pt x="80275" y="116289"/>
                      <a:pt x="78905" y="113811"/>
                      <a:pt x="76618" y="1124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8C7958D5-3F82-4D30-BAED-A7A9E3746279}"/>
                  </a:ext>
                </a:extLst>
              </p:cNvPr>
              <p:cNvSpPr/>
              <p:nvPr/>
            </p:nvSpPr>
            <p:spPr>
              <a:xfrm>
                <a:off x="7892055" y="2360911"/>
                <a:ext cx="71638" cy="14245"/>
              </a:xfrm>
              <a:custGeom>
                <a:avLst/>
                <a:gdLst>
                  <a:gd name="connsiteX0" fmla="*/ 7106 w 71638"/>
                  <a:gd name="connsiteY0" fmla="*/ 14204 h 14245"/>
                  <a:gd name="connsiteX1" fmla="*/ 64499 w 71638"/>
                  <a:gd name="connsiteY1" fmla="*/ 14204 h 14245"/>
                  <a:gd name="connsiteX2" fmla="*/ 71622 w 71638"/>
                  <a:gd name="connsiteY2" fmla="*/ 7081 h 14245"/>
                  <a:gd name="connsiteX3" fmla="*/ 64499 w 71638"/>
                  <a:gd name="connsiteY3" fmla="*/ -42 h 14245"/>
                  <a:gd name="connsiteX4" fmla="*/ 7106 w 71638"/>
                  <a:gd name="connsiteY4" fmla="*/ -42 h 14245"/>
                  <a:gd name="connsiteX5" fmla="*/ -17 w 71638"/>
                  <a:gd name="connsiteY5" fmla="*/ 7081 h 14245"/>
                  <a:gd name="connsiteX6" fmla="*/ 7106 w 71638"/>
                  <a:gd name="connsiteY6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1638" h="14245">
                    <a:moveTo>
                      <a:pt x="7106" y="14204"/>
                    </a:moveTo>
                    <a:lnTo>
                      <a:pt x="64499" y="14204"/>
                    </a:lnTo>
                    <a:cubicBezTo>
                      <a:pt x="68430" y="14204"/>
                      <a:pt x="71622" y="11015"/>
                      <a:pt x="71622" y="7081"/>
                    </a:cubicBezTo>
                    <a:cubicBezTo>
                      <a:pt x="71622" y="3147"/>
                      <a:pt x="68430" y="-42"/>
                      <a:pt x="64499" y="-42"/>
                    </a:cubicBezTo>
                    <a:lnTo>
                      <a:pt x="7106" y="-42"/>
                    </a:lnTo>
                    <a:cubicBezTo>
                      <a:pt x="3202" y="31"/>
                      <a:pt x="51" y="3177"/>
                      <a:pt x="-17" y="7081"/>
                    </a:cubicBezTo>
                    <a:cubicBezTo>
                      <a:pt x="-17" y="11015"/>
                      <a:pt x="3175" y="14204"/>
                      <a:pt x="7106" y="142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0DBE7AD3-E49F-4008-BFE5-9C3D467ACB18}"/>
                  </a:ext>
                </a:extLst>
              </p:cNvPr>
              <p:cNvSpPr/>
              <p:nvPr/>
            </p:nvSpPr>
            <p:spPr>
              <a:xfrm>
                <a:off x="7880438" y="2380031"/>
                <a:ext cx="82871" cy="28684"/>
              </a:xfrm>
              <a:custGeom>
                <a:avLst/>
                <a:gdLst>
                  <a:gd name="connsiteX0" fmla="*/ 5848 w 82871"/>
                  <a:gd name="connsiteY0" fmla="*/ 14945 h 28684"/>
                  <a:gd name="connsiteX1" fmla="*/ 74336 w 82871"/>
                  <a:gd name="connsiteY1" fmla="*/ 28643 h 28684"/>
                  <a:gd name="connsiteX2" fmla="*/ 75706 w 82871"/>
                  <a:gd name="connsiteY2" fmla="*/ 28643 h 28684"/>
                  <a:gd name="connsiteX3" fmla="*/ 82692 w 82871"/>
                  <a:gd name="connsiteY3" fmla="*/ 22890 h 28684"/>
                  <a:gd name="connsiteX4" fmla="*/ 77363 w 82871"/>
                  <a:gd name="connsiteY4" fmla="*/ 14567 h 28684"/>
                  <a:gd name="connsiteX5" fmla="*/ 77213 w 82871"/>
                  <a:gd name="connsiteY5" fmla="*/ 14534 h 28684"/>
                  <a:gd name="connsiteX6" fmla="*/ 8724 w 82871"/>
                  <a:gd name="connsiteY6" fmla="*/ 152 h 28684"/>
                  <a:gd name="connsiteX7" fmla="*/ 464 w 82871"/>
                  <a:gd name="connsiteY7" fmla="*/ 5201 h 28684"/>
                  <a:gd name="connsiteX8" fmla="*/ 368 w 82871"/>
                  <a:gd name="connsiteY8" fmla="*/ 5631 h 28684"/>
                  <a:gd name="connsiteX9" fmla="*/ 4807 w 82871"/>
                  <a:gd name="connsiteY9" fmla="*/ 14674 h 28684"/>
                  <a:gd name="connsiteX10" fmla="*/ 5848 w 82871"/>
                  <a:gd name="connsiteY10" fmla="*/ 14945 h 28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2871" h="28684">
                    <a:moveTo>
                      <a:pt x="5848" y="14945"/>
                    </a:moveTo>
                    <a:lnTo>
                      <a:pt x="74336" y="28643"/>
                    </a:lnTo>
                    <a:lnTo>
                      <a:pt x="75706" y="28643"/>
                    </a:lnTo>
                    <a:cubicBezTo>
                      <a:pt x="79117" y="28642"/>
                      <a:pt x="82034" y="26231"/>
                      <a:pt x="82692" y="22890"/>
                    </a:cubicBezTo>
                    <a:cubicBezTo>
                      <a:pt x="83514" y="19122"/>
                      <a:pt x="81144" y="15396"/>
                      <a:pt x="77363" y="14567"/>
                    </a:cubicBezTo>
                    <a:cubicBezTo>
                      <a:pt x="77322" y="14555"/>
                      <a:pt x="77267" y="14544"/>
                      <a:pt x="77213" y="14534"/>
                    </a:cubicBezTo>
                    <a:lnTo>
                      <a:pt x="8724" y="152"/>
                    </a:lnTo>
                    <a:cubicBezTo>
                      <a:pt x="5053" y="-737"/>
                      <a:pt x="1341" y="1523"/>
                      <a:pt x="464" y="5201"/>
                    </a:cubicBezTo>
                    <a:cubicBezTo>
                      <a:pt x="423" y="5343"/>
                      <a:pt x="396" y="5486"/>
                      <a:pt x="368" y="5631"/>
                    </a:cubicBezTo>
                    <a:cubicBezTo>
                      <a:pt x="-905" y="9353"/>
                      <a:pt x="1081" y="13402"/>
                      <a:pt x="4807" y="14674"/>
                    </a:cubicBezTo>
                    <a:cubicBezTo>
                      <a:pt x="5149" y="14791"/>
                      <a:pt x="5491" y="14881"/>
                      <a:pt x="5848" y="1494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155590A8-2F77-4CFE-9C6C-513C88A903F8}"/>
                  </a:ext>
                </a:extLst>
              </p:cNvPr>
              <p:cNvSpPr/>
              <p:nvPr/>
            </p:nvSpPr>
            <p:spPr>
              <a:xfrm>
                <a:off x="7846333" y="2455733"/>
                <a:ext cx="100144" cy="151873"/>
              </a:xfrm>
              <a:custGeom>
                <a:avLst/>
                <a:gdLst>
                  <a:gd name="connsiteX0" fmla="*/ 94195 w 100144"/>
                  <a:gd name="connsiteY0" fmla="*/ 61 h 151873"/>
                  <a:gd name="connsiteX1" fmla="*/ 85976 w 100144"/>
                  <a:gd name="connsiteY1" fmla="*/ 5814 h 151873"/>
                  <a:gd name="connsiteX2" fmla="*/ 77347 w 100144"/>
                  <a:gd name="connsiteY2" fmla="*/ 58140 h 151873"/>
                  <a:gd name="connsiteX3" fmla="*/ 49951 w 100144"/>
                  <a:gd name="connsiteY3" fmla="*/ 43072 h 151873"/>
                  <a:gd name="connsiteX4" fmla="*/ 18446 w 100144"/>
                  <a:gd name="connsiteY4" fmla="*/ 63345 h 151873"/>
                  <a:gd name="connsiteX5" fmla="*/ 8721 w 100144"/>
                  <a:gd name="connsiteY5" fmla="*/ 147038 h 151873"/>
                  <a:gd name="connsiteX6" fmla="*/ 19953 w 100144"/>
                  <a:gd name="connsiteY6" fmla="*/ 151695 h 151873"/>
                  <a:gd name="connsiteX7" fmla="*/ 31322 w 100144"/>
                  <a:gd name="connsiteY7" fmla="*/ 147723 h 151873"/>
                  <a:gd name="connsiteX8" fmla="*/ 69676 w 100144"/>
                  <a:gd name="connsiteY8" fmla="*/ 105123 h 151873"/>
                  <a:gd name="connsiteX9" fmla="*/ 63238 w 100144"/>
                  <a:gd name="connsiteY9" fmla="*/ 143613 h 151873"/>
                  <a:gd name="connsiteX10" fmla="*/ 68991 w 100144"/>
                  <a:gd name="connsiteY10" fmla="*/ 151832 h 151873"/>
                  <a:gd name="connsiteX11" fmla="*/ 70224 w 100144"/>
                  <a:gd name="connsiteY11" fmla="*/ 151832 h 151873"/>
                  <a:gd name="connsiteX12" fmla="*/ 77210 w 100144"/>
                  <a:gd name="connsiteY12" fmla="*/ 145942 h 151873"/>
                  <a:gd name="connsiteX13" fmla="*/ 100085 w 100144"/>
                  <a:gd name="connsiteY13" fmla="*/ 7732 h 151873"/>
                  <a:gd name="connsiteX14" fmla="*/ 94195 w 100144"/>
                  <a:gd name="connsiteY14" fmla="*/ 61 h 151873"/>
                  <a:gd name="connsiteX15" fmla="*/ 22967 w 100144"/>
                  <a:gd name="connsiteY15" fmla="*/ 136080 h 151873"/>
                  <a:gd name="connsiteX16" fmla="*/ 18446 w 100144"/>
                  <a:gd name="connsiteY16" fmla="*/ 136080 h 151873"/>
                  <a:gd name="connsiteX17" fmla="*/ 30090 w 100144"/>
                  <a:gd name="connsiteY17" fmla="*/ 70604 h 151873"/>
                  <a:gd name="connsiteX18" fmla="*/ 48718 w 100144"/>
                  <a:gd name="connsiteY18" fmla="*/ 56907 h 151873"/>
                  <a:gd name="connsiteX19" fmla="*/ 48718 w 100144"/>
                  <a:gd name="connsiteY19" fmla="*/ 56907 h 151873"/>
                  <a:gd name="connsiteX20" fmla="*/ 72553 w 100144"/>
                  <a:gd name="connsiteY20" fmla="*/ 75262 h 151873"/>
                  <a:gd name="connsiteX21" fmla="*/ 22967 w 100144"/>
                  <a:gd name="connsiteY21" fmla="*/ 136080 h 151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0144" h="151873">
                    <a:moveTo>
                      <a:pt x="94195" y="61"/>
                    </a:moveTo>
                    <a:cubicBezTo>
                      <a:pt x="90346" y="-596"/>
                      <a:pt x="86675" y="1965"/>
                      <a:pt x="85976" y="5814"/>
                    </a:cubicBezTo>
                    <a:lnTo>
                      <a:pt x="77347" y="58140"/>
                    </a:lnTo>
                    <a:cubicBezTo>
                      <a:pt x="70553" y="49702"/>
                      <a:pt x="60718" y="44291"/>
                      <a:pt x="49951" y="43072"/>
                    </a:cubicBezTo>
                    <a:cubicBezTo>
                      <a:pt x="36555" y="43620"/>
                      <a:pt x="24501" y="51373"/>
                      <a:pt x="18446" y="63345"/>
                    </a:cubicBezTo>
                    <a:cubicBezTo>
                      <a:pt x="-3744" y="96630"/>
                      <a:pt x="-4566" y="134162"/>
                      <a:pt x="8721" y="147038"/>
                    </a:cubicBezTo>
                    <a:cubicBezTo>
                      <a:pt x="11694" y="150024"/>
                      <a:pt x="15734" y="151695"/>
                      <a:pt x="19953" y="151695"/>
                    </a:cubicBezTo>
                    <a:cubicBezTo>
                      <a:pt x="24063" y="151544"/>
                      <a:pt x="28021" y="150161"/>
                      <a:pt x="31322" y="147723"/>
                    </a:cubicBezTo>
                    <a:cubicBezTo>
                      <a:pt x="45828" y="135175"/>
                      <a:pt x="58718" y="120861"/>
                      <a:pt x="69676" y="105123"/>
                    </a:cubicBezTo>
                    <a:lnTo>
                      <a:pt x="63238" y="143613"/>
                    </a:lnTo>
                    <a:cubicBezTo>
                      <a:pt x="62580" y="147462"/>
                      <a:pt x="65142" y="151133"/>
                      <a:pt x="68991" y="151832"/>
                    </a:cubicBezTo>
                    <a:lnTo>
                      <a:pt x="70224" y="151832"/>
                    </a:lnTo>
                    <a:cubicBezTo>
                      <a:pt x="73676" y="151818"/>
                      <a:pt x="76607" y="149339"/>
                      <a:pt x="77210" y="145942"/>
                    </a:cubicBezTo>
                    <a:lnTo>
                      <a:pt x="100085" y="7732"/>
                    </a:lnTo>
                    <a:cubicBezTo>
                      <a:pt x="100496" y="4006"/>
                      <a:pt x="97893" y="623"/>
                      <a:pt x="94195" y="61"/>
                    </a:cubicBezTo>
                    <a:close/>
                    <a:moveTo>
                      <a:pt x="22967" y="136080"/>
                    </a:moveTo>
                    <a:cubicBezTo>
                      <a:pt x="19953" y="138134"/>
                      <a:pt x="19131" y="137449"/>
                      <a:pt x="18446" y="136080"/>
                    </a:cubicBezTo>
                    <a:cubicBezTo>
                      <a:pt x="11598" y="129368"/>
                      <a:pt x="10776" y="99507"/>
                      <a:pt x="30090" y="70604"/>
                    </a:cubicBezTo>
                    <a:cubicBezTo>
                      <a:pt x="36254" y="61290"/>
                      <a:pt x="42555" y="56907"/>
                      <a:pt x="48718" y="56907"/>
                    </a:cubicBezTo>
                    <a:lnTo>
                      <a:pt x="48718" y="56907"/>
                    </a:lnTo>
                    <a:cubicBezTo>
                      <a:pt x="58307" y="56907"/>
                      <a:pt x="67758" y="68276"/>
                      <a:pt x="72553" y="75262"/>
                    </a:cubicBezTo>
                    <a:cubicBezTo>
                      <a:pt x="58540" y="97466"/>
                      <a:pt x="41883" y="117875"/>
                      <a:pt x="22967" y="136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719EBC0A-BF89-47CD-8F15-D4A36C376662}"/>
                  </a:ext>
                </a:extLst>
              </p:cNvPr>
              <p:cNvSpPr/>
              <p:nvPr/>
            </p:nvSpPr>
            <p:spPr>
              <a:xfrm>
                <a:off x="7943770" y="2469481"/>
                <a:ext cx="82662" cy="138126"/>
              </a:xfrm>
              <a:custGeom>
                <a:avLst/>
                <a:gdLst>
                  <a:gd name="connsiteX0" fmla="*/ 52918 w 82662"/>
                  <a:gd name="connsiteY0" fmla="*/ 12 h 138126"/>
                  <a:gd name="connsiteX1" fmla="*/ 34974 w 82662"/>
                  <a:gd name="connsiteY1" fmla="*/ 16175 h 138126"/>
                  <a:gd name="connsiteX2" fmla="*/ 30043 w 82662"/>
                  <a:gd name="connsiteY2" fmla="*/ 45077 h 138126"/>
                  <a:gd name="connsiteX3" fmla="*/ 4840 w 82662"/>
                  <a:gd name="connsiteY3" fmla="*/ 49734 h 138126"/>
                  <a:gd name="connsiteX4" fmla="*/ 319 w 82662"/>
                  <a:gd name="connsiteY4" fmla="*/ 58638 h 138126"/>
                  <a:gd name="connsiteX5" fmla="*/ 9319 w 82662"/>
                  <a:gd name="connsiteY5" fmla="*/ 63172 h 138126"/>
                  <a:gd name="connsiteX6" fmla="*/ 9360 w 82662"/>
                  <a:gd name="connsiteY6" fmla="*/ 63158 h 138126"/>
                  <a:gd name="connsiteX7" fmla="*/ 29769 w 82662"/>
                  <a:gd name="connsiteY7" fmla="*/ 59323 h 138126"/>
                  <a:gd name="connsiteX8" fmla="*/ 29769 w 82662"/>
                  <a:gd name="connsiteY8" fmla="*/ 61925 h 138126"/>
                  <a:gd name="connsiteX9" fmla="*/ 14565 w 82662"/>
                  <a:gd name="connsiteY9" fmla="*/ 125209 h 138126"/>
                  <a:gd name="connsiteX10" fmla="*/ 12825 w 82662"/>
                  <a:gd name="connsiteY10" fmla="*/ 134934 h 138126"/>
                  <a:gd name="connsiteX11" fmla="*/ 12921 w 82662"/>
                  <a:gd name="connsiteY11" fmla="*/ 135071 h 138126"/>
                  <a:gd name="connsiteX12" fmla="*/ 18674 w 82662"/>
                  <a:gd name="connsiteY12" fmla="*/ 138084 h 138126"/>
                  <a:gd name="connsiteX13" fmla="*/ 22784 w 82662"/>
                  <a:gd name="connsiteY13" fmla="*/ 136852 h 138126"/>
                  <a:gd name="connsiteX14" fmla="*/ 44015 w 82662"/>
                  <a:gd name="connsiteY14" fmla="*/ 62062 h 138126"/>
                  <a:gd name="connsiteX15" fmla="*/ 44015 w 82662"/>
                  <a:gd name="connsiteY15" fmla="*/ 60556 h 138126"/>
                  <a:gd name="connsiteX16" fmla="*/ 51001 w 82662"/>
                  <a:gd name="connsiteY16" fmla="*/ 64254 h 138126"/>
                  <a:gd name="connsiteX17" fmla="*/ 60685 w 82662"/>
                  <a:gd name="connsiteY17" fmla="*/ 64569 h 138126"/>
                  <a:gd name="connsiteX18" fmla="*/ 61000 w 82662"/>
                  <a:gd name="connsiteY18" fmla="*/ 64254 h 138126"/>
                  <a:gd name="connsiteX19" fmla="*/ 61315 w 82662"/>
                  <a:gd name="connsiteY19" fmla="*/ 54570 h 138126"/>
                  <a:gd name="connsiteX20" fmla="*/ 61000 w 82662"/>
                  <a:gd name="connsiteY20" fmla="*/ 54255 h 138126"/>
                  <a:gd name="connsiteX21" fmla="*/ 44426 w 82662"/>
                  <a:gd name="connsiteY21" fmla="*/ 46036 h 138126"/>
                  <a:gd name="connsiteX22" fmla="*/ 48124 w 82662"/>
                  <a:gd name="connsiteY22" fmla="*/ 21928 h 138126"/>
                  <a:gd name="connsiteX23" fmla="*/ 55658 w 82662"/>
                  <a:gd name="connsiteY23" fmla="*/ 13983 h 138126"/>
                  <a:gd name="connsiteX24" fmla="*/ 71136 w 82662"/>
                  <a:gd name="connsiteY24" fmla="*/ 21243 h 138126"/>
                  <a:gd name="connsiteX25" fmla="*/ 81136 w 82662"/>
                  <a:gd name="connsiteY25" fmla="*/ 20024 h 138126"/>
                  <a:gd name="connsiteX26" fmla="*/ 81136 w 82662"/>
                  <a:gd name="connsiteY26" fmla="*/ 11244 h 138126"/>
                  <a:gd name="connsiteX27" fmla="*/ 52918 w 82662"/>
                  <a:gd name="connsiteY27" fmla="*/ 12 h 13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82662" h="138126">
                    <a:moveTo>
                      <a:pt x="52918" y="12"/>
                    </a:moveTo>
                    <a:cubicBezTo>
                      <a:pt x="44590" y="2025"/>
                      <a:pt x="37837" y="8107"/>
                      <a:pt x="34974" y="16175"/>
                    </a:cubicBezTo>
                    <a:cubicBezTo>
                      <a:pt x="31714" y="25462"/>
                      <a:pt x="30057" y="35228"/>
                      <a:pt x="30043" y="45077"/>
                    </a:cubicBezTo>
                    <a:cubicBezTo>
                      <a:pt x="21468" y="45488"/>
                      <a:pt x="12990" y="47063"/>
                      <a:pt x="4840" y="49734"/>
                    </a:cubicBezTo>
                    <a:cubicBezTo>
                      <a:pt x="1155" y="50967"/>
                      <a:pt x="-859" y="54939"/>
                      <a:pt x="319" y="58638"/>
                    </a:cubicBezTo>
                    <a:cubicBezTo>
                      <a:pt x="1552" y="62377"/>
                      <a:pt x="5579" y="64405"/>
                      <a:pt x="9319" y="63172"/>
                    </a:cubicBezTo>
                    <a:cubicBezTo>
                      <a:pt x="9332" y="63172"/>
                      <a:pt x="9346" y="63158"/>
                      <a:pt x="9360" y="63158"/>
                    </a:cubicBezTo>
                    <a:cubicBezTo>
                      <a:pt x="15989" y="61076"/>
                      <a:pt x="22838" y="59788"/>
                      <a:pt x="29769" y="59323"/>
                    </a:cubicBezTo>
                    <a:cubicBezTo>
                      <a:pt x="29701" y="60186"/>
                      <a:pt x="29701" y="61062"/>
                      <a:pt x="29769" y="61925"/>
                    </a:cubicBezTo>
                    <a:cubicBezTo>
                      <a:pt x="29769" y="86718"/>
                      <a:pt x="29769" y="114935"/>
                      <a:pt x="14565" y="125209"/>
                    </a:cubicBezTo>
                    <a:cubicBezTo>
                      <a:pt x="11401" y="127414"/>
                      <a:pt x="10620" y="131770"/>
                      <a:pt x="12825" y="134934"/>
                    </a:cubicBezTo>
                    <a:cubicBezTo>
                      <a:pt x="12853" y="134975"/>
                      <a:pt x="12894" y="135030"/>
                      <a:pt x="12921" y="135071"/>
                    </a:cubicBezTo>
                    <a:cubicBezTo>
                      <a:pt x="14209" y="136975"/>
                      <a:pt x="16373" y="138112"/>
                      <a:pt x="18674" y="138084"/>
                    </a:cubicBezTo>
                    <a:cubicBezTo>
                      <a:pt x="20140" y="138098"/>
                      <a:pt x="21564" y="137674"/>
                      <a:pt x="22784" y="136852"/>
                    </a:cubicBezTo>
                    <a:cubicBezTo>
                      <a:pt x="43467" y="122469"/>
                      <a:pt x="43741" y="90280"/>
                      <a:pt x="44015" y="62062"/>
                    </a:cubicBezTo>
                    <a:lnTo>
                      <a:pt x="44015" y="60556"/>
                    </a:lnTo>
                    <a:cubicBezTo>
                      <a:pt x="46617" y="61199"/>
                      <a:pt x="49015" y="62473"/>
                      <a:pt x="51001" y="64254"/>
                    </a:cubicBezTo>
                    <a:cubicBezTo>
                      <a:pt x="53590" y="67021"/>
                      <a:pt x="57918" y="67158"/>
                      <a:pt x="60685" y="64569"/>
                    </a:cubicBezTo>
                    <a:cubicBezTo>
                      <a:pt x="60795" y="64473"/>
                      <a:pt x="60904" y="64363"/>
                      <a:pt x="61000" y="64254"/>
                    </a:cubicBezTo>
                    <a:cubicBezTo>
                      <a:pt x="63767" y="61665"/>
                      <a:pt x="63904" y="57337"/>
                      <a:pt x="61315" y="54570"/>
                    </a:cubicBezTo>
                    <a:cubicBezTo>
                      <a:pt x="61219" y="54460"/>
                      <a:pt x="61110" y="54350"/>
                      <a:pt x="61000" y="54255"/>
                    </a:cubicBezTo>
                    <a:cubicBezTo>
                      <a:pt x="56411" y="49926"/>
                      <a:pt x="50645" y="47077"/>
                      <a:pt x="44426" y="46036"/>
                    </a:cubicBezTo>
                    <a:cubicBezTo>
                      <a:pt x="44330" y="37858"/>
                      <a:pt x="45577" y="29708"/>
                      <a:pt x="48124" y="21928"/>
                    </a:cubicBezTo>
                    <a:cubicBezTo>
                      <a:pt x="50316" y="17271"/>
                      <a:pt x="52782" y="14531"/>
                      <a:pt x="55658" y="13983"/>
                    </a:cubicBezTo>
                    <a:cubicBezTo>
                      <a:pt x="61137" y="13024"/>
                      <a:pt x="69356" y="19051"/>
                      <a:pt x="71136" y="21243"/>
                    </a:cubicBezTo>
                    <a:cubicBezTo>
                      <a:pt x="74232" y="23668"/>
                      <a:pt x="78711" y="23120"/>
                      <a:pt x="81136" y="20024"/>
                    </a:cubicBezTo>
                    <a:cubicBezTo>
                      <a:pt x="83149" y="17449"/>
                      <a:pt x="83149" y="13819"/>
                      <a:pt x="81136" y="11244"/>
                    </a:cubicBezTo>
                    <a:cubicBezTo>
                      <a:pt x="73835" y="3546"/>
                      <a:pt x="63520" y="-564"/>
                      <a:pt x="52918" y="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878B232-6934-42A7-BA78-39BB9A0EDCD3}"/>
                  </a:ext>
                </a:extLst>
              </p:cNvPr>
              <p:cNvSpPr/>
              <p:nvPr/>
            </p:nvSpPr>
            <p:spPr>
              <a:xfrm>
                <a:off x="8021074" y="2186632"/>
                <a:ext cx="120431" cy="404126"/>
              </a:xfrm>
              <a:custGeom>
                <a:avLst/>
                <a:gdLst>
                  <a:gd name="connsiteX0" fmla="*/ 44103 w 120431"/>
                  <a:gd name="connsiteY0" fmla="*/ 383401 h 404126"/>
                  <a:gd name="connsiteX1" fmla="*/ 48624 w 120431"/>
                  <a:gd name="connsiteY1" fmla="*/ 279025 h 404126"/>
                  <a:gd name="connsiteX2" fmla="*/ 22735 w 120431"/>
                  <a:gd name="connsiteY2" fmla="*/ 209441 h 404126"/>
                  <a:gd name="connsiteX3" fmla="*/ 53418 w 120431"/>
                  <a:gd name="connsiteY3" fmla="*/ 176429 h 404126"/>
                  <a:gd name="connsiteX4" fmla="*/ 59034 w 120431"/>
                  <a:gd name="connsiteY4" fmla="*/ 97530 h 404126"/>
                  <a:gd name="connsiteX5" fmla="*/ 57116 w 120431"/>
                  <a:gd name="connsiteY5" fmla="*/ 33425 h 404126"/>
                  <a:gd name="connsiteX6" fmla="*/ 68211 w 120431"/>
                  <a:gd name="connsiteY6" fmla="*/ 15481 h 404126"/>
                  <a:gd name="connsiteX7" fmla="*/ 109304 w 120431"/>
                  <a:gd name="connsiteY7" fmla="*/ 26576 h 404126"/>
                  <a:gd name="connsiteX8" fmla="*/ 119167 w 120431"/>
                  <a:gd name="connsiteY8" fmla="*/ 24658 h 404126"/>
                  <a:gd name="connsiteX9" fmla="*/ 117386 w 120431"/>
                  <a:gd name="connsiteY9" fmla="*/ 14796 h 404126"/>
                  <a:gd name="connsiteX10" fmla="*/ 62595 w 120431"/>
                  <a:gd name="connsiteY10" fmla="*/ 2468 h 404126"/>
                  <a:gd name="connsiteX11" fmla="*/ 43007 w 120431"/>
                  <a:gd name="connsiteY11" fmla="*/ 30959 h 404126"/>
                  <a:gd name="connsiteX12" fmla="*/ 44788 w 120431"/>
                  <a:gd name="connsiteY12" fmla="*/ 99448 h 404126"/>
                  <a:gd name="connsiteX13" fmla="*/ 41090 w 120431"/>
                  <a:gd name="connsiteY13" fmla="*/ 169443 h 404126"/>
                  <a:gd name="connsiteX14" fmla="*/ 6982 w 120431"/>
                  <a:gd name="connsiteY14" fmla="*/ 200400 h 404126"/>
                  <a:gd name="connsiteX15" fmla="*/ 134 w 120431"/>
                  <a:gd name="connsiteY15" fmla="*/ 206016 h 404126"/>
                  <a:gd name="connsiteX16" fmla="*/ 4243 w 120431"/>
                  <a:gd name="connsiteY16" fmla="*/ 214098 h 404126"/>
                  <a:gd name="connsiteX17" fmla="*/ 34378 w 120431"/>
                  <a:gd name="connsiteY17" fmla="*/ 279299 h 404126"/>
                  <a:gd name="connsiteX18" fmla="*/ 28625 w 120431"/>
                  <a:gd name="connsiteY18" fmla="*/ 396277 h 404126"/>
                  <a:gd name="connsiteX19" fmla="*/ 32186 w 120431"/>
                  <a:gd name="connsiteY19" fmla="*/ 403126 h 404126"/>
                  <a:gd name="connsiteX20" fmla="*/ 35748 w 120431"/>
                  <a:gd name="connsiteY20" fmla="*/ 404085 h 404126"/>
                  <a:gd name="connsiteX21" fmla="*/ 39857 w 120431"/>
                  <a:gd name="connsiteY21" fmla="*/ 402715 h 404126"/>
                  <a:gd name="connsiteX22" fmla="*/ 76567 w 120431"/>
                  <a:gd name="connsiteY22" fmla="*/ 393401 h 404126"/>
                  <a:gd name="connsiteX23" fmla="*/ 86703 w 120431"/>
                  <a:gd name="connsiteY23" fmla="*/ 393401 h 404126"/>
                  <a:gd name="connsiteX24" fmla="*/ 86703 w 120431"/>
                  <a:gd name="connsiteY24" fmla="*/ 383264 h 404126"/>
                  <a:gd name="connsiteX25" fmla="*/ 44103 w 120431"/>
                  <a:gd name="connsiteY25" fmla="*/ 383401 h 40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0431" h="404126">
                    <a:moveTo>
                      <a:pt x="44103" y="383401"/>
                    </a:moveTo>
                    <a:cubicBezTo>
                      <a:pt x="45747" y="362033"/>
                      <a:pt x="48624" y="319570"/>
                      <a:pt x="48624" y="279025"/>
                    </a:cubicBezTo>
                    <a:cubicBezTo>
                      <a:pt x="50459" y="253177"/>
                      <a:pt x="41021" y="227800"/>
                      <a:pt x="22735" y="209441"/>
                    </a:cubicBezTo>
                    <a:cubicBezTo>
                      <a:pt x="35748" y="201401"/>
                      <a:pt x="46350" y="189995"/>
                      <a:pt x="53418" y="176429"/>
                    </a:cubicBezTo>
                    <a:cubicBezTo>
                      <a:pt x="66020" y="154924"/>
                      <a:pt x="62595" y="126980"/>
                      <a:pt x="59034" y="97530"/>
                    </a:cubicBezTo>
                    <a:cubicBezTo>
                      <a:pt x="55267" y="76370"/>
                      <a:pt x="54623" y="54773"/>
                      <a:pt x="57116" y="33425"/>
                    </a:cubicBezTo>
                    <a:cubicBezTo>
                      <a:pt x="57472" y="25932"/>
                      <a:pt x="61664" y="19152"/>
                      <a:pt x="68211" y="15481"/>
                    </a:cubicBezTo>
                    <a:cubicBezTo>
                      <a:pt x="80813" y="10139"/>
                      <a:pt x="102182" y="21645"/>
                      <a:pt x="109304" y="26576"/>
                    </a:cubicBezTo>
                    <a:cubicBezTo>
                      <a:pt x="112564" y="28759"/>
                      <a:pt x="116961" y="27902"/>
                      <a:pt x="119167" y="24658"/>
                    </a:cubicBezTo>
                    <a:cubicBezTo>
                      <a:pt x="121372" y="21438"/>
                      <a:pt x="120577" y="17040"/>
                      <a:pt x="117386" y="14796"/>
                    </a:cubicBezTo>
                    <a:cubicBezTo>
                      <a:pt x="114099" y="12604"/>
                      <a:pt x="84649" y="-6846"/>
                      <a:pt x="62595" y="2468"/>
                    </a:cubicBezTo>
                    <a:cubicBezTo>
                      <a:pt x="51418" y="7753"/>
                      <a:pt x="43939" y="18631"/>
                      <a:pt x="43007" y="30959"/>
                    </a:cubicBezTo>
                    <a:cubicBezTo>
                      <a:pt x="40227" y="53752"/>
                      <a:pt x="40816" y="76832"/>
                      <a:pt x="44788" y="99448"/>
                    </a:cubicBezTo>
                    <a:cubicBezTo>
                      <a:pt x="48076" y="126843"/>
                      <a:pt x="51226" y="152184"/>
                      <a:pt x="41090" y="169443"/>
                    </a:cubicBezTo>
                    <a:cubicBezTo>
                      <a:pt x="23694" y="199304"/>
                      <a:pt x="6982" y="200400"/>
                      <a:pt x="6982" y="200400"/>
                    </a:cubicBezTo>
                    <a:cubicBezTo>
                      <a:pt x="3654" y="200400"/>
                      <a:pt x="791" y="202751"/>
                      <a:pt x="134" y="206016"/>
                    </a:cubicBezTo>
                    <a:cubicBezTo>
                      <a:pt x="-551" y="209339"/>
                      <a:pt x="1147" y="212695"/>
                      <a:pt x="4243" y="214098"/>
                    </a:cubicBezTo>
                    <a:cubicBezTo>
                      <a:pt x="5476" y="214098"/>
                      <a:pt x="34378" y="227795"/>
                      <a:pt x="34378" y="279299"/>
                    </a:cubicBezTo>
                    <a:cubicBezTo>
                      <a:pt x="34378" y="335596"/>
                      <a:pt x="28625" y="395592"/>
                      <a:pt x="28625" y="396277"/>
                    </a:cubicBezTo>
                    <a:cubicBezTo>
                      <a:pt x="28365" y="399058"/>
                      <a:pt x="29762" y="401743"/>
                      <a:pt x="32186" y="403126"/>
                    </a:cubicBezTo>
                    <a:cubicBezTo>
                      <a:pt x="33282" y="403715"/>
                      <a:pt x="34501" y="404044"/>
                      <a:pt x="35748" y="404085"/>
                    </a:cubicBezTo>
                    <a:cubicBezTo>
                      <a:pt x="37213" y="404030"/>
                      <a:pt x="38638" y="403551"/>
                      <a:pt x="39857" y="402715"/>
                    </a:cubicBezTo>
                    <a:cubicBezTo>
                      <a:pt x="48624" y="396414"/>
                      <a:pt x="69033" y="385730"/>
                      <a:pt x="76567" y="393401"/>
                    </a:cubicBezTo>
                    <a:cubicBezTo>
                      <a:pt x="79361" y="396195"/>
                      <a:pt x="83909" y="396195"/>
                      <a:pt x="86703" y="393401"/>
                    </a:cubicBezTo>
                    <a:cubicBezTo>
                      <a:pt x="89497" y="390606"/>
                      <a:pt x="89497" y="386059"/>
                      <a:pt x="86703" y="383264"/>
                    </a:cubicBezTo>
                    <a:cubicBezTo>
                      <a:pt x="75060" y="371073"/>
                      <a:pt x="56568" y="377100"/>
                      <a:pt x="44103" y="3834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D5A67137-B809-4B24-8486-6ACC818D5C9B}"/>
                  </a:ext>
                </a:extLst>
              </p:cNvPr>
              <p:cNvSpPr/>
              <p:nvPr/>
            </p:nvSpPr>
            <p:spPr>
              <a:xfrm>
                <a:off x="8105366" y="2314954"/>
                <a:ext cx="127214" cy="131944"/>
              </a:xfrm>
              <a:custGeom>
                <a:avLst/>
                <a:gdLst>
                  <a:gd name="connsiteX0" fmla="*/ 96789 w 127214"/>
                  <a:gd name="connsiteY0" fmla="*/ 112624 h 131944"/>
                  <a:gd name="connsiteX1" fmla="*/ 85830 w 127214"/>
                  <a:gd name="connsiteY1" fmla="*/ 89338 h 131944"/>
                  <a:gd name="connsiteX2" fmla="*/ 118568 w 127214"/>
                  <a:gd name="connsiteY2" fmla="*/ 15233 h 131944"/>
                  <a:gd name="connsiteX3" fmla="*/ 114048 w 127214"/>
                  <a:gd name="connsiteY3" fmla="*/ 6056 h 131944"/>
                  <a:gd name="connsiteX4" fmla="*/ 104870 w 127214"/>
                  <a:gd name="connsiteY4" fmla="*/ 10576 h 131944"/>
                  <a:gd name="connsiteX5" fmla="*/ 78708 w 127214"/>
                  <a:gd name="connsiteY5" fmla="*/ 71942 h 131944"/>
                  <a:gd name="connsiteX6" fmla="*/ 55148 w 127214"/>
                  <a:gd name="connsiteY6" fmla="*/ 4960 h 131944"/>
                  <a:gd name="connsiteX7" fmla="*/ 46107 w 127214"/>
                  <a:gd name="connsiteY7" fmla="*/ 303 h 131944"/>
                  <a:gd name="connsiteX8" fmla="*/ 41450 w 127214"/>
                  <a:gd name="connsiteY8" fmla="*/ 9343 h 131944"/>
                  <a:gd name="connsiteX9" fmla="*/ 68845 w 127214"/>
                  <a:gd name="connsiteY9" fmla="*/ 88105 h 131944"/>
                  <a:gd name="connsiteX10" fmla="*/ 37341 w 127214"/>
                  <a:gd name="connsiteY10" fmla="*/ 117829 h 131944"/>
                  <a:gd name="connsiteX11" fmla="*/ 15972 w 127214"/>
                  <a:gd name="connsiteY11" fmla="*/ 107830 h 131944"/>
                  <a:gd name="connsiteX12" fmla="*/ 14328 w 127214"/>
                  <a:gd name="connsiteY12" fmla="*/ 100981 h 131944"/>
                  <a:gd name="connsiteX13" fmla="*/ 9397 w 127214"/>
                  <a:gd name="connsiteY13" fmla="*/ 92214 h 131944"/>
                  <a:gd name="connsiteX14" fmla="*/ 631 w 127214"/>
                  <a:gd name="connsiteY14" fmla="*/ 97008 h 131944"/>
                  <a:gd name="connsiteX15" fmla="*/ 3781 w 127214"/>
                  <a:gd name="connsiteY15" fmla="*/ 115089 h 131944"/>
                  <a:gd name="connsiteX16" fmla="*/ 35012 w 127214"/>
                  <a:gd name="connsiteY16" fmla="*/ 131801 h 131944"/>
                  <a:gd name="connsiteX17" fmla="*/ 38437 w 127214"/>
                  <a:gd name="connsiteY17" fmla="*/ 131801 h 131944"/>
                  <a:gd name="connsiteX18" fmla="*/ 75557 w 127214"/>
                  <a:gd name="connsiteY18" fmla="*/ 103446 h 131944"/>
                  <a:gd name="connsiteX19" fmla="*/ 93364 w 127214"/>
                  <a:gd name="connsiteY19" fmla="*/ 128924 h 131944"/>
                  <a:gd name="connsiteX20" fmla="*/ 94871 w 127214"/>
                  <a:gd name="connsiteY20" fmla="*/ 128924 h 131944"/>
                  <a:gd name="connsiteX21" fmla="*/ 101446 w 127214"/>
                  <a:gd name="connsiteY21" fmla="*/ 126459 h 131944"/>
                  <a:gd name="connsiteX22" fmla="*/ 127198 w 127214"/>
                  <a:gd name="connsiteY22" fmla="*/ 100570 h 131944"/>
                  <a:gd name="connsiteX23" fmla="*/ 117198 w 127214"/>
                  <a:gd name="connsiteY23" fmla="*/ 90570 h 13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7214" h="131944">
                    <a:moveTo>
                      <a:pt x="96789" y="112624"/>
                    </a:moveTo>
                    <a:cubicBezTo>
                      <a:pt x="92638" y="105108"/>
                      <a:pt x="88981" y="97329"/>
                      <a:pt x="85830" y="89338"/>
                    </a:cubicBezTo>
                    <a:cubicBezTo>
                      <a:pt x="98898" y="65648"/>
                      <a:pt x="109856" y="40851"/>
                      <a:pt x="118568" y="15233"/>
                    </a:cubicBezTo>
                    <a:cubicBezTo>
                      <a:pt x="119856" y="11451"/>
                      <a:pt x="117828" y="7342"/>
                      <a:pt x="114048" y="6056"/>
                    </a:cubicBezTo>
                    <a:cubicBezTo>
                      <a:pt x="110267" y="4769"/>
                      <a:pt x="106158" y="6794"/>
                      <a:pt x="104870" y="10576"/>
                    </a:cubicBezTo>
                    <a:cubicBezTo>
                      <a:pt x="97638" y="31633"/>
                      <a:pt x="88885" y="52142"/>
                      <a:pt x="78708" y="71942"/>
                    </a:cubicBezTo>
                    <a:cubicBezTo>
                      <a:pt x="71174" y="52080"/>
                      <a:pt x="62681" y="27972"/>
                      <a:pt x="55148" y="4960"/>
                    </a:cubicBezTo>
                    <a:cubicBezTo>
                      <a:pt x="53942" y="1178"/>
                      <a:pt x="49888" y="-908"/>
                      <a:pt x="46107" y="303"/>
                    </a:cubicBezTo>
                    <a:cubicBezTo>
                      <a:pt x="42327" y="1514"/>
                      <a:pt x="40244" y="5561"/>
                      <a:pt x="41450" y="9343"/>
                    </a:cubicBezTo>
                    <a:cubicBezTo>
                      <a:pt x="53230" y="45505"/>
                      <a:pt x="62270" y="70572"/>
                      <a:pt x="68845" y="88105"/>
                    </a:cubicBezTo>
                    <a:cubicBezTo>
                      <a:pt x="57613" y="106734"/>
                      <a:pt x="46244" y="119336"/>
                      <a:pt x="37341" y="117829"/>
                    </a:cubicBezTo>
                    <a:cubicBezTo>
                      <a:pt x="23643" y="115500"/>
                      <a:pt x="18164" y="111117"/>
                      <a:pt x="15972" y="107830"/>
                    </a:cubicBezTo>
                    <a:cubicBezTo>
                      <a:pt x="14520" y="105863"/>
                      <a:pt x="13931" y="103392"/>
                      <a:pt x="14328" y="100981"/>
                    </a:cubicBezTo>
                    <a:cubicBezTo>
                      <a:pt x="15383" y="97199"/>
                      <a:pt x="13178" y="93279"/>
                      <a:pt x="9397" y="92214"/>
                    </a:cubicBezTo>
                    <a:cubicBezTo>
                      <a:pt x="5658" y="91151"/>
                      <a:pt x="1754" y="93285"/>
                      <a:pt x="631" y="97008"/>
                    </a:cubicBezTo>
                    <a:cubicBezTo>
                      <a:pt x="-876" y="103212"/>
                      <a:pt x="275" y="109760"/>
                      <a:pt x="3781" y="115089"/>
                    </a:cubicBezTo>
                    <a:cubicBezTo>
                      <a:pt x="11260" y="124938"/>
                      <a:pt x="22670" y="131047"/>
                      <a:pt x="35012" y="131801"/>
                    </a:cubicBezTo>
                    <a:cubicBezTo>
                      <a:pt x="36149" y="131938"/>
                      <a:pt x="37300" y="131938"/>
                      <a:pt x="38437" y="131801"/>
                    </a:cubicBezTo>
                    <a:cubicBezTo>
                      <a:pt x="51449" y="131801"/>
                      <a:pt x="64188" y="119884"/>
                      <a:pt x="75557" y="103446"/>
                    </a:cubicBezTo>
                    <a:cubicBezTo>
                      <a:pt x="86515" y="127143"/>
                      <a:pt x="91036" y="128376"/>
                      <a:pt x="93364" y="128924"/>
                    </a:cubicBezTo>
                    <a:lnTo>
                      <a:pt x="94871" y="128924"/>
                    </a:lnTo>
                    <a:cubicBezTo>
                      <a:pt x="97282" y="128869"/>
                      <a:pt x="99597" y="127993"/>
                      <a:pt x="101446" y="126459"/>
                    </a:cubicBezTo>
                    <a:lnTo>
                      <a:pt x="127198" y="100570"/>
                    </a:lnTo>
                    <a:lnTo>
                      <a:pt x="117198" y="9057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B4ED7E28-D559-4D8D-8FB5-316C1F2B0727}"/>
                  </a:ext>
                </a:extLst>
              </p:cNvPr>
              <p:cNvSpPr/>
              <p:nvPr/>
            </p:nvSpPr>
            <p:spPr>
              <a:xfrm>
                <a:off x="8248024" y="2412637"/>
                <a:ext cx="89136" cy="117440"/>
              </a:xfrm>
              <a:custGeom>
                <a:avLst/>
                <a:gdLst>
                  <a:gd name="connsiteX0" fmla="*/ 76177 w 89136"/>
                  <a:gd name="connsiteY0" fmla="*/ 85757 h 117440"/>
                  <a:gd name="connsiteX1" fmla="*/ 70287 w 89136"/>
                  <a:gd name="connsiteY1" fmla="*/ 91921 h 117440"/>
                  <a:gd name="connsiteX2" fmla="*/ 68506 w 89136"/>
                  <a:gd name="connsiteY2" fmla="*/ 71512 h 117440"/>
                  <a:gd name="connsiteX3" fmla="*/ 62616 w 89136"/>
                  <a:gd name="connsiteY3" fmla="*/ 27816 h 117440"/>
                  <a:gd name="connsiteX4" fmla="*/ 50151 w 89136"/>
                  <a:gd name="connsiteY4" fmla="*/ 16447 h 117440"/>
                  <a:gd name="connsiteX5" fmla="*/ 50151 w 89136"/>
                  <a:gd name="connsiteY5" fmla="*/ 16447 h 117440"/>
                  <a:gd name="connsiteX6" fmla="*/ 18509 w 89136"/>
                  <a:gd name="connsiteY6" fmla="*/ 58636 h 117440"/>
                  <a:gd name="connsiteX7" fmla="*/ 22756 w 89136"/>
                  <a:gd name="connsiteY7" fmla="*/ 7680 h 117440"/>
                  <a:gd name="connsiteX8" fmla="*/ 16318 w 89136"/>
                  <a:gd name="connsiteY8" fmla="*/ 10 h 117440"/>
                  <a:gd name="connsiteX9" fmla="*/ 8688 w 89136"/>
                  <a:gd name="connsiteY9" fmla="*/ 5976 h 117440"/>
                  <a:gd name="connsiteX10" fmla="*/ 8647 w 89136"/>
                  <a:gd name="connsiteY10" fmla="*/ 6448 h 117440"/>
                  <a:gd name="connsiteX11" fmla="*/ 18 w 89136"/>
                  <a:gd name="connsiteY11" fmla="*/ 109728 h 117440"/>
                  <a:gd name="connsiteX12" fmla="*/ 5633 w 89136"/>
                  <a:gd name="connsiteY12" fmla="*/ 117399 h 117440"/>
                  <a:gd name="connsiteX13" fmla="*/ 7003 w 89136"/>
                  <a:gd name="connsiteY13" fmla="*/ 117399 h 117440"/>
                  <a:gd name="connsiteX14" fmla="*/ 13852 w 89136"/>
                  <a:gd name="connsiteY14" fmla="*/ 112468 h 117440"/>
                  <a:gd name="connsiteX15" fmla="*/ 49055 w 89136"/>
                  <a:gd name="connsiteY15" fmla="*/ 32062 h 117440"/>
                  <a:gd name="connsiteX16" fmla="*/ 49055 w 89136"/>
                  <a:gd name="connsiteY16" fmla="*/ 32062 h 117440"/>
                  <a:gd name="connsiteX17" fmla="*/ 54260 w 89136"/>
                  <a:gd name="connsiteY17" fmla="*/ 71923 h 117440"/>
                  <a:gd name="connsiteX18" fmla="*/ 65219 w 89136"/>
                  <a:gd name="connsiteY18" fmla="*/ 106852 h 117440"/>
                  <a:gd name="connsiteX19" fmla="*/ 87135 w 89136"/>
                  <a:gd name="connsiteY19" fmla="*/ 94524 h 117440"/>
                  <a:gd name="connsiteX20" fmla="*/ 86930 w 89136"/>
                  <a:gd name="connsiteY20" fmla="*/ 84456 h 117440"/>
                  <a:gd name="connsiteX21" fmla="*/ 76848 w 89136"/>
                  <a:gd name="connsiteY21" fmla="*/ 84662 h 117440"/>
                  <a:gd name="connsiteX22" fmla="*/ 76177 w 89136"/>
                  <a:gd name="connsiteY22" fmla="*/ 85483 h 11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136" h="117440">
                    <a:moveTo>
                      <a:pt x="76177" y="85757"/>
                    </a:moveTo>
                    <a:cubicBezTo>
                      <a:pt x="74423" y="88004"/>
                      <a:pt x="72451" y="90058"/>
                      <a:pt x="70287" y="91921"/>
                    </a:cubicBezTo>
                    <a:cubicBezTo>
                      <a:pt x="69314" y="85155"/>
                      <a:pt x="68725" y="78347"/>
                      <a:pt x="68506" y="71512"/>
                    </a:cubicBezTo>
                    <a:cubicBezTo>
                      <a:pt x="68424" y="56759"/>
                      <a:pt x="66438" y="42075"/>
                      <a:pt x="62616" y="27816"/>
                    </a:cubicBezTo>
                    <a:cubicBezTo>
                      <a:pt x="59466" y="18502"/>
                      <a:pt x="54123" y="16447"/>
                      <a:pt x="50151" y="16447"/>
                    </a:cubicBezTo>
                    <a:lnTo>
                      <a:pt x="50151" y="16447"/>
                    </a:lnTo>
                    <a:cubicBezTo>
                      <a:pt x="41111" y="16447"/>
                      <a:pt x="30563" y="30145"/>
                      <a:pt x="18509" y="58636"/>
                    </a:cubicBezTo>
                    <a:lnTo>
                      <a:pt x="22756" y="7680"/>
                    </a:lnTo>
                    <a:cubicBezTo>
                      <a:pt x="23071" y="3792"/>
                      <a:pt x="20208" y="371"/>
                      <a:pt x="16318" y="10"/>
                    </a:cubicBezTo>
                    <a:cubicBezTo>
                      <a:pt x="12565" y="-449"/>
                      <a:pt x="9154" y="2222"/>
                      <a:pt x="8688" y="5976"/>
                    </a:cubicBezTo>
                    <a:cubicBezTo>
                      <a:pt x="8674" y="6133"/>
                      <a:pt x="8661" y="6290"/>
                      <a:pt x="8647" y="6448"/>
                    </a:cubicBezTo>
                    <a:lnTo>
                      <a:pt x="18" y="109728"/>
                    </a:lnTo>
                    <a:cubicBezTo>
                      <a:pt x="-339" y="113345"/>
                      <a:pt x="2086" y="116646"/>
                      <a:pt x="5633" y="117399"/>
                    </a:cubicBezTo>
                    <a:lnTo>
                      <a:pt x="7003" y="117399"/>
                    </a:lnTo>
                    <a:cubicBezTo>
                      <a:pt x="10099" y="117385"/>
                      <a:pt x="12852" y="115413"/>
                      <a:pt x="13852" y="112468"/>
                    </a:cubicBezTo>
                    <a:cubicBezTo>
                      <a:pt x="24810" y="78635"/>
                      <a:pt x="41248" y="40692"/>
                      <a:pt x="49055" y="32062"/>
                    </a:cubicBezTo>
                    <a:lnTo>
                      <a:pt x="49055" y="32062"/>
                    </a:lnTo>
                    <a:cubicBezTo>
                      <a:pt x="52576" y="45048"/>
                      <a:pt x="54329" y="58458"/>
                      <a:pt x="54260" y="71923"/>
                    </a:cubicBezTo>
                    <a:cubicBezTo>
                      <a:pt x="55219" y="91100"/>
                      <a:pt x="55904" y="103701"/>
                      <a:pt x="65219" y="106852"/>
                    </a:cubicBezTo>
                    <a:cubicBezTo>
                      <a:pt x="74533" y="110002"/>
                      <a:pt x="80834" y="102195"/>
                      <a:pt x="87135" y="94524"/>
                    </a:cubicBezTo>
                    <a:cubicBezTo>
                      <a:pt x="89861" y="91688"/>
                      <a:pt x="89765" y="87182"/>
                      <a:pt x="86930" y="84456"/>
                    </a:cubicBezTo>
                    <a:cubicBezTo>
                      <a:pt x="84080" y="81730"/>
                      <a:pt x="79574" y="81826"/>
                      <a:pt x="76848" y="84662"/>
                    </a:cubicBezTo>
                    <a:cubicBezTo>
                      <a:pt x="76601" y="84922"/>
                      <a:pt x="76382" y="85196"/>
                      <a:pt x="76177" y="8548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9E46E8E4-3FE7-42BC-9E8C-41443DE5CEC0}"/>
                  </a:ext>
                </a:extLst>
              </p:cNvPr>
              <p:cNvSpPr/>
              <p:nvPr/>
            </p:nvSpPr>
            <p:spPr>
              <a:xfrm>
                <a:off x="8349926" y="2354236"/>
                <a:ext cx="72273" cy="72012"/>
              </a:xfrm>
              <a:custGeom>
                <a:avLst/>
                <a:gdLst>
                  <a:gd name="connsiteX0" fmla="*/ 63036 w 72273"/>
                  <a:gd name="connsiteY0" fmla="*/ 29646 h 72012"/>
                  <a:gd name="connsiteX1" fmla="*/ 54817 w 72273"/>
                  <a:gd name="connsiteY1" fmla="*/ 29646 h 72012"/>
                  <a:gd name="connsiteX2" fmla="*/ 55776 w 72273"/>
                  <a:gd name="connsiteY2" fmla="*/ 5127 h 72012"/>
                  <a:gd name="connsiteX3" fmla="*/ 46968 w 72273"/>
                  <a:gd name="connsiteY3" fmla="*/ 234 h 72012"/>
                  <a:gd name="connsiteX4" fmla="*/ 42078 w 72273"/>
                  <a:gd name="connsiteY4" fmla="*/ 5127 h 72012"/>
                  <a:gd name="connsiteX5" fmla="*/ 41119 w 72273"/>
                  <a:gd name="connsiteY5" fmla="*/ 29646 h 72012"/>
                  <a:gd name="connsiteX6" fmla="*/ 9067 w 72273"/>
                  <a:gd name="connsiteY6" fmla="*/ 29646 h 72012"/>
                  <a:gd name="connsiteX7" fmla="*/ 259 w 72273"/>
                  <a:gd name="connsiteY7" fmla="*/ 34538 h 72012"/>
                  <a:gd name="connsiteX8" fmla="*/ 5149 w 72273"/>
                  <a:gd name="connsiteY8" fmla="*/ 43343 h 72012"/>
                  <a:gd name="connsiteX9" fmla="*/ 9067 w 72273"/>
                  <a:gd name="connsiteY9" fmla="*/ 43343 h 72012"/>
                  <a:gd name="connsiteX10" fmla="*/ 40435 w 72273"/>
                  <a:gd name="connsiteY10" fmla="*/ 43343 h 72012"/>
                  <a:gd name="connsiteX11" fmla="*/ 39202 w 72273"/>
                  <a:gd name="connsiteY11" fmla="*/ 64575 h 72012"/>
                  <a:gd name="connsiteX12" fmla="*/ 45914 w 72273"/>
                  <a:gd name="connsiteY12" fmla="*/ 71971 h 72012"/>
                  <a:gd name="connsiteX13" fmla="*/ 45914 w 72273"/>
                  <a:gd name="connsiteY13" fmla="*/ 71971 h 72012"/>
                  <a:gd name="connsiteX14" fmla="*/ 53037 w 72273"/>
                  <a:gd name="connsiteY14" fmla="*/ 65260 h 72012"/>
                  <a:gd name="connsiteX15" fmla="*/ 54132 w 72273"/>
                  <a:gd name="connsiteY15" fmla="*/ 43343 h 72012"/>
                  <a:gd name="connsiteX16" fmla="*/ 63173 w 72273"/>
                  <a:gd name="connsiteY16" fmla="*/ 43343 h 72012"/>
                  <a:gd name="connsiteX17" fmla="*/ 71980 w 72273"/>
                  <a:gd name="connsiteY17" fmla="*/ 38450 h 72012"/>
                  <a:gd name="connsiteX18" fmla="*/ 67090 w 72273"/>
                  <a:gd name="connsiteY18" fmla="*/ 29646 h 72012"/>
                  <a:gd name="connsiteX19" fmla="*/ 63173 w 72273"/>
                  <a:gd name="connsiteY19" fmla="*/ 29646 h 72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2273" h="72012">
                    <a:moveTo>
                      <a:pt x="63036" y="29646"/>
                    </a:moveTo>
                    <a:lnTo>
                      <a:pt x="54817" y="29646"/>
                    </a:lnTo>
                    <a:cubicBezTo>
                      <a:pt x="54817" y="18687"/>
                      <a:pt x="55776" y="8688"/>
                      <a:pt x="55776" y="5127"/>
                    </a:cubicBezTo>
                    <a:cubicBezTo>
                      <a:pt x="54694" y="1345"/>
                      <a:pt x="50749" y="-846"/>
                      <a:pt x="46968" y="234"/>
                    </a:cubicBezTo>
                    <a:cubicBezTo>
                      <a:pt x="44599" y="910"/>
                      <a:pt x="42750" y="2760"/>
                      <a:pt x="42078" y="5127"/>
                    </a:cubicBezTo>
                    <a:cubicBezTo>
                      <a:pt x="42078" y="8551"/>
                      <a:pt x="42078" y="18824"/>
                      <a:pt x="41119" y="29646"/>
                    </a:cubicBezTo>
                    <a:lnTo>
                      <a:pt x="9067" y="29646"/>
                    </a:lnTo>
                    <a:cubicBezTo>
                      <a:pt x="5286" y="28565"/>
                      <a:pt x="1341" y="30755"/>
                      <a:pt x="259" y="34538"/>
                    </a:cubicBezTo>
                    <a:cubicBezTo>
                      <a:pt x="-823" y="38320"/>
                      <a:pt x="1369" y="42262"/>
                      <a:pt x="5149" y="43343"/>
                    </a:cubicBezTo>
                    <a:cubicBezTo>
                      <a:pt x="6437" y="43709"/>
                      <a:pt x="7793" y="43709"/>
                      <a:pt x="9067" y="43343"/>
                    </a:cubicBezTo>
                    <a:lnTo>
                      <a:pt x="40435" y="43343"/>
                    </a:lnTo>
                    <a:cubicBezTo>
                      <a:pt x="40435" y="54712"/>
                      <a:pt x="39202" y="64301"/>
                      <a:pt x="39202" y="64575"/>
                    </a:cubicBezTo>
                    <a:cubicBezTo>
                      <a:pt x="39051" y="68458"/>
                      <a:pt x="42037" y="71751"/>
                      <a:pt x="45914" y="71971"/>
                    </a:cubicBezTo>
                    <a:lnTo>
                      <a:pt x="45914" y="71971"/>
                    </a:lnTo>
                    <a:cubicBezTo>
                      <a:pt x="49694" y="71978"/>
                      <a:pt x="52817" y="69032"/>
                      <a:pt x="53037" y="65260"/>
                    </a:cubicBezTo>
                    <a:cubicBezTo>
                      <a:pt x="53037" y="64438"/>
                      <a:pt x="53037" y="54712"/>
                      <a:pt x="54132" y="43343"/>
                    </a:cubicBezTo>
                    <a:lnTo>
                      <a:pt x="63173" y="43343"/>
                    </a:lnTo>
                    <a:cubicBezTo>
                      <a:pt x="66953" y="44424"/>
                      <a:pt x="70898" y="42234"/>
                      <a:pt x="71980" y="38450"/>
                    </a:cubicBezTo>
                    <a:cubicBezTo>
                      <a:pt x="73063" y="34668"/>
                      <a:pt x="70871" y="30726"/>
                      <a:pt x="67090" y="29646"/>
                    </a:cubicBezTo>
                    <a:cubicBezTo>
                      <a:pt x="65803" y="29280"/>
                      <a:pt x="64447" y="29280"/>
                      <a:pt x="63173" y="2964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F0A42EEF-56EB-4114-AACE-666087C8D3DC}"/>
                  </a:ext>
                </a:extLst>
              </p:cNvPr>
              <p:cNvSpPr/>
              <p:nvPr/>
            </p:nvSpPr>
            <p:spPr>
              <a:xfrm>
                <a:off x="8440312" y="2323694"/>
                <a:ext cx="85809" cy="172139"/>
              </a:xfrm>
              <a:custGeom>
                <a:avLst/>
                <a:gdLst>
                  <a:gd name="connsiteX0" fmla="*/ 80177 w 85809"/>
                  <a:gd name="connsiteY0" fmla="*/ 16492 h 172139"/>
                  <a:gd name="connsiteX1" fmla="*/ 65109 w 85809"/>
                  <a:gd name="connsiteY1" fmla="*/ 30189 h 172139"/>
                  <a:gd name="connsiteX2" fmla="*/ 31687 w 85809"/>
                  <a:gd name="connsiteY2" fmla="*/ 68954 h 172139"/>
                  <a:gd name="connsiteX3" fmla="*/ 22646 w 85809"/>
                  <a:gd name="connsiteY3" fmla="*/ 7999 h 172139"/>
                  <a:gd name="connsiteX4" fmla="*/ 16756 w 85809"/>
                  <a:gd name="connsiteY4" fmla="*/ 72 h 172139"/>
                  <a:gd name="connsiteX5" fmla="*/ 16620 w 85809"/>
                  <a:gd name="connsiteY5" fmla="*/ 54 h 172139"/>
                  <a:gd name="connsiteX6" fmla="*/ 8730 w 85809"/>
                  <a:gd name="connsiteY6" fmla="*/ 5674 h 172139"/>
                  <a:gd name="connsiteX7" fmla="*/ 8675 w 85809"/>
                  <a:gd name="connsiteY7" fmla="*/ 6081 h 172139"/>
                  <a:gd name="connsiteX8" fmla="*/ 28263 w 85809"/>
                  <a:gd name="connsiteY8" fmla="*/ 82788 h 172139"/>
                  <a:gd name="connsiteX9" fmla="*/ 70451 w 85809"/>
                  <a:gd name="connsiteY9" fmla="*/ 49366 h 172139"/>
                  <a:gd name="connsiteX10" fmla="*/ 43741 w 85809"/>
                  <a:gd name="connsiteY10" fmla="*/ 155797 h 172139"/>
                  <a:gd name="connsiteX11" fmla="*/ 32920 w 85809"/>
                  <a:gd name="connsiteY11" fmla="*/ 157030 h 172139"/>
                  <a:gd name="connsiteX12" fmla="*/ 13743 w 85809"/>
                  <a:gd name="connsiteY12" fmla="*/ 131004 h 172139"/>
                  <a:gd name="connsiteX13" fmla="*/ 4894 w 85809"/>
                  <a:gd name="connsiteY13" fmla="*/ 126607 h 172139"/>
                  <a:gd name="connsiteX14" fmla="*/ 4840 w 85809"/>
                  <a:gd name="connsiteY14" fmla="*/ 126621 h 172139"/>
                  <a:gd name="connsiteX15" fmla="*/ 319 w 85809"/>
                  <a:gd name="connsiteY15" fmla="*/ 135525 h 172139"/>
                  <a:gd name="connsiteX16" fmla="*/ 27715 w 85809"/>
                  <a:gd name="connsiteY16" fmla="*/ 170317 h 172139"/>
                  <a:gd name="connsiteX17" fmla="*/ 36892 w 85809"/>
                  <a:gd name="connsiteY17" fmla="*/ 172098 h 172139"/>
                  <a:gd name="connsiteX18" fmla="*/ 50590 w 85809"/>
                  <a:gd name="connsiteY18" fmla="*/ 168262 h 172139"/>
                  <a:gd name="connsiteX19" fmla="*/ 85793 w 85809"/>
                  <a:gd name="connsiteY19" fmla="*/ 24299 h 172139"/>
                  <a:gd name="connsiteX20" fmla="*/ 80177 w 85809"/>
                  <a:gd name="connsiteY20" fmla="*/ 16492 h 172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5809" h="172139">
                    <a:moveTo>
                      <a:pt x="80177" y="16492"/>
                    </a:moveTo>
                    <a:cubicBezTo>
                      <a:pt x="74013" y="14848"/>
                      <a:pt x="71547" y="19231"/>
                      <a:pt x="65109" y="30189"/>
                    </a:cubicBezTo>
                    <a:cubicBezTo>
                      <a:pt x="58671" y="41147"/>
                      <a:pt x="41823" y="71282"/>
                      <a:pt x="31687" y="68954"/>
                    </a:cubicBezTo>
                    <a:cubicBezTo>
                      <a:pt x="21551" y="66625"/>
                      <a:pt x="19496" y="31833"/>
                      <a:pt x="22646" y="7999"/>
                    </a:cubicBezTo>
                    <a:cubicBezTo>
                      <a:pt x="23208" y="4181"/>
                      <a:pt x="20564" y="632"/>
                      <a:pt x="16756" y="72"/>
                    </a:cubicBezTo>
                    <a:cubicBezTo>
                      <a:pt x="16702" y="65"/>
                      <a:pt x="16661" y="60"/>
                      <a:pt x="16620" y="54"/>
                    </a:cubicBezTo>
                    <a:cubicBezTo>
                      <a:pt x="12894" y="-573"/>
                      <a:pt x="9360" y="1943"/>
                      <a:pt x="8730" y="5674"/>
                    </a:cubicBezTo>
                    <a:cubicBezTo>
                      <a:pt x="8702" y="5809"/>
                      <a:pt x="8688" y="5944"/>
                      <a:pt x="8675" y="6081"/>
                    </a:cubicBezTo>
                    <a:cubicBezTo>
                      <a:pt x="7031" y="17724"/>
                      <a:pt x="593" y="75940"/>
                      <a:pt x="28263" y="82788"/>
                    </a:cubicBezTo>
                    <a:cubicBezTo>
                      <a:pt x="44974" y="87035"/>
                      <a:pt x="59493" y="67584"/>
                      <a:pt x="70451" y="49366"/>
                    </a:cubicBezTo>
                    <a:cubicBezTo>
                      <a:pt x="67438" y="87720"/>
                      <a:pt x="58808" y="147442"/>
                      <a:pt x="43741" y="155797"/>
                    </a:cubicBezTo>
                    <a:cubicBezTo>
                      <a:pt x="40549" y="157934"/>
                      <a:pt x="36509" y="158386"/>
                      <a:pt x="32920" y="157030"/>
                    </a:cubicBezTo>
                    <a:cubicBezTo>
                      <a:pt x="23194" y="153332"/>
                      <a:pt x="15798" y="137031"/>
                      <a:pt x="13743" y="131004"/>
                    </a:cubicBezTo>
                    <a:cubicBezTo>
                      <a:pt x="12510" y="127347"/>
                      <a:pt x="8552" y="125375"/>
                      <a:pt x="4894" y="126607"/>
                    </a:cubicBezTo>
                    <a:cubicBezTo>
                      <a:pt x="4881" y="126607"/>
                      <a:pt x="4853" y="126607"/>
                      <a:pt x="4840" y="126621"/>
                    </a:cubicBezTo>
                    <a:cubicBezTo>
                      <a:pt x="1155" y="127854"/>
                      <a:pt x="-859" y="131826"/>
                      <a:pt x="319" y="135525"/>
                    </a:cubicBezTo>
                    <a:cubicBezTo>
                      <a:pt x="1278" y="138401"/>
                      <a:pt x="10045" y="162920"/>
                      <a:pt x="27715" y="170317"/>
                    </a:cubicBezTo>
                    <a:cubicBezTo>
                      <a:pt x="30646" y="171426"/>
                      <a:pt x="33755" y="172029"/>
                      <a:pt x="36892" y="172098"/>
                    </a:cubicBezTo>
                    <a:cubicBezTo>
                      <a:pt x="41700" y="171947"/>
                      <a:pt x="46398" y="170632"/>
                      <a:pt x="50590" y="168262"/>
                    </a:cubicBezTo>
                    <a:cubicBezTo>
                      <a:pt x="82642" y="150455"/>
                      <a:pt x="85793" y="25532"/>
                      <a:pt x="85793" y="24299"/>
                    </a:cubicBezTo>
                    <a:cubicBezTo>
                      <a:pt x="85546" y="20846"/>
                      <a:pt x="83369" y="17826"/>
                      <a:pt x="80177" y="164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63055389-B1B4-480E-928C-7D29F946C7D6}"/>
                  </a:ext>
                </a:extLst>
              </p:cNvPr>
              <p:cNvSpPr/>
              <p:nvPr/>
            </p:nvSpPr>
            <p:spPr>
              <a:xfrm>
                <a:off x="8546134" y="2422713"/>
                <a:ext cx="71845" cy="94352"/>
              </a:xfrm>
              <a:custGeom>
                <a:avLst/>
                <a:gdLst>
                  <a:gd name="connsiteX0" fmla="*/ 69828 w 71845"/>
                  <a:gd name="connsiteY0" fmla="*/ 78010 h 94352"/>
                  <a:gd name="connsiteX1" fmla="*/ 61746 w 71845"/>
                  <a:gd name="connsiteY1" fmla="*/ 76641 h 94352"/>
                  <a:gd name="connsiteX2" fmla="*/ 61746 w 71845"/>
                  <a:gd name="connsiteY2" fmla="*/ 62943 h 94352"/>
                  <a:gd name="connsiteX3" fmla="*/ 59692 w 71845"/>
                  <a:gd name="connsiteY3" fmla="*/ 15412 h 94352"/>
                  <a:gd name="connsiteX4" fmla="*/ 48186 w 71845"/>
                  <a:gd name="connsiteY4" fmla="*/ 3632 h 94352"/>
                  <a:gd name="connsiteX5" fmla="*/ 48186 w 71845"/>
                  <a:gd name="connsiteY5" fmla="*/ 3632 h 94352"/>
                  <a:gd name="connsiteX6" fmla="*/ 20790 w 71845"/>
                  <a:gd name="connsiteY6" fmla="*/ 48560 h 94352"/>
                  <a:gd name="connsiteX7" fmla="*/ 14215 w 71845"/>
                  <a:gd name="connsiteY7" fmla="*/ 7467 h 94352"/>
                  <a:gd name="connsiteX8" fmla="*/ 7490 w 71845"/>
                  <a:gd name="connsiteY8" fmla="*/ -31 h 94352"/>
                  <a:gd name="connsiteX9" fmla="*/ -3 w 71845"/>
                  <a:gd name="connsiteY9" fmla="*/ 6696 h 94352"/>
                  <a:gd name="connsiteX10" fmla="*/ 518 w 71845"/>
                  <a:gd name="connsiteY10" fmla="*/ 9796 h 94352"/>
                  <a:gd name="connsiteX11" fmla="*/ 12161 w 71845"/>
                  <a:gd name="connsiteY11" fmla="*/ 81846 h 94352"/>
                  <a:gd name="connsiteX12" fmla="*/ 18736 w 71845"/>
                  <a:gd name="connsiteY12" fmla="*/ 87873 h 94352"/>
                  <a:gd name="connsiteX13" fmla="*/ 25859 w 71845"/>
                  <a:gd name="connsiteY13" fmla="*/ 81846 h 94352"/>
                  <a:gd name="connsiteX14" fmla="*/ 47364 w 71845"/>
                  <a:gd name="connsiteY14" fmla="*/ 21713 h 94352"/>
                  <a:gd name="connsiteX15" fmla="*/ 48186 w 71845"/>
                  <a:gd name="connsiteY15" fmla="*/ 61710 h 94352"/>
                  <a:gd name="connsiteX16" fmla="*/ 54350 w 71845"/>
                  <a:gd name="connsiteY16" fmla="*/ 93489 h 94352"/>
                  <a:gd name="connsiteX17" fmla="*/ 58185 w 71845"/>
                  <a:gd name="connsiteY17" fmla="*/ 94311 h 94352"/>
                  <a:gd name="connsiteX18" fmla="*/ 69965 w 71845"/>
                  <a:gd name="connsiteY18" fmla="*/ 87873 h 94352"/>
                  <a:gd name="connsiteX19" fmla="*/ 69828 w 71845"/>
                  <a:gd name="connsiteY19" fmla="*/ 78010 h 94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845" h="94352">
                    <a:moveTo>
                      <a:pt x="69828" y="78010"/>
                    </a:moveTo>
                    <a:cubicBezTo>
                      <a:pt x="67691" y="75901"/>
                      <a:pt x="64459" y="75339"/>
                      <a:pt x="61746" y="76641"/>
                    </a:cubicBezTo>
                    <a:cubicBezTo>
                      <a:pt x="61746" y="72531"/>
                      <a:pt x="61746" y="67189"/>
                      <a:pt x="61746" y="62943"/>
                    </a:cubicBezTo>
                    <a:cubicBezTo>
                      <a:pt x="63459" y="47081"/>
                      <a:pt x="62774" y="31055"/>
                      <a:pt x="59692" y="15412"/>
                    </a:cubicBezTo>
                    <a:cubicBezTo>
                      <a:pt x="57089" y="5686"/>
                      <a:pt x="52021" y="3632"/>
                      <a:pt x="48186" y="3632"/>
                    </a:cubicBezTo>
                    <a:lnTo>
                      <a:pt x="48186" y="3632"/>
                    </a:lnTo>
                    <a:cubicBezTo>
                      <a:pt x="44351" y="3632"/>
                      <a:pt x="35447" y="3632"/>
                      <a:pt x="20790" y="48560"/>
                    </a:cubicBezTo>
                    <a:lnTo>
                      <a:pt x="14215" y="7467"/>
                    </a:lnTo>
                    <a:cubicBezTo>
                      <a:pt x="14435" y="3539"/>
                      <a:pt x="11421" y="183"/>
                      <a:pt x="7490" y="-31"/>
                    </a:cubicBezTo>
                    <a:cubicBezTo>
                      <a:pt x="3559" y="-243"/>
                      <a:pt x="203" y="2767"/>
                      <a:pt x="-3" y="6696"/>
                    </a:cubicBezTo>
                    <a:cubicBezTo>
                      <a:pt x="-71" y="7755"/>
                      <a:pt x="107" y="8815"/>
                      <a:pt x="518" y="9796"/>
                    </a:cubicBezTo>
                    <a:lnTo>
                      <a:pt x="12161" y="81846"/>
                    </a:lnTo>
                    <a:cubicBezTo>
                      <a:pt x="12668" y="85147"/>
                      <a:pt x="15407" y="87654"/>
                      <a:pt x="18736" y="87873"/>
                    </a:cubicBezTo>
                    <a:cubicBezTo>
                      <a:pt x="22297" y="87982"/>
                      <a:pt x="25365" y="85380"/>
                      <a:pt x="25859" y="81846"/>
                    </a:cubicBezTo>
                    <a:cubicBezTo>
                      <a:pt x="31146" y="61176"/>
                      <a:pt x="38337" y="41040"/>
                      <a:pt x="47364" y="21713"/>
                    </a:cubicBezTo>
                    <a:cubicBezTo>
                      <a:pt x="49282" y="34959"/>
                      <a:pt x="49569" y="48396"/>
                      <a:pt x="48186" y="61710"/>
                    </a:cubicBezTo>
                    <a:cubicBezTo>
                      <a:pt x="47090" y="79928"/>
                      <a:pt x="46542" y="89927"/>
                      <a:pt x="54350" y="93489"/>
                    </a:cubicBezTo>
                    <a:cubicBezTo>
                      <a:pt x="55569" y="94009"/>
                      <a:pt x="56870" y="94283"/>
                      <a:pt x="58185" y="94311"/>
                    </a:cubicBezTo>
                    <a:cubicBezTo>
                      <a:pt x="62774" y="93722"/>
                      <a:pt x="66979" y="91420"/>
                      <a:pt x="69965" y="87873"/>
                    </a:cubicBezTo>
                    <a:cubicBezTo>
                      <a:pt x="72499" y="85051"/>
                      <a:pt x="72444" y="80764"/>
                      <a:pt x="69828" y="780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E195B62A-9DBC-4622-BB70-A620F9052F87}"/>
                  </a:ext>
                </a:extLst>
              </p:cNvPr>
              <p:cNvSpPr/>
              <p:nvPr/>
            </p:nvSpPr>
            <p:spPr>
              <a:xfrm>
                <a:off x="8612739" y="2232836"/>
                <a:ext cx="74511" cy="329020"/>
              </a:xfrm>
              <a:custGeom>
                <a:avLst/>
                <a:gdLst>
                  <a:gd name="connsiteX0" fmla="*/ 51166 w 74511"/>
                  <a:gd name="connsiteY0" fmla="*/ 214329 h 329020"/>
                  <a:gd name="connsiteX1" fmla="*/ 64863 w 74511"/>
                  <a:gd name="connsiteY1" fmla="*/ 109953 h 329020"/>
                  <a:gd name="connsiteX2" fmla="*/ 63219 w 74511"/>
                  <a:gd name="connsiteY2" fmla="*/ 101049 h 329020"/>
                  <a:gd name="connsiteX3" fmla="*/ 43221 w 74511"/>
                  <a:gd name="connsiteY3" fmla="*/ 83927 h 329020"/>
                  <a:gd name="connsiteX4" fmla="*/ 43221 w 74511"/>
                  <a:gd name="connsiteY4" fmla="*/ 56532 h 329020"/>
                  <a:gd name="connsiteX5" fmla="*/ 56919 w 74511"/>
                  <a:gd name="connsiteY5" fmla="*/ 25575 h 329020"/>
                  <a:gd name="connsiteX6" fmla="*/ 53631 w 74511"/>
                  <a:gd name="connsiteY6" fmla="*/ 2015 h 329020"/>
                  <a:gd name="connsiteX7" fmla="*/ 11168 w 74511"/>
                  <a:gd name="connsiteY7" fmla="*/ 18041 h 329020"/>
                  <a:gd name="connsiteX8" fmla="*/ 9456 w 74511"/>
                  <a:gd name="connsiteY8" fmla="*/ 27969 h 329020"/>
                  <a:gd name="connsiteX9" fmla="*/ 19387 w 74511"/>
                  <a:gd name="connsiteY9" fmla="*/ 29675 h 329020"/>
                  <a:gd name="connsiteX10" fmla="*/ 20209 w 74511"/>
                  <a:gd name="connsiteY10" fmla="*/ 28999 h 329020"/>
                  <a:gd name="connsiteX11" fmla="*/ 44865 w 74511"/>
                  <a:gd name="connsiteY11" fmla="*/ 14206 h 329020"/>
                  <a:gd name="connsiteX12" fmla="*/ 43358 w 74511"/>
                  <a:gd name="connsiteY12" fmla="*/ 21466 h 329020"/>
                  <a:gd name="connsiteX13" fmla="*/ 31304 w 74511"/>
                  <a:gd name="connsiteY13" fmla="*/ 50231 h 329020"/>
                  <a:gd name="connsiteX14" fmla="*/ 34043 w 74511"/>
                  <a:gd name="connsiteY14" fmla="*/ 94885 h 329020"/>
                  <a:gd name="connsiteX15" fmla="*/ 49933 w 74511"/>
                  <a:gd name="connsiteY15" fmla="*/ 108583 h 329020"/>
                  <a:gd name="connsiteX16" fmla="*/ 37468 w 74511"/>
                  <a:gd name="connsiteY16" fmla="*/ 217069 h 329020"/>
                  <a:gd name="connsiteX17" fmla="*/ 52672 w 74511"/>
                  <a:gd name="connsiteY17" fmla="*/ 271860 h 329020"/>
                  <a:gd name="connsiteX18" fmla="*/ 50618 w 74511"/>
                  <a:gd name="connsiteY18" fmla="*/ 312131 h 329020"/>
                  <a:gd name="connsiteX19" fmla="*/ 13634 w 74511"/>
                  <a:gd name="connsiteY19" fmla="*/ 295694 h 329020"/>
                  <a:gd name="connsiteX20" fmla="*/ 4182 w 74511"/>
                  <a:gd name="connsiteY20" fmla="*/ 292132 h 329020"/>
                  <a:gd name="connsiteX21" fmla="*/ 621 w 74511"/>
                  <a:gd name="connsiteY21" fmla="*/ 301584 h 329020"/>
                  <a:gd name="connsiteX22" fmla="*/ 39659 w 74511"/>
                  <a:gd name="connsiteY22" fmla="*/ 328979 h 329020"/>
                  <a:gd name="connsiteX23" fmla="*/ 55412 w 74511"/>
                  <a:gd name="connsiteY23" fmla="*/ 325966 h 329020"/>
                  <a:gd name="connsiteX24" fmla="*/ 66096 w 74511"/>
                  <a:gd name="connsiteY24" fmla="*/ 267750 h 329020"/>
                  <a:gd name="connsiteX25" fmla="*/ 51166 w 74511"/>
                  <a:gd name="connsiteY25" fmla="*/ 214329 h 329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4511" h="329020">
                    <a:moveTo>
                      <a:pt x="51166" y="214329"/>
                    </a:moveTo>
                    <a:cubicBezTo>
                      <a:pt x="44563" y="178965"/>
                      <a:pt x="49357" y="142416"/>
                      <a:pt x="64863" y="109953"/>
                    </a:cubicBezTo>
                    <a:cubicBezTo>
                      <a:pt x="66520" y="106974"/>
                      <a:pt x="65822" y="103242"/>
                      <a:pt x="63219" y="101049"/>
                    </a:cubicBezTo>
                    <a:lnTo>
                      <a:pt x="43221" y="83927"/>
                    </a:lnTo>
                    <a:cubicBezTo>
                      <a:pt x="34317" y="76256"/>
                      <a:pt x="35687" y="72558"/>
                      <a:pt x="43221" y="56532"/>
                    </a:cubicBezTo>
                    <a:cubicBezTo>
                      <a:pt x="48755" y="46671"/>
                      <a:pt x="53343" y="36306"/>
                      <a:pt x="56919" y="25575"/>
                    </a:cubicBezTo>
                    <a:cubicBezTo>
                      <a:pt x="58288" y="21192"/>
                      <a:pt x="62398" y="7905"/>
                      <a:pt x="53631" y="2015"/>
                    </a:cubicBezTo>
                    <a:cubicBezTo>
                      <a:pt x="42810" y="-5382"/>
                      <a:pt x="22400" y="8864"/>
                      <a:pt x="11168" y="18041"/>
                    </a:cubicBezTo>
                    <a:cubicBezTo>
                      <a:pt x="7949" y="20312"/>
                      <a:pt x="7196" y="24756"/>
                      <a:pt x="9456" y="27969"/>
                    </a:cubicBezTo>
                    <a:cubicBezTo>
                      <a:pt x="11730" y="31181"/>
                      <a:pt x="16182" y="31944"/>
                      <a:pt x="19387" y="29675"/>
                    </a:cubicBezTo>
                    <a:cubicBezTo>
                      <a:pt x="19674" y="29471"/>
                      <a:pt x="19948" y="29244"/>
                      <a:pt x="20209" y="28999"/>
                    </a:cubicBezTo>
                    <a:cubicBezTo>
                      <a:pt x="27551" y="22730"/>
                      <a:pt x="35879" y="17730"/>
                      <a:pt x="44865" y="14206"/>
                    </a:cubicBezTo>
                    <a:cubicBezTo>
                      <a:pt x="44673" y="16681"/>
                      <a:pt x="44166" y="19121"/>
                      <a:pt x="43358" y="21466"/>
                    </a:cubicBezTo>
                    <a:cubicBezTo>
                      <a:pt x="40180" y="31384"/>
                      <a:pt x="36139" y="41008"/>
                      <a:pt x="31304" y="50231"/>
                    </a:cubicBezTo>
                    <a:cubicBezTo>
                      <a:pt x="23359" y="66120"/>
                      <a:pt x="16373" y="79818"/>
                      <a:pt x="34043" y="94885"/>
                    </a:cubicBezTo>
                    <a:lnTo>
                      <a:pt x="49933" y="108583"/>
                    </a:lnTo>
                    <a:cubicBezTo>
                      <a:pt x="34920" y="142659"/>
                      <a:pt x="30578" y="180478"/>
                      <a:pt x="37468" y="217069"/>
                    </a:cubicBezTo>
                    <a:cubicBezTo>
                      <a:pt x="41084" y="235698"/>
                      <a:pt x="46179" y="254025"/>
                      <a:pt x="52672" y="271860"/>
                    </a:cubicBezTo>
                    <a:cubicBezTo>
                      <a:pt x="62672" y="301173"/>
                      <a:pt x="63493" y="307337"/>
                      <a:pt x="50618" y="312131"/>
                    </a:cubicBezTo>
                    <a:cubicBezTo>
                      <a:pt x="35879" y="317555"/>
                      <a:pt x="19483" y="310282"/>
                      <a:pt x="13634" y="295694"/>
                    </a:cubicBezTo>
                    <a:cubicBezTo>
                      <a:pt x="12004" y="292105"/>
                      <a:pt x="7771" y="290502"/>
                      <a:pt x="4182" y="292132"/>
                    </a:cubicBezTo>
                    <a:cubicBezTo>
                      <a:pt x="594" y="293762"/>
                      <a:pt x="-1009" y="297995"/>
                      <a:pt x="621" y="301584"/>
                    </a:cubicBezTo>
                    <a:cubicBezTo>
                      <a:pt x="7319" y="317432"/>
                      <a:pt x="22469" y="328075"/>
                      <a:pt x="39659" y="328979"/>
                    </a:cubicBezTo>
                    <a:cubicBezTo>
                      <a:pt x="45043" y="328897"/>
                      <a:pt x="50371" y="327883"/>
                      <a:pt x="55412" y="325966"/>
                    </a:cubicBezTo>
                    <a:cubicBezTo>
                      <a:pt x="82807" y="316103"/>
                      <a:pt x="75273" y="294735"/>
                      <a:pt x="66096" y="267750"/>
                    </a:cubicBezTo>
                    <a:cubicBezTo>
                      <a:pt x="59713" y="250368"/>
                      <a:pt x="54727" y="232506"/>
                      <a:pt x="51166" y="2143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8D71CED1-840F-405F-8267-844CF7A0DCD7}"/>
                  </a:ext>
                </a:extLst>
              </p:cNvPr>
              <p:cNvSpPr/>
              <p:nvPr/>
            </p:nvSpPr>
            <p:spPr>
              <a:xfrm>
                <a:off x="10659798" y="4473210"/>
                <a:ext cx="111393" cy="341097"/>
              </a:xfrm>
              <a:custGeom>
                <a:avLst/>
                <a:gdLst>
                  <a:gd name="connsiteX0" fmla="*/ 105060 w 111393"/>
                  <a:gd name="connsiteY0" fmla="*/ -17 h 341097"/>
                  <a:gd name="connsiteX1" fmla="*/ 64652 w 111393"/>
                  <a:gd name="connsiteY1" fmla="*/ 13681 h 341097"/>
                  <a:gd name="connsiteX2" fmla="*/ 63693 w 111393"/>
                  <a:gd name="connsiteY2" fmla="*/ 41076 h 341097"/>
                  <a:gd name="connsiteX3" fmla="*/ 63693 w 111393"/>
                  <a:gd name="connsiteY3" fmla="*/ 118468 h 341097"/>
                  <a:gd name="connsiteX4" fmla="*/ 3423 w 111393"/>
                  <a:gd name="connsiteY4" fmla="*/ 155726 h 341097"/>
                  <a:gd name="connsiteX5" fmla="*/ -1 w 111393"/>
                  <a:gd name="connsiteY5" fmla="*/ 162301 h 341097"/>
                  <a:gd name="connsiteX6" fmla="*/ 4245 w 111393"/>
                  <a:gd name="connsiteY6" fmla="*/ 168328 h 341097"/>
                  <a:gd name="connsiteX7" fmla="*/ 54653 w 111393"/>
                  <a:gd name="connsiteY7" fmla="*/ 229146 h 341097"/>
                  <a:gd name="connsiteX8" fmla="*/ 32462 w 111393"/>
                  <a:gd name="connsiteY8" fmla="*/ 327633 h 341097"/>
                  <a:gd name="connsiteX9" fmla="*/ 32462 w 111393"/>
                  <a:gd name="connsiteY9" fmla="*/ 334618 h 341097"/>
                  <a:gd name="connsiteX10" fmla="*/ 38352 w 111393"/>
                  <a:gd name="connsiteY10" fmla="*/ 338180 h 341097"/>
                  <a:gd name="connsiteX11" fmla="*/ 95746 w 111393"/>
                  <a:gd name="connsiteY11" fmla="*/ 341056 h 341097"/>
                  <a:gd name="connsiteX12" fmla="*/ 95746 w 111393"/>
                  <a:gd name="connsiteY12" fmla="*/ 341056 h 341097"/>
                  <a:gd name="connsiteX13" fmla="*/ 102732 w 111393"/>
                  <a:gd name="connsiteY13" fmla="*/ 334344 h 341097"/>
                  <a:gd name="connsiteX14" fmla="*/ 96458 w 111393"/>
                  <a:gd name="connsiteY14" fmla="*/ 326975 h 341097"/>
                  <a:gd name="connsiteX15" fmla="*/ 96020 w 111393"/>
                  <a:gd name="connsiteY15" fmla="*/ 326947 h 341097"/>
                  <a:gd name="connsiteX16" fmla="*/ 49447 w 111393"/>
                  <a:gd name="connsiteY16" fmla="*/ 324619 h 341097"/>
                  <a:gd name="connsiteX17" fmla="*/ 68213 w 111393"/>
                  <a:gd name="connsiteY17" fmla="*/ 226543 h 341097"/>
                  <a:gd name="connsiteX18" fmla="*/ 20819 w 111393"/>
                  <a:gd name="connsiteY18" fmla="*/ 161479 h 341097"/>
                  <a:gd name="connsiteX19" fmla="*/ 70679 w 111393"/>
                  <a:gd name="connsiteY19" fmla="*/ 130522 h 341097"/>
                  <a:gd name="connsiteX20" fmla="*/ 76432 w 111393"/>
                  <a:gd name="connsiteY20" fmla="*/ 35597 h 341097"/>
                  <a:gd name="connsiteX21" fmla="*/ 76432 w 111393"/>
                  <a:gd name="connsiteY21" fmla="*/ 21900 h 341097"/>
                  <a:gd name="connsiteX22" fmla="*/ 103827 w 111393"/>
                  <a:gd name="connsiteY22" fmla="*/ 14229 h 341097"/>
                  <a:gd name="connsiteX23" fmla="*/ 111361 w 111393"/>
                  <a:gd name="connsiteY23" fmla="*/ 7517 h 341097"/>
                  <a:gd name="connsiteX24" fmla="*/ 105060 w 111393"/>
                  <a:gd name="connsiteY24" fmla="*/ -17 h 341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11393" h="341097">
                    <a:moveTo>
                      <a:pt x="105060" y="-17"/>
                    </a:moveTo>
                    <a:cubicBezTo>
                      <a:pt x="102184" y="-17"/>
                      <a:pt x="75336" y="-1250"/>
                      <a:pt x="64652" y="13681"/>
                    </a:cubicBezTo>
                    <a:cubicBezTo>
                      <a:pt x="59460" y="21982"/>
                      <a:pt x="59091" y="32433"/>
                      <a:pt x="63693" y="41076"/>
                    </a:cubicBezTo>
                    <a:cubicBezTo>
                      <a:pt x="69720" y="54774"/>
                      <a:pt x="87390" y="103538"/>
                      <a:pt x="63693" y="118468"/>
                    </a:cubicBezTo>
                    <a:cubicBezTo>
                      <a:pt x="39996" y="133399"/>
                      <a:pt x="3423" y="155726"/>
                      <a:pt x="3423" y="155726"/>
                    </a:cubicBezTo>
                    <a:cubicBezTo>
                      <a:pt x="1136" y="157110"/>
                      <a:pt x="-179" y="159644"/>
                      <a:pt x="-1" y="162301"/>
                    </a:cubicBezTo>
                    <a:cubicBezTo>
                      <a:pt x="273" y="164917"/>
                      <a:pt x="1875" y="167191"/>
                      <a:pt x="4245" y="168328"/>
                    </a:cubicBezTo>
                    <a:cubicBezTo>
                      <a:pt x="29257" y="180094"/>
                      <a:pt x="47735" y="202381"/>
                      <a:pt x="54653" y="229146"/>
                    </a:cubicBezTo>
                    <a:cubicBezTo>
                      <a:pt x="62734" y="271883"/>
                      <a:pt x="32736" y="327085"/>
                      <a:pt x="32462" y="327633"/>
                    </a:cubicBezTo>
                    <a:cubicBezTo>
                      <a:pt x="31243" y="329797"/>
                      <a:pt x="31243" y="332454"/>
                      <a:pt x="32462" y="334618"/>
                    </a:cubicBezTo>
                    <a:cubicBezTo>
                      <a:pt x="33722" y="336700"/>
                      <a:pt x="35928" y="338029"/>
                      <a:pt x="38352" y="338180"/>
                    </a:cubicBezTo>
                    <a:lnTo>
                      <a:pt x="95746" y="341056"/>
                    </a:lnTo>
                    <a:lnTo>
                      <a:pt x="95746" y="341056"/>
                    </a:lnTo>
                    <a:cubicBezTo>
                      <a:pt x="99499" y="341056"/>
                      <a:pt x="102581" y="338097"/>
                      <a:pt x="102732" y="334344"/>
                    </a:cubicBezTo>
                    <a:cubicBezTo>
                      <a:pt x="103033" y="330578"/>
                      <a:pt x="100225" y="327276"/>
                      <a:pt x="96458" y="326975"/>
                    </a:cubicBezTo>
                    <a:cubicBezTo>
                      <a:pt x="96307" y="326961"/>
                      <a:pt x="96171" y="326947"/>
                      <a:pt x="96020" y="326947"/>
                    </a:cubicBezTo>
                    <a:lnTo>
                      <a:pt x="49447" y="324619"/>
                    </a:lnTo>
                    <a:cubicBezTo>
                      <a:pt x="58351" y="305579"/>
                      <a:pt x="75062" y="263116"/>
                      <a:pt x="68213" y="226543"/>
                    </a:cubicBezTo>
                    <a:cubicBezTo>
                      <a:pt x="62186" y="199189"/>
                      <a:pt x="44996" y="175615"/>
                      <a:pt x="20819" y="161479"/>
                    </a:cubicBezTo>
                    <a:lnTo>
                      <a:pt x="70679" y="130522"/>
                    </a:lnTo>
                    <a:cubicBezTo>
                      <a:pt x="93554" y="116825"/>
                      <a:pt x="95609" y="81759"/>
                      <a:pt x="76432" y="35597"/>
                    </a:cubicBezTo>
                    <a:cubicBezTo>
                      <a:pt x="74145" y="31323"/>
                      <a:pt x="74145" y="26173"/>
                      <a:pt x="76432" y="21900"/>
                    </a:cubicBezTo>
                    <a:cubicBezTo>
                      <a:pt x="81637" y="14640"/>
                      <a:pt x="98896" y="13818"/>
                      <a:pt x="103827" y="14229"/>
                    </a:cubicBezTo>
                    <a:cubicBezTo>
                      <a:pt x="107731" y="14393"/>
                      <a:pt x="111073" y="11421"/>
                      <a:pt x="111361" y="7517"/>
                    </a:cubicBezTo>
                    <a:cubicBezTo>
                      <a:pt x="111608" y="3723"/>
                      <a:pt x="108827" y="408"/>
                      <a:pt x="105060" y="-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9BDD988C-DB8E-44C3-867A-58292CDE4461}"/>
                  </a:ext>
                </a:extLst>
              </p:cNvPr>
              <p:cNvSpPr/>
              <p:nvPr/>
            </p:nvSpPr>
            <p:spPr>
              <a:xfrm>
                <a:off x="11007488" y="4487953"/>
                <a:ext cx="81888" cy="319953"/>
              </a:xfrm>
              <a:custGeom>
                <a:avLst/>
                <a:gdLst>
                  <a:gd name="connsiteX0" fmla="*/ 73650 w 81888"/>
                  <a:gd name="connsiteY0" fmla="*/ 132764 h 319953"/>
                  <a:gd name="connsiteX1" fmla="*/ 67623 w 81888"/>
                  <a:gd name="connsiteY1" fmla="*/ 131942 h 319953"/>
                  <a:gd name="connsiteX2" fmla="*/ 25708 w 81888"/>
                  <a:gd name="connsiteY2" fmla="*/ 121943 h 319953"/>
                  <a:gd name="connsiteX3" fmla="*/ 47762 w 81888"/>
                  <a:gd name="connsiteY3" fmla="*/ 75782 h 319953"/>
                  <a:gd name="connsiteX4" fmla="*/ 76938 w 81888"/>
                  <a:gd name="connsiteY4" fmla="*/ 20991 h 319953"/>
                  <a:gd name="connsiteX5" fmla="*/ 68034 w 81888"/>
                  <a:gd name="connsiteY5" fmla="*/ 3458 h 319953"/>
                  <a:gd name="connsiteX6" fmla="*/ 3518 w 81888"/>
                  <a:gd name="connsiteY6" fmla="*/ 14690 h 319953"/>
                  <a:gd name="connsiteX7" fmla="*/ 956 w 81888"/>
                  <a:gd name="connsiteY7" fmla="*/ 24429 h 319953"/>
                  <a:gd name="connsiteX8" fmla="*/ 9819 w 81888"/>
                  <a:gd name="connsiteY8" fmla="*/ 27429 h 319953"/>
                  <a:gd name="connsiteX9" fmla="*/ 60500 w 81888"/>
                  <a:gd name="connsiteY9" fmla="*/ 15512 h 319953"/>
                  <a:gd name="connsiteX10" fmla="*/ 62692 w 81888"/>
                  <a:gd name="connsiteY10" fmla="*/ 20991 h 319953"/>
                  <a:gd name="connsiteX11" fmla="*/ 36529 w 81888"/>
                  <a:gd name="connsiteY11" fmla="*/ 67152 h 319953"/>
                  <a:gd name="connsiteX12" fmla="*/ 16394 w 81888"/>
                  <a:gd name="connsiteY12" fmla="*/ 132628 h 319953"/>
                  <a:gd name="connsiteX13" fmla="*/ 63651 w 81888"/>
                  <a:gd name="connsiteY13" fmla="*/ 147147 h 319953"/>
                  <a:gd name="connsiteX14" fmla="*/ 51734 w 81888"/>
                  <a:gd name="connsiteY14" fmla="*/ 293439 h 319953"/>
                  <a:gd name="connsiteX15" fmla="*/ 13243 w 81888"/>
                  <a:gd name="connsiteY15" fmla="*/ 304807 h 319953"/>
                  <a:gd name="connsiteX16" fmla="*/ 3737 w 81888"/>
                  <a:gd name="connsiteY16" fmla="*/ 308150 h 319953"/>
                  <a:gd name="connsiteX17" fmla="*/ 5983 w 81888"/>
                  <a:gd name="connsiteY17" fmla="*/ 316999 h 319953"/>
                  <a:gd name="connsiteX18" fmla="*/ 18996 w 81888"/>
                  <a:gd name="connsiteY18" fmla="*/ 319875 h 319953"/>
                  <a:gd name="connsiteX19" fmla="*/ 59268 w 81888"/>
                  <a:gd name="connsiteY19" fmla="*/ 306177 h 319953"/>
                  <a:gd name="connsiteX20" fmla="*/ 76938 w 81888"/>
                  <a:gd name="connsiteY20" fmla="*/ 138518 h 319953"/>
                  <a:gd name="connsiteX21" fmla="*/ 73650 w 81888"/>
                  <a:gd name="connsiteY21" fmla="*/ 132764 h 319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888" h="319953">
                    <a:moveTo>
                      <a:pt x="73650" y="132764"/>
                    </a:moveTo>
                    <a:cubicBezTo>
                      <a:pt x="71883" y="131545"/>
                      <a:pt x="69651" y="131244"/>
                      <a:pt x="67623" y="131942"/>
                    </a:cubicBezTo>
                    <a:cubicBezTo>
                      <a:pt x="52857" y="135860"/>
                      <a:pt x="37118" y="132107"/>
                      <a:pt x="25708" y="121943"/>
                    </a:cubicBezTo>
                    <a:cubicBezTo>
                      <a:pt x="17900" y="115095"/>
                      <a:pt x="34475" y="93178"/>
                      <a:pt x="47762" y="75782"/>
                    </a:cubicBezTo>
                    <a:cubicBezTo>
                      <a:pt x="62829" y="56057"/>
                      <a:pt x="76938" y="37428"/>
                      <a:pt x="76938" y="20991"/>
                    </a:cubicBezTo>
                    <a:cubicBezTo>
                      <a:pt x="77445" y="13950"/>
                      <a:pt x="74020" y="7198"/>
                      <a:pt x="68034" y="3458"/>
                    </a:cubicBezTo>
                    <a:cubicBezTo>
                      <a:pt x="50090" y="-7637"/>
                      <a:pt x="11189" y="10855"/>
                      <a:pt x="3518" y="14690"/>
                    </a:cubicBezTo>
                    <a:cubicBezTo>
                      <a:pt x="121" y="16676"/>
                      <a:pt x="-1030" y="21032"/>
                      <a:pt x="956" y="24429"/>
                    </a:cubicBezTo>
                    <a:cubicBezTo>
                      <a:pt x="2751" y="27497"/>
                      <a:pt x="6531" y="28785"/>
                      <a:pt x="9819" y="27429"/>
                    </a:cubicBezTo>
                    <a:cubicBezTo>
                      <a:pt x="25434" y="19621"/>
                      <a:pt x="52282" y="10444"/>
                      <a:pt x="60500" y="15512"/>
                    </a:cubicBezTo>
                    <a:cubicBezTo>
                      <a:pt x="60500" y="15512"/>
                      <a:pt x="62692" y="16882"/>
                      <a:pt x="62692" y="20991"/>
                    </a:cubicBezTo>
                    <a:cubicBezTo>
                      <a:pt x="62692" y="32634"/>
                      <a:pt x="48994" y="50989"/>
                      <a:pt x="36529" y="67152"/>
                    </a:cubicBezTo>
                    <a:cubicBezTo>
                      <a:pt x="17900" y="91671"/>
                      <a:pt x="-1413" y="117012"/>
                      <a:pt x="16394" y="132628"/>
                    </a:cubicBezTo>
                    <a:cubicBezTo>
                      <a:pt x="29284" y="144120"/>
                      <a:pt x="46542" y="149421"/>
                      <a:pt x="63651" y="147147"/>
                    </a:cubicBezTo>
                    <a:cubicBezTo>
                      <a:pt x="69404" y="200294"/>
                      <a:pt x="70911" y="281111"/>
                      <a:pt x="51734" y="293439"/>
                    </a:cubicBezTo>
                    <a:cubicBezTo>
                      <a:pt x="25297" y="310150"/>
                      <a:pt x="13243" y="304807"/>
                      <a:pt x="13243" y="304807"/>
                    </a:cubicBezTo>
                    <a:cubicBezTo>
                      <a:pt x="9695" y="303109"/>
                      <a:pt x="5436" y="304602"/>
                      <a:pt x="3737" y="308150"/>
                    </a:cubicBezTo>
                    <a:cubicBezTo>
                      <a:pt x="2244" y="311245"/>
                      <a:pt x="3189" y="314985"/>
                      <a:pt x="5983" y="316999"/>
                    </a:cubicBezTo>
                    <a:cubicBezTo>
                      <a:pt x="9983" y="319122"/>
                      <a:pt x="14476" y="320122"/>
                      <a:pt x="18996" y="319875"/>
                    </a:cubicBezTo>
                    <a:cubicBezTo>
                      <a:pt x="33447" y="319217"/>
                      <a:pt x="47406" y="314465"/>
                      <a:pt x="59268" y="306177"/>
                    </a:cubicBezTo>
                    <a:cubicBezTo>
                      <a:pt x="92964" y="284672"/>
                      <a:pt x="79814" y="162762"/>
                      <a:pt x="76938" y="138518"/>
                    </a:cubicBezTo>
                    <a:cubicBezTo>
                      <a:pt x="76856" y="136175"/>
                      <a:pt x="75623" y="134025"/>
                      <a:pt x="73650" y="1327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DE5F3C1A-60AE-41FC-A51F-C23806ED2797}"/>
                  </a:ext>
                </a:extLst>
              </p:cNvPr>
              <p:cNvSpPr/>
              <p:nvPr/>
            </p:nvSpPr>
            <p:spPr>
              <a:xfrm>
                <a:off x="10783926" y="4587842"/>
                <a:ext cx="128774" cy="140169"/>
              </a:xfrm>
              <a:custGeom>
                <a:avLst/>
                <a:gdLst>
                  <a:gd name="connsiteX0" fmla="*/ 115581 w 128774"/>
                  <a:gd name="connsiteY0" fmla="*/ 117801 h 140169"/>
                  <a:gd name="connsiteX1" fmla="*/ 102842 w 128774"/>
                  <a:gd name="connsiteY1" fmla="*/ 126020 h 140169"/>
                  <a:gd name="connsiteX2" fmla="*/ 95446 w 128774"/>
                  <a:gd name="connsiteY2" fmla="*/ 120814 h 140169"/>
                  <a:gd name="connsiteX3" fmla="*/ 75310 w 128774"/>
                  <a:gd name="connsiteY3" fmla="*/ 79721 h 140169"/>
                  <a:gd name="connsiteX4" fmla="*/ 107636 w 128774"/>
                  <a:gd name="connsiteY4" fmla="*/ 9863 h 140169"/>
                  <a:gd name="connsiteX5" fmla="*/ 103938 w 128774"/>
                  <a:gd name="connsiteY5" fmla="*/ 549 h 140169"/>
                  <a:gd name="connsiteX6" fmla="*/ 94733 w 128774"/>
                  <a:gd name="connsiteY6" fmla="*/ 4123 h 140169"/>
                  <a:gd name="connsiteX7" fmla="*/ 94624 w 128774"/>
                  <a:gd name="connsiteY7" fmla="*/ 4384 h 140169"/>
                  <a:gd name="connsiteX8" fmla="*/ 68187 w 128774"/>
                  <a:gd name="connsiteY8" fmla="*/ 62188 h 140169"/>
                  <a:gd name="connsiteX9" fmla="*/ 50380 w 128774"/>
                  <a:gd name="connsiteY9" fmla="*/ 16164 h 140169"/>
                  <a:gd name="connsiteX10" fmla="*/ 41257 w 128774"/>
                  <a:gd name="connsiteY10" fmla="*/ 11904 h 140169"/>
                  <a:gd name="connsiteX11" fmla="*/ 41202 w 128774"/>
                  <a:gd name="connsiteY11" fmla="*/ 11917 h 140169"/>
                  <a:gd name="connsiteX12" fmla="*/ 37093 w 128774"/>
                  <a:gd name="connsiteY12" fmla="*/ 21095 h 140169"/>
                  <a:gd name="connsiteX13" fmla="*/ 59694 w 128774"/>
                  <a:gd name="connsiteY13" fmla="*/ 78899 h 140169"/>
                  <a:gd name="connsiteX14" fmla="*/ 32299 w 128774"/>
                  <a:gd name="connsiteY14" fmla="*/ 121499 h 140169"/>
                  <a:gd name="connsiteX15" fmla="*/ 25039 w 128774"/>
                  <a:gd name="connsiteY15" fmla="*/ 122595 h 140169"/>
                  <a:gd name="connsiteX16" fmla="*/ 13944 w 128774"/>
                  <a:gd name="connsiteY16" fmla="*/ 105747 h 140169"/>
                  <a:gd name="connsiteX17" fmla="*/ 5177 w 128774"/>
                  <a:gd name="connsiteY17" fmla="*/ 100679 h 140169"/>
                  <a:gd name="connsiteX18" fmla="*/ 246 w 128774"/>
                  <a:gd name="connsiteY18" fmla="*/ 109445 h 140169"/>
                  <a:gd name="connsiteX19" fmla="*/ 19697 w 128774"/>
                  <a:gd name="connsiteY19" fmla="*/ 135745 h 140169"/>
                  <a:gd name="connsiteX20" fmla="*/ 27368 w 128774"/>
                  <a:gd name="connsiteY20" fmla="*/ 137251 h 140169"/>
                  <a:gd name="connsiteX21" fmla="*/ 39285 w 128774"/>
                  <a:gd name="connsiteY21" fmla="*/ 133827 h 140169"/>
                  <a:gd name="connsiteX22" fmla="*/ 67502 w 128774"/>
                  <a:gd name="connsiteY22" fmla="*/ 95747 h 140169"/>
                  <a:gd name="connsiteX23" fmla="*/ 84487 w 128774"/>
                  <a:gd name="connsiteY23" fmla="*/ 128896 h 140169"/>
                  <a:gd name="connsiteX24" fmla="*/ 103390 w 128774"/>
                  <a:gd name="connsiteY24" fmla="*/ 140128 h 140169"/>
                  <a:gd name="connsiteX25" fmla="*/ 103390 w 128774"/>
                  <a:gd name="connsiteY25" fmla="*/ 140128 h 140169"/>
                  <a:gd name="connsiteX26" fmla="*/ 127361 w 128774"/>
                  <a:gd name="connsiteY26" fmla="*/ 126431 h 140169"/>
                  <a:gd name="connsiteX27" fmla="*/ 125964 w 128774"/>
                  <a:gd name="connsiteY27" fmla="*/ 116650 h 140169"/>
                  <a:gd name="connsiteX28" fmla="*/ 125855 w 128774"/>
                  <a:gd name="connsiteY28" fmla="*/ 116568 h 140169"/>
                  <a:gd name="connsiteX29" fmla="*/ 116184 w 128774"/>
                  <a:gd name="connsiteY29" fmla="*/ 117034 h 140169"/>
                  <a:gd name="connsiteX30" fmla="*/ 115581 w 128774"/>
                  <a:gd name="connsiteY30" fmla="*/ 117801 h 140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28774" h="140169">
                    <a:moveTo>
                      <a:pt x="115581" y="117801"/>
                    </a:moveTo>
                    <a:cubicBezTo>
                      <a:pt x="112444" y="121965"/>
                      <a:pt x="107938" y="124883"/>
                      <a:pt x="102842" y="126020"/>
                    </a:cubicBezTo>
                    <a:cubicBezTo>
                      <a:pt x="100377" y="126020"/>
                      <a:pt x="97911" y="124239"/>
                      <a:pt x="95446" y="120814"/>
                    </a:cubicBezTo>
                    <a:cubicBezTo>
                      <a:pt x="87638" y="107678"/>
                      <a:pt x="80899" y="93939"/>
                      <a:pt x="75310" y="79721"/>
                    </a:cubicBezTo>
                    <a:cubicBezTo>
                      <a:pt x="90103" y="50956"/>
                      <a:pt x="103527" y="19725"/>
                      <a:pt x="107636" y="9863"/>
                    </a:cubicBezTo>
                    <a:cubicBezTo>
                      <a:pt x="109171" y="6274"/>
                      <a:pt x="107513" y="2110"/>
                      <a:pt x="103938" y="549"/>
                    </a:cubicBezTo>
                    <a:cubicBezTo>
                      <a:pt x="100404" y="-999"/>
                      <a:pt x="96281" y="603"/>
                      <a:pt x="94733" y="4123"/>
                    </a:cubicBezTo>
                    <a:cubicBezTo>
                      <a:pt x="94692" y="4220"/>
                      <a:pt x="94651" y="4302"/>
                      <a:pt x="94624" y="4384"/>
                    </a:cubicBezTo>
                    <a:cubicBezTo>
                      <a:pt x="87227" y="21917"/>
                      <a:pt x="77638" y="42874"/>
                      <a:pt x="68187" y="62188"/>
                    </a:cubicBezTo>
                    <a:cubicBezTo>
                      <a:pt x="58462" y="38354"/>
                      <a:pt x="50517" y="16575"/>
                      <a:pt x="50380" y="16164"/>
                    </a:cubicBezTo>
                    <a:cubicBezTo>
                      <a:pt x="49038" y="12466"/>
                      <a:pt x="44956" y="10561"/>
                      <a:pt x="41257" y="11904"/>
                    </a:cubicBezTo>
                    <a:cubicBezTo>
                      <a:pt x="41244" y="11904"/>
                      <a:pt x="41216" y="11917"/>
                      <a:pt x="41202" y="11917"/>
                    </a:cubicBezTo>
                    <a:cubicBezTo>
                      <a:pt x="37600" y="13383"/>
                      <a:pt x="35778" y="17424"/>
                      <a:pt x="37093" y="21095"/>
                    </a:cubicBezTo>
                    <a:cubicBezTo>
                      <a:pt x="37778" y="23013"/>
                      <a:pt x="48188" y="51230"/>
                      <a:pt x="59694" y="78899"/>
                    </a:cubicBezTo>
                    <a:cubicBezTo>
                      <a:pt x="53133" y="94597"/>
                      <a:pt x="43860" y="109021"/>
                      <a:pt x="32299" y="121499"/>
                    </a:cubicBezTo>
                    <a:cubicBezTo>
                      <a:pt x="30203" y="123033"/>
                      <a:pt x="27491" y="123431"/>
                      <a:pt x="25039" y="122595"/>
                    </a:cubicBezTo>
                    <a:cubicBezTo>
                      <a:pt x="19149" y="120129"/>
                      <a:pt x="14903" y="108897"/>
                      <a:pt x="13944" y="105747"/>
                    </a:cubicBezTo>
                    <a:cubicBezTo>
                      <a:pt x="12876" y="101966"/>
                      <a:pt x="8986" y="99720"/>
                      <a:pt x="5177" y="100679"/>
                    </a:cubicBezTo>
                    <a:cubicBezTo>
                      <a:pt x="1397" y="101747"/>
                      <a:pt x="-808" y="105665"/>
                      <a:pt x="246" y="109445"/>
                    </a:cubicBezTo>
                    <a:cubicBezTo>
                      <a:pt x="2959" y="120458"/>
                      <a:pt x="9958" y="129924"/>
                      <a:pt x="19697" y="135745"/>
                    </a:cubicBezTo>
                    <a:cubicBezTo>
                      <a:pt x="22121" y="136759"/>
                      <a:pt x="24738" y="137279"/>
                      <a:pt x="27368" y="137251"/>
                    </a:cubicBezTo>
                    <a:cubicBezTo>
                      <a:pt x="31573" y="137210"/>
                      <a:pt x="35696" y="136032"/>
                      <a:pt x="39285" y="133827"/>
                    </a:cubicBezTo>
                    <a:cubicBezTo>
                      <a:pt x="51202" y="123198"/>
                      <a:pt x="60804" y="110240"/>
                      <a:pt x="67502" y="95747"/>
                    </a:cubicBezTo>
                    <a:cubicBezTo>
                      <a:pt x="72255" y="107240"/>
                      <a:pt x="77940" y="118321"/>
                      <a:pt x="84487" y="128896"/>
                    </a:cubicBezTo>
                    <a:cubicBezTo>
                      <a:pt x="88514" y="135567"/>
                      <a:pt x="95610" y="139786"/>
                      <a:pt x="103390" y="140128"/>
                    </a:cubicBezTo>
                    <a:lnTo>
                      <a:pt x="103390" y="140128"/>
                    </a:lnTo>
                    <a:cubicBezTo>
                      <a:pt x="112937" y="139115"/>
                      <a:pt x="121636" y="134142"/>
                      <a:pt x="127361" y="126431"/>
                    </a:cubicBezTo>
                    <a:cubicBezTo>
                      <a:pt x="129676" y="123348"/>
                      <a:pt x="129046" y="118965"/>
                      <a:pt x="125964" y="116650"/>
                    </a:cubicBezTo>
                    <a:cubicBezTo>
                      <a:pt x="125923" y="116623"/>
                      <a:pt x="125896" y="116595"/>
                      <a:pt x="125855" y="116568"/>
                    </a:cubicBezTo>
                    <a:cubicBezTo>
                      <a:pt x="123046" y="114020"/>
                      <a:pt x="118718" y="114239"/>
                      <a:pt x="116184" y="117034"/>
                    </a:cubicBezTo>
                    <a:cubicBezTo>
                      <a:pt x="115965" y="117280"/>
                      <a:pt x="115759" y="117527"/>
                      <a:pt x="115581" y="1178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681270E1-59EE-4DB5-AEE2-589169B3FEA5}"/>
                  </a:ext>
                </a:extLst>
              </p:cNvPr>
              <p:cNvSpPr/>
              <p:nvPr/>
            </p:nvSpPr>
            <p:spPr>
              <a:xfrm>
                <a:off x="10934858" y="4711297"/>
                <a:ext cx="72952" cy="117529"/>
              </a:xfrm>
              <a:custGeom>
                <a:avLst/>
                <a:gdLst>
                  <a:gd name="connsiteX0" fmla="*/ 61628 w 72952"/>
                  <a:gd name="connsiteY0" fmla="*/ -38 h 117529"/>
                  <a:gd name="connsiteX1" fmla="*/ 15330 w 72952"/>
                  <a:gd name="connsiteY1" fmla="*/ 67354 h 117529"/>
                  <a:gd name="connsiteX2" fmla="*/ 16974 w 72952"/>
                  <a:gd name="connsiteY2" fmla="*/ 10235 h 117529"/>
                  <a:gd name="connsiteX3" fmla="*/ 10262 w 72952"/>
                  <a:gd name="connsiteY3" fmla="*/ 2975 h 117529"/>
                  <a:gd name="connsiteX4" fmla="*/ 10125 w 72952"/>
                  <a:gd name="connsiteY4" fmla="*/ 2975 h 117529"/>
                  <a:gd name="connsiteX5" fmla="*/ 2865 w 72952"/>
                  <a:gd name="connsiteY5" fmla="*/ 9824 h 117529"/>
                  <a:gd name="connsiteX6" fmla="*/ -11 w 72952"/>
                  <a:gd name="connsiteY6" fmla="*/ 104612 h 117529"/>
                  <a:gd name="connsiteX7" fmla="*/ 5605 w 72952"/>
                  <a:gd name="connsiteY7" fmla="*/ 111735 h 117529"/>
                  <a:gd name="connsiteX8" fmla="*/ 13686 w 72952"/>
                  <a:gd name="connsiteY8" fmla="*/ 107489 h 117529"/>
                  <a:gd name="connsiteX9" fmla="*/ 57930 w 72952"/>
                  <a:gd name="connsiteY9" fmla="*/ 17769 h 117529"/>
                  <a:gd name="connsiteX10" fmla="*/ 48889 w 72952"/>
                  <a:gd name="connsiteY10" fmla="*/ 108995 h 117529"/>
                  <a:gd name="connsiteX11" fmla="*/ 54231 w 72952"/>
                  <a:gd name="connsiteY11" fmla="*/ 117488 h 117529"/>
                  <a:gd name="connsiteX12" fmla="*/ 55875 w 72952"/>
                  <a:gd name="connsiteY12" fmla="*/ 117488 h 117529"/>
                  <a:gd name="connsiteX13" fmla="*/ 62724 w 72952"/>
                  <a:gd name="connsiteY13" fmla="*/ 112009 h 117529"/>
                  <a:gd name="connsiteX14" fmla="*/ 71491 w 72952"/>
                  <a:gd name="connsiteY14" fmla="*/ 11605 h 117529"/>
                  <a:gd name="connsiteX15" fmla="*/ 61628 w 72952"/>
                  <a:gd name="connsiteY15" fmla="*/ -38 h 117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952" h="117529">
                    <a:moveTo>
                      <a:pt x="61628" y="-38"/>
                    </a:moveTo>
                    <a:cubicBezTo>
                      <a:pt x="57108" y="-38"/>
                      <a:pt x="46424" y="-1682"/>
                      <a:pt x="15330" y="67354"/>
                    </a:cubicBezTo>
                    <a:lnTo>
                      <a:pt x="16974" y="10235"/>
                    </a:lnTo>
                    <a:cubicBezTo>
                      <a:pt x="17124" y="6386"/>
                      <a:pt x="14125" y="3126"/>
                      <a:pt x="10262" y="2975"/>
                    </a:cubicBezTo>
                    <a:cubicBezTo>
                      <a:pt x="10221" y="2975"/>
                      <a:pt x="10166" y="2975"/>
                      <a:pt x="10125" y="2975"/>
                    </a:cubicBezTo>
                    <a:cubicBezTo>
                      <a:pt x="6276" y="2975"/>
                      <a:pt x="3084" y="5975"/>
                      <a:pt x="2865" y="9824"/>
                    </a:cubicBezTo>
                    <a:lnTo>
                      <a:pt x="-11" y="104612"/>
                    </a:lnTo>
                    <a:cubicBezTo>
                      <a:pt x="-149" y="108050"/>
                      <a:pt x="2235" y="111064"/>
                      <a:pt x="5605" y="111735"/>
                    </a:cubicBezTo>
                    <a:cubicBezTo>
                      <a:pt x="8961" y="112406"/>
                      <a:pt x="12330" y="110639"/>
                      <a:pt x="13686" y="107489"/>
                    </a:cubicBezTo>
                    <a:cubicBezTo>
                      <a:pt x="25548" y="76244"/>
                      <a:pt x="40356" y="46192"/>
                      <a:pt x="57930" y="17769"/>
                    </a:cubicBezTo>
                    <a:cubicBezTo>
                      <a:pt x="58834" y="48438"/>
                      <a:pt x="55807" y="79094"/>
                      <a:pt x="48889" y="108995"/>
                    </a:cubicBezTo>
                    <a:cubicBezTo>
                      <a:pt x="48040" y="112817"/>
                      <a:pt x="50424" y="116598"/>
                      <a:pt x="54231" y="117488"/>
                    </a:cubicBezTo>
                    <a:lnTo>
                      <a:pt x="55875" y="117488"/>
                    </a:lnTo>
                    <a:cubicBezTo>
                      <a:pt x="59163" y="117502"/>
                      <a:pt x="62012" y="115214"/>
                      <a:pt x="62724" y="112009"/>
                    </a:cubicBezTo>
                    <a:cubicBezTo>
                      <a:pt x="63409" y="109269"/>
                      <a:pt x="77381" y="47082"/>
                      <a:pt x="71491" y="11605"/>
                    </a:cubicBezTo>
                    <a:cubicBezTo>
                      <a:pt x="70395" y="2290"/>
                      <a:pt x="65190" y="236"/>
                      <a:pt x="61628" y="-3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8AE1B62E-9793-4F13-A0BA-15351630344E}"/>
                  </a:ext>
                </a:extLst>
              </p:cNvPr>
              <p:cNvSpPr/>
              <p:nvPr/>
            </p:nvSpPr>
            <p:spPr>
              <a:xfrm>
                <a:off x="11122362" y="4609732"/>
                <a:ext cx="79615" cy="73488"/>
              </a:xfrm>
              <a:custGeom>
                <a:avLst/>
                <a:gdLst>
                  <a:gd name="connsiteX0" fmla="*/ 73289 w 79615"/>
                  <a:gd name="connsiteY0" fmla="*/ 27011 h 73488"/>
                  <a:gd name="connsiteX1" fmla="*/ 51236 w 79615"/>
                  <a:gd name="connsiteY1" fmla="*/ 25094 h 73488"/>
                  <a:gd name="connsiteX2" fmla="*/ 53839 w 79615"/>
                  <a:gd name="connsiteY2" fmla="*/ 6465 h 73488"/>
                  <a:gd name="connsiteX3" fmla="*/ 46127 w 79615"/>
                  <a:gd name="connsiteY3" fmla="*/ -14 h 73488"/>
                  <a:gd name="connsiteX4" fmla="*/ 40141 w 79615"/>
                  <a:gd name="connsiteY4" fmla="*/ 4410 h 73488"/>
                  <a:gd name="connsiteX5" fmla="*/ 37402 w 79615"/>
                  <a:gd name="connsiteY5" fmla="*/ 23861 h 73488"/>
                  <a:gd name="connsiteX6" fmla="*/ 7677 w 79615"/>
                  <a:gd name="connsiteY6" fmla="*/ 21395 h 73488"/>
                  <a:gd name="connsiteX7" fmla="*/ 20 w 79615"/>
                  <a:gd name="connsiteY7" fmla="*/ 27641 h 73488"/>
                  <a:gd name="connsiteX8" fmla="*/ 7 w 79615"/>
                  <a:gd name="connsiteY8" fmla="*/ 27833 h 73488"/>
                  <a:gd name="connsiteX9" fmla="*/ 6445 w 79615"/>
                  <a:gd name="connsiteY9" fmla="*/ 35504 h 73488"/>
                  <a:gd name="connsiteX10" fmla="*/ 35347 w 79615"/>
                  <a:gd name="connsiteY10" fmla="*/ 37969 h 73488"/>
                  <a:gd name="connsiteX11" fmla="*/ 31511 w 79615"/>
                  <a:gd name="connsiteY11" fmla="*/ 65365 h 73488"/>
                  <a:gd name="connsiteX12" fmla="*/ 37552 w 79615"/>
                  <a:gd name="connsiteY12" fmla="*/ 73433 h 73488"/>
                  <a:gd name="connsiteX13" fmla="*/ 37675 w 79615"/>
                  <a:gd name="connsiteY13" fmla="*/ 73446 h 73488"/>
                  <a:gd name="connsiteX14" fmla="*/ 38497 w 79615"/>
                  <a:gd name="connsiteY14" fmla="*/ 73446 h 73488"/>
                  <a:gd name="connsiteX15" fmla="*/ 45483 w 79615"/>
                  <a:gd name="connsiteY15" fmla="*/ 67419 h 73488"/>
                  <a:gd name="connsiteX16" fmla="*/ 49455 w 79615"/>
                  <a:gd name="connsiteY16" fmla="*/ 40024 h 73488"/>
                  <a:gd name="connsiteX17" fmla="*/ 72331 w 79615"/>
                  <a:gd name="connsiteY17" fmla="*/ 42079 h 73488"/>
                  <a:gd name="connsiteX18" fmla="*/ 72331 w 79615"/>
                  <a:gd name="connsiteY18" fmla="*/ 42079 h 73488"/>
                  <a:gd name="connsiteX19" fmla="*/ 79453 w 79615"/>
                  <a:gd name="connsiteY19" fmla="*/ 35641 h 73488"/>
                  <a:gd name="connsiteX20" fmla="*/ 73769 w 79615"/>
                  <a:gd name="connsiteY20" fmla="*/ 27093 h 73488"/>
                  <a:gd name="connsiteX21" fmla="*/ 73289 w 79615"/>
                  <a:gd name="connsiteY21" fmla="*/ 27011 h 73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9615" h="73488">
                    <a:moveTo>
                      <a:pt x="73289" y="27011"/>
                    </a:moveTo>
                    <a:lnTo>
                      <a:pt x="51236" y="25094"/>
                    </a:lnTo>
                    <a:lnTo>
                      <a:pt x="53839" y="6465"/>
                    </a:lnTo>
                    <a:cubicBezTo>
                      <a:pt x="53496" y="2547"/>
                      <a:pt x="50044" y="-357"/>
                      <a:pt x="46127" y="-14"/>
                    </a:cubicBezTo>
                    <a:cubicBezTo>
                      <a:pt x="43456" y="219"/>
                      <a:pt x="41141" y="1931"/>
                      <a:pt x="40141" y="4410"/>
                    </a:cubicBezTo>
                    <a:lnTo>
                      <a:pt x="37402" y="23861"/>
                    </a:lnTo>
                    <a:lnTo>
                      <a:pt x="7677" y="21395"/>
                    </a:lnTo>
                    <a:cubicBezTo>
                      <a:pt x="3842" y="21012"/>
                      <a:pt x="418" y="23806"/>
                      <a:pt x="20" y="27641"/>
                    </a:cubicBezTo>
                    <a:cubicBezTo>
                      <a:pt x="20" y="27710"/>
                      <a:pt x="7" y="27765"/>
                      <a:pt x="7" y="27833"/>
                    </a:cubicBezTo>
                    <a:cubicBezTo>
                      <a:pt x="-309" y="31723"/>
                      <a:pt x="2554" y="35148"/>
                      <a:pt x="6445" y="35504"/>
                    </a:cubicBezTo>
                    <a:lnTo>
                      <a:pt x="35347" y="37969"/>
                    </a:lnTo>
                    <a:lnTo>
                      <a:pt x="31511" y="65365"/>
                    </a:lnTo>
                    <a:cubicBezTo>
                      <a:pt x="30950" y="69255"/>
                      <a:pt x="33648" y="72871"/>
                      <a:pt x="37552" y="73433"/>
                    </a:cubicBezTo>
                    <a:cubicBezTo>
                      <a:pt x="37593" y="73433"/>
                      <a:pt x="37634" y="73446"/>
                      <a:pt x="37675" y="73446"/>
                    </a:cubicBezTo>
                    <a:lnTo>
                      <a:pt x="38497" y="73446"/>
                    </a:lnTo>
                    <a:cubicBezTo>
                      <a:pt x="42004" y="73474"/>
                      <a:pt x="45004" y="70899"/>
                      <a:pt x="45483" y="67419"/>
                    </a:cubicBezTo>
                    <a:lnTo>
                      <a:pt x="49455" y="40024"/>
                    </a:lnTo>
                    <a:lnTo>
                      <a:pt x="72331" y="42079"/>
                    </a:lnTo>
                    <a:lnTo>
                      <a:pt x="72331" y="42079"/>
                    </a:lnTo>
                    <a:cubicBezTo>
                      <a:pt x="76043" y="42161"/>
                      <a:pt x="79166" y="39339"/>
                      <a:pt x="79453" y="35641"/>
                    </a:cubicBezTo>
                    <a:cubicBezTo>
                      <a:pt x="80248" y="31710"/>
                      <a:pt x="77700" y="27888"/>
                      <a:pt x="73769" y="27093"/>
                    </a:cubicBezTo>
                    <a:cubicBezTo>
                      <a:pt x="73604" y="27052"/>
                      <a:pt x="73454" y="27039"/>
                      <a:pt x="73289" y="270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A7F4E661-1989-4B8E-9C37-CDCA74ED8E7B}"/>
                  </a:ext>
                </a:extLst>
              </p:cNvPr>
              <p:cNvSpPr/>
              <p:nvPr/>
            </p:nvSpPr>
            <p:spPr>
              <a:xfrm>
                <a:off x="11213776" y="4492630"/>
                <a:ext cx="74497" cy="345239"/>
              </a:xfrm>
              <a:custGeom>
                <a:avLst/>
                <a:gdLst>
                  <a:gd name="connsiteX0" fmla="*/ 71047 w 74497"/>
                  <a:gd name="connsiteY0" fmla="*/ 10287 h 345239"/>
                  <a:gd name="connsiteX1" fmla="*/ 28722 w 74497"/>
                  <a:gd name="connsiteY1" fmla="*/ 2890 h 345239"/>
                  <a:gd name="connsiteX2" fmla="*/ 20092 w 74497"/>
                  <a:gd name="connsiteY2" fmla="*/ 25628 h 345239"/>
                  <a:gd name="connsiteX3" fmla="*/ 28722 w 74497"/>
                  <a:gd name="connsiteY3" fmla="*/ 60695 h 345239"/>
                  <a:gd name="connsiteX4" fmla="*/ 29681 w 74497"/>
                  <a:gd name="connsiteY4" fmla="*/ 104527 h 345239"/>
                  <a:gd name="connsiteX5" fmla="*/ 7079 w 74497"/>
                  <a:gd name="connsiteY5" fmla="*/ 129731 h 345239"/>
                  <a:gd name="connsiteX6" fmla="*/ 641 w 74497"/>
                  <a:gd name="connsiteY6" fmla="*/ 133977 h 345239"/>
                  <a:gd name="connsiteX7" fmla="*/ 1737 w 74497"/>
                  <a:gd name="connsiteY7" fmla="*/ 141648 h 345239"/>
                  <a:gd name="connsiteX8" fmla="*/ 20092 w 74497"/>
                  <a:gd name="connsiteY8" fmla="*/ 201781 h 345239"/>
                  <a:gd name="connsiteX9" fmla="*/ 25708 w 74497"/>
                  <a:gd name="connsiteY9" fmla="*/ 334923 h 345239"/>
                  <a:gd name="connsiteX10" fmla="*/ 64473 w 74497"/>
                  <a:gd name="connsiteY10" fmla="*/ 344922 h 345239"/>
                  <a:gd name="connsiteX11" fmla="*/ 73280 w 74497"/>
                  <a:gd name="connsiteY11" fmla="*/ 340032 h 345239"/>
                  <a:gd name="connsiteX12" fmla="*/ 68390 w 74497"/>
                  <a:gd name="connsiteY12" fmla="*/ 331224 h 345239"/>
                  <a:gd name="connsiteX13" fmla="*/ 64473 w 74497"/>
                  <a:gd name="connsiteY13" fmla="*/ 331224 h 345239"/>
                  <a:gd name="connsiteX14" fmla="*/ 34475 w 74497"/>
                  <a:gd name="connsiteY14" fmla="*/ 324238 h 345239"/>
                  <a:gd name="connsiteX15" fmla="*/ 34475 w 74497"/>
                  <a:gd name="connsiteY15" fmla="*/ 204521 h 345239"/>
                  <a:gd name="connsiteX16" fmla="*/ 18448 w 74497"/>
                  <a:gd name="connsiteY16" fmla="*/ 140278 h 345239"/>
                  <a:gd name="connsiteX17" fmla="*/ 42145 w 74497"/>
                  <a:gd name="connsiteY17" fmla="*/ 112883 h 345239"/>
                  <a:gd name="connsiteX18" fmla="*/ 42145 w 74497"/>
                  <a:gd name="connsiteY18" fmla="*/ 56859 h 345239"/>
                  <a:gd name="connsiteX19" fmla="*/ 34201 w 74497"/>
                  <a:gd name="connsiteY19" fmla="*/ 25355 h 345239"/>
                  <a:gd name="connsiteX20" fmla="*/ 36256 w 74497"/>
                  <a:gd name="connsiteY20" fmla="*/ 15903 h 345239"/>
                  <a:gd name="connsiteX21" fmla="*/ 63651 w 74497"/>
                  <a:gd name="connsiteY21" fmla="*/ 23437 h 345239"/>
                  <a:gd name="connsiteX22" fmla="*/ 73445 w 74497"/>
                  <a:gd name="connsiteY22" fmla="*/ 21040 h 345239"/>
                  <a:gd name="connsiteX23" fmla="*/ 71047 w 74497"/>
                  <a:gd name="connsiteY23" fmla="*/ 11246 h 34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4497" h="345239">
                    <a:moveTo>
                      <a:pt x="71047" y="10287"/>
                    </a:moveTo>
                    <a:cubicBezTo>
                      <a:pt x="66390" y="7547"/>
                      <a:pt x="42693" y="-5876"/>
                      <a:pt x="28722" y="2890"/>
                    </a:cubicBezTo>
                    <a:cubicBezTo>
                      <a:pt x="21571" y="8082"/>
                      <a:pt x="18188" y="17013"/>
                      <a:pt x="20092" y="25628"/>
                    </a:cubicBezTo>
                    <a:cubicBezTo>
                      <a:pt x="21393" y="37655"/>
                      <a:pt x="24297" y="49449"/>
                      <a:pt x="28722" y="60695"/>
                    </a:cubicBezTo>
                    <a:cubicBezTo>
                      <a:pt x="34612" y="77269"/>
                      <a:pt x="38858" y="89323"/>
                      <a:pt x="29681" y="104527"/>
                    </a:cubicBezTo>
                    <a:cubicBezTo>
                      <a:pt x="15983" y="127676"/>
                      <a:pt x="6668" y="129731"/>
                      <a:pt x="7079" y="129731"/>
                    </a:cubicBezTo>
                    <a:cubicBezTo>
                      <a:pt x="4299" y="129799"/>
                      <a:pt x="1792" y="131443"/>
                      <a:pt x="641" y="133977"/>
                    </a:cubicBezTo>
                    <a:cubicBezTo>
                      <a:pt x="-537" y="136525"/>
                      <a:pt x="-112" y="139525"/>
                      <a:pt x="1737" y="141648"/>
                    </a:cubicBezTo>
                    <a:cubicBezTo>
                      <a:pt x="15778" y="158359"/>
                      <a:pt x="22407" y="180070"/>
                      <a:pt x="20092" y="201781"/>
                    </a:cubicBezTo>
                    <a:cubicBezTo>
                      <a:pt x="16531" y="225341"/>
                      <a:pt x="8449" y="321910"/>
                      <a:pt x="25708" y="334923"/>
                    </a:cubicBezTo>
                    <a:cubicBezTo>
                      <a:pt x="37488" y="341690"/>
                      <a:pt x="50885" y="345141"/>
                      <a:pt x="64473" y="344922"/>
                    </a:cubicBezTo>
                    <a:cubicBezTo>
                      <a:pt x="68253" y="346004"/>
                      <a:pt x="72198" y="343813"/>
                      <a:pt x="73280" y="340032"/>
                    </a:cubicBezTo>
                    <a:cubicBezTo>
                      <a:pt x="74362" y="336252"/>
                      <a:pt x="72171" y="332306"/>
                      <a:pt x="68390" y="331224"/>
                    </a:cubicBezTo>
                    <a:cubicBezTo>
                      <a:pt x="67103" y="330854"/>
                      <a:pt x="65747" y="330854"/>
                      <a:pt x="64473" y="331224"/>
                    </a:cubicBezTo>
                    <a:cubicBezTo>
                      <a:pt x="54049" y="331471"/>
                      <a:pt x="43721" y="329060"/>
                      <a:pt x="34475" y="324238"/>
                    </a:cubicBezTo>
                    <a:cubicBezTo>
                      <a:pt x="27626" y="316431"/>
                      <a:pt x="27489" y="248216"/>
                      <a:pt x="34475" y="204521"/>
                    </a:cubicBezTo>
                    <a:cubicBezTo>
                      <a:pt x="37242" y="181864"/>
                      <a:pt x="31543" y="158976"/>
                      <a:pt x="18448" y="140278"/>
                    </a:cubicBezTo>
                    <a:cubicBezTo>
                      <a:pt x="28201" y="132922"/>
                      <a:pt x="36283" y="123594"/>
                      <a:pt x="42145" y="112883"/>
                    </a:cubicBezTo>
                    <a:cubicBezTo>
                      <a:pt x="54747" y="91788"/>
                      <a:pt x="48446" y="74118"/>
                      <a:pt x="42145" y="56859"/>
                    </a:cubicBezTo>
                    <a:cubicBezTo>
                      <a:pt x="38104" y="46764"/>
                      <a:pt x="35434" y="36162"/>
                      <a:pt x="34201" y="25355"/>
                    </a:cubicBezTo>
                    <a:cubicBezTo>
                      <a:pt x="34201" y="23026"/>
                      <a:pt x="34201" y="17410"/>
                      <a:pt x="36256" y="15903"/>
                    </a:cubicBezTo>
                    <a:cubicBezTo>
                      <a:pt x="41049" y="12890"/>
                      <a:pt x="55295" y="18369"/>
                      <a:pt x="63651" y="23437"/>
                    </a:cubicBezTo>
                    <a:cubicBezTo>
                      <a:pt x="67021" y="25478"/>
                      <a:pt x="71404" y="24409"/>
                      <a:pt x="73445" y="21040"/>
                    </a:cubicBezTo>
                    <a:cubicBezTo>
                      <a:pt x="75486" y="17670"/>
                      <a:pt x="74417" y="13287"/>
                      <a:pt x="71047" y="1124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BD1E644E-BC1E-4F04-8EA5-C1015A8FEC0C}"/>
                  </a:ext>
                </a:extLst>
              </p:cNvPr>
              <p:cNvSpPr/>
              <p:nvPr/>
            </p:nvSpPr>
            <p:spPr>
              <a:xfrm>
                <a:off x="11302661" y="4570778"/>
                <a:ext cx="117195" cy="229910"/>
              </a:xfrm>
              <a:custGeom>
                <a:avLst/>
                <a:gdLst>
                  <a:gd name="connsiteX0" fmla="*/ 113249 w 117195"/>
                  <a:gd name="connsiteY0" fmla="*/ 490 h 229910"/>
                  <a:gd name="connsiteX1" fmla="*/ 104208 w 117195"/>
                  <a:gd name="connsiteY1" fmla="*/ 3641 h 229910"/>
                  <a:gd name="connsiteX2" fmla="*/ 40925 w 117195"/>
                  <a:gd name="connsiteY2" fmla="*/ 75006 h 229910"/>
                  <a:gd name="connsiteX3" fmla="*/ 35309 w 117195"/>
                  <a:gd name="connsiteY3" fmla="*/ 69801 h 229910"/>
                  <a:gd name="connsiteX4" fmla="*/ 42432 w 117195"/>
                  <a:gd name="connsiteY4" fmla="*/ 21311 h 229910"/>
                  <a:gd name="connsiteX5" fmla="*/ 38597 w 117195"/>
                  <a:gd name="connsiteY5" fmla="*/ 11996 h 229910"/>
                  <a:gd name="connsiteX6" fmla="*/ 29282 w 117195"/>
                  <a:gd name="connsiteY6" fmla="*/ 15832 h 229910"/>
                  <a:gd name="connsiteX7" fmla="*/ 22433 w 117195"/>
                  <a:gd name="connsiteY7" fmla="*/ 75691 h 229910"/>
                  <a:gd name="connsiteX8" fmla="*/ 36131 w 117195"/>
                  <a:gd name="connsiteY8" fmla="*/ 88429 h 229910"/>
                  <a:gd name="connsiteX9" fmla="*/ 90922 w 117195"/>
                  <a:gd name="connsiteY9" fmla="*/ 50761 h 229910"/>
                  <a:gd name="connsiteX10" fmla="*/ 75717 w 117195"/>
                  <a:gd name="connsiteY10" fmla="*/ 128153 h 229910"/>
                  <a:gd name="connsiteX11" fmla="*/ 13393 w 117195"/>
                  <a:gd name="connsiteY11" fmla="*/ 168561 h 229910"/>
                  <a:gd name="connsiteX12" fmla="*/ 2297 w 117195"/>
                  <a:gd name="connsiteY12" fmla="*/ 209654 h 229910"/>
                  <a:gd name="connsiteX13" fmla="*/ 41884 w 117195"/>
                  <a:gd name="connsiteY13" fmla="*/ 229653 h 229910"/>
                  <a:gd name="connsiteX14" fmla="*/ 47637 w 117195"/>
                  <a:gd name="connsiteY14" fmla="*/ 229653 h 229910"/>
                  <a:gd name="connsiteX15" fmla="*/ 86675 w 117195"/>
                  <a:gd name="connsiteY15" fmla="*/ 174862 h 229910"/>
                  <a:gd name="connsiteX16" fmla="*/ 88730 w 117195"/>
                  <a:gd name="connsiteY16" fmla="*/ 140481 h 229910"/>
                  <a:gd name="connsiteX17" fmla="*/ 88730 w 117195"/>
                  <a:gd name="connsiteY17" fmla="*/ 138015 h 229910"/>
                  <a:gd name="connsiteX18" fmla="*/ 107222 w 117195"/>
                  <a:gd name="connsiteY18" fmla="*/ 129112 h 229910"/>
                  <a:gd name="connsiteX19" fmla="*/ 111126 w 117195"/>
                  <a:gd name="connsiteY19" fmla="*/ 119318 h 229910"/>
                  <a:gd name="connsiteX20" fmla="*/ 101332 w 117195"/>
                  <a:gd name="connsiteY20" fmla="*/ 115414 h 229910"/>
                  <a:gd name="connsiteX21" fmla="*/ 90922 w 117195"/>
                  <a:gd name="connsiteY21" fmla="*/ 120345 h 229910"/>
                  <a:gd name="connsiteX22" fmla="*/ 116811 w 117195"/>
                  <a:gd name="connsiteY22" fmla="*/ 9120 h 229910"/>
                  <a:gd name="connsiteX23" fmla="*/ 113249 w 117195"/>
                  <a:gd name="connsiteY23" fmla="*/ 490 h 229910"/>
                  <a:gd name="connsiteX24" fmla="*/ 72156 w 117195"/>
                  <a:gd name="connsiteY24" fmla="*/ 173766 h 229910"/>
                  <a:gd name="connsiteX25" fmla="*/ 46404 w 117195"/>
                  <a:gd name="connsiteY25" fmla="*/ 214859 h 229910"/>
                  <a:gd name="connsiteX26" fmla="*/ 14900 w 117195"/>
                  <a:gd name="connsiteY26" fmla="*/ 203353 h 229910"/>
                  <a:gd name="connsiteX27" fmla="*/ 23255 w 117195"/>
                  <a:gd name="connsiteY27" fmla="*/ 178150 h 229910"/>
                  <a:gd name="connsiteX28" fmla="*/ 73663 w 117195"/>
                  <a:gd name="connsiteY28" fmla="*/ 144727 h 229910"/>
                  <a:gd name="connsiteX29" fmla="*/ 72567 w 117195"/>
                  <a:gd name="connsiteY29" fmla="*/ 173766 h 22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17195" h="229910">
                    <a:moveTo>
                      <a:pt x="113249" y="490"/>
                    </a:moveTo>
                    <a:cubicBezTo>
                      <a:pt x="109866" y="-880"/>
                      <a:pt x="106003" y="477"/>
                      <a:pt x="104208" y="3641"/>
                    </a:cubicBezTo>
                    <a:cubicBezTo>
                      <a:pt x="83388" y="41309"/>
                      <a:pt x="52979" y="79115"/>
                      <a:pt x="40925" y="75006"/>
                    </a:cubicBezTo>
                    <a:cubicBezTo>
                      <a:pt x="38405" y="74129"/>
                      <a:pt x="36377" y="72239"/>
                      <a:pt x="35309" y="69801"/>
                    </a:cubicBezTo>
                    <a:cubicBezTo>
                      <a:pt x="30378" y="58706"/>
                      <a:pt x="36953" y="34187"/>
                      <a:pt x="42432" y="21311"/>
                    </a:cubicBezTo>
                    <a:cubicBezTo>
                      <a:pt x="43870" y="17681"/>
                      <a:pt x="42172" y="13571"/>
                      <a:pt x="38597" y="11996"/>
                    </a:cubicBezTo>
                    <a:cubicBezTo>
                      <a:pt x="34967" y="10489"/>
                      <a:pt x="30789" y="12202"/>
                      <a:pt x="29282" y="15832"/>
                    </a:cubicBezTo>
                    <a:cubicBezTo>
                      <a:pt x="27638" y="19804"/>
                      <a:pt x="13119" y="55281"/>
                      <a:pt x="22433" y="75691"/>
                    </a:cubicBezTo>
                    <a:cubicBezTo>
                      <a:pt x="24981" y="81690"/>
                      <a:pt x="29953" y="86334"/>
                      <a:pt x="36131" y="88429"/>
                    </a:cubicBezTo>
                    <a:cubicBezTo>
                      <a:pt x="53390" y="94183"/>
                      <a:pt x="74348" y="73225"/>
                      <a:pt x="90922" y="50761"/>
                    </a:cubicBezTo>
                    <a:cubicBezTo>
                      <a:pt x="84484" y="76266"/>
                      <a:pt x="79402" y="102100"/>
                      <a:pt x="75717" y="128153"/>
                    </a:cubicBezTo>
                    <a:cubicBezTo>
                      <a:pt x="53294" y="138892"/>
                      <a:pt x="32350" y="152466"/>
                      <a:pt x="13393" y="168561"/>
                    </a:cubicBezTo>
                    <a:cubicBezTo>
                      <a:pt x="1284" y="178478"/>
                      <a:pt x="-3182" y="194997"/>
                      <a:pt x="2297" y="209654"/>
                    </a:cubicBezTo>
                    <a:cubicBezTo>
                      <a:pt x="10448" y="223475"/>
                      <a:pt x="25912" y="231297"/>
                      <a:pt x="41884" y="229653"/>
                    </a:cubicBezTo>
                    <a:lnTo>
                      <a:pt x="47637" y="229653"/>
                    </a:lnTo>
                    <a:cubicBezTo>
                      <a:pt x="84895" y="227051"/>
                      <a:pt x="85580" y="206093"/>
                      <a:pt x="86675" y="174862"/>
                    </a:cubicBezTo>
                    <a:cubicBezTo>
                      <a:pt x="86675" y="165000"/>
                      <a:pt x="87361" y="153768"/>
                      <a:pt x="88730" y="140481"/>
                    </a:cubicBezTo>
                    <a:cubicBezTo>
                      <a:pt x="88662" y="139659"/>
                      <a:pt x="88662" y="138837"/>
                      <a:pt x="88730" y="138015"/>
                    </a:cubicBezTo>
                    <a:cubicBezTo>
                      <a:pt x="99414" y="132673"/>
                      <a:pt x="107085" y="129112"/>
                      <a:pt x="107222" y="129112"/>
                    </a:cubicBezTo>
                    <a:cubicBezTo>
                      <a:pt x="111003" y="127482"/>
                      <a:pt x="112756" y="123098"/>
                      <a:pt x="111126" y="119318"/>
                    </a:cubicBezTo>
                    <a:cubicBezTo>
                      <a:pt x="109496" y="115537"/>
                      <a:pt x="105113" y="113784"/>
                      <a:pt x="101332" y="115414"/>
                    </a:cubicBezTo>
                    <a:lnTo>
                      <a:pt x="90922" y="120345"/>
                    </a:lnTo>
                    <a:cubicBezTo>
                      <a:pt x="97305" y="82786"/>
                      <a:pt x="105948" y="45638"/>
                      <a:pt x="116811" y="9120"/>
                    </a:cubicBezTo>
                    <a:cubicBezTo>
                      <a:pt x="117934" y="5764"/>
                      <a:pt x="116413" y="2079"/>
                      <a:pt x="113249" y="490"/>
                    </a:cubicBezTo>
                    <a:close/>
                    <a:moveTo>
                      <a:pt x="72156" y="173766"/>
                    </a:moveTo>
                    <a:cubicBezTo>
                      <a:pt x="71060" y="207189"/>
                      <a:pt x="70101" y="213627"/>
                      <a:pt x="46404" y="214859"/>
                    </a:cubicBezTo>
                    <a:cubicBezTo>
                      <a:pt x="30515" y="215955"/>
                      <a:pt x="19009" y="211709"/>
                      <a:pt x="14900" y="203353"/>
                    </a:cubicBezTo>
                    <a:cubicBezTo>
                      <a:pt x="12187" y="194039"/>
                      <a:pt x="15516" y="184012"/>
                      <a:pt x="23255" y="178150"/>
                    </a:cubicBezTo>
                    <a:cubicBezTo>
                      <a:pt x="38610" y="164959"/>
                      <a:pt x="55541" y="153726"/>
                      <a:pt x="73663" y="144727"/>
                    </a:cubicBezTo>
                    <a:cubicBezTo>
                      <a:pt x="73252" y="155959"/>
                      <a:pt x="72841" y="165274"/>
                      <a:pt x="72567" y="1737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69BB694B-B32F-4C5C-8FE4-60F65A2E6459}"/>
                  </a:ext>
                </a:extLst>
              </p:cNvPr>
              <p:cNvSpPr/>
              <p:nvPr/>
            </p:nvSpPr>
            <p:spPr>
              <a:xfrm>
                <a:off x="11431278" y="4663495"/>
                <a:ext cx="89175" cy="82735"/>
              </a:xfrm>
              <a:custGeom>
                <a:avLst/>
                <a:gdLst>
                  <a:gd name="connsiteX0" fmla="*/ 76408 w 89175"/>
                  <a:gd name="connsiteY0" fmla="*/ 56804 h 82735"/>
                  <a:gd name="connsiteX1" fmla="*/ 62710 w 89175"/>
                  <a:gd name="connsiteY1" fmla="*/ 66803 h 82735"/>
                  <a:gd name="connsiteX2" fmla="*/ 63395 w 89175"/>
                  <a:gd name="connsiteY2" fmla="*/ 55708 h 82735"/>
                  <a:gd name="connsiteX3" fmla="*/ 59559 w 89175"/>
                  <a:gd name="connsiteY3" fmla="*/ 9136 h 82735"/>
                  <a:gd name="connsiteX4" fmla="*/ 47231 w 89175"/>
                  <a:gd name="connsiteY4" fmla="*/ -42 h 82735"/>
                  <a:gd name="connsiteX5" fmla="*/ 23534 w 89175"/>
                  <a:gd name="connsiteY5" fmla="*/ 22012 h 82735"/>
                  <a:gd name="connsiteX6" fmla="*/ 25589 w 89175"/>
                  <a:gd name="connsiteY6" fmla="*/ 10369 h 82735"/>
                  <a:gd name="connsiteX7" fmla="*/ 20055 w 89175"/>
                  <a:gd name="connsiteY7" fmla="*/ 2192 h 82735"/>
                  <a:gd name="connsiteX8" fmla="*/ 19836 w 89175"/>
                  <a:gd name="connsiteY8" fmla="*/ 2150 h 82735"/>
                  <a:gd name="connsiteX9" fmla="*/ 11631 w 89175"/>
                  <a:gd name="connsiteY9" fmla="*/ 7657 h 82735"/>
                  <a:gd name="connsiteX10" fmla="*/ 11617 w 89175"/>
                  <a:gd name="connsiteY10" fmla="*/ 7766 h 82735"/>
                  <a:gd name="connsiteX11" fmla="*/ 111 w 89175"/>
                  <a:gd name="connsiteY11" fmla="*/ 70913 h 82735"/>
                  <a:gd name="connsiteX12" fmla="*/ 5179 w 89175"/>
                  <a:gd name="connsiteY12" fmla="*/ 78994 h 82735"/>
                  <a:gd name="connsiteX13" fmla="*/ 13672 w 89175"/>
                  <a:gd name="connsiteY13" fmla="*/ 74885 h 82735"/>
                  <a:gd name="connsiteX14" fmla="*/ 46547 w 89175"/>
                  <a:gd name="connsiteY14" fmla="*/ 14889 h 82735"/>
                  <a:gd name="connsiteX15" fmla="*/ 49149 w 89175"/>
                  <a:gd name="connsiteY15" fmla="*/ 54613 h 82735"/>
                  <a:gd name="connsiteX16" fmla="*/ 53396 w 89175"/>
                  <a:gd name="connsiteY16" fmla="*/ 80775 h 82735"/>
                  <a:gd name="connsiteX17" fmla="*/ 59422 w 89175"/>
                  <a:gd name="connsiteY17" fmla="*/ 82693 h 82735"/>
                  <a:gd name="connsiteX18" fmla="*/ 64354 w 89175"/>
                  <a:gd name="connsiteY18" fmla="*/ 81734 h 82735"/>
                  <a:gd name="connsiteX19" fmla="*/ 87640 w 89175"/>
                  <a:gd name="connsiteY19" fmla="*/ 64749 h 82735"/>
                  <a:gd name="connsiteX20" fmla="*/ 86434 w 89175"/>
                  <a:gd name="connsiteY20" fmla="*/ 54749 h 82735"/>
                  <a:gd name="connsiteX21" fmla="*/ 76435 w 89175"/>
                  <a:gd name="connsiteY21" fmla="*/ 55955 h 82735"/>
                  <a:gd name="connsiteX22" fmla="*/ 75860 w 89175"/>
                  <a:gd name="connsiteY22" fmla="*/ 56804 h 82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175" h="82735">
                    <a:moveTo>
                      <a:pt x="76408" y="56804"/>
                    </a:moveTo>
                    <a:cubicBezTo>
                      <a:pt x="72668" y="61146"/>
                      <a:pt x="67983" y="64557"/>
                      <a:pt x="62710" y="66803"/>
                    </a:cubicBezTo>
                    <a:cubicBezTo>
                      <a:pt x="62710" y="63653"/>
                      <a:pt x="62710" y="59270"/>
                      <a:pt x="63395" y="55708"/>
                    </a:cubicBezTo>
                    <a:cubicBezTo>
                      <a:pt x="65847" y="40106"/>
                      <a:pt x="64532" y="24135"/>
                      <a:pt x="59559" y="9136"/>
                    </a:cubicBezTo>
                    <a:cubicBezTo>
                      <a:pt x="57710" y="3849"/>
                      <a:pt x="52834" y="205"/>
                      <a:pt x="47231" y="-42"/>
                    </a:cubicBezTo>
                    <a:cubicBezTo>
                      <a:pt x="39561" y="-42"/>
                      <a:pt x="31205" y="9547"/>
                      <a:pt x="23534" y="22012"/>
                    </a:cubicBezTo>
                    <a:lnTo>
                      <a:pt x="25589" y="10369"/>
                    </a:lnTo>
                    <a:cubicBezTo>
                      <a:pt x="26315" y="6574"/>
                      <a:pt x="23836" y="2917"/>
                      <a:pt x="20055" y="2192"/>
                    </a:cubicBezTo>
                    <a:cubicBezTo>
                      <a:pt x="19973" y="2178"/>
                      <a:pt x="19905" y="2164"/>
                      <a:pt x="19836" y="2150"/>
                    </a:cubicBezTo>
                    <a:cubicBezTo>
                      <a:pt x="16055" y="1411"/>
                      <a:pt x="12384" y="3876"/>
                      <a:pt x="11631" y="7657"/>
                    </a:cubicBezTo>
                    <a:cubicBezTo>
                      <a:pt x="11631" y="7698"/>
                      <a:pt x="11617" y="7725"/>
                      <a:pt x="11617" y="7766"/>
                    </a:cubicBezTo>
                    <a:lnTo>
                      <a:pt x="111" y="70913"/>
                    </a:lnTo>
                    <a:cubicBezTo>
                      <a:pt x="-587" y="74515"/>
                      <a:pt x="1632" y="78049"/>
                      <a:pt x="5179" y="78994"/>
                    </a:cubicBezTo>
                    <a:cubicBezTo>
                      <a:pt x="8658" y="80104"/>
                      <a:pt x="12384" y="78296"/>
                      <a:pt x="13672" y="74885"/>
                    </a:cubicBezTo>
                    <a:cubicBezTo>
                      <a:pt x="21178" y="53174"/>
                      <a:pt x="32287" y="32902"/>
                      <a:pt x="46547" y="14889"/>
                    </a:cubicBezTo>
                    <a:cubicBezTo>
                      <a:pt x="50450" y="27751"/>
                      <a:pt x="51341" y="41353"/>
                      <a:pt x="49149" y="54613"/>
                    </a:cubicBezTo>
                    <a:cubicBezTo>
                      <a:pt x="48190" y="68310"/>
                      <a:pt x="47505" y="76392"/>
                      <a:pt x="53396" y="80775"/>
                    </a:cubicBezTo>
                    <a:cubicBezTo>
                      <a:pt x="55149" y="82049"/>
                      <a:pt x="57258" y="82720"/>
                      <a:pt x="59422" y="82693"/>
                    </a:cubicBezTo>
                    <a:cubicBezTo>
                      <a:pt x="61107" y="82652"/>
                      <a:pt x="62778" y="82337"/>
                      <a:pt x="64354" y="81734"/>
                    </a:cubicBezTo>
                    <a:cubicBezTo>
                      <a:pt x="73558" y="78365"/>
                      <a:pt x="81626" y="72474"/>
                      <a:pt x="87640" y="64749"/>
                    </a:cubicBezTo>
                    <a:cubicBezTo>
                      <a:pt x="90064" y="61653"/>
                      <a:pt x="89530" y="57174"/>
                      <a:pt x="86434" y="54749"/>
                    </a:cubicBezTo>
                    <a:cubicBezTo>
                      <a:pt x="83338" y="52325"/>
                      <a:pt x="78859" y="52859"/>
                      <a:pt x="76435" y="55955"/>
                    </a:cubicBezTo>
                    <a:cubicBezTo>
                      <a:pt x="76216" y="56229"/>
                      <a:pt x="76024" y="56503"/>
                      <a:pt x="75860" y="56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E5BBCABE-66BF-4E64-9B0A-696A9AA97956}"/>
                  </a:ext>
                </a:extLst>
              </p:cNvPr>
              <p:cNvSpPr/>
              <p:nvPr/>
            </p:nvSpPr>
            <p:spPr>
              <a:xfrm>
                <a:off x="11536539" y="4496105"/>
                <a:ext cx="80196" cy="289304"/>
              </a:xfrm>
              <a:custGeom>
                <a:avLst/>
                <a:gdLst>
                  <a:gd name="connsiteX0" fmla="*/ 77303 w 80196"/>
                  <a:gd name="connsiteY0" fmla="*/ 112421 h 289304"/>
                  <a:gd name="connsiteX1" fmla="*/ 69221 w 80196"/>
                  <a:gd name="connsiteY1" fmla="*/ 114475 h 289304"/>
                  <a:gd name="connsiteX2" fmla="*/ 48483 w 80196"/>
                  <a:gd name="connsiteY2" fmla="*/ 117283 h 289304"/>
                  <a:gd name="connsiteX3" fmla="*/ 47579 w 80196"/>
                  <a:gd name="connsiteY3" fmla="*/ 116530 h 289304"/>
                  <a:gd name="connsiteX4" fmla="*/ 56071 w 80196"/>
                  <a:gd name="connsiteY4" fmla="*/ 71054 h 289304"/>
                  <a:gd name="connsiteX5" fmla="*/ 69769 w 80196"/>
                  <a:gd name="connsiteY5" fmla="*/ 25440 h 289304"/>
                  <a:gd name="connsiteX6" fmla="*/ 62783 w 80196"/>
                  <a:gd name="connsiteY6" fmla="*/ 1743 h 289304"/>
                  <a:gd name="connsiteX7" fmla="*/ 23608 w 80196"/>
                  <a:gd name="connsiteY7" fmla="*/ 15441 h 289304"/>
                  <a:gd name="connsiteX8" fmla="*/ 22854 w 80196"/>
                  <a:gd name="connsiteY8" fmla="*/ 25509 h 289304"/>
                  <a:gd name="connsiteX9" fmla="*/ 32922 w 80196"/>
                  <a:gd name="connsiteY9" fmla="*/ 26262 h 289304"/>
                  <a:gd name="connsiteX10" fmla="*/ 55524 w 80196"/>
                  <a:gd name="connsiteY10" fmla="*/ 12565 h 289304"/>
                  <a:gd name="connsiteX11" fmla="*/ 55524 w 80196"/>
                  <a:gd name="connsiteY11" fmla="*/ 21879 h 289304"/>
                  <a:gd name="connsiteX12" fmla="*/ 41826 w 80196"/>
                  <a:gd name="connsiteY12" fmla="*/ 64616 h 289304"/>
                  <a:gd name="connsiteX13" fmla="*/ 37580 w 80196"/>
                  <a:gd name="connsiteY13" fmla="*/ 125982 h 289304"/>
                  <a:gd name="connsiteX14" fmla="*/ 64975 w 80196"/>
                  <a:gd name="connsiteY14" fmla="*/ 131735 h 289304"/>
                  <a:gd name="connsiteX15" fmla="*/ 49086 w 80196"/>
                  <a:gd name="connsiteY15" fmla="*/ 247754 h 289304"/>
                  <a:gd name="connsiteX16" fmla="*/ 10211 w 80196"/>
                  <a:gd name="connsiteY16" fmla="*/ 274643 h 289304"/>
                  <a:gd name="connsiteX17" fmla="*/ 8677 w 80196"/>
                  <a:gd name="connsiteY17" fmla="*/ 274328 h 289304"/>
                  <a:gd name="connsiteX18" fmla="*/ 185 w 80196"/>
                  <a:gd name="connsiteY18" fmla="*/ 279670 h 289304"/>
                  <a:gd name="connsiteX19" fmla="*/ 5308 w 80196"/>
                  <a:gd name="connsiteY19" fmla="*/ 288108 h 289304"/>
                  <a:gd name="connsiteX20" fmla="*/ 5527 w 80196"/>
                  <a:gd name="connsiteY20" fmla="*/ 288162 h 289304"/>
                  <a:gd name="connsiteX21" fmla="*/ 15663 w 80196"/>
                  <a:gd name="connsiteY21" fmla="*/ 289258 h 289304"/>
                  <a:gd name="connsiteX22" fmla="*/ 62783 w 80196"/>
                  <a:gd name="connsiteY22" fmla="*/ 251726 h 289304"/>
                  <a:gd name="connsiteX23" fmla="*/ 80179 w 80196"/>
                  <a:gd name="connsiteY23" fmla="*/ 118174 h 289304"/>
                  <a:gd name="connsiteX24" fmla="*/ 77303 w 80196"/>
                  <a:gd name="connsiteY24" fmla="*/ 112421 h 28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196" h="289304">
                    <a:moveTo>
                      <a:pt x="77303" y="112421"/>
                    </a:moveTo>
                    <a:cubicBezTo>
                      <a:pt x="74454" y="111298"/>
                      <a:pt x="71194" y="112120"/>
                      <a:pt x="69221" y="114475"/>
                    </a:cubicBezTo>
                    <a:cubicBezTo>
                      <a:pt x="64276" y="120982"/>
                      <a:pt x="54989" y="122229"/>
                      <a:pt x="48483" y="117283"/>
                    </a:cubicBezTo>
                    <a:cubicBezTo>
                      <a:pt x="48181" y="117050"/>
                      <a:pt x="47866" y="116790"/>
                      <a:pt x="47579" y="116530"/>
                    </a:cubicBezTo>
                    <a:cubicBezTo>
                      <a:pt x="40867" y="110914"/>
                      <a:pt x="48949" y="89135"/>
                      <a:pt x="56071" y="71054"/>
                    </a:cubicBezTo>
                    <a:cubicBezTo>
                      <a:pt x="62167" y="56356"/>
                      <a:pt x="66755" y="41070"/>
                      <a:pt x="69769" y="25440"/>
                    </a:cubicBezTo>
                    <a:cubicBezTo>
                      <a:pt x="71550" y="13249"/>
                      <a:pt x="69769" y="5305"/>
                      <a:pt x="62783" y="1743"/>
                    </a:cubicBezTo>
                    <a:cubicBezTo>
                      <a:pt x="50592" y="-5105"/>
                      <a:pt x="31278" y="9551"/>
                      <a:pt x="23608" y="15441"/>
                    </a:cubicBezTo>
                    <a:cubicBezTo>
                      <a:pt x="20622" y="18016"/>
                      <a:pt x="20279" y="22523"/>
                      <a:pt x="22854" y="25509"/>
                    </a:cubicBezTo>
                    <a:cubicBezTo>
                      <a:pt x="25429" y="28495"/>
                      <a:pt x="29936" y="28837"/>
                      <a:pt x="32922" y="26262"/>
                    </a:cubicBezTo>
                    <a:cubicBezTo>
                      <a:pt x="39127" y="19797"/>
                      <a:pt x="46921" y="15071"/>
                      <a:pt x="55524" y="12565"/>
                    </a:cubicBezTo>
                    <a:cubicBezTo>
                      <a:pt x="55524" y="12565"/>
                      <a:pt x="56893" y="14482"/>
                      <a:pt x="55524" y="21879"/>
                    </a:cubicBezTo>
                    <a:cubicBezTo>
                      <a:pt x="52469" y="36563"/>
                      <a:pt x="47866" y="50891"/>
                      <a:pt x="41826" y="64616"/>
                    </a:cubicBezTo>
                    <a:cubicBezTo>
                      <a:pt x="31689" y="91053"/>
                      <a:pt x="22923" y="113927"/>
                      <a:pt x="37580" y="125982"/>
                    </a:cubicBezTo>
                    <a:cubicBezTo>
                      <a:pt x="44963" y="132776"/>
                      <a:pt x="55482" y="134981"/>
                      <a:pt x="64975" y="131735"/>
                    </a:cubicBezTo>
                    <a:cubicBezTo>
                      <a:pt x="62551" y="170746"/>
                      <a:pt x="57249" y="209524"/>
                      <a:pt x="49086" y="247754"/>
                    </a:cubicBezTo>
                    <a:cubicBezTo>
                      <a:pt x="45771" y="265917"/>
                      <a:pt x="28374" y="277958"/>
                      <a:pt x="10211" y="274643"/>
                    </a:cubicBezTo>
                    <a:cubicBezTo>
                      <a:pt x="9705" y="274547"/>
                      <a:pt x="9184" y="274451"/>
                      <a:pt x="8677" y="274328"/>
                    </a:cubicBezTo>
                    <a:cubicBezTo>
                      <a:pt x="4856" y="273478"/>
                      <a:pt x="1075" y="275862"/>
                      <a:pt x="185" y="279670"/>
                    </a:cubicBezTo>
                    <a:cubicBezTo>
                      <a:pt x="-733" y="283423"/>
                      <a:pt x="1568" y="287203"/>
                      <a:pt x="5308" y="288108"/>
                    </a:cubicBezTo>
                    <a:cubicBezTo>
                      <a:pt x="5390" y="288135"/>
                      <a:pt x="5458" y="288149"/>
                      <a:pt x="5527" y="288162"/>
                    </a:cubicBezTo>
                    <a:cubicBezTo>
                      <a:pt x="8855" y="288916"/>
                      <a:pt x="12253" y="289286"/>
                      <a:pt x="15663" y="289258"/>
                    </a:cubicBezTo>
                    <a:cubicBezTo>
                      <a:pt x="38305" y="289573"/>
                      <a:pt x="58016" y="273862"/>
                      <a:pt x="62783" y="251726"/>
                    </a:cubicBezTo>
                    <a:cubicBezTo>
                      <a:pt x="71879" y="207702"/>
                      <a:pt x="77700" y="163061"/>
                      <a:pt x="80179" y="118174"/>
                    </a:cubicBezTo>
                    <a:cubicBezTo>
                      <a:pt x="80166" y="115914"/>
                      <a:pt x="79111" y="113791"/>
                      <a:pt x="77303" y="1124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A9082A0C-D7F3-45CB-824A-BC7EEF211A30}"/>
                  </a:ext>
                </a:extLst>
              </p:cNvPr>
              <p:cNvSpPr/>
              <p:nvPr/>
            </p:nvSpPr>
            <p:spPr>
              <a:xfrm>
                <a:off x="11653813" y="4613770"/>
                <a:ext cx="71643" cy="14251"/>
              </a:xfrm>
              <a:custGeom>
                <a:avLst/>
                <a:gdLst>
                  <a:gd name="connsiteX0" fmla="*/ 9067 w 71643"/>
                  <a:gd name="connsiteY0" fmla="*/ 13933 h 14251"/>
                  <a:gd name="connsiteX1" fmla="*/ 66460 w 71643"/>
                  <a:gd name="connsiteY1" fmla="*/ 13933 h 14251"/>
                  <a:gd name="connsiteX2" fmla="*/ 71350 w 71643"/>
                  <a:gd name="connsiteY2" fmla="*/ 5125 h 14251"/>
                  <a:gd name="connsiteX3" fmla="*/ 66460 w 71643"/>
                  <a:gd name="connsiteY3" fmla="*/ 235 h 14251"/>
                  <a:gd name="connsiteX4" fmla="*/ 9067 w 71643"/>
                  <a:gd name="connsiteY4" fmla="*/ 235 h 14251"/>
                  <a:gd name="connsiteX5" fmla="*/ 259 w 71643"/>
                  <a:gd name="connsiteY5" fmla="*/ 5125 h 14251"/>
                  <a:gd name="connsiteX6" fmla="*/ 5150 w 71643"/>
                  <a:gd name="connsiteY6" fmla="*/ 13933 h 14251"/>
                  <a:gd name="connsiteX7" fmla="*/ 9067 w 71643"/>
                  <a:gd name="connsiteY7" fmla="*/ 13933 h 14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43" h="14251">
                    <a:moveTo>
                      <a:pt x="9067" y="13933"/>
                    </a:moveTo>
                    <a:lnTo>
                      <a:pt x="66460" y="13933"/>
                    </a:lnTo>
                    <a:cubicBezTo>
                      <a:pt x="70241" y="12850"/>
                      <a:pt x="72433" y="8905"/>
                      <a:pt x="71350" y="5125"/>
                    </a:cubicBezTo>
                    <a:cubicBezTo>
                      <a:pt x="70679" y="2755"/>
                      <a:pt x="68830" y="906"/>
                      <a:pt x="66460" y="235"/>
                    </a:cubicBezTo>
                    <a:lnTo>
                      <a:pt x="9067" y="235"/>
                    </a:lnTo>
                    <a:cubicBezTo>
                      <a:pt x="5286" y="-847"/>
                      <a:pt x="1341" y="1344"/>
                      <a:pt x="259" y="5125"/>
                    </a:cubicBezTo>
                    <a:cubicBezTo>
                      <a:pt x="-823" y="8905"/>
                      <a:pt x="1369" y="12850"/>
                      <a:pt x="5150" y="13933"/>
                    </a:cubicBezTo>
                    <a:cubicBezTo>
                      <a:pt x="6437" y="14303"/>
                      <a:pt x="7793" y="14303"/>
                      <a:pt x="9067" y="1393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30284925-E77B-4B70-836A-FA7997ABDD67}"/>
                  </a:ext>
                </a:extLst>
              </p:cNvPr>
              <p:cNvSpPr/>
              <p:nvPr/>
            </p:nvSpPr>
            <p:spPr>
              <a:xfrm>
                <a:off x="11644020" y="4633090"/>
                <a:ext cx="82873" cy="28625"/>
              </a:xfrm>
              <a:custGeom>
                <a:avLst/>
                <a:gdLst>
                  <a:gd name="connsiteX0" fmla="*/ 5848 w 82873"/>
                  <a:gd name="connsiteY0" fmla="*/ 14886 h 28625"/>
                  <a:gd name="connsiteX1" fmla="*/ 74336 w 82873"/>
                  <a:gd name="connsiteY1" fmla="*/ 28584 h 28625"/>
                  <a:gd name="connsiteX2" fmla="*/ 75843 w 82873"/>
                  <a:gd name="connsiteY2" fmla="*/ 28584 h 28625"/>
                  <a:gd name="connsiteX3" fmla="*/ 82692 w 82873"/>
                  <a:gd name="connsiteY3" fmla="*/ 22967 h 28625"/>
                  <a:gd name="connsiteX4" fmla="*/ 77254 w 82873"/>
                  <a:gd name="connsiteY4" fmla="*/ 14488 h 28625"/>
                  <a:gd name="connsiteX5" fmla="*/ 77213 w 82873"/>
                  <a:gd name="connsiteY5" fmla="*/ 14475 h 28625"/>
                  <a:gd name="connsiteX6" fmla="*/ 8724 w 82873"/>
                  <a:gd name="connsiteY6" fmla="*/ 92 h 28625"/>
                  <a:gd name="connsiteX7" fmla="*/ 368 w 82873"/>
                  <a:gd name="connsiteY7" fmla="*/ 5708 h 28625"/>
                  <a:gd name="connsiteX8" fmla="*/ 4683 w 82873"/>
                  <a:gd name="connsiteY8" fmla="*/ 14598 h 28625"/>
                  <a:gd name="connsiteX9" fmla="*/ 5848 w 82873"/>
                  <a:gd name="connsiteY9" fmla="*/ 14886 h 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73" h="28625">
                    <a:moveTo>
                      <a:pt x="5848" y="14886"/>
                    </a:moveTo>
                    <a:lnTo>
                      <a:pt x="74336" y="28584"/>
                    </a:lnTo>
                    <a:lnTo>
                      <a:pt x="75843" y="28584"/>
                    </a:lnTo>
                    <a:cubicBezTo>
                      <a:pt x="79171" y="28584"/>
                      <a:pt x="82034" y="26228"/>
                      <a:pt x="82692" y="22967"/>
                    </a:cubicBezTo>
                    <a:cubicBezTo>
                      <a:pt x="83527" y="19118"/>
                      <a:pt x="81103" y="15324"/>
                      <a:pt x="77254" y="14488"/>
                    </a:cubicBezTo>
                    <a:cubicBezTo>
                      <a:pt x="77240" y="14488"/>
                      <a:pt x="77226" y="14475"/>
                      <a:pt x="77213" y="14475"/>
                    </a:cubicBezTo>
                    <a:lnTo>
                      <a:pt x="8724" y="92"/>
                    </a:lnTo>
                    <a:cubicBezTo>
                      <a:pt x="4861" y="-661"/>
                      <a:pt x="1122" y="1846"/>
                      <a:pt x="368" y="5708"/>
                    </a:cubicBezTo>
                    <a:cubicBezTo>
                      <a:pt x="-892" y="9352"/>
                      <a:pt x="1040" y="13338"/>
                      <a:pt x="4683" y="14598"/>
                    </a:cubicBezTo>
                    <a:cubicBezTo>
                      <a:pt x="5067" y="14721"/>
                      <a:pt x="5450" y="14817"/>
                      <a:pt x="5848" y="1488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A76687F6-20D7-43DB-89F1-00D3E1B43FAA}"/>
                  </a:ext>
                </a:extLst>
              </p:cNvPr>
              <p:cNvSpPr/>
              <p:nvPr/>
            </p:nvSpPr>
            <p:spPr>
              <a:xfrm>
                <a:off x="11609836" y="4708574"/>
                <a:ext cx="100277" cy="151894"/>
              </a:xfrm>
              <a:custGeom>
                <a:avLst/>
                <a:gdLst>
                  <a:gd name="connsiteX0" fmla="*/ 94274 w 100277"/>
                  <a:gd name="connsiteY0" fmla="*/ 83 h 151894"/>
                  <a:gd name="connsiteX1" fmla="*/ 86247 w 100277"/>
                  <a:gd name="connsiteY1" fmla="*/ 5507 h 151894"/>
                  <a:gd name="connsiteX2" fmla="*/ 86192 w 100277"/>
                  <a:gd name="connsiteY2" fmla="*/ 5835 h 151894"/>
                  <a:gd name="connsiteX3" fmla="*/ 77426 w 100277"/>
                  <a:gd name="connsiteY3" fmla="*/ 58298 h 151894"/>
                  <a:gd name="connsiteX4" fmla="*/ 50030 w 100277"/>
                  <a:gd name="connsiteY4" fmla="*/ 43093 h 151894"/>
                  <a:gd name="connsiteX5" fmla="*/ 18389 w 100277"/>
                  <a:gd name="connsiteY5" fmla="*/ 63366 h 151894"/>
                  <a:gd name="connsiteX6" fmla="*/ 8663 w 100277"/>
                  <a:gd name="connsiteY6" fmla="*/ 147059 h 151894"/>
                  <a:gd name="connsiteX7" fmla="*/ 19896 w 100277"/>
                  <a:gd name="connsiteY7" fmla="*/ 151716 h 151894"/>
                  <a:gd name="connsiteX8" fmla="*/ 31265 w 100277"/>
                  <a:gd name="connsiteY8" fmla="*/ 147744 h 151894"/>
                  <a:gd name="connsiteX9" fmla="*/ 69618 w 100277"/>
                  <a:gd name="connsiteY9" fmla="*/ 105144 h 151894"/>
                  <a:gd name="connsiteX10" fmla="*/ 63180 w 100277"/>
                  <a:gd name="connsiteY10" fmla="*/ 143635 h 151894"/>
                  <a:gd name="connsiteX11" fmla="*/ 69016 w 100277"/>
                  <a:gd name="connsiteY11" fmla="*/ 151840 h 151894"/>
                  <a:gd name="connsiteX12" fmla="*/ 69070 w 100277"/>
                  <a:gd name="connsiteY12" fmla="*/ 151853 h 151894"/>
                  <a:gd name="connsiteX13" fmla="*/ 70166 w 100277"/>
                  <a:gd name="connsiteY13" fmla="*/ 151853 h 151894"/>
                  <a:gd name="connsiteX14" fmla="*/ 77152 w 100277"/>
                  <a:gd name="connsiteY14" fmla="*/ 145826 h 151894"/>
                  <a:gd name="connsiteX15" fmla="*/ 100164 w 100277"/>
                  <a:gd name="connsiteY15" fmla="*/ 8027 h 151894"/>
                  <a:gd name="connsiteX16" fmla="*/ 94562 w 100277"/>
                  <a:gd name="connsiteY16" fmla="*/ 124 h 151894"/>
                  <a:gd name="connsiteX17" fmla="*/ 94274 w 100277"/>
                  <a:gd name="connsiteY17" fmla="*/ 83 h 151894"/>
                  <a:gd name="connsiteX18" fmla="*/ 23046 w 100277"/>
                  <a:gd name="connsiteY18" fmla="*/ 136101 h 151894"/>
                  <a:gd name="connsiteX19" fmla="*/ 18663 w 100277"/>
                  <a:gd name="connsiteY19" fmla="*/ 136786 h 151894"/>
                  <a:gd name="connsiteX20" fmla="*/ 30169 w 100277"/>
                  <a:gd name="connsiteY20" fmla="*/ 71310 h 151894"/>
                  <a:gd name="connsiteX21" fmla="*/ 48935 w 100277"/>
                  <a:gd name="connsiteY21" fmla="*/ 57613 h 151894"/>
                  <a:gd name="connsiteX22" fmla="*/ 48935 w 100277"/>
                  <a:gd name="connsiteY22" fmla="*/ 57613 h 151894"/>
                  <a:gd name="connsiteX23" fmla="*/ 72769 w 100277"/>
                  <a:gd name="connsiteY23" fmla="*/ 75968 h 151894"/>
                  <a:gd name="connsiteX24" fmla="*/ 23046 w 100277"/>
                  <a:gd name="connsiteY24" fmla="*/ 136101 h 151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0277" h="151894">
                    <a:moveTo>
                      <a:pt x="94274" y="83"/>
                    </a:moveTo>
                    <a:cubicBezTo>
                      <a:pt x="90562" y="-630"/>
                      <a:pt x="86973" y="1795"/>
                      <a:pt x="86247" y="5507"/>
                    </a:cubicBezTo>
                    <a:cubicBezTo>
                      <a:pt x="86233" y="5616"/>
                      <a:pt x="86206" y="5726"/>
                      <a:pt x="86192" y="5835"/>
                    </a:cubicBezTo>
                    <a:lnTo>
                      <a:pt x="77426" y="58298"/>
                    </a:lnTo>
                    <a:cubicBezTo>
                      <a:pt x="70659" y="49805"/>
                      <a:pt x="60811" y="44340"/>
                      <a:pt x="50030" y="43093"/>
                    </a:cubicBezTo>
                    <a:cubicBezTo>
                      <a:pt x="36607" y="43682"/>
                      <a:pt x="24525" y="51421"/>
                      <a:pt x="18389" y="63366"/>
                    </a:cubicBezTo>
                    <a:cubicBezTo>
                      <a:pt x="-3802" y="96651"/>
                      <a:pt x="-4486" y="134183"/>
                      <a:pt x="8663" y="147059"/>
                    </a:cubicBezTo>
                    <a:cubicBezTo>
                      <a:pt x="11636" y="150045"/>
                      <a:pt x="15677" y="151716"/>
                      <a:pt x="19896" y="151716"/>
                    </a:cubicBezTo>
                    <a:cubicBezTo>
                      <a:pt x="24019" y="151648"/>
                      <a:pt x="28004" y="150250"/>
                      <a:pt x="31265" y="147744"/>
                    </a:cubicBezTo>
                    <a:cubicBezTo>
                      <a:pt x="45798" y="135224"/>
                      <a:pt x="58688" y="120910"/>
                      <a:pt x="69618" y="105144"/>
                    </a:cubicBezTo>
                    <a:lnTo>
                      <a:pt x="63180" y="143635"/>
                    </a:lnTo>
                    <a:cubicBezTo>
                      <a:pt x="62523" y="147511"/>
                      <a:pt x="65139" y="151195"/>
                      <a:pt x="69016" y="151840"/>
                    </a:cubicBezTo>
                    <a:cubicBezTo>
                      <a:pt x="69029" y="151853"/>
                      <a:pt x="69057" y="151853"/>
                      <a:pt x="69070" y="151853"/>
                    </a:cubicBezTo>
                    <a:lnTo>
                      <a:pt x="70166" y="151853"/>
                    </a:lnTo>
                    <a:cubicBezTo>
                      <a:pt x="73659" y="151826"/>
                      <a:pt x="76618" y="149278"/>
                      <a:pt x="77152" y="145826"/>
                    </a:cubicBezTo>
                    <a:lnTo>
                      <a:pt x="100164" y="8027"/>
                    </a:lnTo>
                    <a:cubicBezTo>
                      <a:pt x="100794" y="4301"/>
                      <a:pt x="98287" y="767"/>
                      <a:pt x="94562" y="124"/>
                    </a:cubicBezTo>
                    <a:cubicBezTo>
                      <a:pt x="94466" y="110"/>
                      <a:pt x="94370" y="96"/>
                      <a:pt x="94274" y="83"/>
                    </a:cubicBezTo>
                    <a:close/>
                    <a:moveTo>
                      <a:pt x="23046" y="136101"/>
                    </a:moveTo>
                    <a:cubicBezTo>
                      <a:pt x="20169" y="138292"/>
                      <a:pt x="19210" y="137471"/>
                      <a:pt x="18663" y="136786"/>
                    </a:cubicBezTo>
                    <a:cubicBezTo>
                      <a:pt x="11677" y="130211"/>
                      <a:pt x="10855" y="100213"/>
                      <a:pt x="30169" y="71310"/>
                    </a:cubicBezTo>
                    <a:cubicBezTo>
                      <a:pt x="36333" y="61996"/>
                      <a:pt x="42634" y="57613"/>
                      <a:pt x="48935" y="57613"/>
                    </a:cubicBezTo>
                    <a:lnTo>
                      <a:pt x="48935" y="57613"/>
                    </a:lnTo>
                    <a:cubicBezTo>
                      <a:pt x="58523" y="57613"/>
                      <a:pt x="67974" y="68982"/>
                      <a:pt x="72769" y="75968"/>
                    </a:cubicBezTo>
                    <a:cubicBezTo>
                      <a:pt x="58660" y="97939"/>
                      <a:pt x="41976" y="118116"/>
                      <a:pt x="23046" y="1361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CF6DB674-C902-4800-8BB5-A03EA8AF4216}"/>
                  </a:ext>
                </a:extLst>
              </p:cNvPr>
              <p:cNvSpPr/>
              <p:nvPr/>
            </p:nvSpPr>
            <p:spPr>
              <a:xfrm>
                <a:off x="11707352" y="4722479"/>
                <a:ext cx="83060" cy="138126"/>
              </a:xfrm>
              <a:custGeom>
                <a:avLst/>
                <a:gdLst>
                  <a:gd name="connsiteX0" fmla="*/ 52918 w 83060"/>
                  <a:gd name="connsiteY0" fmla="*/ 12 h 138126"/>
                  <a:gd name="connsiteX1" fmla="*/ 35111 w 83060"/>
                  <a:gd name="connsiteY1" fmla="*/ 16038 h 138126"/>
                  <a:gd name="connsiteX2" fmla="*/ 30180 w 83060"/>
                  <a:gd name="connsiteY2" fmla="*/ 44941 h 138126"/>
                  <a:gd name="connsiteX3" fmla="*/ 4839 w 83060"/>
                  <a:gd name="connsiteY3" fmla="*/ 49598 h 138126"/>
                  <a:gd name="connsiteX4" fmla="*/ 319 w 83060"/>
                  <a:gd name="connsiteY4" fmla="*/ 58501 h 138126"/>
                  <a:gd name="connsiteX5" fmla="*/ 9359 w 83060"/>
                  <a:gd name="connsiteY5" fmla="*/ 63021 h 138126"/>
                  <a:gd name="connsiteX6" fmla="*/ 29769 w 83060"/>
                  <a:gd name="connsiteY6" fmla="*/ 59186 h 138126"/>
                  <a:gd name="connsiteX7" fmla="*/ 29769 w 83060"/>
                  <a:gd name="connsiteY7" fmla="*/ 61789 h 138126"/>
                  <a:gd name="connsiteX8" fmla="*/ 14565 w 83060"/>
                  <a:gd name="connsiteY8" fmla="*/ 125072 h 138126"/>
                  <a:gd name="connsiteX9" fmla="*/ 12784 w 83060"/>
                  <a:gd name="connsiteY9" fmla="*/ 134934 h 138126"/>
                  <a:gd name="connsiteX10" fmla="*/ 18674 w 83060"/>
                  <a:gd name="connsiteY10" fmla="*/ 138085 h 138126"/>
                  <a:gd name="connsiteX11" fmla="*/ 22646 w 83060"/>
                  <a:gd name="connsiteY11" fmla="*/ 136715 h 138126"/>
                  <a:gd name="connsiteX12" fmla="*/ 43878 w 83060"/>
                  <a:gd name="connsiteY12" fmla="*/ 61926 h 138126"/>
                  <a:gd name="connsiteX13" fmla="*/ 43878 w 83060"/>
                  <a:gd name="connsiteY13" fmla="*/ 60556 h 138126"/>
                  <a:gd name="connsiteX14" fmla="*/ 50863 w 83060"/>
                  <a:gd name="connsiteY14" fmla="*/ 64254 h 138126"/>
                  <a:gd name="connsiteX15" fmla="*/ 55932 w 83060"/>
                  <a:gd name="connsiteY15" fmla="*/ 66309 h 138126"/>
                  <a:gd name="connsiteX16" fmla="*/ 61000 w 83060"/>
                  <a:gd name="connsiteY16" fmla="*/ 64254 h 138126"/>
                  <a:gd name="connsiteX17" fmla="*/ 61000 w 83060"/>
                  <a:gd name="connsiteY17" fmla="*/ 54118 h 138126"/>
                  <a:gd name="connsiteX18" fmla="*/ 44289 w 83060"/>
                  <a:gd name="connsiteY18" fmla="*/ 45899 h 138126"/>
                  <a:gd name="connsiteX19" fmla="*/ 48124 w 83060"/>
                  <a:gd name="connsiteY19" fmla="*/ 21928 h 138126"/>
                  <a:gd name="connsiteX20" fmla="*/ 55521 w 83060"/>
                  <a:gd name="connsiteY20" fmla="*/ 13984 h 138126"/>
                  <a:gd name="connsiteX21" fmla="*/ 70999 w 83060"/>
                  <a:gd name="connsiteY21" fmla="*/ 21107 h 138126"/>
                  <a:gd name="connsiteX22" fmla="*/ 80875 w 83060"/>
                  <a:gd name="connsiteY22" fmla="*/ 21230 h 138126"/>
                  <a:gd name="connsiteX23" fmla="*/ 80999 w 83060"/>
                  <a:gd name="connsiteY23" fmla="*/ 21107 h 138126"/>
                  <a:gd name="connsiteX24" fmla="*/ 80999 w 83060"/>
                  <a:gd name="connsiteY24" fmla="*/ 11107 h 138126"/>
                  <a:gd name="connsiteX25" fmla="*/ 52918 w 83060"/>
                  <a:gd name="connsiteY25" fmla="*/ 12 h 13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83060" h="138126">
                    <a:moveTo>
                      <a:pt x="52918" y="12"/>
                    </a:moveTo>
                    <a:cubicBezTo>
                      <a:pt x="44590" y="1875"/>
                      <a:pt x="37837" y="7943"/>
                      <a:pt x="35111" y="16038"/>
                    </a:cubicBezTo>
                    <a:cubicBezTo>
                      <a:pt x="31728" y="25298"/>
                      <a:pt x="30057" y="35092"/>
                      <a:pt x="30180" y="44941"/>
                    </a:cubicBezTo>
                    <a:cubicBezTo>
                      <a:pt x="21578" y="45434"/>
                      <a:pt x="13058" y="46995"/>
                      <a:pt x="4839" y="49598"/>
                    </a:cubicBezTo>
                    <a:cubicBezTo>
                      <a:pt x="1154" y="50831"/>
                      <a:pt x="-859" y="54803"/>
                      <a:pt x="319" y="58501"/>
                    </a:cubicBezTo>
                    <a:cubicBezTo>
                      <a:pt x="1621" y="62200"/>
                      <a:pt x="5620" y="64199"/>
                      <a:pt x="9359" y="63021"/>
                    </a:cubicBezTo>
                    <a:cubicBezTo>
                      <a:pt x="16003" y="61008"/>
                      <a:pt x="22852" y="59720"/>
                      <a:pt x="29769" y="59186"/>
                    </a:cubicBezTo>
                    <a:lnTo>
                      <a:pt x="29769" y="61789"/>
                    </a:lnTo>
                    <a:cubicBezTo>
                      <a:pt x="29769" y="86582"/>
                      <a:pt x="29769" y="114799"/>
                      <a:pt x="14565" y="125072"/>
                    </a:cubicBezTo>
                    <a:cubicBezTo>
                      <a:pt x="11373" y="127319"/>
                      <a:pt x="10579" y="131716"/>
                      <a:pt x="12784" y="134934"/>
                    </a:cubicBezTo>
                    <a:cubicBezTo>
                      <a:pt x="14085" y="136921"/>
                      <a:pt x="16304" y="138099"/>
                      <a:pt x="18674" y="138085"/>
                    </a:cubicBezTo>
                    <a:cubicBezTo>
                      <a:pt x="20112" y="138099"/>
                      <a:pt x="21523" y="137619"/>
                      <a:pt x="22646" y="136715"/>
                    </a:cubicBezTo>
                    <a:cubicBezTo>
                      <a:pt x="43330" y="123018"/>
                      <a:pt x="43604" y="90280"/>
                      <a:pt x="43878" y="61926"/>
                    </a:cubicBezTo>
                    <a:lnTo>
                      <a:pt x="43878" y="60556"/>
                    </a:lnTo>
                    <a:cubicBezTo>
                      <a:pt x="46481" y="61200"/>
                      <a:pt x="48877" y="62474"/>
                      <a:pt x="50863" y="64254"/>
                    </a:cubicBezTo>
                    <a:cubicBezTo>
                      <a:pt x="52220" y="65569"/>
                      <a:pt x="54042" y="66309"/>
                      <a:pt x="55932" y="66309"/>
                    </a:cubicBezTo>
                    <a:cubicBezTo>
                      <a:pt x="57822" y="66282"/>
                      <a:pt x="59630" y="65556"/>
                      <a:pt x="61000" y="64254"/>
                    </a:cubicBezTo>
                    <a:cubicBezTo>
                      <a:pt x="63753" y="61433"/>
                      <a:pt x="63753" y="56940"/>
                      <a:pt x="61000" y="54118"/>
                    </a:cubicBezTo>
                    <a:cubicBezTo>
                      <a:pt x="56343" y="49817"/>
                      <a:pt x="50535" y="46954"/>
                      <a:pt x="44289" y="45899"/>
                    </a:cubicBezTo>
                    <a:cubicBezTo>
                      <a:pt x="44152" y="37749"/>
                      <a:pt x="45453" y="29627"/>
                      <a:pt x="48124" y="21928"/>
                    </a:cubicBezTo>
                    <a:cubicBezTo>
                      <a:pt x="50179" y="17135"/>
                      <a:pt x="52644" y="14532"/>
                      <a:pt x="55521" y="13984"/>
                    </a:cubicBezTo>
                    <a:cubicBezTo>
                      <a:pt x="61137" y="12888"/>
                      <a:pt x="69219" y="18915"/>
                      <a:pt x="70999" y="21107"/>
                    </a:cubicBezTo>
                    <a:cubicBezTo>
                      <a:pt x="73698" y="23873"/>
                      <a:pt x="78122" y="23928"/>
                      <a:pt x="80875" y="21230"/>
                    </a:cubicBezTo>
                    <a:cubicBezTo>
                      <a:pt x="80916" y="21189"/>
                      <a:pt x="80958" y="21148"/>
                      <a:pt x="80999" y="21107"/>
                    </a:cubicBezTo>
                    <a:cubicBezTo>
                      <a:pt x="83724" y="18340"/>
                      <a:pt x="83724" y="13874"/>
                      <a:pt x="80999" y="11107"/>
                    </a:cubicBezTo>
                    <a:cubicBezTo>
                      <a:pt x="73698" y="3492"/>
                      <a:pt x="63452" y="-563"/>
                      <a:pt x="52918" y="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601527C3-AC86-4A4A-B4AE-D465043E35F3}"/>
                  </a:ext>
                </a:extLst>
              </p:cNvPr>
              <p:cNvSpPr/>
              <p:nvPr/>
            </p:nvSpPr>
            <p:spPr>
              <a:xfrm>
                <a:off x="11784670" y="4439494"/>
                <a:ext cx="120612" cy="404128"/>
              </a:xfrm>
              <a:custGeom>
                <a:avLst/>
                <a:gdLst>
                  <a:gd name="connsiteX0" fmla="*/ 44226 w 120612"/>
                  <a:gd name="connsiteY0" fmla="*/ 383401 h 404128"/>
                  <a:gd name="connsiteX1" fmla="*/ 48883 w 120612"/>
                  <a:gd name="connsiteY1" fmla="*/ 279025 h 404128"/>
                  <a:gd name="connsiteX2" fmla="*/ 22858 w 120612"/>
                  <a:gd name="connsiteY2" fmla="*/ 209440 h 404128"/>
                  <a:gd name="connsiteX3" fmla="*/ 53678 w 120612"/>
                  <a:gd name="connsiteY3" fmla="*/ 176429 h 404128"/>
                  <a:gd name="connsiteX4" fmla="*/ 59157 w 120612"/>
                  <a:gd name="connsiteY4" fmla="*/ 97530 h 404128"/>
                  <a:gd name="connsiteX5" fmla="*/ 57376 w 120612"/>
                  <a:gd name="connsiteY5" fmla="*/ 33425 h 404128"/>
                  <a:gd name="connsiteX6" fmla="*/ 68334 w 120612"/>
                  <a:gd name="connsiteY6" fmla="*/ 15481 h 404128"/>
                  <a:gd name="connsiteX7" fmla="*/ 109427 w 120612"/>
                  <a:gd name="connsiteY7" fmla="*/ 26576 h 404128"/>
                  <a:gd name="connsiteX8" fmla="*/ 119290 w 120612"/>
                  <a:gd name="connsiteY8" fmla="*/ 24658 h 404128"/>
                  <a:gd name="connsiteX9" fmla="*/ 117673 w 120612"/>
                  <a:gd name="connsiteY9" fmla="*/ 14906 h 404128"/>
                  <a:gd name="connsiteX10" fmla="*/ 117509 w 120612"/>
                  <a:gd name="connsiteY10" fmla="*/ 14796 h 404128"/>
                  <a:gd name="connsiteX11" fmla="*/ 62718 w 120612"/>
                  <a:gd name="connsiteY11" fmla="*/ 2468 h 404128"/>
                  <a:gd name="connsiteX12" fmla="*/ 43268 w 120612"/>
                  <a:gd name="connsiteY12" fmla="*/ 30959 h 404128"/>
                  <a:gd name="connsiteX13" fmla="*/ 44911 w 120612"/>
                  <a:gd name="connsiteY13" fmla="*/ 99448 h 404128"/>
                  <a:gd name="connsiteX14" fmla="*/ 41213 w 120612"/>
                  <a:gd name="connsiteY14" fmla="*/ 169443 h 404128"/>
                  <a:gd name="connsiteX15" fmla="*/ 7106 w 120612"/>
                  <a:gd name="connsiteY15" fmla="*/ 200400 h 404128"/>
                  <a:gd name="connsiteX16" fmla="*/ -17 w 120612"/>
                  <a:gd name="connsiteY16" fmla="*/ 207523 h 404128"/>
                  <a:gd name="connsiteX17" fmla="*/ 4366 w 120612"/>
                  <a:gd name="connsiteY17" fmla="*/ 214098 h 404128"/>
                  <a:gd name="connsiteX18" fmla="*/ 34501 w 120612"/>
                  <a:gd name="connsiteY18" fmla="*/ 279299 h 404128"/>
                  <a:gd name="connsiteX19" fmla="*/ 28748 w 120612"/>
                  <a:gd name="connsiteY19" fmla="*/ 396277 h 404128"/>
                  <a:gd name="connsiteX20" fmla="*/ 32309 w 120612"/>
                  <a:gd name="connsiteY20" fmla="*/ 403126 h 404128"/>
                  <a:gd name="connsiteX21" fmla="*/ 35871 w 120612"/>
                  <a:gd name="connsiteY21" fmla="*/ 404085 h 404128"/>
                  <a:gd name="connsiteX22" fmla="*/ 39980 w 120612"/>
                  <a:gd name="connsiteY22" fmla="*/ 402715 h 404128"/>
                  <a:gd name="connsiteX23" fmla="*/ 76690 w 120612"/>
                  <a:gd name="connsiteY23" fmla="*/ 393401 h 404128"/>
                  <a:gd name="connsiteX24" fmla="*/ 86826 w 120612"/>
                  <a:gd name="connsiteY24" fmla="*/ 393401 h 404128"/>
                  <a:gd name="connsiteX25" fmla="*/ 86826 w 120612"/>
                  <a:gd name="connsiteY25" fmla="*/ 383264 h 404128"/>
                  <a:gd name="connsiteX26" fmla="*/ 44226 w 120612"/>
                  <a:gd name="connsiteY26" fmla="*/ 383401 h 40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20612" h="404128">
                    <a:moveTo>
                      <a:pt x="44226" y="383401"/>
                    </a:moveTo>
                    <a:cubicBezTo>
                      <a:pt x="46007" y="362033"/>
                      <a:pt x="48883" y="319570"/>
                      <a:pt x="48883" y="279025"/>
                    </a:cubicBezTo>
                    <a:cubicBezTo>
                      <a:pt x="50719" y="253150"/>
                      <a:pt x="41227" y="227754"/>
                      <a:pt x="22858" y="209440"/>
                    </a:cubicBezTo>
                    <a:cubicBezTo>
                      <a:pt x="35912" y="201414"/>
                      <a:pt x="46569" y="190004"/>
                      <a:pt x="53678" y="176429"/>
                    </a:cubicBezTo>
                    <a:cubicBezTo>
                      <a:pt x="66143" y="154924"/>
                      <a:pt x="62718" y="126980"/>
                      <a:pt x="59157" y="97530"/>
                    </a:cubicBezTo>
                    <a:cubicBezTo>
                      <a:pt x="55499" y="76354"/>
                      <a:pt x="54897" y="54766"/>
                      <a:pt x="57376" y="33425"/>
                    </a:cubicBezTo>
                    <a:cubicBezTo>
                      <a:pt x="57636" y="25932"/>
                      <a:pt x="61787" y="19125"/>
                      <a:pt x="68334" y="15481"/>
                    </a:cubicBezTo>
                    <a:cubicBezTo>
                      <a:pt x="80936" y="10139"/>
                      <a:pt x="102305" y="21645"/>
                      <a:pt x="109427" y="26576"/>
                    </a:cubicBezTo>
                    <a:cubicBezTo>
                      <a:pt x="112688" y="28754"/>
                      <a:pt x="117084" y="27905"/>
                      <a:pt x="119290" y="24658"/>
                    </a:cubicBezTo>
                    <a:cubicBezTo>
                      <a:pt x="121536" y="21522"/>
                      <a:pt x="120810" y="17152"/>
                      <a:pt x="117673" y="14906"/>
                    </a:cubicBezTo>
                    <a:cubicBezTo>
                      <a:pt x="117619" y="14878"/>
                      <a:pt x="117564" y="14837"/>
                      <a:pt x="117509" y="14796"/>
                    </a:cubicBezTo>
                    <a:cubicBezTo>
                      <a:pt x="114222" y="12604"/>
                      <a:pt x="84772" y="-6846"/>
                      <a:pt x="62718" y="2468"/>
                    </a:cubicBezTo>
                    <a:cubicBezTo>
                      <a:pt x="51596" y="7797"/>
                      <a:pt x="44171" y="18659"/>
                      <a:pt x="43268" y="30959"/>
                    </a:cubicBezTo>
                    <a:cubicBezTo>
                      <a:pt x="40432" y="53739"/>
                      <a:pt x="40994" y="76819"/>
                      <a:pt x="44911" y="99448"/>
                    </a:cubicBezTo>
                    <a:cubicBezTo>
                      <a:pt x="48199" y="126843"/>
                      <a:pt x="51349" y="152184"/>
                      <a:pt x="41213" y="169443"/>
                    </a:cubicBezTo>
                    <a:cubicBezTo>
                      <a:pt x="23817" y="199304"/>
                      <a:pt x="7106" y="200400"/>
                      <a:pt x="7106" y="200400"/>
                    </a:cubicBezTo>
                    <a:cubicBezTo>
                      <a:pt x="3175" y="200400"/>
                      <a:pt x="-17" y="203591"/>
                      <a:pt x="-17" y="207523"/>
                    </a:cubicBezTo>
                    <a:cubicBezTo>
                      <a:pt x="-17" y="210399"/>
                      <a:pt x="1709" y="212988"/>
                      <a:pt x="4366" y="214098"/>
                    </a:cubicBezTo>
                    <a:cubicBezTo>
                      <a:pt x="5599" y="214098"/>
                      <a:pt x="34501" y="227796"/>
                      <a:pt x="34501" y="279299"/>
                    </a:cubicBezTo>
                    <a:cubicBezTo>
                      <a:pt x="34501" y="335733"/>
                      <a:pt x="28885" y="395729"/>
                      <a:pt x="28748" y="396277"/>
                    </a:cubicBezTo>
                    <a:cubicBezTo>
                      <a:pt x="28488" y="399058"/>
                      <a:pt x="29885" y="401742"/>
                      <a:pt x="32309" y="403126"/>
                    </a:cubicBezTo>
                    <a:cubicBezTo>
                      <a:pt x="33378" y="403784"/>
                      <a:pt x="34611" y="404112"/>
                      <a:pt x="35871" y="404085"/>
                    </a:cubicBezTo>
                    <a:cubicBezTo>
                      <a:pt x="37350" y="404044"/>
                      <a:pt x="38775" y="403578"/>
                      <a:pt x="39980" y="402715"/>
                    </a:cubicBezTo>
                    <a:cubicBezTo>
                      <a:pt x="48747" y="396414"/>
                      <a:pt x="69156" y="385730"/>
                      <a:pt x="76690" y="393401"/>
                    </a:cubicBezTo>
                    <a:cubicBezTo>
                      <a:pt x="79484" y="396195"/>
                      <a:pt x="84032" y="396195"/>
                      <a:pt x="86826" y="393401"/>
                    </a:cubicBezTo>
                    <a:cubicBezTo>
                      <a:pt x="89621" y="390606"/>
                      <a:pt x="89621" y="386059"/>
                      <a:pt x="86826" y="383264"/>
                    </a:cubicBezTo>
                    <a:cubicBezTo>
                      <a:pt x="74772" y="371074"/>
                      <a:pt x="56555" y="377101"/>
                      <a:pt x="44226" y="3834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6B7BC404-62E8-4A85-B762-B8F0DDF06723}"/>
                  </a:ext>
                </a:extLst>
              </p:cNvPr>
              <p:cNvSpPr/>
              <p:nvPr/>
            </p:nvSpPr>
            <p:spPr>
              <a:xfrm>
                <a:off x="11870050" y="4567959"/>
                <a:ext cx="127345" cy="131801"/>
              </a:xfrm>
              <a:custGeom>
                <a:avLst/>
                <a:gdLst>
                  <a:gd name="connsiteX0" fmla="*/ 96235 w 127345"/>
                  <a:gd name="connsiteY0" fmla="*/ 112480 h 131801"/>
                  <a:gd name="connsiteX1" fmla="*/ 85414 w 127345"/>
                  <a:gd name="connsiteY1" fmla="*/ 89194 h 131801"/>
                  <a:gd name="connsiteX2" fmla="*/ 118014 w 127345"/>
                  <a:gd name="connsiteY2" fmla="*/ 15089 h 131801"/>
                  <a:gd name="connsiteX3" fmla="*/ 113850 w 127345"/>
                  <a:gd name="connsiteY3" fmla="*/ 6131 h 131801"/>
                  <a:gd name="connsiteX4" fmla="*/ 113631 w 127345"/>
                  <a:gd name="connsiteY4" fmla="*/ 6049 h 131801"/>
                  <a:gd name="connsiteX5" fmla="*/ 104590 w 127345"/>
                  <a:gd name="connsiteY5" fmla="*/ 10432 h 131801"/>
                  <a:gd name="connsiteX6" fmla="*/ 78565 w 127345"/>
                  <a:gd name="connsiteY6" fmla="*/ 71798 h 131801"/>
                  <a:gd name="connsiteX7" fmla="*/ 55005 w 127345"/>
                  <a:gd name="connsiteY7" fmla="*/ 4816 h 131801"/>
                  <a:gd name="connsiteX8" fmla="*/ 45964 w 127345"/>
                  <a:gd name="connsiteY8" fmla="*/ 296 h 131801"/>
                  <a:gd name="connsiteX9" fmla="*/ 41444 w 127345"/>
                  <a:gd name="connsiteY9" fmla="*/ 9199 h 131801"/>
                  <a:gd name="connsiteX10" fmla="*/ 68839 w 127345"/>
                  <a:gd name="connsiteY10" fmla="*/ 87961 h 131801"/>
                  <a:gd name="connsiteX11" fmla="*/ 37335 w 127345"/>
                  <a:gd name="connsiteY11" fmla="*/ 117685 h 131801"/>
                  <a:gd name="connsiteX12" fmla="*/ 15966 w 127345"/>
                  <a:gd name="connsiteY12" fmla="*/ 107686 h 131801"/>
                  <a:gd name="connsiteX13" fmla="*/ 14322 w 127345"/>
                  <a:gd name="connsiteY13" fmla="*/ 100837 h 131801"/>
                  <a:gd name="connsiteX14" fmla="*/ 9871 w 127345"/>
                  <a:gd name="connsiteY14" fmla="*/ 91797 h 131801"/>
                  <a:gd name="connsiteX15" fmla="*/ 830 w 127345"/>
                  <a:gd name="connsiteY15" fmla="*/ 96262 h 131801"/>
                  <a:gd name="connsiteX16" fmla="*/ 625 w 127345"/>
                  <a:gd name="connsiteY16" fmla="*/ 97002 h 131801"/>
                  <a:gd name="connsiteX17" fmla="*/ 3775 w 127345"/>
                  <a:gd name="connsiteY17" fmla="*/ 114946 h 131801"/>
                  <a:gd name="connsiteX18" fmla="*/ 35006 w 127345"/>
                  <a:gd name="connsiteY18" fmla="*/ 131657 h 131801"/>
                  <a:gd name="connsiteX19" fmla="*/ 38430 w 127345"/>
                  <a:gd name="connsiteY19" fmla="*/ 131657 h 131801"/>
                  <a:gd name="connsiteX20" fmla="*/ 75688 w 127345"/>
                  <a:gd name="connsiteY20" fmla="*/ 103303 h 131801"/>
                  <a:gd name="connsiteX21" fmla="*/ 93495 w 127345"/>
                  <a:gd name="connsiteY21" fmla="*/ 128781 h 131801"/>
                  <a:gd name="connsiteX22" fmla="*/ 94865 w 127345"/>
                  <a:gd name="connsiteY22" fmla="*/ 128781 h 131801"/>
                  <a:gd name="connsiteX23" fmla="*/ 101440 w 127345"/>
                  <a:gd name="connsiteY23" fmla="*/ 126315 h 131801"/>
                  <a:gd name="connsiteX24" fmla="*/ 127329 w 127345"/>
                  <a:gd name="connsiteY24" fmla="*/ 100426 h 131801"/>
                  <a:gd name="connsiteX25" fmla="*/ 117192 w 127345"/>
                  <a:gd name="connsiteY25" fmla="*/ 90427 h 131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7345" h="131801">
                    <a:moveTo>
                      <a:pt x="96235" y="112480"/>
                    </a:moveTo>
                    <a:cubicBezTo>
                      <a:pt x="92084" y="104988"/>
                      <a:pt x="88468" y="97207"/>
                      <a:pt x="85414" y="89194"/>
                    </a:cubicBezTo>
                    <a:cubicBezTo>
                      <a:pt x="98481" y="65524"/>
                      <a:pt x="109398" y="40718"/>
                      <a:pt x="118014" y="15089"/>
                    </a:cubicBezTo>
                    <a:cubicBezTo>
                      <a:pt x="119343" y="11460"/>
                      <a:pt x="117480" y="7460"/>
                      <a:pt x="113850" y="6131"/>
                    </a:cubicBezTo>
                    <a:cubicBezTo>
                      <a:pt x="113781" y="6104"/>
                      <a:pt x="113713" y="6076"/>
                      <a:pt x="113631" y="6049"/>
                    </a:cubicBezTo>
                    <a:cubicBezTo>
                      <a:pt x="109919" y="4775"/>
                      <a:pt x="105878" y="6734"/>
                      <a:pt x="104590" y="10432"/>
                    </a:cubicBezTo>
                    <a:cubicBezTo>
                      <a:pt x="97426" y="31499"/>
                      <a:pt x="88729" y="52005"/>
                      <a:pt x="78565" y="71798"/>
                    </a:cubicBezTo>
                    <a:cubicBezTo>
                      <a:pt x="70894" y="51936"/>
                      <a:pt x="62401" y="27829"/>
                      <a:pt x="55005" y="4816"/>
                    </a:cubicBezTo>
                    <a:cubicBezTo>
                      <a:pt x="53703" y="1118"/>
                      <a:pt x="49704" y="-882"/>
                      <a:pt x="45964" y="296"/>
                    </a:cubicBezTo>
                    <a:cubicBezTo>
                      <a:pt x="42279" y="1529"/>
                      <a:pt x="40266" y="5501"/>
                      <a:pt x="41444" y="9199"/>
                    </a:cubicBezTo>
                    <a:cubicBezTo>
                      <a:pt x="53224" y="45362"/>
                      <a:pt x="62264" y="70428"/>
                      <a:pt x="68839" y="87961"/>
                    </a:cubicBezTo>
                    <a:cubicBezTo>
                      <a:pt x="57607" y="106590"/>
                      <a:pt x="46238" y="119192"/>
                      <a:pt x="37335" y="117685"/>
                    </a:cubicBezTo>
                    <a:cubicBezTo>
                      <a:pt x="29143" y="117439"/>
                      <a:pt x="21404" y="113823"/>
                      <a:pt x="15966" y="107686"/>
                    </a:cubicBezTo>
                    <a:cubicBezTo>
                      <a:pt x="14596" y="105686"/>
                      <a:pt x="14007" y="103248"/>
                      <a:pt x="14322" y="100837"/>
                    </a:cubicBezTo>
                    <a:cubicBezTo>
                      <a:pt x="15582" y="97111"/>
                      <a:pt x="13596" y="93071"/>
                      <a:pt x="9871" y="91797"/>
                    </a:cubicBezTo>
                    <a:cubicBezTo>
                      <a:pt x="6145" y="90536"/>
                      <a:pt x="2104" y="92537"/>
                      <a:pt x="830" y="96262"/>
                    </a:cubicBezTo>
                    <a:cubicBezTo>
                      <a:pt x="748" y="96495"/>
                      <a:pt x="680" y="96755"/>
                      <a:pt x="625" y="97002"/>
                    </a:cubicBezTo>
                    <a:cubicBezTo>
                      <a:pt x="-868" y="103166"/>
                      <a:pt x="269" y="109659"/>
                      <a:pt x="3775" y="114946"/>
                    </a:cubicBezTo>
                    <a:cubicBezTo>
                      <a:pt x="11254" y="124794"/>
                      <a:pt x="22664" y="130904"/>
                      <a:pt x="35006" y="131657"/>
                    </a:cubicBezTo>
                    <a:cubicBezTo>
                      <a:pt x="36143" y="131794"/>
                      <a:pt x="37294" y="131794"/>
                      <a:pt x="38430" y="131657"/>
                    </a:cubicBezTo>
                    <a:cubicBezTo>
                      <a:pt x="52128" y="131657"/>
                      <a:pt x="64182" y="119603"/>
                      <a:pt x="75688" y="103303"/>
                    </a:cubicBezTo>
                    <a:cubicBezTo>
                      <a:pt x="86509" y="126863"/>
                      <a:pt x="91166" y="128233"/>
                      <a:pt x="93495" y="128781"/>
                    </a:cubicBezTo>
                    <a:lnTo>
                      <a:pt x="94865" y="128781"/>
                    </a:lnTo>
                    <a:cubicBezTo>
                      <a:pt x="97276" y="128739"/>
                      <a:pt x="99604" y="127876"/>
                      <a:pt x="101440" y="126315"/>
                    </a:cubicBezTo>
                    <a:lnTo>
                      <a:pt x="127329" y="100426"/>
                    </a:lnTo>
                    <a:lnTo>
                      <a:pt x="117192" y="90427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AB10665F-E835-4852-B02D-0872DBE3F468}"/>
                  </a:ext>
                </a:extLst>
              </p:cNvPr>
              <p:cNvSpPr/>
              <p:nvPr/>
            </p:nvSpPr>
            <p:spPr>
              <a:xfrm>
                <a:off x="12012029" y="4663358"/>
                <a:ext cx="88734" cy="119307"/>
              </a:xfrm>
              <a:custGeom>
                <a:avLst/>
                <a:gdLst>
                  <a:gd name="connsiteX0" fmla="*/ 75891 w 88734"/>
                  <a:gd name="connsiteY0" fmla="*/ 87625 h 119307"/>
                  <a:gd name="connsiteX1" fmla="*/ 69864 w 88734"/>
                  <a:gd name="connsiteY1" fmla="*/ 93926 h 119307"/>
                  <a:gd name="connsiteX2" fmla="*/ 68083 w 88734"/>
                  <a:gd name="connsiteY2" fmla="*/ 73516 h 119307"/>
                  <a:gd name="connsiteX3" fmla="*/ 62194 w 88734"/>
                  <a:gd name="connsiteY3" fmla="*/ 29683 h 119307"/>
                  <a:gd name="connsiteX4" fmla="*/ 49729 w 88734"/>
                  <a:gd name="connsiteY4" fmla="*/ 18314 h 119307"/>
                  <a:gd name="connsiteX5" fmla="*/ 49729 w 88734"/>
                  <a:gd name="connsiteY5" fmla="*/ 18314 h 119307"/>
                  <a:gd name="connsiteX6" fmla="*/ 18087 w 88734"/>
                  <a:gd name="connsiteY6" fmla="*/ 60503 h 119307"/>
                  <a:gd name="connsiteX7" fmla="*/ 22333 w 88734"/>
                  <a:gd name="connsiteY7" fmla="*/ 9548 h 119307"/>
                  <a:gd name="connsiteX8" fmla="*/ 18114 w 88734"/>
                  <a:gd name="connsiteY8" fmla="*/ 398 h 119307"/>
                  <a:gd name="connsiteX9" fmla="*/ 8964 w 88734"/>
                  <a:gd name="connsiteY9" fmla="*/ 4617 h 119307"/>
                  <a:gd name="connsiteX10" fmla="*/ 8635 w 88734"/>
                  <a:gd name="connsiteY10" fmla="*/ 8315 h 119307"/>
                  <a:gd name="connsiteX11" fmla="*/ 6 w 88734"/>
                  <a:gd name="connsiteY11" fmla="*/ 111733 h 119307"/>
                  <a:gd name="connsiteX12" fmla="*/ 5622 w 88734"/>
                  <a:gd name="connsiteY12" fmla="*/ 119266 h 119307"/>
                  <a:gd name="connsiteX13" fmla="*/ 7129 w 88734"/>
                  <a:gd name="connsiteY13" fmla="*/ 119266 h 119307"/>
                  <a:gd name="connsiteX14" fmla="*/ 13841 w 88734"/>
                  <a:gd name="connsiteY14" fmla="*/ 114335 h 119307"/>
                  <a:gd name="connsiteX15" fmla="*/ 49044 w 88734"/>
                  <a:gd name="connsiteY15" fmla="*/ 33929 h 119307"/>
                  <a:gd name="connsiteX16" fmla="*/ 49044 w 88734"/>
                  <a:gd name="connsiteY16" fmla="*/ 33929 h 119307"/>
                  <a:gd name="connsiteX17" fmla="*/ 54249 w 88734"/>
                  <a:gd name="connsiteY17" fmla="*/ 73927 h 119307"/>
                  <a:gd name="connsiteX18" fmla="*/ 65207 w 88734"/>
                  <a:gd name="connsiteY18" fmla="*/ 108719 h 119307"/>
                  <a:gd name="connsiteX19" fmla="*/ 86986 w 88734"/>
                  <a:gd name="connsiteY19" fmla="*/ 96391 h 119307"/>
                  <a:gd name="connsiteX20" fmla="*/ 86329 w 88734"/>
                  <a:gd name="connsiteY20" fmla="*/ 86529 h 119307"/>
                  <a:gd name="connsiteX21" fmla="*/ 86165 w 88734"/>
                  <a:gd name="connsiteY21" fmla="*/ 86392 h 119307"/>
                  <a:gd name="connsiteX22" fmla="*/ 76138 w 88734"/>
                  <a:gd name="connsiteY22" fmla="*/ 87309 h 119307"/>
                  <a:gd name="connsiteX23" fmla="*/ 75891 w 88734"/>
                  <a:gd name="connsiteY23" fmla="*/ 87625 h 119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8734" h="119307">
                    <a:moveTo>
                      <a:pt x="75891" y="87625"/>
                    </a:moveTo>
                    <a:cubicBezTo>
                      <a:pt x="74015" y="89844"/>
                      <a:pt x="72001" y="91953"/>
                      <a:pt x="69864" y="93926"/>
                    </a:cubicBezTo>
                    <a:cubicBezTo>
                      <a:pt x="68906" y="87159"/>
                      <a:pt x="68303" y="80351"/>
                      <a:pt x="68083" y="73516"/>
                    </a:cubicBezTo>
                    <a:cubicBezTo>
                      <a:pt x="68070" y="58709"/>
                      <a:pt x="66084" y="43970"/>
                      <a:pt x="62194" y="29683"/>
                    </a:cubicBezTo>
                    <a:cubicBezTo>
                      <a:pt x="59043" y="20369"/>
                      <a:pt x="53701" y="18314"/>
                      <a:pt x="49729" y="18314"/>
                    </a:cubicBezTo>
                    <a:lnTo>
                      <a:pt x="49729" y="18314"/>
                    </a:lnTo>
                    <a:cubicBezTo>
                      <a:pt x="40688" y="18314"/>
                      <a:pt x="30141" y="32012"/>
                      <a:pt x="18087" y="60503"/>
                    </a:cubicBezTo>
                    <a:lnTo>
                      <a:pt x="22333" y="9548"/>
                    </a:lnTo>
                    <a:cubicBezTo>
                      <a:pt x="23689" y="5863"/>
                      <a:pt x="21813" y="1767"/>
                      <a:pt x="18114" y="398"/>
                    </a:cubicBezTo>
                    <a:cubicBezTo>
                      <a:pt x="14430" y="-959"/>
                      <a:pt x="10334" y="932"/>
                      <a:pt x="8964" y="4617"/>
                    </a:cubicBezTo>
                    <a:cubicBezTo>
                      <a:pt x="8526" y="5795"/>
                      <a:pt x="8416" y="7068"/>
                      <a:pt x="8635" y="8315"/>
                    </a:cubicBezTo>
                    <a:lnTo>
                      <a:pt x="6" y="111733"/>
                    </a:lnTo>
                    <a:cubicBezTo>
                      <a:pt x="-282" y="115294"/>
                      <a:pt x="2129" y="118527"/>
                      <a:pt x="5622" y="119266"/>
                    </a:cubicBezTo>
                    <a:lnTo>
                      <a:pt x="7129" y="119266"/>
                    </a:lnTo>
                    <a:cubicBezTo>
                      <a:pt x="10211" y="119280"/>
                      <a:pt x="12937" y="117280"/>
                      <a:pt x="13841" y="114335"/>
                    </a:cubicBezTo>
                    <a:cubicBezTo>
                      <a:pt x="24799" y="80502"/>
                      <a:pt x="41236" y="42559"/>
                      <a:pt x="49044" y="33929"/>
                    </a:cubicBezTo>
                    <a:lnTo>
                      <a:pt x="49044" y="33929"/>
                    </a:lnTo>
                    <a:cubicBezTo>
                      <a:pt x="52441" y="46997"/>
                      <a:pt x="54194" y="60435"/>
                      <a:pt x="54249" y="73927"/>
                    </a:cubicBezTo>
                    <a:cubicBezTo>
                      <a:pt x="55071" y="92967"/>
                      <a:pt x="55756" y="105569"/>
                      <a:pt x="65207" y="108719"/>
                    </a:cubicBezTo>
                    <a:cubicBezTo>
                      <a:pt x="74658" y="111869"/>
                      <a:pt x="80686" y="104062"/>
                      <a:pt x="86986" y="96391"/>
                    </a:cubicBezTo>
                    <a:cubicBezTo>
                      <a:pt x="89534" y="93487"/>
                      <a:pt x="89233" y="89076"/>
                      <a:pt x="86329" y="86529"/>
                    </a:cubicBezTo>
                    <a:cubicBezTo>
                      <a:pt x="86274" y="86488"/>
                      <a:pt x="86219" y="86433"/>
                      <a:pt x="86165" y="86392"/>
                    </a:cubicBezTo>
                    <a:cubicBezTo>
                      <a:pt x="83138" y="83872"/>
                      <a:pt x="78645" y="84296"/>
                      <a:pt x="76138" y="87309"/>
                    </a:cubicBezTo>
                    <a:cubicBezTo>
                      <a:pt x="76056" y="87419"/>
                      <a:pt x="75974" y="87515"/>
                      <a:pt x="75891" y="876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DA67BFBA-EA91-4673-9BF3-80CBA36A2577}"/>
                  </a:ext>
                </a:extLst>
              </p:cNvPr>
              <p:cNvSpPr/>
              <p:nvPr/>
            </p:nvSpPr>
            <p:spPr>
              <a:xfrm>
                <a:off x="12112960" y="4605280"/>
                <a:ext cx="68356" cy="73830"/>
              </a:xfrm>
              <a:custGeom>
                <a:avLst/>
                <a:gdLst>
                  <a:gd name="connsiteX0" fmla="*/ 63584 w 68356"/>
                  <a:gd name="connsiteY0" fmla="*/ 31463 h 73830"/>
                  <a:gd name="connsiteX1" fmla="*/ 55365 w 68356"/>
                  <a:gd name="connsiteY1" fmla="*/ 31463 h 73830"/>
                  <a:gd name="connsiteX2" fmla="*/ 56324 w 68356"/>
                  <a:gd name="connsiteY2" fmla="*/ 7082 h 73830"/>
                  <a:gd name="connsiteX3" fmla="*/ 49201 w 68356"/>
                  <a:gd name="connsiteY3" fmla="*/ -42 h 73830"/>
                  <a:gd name="connsiteX4" fmla="*/ 42078 w 68356"/>
                  <a:gd name="connsiteY4" fmla="*/ 7082 h 73830"/>
                  <a:gd name="connsiteX5" fmla="*/ 41120 w 68356"/>
                  <a:gd name="connsiteY5" fmla="*/ 31463 h 73830"/>
                  <a:gd name="connsiteX6" fmla="*/ 9067 w 68356"/>
                  <a:gd name="connsiteY6" fmla="*/ 31463 h 73830"/>
                  <a:gd name="connsiteX7" fmla="*/ 259 w 68356"/>
                  <a:gd name="connsiteY7" fmla="*/ 36353 h 73830"/>
                  <a:gd name="connsiteX8" fmla="*/ 5149 w 68356"/>
                  <a:gd name="connsiteY8" fmla="*/ 45161 h 73830"/>
                  <a:gd name="connsiteX9" fmla="*/ 9067 w 68356"/>
                  <a:gd name="connsiteY9" fmla="*/ 45161 h 73830"/>
                  <a:gd name="connsiteX10" fmla="*/ 40435 w 68356"/>
                  <a:gd name="connsiteY10" fmla="*/ 45161 h 73830"/>
                  <a:gd name="connsiteX11" fmla="*/ 39339 w 68356"/>
                  <a:gd name="connsiteY11" fmla="*/ 66392 h 73830"/>
                  <a:gd name="connsiteX12" fmla="*/ 45886 w 68356"/>
                  <a:gd name="connsiteY12" fmla="*/ 73789 h 73830"/>
                  <a:gd name="connsiteX13" fmla="*/ 45914 w 68356"/>
                  <a:gd name="connsiteY13" fmla="*/ 73789 h 73830"/>
                  <a:gd name="connsiteX14" fmla="*/ 45914 w 68356"/>
                  <a:gd name="connsiteY14" fmla="*/ 73789 h 73830"/>
                  <a:gd name="connsiteX15" fmla="*/ 53037 w 68356"/>
                  <a:gd name="connsiteY15" fmla="*/ 67078 h 73830"/>
                  <a:gd name="connsiteX16" fmla="*/ 54269 w 68356"/>
                  <a:gd name="connsiteY16" fmla="*/ 45024 h 73830"/>
                  <a:gd name="connsiteX17" fmla="*/ 63173 w 68356"/>
                  <a:gd name="connsiteY17" fmla="*/ 45024 h 73830"/>
                  <a:gd name="connsiteX18" fmla="*/ 68063 w 68356"/>
                  <a:gd name="connsiteY18" fmla="*/ 36216 h 73830"/>
                  <a:gd name="connsiteX19" fmla="*/ 63173 w 68356"/>
                  <a:gd name="connsiteY19" fmla="*/ 31326 h 73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356" h="73830">
                    <a:moveTo>
                      <a:pt x="63584" y="31463"/>
                    </a:moveTo>
                    <a:lnTo>
                      <a:pt x="55365" y="31463"/>
                    </a:lnTo>
                    <a:cubicBezTo>
                      <a:pt x="55365" y="20505"/>
                      <a:pt x="56324" y="10506"/>
                      <a:pt x="56324" y="7082"/>
                    </a:cubicBezTo>
                    <a:cubicBezTo>
                      <a:pt x="56324" y="3150"/>
                      <a:pt x="53132" y="-42"/>
                      <a:pt x="49201" y="-42"/>
                    </a:cubicBezTo>
                    <a:cubicBezTo>
                      <a:pt x="45270" y="-42"/>
                      <a:pt x="42078" y="3150"/>
                      <a:pt x="42078" y="7082"/>
                    </a:cubicBezTo>
                    <a:cubicBezTo>
                      <a:pt x="42078" y="10369"/>
                      <a:pt x="42078" y="20779"/>
                      <a:pt x="41120" y="31463"/>
                    </a:cubicBezTo>
                    <a:lnTo>
                      <a:pt x="9067" y="31463"/>
                    </a:lnTo>
                    <a:cubicBezTo>
                      <a:pt x="5286" y="30381"/>
                      <a:pt x="1341" y="32573"/>
                      <a:pt x="259" y="36353"/>
                    </a:cubicBezTo>
                    <a:cubicBezTo>
                      <a:pt x="-823" y="40134"/>
                      <a:pt x="1369" y="44079"/>
                      <a:pt x="5149" y="45161"/>
                    </a:cubicBezTo>
                    <a:cubicBezTo>
                      <a:pt x="6437" y="45531"/>
                      <a:pt x="7793" y="45531"/>
                      <a:pt x="9067" y="45161"/>
                    </a:cubicBezTo>
                    <a:lnTo>
                      <a:pt x="40435" y="45161"/>
                    </a:lnTo>
                    <a:cubicBezTo>
                      <a:pt x="40435" y="56667"/>
                      <a:pt x="39339" y="66119"/>
                      <a:pt x="39339" y="66392"/>
                    </a:cubicBezTo>
                    <a:cubicBezTo>
                      <a:pt x="39106" y="70242"/>
                      <a:pt x="42037" y="73556"/>
                      <a:pt x="45886" y="73789"/>
                    </a:cubicBezTo>
                    <a:cubicBezTo>
                      <a:pt x="45900" y="73789"/>
                      <a:pt x="45900" y="73789"/>
                      <a:pt x="45914" y="73789"/>
                    </a:cubicBezTo>
                    <a:lnTo>
                      <a:pt x="45914" y="73789"/>
                    </a:lnTo>
                    <a:cubicBezTo>
                      <a:pt x="49694" y="73789"/>
                      <a:pt x="52818" y="70844"/>
                      <a:pt x="53037" y="67078"/>
                    </a:cubicBezTo>
                    <a:cubicBezTo>
                      <a:pt x="53037" y="66119"/>
                      <a:pt x="53037" y="56393"/>
                      <a:pt x="54269" y="45024"/>
                    </a:cubicBezTo>
                    <a:lnTo>
                      <a:pt x="63173" y="45024"/>
                    </a:lnTo>
                    <a:cubicBezTo>
                      <a:pt x="66953" y="43942"/>
                      <a:pt x="69145" y="39997"/>
                      <a:pt x="68063" y="36216"/>
                    </a:cubicBezTo>
                    <a:cubicBezTo>
                      <a:pt x="67392" y="33847"/>
                      <a:pt x="65543" y="31998"/>
                      <a:pt x="63173" y="3132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0F67D4D7-E044-4B96-923C-E2FD83EF3E1E}"/>
                  </a:ext>
                </a:extLst>
              </p:cNvPr>
              <p:cNvSpPr/>
              <p:nvPr/>
            </p:nvSpPr>
            <p:spPr>
              <a:xfrm>
                <a:off x="12204026" y="4577656"/>
                <a:ext cx="85678" cy="170492"/>
              </a:xfrm>
              <a:custGeom>
                <a:avLst/>
                <a:gdLst>
                  <a:gd name="connsiteX0" fmla="*/ 80046 w 85678"/>
                  <a:gd name="connsiteY0" fmla="*/ 14981 h 170492"/>
                  <a:gd name="connsiteX1" fmla="*/ 64841 w 85678"/>
                  <a:gd name="connsiteY1" fmla="*/ 28679 h 170492"/>
                  <a:gd name="connsiteX2" fmla="*/ 31556 w 85678"/>
                  <a:gd name="connsiteY2" fmla="*/ 67443 h 170492"/>
                  <a:gd name="connsiteX3" fmla="*/ 22515 w 85678"/>
                  <a:gd name="connsiteY3" fmla="*/ 6351 h 170492"/>
                  <a:gd name="connsiteX4" fmla="*/ 14694 w 85678"/>
                  <a:gd name="connsiteY4" fmla="*/ -4 h 170492"/>
                  <a:gd name="connsiteX5" fmla="*/ 8817 w 85678"/>
                  <a:gd name="connsiteY5" fmla="*/ 4434 h 170492"/>
                  <a:gd name="connsiteX6" fmla="*/ 28405 w 85678"/>
                  <a:gd name="connsiteY6" fmla="*/ 81141 h 170492"/>
                  <a:gd name="connsiteX7" fmla="*/ 70594 w 85678"/>
                  <a:gd name="connsiteY7" fmla="*/ 47718 h 170492"/>
                  <a:gd name="connsiteX8" fmla="*/ 44021 w 85678"/>
                  <a:gd name="connsiteY8" fmla="*/ 154150 h 170492"/>
                  <a:gd name="connsiteX9" fmla="*/ 33063 w 85678"/>
                  <a:gd name="connsiteY9" fmla="*/ 155382 h 170492"/>
                  <a:gd name="connsiteX10" fmla="*/ 14023 w 85678"/>
                  <a:gd name="connsiteY10" fmla="*/ 129493 h 170492"/>
                  <a:gd name="connsiteX11" fmla="*/ 4982 w 85678"/>
                  <a:gd name="connsiteY11" fmla="*/ 124836 h 170492"/>
                  <a:gd name="connsiteX12" fmla="*/ 325 w 85678"/>
                  <a:gd name="connsiteY12" fmla="*/ 133877 h 170492"/>
                  <a:gd name="connsiteX13" fmla="*/ 27720 w 85678"/>
                  <a:gd name="connsiteY13" fmla="*/ 168669 h 170492"/>
                  <a:gd name="connsiteX14" fmla="*/ 36761 w 85678"/>
                  <a:gd name="connsiteY14" fmla="*/ 170450 h 170492"/>
                  <a:gd name="connsiteX15" fmla="*/ 50458 w 85678"/>
                  <a:gd name="connsiteY15" fmla="*/ 166615 h 170492"/>
                  <a:gd name="connsiteX16" fmla="*/ 85662 w 85678"/>
                  <a:gd name="connsiteY16" fmla="*/ 22652 h 170492"/>
                  <a:gd name="connsiteX17" fmla="*/ 80046 w 85678"/>
                  <a:gd name="connsiteY17" fmla="*/ 14981 h 170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678" h="170492">
                    <a:moveTo>
                      <a:pt x="80046" y="14981"/>
                    </a:moveTo>
                    <a:cubicBezTo>
                      <a:pt x="73745" y="13474"/>
                      <a:pt x="71416" y="17721"/>
                      <a:pt x="64841" y="28679"/>
                    </a:cubicBezTo>
                    <a:cubicBezTo>
                      <a:pt x="58266" y="39637"/>
                      <a:pt x="41555" y="69772"/>
                      <a:pt x="31556" y="67443"/>
                    </a:cubicBezTo>
                    <a:cubicBezTo>
                      <a:pt x="21557" y="65114"/>
                      <a:pt x="19228" y="30185"/>
                      <a:pt x="22515" y="6351"/>
                    </a:cubicBezTo>
                    <a:cubicBezTo>
                      <a:pt x="22118" y="2434"/>
                      <a:pt x="18612" y="-402"/>
                      <a:pt x="14694" y="-4"/>
                    </a:cubicBezTo>
                    <a:cubicBezTo>
                      <a:pt x="12064" y="269"/>
                      <a:pt x="9804" y="1982"/>
                      <a:pt x="8817" y="4434"/>
                    </a:cubicBezTo>
                    <a:cubicBezTo>
                      <a:pt x="7174" y="16076"/>
                      <a:pt x="736" y="74292"/>
                      <a:pt x="28405" y="81141"/>
                    </a:cubicBezTo>
                    <a:cubicBezTo>
                      <a:pt x="45253" y="85387"/>
                      <a:pt x="59636" y="65936"/>
                      <a:pt x="70594" y="47718"/>
                    </a:cubicBezTo>
                    <a:cubicBezTo>
                      <a:pt x="67718" y="86072"/>
                      <a:pt x="59088" y="145794"/>
                      <a:pt x="44021" y="154150"/>
                    </a:cubicBezTo>
                    <a:cubicBezTo>
                      <a:pt x="40760" y="156259"/>
                      <a:pt x="36706" y="156725"/>
                      <a:pt x="33063" y="155382"/>
                    </a:cubicBezTo>
                    <a:cubicBezTo>
                      <a:pt x="23337" y="151684"/>
                      <a:pt x="15940" y="135384"/>
                      <a:pt x="14023" y="129493"/>
                    </a:cubicBezTo>
                    <a:cubicBezTo>
                      <a:pt x="12817" y="125713"/>
                      <a:pt x="8763" y="123631"/>
                      <a:pt x="4982" y="124836"/>
                    </a:cubicBezTo>
                    <a:cubicBezTo>
                      <a:pt x="1201" y="126042"/>
                      <a:pt x="-880" y="130096"/>
                      <a:pt x="325" y="133877"/>
                    </a:cubicBezTo>
                    <a:cubicBezTo>
                      <a:pt x="1284" y="136753"/>
                      <a:pt x="10050" y="161272"/>
                      <a:pt x="27720" y="168669"/>
                    </a:cubicBezTo>
                    <a:cubicBezTo>
                      <a:pt x="30583" y="169874"/>
                      <a:pt x="33652" y="170477"/>
                      <a:pt x="36761" y="170450"/>
                    </a:cubicBezTo>
                    <a:cubicBezTo>
                      <a:pt x="41569" y="170327"/>
                      <a:pt x="46281" y="169011"/>
                      <a:pt x="50458" y="166615"/>
                    </a:cubicBezTo>
                    <a:cubicBezTo>
                      <a:pt x="82511" y="148807"/>
                      <a:pt x="85662" y="23884"/>
                      <a:pt x="85662" y="22652"/>
                    </a:cubicBezTo>
                    <a:cubicBezTo>
                      <a:pt x="85388" y="19241"/>
                      <a:pt x="83223" y="16268"/>
                      <a:pt x="80046" y="1498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7E609DA5-54F2-4B18-B91D-40384FC45D08}"/>
                  </a:ext>
                </a:extLst>
              </p:cNvPr>
              <p:cNvSpPr/>
              <p:nvPr/>
            </p:nvSpPr>
            <p:spPr>
              <a:xfrm>
                <a:off x="12310127" y="4675716"/>
                <a:ext cx="72233" cy="94758"/>
              </a:xfrm>
              <a:custGeom>
                <a:avLst/>
                <a:gdLst>
                  <a:gd name="connsiteX0" fmla="*/ 69828 w 72233"/>
                  <a:gd name="connsiteY0" fmla="*/ 78006 h 94758"/>
                  <a:gd name="connsiteX1" fmla="*/ 61746 w 72233"/>
                  <a:gd name="connsiteY1" fmla="*/ 76636 h 94758"/>
                  <a:gd name="connsiteX2" fmla="*/ 61746 w 72233"/>
                  <a:gd name="connsiteY2" fmla="*/ 62938 h 94758"/>
                  <a:gd name="connsiteX3" fmla="*/ 59692 w 72233"/>
                  <a:gd name="connsiteY3" fmla="*/ 15407 h 94758"/>
                  <a:gd name="connsiteX4" fmla="*/ 48186 w 72233"/>
                  <a:gd name="connsiteY4" fmla="*/ 3627 h 94758"/>
                  <a:gd name="connsiteX5" fmla="*/ 48186 w 72233"/>
                  <a:gd name="connsiteY5" fmla="*/ 3627 h 94758"/>
                  <a:gd name="connsiteX6" fmla="*/ 20790 w 72233"/>
                  <a:gd name="connsiteY6" fmla="*/ 48555 h 94758"/>
                  <a:gd name="connsiteX7" fmla="*/ 14215 w 72233"/>
                  <a:gd name="connsiteY7" fmla="*/ 7462 h 94758"/>
                  <a:gd name="connsiteX8" fmla="*/ 7490 w 72233"/>
                  <a:gd name="connsiteY8" fmla="*/ -30 h 94758"/>
                  <a:gd name="connsiteX9" fmla="*/ -3 w 72233"/>
                  <a:gd name="connsiteY9" fmla="*/ 6695 h 94758"/>
                  <a:gd name="connsiteX10" fmla="*/ 518 w 72233"/>
                  <a:gd name="connsiteY10" fmla="*/ 9791 h 94758"/>
                  <a:gd name="connsiteX11" fmla="*/ 12024 w 72233"/>
                  <a:gd name="connsiteY11" fmla="*/ 81430 h 94758"/>
                  <a:gd name="connsiteX12" fmla="*/ 18735 w 72233"/>
                  <a:gd name="connsiteY12" fmla="*/ 87457 h 94758"/>
                  <a:gd name="connsiteX13" fmla="*/ 25995 w 72233"/>
                  <a:gd name="connsiteY13" fmla="*/ 82252 h 94758"/>
                  <a:gd name="connsiteX14" fmla="*/ 47364 w 72233"/>
                  <a:gd name="connsiteY14" fmla="*/ 22119 h 94758"/>
                  <a:gd name="connsiteX15" fmla="*/ 48186 w 72233"/>
                  <a:gd name="connsiteY15" fmla="*/ 62116 h 94758"/>
                  <a:gd name="connsiteX16" fmla="*/ 54487 w 72233"/>
                  <a:gd name="connsiteY16" fmla="*/ 93895 h 94758"/>
                  <a:gd name="connsiteX17" fmla="*/ 58322 w 72233"/>
                  <a:gd name="connsiteY17" fmla="*/ 94717 h 94758"/>
                  <a:gd name="connsiteX18" fmla="*/ 69965 w 72233"/>
                  <a:gd name="connsiteY18" fmla="*/ 88279 h 94758"/>
                  <a:gd name="connsiteX19" fmla="*/ 70445 w 72233"/>
                  <a:gd name="connsiteY19" fmla="*/ 78608 h 94758"/>
                  <a:gd name="connsiteX20" fmla="*/ 69828 w 72233"/>
                  <a:gd name="connsiteY20" fmla="*/ 78006 h 94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72233" h="94758">
                    <a:moveTo>
                      <a:pt x="69828" y="78006"/>
                    </a:moveTo>
                    <a:cubicBezTo>
                      <a:pt x="67760" y="75773"/>
                      <a:pt x="64445" y="75198"/>
                      <a:pt x="61746" y="76636"/>
                    </a:cubicBezTo>
                    <a:cubicBezTo>
                      <a:pt x="61746" y="72526"/>
                      <a:pt x="61746" y="67047"/>
                      <a:pt x="61746" y="62938"/>
                    </a:cubicBezTo>
                    <a:cubicBezTo>
                      <a:pt x="63459" y="47076"/>
                      <a:pt x="62774" y="31050"/>
                      <a:pt x="59692" y="15407"/>
                    </a:cubicBezTo>
                    <a:cubicBezTo>
                      <a:pt x="57089" y="5682"/>
                      <a:pt x="52021" y="3627"/>
                      <a:pt x="48186" y="3627"/>
                    </a:cubicBezTo>
                    <a:lnTo>
                      <a:pt x="48186" y="3627"/>
                    </a:lnTo>
                    <a:cubicBezTo>
                      <a:pt x="44487" y="3627"/>
                      <a:pt x="35447" y="3627"/>
                      <a:pt x="20790" y="48555"/>
                    </a:cubicBezTo>
                    <a:lnTo>
                      <a:pt x="14215" y="7462"/>
                    </a:lnTo>
                    <a:cubicBezTo>
                      <a:pt x="14434" y="3531"/>
                      <a:pt x="11421" y="175"/>
                      <a:pt x="7490" y="-30"/>
                    </a:cubicBezTo>
                    <a:cubicBezTo>
                      <a:pt x="3558" y="-249"/>
                      <a:pt x="202" y="2764"/>
                      <a:pt x="-3" y="6695"/>
                    </a:cubicBezTo>
                    <a:cubicBezTo>
                      <a:pt x="-71" y="7750"/>
                      <a:pt x="107" y="8805"/>
                      <a:pt x="518" y="9791"/>
                    </a:cubicBezTo>
                    <a:lnTo>
                      <a:pt x="12024" y="81430"/>
                    </a:lnTo>
                    <a:cubicBezTo>
                      <a:pt x="12489" y="84813"/>
                      <a:pt x="15325" y="87361"/>
                      <a:pt x="18735" y="87457"/>
                    </a:cubicBezTo>
                    <a:cubicBezTo>
                      <a:pt x="22064" y="87594"/>
                      <a:pt x="25050" y="85444"/>
                      <a:pt x="25995" y="82252"/>
                    </a:cubicBezTo>
                    <a:cubicBezTo>
                      <a:pt x="31242" y="61596"/>
                      <a:pt x="38392" y="41460"/>
                      <a:pt x="47364" y="22119"/>
                    </a:cubicBezTo>
                    <a:cubicBezTo>
                      <a:pt x="49281" y="35365"/>
                      <a:pt x="49569" y="48802"/>
                      <a:pt x="48186" y="62116"/>
                    </a:cubicBezTo>
                    <a:cubicBezTo>
                      <a:pt x="47227" y="80334"/>
                      <a:pt x="46542" y="90334"/>
                      <a:pt x="54487" y="93895"/>
                    </a:cubicBezTo>
                    <a:cubicBezTo>
                      <a:pt x="55692" y="94429"/>
                      <a:pt x="57007" y="94703"/>
                      <a:pt x="58322" y="94717"/>
                    </a:cubicBezTo>
                    <a:cubicBezTo>
                      <a:pt x="62870" y="94087"/>
                      <a:pt x="67020" y="91799"/>
                      <a:pt x="69965" y="88279"/>
                    </a:cubicBezTo>
                    <a:cubicBezTo>
                      <a:pt x="72773" y="85745"/>
                      <a:pt x="72979" y="81403"/>
                      <a:pt x="70445" y="78608"/>
                    </a:cubicBezTo>
                    <a:cubicBezTo>
                      <a:pt x="70253" y="78389"/>
                      <a:pt x="70047" y="78197"/>
                      <a:pt x="69828" y="7800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CDFADD13-A36B-48EB-844B-0A93BF42C4F6}"/>
                  </a:ext>
                </a:extLst>
              </p:cNvPr>
              <p:cNvSpPr/>
              <p:nvPr/>
            </p:nvSpPr>
            <p:spPr>
              <a:xfrm>
                <a:off x="12375818" y="4486117"/>
                <a:ext cx="74583" cy="329011"/>
              </a:xfrm>
              <a:custGeom>
                <a:avLst/>
                <a:gdLst>
                  <a:gd name="connsiteX0" fmla="*/ 51668 w 74583"/>
                  <a:gd name="connsiteY0" fmla="*/ 213910 h 329011"/>
                  <a:gd name="connsiteX1" fmla="*/ 65365 w 74583"/>
                  <a:gd name="connsiteY1" fmla="*/ 109533 h 329011"/>
                  <a:gd name="connsiteX2" fmla="*/ 63722 w 74583"/>
                  <a:gd name="connsiteY2" fmla="*/ 100766 h 329011"/>
                  <a:gd name="connsiteX3" fmla="*/ 43723 w 74583"/>
                  <a:gd name="connsiteY3" fmla="*/ 83507 h 329011"/>
                  <a:gd name="connsiteX4" fmla="*/ 44408 w 74583"/>
                  <a:gd name="connsiteY4" fmla="*/ 56112 h 329011"/>
                  <a:gd name="connsiteX5" fmla="*/ 57284 w 74583"/>
                  <a:gd name="connsiteY5" fmla="*/ 25155 h 329011"/>
                  <a:gd name="connsiteX6" fmla="*/ 53996 w 74583"/>
                  <a:gd name="connsiteY6" fmla="*/ 1458 h 329011"/>
                  <a:gd name="connsiteX7" fmla="*/ 11670 w 74583"/>
                  <a:gd name="connsiteY7" fmla="*/ 17485 h 329011"/>
                  <a:gd name="connsiteX8" fmla="*/ 10410 w 74583"/>
                  <a:gd name="connsiteY8" fmla="*/ 27278 h 329011"/>
                  <a:gd name="connsiteX9" fmla="*/ 10575 w 74583"/>
                  <a:gd name="connsiteY9" fmla="*/ 27484 h 329011"/>
                  <a:gd name="connsiteX10" fmla="*/ 20574 w 74583"/>
                  <a:gd name="connsiteY10" fmla="*/ 28580 h 329011"/>
                  <a:gd name="connsiteX11" fmla="*/ 45230 w 74583"/>
                  <a:gd name="connsiteY11" fmla="*/ 13649 h 329011"/>
                  <a:gd name="connsiteX12" fmla="*/ 43723 w 74583"/>
                  <a:gd name="connsiteY12" fmla="*/ 20909 h 329011"/>
                  <a:gd name="connsiteX13" fmla="*/ 31669 w 74583"/>
                  <a:gd name="connsiteY13" fmla="*/ 49674 h 329011"/>
                  <a:gd name="connsiteX14" fmla="*/ 34408 w 74583"/>
                  <a:gd name="connsiteY14" fmla="*/ 94466 h 329011"/>
                  <a:gd name="connsiteX15" fmla="*/ 50298 w 74583"/>
                  <a:gd name="connsiteY15" fmla="*/ 108163 h 329011"/>
                  <a:gd name="connsiteX16" fmla="*/ 37833 w 74583"/>
                  <a:gd name="connsiteY16" fmla="*/ 216649 h 329011"/>
                  <a:gd name="connsiteX17" fmla="*/ 53038 w 74583"/>
                  <a:gd name="connsiteY17" fmla="*/ 271440 h 329011"/>
                  <a:gd name="connsiteX18" fmla="*/ 50983 w 74583"/>
                  <a:gd name="connsiteY18" fmla="*/ 311711 h 329011"/>
                  <a:gd name="connsiteX19" fmla="*/ 13999 w 74583"/>
                  <a:gd name="connsiteY19" fmla="*/ 295274 h 329011"/>
                  <a:gd name="connsiteX20" fmla="*/ 4685 w 74583"/>
                  <a:gd name="connsiteY20" fmla="*/ 291973 h 329011"/>
                  <a:gd name="connsiteX21" fmla="*/ 4137 w 74583"/>
                  <a:gd name="connsiteY21" fmla="*/ 292261 h 329011"/>
                  <a:gd name="connsiteX22" fmla="*/ 575 w 74583"/>
                  <a:gd name="connsiteY22" fmla="*/ 301575 h 329011"/>
                  <a:gd name="connsiteX23" fmla="*/ 39614 w 74583"/>
                  <a:gd name="connsiteY23" fmla="*/ 328970 h 329011"/>
                  <a:gd name="connsiteX24" fmla="*/ 55503 w 74583"/>
                  <a:gd name="connsiteY24" fmla="*/ 325957 h 329011"/>
                  <a:gd name="connsiteX25" fmla="*/ 66050 w 74583"/>
                  <a:gd name="connsiteY25" fmla="*/ 267742 h 329011"/>
                  <a:gd name="connsiteX26" fmla="*/ 51668 w 74583"/>
                  <a:gd name="connsiteY26" fmla="*/ 213910 h 329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4583" h="329011">
                    <a:moveTo>
                      <a:pt x="51668" y="213910"/>
                    </a:moveTo>
                    <a:cubicBezTo>
                      <a:pt x="45079" y="178542"/>
                      <a:pt x="49873" y="141997"/>
                      <a:pt x="65365" y="109533"/>
                    </a:cubicBezTo>
                    <a:cubicBezTo>
                      <a:pt x="66995" y="106602"/>
                      <a:pt x="66311" y="102917"/>
                      <a:pt x="63722" y="100766"/>
                    </a:cubicBezTo>
                    <a:lnTo>
                      <a:pt x="43723" y="83507"/>
                    </a:lnTo>
                    <a:cubicBezTo>
                      <a:pt x="34819" y="75837"/>
                      <a:pt x="36189" y="72138"/>
                      <a:pt x="44408" y="56112"/>
                    </a:cubicBezTo>
                    <a:cubicBezTo>
                      <a:pt x="49545" y="46167"/>
                      <a:pt x="53859" y="35812"/>
                      <a:pt x="57284" y="25155"/>
                    </a:cubicBezTo>
                    <a:cubicBezTo>
                      <a:pt x="58654" y="20772"/>
                      <a:pt x="62763" y="7348"/>
                      <a:pt x="53996" y="1458"/>
                    </a:cubicBezTo>
                    <a:cubicBezTo>
                      <a:pt x="45230" y="-4432"/>
                      <a:pt x="22902" y="8307"/>
                      <a:pt x="11670" y="17485"/>
                    </a:cubicBezTo>
                    <a:cubicBezTo>
                      <a:pt x="8616" y="19841"/>
                      <a:pt x="8054" y="24237"/>
                      <a:pt x="10410" y="27278"/>
                    </a:cubicBezTo>
                    <a:cubicBezTo>
                      <a:pt x="10465" y="27347"/>
                      <a:pt x="10520" y="27415"/>
                      <a:pt x="10575" y="27484"/>
                    </a:cubicBezTo>
                    <a:cubicBezTo>
                      <a:pt x="13040" y="30539"/>
                      <a:pt x="17506" y="31032"/>
                      <a:pt x="20574" y="28580"/>
                    </a:cubicBezTo>
                    <a:cubicBezTo>
                      <a:pt x="27875" y="22224"/>
                      <a:pt x="36217" y="17183"/>
                      <a:pt x="45230" y="13649"/>
                    </a:cubicBezTo>
                    <a:cubicBezTo>
                      <a:pt x="45038" y="16128"/>
                      <a:pt x="44531" y="18567"/>
                      <a:pt x="43723" y="20909"/>
                    </a:cubicBezTo>
                    <a:cubicBezTo>
                      <a:pt x="40600" y="30853"/>
                      <a:pt x="36573" y="40483"/>
                      <a:pt x="31669" y="49674"/>
                    </a:cubicBezTo>
                    <a:cubicBezTo>
                      <a:pt x="23724" y="65563"/>
                      <a:pt x="16875" y="79261"/>
                      <a:pt x="34408" y="94466"/>
                    </a:cubicBezTo>
                    <a:lnTo>
                      <a:pt x="50298" y="108163"/>
                    </a:lnTo>
                    <a:cubicBezTo>
                      <a:pt x="35313" y="142243"/>
                      <a:pt x="30971" y="180062"/>
                      <a:pt x="37833" y="216649"/>
                    </a:cubicBezTo>
                    <a:cubicBezTo>
                      <a:pt x="41504" y="235278"/>
                      <a:pt x="46586" y="253592"/>
                      <a:pt x="53038" y="271440"/>
                    </a:cubicBezTo>
                    <a:cubicBezTo>
                      <a:pt x="63037" y="300753"/>
                      <a:pt x="63858" y="306917"/>
                      <a:pt x="50983" y="311711"/>
                    </a:cubicBezTo>
                    <a:cubicBezTo>
                      <a:pt x="36244" y="316985"/>
                      <a:pt x="19957" y="309753"/>
                      <a:pt x="13999" y="295274"/>
                    </a:cubicBezTo>
                    <a:cubicBezTo>
                      <a:pt x="12342" y="291795"/>
                      <a:pt x="8178" y="290315"/>
                      <a:pt x="4685" y="291973"/>
                    </a:cubicBezTo>
                    <a:cubicBezTo>
                      <a:pt x="4507" y="292055"/>
                      <a:pt x="4315" y="292151"/>
                      <a:pt x="4137" y="292261"/>
                    </a:cubicBezTo>
                    <a:cubicBezTo>
                      <a:pt x="616" y="293877"/>
                      <a:pt x="-972" y="298014"/>
                      <a:pt x="575" y="301575"/>
                    </a:cubicBezTo>
                    <a:cubicBezTo>
                      <a:pt x="7273" y="317423"/>
                      <a:pt x="22423" y="328067"/>
                      <a:pt x="39614" y="328970"/>
                    </a:cubicBezTo>
                    <a:cubicBezTo>
                      <a:pt x="45038" y="328888"/>
                      <a:pt x="50421" y="327875"/>
                      <a:pt x="55503" y="325957"/>
                    </a:cubicBezTo>
                    <a:cubicBezTo>
                      <a:pt x="82898" y="316094"/>
                      <a:pt x="75365" y="294726"/>
                      <a:pt x="66050" y="267742"/>
                    </a:cubicBezTo>
                    <a:cubicBezTo>
                      <a:pt x="59832" y="250208"/>
                      <a:pt x="55024" y="232210"/>
                      <a:pt x="51668" y="2139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A9A7D02-C040-4E6E-9855-A452484A7089}"/>
                  </a:ext>
                </a:extLst>
              </p:cNvPr>
              <p:cNvSpPr/>
              <p:nvPr/>
            </p:nvSpPr>
            <p:spPr>
              <a:xfrm>
                <a:off x="8724734" y="2378211"/>
                <a:ext cx="31492" cy="72009"/>
              </a:xfrm>
              <a:custGeom>
                <a:avLst/>
                <a:gdLst>
                  <a:gd name="connsiteX0" fmla="*/ 25329 w 31492"/>
                  <a:gd name="connsiteY0" fmla="*/ 55 h 72009"/>
                  <a:gd name="connsiteX1" fmla="*/ 17288 w 31492"/>
                  <a:gd name="connsiteY1" fmla="*/ 5795 h 72009"/>
                  <a:gd name="connsiteX2" fmla="*/ 17247 w 31492"/>
                  <a:gd name="connsiteY2" fmla="*/ 6082 h 72009"/>
                  <a:gd name="connsiteX3" fmla="*/ 1084 w 31492"/>
                  <a:gd name="connsiteY3" fmla="*/ 60872 h 72009"/>
                  <a:gd name="connsiteX4" fmla="*/ 3399 w 31492"/>
                  <a:gd name="connsiteY4" fmla="*/ 70872 h 72009"/>
                  <a:gd name="connsiteX5" fmla="*/ 6974 w 31492"/>
                  <a:gd name="connsiteY5" fmla="*/ 71968 h 72009"/>
                  <a:gd name="connsiteX6" fmla="*/ 13001 w 31492"/>
                  <a:gd name="connsiteY6" fmla="*/ 68817 h 72009"/>
                  <a:gd name="connsiteX7" fmla="*/ 31356 w 31492"/>
                  <a:gd name="connsiteY7" fmla="*/ 8410 h 72009"/>
                  <a:gd name="connsiteX8" fmla="*/ 25658 w 31492"/>
                  <a:gd name="connsiteY8" fmla="*/ 107 h 72009"/>
                  <a:gd name="connsiteX9" fmla="*/ 25329 w 31492"/>
                  <a:gd name="connsiteY9" fmla="*/ 55 h 72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2" h="72009">
                    <a:moveTo>
                      <a:pt x="25329" y="55"/>
                    </a:moveTo>
                    <a:cubicBezTo>
                      <a:pt x="21521" y="-580"/>
                      <a:pt x="17919" y="1990"/>
                      <a:pt x="17288" y="5795"/>
                    </a:cubicBezTo>
                    <a:cubicBezTo>
                      <a:pt x="17275" y="5891"/>
                      <a:pt x="17261" y="5986"/>
                      <a:pt x="17247" y="6082"/>
                    </a:cubicBezTo>
                    <a:cubicBezTo>
                      <a:pt x="14974" y="25121"/>
                      <a:pt x="9508" y="43643"/>
                      <a:pt x="1084" y="60872"/>
                    </a:cubicBezTo>
                    <a:cubicBezTo>
                      <a:pt x="-1039" y="64269"/>
                      <a:pt x="2" y="68749"/>
                      <a:pt x="3399" y="70872"/>
                    </a:cubicBezTo>
                    <a:cubicBezTo>
                      <a:pt x="4481" y="71543"/>
                      <a:pt x="5714" y="71926"/>
                      <a:pt x="6974" y="71968"/>
                    </a:cubicBezTo>
                    <a:cubicBezTo>
                      <a:pt x="9385" y="71981"/>
                      <a:pt x="11645" y="70803"/>
                      <a:pt x="13001" y="68817"/>
                    </a:cubicBezTo>
                    <a:cubicBezTo>
                      <a:pt x="22398" y="49828"/>
                      <a:pt x="28603" y="29418"/>
                      <a:pt x="31356" y="8410"/>
                    </a:cubicBezTo>
                    <a:cubicBezTo>
                      <a:pt x="32068" y="4542"/>
                      <a:pt x="29521" y="824"/>
                      <a:pt x="25658" y="107"/>
                    </a:cubicBezTo>
                    <a:cubicBezTo>
                      <a:pt x="25548" y="87"/>
                      <a:pt x="25439" y="70"/>
                      <a:pt x="25329" y="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2E6AFA36-0EC1-4881-A6C0-1A7CF1F3EE63}"/>
                  </a:ext>
                </a:extLst>
              </p:cNvPr>
              <p:cNvSpPr/>
              <p:nvPr/>
            </p:nvSpPr>
            <p:spPr>
              <a:xfrm>
                <a:off x="8733048" y="2313199"/>
                <a:ext cx="17063" cy="44698"/>
              </a:xfrm>
              <a:custGeom>
                <a:avLst/>
                <a:gdLst>
                  <a:gd name="connsiteX0" fmla="*/ 9892 w 17063"/>
                  <a:gd name="connsiteY0" fmla="*/ 44657 h 44698"/>
                  <a:gd name="connsiteX1" fmla="*/ 10577 w 17063"/>
                  <a:gd name="connsiteY1" fmla="*/ 44657 h 44698"/>
                  <a:gd name="connsiteX2" fmla="*/ 17015 w 17063"/>
                  <a:gd name="connsiteY2" fmla="*/ 36915 h 44698"/>
                  <a:gd name="connsiteX3" fmla="*/ 17015 w 17063"/>
                  <a:gd name="connsiteY3" fmla="*/ 36849 h 44698"/>
                  <a:gd name="connsiteX4" fmla="*/ 14138 w 17063"/>
                  <a:gd name="connsiteY4" fmla="*/ 8221 h 44698"/>
                  <a:gd name="connsiteX5" fmla="*/ 8248 w 17063"/>
                  <a:gd name="connsiteY5" fmla="*/ 51 h 44698"/>
                  <a:gd name="connsiteX6" fmla="*/ 71 w 17063"/>
                  <a:gd name="connsiteY6" fmla="*/ 5943 h 44698"/>
                  <a:gd name="connsiteX7" fmla="*/ 440 w 17063"/>
                  <a:gd name="connsiteY7" fmla="*/ 9591 h 44698"/>
                  <a:gd name="connsiteX8" fmla="*/ 3317 w 17063"/>
                  <a:gd name="connsiteY8" fmla="*/ 38356 h 44698"/>
                  <a:gd name="connsiteX9" fmla="*/ 9892 w 17063"/>
                  <a:gd name="connsiteY9" fmla="*/ 44657 h 4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63" h="44698">
                    <a:moveTo>
                      <a:pt x="9892" y="44657"/>
                    </a:moveTo>
                    <a:lnTo>
                      <a:pt x="10577" y="44657"/>
                    </a:lnTo>
                    <a:cubicBezTo>
                      <a:pt x="14494" y="44298"/>
                      <a:pt x="17384" y="40832"/>
                      <a:pt x="17015" y="36915"/>
                    </a:cubicBezTo>
                    <a:cubicBezTo>
                      <a:pt x="17015" y="36893"/>
                      <a:pt x="17015" y="36871"/>
                      <a:pt x="17015" y="36849"/>
                    </a:cubicBezTo>
                    <a:lnTo>
                      <a:pt x="14138" y="8221"/>
                    </a:lnTo>
                    <a:cubicBezTo>
                      <a:pt x="14768" y="4337"/>
                      <a:pt x="12125" y="680"/>
                      <a:pt x="8248" y="51"/>
                    </a:cubicBezTo>
                    <a:cubicBezTo>
                      <a:pt x="4358" y="-579"/>
                      <a:pt x="701" y="2060"/>
                      <a:pt x="71" y="5943"/>
                    </a:cubicBezTo>
                    <a:cubicBezTo>
                      <a:pt x="-121" y="7170"/>
                      <a:pt x="2" y="8428"/>
                      <a:pt x="440" y="9591"/>
                    </a:cubicBezTo>
                    <a:lnTo>
                      <a:pt x="3317" y="38356"/>
                    </a:lnTo>
                    <a:cubicBezTo>
                      <a:pt x="3591" y="41820"/>
                      <a:pt x="6413" y="44529"/>
                      <a:pt x="9892" y="446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DBEC91C0-8FB7-43E4-9117-16A36E563DA9}"/>
                  </a:ext>
                </a:extLst>
              </p:cNvPr>
              <p:cNvSpPr/>
              <p:nvPr/>
            </p:nvSpPr>
            <p:spPr>
              <a:xfrm>
                <a:off x="8836416" y="2318073"/>
                <a:ext cx="51467" cy="197485"/>
              </a:xfrm>
              <a:custGeom>
                <a:avLst/>
                <a:gdLst>
                  <a:gd name="connsiteX0" fmla="*/ 3093 w 51467"/>
                  <a:gd name="connsiteY0" fmla="*/ 70329 h 197485"/>
                  <a:gd name="connsiteX1" fmla="*/ 12955 w 51467"/>
                  <a:gd name="connsiteY1" fmla="*/ 68137 h 197485"/>
                  <a:gd name="connsiteX2" fmla="*/ 30762 w 51467"/>
                  <a:gd name="connsiteY2" fmla="*/ 40742 h 197485"/>
                  <a:gd name="connsiteX3" fmla="*/ 3367 w 51467"/>
                  <a:gd name="connsiteY3" fmla="*/ 189088 h 197485"/>
                  <a:gd name="connsiteX4" fmla="*/ 8723 w 51467"/>
                  <a:gd name="connsiteY4" fmla="*/ 197389 h 197485"/>
                  <a:gd name="connsiteX5" fmla="*/ 8983 w 51467"/>
                  <a:gd name="connsiteY5" fmla="*/ 197444 h 197485"/>
                  <a:gd name="connsiteX6" fmla="*/ 10353 w 51467"/>
                  <a:gd name="connsiteY6" fmla="*/ 197444 h 197485"/>
                  <a:gd name="connsiteX7" fmla="*/ 17339 w 51467"/>
                  <a:gd name="connsiteY7" fmla="*/ 191690 h 197485"/>
                  <a:gd name="connsiteX8" fmla="*/ 51309 w 51467"/>
                  <a:gd name="connsiteY8" fmla="*/ 8415 h 197485"/>
                  <a:gd name="connsiteX9" fmla="*/ 46926 w 51467"/>
                  <a:gd name="connsiteY9" fmla="*/ 471 h 197485"/>
                  <a:gd name="connsiteX10" fmla="*/ 38296 w 51467"/>
                  <a:gd name="connsiteY10" fmla="*/ 3210 h 197485"/>
                  <a:gd name="connsiteX11" fmla="*/ 1038 w 51467"/>
                  <a:gd name="connsiteY11" fmla="*/ 60603 h 197485"/>
                  <a:gd name="connsiteX12" fmla="*/ 3093 w 51467"/>
                  <a:gd name="connsiteY12" fmla="*/ 70329 h 197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467" h="197485">
                    <a:moveTo>
                      <a:pt x="3093" y="70329"/>
                    </a:moveTo>
                    <a:cubicBezTo>
                      <a:pt x="6435" y="72381"/>
                      <a:pt x="10805" y="71411"/>
                      <a:pt x="12955" y="68137"/>
                    </a:cubicBezTo>
                    <a:lnTo>
                      <a:pt x="30762" y="40742"/>
                    </a:lnTo>
                    <a:lnTo>
                      <a:pt x="3367" y="189088"/>
                    </a:lnTo>
                    <a:cubicBezTo>
                      <a:pt x="2559" y="192855"/>
                      <a:pt x="4942" y="196581"/>
                      <a:pt x="8723" y="197389"/>
                    </a:cubicBezTo>
                    <a:cubicBezTo>
                      <a:pt x="8805" y="197416"/>
                      <a:pt x="8901" y="197430"/>
                      <a:pt x="8983" y="197444"/>
                    </a:cubicBezTo>
                    <a:lnTo>
                      <a:pt x="10353" y="197444"/>
                    </a:lnTo>
                    <a:cubicBezTo>
                      <a:pt x="13764" y="197444"/>
                      <a:pt x="16681" y="195033"/>
                      <a:pt x="17339" y="191690"/>
                    </a:cubicBezTo>
                    <a:lnTo>
                      <a:pt x="51309" y="8415"/>
                    </a:lnTo>
                    <a:cubicBezTo>
                      <a:pt x="51994" y="5050"/>
                      <a:pt x="50145" y="1680"/>
                      <a:pt x="46926" y="471"/>
                    </a:cubicBezTo>
                    <a:cubicBezTo>
                      <a:pt x="43761" y="-797"/>
                      <a:pt x="40145" y="351"/>
                      <a:pt x="38296" y="3210"/>
                    </a:cubicBezTo>
                    <a:lnTo>
                      <a:pt x="1038" y="60603"/>
                    </a:lnTo>
                    <a:cubicBezTo>
                      <a:pt x="-948" y="63880"/>
                      <a:pt x="-57" y="68137"/>
                      <a:pt x="3093" y="703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A371DB97-988F-41A7-BD35-5554050869C7}"/>
                  </a:ext>
                </a:extLst>
              </p:cNvPr>
              <p:cNvSpPr/>
              <p:nvPr/>
            </p:nvSpPr>
            <p:spPr>
              <a:xfrm>
                <a:off x="8890455" y="2315520"/>
                <a:ext cx="86287" cy="178258"/>
              </a:xfrm>
              <a:custGeom>
                <a:avLst/>
                <a:gdLst>
                  <a:gd name="connsiteX0" fmla="*/ 13296 w 86287"/>
                  <a:gd name="connsiteY0" fmla="*/ 50965 h 178258"/>
                  <a:gd name="connsiteX1" fmla="*/ 43568 w 86287"/>
                  <a:gd name="connsiteY1" fmla="*/ 16858 h 178258"/>
                  <a:gd name="connsiteX2" fmla="*/ 43568 w 86287"/>
                  <a:gd name="connsiteY2" fmla="*/ 16858 h 178258"/>
                  <a:gd name="connsiteX3" fmla="*/ 10146 w 86287"/>
                  <a:gd name="connsiteY3" fmla="*/ 99044 h 178258"/>
                  <a:gd name="connsiteX4" fmla="*/ 11789 w 86287"/>
                  <a:gd name="connsiteY4" fmla="*/ 108359 h 178258"/>
                  <a:gd name="connsiteX5" fmla="*/ 21104 w 86287"/>
                  <a:gd name="connsiteY5" fmla="*/ 108359 h 178258"/>
                  <a:gd name="connsiteX6" fmla="*/ 71100 w 86287"/>
                  <a:gd name="connsiteY6" fmla="*/ 76443 h 178258"/>
                  <a:gd name="connsiteX7" fmla="*/ 72333 w 86287"/>
                  <a:gd name="connsiteY7" fmla="*/ 88086 h 178258"/>
                  <a:gd name="connsiteX8" fmla="*/ 31240 w 86287"/>
                  <a:gd name="connsiteY8" fmla="*/ 162875 h 178258"/>
                  <a:gd name="connsiteX9" fmla="*/ 17542 w 86287"/>
                  <a:gd name="connsiteY9" fmla="*/ 158766 h 178258"/>
                  <a:gd name="connsiteX10" fmla="*/ 7666 w 86287"/>
                  <a:gd name="connsiteY10" fmla="*/ 158643 h 178258"/>
                  <a:gd name="connsiteX11" fmla="*/ 7543 w 86287"/>
                  <a:gd name="connsiteY11" fmla="*/ 158766 h 178258"/>
                  <a:gd name="connsiteX12" fmla="*/ 7543 w 86287"/>
                  <a:gd name="connsiteY12" fmla="*/ 168766 h 178258"/>
                  <a:gd name="connsiteX13" fmla="*/ 27268 w 86287"/>
                  <a:gd name="connsiteY13" fmla="*/ 178217 h 178258"/>
                  <a:gd name="connsiteX14" fmla="*/ 35486 w 86287"/>
                  <a:gd name="connsiteY14" fmla="*/ 176984 h 178258"/>
                  <a:gd name="connsiteX15" fmla="*/ 85894 w 86287"/>
                  <a:gd name="connsiteY15" fmla="*/ 90141 h 178258"/>
                  <a:gd name="connsiteX16" fmla="*/ 76854 w 86287"/>
                  <a:gd name="connsiteY16" fmla="*/ 64252 h 178258"/>
                  <a:gd name="connsiteX17" fmla="*/ 38774 w 86287"/>
                  <a:gd name="connsiteY17" fmla="*/ 75484 h 178258"/>
                  <a:gd name="connsiteX18" fmla="*/ 57266 w 86287"/>
                  <a:gd name="connsiteY18" fmla="*/ 18228 h 178258"/>
                  <a:gd name="connsiteX19" fmla="*/ 50006 w 86287"/>
                  <a:gd name="connsiteY19" fmla="*/ 969 h 178258"/>
                  <a:gd name="connsiteX20" fmla="*/ 1379 w 86287"/>
                  <a:gd name="connsiteY20" fmla="*/ 42062 h 178258"/>
                  <a:gd name="connsiteX21" fmla="*/ 2776 w 86287"/>
                  <a:gd name="connsiteY21" fmla="*/ 51842 h 178258"/>
                  <a:gd name="connsiteX22" fmla="*/ 2886 w 86287"/>
                  <a:gd name="connsiteY22" fmla="*/ 51924 h 178258"/>
                  <a:gd name="connsiteX23" fmla="*/ 12940 w 86287"/>
                  <a:gd name="connsiteY23" fmla="*/ 51388 h 178258"/>
                  <a:gd name="connsiteX24" fmla="*/ 13296 w 86287"/>
                  <a:gd name="connsiteY24" fmla="*/ 50965 h 178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6287" h="178258">
                    <a:moveTo>
                      <a:pt x="13296" y="50965"/>
                    </a:moveTo>
                    <a:cubicBezTo>
                      <a:pt x="21981" y="38418"/>
                      <a:pt x="32144" y="26966"/>
                      <a:pt x="43568" y="16858"/>
                    </a:cubicBezTo>
                    <a:lnTo>
                      <a:pt x="43568" y="16858"/>
                    </a:lnTo>
                    <a:cubicBezTo>
                      <a:pt x="40966" y="49185"/>
                      <a:pt x="10557" y="99044"/>
                      <a:pt x="10146" y="99044"/>
                    </a:cubicBezTo>
                    <a:cubicBezTo>
                      <a:pt x="8324" y="102129"/>
                      <a:pt x="9023" y="106086"/>
                      <a:pt x="11789" y="108359"/>
                    </a:cubicBezTo>
                    <a:cubicBezTo>
                      <a:pt x="14460" y="110669"/>
                      <a:pt x="18433" y="110669"/>
                      <a:pt x="21104" y="108359"/>
                    </a:cubicBezTo>
                    <a:cubicBezTo>
                      <a:pt x="41513" y="88771"/>
                      <a:pt x="65347" y="73703"/>
                      <a:pt x="71100" y="76443"/>
                    </a:cubicBezTo>
                    <a:cubicBezTo>
                      <a:pt x="71100" y="76443"/>
                      <a:pt x="73292" y="79594"/>
                      <a:pt x="72333" y="88086"/>
                    </a:cubicBezTo>
                    <a:cubicBezTo>
                      <a:pt x="68087" y="125892"/>
                      <a:pt x="47540" y="157807"/>
                      <a:pt x="31240" y="162875"/>
                    </a:cubicBezTo>
                    <a:cubicBezTo>
                      <a:pt x="26282" y="164903"/>
                      <a:pt x="20570" y="163191"/>
                      <a:pt x="17542" y="158766"/>
                    </a:cubicBezTo>
                    <a:cubicBezTo>
                      <a:pt x="14844" y="155999"/>
                      <a:pt x="10420" y="155944"/>
                      <a:pt x="7666" y="158643"/>
                    </a:cubicBezTo>
                    <a:cubicBezTo>
                      <a:pt x="7625" y="158684"/>
                      <a:pt x="7584" y="158725"/>
                      <a:pt x="7543" y="158766"/>
                    </a:cubicBezTo>
                    <a:cubicBezTo>
                      <a:pt x="4804" y="161533"/>
                      <a:pt x="4804" y="165999"/>
                      <a:pt x="7543" y="168766"/>
                    </a:cubicBezTo>
                    <a:cubicBezTo>
                      <a:pt x="12406" y="174669"/>
                      <a:pt x="19625" y="178135"/>
                      <a:pt x="27268" y="178217"/>
                    </a:cubicBezTo>
                    <a:cubicBezTo>
                      <a:pt x="30048" y="178190"/>
                      <a:pt x="32815" y="177779"/>
                      <a:pt x="35486" y="176984"/>
                    </a:cubicBezTo>
                    <a:cubicBezTo>
                      <a:pt x="58772" y="169587"/>
                      <a:pt x="81374" y="130549"/>
                      <a:pt x="85894" y="90141"/>
                    </a:cubicBezTo>
                    <a:cubicBezTo>
                      <a:pt x="87401" y="76443"/>
                      <a:pt x="84387" y="67950"/>
                      <a:pt x="76854" y="64252"/>
                    </a:cubicBezTo>
                    <a:cubicBezTo>
                      <a:pt x="67128" y="59458"/>
                      <a:pt x="52198" y="66307"/>
                      <a:pt x="38774" y="75484"/>
                    </a:cubicBezTo>
                    <a:cubicBezTo>
                      <a:pt x="48061" y="57551"/>
                      <a:pt x="54307" y="38203"/>
                      <a:pt x="57266" y="18228"/>
                    </a:cubicBezTo>
                    <a:cubicBezTo>
                      <a:pt x="57266" y="8913"/>
                      <a:pt x="55622" y="3023"/>
                      <a:pt x="50006" y="969"/>
                    </a:cubicBezTo>
                    <a:cubicBezTo>
                      <a:pt x="44390" y="-1086"/>
                      <a:pt x="35349" y="-4510"/>
                      <a:pt x="1379" y="42062"/>
                    </a:cubicBezTo>
                    <a:cubicBezTo>
                      <a:pt x="-936" y="45148"/>
                      <a:pt x="-306" y="49527"/>
                      <a:pt x="2776" y="51842"/>
                    </a:cubicBezTo>
                    <a:cubicBezTo>
                      <a:pt x="2817" y="51869"/>
                      <a:pt x="2845" y="51897"/>
                      <a:pt x="2886" y="51924"/>
                    </a:cubicBezTo>
                    <a:cubicBezTo>
                      <a:pt x="5817" y="54554"/>
                      <a:pt x="10310" y="54314"/>
                      <a:pt x="12940" y="51388"/>
                    </a:cubicBezTo>
                    <a:cubicBezTo>
                      <a:pt x="13063" y="51252"/>
                      <a:pt x="13187" y="51111"/>
                      <a:pt x="13296" y="5096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FD54FAF7-1CCA-4D54-B1A5-F2DA2BEADAEB}"/>
                  </a:ext>
                </a:extLst>
              </p:cNvPr>
              <p:cNvSpPr/>
              <p:nvPr/>
            </p:nvSpPr>
            <p:spPr>
              <a:xfrm>
                <a:off x="8904520" y="2059510"/>
                <a:ext cx="27899" cy="174979"/>
              </a:xfrm>
              <a:custGeom>
                <a:avLst/>
                <a:gdLst>
                  <a:gd name="connsiteX0" fmla="*/ 7175 w 27899"/>
                  <a:gd name="connsiteY0" fmla="*/ 174929 h 174979"/>
                  <a:gd name="connsiteX1" fmla="*/ 7175 w 27899"/>
                  <a:gd name="connsiteY1" fmla="*/ 174929 h 174979"/>
                  <a:gd name="connsiteX2" fmla="*/ 14161 w 27899"/>
                  <a:gd name="connsiteY2" fmla="*/ 168355 h 174979"/>
                  <a:gd name="connsiteX3" fmla="*/ 27859 w 27899"/>
                  <a:gd name="connsiteY3" fmla="*/ 7680 h 174979"/>
                  <a:gd name="connsiteX4" fmla="*/ 21421 w 27899"/>
                  <a:gd name="connsiteY4" fmla="*/ 10 h 174979"/>
                  <a:gd name="connsiteX5" fmla="*/ 13791 w 27899"/>
                  <a:gd name="connsiteY5" fmla="*/ 5976 h 174979"/>
                  <a:gd name="connsiteX6" fmla="*/ 13750 w 27899"/>
                  <a:gd name="connsiteY6" fmla="*/ 6448 h 174979"/>
                  <a:gd name="connsiteX7" fmla="*/ 52 w 27899"/>
                  <a:gd name="connsiteY7" fmla="*/ 167122 h 174979"/>
                  <a:gd name="connsiteX8" fmla="*/ 5860 w 27899"/>
                  <a:gd name="connsiteY8" fmla="*/ 174869 h 174979"/>
                  <a:gd name="connsiteX9" fmla="*/ 7175 w 27899"/>
                  <a:gd name="connsiteY9" fmla="*/ 174929 h 174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899" h="174979">
                    <a:moveTo>
                      <a:pt x="7175" y="174929"/>
                    </a:moveTo>
                    <a:lnTo>
                      <a:pt x="7175" y="174929"/>
                    </a:lnTo>
                    <a:cubicBezTo>
                      <a:pt x="10846" y="174869"/>
                      <a:pt x="13873" y="172021"/>
                      <a:pt x="14161" y="168355"/>
                    </a:cubicBezTo>
                    <a:lnTo>
                      <a:pt x="27859" y="7680"/>
                    </a:lnTo>
                    <a:cubicBezTo>
                      <a:pt x="28174" y="3792"/>
                      <a:pt x="25311" y="371"/>
                      <a:pt x="21421" y="10"/>
                    </a:cubicBezTo>
                    <a:cubicBezTo>
                      <a:pt x="17668" y="-449"/>
                      <a:pt x="14257" y="2222"/>
                      <a:pt x="13791" y="5976"/>
                    </a:cubicBezTo>
                    <a:cubicBezTo>
                      <a:pt x="13778" y="6133"/>
                      <a:pt x="13764" y="6290"/>
                      <a:pt x="13750" y="6448"/>
                    </a:cubicBezTo>
                    <a:lnTo>
                      <a:pt x="52" y="167122"/>
                    </a:lnTo>
                    <a:cubicBezTo>
                      <a:pt x="-482" y="170867"/>
                      <a:pt x="2121" y="174335"/>
                      <a:pt x="5860" y="174869"/>
                    </a:cubicBezTo>
                    <a:cubicBezTo>
                      <a:pt x="6299" y="174931"/>
                      <a:pt x="6737" y="174951"/>
                      <a:pt x="7175" y="1749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4F5275E5-C23A-4A17-AA6F-45CF1E03C521}"/>
                  </a:ext>
                </a:extLst>
              </p:cNvPr>
              <p:cNvSpPr/>
              <p:nvPr/>
            </p:nvSpPr>
            <p:spPr>
              <a:xfrm>
                <a:off x="8939484" y="2064171"/>
                <a:ext cx="25238" cy="167433"/>
              </a:xfrm>
              <a:custGeom>
                <a:avLst/>
                <a:gdLst>
                  <a:gd name="connsiteX0" fmla="*/ 6730 w 25238"/>
                  <a:gd name="connsiteY0" fmla="*/ 167392 h 167433"/>
                  <a:gd name="connsiteX1" fmla="*/ 6730 w 25238"/>
                  <a:gd name="connsiteY1" fmla="*/ 167392 h 167433"/>
                  <a:gd name="connsiteX2" fmla="*/ 13853 w 25238"/>
                  <a:gd name="connsiteY2" fmla="*/ 160817 h 167433"/>
                  <a:gd name="connsiteX3" fmla="*/ 25222 w 25238"/>
                  <a:gd name="connsiteY3" fmla="*/ 5759 h 167433"/>
                  <a:gd name="connsiteX4" fmla="*/ 16893 w 25238"/>
                  <a:gd name="connsiteY4" fmla="*/ 84 h 167433"/>
                  <a:gd name="connsiteX5" fmla="*/ 11524 w 25238"/>
                  <a:gd name="connsiteY5" fmla="*/ 4663 h 167433"/>
                  <a:gd name="connsiteX6" fmla="*/ 18 w 25238"/>
                  <a:gd name="connsiteY6" fmla="*/ 159721 h 167433"/>
                  <a:gd name="connsiteX7" fmla="*/ 6278 w 25238"/>
                  <a:gd name="connsiteY7" fmla="*/ 167362 h 167433"/>
                  <a:gd name="connsiteX8" fmla="*/ 6730 w 25238"/>
                  <a:gd name="connsiteY8" fmla="*/ 167392 h 167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38" h="167433">
                    <a:moveTo>
                      <a:pt x="6730" y="167392"/>
                    </a:moveTo>
                    <a:lnTo>
                      <a:pt x="6730" y="167392"/>
                    </a:lnTo>
                    <a:cubicBezTo>
                      <a:pt x="10456" y="167403"/>
                      <a:pt x="13565" y="164536"/>
                      <a:pt x="13853" y="160817"/>
                    </a:cubicBezTo>
                    <a:lnTo>
                      <a:pt x="25222" y="5759"/>
                    </a:lnTo>
                    <a:cubicBezTo>
                      <a:pt x="24496" y="1893"/>
                      <a:pt x="20770" y="-648"/>
                      <a:pt x="16893" y="84"/>
                    </a:cubicBezTo>
                    <a:cubicBezTo>
                      <a:pt x="14428" y="552"/>
                      <a:pt x="12373" y="2293"/>
                      <a:pt x="11524" y="4663"/>
                    </a:cubicBezTo>
                    <a:lnTo>
                      <a:pt x="18" y="159721"/>
                    </a:lnTo>
                    <a:cubicBezTo>
                      <a:pt x="-366" y="163561"/>
                      <a:pt x="2442" y="166981"/>
                      <a:pt x="6278" y="167362"/>
                    </a:cubicBezTo>
                    <a:cubicBezTo>
                      <a:pt x="6429" y="167377"/>
                      <a:pt x="6579" y="167386"/>
                      <a:pt x="6730" y="1673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0A8CB69-8A08-4CA9-95C0-E69D0D87B367}"/>
                  </a:ext>
                </a:extLst>
              </p:cNvPr>
              <p:cNvSpPr/>
              <p:nvPr/>
            </p:nvSpPr>
            <p:spPr>
              <a:xfrm>
                <a:off x="8836096" y="2607731"/>
                <a:ext cx="19872" cy="157810"/>
              </a:xfrm>
              <a:custGeom>
                <a:avLst/>
                <a:gdLst>
                  <a:gd name="connsiteX0" fmla="*/ 7111 w 19872"/>
                  <a:gd name="connsiteY0" fmla="*/ 157769 h 157810"/>
                  <a:gd name="connsiteX1" fmla="*/ 7111 w 19872"/>
                  <a:gd name="connsiteY1" fmla="*/ 157769 h 157810"/>
                  <a:gd name="connsiteX2" fmla="*/ 14097 w 19872"/>
                  <a:gd name="connsiteY2" fmla="*/ 150920 h 157810"/>
                  <a:gd name="connsiteX3" fmla="*/ 19850 w 19872"/>
                  <a:gd name="connsiteY3" fmla="*/ 7368 h 157810"/>
                  <a:gd name="connsiteX4" fmla="*/ 13138 w 19872"/>
                  <a:gd name="connsiteY4" fmla="*/ -29 h 157810"/>
                  <a:gd name="connsiteX5" fmla="*/ 5755 w 19872"/>
                  <a:gd name="connsiteY5" fmla="*/ 6533 h 157810"/>
                  <a:gd name="connsiteX6" fmla="*/ 5741 w 19872"/>
                  <a:gd name="connsiteY6" fmla="*/ 6820 h 157810"/>
                  <a:gd name="connsiteX7" fmla="*/ -12 w 19872"/>
                  <a:gd name="connsiteY7" fmla="*/ 150372 h 157810"/>
                  <a:gd name="connsiteX8" fmla="*/ 6837 w 19872"/>
                  <a:gd name="connsiteY8" fmla="*/ 157769 h 157810"/>
                  <a:gd name="connsiteX9" fmla="*/ 7111 w 19872"/>
                  <a:gd name="connsiteY9" fmla="*/ 157769 h 15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872" h="157810">
                    <a:moveTo>
                      <a:pt x="7111" y="157769"/>
                    </a:moveTo>
                    <a:lnTo>
                      <a:pt x="7111" y="157769"/>
                    </a:lnTo>
                    <a:cubicBezTo>
                      <a:pt x="10892" y="157700"/>
                      <a:pt x="13946" y="154701"/>
                      <a:pt x="14097" y="150920"/>
                    </a:cubicBezTo>
                    <a:lnTo>
                      <a:pt x="19850" y="7368"/>
                    </a:lnTo>
                    <a:cubicBezTo>
                      <a:pt x="20001" y="3478"/>
                      <a:pt x="17014" y="190"/>
                      <a:pt x="13138" y="-29"/>
                    </a:cubicBezTo>
                    <a:cubicBezTo>
                      <a:pt x="9289" y="-261"/>
                      <a:pt x="5974" y="2683"/>
                      <a:pt x="5755" y="6533"/>
                    </a:cubicBezTo>
                    <a:cubicBezTo>
                      <a:pt x="5741" y="6628"/>
                      <a:pt x="5741" y="6724"/>
                      <a:pt x="5741" y="6820"/>
                    </a:cubicBezTo>
                    <a:lnTo>
                      <a:pt x="-12" y="150372"/>
                    </a:lnTo>
                    <a:cubicBezTo>
                      <a:pt x="-162" y="154303"/>
                      <a:pt x="2906" y="157618"/>
                      <a:pt x="6837" y="157769"/>
                    </a:cubicBezTo>
                    <a:cubicBezTo>
                      <a:pt x="6919" y="157769"/>
                      <a:pt x="7015" y="157769"/>
                      <a:pt x="7111" y="15776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E70B79E-70BC-4827-8CC2-8A29F6F323A7}"/>
                  </a:ext>
                </a:extLst>
              </p:cNvPr>
              <p:cNvSpPr/>
              <p:nvPr/>
            </p:nvSpPr>
            <p:spPr>
              <a:xfrm>
                <a:off x="8870751" y="2611305"/>
                <a:ext cx="22476" cy="177796"/>
              </a:xfrm>
              <a:custGeom>
                <a:avLst/>
                <a:gdLst>
                  <a:gd name="connsiteX0" fmla="*/ 8618 w 22476"/>
                  <a:gd name="connsiteY0" fmla="*/ 5986 h 177796"/>
                  <a:gd name="connsiteX1" fmla="*/ -12 w 22476"/>
                  <a:gd name="connsiteY1" fmla="*/ 170358 h 177796"/>
                  <a:gd name="connsiteX2" fmla="*/ 6700 w 22476"/>
                  <a:gd name="connsiteY2" fmla="*/ 177755 h 177796"/>
                  <a:gd name="connsiteX3" fmla="*/ 6700 w 22476"/>
                  <a:gd name="connsiteY3" fmla="*/ 177755 h 177796"/>
                  <a:gd name="connsiteX4" fmla="*/ 13823 w 22476"/>
                  <a:gd name="connsiteY4" fmla="*/ 171043 h 177796"/>
                  <a:gd name="connsiteX5" fmla="*/ 22453 w 22476"/>
                  <a:gd name="connsiteY5" fmla="*/ 7493 h 177796"/>
                  <a:gd name="connsiteX6" fmla="*/ 15741 w 22476"/>
                  <a:gd name="connsiteY6" fmla="*/ -41 h 177796"/>
                  <a:gd name="connsiteX7" fmla="*/ 8618 w 22476"/>
                  <a:gd name="connsiteY7" fmla="*/ 5986 h 177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476" h="177796">
                    <a:moveTo>
                      <a:pt x="8618" y="5986"/>
                    </a:moveTo>
                    <a:lnTo>
                      <a:pt x="-12" y="170358"/>
                    </a:lnTo>
                    <a:cubicBezTo>
                      <a:pt x="-162" y="174249"/>
                      <a:pt x="2824" y="177536"/>
                      <a:pt x="6700" y="177755"/>
                    </a:cubicBezTo>
                    <a:lnTo>
                      <a:pt x="6700" y="177755"/>
                    </a:lnTo>
                    <a:cubicBezTo>
                      <a:pt x="10481" y="177755"/>
                      <a:pt x="13604" y="174810"/>
                      <a:pt x="13823" y="171043"/>
                    </a:cubicBezTo>
                    <a:lnTo>
                      <a:pt x="22453" y="7493"/>
                    </a:lnTo>
                    <a:cubicBezTo>
                      <a:pt x="22617" y="3589"/>
                      <a:pt x="19645" y="247"/>
                      <a:pt x="15741" y="-41"/>
                    </a:cubicBezTo>
                    <a:cubicBezTo>
                      <a:pt x="12193" y="-82"/>
                      <a:pt x="9166" y="2479"/>
                      <a:pt x="8618" y="598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0B0A81D1-3DD8-4DC3-B61B-BBD6170D2B82}"/>
                  </a:ext>
                </a:extLst>
              </p:cNvPr>
              <p:cNvSpPr/>
              <p:nvPr/>
            </p:nvSpPr>
            <p:spPr>
              <a:xfrm>
                <a:off x="8793850" y="2739826"/>
                <a:ext cx="157928" cy="125982"/>
              </a:xfrm>
              <a:custGeom>
                <a:avLst/>
                <a:gdLst>
                  <a:gd name="connsiteX0" fmla="*/ 147981 w 157928"/>
                  <a:gd name="connsiteY0" fmla="*/ 14853 h 125982"/>
                  <a:gd name="connsiteX1" fmla="*/ 47302 w 157928"/>
                  <a:gd name="connsiteY1" fmla="*/ 105257 h 125982"/>
                  <a:gd name="connsiteX2" fmla="*/ 13880 w 157928"/>
                  <a:gd name="connsiteY2" fmla="*/ 4853 h 125982"/>
                  <a:gd name="connsiteX3" fmla="*/ 4880 w 157928"/>
                  <a:gd name="connsiteY3" fmla="*/ 319 h 125982"/>
                  <a:gd name="connsiteX4" fmla="*/ 4840 w 157928"/>
                  <a:gd name="connsiteY4" fmla="*/ 333 h 125982"/>
                  <a:gd name="connsiteX5" fmla="*/ 319 w 157928"/>
                  <a:gd name="connsiteY5" fmla="*/ 9237 h 125982"/>
                  <a:gd name="connsiteX6" fmla="*/ 37714 w 157928"/>
                  <a:gd name="connsiteY6" fmla="*/ 121284 h 125982"/>
                  <a:gd name="connsiteX7" fmla="*/ 42919 w 157928"/>
                  <a:gd name="connsiteY7" fmla="*/ 125941 h 125982"/>
                  <a:gd name="connsiteX8" fmla="*/ 44426 w 157928"/>
                  <a:gd name="connsiteY8" fmla="*/ 125941 h 125982"/>
                  <a:gd name="connsiteX9" fmla="*/ 49631 w 157928"/>
                  <a:gd name="connsiteY9" fmla="*/ 123612 h 125982"/>
                  <a:gd name="connsiteX10" fmla="*/ 153186 w 157928"/>
                  <a:gd name="connsiteY10" fmla="*/ 27728 h 125982"/>
                  <a:gd name="connsiteX11" fmla="*/ 157432 w 157928"/>
                  <a:gd name="connsiteY11" fmla="*/ 18277 h 125982"/>
                  <a:gd name="connsiteX12" fmla="*/ 147981 w 157928"/>
                  <a:gd name="connsiteY12" fmla="*/ 14031 h 125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7928" h="125982">
                    <a:moveTo>
                      <a:pt x="147981" y="14853"/>
                    </a:moveTo>
                    <a:cubicBezTo>
                      <a:pt x="123188" y="24715"/>
                      <a:pt x="68808" y="81971"/>
                      <a:pt x="47302" y="105257"/>
                    </a:cubicBezTo>
                    <a:lnTo>
                      <a:pt x="13880" y="4853"/>
                    </a:lnTo>
                    <a:cubicBezTo>
                      <a:pt x="12647" y="1114"/>
                      <a:pt x="8620" y="-913"/>
                      <a:pt x="4880" y="319"/>
                    </a:cubicBezTo>
                    <a:cubicBezTo>
                      <a:pt x="4867" y="319"/>
                      <a:pt x="4853" y="333"/>
                      <a:pt x="4840" y="333"/>
                    </a:cubicBezTo>
                    <a:cubicBezTo>
                      <a:pt x="1155" y="1566"/>
                      <a:pt x="-859" y="5538"/>
                      <a:pt x="319" y="9237"/>
                    </a:cubicBezTo>
                    <a:lnTo>
                      <a:pt x="37714" y="121284"/>
                    </a:lnTo>
                    <a:cubicBezTo>
                      <a:pt x="38495" y="123654"/>
                      <a:pt x="40481" y="125434"/>
                      <a:pt x="42919" y="125941"/>
                    </a:cubicBezTo>
                    <a:lnTo>
                      <a:pt x="44426" y="125941"/>
                    </a:lnTo>
                    <a:cubicBezTo>
                      <a:pt x="46412" y="125927"/>
                      <a:pt x="48302" y="125078"/>
                      <a:pt x="49631" y="123612"/>
                    </a:cubicBezTo>
                    <a:cubicBezTo>
                      <a:pt x="70862" y="100052"/>
                      <a:pt x="130995" y="36769"/>
                      <a:pt x="153186" y="27728"/>
                    </a:cubicBezTo>
                    <a:cubicBezTo>
                      <a:pt x="156966" y="26290"/>
                      <a:pt x="158870" y="22058"/>
                      <a:pt x="157432" y="18277"/>
                    </a:cubicBezTo>
                    <a:cubicBezTo>
                      <a:pt x="155994" y="14496"/>
                      <a:pt x="151761" y="12592"/>
                      <a:pt x="147981" y="1403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90048F3F-B568-4166-BA9A-BB91C7988B16}"/>
                  </a:ext>
                </a:extLst>
              </p:cNvPr>
              <p:cNvSpPr/>
              <p:nvPr/>
            </p:nvSpPr>
            <p:spPr>
              <a:xfrm>
                <a:off x="8974895" y="2803529"/>
                <a:ext cx="99603" cy="111683"/>
              </a:xfrm>
              <a:custGeom>
                <a:avLst/>
                <a:gdLst>
                  <a:gd name="connsiteX0" fmla="*/ 87612 w 99603"/>
                  <a:gd name="connsiteY0" fmla="*/ 87989 h 111683"/>
                  <a:gd name="connsiteX1" fmla="*/ 81174 w 99603"/>
                  <a:gd name="connsiteY1" fmla="*/ 92921 h 111683"/>
                  <a:gd name="connsiteX2" fmla="*/ 81174 w 99603"/>
                  <a:gd name="connsiteY2" fmla="*/ 55252 h 111683"/>
                  <a:gd name="connsiteX3" fmla="*/ 82407 w 99603"/>
                  <a:gd name="connsiteY3" fmla="*/ 18679 h 111683"/>
                  <a:gd name="connsiteX4" fmla="*/ 73093 w 99603"/>
                  <a:gd name="connsiteY4" fmla="*/ 324 h 111683"/>
                  <a:gd name="connsiteX5" fmla="*/ 20356 w 99603"/>
                  <a:gd name="connsiteY5" fmla="*/ 62786 h 111683"/>
                  <a:gd name="connsiteX6" fmla="*/ 27753 w 99603"/>
                  <a:gd name="connsiteY6" fmla="*/ 16898 h 111683"/>
                  <a:gd name="connsiteX7" fmla="*/ 22315 w 99603"/>
                  <a:gd name="connsiteY7" fmla="*/ 8885 h 111683"/>
                  <a:gd name="connsiteX8" fmla="*/ 21863 w 99603"/>
                  <a:gd name="connsiteY8" fmla="*/ 8817 h 111683"/>
                  <a:gd name="connsiteX9" fmla="*/ 13809 w 99603"/>
                  <a:gd name="connsiteY9" fmla="*/ 14542 h 111683"/>
                  <a:gd name="connsiteX10" fmla="*/ 13782 w 99603"/>
                  <a:gd name="connsiteY10" fmla="*/ 14707 h 111683"/>
                  <a:gd name="connsiteX11" fmla="*/ 84 w 99603"/>
                  <a:gd name="connsiteY11" fmla="*/ 103605 h 111683"/>
                  <a:gd name="connsiteX12" fmla="*/ 4878 w 99603"/>
                  <a:gd name="connsiteY12" fmla="*/ 111549 h 111683"/>
                  <a:gd name="connsiteX13" fmla="*/ 7070 w 99603"/>
                  <a:gd name="connsiteY13" fmla="*/ 111549 h 111683"/>
                  <a:gd name="connsiteX14" fmla="*/ 13507 w 99603"/>
                  <a:gd name="connsiteY14" fmla="*/ 107714 h 111683"/>
                  <a:gd name="connsiteX15" fmla="*/ 68298 w 99603"/>
                  <a:gd name="connsiteY15" fmla="*/ 16213 h 111683"/>
                  <a:gd name="connsiteX16" fmla="*/ 68298 w 99603"/>
                  <a:gd name="connsiteY16" fmla="*/ 18405 h 111683"/>
                  <a:gd name="connsiteX17" fmla="*/ 67066 w 99603"/>
                  <a:gd name="connsiteY17" fmla="*/ 54293 h 111683"/>
                  <a:gd name="connsiteX18" fmla="*/ 75147 w 99603"/>
                  <a:gd name="connsiteY18" fmla="*/ 106070 h 111683"/>
                  <a:gd name="connsiteX19" fmla="*/ 97475 w 99603"/>
                  <a:gd name="connsiteY19" fmla="*/ 98263 h 111683"/>
                  <a:gd name="connsiteX20" fmla="*/ 97598 w 99603"/>
                  <a:gd name="connsiteY20" fmla="*/ 88387 h 111683"/>
                  <a:gd name="connsiteX21" fmla="*/ 97475 w 99603"/>
                  <a:gd name="connsiteY21" fmla="*/ 88263 h 111683"/>
                  <a:gd name="connsiteX22" fmla="*/ 87612 w 99603"/>
                  <a:gd name="connsiteY22" fmla="*/ 87989 h 111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603" h="111683">
                    <a:moveTo>
                      <a:pt x="87612" y="87989"/>
                    </a:moveTo>
                    <a:cubicBezTo>
                      <a:pt x="85640" y="89852"/>
                      <a:pt x="83489" y="91510"/>
                      <a:pt x="81174" y="92921"/>
                    </a:cubicBezTo>
                    <a:cubicBezTo>
                      <a:pt x="79750" y="80401"/>
                      <a:pt x="79750" y="67772"/>
                      <a:pt x="81174" y="55252"/>
                    </a:cubicBezTo>
                    <a:cubicBezTo>
                      <a:pt x="81174" y="44157"/>
                      <a:pt x="82407" y="31418"/>
                      <a:pt x="82407" y="18679"/>
                    </a:cubicBezTo>
                    <a:cubicBezTo>
                      <a:pt x="82407" y="14707"/>
                      <a:pt x="82407" y="2516"/>
                      <a:pt x="73093" y="324"/>
                    </a:cubicBezTo>
                    <a:cubicBezTo>
                      <a:pt x="68846" y="-772"/>
                      <a:pt x="57203" y="-3511"/>
                      <a:pt x="20356" y="62786"/>
                    </a:cubicBezTo>
                    <a:lnTo>
                      <a:pt x="27753" y="16898"/>
                    </a:lnTo>
                    <a:cubicBezTo>
                      <a:pt x="28466" y="13186"/>
                      <a:pt x="26027" y="9597"/>
                      <a:pt x="22315" y="8885"/>
                    </a:cubicBezTo>
                    <a:cubicBezTo>
                      <a:pt x="22164" y="8858"/>
                      <a:pt x="22014" y="8830"/>
                      <a:pt x="21863" y="8817"/>
                    </a:cubicBezTo>
                    <a:cubicBezTo>
                      <a:pt x="18055" y="8173"/>
                      <a:pt x="14453" y="10734"/>
                      <a:pt x="13809" y="14542"/>
                    </a:cubicBezTo>
                    <a:cubicBezTo>
                      <a:pt x="13795" y="14597"/>
                      <a:pt x="13795" y="14652"/>
                      <a:pt x="13782" y="14707"/>
                    </a:cubicBezTo>
                    <a:lnTo>
                      <a:pt x="84" y="103605"/>
                    </a:lnTo>
                    <a:cubicBezTo>
                      <a:pt x="-505" y="107070"/>
                      <a:pt x="1536" y="110454"/>
                      <a:pt x="4878" y="111549"/>
                    </a:cubicBezTo>
                    <a:cubicBezTo>
                      <a:pt x="5604" y="111673"/>
                      <a:pt x="6344" y="111673"/>
                      <a:pt x="7070" y="111549"/>
                    </a:cubicBezTo>
                    <a:cubicBezTo>
                      <a:pt x="9782" y="111632"/>
                      <a:pt x="12289" y="110139"/>
                      <a:pt x="13507" y="107714"/>
                    </a:cubicBezTo>
                    <a:cubicBezTo>
                      <a:pt x="28315" y="75278"/>
                      <a:pt x="46684" y="44581"/>
                      <a:pt x="68298" y="16213"/>
                    </a:cubicBezTo>
                    <a:lnTo>
                      <a:pt x="68298" y="18405"/>
                    </a:lnTo>
                    <a:cubicBezTo>
                      <a:pt x="68298" y="30870"/>
                      <a:pt x="68298" y="43335"/>
                      <a:pt x="67066" y="54293"/>
                    </a:cubicBezTo>
                    <a:cubicBezTo>
                      <a:pt x="65422" y="83469"/>
                      <a:pt x="64463" y="101002"/>
                      <a:pt x="75147" y="106070"/>
                    </a:cubicBezTo>
                    <a:cubicBezTo>
                      <a:pt x="85831" y="111138"/>
                      <a:pt x="93776" y="101550"/>
                      <a:pt x="97475" y="98263"/>
                    </a:cubicBezTo>
                    <a:cubicBezTo>
                      <a:pt x="100241" y="95564"/>
                      <a:pt x="100296" y="91140"/>
                      <a:pt x="97598" y="88387"/>
                    </a:cubicBezTo>
                    <a:cubicBezTo>
                      <a:pt x="97557" y="88345"/>
                      <a:pt x="97516" y="88304"/>
                      <a:pt x="97475" y="88263"/>
                    </a:cubicBezTo>
                    <a:cubicBezTo>
                      <a:pt x="94790" y="85537"/>
                      <a:pt x="90448" y="85414"/>
                      <a:pt x="87612" y="879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DF0800FF-7A84-48F2-9089-9E4A7925A620}"/>
                  </a:ext>
                </a:extLst>
              </p:cNvPr>
              <p:cNvSpPr/>
              <p:nvPr/>
            </p:nvSpPr>
            <p:spPr>
              <a:xfrm>
                <a:off x="9108823" y="2832815"/>
                <a:ext cx="117656" cy="68333"/>
              </a:xfrm>
              <a:custGeom>
                <a:avLst/>
                <a:gdLst>
                  <a:gd name="connsiteX0" fmla="*/ 113400 w 117656"/>
                  <a:gd name="connsiteY0" fmla="*/ 23089 h 68333"/>
                  <a:gd name="connsiteX1" fmla="*/ 61760 w 117656"/>
                  <a:gd name="connsiteY1" fmla="*/ 488 h 68333"/>
                  <a:gd name="connsiteX2" fmla="*/ 52445 w 117656"/>
                  <a:gd name="connsiteY2" fmla="*/ 4187 h 68333"/>
                  <a:gd name="connsiteX3" fmla="*/ 55883 w 117656"/>
                  <a:gd name="connsiteY3" fmla="*/ 13446 h 68333"/>
                  <a:gd name="connsiteX4" fmla="*/ 56006 w 117656"/>
                  <a:gd name="connsiteY4" fmla="*/ 13501 h 68333"/>
                  <a:gd name="connsiteX5" fmla="*/ 83402 w 117656"/>
                  <a:gd name="connsiteY5" fmla="*/ 25692 h 68333"/>
                  <a:gd name="connsiteX6" fmla="*/ 7106 w 117656"/>
                  <a:gd name="connsiteY6" fmla="*/ 25692 h 68333"/>
                  <a:gd name="connsiteX7" fmla="*/ -17 w 117656"/>
                  <a:gd name="connsiteY7" fmla="*/ 32815 h 68333"/>
                  <a:gd name="connsiteX8" fmla="*/ 7106 w 117656"/>
                  <a:gd name="connsiteY8" fmla="*/ 39938 h 68333"/>
                  <a:gd name="connsiteX9" fmla="*/ 83402 w 117656"/>
                  <a:gd name="connsiteY9" fmla="*/ 39938 h 68333"/>
                  <a:gd name="connsiteX10" fmla="*/ 60664 w 117656"/>
                  <a:gd name="connsiteY10" fmla="*/ 55279 h 68333"/>
                  <a:gd name="connsiteX11" fmla="*/ 58746 w 117656"/>
                  <a:gd name="connsiteY11" fmla="*/ 65141 h 68333"/>
                  <a:gd name="connsiteX12" fmla="*/ 64636 w 117656"/>
                  <a:gd name="connsiteY12" fmla="*/ 68292 h 68333"/>
                  <a:gd name="connsiteX13" fmla="*/ 68745 w 117656"/>
                  <a:gd name="connsiteY13" fmla="*/ 67059 h 68333"/>
                  <a:gd name="connsiteX14" fmla="*/ 114633 w 117656"/>
                  <a:gd name="connsiteY14" fmla="*/ 35417 h 68333"/>
                  <a:gd name="connsiteX15" fmla="*/ 116331 w 117656"/>
                  <a:gd name="connsiteY15" fmla="*/ 25487 h 68333"/>
                  <a:gd name="connsiteX16" fmla="*/ 113400 w 117656"/>
                  <a:gd name="connsiteY16" fmla="*/ 23089 h 68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7656" h="68333">
                    <a:moveTo>
                      <a:pt x="113400" y="23089"/>
                    </a:moveTo>
                    <a:lnTo>
                      <a:pt x="61760" y="488"/>
                    </a:lnTo>
                    <a:cubicBezTo>
                      <a:pt x="58171" y="-964"/>
                      <a:pt x="54061" y="666"/>
                      <a:pt x="52445" y="4187"/>
                    </a:cubicBezTo>
                    <a:cubicBezTo>
                      <a:pt x="50842" y="7693"/>
                      <a:pt x="52377" y="11844"/>
                      <a:pt x="55883" y="13446"/>
                    </a:cubicBezTo>
                    <a:cubicBezTo>
                      <a:pt x="55924" y="13460"/>
                      <a:pt x="55965" y="13487"/>
                      <a:pt x="56006" y="13501"/>
                    </a:cubicBezTo>
                    <a:lnTo>
                      <a:pt x="83402" y="25692"/>
                    </a:lnTo>
                    <a:lnTo>
                      <a:pt x="7106" y="25692"/>
                    </a:lnTo>
                    <a:cubicBezTo>
                      <a:pt x="3175" y="25692"/>
                      <a:pt x="-17" y="28884"/>
                      <a:pt x="-17" y="32815"/>
                    </a:cubicBezTo>
                    <a:cubicBezTo>
                      <a:pt x="-17" y="36746"/>
                      <a:pt x="3175" y="39938"/>
                      <a:pt x="7106" y="39938"/>
                    </a:cubicBezTo>
                    <a:lnTo>
                      <a:pt x="83402" y="39938"/>
                    </a:lnTo>
                    <a:lnTo>
                      <a:pt x="60664" y="55279"/>
                    </a:lnTo>
                    <a:cubicBezTo>
                      <a:pt x="57417" y="57484"/>
                      <a:pt x="56568" y="61881"/>
                      <a:pt x="58746" y="65141"/>
                    </a:cubicBezTo>
                    <a:cubicBezTo>
                      <a:pt x="60061" y="67100"/>
                      <a:pt x="62266" y="68278"/>
                      <a:pt x="64636" y="68292"/>
                    </a:cubicBezTo>
                    <a:cubicBezTo>
                      <a:pt x="66102" y="68292"/>
                      <a:pt x="67526" y="67854"/>
                      <a:pt x="68745" y="67059"/>
                    </a:cubicBezTo>
                    <a:lnTo>
                      <a:pt x="114633" y="35417"/>
                    </a:lnTo>
                    <a:cubicBezTo>
                      <a:pt x="117838" y="33144"/>
                      <a:pt x="118605" y="28705"/>
                      <a:pt x="116331" y="25487"/>
                    </a:cubicBezTo>
                    <a:cubicBezTo>
                      <a:pt x="115592" y="24445"/>
                      <a:pt x="114578" y="23610"/>
                      <a:pt x="113400" y="230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48F29BA-36DD-4C43-B4D3-B39445C76290}"/>
                  </a:ext>
                </a:extLst>
              </p:cNvPr>
              <p:cNvSpPr/>
              <p:nvPr/>
            </p:nvSpPr>
            <p:spPr>
              <a:xfrm>
                <a:off x="9236065" y="2805669"/>
                <a:ext cx="170081" cy="86439"/>
              </a:xfrm>
              <a:custGeom>
                <a:avLst/>
                <a:gdLst>
                  <a:gd name="connsiteX0" fmla="*/ 142448 w 170081"/>
                  <a:gd name="connsiteY0" fmla="*/ 924 h 86439"/>
                  <a:gd name="connsiteX1" fmla="*/ 70946 w 170081"/>
                  <a:gd name="connsiteY1" fmla="*/ 22292 h 86439"/>
                  <a:gd name="connsiteX2" fmla="*/ 68755 w 170081"/>
                  <a:gd name="connsiteY2" fmla="*/ 25031 h 86439"/>
                  <a:gd name="connsiteX3" fmla="*/ 67111 w 170081"/>
                  <a:gd name="connsiteY3" fmla="*/ 28456 h 86439"/>
                  <a:gd name="connsiteX4" fmla="*/ 62728 w 170081"/>
                  <a:gd name="connsiteY4" fmla="*/ 24621 h 86439"/>
                  <a:gd name="connsiteX5" fmla="*/ 31360 w 170081"/>
                  <a:gd name="connsiteY5" fmla="*/ 3937 h 86439"/>
                  <a:gd name="connsiteX6" fmla="*/ 3978 w 170081"/>
                  <a:gd name="connsiteY6" fmla="*/ 17607 h 86439"/>
                  <a:gd name="connsiteX7" fmla="*/ 3965 w 170081"/>
                  <a:gd name="connsiteY7" fmla="*/ 17635 h 86439"/>
                  <a:gd name="connsiteX8" fmla="*/ 19854 w 170081"/>
                  <a:gd name="connsiteY8" fmla="*/ 83247 h 86439"/>
                  <a:gd name="connsiteX9" fmla="*/ 30812 w 170081"/>
                  <a:gd name="connsiteY9" fmla="*/ 86397 h 86439"/>
                  <a:gd name="connsiteX10" fmla="*/ 37250 w 170081"/>
                  <a:gd name="connsiteY10" fmla="*/ 85438 h 86439"/>
                  <a:gd name="connsiteX11" fmla="*/ 71631 w 170081"/>
                  <a:gd name="connsiteY11" fmla="*/ 50509 h 86439"/>
                  <a:gd name="connsiteX12" fmla="*/ 120806 w 170081"/>
                  <a:gd name="connsiteY12" fmla="*/ 67083 h 86439"/>
                  <a:gd name="connsiteX13" fmla="*/ 169844 w 170081"/>
                  <a:gd name="connsiteY13" fmla="*/ 36401 h 86439"/>
                  <a:gd name="connsiteX14" fmla="*/ 142448 w 170081"/>
                  <a:gd name="connsiteY14" fmla="*/ 924 h 86439"/>
                  <a:gd name="connsiteX15" fmla="*/ 32867 w 170081"/>
                  <a:gd name="connsiteY15" fmla="*/ 71467 h 86439"/>
                  <a:gd name="connsiteX16" fmla="*/ 27114 w 170081"/>
                  <a:gd name="connsiteY16" fmla="*/ 71467 h 86439"/>
                  <a:gd name="connsiteX17" fmla="*/ 16566 w 170081"/>
                  <a:gd name="connsiteY17" fmla="*/ 23662 h 86439"/>
                  <a:gd name="connsiteX18" fmla="*/ 23826 w 170081"/>
                  <a:gd name="connsiteY18" fmla="*/ 17772 h 86439"/>
                  <a:gd name="connsiteX19" fmla="*/ 27114 w 170081"/>
                  <a:gd name="connsiteY19" fmla="*/ 17772 h 86439"/>
                  <a:gd name="connsiteX20" fmla="*/ 53139 w 170081"/>
                  <a:gd name="connsiteY20" fmla="*/ 35305 h 86439"/>
                  <a:gd name="connsiteX21" fmla="*/ 60125 w 170081"/>
                  <a:gd name="connsiteY21" fmla="*/ 41469 h 86439"/>
                  <a:gd name="connsiteX22" fmla="*/ 33004 w 170081"/>
                  <a:gd name="connsiteY22" fmla="*/ 71467 h 86439"/>
                  <a:gd name="connsiteX23" fmla="*/ 121354 w 170081"/>
                  <a:gd name="connsiteY23" fmla="*/ 52564 h 86439"/>
                  <a:gd name="connsiteX24" fmla="*/ 78343 w 170081"/>
                  <a:gd name="connsiteY24" fmla="*/ 37633 h 86439"/>
                  <a:gd name="connsiteX25" fmla="*/ 80672 w 170081"/>
                  <a:gd name="connsiteY25" fmla="*/ 32702 h 86439"/>
                  <a:gd name="connsiteX26" fmla="*/ 139709 w 170081"/>
                  <a:gd name="connsiteY26" fmla="*/ 14895 h 86439"/>
                  <a:gd name="connsiteX27" fmla="*/ 155461 w 170081"/>
                  <a:gd name="connsiteY27" fmla="*/ 34346 h 86439"/>
                  <a:gd name="connsiteX28" fmla="*/ 121491 w 170081"/>
                  <a:gd name="connsiteY28" fmla="*/ 52564 h 86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70081" h="86439">
                    <a:moveTo>
                      <a:pt x="142448" y="924"/>
                    </a:moveTo>
                    <a:cubicBezTo>
                      <a:pt x="108204" y="-5378"/>
                      <a:pt x="72453" y="21196"/>
                      <a:pt x="70946" y="22292"/>
                    </a:cubicBezTo>
                    <a:cubicBezTo>
                      <a:pt x="70001" y="23004"/>
                      <a:pt x="69234" y="23949"/>
                      <a:pt x="68755" y="25031"/>
                    </a:cubicBezTo>
                    <a:lnTo>
                      <a:pt x="67111" y="28456"/>
                    </a:lnTo>
                    <a:lnTo>
                      <a:pt x="62728" y="24621"/>
                    </a:lnTo>
                    <a:cubicBezTo>
                      <a:pt x="53920" y="15512"/>
                      <a:pt x="43208" y="8444"/>
                      <a:pt x="31360" y="3937"/>
                    </a:cubicBezTo>
                    <a:cubicBezTo>
                      <a:pt x="20018" y="143"/>
                      <a:pt x="7759" y="6266"/>
                      <a:pt x="3978" y="17607"/>
                    </a:cubicBezTo>
                    <a:cubicBezTo>
                      <a:pt x="3965" y="17621"/>
                      <a:pt x="3965" y="17621"/>
                      <a:pt x="3965" y="17635"/>
                    </a:cubicBezTo>
                    <a:cubicBezTo>
                      <a:pt x="-4802" y="36675"/>
                      <a:pt x="1088" y="71467"/>
                      <a:pt x="19854" y="83247"/>
                    </a:cubicBezTo>
                    <a:cubicBezTo>
                      <a:pt x="23128" y="85342"/>
                      <a:pt x="26936" y="86438"/>
                      <a:pt x="30812" y="86397"/>
                    </a:cubicBezTo>
                    <a:cubicBezTo>
                      <a:pt x="32990" y="86411"/>
                      <a:pt x="35168" y="86096"/>
                      <a:pt x="37250" y="85438"/>
                    </a:cubicBezTo>
                    <a:cubicBezTo>
                      <a:pt x="50948" y="81466"/>
                      <a:pt x="63276" y="64481"/>
                      <a:pt x="71631" y="50509"/>
                    </a:cubicBezTo>
                    <a:cubicBezTo>
                      <a:pt x="86096" y="60632"/>
                      <a:pt x="103163" y="66385"/>
                      <a:pt x="120806" y="67083"/>
                    </a:cubicBezTo>
                    <a:cubicBezTo>
                      <a:pt x="152174" y="69001"/>
                      <a:pt x="167926" y="53386"/>
                      <a:pt x="169844" y="36401"/>
                    </a:cubicBezTo>
                    <a:cubicBezTo>
                      <a:pt x="171871" y="19100"/>
                      <a:pt x="159707" y="3334"/>
                      <a:pt x="142448" y="924"/>
                    </a:cubicBezTo>
                    <a:close/>
                    <a:moveTo>
                      <a:pt x="32867" y="71467"/>
                    </a:moveTo>
                    <a:cubicBezTo>
                      <a:pt x="31045" y="72343"/>
                      <a:pt x="28935" y="72343"/>
                      <a:pt x="27114" y="71467"/>
                    </a:cubicBezTo>
                    <a:cubicBezTo>
                      <a:pt x="15060" y="63933"/>
                      <a:pt x="10539" y="36948"/>
                      <a:pt x="16566" y="23662"/>
                    </a:cubicBezTo>
                    <a:cubicBezTo>
                      <a:pt x="18758" y="19004"/>
                      <a:pt x="21224" y="17772"/>
                      <a:pt x="23826" y="17772"/>
                    </a:cubicBezTo>
                    <a:cubicBezTo>
                      <a:pt x="24908" y="17580"/>
                      <a:pt x="26031" y="17580"/>
                      <a:pt x="27114" y="17772"/>
                    </a:cubicBezTo>
                    <a:cubicBezTo>
                      <a:pt x="36921" y="21730"/>
                      <a:pt x="45797" y="27703"/>
                      <a:pt x="53139" y="35305"/>
                    </a:cubicBezTo>
                    <a:lnTo>
                      <a:pt x="60125" y="41469"/>
                    </a:lnTo>
                    <a:cubicBezTo>
                      <a:pt x="52180" y="55029"/>
                      <a:pt x="41633" y="68727"/>
                      <a:pt x="33004" y="71467"/>
                    </a:cubicBezTo>
                    <a:close/>
                    <a:moveTo>
                      <a:pt x="121354" y="52564"/>
                    </a:moveTo>
                    <a:cubicBezTo>
                      <a:pt x="105848" y="51989"/>
                      <a:pt x="90877" y="46783"/>
                      <a:pt x="78343" y="37633"/>
                    </a:cubicBezTo>
                    <a:lnTo>
                      <a:pt x="80672" y="32702"/>
                    </a:lnTo>
                    <a:cubicBezTo>
                      <a:pt x="87110" y="28319"/>
                      <a:pt x="114916" y="10375"/>
                      <a:pt x="139709" y="14895"/>
                    </a:cubicBezTo>
                    <a:cubicBezTo>
                      <a:pt x="149366" y="16046"/>
                      <a:pt x="156352" y="24662"/>
                      <a:pt x="155461" y="34346"/>
                    </a:cubicBezTo>
                    <a:cubicBezTo>
                      <a:pt x="154502" y="43523"/>
                      <a:pt x="144914" y="53660"/>
                      <a:pt x="121491" y="525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A6538AA0-9071-4D77-BB8F-D9E761B86621}"/>
                  </a:ext>
                </a:extLst>
              </p:cNvPr>
              <p:cNvSpPr/>
              <p:nvPr/>
            </p:nvSpPr>
            <p:spPr>
              <a:xfrm>
                <a:off x="9401428" y="2849630"/>
                <a:ext cx="39592" cy="71517"/>
              </a:xfrm>
              <a:custGeom>
                <a:avLst/>
                <a:gdLst>
                  <a:gd name="connsiteX0" fmla="*/ 33520 w 39592"/>
                  <a:gd name="connsiteY0" fmla="*/ -27 h 71517"/>
                  <a:gd name="connsiteX1" fmla="*/ 25850 w 39592"/>
                  <a:gd name="connsiteY1" fmla="*/ 6411 h 71517"/>
                  <a:gd name="connsiteX2" fmla="*/ 2153 w 39592"/>
                  <a:gd name="connsiteY2" fmla="*/ 59421 h 71517"/>
                  <a:gd name="connsiteX3" fmla="*/ 1837 w 39592"/>
                  <a:gd name="connsiteY3" fmla="*/ 69106 h 71517"/>
                  <a:gd name="connsiteX4" fmla="*/ 2153 w 39592"/>
                  <a:gd name="connsiteY4" fmla="*/ 69421 h 71517"/>
                  <a:gd name="connsiteX5" fmla="*/ 7084 w 39592"/>
                  <a:gd name="connsiteY5" fmla="*/ 71475 h 71517"/>
                  <a:gd name="connsiteX6" fmla="*/ 12152 w 39592"/>
                  <a:gd name="connsiteY6" fmla="*/ 69421 h 71517"/>
                  <a:gd name="connsiteX7" fmla="*/ 39547 w 39592"/>
                  <a:gd name="connsiteY7" fmla="*/ 7644 h 71517"/>
                  <a:gd name="connsiteX8" fmla="*/ 33520 w 39592"/>
                  <a:gd name="connsiteY8" fmla="*/ -27 h 71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592" h="71517">
                    <a:moveTo>
                      <a:pt x="33520" y="-27"/>
                    </a:moveTo>
                    <a:cubicBezTo>
                      <a:pt x="29657" y="-273"/>
                      <a:pt x="26274" y="2562"/>
                      <a:pt x="25850" y="6411"/>
                    </a:cubicBezTo>
                    <a:cubicBezTo>
                      <a:pt x="23617" y="26109"/>
                      <a:pt x="15343" y="44628"/>
                      <a:pt x="2153" y="59421"/>
                    </a:cubicBezTo>
                    <a:cubicBezTo>
                      <a:pt x="-615" y="62010"/>
                      <a:pt x="-751" y="66339"/>
                      <a:pt x="1837" y="69106"/>
                    </a:cubicBezTo>
                    <a:cubicBezTo>
                      <a:pt x="1933" y="69215"/>
                      <a:pt x="2043" y="69325"/>
                      <a:pt x="2153" y="69421"/>
                    </a:cubicBezTo>
                    <a:cubicBezTo>
                      <a:pt x="3454" y="70736"/>
                      <a:pt x="5234" y="71475"/>
                      <a:pt x="7084" y="71475"/>
                    </a:cubicBezTo>
                    <a:cubicBezTo>
                      <a:pt x="8988" y="71503"/>
                      <a:pt x="10809" y="70763"/>
                      <a:pt x="12152" y="69421"/>
                    </a:cubicBezTo>
                    <a:cubicBezTo>
                      <a:pt x="27562" y="52230"/>
                      <a:pt x="37150" y="30601"/>
                      <a:pt x="39547" y="7644"/>
                    </a:cubicBezTo>
                    <a:cubicBezTo>
                      <a:pt x="39876" y="3891"/>
                      <a:pt x="37246" y="535"/>
                      <a:pt x="33520" y="-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48E663F2-BD29-4A08-8513-02E06FA5FE7B}"/>
                  </a:ext>
                </a:extLst>
              </p:cNvPr>
              <p:cNvSpPr/>
              <p:nvPr/>
            </p:nvSpPr>
            <p:spPr>
              <a:xfrm>
                <a:off x="9434691" y="2816497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8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8"/>
                      <a:pt x="8613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19E7B174-7A0E-4AAD-B22F-F8D1E8D11F09}"/>
                  </a:ext>
                </a:extLst>
              </p:cNvPr>
              <p:cNvSpPr/>
              <p:nvPr/>
            </p:nvSpPr>
            <p:spPr>
              <a:xfrm>
                <a:off x="10872540" y="2489259"/>
                <a:ext cx="17258" cy="17259"/>
              </a:xfrm>
              <a:custGeom>
                <a:avLst/>
                <a:gdLst>
                  <a:gd name="connsiteX0" fmla="*/ 17242 w 17258"/>
                  <a:gd name="connsiteY0" fmla="*/ 8588 h 17259"/>
                  <a:gd name="connsiteX1" fmla="*/ 8612 w 17258"/>
                  <a:gd name="connsiteY1" fmla="*/ -42 h 17259"/>
                  <a:gd name="connsiteX2" fmla="*/ -17 w 17258"/>
                  <a:gd name="connsiteY2" fmla="*/ 8588 h 17259"/>
                  <a:gd name="connsiteX3" fmla="*/ 8612 w 17258"/>
                  <a:gd name="connsiteY3" fmla="*/ 17218 h 17259"/>
                  <a:gd name="connsiteX4" fmla="*/ 17242 w 17258"/>
                  <a:gd name="connsiteY4" fmla="*/ 8588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8" h="17259">
                    <a:moveTo>
                      <a:pt x="17242" y="8588"/>
                    </a:moveTo>
                    <a:cubicBezTo>
                      <a:pt x="17242" y="3821"/>
                      <a:pt x="13379" y="-42"/>
                      <a:pt x="8612" y="-42"/>
                    </a:cubicBezTo>
                    <a:cubicBezTo>
                      <a:pt x="3845" y="-42"/>
                      <a:pt x="-17" y="3821"/>
                      <a:pt x="-17" y="8588"/>
                    </a:cubicBezTo>
                    <a:cubicBezTo>
                      <a:pt x="-17" y="13355"/>
                      <a:pt x="3845" y="17218"/>
                      <a:pt x="8612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6B10348B-9442-4606-B959-3E8F2DFDB034}"/>
                  </a:ext>
                </a:extLst>
              </p:cNvPr>
              <p:cNvSpPr/>
              <p:nvPr/>
            </p:nvSpPr>
            <p:spPr>
              <a:xfrm>
                <a:off x="10858157" y="2552405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8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8"/>
                      <a:pt x="8613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FD16A37C-ED51-4C07-AF88-FC815E105097}"/>
                  </a:ext>
                </a:extLst>
              </p:cNvPr>
              <p:cNvSpPr/>
              <p:nvPr/>
            </p:nvSpPr>
            <p:spPr>
              <a:xfrm>
                <a:off x="11449350" y="2693080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7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7"/>
                      <a:pt x="8613" y="17217"/>
                    </a:cubicBezTo>
                    <a:cubicBezTo>
                      <a:pt x="13379" y="17217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C2F1716F-4B6A-40DE-9708-E8F2C498BA61}"/>
                  </a:ext>
                </a:extLst>
              </p:cNvPr>
              <p:cNvSpPr/>
              <p:nvPr/>
            </p:nvSpPr>
            <p:spPr>
              <a:xfrm>
                <a:off x="12066431" y="2667192"/>
                <a:ext cx="17259" cy="17259"/>
              </a:xfrm>
              <a:custGeom>
                <a:avLst/>
                <a:gdLst>
                  <a:gd name="connsiteX0" fmla="*/ 8613 w 17259"/>
                  <a:gd name="connsiteY0" fmla="*/ 17217 h 17259"/>
                  <a:gd name="connsiteX1" fmla="*/ 17242 w 17259"/>
                  <a:gd name="connsiteY1" fmla="*/ 8588 h 17259"/>
                  <a:gd name="connsiteX2" fmla="*/ 8613 w 17259"/>
                  <a:gd name="connsiteY2" fmla="*/ -42 h 17259"/>
                  <a:gd name="connsiteX3" fmla="*/ -17 w 17259"/>
                  <a:gd name="connsiteY3" fmla="*/ 8588 h 17259"/>
                  <a:gd name="connsiteX4" fmla="*/ 8613 w 17259"/>
                  <a:gd name="connsiteY4" fmla="*/ 17217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17217"/>
                    </a:moveTo>
                    <a:cubicBezTo>
                      <a:pt x="13380" y="17217"/>
                      <a:pt x="17242" y="13355"/>
                      <a:pt x="17242" y="8588"/>
                    </a:cubicBezTo>
                    <a:cubicBezTo>
                      <a:pt x="17242" y="3821"/>
                      <a:pt x="13380" y="-42"/>
                      <a:pt x="8613" y="-42"/>
                    </a:cubicBez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7"/>
                      <a:pt x="8613" y="172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B0A47C1C-81AB-4B4D-BE41-75A5BF27AE63}"/>
                  </a:ext>
                </a:extLst>
              </p:cNvPr>
              <p:cNvSpPr/>
              <p:nvPr/>
            </p:nvSpPr>
            <p:spPr>
              <a:xfrm>
                <a:off x="9672237" y="2631433"/>
                <a:ext cx="102373" cy="232331"/>
              </a:xfrm>
              <a:custGeom>
                <a:avLst/>
                <a:gdLst>
                  <a:gd name="connsiteX0" fmla="*/ 97620 w 102373"/>
                  <a:gd name="connsiteY0" fmla="*/ 9007 h 232331"/>
                  <a:gd name="connsiteX1" fmla="*/ 89127 w 102373"/>
                  <a:gd name="connsiteY1" fmla="*/ 12294 h 232331"/>
                  <a:gd name="connsiteX2" fmla="*/ 25296 w 102373"/>
                  <a:gd name="connsiteY2" fmla="*/ 69140 h 232331"/>
                  <a:gd name="connsiteX3" fmla="*/ 17214 w 102373"/>
                  <a:gd name="connsiteY3" fmla="*/ 62839 h 232331"/>
                  <a:gd name="connsiteX4" fmla="*/ 32556 w 102373"/>
                  <a:gd name="connsiteY4" fmla="*/ 10788 h 232331"/>
                  <a:gd name="connsiteX5" fmla="*/ 30159 w 102373"/>
                  <a:gd name="connsiteY5" fmla="*/ 994 h 232331"/>
                  <a:gd name="connsiteX6" fmla="*/ 20365 w 102373"/>
                  <a:gd name="connsiteY6" fmla="*/ 3391 h 232331"/>
                  <a:gd name="connsiteX7" fmla="*/ 4065 w 102373"/>
                  <a:gd name="connsiteY7" fmla="*/ 68181 h 232331"/>
                  <a:gd name="connsiteX8" fmla="*/ 21872 w 102373"/>
                  <a:gd name="connsiteY8" fmla="*/ 82838 h 232331"/>
                  <a:gd name="connsiteX9" fmla="*/ 82142 w 102373"/>
                  <a:gd name="connsiteY9" fmla="*/ 48456 h 232331"/>
                  <a:gd name="connsiteX10" fmla="*/ 67759 w 102373"/>
                  <a:gd name="connsiteY10" fmla="*/ 121876 h 232331"/>
                  <a:gd name="connsiteX11" fmla="*/ 8585 w 102373"/>
                  <a:gd name="connsiteY11" fmla="*/ 179132 h 232331"/>
                  <a:gd name="connsiteX12" fmla="*/ 4339 w 102373"/>
                  <a:gd name="connsiteY12" fmla="*/ 224746 h 232331"/>
                  <a:gd name="connsiteX13" fmla="*/ 20365 w 102373"/>
                  <a:gd name="connsiteY13" fmla="*/ 232280 h 232331"/>
                  <a:gd name="connsiteX14" fmla="*/ 24748 w 102373"/>
                  <a:gd name="connsiteY14" fmla="*/ 232280 h 232331"/>
                  <a:gd name="connsiteX15" fmla="*/ 64745 w 102373"/>
                  <a:gd name="connsiteY15" fmla="*/ 193241 h 232331"/>
                  <a:gd name="connsiteX16" fmla="*/ 79813 w 102373"/>
                  <a:gd name="connsiteY16" fmla="*/ 133519 h 232331"/>
                  <a:gd name="connsiteX17" fmla="*/ 92004 w 102373"/>
                  <a:gd name="connsiteY17" fmla="*/ 132149 h 232331"/>
                  <a:gd name="connsiteX18" fmla="*/ 99538 w 102373"/>
                  <a:gd name="connsiteY18" fmla="*/ 125437 h 232331"/>
                  <a:gd name="connsiteX19" fmla="*/ 92853 w 102373"/>
                  <a:gd name="connsiteY19" fmla="*/ 117904 h 232331"/>
                  <a:gd name="connsiteX20" fmla="*/ 92826 w 102373"/>
                  <a:gd name="connsiteY20" fmla="*/ 117904 h 232331"/>
                  <a:gd name="connsiteX21" fmla="*/ 82963 w 102373"/>
                  <a:gd name="connsiteY21" fmla="*/ 117904 h 232331"/>
                  <a:gd name="connsiteX22" fmla="*/ 102277 w 102373"/>
                  <a:gd name="connsiteY22" fmla="*/ 16678 h 232331"/>
                  <a:gd name="connsiteX23" fmla="*/ 97620 w 102373"/>
                  <a:gd name="connsiteY23" fmla="*/ 9007 h 232331"/>
                  <a:gd name="connsiteX24" fmla="*/ 51322 w 102373"/>
                  <a:gd name="connsiteY24" fmla="*/ 188173 h 232331"/>
                  <a:gd name="connsiteX25" fmla="*/ 22557 w 102373"/>
                  <a:gd name="connsiteY25" fmla="*/ 217486 h 232331"/>
                  <a:gd name="connsiteX26" fmla="*/ 15708 w 102373"/>
                  <a:gd name="connsiteY26" fmla="*/ 215842 h 232331"/>
                  <a:gd name="connsiteX27" fmla="*/ 21324 w 102373"/>
                  <a:gd name="connsiteY27" fmla="*/ 184749 h 232331"/>
                  <a:gd name="connsiteX28" fmla="*/ 64061 w 102373"/>
                  <a:gd name="connsiteY28" fmla="*/ 138313 h 232331"/>
                  <a:gd name="connsiteX29" fmla="*/ 51322 w 102373"/>
                  <a:gd name="connsiteY29" fmla="*/ 188173 h 232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2373" h="232331">
                    <a:moveTo>
                      <a:pt x="97620" y="9007"/>
                    </a:moveTo>
                    <a:cubicBezTo>
                      <a:pt x="94360" y="7856"/>
                      <a:pt x="90757" y="9254"/>
                      <a:pt x="89127" y="12294"/>
                    </a:cubicBezTo>
                    <a:cubicBezTo>
                      <a:pt x="80087" y="29006"/>
                      <a:pt x="49130" y="74893"/>
                      <a:pt x="25296" y="69140"/>
                    </a:cubicBezTo>
                    <a:cubicBezTo>
                      <a:pt x="21680" y="68606"/>
                      <a:pt x="18612" y="66209"/>
                      <a:pt x="17214" y="62839"/>
                    </a:cubicBezTo>
                    <a:cubicBezTo>
                      <a:pt x="12420" y="50785"/>
                      <a:pt x="24063" y="24622"/>
                      <a:pt x="32556" y="10788"/>
                    </a:cubicBezTo>
                    <a:cubicBezTo>
                      <a:pt x="34597" y="7418"/>
                      <a:pt x="33528" y="3035"/>
                      <a:pt x="30159" y="994"/>
                    </a:cubicBezTo>
                    <a:cubicBezTo>
                      <a:pt x="26789" y="-1047"/>
                      <a:pt x="22406" y="21"/>
                      <a:pt x="20365" y="3391"/>
                    </a:cubicBezTo>
                    <a:cubicBezTo>
                      <a:pt x="17762" y="7637"/>
                      <a:pt x="-5113" y="45580"/>
                      <a:pt x="4065" y="68181"/>
                    </a:cubicBezTo>
                    <a:cubicBezTo>
                      <a:pt x="7188" y="75728"/>
                      <a:pt x="13858" y="81221"/>
                      <a:pt x="21872" y="82838"/>
                    </a:cubicBezTo>
                    <a:cubicBezTo>
                      <a:pt x="44610" y="88591"/>
                      <a:pt x="66937" y="67907"/>
                      <a:pt x="82142" y="48456"/>
                    </a:cubicBezTo>
                    <a:cubicBezTo>
                      <a:pt x="78306" y="69140"/>
                      <a:pt x="73101" y="96261"/>
                      <a:pt x="67759" y="121876"/>
                    </a:cubicBezTo>
                    <a:cubicBezTo>
                      <a:pt x="40939" y="131916"/>
                      <a:pt x="19502" y="152655"/>
                      <a:pt x="8585" y="179132"/>
                    </a:cubicBezTo>
                    <a:cubicBezTo>
                      <a:pt x="-3743" y="205021"/>
                      <a:pt x="-593" y="218308"/>
                      <a:pt x="4339" y="224746"/>
                    </a:cubicBezTo>
                    <a:cubicBezTo>
                      <a:pt x="8160" y="229691"/>
                      <a:pt x="14119" y="232485"/>
                      <a:pt x="20365" y="232280"/>
                    </a:cubicBezTo>
                    <a:lnTo>
                      <a:pt x="24748" y="232280"/>
                    </a:lnTo>
                    <a:cubicBezTo>
                      <a:pt x="44034" y="227252"/>
                      <a:pt x="59239" y="212404"/>
                      <a:pt x="64745" y="193241"/>
                    </a:cubicBezTo>
                    <a:cubicBezTo>
                      <a:pt x="69266" y="179543"/>
                      <a:pt x="74608" y="157490"/>
                      <a:pt x="79813" y="133519"/>
                    </a:cubicBezTo>
                    <a:cubicBezTo>
                      <a:pt x="83812" y="132601"/>
                      <a:pt x="87908" y="132149"/>
                      <a:pt x="92004" y="132149"/>
                    </a:cubicBezTo>
                    <a:cubicBezTo>
                      <a:pt x="95908" y="132314"/>
                      <a:pt x="99250" y="129341"/>
                      <a:pt x="99538" y="125437"/>
                    </a:cubicBezTo>
                    <a:cubicBezTo>
                      <a:pt x="99770" y="121506"/>
                      <a:pt x="96771" y="118137"/>
                      <a:pt x="92853" y="117904"/>
                    </a:cubicBezTo>
                    <a:cubicBezTo>
                      <a:pt x="92840" y="117904"/>
                      <a:pt x="92840" y="117904"/>
                      <a:pt x="92826" y="117904"/>
                    </a:cubicBezTo>
                    <a:cubicBezTo>
                      <a:pt x="89538" y="117671"/>
                      <a:pt x="86251" y="117671"/>
                      <a:pt x="82963" y="117904"/>
                    </a:cubicBezTo>
                    <a:cubicBezTo>
                      <a:pt x="92963" y="70099"/>
                      <a:pt x="101729" y="19965"/>
                      <a:pt x="102277" y="16678"/>
                    </a:cubicBezTo>
                    <a:cubicBezTo>
                      <a:pt x="102784" y="13335"/>
                      <a:pt x="100825" y="10103"/>
                      <a:pt x="97620" y="9007"/>
                    </a:cubicBezTo>
                    <a:close/>
                    <a:moveTo>
                      <a:pt x="51322" y="188173"/>
                    </a:moveTo>
                    <a:cubicBezTo>
                      <a:pt x="47336" y="202199"/>
                      <a:pt x="36501" y="213240"/>
                      <a:pt x="22557" y="217486"/>
                    </a:cubicBezTo>
                    <a:cubicBezTo>
                      <a:pt x="20146" y="218240"/>
                      <a:pt x="17516" y="217609"/>
                      <a:pt x="15708" y="215842"/>
                    </a:cubicBezTo>
                    <a:cubicBezTo>
                      <a:pt x="12968" y="212281"/>
                      <a:pt x="13105" y="202145"/>
                      <a:pt x="21324" y="184749"/>
                    </a:cubicBezTo>
                    <a:cubicBezTo>
                      <a:pt x="29926" y="164887"/>
                      <a:pt x="44980" y="148532"/>
                      <a:pt x="64061" y="138313"/>
                    </a:cubicBezTo>
                    <a:cubicBezTo>
                      <a:pt x="59540" y="158997"/>
                      <a:pt x="55157" y="177078"/>
                      <a:pt x="51322" y="18817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61F96748-C4C2-420E-8747-B40312CFAAF1}"/>
                  </a:ext>
                </a:extLst>
              </p:cNvPr>
              <p:cNvSpPr/>
              <p:nvPr/>
            </p:nvSpPr>
            <p:spPr>
              <a:xfrm>
                <a:off x="9792019" y="2729032"/>
                <a:ext cx="83677" cy="90170"/>
              </a:xfrm>
              <a:custGeom>
                <a:avLst/>
                <a:gdLst>
                  <a:gd name="connsiteX0" fmla="*/ 78926 w 83677"/>
                  <a:gd name="connsiteY0" fmla="*/ 52220 h 90170"/>
                  <a:gd name="connsiteX1" fmla="*/ 69475 w 83677"/>
                  <a:gd name="connsiteY1" fmla="*/ 55918 h 90170"/>
                  <a:gd name="connsiteX2" fmla="*/ 60983 w 83677"/>
                  <a:gd name="connsiteY2" fmla="*/ 72082 h 90170"/>
                  <a:gd name="connsiteX3" fmla="*/ 60161 w 83677"/>
                  <a:gd name="connsiteY3" fmla="*/ 21811 h 90170"/>
                  <a:gd name="connsiteX4" fmla="*/ 52216 w 83677"/>
                  <a:gd name="connsiteY4" fmla="*/ 2360 h 90170"/>
                  <a:gd name="connsiteX5" fmla="*/ 15369 w 83677"/>
                  <a:gd name="connsiteY5" fmla="*/ 42221 h 90170"/>
                  <a:gd name="connsiteX6" fmla="*/ 13999 w 83677"/>
                  <a:gd name="connsiteY6" fmla="*/ 5374 h 90170"/>
                  <a:gd name="connsiteX7" fmla="*/ 5370 w 83677"/>
                  <a:gd name="connsiteY7" fmla="*/ 169 h 90170"/>
                  <a:gd name="connsiteX8" fmla="*/ 5370 w 83677"/>
                  <a:gd name="connsiteY8" fmla="*/ 169 h 90170"/>
                  <a:gd name="connsiteX9" fmla="*/ 165 w 83677"/>
                  <a:gd name="connsiteY9" fmla="*/ 8798 h 90170"/>
                  <a:gd name="connsiteX10" fmla="*/ 165 w 83677"/>
                  <a:gd name="connsiteY10" fmla="*/ 72767 h 90170"/>
                  <a:gd name="connsiteX11" fmla="*/ 5507 w 83677"/>
                  <a:gd name="connsiteY11" fmla="*/ 80026 h 90170"/>
                  <a:gd name="connsiteX12" fmla="*/ 13589 w 83677"/>
                  <a:gd name="connsiteY12" fmla="*/ 76328 h 90170"/>
                  <a:gd name="connsiteX13" fmla="*/ 46052 w 83677"/>
                  <a:gd name="connsiteY13" fmla="*/ 21537 h 90170"/>
                  <a:gd name="connsiteX14" fmla="*/ 57284 w 83677"/>
                  <a:gd name="connsiteY14" fmla="*/ 90026 h 90170"/>
                  <a:gd name="connsiteX15" fmla="*/ 59887 w 83677"/>
                  <a:gd name="connsiteY15" fmla="*/ 90026 h 90170"/>
                  <a:gd name="connsiteX16" fmla="*/ 82625 w 83677"/>
                  <a:gd name="connsiteY16" fmla="*/ 62630 h 90170"/>
                  <a:gd name="connsiteX17" fmla="*/ 80242 w 83677"/>
                  <a:gd name="connsiteY17" fmla="*/ 52850 h 90170"/>
                  <a:gd name="connsiteX18" fmla="*/ 78926 w 83677"/>
                  <a:gd name="connsiteY18" fmla="*/ 52220 h 90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3677" h="90170">
                    <a:moveTo>
                      <a:pt x="78926" y="52220"/>
                    </a:moveTo>
                    <a:cubicBezTo>
                      <a:pt x="75297" y="50686"/>
                      <a:pt x="71092" y="52316"/>
                      <a:pt x="69475" y="55918"/>
                    </a:cubicBezTo>
                    <a:cubicBezTo>
                      <a:pt x="67119" y="61534"/>
                      <a:pt x="64270" y="66945"/>
                      <a:pt x="60983" y="72082"/>
                    </a:cubicBezTo>
                    <a:cubicBezTo>
                      <a:pt x="58681" y="55425"/>
                      <a:pt x="58408" y="38536"/>
                      <a:pt x="60161" y="21811"/>
                    </a:cubicBezTo>
                    <a:cubicBezTo>
                      <a:pt x="60161" y="16743"/>
                      <a:pt x="61257" y="4826"/>
                      <a:pt x="52216" y="2360"/>
                    </a:cubicBezTo>
                    <a:cubicBezTo>
                      <a:pt x="48244" y="1265"/>
                      <a:pt x="39751" y="-1064"/>
                      <a:pt x="15369" y="42221"/>
                    </a:cubicBezTo>
                    <a:cubicBezTo>
                      <a:pt x="15999" y="29920"/>
                      <a:pt x="15547" y="17592"/>
                      <a:pt x="13999" y="5374"/>
                    </a:cubicBezTo>
                    <a:cubicBezTo>
                      <a:pt x="13054" y="1552"/>
                      <a:pt x="9192" y="-776"/>
                      <a:pt x="5370" y="169"/>
                    </a:cubicBezTo>
                    <a:cubicBezTo>
                      <a:pt x="5370" y="169"/>
                      <a:pt x="5370" y="169"/>
                      <a:pt x="5370" y="169"/>
                    </a:cubicBezTo>
                    <a:cubicBezTo>
                      <a:pt x="1589" y="1182"/>
                      <a:pt x="-698" y="4990"/>
                      <a:pt x="165" y="8798"/>
                    </a:cubicBezTo>
                    <a:cubicBezTo>
                      <a:pt x="1699" y="30098"/>
                      <a:pt x="1699" y="51467"/>
                      <a:pt x="165" y="72767"/>
                    </a:cubicBezTo>
                    <a:cubicBezTo>
                      <a:pt x="42" y="76136"/>
                      <a:pt x="2261" y="79136"/>
                      <a:pt x="5507" y="80026"/>
                    </a:cubicBezTo>
                    <a:cubicBezTo>
                      <a:pt x="8740" y="80889"/>
                      <a:pt x="12123" y="79342"/>
                      <a:pt x="13589" y="76328"/>
                    </a:cubicBezTo>
                    <a:cubicBezTo>
                      <a:pt x="22890" y="57206"/>
                      <a:pt x="33752" y="38878"/>
                      <a:pt x="46052" y="21537"/>
                    </a:cubicBezTo>
                    <a:cubicBezTo>
                      <a:pt x="42354" y="80848"/>
                      <a:pt x="49887" y="87697"/>
                      <a:pt x="57284" y="90026"/>
                    </a:cubicBezTo>
                    <a:cubicBezTo>
                      <a:pt x="58147" y="90163"/>
                      <a:pt x="59024" y="90163"/>
                      <a:pt x="59887" y="90026"/>
                    </a:cubicBezTo>
                    <a:cubicBezTo>
                      <a:pt x="68379" y="90026"/>
                      <a:pt x="75228" y="78931"/>
                      <a:pt x="82625" y="62630"/>
                    </a:cubicBezTo>
                    <a:cubicBezTo>
                      <a:pt x="84666" y="59274"/>
                      <a:pt x="83597" y="54891"/>
                      <a:pt x="80242" y="52850"/>
                    </a:cubicBezTo>
                    <a:cubicBezTo>
                      <a:pt x="79817" y="52590"/>
                      <a:pt x="79379" y="52384"/>
                      <a:pt x="78926" y="522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90566B2F-3CC8-40BB-8BEC-4C6D8A70CB53}"/>
                  </a:ext>
                </a:extLst>
              </p:cNvPr>
              <p:cNvSpPr/>
              <p:nvPr/>
            </p:nvSpPr>
            <p:spPr>
              <a:xfrm>
                <a:off x="10067595" y="2487991"/>
                <a:ext cx="48592" cy="163311"/>
              </a:xfrm>
              <a:custGeom>
                <a:avLst/>
                <a:gdLst>
                  <a:gd name="connsiteX0" fmla="*/ 43061 w 48592"/>
                  <a:gd name="connsiteY0" fmla="*/ 130 h 163311"/>
                  <a:gd name="connsiteX1" fmla="*/ 34568 w 48592"/>
                  <a:gd name="connsiteY1" fmla="*/ 5472 h 163311"/>
                  <a:gd name="connsiteX2" fmla="*/ 187 w 48592"/>
                  <a:gd name="connsiteY2" fmla="*/ 154640 h 163311"/>
                  <a:gd name="connsiteX3" fmla="*/ 5420 w 48592"/>
                  <a:gd name="connsiteY3" fmla="*/ 163242 h 163311"/>
                  <a:gd name="connsiteX4" fmla="*/ 5529 w 48592"/>
                  <a:gd name="connsiteY4" fmla="*/ 163270 h 163311"/>
                  <a:gd name="connsiteX5" fmla="*/ 7036 w 48592"/>
                  <a:gd name="connsiteY5" fmla="*/ 163270 h 163311"/>
                  <a:gd name="connsiteX6" fmla="*/ 14022 w 48592"/>
                  <a:gd name="connsiteY6" fmla="*/ 157791 h 163311"/>
                  <a:gd name="connsiteX7" fmla="*/ 48403 w 48592"/>
                  <a:gd name="connsiteY7" fmla="*/ 8486 h 163311"/>
                  <a:gd name="connsiteX8" fmla="*/ 43116 w 48592"/>
                  <a:gd name="connsiteY8" fmla="*/ 144 h 163311"/>
                  <a:gd name="connsiteX9" fmla="*/ 43061 w 48592"/>
                  <a:gd name="connsiteY9" fmla="*/ 130 h 163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592" h="163311">
                    <a:moveTo>
                      <a:pt x="43061" y="130"/>
                    </a:moveTo>
                    <a:cubicBezTo>
                      <a:pt x="39239" y="-719"/>
                      <a:pt x="35459" y="1664"/>
                      <a:pt x="34568" y="5472"/>
                    </a:cubicBezTo>
                    <a:lnTo>
                      <a:pt x="187" y="154640"/>
                    </a:lnTo>
                    <a:cubicBezTo>
                      <a:pt x="-744" y="158462"/>
                      <a:pt x="1598" y="162311"/>
                      <a:pt x="5420" y="163242"/>
                    </a:cubicBezTo>
                    <a:cubicBezTo>
                      <a:pt x="5461" y="163256"/>
                      <a:pt x="5488" y="163256"/>
                      <a:pt x="5529" y="163270"/>
                    </a:cubicBezTo>
                    <a:lnTo>
                      <a:pt x="7036" y="163270"/>
                    </a:lnTo>
                    <a:cubicBezTo>
                      <a:pt x="10351" y="163297"/>
                      <a:pt x="13255" y="161023"/>
                      <a:pt x="14022" y="157791"/>
                    </a:cubicBezTo>
                    <a:lnTo>
                      <a:pt x="48403" y="8486"/>
                    </a:lnTo>
                    <a:cubicBezTo>
                      <a:pt x="49252" y="4719"/>
                      <a:pt x="46883" y="979"/>
                      <a:pt x="43116" y="144"/>
                    </a:cubicBezTo>
                    <a:cubicBezTo>
                      <a:pt x="43102" y="144"/>
                      <a:pt x="43075" y="130"/>
                      <a:pt x="43061" y="1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A0649631-5A7E-47F9-83C2-DC072E4F052E}"/>
                  </a:ext>
                </a:extLst>
              </p:cNvPr>
              <p:cNvSpPr/>
              <p:nvPr/>
            </p:nvSpPr>
            <p:spPr>
              <a:xfrm>
                <a:off x="10145583" y="2480728"/>
                <a:ext cx="80287" cy="140645"/>
              </a:xfrm>
              <a:custGeom>
                <a:avLst/>
                <a:gdLst>
                  <a:gd name="connsiteX0" fmla="*/ 60957 w 80287"/>
                  <a:gd name="connsiteY0" fmla="*/ 47802 h 140645"/>
                  <a:gd name="connsiteX1" fmla="*/ 57532 w 80287"/>
                  <a:gd name="connsiteY1" fmla="*/ 47802 h 140645"/>
                  <a:gd name="connsiteX2" fmla="*/ 65203 w 80287"/>
                  <a:gd name="connsiteY2" fmla="*/ 21502 h 140645"/>
                  <a:gd name="connsiteX3" fmla="*/ 60135 w 80287"/>
                  <a:gd name="connsiteY3" fmla="*/ 956 h 140645"/>
                  <a:gd name="connsiteX4" fmla="*/ 6851 w 80287"/>
                  <a:gd name="connsiteY4" fmla="*/ 42049 h 140645"/>
                  <a:gd name="connsiteX5" fmla="*/ 8563 w 80287"/>
                  <a:gd name="connsiteY5" fmla="*/ 51980 h 140645"/>
                  <a:gd name="connsiteX6" fmla="*/ 17809 w 80287"/>
                  <a:gd name="connsiteY6" fmla="*/ 51089 h 140645"/>
                  <a:gd name="connsiteX7" fmla="*/ 51779 w 80287"/>
                  <a:gd name="connsiteY7" fmla="*/ 16845 h 140645"/>
                  <a:gd name="connsiteX8" fmla="*/ 51779 w 80287"/>
                  <a:gd name="connsiteY8" fmla="*/ 19310 h 140645"/>
                  <a:gd name="connsiteX9" fmla="*/ 40410 w 80287"/>
                  <a:gd name="connsiteY9" fmla="*/ 56568 h 140645"/>
                  <a:gd name="connsiteX10" fmla="*/ 20138 w 80287"/>
                  <a:gd name="connsiteY10" fmla="*/ 88758 h 140645"/>
                  <a:gd name="connsiteX11" fmla="*/ 26712 w 80287"/>
                  <a:gd name="connsiteY11" fmla="*/ 102456 h 140645"/>
                  <a:gd name="connsiteX12" fmla="*/ 52053 w 80287"/>
                  <a:gd name="connsiteY12" fmla="*/ 66020 h 140645"/>
                  <a:gd name="connsiteX13" fmla="*/ 60683 w 80287"/>
                  <a:gd name="connsiteY13" fmla="*/ 62732 h 140645"/>
                  <a:gd name="connsiteX14" fmla="*/ 66025 w 80287"/>
                  <a:gd name="connsiteY14" fmla="*/ 78211 h 140645"/>
                  <a:gd name="connsiteX15" fmla="*/ 30000 w 80287"/>
                  <a:gd name="connsiteY15" fmla="*/ 125879 h 140645"/>
                  <a:gd name="connsiteX16" fmla="*/ 13700 w 80287"/>
                  <a:gd name="connsiteY16" fmla="*/ 118619 h 140645"/>
                  <a:gd name="connsiteX17" fmla="*/ 4522 w 80287"/>
                  <a:gd name="connsiteY17" fmla="*/ 114783 h 140645"/>
                  <a:gd name="connsiteX18" fmla="*/ 385 w 80287"/>
                  <a:gd name="connsiteY18" fmla="*/ 123536 h 140645"/>
                  <a:gd name="connsiteX19" fmla="*/ 550 w 80287"/>
                  <a:gd name="connsiteY19" fmla="*/ 123961 h 140645"/>
                  <a:gd name="connsiteX20" fmla="*/ 25617 w 80287"/>
                  <a:gd name="connsiteY20" fmla="*/ 140398 h 140645"/>
                  <a:gd name="connsiteX21" fmla="*/ 32603 w 80287"/>
                  <a:gd name="connsiteY21" fmla="*/ 140398 h 140645"/>
                  <a:gd name="connsiteX22" fmla="*/ 80270 w 80287"/>
                  <a:gd name="connsiteY22" fmla="*/ 78895 h 140645"/>
                  <a:gd name="connsiteX23" fmla="*/ 60957 w 80287"/>
                  <a:gd name="connsiteY23" fmla="*/ 47802 h 140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0287" h="140645">
                    <a:moveTo>
                      <a:pt x="60957" y="47802"/>
                    </a:moveTo>
                    <a:cubicBezTo>
                      <a:pt x="59820" y="47665"/>
                      <a:pt x="58669" y="47665"/>
                      <a:pt x="57532" y="47802"/>
                    </a:cubicBezTo>
                    <a:cubicBezTo>
                      <a:pt x="61642" y="35200"/>
                      <a:pt x="64518" y="24516"/>
                      <a:pt x="65203" y="21502"/>
                    </a:cubicBezTo>
                    <a:cubicBezTo>
                      <a:pt x="65888" y="18489"/>
                      <a:pt x="68628" y="5202"/>
                      <a:pt x="60135" y="956"/>
                    </a:cubicBezTo>
                    <a:cubicBezTo>
                      <a:pt x="56574" y="-688"/>
                      <a:pt x="46437" y="-5756"/>
                      <a:pt x="6851" y="42049"/>
                    </a:cubicBezTo>
                    <a:cubicBezTo>
                      <a:pt x="4577" y="45268"/>
                      <a:pt x="5344" y="49706"/>
                      <a:pt x="8563" y="51980"/>
                    </a:cubicBezTo>
                    <a:cubicBezTo>
                      <a:pt x="11440" y="54007"/>
                      <a:pt x="15371" y="53637"/>
                      <a:pt x="17809" y="51089"/>
                    </a:cubicBezTo>
                    <a:cubicBezTo>
                      <a:pt x="27808" y="38433"/>
                      <a:pt x="39205" y="26940"/>
                      <a:pt x="51779" y="16845"/>
                    </a:cubicBezTo>
                    <a:cubicBezTo>
                      <a:pt x="51779" y="16845"/>
                      <a:pt x="51779" y="18352"/>
                      <a:pt x="51779" y="19310"/>
                    </a:cubicBezTo>
                    <a:cubicBezTo>
                      <a:pt x="48944" y="31995"/>
                      <a:pt x="45150" y="44459"/>
                      <a:pt x="40410" y="56568"/>
                    </a:cubicBezTo>
                    <a:cubicBezTo>
                      <a:pt x="30027" y="64527"/>
                      <a:pt x="22836" y="75951"/>
                      <a:pt x="20138" y="88758"/>
                    </a:cubicBezTo>
                    <a:cubicBezTo>
                      <a:pt x="18905" y="98757"/>
                      <a:pt x="23014" y="101634"/>
                      <a:pt x="26712" y="102456"/>
                    </a:cubicBezTo>
                    <a:cubicBezTo>
                      <a:pt x="35068" y="103825"/>
                      <a:pt x="44520" y="85470"/>
                      <a:pt x="52053" y="66020"/>
                    </a:cubicBezTo>
                    <a:cubicBezTo>
                      <a:pt x="54464" y="63951"/>
                      <a:pt x="57519" y="62801"/>
                      <a:pt x="60683" y="62732"/>
                    </a:cubicBezTo>
                    <a:cubicBezTo>
                      <a:pt x="65614" y="62732"/>
                      <a:pt x="66025" y="74649"/>
                      <a:pt x="66025" y="78211"/>
                    </a:cubicBezTo>
                    <a:cubicBezTo>
                      <a:pt x="65970" y="100346"/>
                      <a:pt x="51286" y="119783"/>
                      <a:pt x="30000" y="125879"/>
                    </a:cubicBezTo>
                    <a:cubicBezTo>
                      <a:pt x="23521" y="127810"/>
                      <a:pt x="16590" y="124728"/>
                      <a:pt x="13700" y="118619"/>
                    </a:cubicBezTo>
                    <a:cubicBezTo>
                      <a:pt x="12193" y="115058"/>
                      <a:pt x="8111" y="113359"/>
                      <a:pt x="4522" y="114783"/>
                    </a:cubicBezTo>
                    <a:cubicBezTo>
                      <a:pt x="961" y="116057"/>
                      <a:pt x="-888" y="119975"/>
                      <a:pt x="385" y="123536"/>
                    </a:cubicBezTo>
                    <a:cubicBezTo>
                      <a:pt x="440" y="123687"/>
                      <a:pt x="495" y="123824"/>
                      <a:pt x="550" y="123961"/>
                    </a:cubicBezTo>
                    <a:cubicBezTo>
                      <a:pt x="4522" y="134234"/>
                      <a:pt x="14604" y="140850"/>
                      <a:pt x="25617" y="140398"/>
                    </a:cubicBezTo>
                    <a:cubicBezTo>
                      <a:pt x="27932" y="140672"/>
                      <a:pt x="30288" y="140672"/>
                      <a:pt x="32603" y="140398"/>
                    </a:cubicBezTo>
                    <a:cubicBezTo>
                      <a:pt x="60628" y="133111"/>
                      <a:pt x="80202" y="107852"/>
                      <a:pt x="80270" y="78895"/>
                    </a:cubicBezTo>
                    <a:cubicBezTo>
                      <a:pt x="79723" y="52596"/>
                      <a:pt x="67943" y="48213"/>
                      <a:pt x="60957" y="478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62D7B65B-2829-470D-85D2-8AA2F8DAFAB4}"/>
                  </a:ext>
                </a:extLst>
              </p:cNvPr>
              <p:cNvSpPr/>
              <p:nvPr/>
            </p:nvSpPr>
            <p:spPr>
              <a:xfrm>
                <a:off x="10252127" y="2545416"/>
                <a:ext cx="69808" cy="14252"/>
              </a:xfrm>
              <a:custGeom>
                <a:avLst/>
                <a:gdLst>
                  <a:gd name="connsiteX0" fmla="*/ 60707 w 69808"/>
                  <a:gd name="connsiteY0" fmla="*/ 13934 h 14252"/>
                  <a:gd name="connsiteX1" fmla="*/ 69515 w 69808"/>
                  <a:gd name="connsiteY1" fmla="*/ 9043 h 14252"/>
                  <a:gd name="connsiteX2" fmla="*/ 64625 w 69808"/>
                  <a:gd name="connsiteY2" fmla="*/ 236 h 14252"/>
                  <a:gd name="connsiteX3" fmla="*/ 60707 w 69808"/>
                  <a:gd name="connsiteY3" fmla="*/ 236 h 14252"/>
                  <a:gd name="connsiteX4" fmla="*/ 9067 w 69808"/>
                  <a:gd name="connsiteY4" fmla="*/ 236 h 14252"/>
                  <a:gd name="connsiteX5" fmla="*/ 259 w 69808"/>
                  <a:gd name="connsiteY5" fmla="*/ 5126 h 14252"/>
                  <a:gd name="connsiteX6" fmla="*/ 5149 w 69808"/>
                  <a:gd name="connsiteY6" fmla="*/ 13934 h 14252"/>
                  <a:gd name="connsiteX7" fmla="*/ 9067 w 69808"/>
                  <a:gd name="connsiteY7" fmla="*/ 13934 h 1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808" h="14252">
                    <a:moveTo>
                      <a:pt x="60707" y="13934"/>
                    </a:moveTo>
                    <a:cubicBezTo>
                      <a:pt x="64488" y="15016"/>
                      <a:pt x="68433" y="12824"/>
                      <a:pt x="69515" y="9043"/>
                    </a:cubicBezTo>
                    <a:cubicBezTo>
                      <a:pt x="70597" y="5263"/>
                      <a:pt x="68406" y="1318"/>
                      <a:pt x="64625" y="236"/>
                    </a:cubicBezTo>
                    <a:cubicBezTo>
                      <a:pt x="63337" y="-134"/>
                      <a:pt x="61981" y="-134"/>
                      <a:pt x="60707" y="236"/>
                    </a:cubicBezTo>
                    <a:lnTo>
                      <a:pt x="9067" y="236"/>
                    </a:lnTo>
                    <a:cubicBezTo>
                      <a:pt x="5286" y="-846"/>
                      <a:pt x="1342" y="1345"/>
                      <a:pt x="259" y="5126"/>
                    </a:cubicBezTo>
                    <a:cubicBezTo>
                      <a:pt x="-823" y="8907"/>
                      <a:pt x="1369" y="12851"/>
                      <a:pt x="5149" y="13934"/>
                    </a:cubicBezTo>
                    <a:cubicBezTo>
                      <a:pt x="6437" y="14303"/>
                      <a:pt x="7793" y="14303"/>
                      <a:pt x="9067" y="1393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1F9DA9F4-EE54-4A5E-AE43-7E8266A07FF9}"/>
                  </a:ext>
                </a:extLst>
              </p:cNvPr>
              <p:cNvSpPr/>
              <p:nvPr/>
            </p:nvSpPr>
            <p:spPr>
              <a:xfrm>
                <a:off x="10256677" y="2571169"/>
                <a:ext cx="86407" cy="20001"/>
              </a:xfrm>
              <a:custGeom>
                <a:avLst/>
                <a:gdLst>
                  <a:gd name="connsiteX0" fmla="*/ 82319 w 86407"/>
                  <a:gd name="connsiteY0" fmla="*/ 5714 h 20001"/>
                  <a:gd name="connsiteX1" fmla="*/ 7667 w 86407"/>
                  <a:gd name="connsiteY1" fmla="*/ -39 h 20001"/>
                  <a:gd name="connsiteX2" fmla="*/ -4 w 86407"/>
                  <a:gd name="connsiteY2" fmla="*/ 6536 h 20001"/>
                  <a:gd name="connsiteX3" fmla="*/ 6571 w 86407"/>
                  <a:gd name="connsiteY3" fmla="*/ 14206 h 20001"/>
                  <a:gd name="connsiteX4" fmla="*/ 81224 w 86407"/>
                  <a:gd name="connsiteY4" fmla="*/ 19959 h 20001"/>
                  <a:gd name="connsiteX5" fmla="*/ 81224 w 86407"/>
                  <a:gd name="connsiteY5" fmla="*/ 19959 h 20001"/>
                  <a:gd name="connsiteX6" fmla="*/ 86114 w 86407"/>
                  <a:gd name="connsiteY6" fmla="*/ 11152 h 20001"/>
                  <a:gd name="connsiteX7" fmla="*/ 81224 w 86407"/>
                  <a:gd name="connsiteY7" fmla="*/ 6262 h 20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407" h="20001">
                    <a:moveTo>
                      <a:pt x="82319" y="5714"/>
                    </a:moveTo>
                    <a:lnTo>
                      <a:pt x="7667" y="-39"/>
                    </a:lnTo>
                    <a:cubicBezTo>
                      <a:pt x="3804" y="-135"/>
                      <a:pt x="489" y="2700"/>
                      <a:pt x="-4" y="6536"/>
                    </a:cubicBezTo>
                    <a:cubicBezTo>
                      <a:pt x="-237" y="10453"/>
                      <a:pt x="2667" y="13850"/>
                      <a:pt x="6571" y="14206"/>
                    </a:cubicBezTo>
                    <a:lnTo>
                      <a:pt x="81224" y="19959"/>
                    </a:lnTo>
                    <a:lnTo>
                      <a:pt x="81224" y="19959"/>
                    </a:lnTo>
                    <a:cubicBezTo>
                      <a:pt x="85004" y="18877"/>
                      <a:pt x="87196" y="14932"/>
                      <a:pt x="86114" y="11152"/>
                    </a:cubicBezTo>
                    <a:cubicBezTo>
                      <a:pt x="85442" y="8782"/>
                      <a:pt x="83593" y="6933"/>
                      <a:pt x="81224" y="62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7FE9F7A4-BA2B-4D33-9E21-388812DE5F7E}"/>
                  </a:ext>
                </a:extLst>
              </p:cNvPr>
              <p:cNvSpPr/>
              <p:nvPr/>
            </p:nvSpPr>
            <p:spPr>
              <a:xfrm>
                <a:off x="10365372" y="2511767"/>
                <a:ext cx="131676" cy="241035"/>
              </a:xfrm>
              <a:custGeom>
                <a:avLst/>
                <a:gdLst>
                  <a:gd name="connsiteX0" fmla="*/ 121423 w 131676"/>
                  <a:gd name="connsiteY0" fmla="*/ 96757 h 241035"/>
                  <a:gd name="connsiteX1" fmla="*/ 102520 w 131676"/>
                  <a:gd name="connsiteY1" fmla="*/ 101825 h 241035"/>
                  <a:gd name="connsiteX2" fmla="*/ 109643 w 131676"/>
                  <a:gd name="connsiteY2" fmla="*/ 5941 h 241035"/>
                  <a:gd name="connsiteX3" fmla="*/ 101479 w 131676"/>
                  <a:gd name="connsiteY3" fmla="*/ 51 h 241035"/>
                  <a:gd name="connsiteX4" fmla="*/ 95945 w 131676"/>
                  <a:gd name="connsiteY4" fmla="*/ 4572 h 241035"/>
                  <a:gd name="connsiteX5" fmla="*/ 91836 w 131676"/>
                  <a:gd name="connsiteY5" fmla="*/ 19502 h 241035"/>
                  <a:gd name="connsiteX6" fmla="*/ 45812 w 131676"/>
                  <a:gd name="connsiteY6" fmla="*/ 10872 h 241035"/>
                  <a:gd name="connsiteX7" fmla="*/ 29922 w 131676"/>
                  <a:gd name="connsiteY7" fmla="*/ 30323 h 241035"/>
                  <a:gd name="connsiteX8" fmla="*/ 46360 w 131676"/>
                  <a:gd name="connsiteY8" fmla="*/ 72101 h 241035"/>
                  <a:gd name="connsiteX9" fmla="*/ 85398 w 131676"/>
                  <a:gd name="connsiteY9" fmla="*/ 65252 h 241035"/>
                  <a:gd name="connsiteX10" fmla="*/ 94575 w 131676"/>
                  <a:gd name="connsiteY10" fmla="*/ 50870 h 241035"/>
                  <a:gd name="connsiteX11" fmla="*/ 87316 w 131676"/>
                  <a:gd name="connsiteY11" fmla="*/ 108263 h 241035"/>
                  <a:gd name="connsiteX12" fmla="*/ 11842 w 131676"/>
                  <a:gd name="connsiteY12" fmla="*/ 166889 h 241035"/>
                  <a:gd name="connsiteX13" fmla="*/ 1020 w 131676"/>
                  <a:gd name="connsiteY13" fmla="*/ 211955 h 241035"/>
                  <a:gd name="connsiteX14" fmla="*/ 24717 w 131676"/>
                  <a:gd name="connsiteY14" fmla="*/ 240994 h 241035"/>
                  <a:gd name="connsiteX15" fmla="*/ 26087 w 131676"/>
                  <a:gd name="connsiteY15" fmla="*/ 240994 h 241035"/>
                  <a:gd name="connsiteX16" fmla="*/ 86220 w 131676"/>
                  <a:gd name="connsiteY16" fmla="*/ 163876 h 241035"/>
                  <a:gd name="connsiteX17" fmla="*/ 99918 w 131676"/>
                  <a:gd name="connsiteY17" fmla="*/ 118399 h 241035"/>
                  <a:gd name="connsiteX18" fmla="*/ 124026 w 131676"/>
                  <a:gd name="connsiteY18" fmla="*/ 111003 h 241035"/>
                  <a:gd name="connsiteX19" fmla="*/ 131642 w 131676"/>
                  <a:gd name="connsiteY19" fmla="*/ 104400 h 241035"/>
                  <a:gd name="connsiteX20" fmla="*/ 125039 w 131676"/>
                  <a:gd name="connsiteY20" fmla="*/ 96798 h 241035"/>
                  <a:gd name="connsiteX21" fmla="*/ 121834 w 131676"/>
                  <a:gd name="connsiteY21" fmla="*/ 97305 h 241035"/>
                  <a:gd name="connsiteX22" fmla="*/ 74029 w 131676"/>
                  <a:gd name="connsiteY22" fmla="*/ 55664 h 241035"/>
                  <a:gd name="connsiteX23" fmla="*/ 52387 w 131676"/>
                  <a:gd name="connsiteY23" fmla="*/ 58814 h 241035"/>
                  <a:gd name="connsiteX24" fmla="*/ 43346 w 131676"/>
                  <a:gd name="connsiteY24" fmla="*/ 33200 h 241035"/>
                  <a:gd name="connsiteX25" fmla="*/ 50606 w 131676"/>
                  <a:gd name="connsiteY25" fmla="*/ 23474 h 241035"/>
                  <a:gd name="connsiteX26" fmla="*/ 56633 w 131676"/>
                  <a:gd name="connsiteY26" fmla="*/ 22516 h 241035"/>
                  <a:gd name="connsiteX27" fmla="*/ 86631 w 131676"/>
                  <a:gd name="connsiteY27" fmla="*/ 32515 h 241035"/>
                  <a:gd name="connsiteX28" fmla="*/ 74029 w 131676"/>
                  <a:gd name="connsiteY28" fmla="*/ 56212 h 241035"/>
                  <a:gd name="connsiteX29" fmla="*/ 72933 w 131676"/>
                  <a:gd name="connsiteY29" fmla="*/ 158123 h 241035"/>
                  <a:gd name="connsiteX30" fmla="*/ 25539 w 131676"/>
                  <a:gd name="connsiteY30" fmla="*/ 226611 h 241035"/>
                  <a:gd name="connsiteX31" fmla="*/ 14718 w 131676"/>
                  <a:gd name="connsiteY31" fmla="*/ 208393 h 241035"/>
                  <a:gd name="connsiteX32" fmla="*/ 23210 w 131676"/>
                  <a:gd name="connsiteY32" fmla="*/ 174834 h 241035"/>
                  <a:gd name="connsiteX33" fmla="*/ 83069 w 131676"/>
                  <a:gd name="connsiteY33" fmla="*/ 125933 h 241035"/>
                  <a:gd name="connsiteX34" fmla="*/ 72933 w 131676"/>
                  <a:gd name="connsiteY34" fmla="*/ 158671 h 241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31676" h="241035">
                    <a:moveTo>
                      <a:pt x="121423" y="96757"/>
                    </a:moveTo>
                    <a:cubicBezTo>
                      <a:pt x="114985" y="97894"/>
                      <a:pt x="108657" y="99593"/>
                      <a:pt x="102520" y="101825"/>
                    </a:cubicBezTo>
                    <a:cubicBezTo>
                      <a:pt x="107712" y="70129"/>
                      <a:pt x="110095" y="38049"/>
                      <a:pt x="109643" y="5941"/>
                    </a:cubicBezTo>
                    <a:cubicBezTo>
                      <a:pt x="109013" y="2065"/>
                      <a:pt x="105356" y="-579"/>
                      <a:pt x="101479" y="51"/>
                    </a:cubicBezTo>
                    <a:cubicBezTo>
                      <a:pt x="98959" y="462"/>
                      <a:pt x="96849" y="2188"/>
                      <a:pt x="95945" y="4572"/>
                    </a:cubicBezTo>
                    <a:cubicBezTo>
                      <a:pt x="95945" y="4572"/>
                      <a:pt x="94439" y="11009"/>
                      <a:pt x="91836" y="19502"/>
                    </a:cubicBezTo>
                    <a:cubicBezTo>
                      <a:pt x="81426" y="13886"/>
                      <a:pt x="61016" y="4845"/>
                      <a:pt x="45812" y="10872"/>
                    </a:cubicBezTo>
                    <a:cubicBezTo>
                      <a:pt x="37566" y="14242"/>
                      <a:pt x="31580" y="21570"/>
                      <a:pt x="29922" y="30323"/>
                    </a:cubicBezTo>
                    <a:cubicBezTo>
                      <a:pt x="24485" y="46391"/>
                      <a:pt x="31429" y="64047"/>
                      <a:pt x="46360" y="72101"/>
                    </a:cubicBezTo>
                    <a:cubicBezTo>
                      <a:pt x="59400" y="79046"/>
                      <a:pt x="75495" y="76224"/>
                      <a:pt x="85398" y="65252"/>
                    </a:cubicBezTo>
                    <a:cubicBezTo>
                      <a:pt x="89001" y="60828"/>
                      <a:pt x="92083" y="56006"/>
                      <a:pt x="94575" y="50870"/>
                    </a:cubicBezTo>
                    <a:cubicBezTo>
                      <a:pt x="93302" y="70129"/>
                      <a:pt x="90877" y="89292"/>
                      <a:pt x="87316" y="108263"/>
                    </a:cubicBezTo>
                    <a:cubicBezTo>
                      <a:pt x="57660" y="121208"/>
                      <a:pt x="31717" y="141357"/>
                      <a:pt x="11842" y="166889"/>
                    </a:cubicBezTo>
                    <a:cubicBezTo>
                      <a:pt x="1870" y="179628"/>
                      <a:pt x="-2089" y="196079"/>
                      <a:pt x="1020" y="211955"/>
                    </a:cubicBezTo>
                    <a:cubicBezTo>
                      <a:pt x="5404" y="230447"/>
                      <a:pt x="13348" y="240172"/>
                      <a:pt x="24717" y="240994"/>
                    </a:cubicBezTo>
                    <a:lnTo>
                      <a:pt x="26087" y="240994"/>
                    </a:lnTo>
                    <a:cubicBezTo>
                      <a:pt x="53482" y="240994"/>
                      <a:pt x="79097" y="182231"/>
                      <a:pt x="86220" y="163876"/>
                    </a:cubicBezTo>
                    <a:cubicBezTo>
                      <a:pt x="92041" y="149123"/>
                      <a:pt x="96630" y="133919"/>
                      <a:pt x="99918" y="118399"/>
                    </a:cubicBezTo>
                    <a:cubicBezTo>
                      <a:pt x="107629" y="114989"/>
                      <a:pt x="115725" y="112496"/>
                      <a:pt x="124026" y="111003"/>
                    </a:cubicBezTo>
                    <a:cubicBezTo>
                      <a:pt x="127943" y="111277"/>
                      <a:pt x="131354" y="108332"/>
                      <a:pt x="131642" y="104400"/>
                    </a:cubicBezTo>
                    <a:cubicBezTo>
                      <a:pt x="131916" y="100483"/>
                      <a:pt x="128957" y="97072"/>
                      <a:pt x="125039" y="96798"/>
                    </a:cubicBezTo>
                    <a:cubicBezTo>
                      <a:pt x="123943" y="96716"/>
                      <a:pt x="122848" y="96894"/>
                      <a:pt x="121834" y="97305"/>
                    </a:cubicBezTo>
                    <a:close/>
                    <a:moveTo>
                      <a:pt x="74029" y="55664"/>
                    </a:moveTo>
                    <a:cubicBezTo>
                      <a:pt x="68345" y="61458"/>
                      <a:pt x="59496" y="62746"/>
                      <a:pt x="52387" y="58814"/>
                    </a:cubicBezTo>
                    <a:cubicBezTo>
                      <a:pt x="43250" y="53856"/>
                      <a:pt x="39347" y="42788"/>
                      <a:pt x="43346" y="33200"/>
                    </a:cubicBezTo>
                    <a:cubicBezTo>
                      <a:pt x="43894" y="28912"/>
                      <a:pt x="46647" y="25214"/>
                      <a:pt x="50606" y="23474"/>
                    </a:cubicBezTo>
                    <a:cubicBezTo>
                      <a:pt x="52537" y="22790"/>
                      <a:pt x="54578" y="22461"/>
                      <a:pt x="56633" y="22516"/>
                    </a:cubicBezTo>
                    <a:cubicBezTo>
                      <a:pt x="67235" y="23625"/>
                      <a:pt x="77481" y="27036"/>
                      <a:pt x="86631" y="32515"/>
                    </a:cubicBezTo>
                    <a:cubicBezTo>
                      <a:pt x="83658" y="41007"/>
                      <a:pt x="79412" y="49007"/>
                      <a:pt x="74029" y="56212"/>
                    </a:cubicBezTo>
                    <a:close/>
                    <a:moveTo>
                      <a:pt x="72933" y="158123"/>
                    </a:moveTo>
                    <a:cubicBezTo>
                      <a:pt x="53071" y="208667"/>
                      <a:pt x="32799" y="226611"/>
                      <a:pt x="25539" y="226611"/>
                    </a:cubicBezTo>
                    <a:cubicBezTo>
                      <a:pt x="21430" y="226611"/>
                      <a:pt x="17321" y="219489"/>
                      <a:pt x="14718" y="208393"/>
                    </a:cubicBezTo>
                    <a:cubicBezTo>
                      <a:pt x="12636" y="196504"/>
                      <a:pt x="15732" y="184299"/>
                      <a:pt x="23210" y="174834"/>
                    </a:cubicBezTo>
                    <a:cubicBezTo>
                      <a:pt x="39168" y="154178"/>
                      <a:pt x="59646" y="137453"/>
                      <a:pt x="83069" y="125933"/>
                    </a:cubicBezTo>
                    <a:cubicBezTo>
                      <a:pt x="80371" y="137042"/>
                      <a:pt x="76988" y="147973"/>
                      <a:pt x="72933" y="1586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DC1E6E06-B589-4351-8D35-CAA9EB05B651}"/>
                  </a:ext>
                </a:extLst>
              </p:cNvPr>
              <p:cNvSpPr/>
              <p:nvPr/>
            </p:nvSpPr>
            <p:spPr>
              <a:xfrm>
                <a:off x="10559759" y="2530987"/>
                <a:ext cx="20909" cy="34323"/>
              </a:xfrm>
              <a:custGeom>
                <a:avLst/>
                <a:gdLst>
                  <a:gd name="connsiteX0" fmla="*/ 14290 w 20909"/>
                  <a:gd name="connsiteY0" fmla="*/ 34253 h 34323"/>
                  <a:gd name="connsiteX1" fmla="*/ 20892 w 20909"/>
                  <a:gd name="connsiteY1" fmla="*/ 27705 h 34323"/>
                  <a:gd name="connsiteX2" fmla="*/ 20865 w 20909"/>
                  <a:gd name="connsiteY2" fmla="*/ 27130 h 34323"/>
                  <a:gd name="connsiteX3" fmla="*/ 14153 w 20909"/>
                  <a:gd name="connsiteY3" fmla="*/ 20007 h 34323"/>
                  <a:gd name="connsiteX4" fmla="*/ 17578 w 20909"/>
                  <a:gd name="connsiteY4" fmla="*/ 10555 h 34323"/>
                  <a:gd name="connsiteX5" fmla="*/ 14975 w 20909"/>
                  <a:gd name="connsiteY5" fmla="*/ 967 h 34323"/>
                  <a:gd name="connsiteX6" fmla="*/ 5387 w 20909"/>
                  <a:gd name="connsiteY6" fmla="*/ 3337 h 34323"/>
                  <a:gd name="connsiteX7" fmla="*/ 5250 w 20909"/>
                  <a:gd name="connsiteY7" fmla="*/ 3570 h 34323"/>
                  <a:gd name="connsiteX8" fmla="*/ 1825 w 20909"/>
                  <a:gd name="connsiteY8" fmla="*/ 27952 h 34323"/>
                  <a:gd name="connsiteX9" fmla="*/ 14290 w 20909"/>
                  <a:gd name="connsiteY9" fmla="*/ 34253 h 3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09" h="34323">
                    <a:moveTo>
                      <a:pt x="14290" y="34253"/>
                    </a:moveTo>
                    <a:cubicBezTo>
                      <a:pt x="17920" y="34266"/>
                      <a:pt x="20879" y="31335"/>
                      <a:pt x="20892" y="27705"/>
                    </a:cubicBezTo>
                    <a:cubicBezTo>
                      <a:pt x="20892" y="27513"/>
                      <a:pt x="20879" y="27322"/>
                      <a:pt x="20865" y="27130"/>
                    </a:cubicBezTo>
                    <a:cubicBezTo>
                      <a:pt x="20632" y="23445"/>
                      <a:pt x="17810" y="20459"/>
                      <a:pt x="14153" y="20007"/>
                    </a:cubicBezTo>
                    <a:cubicBezTo>
                      <a:pt x="14701" y="16678"/>
                      <a:pt x="15865" y="13473"/>
                      <a:pt x="17578" y="10555"/>
                    </a:cubicBezTo>
                    <a:cubicBezTo>
                      <a:pt x="19454" y="7186"/>
                      <a:pt x="18290" y="2926"/>
                      <a:pt x="14975" y="967"/>
                    </a:cubicBezTo>
                    <a:cubicBezTo>
                      <a:pt x="11674" y="-1033"/>
                      <a:pt x="7373" y="36"/>
                      <a:pt x="5387" y="3337"/>
                    </a:cubicBezTo>
                    <a:cubicBezTo>
                      <a:pt x="5332" y="3419"/>
                      <a:pt x="5291" y="3487"/>
                      <a:pt x="5250" y="3570"/>
                    </a:cubicBezTo>
                    <a:cubicBezTo>
                      <a:pt x="3195" y="7131"/>
                      <a:pt x="-3106" y="19459"/>
                      <a:pt x="1825" y="27952"/>
                    </a:cubicBezTo>
                    <a:cubicBezTo>
                      <a:pt x="4524" y="32170"/>
                      <a:pt x="9291" y="34581"/>
                      <a:pt x="14290" y="3425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8A6D3823-D4D8-4BF3-8A5D-8F1A4700DBD1}"/>
                  </a:ext>
                </a:extLst>
              </p:cNvPr>
              <p:cNvSpPr/>
              <p:nvPr/>
            </p:nvSpPr>
            <p:spPr>
              <a:xfrm>
                <a:off x="10541080" y="2573836"/>
                <a:ext cx="49073" cy="94863"/>
              </a:xfrm>
              <a:custGeom>
                <a:avLst/>
                <a:gdLst>
                  <a:gd name="connsiteX0" fmla="*/ 33243 w 49073"/>
                  <a:gd name="connsiteY0" fmla="*/ 718 h 94863"/>
                  <a:gd name="connsiteX1" fmla="*/ 29106 w 49073"/>
                  <a:gd name="connsiteY1" fmla="*/ 9471 h 94863"/>
                  <a:gd name="connsiteX2" fmla="*/ 29271 w 49073"/>
                  <a:gd name="connsiteY2" fmla="*/ 9896 h 94863"/>
                  <a:gd name="connsiteX3" fmla="*/ 30230 w 49073"/>
                  <a:gd name="connsiteY3" fmla="*/ 62358 h 94863"/>
                  <a:gd name="connsiteX4" fmla="*/ 5300 w 49073"/>
                  <a:gd name="connsiteY4" fmla="*/ 80850 h 94863"/>
                  <a:gd name="connsiteX5" fmla="*/ 191 w 49073"/>
                  <a:gd name="connsiteY5" fmla="*/ 89301 h 94863"/>
                  <a:gd name="connsiteX6" fmla="*/ 232 w 49073"/>
                  <a:gd name="connsiteY6" fmla="*/ 89479 h 94863"/>
                  <a:gd name="connsiteX7" fmla="*/ 7081 w 49073"/>
                  <a:gd name="connsiteY7" fmla="*/ 94822 h 94863"/>
                  <a:gd name="connsiteX8" fmla="*/ 8998 w 49073"/>
                  <a:gd name="connsiteY8" fmla="*/ 94822 h 94863"/>
                  <a:gd name="connsiteX9" fmla="*/ 42969 w 49073"/>
                  <a:gd name="connsiteY9" fmla="*/ 69070 h 94863"/>
                  <a:gd name="connsiteX10" fmla="*/ 42969 w 49073"/>
                  <a:gd name="connsiteY10" fmla="*/ 4964 h 94863"/>
                  <a:gd name="connsiteX11" fmla="*/ 34531 w 49073"/>
                  <a:gd name="connsiteY11" fmla="*/ 211 h 94863"/>
                  <a:gd name="connsiteX12" fmla="*/ 33243 w 49073"/>
                  <a:gd name="connsiteY12" fmla="*/ 718 h 9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9073" h="94863">
                    <a:moveTo>
                      <a:pt x="33243" y="718"/>
                    </a:moveTo>
                    <a:cubicBezTo>
                      <a:pt x="29682" y="1992"/>
                      <a:pt x="27833" y="5910"/>
                      <a:pt x="29106" y="9471"/>
                    </a:cubicBezTo>
                    <a:cubicBezTo>
                      <a:pt x="29161" y="9622"/>
                      <a:pt x="29216" y="9759"/>
                      <a:pt x="29271" y="9896"/>
                    </a:cubicBezTo>
                    <a:cubicBezTo>
                      <a:pt x="29271" y="9896"/>
                      <a:pt x="41188" y="40990"/>
                      <a:pt x="30230" y="62358"/>
                    </a:cubicBezTo>
                    <a:cubicBezTo>
                      <a:pt x="25066" y="71905"/>
                      <a:pt x="15929" y="78672"/>
                      <a:pt x="5300" y="80850"/>
                    </a:cubicBezTo>
                    <a:cubicBezTo>
                      <a:pt x="1547" y="81768"/>
                      <a:pt x="-741" y="85562"/>
                      <a:pt x="191" y="89301"/>
                    </a:cubicBezTo>
                    <a:cubicBezTo>
                      <a:pt x="204" y="89356"/>
                      <a:pt x="218" y="89425"/>
                      <a:pt x="232" y="89479"/>
                    </a:cubicBezTo>
                    <a:cubicBezTo>
                      <a:pt x="1040" y="92602"/>
                      <a:pt x="3848" y="94794"/>
                      <a:pt x="7081" y="94822"/>
                    </a:cubicBezTo>
                    <a:lnTo>
                      <a:pt x="8998" y="94822"/>
                    </a:lnTo>
                    <a:cubicBezTo>
                      <a:pt x="23573" y="91685"/>
                      <a:pt x="36010" y="82261"/>
                      <a:pt x="42969" y="69070"/>
                    </a:cubicBezTo>
                    <a:cubicBezTo>
                      <a:pt x="56667" y="41674"/>
                      <a:pt x="42969" y="6471"/>
                      <a:pt x="42969" y="4964"/>
                    </a:cubicBezTo>
                    <a:cubicBezTo>
                      <a:pt x="41955" y="1321"/>
                      <a:pt x="38175" y="-802"/>
                      <a:pt x="34531" y="211"/>
                    </a:cubicBezTo>
                    <a:cubicBezTo>
                      <a:pt x="34079" y="335"/>
                      <a:pt x="33654" y="513"/>
                      <a:pt x="33243" y="7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991226C4-470A-41DE-840E-A1BC48665681}"/>
                  </a:ext>
                </a:extLst>
              </p:cNvPr>
              <p:cNvSpPr/>
              <p:nvPr/>
            </p:nvSpPr>
            <p:spPr>
              <a:xfrm>
                <a:off x="10698436" y="2459234"/>
                <a:ext cx="103335" cy="121268"/>
              </a:xfrm>
              <a:custGeom>
                <a:avLst/>
                <a:gdLst>
                  <a:gd name="connsiteX0" fmla="*/ 100392 w 103335"/>
                  <a:gd name="connsiteY0" fmla="*/ 90116 h 121268"/>
                  <a:gd name="connsiteX1" fmla="*/ 90886 w 103335"/>
                  <a:gd name="connsiteY1" fmla="*/ 91965 h 121268"/>
                  <a:gd name="connsiteX2" fmla="*/ 90667 w 103335"/>
                  <a:gd name="connsiteY2" fmla="*/ 92307 h 121268"/>
                  <a:gd name="connsiteX3" fmla="*/ 73134 w 103335"/>
                  <a:gd name="connsiteY3" fmla="*/ 107238 h 121268"/>
                  <a:gd name="connsiteX4" fmla="*/ 54231 w 103335"/>
                  <a:gd name="connsiteY4" fmla="*/ 75185 h 121268"/>
                  <a:gd name="connsiteX5" fmla="*/ 91626 w 103335"/>
                  <a:gd name="connsiteY5" fmla="*/ 9984 h 121268"/>
                  <a:gd name="connsiteX6" fmla="*/ 88187 w 103335"/>
                  <a:gd name="connsiteY6" fmla="*/ 725 h 121268"/>
                  <a:gd name="connsiteX7" fmla="*/ 88064 w 103335"/>
                  <a:gd name="connsiteY7" fmla="*/ 670 h 121268"/>
                  <a:gd name="connsiteX8" fmla="*/ 78626 w 103335"/>
                  <a:gd name="connsiteY8" fmla="*/ 4190 h 121268"/>
                  <a:gd name="connsiteX9" fmla="*/ 78613 w 103335"/>
                  <a:gd name="connsiteY9" fmla="*/ 4231 h 121268"/>
                  <a:gd name="connsiteX10" fmla="*/ 49300 w 103335"/>
                  <a:gd name="connsiteY10" fmla="*/ 57241 h 121268"/>
                  <a:gd name="connsiteX11" fmla="*/ 40533 w 103335"/>
                  <a:gd name="connsiteY11" fmla="*/ 6286 h 121268"/>
                  <a:gd name="connsiteX12" fmla="*/ 32726 w 103335"/>
                  <a:gd name="connsiteY12" fmla="*/ -15 h 121268"/>
                  <a:gd name="connsiteX13" fmla="*/ 26425 w 103335"/>
                  <a:gd name="connsiteY13" fmla="*/ 7793 h 121268"/>
                  <a:gd name="connsiteX14" fmla="*/ 38616 w 103335"/>
                  <a:gd name="connsiteY14" fmla="*/ 72446 h 121268"/>
                  <a:gd name="connsiteX15" fmla="*/ 22726 w 103335"/>
                  <a:gd name="connsiteY15" fmla="*/ 91074 h 121268"/>
                  <a:gd name="connsiteX16" fmla="*/ 14507 w 103335"/>
                  <a:gd name="connsiteY16" fmla="*/ 98334 h 121268"/>
                  <a:gd name="connsiteX17" fmla="*/ 17247 w 103335"/>
                  <a:gd name="connsiteY17" fmla="*/ 86828 h 121268"/>
                  <a:gd name="connsiteX18" fmla="*/ 12659 w 103335"/>
                  <a:gd name="connsiteY18" fmla="*/ 77719 h 121268"/>
                  <a:gd name="connsiteX19" fmla="*/ 3549 w 103335"/>
                  <a:gd name="connsiteY19" fmla="*/ 82308 h 121268"/>
                  <a:gd name="connsiteX20" fmla="*/ 5467 w 103335"/>
                  <a:gd name="connsiteY20" fmla="*/ 113265 h 121268"/>
                  <a:gd name="connsiteX21" fmla="*/ 10946 w 103335"/>
                  <a:gd name="connsiteY21" fmla="*/ 114772 h 121268"/>
                  <a:gd name="connsiteX22" fmla="*/ 32589 w 103335"/>
                  <a:gd name="connsiteY22" fmla="*/ 101074 h 121268"/>
                  <a:gd name="connsiteX23" fmla="*/ 43821 w 103335"/>
                  <a:gd name="connsiteY23" fmla="*/ 88609 h 121268"/>
                  <a:gd name="connsiteX24" fmla="*/ 69709 w 103335"/>
                  <a:gd name="connsiteY24" fmla="*/ 121073 h 121268"/>
                  <a:gd name="connsiteX25" fmla="*/ 74230 w 103335"/>
                  <a:gd name="connsiteY25" fmla="*/ 121073 h 121268"/>
                  <a:gd name="connsiteX26" fmla="*/ 102447 w 103335"/>
                  <a:gd name="connsiteY26" fmla="*/ 99293 h 121268"/>
                  <a:gd name="connsiteX27" fmla="*/ 100392 w 103335"/>
                  <a:gd name="connsiteY27" fmla="*/ 90116 h 12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3335" h="121268">
                    <a:moveTo>
                      <a:pt x="100392" y="90116"/>
                    </a:moveTo>
                    <a:cubicBezTo>
                      <a:pt x="97256" y="88006"/>
                      <a:pt x="92995" y="88828"/>
                      <a:pt x="90886" y="91965"/>
                    </a:cubicBezTo>
                    <a:cubicBezTo>
                      <a:pt x="90804" y="92075"/>
                      <a:pt x="90735" y="92184"/>
                      <a:pt x="90667" y="92307"/>
                    </a:cubicBezTo>
                    <a:cubicBezTo>
                      <a:pt x="83818" y="102855"/>
                      <a:pt x="76969" y="108334"/>
                      <a:pt x="73134" y="107238"/>
                    </a:cubicBezTo>
                    <a:cubicBezTo>
                      <a:pt x="66559" y="105731"/>
                      <a:pt x="59436" y="93540"/>
                      <a:pt x="54231" y="75185"/>
                    </a:cubicBezTo>
                    <a:cubicBezTo>
                      <a:pt x="68573" y="54584"/>
                      <a:pt x="81079" y="32763"/>
                      <a:pt x="91626" y="9984"/>
                    </a:cubicBezTo>
                    <a:cubicBezTo>
                      <a:pt x="93228" y="6478"/>
                      <a:pt x="91694" y="2327"/>
                      <a:pt x="88187" y="725"/>
                    </a:cubicBezTo>
                    <a:cubicBezTo>
                      <a:pt x="88146" y="711"/>
                      <a:pt x="88105" y="683"/>
                      <a:pt x="88064" y="670"/>
                    </a:cubicBezTo>
                    <a:cubicBezTo>
                      <a:pt x="84489" y="-960"/>
                      <a:pt x="80257" y="615"/>
                      <a:pt x="78626" y="4190"/>
                    </a:cubicBezTo>
                    <a:cubicBezTo>
                      <a:pt x="78626" y="4204"/>
                      <a:pt x="78613" y="4217"/>
                      <a:pt x="78613" y="4231"/>
                    </a:cubicBezTo>
                    <a:cubicBezTo>
                      <a:pt x="70079" y="22559"/>
                      <a:pt x="60285" y="40270"/>
                      <a:pt x="49300" y="57241"/>
                    </a:cubicBezTo>
                    <a:cubicBezTo>
                      <a:pt x="45286" y="40461"/>
                      <a:pt x="42355" y="23449"/>
                      <a:pt x="40533" y="6286"/>
                    </a:cubicBezTo>
                    <a:cubicBezTo>
                      <a:pt x="40040" y="2437"/>
                      <a:pt x="36588" y="-344"/>
                      <a:pt x="32726" y="-15"/>
                    </a:cubicBezTo>
                    <a:cubicBezTo>
                      <a:pt x="28836" y="409"/>
                      <a:pt x="26027" y="3902"/>
                      <a:pt x="26425" y="7793"/>
                    </a:cubicBezTo>
                    <a:cubicBezTo>
                      <a:pt x="28712" y="29640"/>
                      <a:pt x="32794" y="51269"/>
                      <a:pt x="38616" y="72446"/>
                    </a:cubicBezTo>
                    <a:cubicBezTo>
                      <a:pt x="33753" y="79007"/>
                      <a:pt x="28438" y="85239"/>
                      <a:pt x="22726" y="91074"/>
                    </a:cubicBezTo>
                    <a:cubicBezTo>
                      <a:pt x="20151" y="93677"/>
                      <a:pt x="17398" y="96102"/>
                      <a:pt x="14507" y="98334"/>
                    </a:cubicBezTo>
                    <a:cubicBezTo>
                      <a:pt x="15096" y="94430"/>
                      <a:pt x="16014" y="90581"/>
                      <a:pt x="17247" y="86828"/>
                    </a:cubicBezTo>
                    <a:cubicBezTo>
                      <a:pt x="18494" y="83048"/>
                      <a:pt x="16439" y="78966"/>
                      <a:pt x="12659" y="77719"/>
                    </a:cubicBezTo>
                    <a:cubicBezTo>
                      <a:pt x="8878" y="76473"/>
                      <a:pt x="4796" y="78527"/>
                      <a:pt x="3549" y="82308"/>
                    </a:cubicBezTo>
                    <a:cubicBezTo>
                      <a:pt x="-149" y="93540"/>
                      <a:pt x="-2888" y="108060"/>
                      <a:pt x="5467" y="113265"/>
                    </a:cubicBezTo>
                    <a:cubicBezTo>
                      <a:pt x="7111" y="114292"/>
                      <a:pt x="9015" y="114813"/>
                      <a:pt x="10946" y="114772"/>
                    </a:cubicBezTo>
                    <a:cubicBezTo>
                      <a:pt x="19548" y="112881"/>
                      <a:pt x="27205" y="108032"/>
                      <a:pt x="32589" y="101074"/>
                    </a:cubicBezTo>
                    <a:cubicBezTo>
                      <a:pt x="36424" y="97239"/>
                      <a:pt x="40123" y="92992"/>
                      <a:pt x="43821" y="88609"/>
                    </a:cubicBezTo>
                    <a:cubicBezTo>
                      <a:pt x="50259" y="105320"/>
                      <a:pt x="58751" y="118470"/>
                      <a:pt x="69709" y="121073"/>
                    </a:cubicBezTo>
                    <a:cubicBezTo>
                      <a:pt x="71202" y="121278"/>
                      <a:pt x="72723" y="121278"/>
                      <a:pt x="74230" y="121073"/>
                    </a:cubicBezTo>
                    <a:cubicBezTo>
                      <a:pt x="83681" y="121073"/>
                      <a:pt x="93133" y="113813"/>
                      <a:pt x="102447" y="99293"/>
                    </a:cubicBezTo>
                    <a:cubicBezTo>
                      <a:pt x="104159" y="96156"/>
                      <a:pt x="103283" y="92225"/>
                      <a:pt x="100392" y="9011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CD37C2C6-4011-4E45-A7F7-AD67C072D82A}"/>
                  </a:ext>
                </a:extLst>
              </p:cNvPr>
              <p:cNvSpPr/>
              <p:nvPr/>
            </p:nvSpPr>
            <p:spPr>
              <a:xfrm>
                <a:off x="10836754" y="2457503"/>
                <a:ext cx="194222" cy="288046"/>
              </a:xfrm>
              <a:custGeom>
                <a:avLst/>
                <a:gdLst>
                  <a:gd name="connsiteX0" fmla="*/ 142336 w 194222"/>
                  <a:gd name="connsiteY0" fmla="*/ 2264 h 288046"/>
                  <a:gd name="connsiteX1" fmla="*/ 105490 w 194222"/>
                  <a:gd name="connsiteY1" fmla="*/ 82396 h 288046"/>
                  <a:gd name="connsiteX2" fmla="*/ 104120 w 194222"/>
                  <a:gd name="connsiteY2" fmla="*/ 82396 h 288046"/>
                  <a:gd name="connsiteX3" fmla="*/ 101243 w 194222"/>
                  <a:gd name="connsiteY3" fmla="*/ 91984 h 288046"/>
                  <a:gd name="connsiteX4" fmla="*/ 103983 w 194222"/>
                  <a:gd name="connsiteY4" fmla="*/ 96367 h 288046"/>
                  <a:gd name="connsiteX5" fmla="*/ 100011 w 194222"/>
                  <a:gd name="connsiteY5" fmla="*/ 158829 h 288046"/>
                  <a:gd name="connsiteX6" fmla="*/ 97545 w 194222"/>
                  <a:gd name="connsiteY6" fmla="*/ 202936 h 288046"/>
                  <a:gd name="connsiteX7" fmla="*/ 57273 w 194222"/>
                  <a:gd name="connsiteY7" fmla="*/ 273342 h 288046"/>
                  <a:gd name="connsiteX8" fmla="*/ 13715 w 194222"/>
                  <a:gd name="connsiteY8" fmla="*/ 235262 h 288046"/>
                  <a:gd name="connsiteX9" fmla="*/ 4469 w 194222"/>
                  <a:gd name="connsiteY9" fmla="*/ 231262 h 288046"/>
                  <a:gd name="connsiteX10" fmla="*/ 4400 w 194222"/>
                  <a:gd name="connsiteY10" fmla="*/ 231290 h 288046"/>
                  <a:gd name="connsiteX11" fmla="*/ 428 w 194222"/>
                  <a:gd name="connsiteY11" fmla="*/ 240467 h 288046"/>
                  <a:gd name="connsiteX12" fmla="*/ 53164 w 194222"/>
                  <a:gd name="connsiteY12" fmla="*/ 287861 h 288046"/>
                  <a:gd name="connsiteX13" fmla="*/ 59465 w 194222"/>
                  <a:gd name="connsiteY13" fmla="*/ 287861 h 288046"/>
                  <a:gd name="connsiteX14" fmla="*/ 111790 w 194222"/>
                  <a:gd name="connsiteY14" fmla="*/ 204442 h 288046"/>
                  <a:gd name="connsiteX15" fmla="*/ 114256 w 194222"/>
                  <a:gd name="connsiteY15" fmla="*/ 160062 h 288046"/>
                  <a:gd name="connsiteX16" fmla="*/ 117133 w 194222"/>
                  <a:gd name="connsiteY16" fmla="*/ 110476 h 288046"/>
                  <a:gd name="connsiteX17" fmla="*/ 133707 w 194222"/>
                  <a:gd name="connsiteY17" fmla="*/ 117736 h 288046"/>
                  <a:gd name="connsiteX18" fmla="*/ 172608 w 194222"/>
                  <a:gd name="connsiteY18" fmla="*/ 103079 h 288046"/>
                  <a:gd name="connsiteX19" fmla="*/ 184662 w 194222"/>
                  <a:gd name="connsiteY19" fmla="*/ 18290 h 288046"/>
                  <a:gd name="connsiteX20" fmla="*/ 142336 w 194222"/>
                  <a:gd name="connsiteY20" fmla="*/ 2264 h 288046"/>
                  <a:gd name="connsiteX21" fmla="*/ 163020 w 194222"/>
                  <a:gd name="connsiteY21" fmla="*/ 92532 h 288046"/>
                  <a:gd name="connsiteX22" fmla="*/ 135624 w 194222"/>
                  <a:gd name="connsiteY22" fmla="*/ 103764 h 288046"/>
                  <a:gd name="connsiteX23" fmla="*/ 118091 w 194222"/>
                  <a:gd name="connsiteY23" fmla="*/ 92669 h 288046"/>
                  <a:gd name="connsiteX24" fmla="*/ 146856 w 194222"/>
                  <a:gd name="connsiteY24" fmla="*/ 15414 h 288046"/>
                  <a:gd name="connsiteX25" fmla="*/ 172060 w 194222"/>
                  <a:gd name="connsiteY25" fmla="*/ 25824 h 288046"/>
                  <a:gd name="connsiteX26" fmla="*/ 163020 w 194222"/>
                  <a:gd name="connsiteY26" fmla="*/ 92532 h 288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94222" h="288046">
                    <a:moveTo>
                      <a:pt x="142336" y="2264"/>
                    </a:moveTo>
                    <a:cubicBezTo>
                      <a:pt x="120009" y="10757"/>
                      <a:pt x="110421" y="41851"/>
                      <a:pt x="105490" y="82396"/>
                    </a:cubicBezTo>
                    <a:lnTo>
                      <a:pt x="104120" y="82396"/>
                    </a:lnTo>
                    <a:cubicBezTo>
                      <a:pt x="100695" y="84272"/>
                      <a:pt x="99421" y="88546"/>
                      <a:pt x="101243" y="91984"/>
                    </a:cubicBezTo>
                    <a:cubicBezTo>
                      <a:pt x="101243" y="91984"/>
                      <a:pt x="102339" y="93902"/>
                      <a:pt x="103983" y="96367"/>
                    </a:cubicBezTo>
                    <a:cubicBezTo>
                      <a:pt x="102202" y="115955"/>
                      <a:pt x="101106" y="137461"/>
                      <a:pt x="100011" y="158829"/>
                    </a:cubicBezTo>
                    <a:cubicBezTo>
                      <a:pt x="99325" y="173622"/>
                      <a:pt x="98504" y="188553"/>
                      <a:pt x="97545" y="202936"/>
                    </a:cubicBezTo>
                    <a:cubicBezTo>
                      <a:pt x="94531" y="247727"/>
                      <a:pt x="75081" y="270465"/>
                      <a:pt x="57273" y="273342"/>
                    </a:cubicBezTo>
                    <a:cubicBezTo>
                      <a:pt x="39466" y="276218"/>
                      <a:pt x="24262" y="261699"/>
                      <a:pt x="13715" y="235262"/>
                    </a:cubicBezTo>
                    <a:cubicBezTo>
                      <a:pt x="12263" y="231605"/>
                      <a:pt x="8126" y="229811"/>
                      <a:pt x="4469" y="231262"/>
                    </a:cubicBezTo>
                    <a:cubicBezTo>
                      <a:pt x="4441" y="231276"/>
                      <a:pt x="4428" y="231276"/>
                      <a:pt x="4400" y="231290"/>
                    </a:cubicBezTo>
                    <a:cubicBezTo>
                      <a:pt x="839" y="232810"/>
                      <a:pt x="-901" y="236837"/>
                      <a:pt x="428" y="240467"/>
                    </a:cubicBezTo>
                    <a:cubicBezTo>
                      <a:pt x="12482" y="270602"/>
                      <a:pt x="31933" y="287861"/>
                      <a:pt x="53164" y="287861"/>
                    </a:cubicBezTo>
                    <a:cubicBezTo>
                      <a:pt x="55260" y="288053"/>
                      <a:pt x="57369" y="288053"/>
                      <a:pt x="59465" y="287861"/>
                    </a:cubicBezTo>
                    <a:cubicBezTo>
                      <a:pt x="87546" y="283478"/>
                      <a:pt x="108640" y="249919"/>
                      <a:pt x="111790" y="204442"/>
                    </a:cubicBezTo>
                    <a:cubicBezTo>
                      <a:pt x="112749" y="189923"/>
                      <a:pt x="113434" y="174992"/>
                      <a:pt x="114256" y="160062"/>
                    </a:cubicBezTo>
                    <a:cubicBezTo>
                      <a:pt x="115078" y="145131"/>
                      <a:pt x="115900" y="126502"/>
                      <a:pt x="117133" y="110476"/>
                    </a:cubicBezTo>
                    <a:cubicBezTo>
                      <a:pt x="121995" y="114188"/>
                      <a:pt x="127680" y="116681"/>
                      <a:pt x="133707" y="117736"/>
                    </a:cubicBezTo>
                    <a:cubicBezTo>
                      <a:pt x="148267" y="119338"/>
                      <a:pt x="162718" y="113900"/>
                      <a:pt x="172608" y="103079"/>
                    </a:cubicBezTo>
                    <a:cubicBezTo>
                      <a:pt x="195976" y="81122"/>
                      <a:pt x="200990" y="45891"/>
                      <a:pt x="184662" y="18290"/>
                    </a:cubicBezTo>
                    <a:cubicBezTo>
                      <a:pt x="176731" y="2908"/>
                      <a:pt x="158472" y="-4009"/>
                      <a:pt x="142336" y="2264"/>
                    </a:cubicBezTo>
                    <a:close/>
                    <a:moveTo>
                      <a:pt x="163020" y="92532"/>
                    </a:moveTo>
                    <a:cubicBezTo>
                      <a:pt x="156198" y="100422"/>
                      <a:pt x="146021" y="104600"/>
                      <a:pt x="135624" y="103764"/>
                    </a:cubicBezTo>
                    <a:cubicBezTo>
                      <a:pt x="128666" y="102230"/>
                      <a:pt x="122461" y="98299"/>
                      <a:pt x="118091" y="92669"/>
                    </a:cubicBezTo>
                    <a:cubicBezTo>
                      <a:pt x="122064" y="53357"/>
                      <a:pt x="129597" y="22126"/>
                      <a:pt x="146856" y="15414"/>
                    </a:cubicBezTo>
                    <a:cubicBezTo>
                      <a:pt x="156678" y="11935"/>
                      <a:pt x="167554" y="16428"/>
                      <a:pt x="172060" y="25824"/>
                    </a:cubicBezTo>
                    <a:cubicBezTo>
                      <a:pt x="184676" y="47508"/>
                      <a:pt x="180950" y="74985"/>
                      <a:pt x="163020" y="9253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D3411AEB-383E-4728-A4BF-F50D40EB1378}"/>
                  </a:ext>
                </a:extLst>
              </p:cNvPr>
              <p:cNvSpPr/>
              <p:nvPr/>
            </p:nvSpPr>
            <p:spPr>
              <a:xfrm>
                <a:off x="11124825" y="2556925"/>
                <a:ext cx="93208" cy="140949"/>
              </a:xfrm>
              <a:custGeom>
                <a:avLst/>
                <a:gdLst>
                  <a:gd name="connsiteX0" fmla="*/ 47540 w 93208"/>
                  <a:gd name="connsiteY0" fmla="*/ 65707 h 140949"/>
                  <a:gd name="connsiteX1" fmla="*/ 47540 w 93208"/>
                  <a:gd name="connsiteY1" fmla="*/ 139812 h 140949"/>
                  <a:gd name="connsiteX2" fmla="*/ 51924 w 93208"/>
                  <a:gd name="connsiteY2" fmla="*/ 140908 h 140949"/>
                  <a:gd name="connsiteX3" fmla="*/ 62471 w 93208"/>
                  <a:gd name="connsiteY3" fmla="*/ 135429 h 140949"/>
                  <a:gd name="connsiteX4" fmla="*/ 91784 w 93208"/>
                  <a:gd name="connsiteY4" fmla="*/ 103102 h 140949"/>
                  <a:gd name="connsiteX5" fmla="*/ 90318 w 93208"/>
                  <a:gd name="connsiteY5" fmla="*/ 93130 h 140949"/>
                  <a:gd name="connsiteX6" fmla="*/ 90277 w 93208"/>
                  <a:gd name="connsiteY6" fmla="*/ 93103 h 140949"/>
                  <a:gd name="connsiteX7" fmla="*/ 80497 w 93208"/>
                  <a:gd name="connsiteY7" fmla="*/ 94500 h 140949"/>
                  <a:gd name="connsiteX8" fmla="*/ 80415 w 93208"/>
                  <a:gd name="connsiteY8" fmla="*/ 94610 h 140949"/>
                  <a:gd name="connsiteX9" fmla="*/ 54937 w 93208"/>
                  <a:gd name="connsiteY9" fmla="*/ 122827 h 140949"/>
                  <a:gd name="connsiteX10" fmla="*/ 61375 w 93208"/>
                  <a:gd name="connsiteY10" fmla="*/ 68036 h 140949"/>
                  <a:gd name="connsiteX11" fmla="*/ 67265 w 93208"/>
                  <a:gd name="connsiteY11" fmla="*/ 25162 h 140949"/>
                  <a:gd name="connsiteX12" fmla="*/ 60416 w 93208"/>
                  <a:gd name="connsiteY12" fmla="*/ 5027 h 140949"/>
                  <a:gd name="connsiteX13" fmla="*/ 14529 w 93208"/>
                  <a:gd name="connsiteY13" fmla="*/ 74611 h 140949"/>
                  <a:gd name="connsiteX14" fmla="*/ 15761 w 93208"/>
                  <a:gd name="connsiteY14" fmla="*/ 7355 h 140949"/>
                  <a:gd name="connsiteX15" fmla="*/ 8776 w 93208"/>
                  <a:gd name="connsiteY15" fmla="*/ -42 h 140949"/>
                  <a:gd name="connsiteX16" fmla="*/ 1516 w 93208"/>
                  <a:gd name="connsiteY16" fmla="*/ 6944 h 140949"/>
                  <a:gd name="connsiteX17" fmla="*/ 6995 w 93208"/>
                  <a:gd name="connsiteY17" fmla="*/ 115019 h 140949"/>
                  <a:gd name="connsiteX18" fmla="*/ 15351 w 93208"/>
                  <a:gd name="connsiteY18" fmla="*/ 109814 h 140949"/>
                  <a:gd name="connsiteX19" fmla="*/ 52335 w 93208"/>
                  <a:gd name="connsiteY19" fmla="*/ 30915 h 140949"/>
                  <a:gd name="connsiteX20" fmla="*/ 47540 w 93208"/>
                  <a:gd name="connsiteY20" fmla="*/ 65707 h 140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3208" h="140949">
                    <a:moveTo>
                      <a:pt x="47540" y="65707"/>
                    </a:moveTo>
                    <a:cubicBezTo>
                      <a:pt x="39732" y="117622"/>
                      <a:pt x="38089" y="134196"/>
                      <a:pt x="47540" y="139812"/>
                    </a:cubicBezTo>
                    <a:cubicBezTo>
                      <a:pt x="48910" y="140497"/>
                      <a:pt x="50403" y="140867"/>
                      <a:pt x="51924" y="140908"/>
                    </a:cubicBezTo>
                    <a:cubicBezTo>
                      <a:pt x="56019" y="140538"/>
                      <a:pt x="59813" y="138579"/>
                      <a:pt x="62471" y="135429"/>
                    </a:cubicBezTo>
                    <a:cubicBezTo>
                      <a:pt x="72840" y="125210"/>
                      <a:pt x="82634" y="114430"/>
                      <a:pt x="91784" y="103102"/>
                    </a:cubicBezTo>
                    <a:cubicBezTo>
                      <a:pt x="94126" y="99952"/>
                      <a:pt x="93482" y="95486"/>
                      <a:pt x="90318" y="93130"/>
                    </a:cubicBezTo>
                    <a:cubicBezTo>
                      <a:pt x="90305" y="93130"/>
                      <a:pt x="90291" y="93117"/>
                      <a:pt x="90277" y="93103"/>
                    </a:cubicBezTo>
                    <a:cubicBezTo>
                      <a:pt x="87195" y="90788"/>
                      <a:pt x="82812" y="91418"/>
                      <a:pt x="80497" y="94500"/>
                    </a:cubicBezTo>
                    <a:cubicBezTo>
                      <a:pt x="80469" y="94541"/>
                      <a:pt x="80442" y="94568"/>
                      <a:pt x="80415" y="94610"/>
                    </a:cubicBezTo>
                    <a:cubicBezTo>
                      <a:pt x="72402" y="104445"/>
                      <a:pt x="63909" y="113855"/>
                      <a:pt x="54937" y="122827"/>
                    </a:cubicBezTo>
                    <a:cubicBezTo>
                      <a:pt x="55992" y="104458"/>
                      <a:pt x="58143" y="86158"/>
                      <a:pt x="61375" y="68036"/>
                    </a:cubicBezTo>
                    <a:cubicBezTo>
                      <a:pt x="63567" y="53517"/>
                      <a:pt x="65758" y="38586"/>
                      <a:pt x="67265" y="25162"/>
                    </a:cubicBezTo>
                    <a:cubicBezTo>
                      <a:pt x="67950" y="18861"/>
                      <a:pt x="69320" y="7081"/>
                      <a:pt x="60416" y="5027"/>
                    </a:cubicBezTo>
                    <a:cubicBezTo>
                      <a:pt x="48362" y="2287"/>
                      <a:pt x="27816" y="44202"/>
                      <a:pt x="14529" y="74611"/>
                    </a:cubicBezTo>
                    <a:cubicBezTo>
                      <a:pt x="14529" y="55571"/>
                      <a:pt x="14529" y="30641"/>
                      <a:pt x="15761" y="7355"/>
                    </a:cubicBezTo>
                    <a:cubicBezTo>
                      <a:pt x="15844" y="3397"/>
                      <a:pt x="12735" y="109"/>
                      <a:pt x="8776" y="-42"/>
                    </a:cubicBezTo>
                    <a:cubicBezTo>
                      <a:pt x="4954" y="150"/>
                      <a:pt x="1859" y="3136"/>
                      <a:pt x="1516" y="6944"/>
                    </a:cubicBezTo>
                    <a:cubicBezTo>
                      <a:pt x="-1361" y="113649"/>
                      <a:pt x="-539" y="113786"/>
                      <a:pt x="6995" y="115019"/>
                    </a:cubicBezTo>
                    <a:cubicBezTo>
                      <a:pt x="10666" y="115485"/>
                      <a:pt x="14145" y="113307"/>
                      <a:pt x="15351" y="109814"/>
                    </a:cubicBezTo>
                    <a:cubicBezTo>
                      <a:pt x="26158" y="82830"/>
                      <a:pt x="38500" y="56475"/>
                      <a:pt x="52335" y="30915"/>
                    </a:cubicBezTo>
                    <a:cubicBezTo>
                      <a:pt x="51238" y="42010"/>
                      <a:pt x="49732" y="54064"/>
                      <a:pt x="47540" y="657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86E5916-51DC-4660-A74D-961C1C52233A}"/>
                  </a:ext>
                </a:extLst>
              </p:cNvPr>
              <p:cNvSpPr/>
              <p:nvPr/>
            </p:nvSpPr>
            <p:spPr>
              <a:xfrm>
                <a:off x="11155591" y="2535377"/>
                <a:ext cx="324305" cy="315950"/>
              </a:xfrm>
              <a:custGeom>
                <a:avLst/>
                <a:gdLst>
                  <a:gd name="connsiteX0" fmla="*/ 296618 w 324305"/>
                  <a:gd name="connsiteY0" fmla="*/ 5481 h 315950"/>
                  <a:gd name="connsiteX1" fmla="*/ 228130 w 324305"/>
                  <a:gd name="connsiteY1" fmla="*/ 21370 h 315950"/>
                  <a:gd name="connsiteX2" fmla="*/ 151423 w 324305"/>
                  <a:gd name="connsiteY2" fmla="*/ 14110 h 315950"/>
                  <a:gd name="connsiteX3" fmla="*/ 131287 w 324305"/>
                  <a:gd name="connsiteY3" fmla="*/ 10001 h 315950"/>
                  <a:gd name="connsiteX4" fmla="*/ 113754 w 324305"/>
                  <a:gd name="connsiteY4" fmla="*/ 14658 h 315950"/>
                  <a:gd name="connsiteX5" fmla="*/ 104029 w 324305"/>
                  <a:gd name="connsiteY5" fmla="*/ 71093 h 315950"/>
                  <a:gd name="connsiteX6" fmla="*/ 103344 w 324305"/>
                  <a:gd name="connsiteY6" fmla="*/ 114378 h 315950"/>
                  <a:gd name="connsiteX7" fmla="*/ 42115 w 324305"/>
                  <a:gd name="connsiteY7" fmla="*/ 298064 h 315950"/>
                  <a:gd name="connsiteX8" fmla="*/ 40334 w 324305"/>
                  <a:gd name="connsiteY8" fmla="*/ 270668 h 315950"/>
                  <a:gd name="connsiteX9" fmla="*/ 37047 w 324305"/>
                  <a:gd name="connsiteY9" fmla="*/ 228342 h 315950"/>
                  <a:gd name="connsiteX10" fmla="*/ 21295 w 324305"/>
                  <a:gd name="connsiteY10" fmla="*/ 200947 h 315950"/>
                  <a:gd name="connsiteX11" fmla="*/ 1433 w 324305"/>
                  <a:gd name="connsiteY11" fmla="*/ 210399 h 315950"/>
                  <a:gd name="connsiteX12" fmla="*/ 2720 w 324305"/>
                  <a:gd name="connsiteY12" fmla="*/ 220192 h 315950"/>
                  <a:gd name="connsiteX13" fmla="*/ 2803 w 324305"/>
                  <a:gd name="connsiteY13" fmla="*/ 220261 h 315950"/>
                  <a:gd name="connsiteX14" fmla="*/ 12802 w 324305"/>
                  <a:gd name="connsiteY14" fmla="*/ 219028 h 315950"/>
                  <a:gd name="connsiteX15" fmla="*/ 12802 w 324305"/>
                  <a:gd name="connsiteY15" fmla="*/ 219028 h 315950"/>
                  <a:gd name="connsiteX16" fmla="*/ 17733 w 324305"/>
                  <a:gd name="connsiteY16" fmla="*/ 214782 h 315950"/>
                  <a:gd name="connsiteX17" fmla="*/ 23075 w 324305"/>
                  <a:gd name="connsiteY17" fmla="*/ 230123 h 315950"/>
                  <a:gd name="connsiteX18" fmla="*/ 26089 w 324305"/>
                  <a:gd name="connsiteY18" fmla="*/ 271216 h 315950"/>
                  <a:gd name="connsiteX19" fmla="*/ 36773 w 324305"/>
                  <a:gd name="connsiteY19" fmla="*/ 315734 h 315950"/>
                  <a:gd name="connsiteX20" fmla="*/ 40334 w 324305"/>
                  <a:gd name="connsiteY20" fmla="*/ 315734 h 315950"/>
                  <a:gd name="connsiteX21" fmla="*/ 49375 w 324305"/>
                  <a:gd name="connsiteY21" fmla="*/ 311214 h 315950"/>
                  <a:gd name="connsiteX22" fmla="*/ 117863 w 324305"/>
                  <a:gd name="connsiteY22" fmla="*/ 114241 h 315950"/>
                  <a:gd name="connsiteX23" fmla="*/ 118685 w 324305"/>
                  <a:gd name="connsiteY23" fmla="*/ 70408 h 315950"/>
                  <a:gd name="connsiteX24" fmla="*/ 123753 w 324305"/>
                  <a:gd name="connsiteY24" fmla="*/ 24521 h 315950"/>
                  <a:gd name="connsiteX25" fmla="*/ 130054 w 324305"/>
                  <a:gd name="connsiteY25" fmla="*/ 23425 h 315950"/>
                  <a:gd name="connsiteX26" fmla="*/ 147999 w 324305"/>
                  <a:gd name="connsiteY26" fmla="*/ 27123 h 315950"/>
                  <a:gd name="connsiteX27" fmla="*/ 228541 w 324305"/>
                  <a:gd name="connsiteY27" fmla="*/ 34931 h 315950"/>
                  <a:gd name="connsiteX28" fmla="*/ 303467 w 324305"/>
                  <a:gd name="connsiteY28" fmla="*/ 17672 h 315950"/>
                  <a:gd name="connsiteX29" fmla="*/ 310042 w 324305"/>
                  <a:gd name="connsiteY29" fmla="*/ 14658 h 315950"/>
                  <a:gd name="connsiteX30" fmla="*/ 310042 w 324305"/>
                  <a:gd name="connsiteY30" fmla="*/ 22055 h 315950"/>
                  <a:gd name="connsiteX31" fmla="*/ 307166 w 324305"/>
                  <a:gd name="connsiteY31" fmla="*/ 96160 h 315950"/>
                  <a:gd name="connsiteX32" fmla="*/ 313741 w 324305"/>
                  <a:gd name="connsiteY32" fmla="*/ 103830 h 315950"/>
                  <a:gd name="connsiteX33" fmla="*/ 321411 w 324305"/>
                  <a:gd name="connsiteY33" fmla="*/ 97255 h 315950"/>
                  <a:gd name="connsiteX34" fmla="*/ 324288 w 324305"/>
                  <a:gd name="connsiteY34" fmla="*/ 22055 h 315950"/>
                  <a:gd name="connsiteX35" fmla="*/ 317850 w 324305"/>
                  <a:gd name="connsiteY35" fmla="*/ 1508 h 315950"/>
                  <a:gd name="connsiteX36" fmla="*/ 296618 w 324305"/>
                  <a:gd name="connsiteY36" fmla="*/ 5481 h 315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24305" h="315950">
                    <a:moveTo>
                      <a:pt x="296618" y="5481"/>
                    </a:moveTo>
                    <a:cubicBezTo>
                      <a:pt x="275414" y="16233"/>
                      <a:pt x="251909" y="21699"/>
                      <a:pt x="228130" y="21370"/>
                    </a:cubicBezTo>
                    <a:cubicBezTo>
                      <a:pt x="202337" y="22987"/>
                      <a:pt x="176449" y="20535"/>
                      <a:pt x="151423" y="14110"/>
                    </a:cubicBezTo>
                    <a:cubicBezTo>
                      <a:pt x="144848" y="12138"/>
                      <a:pt x="138109" y="10768"/>
                      <a:pt x="131287" y="10001"/>
                    </a:cubicBezTo>
                    <a:cubicBezTo>
                      <a:pt x="125041" y="8878"/>
                      <a:pt x="118617" y="10576"/>
                      <a:pt x="113754" y="14658"/>
                    </a:cubicBezTo>
                    <a:cubicBezTo>
                      <a:pt x="104029" y="23425"/>
                      <a:pt x="104029" y="42054"/>
                      <a:pt x="104029" y="71093"/>
                    </a:cubicBezTo>
                    <a:cubicBezTo>
                      <a:pt x="104029" y="83558"/>
                      <a:pt x="104029" y="98488"/>
                      <a:pt x="103344" y="114378"/>
                    </a:cubicBezTo>
                    <a:cubicBezTo>
                      <a:pt x="100604" y="174648"/>
                      <a:pt x="58963" y="273271"/>
                      <a:pt x="42115" y="298064"/>
                    </a:cubicBezTo>
                    <a:cubicBezTo>
                      <a:pt x="41156" y="291078"/>
                      <a:pt x="40608" y="279709"/>
                      <a:pt x="40334" y="270668"/>
                    </a:cubicBezTo>
                    <a:cubicBezTo>
                      <a:pt x="39992" y="256505"/>
                      <a:pt x="38896" y="242383"/>
                      <a:pt x="37047" y="228342"/>
                    </a:cubicBezTo>
                    <a:cubicBezTo>
                      <a:pt x="36088" y="222452"/>
                      <a:pt x="33348" y="204372"/>
                      <a:pt x="21295" y="200947"/>
                    </a:cubicBezTo>
                    <a:cubicBezTo>
                      <a:pt x="9241" y="197523"/>
                      <a:pt x="2255" y="209166"/>
                      <a:pt x="1433" y="210399"/>
                    </a:cubicBezTo>
                    <a:cubicBezTo>
                      <a:pt x="-923" y="213453"/>
                      <a:pt x="-348" y="217850"/>
                      <a:pt x="2720" y="220192"/>
                    </a:cubicBezTo>
                    <a:cubicBezTo>
                      <a:pt x="2748" y="220220"/>
                      <a:pt x="2775" y="220234"/>
                      <a:pt x="2803" y="220261"/>
                    </a:cubicBezTo>
                    <a:cubicBezTo>
                      <a:pt x="5898" y="222685"/>
                      <a:pt x="10377" y="222137"/>
                      <a:pt x="12802" y="219028"/>
                    </a:cubicBezTo>
                    <a:cubicBezTo>
                      <a:pt x="12802" y="219028"/>
                      <a:pt x="12802" y="219028"/>
                      <a:pt x="12802" y="219028"/>
                    </a:cubicBezTo>
                    <a:cubicBezTo>
                      <a:pt x="14035" y="217193"/>
                      <a:pt x="15733" y="215727"/>
                      <a:pt x="17733" y="214782"/>
                    </a:cubicBezTo>
                    <a:cubicBezTo>
                      <a:pt x="17733" y="214782"/>
                      <a:pt x="21021" y="216699"/>
                      <a:pt x="23075" y="230123"/>
                    </a:cubicBezTo>
                    <a:cubicBezTo>
                      <a:pt x="24801" y="243752"/>
                      <a:pt x="25801" y="257478"/>
                      <a:pt x="26089" y="271216"/>
                    </a:cubicBezTo>
                    <a:cubicBezTo>
                      <a:pt x="27185" y="299571"/>
                      <a:pt x="28144" y="312310"/>
                      <a:pt x="36773" y="315734"/>
                    </a:cubicBezTo>
                    <a:cubicBezTo>
                      <a:pt x="37951" y="315967"/>
                      <a:pt x="39156" y="315967"/>
                      <a:pt x="40334" y="315734"/>
                    </a:cubicBezTo>
                    <a:cubicBezTo>
                      <a:pt x="43841" y="315528"/>
                      <a:pt x="47101" y="313885"/>
                      <a:pt x="49375" y="311214"/>
                    </a:cubicBezTo>
                    <a:cubicBezTo>
                      <a:pt x="65401" y="295187"/>
                      <a:pt x="114576" y="180538"/>
                      <a:pt x="117863" y="114241"/>
                    </a:cubicBezTo>
                    <a:cubicBezTo>
                      <a:pt x="118685" y="97529"/>
                      <a:pt x="118685" y="83147"/>
                      <a:pt x="118685" y="70408"/>
                    </a:cubicBezTo>
                    <a:cubicBezTo>
                      <a:pt x="118685" y="48218"/>
                      <a:pt x="118685" y="29315"/>
                      <a:pt x="123753" y="24521"/>
                    </a:cubicBezTo>
                    <a:cubicBezTo>
                      <a:pt x="123753" y="24521"/>
                      <a:pt x="125534" y="22877"/>
                      <a:pt x="130054" y="23425"/>
                    </a:cubicBezTo>
                    <a:cubicBezTo>
                      <a:pt x="136136" y="24123"/>
                      <a:pt x="142136" y="25356"/>
                      <a:pt x="147999" y="27123"/>
                    </a:cubicBezTo>
                    <a:cubicBezTo>
                      <a:pt x="174271" y="33958"/>
                      <a:pt x="201447" y="36588"/>
                      <a:pt x="228541" y="34931"/>
                    </a:cubicBezTo>
                    <a:cubicBezTo>
                      <a:pt x="254539" y="35301"/>
                      <a:pt x="280250" y="29383"/>
                      <a:pt x="303467" y="17672"/>
                    </a:cubicBezTo>
                    <a:lnTo>
                      <a:pt x="310042" y="14658"/>
                    </a:lnTo>
                    <a:cubicBezTo>
                      <a:pt x="310042" y="16165"/>
                      <a:pt x="310042" y="18494"/>
                      <a:pt x="310042" y="22055"/>
                    </a:cubicBezTo>
                    <a:cubicBezTo>
                      <a:pt x="310042" y="58765"/>
                      <a:pt x="307303" y="95749"/>
                      <a:pt x="307166" y="96160"/>
                    </a:cubicBezTo>
                    <a:cubicBezTo>
                      <a:pt x="306933" y="100077"/>
                      <a:pt x="309837" y="103474"/>
                      <a:pt x="313741" y="103830"/>
                    </a:cubicBezTo>
                    <a:cubicBezTo>
                      <a:pt x="317631" y="103995"/>
                      <a:pt x="320987" y="101118"/>
                      <a:pt x="321411" y="97255"/>
                    </a:cubicBezTo>
                    <a:cubicBezTo>
                      <a:pt x="321411" y="97255"/>
                      <a:pt x="324288" y="59313"/>
                      <a:pt x="324288" y="22055"/>
                    </a:cubicBezTo>
                    <a:cubicBezTo>
                      <a:pt x="324288" y="13289"/>
                      <a:pt x="324288" y="5207"/>
                      <a:pt x="317850" y="1508"/>
                    </a:cubicBezTo>
                    <a:cubicBezTo>
                      <a:pt x="311412" y="-2190"/>
                      <a:pt x="305385" y="1371"/>
                      <a:pt x="296618" y="548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BE05FF1-07DA-44F7-8CFB-4AC4B5502E5E}"/>
                  </a:ext>
                </a:extLst>
              </p:cNvPr>
              <p:cNvSpPr/>
              <p:nvPr/>
            </p:nvSpPr>
            <p:spPr>
              <a:xfrm>
                <a:off x="11290167" y="2596649"/>
                <a:ext cx="103163" cy="168892"/>
              </a:xfrm>
              <a:custGeom>
                <a:avLst/>
                <a:gdLst>
                  <a:gd name="connsiteX0" fmla="*/ 98074 w 103163"/>
                  <a:gd name="connsiteY0" fmla="*/ 40778 h 168892"/>
                  <a:gd name="connsiteX1" fmla="*/ 89307 w 103163"/>
                  <a:gd name="connsiteY1" fmla="*/ 45572 h 168892"/>
                  <a:gd name="connsiteX2" fmla="*/ 72733 w 103163"/>
                  <a:gd name="connsiteY2" fmla="*/ 100363 h 168892"/>
                  <a:gd name="connsiteX3" fmla="*/ 22600 w 103163"/>
                  <a:gd name="connsiteY3" fmla="*/ 95979 h 168892"/>
                  <a:gd name="connsiteX4" fmla="*/ 39311 w 103163"/>
                  <a:gd name="connsiteY4" fmla="*/ 70502 h 168892"/>
                  <a:gd name="connsiteX5" fmla="*/ 46297 w 103163"/>
                  <a:gd name="connsiteY5" fmla="*/ 13382 h 168892"/>
                  <a:gd name="connsiteX6" fmla="*/ 46297 w 103163"/>
                  <a:gd name="connsiteY6" fmla="*/ 7081 h 168892"/>
                  <a:gd name="connsiteX7" fmla="*/ 39174 w 103163"/>
                  <a:gd name="connsiteY7" fmla="*/ -42 h 168892"/>
                  <a:gd name="connsiteX8" fmla="*/ 32051 w 103163"/>
                  <a:gd name="connsiteY8" fmla="*/ 7081 h 168892"/>
                  <a:gd name="connsiteX9" fmla="*/ 32051 w 103163"/>
                  <a:gd name="connsiteY9" fmla="*/ 14615 h 168892"/>
                  <a:gd name="connsiteX10" fmla="*/ 26572 w 103163"/>
                  <a:gd name="connsiteY10" fmla="*/ 64064 h 168892"/>
                  <a:gd name="connsiteX11" fmla="*/ 2601 w 103163"/>
                  <a:gd name="connsiteY11" fmla="*/ 96253 h 168892"/>
                  <a:gd name="connsiteX12" fmla="*/ 272 w 103163"/>
                  <a:gd name="connsiteY12" fmla="*/ 103787 h 168892"/>
                  <a:gd name="connsiteX13" fmla="*/ 6437 w 103163"/>
                  <a:gd name="connsiteY13" fmla="*/ 108855 h 168892"/>
                  <a:gd name="connsiteX14" fmla="*/ 68624 w 103163"/>
                  <a:gd name="connsiteY14" fmla="*/ 114197 h 168892"/>
                  <a:gd name="connsiteX15" fmla="*/ 54927 w 103163"/>
                  <a:gd name="connsiteY15" fmla="*/ 159948 h 168892"/>
                  <a:gd name="connsiteX16" fmla="*/ 59720 w 103163"/>
                  <a:gd name="connsiteY16" fmla="*/ 168851 h 168892"/>
                  <a:gd name="connsiteX17" fmla="*/ 61775 w 103163"/>
                  <a:gd name="connsiteY17" fmla="*/ 168851 h 168892"/>
                  <a:gd name="connsiteX18" fmla="*/ 68624 w 103163"/>
                  <a:gd name="connsiteY18" fmla="*/ 163783 h 168892"/>
                  <a:gd name="connsiteX19" fmla="*/ 103005 w 103163"/>
                  <a:gd name="connsiteY19" fmla="*/ 48996 h 168892"/>
                  <a:gd name="connsiteX20" fmla="*/ 98074 w 103163"/>
                  <a:gd name="connsiteY20" fmla="*/ 40778 h 168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03163" h="168892">
                    <a:moveTo>
                      <a:pt x="98074" y="40778"/>
                    </a:moveTo>
                    <a:cubicBezTo>
                      <a:pt x="94335" y="39709"/>
                      <a:pt x="90431" y="41846"/>
                      <a:pt x="89307" y="45572"/>
                    </a:cubicBezTo>
                    <a:lnTo>
                      <a:pt x="72733" y="100363"/>
                    </a:lnTo>
                    <a:lnTo>
                      <a:pt x="22600" y="95979"/>
                    </a:lnTo>
                    <a:cubicBezTo>
                      <a:pt x="29202" y="88199"/>
                      <a:pt x="34804" y="79652"/>
                      <a:pt x="39311" y="70502"/>
                    </a:cubicBezTo>
                    <a:cubicBezTo>
                      <a:pt x="46749" y="52434"/>
                      <a:pt x="49160" y="32710"/>
                      <a:pt x="46297" y="13382"/>
                    </a:cubicBezTo>
                    <a:cubicBezTo>
                      <a:pt x="46297" y="10780"/>
                      <a:pt x="46297" y="8588"/>
                      <a:pt x="46297" y="7081"/>
                    </a:cubicBezTo>
                    <a:cubicBezTo>
                      <a:pt x="46297" y="3150"/>
                      <a:pt x="43105" y="-42"/>
                      <a:pt x="39174" y="-42"/>
                    </a:cubicBezTo>
                    <a:cubicBezTo>
                      <a:pt x="35243" y="-42"/>
                      <a:pt x="32051" y="3150"/>
                      <a:pt x="32051" y="7081"/>
                    </a:cubicBezTo>
                    <a:cubicBezTo>
                      <a:pt x="32051" y="8862"/>
                      <a:pt x="32051" y="11464"/>
                      <a:pt x="32051" y="14615"/>
                    </a:cubicBezTo>
                    <a:cubicBezTo>
                      <a:pt x="34709" y="31285"/>
                      <a:pt x="32818" y="48380"/>
                      <a:pt x="26572" y="64064"/>
                    </a:cubicBezTo>
                    <a:cubicBezTo>
                      <a:pt x="20750" y="76255"/>
                      <a:pt x="12614" y="87185"/>
                      <a:pt x="2601" y="96253"/>
                    </a:cubicBezTo>
                    <a:cubicBezTo>
                      <a:pt x="382" y="98061"/>
                      <a:pt x="-536" y="101034"/>
                      <a:pt x="272" y="103787"/>
                    </a:cubicBezTo>
                    <a:cubicBezTo>
                      <a:pt x="1163" y="106540"/>
                      <a:pt x="3574" y="108513"/>
                      <a:pt x="6437" y="108855"/>
                    </a:cubicBezTo>
                    <a:lnTo>
                      <a:pt x="68624" y="114197"/>
                    </a:lnTo>
                    <a:lnTo>
                      <a:pt x="54927" y="159948"/>
                    </a:lnTo>
                    <a:cubicBezTo>
                      <a:pt x="53858" y="163728"/>
                      <a:pt x="55981" y="167673"/>
                      <a:pt x="59720" y="168851"/>
                    </a:cubicBezTo>
                    <a:lnTo>
                      <a:pt x="61775" y="168851"/>
                    </a:lnTo>
                    <a:cubicBezTo>
                      <a:pt x="64912" y="168824"/>
                      <a:pt x="67679" y="166769"/>
                      <a:pt x="68624" y="163783"/>
                    </a:cubicBezTo>
                    <a:lnTo>
                      <a:pt x="103005" y="48996"/>
                    </a:lnTo>
                    <a:cubicBezTo>
                      <a:pt x="103731" y="45394"/>
                      <a:pt x="101594" y="41832"/>
                      <a:pt x="98074" y="4077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37681D4E-992E-4DE2-A4D7-A70D4C0760BB}"/>
                  </a:ext>
                </a:extLst>
              </p:cNvPr>
              <p:cNvSpPr/>
              <p:nvPr/>
            </p:nvSpPr>
            <p:spPr>
              <a:xfrm>
                <a:off x="11542631" y="2552953"/>
                <a:ext cx="91637" cy="93288"/>
              </a:xfrm>
              <a:custGeom>
                <a:avLst/>
                <a:gdLst>
                  <a:gd name="connsiteX0" fmla="*/ 45597 w 91637"/>
                  <a:gd name="connsiteY0" fmla="*/ 50229 h 93288"/>
                  <a:gd name="connsiteX1" fmla="*/ 45597 w 91637"/>
                  <a:gd name="connsiteY1" fmla="*/ 89268 h 93288"/>
                  <a:gd name="connsiteX2" fmla="*/ 55459 w 91637"/>
                  <a:gd name="connsiteY2" fmla="*/ 93103 h 93288"/>
                  <a:gd name="connsiteX3" fmla="*/ 60253 w 91637"/>
                  <a:gd name="connsiteY3" fmla="*/ 93103 h 93288"/>
                  <a:gd name="connsiteX4" fmla="*/ 91621 w 91637"/>
                  <a:gd name="connsiteY4" fmla="*/ 68858 h 93288"/>
                  <a:gd name="connsiteX5" fmla="*/ 84635 w 91637"/>
                  <a:gd name="connsiteY5" fmla="*/ 61461 h 93288"/>
                  <a:gd name="connsiteX6" fmla="*/ 77512 w 91637"/>
                  <a:gd name="connsiteY6" fmla="*/ 68036 h 93288"/>
                  <a:gd name="connsiteX7" fmla="*/ 77512 w 91637"/>
                  <a:gd name="connsiteY7" fmla="*/ 68310 h 93288"/>
                  <a:gd name="connsiteX8" fmla="*/ 57239 w 91637"/>
                  <a:gd name="connsiteY8" fmla="*/ 79131 h 93288"/>
                  <a:gd name="connsiteX9" fmla="*/ 55733 w 91637"/>
                  <a:gd name="connsiteY9" fmla="*/ 79131 h 93288"/>
                  <a:gd name="connsiteX10" fmla="*/ 59431 w 91637"/>
                  <a:gd name="connsiteY10" fmla="*/ 53517 h 93288"/>
                  <a:gd name="connsiteX11" fmla="*/ 62582 w 91637"/>
                  <a:gd name="connsiteY11" fmla="*/ 8588 h 93288"/>
                  <a:gd name="connsiteX12" fmla="*/ 52035 w 91637"/>
                  <a:gd name="connsiteY12" fmla="*/ -42 h 93288"/>
                  <a:gd name="connsiteX13" fmla="*/ 14229 w 91637"/>
                  <a:gd name="connsiteY13" fmla="*/ 42147 h 93288"/>
                  <a:gd name="connsiteX14" fmla="*/ 14229 w 91637"/>
                  <a:gd name="connsiteY14" fmla="*/ 13930 h 93288"/>
                  <a:gd name="connsiteX15" fmla="*/ 7106 w 91637"/>
                  <a:gd name="connsiteY15" fmla="*/ 6807 h 93288"/>
                  <a:gd name="connsiteX16" fmla="*/ -17 w 91637"/>
                  <a:gd name="connsiteY16" fmla="*/ 13930 h 93288"/>
                  <a:gd name="connsiteX17" fmla="*/ -17 w 91637"/>
                  <a:gd name="connsiteY17" fmla="*/ 71323 h 93288"/>
                  <a:gd name="connsiteX18" fmla="*/ 5462 w 91637"/>
                  <a:gd name="connsiteY18" fmla="*/ 78309 h 93288"/>
                  <a:gd name="connsiteX19" fmla="*/ 13544 w 91637"/>
                  <a:gd name="connsiteY19" fmla="*/ 74474 h 93288"/>
                  <a:gd name="connsiteX20" fmla="*/ 49843 w 91637"/>
                  <a:gd name="connsiteY20" fmla="*/ 15574 h 93288"/>
                  <a:gd name="connsiteX21" fmla="*/ 45597 w 91637"/>
                  <a:gd name="connsiteY21" fmla="*/ 50229 h 93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637" h="93288">
                    <a:moveTo>
                      <a:pt x="45597" y="50229"/>
                    </a:moveTo>
                    <a:cubicBezTo>
                      <a:pt x="41624" y="67899"/>
                      <a:pt x="38474" y="81871"/>
                      <a:pt x="45597" y="89268"/>
                    </a:cubicBezTo>
                    <a:cubicBezTo>
                      <a:pt x="48240" y="91815"/>
                      <a:pt x="51788" y="93199"/>
                      <a:pt x="55459" y="93103"/>
                    </a:cubicBezTo>
                    <a:cubicBezTo>
                      <a:pt x="57048" y="93295"/>
                      <a:pt x="58664" y="93295"/>
                      <a:pt x="60253" y="93103"/>
                    </a:cubicBezTo>
                    <a:cubicBezTo>
                      <a:pt x="90114" y="86391"/>
                      <a:pt x="91621" y="71734"/>
                      <a:pt x="91621" y="68858"/>
                    </a:cubicBezTo>
                    <a:cubicBezTo>
                      <a:pt x="91621" y="64927"/>
                      <a:pt x="88553" y="61680"/>
                      <a:pt x="84635" y="61461"/>
                    </a:cubicBezTo>
                    <a:cubicBezTo>
                      <a:pt x="80854" y="61311"/>
                      <a:pt x="77663" y="64255"/>
                      <a:pt x="77512" y="68036"/>
                    </a:cubicBezTo>
                    <a:cubicBezTo>
                      <a:pt x="77512" y="68118"/>
                      <a:pt x="77512" y="68214"/>
                      <a:pt x="77512" y="68310"/>
                    </a:cubicBezTo>
                    <a:cubicBezTo>
                      <a:pt x="77512" y="70091"/>
                      <a:pt x="72718" y="75707"/>
                      <a:pt x="57239" y="79131"/>
                    </a:cubicBezTo>
                    <a:lnTo>
                      <a:pt x="55733" y="79131"/>
                    </a:lnTo>
                    <a:cubicBezTo>
                      <a:pt x="55692" y="70461"/>
                      <a:pt x="56939" y="61831"/>
                      <a:pt x="59431" y="53517"/>
                    </a:cubicBezTo>
                    <a:cubicBezTo>
                      <a:pt x="64363" y="39065"/>
                      <a:pt x="65444" y="23587"/>
                      <a:pt x="62582" y="8588"/>
                    </a:cubicBezTo>
                    <a:cubicBezTo>
                      <a:pt x="61185" y="3807"/>
                      <a:pt x="56993" y="383"/>
                      <a:pt x="52035" y="-42"/>
                    </a:cubicBezTo>
                    <a:cubicBezTo>
                      <a:pt x="41076" y="-42"/>
                      <a:pt x="26968" y="19135"/>
                      <a:pt x="14229" y="42147"/>
                    </a:cubicBezTo>
                    <a:lnTo>
                      <a:pt x="14229" y="13930"/>
                    </a:lnTo>
                    <a:cubicBezTo>
                      <a:pt x="14160" y="10026"/>
                      <a:pt x="11010" y="6876"/>
                      <a:pt x="7106" y="6807"/>
                    </a:cubicBezTo>
                    <a:cubicBezTo>
                      <a:pt x="3175" y="6807"/>
                      <a:pt x="-17" y="9999"/>
                      <a:pt x="-17" y="13930"/>
                    </a:cubicBezTo>
                    <a:lnTo>
                      <a:pt x="-17" y="71323"/>
                    </a:lnTo>
                    <a:cubicBezTo>
                      <a:pt x="-44" y="74638"/>
                      <a:pt x="2230" y="77542"/>
                      <a:pt x="5462" y="78309"/>
                    </a:cubicBezTo>
                    <a:cubicBezTo>
                      <a:pt x="8722" y="79035"/>
                      <a:pt x="12051" y="77460"/>
                      <a:pt x="13544" y="74474"/>
                    </a:cubicBezTo>
                    <a:cubicBezTo>
                      <a:pt x="22762" y="53201"/>
                      <a:pt x="34981" y="33367"/>
                      <a:pt x="49843" y="15574"/>
                    </a:cubicBezTo>
                    <a:cubicBezTo>
                      <a:pt x="50445" y="27285"/>
                      <a:pt x="49007" y="39011"/>
                      <a:pt x="45597" y="502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6AE54228-B712-4733-A305-1EBD09C273FE}"/>
                  </a:ext>
                </a:extLst>
              </p:cNvPr>
              <p:cNvSpPr/>
              <p:nvPr/>
            </p:nvSpPr>
            <p:spPr>
              <a:xfrm>
                <a:off x="11562469" y="2509217"/>
                <a:ext cx="499034" cy="320840"/>
              </a:xfrm>
              <a:custGeom>
                <a:avLst/>
                <a:gdLst>
                  <a:gd name="connsiteX0" fmla="*/ 453812 w 499034"/>
                  <a:gd name="connsiteY0" fmla="*/ 6026 h 320840"/>
                  <a:gd name="connsiteX1" fmla="*/ 330532 w 499034"/>
                  <a:gd name="connsiteY1" fmla="*/ 27531 h 320840"/>
                  <a:gd name="connsiteX2" fmla="*/ 111369 w 499034"/>
                  <a:gd name="connsiteY2" fmla="*/ 18902 h 320840"/>
                  <a:gd name="connsiteX3" fmla="*/ 103424 w 499034"/>
                  <a:gd name="connsiteY3" fmla="*/ 24655 h 320840"/>
                  <a:gd name="connsiteX4" fmla="*/ 40552 w 499034"/>
                  <a:gd name="connsiteY4" fmla="*/ 293404 h 320840"/>
                  <a:gd name="connsiteX5" fmla="*/ 34525 w 499034"/>
                  <a:gd name="connsiteY5" fmla="*/ 305732 h 320840"/>
                  <a:gd name="connsiteX6" fmla="*/ 14115 w 499034"/>
                  <a:gd name="connsiteY6" fmla="*/ 200396 h 320840"/>
                  <a:gd name="connsiteX7" fmla="*/ 6445 w 499034"/>
                  <a:gd name="connsiteY7" fmla="*/ 193958 h 320840"/>
                  <a:gd name="connsiteX8" fmla="*/ 7 w 499034"/>
                  <a:gd name="connsiteY8" fmla="*/ 201629 h 320840"/>
                  <a:gd name="connsiteX9" fmla="*/ 33155 w 499034"/>
                  <a:gd name="connsiteY9" fmla="*/ 320799 h 320840"/>
                  <a:gd name="connsiteX10" fmla="*/ 34799 w 499034"/>
                  <a:gd name="connsiteY10" fmla="*/ 320799 h 320840"/>
                  <a:gd name="connsiteX11" fmla="*/ 53976 w 499034"/>
                  <a:gd name="connsiteY11" fmla="*/ 298198 h 320840"/>
                  <a:gd name="connsiteX12" fmla="*/ 116163 w 499034"/>
                  <a:gd name="connsiteY12" fmla="*/ 33969 h 320840"/>
                  <a:gd name="connsiteX13" fmla="*/ 332039 w 499034"/>
                  <a:gd name="connsiteY13" fmla="*/ 41640 h 320840"/>
                  <a:gd name="connsiteX14" fmla="*/ 456688 w 499034"/>
                  <a:gd name="connsiteY14" fmla="*/ 19861 h 320840"/>
                  <a:gd name="connsiteX15" fmla="*/ 483125 w 499034"/>
                  <a:gd name="connsiteY15" fmla="*/ 14244 h 320840"/>
                  <a:gd name="connsiteX16" fmla="*/ 485043 w 499034"/>
                  <a:gd name="connsiteY16" fmla="*/ 57529 h 320840"/>
                  <a:gd name="connsiteX17" fmla="*/ 489933 w 499034"/>
                  <a:gd name="connsiteY17" fmla="*/ 66337 h 320840"/>
                  <a:gd name="connsiteX18" fmla="*/ 498740 w 499034"/>
                  <a:gd name="connsiteY18" fmla="*/ 61447 h 320840"/>
                  <a:gd name="connsiteX19" fmla="*/ 498740 w 499034"/>
                  <a:gd name="connsiteY19" fmla="*/ 57529 h 320840"/>
                  <a:gd name="connsiteX20" fmla="*/ 495590 w 499034"/>
                  <a:gd name="connsiteY20" fmla="*/ 6574 h 320840"/>
                  <a:gd name="connsiteX21" fmla="*/ 453812 w 499034"/>
                  <a:gd name="connsiteY21" fmla="*/ 6026 h 320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9034" h="320840">
                    <a:moveTo>
                      <a:pt x="453812" y="6026"/>
                    </a:moveTo>
                    <a:cubicBezTo>
                      <a:pt x="413362" y="16518"/>
                      <a:pt x="372146" y="23710"/>
                      <a:pt x="330532" y="27531"/>
                    </a:cubicBezTo>
                    <a:cubicBezTo>
                      <a:pt x="257373" y="31586"/>
                      <a:pt x="183981" y="28709"/>
                      <a:pt x="111369" y="18902"/>
                    </a:cubicBezTo>
                    <a:cubicBezTo>
                      <a:pt x="107629" y="18463"/>
                      <a:pt x="104177" y="20970"/>
                      <a:pt x="103424" y="24655"/>
                    </a:cubicBezTo>
                    <a:cubicBezTo>
                      <a:pt x="103424" y="26709"/>
                      <a:pt x="65893" y="222998"/>
                      <a:pt x="40552" y="293404"/>
                    </a:cubicBezTo>
                    <a:cubicBezTo>
                      <a:pt x="39168" y="297787"/>
                      <a:pt x="37141" y="301951"/>
                      <a:pt x="34525" y="305732"/>
                    </a:cubicBezTo>
                    <a:cubicBezTo>
                      <a:pt x="26854" y="296280"/>
                      <a:pt x="17951" y="245188"/>
                      <a:pt x="14115" y="200396"/>
                    </a:cubicBezTo>
                    <a:cubicBezTo>
                      <a:pt x="13759" y="196506"/>
                      <a:pt x="10335" y="193643"/>
                      <a:pt x="6445" y="193958"/>
                    </a:cubicBezTo>
                    <a:cubicBezTo>
                      <a:pt x="2554" y="194315"/>
                      <a:pt x="-309" y="197739"/>
                      <a:pt x="7" y="201629"/>
                    </a:cubicBezTo>
                    <a:cubicBezTo>
                      <a:pt x="4527" y="254639"/>
                      <a:pt x="13704" y="318197"/>
                      <a:pt x="33155" y="320799"/>
                    </a:cubicBezTo>
                    <a:lnTo>
                      <a:pt x="34799" y="320799"/>
                    </a:lnTo>
                    <a:cubicBezTo>
                      <a:pt x="44524" y="320799"/>
                      <a:pt x="50140" y="308882"/>
                      <a:pt x="53976" y="298198"/>
                    </a:cubicBezTo>
                    <a:cubicBezTo>
                      <a:pt x="77261" y="233271"/>
                      <a:pt x="108766" y="69446"/>
                      <a:pt x="116163" y="33969"/>
                    </a:cubicBezTo>
                    <a:cubicBezTo>
                      <a:pt x="187734" y="43201"/>
                      <a:pt x="260003" y="45763"/>
                      <a:pt x="332039" y="41640"/>
                    </a:cubicBezTo>
                    <a:cubicBezTo>
                      <a:pt x="374105" y="37736"/>
                      <a:pt x="415787" y="30463"/>
                      <a:pt x="456688" y="19861"/>
                    </a:cubicBezTo>
                    <a:cubicBezTo>
                      <a:pt x="467235" y="17395"/>
                      <a:pt x="477919" y="14792"/>
                      <a:pt x="483125" y="14244"/>
                    </a:cubicBezTo>
                    <a:cubicBezTo>
                      <a:pt x="484508" y="28627"/>
                      <a:pt x="485138" y="43078"/>
                      <a:pt x="485043" y="57529"/>
                    </a:cubicBezTo>
                    <a:cubicBezTo>
                      <a:pt x="483960" y="61310"/>
                      <a:pt x="486152" y="65255"/>
                      <a:pt x="489933" y="66337"/>
                    </a:cubicBezTo>
                    <a:cubicBezTo>
                      <a:pt x="493713" y="67419"/>
                      <a:pt x="497658" y="65227"/>
                      <a:pt x="498740" y="61447"/>
                    </a:cubicBezTo>
                    <a:cubicBezTo>
                      <a:pt x="499110" y="60159"/>
                      <a:pt x="499110" y="58803"/>
                      <a:pt x="498740" y="57529"/>
                    </a:cubicBezTo>
                    <a:cubicBezTo>
                      <a:pt x="499124" y="40489"/>
                      <a:pt x="498069" y="23436"/>
                      <a:pt x="495590" y="6574"/>
                    </a:cubicBezTo>
                    <a:cubicBezTo>
                      <a:pt x="492987" y="-3426"/>
                      <a:pt x="482303" y="-823"/>
                      <a:pt x="453812" y="602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376C78A4-A0EE-42DE-BE54-3E531842A609}"/>
                  </a:ext>
                </a:extLst>
              </p:cNvPr>
              <p:cNvSpPr/>
              <p:nvPr/>
            </p:nvSpPr>
            <p:spPr>
              <a:xfrm>
                <a:off x="11700648" y="2617086"/>
                <a:ext cx="23196" cy="131881"/>
              </a:xfrm>
              <a:custGeom>
                <a:avLst/>
                <a:gdLst>
                  <a:gd name="connsiteX0" fmla="*/ 14284 w 23196"/>
                  <a:gd name="connsiteY0" fmla="*/ 68 h 131881"/>
                  <a:gd name="connsiteX1" fmla="*/ 8667 w 23196"/>
                  <a:gd name="connsiteY1" fmla="*/ 8424 h 131881"/>
                  <a:gd name="connsiteX2" fmla="*/ 38 w 23196"/>
                  <a:gd name="connsiteY2" fmla="*/ 124032 h 131881"/>
                  <a:gd name="connsiteX3" fmla="*/ 6106 w 23196"/>
                  <a:gd name="connsiteY3" fmla="*/ 131826 h 131881"/>
                  <a:gd name="connsiteX4" fmla="*/ 6202 w 23196"/>
                  <a:gd name="connsiteY4" fmla="*/ 131840 h 131881"/>
                  <a:gd name="connsiteX5" fmla="*/ 7024 w 23196"/>
                  <a:gd name="connsiteY5" fmla="*/ 131840 h 131881"/>
                  <a:gd name="connsiteX6" fmla="*/ 14146 w 23196"/>
                  <a:gd name="connsiteY6" fmla="*/ 125539 h 131881"/>
                  <a:gd name="connsiteX7" fmla="*/ 22639 w 23196"/>
                  <a:gd name="connsiteY7" fmla="*/ 5684 h 131881"/>
                  <a:gd name="connsiteX8" fmla="*/ 14284 w 23196"/>
                  <a:gd name="connsiteY8" fmla="*/ 68 h 131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196" h="131881">
                    <a:moveTo>
                      <a:pt x="14284" y="68"/>
                    </a:moveTo>
                    <a:cubicBezTo>
                      <a:pt x="10475" y="890"/>
                      <a:pt x="7996" y="4588"/>
                      <a:pt x="8667" y="8424"/>
                    </a:cubicBezTo>
                    <a:cubicBezTo>
                      <a:pt x="7900" y="47092"/>
                      <a:pt x="5024" y="85679"/>
                      <a:pt x="38" y="124032"/>
                    </a:cubicBezTo>
                    <a:cubicBezTo>
                      <a:pt x="-442" y="127868"/>
                      <a:pt x="2271" y="131347"/>
                      <a:pt x="6106" y="131826"/>
                    </a:cubicBezTo>
                    <a:cubicBezTo>
                      <a:pt x="6133" y="131826"/>
                      <a:pt x="6174" y="131840"/>
                      <a:pt x="6202" y="131840"/>
                    </a:cubicBezTo>
                    <a:lnTo>
                      <a:pt x="7024" y="131840"/>
                    </a:lnTo>
                    <a:cubicBezTo>
                      <a:pt x="10653" y="131867"/>
                      <a:pt x="13722" y="129155"/>
                      <a:pt x="14146" y="125539"/>
                    </a:cubicBezTo>
                    <a:cubicBezTo>
                      <a:pt x="16064" y="108143"/>
                      <a:pt x="25515" y="20341"/>
                      <a:pt x="22639" y="5684"/>
                    </a:cubicBezTo>
                    <a:cubicBezTo>
                      <a:pt x="21817" y="1876"/>
                      <a:pt x="18119" y="-603"/>
                      <a:pt x="14284" y="6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12044CA0-157E-41B0-8DF5-4B9AE90CAC05}"/>
                  </a:ext>
                </a:extLst>
              </p:cNvPr>
              <p:cNvSpPr/>
              <p:nvPr/>
            </p:nvSpPr>
            <p:spPr>
              <a:xfrm>
                <a:off x="11740928" y="2603560"/>
                <a:ext cx="80571" cy="133502"/>
              </a:xfrm>
              <a:custGeom>
                <a:avLst/>
                <a:gdLst>
                  <a:gd name="connsiteX0" fmla="*/ 61532 w 80571"/>
                  <a:gd name="connsiteY0" fmla="*/ 47427 h 133502"/>
                  <a:gd name="connsiteX1" fmla="*/ 50985 w 80571"/>
                  <a:gd name="connsiteY1" fmla="*/ 47427 h 133502"/>
                  <a:gd name="connsiteX2" fmla="*/ 59888 w 80571"/>
                  <a:gd name="connsiteY2" fmla="*/ 20032 h 133502"/>
                  <a:gd name="connsiteX3" fmla="*/ 54272 w 80571"/>
                  <a:gd name="connsiteY3" fmla="*/ 992 h 133502"/>
                  <a:gd name="connsiteX4" fmla="*/ 15919 w 80571"/>
                  <a:gd name="connsiteY4" fmla="*/ 25511 h 133502"/>
                  <a:gd name="connsiteX5" fmla="*/ 16672 w 80571"/>
                  <a:gd name="connsiteY5" fmla="*/ 35579 h 133502"/>
                  <a:gd name="connsiteX6" fmla="*/ 26740 w 80571"/>
                  <a:gd name="connsiteY6" fmla="*/ 34825 h 133502"/>
                  <a:gd name="connsiteX7" fmla="*/ 46054 w 80571"/>
                  <a:gd name="connsiteY7" fmla="*/ 16333 h 133502"/>
                  <a:gd name="connsiteX8" fmla="*/ 46054 w 80571"/>
                  <a:gd name="connsiteY8" fmla="*/ 17429 h 133502"/>
                  <a:gd name="connsiteX9" fmla="*/ 24959 w 80571"/>
                  <a:gd name="connsiteY9" fmla="*/ 62495 h 133502"/>
                  <a:gd name="connsiteX10" fmla="*/ 24959 w 80571"/>
                  <a:gd name="connsiteY10" fmla="*/ 72357 h 133502"/>
                  <a:gd name="connsiteX11" fmla="*/ 34822 w 80571"/>
                  <a:gd name="connsiteY11" fmla="*/ 72357 h 133502"/>
                  <a:gd name="connsiteX12" fmla="*/ 57971 w 80571"/>
                  <a:gd name="connsiteY12" fmla="*/ 61673 h 133502"/>
                  <a:gd name="connsiteX13" fmla="*/ 63450 w 80571"/>
                  <a:gd name="connsiteY13" fmla="*/ 69070 h 133502"/>
                  <a:gd name="connsiteX14" fmla="*/ 33589 w 80571"/>
                  <a:gd name="connsiteY14" fmla="*/ 117696 h 133502"/>
                  <a:gd name="connsiteX15" fmla="*/ 21261 w 80571"/>
                  <a:gd name="connsiteY15" fmla="*/ 117696 h 133502"/>
                  <a:gd name="connsiteX16" fmla="*/ 14138 w 80571"/>
                  <a:gd name="connsiteY16" fmla="*/ 103999 h 133502"/>
                  <a:gd name="connsiteX17" fmla="*/ 8248 w 80571"/>
                  <a:gd name="connsiteY17" fmla="*/ 95835 h 133502"/>
                  <a:gd name="connsiteX18" fmla="*/ 71 w 80571"/>
                  <a:gd name="connsiteY18" fmla="*/ 101725 h 133502"/>
                  <a:gd name="connsiteX19" fmla="*/ 440 w 80571"/>
                  <a:gd name="connsiteY19" fmla="*/ 105368 h 133502"/>
                  <a:gd name="connsiteX20" fmla="*/ 14138 w 80571"/>
                  <a:gd name="connsiteY20" fmla="*/ 129750 h 133502"/>
                  <a:gd name="connsiteX21" fmla="*/ 27836 w 80571"/>
                  <a:gd name="connsiteY21" fmla="*/ 133449 h 133502"/>
                  <a:gd name="connsiteX22" fmla="*/ 38931 w 80571"/>
                  <a:gd name="connsiteY22" fmla="*/ 131531 h 133502"/>
                  <a:gd name="connsiteX23" fmla="*/ 77970 w 80571"/>
                  <a:gd name="connsiteY23" fmla="*/ 65371 h 133502"/>
                  <a:gd name="connsiteX24" fmla="*/ 61532 w 80571"/>
                  <a:gd name="connsiteY24" fmla="*/ 47427 h 133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571" h="133502">
                    <a:moveTo>
                      <a:pt x="61532" y="47427"/>
                    </a:moveTo>
                    <a:cubicBezTo>
                      <a:pt x="58067" y="46605"/>
                      <a:pt x="54450" y="46605"/>
                      <a:pt x="50985" y="47427"/>
                    </a:cubicBezTo>
                    <a:cubicBezTo>
                      <a:pt x="55053" y="38688"/>
                      <a:pt x="58039" y="29497"/>
                      <a:pt x="59888" y="20032"/>
                    </a:cubicBezTo>
                    <a:cubicBezTo>
                      <a:pt x="59888" y="16333"/>
                      <a:pt x="62628" y="4964"/>
                      <a:pt x="54272" y="992"/>
                    </a:cubicBezTo>
                    <a:cubicBezTo>
                      <a:pt x="51259" y="-378"/>
                      <a:pt x="42082" y="-4761"/>
                      <a:pt x="15919" y="25511"/>
                    </a:cubicBezTo>
                    <a:cubicBezTo>
                      <a:pt x="13344" y="28497"/>
                      <a:pt x="13686" y="33004"/>
                      <a:pt x="16672" y="35579"/>
                    </a:cubicBezTo>
                    <a:cubicBezTo>
                      <a:pt x="19658" y="38154"/>
                      <a:pt x="24165" y="37811"/>
                      <a:pt x="26740" y="34825"/>
                    </a:cubicBezTo>
                    <a:cubicBezTo>
                      <a:pt x="32479" y="27976"/>
                      <a:pt x="38958" y="21771"/>
                      <a:pt x="46054" y="16333"/>
                    </a:cubicBezTo>
                    <a:cubicBezTo>
                      <a:pt x="46054" y="16333"/>
                      <a:pt x="46054" y="17018"/>
                      <a:pt x="46054" y="17429"/>
                    </a:cubicBezTo>
                    <a:cubicBezTo>
                      <a:pt x="43232" y="34086"/>
                      <a:pt x="35945" y="49660"/>
                      <a:pt x="24959" y="62495"/>
                    </a:cubicBezTo>
                    <a:cubicBezTo>
                      <a:pt x="22316" y="65248"/>
                      <a:pt x="22316" y="69604"/>
                      <a:pt x="24959" y="72357"/>
                    </a:cubicBezTo>
                    <a:cubicBezTo>
                      <a:pt x="27685" y="75069"/>
                      <a:pt x="32096" y="75069"/>
                      <a:pt x="34822" y="72357"/>
                    </a:cubicBezTo>
                    <a:cubicBezTo>
                      <a:pt x="39342" y="68248"/>
                      <a:pt x="51533" y="59892"/>
                      <a:pt x="57971" y="61673"/>
                    </a:cubicBezTo>
                    <a:cubicBezTo>
                      <a:pt x="60299" y="61673"/>
                      <a:pt x="62080" y="64823"/>
                      <a:pt x="63450" y="69070"/>
                    </a:cubicBezTo>
                    <a:cubicBezTo>
                      <a:pt x="73175" y="101807"/>
                      <a:pt x="43040" y="114546"/>
                      <a:pt x="33589" y="117696"/>
                    </a:cubicBezTo>
                    <a:cubicBezTo>
                      <a:pt x="29685" y="119532"/>
                      <a:pt x="25165" y="119532"/>
                      <a:pt x="21261" y="117696"/>
                    </a:cubicBezTo>
                    <a:cubicBezTo>
                      <a:pt x="17220" y="114217"/>
                      <a:pt x="14672" y="109313"/>
                      <a:pt x="14138" y="103999"/>
                    </a:cubicBezTo>
                    <a:cubicBezTo>
                      <a:pt x="14768" y="100122"/>
                      <a:pt x="12125" y="96451"/>
                      <a:pt x="8248" y="95835"/>
                    </a:cubicBezTo>
                    <a:cubicBezTo>
                      <a:pt x="4358" y="95205"/>
                      <a:pt x="700" y="97835"/>
                      <a:pt x="71" y="101725"/>
                    </a:cubicBezTo>
                    <a:cubicBezTo>
                      <a:pt x="-121" y="102944"/>
                      <a:pt x="2" y="104204"/>
                      <a:pt x="440" y="105368"/>
                    </a:cubicBezTo>
                    <a:cubicBezTo>
                      <a:pt x="1440" y="115039"/>
                      <a:pt x="6399" y="123860"/>
                      <a:pt x="14138" y="129750"/>
                    </a:cubicBezTo>
                    <a:cubicBezTo>
                      <a:pt x="18234" y="132312"/>
                      <a:pt x="23001" y="133600"/>
                      <a:pt x="27836" y="133449"/>
                    </a:cubicBezTo>
                    <a:cubicBezTo>
                      <a:pt x="31616" y="133408"/>
                      <a:pt x="35356" y="132764"/>
                      <a:pt x="38931" y="131531"/>
                    </a:cubicBezTo>
                    <a:cubicBezTo>
                      <a:pt x="71943" y="120573"/>
                      <a:pt x="87010" y="95095"/>
                      <a:pt x="77970" y="65371"/>
                    </a:cubicBezTo>
                    <a:cubicBezTo>
                      <a:pt x="76490" y="56687"/>
                      <a:pt x="70052" y="49660"/>
                      <a:pt x="61532" y="474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575AA6DC-90EB-48E3-AB4B-47F318625B73}"/>
                  </a:ext>
                </a:extLst>
              </p:cNvPr>
              <p:cNvSpPr/>
              <p:nvPr/>
            </p:nvSpPr>
            <p:spPr>
              <a:xfrm>
                <a:off x="11867084" y="2572584"/>
                <a:ext cx="118524" cy="81868"/>
              </a:xfrm>
              <a:custGeom>
                <a:avLst/>
                <a:gdLst>
                  <a:gd name="connsiteX0" fmla="*/ 105365 w 118524"/>
                  <a:gd name="connsiteY0" fmla="*/ 41556 h 81868"/>
                  <a:gd name="connsiteX1" fmla="*/ 82489 w 118524"/>
                  <a:gd name="connsiteY1" fmla="*/ 56760 h 81868"/>
                  <a:gd name="connsiteX2" fmla="*/ 73175 w 118524"/>
                  <a:gd name="connsiteY2" fmla="*/ 24982 h 81868"/>
                  <a:gd name="connsiteX3" fmla="*/ 71531 w 118524"/>
                  <a:gd name="connsiteY3" fmla="*/ 13750 h 81868"/>
                  <a:gd name="connsiteX4" fmla="*/ 60847 w 118524"/>
                  <a:gd name="connsiteY4" fmla="*/ 52 h 81868"/>
                  <a:gd name="connsiteX5" fmla="*/ 17562 w 118524"/>
                  <a:gd name="connsiteY5" fmla="*/ 49775 h 81868"/>
                  <a:gd name="connsiteX6" fmla="*/ 14138 w 118524"/>
                  <a:gd name="connsiteY6" fmla="*/ 13887 h 81868"/>
                  <a:gd name="connsiteX7" fmla="*/ 8248 w 118524"/>
                  <a:gd name="connsiteY7" fmla="*/ 5723 h 81868"/>
                  <a:gd name="connsiteX8" fmla="*/ 70 w 118524"/>
                  <a:gd name="connsiteY8" fmla="*/ 11613 h 81868"/>
                  <a:gd name="connsiteX9" fmla="*/ 440 w 118524"/>
                  <a:gd name="connsiteY9" fmla="*/ 15256 h 81868"/>
                  <a:gd name="connsiteX10" fmla="*/ 6193 w 118524"/>
                  <a:gd name="connsiteY10" fmla="*/ 75526 h 81868"/>
                  <a:gd name="connsiteX11" fmla="*/ 11946 w 118524"/>
                  <a:gd name="connsiteY11" fmla="*/ 81827 h 81868"/>
                  <a:gd name="connsiteX12" fmla="*/ 13179 w 118524"/>
                  <a:gd name="connsiteY12" fmla="*/ 81827 h 81868"/>
                  <a:gd name="connsiteX13" fmla="*/ 19617 w 118524"/>
                  <a:gd name="connsiteY13" fmla="*/ 77855 h 81868"/>
                  <a:gd name="connsiteX14" fmla="*/ 57834 w 118524"/>
                  <a:gd name="connsiteY14" fmla="*/ 15530 h 81868"/>
                  <a:gd name="connsiteX15" fmla="*/ 57834 w 118524"/>
                  <a:gd name="connsiteY15" fmla="*/ 15530 h 81868"/>
                  <a:gd name="connsiteX16" fmla="*/ 59614 w 118524"/>
                  <a:gd name="connsiteY16" fmla="*/ 26489 h 81868"/>
                  <a:gd name="connsiteX17" fmla="*/ 78380 w 118524"/>
                  <a:gd name="connsiteY17" fmla="*/ 69636 h 81868"/>
                  <a:gd name="connsiteX18" fmla="*/ 115775 w 118524"/>
                  <a:gd name="connsiteY18" fmla="*/ 51007 h 81868"/>
                  <a:gd name="connsiteX19" fmla="*/ 116994 w 118524"/>
                  <a:gd name="connsiteY19" fmla="*/ 41008 h 81868"/>
                  <a:gd name="connsiteX20" fmla="*/ 106995 w 118524"/>
                  <a:gd name="connsiteY20" fmla="*/ 39789 h 81868"/>
                  <a:gd name="connsiteX21" fmla="*/ 105776 w 118524"/>
                  <a:gd name="connsiteY21" fmla="*/ 41008 h 8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8524" h="81868">
                    <a:moveTo>
                      <a:pt x="105365" y="41556"/>
                    </a:moveTo>
                    <a:cubicBezTo>
                      <a:pt x="89064" y="57856"/>
                      <a:pt x="83448" y="57034"/>
                      <a:pt x="82489" y="56760"/>
                    </a:cubicBezTo>
                    <a:cubicBezTo>
                      <a:pt x="77695" y="55117"/>
                      <a:pt x="74956" y="37036"/>
                      <a:pt x="73175" y="24982"/>
                    </a:cubicBezTo>
                    <a:lnTo>
                      <a:pt x="71531" y="13750"/>
                    </a:lnTo>
                    <a:cubicBezTo>
                      <a:pt x="69751" y="3750"/>
                      <a:pt x="64820" y="1011"/>
                      <a:pt x="60847" y="52"/>
                    </a:cubicBezTo>
                    <a:cubicBezTo>
                      <a:pt x="50711" y="-1455"/>
                      <a:pt x="36054" y="15256"/>
                      <a:pt x="17562" y="49775"/>
                    </a:cubicBezTo>
                    <a:lnTo>
                      <a:pt x="14138" y="13887"/>
                    </a:lnTo>
                    <a:cubicBezTo>
                      <a:pt x="14768" y="10010"/>
                      <a:pt x="12124" y="6339"/>
                      <a:pt x="8248" y="5723"/>
                    </a:cubicBezTo>
                    <a:cubicBezTo>
                      <a:pt x="4358" y="5093"/>
                      <a:pt x="701" y="7723"/>
                      <a:pt x="70" y="11613"/>
                    </a:cubicBezTo>
                    <a:cubicBezTo>
                      <a:pt x="-121" y="12832"/>
                      <a:pt x="2" y="14092"/>
                      <a:pt x="440" y="15256"/>
                    </a:cubicBezTo>
                    <a:lnTo>
                      <a:pt x="6193" y="75526"/>
                    </a:lnTo>
                    <a:cubicBezTo>
                      <a:pt x="6453" y="78690"/>
                      <a:pt x="8823" y="81279"/>
                      <a:pt x="11946" y="81827"/>
                    </a:cubicBezTo>
                    <a:lnTo>
                      <a:pt x="13179" y="81827"/>
                    </a:lnTo>
                    <a:cubicBezTo>
                      <a:pt x="15905" y="81841"/>
                      <a:pt x="18412" y="80307"/>
                      <a:pt x="19617" y="77855"/>
                    </a:cubicBezTo>
                    <a:cubicBezTo>
                      <a:pt x="29493" y="55459"/>
                      <a:pt x="42355" y="34488"/>
                      <a:pt x="57834" y="15530"/>
                    </a:cubicBezTo>
                    <a:lnTo>
                      <a:pt x="57834" y="15530"/>
                    </a:lnTo>
                    <a:cubicBezTo>
                      <a:pt x="58518" y="19229"/>
                      <a:pt x="59066" y="22927"/>
                      <a:pt x="59614" y="26489"/>
                    </a:cubicBezTo>
                    <a:cubicBezTo>
                      <a:pt x="62628" y="47309"/>
                      <a:pt x="65231" y="65390"/>
                      <a:pt x="78380" y="69636"/>
                    </a:cubicBezTo>
                    <a:cubicBezTo>
                      <a:pt x="88243" y="72924"/>
                      <a:pt x="99749" y="67171"/>
                      <a:pt x="115775" y="51007"/>
                    </a:cubicBezTo>
                    <a:cubicBezTo>
                      <a:pt x="118871" y="48583"/>
                      <a:pt x="119419" y="44104"/>
                      <a:pt x="116994" y="41008"/>
                    </a:cubicBezTo>
                    <a:cubicBezTo>
                      <a:pt x="114570" y="37912"/>
                      <a:pt x="110090" y="37364"/>
                      <a:pt x="106995" y="39789"/>
                    </a:cubicBezTo>
                    <a:cubicBezTo>
                      <a:pt x="106543" y="40145"/>
                      <a:pt x="106132" y="40556"/>
                      <a:pt x="105776" y="4100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A5713EBC-DC92-4051-ACBE-4CB9DCEA1E80}"/>
                  </a:ext>
                </a:extLst>
              </p:cNvPr>
              <p:cNvSpPr/>
              <p:nvPr/>
            </p:nvSpPr>
            <p:spPr>
              <a:xfrm>
                <a:off x="12064615" y="2706091"/>
                <a:ext cx="32627" cy="77545"/>
              </a:xfrm>
              <a:custGeom>
                <a:avLst/>
                <a:gdLst>
                  <a:gd name="connsiteX0" fmla="*/ 28784 w 32627"/>
                  <a:gd name="connsiteY0" fmla="*/ 5029 h 77545"/>
                  <a:gd name="connsiteX1" fmla="*/ 19880 w 32627"/>
                  <a:gd name="connsiteY1" fmla="*/ 235 h 77545"/>
                  <a:gd name="connsiteX2" fmla="*/ 15086 w 32627"/>
                  <a:gd name="connsiteY2" fmla="*/ 9001 h 77545"/>
                  <a:gd name="connsiteX3" fmla="*/ 4402 w 32627"/>
                  <a:gd name="connsiteY3" fmla="*/ 63792 h 77545"/>
                  <a:gd name="connsiteX4" fmla="*/ 525 w 32627"/>
                  <a:gd name="connsiteY4" fmla="*/ 73093 h 77545"/>
                  <a:gd name="connsiteX5" fmla="*/ 7552 w 32627"/>
                  <a:gd name="connsiteY5" fmla="*/ 77490 h 77545"/>
                  <a:gd name="connsiteX6" fmla="*/ 10703 w 32627"/>
                  <a:gd name="connsiteY6" fmla="*/ 76668 h 77545"/>
                  <a:gd name="connsiteX7" fmla="*/ 28784 w 32627"/>
                  <a:gd name="connsiteY7" fmla="*/ 5029 h 77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627" h="77545">
                    <a:moveTo>
                      <a:pt x="28784" y="5029"/>
                    </a:moveTo>
                    <a:cubicBezTo>
                      <a:pt x="27606" y="1289"/>
                      <a:pt x="23661" y="-834"/>
                      <a:pt x="19880" y="235"/>
                    </a:cubicBezTo>
                    <a:cubicBezTo>
                      <a:pt x="16154" y="1358"/>
                      <a:pt x="14018" y="5262"/>
                      <a:pt x="15086" y="9001"/>
                    </a:cubicBezTo>
                    <a:cubicBezTo>
                      <a:pt x="15086" y="9001"/>
                      <a:pt x="27414" y="52286"/>
                      <a:pt x="4402" y="63792"/>
                    </a:cubicBezTo>
                    <a:cubicBezTo>
                      <a:pt x="758" y="65285"/>
                      <a:pt x="-981" y="69449"/>
                      <a:pt x="525" y="73093"/>
                    </a:cubicBezTo>
                    <a:cubicBezTo>
                      <a:pt x="1676" y="75914"/>
                      <a:pt x="4512" y="77681"/>
                      <a:pt x="7552" y="77490"/>
                    </a:cubicBezTo>
                    <a:cubicBezTo>
                      <a:pt x="8662" y="77490"/>
                      <a:pt x="9744" y="77216"/>
                      <a:pt x="10703" y="76668"/>
                    </a:cubicBezTo>
                    <a:cubicBezTo>
                      <a:pt x="44399" y="59683"/>
                      <a:pt x="29332" y="7220"/>
                      <a:pt x="28784" y="50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457C8A4A-2060-4E2C-9F7D-0FA82D10CE54}"/>
                  </a:ext>
                </a:extLst>
              </p:cNvPr>
              <p:cNvSpPr/>
              <p:nvPr/>
            </p:nvSpPr>
            <p:spPr>
              <a:xfrm>
                <a:off x="9214893" y="2176700"/>
                <a:ext cx="103161" cy="337214"/>
              </a:xfrm>
              <a:custGeom>
                <a:avLst/>
                <a:gdLst>
                  <a:gd name="connsiteX0" fmla="*/ 81983 w 103161"/>
                  <a:gd name="connsiteY0" fmla="*/ 336899 h 337214"/>
                  <a:gd name="connsiteX1" fmla="*/ 87352 w 103161"/>
                  <a:gd name="connsiteY1" fmla="*/ 328379 h 337214"/>
                  <a:gd name="connsiteX2" fmla="*/ 82667 w 103161"/>
                  <a:gd name="connsiteY2" fmla="*/ 323202 h 337214"/>
                  <a:gd name="connsiteX3" fmla="*/ 30753 w 103161"/>
                  <a:gd name="connsiteY3" fmla="*/ 318270 h 337214"/>
                  <a:gd name="connsiteX4" fmla="*/ 46095 w 103161"/>
                  <a:gd name="connsiteY4" fmla="*/ 233208 h 337214"/>
                  <a:gd name="connsiteX5" fmla="*/ 27740 w 103161"/>
                  <a:gd name="connsiteY5" fmla="*/ 178417 h 337214"/>
                  <a:gd name="connsiteX6" fmla="*/ 59107 w 103161"/>
                  <a:gd name="connsiteY6" fmla="*/ 169650 h 337214"/>
                  <a:gd name="connsiteX7" fmla="*/ 76777 w 103161"/>
                  <a:gd name="connsiteY7" fmla="*/ 56096 h 337214"/>
                  <a:gd name="connsiteX8" fmla="*/ 74723 w 103161"/>
                  <a:gd name="connsiteY8" fmla="*/ 17606 h 337214"/>
                  <a:gd name="connsiteX9" fmla="*/ 74723 w 103161"/>
                  <a:gd name="connsiteY9" fmla="*/ 15414 h 337214"/>
                  <a:gd name="connsiteX10" fmla="*/ 89927 w 103161"/>
                  <a:gd name="connsiteY10" fmla="*/ 34865 h 337214"/>
                  <a:gd name="connsiteX11" fmla="*/ 99790 w 103161"/>
                  <a:gd name="connsiteY11" fmla="*/ 37330 h 337214"/>
                  <a:gd name="connsiteX12" fmla="*/ 102118 w 103161"/>
                  <a:gd name="connsiteY12" fmla="*/ 27605 h 337214"/>
                  <a:gd name="connsiteX13" fmla="*/ 70613 w 103161"/>
                  <a:gd name="connsiteY13" fmla="*/ 210 h 337214"/>
                  <a:gd name="connsiteX14" fmla="*/ 60340 w 103161"/>
                  <a:gd name="connsiteY14" fmla="*/ 16236 h 337214"/>
                  <a:gd name="connsiteX15" fmla="*/ 62395 w 103161"/>
                  <a:gd name="connsiteY15" fmla="*/ 57329 h 337214"/>
                  <a:gd name="connsiteX16" fmla="*/ 52943 w 103161"/>
                  <a:gd name="connsiteY16" fmla="*/ 156774 h 337214"/>
                  <a:gd name="connsiteX17" fmla="*/ 10344 w 103161"/>
                  <a:gd name="connsiteY17" fmla="*/ 162527 h 337214"/>
                  <a:gd name="connsiteX18" fmla="*/ 892 w 103161"/>
                  <a:gd name="connsiteY18" fmla="*/ 165404 h 337214"/>
                  <a:gd name="connsiteX19" fmla="*/ 3221 w 103161"/>
                  <a:gd name="connsiteY19" fmla="*/ 174855 h 337214"/>
                  <a:gd name="connsiteX20" fmla="*/ 31849 w 103161"/>
                  <a:gd name="connsiteY20" fmla="*/ 231975 h 337214"/>
                  <a:gd name="connsiteX21" fmla="*/ 14864 w 103161"/>
                  <a:gd name="connsiteY21" fmla="*/ 322380 h 337214"/>
                  <a:gd name="connsiteX22" fmla="*/ 15823 w 103161"/>
                  <a:gd name="connsiteY22" fmla="*/ 328407 h 337214"/>
                  <a:gd name="connsiteX23" fmla="*/ 21028 w 103161"/>
                  <a:gd name="connsiteY23" fmla="*/ 331420 h 337214"/>
                  <a:gd name="connsiteX24" fmla="*/ 81298 w 103161"/>
                  <a:gd name="connsiteY24" fmla="*/ 337173 h 337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3161" h="337214">
                    <a:moveTo>
                      <a:pt x="81983" y="336899"/>
                    </a:moveTo>
                    <a:cubicBezTo>
                      <a:pt x="85818" y="336023"/>
                      <a:pt x="88215" y="332215"/>
                      <a:pt x="87352" y="328379"/>
                    </a:cubicBezTo>
                    <a:cubicBezTo>
                      <a:pt x="86790" y="325955"/>
                      <a:pt x="85023" y="323996"/>
                      <a:pt x="82667" y="323202"/>
                    </a:cubicBezTo>
                    <a:lnTo>
                      <a:pt x="30753" y="318270"/>
                    </a:lnTo>
                    <a:cubicBezTo>
                      <a:pt x="38054" y="290354"/>
                      <a:pt x="43191" y="261918"/>
                      <a:pt x="46095" y="233208"/>
                    </a:cubicBezTo>
                    <a:cubicBezTo>
                      <a:pt x="47423" y="213241"/>
                      <a:pt x="40835" y="193553"/>
                      <a:pt x="27740" y="178417"/>
                    </a:cubicBezTo>
                    <a:cubicBezTo>
                      <a:pt x="38629" y="177362"/>
                      <a:pt x="49245" y="174395"/>
                      <a:pt x="59107" y="169650"/>
                    </a:cubicBezTo>
                    <a:cubicBezTo>
                      <a:pt x="86503" y="157459"/>
                      <a:pt x="80887" y="101162"/>
                      <a:pt x="76777" y="56096"/>
                    </a:cubicBezTo>
                    <a:cubicBezTo>
                      <a:pt x="75134" y="43336"/>
                      <a:pt x="74435" y="30469"/>
                      <a:pt x="74723" y="17606"/>
                    </a:cubicBezTo>
                    <a:cubicBezTo>
                      <a:pt x="74723" y="16647"/>
                      <a:pt x="74723" y="15962"/>
                      <a:pt x="74723" y="15414"/>
                    </a:cubicBezTo>
                    <a:cubicBezTo>
                      <a:pt x="80668" y="21156"/>
                      <a:pt x="85790" y="27704"/>
                      <a:pt x="89927" y="34865"/>
                    </a:cubicBezTo>
                    <a:cubicBezTo>
                      <a:pt x="91996" y="38236"/>
                      <a:pt x="96379" y="39332"/>
                      <a:pt x="99790" y="37330"/>
                    </a:cubicBezTo>
                    <a:cubicBezTo>
                      <a:pt x="103091" y="35270"/>
                      <a:pt x="104132" y="30938"/>
                      <a:pt x="102118" y="27605"/>
                    </a:cubicBezTo>
                    <a:cubicBezTo>
                      <a:pt x="93899" y="13907"/>
                      <a:pt x="81572" y="-2256"/>
                      <a:pt x="70613" y="210"/>
                    </a:cubicBezTo>
                    <a:cubicBezTo>
                      <a:pt x="64682" y="1579"/>
                      <a:pt x="61258" y="6922"/>
                      <a:pt x="60340" y="16236"/>
                    </a:cubicBezTo>
                    <a:cubicBezTo>
                      <a:pt x="59916" y="29967"/>
                      <a:pt x="60600" y="43709"/>
                      <a:pt x="62395" y="57329"/>
                    </a:cubicBezTo>
                    <a:cubicBezTo>
                      <a:pt x="65545" y="91573"/>
                      <a:pt x="70751" y="148693"/>
                      <a:pt x="52943" y="156774"/>
                    </a:cubicBezTo>
                    <a:cubicBezTo>
                      <a:pt x="25548" y="169239"/>
                      <a:pt x="10344" y="162664"/>
                      <a:pt x="10344" y="162527"/>
                    </a:cubicBezTo>
                    <a:cubicBezTo>
                      <a:pt x="6919" y="160865"/>
                      <a:pt x="2810" y="162119"/>
                      <a:pt x="892" y="165404"/>
                    </a:cubicBezTo>
                    <a:cubicBezTo>
                      <a:pt x="-943" y="168676"/>
                      <a:pt x="84" y="172809"/>
                      <a:pt x="3221" y="174855"/>
                    </a:cubicBezTo>
                    <a:cubicBezTo>
                      <a:pt x="21603" y="188005"/>
                      <a:pt x="32315" y="209378"/>
                      <a:pt x="31849" y="231975"/>
                    </a:cubicBezTo>
                    <a:cubicBezTo>
                      <a:pt x="28685" y="262521"/>
                      <a:pt x="23014" y="292765"/>
                      <a:pt x="14864" y="322380"/>
                    </a:cubicBezTo>
                    <a:cubicBezTo>
                      <a:pt x="14357" y="324434"/>
                      <a:pt x="14699" y="326612"/>
                      <a:pt x="15823" y="328407"/>
                    </a:cubicBezTo>
                    <a:cubicBezTo>
                      <a:pt x="17055" y="330105"/>
                      <a:pt x="18946" y="331201"/>
                      <a:pt x="21028" y="331420"/>
                    </a:cubicBezTo>
                    <a:lnTo>
                      <a:pt x="81298" y="337173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C7ABE1E7-0B39-4A8B-95FD-1701F3F96715}"/>
                  </a:ext>
                </a:extLst>
              </p:cNvPr>
              <p:cNvSpPr/>
              <p:nvPr/>
            </p:nvSpPr>
            <p:spPr>
              <a:xfrm>
                <a:off x="9306589" y="2281190"/>
                <a:ext cx="126223" cy="117663"/>
              </a:xfrm>
              <a:custGeom>
                <a:avLst/>
                <a:gdLst>
                  <a:gd name="connsiteX0" fmla="*/ 5079 w 126223"/>
                  <a:gd name="connsiteY0" fmla="*/ 95157 h 117663"/>
                  <a:gd name="connsiteX1" fmla="*/ 244 w 126223"/>
                  <a:gd name="connsiteY1" fmla="*/ 103771 h 117663"/>
                  <a:gd name="connsiteX2" fmla="*/ 285 w 126223"/>
                  <a:gd name="connsiteY2" fmla="*/ 103924 h 117663"/>
                  <a:gd name="connsiteX3" fmla="*/ 13298 w 126223"/>
                  <a:gd name="connsiteY3" fmla="*/ 117622 h 117663"/>
                  <a:gd name="connsiteX4" fmla="*/ 15079 w 126223"/>
                  <a:gd name="connsiteY4" fmla="*/ 117622 h 117663"/>
                  <a:gd name="connsiteX5" fmla="*/ 62336 w 126223"/>
                  <a:gd name="connsiteY5" fmla="*/ 68995 h 117663"/>
                  <a:gd name="connsiteX6" fmla="*/ 86307 w 126223"/>
                  <a:gd name="connsiteY6" fmla="*/ 112828 h 117663"/>
                  <a:gd name="connsiteX7" fmla="*/ 91238 w 126223"/>
                  <a:gd name="connsiteY7" fmla="*/ 112828 h 117663"/>
                  <a:gd name="connsiteX8" fmla="*/ 124660 w 126223"/>
                  <a:gd name="connsiteY8" fmla="*/ 89130 h 117663"/>
                  <a:gd name="connsiteX9" fmla="*/ 123496 w 126223"/>
                  <a:gd name="connsiteY9" fmla="*/ 79063 h 117663"/>
                  <a:gd name="connsiteX10" fmla="*/ 113428 w 126223"/>
                  <a:gd name="connsiteY10" fmla="*/ 80227 h 117663"/>
                  <a:gd name="connsiteX11" fmla="*/ 90005 w 126223"/>
                  <a:gd name="connsiteY11" fmla="*/ 98445 h 117663"/>
                  <a:gd name="connsiteX12" fmla="*/ 73705 w 126223"/>
                  <a:gd name="connsiteY12" fmla="*/ 49818 h 117663"/>
                  <a:gd name="connsiteX13" fmla="*/ 76445 w 126223"/>
                  <a:gd name="connsiteY13" fmla="*/ 45161 h 117663"/>
                  <a:gd name="connsiteX14" fmla="*/ 116442 w 126223"/>
                  <a:gd name="connsiteY14" fmla="*/ 25299 h 117663"/>
                  <a:gd name="connsiteX15" fmla="*/ 125619 w 126223"/>
                  <a:gd name="connsiteY15" fmla="*/ 21327 h 117663"/>
                  <a:gd name="connsiteX16" fmla="*/ 121715 w 126223"/>
                  <a:gd name="connsiteY16" fmla="*/ 12040 h 117663"/>
                  <a:gd name="connsiteX17" fmla="*/ 121647 w 126223"/>
                  <a:gd name="connsiteY17" fmla="*/ 12012 h 117663"/>
                  <a:gd name="connsiteX18" fmla="*/ 70417 w 126223"/>
                  <a:gd name="connsiteY18" fmla="*/ 28998 h 117663"/>
                  <a:gd name="connsiteX19" fmla="*/ 64938 w 126223"/>
                  <a:gd name="connsiteY19" fmla="*/ 9410 h 117663"/>
                  <a:gd name="connsiteX20" fmla="*/ 50419 w 126223"/>
                  <a:gd name="connsiteY20" fmla="*/ -42 h 117663"/>
                  <a:gd name="connsiteX21" fmla="*/ 20969 w 126223"/>
                  <a:gd name="connsiteY21" fmla="*/ 27354 h 117663"/>
                  <a:gd name="connsiteX22" fmla="*/ 22777 w 126223"/>
                  <a:gd name="connsiteY22" fmla="*/ 37264 h 117663"/>
                  <a:gd name="connsiteX23" fmla="*/ 32680 w 126223"/>
                  <a:gd name="connsiteY23" fmla="*/ 35461 h 117663"/>
                  <a:gd name="connsiteX24" fmla="*/ 33434 w 126223"/>
                  <a:gd name="connsiteY24" fmla="*/ 34066 h 117663"/>
                  <a:gd name="connsiteX25" fmla="*/ 50556 w 126223"/>
                  <a:gd name="connsiteY25" fmla="*/ 14615 h 117663"/>
                  <a:gd name="connsiteX26" fmla="*/ 52610 w 126223"/>
                  <a:gd name="connsiteY26" fmla="*/ 17081 h 117663"/>
                  <a:gd name="connsiteX27" fmla="*/ 58774 w 126223"/>
                  <a:gd name="connsiteY27" fmla="*/ 46531 h 117663"/>
                  <a:gd name="connsiteX28" fmla="*/ 58774 w 126223"/>
                  <a:gd name="connsiteY28" fmla="*/ 47490 h 117663"/>
                  <a:gd name="connsiteX29" fmla="*/ 15216 w 126223"/>
                  <a:gd name="connsiteY29" fmla="*/ 103650 h 117663"/>
                  <a:gd name="connsiteX30" fmla="*/ 13846 w 126223"/>
                  <a:gd name="connsiteY30" fmla="*/ 100363 h 117663"/>
                  <a:gd name="connsiteX31" fmla="*/ 5244 w 126223"/>
                  <a:gd name="connsiteY31" fmla="*/ 95115 h 117663"/>
                  <a:gd name="connsiteX32" fmla="*/ 5079 w 126223"/>
                  <a:gd name="connsiteY32" fmla="*/ 95157 h 11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6223" h="117663">
                    <a:moveTo>
                      <a:pt x="5079" y="95157"/>
                    </a:moveTo>
                    <a:cubicBezTo>
                      <a:pt x="1367" y="96200"/>
                      <a:pt x="-797" y="100056"/>
                      <a:pt x="244" y="103771"/>
                    </a:cubicBezTo>
                    <a:cubicBezTo>
                      <a:pt x="258" y="103821"/>
                      <a:pt x="271" y="103873"/>
                      <a:pt x="285" y="103924"/>
                    </a:cubicBezTo>
                    <a:cubicBezTo>
                      <a:pt x="3299" y="113786"/>
                      <a:pt x="8915" y="116526"/>
                      <a:pt x="13298" y="117622"/>
                    </a:cubicBezTo>
                    <a:lnTo>
                      <a:pt x="15079" y="117622"/>
                    </a:lnTo>
                    <a:cubicBezTo>
                      <a:pt x="23982" y="117622"/>
                      <a:pt x="36447" y="109814"/>
                      <a:pt x="62336" y="68995"/>
                    </a:cubicBezTo>
                    <a:cubicBezTo>
                      <a:pt x="66308" y="90637"/>
                      <a:pt x="72472" y="108992"/>
                      <a:pt x="86307" y="112828"/>
                    </a:cubicBezTo>
                    <a:cubicBezTo>
                      <a:pt x="87951" y="113029"/>
                      <a:pt x="89594" y="113029"/>
                      <a:pt x="91238" y="112828"/>
                    </a:cubicBezTo>
                    <a:cubicBezTo>
                      <a:pt x="104114" y="112828"/>
                      <a:pt x="116305" y="99130"/>
                      <a:pt x="124660" y="89130"/>
                    </a:cubicBezTo>
                    <a:cubicBezTo>
                      <a:pt x="127112" y="86029"/>
                      <a:pt x="126592" y="81521"/>
                      <a:pt x="123496" y="79063"/>
                    </a:cubicBezTo>
                    <a:cubicBezTo>
                      <a:pt x="120400" y="76604"/>
                      <a:pt x="115880" y="77126"/>
                      <a:pt x="113428" y="80227"/>
                    </a:cubicBezTo>
                    <a:cubicBezTo>
                      <a:pt x="98635" y="98993"/>
                      <a:pt x="91786" y="98993"/>
                      <a:pt x="90005" y="98445"/>
                    </a:cubicBezTo>
                    <a:cubicBezTo>
                      <a:pt x="81376" y="96116"/>
                      <a:pt x="76307" y="69269"/>
                      <a:pt x="73705" y="49818"/>
                    </a:cubicBezTo>
                    <a:lnTo>
                      <a:pt x="76445" y="45161"/>
                    </a:lnTo>
                    <a:cubicBezTo>
                      <a:pt x="92745" y="17765"/>
                      <a:pt x="113976" y="24340"/>
                      <a:pt x="116442" y="25299"/>
                    </a:cubicBezTo>
                    <a:cubicBezTo>
                      <a:pt x="120072" y="26706"/>
                      <a:pt x="124153" y="24936"/>
                      <a:pt x="125619" y="21327"/>
                    </a:cubicBezTo>
                    <a:cubicBezTo>
                      <a:pt x="127112" y="17685"/>
                      <a:pt x="125359" y="13527"/>
                      <a:pt x="121715" y="12040"/>
                    </a:cubicBezTo>
                    <a:cubicBezTo>
                      <a:pt x="121688" y="12032"/>
                      <a:pt x="121674" y="12022"/>
                      <a:pt x="121647" y="12012"/>
                    </a:cubicBezTo>
                    <a:cubicBezTo>
                      <a:pt x="102689" y="5927"/>
                      <a:pt x="81978" y="12793"/>
                      <a:pt x="70417" y="28998"/>
                    </a:cubicBezTo>
                    <a:cubicBezTo>
                      <a:pt x="69623" y="22224"/>
                      <a:pt x="67774" y="15615"/>
                      <a:pt x="64938" y="9410"/>
                    </a:cubicBezTo>
                    <a:cubicBezTo>
                      <a:pt x="62391" y="3666"/>
                      <a:pt x="56706" y="-39"/>
                      <a:pt x="50419" y="-42"/>
                    </a:cubicBezTo>
                    <a:cubicBezTo>
                      <a:pt x="36721" y="-42"/>
                      <a:pt x="24256" y="20505"/>
                      <a:pt x="20969" y="27354"/>
                    </a:cubicBezTo>
                    <a:cubicBezTo>
                      <a:pt x="18736" y="30588"/>
                      <a:pt x="19530" y="35026"/>
                      <a:pt x="22777" y="37264"/>
                    </a:cubicBezTo>
                    <a:cubicBezTo>
                      <a:pt x="26009" y="39504"/>
                      <a:pt x="30448" y="38697"/>
                      <a:pt x="32680" y="35461"/>
                    </a:cubicBezTo>
                    <a:cubicBezTo>
                      <a:pt x="32982" y="35026"/>
                      <a:pt x="33242" y="34557"/>
                      <a:pt x="33434" y="34066"/>
                    </a:cubicBezTo>
                    <a:cubicBezTo>
                      <a:pt x="38776" y="24203"/>
                      <a:pt x="47131" y="14752"/>
                      <a:pt x="50556" y="14615"/>
                    </a:cubicBezTo>
                    <a:cubicBezTo>
                      <a:pt x="50556" y="14615"/>
                      <a:pt x="51515" y="14615"/>
                      <a:pt x="52610" y="17081"/>
                    </a:cubicBezTo>
                    <a:cubicBezTo>
                      <a:pt x="55747" y="26642"/>
                      <a:pt x="57802" y="36518"/>
                      <a:pt x="58774" y="46531"/>
                    </a:cubicBezTo>
                    <a:lnTo>
                      <a:pt x="58774" y="47490"/>
                    </a:lnTo>
                    <a:cubicBezTo>
                      <a:pt x="26174" y="101595"/>
                      <a:pt x="15900" y="103376"/>
                      <a:pt x="15216" y="103650"/>
                    </a:cubicBezTo>
                    <a:cubicBezTo>
                      <a:pt x="14517" y="102672"/>
                      <a:pt x="14051" y="101547"/>
                      <a:pt x="13846" y="100363"/>
                    </a:cubicBezTo>
                    <a:cubicBezTo>
                      <a:pt x="12915" y="96540"/>
                      <a:pt x="9065" y="94189"/>
                      <a:pt x="5244" y="95115"/>
                    </a:cubicBezTo>
                    <a:cubicBezTo>
                      <a:pt x="5189" y="95129"/>
                      <a:pt x="5134" y="95142"/>
                      <a:pt x="5079" y="951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31F7E51D-7AE7-49B8-8C55-F7124AC0C717}"/>
                  </a:ext>
                </a:extLst>
              </p:cNvPr>
              <p:cNvSpPr/>
              <p:nvPr/>
            </p:nvSpPr>
            <p:spPr>
              <a:xfrm>
                <a:off x="9453851" y="2377438"/>
                <a:ext cx="60460" cy="89904"/>
              </a:xfrm>
              <a:custGeom>
                <a:avLst/>
                <a:gdLst>
                  <a:gd name="connsiteX0" fmla="*/ 56709 w 60460"/>
                  <a:gd name="connsiteY0" fmla="*/ 52194 h 89904"/>
                  <a:gd name="connsiteX1" fmla="*/ 40135 w 60460"/>
                  <a:gd name="connsiteY1" fmla="*/ 7403 h 89904"/>
                  <a:gd name="connsiteX2" fmla="*/ 27396 w 60460"/>
                  <a:gd name="connsiteY2" fmla="*/ 9457 h 89904"/>
                  <a:gd name="connsiteX3" fmla="*/ 18492 w 60460"/>
                  <a:gd name="connsiteY3" fmla="*/ 19457 h 89904"/>
                  <a:gd name="connsiteX4" fmla="*/ 19451 w 60460"/>
                  <a:gd name="connsiteY4" fmla="*/ 5759 h 89904"/>
                  <a:gd name="connsiteX5" fmla="*/ 11123 w 60460"/>
                  <a:gd name="connsiteY5" fmla="*/ 84 h 89904"/>
                  <a:gd name="connsiteX6" fmla="*/ 5753 w 60460"/>
                  <a:gd name="connsiteY6" fmla="*/ 4663 h 89904"/>
                  <a:gd name="connsiteX7" fmla="*/ 0 w 60460"/>
                  <a:gd name="connsiteY7" fmla="*/ 82192 h 89904"/>
                  <a:gd name="connsiteX8" fmla="*/ 6164 w 60460"/>
                  <a:gd name="connsiteY8" fmla="*/ 89863 h 89904"/>
                  <a:gd name="connsiteX9" fmla="*/ 6986 w 60460"/>
                  <a:gd name="connsiteY9" fmla="*/ 89863 h 89904"/>
                  <a:gd name="connsiteX10" fmla="*/ 14109 w 60460"/>
                  <a:gd name="connsiteY10" fmla="*/ 83836 h 89904"/>
                  <a:gd name="connsiteX11" fmla="*/ 36710 w 60460"/>
                  <a:gd name="connsiteY11" fmla="*/ 20689 h 89904"/>
                  <a:gd name="connsiteX12" fmla="*/ 42874 w 60460"/>
                  <a:gd name="connsiteY12" fmla="*/ 51509 h 89904"/>
                  <a:gd name="connsiteX13" fmla="*/ 47257 w 60460"/>
                  <a:gd name="connsiteY13" fmla="*/ 81233 h 89904"/>
                  <a:gd name="connsiteX14" fmla="*/ 57065 w 60460"/>
                  <a:gd name="connsiteY14" fmla="*/ 83548 h 89904"/>
                  <a:gd name="connsiteX15" fmla="*/ 59380 w 60460"/>
                  <a:gd name="connsiteY15" fmla="*/ 73741 h 89904"/>
                  <a:gd name="connsiteX16" fmla="*/ 58627 w 60460"/>
                  <a:gd name="connsiteY16" fmla="*/ 72741 h 89904"/>
                  <a:gd name="connsiteX17" fmla="*/ 56709 w 60460"/>
                  <a:gd name="connsiteY17" fmla="*/ 52194 h 89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0460" h="89904">
                    <a:moveTo>
                      <a:pt x="56709" y="52194"/>
                    </a:moveTo>
                    <a:cubicBezTo>
                      <a:pt x="56709" y="34387"/>
                      <a:pt x="57531" y="12334"/>
                      <a:pt x="40135" y="7403"/>
                    </a:cubicBezTo>
                    <a:cubicBezTo>
                      <a:pt x="35792" y="6182"/>
                      <a:pt x="31135" y="6933"/>
                      <a:pt x="27396" y="9457"/>
                    </a:cubicBezTo>
                    <a:cubicBezTo>
                      <a:pt x="23725" y="12091"/>
                      <a:pt x="20684" y="15506"/>
                      <a:pt x="18492" y="19457"/>
                    </a:cubicBezTo>
                    <a:lnTo>
                      <a:pt x="19451" y="5759"/>
                    </a:lnTo>
                    <a:cubicBezTo>
                      <a:pt x="18725" y="1893"/>
                      <a:pt x="14999" y="-648"/>
                      <a:pt x="11123" y="84"/>
                    </a:cubicBezTo>
                    <a:cubicBezTo>
                      <a:pt x="8657" y="552"/>
                      <a:pt x="6603" y="2293"/>
                      <a:pt x="5753" y="4663"/>
                    </a:cubicBezTo>
                    <a:lnTo>
                      <a:pt x="0" y="82192"/>
                    </a:lnTo>
                    <a:cubicBezTo>
                      <a:pt x="-260" y="85959"/>
                      <a:pt x="2425" y="89301"/>
                      <a:pt x="6164" y="89863"/>
                    </a:cubicBezTo>
                    <a:lnTo>
                      <a:pt x="6986" y="89863"/>
                    </a:lnTo>
                    <a:cubicBezTo>
                      <a:pt x="10506" y="89849"/>
                      <a:pt x="13506" y="87301"/>
                      <a:pt x="14109" y="83836"/>
                    </a:cubicBezTo>
                    <a:cubicBezTo>
                      <a:pt x="17533" y="61235"/>
                      <a:pt x="26437" y="26853"/>
                      <a:pt x="36710" y="20689"/>
                    </a:cubicBezTo>
                    <a:cubicBezTo>
                      <a:pt x="43422" y="22607"/>
                      <a:pt x="43148" y="38633"/>
                      <a:pt x="42874" y="51509"/>
                    </a:cubicBezTo>
                    <a:cubicBezTo>
                      <a:pt x="41272" y="61632"/>
                      <a:pt x="42806" y="72001"/>
                      <a:pt x="47257" y="81233"/>
                    </a:cubicBezTo>
                    <a:cubicBezTo>
                      <a:pt x="49326" y="84575"/>
                      <a:pt x="53723" y="85617"/>
                      <a:pt x="57065" y="83548"/>
                    </a:cubicBezTo>
                    <a:cubicBezTo>
                      <a:pt x="60407" y="81480"/>
                      <a:pt x="61448" y="77083"/>
                      <a:pt x="59380" y="73741"/>
                    </a:cubicBezTo>
                    <a:cubicBezTo>
                      <a:pt x="59161" y="73385"/>
                      <a:pt x="58900" y="73056"/>
                      <a:pt x="58627" y="72741"/>
                    </a:cubicBezTo>
                    <a:cubicBezTo>
                      <a:pt x="56818" y="66056"/>
                      <a:pt x="56175" y="59098"/>
                      <a:pt x="56709" y="5219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F9E2FC80-49F9-484E-879A-1BADF1C3083A}"/>
                  </a:ext>
                </a:extLst>
              </p:cNvPr>
              <p:cNvSpPr/>
              <p:nvPr/>
            </p:nvSpPr>
            <p:spPr>
              <a:xfrm>
                <a:off x="9539472" y="2162528"/>
                <a:ext cx="72377" cy="344126"/>
              </a:xfrm>
              <a:custGeom>
                <a:avLst/>
                <a:gdLst>
                  <a:gd name="connsiteX0" fmla="*/ 71354 w 72377"/>
                  <a:gd name="connsiteY0" fmla="*/ 21367 h 344126"/>
                  <a:gd name="connsiteX1" fmla="*/ 66697 w 72377"/>
                  <a:gd name="connsiteY1" fmla="*/ 2327 h 344126"/>
                  <a:gd name="connsiteX2" fmla="*/ 3003 w 72377"/>
                  <a:gd name="connsiteY2" fmla="*/ 25339 h 344126"/>
                  <a:gd name="connsiteX3" fmla="*/ 1291 w 72377"/>
                  <a:gd name="connsiteY3" fmla="*/ 35270 h 344126"/>
                  <a:gd name="connsiteX4" fmla="*/ 11222 w 72377"/>
                  <a:gd name="connsiteY4" fmla="*/ 36982 h 344126"/>
                  <a:gd name="connsiteX5" fmla="*/ 58068 w 72377"/>
                  <a:gd name="connsiteY5" fmla="*/ 13285 h 344126"/>
                  <a:gd name="connsiteX6" fmla="*/ 58068 w 72377"/>
                  <a:gd name="connsiteY6" fmla="*/ 17942 h 344126"/>
                  <a:gd name="connsiteX7" fmla="*/ 34234 w 72377"/>
                  <a:gd name="connsiteY7" fmla="*/ 59035 h 344126"/>
                  <a:gd name="connsiteX8" fmla="*/ 13276 w 72377"/>
                  <a:gd name="connsiteY8" fmla="*/ 106155 h 344126"/>
                  <a:gd name="connsiteX9" fmla="*/ 24919 w 72377"/>
                  <a:gd name="connsiteY9" fmla="*/ 117935 h 344126"/>
                  <a:gd name="connsiteX10" fmla="*/ 54917 w 72377"/>
                  <a:gd name="connsiteY10" fmla="*/ 125606 h 344126"/>
                  <a:gd name="connsiteX11" fmla="*/ 41220 w 72377"/>
                  <a:gd name="connsiteY11" fmla="*/ 244776 h 344126"/>
                  <a:gd name="connsiteX12" fmla="*/ 31083 w 72377"/>
                  <a:gd name="connsiteY12" fmla="*/ 328332 h 344126"/>
                  <a:gd name="connsiteX13" fmla="*/ 19577 w 72377"/>
                  <a:gd name="connsiteY13" fmla="*/ 328332 h 344126"/>
                  <a:gd name="connsiteX14" fmla="*/ 10317 w 72377"/>
                  <a:gd name="connsiteY14" fmla="*/ 331770 h 344126"/>
                  <a:gd name="connsiteX15" fmla="*/ 10263 w 72377"/>
                  <a:gd name="connsiteY15" fmla="*/ 331894 h 344126"/>
                  <a:gd name="connsiteX16" fmla="*/ 13687 w 72377"/>
                  <a:gd name="connsiteY16" fmla="*/ 341345 h 344126"/>
                  <a:gd name="connsiteX17" fmla="*/ 25741 w 72377"/>
                  <a:gd name="connsiteY17" fmla="*/ 344085 h 344126"/>
                  <a:gd name="connsiteX18" fmla="*/ 39439 w 72377"/>
                  <a:gd name="connsiteY18" fmla="*/ 339016 h 344126"/>
                  <a:gd name="connsiteX19" fmla="*/ 54780 w 72377"/>
                  <a:gd name="connsiteY19" fmla="*/ 241626 h 344126"/>
                  <a:gd name="connsiteX20" fmla="*/ 71765 w 72377"/>
                  <a:gd name="connsiteY20" fmla="*/ 118346 h 344126"/>
                  <a:gd name="connsiteX21" fmla="*/ 69574 w 72377"/>
                  <a:gd name="connsiteY21" fmla="*/ 110265 h 344126"/>
                  <a:gd name="connsiteX22" fmla="*/ 61629 w 72377"/>
                  <a:gd name="connsiteY22" fmla="*/ 110265 h 344126"/>
                  <a:gd name="connsiteX23" fmla="*/ 30398 w 72377"/>
                  <a:gd name="connsiteY23" fmla="*/ 104101 h 344126"/>
                  <a:gd name="connsiteX24" fmla="*/ 26974 w 72377"/>
                  <a:gd name="connsiteY24" fmla="*/ 101361 h 344126"/>
                  <a:gd name="connsiteX25" fmla="*/ 45877 w 72377"/>
                  <a:gd name="connsiteY25" fmla="*/ 66706 h 344126"/>
                  <a:gd name="connsiteX26" fmla="*/ 71354 w 72377"/>
                  <a:gd name="connsiteY26" fmla="*/ 21367 h 34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2377" h="344126">
                    <a:moveTo>
                      <a:pt x="71354" y="21367"/>
                    </a:moveTo>
                    <a:cubicBezTo>
                      <a:pt x="74231" y="10134"/>
                      <a:pt x="70395" y="4792"/>
                      <a:pt x="66697" y="2327"/>
                    </a:cubicBezTo>
                    <a:cubicBezTo>
                      <a:pt x="52999" y="-6851"/>
                      <a:pt x="21084" y="12737"/>
                      <a:pt x="3003" y="25339"/>
                    </a:cubicBezTo>
                    <a:cubicBezTo>
                      <a:pt x="-216" y="27609"/>
                      <a:pt x="-983" y="32055"/>
                      <a:pt x="1291" y="35270"/>
                    </a:cubicBezTo>
                    <a:cubicBezTo>
                      <a:pt x="3565" y="38485"/>
                      <a:pt x="8002" y="39252"/>
                      <a:pt x="11222" y="36982"/>
                    </a:cubicBezTo>
                    <a:cubicBezTo>
                      <a:pt x="25152" y="26118"/>
                      <a:pt x="41069" y="18070"/>
                      <a:pt x="58068" y="13285"/>
                    </a:cubicBezTo>
                    <a:cubicBezTo>
                      <a:pt x="58437" y="14815"/>
                      <a:pt x="58437" y="16412"/>
                      <a:pt x="58068" y="17942"/>
                    </a:cubicBezTo>
                    <a:cubicBezTo>
                      <a:pt x="52369" y="32825"/>
                      <a:pt x="44329" y="46699"/>
                      <a:pt x="34234" y="59035"/>
                    </a:cubicBezTo>
                    <a:cubicBezTo>
                      <a:pt x="20536" y="77527"/>
                      <a:pt x="9578" y="93417"/>
                      <a:pt x="13276" y="106155"/>
                    </a:cubicBezTo>
                    <a:cubicBezTo>
                      <a:pt x="15029" y="111733"/>
                      <a:pt x="19358" y="116122"/>
                      <a:pt x="24919" y="117935"/>
                    </a:cubicBezTo>
                    <a:cubicBezTo>
                      <a:pt x="34412" y="122171"/>
                      <a:pt x="44562" y="124764"/>
                      <a:pt x="54917" y="125606"/>
                    </a:cubicBezTo>
                    <a:cubicBezTo>
                      <a:pt x="48205" y="149440"/>
                      <a:pt x="33686" y="207792"/>
                      <a:pt x="41220" y="244776"/>
                    </a:cubicBezTo>
                    <a:cubicBezTo>
                      <a:pt x="48753" y="281760"/>
                      <a:pt x="43274" y="318744"/>
                      <a:pt x="31083" y="328332"/>
                    </a:cubicBezTo>
                    <a:cubicBezTo>
                      <a:pt x="27618" y="330716"/>
                      <a:pt x="23042" y="330716"/>
                      <a:pt x="19577" y="328332"/>
                    </a:cubicBezTo>
                    <a:cubicBezTo>
                      <a:pt x="16070" y="326730"/>
                      <a:pt x="11920" y="328264"/>
                      <a:pt x="10317" y="331770"/>
                    </a:cubicBezTo>
                    <a:cubicBezTo>
                      <a:pt x="10304" y="331811"/>
                      <a:pt x="10276" y="331853"/>
                      <a:pt x="10263" y="331894"/>
                    </a:cubicBezTo>
                    <a:cubicBezTo>
                      <a:pt x="8605" y="335455"/>
                      <a:pt x="10139" y="339674"/>
                      <a:pt x="13687" y="341345"/>
                    </a:cubicBezTo>
                    <a:cubicBezTo>
                      <a:pt x="17481" y="343057"/>
                      <a:pt x="21577" y="343989"/>
                      <a:pt x="25741" y="344085"/>
                    </a:cubicBezTo>
                    <a:cubicBezTo>
                      <a:pt x="30741" y="343975"/>
                      <a:pt x="35576" y="342194"/>
                      <a:pt x="39439" y="339016"/>
                    </a:cubicBezTo>
                    <a:cubicBezTo>
                      <a:pt x="58478" y="324223"/>
                      <a:pt x="61629" y="277788"/>
                      <a:pt x="54780" y="241626"/>
                    </a:cubicBezTo>
                    <a:cubicBezTo>
                      <a:pt x="46699" y="198067"/>
                      <a:pt x="71628" y="119716"/>
                      <a:pt x="71765" y="118346"/>
                    </a:cubicBezTo>
                    <a:cubicBezTo>
                      <a:pt x="72820" y="115460"/>
                      <a:pt x="71943" y="112224"/>
                      <a:pt x="69574" y="110265"/>
                    </a:cubicBezTo>
                    <a:cubicBezTo>
                      <a:pt x="67231" y="108484"/>
                      <a:pt x="63971" y="108484"/>
                      <a:pt x="61629" y="110265"/>
                    </a:cubicBezTo>
                    <a:cubicBezTo>
                      <a:pt x="61629" y="110265"/>
                      <a:pt x="53684" y="113415"/>
                      <a:pt x="30398" y="104101"/>
                    </a:cubicBezTo>
                    <a:cubicBezTo>
                      <a:pt x="27522" y="102868"/>
                      <a:pt x="27111" y="101772"/>
                      <a:pt x="26974" y="101361"/>
                    </a:cubicBezTo>
                    <a:cubicBezTo>
                      <a:pt x="25193" y="95334"/>
                      <a:pt x="36699" y="79445"/>
                      <a:pt x="45877" y="66706"/>
                    </a:cubicBezTo>
                    <a:cubicBezTo>
                      <a:pt x="56917" y="53170"/>
                      <a:pt x="65533" y="37833"/>
                      <a:pt x="71354" y="2136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D65F65AB-0891-47B3-931C-893112FD2ACC}"/>
                  </a:ext>
                </a:extLst>
              </p:cNvPr>
              <p:cNvSpPr/>
              <p:nvPr/>
            </p:nvSpPr>
            <p:spPr>
              <a:xfrm>
                <a:off x="9642549" y="2275548"/>
                <a:ext cx="124083" cy="144550"/>
              </a:xfrm>
              <a:custGeom>
                <a:avLst/>
                <a:gdLst>
                  <a:gd name="connsiteX0" fmla="*/ 60737 w 124083"/>
                  <a:gd name="connsiteY0" fmla="*/ 144495 h 144550"/>
                  <a:gd name="connsiteX1" fmla="*/ 118130 w 124083"/>
                  <a:gd name="connsiteY1" fmla="*/ 124497 h 144550"/>
                  <a:gd name="connsiteX2" fmla="*/ 119089 w 124083"/>
                  <a:gd name="connsiteY2" fmla="*/ 114664 h 144550"/>
                  <a:gd name="connsiteX3" fmla="*/ 118952 w 124083"/>
                  <a:gd name="connsiteY3" fmla="*/ 114497 h 144550"/>
                  <a:gd name="connsiteX4" fmla="*/ 108953 w 124083"/>
                  <a:gd name="connsiteY4" fmla="*/ 113538 h 144550"/>
                  <a:gd name="connsiteX5" fmla="*/ 38273 w 124083"/>
                  <a:gd name="connsiteY5" fmla="*/ 127236 h 144550"/>
                  <a:gd name="connsiteX6" fmla="*/ 15398 w 124083"/>
                  <a:gd name="connsiteY6" fmla="*/ 102169 h 144550"/>
                  <a:gd name="connsiteX7" fmla="*/ 38958 w 124083"/>
                  <a:gd name="connsiteY7" fmla="*/ 26284 h 144550"/>
                  <a:gd name="connsiteX8" fmla="*/ 105528 w 124083"/>
                  <a:gd name="connsiteY8" fmla="*/ 31352 h 144550"/>
                  <a:gd name="connsiteX9" fmla="*/ 113747 w 124083"/>
                  <a:gd name="connsiteY9" fmla="*/ 36420 h 144550"/>
                  <a:gd name="connsiteX10" fmla="*/ 123322 w 124083"/>
                  <a:gd name="connsiteY10" fmla="*/ 33294 h 144550"/>
                  <a:gd name="connsiteX11" fmla="*/ 123336 w 124083"/>
                  <a:gd name="connsiteY11" fmla="*/ 33270 h 144550"/>
                  <a:gd name="connsiteX12" fmla="*/ 120185 w 124083"/>
                  <a:gd name="connsiteY12" fmla="*/ 23681 h 144550"/>
                  <a:gd name="connsiteX13" fmla="*/ 113473 w 124083"/>
                  <a:gd name="connsiteY13" fmla="*/ 19435 h 144550"/>
                  <a:gd name="connsiteX14" fmla="*/ 28547 w 124083"/>
                  <a:gd name="connsiteY14" fmla="*/ 16696 h 144550"/>
                  <a:gd name="connsiteX15" fmla="*/ 1563 w 124083"/>
                  <a:gd name="connsiteY15" fmla="*/ 105731 h 144550"/>
                  <a:gd name="connsiteX16" fmla="*/ 33753 w 124083"/>
                  <a:gd name="connsiteY16" fmla="*/ 140660 h 144550"/>
                  <a:gd name="connsiteX17" fmla="*/ 60737 w 124083"/>
                  <a:gd name="connsiteY17" fmla="*/ 144495 h 144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4083" h="144550">
                    <a:moveTo>
                      <a:pt x="60737" y="144495"/>
                    </a:moveTo>
                    <a:cubicBezTo>
                      <a:pt x="81516" y="144142"/>
                      <a:pt x="101638" y="137131"/>
                      <a:pt x="118130" y="124497"/>
                    </a:cubicBezTo>
                    <a:cubicBezTo>
                      <a:pt x="121116" y="122047"/>
                      <a:pt x="121541" y="117645"/>
                      <a:pt x="119089" y="114664"/>
                    </a:cubicBezTo>
                    <a:cubicBezTo>
                      <a:pt x="119048" y="114608"/>
                      <a:pt x="119007" y="114552"/>
                      <a:pt x="118952" y="114497"/>
                    </a:cubicBezTo>
                    <a:cubicBezTo>
                      <a:pt x="116446" y="111481"/>
                      <a:pt x="111980" y="111054"/>
                      <a:pt x="108953" y="113538"/>
                    </a:cubicBezTo>
                    <a:cubicBezTo>
                      <a:pt x="88954" y="129172"/>
                      <a:pt x="62668" y="134266"/>
                      <a:pt x="38273" y="127236"/>
                    </a:cubicBezTo>
                    <a:cubicBezTo>
                      <a:pt x="26712" y="123586"/>
                      <a:pt x="17973" y="114022"/>
                      <a:pt x="15398" y="102169"/>
                    </a:cubicBezTo>
                    <a:cubicBezTo>
                      <a:pt x="10864" y="74575"/>
                      <a:pt x="19589" y="46455"/>
                      <a:pt x="38958" y="26284"/>
                    </a:cubicBezTo>
                    <a:cubicBezTo>
                      <a:pt x="59641" y="3683"/>
                      <a:pt x="84160" y="16970"/>
                      <a:pt x="105528" y="31352"/>
                    </a:cubicBezTo>
                    <a:cubicBezTo>
                      <a:pt x="108953" y="33544"/>
                      <a:pt x="111830" y="35462"/>
                      <a:pt x="113747" y="36420"/>
                    </a:cubicBezTo>
                    <a:cubicBezTo>
                      <a:pt x="117254" y="38201"/>
                      <a:pt x="121541" y="36803"/>
                      <a:pt x="123322" y="33294"/>
                    </a:cubicBezTo>
                    <a:cubicBezTo>
                      <a:pt x="123322" y="33286"/>
                      <a:pt x="123336" y="33278"/>
                      <a:pt x="123336" y="33270"/>
                    </a:cubicBezTo>
                    <a:cubicBezTo>
                      <a:pt x="125048" y="29747"/>
                      <a:pt x="123651" y="25506"/>
                      <a:pt x="120185" y="23681"/>
                    </a:cubicBezTo>
                    <a:cubicBezTo>
                      <a:pt x="117857" y="22414"/>
                      <a:pt x="115610" y="20995"/>
                      <a:pt x="113473" y="19435"/>
                    </a:cubicBezTo>
                    <a:cubicBezTo>
                      <a:pt x="97173" y="8614"/>
                      <a:pt x="58682" y="-16864"/>
                      <a:pt x="28547" y="16696"/>
                    </a:cubicBezTo>
                    <a:cubicBezTo>
                      <a:pt x="5864" y="40367"/>
                      <a:pt x="-4163" y="73447"/>
                      <a:pt x="1563" y="105731"/>
                    </a:cubicBezTo>
                    <a:cubicBezTo>
                      <a:pt x="5343" y="122258"/>
                      <a:pt x="17589" y="135548"/>
                      <a:pt x="33753" y="140660"/>
                    </a:cubicBezTo>
                    <a:cubicBezTo>
                      <a:pt x="42492" y="143366"/>
                      <a:pt x="51601" y="144661"/>
                      <a:pt x="60737" y="1444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11F70AA9-1203-4A19-9F36-E66297501F09}"/>
                  </a:ext>
                </a:extLst>
              </p:cNvPr>
              <p:cNvSpPr/>
              <p:nvPr/>
            </p:nvSpPr>
            <p:spPr>
              <a:xfrm>
                <a:off x="9821102" y="2209688"/>
                <a:ext cx="122356" cy="201219"/>
              </a:xfrm>
              <a:custGeom>
                <a:avLst/>
                <a:gdLst>
                  <a:gd name="connsiteX0" fmla="*/ 110388 w 122356"/>
                  <a:gd name="connsiteY0" fmla="*/ 174467 h 201219"/>
                  <a:gd name="connsiteX1" fmla="*/ 69295 w 122356"/>
                  <a:gd name="connsiteY1" fmla="*/ 184056 h 201219"/>
                  <a:gd name="connsiteX2" fmla="*/ 26558 w 122356"/>
                  <a:gd name="connsiteY2" fmla="*/ 101869 h 201219"/>
                  <a:gd name="connsiteX3" fmla="*/ 57926 w 122356"/>
                  <a:gd name="connsiteY3" fmla="*/ 91459 h 201219"/>
                  <a:gd name="connsiteX4" fmla="*/ 85321 w 122356"/>
                  <a:gd name="connsiteY4" fmla="*/ 65981 h 201219"/>
                  <a:gd name="connsiteX5" fmla="*/ 79568 w 122356"/>
                  <a:gd name="connsiteY5" fmla="*/ 20916 h 201219"/>
                  <a:gd name="connsiteX6" fmla="*/ 58063 w 122356"/>
                  <a:gd name="connsiteY6" fmla="*/ 3520 h 201219"/>
                  <a:gd name="connsiteX7" fmla="*/ 16970 w 122356"/>
                  <a:gd name="connsiteY7" fmla="*/ 17218 h 201219"/>
                  <a:gd name="connsiteX8" fmla="*/ 16970 w 122356"/>
                  <a:gd name="connsiteY8" fmla="*/ 7218 h 201219"/>
                  <a:gd name="connsiteX9" fmla="*/ 9984 w 122356"/>
                  <a:gd name="connsiteY9" fmla="*/ -42 h 201219"/>
                  <a:gd name="connsiteX10" fmla="*/ 9984 w 122356"/>
                  <a:gd name="connsiteY10" fmla="*/ -42 h 201219"/>
                  <a:gd name="connsiteX11" fmla="*/ 9984 w 122356"/>
                  <a:gd name="connsiteY11" fmla="*/ -42 h 201219"/>
                  <a:gd name="connsiteX12" fmla="*/ 2861 w 122356"/>
                  <a:gd name="connsiteY12" fmla="*/ 6944 h 201219"/>
                  <a:gd name="connsiteX13" fmla="*/ -15 w 122356"/>
                  <a:gd name="connsiteY13" fmla="*/ 182001 h 201219"/>
                  <a:gd name="connsiteX14" fmla="*/ 6970 w 122356"/>
                  <a:gd name="connsiteY14" fmla="*/ 189261 h 201219"/>
                  <a:gd name="connsiteX15" fmla="*/ 6970 w 122356"/>
                  <a:gd name="connsiteY15" fmla="*/ 189261 h 201219"/>
                  <a:gd name="connsiteX16" fmla="*/ 6970 w 122356"/>
                  <a:gd name="connsiteY16" fmla="*/ 189261 h 201219"/>
                  <a:gd name="connsiteX17" fmla="*/ 14093 w 122356"/>
                  <a:gd name="connsiteY17" fmla="*/ 182413 h 201219"/>
                  <a:gd name="connsiteX18" fmla="*/ 14093 w 122356"/>
                  <a:gd name="connsiteY18" fmla="*/ 182275 h 201219"/>
                  <a:gd name="connsiteX19" fmla="*/ 15326 w 122356"/>
                  <a:gd name="connsiteY19" fmla="*/ 111458 h 201219"/>
                  <a:gd name="connsiteX20" fmla="*/ 64638 w 122356"/>
                  <a:gd name="connsiteY20" fmla="*/ 197342 h 201219"/>
                  <a:gd name="connsiteX21" fmla="*/ 83541 w 122356"/>
                  <a:gd name="connsiteY21" fmla="*/ 201178 h 201219"/>
                  <a:gd name="connsiteX22" fmla="*/ 120661 w 122356"/>
                  <a:gd name="connsiteY22" fmla="*/ 183782 h 201219"/>
                  <a:gd name="connsiteX23" fmla="*/ 119977 w 122356"/>
                  <a:gd name="connsiteY23" fmla="*/ 173782 h 201219"/>
                  <a:gd name="connsiteX24" fmla="*/ 110388 w 122356"/>
                  <a:gd name="connsiteY24" fmla="*/ 174467 h 201219"/>
                  <a:gd name="connsiteX25" fmla="*/ 15326 w 122356"/>
                  <a:gd name="connsiteY25" fmla="*/ 89404 h 201219"/>
                  <a:gd name="connsiteX26" fmla="*/ 16285 w 122356"/>
                  <a:gd name="connsiteY26" fmla="*/ 35709 h 201219"/>
                  <a:gd name="connsiteX27" fmla="*/ 17380 w 122356"/>
                  <a:gd name="connsiteY27" fmla="*/ 35709 h 201219"/>
                  <a:gd name="connsiteX28" fmla="*/ 55049 w 122356"/>
                  <a:gd name="connsiteY28" fmla="*/ 18176 h 201219"/>
                  <a:gd name="connsiteX29" fmla="*/ 66418 w 122356"/>
                  <a:gd name="connsiteY29" fmla="*/ 27902 h 201219"/>
                  <a:gd name="connsiteX30" fmla="*/ 71897 w 122356"/>
                  <a:gd name="connsiteY30" fmla="*/ 61050 h 201219"/>
                  <a:gd name="connsiteX31" fmla="*/ 52721 w 122356"/>
                  <a:gd name="connsiteY31" fmla="*/ 78446 h 201219"/>
                  <a:gd name="connsiteX32" fmla="*/ 16970 w 122356"/>
                  <a:gd name="connsiteY32" fmla="*/ 89404 h 201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2356" h="201219">
                    <a:moveTo>
                      <a:pt x="110388" y="174467"/>
                    </a:moveTo>
                    <a:cubicBezTo>
                      <a:pt x="99937" y="185756"/>
                      <a:pt x="83664" y="189551"/>
                      <a:pt x="69295" y="184056"/>
                    </a:cubicBezTo>
                    <a:cubicBezTo>
                      <a:pt x="52173" y="177207"/>
                      <a:pt x="34913" y="132415"/>
                      <a:pt x="26558" y="101869"/>
                    </a:cubicBezTo>
                    <a:cubicBezTo>
                      <a:pt x="37297" y="99313"/>
                      <a:pt x="47789" y="95830"/>
                      <a:pt x="57926" y="91459"/>
                    </a:cubicBezTo>
                    <a:cubicBezTo>
                      <a:pt x="70268" y="87259"/>
                      <a:pt x="80239" y="77990"/>
                      <a:pt x="85321" y="65981"/>
                    </a:cubicBezTo>
                    <a:cubicBezTo>
                      <a:pt x="89814" y="50818"/>
                      <a:pt x="87732" y="34463"/>
                      <a:pt x="79568" y="20916"/>
                    </a:cubicBezTo>
                    <a:cubicBezTo>
                      <a:pt x="75733" y="11902"/>
                      <a:pt x="67678" y="5381"/>
                      <a:pt x="58063" y="3520"/>
                    </a:cubicBezTo>
                    <a:cubicBezTo>
                      <a:pt x="43105" y="2587"/>
                      <a:pt x="28380" y="7498"/>
                      <a:pt x="16970" y="17218"/>
                    </a:cubicBezTo>
                    <a:lnTo>
                      <a:pt x="16970" y="7218"/>
                    </a:lnTo>
                    <a:cubicBezTo>
                      <a:pt x="17052" y="3286"/>
                      <a:pt x="13915" y="35"/>
                      <a:pt x="9984" y="-42"/>
                    </a:cubicBezTo>
                    <a:cubicBezTo>
                      <a:pt x="9984" y="-42"/>
                      <a:pt x="9984" y="-42"/>
                      <a:pt x="9984" y="-42"/>
                    </a:cubicBezTo>
                    <a:lnTo>
                      <a:pt x="9984" y="-42"/>
                    </a:lnTo>
                    <a:cubicBezTo>
                      <a:pt x="6135" y="28"/>
                      <a:pt x="3012" y="3095"/>
                      <a:pt x="2861" y="6944"/>
                    </a:cubicBezTo>
                    <a:lnTo>
                      <a:pt x="-15" y="182001"/>
                    </a:lnTo>
                    <a:cubicBezTo>
                      <a:pt x="-98" y="185934"/>
                      <a:pt x="3039" y="189184"/>
                      <a:pt x="6970" y="189261"/>
                    </a:cubicBezTo>
                    <a:cubicBezTo>
                      <a:pt x="6970" y="189261"/>
                      <a:pt x="6970" y="189261"/>
                      <a:pt x="6970" y="189261"/>
                    </a:cubicBezTo>
                    <a:lnTo>
                      <a:pt x="6970" y="189261"/>
                    </a:lnTo>
                    <a:cubicBezTo>
                      <a:pt x="10833" y="189336"/>
                      <a:pt x="14011" y="186271"/>
                      <a:pt x="14093" y="182413"/>
                    </a:cubicBezTo>
                    <a:cubicBezTo>
                      <a:pt x="14093" y="182367"/>
                      <a:pt x="14093" y="182321"/>
                      <a:pt x="14093" y="182275"/>
                    </a:cubicBezTo>
                    <a:lnTo>
                      <a:pt x="15326" y="111458"/>
                    </a:lnTo>
                    <a:cubicBezTo>
                      <a:pt x="22586" y="136799"/>
                      <a:pt x="39982" y="187480"/>
                      <a:pt x="64638" y="197342"/>
                    </a:cubicBezTo>
                    <a:cubicBezTo>
                      <a:pt x="70623" y="199835"/>
                      <a:pt x="77048" y="201138"/>
                      <a:pt x="83541" y="201178"/>
                    </a:cubicBezTo>
                    <a:cubicBezTo>
                      <a:pt x="97704" y="200401"/>
                      <a:pt x="111005" y="194165"/>
                      <a:pt x="120661" y="183782"/>
                    </a:cubicBezTo>
                    <a:cubicBezTo>
                      <a:pt x="123141" y="180800"/>
                      <a:pt x="122839" y="176399"/>
                      <a:pt x="119977" y="173782"/>
                    </a:cubicBezTo>
                    <a:cubicBezTo>
                      <a:pt x="117086" y="171495"/>
                      <a:pt x="112922" y="171792"/>
                      <a:pt x="110388" y="174467"/>
                    </a:cubicBezTo>
                    <a:close/>
                    <a:moveTo>
                      <a:pt x="15326" y="89404"/>
                    </a:moveTo>
                    <a:lnTo>
                      <a:pt x="16285" y="35709"/>
                    </a:lnTo>
                    <a:lnTo>
                      <a:pt x="17380" y="35709"/>
                    </a:lnTo>
                    <a:cubicBezTo>
                      <a:pt x="22997" y="30367"/>
                      <a:pt x="42173" y="15711"/>
                      <a:pt x="55049" y="18176"/>
                    </a:cubicBezTo>
                    <a:cubicBezTo>
                      <a:pt x="60241" y="19297"/>
                      <a:pt x="64514" y="22953"/>
                      <a:pt x="66418" y="27902"/>
                    </a:cubicBezTo>
                    <a:cubicBezTo>
                      <a:pt x="72596" y="37779"/>
                      <a:pt x="74555" y="49713"/>
                      <a:pt x="71897" y="61050"/>
                    </a:cubicBezTo>
                    <a:cubicBezTo>
                      <a:pt x="68199" y="69258"/>
                      <a:pt x="61254" y="75557"/>
                      <a:pt x="52721" y="78446"/>
                    </a:cubicBezTo>
                    <a:cubicBezTo>
                      <a:pt x="41228" y="83365"/>
                      <a:pt x="29243" y="87039"/>
                      <a:pt x="16970" y="894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4B50796B-78C9-48A2-A38F-F1D393517E3E}"/>
                  </a:ext>
                </a:extLst>
              </p:cNvPr>
              <p:cNvSpPr/>
              <p:nvPr/>
            </p:nvSpPr>
            <p:spPr>
              <a:xfrm>
                <a:off x="10227431" y="2103531"/>
                <a:ext cx="111825" cy="309438"/>
              </a:xfrm>
              <a:custGeom>
                <a:avLst/>
                <a:gdLst>
                  <a:gd name="connsiteX0" fmla="*/ 35680 w 111825"/>
                  <a:gd name="connsiteY0" fmla="*/ 305143 h 309438"/>
                  <a:gd name="connsiteX1" fmla="*/ 37872 w 111825"/>
                  <a:gd name="connsiteY1" fmla="*/ 308431 h 309438"/>
                  <a:gd name="connsiteX2" fmla="*/ 38557 w 111825"/>
                  <a:gd name="connsiteY2" fmla="*/ 308431 h 309438"/>
                  <a:gd name="connsiteX3" fmla="*/ 39926 w 111825"/>
                  <a:gd name="connsiteY3" fmla="*/ 309253 h 309438"/>
                  <a:gd name="connsiteX4" fmla="*/ 42392 w 111825"/>
                  <a:gd name="connsiteY4" fmla="*/ 309253 h 309438"/>
                  <a:gd name="connsiteX5" fmla="*/ 43077 w 111825"/>
                  <a:gd name="connsiteY5" fmla="*/ 309253 h 309438"/>
                  <a:gd name="connsiteX6" fmla="*/ 45953 w 111825"/>
                  <a:gd name="connsiteY6" fmla="*/ 308157 h 309438"/>
                  <a:gd name="connsiteX7" fmla="*/ 48282 w 111825"/>
                  <a:gd name="connsiteY7" fmla="*/ 305143 h 309438"/>
                  <a:gd name="connsiteX8" fmla="*/ 48282 w 111825"/>
                  <a:gd name="connsiteY8" fmla="*/ 305143 h 309438"/>
                  <a:gd name="connsiteX9" fmla="*/ 109237 w 111825"/>
                  <a:gd name="connsiteY9" fmla="*/ 199123 h 309438"/>
                  <a:gd name="connsiteX10" fmla="*/ 110196 w 111825"/>
                  <a:gd name="connsiteY10" fmla="*/ 189124 h 309438"/>
                  <a:gd name="connsiteX11" fmla="*/ 100375 w 111825"/>
                  <a:gd name="connsiteY11" fmla="*/ 188014 h 309438"/>
                  <a:gd name="connsiteX12" fmla="*/ 100197 w 111825"/>
                  <a:gd name="connsiteY12" fmla="*/ 188165 h 309438"/>
                  <a:gd name="connsiteX13" fmla="*/ 49378 w 111825"/>
                  <a:gd name="connsiteY13" fmla="*/ 266242 h 309438"/>
                  <a:gd name="connsiteX14" fmla="*/ 54446 w 111825"/>
                  <a:gd name="connsiteY14" fmla="*/ 7218 h 309438"/>
                  <a:gd name="connsiteX15" fmla="*/ 47460 w 111825"/>
                  <a:gd name="connsiteY15" fmla="*/ -42 h 309438"/>
                  <a:gd name="connsiteX16" fmla="*/ 47460 w 111825"/>
                  <a:gd name="connsiteY16" fmla="*/ -42 h 309438"/>
                  <a:gd name="connsiteX17" fmla="*/ 40201 w 111825"/>
                  <a:gd name="connsiteY17" fmla="*/ 6944 h 309438"/>
                  <a:gd name="connsiteX18" fmla="*/ 35406 w 111825"/>
                  <a:gd name="connsiteY18" fmla="*/ 251174 h 309438"/>
                  <a:gd name="connsiteX19" fmla="*/ 14038 w 111825"/>
                  <a:gd name="connsiteY19" fmla="*/ 168988 h 309438"/>
                  <a:gd name="connsiteX20" fmla="*/ 5271 w 111825"/>
                  <a:gd name="connsiteY20" fmla="*/ 163920 h 309438"/>
                  <a:gd name="connsiteX21" fmla="*/ 203 w 111825"/>
                  <a:gd name="connsiteY21" fmla="*/ 172550 h 309438"/>
                  <a:gd name="connsiteX22" fmla="*/ 34722 w 111825"/>
                  <a:gd name="connsiteY22" fmla="*/ 304595 h 309438"/>
                  <a:gd name="connsiteX23" fmla="*/ 35680 w 111825"/>
                  <a:gd name="connsiteY23" fmla="*/ 305143 h 309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1825" h="309438">
                    <a:moveTo>
                      <a:pt x="35680" y="305143"/>
                    </a:moveTo>
                    <a:cubicBezTo>
                      <a:pt x="36078" y="306427"/>
                      <a:pt x="36845" y="307569"/>
                      <a:pt x="37872" y="308431"/>
                    </a:cubicBezTo>
                    <a:lnTo>
                      <a:pt x="38557" y="308431"/>
                    </a:lnTo>
                    <a:cubicBezTo>
                      <a:pt x="38968" y="308784"/>
                      <a:pt x="39420" y="309062"/>
                      <a:pt x="39926" y="309253"/>
                    </a:cubicBezTo>
                    <a:cubicBezTo>
                      <a:pt x="40735" y="309444"/>
                      <a:pt x="41584" y="309444"/>
                      <a:pt x="42392" y="309253"/>
                    </a:cubicBezTo>
                    <a:lnTo>
                      <a:pt x="43077" y="309253"/>
                    </a:lnTo>
                    <a:cubicBezTo>
                      <a:pt x="44118" y="309177"/>
                      <a:pt x="45118" y="308797"/>
                      <a:pt x="45953" y="308157"/>
                    </a:cubicBezTo>
                    <a:cubicBezTo>
                      <a:pt x="47022" y="307417"/>
                      <a:pt x="47830" y="306364"/>
                      <a:pt x="48282" y="305143"/>
                    </a:cubicBezTo>
                    <a:lnTo>
                      <a:pt x="48282" y="305143"/>
                    </a:lnTo>
                    <a:cubicBezTo>
                      <a:pt x="48282" y="304322"/>
                      <a:pt x="79513" y="222957"/>
                      <a:pt x="109237" y="199123"/>
                    </a:cubicBezTo>
                    <a:cubicBezTo>
                      <a:pt x="112250" y="196621"/>
                      <a:pt x="112675" y="192154"/>
                      <a:pt x="110196" y="189124"/>
                    </a:cubicBezTo>
                    <a:cubicBezTo>
                      <a:pt x="107785" y="186106"/>
                      <a:pt x="103402" y="185610"/>
                      <a:pt x="100375" y="188014"/>
                    </a:cubicBezTo>
                    <a:cubicBezTo>
                      <a:pt x="100320" y="188064"/>
                      <a:pt x="100251" y="188114"/>
                      <a:pt x="100197" y="188165"/>
                    </a:cubicBezTo>
                    <a:cubicBezTo>
                      <a:pt x="80746" y="204054"/>
                      <a:pt x="61843" y="239394"/>
                      <a:pt x="49378" y="266242"/>
                    </a:cubicBezTo>
                    <a:lnTo>
                      <a:pt x="54446" y="7218"/>
                    </a:lnTo>
                    <a:cubicBezTo>
                      <a:pt x="54528" y="3286"/>
                      <a:pt x="51392" y="35"/>
                      <a:pt x="47460" y="-42"/>
                    </a:cubicBezTo>
                    <a:cubicBezTo>
                      <a:pt x="47460" y="-42"/>
                      <a:pt x="47460" y="-42"/>
                      <a:pt x="47460" y="-42"/>
                    </a:cubicBezTo>
                    <a:cubicBezTo>
                      <a:pt x="43584" y="24"/>
                      <a:pt x="40420" y="3073"/>
                      <a:pt x="40201" y="6944"/>
                    </a:cubicBezTo>
                    <a:lnTo>
                      <a:pt x="35406" y="251174"/>
                    </a:lnTo>
                    <a:lnTo>
                      <a:pt x="14038" y="168988"/>
                    </a:lnTo>
                    <a:cubicBezTo>
                      <a:pt x="12970" y="165203"/>
                      <a:pt x="9079" y="162956"/>
                      <a:pt x="5271" y="163920"/>
                    </a:cubicBezTo>
                    <a:cubicBezTo>
                      <a:pt x="1504" y="164925"/>
                      <a:pt x="-756" y="168770"/>
                      <a:pt x="203" y="172550"/>
                    </a:cubicBezTo>
                    <a:lnTo>
                      <a:pt x="34722" y="304595"/>
                    </a:lnTo>
                    <a:cubicBezTo>
                      <a:pt x="34722" y="304595"/>
                      <a:pt x="35680" y="305143"/>
                      <a:pt x="35680" y="3051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D34F62FB-738A-4730-A59E-77EA87C2BB90}"/>
                  </a:ext>
                </a:extLst>
              </p:cNvPr>
              <p:cNvSpPr/>
              <p:nvPr/>
            </p:nvSpPr>
            <p:spPr>
              <a:xfrm>
                <a:off x="10438028" y="2182419"/>
                <a:ext cx="108962" cy="144521"/>
              </a:xfrm>
              <a:custGeom>
                <a:avLst/>
                <a:gdLst>
                  <a:gd name="connsiteX0" fmla="*/ 106435 w 108962"/>
                  <a:gd name="connsiteY0" fmla="*/ 94757 h 144521"/>
                  <a:gd name="connsiteX1" fmla="*/ 96435 w 108962"/>
                  <a:gd name="connsiteY1" fmla="*/ 95716 h 144521"/>
                  <a:gd name="connsiteX2" fmla="*/ 76574 w 108962"/>
                  <a:gd name="connsiteY2" fmla="*/ 114071 h 144521"/>
                  <a:gd name="connsiteX3" fmla="*/ 73149 w 108962"/>
                  <a:gd name="connsiteY3" fmla="*/ 64622 h 144521"/>
                  <a:gd name="connsiteX4" fmla="*/ 71506 w 108962"/>
                  <a:gd name="connsiteY4" fmla="*/ 12708 h 144521"/>
                  <a:gd name="connsiteX5" fmla="*/ 60547 w 108962"/>
                  <a:gd name="connsiteY5" fmla="*/ -31 h 144521"/>
                  <a:gd name="connsiteX6" fmla="*/ 20139 w 108962"/>
                  <a:gd name="connsiteY6" fmla="*/ 72567 h 144521"/>
                  <a:gd name="connsiteX7" fmla="*/ 25755 w 108962"/>
                  <a:gd name="connsiteY7" fmla="*/ 11886 h 144521"/>
                  <a:gd name="connsiteX8" fmla="*/ 19317 w 108962"/>
                  <a:gd name="connsiteY8" fmla="*/ 4215 h 144521"/>
                  <a:gd name="connsiteX9" fmla="*/ 11510 w 108962"/>
                  <a:gd name="connsiteY9" fmla="*/ 10653 h 144521"/>
                  <a:gd name="connsiteX10" fmla="*/ 4 w 108962"/>
                  <a:gd name="connsiteY10" fmla="*/ 136946 h 144521"/>
                  <a:gd name="connsiteX11" fmla="*/ 5756 w 108962"/>
                  <a:gd name="connsiteY11" fmla="*/ 144480 h 144521"/>
                  <a:gd name="connsiteX12" fmla="*/ 7126 w 108962"/>
                  <a:gd name="connsiteY12" fmla="*/ 144480 h 144521"/>
                  <a:gd name="connsiteX13" fmla="*/ 13975 w 108962"/>
                  <a:gd name="connsiteY13" fmla="*/ 139412 h 144521"/>
                  <a:gd name="connsiteX14" fmla="*/ 58082 w 108962"/>
                  <a:gd name="connsiteY14" fmla="*/ 18324 h 144521"/>
                  <a:gd name="connsiteX15" fmla="*/ 59041 w 108962"/>
                  <a:gd name="connsiteY15" fmla="*/ 64211 h 144521"/>
                  <a:gd name="connsiteX16" fmla="*/ 71369 w 108962"/>
                  <a:gd name="connsiteY16" fmla="*/ 127084 h 144521"/>
                  <a:gd name="connsiteX17" fmla="*/ 107394 w 108962"/>
                  <a:gd name="connsiteY17" fmla="*/ 104619 h 144521"/>
                  <a:gd name="connsiteX18" fmla="*/ 106435 w 108962"/>
                  <a:gd name="connsiteY18" fmla="*/ 94757 h 144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8962" h="144521">
                    <a:moveTo>
                      <a:pt x="106435" y="94757"/>
                    </a:moveTo>
                    <a:cubicBezTo>
                      <a:pt x="103407" y="92272"/>
                      <a:pt x="98942" y="92700"/>
                      <a:pt x="96435" y="95716"/>
                    </a:cubicBezTo>
                    <a:cubicBezTo>
                      <a:pt x="81505" y="113660"/>
                      <a:pt x="76437" y="113797"/>
                      <a:pt x="76574" y="114071"/>
                    </a:cubicBezTo>
                    <a:cubicBezTo>
                      <a:pt x="71917" y="110235"/>
                      <a:pt x="72738" y="81744"/>
                      <a:pt x="73149" y="64622"/>
                    </a:cubicBezTo>
                    <a:cubicBezTo>
                      <a:pt x="74327" y="47305"/>
                      <a:pt x="73779" y="29915"/>
                      <a:pt x="71506" y="12708"/>
                    </a:cubicBezTo>
                    <a:cubicBezTo>
                      <a:pt x="69862" y="4489"/>
                      <a:pt x="66163" y="106"/>
                      <a:pt x="60547" y="-31"/>
                    </a:cubicBezTo>
                    <a:cubicBezTo>
                      <a:pt x="54931" y="-168"/>
                      <a:pt x="45480" y="-31"/>
                      <a:pt x="20139" y="72567"/>
                    </a:cubicBezTo>
                    <a:lnTo>
                      <a:pt x="25755" y="11886"/>
                    </a:lnTo>
                    <a:cubicBezTo>
                      <a:pt x="26070" y="7997"/>
                      <a:pt x="23208" y="4577"/>
                      <a:pt x="19317" y="4215"/>
                    </a:cubicBezTo>
                    <a:cubicBezTo>
                      <a:pt x="15427" y="3967"/>
                      <a:pt x="12002" y="6784"/>
                      <a:pt x="11510" y="10653"/>
                    </a:cubicBezTo>
                    <a:lnTo>
                      <a:pt x="4" y="136946"/>
                    </a:lnTo>
                    <a:cubicBezTo>
                      <a:pt x="-271" y="140554"/>
                      <a:pt x="2209" y="143795"/>
                      <a:pt x="5756" y="144480"/>
                    </a:cubicBezTo>
                    <a:lnTo>
                      <a:pt x="7126" y="144480"/>
                    </a:lnTo>
                    <a:cubicBezTo>
                      <a:pt x="10263" y="144448"/>
                      <a:pt x="13030" y="142403"/>
                      <a:pt x="13975" y="139412"/>
                    </a:cubicBezTo>
                    <a:cubicBezTo>
                      <a:pt x="25153" y="97851"/>
                      <a:pt x="39919" y="57338"/>
                      <a:pt x="58082" y="18324"/>
                    </a:cubicBezTo>
                    <a:cubicBezTo>
                      <a:pt x="59547" y="33573"/>
                      <a:pt x="59863" y="48914"/>
                      <a:pt x="59041" y="64211"/>
                    </a:cubicBezTo>
                    <a:cubicBezTo>
                      <a:pt x="58082" y="97634"/>
                      <a:pt x="57397" y="121878"/>
                      <a:pt x="71369" y="127084"/>
                    </a:cubicBezTo>
                    <a:cubicBezTo>
                      <a:pt x="80683" y="130645"/>
                      <a:pt x="91504" y="123796"/>
                      <a:pt x="107394" y="104619"/>
                    </a:cubicBezTo>
                    <a:cubicBezTo>
                      <a:pt x="109791" y="101611"/>
                      <a:pt x="109366" y="97247"/>
                      <a:pt x="106435" y="947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197ADD05-D092-465B-8CAD-711114ECCD88}"/>
                  </a:ext>
                </a:extLst>
              </p:cNvPr>
              <p:cNvSpPr/>
              <p:nvPr/>
            </p:nvSpPr>
            <p:spPr>
              <a:xfrm>
                <a:off x="10600437" y="2209530"/>
                <a:ext cx="152962" cy="83822"/>
              </a:xfrm>
              <a:custGeom>
                <a:avLst/>
                <a:gdLst>
                  <a:gd name="connsiteX0" fmla="*/ 152916 w 152962"/>
                  <a:gd name="connsiteY0" fmla="*/ 29293 h 83822"/>
                  <a:gd name="connsiteX1" fmla="*/ 148258 w 152962"/>
                  <a:gd name="connsiteY1" fmla="*/ 23403 h 83822"/>
                  <a:gd name="connsiteX2" fmla="*/ 85112 w 152962"/>
                  <a:gd name="connsiteY2" fmla="*/ 391 h 83822"/>
                  <a:gd name="connsiteX3" fmla="*/ 75797 w 152962"/>
                  <a:gd name="connsiteY3" fmla="*/ 4774 h 83822"/>
                  <a:gd name="connsiteX4" fmla="*/ 80181 w 152962"/>
                  <a:gd name="connsiteY4" fmla="*/ 14088 h 83822"/>
                  <a:gd name="connsiteX5" fmla="*/ 102371 w 152962"/>
                  <a:gd name="connsiteY5" fmla="*/ 22170 h 83822"/>
                  <a:gd name="connsiteX6" fmla="*/ 5528 w 152962"/>
                  <a:gd name="connsiteY6" fmla="*/ 17513 h 83822"/>
                  <a:gd name="connsiteX7" fmla="*/ 159 w 152962"/>
                  <a:gd name="connsiteY7" fmla="*/ 26040 h 83822"/>
                  <a:gd name="connsiteX8" fmla="*/ 4843 w 152962"/>
                  <a:gd name="connsiteY8" fmla="*/ 31210 h 83822"/>
                  <a:gd name="connsiteX9" fmla="*/ 121000 w 152962"/>
                  <a:gd name="connsiteY9" fmla="*/ 36690 h 83822"/>
                  <a:gd name="connsiteX10" fmla="*/ 67305 w 152962"/>
                  <a:gd name="connsiteY10" fmla="*/ 69975 h 83822"/>
                  <a:gd name="connsiteX11" fmla="*/ 63086 w 152962"/>
                  <a:gd name="connsiteY11" fmla="*/ 79124 h 83822"/>
                  <a:gd name="connsiteX12" fmla="*/ 71003 w 152962"/>
                  <a:gd name="connsiteY12" fmla="*/ 83673 h 83822"/>
                  <a:gd name="connsiteX13" fmla="*/ 74702 w 152962"/>
                  <a:gd name="connsiteY13" fmla="*/ 82577 h 83822"/>
                  <a:gd name="connsiteX14" fmla="*/ 149491 w 152962"/>
                  <a:gd name="connsiteY14" fmla="*/ 36142 h 83822"/>
                  <a:gd name="connsiteX15" fmla="*/ 152916 w 152962"/>
                  <a:gd name="connsiteY15" fmla="*/ 29293 h 83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2962" h="83822">
                    <a:moveTo>
                      <a:pt x="152916" y="29293"/>
                    </a:moveTo>
                    <a:cubicBezTo>
                      <a:pt x="152614" y="26604"/>
                      <a:pt x="150806" y="24322"/>
                      <a:pt x="148258" y="23403"/>
                    </a:cubicBezTo>
                    <a:lnTo>
                      <a:pt x="85112" y="391"/>
                    </a:lnTo>
                    <a:cubicBezTo>
                      <a:pt x="81331" y="-971"/>
                      <a:pt x="77154" y="992"/>
                      <a:pt x="75797" y="4774"/>
                    </a:cubicBezTo>
                    <a:cubicBezTo>
                      <a:pt x="74441" y="8556"/>
                      <a:pt x="76400" y="12727"/>
                      <a:pt x="80181" y="14088"/>
                    </a:cubicBezTo>
                    <a:lnTo>
                      <a:pt x="102371" y="22170"/>
                    </a:lnTo>
                    <a:lnTo>
                      <a:pt x="5528" y="17513"/>
                    </a:lnTo>
                    <a:cubicBezTo>
                      <a:pt x="1693" y="18387"/>
                      <a:pt x="-704" y="22204"/>
                      <a:pt x="159" y="26040"/>
                    </a:cubicBezTo>
                    <a:cubicBezTo>
                      <a:pt x="720" y="28461"/>
                      <a:pt x="2487" y="30420"/>
                      <a:pt x="4843" y="31210"/>
                    </a:cubicBezTo>
                    <a:lnTo>
                      <a:pt x="121000" y="36690"/>
                    </a:lnTo>
                    <a:lnTo>
                      <a:pt x="67305" y="69975"/>
                    </a:lnTo>
                    <a:cubicBezTo>
                      <a:pt x="63620" y="71337"/>
                      <a:pt x="61730" y="75432"/>
                      <a:pt x="63086" y="79124"/>
                    </a:cubicBezTo>
                    <a:cubicBezTo>
                      <a:pt x="64278" y="82354"/>
                      <a:pt x="67606" y="84269"/>
                      <a:pt x="71003" y="83673"/>
                    </a:cubicBezTo>
                    <a:cubicBezTo>
                      <a:pt x="72318" y="83669"/>
                      <a:pt x="73606" y="83289"/>
                      <a:pt x="74702" y="82577"/>
                    </a:cubicBezTo>
                    <a:lnTo>
                      <a:pt x="149491" y="36142"/>
                    </a:lnTo>
                    <a:cubicBezTo>
                      <a:pt x="151847" y="34695"/>
                      <a:pt x="153162" y="32040"/>
                      <a:pt x="152916" y="2929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30A39B10-481D-42D9-909C-A9203DFE6AE3}"/>
                  </a:ext>
                </a:extLst>
              </p:cNvPr>
              <p:cNvSpPr/>
              <p:nvPr/>
            </p:nvSpPr>
            <p:spPr>
              <a:xfrm>
                <a:off x="10784116" y="2193964"/>
                <a:ext cx="160584" cy="71066"/>
              </a:xfrm>
              <a:custGeom>
                <a:avLst/>
                <a:gdLst>
                  <a:gd name="connsiteX0" fmla="*/ 81009 w 160584"/>
                  <a:gd name="connsiteY0" fmla="*/ 47188 h 71066"/>
                  <a:gd name="connsiteX1" fmla="*/ 83338 w 160584"/>
                  <a:gd name="connsiteY1" fmla="*/ 45407 h 71066"/>
                  <a:gd name="connsiteX2" fmla="*/ 143608 w 160584"/>
                  <a:gd name="connsiteY2" fmla="*/ 66775 h 71066"/>
                  <a:gd name="connsiteX3" fmla="*/ 158401 w 160584"/>
                  <a:gd name="connsiteY3" fmla="*/ 20888 h 71066"/>
                  <a:gd name="connsiteX4" fmla="*/ 142238 w 160584"/>
                  <a:gd name="connsiteY4" fmla="*/ 1026 h 71066"/>
                  <a:gd name="connsiteX5" fmla="*/ 83612 w 160584"/>
                  <a:gd name="connsiteY5" fmla="*/ 26915 h 71066"/>
                  <a:gd name="connsiteX6" fmla="*/ 21287 w 160584"/>
                  <a:gd name="connsiteY6" fmla="*/ 5410 h 71066"/>
                  <a:gd name="connsiteX7" fmla="*/ 4439 w 160584"/>
                  <a:gd name="connsiteY7" fmla="*/ 19107 h 71066"/>
                  <a:gd name="connsiteX8" fmla="*/ 12110 w 160584"/>
                  <a:gd name="connsiteY8" fmla="*/ 63214 h 71066"/>
                  <a:gd name="connsiteX9" fmla="*/ 34574 w 160584"/>
                  <a:gd name="connsiteY9" fmla="*/ 71022 h 71066"/>
                  <a:gd name="connsiteX10" fmla="*/ 60874 w 160584"/>
                  <a:gd name="connsiteY10" fmla="*/ 62255 h 71066"/>
                  <a:gd name="connsiteX11" fmla="*/ 81009 w 160584"/>
                  <a:gd name="connsiteY11" fmla="*/ 47188 h 71066"/>
                  <a:gd name="connsiteX12" fmla="*/ 137855 w 160584"/>
                  <a:gd name="connsiteY12" fmla="*/ 14587 h 71066"/>
                  <a:gd name="connsiteX13" fmla="*/ 144704 w 160584"/>
                  <a:gd name="connsiteY13" fmla="*/ 24449 h 71066"/>
                  <a:gd name="connsiteX14" fmla="*/ 137170 w 160584"/>
                  <a:gd name="connsiteY14" fmla="*/ 54036 h 71066"/>
                  <a:gd name="connsiteX15" fmla="*/ 94433 w 160584"/>
                  <a:gd name="connsiteY15" fmla="*/ 36503 h 71066"/>
                  <a:gd name="connsiteX16" fmla="*/ 137855 w 160584"/>
                  <a:gd name="connsiteY16" fmla="*/ 14587 h 71066"/>
                  <a:gd name="connsiteX17" fmla="*/ 20603 w 160584"/>
                  <a:gd name="connsiteY17" fmla="*/ 52941 h 71066"/>
                  <a:gd name="connsiteX18" fmla="*/ 16904 w 160584"/>
                  <a:gd name="connsiteY18" fmla="*/ 25545 h 71066"/>
                  <a:gd name="connsiteX19" fmla="*/ 24164 w 160584"/>
                  <a:gd name="connsiteY19" fmla="*/ 19107 h 71066"/>
                  <a:gd name="connsiteX20" fmla="*/ 28547 w 160584"/>
                  <a:gd name="connsiteY20" fmla="*/ 19107 h 71066"/>
                  <a:gd name="connsiteX21" fmla="*/ 71969 w 160584"/>
                  <a:gd name="connsiteY21" fmla="*/ 36640 h 71066"/>
                  <a:gd name="connsiteX22" fmla="*/ 52792 w 160584"/>
                  <a:gd name="connsiteY22" fmla="*/ 51708 h 71066"/>
                  <a:gd name="connsiteX23" fmla="*/ 20603 w 160584"/>
                  <a:gd name="connsiteY23" fmla="*/ 52941 h 71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584" h="71066">
                    <a:moveTo>
                      <a:pt x="81009" y="47188"/>
                    </a:moveTo>
                    <a:lnTo>
                      <a:pt x="83338" y="45407"/>
                    </a:lnTo>
                    <a:cubicBezTo>
                      <a:pt x="104980" y="70200"/>
                      <a:pt x="128951" y="74172"/>
                      <a:pt x="143608" y="66775"/>
                    </a:cubicBezTo>
                    <a:cubicBezTo>
                      <a:pt x="155114" y="60885"/>
                      <a:pt x="165113" y="45818"/>
                      <a:pt x="158401" y="20888"/>
                    </a:cubicBezTo>
                    <a:cubicBezTo>
                      <a:pt x="156977" y="11845"/>
                      <a:pt x="150799" y="4262"/>
                      <a:pt x="142238" y="1026"/>
                    </a:cubicBezTo>
                    <a:cubicBezTo>
                      <a:pt x="126075" y="-4179"/>
                      <a:pt x="104295" y="10478"/>
                      <a:pt x="83612" y="26915"/>
                    </a:cubicBezTo>
                    <a:cubicBezTo>
                      <a:pt x="70736" y="18011"/>
                      <a:pt x="41423" y="-480"/>
                      <a:pt x="21287" y="5410"/>
                    </a:cubicBezTo>
                    <a:cubicBezTo>
                      <a:pt x="13849" y="7104"/>
                      <a:pt x="7617" y="12168"/>
                      <a:pt x="4439" y="19107"/>
                    </a:cubicBezTo>
                    <a:cubicBezTo>
                      <a:pt x="-3670" y="33789"/>
                      <a:pt x="-478" y="52131"/>
                      <a:pt x="12110" y="63214"/>
                    </a:cubicBezTo>
                    <a:cubicBezTo>
                      <a:pt x="18452" y="68374"/>
                      <a:pt x="26397" y="71138"/>
                      <a:pt x="34574" y="71022"/>
                    </a:cubicBezTo>
                    <a:cubicBezTo>
                      <a:pt x="44039" y="70890"/>
                      <a:pt x="53230" y="67827"/>
                      <a:pt x="60874" y="62255"/>
                    </a:cubicBezTo>
                    <a:cubicBezTo>
                      <a:pt x="66764" y="58831"/>
                      <a:pt x="73613" y="53215"/>
                      <a:pt x="81009" y="47188"/>
                    </a:cubicBezTo>
                    <a:close/>
                    <a:moveTo>
                      <a:pt x="137855" y="14587"/>
                    </a:moveTo>
                    <a:cubicBezTo>
                      <a:pt x="138951" y="14587"/>
                      <a:pt x="142375" y="16094"/>
                      <a:pt x="144704" y="24449"/>
                    </a:cubicBezTo>
                    <a:cubicBezTo>
                      <a:pt x="148402" y="38147"/>
                      <a:pt x="145663" y="49790"/>
                      <a:pt x="137170" y="54036"/>
                    </a:cubicBezTo>
                    <a:cubicBezTo>
                      <a:pt x="128678" y="58283"/>
                      <a:pt x="111007" y="54995"/>
                      <a:pt x="94433" y="36503"/>
                    </a:cubicBezTo>
                    <a:cubicBezTo>
                      <a:pt x="110459" y="24039"/>
                      <a:pt x="128678" y="11574"/>
                      <a:pt x="137855" y="14587"/>
                    </a:cubicBezTo>
                    <a:close/>
                    <a:moveTo>
                      <a:pt x="20603" y="52941"/>
                    </a:moveTo>
                    <a:cubicBezTo>
                      <a:pt x="12987" y="45862"/>
                      <a:pt x="11439" y="34390"/>
                      <a:pt x="16904" y="25545"/>
                    </a:cubicBezTo>
                    <a:cubicBezTo>
                      <a:pt x="18055" y="22291"/>
                      <a:pt x="20794" y="19857"/>
                      <a:pt x="24164" y="19107"/>
                    </a:cubicBezTo>
                    <a:cubicBezTo>
                      <a:pt x="25616" y="18898"/>
                      <a:pt x="27095" y="18898"/>
                      <a:pt x="28547" y="19107"/>
                    </a:cubicBezTo>
                    <a:cubicBezTo>
                      <a:pt x="44245" y="21306"/>
                      <a:pt x="59148" y="27327"/>
                      <a:pt x="71969" y="36640"/>
                    </a:cubicBezTo>
                    <a:cubicBezTo>
                      <a:pt x="64983" y="42393"/>
                      <a:pt x="58271" y="47735"/>
                      <a:pt x="52792" y="51708"/>
                    </a:cubicBezTo>
                    <a:cubicBezTo>
                      <a:pt x="43697" y="59658"/>
                      <a:pt x="30287" y="60172"/>
                      <a:pt x="20603" y="5294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D9188787-FB60-4AE0-9A8D-C57DDC9D3511}"/>
                  </a:ext>
                </a:extLst>
              </p:cNvPr>
              <p:cNvSpPr/>
              <p:nvPr/>
            </p:nvSpPr>
            <p:spPr>
              <a:xfrm>
                <a:off x="6791563" y="2963629"/>
                <a:ext cx="1486708" cy="672401"/>
              </a:xfrm>
              <a:custGeom>
                <a:avLst/>
                <a:gdLst>
                  <a:gd name="connsiteX0" fmla="*/ 1486477 w 1486708"/>
                  <a:gd name="connsiteY0" fmla="*/ 342793 h 672401"/>
                  <a:gd name="connsiteX1" fmla="*/ 1393606 w 1486708"/>
                  <a:gd name="connsiteY1" fmla="*/ 12267 h 672401"/>
                  <a:gd name="connsiteX2" fmla="*/ 168620 w 1486708"/>
                  <a:gd name="connsiteY2" fmla="*/ 71989 h 672401"/>
                  <a:gd name="connsiteX3" fmla="*/ 169853 w 1486708"/>
                  <a:gd name="connsiteY3" fmla="*/ 85687 h 672401"/>
                  <a:gd name="connsiteX4" fmla="*/ 1384840 w 1486708"/>
                  <a:gd name="connsiteY4" fmla="*/ 22952 h 672401"/>
                  <a:gd name="connsiteX5" fmla="*/ 1472231 w 1486708"/>
                  <a:gd name="connsiteY5" fmla="*/ 342793 h 672401"/>
                  <a:gd name="connsiteX6" fmla="*/ 1387032 w 1486708"/>
                  <a:gd name="connsiteY6" fmla="*/ 548259 h 672401"/>
                  <a:gd name="connsiteX7" fmla="*/ 126842 w 1486708"/>
                  <a:gd name="connsiteY7" fmla="*/ 657840 h 672401"/>
                  <a:gd name="connsiteX8" fmla="*/ 14384 w 1486708"/>
                  <a:gd name="connsiteY8" fmla="*/ 575654 h 672401"/>
                  <a:gd name="connsiteX9" fmla="*/ 130404 w 1486708"/>
                  <a:gd name="connsiteY9" fmla="*/ 142669 h 672401"/>
                  <a:gd name="connsiteX10" fmla="*/ 116706 w 1486708"/>
                  <a:gd name="connsiteY10" fmla="*/ 138423 h 672401"/>
                  <a:gd name="connsiteX11" fmla="*/ 1097 w 1486708"/>
                  <a:gd name="connsiteY11" fmla="*/ 580996 h 672401"/>
                  <a:gd name="connsiteX12" fmla="*/ 126705 w 1486708"/>
                  <a:gd name="connsiteY12" fmla="*/ 672360 h 672401"/>
                  <a:gd name="connsiteX13" fmla="*/ 1390867 w 1486708"/>
                  <a:gd name="connsiteY13" fmla="*/ 562778 h 672401"/>
                  <a:gd name="connsiteX14" fmla="*/ 1486477 w 1486708"/>
                  <a:gd name="connsiteY14" fmla="*/ 342793 h 672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86708" h="672401">
                    <a:moveTo>
                      <a:pt x="1486477" y="342793"/>
                    </a:moveTo>
                    <a:cubicBezTo>
                      <a:pt x="1483464" y="271565"/>
                      <a:pt x="1456068" y="60894"/>
                      <a:pt x="1393606" y="12267"/>
                    </a:cubicBezTo>
                    <a:cubicBezTo>
                      <a:pt x="1335117" y="-33209"/>
                      <a:pt x="287791" y="61168"/>
                      <a:pt x="168620" y="71989"/>
                    </a:cubicBezTo>
                    <a:lnTo>
                      <a:pt x="169853" y="85687"/>
                    </a:lnTo>
                    <a:cubicBezTo>
                      <a:pt x="635575" y="43087"/>
                      <a:pt x="1344021" y="-8827"/>
                      <a:pt x="1384840" y="22952"/>
                    </a:cubicBezTo>
                    <a:cubicBezTo>
                      <a:pt x="1439631" y="65414"/>
                      <a:pt x="1469081" y="266223"/>
                      <a:pt x="1472231" y="342793"/>
                    </a:cubicBezTo>
                    <a:cubicBezTo>
                      <a:pt x="1475519" y="421829"/>
                      <a:pt x="1438261" y="531136"/>
                      <a:pt x="1387032" y="548259"/>
                    </a:cubicBezTo>
                    <a:cubicBezTo>
                      <a:pt x="1335802" y="565381"/>
                      <a:pt x="200262" y="657840"/>
                      <a:pt x="126842" y="657840"/>
                    </a:cubicBezTo>
                    <a:cubicBezTo>
                      <a:pt x="66847" y="657840"/>
                      <a:pt x="25068" y="603049"/>
                      <a:pt x="14384" y="575654"/>
                    </a:cubicBezTo>
                    <a:cubicBezTo>
                      <a:pt x="5892" y="553327"/>
                      <a:pt x="81092" y="298275"/>
                      <a:pt x="130404" y="142669"/>
                    </a:cubicBezTo>
                    <a:lnTo>
                      <a:pt x="116706" y="138423"/>
                    </a:lnTo>
                    <a:cubicBezTo>
                      <a:pt x="95064" y="206912"/>
                      <a:pt x="-12052" y="548122"/>
                      <a:pt x="1097" y="580996"/>
                    </a:cubicBezTo>
                    <a:cubicBezTo>
                      <a:pt x="16165" y="618939"/>
                      <a:pt x="65203" y="672360"/>
                      <a:pt x="126705" y="672360"/>
                    </a:cubicBezTo>
                    <a:cubicBezTo>
                      <a:pt x="188208" y="672360"/>
                      <a:pt x="1330186" y="582777"/>
                      <a:pt x="1390867" y="562778"/>
                    </a:cubicBezTo>
                    <a:cubicBezTo>
                      <a:pt x="1455109" y="540862"/>
                      <a:pt x="1489764" y="420185"/>
                      <a:pt x="1486477" y="34279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38829E4E-6D80-4A8D-AA6A-8BC88CC0FF17}"/>
                  </a:ext>
                </a:extLst>
              </p:cNvPr>
              <p:cNvSpPr/>
              <p:nvPr/>
            </p:nvSpPr>
            <p:spPr>
              <a:xfrm>
                <a:off x="7024169" y="3088290"/>
                <a:ext cx="373262" cy="204201"/>
              </a:xfrm>
              <a:custGeom>
                <a:avLst/>
                <a:gdLst>
                  <a:gd name="connsiteX0" fmla="*/ 88607 w 373262"/>
                  <a:gd name="connsiteY0" fmla="*/ 41979 h 204201"/>
                  <a:gd name="connsiteX1" fmla="*/ 70800 w 373262"/>
                  <a:gd name="connsiteY1" fmla="*/ 64 h 204201"/>
                  <a:gd name="connsiteX2" fmla="*/ 42309 w 373262"/>
                  <a:gd name="connsiteY2" fmla="*/ 46636 h 204201"/>
                  <a:gd name="connsiteX3" fmla="*/ 40391 w 373262"/>
                  <a:gd name="connsiteY3" fmla="*/ 58964 h 204201"/>
                  <a:gd name="connsiteX4" fmla="*/ 33542 w 373262"/>
                  <a:gd name="connsiteY4" fmla="*/ 103893 h 204201"/>
                  <a:gd name="connsiteX5" fmla="*/ -17 w 373262"/>
                  <a:gd name="connsiteY5" fmla="*/ 135672 h 204201"/>
                  <a:gd name="connsiteX6" fmla="*/ 9023 w 373262"/>
                  <a:gd name="connsiteY6" fmla="*/ 146630 h 204201"/>
                  <a:gd name="connsiteX7" fmla="*/ 31214 w 373262"/>
                  <a:gd name="connsiteY7" fmla="*/ 126631 h 204201"/>
                  <a:gd name="connsiteX8" fmla="*/ 43679 w 373262"/>
                  <a:gd name="connsiteY8" fmla="*/ 201284 h 204201"/>
                  <a:gd name="connsiteX9" fmla="*/ 53952 w 373262"/>
                  <a:gd name="connsiteY9" fmla="*/ 204160 h 204201"/>
                  <a:gd name="connsiteX10" fmla="*/ 76279 w 373262"/>
                  <a:gd name="connsiteY10" fmla="*/ 195256 h 204201"/>
                  <a:gd name="connsiteX11" fmla="*/ 141343 w 373262"/>
                  <a:gd name="connsiteY11" fmla="*/ 125946 h 204201"/>
                  <a:gd name="connsiteX12" fmla="*/ 153808 w 373262"/>
                  <a:gd name="connsiteY12" fmla="*/ 187997 h 204201"/>
                  <a:gd name="connsiteX13" fmla="*/ 165451 w 373262"/>
                  <a:gd name="connsiteY13" fmla="*/ 193339 h 204201"/>
                  <a:gd name="connsiteX14" fmla="*/ 206544 w 373262"/>
                  <a:gd name="connsiteY14" fmla="*/ 160738 h 204201"/>
                  <a:gd name="connsiteX15" fmla="*/ 254897 w 373262"/>
                  <a:gd name="connsiteY15" fmla="*/ 94852 h 204201"/>
                  <a:gd name="connsiteX16" fmla="*/ 254897 w 373262"/>
                  <a:gd name="connsiteY16" fmla="*/ 159916 h 204201"/>
                  <a:gd name="connsiteX17" fmla="*/ 260513 w 373262"/>
                  <a:gd name="connsiteY17" fmla="*/ 167450 h 204201"/>
                  <a:gd name="connsiteX18" fmla="*/ 268732 w 373262"/>
                  <a:gd name="connsiteY18" fmla="*/ 162930 h 204201"/>
                  <a:gd name="connsiteX19" fmla="*/ 317222 w 373262"/>
                  <a:gd name="connsiteY19" fmla="*/ 67046 h 204201"/>
                  <a:gd name="connsiteX20" fmla="*/ 319413 w 373262"/>
                  <a:gd name="connsiteY20" fmla="*/ 75402 h 204201"/>
                  <a:gd name="connsiteX21" fmla="*/ 323386 w 373262"/>
                  <a:gd name="connsiteY21" fmla="*/ 124302 h 204201"/>
                  <a:gd name="connsiteX22" fmla="*/ 338453 w 373262"/>
                  <a:gd name="connsiteY22" fmla="*/ 180052 h 204201"/>
                  <a:gd name="connsiteX23" fmla="*/ 344069 w 373262"/>
                  <a:gd name="connsiteY23" fmla="*/ 181011 h 204201"/>
                  <a:gd name="connsiteX24" fmla="*/ 373245 w 373262"/>
                  <a:gd name="connsiteY24" fmla="*/ 162930 h 204201"/>
                  <a:gd name="connsiteX25" fmla="*/ 363246 w 373262"/>
                  <a:gd name="connsiteY25" fmla="*/ 152931 h 204201"/>
                  <a:gd name="connsiteX26" fmla="*/ 343658 w 373262"/>
                  <a:gd name="connsiteY26" fmla="*/ 166628 h 204201"/>
                  <a:gd name="connsiteX27" fmla="*/ 337494 w 373262"/>
                  <a:gd name="connsiteY27" fmla="*/ 123618 h 204201"/>
                  <a:gd name="connsiteX28" fmla="*/ 333385 w 373262"/>
                  <a:gd name="connsiteY28" fmla="*/ 72936 h 204201"/>
                  <a:gd name="connsiteX29" fmla="*/ 319687 w 373262"/>
                  <a:gd name="connsiteY29" fmla="*/ 52252 h 204201"/>
                  <a:gd name="connsiteX30" fmla="*/ 271198 w 373262"/>
                  <a:gd name="connsiteY30" fmla="*/ 120741 h 204201"/>
                  <a:gd name="connsiteX31" fmla="*/ 269691 w 373262"/>
                  <a:gd name="connsiteY31" fmla="*/ 89921 h 204201"/>
                  <a:gd name="connsiteX32" fmla="*/ 261335 w 373262"/>
                  <a:gd name="connsiteY32" fmla="*/ 79374 h 204201"/>
                  <a:gd name="connsiteX33" fmla="*/ 209695 w 373262"/>
                  <a:gd name="connsiteY33" fmla="*/ 132384 h 204201"/>
                  <a:gd name="connsiteX34" fmla="*/ 211749 w 373262"/>
                  <a:gd name="connsiteY34" fmla="*/ 81429 h 204201"/>
                  <a:gd name="connsiteX35" fmla="*/ 198052 w 373262"/>
                  <a:gd name="connsiteY35" fmla="*/ 81429 h 204201"/>
                  <a:gd name="connsiteX36" fmla="*/ 193531 w 373262"/>
                  <a:gd name="connsiteY36" fmla="*/ 155944 h 204201"/>
                  <a:gd name="connsiteX37" fmla="*/ 165177 w 373262"/>
                  <a:gd name="connsiteY37" fmla="*/ 179641 h 204201"/>
                  <a:gd name="connsiteX38" fmla="*/ 163945 w 373262"/>
                  <a:gd name="connsiteY38" fmla="*/ 178819 h 204201"/>
                  <a:gd name="connsiteX39" fmla="*/ 156137 w 373262"/>
                  <a:gd name="connsiteY39" fmla="*/ 96633 h 204201"/>
                  <a:gd name="connsiteX40" fmla="*/ 150795 w 373262"/>
                  <a:gd name="connsiteY40" fmla="*/ 89099 h 204201"/>
                  <a:gd name="connsiteX41" fmla="*/ 142576 w 373262"/>
                  <a:gd name="connsiteY41" fmla="*/ 93346 h 204201"/>
                  <a:gd name="connsiteX42" fmla="*/ 68471 w 373262"/>
                  <a:gd name="connsiteY42" fmla="*/ 183340 h 204201"/>
                  <a:gd name="connsiteX43" fmla="*/ 51623 w 373262"/>
                  <a:gd name="connsiteY43" fmla="*/ 188956 h 204201"/>
                  <a:gd name="connsiteX44" fmla="*/ 47788 w 373262"/>
                  <a:gd name="connsiteY44" fmla="*/ 110057 h 204201"/>
                  <a:gd name="connsiteX45" fmla="*/ 88607 w 373262"/>
                  <a:gd name="connsiteY45" fmla="*/ 41979 h 204201"/>
                  <a:gd name="connsiteX46" fmla="*/ 54363 w 373262"/>
                  <a:gd name="connsiteY46" fmla="*/ 61156 h 204201"/>
                  <a:gd name="connsiteX47" fmla="*/ 56281 w 373262"/>
                  <a:gd name="connsiteY47" fmla="*/ 48965 h 204201"/>
                  <a:gd name="connsiteX48" fmla="*/ 69019 w 373262"/>
                  <a:gd name="connsiteY48" fmla="*/ 14173 h 204201"/>
                  <a:gd name="connsiteX49" fmla="*/ 74498 w 373262"/>
                  <a:gd name="connsiteY49" fmla="*/ 40746 h 204201"/>
                  <a:gd name="connsiteX50" fmla="*/ 50664 w 373262"/>
                  <a:gd name="connsiteY50" fmla="*/ 84716 h 204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73262" h="204201">
                    <a:moveTo>
                      <a:pt x="88607" y="41979"/>
                    </a:moveTo>
                    <a:cubicBezTo>
                      <a:pt x="90525" y="18830"/>
                      <a:pt x="83265" y="886"/>
                      <a:pt x="70800" y="64"/>
                    </a:cubicBezTo>
                    <a:cubicBezTo>
                      <a:pt x="63129" y="-895"/>
                      <a:pt x="49021" y="3900"/>
                      <a:pt x="42309" y="46636"/>
                    </a:cubicBezTo>
                    <a:lnTo>
                      <a:pt x="40391" y="58964"/>
                    </a:lnTo>
                    <a:cubicBezTo>
                      <a:pt x="37789" y="74580"/>
                      <a:pt x="35460" y="89784"/>
                      <a:pt x="33542" y="103893"/>
                    </a:cubicBezTo>
                    <a:cubicBezTo>
                      <a:pt x="22961" y="115111"/>
                      <a:pt x="11756" y="125713"/>
                      <a:pt x="-17" y="135672"/>
                    </a:cubicBezTo>
                    <a:lnTo>
                      <a:pt x="9023" y="146630"/>
                    </a:lnTo>
                    <a:cubicBezTo>
                      <a:pt x="10119" y="145808"/>
                      <a:pt x="19434" y="138000"/>
                      <a:pt x="31214" y="126631"/>
                    </a:cubicBezTo>
                    <a:cubicBezTo>
                      <a:pt x="27652" y="164300"/>
                      <a:pt x="29433" y="192380"/>
                      <a:pt x="43679" y="201284"/>
                    </a:cubicBezTo>
                    <a:cubicBezTo>
                      <a:pt x="46767" y="203188"/>
                      <a:pt x="50326" y="204174"/>
                      <a:pt x="53952" y="204160"/>
                    </a:cubicBezTo>
                    <a:cubicBezTo>
                      <a:pt x="62116" y="203489"/>
                      <a:pt x="69891" y="200380"/>
                      <a:pt x="76279" y="195256"/>
                    </a:cubicBezTo>
                    <a:cubicBezTo>
                      <a:pt x="102232" y="176559"/>
                      <a:pt x="124327" y="153027"/>
                      <a:pt x="141343" y="125946"/>
                    </a:cubicBezTo>
                    <a:cubicBezTo>
                      <a:pt x="141343" y="148821"/>
                      <a:pt x="143809" y="177313"/>
                      <a:pt x="153808" y="187997"/>
                    </a:cubicBezTo>
                    <a:cubicBezTo>
                      <a:pt x="156778" y="191325"/>
                      <a:pt x="160997" y="193257"/>
                      <a:pt x="165451" y="193339"/>
                    </a:cubicBezTo>
                    <a:cubicBezTo>
                      <a:pt x="191203" y="193339"/>
                      <a:pt x="205449" y="164163"/>
                      <a:pt x="206544" y="160738"/>
                    </a:cubicBezTo>
                    <a:cubicBezTo>
                      <a:pt x="220463" y="137247"/>
                      <a:pt x="236659" y="115180"/>
                      <a:pt x="254897" y="94852"/>
                    </a:cubicBezTo>
                    <a:cubicBezTo>
                      <a:pt x="256353" y="116522"/>
                      <a:pt x="256353" y="138247"/>
                      <a:pt x="254897" y="159916"/>
                    </a:cubicBezTo>
                    <a:cubicBezTo>
                      <a:pt x="254729" y="163451"/>
                      <a:pt x="257082" y="166601"/>
                      <a:pt x="260513" y="167450"/>
                    </a:cubicBezTo>
                    <a:cubicBezTo>
                      <a:pt x="263990" y="168149"/>
                      <a:pt x="267464" y="166245"/>
                      <a:pt x="268732" y="162930"/>
                    </a:cubicBezTo>
                    <a:cubicBezTo>
                      <a:pt x="286402" y="114988"/>
                      <a:pt x="308044" y="72251"/>
                      <a:pt x="317222" y="67046"/>
                    </a:cubicBezTo>
                    <a:cubicBezTo>
                      <a:pt x="318338" y="69717"/>
                      <a:pt x="319075" y="72525"/>
                      <a:pt x="319413" y="75402"/>
                    </a:cubicBezTo>
                    <a:cubicBezTo>
                      <a:pt x="321645" y="91620"/>
                      <a:pt x="322972" y="107947"/>
                      <a:pt x="323386" y="124302"/>
                    </a:cubicBezTo>
                    <a:cubicBezTo>
                      <a:pt x="324482" y="153616"/>
                      <a:pt x="325440" y="174847"/>
                      <a:pt x="338453" y="180052"/>
                    </a:cubicBezTo>
                    <a:cubicBezTo>
                      <a:pt x="340250" y="180710"/>
                      <a:pt x="342154" y="181038"/>
                      <a:pt x="344069" y="181011"/>
                    </a:cubicBezTo>
                    <a:cubicBezTo>
                      <a:pt x="351740" y="181011"/>
                      <a:pt x="360918" y="175258"/>
                      <a:pt x="373245" y="162930"/>
                    </a:cubicBezTo>
                    <a:lnTo>
                      <a:pt x="363246" y="152931"/>
                    </a:lnTo>
                    <a:cubicBezTo>
                      <a:pt x="348179" y="167998"/>
                      <a:pt x="343658" y="166628"/>
                      <a:pt x="343658" y="166628"/>
                    </a:cubicBezTo>
                    <a:cubicBezTo>
                      <a:pt x="339138" y="164848"/>
                      <a:pt x="338179" y="139233"/>
                      <a:pt x="337494" y="123618"/>
                    </a:cubicBezTo>
                    <a:cubicBezTo>
                      <a:pt x="337149" y="106660"/>
                      <a:pt x="335777" y="89729"/>
                      <a:pt x="333385" y="72936"/>
                    </a:cubicBezTo>
                    <a:cubicBezTo>
                      <a:pt x="333385" y="68142"/>
                      <a:pt x="330372" y="53348"/>
                      <a:pt x="319687" y="52252"/>
                    </a:cubicBezTo>
                    <a:cubicBezTo>
                      <a:pt x="305990" y="50609"/>
                      <a:pt x="287087" y="83072"/>
                      <a:pt x="271198" y="120741"/>
                    </a:cubicBezTo>
                    <a:cubicBezTo>
                      <a:pt x="271291" y="110440"/>
                      <a:pt x="270787" y="100153"/>
                      <a:pt x="269691" y="89921"/>
                    </a:cubicBezTo>
                    <a:cubicBezTo>
                      <a:pt x="269646" y="84908"/>
                      <a:pt x="266205" y="80566"/>
                      <a:pt x="261335" y="79374"/>
                    </a:cubicBezTo>
                    <a:cubicBezTo>
                      <a:pt x="257637" y="78552"/>
                      <a:pt x="247638" y="76360"/>
                      <a:pt x="209695" y="132384"/>
                    </a:cubicBezTo>
                    <a:lnTo>
                      <a:pt x="211749" y="81429"/>
                    </a:lnTo>
                    <a:lnTo>
                      <a:pt x="198052" y="81429"/>
                    </a:lnTo>
                    <a:lnTo>
                      <a:pt x="193531" y="155944"/>
                    </a:lnTo>
                    <a:cubicBezTo>
                      <a:pt x="191066" y="160875"/>
                      <a:pt x="180519" y="179641"/>
                      <a:pt x="165177" y="179641"/>
                    </a:cubicBezTo>
                    <a:cubicBezTo>
                      <a:pt x="165177" y="179641"/>
                      <a:pt x="165177" y="179641"/>
                      <a:pt x="163945" y="178819"/>
                    </a:cubicBezTo>
                    <a:cubicBezTo>
                      <a:pt x="155315" y="169505"/>
                      <a:pt x="154219" y="125398"/>
                      <a:pt x="156137" y="96633"/>
                    </a:cubicBezTo>
                    <a:cubicBezTo>
                      <a:pt x="156446" y="93154"/>
                      <a:pt x="154182" y="89962"/>
                      <a:pt x="150795" y="89099"/>
                    </a:cubicBezTo>
                    <a:cubicBezTo>
                      <a:pt x="147384" y="88305"/>
                      <a:pt x="143899" y="90099"/>
                      <a:pt x="142576" y="93346"/>
                    </a:cubicBezTo>
                    <a:cubicBezTo>
                      <a:pt x="125824" y="129097"/>
                      <a:pt x="100338" y="160040"/>
                      <a:pt x="68471" y="183340"/>
                    </a:cubicBezTo>
                    <a:cubicBezTo>
                      <a:pt x="60801" y="188819"/>
                      <a:pt x="54774" y="190736"/>
                      <a:pt x="51623" y="188956"/>
                    </a:cubicBezTo>
                    <a:cubicBezTo>
                      <a:pt x="41350" y="182381"/>
                      <a:pt x="43405" y="145397"/>
                      <a:pt x="47788" y="110057"/>
                    </a:cubicBezTo>
                    <a:cubicBezTo>
                      <a:pt x="66691" y="89373"/>
                      <a:pt x="86826" y="63074"/>
                      <a:pt x="88607" y="41979"/>
                    </a:cubicBezTo>
                    <a:close/>
                    <a:moveTo>
                      <a:pt x="54363" y="61156"/>
                    </a:moveTo>
                    <a:lnTo>
                      <a:pt x="56281" y="48965"/>
                    </a:lnTo>
                    <a:cubicBezTo>
                      <a:pt x="60664" y="21570"/>
                      <a:pt x="67650" y="14584"/>
                      <a:pt x="69019" y="14173"/>
                    </a:cubicBezTo>
                    <a:cubicBezTo>
                      <a:pt x="70389" y="13762"/>
                      <a:pt x="75868" y="24035"/>
                      <a:pt x="74498" y="40746"/>
                    </a:cubicBezTo>
                    <a:cubicBezTo>
                      <a:pt x="70584" y="57252"/>
                      <a:pt x="62360" y="72429"/>
                      <a:pt x="50664" y="8471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0E458E5F-0478-4324-BBAE-A64DA389AF40}"/>
                  </a:ext>
                </a:extLst>
              </p:cNvPr>
              <p:cNvSpPr/>
              <p:nvPr/>
            </p:nvSpPr>
            <p:spPr>
              <a:xfrm>
                <a:off x="7417290" y="3052276"/>
                <a:ext cx="74792" cy="112827"/>
              </a:xfrm>
              <a:custGeom>
                <a:avLst/>
                <a:gdLst>
                  <a:gd name="connsiteX0" fmla="*/ 3136 w 74792"/>
                  <a:gd name="connsiteY0" fmla="*/ 15943 h 112827"/>
                  <a:gd name="connsiteX1" fmla="*/ -14 w 74792"/>
                  <a:gd name="connsiteY1" fmla="*/ 86761 h 112827"/>
                  <a:gd name="connsiteX2" fmla="*/ 5602 w 74792"/>
                  <a:gd name="connsiteY2" fmla="*/ 94020 h 112827"/>
                  <a:gd name="connsiteX3" fmla="*/ 13683 w 74792"/>
                  <a:gd name="connsiteY3" fmla="*/ 89637 h 112827"/>
                  <a:gd name="connsiteX4" fmla="*/ 52996 w 74792"/>
                  <a:gd name="connsiteY4" fmla="*/ 15121 h 112827"/>
                  <a:gd name="connsiteX5" fmla="*/ 54777 w 74792"/>
                  <a:gd name="connsiteY5" fmla="*/ 23477 h 112827"/>
                  <a:gd name="connsiteX6" fmla="*/ 61078 w 74792"/>
                  <a:gd name="connsiteY6" fmla="*/ 112786 h 112827"/>
                  <a:gd name="connsiteX7" fmla="*/ 74775 w 74792"/>
                  <a:gd name="connsiteY7" fmla="*/ 112786 h 112827"/>
                  <a:gd name="connsiteX8" fmla="*/ 68337 w 74792"/>
                  <a:gd name="connsiteY8" fmla="*/ 21833 h 112827"/>
                  <a:gd name="connsiteX9" fmla="*/ 54640 w 74792"/>
                  <a:gd name="connsiteY9" fmla="*/ 54 h 112827"/>
                  <a:gd name="connsiteX10" fmla="*/ 15053 w 74792"/>
                  <a:gd name="connsiteY10" fmla="*/ 48270 h 112827"/>
                  <a:gd name="connsiteX11" fmla="*/ 16423 w 74792"/>
                  <a:gd name="connsiteY11" fmla="*/ 16491 h 112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792" h="112827">
                    <a:moveTo>
                      <a:pt x="3136" y="15943"/>
                    </a:moveTo>
                    <a:lnTo>
                      <a:pt x="-14" y="86761"/>
                    </a:lnTo>
                    <a:cubicBezTo>
                      <a:pt x="-110" y="90212"/>
                      <a:pt x="2246" y="93240"/>
                      <a:pt x="5602" y="94020"/>
                    </a:cubicBezTo>
                    <a:cubicBezTo>
                      <a:pt x="8999" y="94732"/>
                      <a:pt x="12423" y="92870"/>
                      <a:pt x="13683" y="89637"/>
                    </a:cubicBezTo>
                    <a:cubicBezTo>
                      <a:pt x="27381" y="53749"/>
                      <a:pt x="45051" y="21148"/>
                      <a:pt x="52996" y="15121"/>
                    </a:cubicBezTo>
                    <a:cubicBezTo>
                      <a:pt x="53927" y="17820"/>
                      <a:pt x="54530" y="20628"/>
                      <a:pt x="54777" y="23477"/>
                    </a:cubicBezTo>
                    <a:cubicBezTo>
                      <a:pt x="58365" y="53119"/>
                      <a:pt x="60475" y="82925"/>
                      <a:pt x="61078" y="112786"/>
                    </a:cubicBezTo>
                    <a:lnTo>
                      <a:pt x="74775" y="112786"/>
                    </a:lnTo>
                    <a:cubicBezTo>
                      <a:pt x="74186" y="82377"/>
                      <a:pt x="72036" y="52023"/>
                      <a:pt x="68337" y="21833"/>
                    </a:cubicBezTo>
                    <a:cubicBezTo>
                      <a:pt x="68337" y="16354"/>
                      <a:pt x="66009" y="1561"/>
                      <a:pt x="54640" y="54"/>
                    </a:cubicBezTo>
                    <a:cubicBezTo>
                      <a:pt x="43271" y="-1453"/>
                      <a:pt x="30806" y="14848"/>
                      <a:pt x="15053" y="48270"/>
                    </a:cubicBezTo>
                    <a:lnTo>
                      <a:pt x="16423" y="164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6697A72-55B8-4F23-9B13-EAC764E5661C}"/>
                  </a:ext>
                </a:extLst>
              </p:cNvPr>
              <p:cNvSpPr/>
              <p:nvPr/>
            </p:nvSpPr>
            <p:spPr>
              <a:xfrm>
                <a:off x="7021292" y="3336188"/>
                <a:ext cx="101226" cy="110540"/>
              </a:xfrm>
              <a:custGeom>
                <a:avLst/>
                <a:gdLst>
                  <a:gd name="connsiteX0" fmla="*/ -17 w 101226"/>
                  <a:gd name="connsiteY0" fmla="*/ 99815 h 110540"/>
                  <a:gd name="connsiteX1" fmla="*/ 7799 w 101226"/>
                  <a:gd name="connsiteY1" fmla="*/ 106170 h 110540"/>
                  <a:gd name="connsiteX2" fmla="*/ 13681 w 101226"/>
                  <a:gd name="connsiteY2" fmla="*/ 101732 h 110540"/>
                  <a:gd name="connsiteX3" fmla="*/ 39432 w 101226"/>
                  <a:gd name="connsiteY3" fmla="*/ 26395 h 110540"/>
                  <a:gd name="connsiteX4" fmla="*/ 40528 w 101226"/>
                  <a:gd name="connsiteY4" fmla="*/ 32970 h 110540"/>
                  <a:gd name="connsiteX5" fmla="*/ 72170 w 101226"/>
                  <a:gd name="connsiteY5" fmla="*/ 108855 h 110540"/>
                  <a:gd name="connsiteX6" fmla="*/ 80525 w 101226"/>
                  <a:gd name="connsiteY6" fmla="*/ 110499 h 110540"/>
                  <a:gd name="connsiteX7" fmla="*/ 101209 w 101226"/>
                  <a:gd name="connsiteY7" fmla="*/ 102280 h 110540"/>
                  <a:gd name="connsiteX8" fmla="*/ 92716 w 101226"/>
                  <a:gd name="connsiteY8" fmla="*/ 90911 h 110540"/>
                  <a:gd name="connsiteX9" fmla="*/ 77512 w 101226"/>
                  <a:gd name="connsiteY9" fmla="*/ 95705 h 110540"/>
                  <a:gd name="connsiteX10" fmla="*/ 54637 w 101226"/>
                  <a:gd name="connsiteY10" fmla="*/ 30641 h 110540"/>
                  <a:gd name="connsiteX11" fmla="*/ 52445 w 101226"/>
                  <a:gd name="connsiteY11" fmla="*/ 18039 h 110540"/>
                  <a:gd name="connsiteX12" fmla="*/ 42172 w 101226"/>
                  <a:gd name="connsiteY12" fmla="*/ 5574 h 110540"/>
                  <a:gd name="connsiteX13" fmla="*/ 13955 w 101226"/>
                  <a:gd name="connsiteY13" fmla="*/ 52147 h 110540"/>
                  <a:gd name="connsiteX14" fmla="*/ 13955 w 101226"/>
                  <a:gd name="connsiteY14" fmla="*/ -42 h 110540"/>
                  <a:gd name="connsiteX15" fmla="*/ 257 w 101226"/>
                  <a:gd name="connsiteY15" fmla="*/ -42 h 110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1226" h="110540">
                    <a:moveTo>
                      <a:pt x="-17" y="99815"/>
                    </a:moveTo>
                    <a:cubicBezTo>
                      <a:pt x="386" y="103732"/>
                      <a:pt x="3885" y="106568"/>
                      <a:pt x="7799" y="106170"/>
                    </a:cubicBezTo>
                    <a:cubicBezTo>
                      <a:pt x="10432" y="105896"/>
                      <a:pt x="12697" y="104184"/>
                      <a:pt x="13681" y="101732"/>
                    </a:cubicBezTo>
                    <a:cubicBezTo>
                      <a:pt x="20495" y="76049"/>
                      <a:pt x="29100" y="50873"/>
                      <a:pt x="39432" y="26395"/>
                    </a:cubicBezTo>
                    <a:cubicBezTo>
                      <a:pt x="39432" y="28449"/>
                      <a:pt x="40254" y="30641"/>
                      <a:pt x="40528" y="32970"/>
                    </a:cubicBezTo>
                    <a:cubicBezTo>
                      <a:pt x="45596" y="63105"/>
                      <a:pt x="51760" y="100636"/>
                      <a:pt x="72170" y="108855"/>
                    </a:cubicBezTo>
                    <a:cubicBezTo>
                      <a:pt x="74823" y="109937"/>
                      <a:pt x="77660" y="110499"/>
                      <a:pt x="80525" y="110499"/>
                    </a:cubicBezTo>
                    <a:cubicBezTo>
                      <a:pt x="88129" y="110074"/>
                      <a:pt x="95390" y="107198"/>
                      <a:pt x="101209" y="102280"/>
                    </a:cubicBezTo>
                    <a:lnTo>
                      <a:pt x="92716" y="90911"/>
                    </a:lnTo>
                    <a:cubicBezTo>
                      <a:pt x="86415" y="95568"/>
                      <a:pt x="81347" y="97212"/>
                      <a:pt x="77512" y="95705"/>
                    </a:cubicBezTo>
                    <a:cubicBezTo>
                      <a:pt x="63814" y="90500"/>
                      <a:pt x="58335" y="52968"/>
                      <a:pt x="54637" y="30641"/>
                    </a:cubicBezTo>
                    <a:cubicBezTo>
                      <a:pt x="53815" y="26121"/>
                      <a:pt x="53130" y="21875"/>
                      <a:pt x="52445" y="18039"/>
                    </a:cubicBezTo>
                    <a:cubicBezTo>
                      <a:pt x="51075" y="9958"/>
                      <a:pt x="47514" y="5711"/>
                      <a:pt x="42172" y="5574"/>
                    </a:cubicBezTo>
                    <a:cubicBezTo>
                      <a:pt x="36830" y="5437"/>
                      <a:pt x="30118" y="5574"/>
                      <a:pt x="13955" y="52147"/>
                    </a:cubicBezTo>
                    <a:lnTo>
                      <a:pt x="13955" y="-42"/>
                    </a:lnTo>
                    <a:lnTo>
                      <a:pt x="257" y="-4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2C75C576-EED4-4AD3-9D42-DCF8B7EC0CE0}"/>
                  </a:ext>
                </a:extLst>
              </p:cNvPr>
              <p:cNvSpPr/>
              <p:nvPr/>
            </p:nvSpPr>
            <p:spPr>
              <a:xfrm>
                <a:off x="7137449" y="3354954"/>
                <a:ext cx="181375" cy="71228"/>
              </a:xfrm>
              <a:custGeom>
                <a:avLst/>
                <a:gdLst>
                  <a:gd name="connsiteX0" fmla="*/ 82717 w 181375"/>
                  <a:gd name="connsiteY0" fmla="*/ 71186 h 71228"/>
                  <a:gd name="connsiteX1" fmla="*/ 176135 w 181375"/>
                  <a:gd name="connsiteY1" fmla="*/ 45435 h 71228"/>
                  <a:gd name="connsiteX2" fmla="*/ 181341 w 181375"/>
                  <a:gd name="connsiteY2" fmla="*/ 39134 h 71228"/>
                  <a:gd name="connsiteX3" fmla="*/ 176957 w 181375"/>
                  <a:gd name="connsiteY3" fmla="*/ 32148 h 71228"/>
                  <a:gd name="connsiteX4" fmla="*/ 99702 w 181375"/>
                  <a:gd name="connsiteY4" fmla="*/ -42 h 71228"/>
                  <a:gd name="connsiteX5" fmla="*/ 94223 w 181375"/>
                  <a:gd name="connsiteY5" fmla="*/ 12971 h 71228"/>
                  <a:gd name="connsiteX6" fmla="*/ 135316 w 181375"/>
                  <a:gd name="connsiteY6" fmla="*/ 30093 h 71228"/>
                  <a:gd name="connsiteX7" fmla="*/ 1490 w 181375"/>
                  <a:gd name="connsiteY7" fmla="*/ 15437 h 71228"/>
                  <a:gd name="connsiteX8" fmla="*/ -17 w 181375"/>
                  <a:gd name="connsiteY8" fmla="*/ 29135 h 71228"/>
                  <a:gd name="connsiteX9" fmla="*/ 129426 w 181375"/>
                  <a:gd name="connsiteY9" fmla="*/ 42832 h 71228"/>
                  <a:gd name="connsiteX10" fmla="*/ 79293 w 181375"/>
                  <a:gd name="connsiteY10" fmla="*/ 56530 h 71228"/>
                  <a:gd name="connsiteX11" fmla="*/ 148877 w 181375"/>
                  <a:gd name="connsiteY11" fmla="*/ 35709 h 71228"/>
                  <a:gd name="connsiteX12" fmla="*/ 152438 w 181375"/>
                  <a:gd name="connsiteY12" fmla="*/ 37216 h 71228"/>
                  <a:gd name="connsiteX13" fmla="*/ 148466 w 181375"/>
                  <a:gd name="connsiteY13" fmla="*/ 38312 h 71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1375" h="71228">
                    <a:moveTo>
                      <a:pt x="82717" y="71186"/>
                    </a:moveTo>
                    <a:lnTo>
                      <a:pt x="176135" y="45435"/>
                    </a:lnTo>
                    <a:cubicBezTo>
                      <a:pt x="179071" y="44709"/>
                      <a:pt x="181186" y="42147"/>
                      <a:pt x="181341" y="39134"/>
                    </a:cubicBezTo>
                    <a:cubicBezTo>
                      <a:pt x="181557" y="36093"/>
                      <a:pt x="179783" y="33271"/>
                      <a:pt x="176957" y="32148"/>
                    </a:cubicBezTo>
                    <a:lnTo>
                      <a:pt x="99702" y="-42"/>
                    </a:lnTo>
                    <a:lnTo>
                      <a:pt x="94223" y="12971"/>
                    </a:lnTo>
                    <a:lnTo>
                      <a:pt x="135316" y="30093"/>
                    </a:lnTo>
                    <a:lnTo>
                      <a:pt x="1490" y="15437"/>
                    </a:lnTo>
                    <a:lnTo>
                      <a:pt x="-17" y="29135"/>
                    </a:lnTo>
                    <a:lnTo>
                      <a:pt x="129426" y="42832"/>
                    </a:lnTo>
                    <a:lnTo>
                      <a:pt x="79293" y="56530"/>
                    </a:lnTo>
                    <a:close/>
                    <a:moveTo>
                      <a:pt x="148877" y="35709"/>
                    </a:moveTo>
                    <a:lnTo>
                      <a:pt x="152438" y="37216"/>
                    </a:lnTo>
                    <a:lnTo>
                      <a:pt x="148466" y="3831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2546E5D0-E246-4E2E-87A2-ACA63E040E2F}"/>
                  </a:ext>
                </a:extLst>
              </p:cNvPr>
              <p:cNvSpPr/>
              <p:nvPr/>
            </p:nvSpPr>
            <p:spPr>
              <a:xfrm>
                <a:off x="7326013" y="3364405"/>
                <a:ext cx="137650" cy="71516"/>
              </a:xfrm>
              <a:custGeom>
                <a:avLst/>
                <a:gdLst>
                  <a:gd name="connsiteX0" fmla="*/ 51266 w 137650"/>
                  <a:gd name="connsiteY0" fmla="*/ 40093 h 71516"/>
                  <a:gd name="connsiteX1" fmla="*/ 55649 w 137650"/>
                  <a:gd name="connsiteY1" fmla="*/ 33244 h 71516"/>
                  <a:gd name="connsiteX2" fmla="*/ 59621 w 137650"/>
                  <a:gd name="connsiteY2" fmla="*/ 25984 h 71516"/>
                  <a:gd name="connsiteX3" fmla="*/ 46882 w 137650"/>
                  <a:gd name="connsiteY3" fmla="*/ 19546 h 71516"/>
                  <a:gd name="connsiteX4" fmla="*/ 43321 w 137650"/>
                  <a:gd name="connsiteY4" fmla="*/ 25984 h 71516"/>
                  <a:gd name="connsiteX5" fmla="*/ 38938 w 137650"/>
                  <a:gd name="connsiteY5" fmla="*/ 33107 h 71516"/>
                  <a:gd name="connsiteX6" fmla="*/ 24418 w 137650"/>
                  <a:gd name="connsiteY6" fmla="*/ 24066 h 71516"/>
                  <a:gd name="connsiteX7" fmla="*/ 3187 w 137650"/>
                  <a:gd name="connsiteY7" fmla="*/ 17902 h 71516"/>
                  <a:gd name="connsiteX8" fmla="*/ 4693 w 137650"/>
                  <a:gd name="connsiteY8" fmla="*/ 44339 h 71516"/>
                  <a:gd name="connsiteX9" fmla="*/ 21816 w 137650"/>
                  <a:gd name="connsiteY9" fmla="*/ 62420 h 71516"/>
                  <a:gd name="connsiteX10" fmla="*/ 42499 w 137650"/>
                  <a:gd name="connsiteY10" fmla="*/ 51599 h 71516"/>
                  <a:gd name="connsiteX11" fmla="*/ 69895 w 137650"/>
                  <a:gd name="connsiteY11" fmla="*/ 65296 h 71516"/>
                  <a:gd name="connsiteX12" fmla="*/ 97290 w 137650"/>
                  <a:gd name="connsiteY12" fmla="*/ 71460 h 71516"/>
                  <a:gd name="connsiteX13" fmla="*/ 123727 w 137650"/>
                  <a:gd name="connsiteY13" fmla="*/ 62283 h 71516"/>
                  <a:gd name="connsiteX14" fmla="*/ 136328 w 137650"/>
                  <a:gd name="connsiteY14" fmla="*/ 21190 h 71516"/>
                  <a:gd name="connsiteX15" fmla="*/ 116193 w 137650"/>
                  <a:gd name="connsiteY15" fmla="*/ -42 h 71516"/>
                  <a:gd name="connsiteX16" fmla="*/ 113179 w 137650"/>
                  <a:gd name="connsiteY16" fmla="*/ 13656 h 71516"/>
                  <a:gd name="connsiteX17" fmla="*/ 122494 w 137650"/>
                  <a:gd name="connsiteY17" fmla="*/ 24340 h 71516"/>
                  <a:gd name="connsiteX18" fmla="*/ 114412 w 137650"/>
                  <a:gd name="connsiteY18" fmla="*/ 50914 h 71516"/>
                  <a:gd name="connsiteX19" fmla="*/ 75648 w 137650"/>
                  <a:gd name="connsiteY19" fmla="*/ 50914 h 71516"/>
                  <a:gd name="connsiteX20" fmla="*/ 51266 w 137650"/>
                  <a:gd name="connsiteY20" fmla="*/ 40093 h 71516"/>
                  <a:gd name="connsiteX21" fmla="*/ 23870 w 137650"/>
                  <a:gd name="connsiteY21" fmla="*/ 48174 h 71516"/>
                  <a:gd name="connsiteX22" fmla="*/ 18665 w 137650"/>
                  <a:gd name="connsiteY22" fmla="*/ 39819 h 71516"/>
                  <a:gd name="connsiteX23" fmla="*/ 17569 w 137650"/>
                  <a:gd name="connsiteY23" fmla="*/ 36120 h 71516"/>
                  <a:gd name="connsiteX24" fmla="*/ 30308 w 137650"/>
                  <a:gd name="connsiteY24" fmla="*/ 44202 h 71516"/>
                  <a:gd name="connsiteX25" fmla="*/ 23322 w 137650"/>
                  <a:gd name="connsiteY25" fmla="*/ 48174 h 71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7650" h="71516">
                    <a:moveTo>
                      <a:pt x="51266" y="40093"/>
                    </a:moveTo>
                    <a:cubicBezTo>
                      <a:pt x="52772" y="38038"/>
                      <a:pt x="54142" y="35709"/>
                      <a:pt x="55649" y="33244"/>
                    </a:cubicBezTo>
                    <a:cubicBezTo>
                      <a:pt x="57156" y="30778"/>
                      <a:pt x="59621" y="25984"/>
                      <a:pt x="59621" y="25984"/>
                    </a:cubicBezTo>
                    <a:lnTo>
                      <a:pt x="46882" y="19546"/>
                    </a:lnTo>
                    <a:cubicBezTo>
                      <a:pt x="46882" y="19546"/>
                      <a:pt x="45513" y="22286"/>
                      <a:pt x="43321" y="25984"/>
                    </a:cubicBezTo>
                    <a:cubicBezTo>
                      <a:pt x="41129" y="29682"/>
                      <a:pt x="40308" y="31052"/>
                      <a:pt x="38938" y="33107"/>
                    </a:cubicBezTo>
                    <a:cubicBezTo>
                      <a:pt x="33048" y="29682"/>
                      <a:pt x="28254" y="26532"/>
                      <a:pt x="24418" y="24066"/>
                    </a:cubicBezTo>
                    <a:cubicBezTo>
                      <a:pt x="13871" y="17217"/>
                      <a:pt x="8529" y="13793"/>
                      <a:pt x="3187" y="17902"/>
                    </a:cubicBezTo>
                    <a:cubicBezTo>
                      <a:pt x="-2155" y="22012"/>
                      <a:pt x="-238" y="29682"/>
                      <a:pt x="4693" y="44339"/>
                    </a:cubicBezTo>
                    <a:cubicBezTo>
                      <a:pt x="8392" y="55434"/>
                      <a:pt x="14145" y="61598"/>
                      <a:pt x="21816" y="62420"/>
                    </a:cubicBezTo>
                    <a:cubicBezTo>
                      <a:pt x="30031" y="62283"/>
                      <a:pt x="37699" y="58269"/>
                      <a:pt x="42499" y="51599"/>
                    </a:cubicBezTo>
                    <a:cubicBezTo>
                      <a:pt x="51382" y="56640"/>
                      <a:pt x="60527" y="61215"/>
                      <a:pt x="69895" y="65296"/>
                    </a:cubicBezTo>
                    <a:cubicBezTo>
                      <a:pt x="78528" y="69145"/>
                      <a:pt x="87839" y="71241"/>
                      <a:pt x="97290" y="71460"/>
                    </a:cubicBezTo>
                    <a:cubicBezTo>
                      <a:pt x="106920" y="71721"/>
                      <a:pt x="116330" y="68461"/>
                      <a:pt x="123727" y="62283"/>
                    </a:cubicBezTo>
                    <a:cubicBezTo>
                      <a:pt x="135329" y="52051"/>
                      <a:pt x="140191" y="36161"/>
                      <a:pt x="136328" y="21190"/>
                    </a:cubicBezTo>
                    <a:cubicBezTo>
                      <a:pt x="134274" y="10821"/>
                      <a:pt x="126439" y="2561"/>
                      <a:pt x="116193" y="-42"/>
                    </a:cubicBezTo>
                    <a:lnTo>
                      <a:pt x="113179" y="13656"/>
                    </a:lnTo>
                    <a:cubicBezTo>
                      <a:pt x="118028" y="15204"/>
                      <a:pt x="121617" y="19327"/>
                      <a:pt x="122494" y="24340"/>
                    </a:cubicBezTo>
                    <a:cubicBezTo>
                      <a:pt x="124822" y="34011"/>
                      <a:pt x="121727" y="44175"/>
                      <a:pt x="114412" y="50914"/>
                    </a:cubicBezTo>
                    <a:cubicBezTo>
                      <a:pt x="105783" y="58447"/>
                      <a:pt x="92359" y="58585"/>
                      <a:pt x="75648" y="50914"/>
                    </a:cubicBezTo>
                    <a:cubicBezTo>
                      <a:pt x="66333" y="47763"/>
                      <a:pt x="58252" y="44202"/>
                      <a:pt x="51266" y="40093"/>
                    </a:cubicBezTo>
                    <a:close/>
                    <a:moveTo>
                      <a:pt x="23870" y="48174"/>
                    </a:moveTo>
                    <a:cubicBezTo>
                      <a:pt x="23870" y="48174"/>
                      <a:pt x="20994" y="46531"/>
                      <a:pt x="18665" y="39819"/>
                    </a:cubicBezTo>
                    <a:lnTo>
                      <a:pt x="17569" y="36120"/>
                    </a:lnTo>
                    <a:cubicBezTo>
                      <a:pt x="20994" y="38449"/>
                      <a:pt x="25240" y="41188"/>
                      <a:pt x="30308" y="44202"/>
                    </a:cubicBezTo>
                    <a:cubicBezTo>
                      <a:pt x="26884" y="47215"/>
                      <a:pt x="24418" y="48448"/>
                      <a:pt x="23322" y="481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1BF735FC-A011-4DE8-9ACD-81F634E6438B}"/>
                  </a:ext>
                </a:extLst>
              </p:cNvPr>
              <p:cNvSpPr/>
              <p:nvPr/>
            </p:nvSpPr>
            <p:spPr>
              <a:xfrm>
                <a:off x="7431127" y="3040423"/>
                <a:ext cx="418218" cy="308778"/>
              </a:xfrm>
              <a:custGeom>
                <a:avLst/>
                <a:gdLst>
                  <a:gd name="connsiteX0" fmla="*/ 412147 w 418218"/>
                  <a:gd name="connsiteY0" fmla="*/ 8071 h 308778"/>
                  <a:gd name="connsiteX1" fmla="*/ 122030 w 418218"/>
                  <a:gd name="connsiteY1" fmla="*/ 5605 h 308778"/>
                  <a:gd name="connsiteX2" fmla="*/ 56554 w 418218"/>
                  <a:gd name="connsiteY2" fmla="*/ 281066 h 308778"/>
                  <a:gd name="connsiteX3" fmla="*/ 12174 w 418218"/>
                  <a:gd name="connsiteY3" fmla="*/ 207921 h 308778"/>
                  <a:gd name="connsiteX4" fmla="*/ -17 w 418218"/>
                  <a:gd name="connsiteY4" fmla="*/ 215180 h 308778"/>
                  <a:gd name="connsiteX5" fmla="*/ 54774 w 418218"/>
                  <a:gd name="connsiteY5" fmla="*/ 305311 h 308778"/>
                  <a:gd name="connsiteX6" fmla="*/ 60801 w 418218"/>
                  <a:gd name="connsiteY6" fmla="*/ 308736 h 308778"/>
                  <a:gd name="connsiteX7" fmla="*/ 62308 w 418218"/>
                  <a:gd name="connsiteY7" fmla="*/ 308736 h 308778"/>
                  <a:gd name="connsiteX8" fmla="*/ 67924 w 418218"/>
                  <a:gd name="connsiteY8" fmla="*/ 302846 h 308778"/>
                  <a:gd name="connsiteX9" fmla="*/ 128330 w 418218"/>
                  <a:gd name="connsiteY9" fmla="*/ 18481 h 308778"/>
                  <a:gd name="connsiteX10" fmla="*/ 404202 w 418218"/>
                  <a:gd name="connsiteY10" fmla="*/ 22043 h 308778"/>
                  <a:gd name="connsiteX11" fmla="*/ 401326 w 418218"/>
                  <a:gd name="connsiteY11" fmla="*/ 69574 h 308778"/>
                  <a:gd name="connsiteX12" fmla="*/ 415023 w 418218"/>
                  <a:gd name="connsiteY12" fmla="*/ 70533 h 308778"/>
                  <a:gd name="connsiteX13" fmla="*/ 418174 w 418218"/>
                  <a:gd name="connsiteY13" fmla="*/ 15742 h 308778"/>
                  <a:gd name="connsiteX14" fmla="*/ 412147 w 418218"/>
                  <a:gd name="connsiteY14" fmla="*/ 8071 h 308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8218" h="308778">
                    <a:moveTo>
                      <a:pt x="412147" y="8071"/>
                    </a:moveTo>
                    <a:cubicBezTo>
                      <a:pt x="384752" y="6427"/>
                      <a:pt x="148740" y="-7681"/>
                      <a:pt x="122030" y="5605"/>
                    </a:cubicBezTo>
                    <a:cubicBezTo>
                      <a:pt x="95319" y="18892"/>
                      <a:pt x="68334" y="199839"/>
                      <a:pt x="56554" y="281066"/>
                    </a:cubicBezTo>
                    <a:lnTo>
                      <a:pt x="12174" y="207921"/>
                    </a:lnTo>
                    <a:lnTo>
                      <a:pt x="-17" y="215180"/>
                    </a:lnTo>
                    <a:lnTo>
                      <a:pt x="54774" y="305311"/>
                    </a:lnTo>
                    <a:cubicBezTo>
                      <a:pt x="56020" y="307462"/>
                      <a:pt x="58321" y="308777"/>
                      <a:pt x="60801" y="308736"/>
                    </a:cubicBezTo>
                    <a:lnTo>
                      <a:pt x="62308" y="308736"/>
                    </a:lnTo>
                    <a:cubicBezTo>
                      <a:pt x="65225" y="308147"/>
                      <a:pt x="67472" y="305791"/>
                      <a:pt x="67924" y="302846"/>
                    </a:cubicBezTo>
                    <a:cubicBezTo>
                      <a:pt x="86279" y="170663"/>
                      <a:pt x="114085" y="28207"/>
                      <a:pt x="128330" y="18481"/>
                    </a:cubicBezTo>
                    <a:cubicBezTo>
                      <a:pt x="145453" y="9852"/>
                      <a:pt x="303524" y="16016"/>
                      <a:pt x="404202" y="22043"/>
                    </a:cubicBezTo>
                    <a:lnTo>
                      <a:pt x="401326" y="69574"/>
                    </a:lnTo>
                    <a:lnTo>
                      <a:pt x="415023" y="70533"/>
                    </a:lnTo>
                    <a:lnTo>
                      <a:pt x="418174" y="15742"/>
                    </a:lnTo>
                    <a:cubicBezTo>
                      <a:pt x="418503" y="11989"/>
                      <a:pt x="415873" y="8633"/>
                      <a:pt x="412147" y="80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0A448D5-FE09-4CBA-AF8D-0C5C0E1AE2B7}"/>
                  </a:ext>
                </a:extLst>
              </p:cNvPr>
              <p:cNvSpPr/>
              <p:nvPr/>
            </p:nvSpPr>
            <p:spPr>
              <a:xfrm>
                <a:off x="7567009" y="3120961"/>
                <a:ext cx="162614" cy="189339"/>
              </a:xfrm>
              <a:custGeom>
                <a:avLst/>
                <a:gdLst>
                  <a:gd name="connsiteX0" fmla="*/ 144357 w 162614"/>
                  <a:gd name="connsiteY0" fmla="*/ 178065 h 189339"/>
                  <a:gd name="connsiteX1" fmla="*/ 159835 w 162614"/>
                  <a:gd name="connsiteY1" fmla="*/ 12596 h 189339"/>
                  <a:gd name="connsiteX2" fmla="*/ 142028 w 162614"/>
                  <a:gd name="connsiteY2" fmla="*/ -5 h 189339"/>
                  <a:gd name="connsiteX3" fmla="*/ 86279 w 162614"/>
                  <a:gd name="connsiteY3" fmla="*/ 43416 h 189339"/>
                  <a:gd name="connsiteX4" fmla="*/ 19982 w 162614"/>
                  <a:gd name="connsiteY4" fmla="*/ 169298 h 189339"/>
                  <a:gd name="connsiteX5" fmla="*/ 10941 w 162614"/>
                  <a:gd name="connsiteY5" fmla="*/ 158340 h 189339"/>
                  <a:gd name="connsiteX6" fmla="*/ -17 w 162614"/>
                  <a:gd name="connsiteY6" fmla="*/ 167517 h 189339"/>
                  <a:gd name="connsiteX7" fmla="*/ 16009 w 162614"/>
                  <a:gd name="connsiteY7" fmla="*/ 186831 h 189339"/>
                  <a:gd name="connsiteX8" fmla="*/ 21488 w 162614"/>
                  <a:gd name="connsiteY8" fmla="*/ 189297 h 189339"/>
                  <a:gd name="connsiteX9" fmla="*/ 22310 w 162614"/>
                  <a:gd name="connsiteY9" fmla="*/ 189297 h 189339"/>
                  <a:gd name="connsiteX10" fmla="*/ 27926 w 162614"/>
                  <a:gd name="connsiteY10" fmla="*/ 185461 h 189339"/>
                  <a:gd name="connsiteX11" fmla="*/ 98469 w 162614"/>
                  <a:gd name="connsiteY11" fmla="*/ 50676 h 189339"/>
                  <a:gd name="connsiteX12" fmla="*/ 141480 w 162614"/>
                  <a:gd name="connsiteY12" fmla="*/ 14240 h 189339"/>
                  <a:gd name="connsiteX13" fmla="*/ 147096 w 162614"/>
                  <a:gd name="connsiteY13" fmla="*/ 18076 h 189339"/>
                  <a:gd name="connsiteX14" fmla="*/ 141617 w 162614"/>
                  <a:gd name="connsiteY14" fmla="*/ 104371 h 189339"/>
                  <a:gd name="connsiteX15" fmla="*/ 86826 w 162614"/>
                  <a:gd name="connsiteY15" fmla="*/ 102453 h 189339"/>
                  <a:gd name="connsiteX16" fmla="*/ 82443 w 162614"/>
                  <a:gd name="connsiteY16" fmla="*/ 111357 h 189339"/>
                  <a:gd name="connsiteX17" fmla="*/ 96141 w 162614"/>
                  <a:gd name="connsiteY17" fmla="*/ 111357 h 189339"/>
                  <a:gd name="connsiteX18" fmla="*/ 94908 w 162614"/>
                  <a:gd name="connsiteY18" fmla="*/ 113686 h 189339"/>
                  <a:gd name="connsiteX19" fmla="*/ 138741 w 162614"/>
                  <a:gd name="connsiteY19" fmla="*/ 118343 h 189339"/>
                  <a:gd name="connsiteX20" fmla="*/ 140658 w 162614"/>
                  <a:gd name="connsiteY20" fmla="*/ 110672 h 189339"/>
                  <a:gd name="connsiteX21" fmla="*/ 130248 w 162614"/>
                  <a:gd name="connsiteY21" fmla="*/ 174503 h 18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2614" h="189339">
                    <a:moveTo>
                      <a:pt x="144357" y="178065"/>
                    </a:moveTo>
                    <a:cubicBezTo>
                      <a:pt x="148740" y="153957"/>
                      <a:pt x="170109" y="33006"/>
                      <a:pt x="159835" y="12596"/>
                    </a:cubicBezTo>
                    <a:cubicBezTo>
                      <a:pt x="156863" y="5282"/>
                      <a:pt x="149904" y="364"/>
                      <a:pt x="142028" y="-5"/>
                    </a:cubicBezTo>
                    <a:cubicBezTo>
                      <a:pt x="125043" y="-964"/>
                      <a:pt x="101894" y="17254"/>
                      <a:pt x="86279" y="43416"/>
                    </a:cubicBezTo>
                    <a:cubicBezTo>
                      <a:pt x="70663" y="69579"/>
                      <a:pt x="33405" y="142862"/>
                      <a:pt x="19982" y="169298"/>
                    </a:cubicBezTo>
                    <a:lnTo>
                      <a:pt x="10941" y="158340"/>
                    </a:lnTo>
                    <a:lnTo>
                      <a:pt x="-17" y="167517"/>
                    </a:lnTo>
                    <a:lnTo>
                      <a:pt x="16009" y="186831"/>
                    </a:lnTo>
                    <a:cubicBezTo>
                      <a:pt x="17379" y="188420"/>
                      <a:pt x="19393" y="189324"/>
                      <a:pt x="21488" y="189297"/>
                    </a:cubicBezTo>
                    <a:lnTo>
                      <a:pt x="22310" y="189297"/>
                    </a:lnTo>
                    <a:cubicBezTo>
                      <a:pt x="24707" y="189023"/>
                      <a:pt x="26803" y="187598"/>
                      <a:pt x="27926" y="185461"/>
                    </a:cubicBezTo>
                    <a:cubicBezTo>
                      <a:pt x="27926" y="184366"/>
                      <a:pt x="79430" y="82318"/>
                      <a:pt x="98469" y="50676"/>
                    </a:cubicBezTo>
                    <a:cubicBezTo>
                      <a:pt x="112167" y="27664"/>
                      <a:pt x="131481" y="13966"/>
                      <a:pt x="141480" y="14240"/>
                    </a:cubicBezTo>
                    <a:cubicBezTo>
                      <a:pt x="143973" y="14199"/>
                      <a:pt x="146220" y="15733"/>
                      <a:pt x="147096" y="18076"/>
                    </a:cubicBezTo>
                    <a:cubicBezTo>
                      <a:pt x="150658" y="25061"/>
                      <a:pt x="147096" y="61086"/>
                      <a:pt x="141617" y="104371"/>
                    </a:cubicBezTo>
                    <a:cubicBezTo>
                      <a:pt x="127920" y="100947"/>
                      <a:pt x="96826" y="94509"/>
                      <a:pt x="86826" y="102453"/>
                    </a:cubicBezTo>
                    <a:cubicBezTo>
                      <a:pt x="84059" y="104576"/>
                      <a:pt x="82443" y="107864"/>
                      <a:pt x="82443" y="111357"/>
                    </a:cubicBezTo>
                    <a:lnTo>
                      <a:pt x="96141" y="111357"/>
                    </a:lnTo>
                    <a:cubicBezTo>
                      <a:pt x="96155" y="112288"/>
                      <a:pt x="95689" y="113165"/>
                      <a:pt x="94908" y="113686"/>
                    </a:cubicBezTo>
                    <a:cubicBezTo>
                      <a:pt x="109688" y="112220"/>
                      <a:pt x="124605" y="113809"/>
                      <a:pt x="138741" y="118343"/>
                    </a:cubicBezTo>
                    <a:lnTo>
                      <a:pt x="140658" y="110672"/>
                    </a:lnTo>
                    <a:cubicBezTo>
                      <a:pt x="137645" y="131356"/>
                      <a:pt x="134083" y="153409"/>
                      <a:pt x="130248" y="17450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16B1461A-A519-4A11-91AB-9368BA58BB37}"/>
                  </a:ext>
                </a:extLst>
              </p:cNvPr>
              <p:cNvSpPr/>
              <p:nvPr/>
            </p:nvSpPr>
            <p:spPr>
              <a:xfrm>
                <a:off x="7817129" y="3170856"/>
                <a:ext cx="70817" cy="14245"/>
              </a:xfrm>
              <a:custGeom>
                <a:avLst/>
                <a:gdLst>
                  <a:gd name="connsiteX0" fmla="*/ 0 w 70817"/>
                  <a:gd name="connsiteY0" fmla="*/ 0 h 14245"/>
                  <a:gd name="connsiteX1" fmla="*/ 70817 w 70817"/>
                  <a:gd name="connsiteY1" fmla="*/ 0 h 14245"/>
                  <a:gd name="connsiteX2" fmla="*/ 70817 w 70817"/>
                  <a:gd name="connsiteY2" fmla="*/ 14246 h 14245"/>
                  <a:gd name="connsiteX3" fmla="*/ 0 w 70817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817" h="14245">
                    <a:moveTo>
                      <a:pt x="0" y="0"/>
                    </a:moveTo>
                    <a:lnTo>
                      <a:pt x="70817" y="0"/>
                    </a:lnTo>
                    <a:lnTo>
                      <a:pt x="7081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7C8F6190-3998-418F-9F50-1CCB4E45EFF0}"/>
                  </a:ext>
                </a:extLst>
              </p:cNvPr>
              <p:cNvSpPr/>
              <p:nvPr/>
            </p:nvSpPr>
            <p:spPr>
              <a:xfrm>
                <a:off x="7813841" y="3215922"/>
                <a:ext cx="73967" cy="14245"/>
              </a:xfrm>
              <a:custGeom>
                <a:avLst/>
                <a:gdLst>
                  <a:gd name="connsiteX0" fmla="*/ 0 w 73967"/>
                  <a:gd name="connsiteY0" fmla="*/ 0 h 14245"/>
                  <a:gd name="connsiteX1" fmla="*/ 73968 w 73967"/>
                  <a:gd name="connsiteY1" fmla="*/ 0 h 14245"/>
                  <a:gd name="connsiteX2" fmla="*/ 73968 w 73967"/>
                  <a:gd name="connsiteY2" fmla="*/ 14246 h 14245"/>
                  <a:gd name="connsiteX3" fmla="*/ 0 w 73967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967" h="14245">
                    <a:moveTo>
                      <a:pt x="0" y="0"/>
                    </a:moveTo>
                    <a:lnTo>
                      <a:pt x="73968" y="0"/>
                    </a:lnTo>
                    <a:lnTo>
                      <a:pt x="7396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7E15D379-4594-4FA5-9A94-629389EC9CED}"/>
                  </a:ext>
                </a:extLst>
              </p:cNvPr>
              <p:cNvSpPr/>
              <p:nvPr/>
            </p:nvSpPr>
            <p:spPr>
              <a:xfrm>
                <a:off x="7938765" y="3142252"/>
                <a:ext cx="74652" cy="136131"/>
              </a:xfrm>
              <a:custGeom>
                <a:avLst/>
                <a:gdLst>
                  <a:gd name="connsiteX0" fmla="*/ 668 w 74652"/>
                  <a:gd name="connsiteY0" fmla="*/ 136090 h 136131"/>
                  <a:gd name="connsiteX1" fmla="*/ 74635 w 74652"/>
                  <a:gd name="connsiteY1" fmla="*/ 136090 h 136131"/>
                  <a:gd name="connsiteX2" fmla="*/ 74635 w 74652"/>
                  <a:gd name="connsiteY2" fmla="*/ 122392 h 136131"/>
                  <a:gd name="connsiteX3" fmla="*/ 36967 w 74652"/>
                  <a:gd name="connsiteY3" fmla="*/ 122392 h 136131"/>
                  <a:gd name="connsiteX4" fmla="*/ 49295 w 74652"/>
                  <a:gd name="connsiteY4" fmla="*/ 89380 h 136131"/>
                  <a:gd name="connsiteX5" fmla="*/ 49295 w 74652"/>
                  <a:gd name="connsiteY5" fmla="*/ 6235 h 136131"/>
                  <a:gd name="connsiteX6" fmla="*/ 43542 w 74652"/>
                  <a:gd name="connsiteY6" fmla="*/ 71 h 136131"/>
                  <a:gd name="connsiteX7" fmla="*/ 35871 w 74652"/>
                  <a:gd name="connsiteY7" fmla="*/ 3770 h 136131"/>
                  <a:gd name="connsiteX8" fmla="*/ 6969 w 74652"/>
                  <a:gd name="connsiteY8" fmla="*/ 58561 h 136131"/>
                  <a:gd name="connsiteX9" fmla="*/ 19571 w 74652"/>
                  <a:gd name="connsiteY9" fmla="*/ 65135 h 136131"/>
                  <a:gd name="connsiteX10" fmla="*/ 37104 w 74652"/>
                  <a:gd name="connsiteY10" fmla="*/ 31850 h 136131"/>
                  <a:gd name="connsiteX11" fmla="*/ 35323 w 74652"/>
                  <a:gd name="connsiteY11" fmla="*/ 85819 h 136131"/>
                  <a:gd name="connsiteX12" fmla="*/ 20392 w 74652"/>
                  <a:gd name="connsiteY12" fmla="*/ 121981 h 136131"/>
                  <a:gd name="connsiteX13" fmla="*/ 20392 w 74652"/>
                  <a:gd name="connsiteY13" fmla="*/ 121981 h 136131"/>
                  <a:gd name="connsiteX14" fmla="*/ -17 w 74652"/>
                  <a:gd name="connsiteY14" fmla="*/ 121981 h 136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652" h="136131">
                    <a:moveTo>
                      <a:pt x="668" y="136090"/>
                    </a:moveTo>
                    <a:lnTo>
                      <a:pt x="74635" y="136090"/>
                    </a:lnTo>
                    <a:lnTo>
                      <a:pt x="74635" y="122392"/>
                    </a:lnTo>
                    <a:lnTo>
                      <a:pt x="36967" y="122392"/>
                    </a:lnTo>
                    <a:cubicBezTo>
                      <a:pt x="42473" y="111954"/>
                      <a:pt x="46610" y="100859"/>
                      <a:pt x="49295" y="89380"/>
                    </a:cubicBezTo>
                    <a:cubicBezTo>
                      <a:pt x="52924" y="61780"/>
                      <a:pt x="52924" y="33836"/>
                      <a:pt x="49295" y="6235"/>
                    </a:cubicBezTo>
                    <a:cubicBezTo>
                      <a:pt x="48856" y="3181"/>
                      <a:pt x="46555" y="729"/>
                      <a:pt x="43542" y="71"/>
                    </a:cubicBezTo>
                    <a:cubicBezTo>
                      <a:pt x="40460" y="-476"/>
                      <a:pt x="37364" y="1003"/>
                      <a:pt x="35871" y="3770"/>
                    </a:cubicBezTo>
                    <a:lnTo>
                      <a:pt x="6969" y="58561"/>
                    </a:lnTo>
                    <a:lnTo>
                      <a:pt x="19571" y="65135"/>
                    </a:lnTo>
                    <a:lnTo>
                      <a:pt x="37104" y="31850"/>
                    </a:lnTo>
                    <a:cubicBezTo>
                      <a:pt x="38843" y="49835"/>
                      <a:pt x="38241" y="67985"/>
                      <a:pt x="35323" y="85819"/>
                    </a:cubicBezTo>
                    <a:cubicBezTo>
                      <a:pt x="32501" y="98654"/>
                      <a:pt x="27447" y="110886"/>
                      <a:pt x="20392" y="121981"/>
                    </a:cubicBezTo>
                    <a:lnTo>
                      <a:pt x="20392" y="121981"/>
                    </a:lnTo>
                    <a:lnTo>
                      <a:pt x="-17" y="12198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A7F8F06-0B73-4235-A8B8-D302B42FC07D}"/>
                  </a:ext>
                </a:extLst>
              </p:cNvPr>
              <p:cNvSpPr/>
              <p:nvPr/>
            </p:nvSpPr>
            <p:spPr>
              <a:xfrm>
                <a:off x="6415990" y="3464946"/>
                <a:ext cx="107800" cy="109444"/>
              </a:xfrm>
              <a:custGeom>
                <a:avLst/>
                <a:gdLst>
                  <a:gd name="connsiteX0" fmla="*/ 94086 w 107800"/>
                  <a:gd name="connsiteY0" fmla="*/ -42 h 109444"/>
                  <a:gd name="connsiteX1" fmla="*/ 59157 w 107800"/>
                  <a:gd name="connsiteY1" fmla="*/ 64475 h 109444"/>
                  <a:gd name="connsiteX2" fmla="*/ 56280 w 107800"/>
                  <a:gd name="connsiteY2" fmla="*/ 9684 h 109444"/>
                  <a:gd name="connsiteX3" fmla="*/ 42583 w 107800"/>
                  <a:gd name="connsiteY3" fmla="*/ 8862 h 109444"/>
                  <a:gd name="connsiteX4" fmla="*/ 48473 w 107800"/>
                  <a:gd name="connsiteY4" fmla="*/ 78446 h 109444"/>
                  <a:gd name="connsiteX5" fmla="*/ 32173 w 107800"/>
                  <a:gd name="connsiteY5" fmla="*/ 89268 h 109444"/>
                  <a:gd name="connsiteX6" fmla="*/ -17 w 107800"/>
                  <a:gd name="connsiteY6" fmla="*/ 95705 h 109444"/>
                  <a:gd name="connsiteX7" fmla="*/ 2722 w 107800"/>
                  <a:gd name="connsiteY7" fmla="*/ 109403 h 109444"/>
                  <a:gd name="connsiteX8" fmla="*/ 34912 w 107800"/>
                  <a:gd name="connsiteY8" fmla="*/ 102965 h 109444"/>
                  <a:gd name="connsiteX9" fmla="*/ 54089 w 107800"/>
                  <a:gd name="connsiteY9" fmla="*/ 92281 h 109444"/>
                  <a:gd name="connsiteX10" fmla="*/ 65869 w 107800"/>
                  <a:gd name="connsiteY10" fmla="*/ 104335 h 109444"/>
                  <a:gd name="connsiteX11" fmla="*/ 75046 w 107800"/>
                  <a:gd name="connsiteY11" fmla="*/ 106527 h 109444"/>
                  <a:gd name="connsiteX12" fmla="*/ 99428 w 107800"/>
                  <a:gd name="connsiteY12" fmla="*/ 95021 h 109444"/>
                  <a:gd name="connsiteX13" fmla="*/ 90114 w 107800"/>
                  <a:gd name="connsiteY13" fmla="*/ 84199 h 109444"/>
                  <a:gd name="connsiteX14" fmla="*/ 72033 w 107800"/>
                  <a:gd name="connsiteY14" fmla="*/ 91596 h 109444"/>
                  <a:gd name="connsiteX15" fmla="*/ 64499 w 107800"/>
                  <a:gd name="connsiteY15" fmla="*/ 81597 h 109444"/>
                  <a:gd name="connsiteX16" fmla="*/ 107784 w 107800"/>
                  <a:gd name="connsiteY16" fmla="*/ 5437 h 109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7800" h="109444">
                    <a:moveTo>
                      <a:pt x="94086" y="-42"/>
                    </a:moveTo>
                    <a:cubicBezTo>
                      <a:pt x="84839" y="22683"/>
                      <a:pt x="73126" y="44312"/>
                      <a:pt x="59157" y="64475"/>
                    </a:cubicBezTo>
                    <a:cubicBezTo>
                      <a:pt x="56234" y="46366"/>
                      <a:pt x="55270" y="27998"/>
                      <a:pt x="56280" y="9684"/>
                    </a:cubicBezTo>
                    <a:lnTo>
                      <a:pt x="42583" y="8862"/>
                    </a:lnTo>
                    <a:cubicBezTo>
                      <a:pt x="41091" y="32216"/>
                      <a:pt x="43076" y="55667"/>
                      <a:pt x="48473" y="78446"/>
                    </a:cubicBezTo>
                    <a:cubicBezTo>
                      <a:pt x="44122" y="83473"/>
                      <a:pt x="38487" y="87213"/>
                      <a:pt x="32173" y="89268"/>
                    </a:cubicBezTo>
                    <a:lnTo>
                      <a:pt x="-17" y="95705"/>
                    </a:lnTo>
                    <a:lnTo>
                      <a:pt x="2722" y="109403"/>
                    </a:lnTo>
                    <a:lnTo>
                      <a:pt x="34912" y="102965"/>
                    </a:lnTo>
                    <a:cubicBezTo>
                      <a:pt x="42155" y="101212"/>
                      <a:pt x="48784" y="97513"/>
                      <a:pt x="54089" y="92281"/>
                    </a:cubicBezTo>
                    <a:cubicBezTo>
                      <a:pt x="56717" y="97390"/>
                      <a:pt x="60821" y="101595"/>
                      <a:pt x="65869" y="104335"/>
                    </a:cubicBezTo>
                    <a:cubicBezTo>
                      <a:pt x="68706" y="105801"/>
                      <a:pt x="71855" y="106554"/>
                      <a:pt x="75046" y="106527"/>
                    </a:cubicBezTo>
                    <a:cubicBezTo>
                      <a:pt x="84288" y="105732"/>
                      <a:pt x="92940" y="101650"/>
                      <a:pt x="99428" y="95021"/>
                    </a:cubicBezTo>
                    <a:lnTo>
                      <a:pt x="90114" y="84199"/>
                    </a:lnTo>
                    <a:cubicBezTo>
                      <a:pt x="84635" y="88994"/>
                      <a:pt x="77238" y="94062"/>
                      <a:pt x="72033" y="91596"/>
                    </a:cubicBezTo>
                    <a:cubicBezTo>
                      <a:pt x="68451" y="89226"/>
                      <a:pt x="65792" y="85692"/>
                      <a:pt x="64499" y="81597"/>
                    </a:cubicBezTo>
                    <a:cubicBezTo>
                      <a:pt x="82172" y="58201"/>
                      <a:pt x="96723" y="32600"/>
                      <a:pt x="107784" y="54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6DB23FAF-B08D-4691-9BBF-D4BA8DB9A5F1}"/>
                  </a:ext>
                </a:extLst>
              </p:cNvPr>
              <p:cNvSpPr/>
              <p:nvPr/>
            </p:nvSpPr>
            <p:spPr>
              <a:xfrm>
                <a:off x="6587015" y="3458210"/>
                <a:ext cx="156132" cy="289182"/>
              </a:xfrm>
              <a:custGeom>
                <a:avLst/>
                <a:gdLst>
                  <a:gd name="connsiteX0" fmla="*/ 123459 w 156132"/>
                  <a:gd name="connsiteY0" fmla="*/ -17 h 289182"/>
                  <a:gd name="connsiteX1" fmla="*/ 64285 w 156132"/>
                  <a:gd name="connsiteY1" fmla="*/ 49979 h 289182"/>
                  <a:gd name="connsiteX2" fmla="*/ 60860 w 156132"/>
                  <a:gd name="connsiteY2" fmla="*/ 79293 h 289182"/>
                  <a:gd name="connsiteX3" fmla="*/ 58669 w 156132"/>
                  <a:gd name="connsiteY3" fmla="*/ 135453 h 289182"/>
                  <a:gd name="connsiteX4" fmla="*/ 42643 w 156132"/>
                  <a:gd name="connsiteY4" fmla="*/ 266403 h 289182"/>
                  <a:gd name="connsiteX5" fmla="*/ 30999 w 156132"/>
                  <a:gd name="connsiteY5" fmla="*/ 274485 h 289182"/>
                  <a:gd name="connsiteX6" fmla="*/ 13740 w 156132"/>
                  <a:gd name="connsiteY6" fmla="*/ 243117 h 289182"/>
                  <a:gd name="connsiteX7" fmla="*/ 6892 w 156132"/>
                  <a:gd name="connsiteY7" fmla="*/ 241199 h 289182"/>
                  <a:gd name="connsiteX8" fmla="*/ 43 w 156132"/>
                  <a:gd name="connsiteY8" fmla="*/ 239008 h 289182"/>
                  <a:gd name="connsiteX9" fmla="*/ 24288 w 156132"/>
                  <a:gd name="connsiteY9" fmla="*/ 287087 h 289182"/>
                  <a:gd name="connsiteX10" fmla="*/ 33054 w 156132"/>
                  <a:gd name="connsiteY10" fmla="*/ 289141 h 289182"/>
                  <a:gd name="connsiteX11" fmla="*/ 54697 w 156132"/>
                  <a:gd name="connsiteY11" fmla="*/ 273937 h 289182"/>
                  <a:gd name="connsiteX12" fmla="*/ 72914 w 156132"/>
                  <a:gd name="connsiteY12" fmla="*/ 135864 h 289182"/>
                  <a:gd name="connsiteX13" fmla="*/ 75106 w 156132"/>
                  <a:gd name="connsiteY13" fmla="*/ 80251 h 289182"/>
                  <a:gd name="connsiteX14" fmla="*/ 78257 w 156132"/>
                  <a:gd name="connsiteY14" fmla="*/ 52856 h 289182"/>
                  <a:gd name="connsiteX15" fmla="*/ 122089 w 156132"/>
                  <a:gd name="connsiteY15" fmla="*/ 14502 h 289182"/>
                  <a:gd name="connsiteX16" fmla="*/ 141570 w 156132"/>
                  <a:gd name="connsiteY16" fmla="*/ 37090 h 289182"/>
                  <a:gd name="connsiteX17" fmla="*/ 141403 w 156132"/>
                  <a:gd name="connsiteY17" fmla="*/ 38610 h 289182"/>
                  <a:gd name="connsiteX18" fmla="*/ 126336 w 156132"/>
                  <a:gd name="connsiteY18" fmla="*/ 110523 h 289182"/>
                  <a:gd name="connsiteX19" fmla="*/ 119761 w 156132"/>
                  <a:gd name="connsiteY19" fmla="*/ 109701 h 289182"/>
                  <a:gd name="connsiteX20" fmla="*/ 110994 w 156132"/>
                  <a:gd name="connsiteY20" fmla="*/ 111208 h 289182"/>
                  <a:gd name="connsiteX21" fmla="*/ 106063 w 156132"/>
                  <a:gd name="connsiteY21" fmla="*/ 113674 h 289182"/>
                  <a:gd name="connsiteX22" fmla="*/ 94283 w 156132"/>
                  <a:gd name="connsiteY22" fmla="*/ 85593 h 289182"/>
                  <a:gd name="connsiteX23" fmla="*/ 80585 w 156132"/>
                  <a:gd name="connsiteY23" fmla="*/ 88333 h 289182"/>
                  <a:gd name="connsiteX24" fmla="*/ 102775 w 156132"/>
                  <a:gd name="connsiteY24" fmla="*/ 127371 h 289182"/>
                  <a:gd name="connsiteX25" fmla="*/ 117843 w 156132"/>
                  <a:gd name="connsiteY25" fmla="*/ 124221 h 289182"/>
                  <a:gd name="connsiteX26" fmla="*/ 133732 w 156132"/>
                  <a:gd name="connsiteY26" fmla="*/ 122851 h 289182"/>
                  <a:gd name="connsiteX27" fmla="*/ 155923 w 156132"/>
                  <a:gd name="connsiteY27" fmla="*/ 38610 h 289182"/>
                  <a:gd name="connsiteX28" fmla="*/ 124690 w 156132"/>
                  <a:gd name="connsiteY28" fmla="*/ 92 h 289182"/>
                  <a:gd name="connsiteX29" fmla="*/ 123459 w 156132"/>
                  <a:gd name="connsiteY29" fmla="*/ -17 h 289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6132" h="289182">
                    <a:moveTo>
                      <a:pt x="123459" y="-17"/>
                    </a:moveTo>
                    <a:cubicBezTo>
                      <a:pt x="93877" y="-867"/>
                      <a:pt x="68391" y="20666"/>
                      <a:pt x="64285" y="49979"/>
                    </a:cubicBezTo>
                    <a:cubicBezTo>
                      <a:pt x="62530" y="59664"/>
                      <a:pt x="61387" y="69458"/>
                      <a:pt x="60860" y="79293"/>
                    </a:cubicBezTo>
                    <a:cubicBezTo>
                      <a:pt x="59765" y="96004"/>
                      <a:pt x="59217" y="115180"/>
                      <a:pt x="58669" y="135453"/>
                    </a:cubicBezTo>
                    <a:cubicBezTo>
                      <a:pt x="57162" y="187367"/>
                      <a:pt x="55518" y="246131"/>
                      <a:pt x="42643" y="266403"/>
                    </a:cubicBezTo>
                    <a:cubicBezTo>
                      <a:pt x="38396" y="273115"/>
                      <a:pt x="34424" y="275855"/>
                      <a:pt x="30999" y="274485"/>
                    </a:cubicBezTo>
                    <a:cubicBezTo>
                      <a:pt x="21136" y="266883"/>
                      <a:pt x="14883" y="255513"/>
                      <a:pt x="13740" y="243117"/>
                    </a:cubicBezTo>
                    <a:lnTo>
                      <a:pt x="6892" y="241199"/>
                    </a:lnTo>
                    <a:lnTo>
                      <a:pt x="43" y="239008"/>
                    </a:lnTo>
                    <a:cubicBezTo>
                      <a:pt x="-852" y="258171"/>
                      <a:pt x="8345" y="276416"/>
                      <a:pt x="24288" y="287087"/>
                    </a:cubicBezTo>
                    <a:cubicBezTo>
                      <a:pt x="27035" y="288374"/>
                      <a:pt x="30020" y="289073"/>
                      <a:pt x="33054" y="289141"/>
                    </a:cubicBezTo>
                    <a:cubicBezTo>
                      <a:pt x="42477" y="288333"/>
                      <a:pt x="50741" y="282525"/>
                      <a:pt x="54697" y="273937"/>
                    </a:cubicBezTo>
                    <a:cubicBezTo>
                      <a:pt x="69627" y="250377"/>
                      <a:pt x="71271" y="191751"/>
                      <a:pt x="72914" y="135864"/>
                    </a:cubicBezTo>
                    <a:cubicBezTo>
                      <a:pt x="72914" y="115728"/>
                      <a:pt x="74010" y="96688"/>
                      <a:pt x="75106" y="80251"/>
                    </a:cubicBezTo>
                    <a:cubicBezTo>
                      <a:pt x="75625" y="71060"/>
                      <a:pt x="76677" y="61924"/>
                      <a:pt x="78257" y="52856"/>
                    </a:cubicBezTo>
                    <a:cubicBezTo>
                      <a:pt x="81206" y="30898"/>
                      <a:pt x="99937" y="14516"/>
                      <a:pt x="122089" y="14502"/>
                    </a:cubicBezTo>
                    <a:cubicBezTo>
                      <a:pt x="133708" y="15365"/>
                      <a:pt x="142429" y="25474"/>
                      <a:pt x="141570" y="37090"/>
                    </a:cubicBezTo>
                    <a:cubicBezTo>
                      <a:pt x="141533" y="37597"/>
                      <a:pt x="141477" y="38103"/>
                      <a:pt x="141403" y="38610"/>
                    </a:cubicBezTo>
                    <a:cubicBezTo>
                      <a:pt x="141403" y="82306"/>
                      <a:pt x="133732" y="106140"/>
                      <a:pt x="126336" y="110523"/>
                    </a:cubicBezTo>
                    <a:cubicBezTo>
                      <a:pt x="125514" y="110523"/>
                      <a:pt x="123733" y="112030"/>
                      <a:pt x="119761" y="109701"/>
                    </a:cubicBezTo>
                    <a:cubicBezTo>
                      <a:pt x="116846" y="108099"/>
                      <a:pt x="113205" y="108715"/>
                      <a:pt x="110994" y="111208"/>
                    </a:cubicBezTo>
                    <a:cubicBezTo>
                      <a:pt x="110172" y="112030"/>
                      <a:pt x="107707" y="114085"/>
                      <a:pt x="106063" y="113674"/>
                    </a:cubicBezTo>
                    <a:cubicBezTo>
                      <a:pt x="104419" y="113263"/>
                      <a:pt x="99077" y="110934"/>
                      <a:pt x="94283" y="85593"/>
                    </a:cubicBezTo>
                    <a:lnTo>
                      <a:pt x="80585" y="88333"/>
                    </a:lnTo>
                    <a:cubicBezTo>
                      <a:pt x="84968" y="111756"/>
                      <a:pt x="92228" y="124632"/>
                      <a:pt x="102775" y="127371"/>
                    </a:cubicBezTo>
                    <a:cubicBezTo>
                      <a:pt x="108016" y="128618"/>
                      <a:pt x="113541" y="127467"/>
                      <a:pt x="117843" y="124221"/>
                    </a:cubicBezTo>
                    <a:cubicBezTo>
                      <a:pt x="123071" y="126207"/>
                      <a:pt x="128922" y="125700"/>
                      <a:pt x="133732" y="122851"/>
                    </a:cubicBezTo>
                    <a:cubicBezTo>
                      <a:pt x="153046" y="111619"/>
                      <a:pt x="155923" y="65321"/>
                      <a:pt x="155923" y="38610"/>
                    </a:cubicBezTo>
                    <a:cubicBezTo>
                      <a:pt x="157935" y="19351"/>
                      <a:pt x="143952" y="2106"/>
                      <a:pt x="124690" y="92"/>
                    </a:cubicBezTo>
                    <a:cubicBezTo>
                      <a:pt x="124281" y="51"/>
                      <a:pt x="123870" y="10"/>
                      <a:pt x="123459" y="-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6583A3A9-F92B-4A26-B246-EB2F3CCA9E7F}"/>
                  </a:ext>
                </a:extLst>
              </p:cNvPr>
              <p:cNvSpPr/>
              <p:nvPr/>
            </p:nvSpPr>
            <p:spPr>
              <a:xfrm>
                <a:off x="6590636" y="3483712"/>
                <a:ext cx="25751" cy="25751"/>
              </a:xfrm>
              <a:custGeom>
                <a:avLst/>
                <a:gdLst>
                  <a:gd name="connsiteX0" fmla="*/ 25752 w 25751"/>
                  <a:gd name="connsiteY0" fmla="*/ 12876 h 25751"/>
                  <a:gd name="connsiteX1" fmla="*/ 12876 w 25751"/>
                  <a:gd name="connsiteY1" fmla="*/ 25752 h 25751"/>
                  <a:gd name="connsiteX2" fmla="*/ 0 w 25751"/>
                  <a:gd name="connsiteY2" fmla="*/ 12876 h 25751"/>
                  <a:gd name="connsiteX3" fmla="*/ 12876 w 25751"/>
                  <a:gd name="connsiteY3" fmla="*/ 0 h 25751"/>
                  <a:gd name="connsiteX4" fmla="*/ 25752 w 25751"/>
                  <a:gd name="connsiteY4" fmla="*/ 12876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51" h="25751">
                    <a:moveTo>
                      <a:pt x="25752" y="12876"/>
                    </a:moveTo>
                    <a:cubicBezTo>
                      <a:pt x="25752" y="19987"/>
                      <a:pt x="19987" y="25752"/>
                      <a:pt x="12876" y="25752"/>
                    </a:cubicBezTo>
                    <a:cubicBezTo>
                      <a:pt x="5765" y="25752"/>
                      <a:pt x="0" y="19987"/>
                      <a:pt x="0" y="12876"/>
                    </a:cubicBezTo>
                    <a:cubicBezTo>
                      <a:pt x="0" y="5765"/>
                      <a:pt x="5765" y="0"/>
                      <a:pt x="12876" y="0"/>
                    </a:cubicBezTo>
                    <a:cubicBezTo>
                      <a:pt x="19987" y="0"/>
                      <a:pt x="25752" y="5765"/>
                      <a:pt x="25752" y="128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82AD5704-A601-4EF0-AB37-DC51BFF564BB}"/>
                  </a:ext>
                </a:extLst>
              </p:cNvPr>
              <p:cNvSpPr/>
              <p:nvPr/>
            </p:nvSpPr>
            <p:spPr>
              <a:xfrm>
                <a:off x="6581048" y="3538503"/>
                <a:ext cx="25751" cy="25751"/>
              </a:xfrm>
              <a:custGeom>
                <a:avLst/>
                <a:gdLst>
                  <a:gd name="connsiteX0" fmla="*/ 25752 w 25751"/>
                  <a:gd name="connsiteY0" fmla="*/ 12876 h 25751"/>
                  <a:gd name="connsiteX1" fmla="*/ 12876 w 25751"/>
                  <a:gd name="connsiteY1" fmla="*/ 25752 h 25751"/>
                  <a:gd name="connsiteX2" fmla="*/ 0 w 25751"/>
                  <a:gd name="connsiteY2" fmla="*/ 12876 h 25751"/>
                  <a:gd name="connsiteX3" fmla="*/ 12876 w 25751"/>
                  <a:gd name="connsiteY3" fmla="*/ 0 h 25751"/>
                  <a:gd name="connsiteX4" fmla="*/ 25752 w 25751"/>
                  <a:gd name="connsiteY4" fmla="*/ 12876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51" h="25751">
                    <a:moveTo>
                      <a:pt x="25752" y="12876"/>
                    </a:moveTo>
                    <a:cubicBezTo>
                      <a:pt x="25752" y="19987"/>
                      <a:pt x="19987" y="25752"/>
                      <a:pt x="12876" y="25752"/>
                    </a:cubicBezTo>
                    <a:cubicBezTo>
                      <a:pt x="5765" y="25752"/>
                      <a:pt x="0" y="19987"/>
                      <a:pt x="0" y="12876"/>
                    </a:cubicBezTo>
                    <a:cubicBezTo>
                      <a:pt x="0" y="5765"/>
                      <a:pt x="5765" y="0"/>
                      <a:pt x="12876" y="0"/>
                    </a:cubicBezTo>
                    <a:cubicBezTo>
                      <a:pt x="19987" y="0"/>
                      <a:pt x="25752" y="5765"/>
                      <a:pt x="25752" y="128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39097B8C-A755-40CE-B6A1-C9A4039211C1}"/>
                  </a:ext>
                </a:extLst>
              </p:cNvPr>
              <p:cNvSpPr/>
              <p:nvPr/>
            </p:nvSpPr>
            <p:spPr>
              <a:xfrm>
                <a:off x="10549754" y="3088850"/>
                <a:ext cx="1058766" cy="309799"/>
              </a:xfrm>
              <a:custGeom>
                <a:avLst/>
                <a:gdLst>
                  <a:gd name="connsiteX0" fmla="*/ 1052034 w 1058766"/>
                  <a:gd name="connsiteY0" fmla="*/ 43063 h 309799"/>
                  <a:gd name="connsiteX1" fmla="*/ 1023406 w 1058766"/>
                  <a:gd name="connsiteY1" fmla="*/ 43063 h 309799"/>
                  <a:gd name="connsiteX2" fmla="*/ 1008886 w 1058766"/>
                  <a:gd name="connsiteY2" fmla="*/ 43063 h 309799"/>
                  <a:gd name="connsiteX3" fmla="*/ 460978 w 1058766"/>
                  <a:gd name="connsiteY3" fmla="*/ 26078 h 309799"/>
                  <a:gd name="connsiteX4" fmla="*/ 144972 w 1058766"/>
                  <a:gd name="connsiteY4" fmla="*/ 12380 h 309799"/>
                  <a:gd name="connsiteX5" fmla="*/ 141410 w 1058766"/>
                  <a:gd name="connsiteY5" fmla="*/ 15394 h 309799"/>
                  <a:gd name="connsiteX6" fmla="*/ 61279 w 1058766"/>
                  <a:gd name="connsiteY6" fmla="*/ 284006 h 309799"/>
                  <a:gd name="connsiteX7" fmla="*/ 13200 w 1058766"/>
                  <a:gd name="connsiteY7" fmla="*/ 204970 h 309799"/>
                  <a:gd name="connsiteX8" fmla="*/ 3338 w 1058766"/>
                  <a:gd name="connsiteY8" fmla="*/ 202641 h 309799"/>
                  <a:gd name="connsiteX9" fmla="*/ 1009 w 1058766"/>
                  <a:gd name="connsiteY9" fmla="*/ 212367 h 309799"/>
                  <a:gd name="connsiteX10" fmla="*/ 58128 w 1058766"/>
                  <a:gd name="connsiteY10" fmla="*/ 306333 h 309799"/>
                  <a:gd name="connsiteX11" fmla="*/ 64292 w 1058766"/>
                  <a:gd name="connsiteY11" fmla="*/ 309757 h 309799"/>
                  <a:gd name="connsiteX12" fmla="*/ 65388 w 1058766"/>
                  <a:gd name="connsiteY12" fmla="*/ 309757 h 309799"/>
                  <a:gd name="connsiteX13" fmla="*/ 71141 w 1058766"/>
                  <a:gd name="connsiteY13" fmla="*/ 304278 h 309799"/>
                  <a:gd name="connsiteX14" fmla="*/ 150314 w 1058766"/>
                  <a:gd name="connsiteY14" fmla="*/ 26626 h 309799"/>
                  <a:gd name="connsiteX15" fmla="*/ 154286 w 1058766"/>
                  <a:gd name="connsiteY15" fmla="*/ 23201 h 309799"/>
                  <a:gd name="connsiteX16" fmla="*/ 459334 w 1058766"/>
                  <a:gd name="connsiteY16" fmla="*/ 40324 h 309799"/>
                  <a:gd name="connsiteX17" fmla="*/ 1009571 w 1058766"/>
                  <a:gd name="connsiteY17" fmla="*/ 57446 h 309799"/>
                  <a:gd name="connsiteX18" fmla="*/ 1023269 w 1058766"/>
                  <a:gd name="connsiteY18" fmla="*/ 57446 h 309799"/>
                  <a:gd name="connsiteX19" fmla="*/ 1044774 w 1058766"/>
                  <a:gd name="connsiteY19" fmla="*/ 57446 h 309799"/>
                  <a:gd name="connsiteX20" fmla="*/ 1044774 w 1058766"/>
                  <a:gd name="connsiteY20" fmla="*/ 99361 h 309799"/>
                  <a:gd name="connsiteX21" fmla="*/ 1049664 w 1058766"/>
                  <a:gd name="connsiteY21" fmla="*/ 108168 h 309799"/>
                  <a:gd name="connsiteX22" fmla="*/ 1058472 w 1058766"/>
                  <a:gd name="connsiteY22" fmla="*/ 103278 h 309799"/>
                  <a:gd name="connsiteX23" fmla="*/ 1058472 w 1058766"/>
                  <a:gd name="connsiteY23" fmla="*/ 99361 h 309799"/>
                  <a:gd name="connsiteX24" fmla="*/ 1058472 w 1058766"/>
                  <a:gd name="connsiteY24" fmla="*/ 50323 h 309799"/>
                  <a:gd name="connsiteX25" fmla="*/ 1052034 w 1058766"/>
                  <a:gd name="connsiteY25" fmla="*/ 43063 h 309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58766" h="309799">
                    <a:moveTo>
                      <a:pt x="1052034" y="43063"/>
                    </a:moveTo>
                    <a:lnTo>
                      <a:pt x="1023406" y="43063"/>
                    </a:lnTo>
                    <a:lnTo>
                      <a:pt x="1008886" y="43063"/>
                    </a:lnTo>
                    <a:cubicBezTo>
                      <a:pt x="826104" y="53282"/>
                      <a:pt x="642774" y="47611"/>
                      <a:pt x="460978" y="26078"/>
                    </a:cubicBezTo>
                    <a:cubicBezTo>
                      <a:pt x="168669" y="-8440"/>
                      <a:pt x="163601" y="-4057"/>
                      <a:pt x="144972" y="12380"/>
                    </a:cubicBezTo>
                    <a:lnTo>
                      <a:pt x="141410" y="15394"/>
                    </a:lnTo>
                    <a:cubicBezTo>
                      <a:pt x="122097" y="30872"/>
                      <a:pt x="77168" y="216202"/>
                      <a:pt x="61279" y="284006"/>
                    </a:cubicBezTo>
                    <a:lnTo>
                      <a:pt x="13200" y="204970"/>
                    </a:lnTo>
                    <a:cubicBezTo>
                      <a:pt x="11091" y="201655"/>
                      <a:pt x="6707" y="200614"/>
                      <a:pt x="3338" y="202641"/>
                    </a:cubicBezTo>
                    <a:cubicBezTo>
                      <a:pt x="37" y="204696"/>
                      <a:pt x="-1005" y="209038"/>
                      <a:pt x="1009" y="212367"/>
                    </a:cubicBezTo>
                    <a:lnTo>
                      <a:pt x="58128" y="306333"/>
                    </a:lnTo>
                    <a:cubicBezTo>
                      <a:pt x="59485" y="308429"/>
                      <a:pt x="61800" y="309703"/>
                      <a:pt x="64292" y="309757"/>
                    </a:cubicBezTo>
                    <a:lnTo>
                      <a:pt x="65388" y="309757"/>
                    </a:lnTo>
                    <a:cubicBezTo>
                      <a:pt x="68265" y="309305"/>
                      <a:pt x="70552" y="307128"/>
                      <a:pt x="71141" y="304278"/>
                    </a:cubicBezTo>
                    <a:cubicBezTo>
                      <a:pt x="96208" y="195930"/>
                      <a:pt x="137301" y="37995"/>
                      <a:pt x="150314" y="26626"/>
                    </a:cubicBezTo>
                    <a:lnTo>
                      <a:pt x="154286" y="23201"/>
                    </a:lnTo>
                    <a:cubicBezTo>
                      <a:pt x="167984" y="11421"/>
                      <a:pt x="173326" y="6490"/>
                      <a:pt x="459334" y="40324"/>
                    </a:cubicBezTo>
                    <a:cubicBezTo>
                      <a:pt x="641911" y="61966"/>
                      <a:pt x="826008" y="67692"/>
                      <a:pt x="1009571" y="57446"/>
                    </a:cubicBezTo>
                    <a:lnTo>
                      <a:pt x="1023269" y="57446"/>
                    </a:lnTo>
                    <a:lnTo>
                      <a:pt x="1044774" y="57446"/>
                    </a:lnTo>
                    <a:lnTo>
                      <a:pt x="1044774" y="99361"/>
                    </a:lnTo>
                    <a:cubicBezTo>
                      <a:pt x="1043692" y="103141"/>
                      <a:pt x="1045884" y="107086"/>
                      <a:pt x="1049664" y="108168"/>
                    </a:cubicBezTo>
                    <a:cubicBezTo>
                      <a:pt x="1053445" y="109250"/>
                      <a:pt x="1057390" y="107059"/>
                      <a:pt x="1058472" y="103278"/>
                    </a:cubicBezTo>
                    <a:cubicBezTo>
                      <a:pt x="1058842" y="101991"/>
                      <a:pt x="1058842" y="100635"/>
                      <a:pt x="1058472" y="99361"/>
                    </a:cubicBezTo>
                    <a:lnTo>
                      <a:pt x="1058472" y="50323"/>
                    </a:lnTo>
                    <a:cubicBezTo>
                      <a:pt x="1058568" y="46583"/>
                      <a:pt x="1055746" y="43419"/>
                      <a:pt x="1052034" y="4306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BFE6EA6-BC31-4D1C-9B8D-CDD1D548672D}"/>
                  </a:ext>
                </a:extLst>
              </p:cNvPr>
              <p:cNvSpPr/>
              <p:nvPr/>
            </p:nvSpPr>
            <p:spPr>
              <a:xfrm>
                <a:off x="10687994" y="3176860"/>
                <a:ext cx="34593" cy="222474"/>
              </a:xfrm>
              <a:custGeom>
                <a:avLst/>
                <a:gdLst>
                  <a:gd name="connsiteX0" fmla="*/ 7143 w 34593"/>
                  <a:gd name="connsiteY0" fmla="*/ 222433 h 222474"/>
                  <a:gd name="connsiteX1" fmla="*/ 14129 w 34593"/>
                  <a:gd name="connsiteY1" fmla="*/ 215995 h 222474"/>
                  <a:gd name="connsiteX2" fmla="*/ 34539 w 34593"/>
                  <a:gd name="connsiteY2" fmla="*/ 7790 h 222474"/>
                  <a:gd name="connsiteX3" fmla="*/ 28238 w 34593"/>
                  <a:gd name="connsiteY3" fmla="*/ -18 h 222474"/>
                  <a:gd name="connsiteX4" fmla="*/ 20430 w 34593"/>
                  <a:gd name="connsiteY4" fmla="*/ 6420 h 222474"/>
                  <a:gd name="connsiteX5" fmla="*/ 21 w 34593"/>
                  <a:gd name="connsiteY5" fmla="*/ 214625 h 222474"/>
                  <a:gd name="connsiteX6" fmla="*/ 6253 w 34593"/>
                  <a:gd name="connsiteY6" fmla="*/ 222296 h 222474"/>
                  <a:gd name="connsiteX7" fmla="*/ 6321 w 34593"/>
                  <a:gd name="connsiteY7" fmla="*/ 222296 h 222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593" h="222474">
                    <a:moveTo>
                      <a:pt x="7143" y="222433"/>
                    </a:moveTo>
                    <a:cubicBezTo>
                      <a:pt x="10773" y="222378"/>
                      <a:pt x="13786" y="219611"/>
                      <a:pt x="14129" y="215995"/>
                    </a:cubicBezTo>
                    <a:lnTo>
                      <a:pt x="34539" y="7790"/>
                    </a:lnTo>
                    <a:cubicBezTo>
                      <a:pt x="34936" y="3900"/>
                      <a:pt x="32128" y="407"/>
                      <a:pt x="28238" y="-18"/>
                    </a:cubicBezTo>
                    <a:cubicBezTo>
                      <a:pt x="24320" y="-333"/>
                      <a:pt x="20869" y="2516"/>
                      <a:pt x="20430" y="6420"/>
                    </a:cubicBezTo>
                    <a:lnTo>
                      <a:pt x="21" y="214625"/>
                    </a:lnTo>
                    <a:cubicBezTo>
                      <a:pt x="-377" y="218461"/>
                      <a:pt x="2418" y="221899"/>
                      <a:pt x="6253" y="222296"/>
                    </a:cubicBezTo>
                    <a:cubicBezTo>
                      <a:pt x="6280" y="222296"/>
                      <a:pt x="6294" y="222296"/>
                      <a:pt x="6321" y="2222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7B445B7-72A9-458B-9CDA-21A0A6F635EC}"/>
                  </a:ext>
                </a:extLst>
              </p:cNvPr>
              <p:cNvSpPr/>
              <p:nvPr/>
            </p:nvSpPr>
            <p:spPr>
              <a:xfrm>
                <a:off x="10733689" y="3197313"/>
                <a:ext cx="78535" cy="137094"/>
              </a:xfrm>
              <a:custGeom>
                <a:avLst/>
                <a:gdLst>
                  <a:gd name="connsiteX0" fmla="*/ 73906 w 78535"/>
                  <a:gd name="connsiteY0" fmla="*/ 24595 h 137094"/>
                  <a:gd name="connsiteX1" fmla="*/ 65276 w 78535"/>
                  <a:gd name="connsiteY1" fmla="*/ 29800 h 137094"/>
                  <a:gd name="connsiteX2" fmla="*/ 65276 w 78535"/>
                  <a:gd name="connsiteY2" fmla="*/ 29800 h 137094"/>
                  <a:gd name="connsiteX3" fmla="*/ 56784 w 78535"/>
                  <a:gd name="connsiteY3" fmla="*/ 63496 h 137094"/>
                  <a:gd name="connsiteX4" fmla="*/ 52401 w 78535"/>
                  <a:gd name="connsiteY4" fmla="*/ 61167 h 137094"/>
                  <a:gd name="connsiteX5" fmla="*/ 19115 w 78535"/>
                  <a:gd name="connsiteY5" fmla="*/ 58154 h 137094"/>
                  <a:gd name="connsiteX6" fmla="*/ 49524 w 78535"/>
                  <a:gd name="connsiteY6" fmla="*/ 10897 h 137094"/>
                  <a:gd name="connsiteX7" fmla="*/ 47470 w 78535"/>
                  <a:gd name="connsiteY7" fmla="*/ 1035 h 137094"/>
                  <a:gd name="connsiteX8" fmla="*/ 47470 w 78535"/>
                  <a:gd name="connsiteY8" fmla="*/ 1035 h 137094"/>
                  <a:gd name="connsiteX9" fmla="*/ 37607 w 78535"/>
                  <a:gd name="connsiteY9" fmla="*/ 3226 h 137094"/>
                  <a:gd name="connsiteX10" fmla="*/ 897 w 78535"/>
                  <a:gd name="connsiteY10" fmla="*/ 60620 h 137094"/>
                  <a:gd name="connsiteX11" fmla="*/ 897 w 78535"/>
                  <a:gd name="connsiteY11" fmla="*/ 67605 h 137094"/>
                  <a:gd name="connsiteX12" fmla="*/ 6650 w 78535"/>
                  <a:gd name="connsiteY12" fmla="*/ 71578 h 137094"/>
                  <a:gd name="connsiteX13" fmla="*/ 51442 w 78535"/>
                  <a:gd name="connsiteY13" fmla="*/ 75687 h 137094"/>
                  <a:gd name="connsiteX14" fmla="*/ 51442 w 78535"/>
                  <a:gd name="connsiteY14" fmla="*/ 75687 h 137094"/>
                  <a:gd name="connsiteX15" fmla="*/ 53634 w 78535"/>
                  <a:gd name="connsiteY15" fmla="*/ 75687 h 137094"/>
                  <a:gd name="connsiteX16" fmla="*/ 39936 w 78535"/>
                  <a:gd name="connsiteY16" fmla="*/ 128423 h 137094"/>
                  <a:gd name="connsiteX17" fmla="*/ 45141 w 78535"/>
                  <a:gd name="connsiteY17" fmla="*/ 137053 h 137094"/>
                  <a:gd name="connsiteX18" fmla="*/ 45141 w 78535"/>
                  <a:gd name="connsiteY18" fmla="*/ 137053 h 137094"/>
                  <a:gd name="connsiteX19" fmla="*/ 46785 w 78535"/>
                  <a:gd name="connsiteY19" fmla="*/ 137053 h 137094"/>
                  <a:gd name="connsiteX20" fmla="*/ 53770 w 78535"/>
                  <a:gd name="connsiteY20" fmla="*/ 131574 h 137094"/>
                  <a:gd name="connsiteX21" fmla="*/ 78152 w 78535"/>
                  <a:gd name="connsiteY21" fmla="*/ 33635 h 137094"/>
                  <a:gd name="connsiteX22" fmla="*/ 73906 w 78535"/>
                  <a:gd name="connsiteY22" fmla="*/ 24595 h 137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535" h="137094">
                    <a:moveTo>
                      <a:pt x="73906" y="24595"/>
                    </a:moveTo>
                    <a:cubicBezTo>
                      <a:pt x="70084" y="23649"/>
                      <a:pt x="66222" y="25978"/>
                      <a:pt x="65276" y="29800"/>
                    </a:cubicBezTo>
                    <a:cubicBezTo>
                      <a:pt x="65276" y="29800"/>
                      <a:pt x="65276" y="29800"/>
                      <a:pt x="65276" y="29800"/>
                    </a:cubicBezTo>
                    <a:lnTo>
                      <a:pt x="56784" y="63496"/>
                    </a:lnTo>
                    <a:cubicBezTo>
                      <a:pt x="55688" y="62181"/>
                      <a:pt x="54113" y="61346"/>
                      <a:pt x="52401" y="61167"/>
                    </a:cubicBezTo>
                    <a:lnTo>
                      <a:pt x="19115" y="58154"/>
                    </a:lnTo>
                    <a:lnTo>
                      <a:pt x="49524" y="10897"/>
                    </a:lnTo>
                    <a:cubicBezTo>
                      <a:pt x="51675" y="7610"/>
                      <a:pt x="50757" y="3185"/>
                      <a:pt x="47470" y="1035"/>
                    </a:cubicBezTo>
                    <a:cubicBezTo>
                      <a:pt x="47470" y="1035"/>
                      <a:pt x="47470" y="1035"/>
                      <a:pt x="47470" y="1035"/>
                    </a:cubicBezTo>
                    <a:cubicBezTo>
                      <a:pt x="44127" y="-1020"/>
                      <a:pt x="39758" y="-47"/>
                      <a:pt x="37607" y="3226"/>
                    </a:cubicBezTo>
                    <a:lnTo>
                      <a:pt x="897" y="60620"/>
                    </a:lnTo>
                    <a:cubicBezTo>
                      <a:pt x="-322" y="62784"/>
                      <a:pt x="-322" y="65441"/>
                      <a:pt x="897" y="67605"/>
                    </a:cubicBezTo>
                    <a:cubicBezTo>
                      <a:pt x="2034" y="69811"/>
                      <a:pt x="4185" y="71304"/>
                      <a:pt x="6650" y="71578"/>
                    </a:cubicBezTo>
                    <a:lnTo>
                      <a:pt x="51442" y="75687"/>
                    </a:lnTo>
                    <a:lnTo>
                      <a:pt x="51442" y="75687"/>
                    </a:lnTo>
                    <a:cubicBezTo>
                      <a:pt x="52168" y="75769"/>
                      <a:pt x="52908" y="75769"/>
                      <a:pt x="53634" y="75687"/>
                    </a:cubicBezTo>
                    <a:lnTo>
                      <a:pt x="39936" y="128423"/>
                    </a:lnTo>
                    <a:cubicBezTo>
                      <a:pt x="38991" y="132245"/>
                      <a:pt x="41319" y="136108"/>
                      <a:pt x="45141" y="137053"/>
                    </a:cubicBezTo>
                    <a:cubicBezTo>
                      <a:pt x="45141" y="137053"/>
                      <a:pt x="45141" y="137053"/>
                      <a:pt x="45141" y="137053"/>
                    </a:cubicBezTo>
                    <a:lnTo>
                      <a:pt x="46785" y="137053"/>
                    </a:lnTo>
                    <a:cubicBezTo>
                      <a:pt x="50099" y="137080"/>
                      <a:pt x="53003" y="134806"/>
                      <a:pt x="53770" y="131574"/>
                    </a:cubicBezTo>
                    <a:lnTo>
                      <a:pt x="78152" y="33635"/>
                    </a:lnTo>
                    <a:cubicBezTo>
                      <a:pt x="79358" y="29978"/>
                      <a:pt x="77495" y="26006"/>
                      <a:pt x="73906" y="245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B28C5A39-AB8E-463C-8E47-23A764B4AE77}"/>
                  </a:ext>
                </a:extLst>
              </p:cNvPr>
              <p:cNvSpPr/>
              <p:nvPr/>
            </p:nvSpPr>
            <p:spPr>
              <a:xfrm>
                <a:off x="10572248" y="3159295"/>
                <a:ext cx="71975" cy="68544"/>
              </a:xfrm>
              <a:custGeom>
                <a:avLst/>
                <a:gdLst>
                  <a:gd name="connsiteX0" fmla="*/ 10157 w 71975"/>
                  <a:gd name="connsiteY0" fmla="*/ 61243 h 68544"/>
                  <a:gd name="connsiteX1" fmla="*/ 17416 w 71975"/>
                  <a:gd name="connsiteY1" fmla="*/ 59873 h 68544"/>
                  <a:gd name="connsiteX2" fmla="*/ 55907 w 71975"/>
                  <a:gd name="connsiteY2" fmla="*/ 25492 h 68544"/>
                  <a:gd name="connsiteX3" fmla="*/ 58373 w 71975"/>
                  <a:gd name="connsiteY3" fmla="*/ 61928 h 68544"/>
                  <a:gd name="connsiteX4" fmla="*/ 65358 w 71975"/>
                  <a:gd name="connsiteY4" fmla="*/ 68503 h 68544"/>
                  <a:gd name="connsiteX5" fmla="*/ 65358 w 71975"/>
                  <a:gd name="connsiteY5" fmla="*/ 68503 h 68544"/>
                  <a:gd name="connsiteX6" fmla="*/ 71947 w 71975"/>
                  <a:gd name="connsiteY6" fmla="*/ 61133 h 68544"/>
                  <a:gd name="connsiteX7" fmla="*/ 71933 w 71975"/>
                  <a:gd name="connsiteY7" fmla="*/ 60969 h 68544"/>
                  <a:gd name="connsiteX8" fmla="*/ 68509 w 71975"/>
                  <a:gd name="connsiteY8" fmla="*/ 9876 h 68544"/>
                  <a:gd name="connsiteX9" fmla="*/ 64126 w 71975"/>
                  <a:gd name="connsiteY9" fmla="*/ 3849 h 68544"/>
                  <a:gd name="connsiteX10" fmla="*/ 56729 w 71975"/>
                  <a:gd name="connsiteY10" fmla="*/ 5082 h 68544"/>
                  <a:gd name="connsiteX11" fmla="*/ 17827 w 71975"/>
                  <a:gd name="connsiteY11" fmla="*/ 40011 h 68544"/>
                  <a:gd name="connsiteX12" fmla="*/ 14129 w 71975"/>
                  <a:gd name="connsiteY12" fmla="*/ 6315 h 68544"/>
                  <a:gd name="connsiteX13" fmla="*/ 6541 w 71975"/>
                  <a:gd name="connsiteY13" fmla="*/ -13 h 68544"/>
                  <a:gd name="connsiteX14" fmla="*/ 6321 w 71975"/>
                  <a:gd name="connsiteY14" fmla="*/ 14 h 68544"/>
                  <a:gd name="connsiteX15" fmla="*/ 20 w 71975"/>
                  <a:gd name="connsiteY15" fmla="*/ 7822 h 68544"/>
                  <a:gd name="connsiteX16" fmla="*/ 5088 w 71975"/>
                  <a:gd name="connsiteY16" fmla="*/ 55353 h 68544"/>
                  <a:gd name="connsiteX17" fmla="*/ 10157 w 71975"/>
                  <a:gd name="connsiteY17" fmla="*/ 61243 h 68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975" h="68544">
                    <a:moveTo>
                      <a:pt x="10157" y="61243"/>
                    </a:moveTo>
                    <a:cubicBezTo>
                      <a:pt x="12636" y="62201"/>
                      <a:pt x="15458" y="61681"/>
                      <a:pt x="17416" y="59873"/>
                    </a:cubicBezTo>
                    <a:lnTo>
                      <a:pt x="55907" y="25492"/>
                    </a:lnTo>
                    <a:lnTo>
                      <a:pt x="58373" y="61928"/>
                    </a:lnTo>
                    <a:cubicBezTo>
                      <a:pt x="58592" y="65626"/>
                      <a:pt x="61660" y="68503"/>
                      <a:pt x="65358" y="68503"/>
                    </a:cubicBezTo>
                    <a:lnTo>
                      <a:pt x="65358" y="68503"/>
                    </a:lnTo>
                    <a:cubicBezTo>
                      <a:pt x="69207" y="68283"/>
                      <a:pt x="72166" y="64996"/>
                      <a:pt x="71947" y="61133"/>
                    </a:cubicBezTo>
                    <a:cubicBezTo>
                      <a:pt x="71947" y="61078"/>
                      <a:pt x="71933" y="61023"/>
                      <a:pt x="71933" y="60969"/>
                    </a:cubicBezTo>
                    <a:lnTo>
                      <a:pt x="68509" y="9876"/>
                    </a:lnTo>
                    <a:cubicBezTo>
                      <a:pt x="68358" y="7178"/>
                      <a:pt x="66646" y="4822"/>
                      <a:pt x="64126" y="3849"/>
                    </a:cubicBezTo>
                    <a:cubicBezTo>
                      <a:pt x="61633" y="2795"/>
                      <a:pt x="58742" y="3274"/>
                      <a:pt x="56729" y="5082"/>
                    </a:cubicBezTo>
                    <a:lnTo>
                      <a:pt x="17827" y="40011"/>
                    </a:lnTo>
                    <a:lnTo>
                      <a:pt x="14129" y="6315"/>
                    </a:lnTo>
                    <a:cubicBezTo>
                      <a:pt x="13773" y="2466"/>
                      <a:pt x="10376" y="-356"/>
                      <a:pt x="6541" y="-13"/>
                    </a:cubicBezTo>
                    <a:cubicBezTo>
                      <a:pt x="6472" y="0"/>
                      <a:pt x="6390" y="0"/>
                      <a:pt x="6321" y="14"/>
                    </a:cubicBezTo>
                    <a:cubicBezTo>
                      <a:pt x="2431" y="438"/>
                      <a:pt x="-377" y="3931"/>
                      <a:pt x="20" y="7822"/>
                    </a:cubicBezTo>
                    <a:lnTo>
                      <a:pt x="5088" y="55353"/>
                    </a:lnTo>
                    <a:cubicBezTo>
                      <a:pt x="5499" y="58133"/>
                      <a:pt x="7472" y="60421"/>
                      <a:pt x="10157" y="612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F8D4D96C-FED3-45C5-AA18-87748BB72A48}"/>
                  </a:ext>
                </a:extLst>
              </p:cNvPr>
              <p:cNvSpPr/>
              <p:nvPr/>
            </p:nvSpPr>
            <p:spPr>
              <a:xfrm>
                <a:off x="10875413" y="3136843"/>
                <a:ext cx="65185" cy="101269"/>
              </a:xfrm>
              <a:custGeom>
                <a:avLst/>
                <a:gdLst>
                  <a:gd name="connsiteX0" fmla="*/ 64091 w 65185"/>
                  <a:gd name="connsiteY0" fmla="*/ 97804 h 101269"/>
                  <a:gd name="connsiteX1" fmla="*/ 61914 w 65185"/>
                  <a:gd name="connsiteY1" fmla="*/ 88174 h 101269"/>
                  <a:gd name="connsiteX2" fmla="*/ 61763 w 65185"/>
                  <a:gd name="connsiteY2" fmla="*/ 88078 h 101269"/>
                  <a:gd name="connsiteX3" fmla="*/ 61763 w 65185"/>
                  <a:gd name="connsiteY3" fmla="*/ 63696 h 101269"/>
                  <a:gd name="connsiteX4" fmla="*/ 59023 w 65185"/>
                  <a:gd name="connsiteY4" fmla="*/ 17672 h 101269"/>
                  <a:gd name="connsiteX5" fmla="*/ 46832 w 65185"/>
                  <a:gd name="connsiteY5" fmla="*/ 9864 h 101269"/>
                  <a:gd name="connsiteX6" fmla="*/ 13958 w 65185"/>
                  <a:gd name="connsiteY6" fmla="*/ 44930 h 101269"/>
                  <a:gd name="connsiteX7" fmla="*/ 13958 w 65185"/>
                  <a:gd name="connsiteY7" fmla="*/ 9043 h 101269"/>
                  <a:gd name="connsiteX8" fmla="*/ 9068 w 65185"/>
                  <a:gd name="connsiteY8" fmla="*/ 235 h 101269"/>
                  <a:gd name="connsiteX9" fmla="*/ 260 w 65185"/>
                  <a:gd name="connsiteY9" fmla="*/ 5125 h 101269"/>
                  <a:gd name="connsiteX10" fmla="*/ 260 w 65185"/>
                  <a:gd name="connsiteY10" fmla="*/ 9043 h 101269"/>
                  <a:gd name="connsiteX11" fmla="*/ 260 w 65185"/>
                  <a:gd name="connsiteY11" fmla="*/ 75339 h 101269"/>
                  <a:gd name="connsiteX12" fmla="*/ 7246 w 65185"/>
                  <a:gd name="connsiteY12" fmla="*/ 82599 h 101269"/>
                  <a:gd name="connsiteX13" fmla="*/ 13958 w 65185"/>
                  <a:gd name="connsiteY13" fmla="*/ 78216 h 101269"/>
                  <a:gd name="connsiteX14" fmla="*/ 47106 w 65185"/>
                  <a:gd name="connsiteY14" fmla="*/ 24384 h 101269"/>
                  <a:gd name="connsiteX15" fmla="*/ 48202 w 65185"/>
                  <a:gd name="connsiteY15" fmla="*/ 61779 h 101269"/>
                  <a:gd name="connsiteX16" fmla="*/ 54640 w 65185"/>
                  <a:gd name="connsiteY16" fmla="*/ 100132 h 101269"/>
                  <a:gd name="connsiteX17" fmla="*/ 58475 w 65185"/>
                  <a:gd name="connsiteY17" fmla="*/ 101228 h 101269"/>
                  <a:gd name="connsiteX18" fmla="*/ 64091 w 65185"/>
                  <a:gd name="connsiteY18" fmla="*/ 97804 h 101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5185" h="101269">
                    <a:moveTo>
                      <a:pt x="64091" y="97804"/>
                    </a:moveTo>
                    <a:cubicBezTo>
                      <a:pt x="66146" y="94543"/>
                      <a:pt x="65174" y="90229"/>
                      <a:pt x="61914" y="88174"/>
                    </a:cubicBezTo>
                    <a:cubicBezTo>
                      <a:pt x="61859" y="88133"/>
                      <a:pt x="61818" y="88106"/>
                      <a:pt x="61763" y="88078"/>
                    </a:cubicBezTo>
                    <a:cubicBezTo>
                      <a:pt x="58886" y="86160"/>
                      <a:pt x="60804" y="72052"/>
                      <a:pt x="61763" y="63696"/>
                    </a:cubicBezTo>
                    <a:cubicBezTo>
                      <a:pt x="65516" y="48437"/>
                      <a:pt x="64571" y="32383"/>
                      <a:pt x="59023" y="17672"/>
                    </a:cubicBezTo>
                    <a:cubicBezTo>
                      <a:pt x="56983" y="12796"/>
                      <a:pt x="52120" y="9686"/>
                      <a:pt x="46832" y="9864"/>
                    </a:cubicBezTo>
                    <a:cubicBezTo>
                      <a:pt x="36148" y="9864"/>
                      <a:pt x="23957" y="26986"/>
                      <a:pt x="13958" y="44930"/>
                    </a:cubicBezTo>
                    <a:lnTo>
                      <a:pt x="13958" y="9043"/>
                    </a:lnTo>
                    <a:cubicBezTo>
                      <a:pt x="15040" y="5262"/>
                      <a:pt x="12848" y="1317"/>
                      <a:pt x="9068" y="235"/>
                    </a:cubicBezTo>
                    <a:cubicBezTo>
                      <a:pt x="5287" y="-847"/>
                      <a:pt x="1342" y="1344"/>
                      <a:pt x="260" y="5125"/>
                    </a:cubicBezTo>
                    <a:cubicBezTo>
                      <a:pt x="-109" y="6413"/>
                      <a:pt x="-109" y="7769"/>
                      <a:pt x="260" y="9043"/>
                    </a:cubicBezTo>
                    <a:lnTo>
                      <a:pt x="260" y="75339"/>
                    </a:lnTo>
                    <a:cubicBezTo>
                      <a:pt x="178" y="79271"/>
                      <a:pt x="3315" y="82517"/>
                      <a:pt x="7246" y="82599"/>
                    </a:cubicBezTo>
                    <a:cubicBezTo>
                      <a:pt x="10164" y="82654"/>
                      <a:pt x="12835" y="80914"/>
                      <a:pt x="13958" y="78216"/>
                    </a:cubicBezTo>
                    <a:cubicBezTo>
                      <a:pt x="25601" y="52190"/>
                      <a:pt x="40531" y="27945"/>
                      <a:pt x="47106" y="24384"/>
                    </a:cubicBezTo>
                    <a:cubicBezTo>
                      <a:pt x="50832" y="36520"/>
                      <a:pt x="51216" y="49437"/>
                      <a:pt x="48202" y="61779"/>
                    </a:cubicBezTo>
                    <a:cubicBezTo>
                      <a:pt x="46010" y="78079"/>
                      <a:pt x="43956" y="93420"/>
                      <a:pt x="54640" y="100132"/>
                    </a:cubicBezTo>
                    <a:cubicBezTo>
                      <a:pt x="55804" y="100817"/>
                      <a:pt x="57119" y="101201"/>
                      <a:pt x="58475" y="101228"/>
                    </a:cubicBezTo>
                    <a:cubicBezTo>
                      <a:pt x="60790" y="101077"/>
                      <a:pt x="62886" y="99790"/>
                      <a:pt x="64091" y="97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3A2CA8F4-9AEF-4CF2-AD45-1DE355DC742C}"/>
                  </a:ext>
                </a:extLst>
              </p:cNvPr>
              <p:cNvSpPr/>
              <p:nvPr/>
            </p:nvSpPr>
            <p:spPr>
              <a:xfrm>
                <a:off x="10927835" y="3252807"/>
                <a:ext cx="68082" cy="56357"/>
              </a:xfrm>
              <a:custGeom>
                <a:avLst/>
                <a:gdLst>
                  <a:gd name="connsiteX0" fmla="*/ 29065 w 68082"/>
                  <a:gd name="connsiteY0" fmla="*/ 51149 h 56357"/>
                  <a:gd name="connsiteX1" fmla="*/ 37873 w 68082"/>
                  <a:gd name="connsiteY1" fmla="*/ 56039 h 56357"/>
                  <a:gd name="connsiteX2" fmla="*/ 42763 w 68082"/>
                  <a:gd name="connsiteY2" fmla="*/ 51149 h 56357"/>
                  <a:gd name="connsiteX3" fmla="*/ 42763 w 68082"/>
                  <a:gd name="connsiteY3" fmla="*/ 36219 h 56357"/>
                  <a:gd name="connsiteX4" fmla="*/ 62899 w 68082"/>
                  <a:gd name="connsiteY4" fmla="*/ 36219 h 56357"/>
                  <a:gd name="connsiteX5" fmla="*/ 67789 w 68082"/>
                  <a:gd name="connsiteY5" fmla="*/ 27411 h 56357"/>
                  <a:gd name="connsiteX6" fmla="*/ 62899 w 68082"/>
                  <a:gd name="connsiteY6" fmla="*/ 22521 h 56357"/>
                  <a:gd name="connsiteX7" fmla="*/ 42763 w 68082"/>
                  <a:gd name="connsiteY7" fmla="*/ 22521 h 56357"/>
                  <a:gd name="connsiteX8" fmla="*/ 42763 w 68082"/>
                  <a:gd name="connsiteY8" fmla="*/ 5125 h 56357"/>
                  <a:gd name="connsiteX9" fmla="*/ 33956 w 68082"/>
                  <a:gd name="connsiteY9" fmla="*/ 235 h 56357"/>
                  <a:gd name="connsiteX10" fmla="*/ 29065 w 68082"/>
                  <a:gd name="connsiteY10" fmla="*/ 5125 h 56357"/>
                  <a:gd name="connsiteX11" fmla="*/ 29065 w 68082"/>
                  <a:gd name="connsiteY11" fmla="*/ 21836 h 56357"/>
                  <a:gd name="connsiteX12" fmla="*/ 9067 w 68082"/>
                  <a:gd name="connsiteY12" fmla="*/ 21836 h 56357"/>
                  <a:gd name="connsiteX13" fmla="*/ 259 w 68082"/>
                  <a:gd name="connsiteY13" fmla="*/ 26726 h 56357"/>
                  <a:gd name="connsiteX14" fmla="*/ 5150 w 68082"/>
                  <a:gd name="connsiteY14" fmla="*/ 35534 h 56357"/>
                  <a:gd name="connsiteX15" fmla="*/ 9067 w 68082"/>
                  <a:gd name="connsiteY15" fmla="*/ 35534 h 56357"/>
                  <a:gd name="connsiteX16" fmla="*/ 29065 w 68082"/>
                  <a:gd name="connsiteY16" fmla="*/ 35534 h 56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8082" h="56357">
                    <a:moveTo>
                      <a:pt x="29065" y="51149"/>
                    </a:moveTo>
                    <a:cubicBezTo>
                      <a:pt x="30148" y="54930"/>
                      <a:pt x="34093" y="57121"/>
                      <a:pt x="37873" y="56039"/>
                    </a:cubicBezTo>
                    <a:cubicBezTo>
                      <a:pt x="40243" y="55368"/>
                      <a:pt x="42092" y="53519"/>
                      <a:pt x="42763" y="51149"/>
                    </a:cubicBezTo>
                    <a:lnTo>
                      <a:pt x="42763" y="36219"/>
                    </a:lnTo>
                    <a:lnTo>
                      <a:pt x="62899" y="36219"/>
                    </a:lnTo>
                    <a:cubicBezTo>
                      <a:pt x="66679" y="35137"/>
                      <a:pt x="68871" y="31192"/>
                      <a:pt x="67789" y="27411"/>
                    </a:cubicBezTo>
                    <a:cubicBezTo>
                      <a:pt x="67118" y="25041"/>
                      <a:pt x="65269" y="23192"/>
                      <a:pt x="62899" y="22521"/>
                    </a:cubicBezTo>
                    <a:lnTo>
                      <a:pt x="42763" y="22521"/>
                    </a:lnTo>
                    <a:lnTo>
                      <a:pt x="42763" y="5125"/>
                    </a:lnTo>
                    <a:cubicBezTo>
                      <a:pt x="41681" y="1344"/>
                      <a:pt x="37736" y="-847"/>
                      <a:pt x="33956" y="235"/>
                    </a:cubicBezTo>
                    <a:cubicBezTo>
                      <a:pt x="31586" y="906"/>
                      <a:pt x="29737" y="2755"/>
                      <a:pt x="29065" y="5125"/>
                    </a:cubicBezTo>
                    <a:lnTo>
                      <a:pt x="29065" y="21836"/>
                    </a:lnTo>
                    <a:lnTo>
                      <a:pt x="9067" y="21836"/>
                    </a:lnTo>
                    <a:cubicBezTo>
                      <a:pt x="5286" y="20754"/>
                      <a:pt x="1341" y="22946"/>
                      <a:pt x="259" y="26726"/>
                    </a:cubicBezTo>
                    <a:cubicBezTo>
                      <a:pt x="-823" y="30507"/>
                      <a:pt x="1369" y="34452"/>
                      <a:pt x="5150" y="35534"/>
                    </a:cubicBezTo>
                    <a:cubicBezTo>
                      <a:pt x="6437" y="35904"/>
                      <a:pt x="7793" y="35904"/>
                      <a:pt x="9067" y="35534"/>
                    </a:cubicBezTo>
                    <a:lnTo>
                      <a:pt x="29065" y="3553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73C51D89-8A50-4E11-AC7D-7BC52DE22E4E}"/>
                  </a:ext>
                </a:extLst>
              </p:cNvPr>
              <p:cNvSpPr/>
              <p:nvPr/>
            </p:nvSpPr>
            <p:spPr>
              <a:xfrm>
                <a:off x="11030679" y="3230462"/>
                <a:ext cx="224574" cy="108075"/>
              </a:xfrm>
              <a:custGeom>
                <a:avLst/>
                <a:gdLst>
                  <a:gd name="connsiteX0" fmla="*/ 172780 w 224574"/>
                  <a:gd name="connsiteY0" fmla="*/ 7471 h 108075"/>
                  <a:gd name="connsiteX1" fmla="*/ 159082 w 224574"/>
                  <a:gd name="connsiteY1" fmla="*/ 39113 h 108075"/>
                  <a:gd name="connsiteX2" fmla="*/ 177985 w 224574"/>
                  <a:gd name="connsiteY2" fmla="*/ 72535 h 108075"/>
                  <a:gd name="connsiteX3" fmla="*/ 184697 w 224574"/>
                  <a:gd name="connsiteY3" fmla="*/ 92534 h 108075"/>
                  <a:gd name="connsiteX4" fmla="*/ 134289 w 224574"/>
                  <a:gd name="connsiteY4" fmla="*/ 74453 h 108075"/>
                  <a:gd name="connsiteX5" fmla="*/ 144289 w 224574"/>
                  <a:gd name="connsiteY5" fmla="*/ 30484 h 108075"/>
                  <a:gd name="connsiteX6" fmla="*/ 128947 w 224574"/>
                  <a:gd name="connsiteY6" fmla="*/ 3088 h 108075"/>
                  <a:gd name="connsiteX7" fmla="*/ 95662 w 224574"/>
                  <a:gd name="connsiteY7" fmla="*/ 21580 h 108075"/>
                  <a:gd name="connsiteX8" fmla="*/ 107442 w 224574"/>
                  <a:gd name="connsiteY8" fmla="*/ 29525 h 108075"/>
                  <a:gd name="connsiteX9" fmla="*/ 125386 w 224574"/>
                  <a:gd name="connsiteY9" fmla="*/ 16923 h 108075"/>
                  <a:gd name="connsiteX10" fmla="*/ 130180 w 224574"/>
                  <a:gd name="connsiteY10" fmla="*/ 30621 h 108075"/>
                  <a:gd name="connsiteX11" fmla="*/ 108127 w 224574"/>
                  <a:gd name="connsiteY11" fmla="*/ 82672 h 108075"/>
                  <a:gd name="connsiteX12" fmla="*/ 87033 w 224574"/>
                  <a:gd name="connsiteY12" fmla="*/ 88014 h 108075"/>
                  <a:gd name="connsiteX13" fmla="*/ 79636 w 224574"/>
                  <a:gd name="connsiteY13" fmla="*/ 38291 h 108075"/>
                  <a:gd name="connsiteX14" fmla="*/ 75184 w 224574"/>
                  <a:gd name="connsiteY14" fmla="*/ 29045 h 108075"/>
                  <a:gd name="connsiteX15" fmla="*/ 65938 w 224574"/>
                  <a:gd name="connsiteY15" fmla="*/ 33497 h 108075"/>
                  <a:gd name="connsiteX16" fmla="*/ 23475 w 224574"/>
                  <a:gd name="connsiteY16" fmla="*/ 75686 h 108075"/>
                  <a:gd name="connsiteX17" fmla="*/ 16626 w 224574"/>
                  <a:gd name="connsiteY17" fmla="*/ 70207 h 108075"/>
                  <a:gd name="connsiteX18" fmla="*/ 26763 w 224574"/>
                  <a:gd name="connsiteY18" fmla="*/ 17608 h 108075"/>
                  <a:gd name="connsiteX19" fmla="*/ 29639 w 224574"/>
                  <a:gd name="connsiteY19" fmla="*/ 14594 h 108075"/>
                  <a:gd name="connsiteX20" fmla="*/ 32790 w 224574"/>
                  <a:gd name="connsiteY20" fmla="*/ 25826 h 108075"/>
                  <a:gd name="connsiteX21" fmla="*/ 46487 w 224574"/>
                  <a:gd name="connsiteY21" fmla="*/ 24183 h 108075"/>
                  <a:gd name="connsiteX22" fmla="*/ 32790 w 224574"/>
                  <a:gd name="connsiteY22" fmla="*/ 486 h 108075"/>
                  <a:gd name="connsiteX23" fmla="*/ 14982 w 224574"/>
                  <a:gd name="connsiteY23" fmla="*/ 8567 h 108075"/>
                  <a:gd name="connsiteX24" fmla="*/ 2792 w 224574"/>
                  <a:gd name="connsiteY24" fmla="*/ 75823 h 108075"/>
                  <a:gd name="connsiteX25" fmla="*/ 21694 w 224574"/>
                  <a:gd name="connsiteY25" fmla="*/ 89521 h 108075"/>
                  <a:gd name="connsiteX26" fmla="*/ 62103 w 224574"/>
                  <a:gd name="connsiteY26" fmla="*/ 63632 h 108075"/>
                  <a:gd name="connsiteX27" fmla="*/ 80868 w 224574"/>
                  <a:gd name="connsiteY27" fmla="*/ 100890 h 108075"/>
                  <a:gd name="connsiteX28" fmla="*/ 91005 w 224574"/>
                  <a:gd name="connsiteY28" fmla="*/ 102671 h 108075"/>
                  <a:gd name="connsiteX29" fmla="*/ 115524 w 224574"/>
                  <a:gd name="connsiteY29" fmla="*/ 93630 h 108075"/>
                  <a:gd name="connsiteX30" fmla="*/ 124838 w 224574"/>
                  <a:gd name="connsiteY30" fmla="*/ 84726 h 108075"/>
                  <a:gd name="connsiteX31" fmla="*/ 176479 w 224574"/>
                  <a:gd name="connsiteY31" fmla="*/ 108013 h 108075"/>
                  <a:gd name="connsiteX32" fmla="*/ 194012 w 224574"/>
                  <a:gd name="connsiteY32" fmla="*/ 100753 h 108075"/>
                  <a:gd name="connsiteX33" fmla="*/ 187574 w 224574"/>
                  <a:gd name="connsiteY33" fmla="*/ 61851 h 108075"/>
                  <a:gd name="connsiteX34" fmla="*/ 171958 w 224574"/>
                  <a:gd name="connsiteY34" fmla="*/ 35278 h 108075"/>
                  <a:gd name="connsiteX35" fmla="*/ 178122 w 224574"/>
                  <a:gd name="connsiteY35" fmla="*/ 18704 h 108075"/>
                  <a:gd name="connsiteX36" fmla="*/ 199080 w 224574"/>
                  <a:gd name="connsiteY36" fmla="*/ 21169 h 108075"/>
                  <a:gd name="connsiteX37" fmla="*/ 210860 w 224574"/>
                  <a:gd name="connsiteY37" fmla="*/ 36511 h 108075"/>
                  <a:gd name="connsiteX38" fmla="*/ 210860 w 224574"/>
                  <a:gd name="connsiteY38" fmla="*/ 36511 h 108075"/>
                  <a:gd name="connsiteX39" fmla="*/ 224558 w 224574"/>
                  <a:gd name="connsiteY39" fmla="*/ 33086 h 108075"/>
                  <a:gd name="connsiteX40" fmla="*/ 209079 w 224574"/>
                  <a:gd name="connsiteY40" fmla="*/ 11033 h 108075"/>
                  <a:gd name="connsiteX41" fmla="*/ 172780 w 224574"/>
                  <a:gd name="connsiteY41" fmla="*/ 7471 h 108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24574" h="108075">
                    <a:moveTo>
                      <a:pt x="172780" y="7471"/>
                    </a:moveTo>
                    <a:cubicBezTo>
                      <a:pt x="161315" y="13457"/>
                      <a:pt x="155603" y="26648"/>
                      <a:pt x="159082" y="39113"/>
                    </a:cubicBezTo>
                    <a:cubicBezTo>
                      <a:pt x="162192" y="51783"/>
                      <a:pt x="168739" y="63344"/>
                      <a:pt x="177985" y="72535"/>
                    </a:cubicBezTo>
                    <a:cubicBezTo>
                      <a:pt x="188395" y="84864"/>
                      <a:pt x="189354" y="87466"/>
                      <a:pt x="184697" y="92534"/>
                    </a:cubicBezTo>
                    <a:cubicBezTo>
                      <a:pt x="177163" y="100890"/>
                      <a:pt x="152233" y="87877"/>
                      <a:pt x="134289" y="74453"/>
                    </a:cubicBezTo>
                    <a:cubicBezTo>
                      <a:pt x="142152" y="61208"/>
                      <a:pt x="145645" y="45825"/>
                      <a:pt x="144289" y="30484"/>
                    </a:cubicBezTo>
                    <a:cubicBezTo>
                      <a:pt x="143056" y="14868"/>
                      <a:pt x="137851" y="5828"/>
                      <a:pt x="128947" y="3088"/>
                    </a:cubicBezTo>
                    <a:cubicBezTo>
                      <a:pt x="114154" y="-610"/>
                      <a:pt x="98128" y="17745"/>
                      <a:pt x="95662" y="21580"/>
                    </a:cubicBezTo>
                    <a:lnTo>
                      <a:pt x="107442" y="29525"/>
                    </a:lnTo>
                    <a:cubicBezTo>
                      <a:pt x="110182" y="25416"/>
                      <a:pt x="121140" y="15827"/>
                      <a:pt x="125386" y="16923"/>
                    </a:cubicBezTo>
                    <a:cubicBezTo>
                      <a:pt x="126619" y="16923"/>
                      <a:pt x="129221" y="20621"/>
                      <a:pt x="130180" y="30621"/>
                    </a:cubicBezTo>
                    <a:cubicBezTo>
                      <a:pt x="131879" y="50551"/>
                      <a:pt x="123619" y="70029"/>
                      <a:pt x="108127" y="82672"/>
                    </a:cubicBezTo>
                    <a:cubicBezTo>
                      <a:pt x="102415" y="87836"/>
                      <a:pt x="94511" y="89836"/>
                      <a:pt x="87033" y="88014"/>
                    </a:cubicBezTo>
                    <a:cubicBezTo>
                      <a:pt x="74705" y="83220"/>
                      <a:pt x="76622" y="52537"/>
                      <a:pt x="79636" y="38291"/>
                    </a:cubicBezTo>
                    <a:cubicBezTo>
                      <a:pt x="80965" y="34511"/>
                      <a:pt x="78964" y="30374"/>
                      <a:pt x="75184" y="29045"/>
                    </a:cubicBezTo>
                    <a:cubicBezTo>
                      <a:pt x="71404" y="27717"/>
                      <a:pt x="67267" y="29717"/>
                      <a:pt x="65938" y="33497"/>
                    </a:cubicBezTo>
                    <a:cubicBezTo>
                      <a:pt x="58404" y="47195"/>
                      <a:pt x="37721" y="76645"/>
                      <a:pt x="23475" y="75686"/>
                    </a:cubicBezTo>
                    <a:cubicBezTo>
                      <a:pt x="20256" y="75508"/>
                      <a:pt x="17503" y="73316"/>
                      <a:pt x="16626" y="70207"/>
                    </a:cubicBezTo>
                    <a:cubicBezTo>
                      <a:pt x="12229" y="52030"/>
                      <a:pt x="15914" y="32840"/>
                      <a:pt x="26763" y="17608"/>
                    </a:cubicBezTo>
                    <a:cubicBezTo>
                      <a:pt x="27585" y="16485"/>
                      <a:pt x="28543" y="15471"/>
                      <a:pt x="29639" y="14594"/>
                    </a:cubicBezTo>
                    <a:cubicBezTo>
                      <a:pt x="31351" y="18115"/>
                      <a:pt x="32420" y="21923"/>
                      <a:pt x="32790" y="25826"/>
                    </a:cubicBezTo>
                    <a:lnTo>
                      <a:pt x="46487" y="24183"/>
                    </a:lnTo>
                    <a:cubicBezTo>
                      <a:pt x="46487" y="19389"/>
                      <a:pt x="43337" y="3499"/>
                      <a:pt x="32790" y="486"/>
                    </a:cubicBezTo>
                    <a:cubicBezTo>
                      <a:pt x="26899" y="-1295"/>
                      <a:pt x="20872" y="1445"/>
                      <a:pt x="14982" y="8567"/>
                    </a:cubicBezTo>
                    <a:cubicBezTo>
                      <a:pt x="956" y="27991"/>
                      <a:pt x="-3537" y="52715"/>
                      <a:pt x="2792" y="75823"/>
                    </a:cubicBezTo>
                    <a:cubicBezTo>
                      <a:pt x="5956" y="83617"/>
                      <a:pt x="13298" y="88932"/>
                      <a:pt x="21694" y="89521"/>
                    </a:cubicBezTo>
                    <a:cubicBezTo>
                      <a:pt x="37036" y="90617"/>
                      <a:pt x="51555" y="77056"/>
                      <a:pt x="62103" y="63632"/>
                    </a:cubicBezTo>
                    <a:cubicBezTo>
                      <a:pt x="62103" y="78837"/>
                      <a:pt x="66623" y="95411"/>
                      <a:pt x="80868" y="100890"/>
                    </a:cubicBezTo>
                    <a:cubicBezTo>
                      <a:pt x="84101" y="102123"/>
                      <a:pt x="87539" y="102725"/>
                      <a:pt x="91005" y="102671"/>
                    </a:cubicBezTo>
                    <a:cubicBezTo>
                      <a:pt x="99949" y="102410"/>
                      <a:pt x="108551" y="99232"/>
                      <a:pt x="115524" y="93630"/>
                    </a:cubicBezTo>
                    <a:cubicBezTo>
                      <a:pt x="118921" y="90986"/>
                      <a:pt x="122044" y="88014"/>
                      <a:pt x="124838" y="84726"/>
                    </a:cubicBezTo>
                    <a:cubicBezTo>
                      <a:pt x="139536" y="97164"/>
                      <a:pt x="157425" y="105232"/>
                      <a:pt x="176479" y="108013"/>
                    </a:cubicBezTo>
                    <a:cubicBezTo>
                      <a:pt x="183108" y="108300"/>
                      <a:pt x="189532" y="105643"/>
                      <a:pt x="194012" y="100753"/>
                    </a:cubicBezTo>
                    <a:cubicBezTo>
                      <a:pt x="207709" y="85548"/>
                      <a:pt x="196614" y="72399"/>
                      <a:pt x="187574" y="61851"/>
                    </a:cubicBezTo>
                    <a:cubicBezTo>
                      <a:pt x="180053" y="54578"/>
                      <a:pt x="174657" y="45387"/>
                      <a:pt x="171958" y="35278"/>
                    </a:cubicBezTo>
                    <a:cubicBezTo>
                      <a:pt x="169698" y="28990"/>
                      <a:pt x="172301" y="21991"/>
                      <a:pt x="178122" y="18704"/>
                    </a:cubicBezTo>
                    <a:cubicBezTo>
                      <a:pt x="184985" y="15375"/>
                      <a:pt x="193176" y="16334"/>
                      <a:pt x="199080" y="21169"/>
                    </a:cubicBezTo>
                    <a:cubicBezTo>
                      <a:pt x="203956" y="25484"/>
                      <a:pt x="207956" y="30689"/>
                      <a:pt x="210860" y="36511"/>
                    </a:cubicBezTo>
                    <a:lnTo>
                      <a:pt x="210860" y="36511"/>
                    </a:lnTo>
                    <a:lnTo>
                      <a:pt x="224558" y="33086"/>
                    </a:lnTo>
                    <a:cubicBezTo>
                      <a:pt x="221448" y="24484"/>
                      <a:pt x="216106" y="16882"/>
                      <a:pt x="209079" y="11033"/>
                    </a:cubicBezTo>
                    <a:cubicBezTo>
                      <a:pt x="198737" y="2801"/>
                      <a:pt x="184519" y="1403"/>
                      <a:pt x="172780" y="74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2FEC8CC7-2239-4857-932E-7B4FF47DBD9E}"/>
                  </a:ext>
                </a:extLst>
              </p:cNvPr>
              <p:cNvSpPr/>
              <p:nvPr/>
            </p:nvSpPr>
            <p:spPr>
              <a:xfrm>
                <a:off x="11275082" y="3204145"/>
                <a:ext cx="96191" cy="121084"/>
              </a:xfrm>
              <a:custGeom>
                <a:avLst/>
                <a:gdLst>
                  <a:gd name="connsiteX0" fmla="*/ 60560 w 96191"/>
                  <a:gd name="connsiteY0" fmla="*/ 55020 h 121084"/>
                  <a:gd name="connsiteX1" fmla="*/ 26042 w 96191"/>
                  <a:gd name="connsiteY1" fmla="*/ 75841 h 121084"/>
                  <a:gd name="connsiteX2" fmla="*/ 16 w 96191"/>
                  <a:gd name="connsiteY2" fmla="*/ 98305 h 121084"/>
                  <a:gd name="connsiteX3" fmla="*/ 5632 w 96191"/>
                  <a:gd name="connsiteY3" fmla="*/ 110359 h 121084"/>
                  <a:gd name="connsiteX4" fmla="*/ 63026 w 96191"/>
                  <a:gd name="connsiteY4" fmla="*/ 121043 h 121084"/>
                  <a:gd name="connsiteX5" fmla="*/ 82065 w 96191"/>
                  <a:gd name="connsiteY5" fmla="*/ 121043 h 121084"/>
                  <a:gd name="connsiteX6" fmla="*/ 81243 w 96191"/>
                  <a:gd name="connsiteY6" fmla="*/ 107346 h 121084"/>
                  <a:gd name="connsiteX7" fmla="*/ 14947 w 96191"/>
                  <a:gd name="connsiteY7" fmla="*/ 100223 h 121084"/>
                  <a:gd name="connsiteX8" fmla="*/ 32891 w 96191"/>
                  <a:gd name="connsiteY8" fmla="*/ 89265 h 121084"/>
                  <a:gd name="connsiteX9" fmla="*/ 68779 w 96191"/>
                  <a:gd name="connsiteY9" fmla="*/ 67485 h 121084"/>
                  <a:gd name="connsiteX10" fmla="*/ 96174 w 96191"/>
                  <a:gd name="connsiteY10" fmla="*/ 29680 h 121084"/>
                  <a:gd name="connsiteX11" fmla="*/ 78504 w 96191"/>
                  <a:gd name="connsiteY11" fmla="*/ 3243 h 121084"/>
                  <a:gd name="connsiteX12" fmla="*/ 63437 w 96191"/>
                  <a:gd name="connsiteY12" fmla="*/ 777 h 121084"/>
                  <a:gd name="connsiteX13" fmla="*/ 35356 w 96191"/>
                  <a:gd name="connsiteY13" fmla="*/ 40775 h 121084"/>
                  <a:gd name="connsiteX14" fmla="*/ 49054 w 96191"/>
                  <a:gd name="connsiteY14" fmla="*/ 45295 h 121084"/>
                  <a:gd name="connsiteX15" fmla="*/ 68094 w 96191"/>
                  <a:gd name="connsiteY15" fmla="*/ 14338 h 121084"/>
                  <a:gd name="connsiteX16" fmla="*/ 70423 w 96191"/>
                  <a:gd name="connsiteY16" fmla="*/ 14338 h 121084"/>
                  <a:gd name="connsiteX17" fmla="*/ 82065 w 96191"/>
                  <a:gd name="connsiteY17" fmla="*/ 29269 h 121084"/>
                  <a:gd name="connsiteX18" fmla="*/ 60560 w 96191"/>
                  <a:gd name="connsiteY18" fmla="*/ 55020 h 121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6191" h="121084">
                    <a:moveTo>
                      <a:pt x="60560" y="55020"/>
                    </a:moveTo>
                    <a:cubicBezTo>
                      <a:pt x="49506" y="62691"/>
                      <a:pt x="37972" y="69636"/>
                      <a:pt x="26042" y="75841"/>
                    </a:cubicBezTo>
                    <a:cubicBezTo>
                      <a:pt x="10427" y="84333"/>
                      <a:pt x="975" y="89539"/>
                      <a:pt x="16" y="98305"/>
                    </a:cubicBezTo>
                    <a:cubicBezTo>
                      <a:pt x="-312" y="103017"/>
                      <a:pt x="1811" y="107578"/>
                      <a:pt x="5632" y="110359"/>
                    </a:cubicBezTo>
                    <a:cubicBezTo>
                      <a:pt x="15906" y="119399"/>
                      <a:pt x="43575" y="121043"/>
                      <a:pt x="63026" y="121043"/>
                    </a:cubicBezTo>
                    <a:cubicBezTo>
                      <a:pt x="71792" y="121043"/>
                      <a:pt x="78915" y="121043"/>
                      <a:pt x="82065" y="121043"/>
                    </a:cubicBezTo>
                    <a:lnTo>
                      <a:pt x="81243" y="107346"/>
                    </a:lnTo>
                    <a:cubicBezTo>
                      <a:pt x="59190" y="108578"/>
                      <a:pt x="24946" y="107346"/>
                      <a:pt x="14947" y="100223"/>
                    </a:cubicBezTo>
                    <a:cubicBezTo>
                      <a:pt x="20590" y="96045"/>
                      <a:pt x="26604" y="92388"/>
                      <a:pt x="32891" y="89265"/>
                    </a:cubicBezTo>
                    <a:cubicBezTo>
                      <a:pt x="45315" y="82799"/>
                      <a:pt x="57314" y="75526"/>
                      <a:pt x="68779" y="67485"/>
                    </a:cubicBezTo>
                    <a:cubicBezTo>
                      <a:pt x="87545" y="53788"/>
                      <a:pt x="96174" y="41734"/>
                      <a:pt x="96174" y="29680"/>
                    </a:cubicBezTo>
                    <a:cubicBezTo>
                      <a:pt x="94955" y="18516"/>
                      <a:pt x="88367" y="8640"/>
                      <a:pt x="78504" y="3243"/>
                    </a:cubicBezTo>
                    <a:cubicBezTo>
                      <a:pt x="74176" y="24"/>
                      <a:pt x="68559" y="-894"/>
                      <a:pt x="63437" y="777"/>
                    </a:cubicBezTo>
                    <a:cubicBezTo>
                      <a:pt x="47684" y="5982"/>
                      <a:pt x="37274" y="35022"/>
                      <a:pt x="35356" y="40775"/>
                    </a:cubicBezTo>
                    <a:lnTo>
                      <a:pt x="49054" y="45295"/>
                    </a:lnTo>
                    <a:cubicBezTo>
                      <a:pt x="52752" y="34063"/>
                      <a:pt x="61382" y="16530"/>
                      <a:pt x="68094" y="14338"/>
                    </a:cubicBezTo>
                    <a:cubicBezTo>
                      <a:pt x="68094" y="14338"/>
                      <a:pt x="69327" y="14338"/>
                      <a:pt x="70423" y="14338"/>
                    </a:cubicBezTo>
                    <a:cubicBezTo>
                      <a:pt x="78367" y="19817"/>
                      <a:pt x="82065" y="24611"/>
                      <a:pt x="82065" y="29269"/>
                    </a:cubicBezTo>
                    <a:cubicBezTo>
                      <a:pt x="82065" y="33926"/>
                      <a:pt x="78641" y="42008"/>
                      <a:pt x="60560" y="550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9E1BA3D9-D73C-43D8-9063-E05636669160}"/>
                  </a:ext>
                </a:extLst>
              </p:cNvPr>
              <p:cNvSpPr/>
              <p:nvPr/>
            </p:nvSpPr>
            <p:spPr>
              <a:xfrm>
                <a:off x="11412815" y="3240304"/>
                <a:ext cx="97489" cy="89308"/>
              </a:xfrm>
              <a:custGeom>
                <a:avLst/>
                <a:gdLst>
                  <a:gd name="connsiteX0" fmla="*/ 86514 w 97489"/>
                  <a:gd name="connsiteY0" fmla="*/ 70912 h 89308"/>
                  <a:gd name="connsiteX1" fmla="*/ 72132 w 97489"/>
                  <a:gd name="connsiteY1" fmla="*/ 72953 h 89308"/>
                  <a:gd name="connsiteX2" fmla="*/ 71036 w 97489"/>
                  <a:gd name="connsiteY2" fmla="*/ 72008 h 89308"/>
                  <a:gd name="connsiteX3" fmla="*/ 71036 w 97489"/>
                  <a:gd name="connsiteY3" fmla="*/ 50503 h 89308"/>
                  <a:gd name="connsiteX4" fmla="*/ 73091 w 97489"/>
                  <a:gd name="connsiteY4" fmla="*/ 12560 h 89308"/>
                  <a:gd name="connsiteX5" fmla="*/ 63091 w 97489"/>
                  <a:gd name="connsiteY5" fmla="*/ 2698 h 89308"/>
                  <a:gd name="connsiteX6" fmla="*/ 17204 w 97489"/>
                  <a:gd name="connsiteY6" fmla="*/ 44887 h 89308"/>
                  <a:gd name="connsiteX7" fmla="*/ 22272 w 97489"/>
                  <a:gd name="connsiteY7" fmla="*/ 1602 h 89308"/>
                  <a:gd name="connsiteX8" fmla="*/ 8574 w 97489"/>
                  <a:gd name="connsiteY8" fmla="*/ -42 h 89308"/>
                  <a:gd name="connsiteX9" fmla="*/ 82 w 97489"/>
                  <a:gd name="connsiteY9" fmla="*/ 73104 h 89308"/>
                  <a:gd name="connsiteX10" fmla="*/ 5807 w 97489"/>
                  <a:gd name="connsiteY10" fmla="*/ 81158 h 89308"/>
                  <a:gd name="connsiteX11" fmla="*/ 13095 w 97489"/>
                  <a:gd name="connsiteY11" fmla="*/ 77624 h 89308"/>
                  <a:gd name="connsiteX12" fmla="*/ 60078 w 97489"/>
                  <a:gd name="connsiteY12" fmla="*/ 17491 h 89308"/>
                  <a:gd name="connsiteX13" fmla="*/ 57612 w 97489"/>
                  <a:gd name="connsiteY13" fmla="*/ 47215 h 89308"/>
                  <a:gd name="connsiteX14" fmla="*/ 61858 w 97489"/>
                  <a:gd name="connsiteY14" fmla="*/ 82692 h 89308"/>
                  <a:gd name="connsiteX15" fmla="*/ 78159 w 97489"/>
                  <a:gd name="connsiteY15" fmla="*/ 89267 h 89308"/>
                  <a:gd name="connsiteX16" fmla="*/ 97473 w 97489"/>
                  <a:gd name="connsiteY16" fmla="*/ 80227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7489" h="89308">
                    <a:moveTo>
                      <a:pt x="86514" y="70912"/>
                    </a:moveTo>
                    <a:cubicBezTo>
                      <a:pt x="83103" y="75446"/>
                      <a:pt x="76666" y="76364"/>
                      <a:pt x="72132" y="72953"/>
                    </a:cubicBezTo>
                    <a:cubicBezTo>
                      <a:pt x="71748" y="72666"/>
                      <a:pt x="71378" y="72351"/>
                      <a:pt x="71036" y="72008"/>
                    </a:cubicBezTo>
                    <a:cubicBezTo>
                      <a:pt x="67200" y="68584"/>
                      <a:pt x="68570" y="61598"/>
                      <a:pt x="71036" y="50503"/>
                    </a:cubicBezTo>
                    <a:cubicBezTo>
                      <a:pt x="74803" y="38216"/>
                      <a:pt x="75501" y="25190"/>
                      <a:pt x="73091" y="12560"/>
                    </a:cubicBezTo>
                    <a:cubicBezTo>
                      <a:pt x="72214" y="7465"/>
                      <a:pt x="68187" y="3506"/>
                      <a:pt x="63091" y="2698"/>
                    </a:cubicBezTo>
                    <a:cubicBezTo>
                      <a:pt x="51585" y="917"/>
                      <a:pt x="33778" y="21190"/>
                      <a:pt x="17204" y="44887"/>
                    </a:cubicBezTo>
                    <a:lnTo>
                      <a:pt x="22272" y="1602"/>
                    </a:lnTo>
                    <a:lnTo>
                      <a:pt x="8574" y="-42"/>
                    </a:lnTo>
                    <a:lnTo>
                      <a:pt x="82" y="73104"/>
                    </a:lnTo>
                    <a:cubicBezTo>
                      <a:pt x="-562" y="76912"/>
                      <a:pt x="2013" y="80515"/>
                      <a:pt x="5807" y="81158"/>
                    </a:cubicBezTo>
                    <a:cubicBezTo>
                      <a:pt x="8739" y="81638"/>
                      <a:pt x="11670" y="80227"/>
                      <a:pt x="13095" y="77624"/>
                    </a:cubicBezTo>
                    <a:cubicBezTo>
                      <a:pt x="25614" y="55311"/>
                      <a:pt x="41449" y="35038"/>
                      <a:pt x="60078" y="17491"/>
                    </a:cubicBezTo>
                    <a:cubicBezTo>
                      <a:pt x="61447" y="27463"/>
                      <a:pt x="60612" y="37613"/>
                      <a:pt x="57612" y="47215"/>
                    </a:cubicBezTo>
                    <a:cubicBezTo>
                      <a:pt x="54599" y="60091"/>
                      <a:pt x="51448" y="73515"/>
                      <a:pt x="61858" y="82692"/>
                    </a:cubicBezTo>
                    <a:cubicBezTo>
                      <a:pt x="66283" y="86829"/>
                      <a:pt x="72091" y="89185"/>
                      <a:pt x="78159" y="89267"/>
                    </a:cubicBezTo>
                    <a:cubicBezTo>
                      <a:pt x="85556" y="88980"/>
                      <a:pt x="92514" y="85720"/>
                      <a:pt x="97473" y="80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111AE7A8-12B9-4F2B-892D-4563BD4714BB}"/>
                  </a:ext>
                </a:extLst>
              </p:cNvPr>
              <p:cNvSpPr/>
              <p:nvPr/>
            </p:nvSpPr>
            <p:spPr>
              <a:xfrm rot="-4897800">
                <a:off x="11462339" y="3260487"/>
                <a:ext cx="163276" cy="14245"/>
              </a:xfrm>
              <a:custGeom>
                <a:avLst/>
                <a:gdLst>
                  <a:gd name="connsiteX0" fmla="*/ -17 w 163276"/>
                  <a:gd name="connsiteY0" fmla="*/ -42 h 14245"/>
                  <a:gd name="connsiteX1" fmla="*/ 163260 w 163276"/>
                  <a:gd name="connsiteY1" fmla="*/ -42 h 14245"/>
                  <a:gd name="connsiteX2" fmla="*/ 163260 w 163276"/>
                  <a:gd name="connsiteY2" fmla="*/ 14204 h 14245"/>
                  <a:gd name="connsiteX3" fmla="*/ -17 w 163276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276" h="14245">
                    <a:moveTo>
                      <a:pt x="-17" y="-42"/>
                    </a:moveTo>
                    <a:lnTo>
                      <a:pt x="163260" y="-42"/>
                    </a:lnTo>
                    <a:lnTo>
                      <a:pt x="163260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9A355215-B1D6-4B0E-A0D8-6B5479A171F2}"/>
                  </a:ext>
                </a:extLst>
              </p:cNvPr>
              <p:cNvSpPr/>
              <p:nvPr/>
            </p:nvSpPr>
            <p:spPr>
              <a:xfrm>
                <a:off x="10634884" y="3509327"/>
                <a:ext cx="114101" cy="141360"/>
              </a:xfrm>
              <a:custGeom>
                <a:avLst/>
                <a:gdLst>
                  <a:gd name="connsiteX0" fmla="*/ 90662 w 114101"/>
                  <a:gd name="connsiteY0" fmla="*/ 119402 h 141360"/>
                  <a:gd name="connsiteX1" fmla="*/ 82717 w 114101"/>
                  <a:gd name="connsiteY1" fmla="*/ 118170 h 141360"/>
                  <a:gd name="connsiteX2" fmla="*/ 82717 w 114101"/>
                  <a:gd name="connsiteY2" fmla="*/ 77076 h 141360"/>
                  <a:gd name="connsiteX3" fmla="*/ 66280 w 114101"/>
                  <a:gd name="connsiteY3" fmla="*/ 5163 h 141360"/>
                  <a:gd name="connsiteX4" fmla="*/ 48473 w 114101"/>
                  <a:gd name="connsiteY4" fmla="*/ 9273 h 141360"/>
                  <a:gd name="connsiteX5" fmla="*/ 14640 w 114101"/>
                  <a:gd name="connsiteY5" fmla="*/ 76529 h 141360"/>
                  <a:gd name="connsiteX6" fmla="*/ 13681 w 114101"/>
                  <a:gd name="connsiteY6" fmla="*/ -42 h 141360"/>
                  <a:gd name="connsiteX7" fmla="*/ -17 w 114101"/>
                  <a:gd name="connsiteY7" fmla="*/ -42 h 141360"/>
                  <a:gd name="connsiteX8" fmla="*/ 805 w 114101"/>
                  <a:gd name="connsiteY8" fmla="*/ 67077 h 141360"/>
                  <a:gd name="connsiteX9" fmla="*/ 2311 w 114101"/>
                  <a:gd name="connsiteY9" fmla="*/ 129813 h 141360"/>
                  <a:gd name="connsiteX10" fmla="*/ 2311 w 114101"/>
                  <a:gd name="connsiteY10" fmla="*/ 134196 h 141360"/>
                  <a:gd name="connsiteX11" fmla="*/ 3407 w 114101"/>
                  <a:gd name="connsiteY11" fmla="*/ 134196 h 141360"/>
                  <a:gd name="connsiteX12" fmla="*/ 8886 w 114101"/>
                  <a:gd name="connsiteY12" fmla="*/ 141319 h 141360"/>
                  <a:gd name="connsiteX13" fmla="*/ 8886 w 114101"/>
                  <a:gd name="connsiteY13" fmla="*/ 141319 h 141360"/>
                  <a:gd name="connsiteX14" fmla="*/ 16009 w 114101"/>
                  <a:gd name="connsiteY14" fmla="*/ 134470 h 141360"/>
                  <a:gd name="connsiteX15" fmla="*/ 58198 w 114101"/>
                  <a:gd name="connsiteY15" fmla="*/ 19957 h 141360"/>
                  <a:gd name="connsiteX16" fmla="*/ 62992 w 114101"/>
                  <a:gd name="connsiteY16" fmla="*/ 18587 h 141360"/>
                  <a:gd name="connsiteX17" fmla="*/ 69156 w 114101"/>
                  <a:gd name="connsiteY17" fmla="*/ 75433 h 141360"/>
                  <a:gd name="connsiteX18" fmla="*/ 76827 w 114101"/>
                  <a:gd name="connsiteY18" fmla="*/ 130224 h 141360"/>
                  <a:gd name="connsiteX19" fmla="*/ 96826 w 114101"/>
                  <a:gd name="connsiteY19" fmla="*/ 132278 h 141360"/>
                  <a:gd name="connsiteX20" fmla="*/ 114085 w 114101"/>
                  <a:gd name="connsiteY20" fmla="*/ 112827 h 141360"/>
                  <a:gd name="connsiteX21" fmla="*/ 100387 w 114101"/>
                  <a:gd name="connsiteY21" fmla="*/ 108033 h 141360"/>
                  <a:gd name="connsiteX22" fmla="*/ 90662 w 114101"/>
                  <a:gd name="connsiteY22" fmla="*/ 119402 h 14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4101" h="141360">
                    <a:moveTo>
                      <a:pt x="90662" y="119402"/>
                    </a:moveTo>
                    <a:cubicBezTo>
                      <a:pt x="87977" y="120402"/>
                      <a:pt x="84963" y="119936"/>
                      <a:pt x="82717" y="118170"/>
                    </a:cubicBezTo>
                    <a:cubicBezTo>
                      <a:pt x="78608" y="115293"/>
                      <a:pt x="81073" y="90774"/>
                      <a:pt x="82717" y="77076"/>
                    </a:cubicBezTo>
                    <a:cubicBezTo>
                      <a:pt x="85730" y="46394"/>
                      <a:pt x="89155" y="11464"/>
                      <a:pt x="66280" y="5163"/>
                    </a:cubicBezTo>
                    <a:cubicBezTo>
                      <a:pt x="60034" y="3588"/>
                      <a:pt x="53404" y="5109"/>
                      <a:pt x="48473" y="9273"/>
                    </a:cubicBezTo>
                    <a:cubicBezTo>
                      <a:pt x="34775" y="19957"/>
                      <a:pt x="22858" y="48996"/>
                      <a:pt x="14640" y="76529"/>
                    </a:cubicBezTo>
                    <a:cubicBezTo>
                      <a:pt x="14640" y="50503"/>
                      <a:pt x="13954" y="20916"/>
                      <a:pt x="13681" y="-42"/>
                    </a:cubicBezTo>
                    <a:lnTo>
                      <a:pt x="-17" y="-42"/>
                    </a:lnTo>
                    <a:lnTo>
                      <a:pt x="805" y="67077"/>
                    </a:lnTo>
                    <a:cubicBezTo>
                      <a:pt x="805" y="101458"/>
                      <a:pt x="1489" y="119950"/>
                      <a:pt x="2311" y="129813"/>
                    </a:cubicBezTo>
                    <a:cubicBezTo>
                      <a:pt x="2216" y="131278"/>
                      <a:pt x="2216" y="132730"/>
                      <a:pt x="2311" y="134196"/>
                    </a:cubicBezTo>
                    <a:lnTo>
                      <a:pt x="3407" y="134196"/>
                    </a:lnTo>
                    <a:cubicBezTo>
                      <a:pt x="4366" y="141045"/>
                      <a:pt x="6010" y="141319"/>
                      <a:pt x="8886" y="141319"/>
                    </a:cubicBezTo>
                    <a:lnTo>
                      <a:pt x="8886" y="141319"/>
                    </a:lnTo>
                    <a:cubicBezTo>
                      <a:pt x="12612" y="141072"/>
                      <a:pt x="15612" y="138182"/>
                      <a:pt x="16009" y="134470"/>
                    </a:cubicBezTo>
                    <a:cubicBezTo>
                      <a:pt x="16694" y="126114"/>
                      <a:pt x="36419" y="35025"/>
                      <a:pt x="58198" y="19957"/>
                    </a:cubicBezTo>
                    <a:cubicBezTo>
                      <a:pt x="60664" y="18176"/>
                      <a:pt x="62034" y="18313"/>
                      <a:pt x="62992" y="18587"/>
                    </a:cubicBezTo>
                    <a:cubicBezTo>
                      <a:pt x="74361" y="21738"/>
                      <a:pt x="71348" y="52694"/>
                      <a:pt x="69156" y="75433"/>
                    </a:cubicBezTo>
                    <a:cubicBezTo>
                      <a:pt x="66554" y="102828"/>
                      <a:pt x="64499" y="123375"/>
                      <a:pt x="76827" y="130224"/>
                    </a:cubicBezTo>
                    <a:cubicBezTo>
                      <a:pt x="82827" y="133936"/>
                      <a:pt x="90196" y="134689"/>
                      <a:pt x="96826" y="132278"/>
                    </a:cubicBezTo>
                    <a:cubicBezTo>
                      <a:pt x="104935" y="128347"/>
                      <a:pt x="111140" y="121348"/>
                      <a:pt x="114085" y="112827"/>
                    </a:cubicBezTo>
                    <a:lnTo>
                      <a:pt x="100387" y="108033"/>
                    </a:lnTo>
                    <a:cubicBezTo>
                      <a:pt x="98702" y="112923"/>
                      <a:pt x="95223" y="116978"/>
                      <a:pt x="90662" y="1194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54D036EB-4704-4738-A3E5-933A6530BA0F}"/>
                  </a:ext>
                </a:extLst>
              </p:cNvPr>
              <p:cNvSpPr/>
              <p:nvPr/>
            </p:nvSpPr>
            <p:spPr>
              <a:xfrm>
                <a:off x="10802544" y="3531106"/>
                <a:ext cx="93792" cy="89171"/>
              </a:xfrm>
              <a:custGeom>
                <a:avLst/>
                <a:gdLst>
                  <a:gd name="connsiteX0" fmla="*/ 93675 w 93792"/>
                  <a:gd name="connsiteY0" fmla="*/ 57900 h 89171"/>
                  <a:gd name="connsiteX1" fmla="*/ 90662 w 93792"/>
                  <a:gd name="connsiteY1" fmla="*/ 50914 h 89171"/>
                  <a:gd name="connsiteX2" fmla="*/ 15872 w 93792"/>
                  <a:gd name="connsiteY2" fmla="*/ -42 h 89171"/>
                  <a:gd name="connsiteX3" fmla="*/ 7928 w 93792"/>
                  <a:gd name="connsiteY3" fmla="*/ 11601 h 89171"/>
                  <a:gd name="connsiteX4" fmla="*/ 70663 w 93792"/>
                  <a:gd name="connsiteY4" fmla="*/ 54201 h 89171"/>
                  <a:gd name="connsiteX5" fmla="*/ -17 w 93792"/>
                  <a:gd name="connsiteY5" fmla="*/ 75433 h 89171"/>
                  <a:gd name="connsiteX6" fmla="*/ 4092 w 93792"/>
                  <a:gd name="connsiteY6" fmla="*/ 89130 h 89171"/>
                  <a:gd name="connsiteX7" fmla="*/ 89018 w 93792"/>
                  <a:gd name="connsiteY7" fmla="*/ 63653 h 89171"/>
                  <a:gd name="connsiteX8" fmla="*/ 93675 w 93792"/>
                  <a:gd name="connsiteY8" fmla="*/ 57900 h 89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792" h="89171">
                    <a:moveTo>
                      <a:pt x="93675" y="57900"/>
                    </a:moveTo>
                    <a:cubicBezTo>
                      <a:pt x="94141" y="55174"/>
                      <a:pt x="92963" y="52448"/>
                      <a:pt x="90662" y="50914"/>
                    </a:cubicBezTo>
                    <a:lnTo>
                      <a:pt x="15872" y="-42"/>
                    </a:lnTo>
                    <a:lnTo>
                      <a:pt x="7928" y="11601"/>
                    </a:lnTo>
                    <a:lnTo>
                      <a:pt x="70663" y="54201"/>
                    </a:lnTo>
                    <a:lnTo>
                      <a:pt x="-17" y="75433"/>
                    </a:lnTo>
                    <a:lnTo>
                      <a:pt x="4092" y="89130"/>
                    </a:lnTo>
                    <a:lnTo>
                      <a:pt x="89018" y="63653"/>
                    </a:lnTo>
                    <a:cubicBezTo>
                      <a:pt x="91525" y="62749"/>
                      <a:pt x="93319" y="60543"/>
                      <a:pt x="93675" y="5790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61475D1E-8552-4543-B3BE-C2107BDA959F}"/>
                  </a:ext>
                </a:extLst>
              </p:cNvPr>
              <p:cNvSpPr/>
              <p:nvPr/>
            </p:nvSpPr>
            <p:spPr>
              <a:xfrm rot="-1210200">
                <a:off x="10825409" y="3628045"/>
                <a:ext cx="88761" cy="14245"/>
              </a:xfrm>
              <a:custGeom>
                <a:avLst/>
                <a:gdLst>
                  <a:gd name="connsiteX0" fmla="*/ -17 w 88761"/>
                  <a:gd name="connsiteY0" fmla="*/ -42 h 14245"/>
                  <a:gd name="connsiteX1" fmla="*/ 88744 w 88761"/>
                  <a:gd name="connsiteY1" fmla="*/ -42 h 14245"/>
                  <a:gd name="connsiteX2" fmla="*/ 88744 w 88761"/>
                  <a:gd name="connsiteY2" fmla="*/ 14204 h 14245"/>
                  <a:gd name="connsiteX3" fmla="*/ -17 w 88761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761" h="14245">
                    <a:moveTo>
                      <a:pt x="-17" y="-42"/>
                    </a:moveTo>
                    <a:lnTo>
                      <a:pt x="88744" y="-42"/>
                    </a:lnTo>
                    <a:lnTo>
                      <a:pt x="88744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FC2E6644-340A-4423-B40C-943759D05E31}"/>
                  </a:ext>
                </a:extLst>
              </p:cNvPr>
              <p:cNvSpPr/>
              <p:nvPr/>
            </p:nvSpPr>
            <p:spPr>
              <a:xfrm>
                <a:off x="10949840" y="3530966"/>
                <a:ext cx="123233" cy="110235"/>
              </a:xfrm>
              <a:custGeom>
                <a:avLst/>
                <a:gdLst>
                  <a:gd name="connsiteX0" fmla="*/ 88424 w 123233"/>
                  <a:gd name="connsiteY0" fmla="*/ 90777 h 110235"/>
                  <a:gd name="connsiteX1" fmla="*/ 92534 w 123233"/>
                  <a:gd name="connsiteY1" fmla="*/ 59683 h 110235"/>
                  <a:gd name="connsiteX2" fmla="*/ 97739 w 123233"/>
                  <a:gd name="connsiteY2" fmla="*/ 14755 h 110235"/>
                  <a:gd name="connsiteX3" fmla="*/ 85274 w 123233"/>
                  <a:gd name="connsiteY3" fmla="*/ 235 h 110235"/>
                  <a:gd name="connsiteX4" fmla="*/ 19662 w 123233"/>
                  <a:gd name="connsiteY4" fmla="*/ 57355 h 110235"/>
                  <a:gd name="connsiteX5" fmla="*/ 19662 w 123233"/>
                  <a:gd name="connsiteY5" fmla="*/ 19549 h 110235"/>
                  <a:gd name="connsiteX6" fmla="*/ 5964 w 123233"/>
                  <a:gd name="connsiteY6" fmla="*/ 19549 h 110235"/>
                  <a:gd name="connsiteX7" fmla="*/ 5964 w 123233"/>
                  <a:gd name="connsiteY7" fmla="*/ 79956 h 110235"/>
                  <a:gd name="connsiteX8" fmla="*/ 2129 w 123233"/>
                  <a:gd name="connsiteY8" fmla="*/ 105571 h 110235"/>
                  <a:gd name="connsiteX9" fmla="*/ 11580 w 123233"/>
                  <a:gd name="connsiteY9" fmla="*/ 110091 h 110235"/>
                  <a:gd name="connsiteX10" fmla="*/ 14868 w 123233"/>
                  <a:gd name="connsiteY10" fmla="*/ 110091 h 110235"/>
                  <a:gd name="connsiteX11" fmla="*/ 20210 w 123233"/>
                  <a:gd name="connsiteY11" fmla="*/ 103242 h 110235"/>
                  <a:gd name="connsiteX12" fmla="*/ 20210 w 123233"/>
                  <a:gd name="connsiteY12" fmla="*/ 83107 h 110235"/>
                  <a:gd name="connsiteX13" fmla="*/ 29113 w 123233"/>
                  <a:gd name="connsiteY13" fmla="*/ 69409 h 110235"/>
                  <a:gd name="connsiteX14" fmla="*/ 82945 w 123233"/>
                  <a:gd name="connsiteY14" fmla="*/ 14618 h 110235"/>
                  <a:gd name="connsiteX15" fmla="*/ 84315 w 123233"/>
                  <a:gd name="connsiteY15" fmla="*/ 17906 h 110235"/>
                  <a:gd name="connsiteX16" fmla="*/ 79247 w 123233"/>
                  <a:gd name="connsiteY16" fmla="*/ 56807 h 110235"/>
                  <a:gd name="connsiteX17" fmla="*/ 77055 w 123233"/>
                  <a:gd name="connsiteY17" fmla="*/ 98996 h 110235"/>
                  <a:gd name="connsiteX18" fmla="*/ 86644 w 123233"/>
                  <a:gd name="connsiteY18" fmla="*/ 105160 h 110235"/>
                  <a:gd name="connsiteX19" fmla="*/ 123217 w 123233"/>
                  <a:gd name="connsiteY19" fmla="*/ 82422 h 110235"/>
                  <a:gd name="connsiteX20" fmla="*/ 110341 w 123233"/>
                  <a:gd name="connsiteY20" fmla="*/ 76395 h 110235"/>
                  <a:gd name="connsiteX21" fmla="*/ 88424 w 123233"/>
                  <a:gd name="connsiteY21" fmla="*/ 90777 h 110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233" h="110235">
                    <a:moveTo>
                      <a:pt x="88424" y="90777"/>
                    </a:moveTo>
                    <a:cubicBezTo>
                      <a:pt x="87753" y="80244"/>
                      <a:pt x="89150" y="69683"/>
                      <a:pt x="92534" y="59683"/>
                    </a:cubicBezTo>
                    <a:cubicBezTo>
                      <a:pt x="97109" y="45178"/>
                      <a:pt x="98876" y="29932"/>
                      <a:pt x="97739" y="14755"/>
                    </a:cubicBezTo>
                    <a:cubicBezTo>
                      <a:pt x="97123" y="7742"/>
                      <a:pt x="92109" y="1907"/>
                      <a:pt x="85274" y="235"/>
                    </a:cubicBezTo>
                    <a:cubicBezTo>
                      <a:pt x="65275" y="-3737"/>
                      <a:pt x="34455" y="35986"/>
                      <a:pt x="19662" y="57355"/>
                    </a:cubicBezTo>
                    <a:lnTo>
                      <a:pt x="19662" y="19549"/>
                    </a:lnTo>
                    <a:lnTo>
                      <a:pt x="5964" y="19549"/>
                    </a:lnTo>
                    <a:lnTo>
                      <a:pt x="5964" y="79956"/>
                    </a:lnTo>
                    <a:cubicBezTo>
                      <a:pt x="-611" y="92421"/>
                      <a:pt x="-1569" y="100229"/>
                      <a:pt x="2129" y="105571"/>
                    </a:cubicBezTo>
                    <a:cubicBezTo>
                      <a:pt x="4334" y="108543"/>
                      <a:pt x="7882" y="110242"/>
                      <a:pt x="11580" y="110091"/>
                    </a:cubicBezTo>
                    <a:cubicBezTo>
                      <a:pt x="12676" y="110228"/>
                      <a:pt x="13772" y="110228"/>
                      <a:pt x="14868" y="110091"/>
                    </a:cubicBezTo>
                    <a:cubicBezTo>
                      <a:pt x="17991" y="109283"/>
                      <a:pt x="20182" y="106475"/>
                      <a:pt x="20210" y="103242"/>
                    </a:cubicBezTo>
                    <a:lnTo>
                      <a:pt x="20210" y="83107"/>
                    </a:lnTo>
                    <a:cubicBezTo>
                      <a:pt x="22265" y="79408"/>
                      <a:pt x="25141" y="74614"/>
                      <a:pt x="29113" y="69409"/>
                    </a:cubicBezTo>
                    <a:cubicBezTo>
                      <a:pt x="57331" y="28316"/>
                      <a:pt x="78699" y="12837"/>
                      <a:pt x="82945" y="14618"/>
                    </a:cubicBezTo>
                    <a:cubicBezTo>
                      <a:pt x="83712" y="15549"/>
                      <a:pt x="84192" y="16700"/>
                      <a:pt x="84315" y="17906"/>
                    </a:cubicBezTo>
                    <a:cubicBezTo>
                      <a:pt x="84932" y="31069"/>
                      <a:pt x="83220" y="44246"/>
                      <a:pt x="79247" y="56807"/>
                    </a:cubicBezTo>
                    <a:cubicBezTo>
                      <a:pt x="74864" y="75436"/>
                      <a:pt x="71302" y="90092"/>
                      <a:pt x="77055" y="98996"/>
                    </a:cubicBezTo>
                    <a:cubicBezTo>
                      <a:pt x="79274" y="102270"/>
                      <a:pt x="82740" y="104502"/>
                      <a:pt x="86644" y="105160"/>
                    </a:cubicBezTo>
                    <a:cubicBezTo>
                      <a:pt x="110341" y="109543"/>
                      <a:pt x="122669" y="83517"/>
                      <a:pt x="123217" y="82422"/>
                    </a:cubicBezTo>
                    <a:lnTo>
                      <a:pt x="110341" y="76395"/>
                    </a:lnTo>
                    <a:cubicBezTo>
                      <a:pt x="110341" y="76395"/>
                      <a:pt x="101437" y="92969"/>
                      <a:pt x="88424" y="9077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E28B7FD6-BB38-4022-BCC2-2A0620ED477C}"/>
                  </a:ext>
                </a:extLst>
              </p:cNvPr>
              <p:cNvSpPr/>
              <p:nvPr/>
            </p:nvSpPr>
            <p:spPr>
              <a:xfrm>
                <a:off x="11082792" y="3600098"/>
                <a:ext cx="67512" cy="84422"/>
              </a:xfrm>
              <a:custGeom>
                <a:avLst/>
                <a:gdLst>
                  <a:gd name="connsiteX0" fmla="*/ 46015 w 67512"/>
                  <a:gd name="connsiteY0" fmla="*/ 962 h 84422"/>
                  <a:gd name="connsiteX1" fmla="*/ 18619 w 67512"/>
                  <a:gd name="connsiteY1" fmla="*/ 7400 h 84422"/>
                  <a:gd name="connsiteX2" fmla="*/ 2182 w 67512"/>
                  <a:gd name="connsiteY2" fmla="*/ 33289 h 84422"/>
                  <a:gd name="connsiteX3" fmla="*/ 21907 w 67512"/>
                  <a:gd name="connsiteY3" fmla="*/ 83422 h 84422"/>
                  <a:gd name="connsiteX4" fmla="*/ 29030 w 67512"/>
                  <a:gd name="connsiteY4" fmla="*/ 84381 h 84422"/>
                  <a:gd name="connsiteX5" fmla="*/ 64918 w 67512"/>
                  <a:gd name="connsiteY5" fmla="*/ 51096 h 84422"/>
                  <a:gd name="connsiteX6" fmla="*/ 46015 w 67512"/>
                  <a:gd name="connsiteY6" fmla="*/ 962 h 84422"/>
                  <a:gd name="connsiteX7" fmla="*/ 51905 w 67512"/>
                  <a:gd name="connsiteY7" fmla="*/ 47260 h 84422"/>
                  <a:gd name="connsiteX8" fmla="*/ 26427 w 67512"/>
                  <a:gd name="connsiteY8" fmla="*/ 69725 h 84422"/>
                  <a:gd name="connsiteX9" fmla="*/ 16565 w 67512"/>
                  <a:gd name="connsiteY9" fmla="*/ 37124 h 84422"/>
                  <a:gd name="connsiteX10" fmla="*/ 28208 w 67512"/>
                  <a:gd name="connsiteY10" fmla="*/ 18495 h 84422"/>
                  <a:gd name="connsiteX11" fmla="*/ 38892 w 67512"/>
                  <a:gd name="connsiteY11" fmla="*/ 14249 h 84422"/>
                  <a:gd name="connsiteX12" fmla="*/ 42042 w 67512"/>
                  <a:gd name="connsiteY12" fmla="*/ 14249 h 84422"/>
                  <a:gd name="connsiteX13" fmla="*/ 51905 w 67512"/>
                  <a:gd name="connsiteY13" fmla="*/ 47260 h 84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512" h="84422">
                    <a:moveTo>
                      <a:pt x="46015" y="962"/>
                    </a:moveTo>
                    <a:cubicBezTo>
                      <a:pt x="36385" y="-1599"/>
                      <a:pt x="26098" y="811"/>
                      <a:pt x="18619" y="7400"/>
                    </a:cubicBezTo>
                    <a:cubicBezTo>
                      <a:pt x="10661" y="14180"/>
                      <a:pt x="4936" y="23207"/>
                      <a:pt x="2182" y="33289"/>
                    </a:cubicBezTo>
                    <a:cubicBezTo>
                      <a:pt x="-4393" y="56301"/>
                      <a:pt x="4237" y="78354"/>
                      <a:pt x="21907" y="83422"/>
                    </a:cubicBezTo>
                    <a:cubicBezTo>
                      <a:pt x="24236" y="84011"/>
                      <a:pt x="26632" y="84326"/>
                      <a:pt x="29030" y="84381"/>
                    </a:cubicBezTo>
                    <a:cubicBezTo>
                      <a:pt x="47015" y="82395"/>
                      <a:pt x="61589" y="68889"/>
                      <a:pt x="64918" y="51096"/>
                    </a:cubicBezTo>
                    <a:cubicBezTo>
                      <a:pt x="72178" y="27673"/>
                      <a:pt x="63548" y="6030"/>
                      <a:pt x="46015" y="962"/>
                    </a:cubicBezTo>
                    <a:close/>
                    <a:moveTo>
                      <a:pt x="51905" y="47260"/>
                    </a:moveTo>
                    <a:cubicBezTo>
                      <a:pt x="47659" y="62054"/>
                      <a:pt x="36015" y="72327"/>
                      <a:pt x="26427" y="69725"/>
                    </a:cubicBezTo>
                    <a:cubicBezTo>
                      <a:pt x="16839" y="67122"/>
                      <a:pt x="12730" y="52054"/>
                      <a:pt x="16565" y="37124"/>
                    </a:cubicBezTo>
                    <a:cubicBezTo>
                      <a:pt x="18496" y="29892"/>
                      <a:pt x="22551" y="23399"/>
                      <a:pt x="28208" y="18495"/>
                    </a:cubicBezTo>
                    <a:cubicBezTo>
                      <a:pt x="31235" y="16002"/>
                      <a:pt x="34975" y="14509"/>
                      <a:pt x="38892" y="14249"/>
                    </a:cubicBezTo>
                    <a:cubicBezTo>
                      <a:pt x="39933" y="14112"/>
                      <a:pt x="41002" y="14112"/>
                      <a:pt x="42042" y="14249"/>
                    </a:cubicBezTo>
                    <a:cubicBezTo>
                      <a:pt x="51631" y="17399"/>
                      <a:pt x="56151" y="32330"/>
                      <a:pt x="51905" y="4726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0438A55E-375D-4151-A638-E2C8F9C1063B}"/>
                  </a:ext>
                </a:extLst>
              </p:cNvPr>
              <p:cNvSpPr/>
              <p:nvPr/>
            </p:nvSpPr>
            <p:spPr>
              <a:xfrm>
                <a:off x="11193614" y="3545489"/>
                <a:ext cx="23696" cy="32189"/>
              </a:xfrm>
              <a:custGeom>
                <a:avLst/>
                <a:gdLst>
                  <a:gd name="connsiteX0" fmla="*/ 11763 w 23696"/>
                  <a:gd name="connsiteY0" fmla="*/ 32148 h 32189"/>
                  <a:gd name="connsiteX1" fmla="*/ 23680 w 23696"/>
                  <a:gd name="connsiteY1" fmla="*/ 15985 h 32189"/>
                  <a:gd name="connsiteX2" fmla="*/ 11763 w 23696"/>
                  <a:gd name="connsiteY2" fmla="*/ -42 h 32189"/>
                  <a:gd name="connsiteX3" fmla="*/ -17 w 23696"/>
                  <a:gd name="connsiteY3" fmla="*/ 15985 h 32189"/>
                  <a:gd name="connsiteX4" fmla="*/ 11763 w 23696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6" h="32189">
                    <a:moveTo>
                      <a:pt x="11763" y="32148"/>
                    </a:moveTo>
                    <a:cubicBezTo>
                      <a:pt x="18338" y="32148"/>
                      <a:pt x="23680" y="25025"/>
                      <a:pt x="23680" y="15985"/>
                    </a:cubicBezTo>
                    <a:cubicBezTo>
                      <a:pt x="23680" y="6944"/>
                      <a:pt x="18338" y="-42"/>
                      <a:pt x="11763" y="-42"/>
                    </a:cubicBezTo>
                    <a:cubicBezTo>
                      <a:pt x="5188" y="-42"/>
                      <a:pt x="-17" y="7081"/>
                      <a:pt x="-17" y="15985"/>
                    </a:cubicBezTo>
                    <a:cubicBezTo>
                      <a:pt x="-17" y="24888"/>
                      <a:pt x="5188" y="32148"/>
                      <a:pt x="11763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1A752F00-E4EB-4017-B181-57716BE0A3B3}"/>
                  </a:ext>
                </a:extLst>
              </p:cNvPr>
              <p:cNvSpPr/>
              <p:nvPr/>
            </p:nvSpPr>
            <p:spPr>
              <a:xfrm>
                <a:off x="11195258" y="3587952"/>
                <a:ext cx="23833" cy="32326"/>
              </a:xfrm>
              <a:custGeom>
                <a:avLst/>
                <a:gdLst>
                  <a:gd name="connsiteX0" fmla="*/ 11900 w 23833"/>
                  <a:gd name="connsiteY0" fmla="*/ -42 h 32326"/>
                  <a:gd name="connsiteX1" fmla="*/ -17 w 23833"/>
                  <a:gd name="connsiteY1" fmla="*/ 16122 h 32326"/>
                  <a:gd name="connsiteX2" fmla="*/ 11900 w 23833"/>
                  <a:gd name="connsiteY2" fmla="*/ 32285 h 32326"/>
                  <a:gd name="connsiteX3" fmla="*/ 23817 w 23833"/>
                  <a:gd name="connsiteY3" fmla="*/ 16122 h 32326"/>
                  <a:gd name="connsiteX4" fmla="*/ 11900 w 23833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-42"/>
                    </a:move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5325" y="32285"/>
                      <a:pt x="11900" y="32285"/>
                    </a:cubicBezTo>
                    <a:cubicBezTo>
                      <a:pt x="18474" y="32285"/>
                      <a:pt x="23817" y="25025"/>
                      <a:pt x="23817" y="16122"/>
                    </a:cubicBezTo>
                    <a:cubicBezTo>
                      <a:pt x="23817" y="7218"/>
                      <a:pt x="18474" y="-42"/>
                      <a:pt x="11900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8838A146-ACA5-45EE-8329-5E7238B7F094}"/>
                  </a:ext>
                </a:extLst>
              </p:cNvPr>
              <p:cNvSpPr/>
              <p:nvPr/>
            </p:nvSpPr>
            <p:spPr>
              <a:xfrm>
                <a:off x="11266400" y="3444811"/>
                <a:ext cx="79669" cy="295733"/>
              </a:xfrm>
              <a:custGeom>
                <a:avLst/>
                <a:gdLst>
                  <a:gd name="connsiteX0" fmla="*/ 79652 w 79669"/>
                  <a:gd name="connsiteY0" fmla="*/ 10780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780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054"/>
                      <a:pt x="-56777" y="112828"/>
                      <a:pt x="31162" y="295692"/>
                    </a:cubicBezTo>
                    <a:lnTo>
                      <a:pt x="44038" y="289528"/>
                    </a:lnTo>
                    <a:cubicBezTo>
                      <a:pt x="-39107" y="116663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8586FDA8-932C-4C04-8212-8525649BCBAB}"/>
                  </a:ext>
                </a:extLst>
              </p:cNvPr>
              <p:cNvSpPr/>
              <p:nvPr/>
            </p:nvSpPr>
            <p:spPr>
              <a:xfrm>
                <a:off x="11499073" y="3445770"/>
                <a:ext cx="57362" cy="297103"/>
              </a:xfrm>
              <a:custGeom>
                <a:avLst/>
                <a:gdLst>
                  <a:gd name="connsiteX0" fmla="*/ -17 w 57362"/>
                  <a:gd name="connsiteY0" fmla="*/ 8862 h 297103"/>
                  <a:gd name="connsiteX1" fmla="*/ -17 w 57362"/>
                  <a:gd name="connsiteY1" fmla="*/ 289802 h 297103"/>
                  <a:gd name="connsiteX2" fmla="*/ 12174 w 57362"/>
                  <a:gd name="connsiteY2" fmla="*/ 297062 h 297103"/>
                  <a:gd name="connsiteX3" fmla="*/ 12174 w 57362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103">
                    <a:moveTo>
                      <a:pt x="-17" y="8862"/>
                    </a:moveTo>
                    <a:cubicBezTo>
                      <a:pt x="1079" y="10095"/>
                      <a:pt x="95867" y="129265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A90DF570-228C-48A6-89ED-C35D97A2DA26}"/>
                  </a:ext>
                </a:extLst>
              </p:cNvPr>
              <p:cNvSpPr/>
              <p:nvPr/>
            </p:nvSpPr>
            <p:spPr>
              <a:xfrm>
                <a:off x="11287953" y="3534302"/>
                <a:ext cx="129891" cy="115158"/>
              </a:xfrm>
              <a:custGeom>
                <a:avLst/>
                <a:gdLst>
                  <a:gd name="connsiteX0" fmla="*/ 86590 w 129891"/>
                  <a:gd name="connsiteY0" fmla="*/ 45389 h 115158"/>
                  <a:gd name="connsiteX1" fmla="*/ 98781 w 129891"/>
                  <a:gd name="connsiteY1" fmla="*/ 21418 h 115158"/>
                  <a:gd name="connsiteX2" fmla="*/ 103438 w 129891"/>
                  <a:gd name="connsiteY2" fmla="*/ 14843 h 115158"/>
                  <a:gd name="connsiteX3" fmla="*/ 116177 w 129891"/>
                  <a:gd name="connsiteY3" fmla="*/ 52923 h 115158"/>
                  <a:gd name="connsiteX4" fmla="*/ 129875 w 129891"/>
                  <a:gd name="connsiteY4" fmla="*/ 50868 h 115158"/>
                  <a:gd name="connsiteX5" fmla="*/ 105904 w 129891"/>
                  <a:gd name="connsiteY5" fmla="*/ 872 h 115158"/>
                  <a:gd name="connsiteX6" fmla="*/ 86179 w 129891"/>
                  <a:gd name="connsiteY6" fmla="*/ 14569 h 115158"/>
                  <a:gd name="connsiteX7" fmla="*/ 83850 w 129891"/>
                  <a:gd name="connsiteY7" fmla="*/ 18816 h 115158"/>
                  <a:gd name="connsiteX8" fmla="*/ 74536 w 129891"/>
                  <a:gd name="connsiteY8" fmla="*/ 5118 h 115158"/>
                  <a:gd name="connsiteX9" fmla="*/ 54811 w 129891"/>
                  <a:gd name="connsiteY9" fmla="*/ 1008 h 115158"/>
                  <a:gd name="connsiteX10" fmla="*/ 25909 w 129891"/>
                  <a:gd name="connsiteY10" fmla="*/ 49909 h 115158"/>
                  <a:gd name="connsiteX11" fmla="*/ 39607 w 129891"/>
                  <a:gd name="connsiteY11" fmla="*/ 53060 h 115158"/>
                  <a:gd name="connsiteX12" fmla="*/ 59468 w 129891"/>
                  <a:gd name="connsiteY12" fmla="*/ 14432 h 115158"/>
                  <a:gd name="connsiteX13" fmla="*/ 65633 w 129891"/>
                  <a:gd name="connsiteY13" fmla="*/ 16213 h 115158"/>
                  <a:gd name="connsiteX14" fmla="*/ 72207 w 129891"/>
                  <a:gd name="connsiteY14" fmla="*/ 41417 h 115158"/>
                  <a:gd name="connsiteX15" fmla="*/ 70427 w 129891"/>
                  <a:gd name="connsiteY15" fmla="*/ 44978 h 115158"/>
                  <a:gd name="connsiteX16" fmla="*/ 29334 w 129891"/>
                  <a:gd name="connsiteY16" fmla="*/ 98810 h 115158"/>
                  <a:gd name="connsiteX17" fmla="*/ 15636 w 129891"/>
                  <a:gd name="connsiteY17" fmla="*/ 91550 h 115158"/>
                  <a:gd name="connsiteX18" fmla="*/ 14814 w 129891"/>
                  <a:gd name="connsiteY18" fmla="*/ 84565 h 115158"/>
                  <a:gd name="connsiteX19" fmla="*/ 1116 w 129891"/>
                  <a:gd name="connsiteY19" fmla="*/ 79633 h 115158"/>
                  <a:gd name="connsiteX20" fmla="*/ 2897 w 129891"/>
                  <a:gd name="connsiteY20" fmla="*/ 98536 h 115158"/>
                  <a:gd name="connsiteX21" fmla="*/ 26868 w 129891"/>
                  <a:gd name="connsiteY21" fmla="*/ 112234 h 115158"/>
                  <a:gd name="connsiteX22" fmla="*/ 31799 w 129891"/>
                  <a:gd name="connsiteY22" fmla="*/ 112234 h 115158"/>
                  <a:gd name="connsiteX23" fmla="*/ 67276 w 129891"/>
                  <a:gd name="connsiteY23" fmla="*/ 82784 h 115158"/>
                  <a:gd name="connsiteX24" fmla="*/ 72892 w 129891"/>
                  <a:gd name="connsiteY24" fmla="*/ 108398 h 115158"/>
                  <a:gd name="connsiteX25" fmla="*/ 91795 w 129891"/>
                  <a:gd name="connsiteY25" fmla="*/ 115110 h 115158"/>
                  <a:gd name="connsiteX26" fmla="*/ 100424 w 129891"/>
                  <a:gd name="connsiteY26" fmla="*/ 114151 h 115158"/>
                  <a:gd name="connsiteX27" fmla="*/ 127820 w 129891"/>
                  <a:gd name="connsiteY27" fmla="*/ 94016 h 115158"/>
                  <a:gd name="connsiteX28" fmla="*/ 114807 w 129891"/>
                  <a:gd name="connsiteY28" fmla="*/ 88400 h 115158"/>
                  <a:gd name="connsiteX29" fmla="*/ 96863 w 129891"/>
                  <a:gd name="connsiteY29" fmla="*/ 100180 h 115158"/>
                  <a:gd name="connsiteX30" fmla="*/ 81796 w 129891"/>
                  <a:gd name="connsiteY30" fmla="*/ 97714 h 115158"/>
                  <a:gd name="connsiteX31" fmla="*/ 83302 w 129891"/>
                  <a:gd name="connsiteY31" fmla="*/ 67853 h 115158"/>
                  <a:gd name="connsiteX32" fmla="*/ 86590 w 129891"/>
                  <a:gd name="connsiteY32" fmla="*/ 45389 h 115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91" h="115158">
                    <a:moveTo>
                      <a:pt x="86590" y="45389"/>
                    </a:moveTo>
                    <a:cubicBezTo>
                      <a:pt x="90562" y="37034"/>
                      <a:pt x="94672" y="28678"/>
                      <a:pt x="98781" y="21418"/>
                    </a:cubicBezTo>
                    <a:cubicBezTo>
                      <a:pt x="100096" y="19062"/>
                      <a:pt x="101658" y="16857"/>
                      <a:pt x="103438" y="14843"/>
                    </a:cubicBezTo>
                    <a:cubicBezTo>
                      <a:pt x="110862" y="26240"/>
                      <a:pt x="115259" y="39348"/>
                      <a:pt x="116177" y="52923"/>
                    </a:cubicBezTo>
                    <a:lnTo>
                      <a:pt x="129875" y="50868"/>
                    </a:lnTo>
                    <a:cubicBezTo>
                      <a:pt x="127820" y="37170"/>
                      <a:pt x="121382" y="3748"/>
                      <a:pt x="105904" y="872"/>
                    </a:cubicBezTo>
                    <a:cubicBezTo>
                      <a:pt x="98644" y="-635"/>
                      <a:pt x="92206" y="4022"/>
                      <a:pt x="86179" y="14569"/>
                    </a:cubicBezTo>
                    <a:cubicBezTo>
                      <a:pt x="85357" y="15802"/>
                      <a:pt x="84672" y="17446"/>
                      <a:pt x="83850" y="18816"/>
                    </a:cubicBezTo>
                    <a:cubicBezTo>
                      <a:pt x="82152" y="13432"/>
                      <a:pt x="78919" y="8666"/>
                      <a:pt x="74536" y="5118"/>
                    </a:cubicBezTo>
                    <a:cubicBezTo>
                      <a:pt x="69194" y="269"/>
                      <a:pt x="61646" y="-1307"/>
                      <a:pt x="54811" y="1008"/>
                    </a:cubicBezTo>
                    <a:cubicBezTo>
                      <a:pt x="36456" y="7583"/>
                      <a:pt x="27416" y="42923"/>
                      <a:pt x="25909" y="49909"/>
                    </a:cubicBezTo>
                    <a:lnTo>
                      <a:pt x="39607" y="53060"/>
                    </a:lnTo>
                    <a:cubicBezTo>
                      <a:pt x="42757" y="39362"/>
                      <a:pt x="51250" y="17309"/>
                      <a:pt x="59468" y="14432"/>
                    </a:cubicBezTo>
                    <a:cubicBezTo>
                      <a:pt x="60290" y="14432"/>
                      <a:pt x="62208" y="13473"/>
                      <a:pt x="65633" y="16213"/>
                    </a:cubicBezTo>
                    <a:cubicBezTo>
                      <a:pt x="71550" y="23171"/>
                      <a:pt x="73974" y="32458"/>
                      <a:pt x="72207" y="41417"/>
                    </a:cubicBezTo>
                    <a:cubicBezTo>
                      <a:pt x="71536" y="42567"/>
                      <a:pt x="70933" y="43745"/>
                      <a:pt x="70427" y="44978"/>
                    </a:cubicBezTo>
                    <a:cubicBezTo>
                      <a:pt x="57825" y="71552"/>
                      <a:pt x="43031" y="101687"/>
                      <a:pt x="29334" y="98810"/>
                    </a:cubicBezTo>
                    <a:cubicBezTo>
                      <a:pt x="23978" y="98331"/>
                      <a:pt x="19047" y="95714"/>
                      <a:pt x="15636" y="91550"/>
                    </a:cubicBezTo>
                    <a:cubicBezTo>
                      <a:pt x="14417" y="89427"/>
                      <a:pt x="14115" y="86907"/>
                      <a:pt x="14814" y="84565"/>
                    </a:cubicBezTo>
                    <a:lnTo>
                      <a:pt x="1116" y="79633"/>
                    </a:lnTo>
                    <a:cubicBezTo>
                      <a:pt x="-870" y="85921"/>
                      <a:pt x="-226" y="92728"/>
                      <a:pt x="2897" y="98536"/>
                    </a:cubicBezTo>
                    <a:cubicBezTo>
                      <a:pt x="8513" y="106371"/>
                      <a:pt x="17266" y="111371"/>
                      <a:pt x="26868" y="112234"/>
                    </a:cubicBezTo>
                    <a:cubicBezTo>
                      <a:pt x="28511" y="112439"/>
                      <a:pt x="30156" y="112439"/>
                      <a:pt x="31799" y="112234"/>
                    </a:cubicBezTo>
                    <a:cubicBezTo>
                      <a:pt x="45497" y="112234"/>
                      <a:pt x="57277" y="99632"/>
                      <a:pt x="67276" y="82784"/>
                    </a:cubicBezTo>
                    <a:cubicBezTo>
                      <a:pt x="66180" y="94153"/>
                      <a:pt x="67276" y="103193"/>
                      <a:pt x="72892" y="108398"/>
                    </a:cubicBezTo>
                    <a:cubicBezTo>
                      <a:pt x="78152" y="112878"/>
                      <a:pt x="84892" y="115261"/>
                      <a:pt x="91795" y="115110"/>
                    </a:cubicBezTo>
                    <a:cubicBezTo>
                      <a:pt x="94699" y="115110"/>
                      <a:pt x="97589" y="114795"/>
                      <a:pt x="100424" y="114151"/>
                    </a:cubicBezTo>
                    <a:cubicBezTo>
                      <a:pt x="112040" y="111713"/>
                      <a:pt x="122026" y="104371"/>
                      <a:pt x="127820" y="94016"/>
                    </a:cubicBezTo>
                    <a:lnTo>
                      <a:pt x="114807" y="88400"/>
                    </a:lnTo>
                    <a:cubicBezTo>
                      <a:pt x="110671" y="94605"/>
                      <a:pt x="104192" y="98851"/>
                      <a:pt x="96863" y="100180"/>
                    </a:cubicBezTo>
                    <a:cubicBezTo>
                      <a:pt x="91727" y="101741"/>
                      <a:pt x="86165" y="100837"/>
                      <a:pt x="81796" y="97714"/>
                    </a:cubicBezTo>
                    <a:cubicBezTo>
                      <a:pt x="78919" y="95112"/>
                      <a:pt x="81796" y="77442"/>
                      <a:pt x="83302" y="67853"/>
                    </a:cubicBezTo>
                    <a:cubicBezTo>
                      <a:pt x="84809" y="58265"/>
                      <a:pt x="86042" y="53334"/>
                      <a:pt x="86590" y="453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64AC4C90-1AE3-4BF4-9A5E-7E756638265D}"/>
                  </a:ext>
                </a:extLst>
              </p:cNvPr>
              <p:cNvSpPr/>
              <p:nvPr/>
            </p:nvSpPr>
            <p:spPr>
              <a:xfrm>
                <a:off x="11430891" y="3625483"/>
                <a:ext cx="58729" cy="68110"/>
              </a:xfrm>
              <a:custGeom>
                <a:avLst/>
                <a:gdLst>
                  <a:gd name="connsiteX0" fmla="*/ 51316 w 58729"/>
                  <a:gd name="connsiteY0" fmla="*/ 8588 h 68110"/>
                  <a:gd name="connsiteX1" fmla="*/ 40769 w 58729"/>
                  <a:gd name="connsiteY1" fmla="*/ 12697 h 68110"/>
                  <a:gd name="connsiteX2" fmla="*/ 23373 w 58729"/>
                  <a:gd name="connsiteY2" fmla="*/ 30367 h 68110"/>
                  <a:gd name="connsiteX3" fmla="*/ 20222 w 58729"/>
                  <a:gd name="connsiteY3" fmla="*/ 33381 h 68110"/>
                  <a:gd name="connsiteX4" fmla="*/ 14332 w 58729"/>
                  <a:gd name="connsiteY4" fmla="*/ -42 h 68110"/>
                  <a:gd name="connsiteX5" fmla="*/ 635 w 58729"/>
                  <a:gd name="connsiteY5" fmla="*/ 3109 h 68110"/>
                  <a:gd name="connsiteX6" fmla="*/ 7072 w 58729"/>
                  <a:gd name="connsiteY6" fmla="*/ 46805 h 68110"/>
                  <a:gd name="connsiteX7" fmla="*/ 635 w 58729"/>
                  <a:gd name="connsiteY7" fmla="*/ 62694 h 68110"/>
                  <a:gd name="connsiteX8" fmla="*/ 9264 w 58729"/>
                  <a:gd name="connsiteY8" fmla="*/ 68036 h 68110"/>
                  <a:gd name="connsiteX9" fmla="*/ 17482 w 58729"/>
                  <a:gd name="connsiteY9" fmla="*/ 64064 h 68110"/>
                  <a:gd name="connsiteX10" fmla="*/ 20907 w 58729"/>
                  <a:gd name="connsiteY10" fmla="*/ 52832 h 68110"/>
                  <a:gd name="connsiteX11" fmla="*/ 33372 w 58729"/>
                  <a:gd name="connsiteY11" fmla="*/ 40641 h 68110"/>
                  <a:gd name="connsiteX12" fmla="*/ 45015 w 58729"/>
                  <a:gd name="connsiteY12" fmla="*/ 29682 h 68110"/>
                  <a:gd name="connsiteX13" fmla="*/ 43508 w 58729"/>
                  <a:gd name="connsiteY13" fmla="*/ 63516 h 68110"/>
                  <a:gd name="connsiteX14" fmla="*/ 57206 w 58729"/>
                  <a:gd name="connsiteY14" fmla="*/ 64749 h 68110"/>
                  <a:gd name="connsiteX15" fmla="*/ 51316 w 58729"/>
                  <a:gd name="connsiteY15" fmla="*/ 8588 h 68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729" h="68110">
                    <a:moveTo>
                      <a:pt x="51316" y="8588"/>
                    </a:moveTo>
                    <a:cubicBezTo>
                      <a:pt x="47275" y="7204"/>
                      <a:pt x="42809" y="8930"/>
                      <a:pt x="40769" y="12697"/>
                    </a:cubicBezTo>
                    <a:cubicBezTo>
                      <a:pt x="35385" y="18984"/>
                      <a:pt x="29564" y="24888"/>
                      <a:pt x="23373" y="30367"/>
                    </a:cubicBezTo>
                    <a:lnTo>
                      <a:pt x="20222" y="33381"/>
                    </a:lnTo>
                    <a:cubicBezTo>
                      <a:pt x="18935" y="22135"/>
                      <a:pt x="16976" y="10971"/>
                      <a:pt x="14332" y="-42"/>
                    </a:cubicBezTo>
                    <a:lnTo>
                      <a:pt x="635" y="3109"/>
                    </a:lnTo>
                    <a:cubicBezTo>
                      <a:pt x="4086" y="17450"/>
                      <a:pt x="6237" y="32080"/>
                      <a:pt x="7072" y="46805"/>
                    </a:cubicBezTo>
                    <a:cubicBezTo>
                      <a:pt x="635" y="53927"/>
                      <a:pt x="-1146" y="58174"/>
                      <a:pt x="635" y="62694"/>
                    </a:cubicBezTo>
                    <a:cubicBezTo>
                      <a:pt x="2018" y="66187"/>
                      <a:pt x="5525" y="68365"/>
                      <a:pt x="9264" y="68036"/>
                    </a:cubicBezTo>
                    <a:cubicBezTo>
                      <a:pt x="12469" y="68022"/>
                      <a:pt x="15483" y="66570"/>
                      <a:pt x="17482" y="64064"/>
                    </a:cubicBezTo>
                    <a:cubicBezTo>
                      <a:pt x="19633" y="60708"/>
                      <a:pt x="20811" y="56818"/>
                      <a:pt x="20907" y="52832"/>
                    </a:cubicBezTo>
                    <a:cubicBezTo>
                      <a:pt x="24879" y="48859"/>
                      <a:pt x="29536" y="44202"/>
                      <a:pt x="33372" y="40641"/>
                    </a:cubicBezTo>
                    <a:lnTo>
                      <a:pt x="45015" y="29682"/>
                    </a:lnTo>
                    <a:cubicBezTo>
                      <a:pt x="45015" y="38723"/>
                      <a:pt x="45015" y="52010"/>
                      <a:pt x="43508" y="63516"/>
                    </a:cubicBezTo>
                    <a:lnTo>
                      <a:pt x="57206" y="64749"/>
                    </a:lnTo>
                    <a:cubicBezTo>
                      <a:pt x="61452" y="12423"/>
                      <a:pt x="55836" y="10232"/>
                      <a:pt x="51316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3FBC79A4-0B0C-4252-843B-A0BC6E7C0E8F}"/>
                  </a:ext>
                </a:extLst>
              </p:cNvPr>
              <p:cNvSpPr/>
              <p:nvPr/>
            </p:nvSpPr>
            <p:spPr>
              <a:xfrm>
                <a:off x="11648890" y="3118531"/>
                <a:ext cx="108384" cy="583522"/>
              </a:xfrm>
              <a:custGeom>
                <a:avLst/>
                <a:gdLst>
                  <a:gd name="connsiteX0" fmla="*/ 14127 w 108384"/>
                  <a:gd name="connsiteY0" fmla="*/ 325142 h 583522"/>
                  <a:gd name="connsiteX1" fmla="*/ 108367 w 108384"/>
                  <a:gd name="connsiteY1" fmla="*/ 7218 h 583522"/>
                  <a:gd name="connsiteX2" fmla="*/ 96040 w 108384"/>
                  <a:gd name="connsiteY2" fmla="*/ -42 h 583522"/>
                  <a:gd name="connsiteX3" fmla="*/ 156 w 108384"/>
                  <a:gd name="connsiteY3" fmla="*/ 324594 h 583522"/>
                  <a:gd name="connsiteX4" fmla="*/ 96040 w 108384"/>
                  <a:gd name="connsiteY4" fmla="*/ 583481 h 583522"/>
                  <a:gd name="connsiteX5" fmla="*/ 105491 w 108384"/>
                  <a:gd name="connsiteY5" fmla="*/ 572796 h 583522"/>
                  <a:gd name="connsiteX6" fmla="*/ 14127 w 108384"/>
                  <a:gd name="connsiteY6" fmla="*/ 325142 h 583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384" h="583522">
                    <a:moveTo>
                      <a:pt x="14127" y="325142"/>
                    </a:moveTo>
                    <a:cubicBezTo>
                      <a:pt x="19058" y="162276"/>
                      <a:pt x="107409" y="8725"/>
                      <a:pt x="108367" y="7218"/>
                    </a:cubicBezTo>
                    <a:lnTo>
                      <a:pt x="96040" y="-42"/>
                    </a:lnTo>
                    <a:cubicBezTo>
                      <a:pt x="95217" y="1602"/>
                      <a:pt x="4950" y="158167"/>
                      <a:pt x="156" y="324594"/>
                    </a:cubicBezTo>
                    <a:cubicBezTo>
                      <a:pt x="-4639" y="491021"/>
                      <a:pt x="91930" y="579919"/>
                      <a:pt x="96040" y="583481"/>
                    </a:cubicBezTo>
                    <a:lnTo>
                      <a:pt x="105491" y="572796"/>
                    </a:lnTo>
                    <a:cubicBezTo>
                      <a:pt x="104258" y="571975"/>
                      <a:pt x="9196" y="486501"/>
                      <a:pt x="14127" y="325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7664378A-D02E-47D2-96EA-4456D9F65CB9}"/>
                  </a:ext>
                </a:extLst>
              </p:cNvPr>
              <p:cNvSpPr/>
              <p:nvPr/>
            </p:nvSpPr>
            <p:spPr>
              <a:xfrm>
                <a:off x="12304361" y="3116751"/>
                <a:ext cx="161705" cy="532977"/>
              </a:xfrm>
              <a:custGeom>
                <a:avLst/>
                <a:gdLst>
                  <a:gd name="connsiteX0" fmla="*/ 78197 w 161705"/>
                  <a:gd name="connsiteY0" fmla="*/ 7355 h 532977"/>
                  <a:gd name="connsiteX1" fmla="*/ 138604 w 161705"/>
                  <a:gd name="connsiteY1" fmla="*/ 306102 h 532977"/>
                  <a:gd name="connsiteX2" fmla="*/ -17 w 161705"/>
                  <a:gd name="connsiteY2" fmla="*/ 521567 h 532977"/>
                  <a:gd name="connsiteX3" fmla="*/ 8612 w 161705"/>
                  <a:gd name="connsiteY3" fmla="*/ 532936 h 532977"/>
                  <a:gd name="connsiteX4" fmla="*/ 152301 w 161705"/>
                  <a:gd name="connsiteY4" fmla="*/ 309801 h 532977"/>
                  <a:gd name="connsiteX5" fmla="*/ 90251 w 161705"/>
                  <a:gd name="connsiteY5" fmla="*/ -42 h 532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705" h="532977">
                    <a:moveTo>
                      <a:pt x="78197" y="7355"/>
                    </a:moveTo>
                    <a:cubicBezTo>
                      <a:pt x="79156" y="8999"/>
                      <a:pt x="176409" y="169536"/>
                      <a:pt x="138604" y="306102"/>
                    </a:cubicBezTo>
                    <a:cubicBezTo>
                      <a:pt x="114496" y="389946"/>
                      <a:pt x="66294" y="464872"/>
                      <a:pt x="-17" y="521567"/>
                    </a:cubicBezTo>
                    <a:lnTo>
                      <a:pt x="8612" y="532936"/>
                    </a:lnTo>
                    <a:cubicBezTo>
                      <a:pt x="77758" y="474611"/>
                      <a:pt x="127810" y="396877"/>
                      <a:pt x="152301" y="309801"/>
                    </a:cubicBezTo>
                    <a:cubicBezTo>
                      <a:pt x="191751" y="167344"/>
                      <a:pt x="94360" y="6670"/>
                      <a:pt x="90251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E2774F33-7BFC-44C4-A005-3381D28DF7C6}"/>
                  </a:ext>
                </a:extLst>
              </p:cNvPr>
              <p:cNvSpPr/>
              <p:nvPr/>
            </p:nvSpPr>
            <p:spPr>
              <a:xfrm>
                <a:off x="11758079" y="3442908"/>
                <a:ext cx="67414" cy="106141"/>
              </a:xfrm>
              <a:custGeom>
                <a:avLst/>
                <a:gdLst>
                  <a:gd name="connsiteX0" fmla="*/ 45751 w 67414"/>
                  <a:gd name="connsiteY0" fmla="*/ 354 h 106141"/>
                  <a:gd name="connsiteX1" fmla="*/ 17534 w 67414"/>
                  <a:gd name="connsiteY1" fmla="*/ 39118 h 106141"/>
                  <a:gd name="connsiteX2" fmla="*/ 18766 w 67414"/>
                  <a:gd name="connsiteY2" fmla="*/ 19668 h 106141"/>
                  <a:gd name="connsiteX3" fmla="*/ 5069 w 67414"/>
                  <a:gd name="connsiteY3" fmla="*/ 18709 h 106141"/>
                  <a:gd name="connsiteX4" fmla="*/ 1 w 67414"/>
                  <a:gd name="connsiteY4" fmla="*/ 98566 h 106141"/>
                  <a:gd name="connsiteX5" fmla="*/ 6028 w 67414"/>
                  <a:gd name="connsiteY5" fmla="*/ 106100 h 106141"/>
                  <a:gd name="connsiteX6" fmla="*/ 6986 w 67414"/>
                  <a:gd name="connsiteY6" fmla="*/ 106100 h 106141"/>
                  <a:gd name="connsiteX7" fmla="*/ 13972 w 67414"/>
                  <a:gd name="connsiteY7" fmla="*/ 100621 h 106141"/>
                  <a:gd name="connsiteX8" fmla="*/ 48627 w 67414"/>
                  <a:gd name="connsiteY8" fmla="*/ 14326 h 106141"/>
                  <a:gd name="connsiteX9" fmla="*/ 50956 w 67414"/>
                  <a:gd name="connsiteY9" fmla="*/ 103361 h 106141"/>
                  <a:gd name="connsiteX10" fmla="*/ 64654 w 67414"/>
                  <a:gd name="connsiteY10" fmla="*/ 104730 h 106141"/>
                  <a:gd name="connsiteX11" fmla="*/ 56983 w 67414"/>
                  <a:gd name="connsiteY11" fmla="*/ 2957 h 106141"/>
                  <a:gd name="connsiteX12" fmla="*/ 45751 w 67414"/>
                  <a:gd name="connsiteY12" fmla="*/ 354 h 10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7414" h="106141">
                    <a:moveTo>
                      <a:pt x="45751" y="354"/>
                    </a:moveTo>
                    <a:cubicBezTo>
                      <a:pt x="34930" y="3093"/>
                      <a:pt x="25342" y="19805"/>
                      <a:pt x="17534" y="39118"/>
                    </a:cubicBezTo>
                    <a:lnTo>
                      <a:pt x="18766" y="19668"/>
                    </a:lnTo>
                    <a:lnTo>
                      <a:pt x="5069" y="18709"/>
                    </a:lnTo>
                    <a:lnTo>
                      <a:pt x="1" y="98566"/>
                    </a:lnTo>
                    <a:cubicBezTo>
                      <a:pt x="-260" y="102265"/>
                      <a:pt x="2370" y="105539"/>
                      <a:pt x="6028" y="106100"/>
                    </a:cubicBezTo>
                    <a:lnTo>
                      <a:pt x="6986" y="106100"/>
                    </a:lnTo>
                    <a:cubicBezTo>
                      <a:pt x="10288" y="106073"/>
                      <a:pt x="13164" y="103826"/>
                      <a:pt x="13972" y="100621"/>
                    </a:cubicBezTo>
                    <a:cubicBezTo>
                      <a:pt x="23013" y="61857"/>
                      <a:pt x="38902" y="18435"/>
                      <a:pt x="48627" y="14326"/>
                    </a:cubicBezTo>
                    <a:cubicBezTo>
                      <a:pt x="53970" y="21585"/>
                      <a:pt x="55065" y="62130"/>
                      <a:pt x="50956" y="103361"/>
                    </a:cubicBezTo>
                    <a:lnTo>
                      <a:pt x="64654" y="104730"/>
                    </a:lnTo>
                    <a:cubicBezTo>
                      <a:pt x="67256" y="78431"/>
                      <a:pt x="71777" y="15832"/>
                      <a:pt x="56983" y="2957"/>
                    </a:cubicBezTo>
                    <a:cubicBezTo>
                      <a:pt x="53887" y="299"/>
                      <a:pt x="49696" y="-660"/>
                      <a:pt x="45751" y="35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8036C693-E9DC-4E21-A018-1A35B4DA703E}"/>
                  </a:ext>
                </a:extLst>
              </p:cNvPr>
              <p:cNvSpPr/>
              <p:nvPr/>
            </p:nvSpPr>
            <p:spPr>
              <a:xfrm>
                <a:off x="11870554" y="3370389"/>
                <a:ext cx="59037" cy="82639"/>
              </a:xfrm>
              <a:custGeom>
                <a:avLst/>
                <a:gdLst>
                  <a:gd name="connsiteX0" fmla="*/ 57376 w 59037"/>
                  <a:gd name="connsiteY0" fmla="*/ 81776 h 82639"/>
                  <a:gd name="connsiteX1" fmla="*/ 59020 w 59037"/>
                  <a:gd name="connsiteY1" fmla="*/ 81776 h 82639"/>
                  <a:gd name="connsiteX2" fmla="*/ 59020 w 59037"/>
                  <a:gd name="connsiteY2" fmla="*/ 68079 h 82639"/>
                  <a:gd name="connsiteX3" fmla="*/ 57376 w 59037"/>
                  <a:gd name="connsiteY3" fmla="*/ 68079 h 82639"/>
                  <a:gd name="connsiteX4" fmla="*/ 20803 w 59037"/>
                  <a:gd name="connsiteY4" fmla="*/ 64106 h 82639"/>
                  <a:gd name="connsiteX5" fmla="*/ 29296 w 59037"/>
                  <a:gd name="connsiteY5" fmla="*/ 53148 h 82639"/>
                  <a:gd name="connsiteX6" fmla="*/ 40939 w 59037"/>
                  <a:gd name="connsiteY6" fmla="*/ 7672 h 82639"/>
                  <a:gd name="connsiteX7" fmla="*/ 24091 w 59037"/>
                  <a:gd name="connsiteY7" fmla="*/ 138 h 82639"/>
                  <a:gd name="connsiteX8" fmla="*/ -17 w 59037"/>
                  <a:gd name="connsiteY8" fmla="*/ 28492 h 82639"/>
                  <a:gd name="connsiteX9" fmla="*/ 13681 w 59037"/>
                  <a:gd name="connsiteY9" fmla="*/ 33423 h 82639"/>
                  <a:gd name="connsiteX10" fmla="*/ 27378 w 59037"/>
                  <a:gd name="connsiteY10" fmla="*/ 14110 h 82639"/>
                  <a:gd name="connsiteX11" fmla="*/ 30940 w 59037"/>
                  <a:gd name="connsiteY11" fmla="*/ 16712 h 82639"/>
                  <a:gd name="connsiteX12" fmla="*/ 19571 w 59037"/>
                  <a:gd name="connsiteY12" fmla="*/ 44108 h 82639"/>
                  <a:gd name="connsiteX13" fmla="*/ 7243 w 59037"/>
                  <a:gd name="connsiteY13" fmla="*/ 65202 h 82639"/>
                  <a:gd name="connsiteX14" fmla="*/ 11078 w 59037"/>
                  <a:gd name="connsiteY14" fmla="*/ 74106 h 82639"/>
                  <a:gd name="connsiteX15" fmla="*/ 52993 w 59037"/>
                  <a:gd name="connsiteY15" fmla="*/ 82598 h 82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037" h="82639">
                    <a:moveTo>
                      <a:pt x="57376" y="81776"/>
                    </a:moveTo>
                    <a:lnTo>
                      <a:pt x="59020" y="81776"/>
                    </a:lnTo>
                    <a:lnTo>
                      <a:pt x="59020" y="68079"/>
                    </a:lnTo>
                    <a:lnTo>
                      <a:pt x="57376" y="68079"/>
                    </a:lnTo>
                    <a:cubicBezTo>
                      <a:pt x="45048" y="69668"/>
                      <a:pt x="32515" y="68298"/>
                      <a:pt x="20803" y="64106"/>
                    </a:cubicBezTo>
                    <a:cubicBezTo>
                      <a:pt x="23255" y="60175"/>
                      <a:pt x="26105" y="56504"/>
                      <a:pt x="29296" y="53148"/>
                    </a:cubicBezTo>
                    <a:cubicBezTo>
                      <a:pt x="39295" y="41642"/>
                      <a:pt x="54500" y="24246"/>
                      <a:pt x="40939" y="7672"/>
                    </a:cubicBezTo>
                    <a:cubicBezTo>
                      <a:pt x="37254" y="2111"/>
                      <a:pt x="30693" y="-821"/>
                      <a:pt x="24091" y="138"/>
                    </a:cubicBezTo>
                    <a:cubicBezTo>
                      <a:pt x="10393" y="2467"/>
                      <a:pt x="1490" y="24109"/>
                      <a:pt x="-17" y="28492"/>
                    </a:cubicBezTo>
                    <a:lnTo>
                      <a:pt x="13681" y="33423"/>
                    </a:lnTo>
                    <a:cubicBezTo>
                      <a:pt x="16831" y="24794"/>
                      <a:pt x="23132" y="14795"/>
                      <a:pt x="27378" y="14110"/>
                    </a:cubicBezTo>
                    <a:cubicBezTo>
                      <a:pt x="28337" y="14110"/>
                      <a:pt x="29844" y="15343"/>
                      <a:pt x="30940" y="16712"/>
                    </a:cubicBezTo>
                    <a:cubicBezTo>
                      <a:pt x="36008" y="22876"/>
                      <a:pt x="30940" y="30410"/>
                      <a:pt x="19571" y="44108"/>
                    </a:cubicBezTo>
                    <a:cubicBezTo>
                      <a:pt x="13215" y="49560"/>
                      <a:pt x="8873" y="56984"/>
                      <a:pt x="7243" y="65202"/>
                    </a:cubicBezTo>
                    <a:cubicBezTo>
                      <a:pt x="7284" y="68558"/>
                      <a:pt x="8667" y="71764"/>
                      <a:pt x="11078" y="74106"/>
                    </a:cubicBezTo>
                    <a:cubicBezTo>
                      <a:pt x="16968" y="79859"/>
                      <a:pt x="30118" y="82598"/>
                      <a:pt x="52993" y="825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9874C5B2-6BDF-41BE-905B-BC95B2A801EE}"/>
                  </a:ext>
                </a:extLst>
              </p:cNvPr>
              <p:cNvSpPr/>
              <p:nvPr/>
            </p:nvSpPr>
            <p:spPr>
              <a:xfrm>
                <a:off x="11783574" y="3173322"/>
                <a:ext cx="88470" cy="123964"/>
              </a:xfrm>
              <a:custGeom>
                <a:avLst/>
                <a:gdLst>
                  <a:gd name="connsiteX0" fmla="*/ 6147 w 88470"/>
                  <a:gd name="connsiteY0" fmla="*/ 107211 h 123964"/>
                  <a:gd name="connsiteX1" fmla="*/ 13681 w 88470"/>
                  <a:gd name="connsiteY1" fmla="*/ 101047 h 123964"/>
                  <a:gd name="connsiteX2" fmla="*/ 54774 w 88470"/>
                  <a:gd name="connsiteY2" fmla="*/ 25573 h 123964"/>
                  <a:gd name="connsiteX3" fmla="*/ 63677 w 88470"/>
                  <a:gd name="connsiteY3" fmla="*/ 28998 h 123964"/>
                  <a:gd name="connsiteX4" fmla="*/ 73403 w 88470"/>
                  <a:gd name="connsiteY4" fmla="*/ 114060 h 123964"/>
                  <a:gd name="connsiteX5" fmla="*/ 73403 w 88470"/>
                  <a:gd name="connsiteY5" fmla="*/ 123923 h 123964"/>
                  <a:gd name="connsiteX6" fmla="*/ 87101 w 88470"/>
                  <a:gd name="connsiteY6" fmla="*/ 123923 h 123964"/>
                  <a:gd name="connsiteX7" fmla="*/ 87101 w 88470"/>
                  <a:gd name="connsiteY7" fmla="*/ 115019 h 123964"/>
                  <a:gd name="connsiteX8" fmla="*/ 73403 w 88470"/>
                  <a:gd name="connsiteY8" fmla="*/ 19135 h 123964"/>
                  <a:gd name="connsiteX9" fmla="*/ 53815 w 88470"/>
                  <a:gd name="connsiteY9" fmla="*/ 11327 h 123964"/>
                  <a:gd name="connsiteX10" fmla="*/ 14503 w 88470"/>
                  <a:gd name="connsiteY10" fmla="*/ 45024 h 123964"/>
                  <a:gd name="connsiteX11" fmla="*/ 15324 w 88470"/>
                  <a:gd name="connsiteY11" fmla="*/ -42 h 123964"/>
                  <a:gd name="connsiteX12" fmla="*/ 1627 w 88470"/>
                  <a:gd name="connsiteY12" fmla="*/ -42 h 123964"/>
                  <a:gd name="connsiteX13" fmla="*/ -17 w 88470"/>
                  <a:gd name="connsiteY13" fmla="*/ 100226 h 123964"/>
                  <a:gd name="connsiteX14" fmla="*/ 6147 w 88470"/>
                  <a:gd name="connsiteY14" fmla="*/ 107211 h 123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470" h="123964">
                    <a:moveTo>
                      <a:pt x="6147" y="107211"/>
                    </a:moveTo>
                    <a:cubicBezTo>
                      <a:pt x="9887" y="107458"/>
                      <a:pt x="13188" y="104759"/>
                      <a:pt x="13681" y="101047"/>
                    </a:cubicBezTo>
                    <a:cubicBezTo>
                      <a:pt x="16283" y="80364"/>
                      <a:pt x="28748" y="26806"/>
                      <a:pt x="54774" y="25573"/>
                    </a:cubicBezTo>
                    <a:cubicBezTo>
                      <a:pt x="58116" y="25272"/>
                      <a:pt x="61404" y="26546"/>
                      <a:pt x="63677" y="28998"/>
                    </a:cubicBezTo>
                    <a:cubicBezTo>
                      <a:pt x="78060" y="43654"/>
                      <a:pt x="74636" y="94883"/>
                      <a:pt x="73403" y="114060"/>
                    </a:cubicBezTo>
                    <a:cubicBezTo>
                      <a:pt x="73403" y="118580"/>
                      <a:pt x="73403" y="122005"/>
                      <a:pt x="73403" y="123923"/>
                    </a:cubicBezTo>
                    <a:lnTo>
                      <a:pt x="87101" y="123923"/>
                    </a:lnTo>
                    <a:cubicBezTo>
                      <a:pt x="87101" y="122142"/>
                      <a:pt x="87101" y="118991"/>
                      <a:pt x="87101" y="115019"/>
                    </a:cubicBezTo>
                    <a:cubicBezTo>
                      <a:pt x="88744" y="90089"/>
                      <a:pt x="92169" y="38312"/>
                      <a:pt x="73403" y="19135"/>
                    </a:cubicBezTo>
                    <a:cubicBezTo>
                      <a:pt x="68335" y="13793"/>
                      <a:pt x="61171" y="10944"/>
                      <a:pt x="53815" y="11327"/>
                    </a:cubicBezTo>
                    <a:cubicBezTo>
                      <a:pt x="35323" y="12286"/>
                      <a:pt x="22858" y="27491"/>
                      <a:pt x="14503" y="45024"/>
                    </a:cubicBezTo>
                    <a:lnTo>
                      <a:pt x="15324" y="-42"/>
                    </a:lnTo>
                    <a:lnTo>
                      <a:pt x="1627" y="-42"/>
                    </a:lnTo>
                    <a:lnTo>
                      <a:pt x="-17" y="100226"/>
                    </a:lnTo>
                    <a:cubicBezTo>
                      <a:pt x="-44" y="103787"/>
                      <a:pt x="2613" y="106787"/>
                      <a:pt x="6147" y="107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20DA05B6-42DB-4CCD-A337-8259BD57D9DD}"/>
                  </a:ext>
                </a:extLst>
              </p:cNvPr>
              <p:cNvSpPr/>
              <p:nvPr/>
            </p:nvSpPr>
            <p:spPr>
              <a:xfrm>
                <a:off x="11977123" y="3195238"/>
                <a:ext cx="46024" cy="62872"/>
              </a:xfrm>
              <a:custGeom>
                <a:avLst/>
                <a:gdLst>
                  <a:gd name="connsiteX0" fmla="*/ 18492 w 46024"/>
                  <a:gd name="connsiteY0" fmla="*/ 62872 h 62872"/>
                  <a:gd name="connsiteX1" fmla="*/ 32601 w 46024"/>
                  <a:gd name="connsiteY1" fmla="*/ 62872 h 62872"/>
                  <a:gd name="connsiteX2" fmla="*/ 32601 w 46024"/>
                  <a:gd name="connsiteY2" fmla="*/ 32601 h 62872"/>
                  <a:gd name="connsiteX3" fmla="*/ 46024 w 46024"/>
                  <a:gd name="connsiteY3" fmla="*/ 32601 h 62872"/>
                  <a:gd name="connsiteX4" fmla="*/ 46024 w 46024"/>
                  <a:gd name="connsiteY4" fmla="*/ 18355 h 62872"/>
                  <a:gd name="connsiteX5" fmla="*/ 32601 w 46024"/>
                  <a:gd name="connsiteY5" fmla="*/ 18355 h 62872"/>
                  <a:gd name="connsiteX6" fmla="*/ 32601 w 46024"/>
                  <a:gd name="connsiteY6" fmla="*/ 0 h 62872"/>
                  <a:gd name="connsiteX7" fmla="*/ 18492 w 46024"/>
                  <a:gd name="connsiteY7" fmla="*/ 0 h 62872"/>
                  <a:gd name="connsiteX8" fmla="*/ 18492 w 46024"/>
                  <a:gd name="connsiteY8" fmla="*/ 18355 h 62872"/>
                  <a:gd name="connsiteX9" fmla="*/ 0 w 46024"/>
                  <a:gd name="connsiteY9" fmla="*/ 18355 h 62872"/>
                  <a:gd name="connsiteX10" fmla="*/ 0 w 46024"/>
                  <a:gd name="connsiteY10" fmla="*/ 32601 h 62872"/>
                  <a:gd name="connsiteX11" fmla="*/ 18492 w 46024"/>
                  <a:gd name="connsiteY11" fmla="*/ 32601 h 62872"/>
                  <a:gd name="connsiteX12" fmla="*/ 18492 w 46024"/>
                  <a:gd name="connsiteY12" fmla="*/ 62872 h 62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6024" h="62872">
                    <a:moveTo>
                      <a:pt x="18492" y="62872"/>
                    </a:moveTo>
                    <a:lnTo>
                      <a:pt x="32601" y="62872"/>
                    </a:lnTo>
                    <a:lnTo>
                      <a:pt x="32601" y="32601"/>
                    </a:lnTo>
                    <a:lnTo>
                      <a:pt x="46024" y="32601"/>
                    </a:lnTo>
                    <a:lnTo>
                      <a:pt x="46024" y="18355"/>
                    </a:lnTo>
                    <a:lnTo>
                      <a:pt x="32601" y="18355"/>
                    </a:lnTo>
                    <a:lnTo>
                      <a:pt x="32601" y="0"/>
                    </a:lnTo>
                    <a:lnTo>
                      <a:pt x="18492" y="0"/>
                    </a:lnTo>
                    <a:lnTo>
                      <a:pt x="18492" y="18355"/>
                    </a:lnTo>
                    <a:lnTo>
                      <a:pt x="0" y="18355"/>
                    </a:lnTo>
                    <a:lnTo>
                      <a:pt x="0" y="32601"/>
                    </a:lnTo>
                    <a:lnTo>
                      <a:pt x="18492" y="32601"/>
                    </a:lnTo>
                    <a:lnTo>
                      <a:pt x="18492" y="628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81E279DC-115A-40AD-A8B7-5BC2C4165887}"/>
                  </a:ext>
                </a:extLst>
              </p:cNvPr>
              <p:cNvSpPr/>
              <p:nvPr/>
            </p:nvSpPr>
            <p:spPr>
              <a:xfrm>
                <a:off x="12062747" y="3173129"/>
                <a:ext cx="100801" cy="104039"/>
              </a:xfrm>
              <a:custGeom>
                <a:avLst/>
                <a:gdLst>
                  <a:gd name="connsiteX0" fmla="*/ 7914 w 100801"/>
                  <a:gd name="connsiteY0" fmla="*/ 103980 h 104039"/>
                  <a:gd name="connsiteX1" fmla="*/ 7914 w 100801"/>
                  <a:gd name="connsiteY1" fmla="*/ 103980 h 104039"/>
                  <a:gd name="connsiteX2" fmla="*/ 14626 w 100801"/>
                  <a:gd name="connsiteY2" fmla="*/ 96857 h 104039"/>
                  <a:gd name="connsiteX3" fmla="*/ 14626 w 100801"/>
                  <a:gd name="connsiteY3" fmla="*/ 89050 h 104039"/>
                  <a:gd name="connsiteX4" fmla="*/ 38049 w 100801"/>
                  <a:gd name="connsiteY4" fmla="*/ 39053 h 104039"/>
                  <a:gd name="connsiteX5" fmla="*/ 74485 w 100801"/>
                  <a:gd name="connsiteY5" fmla="*/ 14671 h 104039"/>
                  <a:gd name="connsiteX6" fmla="*/ 82018 w 100801"/>
                  <a:gd name="connsiteY6" fmla="*/ 33163 h 104039"/>
                  <a:gd name="connsiteX7" fmla="*/ 87087 w 100801"/>
                  <a:gd name="connsiteY7" fmla="*/ 101651 h 104039"/>
                  <a:gd name="connsiteX8" fmla="*/ 100784 w 100801"/>
                  <a:gd name="connsiteY8" fmla="*/ 101651 h 104039"/>
                  <a:gd name="connsiteX9" fmla="*/ 95579 w 100801"/>
                  <a:gd name="connsiteY9" fmla="*/ 31108 h 104039"/>
                  <a:gd name="connsiteX10" fmla="*/ 78457 w 100801"/>
                  <a:gd name="connsiteY10" fmla="*/ 973 h 104039"/>
                  <a:gd name="connsiteX11" fmla="*/ 27502 w 100801"/>
                  <a:gd name="connsiteY11" fmla="*/ 28369 h 104039"/>
                  <a:gd name="connsiteX12" fmla="*/ 13804 w 100801"/>
                  <a:gd name="connsiteY12" fmla="*/ 45080 h 104039"/>
                  <a:gd name="connsiteX13" fmla="*/ 13804 w 100801"/>
                  <a:gd name="connsiteY13" fmla="*/ 7959 h 104039"/>
                  <a:gd name="connsiteX14" fmla="*/ 106 w 100801"/>
                  <a:gd name="connsiteY14" fmla="*/ 7959 h 104039"/>
                  <a:gd name="connsiteX15" fmla="*/ 106 w 100801"/>
                  <a:gd name="connsiteY15" fmla="*/ 88502 h 104039"/>
                  <a:gd name="connsiteX16" fmla="*/ 106 w 100801"/>
                  <a:gd name="connsiteY16" fmla="*/ 96994 h 104039"/>
                  <a:gd name="connsiteX17" fmla="*/ 7613 w 100801"/>
                  <a:gd name="connsiteY17" fmla="*/ 103994 h 104039"/>
                  <a:gd name="connsiteX18" fmla="*/ 7914 w 100801"/>
                  <a:gd name="connsiteY18" fmla="*/ 103980 h 104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0801" h="104039">
                    <a:moveTo>
                      <a:pt x="7914" y="103980"/>
                    </a:moveTo>
                    <a:lnTo>
                      <a:pt x="7914" y="103980"/>
                    </a:lnTo>
                    <a:cubicBezTo>
                      <a:pt x="11681" y="103761"/>
                      <a:pt x="14626" y="100638"/>
                      <a:pt x="14626" y="96857"/>
                    </a:cubicBezTo>
                    <a:lnTo>
                      <a:pt x="14626" y="89050"/>
                    </a:lnTo>
                    <a:cubicBezTo>
                      <a:pt x="16077" y="70078"/>
                      <a:pt x="24406" y="52299"/>
                      <a:pt x="38049" y="39053"/>
                    </a:cubicBezTo>
                    <a:cubicBezTo>
                      <a:pt x="61883" y="15219"/>
                      <a:pt x="71060" y="13575"/>
                      <a:pt x="74485" y="14671"/>
                    </a:cubicBezTo>
                    <a:cubicBezTo>
                      <a:pt x="77909" y="15767"/>
                      <a:pt x="80649" y="22616"/>
                      <a:pt x="82018" y="33163"/>
                    </a:cubicBezTo>
                    <a:cubicBezTo>
                      <a:pt x="85059" y="55874"/>
                      <a:pt x="86758" y="78735"/>
                      <a:pt x="87087" y="101651"/>
                    </a:cubicBezTo>
                    <a:lnTo>
                      <a:pt x="100784" y="101651"/>
                    </a:lnTo>
                    <a:cubicBezTo>
                      <a:pt x="100483" y="78050"/>
                      <a:pt x="98743" y="54490"/>
                      <a:pt x="95579" y="31108"/>
                    </a:cubicBezTo>
                    <a:cubicBezTo>
                      <a:pt x="93387" y="13986"/>
                      <a:pt x="87771" y="3713"/>
                      <a:pt x="78457" y="973"/>
                    </a:cubicBezTo>
                    <a:cubicBezTo>
                      <a:pt x="66266" y="-3136"/>
                      <a:pt x="51062" y="5083"/>
                      <a:pt x="27502" y="28369"/>
                    </a:cubicBezTo>
                    <a:cubicBezTo>
                      <a:pt x="22324" y="33410"/>
                      <a:pt x="17735" y="39012"/>
                      <a:pt x="13804" y="45080"/>
                    </a:cubicBezTo>
                    <a:lnTo>
                      <a:pt x="13804" y="7959"/>
                    </a:lnTo>
                    <a:lnTo>
                      <a:pt x="106" y="7959"/>
                    </a:lnTo>
                    <a:lnTo>
                      <a:pt x="106" y="88502"/>
                    </a:lnTo>
                    <a:cubicBezTo>
                      <a:pt x="-58" y="91337"/>
                      <a:pt x="-58" y="94173"/>
                      <a:pt x="106" y="96994"/>
                    </a:cubicBezTo>
                    <a:cubicBezTo>
                      <a:pt x="243" y="101008"/>
                      <a:pt x="3612" y="104131"/>
                      <a:pt x="7613" y="103994"/>
                    </a:cubicBezTo>
                    <a:cubicBezTo>
                      <a:pt x="7708" y="103994"/>
                      <a:pt x="7818" y="103994"/>
                      <a:pt x="7914" y="1039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D8C81705-E775-43E3-B0DB-025D2CAD38B4}"/>
                  </a:ext>
                </a:extLst>
              </p:cNvPr>
              <p:cNvSpPr/>
              <p:nvPr/>
            </p:nvSpPr>
            <p:spPr>
              <a:xfrm>
                <a:off x="12186287" y="3230578"/>
                <a:ext cx="44243" cy="14245"/>
              </a:xfrm>
              <a:custGeom>
                <a:avLst/>
                <a:gdLst>
                  <a:gd name="connsiteX0" fmla="*/ 0 w 44243"/>
                  <a:gd name="connsiteY0" fmla="*/ 0 h 14245"/>
                  <a:gd name="connsiteX1" fmla="*/ 44244 w 44243"/>
                  <a:gd name="connsiteY1" fmla="*/ 0 h 14245"/>
                  <a:gd name="connsiteX2" fmla="*/ 44244 w 44243"/>
                  <a:gd name="connsiteY2" fmla="*/ 14246 h 14245"/>
                  <a:gd name="connsiteX3" fmla="*/ 0 w 44243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43" h="14245">
                    <a:moveTo>
                      <a:pt x="0" y="0"/>
                    </a:moveTo>
                    <a:lnTo>
                      <a:pt x="44244" y="0"/>
                    </a:lnTo>
                    <a:lnTo>
                      <a:pt x="44244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E8C00E38-C87D-45B3-9CCB-64DFC8AD5EE2}"/>
                  </a:ext>
                </a:extLst>
              </p:cNvPr>
              <p:cNvSpPr/>
              <p:nvPr/>
            </p:nvSpPr>
            <p:spPr>
              <a:xfrm>
                <a:off x="12261076" y="3156198"/>
                <a:ext cx="45750" cy="113966"/>
              </a:xfrm>
              <a:custGeom>
                <a:avLst/>
                <a:gdLst>
                  <a:gd name="connsiteX0" fmla="*/ 30803 w 45750"/>
                  <a:gd name="connsiteY0" fmla="*/ 42834 h 113966"/>
                  <a:gd name="connsiteX1" fmla="*/ 32036 w 45750"/>
                  <a:gd name="connsiteY1" fmla="*/ 113925 h 113966"/>
                  <a:gd name="connsiteX2" fmla="*/ 45733 w 45750"/>
                  <a:gd name="connsiteY2" fmla="*/ 113925 h 113966"/>
                  <a:gd name="connsiteX3" fmla="*/ 44090 w 45750"/>
                  <a:gd name="connsiteY3" fmla="*/ 6946 h 113966"/>
                  <a:gd name="connsiteX4" fmla="*/ 36830 w 45750"/>
                  <a:gd name="connsiteY4" fmla="*/ -40 h 113966"/>
                  <a:gd name="connsiteX5" fmla="*/ 30392 w 45750"/>
                  <a:gd name="connsiteY5" fmla="*/ 4343 h 113966"/>
                  <a:gd name="connsiteX6" fmla="*/ 18475 w 45750"/>
                  <a:gd name="connsiteY6" fmla="*/ 35026 h 113966"/>
                  <a:gd name="connsiteX7" fmla="*/ -17 w 45750"/>
                  <a:gd name="connsiteY7" fmla="*/ 59545 h 113966"/>
                  <a:gd name="connsiteX8" fmla="*/ 9434 w 45750"/>
                  <a:gd name="connsiteY8" fmla="*/ 70092 h 113966"/>
                  <a:gd name="connsiteX9" fmla="*/ 30803 w 45750"/>
                  <a:gd name="connsiteY9" fmla="*/ 42834 h 113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750" h="113966">
                    <a:moveTo>
                      <a:pt x="30803" y="42834"/>
                    </a:moveTo>
                    <a:lnTo>
                      <a:pt x="32036" y="113925"/>
                    </a:lnTo>
                    <a:lnTo>
                      <a:pt x="45733" y="113925"/>
                    </a:lnTo>
                    <a:lnTo>
                      <a:pt x="44090" y="6946"/>
                    </a:lnTo>
                    <a:cubicBezTo>
                      <a:pt x="44021" y="3015"/>
                      <a:pt x="40761" y="-122"/>
                      <a:pt x="36830" y="-40"/>
                    </a:cubicBezTo>
                    <a:cubicBezTo>
                      <a:pt x="34008" y="15"/>
                      <a:pt x="31474" y="1727"/>
                      <a:pt x="30392" y="4343"/>
                    </a:cubicBezTo>
                    <a:cubicBezTo>
                      <a:pt x="30392" y="4343"/>
                      <a:pt x="23543" y="21465"/>
                      <a:pt x="18475" y="35026"/>
                    </a:cubicBezTo>
                    <a:cubicBezTo>
                      <a:pt x="13900" y="44286"/>
                      <a:pt x="7626" y="52600"/>
                      <a:pt x="-17" y="59545"/>
                    </a:cubicBezTo>
                    <a:lnTo>
                      <a:pt x="9434" y="70092"/>
                    </a:lnTo>
                    <a:cubicBezTo>
                      <a:pt x="18105" y="62339"/>
                      <a:pt x="25337" y="53107"/>
                      <a:pt x="30803" y="4283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5429122C-26D7-4621-A826-0A73035E5BBB}"/>
                  </a:ext>
                </a:extLst>
              </p:cNvPr>
              <p:cNvSpPr/>
              <p:nvPr/>
            </p:nvSpPr>
            <p:spPr>
              <a:xfrm>
                <a:off x="11884065" y="3092142"/>
                <a:ext cx="77304" cy="92412"/>
              </a:xfrm>
              <a:custGeom>
                <a:avLst/>
                <a:gdLst>
                  <a:gd name="connsiteX0" fmla="*/ 32770 w 77304"/>
                  <a:gd name="connsiteY0" fmla="*/ 92371 h 92412"/>
                  <a:gd name="connsiteX1" fmla="*/ 77288 w 77304"/>
                  <a:gd name="connsiteY1" fmla="*/ 87988 h 92412"/>
                  <a:gd name="connsiteX2" fmla="*/ 74959 w 77304"/>
                  <a:gd name="connsiteY2" fmla="*/ 74290 h 92412"/>
                  <a:gd name="connsiteX3" fmla="*/ 15648 w 77304"/>
                  <a:gd name="connsiteY3" fmla="*/ 76893 h 92412"/>
                  <a:gd name="connsiteX4" fmla="*/ 40167 w 77304"/>
                  <a:gd name="connsiteY4" fmla="*/ 59908 h 92412"/>
                  <a:gd name="connsiteX5" fmla="*/ 65919 w 77304"/>
                  <a:gd name="connsiteY5" fmla="*/ 23335 h 92412"/>
                  <a:gd name="connsiteX6" fmla="*/ 43181 w 77304"/>
                  <a:gd name="connsiteY6" fmla="*/ 48 h 92412"/>
                  <a:gd name="connsiteX7" fmla="*/ 16470 w 77304"/>
                  <a:gd name="connsiteY7" fmla="*/ 15116 h 92412"/>
                  <a:gd name="connsiteX8" fmla="*/ 29209 w 77304"/>
                  <a:gd name="connsiteY8" fmla="*/ 21554 h 92412"/>
                  <a:gd name="connsiteX9" fmla="*/ 41126 w 77304"/>
                  <a:gd name="connsiteY9" fmla="*/ 14294 h 92412"/>
                  <a:gd name="connsiteX10" fmla="*/ 51673 w 77304"/>
                  <a:gd name="connsiteY10" fmla="*/ 27033 h 92412"/>
                  <a:gd name="connsiteX11" fmla="*/ 33181 w 77304"/>
                  <a:gd name="connsiteY11" fmla="*/ 47169 h 92412"/>
                  <a:gd name="connsiteX12" fmla="*/ 3594 w 77304"/>
                  <a:gd name="connsiteY12" fmla="*/ 68400 h 92412"/>
                  <a:gd name="connsiteX13" fmla="*/ 1402 w 77304"/>
                  <a:gd name="connsiteY13" fmla="*/ 83741 h 92412"/>
                  <a:gd name="connsiteX14" fmla="*/ 32770 w 77304"/>
                  <a:gd name="connsiteY14" fmla="*/ 92371 h 92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304" h="92412">
                    <a:moveTo>
                      <a:pt x="32770" y="92371"/>
                    </a:moveTo>
                    <a:cubicBezTo>
                      <a:pt x="47701" y="92029"/>
                      <a:pt x="62576" y="90563"/>
                      <a:pt x="77288" y="87988"/>
                    </a:cubicBezTo>
                    <a:lnTo>
                      <a:pt x="74959" y="74290"/>
                    </a:lnTo>
                    <a:cubicBezTo>
                      <a:pt x="55454" y="78276"/>
                      <a:pt x="35428" y="79153"/>
                      <a:pt x="15648" y="76893"/>
                    </a:cubicBezTo>
                    <a:cubicBezTo>
                      <a:pt x="22524" y="69551"/>
                      <a:pt x="30880" y="63756"/>
                      <a:pt x="40167" y="59908"/>
                    </a:cubicBezTo>
                    <a:cubicBezTo>
                      <a:pt x="53865" y="52785"/>
                      <a:pt x="71535" y="44018"/>
                      <a:pt x="65919" y="23335"/>
                    </a:cubicBezTo>
                    <a:cubicBezTo>
                      <a:pt x="60303" y="2651"/>
                      <a:pt x="48249" y="596"/>
                      <a:pt x="43181" y="48"/>
                    </a:cubicBezTo>
                    <a:cubicBezTo>
                      <a:pt x="32030" y="-856"/>
                      <a:pt x="21470" y="5117"/>
                      <a:pt x="16470" y="15116"/>
                    </a:cubicBezTo>
                    <a:lnTo>
                      <a:pt x="29209" y="21554"/>
                    </a:lnTo>
                    <a:cubicBezTo>
                      <a:pt x="31360" y="16951"/>
                      <a:pt x="36058" y="14089"/>
                      <a:pt x="41126" y="14294"/>
                    </a:cubicBezTo>
                    <a:cubicBezTo>
                      <a:pt x="47564" y="14294"/>
                      <a:pt x="50441" y="22513"/>
                      <a:pt x="51673" y="27033"/>
                    </a:cubicBezTo>
                    <a:cubicBezTo>
                      <a:pt x="54002" y="35389"/>
                      <a:pt x="49755" y="38813"/>
                      <a:pt x="33181" y="47169"/>
                    </a:cubicBezTo>
                    <a:cubicBezTo>
                      <a:pt x="21867" y="51963"/>
                      <a:pt x="11758" y="59223"/>
                      <a:pt x="3594" y="68400"/>
                    </a:cubicBezTo>
                    <a:cubicBezTo>
                      <a:pt x="-241" y="72564"/>
                      <a:pt x="-1104" y="78660"/>
                      <a:pt x="1402" y="83741"/>
                    </a:cubicBezTo>
                    <a:cubicBezTo>
                      <a:pt x="5923" y="90042"/>
                      <a:pt x="17840" y="92371"/>
                      <a:pt x="32770" y="923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930475A7-054D-4612-8FD2-8F98746CA688}"/>
                  </a:ext>
                </a:extLst>
              </p:cNvPr>
              <p:cNvSpPr/>
              <p:nvPr/>
            </p:nvSpPr>
            <p:spPr>
              <a:xfrm>
                <a:off x="12416545" y="3021962"/>
                <a:ext cx="94103" cy="126429"/>
              </a:xfrm>
              <a:custGeom>
                <a:avLst/>
                <a:gdLst>
                  <a:gd name="connsiteX0" fmla="*/ 49431 w 94103"/>
                  <a:gd name="connsiteY0" fmla="*/ 41599 h 126429"/>
                  <a:gd name="connsiteX1" fmla="*/ 30118 w 94103"/>
                  <a:gd name="connsiteY1" fmla="*/ 43517 h 126429"/>
                  <a:gd name="connsiteX2" fmla="*/ 36829 w 94103"/>
                  <a:gd name="connsiteY2" fmla="*/ 24751 h 126429"/>
                  <a:gd name="connsiteX3" fmla="*/ 94086 w 94103"/>
                  <a:gd name="connsiteY3" fmla="*/ 13656 h 126429"/>
                  <a:gd name="connsiteX4" fmla="*/ 91346 w 94103"/>
                  <a:gd name="connsiteY4" fmla="*/ -42 h 126429"/>
                  <a:gd name="connsiteX5" fmla="*/ 30118 w 94103"/>
                  <a:gd name="connsiteY5" fmla="*/ 11875 h 126429"/>
                  <a:gd name="connsiteX6" fmla="*/ 24776 w 94103"/>
                  <a:gd name="connsiteY6" fmla="*/ 16396 h 126429"/>
                  <a:gd name="connsiteX7" fmla="*/ 9571 w 94103"/>
                  <a:gd name="connsiteY7" fmla="*/ 58859 h 126429"/>
                  <a:gd name="connsiteX8" fmla="*/ 12311 w 94103"/>
                  <a:gd name="connsiteY8" fmla="*/ 67214 h 126429"/>
                  <a:gd name="connsiteX9" fmla="*/ 21077 w 94103"/>
                  <a:gd name="connsiteY9" fmla="*/ 67214 h 126429"/>
                  <a:gd name="connsiteX10" fmla="*/ 45185 w 94103"/>
                  <a:gd name="connsiteY10" fmla="*/ 56256 h 126429"/>
                  <a:gd name="connsiteX11" fmla="*/ 53404 w 94103"/>
                  <a:gd name="connsiteY11" fmla="*/ 69954 h 126429"/>
                  <a:gd name="connsiteX12" fmla="*/ 37104 w 94103"/>
                  <a:gd name="connsiteY12" fmla="*/ 112006 h 126429"/>
                  <a:gd name="connsiteX13" fmla="*/ 12037 w 94103"/>
                  <a:gd name="connsiteY13" fmla="*/ 98308 h 126429"/>
                  <a:gd name="connsiteX14" fmla="*/ -17 w 94103"/>
                  <a:gd name="connsiteY14" fmla="*/ 105705 h 126429"/>
                  <a:gd name="connsiteX15" fmla="*/ 31898 w 94103"/>
                  <a:gd name="connsiteY15" fmla="*/ 126388 h 126429"/>
                  <a:gd name="connsiteX16" fmla="*/ 42994 w 94103"/>
                  <a:gd name="connsiteY16" fmla="*/ 124197 h 126429"/>
                  <a:gd name="connsiteX17" fmla="*/ 68061 w 94103"/>
                  <a:gd name="connsiteY17" fmla="*/ 66118 h 126429"/>
                  <a:gd name="connsiteX18" fmla="*/ 49431 w 94103"/>
                  <a:gd name="connsiteY18" fmla="*/ 41599 h 126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4103" h="126429">
                    <a:moveTo>
                      <a:pt x="49431" y="41599"/>
                    </a:moveTo>
                    <a:cubicBezTo>
                      <a:pt x="42966" y="39956"/>
                      <a:pt x="36131" y="40641"/>
                      <a:pt x="30118" y="43517"/>
                    </a:cubicBezTo>
                    <a:lnTo>
                      <a:pt x="36829" y="24751"/>
                    </a:lnTo>
                    <a:lnTo>
                      <a:pt x="94086" y="13656"/>
                    </a:lnTo>
                    <a:lnTo>
                      <a:pt x="91346" y="-42"/>
                    </a:lnTo>
                    <a:lnTo>
                      <a:pt x="30118" y="11875"/>
                    </a:lnTo>
                    <a:cubicBezTo>
                      <a:pt x="27666" y="12341"/>
                      <a:pt x="25639" y="14053"/>
                      <a:pt x="24776" y="16396"/>
                    </a:cubicBezTo>
                    <a:lnTo>
                      <a:pt x="9571" y="58859"/>
                    </a:lnTo>
                    <a:cubicBezTo>
                      <a:pt x="8393" y="61940"/>
                      <a:pt x="9544" y="65420"/>
                      <a:pt x="12311" y="67214"/>
                    </a:cubicBezTo>
                    <a:cubicBezTo>
                      <a:pt x="14872" y="69282"/>
                      <a:pt x="18516" y="69282"/>
                      <a:pt x="21077" y="67214"/>
                    </a:cubicBezTo>
                    <a:cubicBezTo>
                      <a:pt x="25871" y="62557"/>
                      <a:pt x="38063" y="53516"/>
                      <a:pt x="45185" y="56256"/>
                    </a:cubicBezTo>
                    <a:cubicBezTo>
                      <a:pt x="49842" y="57626"/>
                      <a:pt x="52308" y="64612"/>
                      <a:pt x="53404" y="69954"/>
                    </a:cubicBezTo>
                    <a:cubicBezTo>
                      <a:pt x="58130" y="86048"/>
                      <a:pt x="51445" y="103308"/>
                      <a:pt x="37104" y="112006"/>
                    </a:cubicBezTo>
                    <a:cubicBezTo>
                      <a:pt x="28200" y="115430"/>
                      <a:pt x="19296" y="110773"/>
                      <a:pt x="12037" y="98308"/>
                    </a:cubicBezTo>
                    <a:lnTo>
                      <a:pt x="-17" y="105705"/>
                    </a:lnTo>
                    <a:cubicBezTo>
                      <a:pt x="6147" y="117813"/>
                      <a:pt x="18324" y="125703"/>
                      <a:pt x="31898" y="126388"/>
                    </a:cubicBezTo>
                    <a:cubicBezTo>
                      <a:pt x="35707" y="126388"/>
                      <a:pt x="39473" y="125649"/>
                      <a:pt x="42994" y="124197"/>
                    </a:cubicBezTo>
                    <a:cubicBezTo>
                      <a:pt x="63924" y="113101"/>
                      <a:pt x="74348" y="88966"/>
                      <a:pt x="68061" y="66118"/>
                    </a:cubicBezTo>
                    <a:cubicBezTo>
                      <a:pt x="66964" y="55092"/>
                      <a:pt x="59759" y="45613"/>
                      <a:pt x="49431" y="4159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0F6CC00D-B026-4073-B964-371C1157E204}"/>
                  </a:ext>
                </a:extLst>
              </p:cNvPr>
              <p:cNvSpPr/>
              <p:nvPr/>
            </p:nvSpPr>
            <p:spPr>
              <a:xfrm>
                <a:off x="11745768" y="3337695"/>
                <a:ext cx="598726" cy="14245"/>
              </a:xfrm>
              <a:custGeom>
                <a:avLst/>
                <a:gdLst>
                  <a:gd name="connsiteX0" fmla="*/ 0 w 598726"/>
                  <a:gd name="connsiteY0" fmla="*/ 0 h 14245"/>
                  <a:gd name="connsiteX1" fmla="*/ 598727 w 598726"/>
                  <a:gd name="connsiteY1" fmla="*/ 0 h 14245"/>
                  <a:gd name="connsiteX2" fmla="*/ 598727 w 598726"/>
                  <a:gd name="connsiteY2" fmla="*/ 14246 h 14245"/>
                  <a:gd name="connsiteX3" fmla="*/ 0 w 598726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8726" h="14245">
                    <a:moveTo>
                      <a:pt x="0" y="0"/>
                    </a:moveTo>
                    <a:lnTo>
                      <a:pt x="598727" y="0"/>
                    </a:lnTo>
                    <a:lnTo>
                      <a:pt x="59872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77AC8559-E3AF-4C4E-BB35-7FA9AD4BB698}"/>
                  </a:ext>
                </a:extLst>
              </p:cNvPr>
              <p:cNvSpPr/>
              <p:nvPr/>
            </p:nvSpPr>
            <p:spPr>
              <a:xfrm>
                <a:off x="11893840" y="3492205"/>
                <a:ext cx="93418" cy="14245"/>
              </a:xfrm>
              <a:custGeom>
                <a:avLst/>
                <a:gdLst>
                  <a:gd name="connsiteX0" fmla="*/ 0 w 93418"/>
                  <a:gd name="connsiteY0" fmla="*/ 0 h 14245"/>
                  <a:gd name="connsiteX1" fmla="*/ 93418 w 93418"/>
                  <a:gd name="connsiteY1" fmla="*/ 0 h 14245"/>
                  <a:gd name="connsiteX2" fmla="*/ 93418 w 93418"/>
                  <a:gd name="connsiteY2" fmla="*/ 14245 h 14245"/>
                  <a:gd name="connsiteX3" fmla="*/ 0 w 93418"/>
                  <a:gd name="connsiteY3" fmla="*/ 14245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4245">
                    <a:moveTo>
                      <a:pt x="0" y="0"/>
                    </a:moveTo>
                    <a:lnTo>
                      <a:pt x="93418" y="0"/>
                    </a:lnTo>
                    <a:lnTo>
                      <a:pt x="93418" y="14245"/>
                    </a:lnTo>
                    <a:lnTo>
                      <a:pt x="0" y="14245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D8894E48-0258-4B32-9255-C9CA8F5A9F69}"/>
                  </a:ext>
                </a:extLst>
              </p:cNvPr>
              <p:cNvSpPr/>
              <p:nvPr/>
            </p:nvSpPr>
            <p:spPr>
              <a:xfrm>
                <a:off x="12004184" y="3434224"/>
                <a:ext cx="70055" cy="107840"/>
              </a:xfrm>
              <a:custGeom>
                <a:avLst/>
                <a:gdLst>
                  <a:gd name="connsiteX0" fmla="*/ 54286 w 70055"/>
                  <a:gd name="connsiteY0" fmla="*/ 18764 h 107840"/>
                  <a:gd name="connsiteX1" fmla="*/ 40589 w 70055"/>
                  <a:gd name="connsiteY1" fmla="*/ -2 h 107840"/>
                  <a:gd name="connsiteX2" fmla="*/ 14426 w 70055"/>
                  <a:gd name="connsiteY2" fmla="*/ 30270 h 107840"/>
                  <a:gd name="connsiteX3" fmla="*/ 28124 w 70055"/>
                  <a:gd name="connsiteY3" fmla="*/ 35475 h 107840"/>
                  <a:gd name="connsiteX4" fmla="*/ 38808 w 70055"/>
                  <a:gd name="connsiteY4" fmla="*/ 15750 h 107840"/>
                  <a:gd name="connsiteX5" fmla="*/ 40178 w 70055"/>
                  <a:gd name="connsiteY5" fmla="*/ 21229 h 107840"/>
                  <a:gd name="connsiteX6" fmla="*/ 8262 w 70055"/>
                  <a:gd name="connsiteY6" fmla="*/ 76020 h 107840"/>
                  <a:gd name="connsiteX7" fmla="*/ 4290 w 70055"/>
                  <a:gd name="connsiteY7" fmla="*/ 78897 h 107840"/>
                  <a:gd name="connsiteX8" fmla="*/ 317 w 70055"/>
                  <a:gd name="connsiteY8" fmla="*/ 89307 h 107840"/>
                  <a:gd name="connsiteX9" fmla="*/ 68806 w 70055"/>
                  <a:gd name="connsiteY9" fmla="*/ 107799 h 107840"/>
                  <a:gd name="connsiteX10" fmla="*/ 70039 w 70055"/>
                  <a:gd name="connsiteY10" fmla="*/ 94101 h 107840"/>
                  <a:gd name="connsiteX11" fmla="*/ 18672 w 70055"/>
                  <a:gd name="connsiteY11" fmla="*/ 86293 h 107840"/>
                  <a:gd name="connsiteX12" fmla="*/ 54286 w 70055"/>
                  <a:gd name="connsiteY12" fmla="*/ 18764 h 10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055" h="107840">
                    <a:moveTo>
                      <a:pt x="54286" y="18764"/>
                    </a:moveTo>
                    <a:cubicBezTo>
                      <a:pt x="53464" y="13833"/>
                      <a:pt x="51136" y="957"/>
                      <a:pt x="40589" y="-2"/>
                    </a:cubicBezTo>
                    <a:cubicBezTo>
                      <a:pt x="30041" y="-961"/>
                      <a:pt x="20179" y="15750"/>
                      <a:pt x="14426" y="30270"/>
                    </a:cubicBezTo>
                    <a:lnTo>
                      <a:pt x="28124" y="35475"/>
                    </a:lnTo>
                    <a:cubicBezTo>
                      <a:pt x="30822" y="28462"/>
                      <a:pt x="34411" y="21832"/>
                      <a:pt x="38808" y="15750"/>
                    </a:cubicBezTo>
                    <a:cubicBezTo>
                      <a:pt x="39411" y="17531"/>
                      <a:pt x="39876" y="19366"/>
                      <a:pt x="40178" y="21229"/>
                    </a:cubicBezTo>
                    <a:cubicBezTo>
                      <a:pt x="45246" y="48625"/>
                      <a:pt x="22097" y="65884"/>
                      <a:pt x="8262" y="76020"/>
                    </a:cubicBezTo>
                    <a:lnTo>
                      <a:pt x="4290" y="78897"/>
                    </a:lnTo>
                    <a:cubicBezTo>
                      <a:pt x="838" y="81129"/>
                      <a:pt x="-765" y="85348"/>
                      <a:pt x="317" y="89307"/>
                    </a:cubicBezTo>
                    <a:cubicBezTo>
                      <a:pt x="1550" y="93553"/>
                      <a:pt x="4016" y="102183"/>
                      <a:pt x="68806" y="107799"/>
                    </a:cubicBezTo>
                    <a:lnTo>
                      <a:pt x="70039" y="94101"/>
                    </a:lnTo>
                    <a:cubicBezTo>
                      <a:pt x="52752" y="92773"/>
                      <a:pt x="35575" y="90170"/>
                      <a:pt x="18672" y="86293"/>
                    </a:cubicBezTo>
                    <a:cubicBezTo>
                      <a:pt x="34151" y="74651"/>
                      <a:pt x="60724" y="53419"/>
                      <a:pt x="54286" y="187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C86070AC-AAF0-4B42-BA8A-997372670895}"/>
                  </a:ext>
                </a:extLst>
              </p:cNvPr>
              <p:cNvSpPr/>
              <p:nvPr/>
            </p:nvSpPr>
            <p:spPr>
              <a:xfrm>
                <a:off x="12099163" y="3436866"/>
                <a:ext cx="122053" cy="107937"/>
              </a:xfrm>
              <a:custGeom>
                <a:avLst/>
                <a:gdLst>
                  <a:gd name="connsiteX0" fmla="*/ 71218 w 122053"/>
                  <a:gd name="connsiteY0" fmla="*/ 91596 h 107937"/>
                  <a:gd name="connsiteX1" fmla="*/ 66834 w 122053"/>
                  <a:gd name="connsiteY1" fmla="*/ 93651 h 107937"/>
                  <a:gd name="connsiteX2" fmla="*/ 68752 w 122053"/>
                  <a:gd name="connsiteY2" fmla="*/ 56667 h 107937"/>
                  <a:gd name="connsiteX3" fmla="*/ 72176 w 122053"/>
                  <a:gd name="connsiteY3" fmla="*/ 20505 h 107937"/>
                  <a:gd name="connsiteX4" fmla="*/ 64232 w 122053"/>
                  <a:gd name="connsiteY4" fmla="*/ 6807 h 107937"/>
                  <a:gd name="connsiteX5" fmla="*/ 23139 w 122053"/>
                  <a:gd name="connsiteY5" fmla="*/ 51051 h 107937"/>
                  <a:gd name="connsiteX6" fmla="*/ 33138 w 122053"/>
                  <a:gd name="connsiteY6" fmla="*/ 2835 h 107937"/>
                  <a:gd name="connsiteX7" fmla="*/ 19440 w 122053"/>
                  <a:gd name="connsiteY7" fmla="*/ -42 h 107937"/>
                  <a:gd name="connsiteX8" fmla="*/ 127 w 122053"/>
                  <a:gd name="connsiteY8" fmla="*/ 93240 h 107937"/>
                  <a:gd name="connsiteX9" fmla="*/ 4647 w 122053"/>
                  <a:gd name="connsiteY9" fmla="*/ 101458 h 107937"/>
                  <a:gd name="connsiteX10" fmla="*/ 13413 w 122053"/>
                  <a:gd name="connsiteY10" fmla="*/ 98034 h 107937"/>
                  <a:gd name="connsiteX11" fmla="*/ 57794 w 122053"/>
                  <a:gd name="connsiteY11" fmla="*/ 25710 h 107937"/>
                  <a:gd name="connsiteX12" fmla="*/ 54643 w 122053"/>
                  <a:gd name="connsiteY12" fmla="*/ 54886 h 107937"/>
                  <a:gd name="connsiteX13" fmla="*/ 58889 w 122053"/>
                  <a:gd name="connsiteY13" fmla="*/ 105568 h 107937"/>
                  <a:gd name="connsiteX14" fmla="*/ 66286 w 122053"/>
                  <a:gd name="connsiteY14" fmla="*/ 107896 h 107937"/>
                  <a:gd name="connsiteX15" fmla="*/ 78067 w 122053"/>
                  <a:gd name="connsiteY15" fmla="*/ 104198 h 107937"/>
                  <a:gd name="connsiteX16" fmla="*/ 122036 w 122053"/>
                  <a:gd name="connsiteY16" fmla="*/ 70228 h 107937"/>
                  <a:gd name="connsiteX17" fmla="*/ 110941 w 122053"/>
                  <a:gd name="connsiteY17" fmla="*/ 61324 h 107937"/>
                  <a:gd name="connsiteX18" fmla="*/ 71218 w 122053"/>
                  <a:gd name="connsiteY18" fmla="*/ 91596 h 107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2053" h="107937">
                    <a:moveTo>
                      <a:pt x="71218" y="91596"/>
                    </a:moveTo>
                    <a:cubicBezTo>
                      <a:pt x="68615" y="93103"/>
                      <a:pt x="67108" y="93377"/>
                      <a:pt x="66834" y="93651"/>
                    </a:cubicBezTo>
                    <a:cubicBezTo>
                      <a:pt x="65437" y="81295"/>
                      <a:pt x="66081" y="68803"/>
                      <a:pt x="68752" y="56667"/>
                    </a:cubicBezTo>
                    <a:cubicBezTo>
                      <a:pt x="70656" y="44695"/>
                      <a:pt x="71793" y="32614"/>
                      <a:pt x="72176" y="20505"/>
                    </a:cubicBezTo>
                    <a:cubicBezTo>
                      <a:pt x="72176" y="10643"/>
                      <a:pt x="67793" y="7629"/>
                      <a:pt x="64232" y="6807"/>
                    </a:cubicBezTo>
                    <a:cubicBezTo>
                      <a:pt x="60670" y="5985"/>
                      <a:pt x="51767" y="3794"/>
                      <a:pt x="23139" y="51051"/>
                    </a:cubicBezTo>
                    <a:lnTo>
                      <a:pt x="33138" y="2835"/>
                    </a:lnTo>
                    <a:lnTo>
                      <a:pt x="19440" y="-42"/>
                    </a:lnTo>
                    <a:lnTo>
                      <a:pt x="127" y="93240"/>
                    </a:lnTo>
                    <a:cubicBezTo>
                      <a:pt x="-572" y="96719"/>
                      <a:pt x="1332" y="100185"/>
                      <a:pt x="4647" y="101458"/>
                    </a:cubicBezTo>
                    <a:cubicBezTo>
                      <a:pt x="8016" y="102568"/>
                      <a:pt x="11687" y="101130"/>
                      <a:pt x="13413" y="98034"/>
                    </a:cubicBezTo>
                    <a:cubicBezTo>
                      <a:pt x="26221" y="72762"/>
                      <a:pt x="41055" y="48572"/>
                      <a:pt x="57794" y="25710"/>
                    </a:cubicBezTo>
                    <a:cubicBezTo>
                      <a:pt x="57794" y="34614"/>
                      <a:pt x="56013" y="44887"/>
                      <a:pt x="54643" y="54886"/>
                    </a:cubicBezTo>
                    <a:cubicBezTo>
                      <a:pt x="51219" y="80227"/>
                      <a:pt x="48616" y="98582"/>
                      <a:pt x="58889" y="105568"/>
                    </a:cubicBezTo>
                    <a:cubicBezTo>
                      <a:pt x="61054" y="107088"/>
                      <a:pt x="63643" y="107896"/>
                      <a:pt x="66286" y="107896"/>
                    </a:cubicBezTo>
                    <a:cubicBezTo>
                      <a:pt x="70464" y="107691"/>
                      <a:pt x="74519" y="106417"/>
                      <a:pt x="78067" y="104198"/>
                    </a:cubicBezTo>
                    <a:cubicBezTo>
                      <a:pt x="94641" y="95596"/>
                      <a:pt x="109530" y="84090"/>
                      <a:pt x="122036" y="70228"/>
                    </a:cubicBezTo>
                    <a:lnTo>
                      <a:pt x="110941" y="61324"/>
                    </a:lnTo>
                    <a:cubicBezTo>
                      <a:pt x="99613" y="73707"/>
                      <a:pt x="86162" y="83953"/>
                      <a:pt x="71218" y="915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BFA8079D-3EE7-4486-B411-1C33D8319652}"/>
                  </a:ext>
                </a:extLst>
              </p:cNvPr>
              <p:cNvSpPr/>
              <p:nvPr/>
            </p:nvSpPr>
            <p:spPr>
              <a:xfrm>
                <a:off x="12227791" y="3449194"/>
                <a:ext cx="59447" cy="64790"/>
              </a:xfrm>
              <a:custGeom>
                <a:avLst/>
                <a:gdLst>
                  <a:gd name="connsiteX0" fmla="*/ 57941 w 59447"/>
                  <a:gd name="connsiteY0" fmla="*/ 34655 h 64790"/>
                  <a:gd name="connsiteX1" fmla="*/ 59448 w 59447"/>
                  <a:gd name="connsiteY1" fmla="*/ 20547 h 64790"/>
                  <a:gd name="connsiteX2" fmla="*/ 36025 w 59447"/>
                  <a:gd name="connsiteY2" fmla="*/ 17944 h 64790"/>
                  <a:gd name="connsiteX3" fmla="*/ 39860 w 59447"/>
                  <a:gd name="connsiteY3" fmla="*/ 3562 h 64790"/>
                  <a:gd name="connsiteX4" fmla="*/ 26163 w 59447"/>
                  <a:gd name="connsiteY4" fmla="*/ 0 h 64790"/>
                  <a:gd name="connsiteX5" fmla="*/ 21779 w 59447"/>
                  <a:gd name="connsiteY5" fmla="*/ 16300 h 64790"/>
                  <a:gd name="connsiteX6" fmla="*/ 1644 w 59447"/>
                  <a:gd name="connsiteY6" fmla="*/ 14109 h 64790"/>
                  <a:gd name="connsiteX7" fmla="*/ 0 w 59447"/>
                  <a:gd name="connsiteY7" fmla="*/ 28217 h 64790"/>
                  <a:gd name="connsiteX8" fmla="*/ 18218 w 59447"/>
                  <a:gd name="connsiteY8" fmla="*/ 30272 h 64790"/>
                  <a:gd name="connsiteX9" fmla="*/ 9999 w 59447"/>
                  <a:gd name="connsiteY9" fmla="*/ 61229 h 64790"/>
                  <a:gd name="connsiteX10" fmla="*/ 23697 w 59447"/>
                  <a:gd name="connsiteY10" fmla="*/ 64790 h 64790"/>
                  <a:gd name="connsiteX11" fmla="*/ 32464 w 59447"/>
                  <a:gd name="connsiteY11" fmla="*/ 31779 h 64790"/>
                  <a:gd name="connsiteX12" fmla="*/ 57941 w 59447"/>
                  <a:gd name="connsiteY12" fmla="*/ 34655 h 64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447" h="64790">
                    <a:moveTo>
                      <a:pt x="57941" y="34655"/>
                    </a:moveTo>
                    <a:lnTo>
                      <a:pt x="59448" y="20547"/>
                    </a:lnTo>
                    <a:lnTo>
                      <a:pt x="36025" y="17944"/>
                    </a:lnTo>
                    <a:lnTo>
                      <a:pt x="39860" y="3562"/>
                    </a:lnTo>
                    <a:lnTo>
                      <a:pt x="26163" y="0"/>
                    </a:lnTo>
                    <a:lnTo>
                      <a:pt x="21779" y="16300"/>
                    </a:lnTo>
                    <a:lnTo>
                      <a:pt x="1644" y="14109"/>
                    </a:lnTo>
                    <a:lnTo>
                      <a:pt x="0" y="28217"/>
                    </a:lnTo>
                    <a:lnTo>
                      <a:pt x="18218" y="30272"/>
                    </a:lnTo>
                    <a:lnTo>
                      <a:pt x="9999" y="61229"/>
                    </a:lnTo>
                    <a:lnTo>
                      <a:pt x="23697" y="64790"/>
                    </a:lnTo>
                    <a:lnTo>
                      <a:pt x="32464" y="31779"/>
                    </a:lnTo>
                    <a:lnTo>
                      <a:pt x="57941" y="34655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684F4BA6-8047-4101-A619-A26786F44BDC}"/>
                  </a:ext>
                </a:extLst>
              </p:cNvPr>
              <p:cNvSpPr/>
              <p:nvPr/>
            </p:nvSpPr>
            <p:spPr>
              <a:xfrm>
                <a:off x="12283677" y="3406984"/>
                <a:ext cx="98307" cy="125102"/>
              </a:xfrm>
              <a:custGeom>
                <a:avLst/>
                <a:gdLst>
                  <a:gd name="connsiteX0" fmla="*/ 59020 w 98307"/>
                  <a:gd name="connsiteY0" fmla="*/ 124080 h 125102"/>
                  <a:gd name="connsiteX1" fmla="*/ 96689 w 98307"/>
                  <a:gd name="connsiteY1" fmla="*/ 87507 h 125102"/>
                  <a:gd name="connsiteX2" fmla="*/ 90662 w 98307"/>
                  <a:gd name="connsiteY2" fmla="*/ 60112 h 125102"/>
                  <a:gd name="connsiteX3" fmla="*/ 52993 w 98307"/>
                  <a:gd name="connsiteY3" fmla="*/ 53674 h 125102"/>
                  <a:gd name="connsiteX4" fmla="*/ 61349 w 98307"/>
                  <a:gd name="connsiteY4" fmla="*/ 16827 h 125102"/>
                  <a:gd name="connsiteX5" fmla="*/ 50801 w 98307"/>
                  <a:gd name="connsiteY5" fmla="*/ 116 h 125102"/>
                  <a:gd name="connsiteX6" fmla="*/ 19023 w 98307"/>
                  <a:gd name="connsiteY6" fmla="*/ 33675 h 125102"/>
                  <a:gd name="connsiteX7" fmla="*/ 31762 w 98307"/>
                  <a:gd name="connsiteY7" fmla="*/ 40113 h 125102"/>
                  <a:gd name="connsiteX8" fmla="*/ 46966 w 98307"/>
                  <a:gd name="connsiteY8" fmla="*/ 16279 h 125102"/>
                  <a:gd name="connsiteX9" fmla="*/ 46966 w 98307"/>
                  <a:gd name="connsiteY9" fmla="*/ 18334 h 125102"/>
                  <a:gd name="connsiteX10" fmla="*/ 27789 w 98307"/>
                  <a:gd name="connsiteY10" fmla="*/ 59427 h 125102"/>
                  <a:gd name="connsiteX11" fmla="*/ 25050 w 98307"/>
                  <a:gd name="connsiteY11" fmla="*/ 68467 h 125102"/>
                  <a:gd name="connsiteX12" fmla="*/ 33816 w 98307"/>
                  <a:gd name="connsiteY12" fmla="*/ 72166 h 125102"/>
                  <a:gd name="connsiteX13" fmla="*/ 80799 w 98307"/>
                  <a:gd name="connsiteY13" fmla="*/ 70248 h 125102"/>
                  <a:gd name="connsiteX14" fmla="*/ 82580 w 98307"/>
                  <a:gd name="connsiteY14" fmla="*/ 83124 h 125102"/>
                  <a:gd name="connsiteX15" fmla="*/ 55185 w 98307"/>
                  <a:gd name="connsiteY15" fmla="*/ 109150 h 125102"/>
                  <a:gd name="connsiteX16" fmla="*/ 10941 w 98307"/>
                  <a:gd name="connsiteY16" fmla="*/ 99561 h 125102"/>
                  <a:gd name="connsiteX17" fmla="*/ -17 w 98307"/>
                  <a:gd name="connsiteY17" fmla="*/ 108602 h 125102"/>
                  <a:gd name="connsiteX18" fmla="*/ 42720 w 98307"/>
                  <a:gd name="connsiteY18" fmla="*/ 124902 h 125102"/>
                  <a:gd name="connsiteX19" fmla="*/ 59020 w 98307"/>
                  <a:gd name="connsiteY19" fmla="*/ 124080 h 125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8307" h="125102">
                    <a:moveTo>
                      <a:pt x="59020" y="124080"/>
                    </a:moveTo>
                    <a:cubicBezTo>
                      <a:pt x="77759" y="120519"/>
                      <a:pt x="92580" y="106136"/>
                      <a:pt x="96689" y="87507"/>
                    </a:cubicBezTo>
                    <a:cubicBezTo>
                      <a:pt x="100195" y="77987"/>
                      <a:pt x="97840" y="67289"/>
                      <a:pt x="90662" y="60112"/>
                    </a:cubicBezTo>
                    <a:cubicBezTo>
                      <a:pt x="79526" y="52879"/>
                      <a:pt x="65896" y="50551"/>
                      <a:pt x="52993" y="53674"/>
                    </a:cubicBezTo>
                    <a:cubicBezTo>
                      <a:pt x="59910" y="42702"/>
                      <a:pt x="62855" y="29703"/>
                      <a:pt x="61349" y="16827"/>
                    </a:cubicBezTo>
                    <a:cubicBezTo>
                      <a:pt x="61349" y="13129"/>
                      <a:pt x="59842" y="1760"/>
                      <a:pt x="50801" y="116"/>
                    </a:cubicBezTo>
                    <a:cubicBezTo>
                      <a:pt x="41761" y="-1528"/>
                      <a:pt x="31077" y="9704"/>
                      <a:pt x="19023" y="33675"/>
                    </a:cubicBezTo>
                    <a:lnTo>
                      <a:pt x="31762" y="40113"/>
                    </a:lnTo>
                    <a:cubicBezTo>
                      <a:pt x="35871" y="31593"/>
                      <a:pt x="40980" y="23594"/>
                      <a:pt x="46966" y="16279"/>
                    </a:cubicBezTo>
                    <a:cubicBezTo>
                      <a:pt x="47048" y="16964"/>
                      <a:pt x="47048" y="17649"/>
                      <a:pt x="46966" y="18334"/>
                    </a:cubicBezTo>
                    <a:cubicBezTo>
                      <a:pt x="48377" y="34470"/>
                      <a:pt x="41062" y="50140"/>
                      <a:pt x="27789" y="59427"/>
                    </a:cubicBezTo>
                    <a:cubicBezTo>
                      <a:pt x="24721" y="61317"/>
                      <a:pt x="23543" y="65194"/>
                      <a:pt x="25050" y="68467"/>
                    </a:cubicBezTo>
                    <a:cubicBezTo>
                      <a:pt x="26638" y="71714"/>
                      <a:pt x="30378" y="73289"/>
                      <a:pt x="33816" y="72166"/>
                    </a:cubicBezTo>
                    <a:cubicBezTo>
                      <a:pt x="45459" y="68330"/>
                      <a:pt x="72444" y="62714"/>
                      <a:pt x="80799" y="70248"/>
                    </a:cubicBezTo>
                    <a:cubicBezTo>
                      <a:pt x="81758" y="71070"/>
                      <a:pt x="84772" y="73810"/>
                      <a:pt x="82580" y="83124"/>
                    </a:cubicBezTo>
                    <a:cubicBezTo>
                      <a:pt x="79567" y="96548"/>
                      <a:pt x="68745" y="106821"/>
                      <a:pt x="55185" y="109150"/>
                    </a:cubicBezTo>
                    <a:cubicBezTo>
                      <a:pt x="39761" y="113382"/>
                      <a:pt x="23228" y="109807"/>
                      <a:pt x="10941" y="99561"/>
                    </a:cubicBezTo>
                    <a:lnTo>
                      <a:pt x="-17" y="108602"/>
                    </a:lnTo>
                    <a:cubicBezTo>
                      <a:pt x="11352" y="119724"/>
                      <a:pt x="26830" y="125628"/>
                      <a:pt x="42720" y="124902"/>
                    </a:cubicBezTo>
                    <a:cubicBezTo>
                      <a:pt x="48172" y="125272"/>
                      <a:pt x="53637" y="124998"/>
                      <a:pt x="59020" y="124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F9B08D9D-4F47-4161-B242-912124AE605E}"/>
                  </a:ext>
                </a:extLst>
              </p:cNvPr>
              <p:cNvSpPr/>
              <p:nvPr/>
            </p:nvSpPr>
            <p:spPr>
              <a:xfrm>
                <a:off x="6512483" y="5933681"/>
                <a:ext cx="1059067" cy="309708"/>
              </a:xfrm>
              <a:custGeom>
                <a:avLst/>
                <a:gdLst>
                  <a:gd name="connsiteX0" fmla="*/ 1052180 w 1059067"/>
                  <a:gd name="connsiteY0" fmla="*/ 42424 h 309708"/>
                  <a:gd name="connsiteX1" fmla="*/ 1023552 w 1059067"/>
                  <a:gd name="connsiteY1" fmla="*/ 42424 h 309708"/>
                  <a:gd name="connsiteX2" fmla="*/ 1008896 w 1059067"/>
                  <a:gd name="connsiteY2" fmla="*/ 43109 h 309708"/>
                  <a:gd name="connsiteX3" fmla="*/ 460987 w 1059067"/>
                  <a:gd name="connsiteY3" fmla="*/ 26124 h 309708"/>
                  <a:gd name="connsiteX4" fmla="*/ 144981 w 1059067"/>
                  <a:gd name="connsiteY4" fmla="*/ 12426 h 309708"/>
                  <a:gd name="connsiteX5" fmla="*/ 141420 w 1059067"/>
                  <a:gd name="connsiteY5" fmla="*/ 15440 h 309708"/>
                  <a:gd name="connsiteX6" fmla="*/ 61288 w 1059067"/>
                  <a:gd name="connsiteY6" fmla="*/ 284052 h 309708"/>
                  <a:gd name="connsiteX7" fmla="*/ 13209 w 1059067"/>
                  <a:gd name="connsiteY7" fmla="*/ 205016 h 309708"/>
                  <a:gd name="connsiteX8" fmla="*/ 3415 w 1059067"/>
                  <a:gd name="connsiteY8" fmla="*/ 202619 h 309708"/>
                  <a:gd name="connsiteX9" fmla="*/ 1018 w 1059067"/>
                  <a:gd name="connsiteY9" fmla="*/ 212413 h 309708"/>
                  <a:gd name="connsiteX10" fmla="*/ 58138 w 1059067"/>
                  <a:gd name="connsiteY10" fmla="*/ 306242 h 309708"/>
                  <a:gd name="connsiteX11" fmla="*/ 64165 w 1059067"/>
                  <a:gd name="connsiteY11" fmla="*/ 309667 h 309708"/>
                  <a:gd name="connsiteX12" fmla="*/ 65397 w 1059067"/>
                  <a:gd name="connsiteY12" fmla="*/ 309667 h 309708"/>
                  <a:gd name="connsiteX13" fmla="*/ 71150 w 1059067"/>
                  <a:gd name="connsiteY13" fmla="*/ 304325 h 309708"/>
                  <a:gd name="connsiteX14" fmla="*/ 150323 w 1059067"/>
                  <a:gd name="connsiteY14" fmla="*/ 26672 h 309708"/>
                  <a:gd name="connsiteX15" fmla="*/ 154296 w 1059067"/>
                  <a:gd name="connsiteY15" fmla="*/ 23248 h 309708"/>
                  <a:gd name="connsiteX16" fmla="*/ 459344 w 1059067"/>
                  <a:gd name="connsiteY16" fmla="*/ 40370 h 309708"/>
                  <a:gd name="connsiteX17" fmla="*/ 1009580 w 1059067"/>
                  <a:gd name="connsiteY17" fmla="*/ 57492 h 309708"/>
                  <a:gd name="connsiteX18" fmla="*/ 1023278 w 1059067"/>
                  <a:gd name="connsiteY18" fmla="*/ 57492 h 309708"/>
                  <a:gd name="connsiteX19" fmla="*/ 1044784 w 1059067"/>
                  <a:gd name="connsiteY19" fmla="*/ 57492 h 309708"/>
                  <a:gd name="connsiteX20" fmla="*/ 1044784 w 1059067"/>
                  <a:gd name="connsiteY20" fmla="*/ 98585 h 309708"/>
                  <a:gd name="connsiteX21" fmla="*/ 1051906 w 1059067"/>
                  <a:gd name="connsiteY21" fmla="*/ 105708 h 309708"/>
                  <a:gd name="connsiteX22" fmla="*/ 1059029 w 1059067"/>
                  <a:gd name="connsiteY22" fmla="*/ 98585 h 309708"/>
                  <a:gd name="connsiteX23" fmla="*/ 1059029 w 1059067"/>
                  <a:gd name="connsiteY23" fmla="*/ 50095 h 309708"/>
                  <a:gd name="connsiteX24" fmla="*/ 1052482 w 1059067"/>
                  <a:gd name="connsiteY24" fmla="*/ 42438 h 309708"/>
                  <a:gd name="connsiteX25" fmla="*/ 1052180 w 1059067"/>
                  <a:gd name="connsiteY25" fmla="*/ 42424 h 30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59067" h="309708">
                    <a:moveTo>
                      <a:pt x="1052180" y="42424"/>
                    </a:moveTo>
                    <a:lnTo>
                      <a:pt x="1023552" y="42424"/>
                    </a:lnTo>
                    <a:lnTo>
                      <a:pt x="1008896" y="43109"/>
                    </a:lnTo>
                    <a:cubicBezTo>
                      <a:pt x="826112" y="53341"/>
                      <a:pt x="642786" y="47657"/>
                      <a:pt x="460987" y="26124"/>
                    </a:cubicBezTo>
                    <a:cubicBezTo>
                      <a:pt x="168678" y="-8531"/>
                      <a:pt x="163610" y="-4011"/>
                      <a:pt x="144981" y="12426"/>
                    </a:cubicBezTo>
                    <a:lnTo>
                      <a:pt x="141420" y="15440"/>
                    </a:lnTo>
                    <a:cubicBezTo>
                      <a:pt x="122106" y="30781"/>
                      <a:pt x="77177" y="216111"/>
                      <a:pt x="61288" y="284052"/>
                    </a:cubicBezTo>
                    <a:lnTo>
                      <a:pt x="13209" y="205016"/>
                    </a:lnTo>
                    <a:cubicBezTo>
                      <a:pt x="11167" y="201646"/>
                      <a:pt x="6782" y="200578"/>
                      <a:pt x="3415" y="202619"/>
                    </a:cubicBezTo>
                    <a:cubicBezTo>
                      <a:pt x="48" y="204660"/>
                      <a:pt x="-1024" y="209043"/>
                      <a:pt x="1018" y="212413"/>
                    </a:cubicBezTo>
                    <a:lnTo>
                      <a:pt x="58138" y="306242"/>
                    </a:lnTo>
                    <a:cubicBezTo>
                      <a:pt x="59399" y="308366"/>
                      <a:pt x="61691" y="309667"/>
                      <a:pt x="64165" y="309667"/>
                    </a:cubicBezTo>
                    <a:lnTo>
                      <a:pt x="65397" y="309667"/>
                    </a:lnTo>
                    <a:cubicBezTo>
                      <a:pt x="68196" y="309160"/>
                      <a:pt x="70444" y="307078"/>
                      <a:pt x="71150" y="304325"/>
                    </a:cubicBezTo>
                    <a:cubicBezTo>
                      <a:pt x="96217" y="195839"/>
                      <a:pt x="137310" y="38041"/>
                      <a:pt x="150323" y="26672"/>
                    </a:cubicBezTo>
                    <a:lnTo>
                      <a:pt x="154296" y="23248"/>
                    </a:lnTo>
                    <a:cubicBezTo>
                      <a:pt x="167993" y="11331"/>
                      <a:pt x="173335" y="6537"/>
                      <a:pt x="459344" y="40370"/>
                    </a:cubicBezTo>
                    <a:cubicBezTo>
                      <a:pt x="641913" y="62012"/>
                      <a:pt x="826019" y="67738"/>
                      <a:pt x="1009580" y="57492"/>
                    </a:cubicBezTo>
                    <a:lnTo>
                      <a:pt x="1023278" y="57492"/>
                    </a:lnTo>
                    <a:lnTo>
                      <a:pt x="1044784" y="57492"/>
                    </a:lnTo>
                    <a:lnTo>
                      <a:pt x="1044784" y="98585"/>
                    </a:lnTo>
                    <a:cubicBezTo>
                      <a:pt x="1044784" y="102516"/>
                      <a:pt x="1047975" y="105708"/>
                      <a:pt x="1051906" y="105708"/>
                    </a:cubicBezTo>
                    <a:cubicBezTo>
                      <a:pt x="1055838" y="105708"/>
                      <a:pt x="1059029" y="102516"/>
                      <a:pt x="1059029" y="98585"/>
                    </a:cubicBezTo>
                    <a:lnTo>
                      <a:pt x="1059029" y="50095"/>
                    </a:lnTo>
                    <a:cubicBezTo>
                      <a:pt x="1059331" y="46177"/>
                      <a:pt x="1056399" y="42753"/>
                      <a:pt x="1052482" y="42438"/>
                    </a:cubicBezTo>
                    <a:cubicBezTo>
                      <a:pt x="1052386" y="42438"/>
                      <a:pt x="1052276" y="42424"/>
                      <a:pt x="1052180" y="424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0B82BF21-690C-4897-A6DA-BDE6EEF5F64C}"/>
                  </a:ext>
                </a:extLst>
              </p:cNvPr>
              <p:cNvSpPr/>
              <p:nvPr/>
            </p:nvSpPr>
            <p:spPr>
              <a:xfrm>
                <a:off x="6651827" y="6023491"/>
                <a:ext cx="34145" cy="220583"/>
              </a:xfrm>
              <a:custGeom>
                <a:avLst/>
                <a:gdLst>
                  <a:gd name="connsiteX0" fmla="*/ 6596 w 34145"/>
                  <a:gd name="connsiteY0" fmla="*/ 220542 h 220583"/>
                  <a:gd name="connsiteX1" fmla="*/ 13719 w 34145"/>
                  <a:gd name="connsiteY1" fmla="*/ 214104 h 220583"/>
                  <a:gd name="connsiteX2" fmla="*/ 34128 w 34145"/>
                  <a:gd name="connsiteY2" fmla="*/ 6036 h 220583"/>
                  <a:gd name="connsiteX3" fmla="*/ 26041 w 34145"/>
                  <a:gd name="connsiteY3" fmla="*/ 36 h 220583"/>
                  <a:gd name="connsiteX4" fmla="*/ 20430 w 34145"/>
                  <a:gd name="connsiteY4" fmla="*/ 4529 h 220583"/>
                  <a:gd name="connsiteX5" fmla="*/ 21 w 34145"/>
                  <a:gd name="connsiteY5" fmla="*/ 212734 h 220583"/>
                  <a:gd name="connsiteX6" fmla="*/ 6322 w 34145"/>
                  <a:gd name="connsiteY6" fmla="*/ 220542 h 22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5" h="220583">
                    <a:moveTo>
                      <a:pt x="6596" y="220542"/>
                    </a:moveTo>
                    <a:cubicBezTo>
                      <a:pt x="10276" y="220556"/>
                      <a:pt x="13365" y="217775"/>
                      <a:pt x="13719" y="214104"/>
                    </a:cubicBezTo>
                    <a:lnTo>
                      <a:pt x="34128" y="6036"/>
                    </a:lnTo>
                    <a:cubicBezTo>
                      <a:pt x="33553" y="2145"/>
                      <a:pt x="29932" y="-539"/>
                      <a:pt x="26041" y="36"/>
                    </a:cubicBezTo>
                    <a:cubicBezTo>
                      <a:pt x="23496" y="406"/>
                      <a:pt x="21351" y="2132"/>
                      <a:pt x="20430" y="4529"/>
                    </a:cubicBezTo>
                    <a:lnTo>
                      <a:pt x="21" y="212734"/>
                    </a:lnTo>
                    <a:cubicBezTo>
                      <a:pt x="-379" y="216624"/>
                      <a:pt x="2434" y="220117"/>
                      <a:pt x="6322" y="2205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FFF3A52E-0530-46F1-A3E3-BB01D0F4E859}"/>
                  </a:ext>
                </a:extLst>
              </p:cNvPr>
              <p:cNvSpPr/>
              <p:nvPr/>
            </p:nvSpPr>
            <p:spPr>
              <a:xfrm>
                <a:off x="6696561" y="6041290"/>
                <a:ext cx="78535" cy="136900"/>
              </a:xfrm>
              <a:custGeom>
                <a:avLst/>
                <a:gdLst>
                  <a:gd name="connsiteX0" fmla="*/ 73909 w 78535"/>
                  <a:gd name="connsiteY0" fmla="*/ 24672 h 136900"/>
                  <a:gd name="connsiteX1" fmla="*/ 65281 w 78535"/>
                  <a:gd name="connsiteY1" fmla="*/ 29877 h 136900"/>
                  <a:gd name="connsiteX2" fmla="*/ 65280 w 78535"/>
                  <a:gd name="connsiteY2" fmla="*/ 29877 h 136900"/>
                  <a:gd name="connsiteX3" fmla="*/ 56787 w 78535"/>
                  <a:gd name="connsiteY3" fmla="*/ 63437 h 136900"/>
                  <a:gd name="connsiteX4" fmla="*/ 52404 w 78535"/>
                  <a:gd name="connsiteY4" fmla="*/ 61245 h 136900"/>
                  <a:gd name="connsiteX5" fmla="*/ 19118 w 78535"/>
                  <a:gd name="connsiteY5" fmla="*/ 58232 h 136900"/>
                  <a:gd name="connsiteX6" fmla="*/ 49527 w 78535"/>
                  <a:gd name="connsiteY6" fmla="*/ 10975 h 136900"/>
                  <a:gd name="connsiteX7" fmla="*/ 47336 w 78535"/>
                  <a:gd name="connsiteY7" fmla="*/ 1112 h 136900"/>
                  <a:gd name="connsiteX8" fmla="*/ 37657 w 78535"/>
                  <a:gd name="connsiteY8" fmla="*/ 3098 h 136900"/>
                  <a:gd name="connsiteX9" fmla="*/ 37610 w 78535"/>
                  <a:gd name="connsiteY9" fmla="*/ 3167 h 136900"/>
                  <a:gd name="connsiteX10" fmla="*/ 900 w 78535"/>
                  <a:gd name="connsiteY10" fmla="*/ 60423 h 136900"/>
                  <a:gd name="connsiteX11" fmla="*/ 900 w 78535"/>
                  <a:gd name="connsiteY11" fmla="*/ 67272 h 136900"/>
                  <a:gd name="connsiteX12" fmla="*/ 6516 w 78535"/>
                  <a:gd name="connsiteY12" fmla="*/ 71244 h 136900"/>
                  <a:gd name="connsiteX13" fmla="*/ 51445 w 78535"/>
                  <a:gd name="connsiteY13" fmla="*/ 75354 h 136900"/>
                  <a:gd name="connsiteX14" fmla="*/ 51445 w 78535"/>
                  <a:gd name="connsiteY14" fmla="*/ 75354 h 136900"/>
                  <a:gd name="connsiteX15" fmla="*/ 53636 w 78535"/>
                  <a:gd name="connsiteY15" fmla="*/ 75354 h 136900"/>
                  <a:gd name="connsiteX16" fmla="*/ 39939 w 78535"/>
                  <a:gd name="connsiteY16" fmla="*/ 128227 h 136900"/>
                  <a:gd name="connsiteX17" fmla="*/ 45137 w 78535"/>
                  <a:gd name="connsiteY17" fmla="*/ 136857 h 136900"/>
                  <a:gd name="connsiteX18" fmla="*/ 45144 w 78535"/>
                  <a:gd name="connsiteY18" fmla="*/ 136857 h 136900"/>
                  <a:gd name="connsiteX19" fmla="*/ 46788 w 78535"/>
                  <a:gd name="connsiteY19" fmla="*/ 136857 h 136900"/>
                  <a:gd name="connsiteX20" fmla="*/ 53636 w 78535"/>
                  <a:gd name="connsiteY20" fmla="*/ 131514 h 136900"/>
                  <a:gd name="connsiteX21" fmla="*/ 78155 w 78535"/>
                  <a:gd name="connsiteY21" fmla="*/ 33576 h 136900"/>
                  <a:gd name="connsiteX22" fmla="*/ 73909 w 78535"/>
                  <a:gd name="connsiteY22" fmla="*/ 24672 h 13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535" h="136900">
                    <a:moveTo>
                      <a:pt x="73909" y="24672"/>
                    </a:moveTo>
                    <a:cubicBezTo>
                      <a:pt x="70092" y="23727"/>
                      <a:pt x="66227" y="26056"/>
                      <a:pt x="65281" y="29877"/>
                    </a:cubicBezTo>
                    <a:cubicBezTo>
                      <a:pt x="65281" y="29877"/>
                      <a:pt x="65280" y="29877"/>
                      <a:pt x="65280" y="29877"/>
                    </a:cubicBezTo>
                    <a:lnTo>
                      <a:pt x="56787" y="63437"/>
                    </a:lnTo>
                    <a:cubicBezTo>
                      <a:pt x="55672" y="62163"/>
                      <a:pt x="54097" y="61368"/>
                      <a:pt x="52404" y="61245"/>
                    </a:cubicBezTo>
                    <a:lnTo>
                      <a:pt x="19118" y="58232"/>
                    </a:lnTo>
                    <a:lnTo>
                      <a:pt x="49527" y="10975"/>
                    </a:lnTo>
                    <a:cubicBezTo>
                      <a:pt x="51579" y="7633"/>
                      <a:pt x="50609" y="3263"/>
                      <a:pt x="47336" y="1112"/>
                    </a:cubicBezTo>
                    <a:cubicBezTo>
                      <a:pt x="44115" y="-1011"/>
                      <a:pt x="39783" y="-121"/>
                      <a:pt x="37657" y="3098"/>
                    </a:cubicBezTo>
                    <a:cubicBezTo>
                      <a:pt x="37642" y="3112"/>
                      <a:pt x="37625" y="3140"/>
                      <a:pt x="37610" y="3167"/>
                    </a:cubicBezTo>
                    <a:lnTo>
                      <a:pt x="900" y="60423"/>
                    </a:lnTo>
                    <a:cubicBezTo>
                      <a:pt x="-323" y="62547"/>
                      <a:pt x="-323" y="65149"/>
                      <a:pt x="900" y="67272"/>
                    </a:cubicBezTo>
                    <a:cubicBezTo>
                      <a:pt x="1848" y="69574"/>
                      <a:pt x="4034" y="71121"/>
                      <a:pt x="6516" y="71244"/>
                    </a:cubicBezTo>
                    <a:lnTo>
                      <a:pt x="51445" y="75354"/>
                    </a:lnTo>
                    <a:lnTo>
                      <a:pt x="51445" y="75354"/>
                    </a:lnTo>
                    <a:cubicBezTo>
                      <a:pt x="52168" y="75504"/>
                      <a:pt x="52913" y="75504"/>
                      <a:pt x="53636" y="75354"/>
                    </a:cubicBezTo>
                    <a:lnTo>
                      <a:pt x="39939" y="128227"/>
                    </a:lnTo>
                    <a:cubicBezTo>
                      <a:pt x="38992" y="132048"/>
                      <a:pt x="41320" y="135911"/>
                      <a:pt x="45137" y="136857"/>
                    </a:cubicBezTo>
                    <a:cubicBezTo>
                      <a:pt x="45140" y="136857"/>
                      <a:pt x="45141" y="136857"/>
                      <a:pt x="45144" y="136857"/>
                    </a:cubicBezTo>
                    <a:lnTo>
                      <a:pt x="46788" y="136857"/>
                    </a:lnTo>
                    <a:cubicBezTo>
                      <a:pt x="50052" y="136939"/>
                      <a:pt x="52919" y="134706"/>
                      <a:pt x="53636" y="131514"/>
                    </a:cubicBezTo>
                    <a:lnTo>
                      <a:pt x="78155" y="33576"/>
                    </a:lnTo>
                    <a:cubicBezTo>
                      <a:pt x="79357" y="29946"/>
                      <a:pt x="77483" y="26015"/>
                      <a:pt x="73909" y="2467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DC96E232-B408-49A7-999B-85865871D83C}"/>
                  </a:ext>
                </a:extLst>
              </p:cNvPr>
              <p:cNvSpPr/>
              <p:nvPr/>
            </p:nvSpPr>
            <p:spPr>
              <a:xfrm>
                <a:off x="6534575" y="6003379"/>
                <a:ext cx="71964" cy="68651"/>
              </a:xfrm>
              <a:custGeom>
                <a:avLst/>
                <a:gdLst>
                  <a:gd name="connsiteX0" fmla="*/ 10157 w 71964"/>
                  <a:gd name="connsiteY0" fmla="*/ 61351 h 68651"/>
                  <a:gd name="connsiteX1" fmla="*/ 17417 w 71964"/>
                  <a:gd name="connsiteY1" fmla="*/ 59981 h 68651"/>
                  <a:gd name="connsiteX2" fmla="*/ 55907 w 71964"/>
                  <a:gd name="connsiteY2" fmla="*/ 25463 h 68651"/>
                  <a:gd name="connsiteX3" fmla="*/ 58373 w 71964"/>
                  <a:gd name="connsiteY3" fmla="*/ 61899 h 68651"/>
                  <a:gd name="connsiteX4" fmla="*/ 65359 w 71964"/>
                  <a:gd name="connsiteY4" fmla="*/ 68610 h 68651"/>
                  <a:gd name="connsiteX5" fmla="*/ 65359 w 71964"/>
                  <a:gd name="connsiteY5" fmla="*/ 68610 h 68651"/>
                  <a:gd name="connsiteX6" fmla="*/ 71934 w 71964"/>
                  <a:gd name="connsiteY6" fmla="*/ 60940 h 68651"/>
                  <a:gd name="connsiteX7" fmla="*/ 68509 w 71964"/>
                  <a:gd name="connsiteY7" fmla="*/ 9984 h 68651"/>
                  <a:gd name="connsiteX8" fmla="*/ 64126 w 71964"/>
                  <a:gd name="connsiteY8" fmla="*/ 3820 h 68651"/>
                  <a:gd name="connsiteX9" fmla="*/ 56729 w 71964"/>
                  <a:gd name="connsiteY9" fmla="*/ 5190 h 68651"/>
                  <a:gd name="connsiteX10" fmla="*/ 17691 w 71964"/>
                  <a:gd name="connsiteY10" fmla="*/ 40119 h 68651"/>
                  <a:gd name="connsiteX11" fmla="*/ 14129 w 71964"/>
                  <a:gd name="connsiteY11" fmla="*/ 6286 h 68651"/>
                  <a:gd name="connsiteX12" fmla="*/ 6322 w 71964"/>
                  <a:gd name="connsiteY12" fmla="*/ -15 h 68651"/>
                  <a:gd name="connsiteX13" fmla="*/ 21 w 71964"/>
                  <a:gd name="connsiteY13" fmla="*/ 7793 h 68651"/>
                  <a:gd name="connsiteX14" fmla="*/ 5089 w 71964"/>
                  <a:gd name="connsiteY14" fmla="*/ 55461 h 68651"/>
                  <a:gd name="connsiteX15" fmla="*/ 10157 w 71964"/>
                  <a:gd name="connsiteY15" fmla="*/ 61351 h 68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1964" h="68651">
                    <a:moveTo>
                      <a:pt x="10157" y="61351"/>
                    </a:moveTo>
                    <a:cubicBezTo>
                      <a:pt x="12641" y="62310"/>
                      <a:pt x="15457" y="61789"/>
                      <a:pt x="17417" y="59981"/>
                    </a:cubicBezTo>
                    <a:lnTo>
                      <a:pt x="55907" y="25463"/>
                    </a:lnTo>
                    <a:lnTo>
                      <a:pt x="58373" y="61899"/>
                    </a:lnTo>
                    <a:cubicBezTo>
                      <a:pt x="58520" y="65652"/>
                      <a:pt x="61606" y="68610"/>
                      <a:pt x="65359" y="68610"/>
                    </a:cubicBezTo>
                    <a:lnTo>
                      <a:pt x="65359" y="68610"/>
                    </a:lnTo>
                    <a:cubicBezTo>
                      <a:pt x="69261" y="68254"/>
                      <a:pt x="72172" y="64857"/>
                      <a:pt x="71934" y="60940"/>
                    </a:cubicBezTo>
                    <a:lnTo>
                      <a:pt x="68509" y="9984"/>
                    </a:lnTo>
                    <a:cubicBezTo>
                      <a:pt x="68319" y="7272"/>
                      <a:pt x="66627" y="4889"/>
                      <a:pt x="64126" y="3820"/>
                    </a:cubicBezTo>
                    <a:cubicBezTo>
                      <a:pt x="61595" y="2889"/>
                      <a:pt x="58761" y="3423"/>
                      <a:pt x="56729" y="5190"/>
                    </a:cubicBezTo>
                    <a:lnTo>
                      <a:pt x="17691" y="40119"/>
                    </a:lnTo>
                    <a:lnTo>
                      <a:pt x="14129" y="6286"/>
                    </a:lnTo>
                    <a:cubicBezTo>
                      <a:pt x="13631" y="2437"/>
                      <a:pt x="10190" y="-344"/>
                      <a:pt x="6322" y="-15"/>
                    </a:cubicBezTo>
                    <a:cubicBezTo>
                      <a:pt x="2434" y="409"/>
                      <a:pt x="-379" y="3902"/>
                      <a:pt x="21" y="7793"/>
                    </a:cubicBezTo>
                    <a:lnTo>
                      <a:pt x="5089" y="55461"/>
                    </a:lnTo>
                    <a:cubicBezTo>
                      <a:pt x="5497" y="58241"/>
                      <a:pt x="7471" y="60529"/>
                      <a:pt x="10157" y="6135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A2700769-5289-41AD-893E-B4675FCACC5D}"/>
                  </a:ext>
                </a:extLst>
              </p:cNvPr>
              <p:cNvSpPr/>
              <p:nvPr/>
            </p:nvSpPr>
            <p:spPr>
              <a:xfrm>
                <a:off x="6838290" y="5981034"/>
                <a:ext cx="65141" cy="101135"/>
              </a:xfrm>
              <a:custGeom>
                <a:avLst/>
                <a:gdLst>
                  <a:gd name="connsiteX0" fmla="*/ 64089 w 65141"/>
                  <a:gd name="connsiteY0" fmla="*/ 97804 h 101135"/>
                  <a:gd name="connsiteX1" fmla="*/ 61760 w 65141"/>
                  <a:gd name="connsiteY1" fmla="*/ 87941 h 101135"/>
                  <a:gd name="connsiteX2" fmla="*/ 61760 w 65141"/>
                  <a:gd name="connsiteY2" fmla="*/ 63559 h 101135"/>
                  <a:gd name="connsiteX3" fmla="*/ 59020 w 65141"/>
                  <a:gd name="connsiteY3" fmla="*/ 17535 h 101135"/>
                  <a:gd name="connsiteX4" fmla="*/ 46829 w 65141"/>
                  <a:gd name="connsiteY4" fmla="*/ 9864 h 101135"/>
                  <a:gd name="connsiteX5" fmla="*/ 13955 w 65141"/>
                  <a:gd name="connsiteY5" fmla="*/ 44930 h 101135"/>
                  <a:gd name="connsiteX6" fmla="*/ 13955 w 65141"/>
                  <a:gd name="connsiteY6" fmla="*/ 9042 h 101135"/>
                  <a:gd name="connsiteX7" fmla="*/ 9062 w 65141"/>
                  <a:gd name="connsiteY7" fmla="*/ 235 h 101135"/>
                  <a:gd name="connsiteX8" fmla="*/ 257 w 65141"/>
                  <a:gd name="connsiteY8" fmla="*/ 5125 h 101135"/>
                  <a:gd name="connsiteX9" fmla="*/ 257 w 65141"/>
                  <a:gd name="connsiteY9" fmla="*/ 9042 h 101135"/>
                  <a:gd name="connsiteX10" fmla="*/ 257 w 65141"/>
                  <a:gd name="connsiteY10" fmla="*/ 75339 h 101135"/>
                  <a:gd name="connsiteX11" fmla="*/ 5873 w 65141"/>
                  <a:gd name="connsiteY11" fmla="*/ 82325 h 101135"/>
                  <a:gd name="connsiteX12" fmla="*/ 13818 w 65141"/>
                  <a:gd name="connsiteY12" fmla="*/ 78216 h 101135"/>
                  <a:gd name="connsiteX13" fmla="*/ 46966 w 65141"/>
                  <a:gd name="connsiteY13" fmla="*/ 24384 h 101135"/>
                  <a:gd name="connsiteX14" fmla="*/ 48062 w 65141"/>
                  <a:gd name="connsiteY14" fmla="*/ 61642 h 101135"/>
                  <a:gd name="connsiteX15" fmla="*/ 54500 w 65141"/>
                  <a:gd name="connsiteY15" fmla="*/ 99995 h 101135"/>
                  <a:gd name="connsiteX16" fmla="*/ 58335 w 65141"/>
                  <a:gd name="connsiteY16" fmla="*/ 101091 h 101135"/>
                  <a:gd name="connsiteX17" fmla="*/ 64089 w 65141"/>
                  <a:gd name="connsiteY17" fmla="*/ 97804 h 101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5141" h="101135">
                    <a:moveTo>
                      <a:pt x="64089" y="97804"/>
                    </a:moveTo>
                    <a:cubicBezTo>
                      <a:pt x="66114" y="94434"/>
                      <a:pt x="65082" y="90051"/>
                      <a:pt x="61760" y="87941"/>
                    </a:cubicBezTo>
                    <a:cubicBezTo>
                      <a:pt x="58883" y="86161"/>
                      <a:pt x="60801" y="72052"/>
                      <a:pt x="61760" y="63559"/>
                    </a:cubicBezTo>
                    <a:cubicBezTo>
                      <a:pt x="65509" y="48287"/>
                      <a:pt x="64554" y="32246"/>
                      <a:pt x="59020" y="17535"/>
                    </a:cubicBezTo>
                    <a:cubicBezTo>
                      <a:pt x="56900" y="12727"/>
                      <a:pt x="52077" y="9700"/>
                      <a:pt x="46829" y="9864"/>
                    </a:cubicBezTo>
                    <a:cubicBezTo>
                      <a:pt x="36145" y="9864"/>
                      <a:pt x="23954" y="26850"/>
                      <a:pt x="13955" y="44930"/>
                    </a:cubicBezTo>
                    <a:lnTo>
                      <a:pt x="13955" y="9042"/>
                    </a:lnTo>
                    <a:cubicBezTo>
                      <a:pt x="15036" y="5262"/>
                      <a:pt x="12845" y="1317"/>
                      <a:pt x="9062" y="235"/>
                    </a:cubicBezTo>
                    <a:cubicBezTo>
                      <a:pt x="5280" y="-847"/>
                      <a:pt x="1338" y="1345"/>
                      <a:pt x="257" y="5125"/>
                    </a:cubicBezTo>
                    <a:cubicBezTo>
                      <a:pt x="-109" y="6413"/>
                      <a:pt x="-109" y="7769"/>
                      <a:pt x="257" y="9042"/>
                    </a:cubicBezTo>
                    <a:lnTo>
                      <a:pt x="257" y="75339"/>
                    </a:lnTo>
                    <a:cubicBezTo>
                      <a:pt x="297" y="78682"/>
                      <a:pt x="2616" y="81572"/>
                      <a:pt x="5873" y="82325"/>
                    </a:cubicBezTo>
                    <a:cubicBezTo>
                      <a:pt x="9158" y="82997"/>
                      <a:pt x="12467" y="81284"/>
                      <a:pt x="13818" y="78216"/>
                    </a:cubicBezTo>
                    <a:cubicBezTo>
                      <a:pt x="25461" y="52053"/>
                      <a:pt x="40391" y="27945"/>
                      <a:pt x="46966" y="24384"/>
                    </a:cubicBezTo>
                    <a:cubicBezTo>
                      <a:pt x="50692" y="36479"/>
                      <a:pt x="51072" y="49355"/>
                      <a:pt x="48062" y="61642"/>
                    </a:cubicBezTo>
                    <a:cubicBezTo>
                      <a:pt x="45871" y="77942"/>
                      <a:pt x="43816" y="93420"/>
                      <a:pt x="54500" y="99995"/>
                    </a:cubicBezTo>
                    <a:cubicBezTo>
                      <a:pt x="55634" y="100749"/>
                      <a:pt x="56974" y="101132"/>
                      <a:pt x="58335" y="101091"/>
                    </a:cubicBezTo>
                    <a:cubicBezTo>
                      <a:pt x="60683" y="101036"/>
                      <a:pt x="62846" y="99804"/>
                      <a:pt x="64089" y="97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0E5D9DC7-9A3E-414A-955D-EFD69FFAA6D6}"/>
                  </a:ext>
                </a:extLst>
              </p:cNvPr>
              <p:cNvSpPr/>
              <p:nvPr/>
            </p:nvSpPr>
            <p:spPr>
              <a:xfrm>
                <a:off x="6890713" y="6097547"/>
                <a:ext cx="71993" cy="55809"/>
              </a:xfrm>
              <a:custGeom>
                <a:avLst/>
                <a:gdLst>
                  <a:gd name="connsiteX0" fmla="*/ 29062 w 71993"/>
                  <a:gd name="connsiteY0" fmla="*/ 50601 h 55809"/>
                  <a:gd name="connsiteX1" fmla="*/ 37867 w 71993"/>
                  <a:gd name="connsiteY1" fmla="*/ 55491 h 55809"/>
                  <a:gd name="connsiteX2" fmla="*/ 42760 w 71993"/>
                  <a:gd name="connsiteY2" fmla="*/ 50601 h 55809"/>
                  <a:gd name="connsiteX3" fmla="*/ 42760 w 71993"/>
                  <a:gd name="connsiteY3" fmla="*/ 35534 h 55809"/>
                  <a:gd name="connsiteX4" fmla="*/ 62896 w 71993"/>
                  <a:gd name="connsiteY4" fmla="*/ 35534 h 55809"/>
                  <a:gd name="connsiteX5" fmla="*/ 71701 w 71993"/>
                  <a:gd name="connsiteY5" fmla="*/ 30644 h 55809"/>
                  <a:gd name="connsiteX6" fmla="*/ 66809 w 71993"/>
                  <a:gd name="connsiteY6" fmla="*/ 21836 h 55809"/>
                  <a:gd name="connsiteX7" fmla="*/ 62896 w 71993"/>
                  <a:gd name="connsiteY7" fmla="*/ 21836 h 55809"/>
                  <a:gd name="connsiteX8" fmla="*/ 43308 w 71993"/>
                  <a:gd name="connsiteY8" fmla="*/ 21836 h 55809"/>
                  <a:gd name="connsiteX9" fmla="*/ 43308 w 71993"/>
                  <a:gd name="connsiteY9" fmla="*/ 5125 h 55809"/>
                  <a:gd name="connsiteX10" fmla="*/ 34503 w 71993"/>
                  <a:gd name="connsiteY10" fmla="*/ 235 h 55809"/>
                  <a:gd name="connsiteX11" fmla="*/ 29610 w 71993"/>
                  <a:gd name="connsiteY11" fmla="*/ 5125 h 55809"/>
                  <a:gd name="connsiteX12" fmla="*/ 29610 w 71993"/>
                  <a:gd name="connsiteY12" fmla="*/ 21836 h 55809"/>
                  <a:gd name="connsiteX13" fmla="*/ 9064 w 71993"/>
                  <a:gd name="connsiteY13" fmla="*/ 21836 h 55809"/>
                  <a:gd name="connsiteX14" fmla="*/ 259 w 71993"/>
                  <a:gd name="connsiteY14" fmla="*/ 26726 h 55809"/>
                  <a:gd name="connsiteX15" fmla="*/ 5150 w 71993"/>
                  <a:gd name="connsiteY15" fmla="*/ 35534 h 55809"/>
                  <a:gd name="connsiteX16" fmla="*/ 9064 w 71993"/>
                  <a:gd name="connsiteY16" fmla="*/ 35534 h 55809"/>
                  <a:gd name="connsiteX17" fmla="*/ 29062 w 71993"/>
                  <a:gd name="connsiteY17" fmla="*/ 35534 h 55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993" h="55809">
                    <a:moveTo>
                      <a:pt x="29062" y="50601"/>
                    </a:moveTo>
                    <a:cubicBezTo>
                      <a:pt x="30143" y="54382"/>
                      <a:pt x="34085" y="56574"/>
                      <a:pt x="37867" y="55491"/>
                    </a:cubicBezTo>
                    <a:cubicBezTo>
                      <a:pt x="40234" y="54820"/>
                      <a:pt x="42083" y="52971"/>
                      <a:pt x="42760" y="50601"/>
                    </a:cubicBezTo>
                    <a:lnTo>
                      <a:pt x="42760" y="35534"/>
                    </a:lnTo>
                    <a:lnTo>
                      <a:pt x="62896" y="35534"/>
                    </a:lnTo>
                    <a:cubicBezTo>
                      <a:pt x="66678" y="36616"/>
                      <a:pt x="70620" y="34424"/>
                      <a:pt x="71701" y="30644"/>
                    </a:cubicBezTo>
                    <a:cubicBezTo>
                      <a:pt x="72781" y="26863"/>
                      <a:pt x="70591" y="22918"/>
                      <a:pt x="66809" y="21836"/>
                    </a:cubicBezTo>
                    <a:cubicBezTo>
                      <a:pt x="65530" y="21466"/>
                      <a:pt x="64175" y="21466"/>
                      <a:pt x="62896" y="21836"/>
                    </a:cubicBezTo>
                    <a:lnTo>
                      <a:pt x="43308" y="21836"/>
                    </a:lnTo>
                    <a:lnTo>
                      <a:pt x="43308" y="5125"/>
                    </a:lnTo>
                    <a:cubicBezTo>
                      <a:pt x="42227" y="1344"/>
                      <a:pt x="38285" y="-847"/>
                      <a:pt x="34503" y="235"/>
                    </a:cubicBezTo>
                    <a:cubicBezTo>
                      <a:pt x="32136" y="906"/>
                      <a:pt x="30287" y="2755"/>
                      <a:pt x="29610" y="5125"/>
                    </a:cubicBezTo>
                    <a:lnTo>
                      <a:pt x="29610" y="21836"/>
                    </a:lnTo>
                    <a:lnTo>
                      <a:pt x="9064" y="21836"/>
                    </a:lnTo>
                    <a:cubicBezTo>
                      <a:pt x="5282" y="20754"/>
                      <a:pt x="1340" y="22946"/>
                      <a:pt x="259" y="26726"/>
                    </a:cubicBezTo>
                    <a:cubicBezTo>
                      <a:pt x="-822" y="30507"/>
                      <a:pt x="1368" y="34452"/>
                      <a:pt x="5150" y="35534"/>
                    </a:cubicBezTo>
                    <a:cubicBezTo>
                      <a:pt x="6430" y="35904"/>
                      <a:pt x="7784" y="35904"/>
                      <a:pt x="9064" y="35534"/>
                    </a:cubicBezTo>
                    <a:lnTo>
                      <a:pt x="29062" y="3553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EF21A4B4-67C7-486C-BD00-BCB9221E9110}"/>
                  </a:ext>
                </a:extLst>
              </p:cNvPr>
              <p:cNvSpPr/>
              <p:nvPr/>
            </p:nvSpPr>
            <p:spPr>
              <a:xfrm>
                <a:off x="6993981" y="6074929"/>
                <a:ext cx="225242" cy="108211"/>
              </a:xfrm>
              <a:custGeom>
                <a:avLst/>
                <a:gdLst>
                  <a:gd name="connsiteX0" fmla="*/ 172352 w 225242"/>
                  <a:gd name="connsiteY0" fmla="*/ 7060 h 108211"/>
                  <a:gd name="connsiteX1" fmla="*/ 158655 w 225242"/>
                  <a:gd name="connsiteY1" fmla="*/ 38701 h 108211"/>
                  <a:gd name="connsiteX2" fmla="*/ 177421 w 225242"/>
                  <a:gd name="connsiteY2" fmla="*/ 72124 h 108211"/>
                  <a:gd name="connsiteX3" fmla="*/ 184269 w 225242"/>
                  <a:gd name="connsiteY3" fmla="*/ 92259 h 108211"/>
                  <a:gd name="connsiteX4" fmla="*/ 133862 w 225242"/>
                  <a:gd name="connsiteY4" fmla="*/ 74178 h 108211"/>
                  <a:gd name="connsiteX5" fmla="*/ 143861 w 225242"/>
                  <a:gd name="connsiteY5" fmla="*/ 30072 h 108211"/>
                  <a:gd name="connsiteX6" fmla="*/ 128383 w 225242"/>
                  <a:gd name="connsiteY6" fmla="*/ 2676 h 108211"/>
                  <a:gd name="connsiteX7" fmla="*/ 95234 w 225242"/>
                  <a:gd name="connsiteY7" fmla="*/ 21168 h 108211"/>
                  <a:gd name="connsiteX8" fmla="*/ 107014 w 225242"/>
                  <a:gd name="connsiteY8" fmla="*/ 28976 h 108211"/>
                  <a:gd name="connsiteX9" fmla="*/ 124958 w 225242"/>
                  <a:gd name="connsiteY9" fmla="*/ 16374 h 108211"/>
                  <a:gd name="connsiteX10" fmla="*/ 129752 w 225242"/>
                  <a:gd name="connsiteY10" fmla="*/ 30756 h 108211"/>
                  <a:gd name="connsiteX11" fmla="*/ 107699 w 225242"/>
                  <a:gd name="connsiteY11" fmla="*/ 82671 h 108211"/>
                  <a:gd name="connsiteX12" fmla="*/ 86605 w 225242"/>
                  <a:gd name="connsiteY12" fmla="*/ 88150 h 108211"/>
                  <a:gd name="connsiteX13" fmla="*/ 79208 w 225242"/>
                  <a:gd name="connsiteY13" fmla="*/ 38427 h 108211"/>
                  <a:gd name="connsiteX14" fmla="*/ 74551 w 225242"/>
                  <a:gd name="connsiteY14" fmla="*/ 30345 h 108211"/>
                  <a:gd name="connsiteX15" fmla="*/ 65921 w 225242"/>
                  <a:gd name="connsiteY15" fmla="*/ 33633 h 108211"/>
                  <a:gd name="connsiteX16" fmla="*/ 23458 w 225242"/>
                  <a:gd name="connsiteY16" fmla="*/ 75822 h 108211"/>
                  <a:gd name="connsiteX17" fmla="*/ 16610 w 225242"/>
                  <a:gd name="connsiteY17" fmla="*/ 70206 h 108211"/>
                  <a:gd name="connsiteX18" fmla="*/ 26746 w 225242"/>
                  <a:gd name="connsiteY18" fmla="*/ 17607 h 108211"/>
                  <a:gd name="connsiteX19" fmla="*/ 29622 w 225242"/>
                  <a:gd name="connsiteY19" fmla="*/ 14730 h 108211"/>
                  <a:gd name="connsiteX20" fmla="*/ 32773 w 225242"/>
                  <a:gd name="connsiteY20" fmla="*/ 25825 h 108211"/>
                  <a:gd name="connsiteX21" fmla="*/ 46471 w 225242"/>
                  <a:gd name="connsiteY21" fmla="*/ 24318 h 108211"/>
                  <a:gd name="connsiteX22" fmla="*/ 32773 w 225242"/>
                  <a:gd name="connsiteY22" fmla="*/ 485 h 108211"/>
                  <a:gd name="connsiteX23" fmla="*/ 14966 w 225242"/>
                  <a:gd name="connsiteY23" fmla="*/ 8703 h 108211"/>
                  <a:gd name="connsiteX24" fmla="*/ 2775 w 225242"/>
                  <a:gd name="connsiteY24" fmla="*/ 75822 h 108211"/>
                  <a:gd name="connsiteX25" fmla="*/ 21678 w 225242"/>
                  <a:gd name="connsiteY25" fmla="*/ 89520 h 108211"/>
                  <a:gd name="connsiteX26" fmla="*/ 62771 w 225242"/>
                  <a:gd name="connsiteY26" fmla="*/ 63768 h 108211"/>
                  <a:gd name="connsiteX27" fmla="*/ 81537 w 225242"/>
                  <a:gd name="connsiteY27" fmla="*/ 101026 h 108211"/>
                  <a:gd name="connsiteX28" fmla="*/ 91673 w 225242"/>
                  <a:gd name="connsiteY28" fmla="*/ 102806 h 108211"/>
                  <a:gd name="connsiteX29" fmla="*/ 116192 w 225242"/>
                  <a:gd name="connsiteY29" fmla="*/ 93629 h 108211"/>
                  <a:gd name="connsiteX30" fmla="*/ 125506 w 225242"/>
                  <a:gd name="connsiteY30" fmla="*/ 84862 h 108211"/>
                  <a:gd name="connsiteX31" fmla="*/ 177147 w 225242"/>
                  <a:gd name="connsiteY31" fmla="*/ 108148 h 108211"/>
                  <a:gd name="connsiteX32" fmla="*/ 194680 w 225242"/>
                  <a:gd name="connsiteY32" fmla="*/ 100889 h 108211"/>
                  <a:gd name="connsiteX33" fmla="*/ 188242 w 225242"/>
                  <a:gd name="connsiteY33" fmla="*/ 61987 h 108211"/>
                  <a:gd name="connsiteX34" fmla="*/ 172626 w 225242"/>
                  <a:gd name="connsiteY34" fmla="*/ 35277 h 108211"/>
                  <a:gd name="connsiteX35" fmla="*/ 178790 w 225242"/>
                  <a:gd name="connsiteY35" fmla="*/ 18702 h 108211"/>
                  <a:gd name="connsiteX36" fmla="*/ 199748 w 225242"/>
                  <a:gd name="connsiteY36" fmla="*/ 21168 h 108211"/>
                  <a:gd name="connsiteX37" fmla="*/ 211528 w 225242"/>
                  <a:gd name="connsiteY37" fmla="*/ 36646 h 108211"/>
                  <a:gd name="connsiteX38" fmla="*/ 211528 w 225242"/>
                  <a:gd name="connsiteY38" fmla="*/ 36646 h 108211"/>
                  <a:gd name="connsiteX39" fmla="*/ 225226 w 225242"/>
                  <a:gd name="connsiteY39" fmla="*/ 33222 h 108211"/>
                  <a:gd name="connsiteX40" fmla="*/ 209747 w 225242"/>
                  <a:gd name="connsiteY40" fmla="*/ 11306 h 108211"/>
                  <a:gd name="connsiteX41" fmla="*/ 172352 w 225242"/>
                  <a:gd name="connsiteY41" fmla="*/ 7060 h 10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25242" h="108211">
                    <a:moveTo>
                      <a:pt x="172352" y="7060"/>
                    </a:moveTo>
                    <a:cubicBezTo>
                      <a:pt x="160890" y="13045"/>
                      <a:pt x="155178" y="26236"/>
                      <a:pt x="158655" y="38701"/>
                    </a:cubicBezTo>
                    <a:cubicBezTo>
                      <a:pt x="161745" y="51344"/>
                      <a:pt x="168235" y="62905"/>
                      <a:pt x="177421" y="72124"/>
                    </a:cubicBezTo>
                    <a:cubicBezTo>
                      <a:pt x="187968" y="84452"/>
                      <a:pt x="188927" y="87054"/>
                      <a:pt x="184269" y="92259"/>
                    </a:cubicBezTo>
                    <a:cubicBezTo>
                      <a:pt x="176599" y="100478"/>
                      <a:pt x="151669" y="87602"/>
                      <a:pt x="133862" y="74178"/>
                    </a:cubicBezTo>
                    <a:cubicBezTo>
                      <a:pt x="141709" y="60878"/>
                      <a:pt x="145205" y="45454"/>
                      <a:pt x="143861" y="30072"/>
                    </a:cubicBezTo>
                    <a:cubicBezTo>
                      <a:pt x="142628" y="14593"/>
                      <a:pt x="137423" y="5553"/>
                      <a:pt x="128383" y="2676"/>
                    </a:cubicBezTo>
                    <a:cubicBezTo>
                      <a:pt x="113726" y="-1159"/>
                      <a:pt x="97700" y="17333"/>
                      <a:pt x="95234" y="21168"/>
                    </a:cubicBezTo>
                    <a:lnTo>
                      <a:pt x="107014" y="28976"/>
                    </a:lnTo>
                    <a:cubicBezTo>
                      <a:pt x="109617" y="25004"/>
                      <a:pt x="120712" y="15278"/>
                      <a:pt x="124958" y="16374"/>
                    </a:cubicBezTo>
                    <a:cubicBezTo>
                      <a:pt x="126191" y="16374"/>
                      <a:pt x="128794" y="20209"/>
                      <a:pt x="129752" y="30756"/>
                    </a:cubicBezTo>
                    <a:cubicBezTo>
                      <a:pt x="131452" y="50645"/>
                      <a:pt x="123194" y="70083"/>
                      <a:pt x="107699" y="82671"/>
                    </a:cubicBezTo>
                    <a:cubicBezTo>
                      <a:pt x="102032" y="87917"/>
                      <a:pt x="94110" y="89985"/>
                      <a:pt x="86605" y="88150"/>
                    </a:cubicBezTo>
                    <a:cubicBezTo>
                      <a:pt x="74277" y="83356"/>
                      <a:pt x="76195" y="52536"/>
                      <a:pt x="79208" y="38427"/>
                    </a:cubicBezTo>
                    <a:cubicBezTo>
                      <a:pt x="79945" y="34934"/>
                      <a:pt x="77938" y="31455"/>
                      <a:pt x="74551" y="30345"/>
                    </a:cubicBezTo>
                    <a:cubicBezTo>
                      <a:pt x="71256" y="29113"/>
                      <a:pt x="67561" y="30524"/>
                      <a:pt x="65921" y="33633"/>
                    </a:cubicBezTo>
                    <a:cubicBezTo>
                      <a:pt x="58251" y="47330"/>
                      <a:pt x="37704" y="76781"/>
                      <a:pt x="23458" y="75822"/>
                    </a:cubicBezTo>
                    <a:cubicBezTo>
                      <a:pt x="20200" y="75630"/>
                      <a:pt x="17435" y="73370"/>
                      <a:pt x="16610" y="70206"/>
                    </a:cubicBezTo>
                    <a:cubicBezTo>
                      <a:pt x="12243" y="52029"/>
                      <a:pt x="15938" y="32852"/>
                      <a:pt x="26746" y="17607"/>
                    </a:cubicBezTo>
                    <a:cubicBezTo>
                      <a:pt x="27557" y="16511"/>
                      <a:pt x="28525" y="15538"/>
                      <a:pt x="29622" y="14730"/>
                    </a:cubicBezTo>
                    <a:cubicBezTo>
                      <a:pt x="31324" y="18209"/>
                      <a:pt x="32391" y="21962"/>
                      <a:pt x="32773" y="25825"/>
                    </a:cubicBezTo>
                    <a:lnTo>
                      <a:pt x="46471" y="24318"/>
                    </a:lnTo>
                    <a:cubicBezTo>
                      <a:pt x="46471" y="19524"/>
                      <a:pt x="43457" y="3498"/>
                      <a:pt x="32773" y="485"/>
                    </a:cubicBezTo>
                    <a:cubicBezTo>
                      <a:pt x="26883" y="-1296"/>
                      <a:pt x="20856" y="1444"/>
                      <a:pt x="14966" y="8703"/>
                    </a:cubicBezTo>
                    <a:cubicBezTo>
                      <a:pt x="958" y="28085"/>
                      <a:pt x="-3523" y="52755"/>
                      <a:pt x="2775" y="75822"/>
                    </a:cubicBezTo>
                    <a:cubicBezTo>
                      <a:pt x="5890" y="83671"/>
                      <a:pt x="13255" y="88999"/>
                      <a:pt x="21678" y="89520"/>
                    </a:cubicBezTo>
                    <a:cubicBezTo>
                      <a:pt x="37019" y="90615"/>
                      <a:pt x="51539" y="77055"/>
                      <a:pt x="62771" y="63768"/>
                    </a:cubicBezTo>
                    <a:cubicBezTo>
                      <a:pt x="62771" y="78973"/>
                      <a:pt x="67291" y="95547"/>
                      <a:pt x="81537" y="101026"/>
                    </a:cubicBezTo>
                    <a:cubicBezTo>
                      <a:pt x="84772" y="102258"/>
                      <a:pt x="88211" y="102861"/>
                      <a:pt x="91673" y="102806"/>
                    </a:cubicBezTo>
                    <a:cubicBezTo>
                      <a:pt x="100628" y="102505"/>
                      <a:pt x="109237" y="99286"/>
                      <a:pt x="116192" y="93629"/>
                    </a:cubicBezTo>
                    <a:cubicBezTo>
                      <a:pt x="119594" y="91040"/>
                      <a:pt x="122716" y="88095"/>
                      <a:pt x="125506" y="84862"/>
                    </a:cubicBezTo>
                    <a:cubicBezTo>
                      <a:pt x="140220" y="97273"/>
                      <a:pt x="158104" y="105341"/>
                      <a:pt x="177147" y="108148"/>
                    </a:cubicBezTo>
                    <a:cubicBezTo>
                      <a:pt x="183776" y="108436"/>
                      <a:pt x="190195" y="105779"/>
                      <a:pt x="194680" y="100889"/>
                    </a:cubicBezTo>
                    <a:cubicBezTo>
                      <a:pt x="208377" y="85684"/>
                      <a:pt x="197282" y="72535"/>
                      <a:pt x="188242" y="61987"/>
                    </a:cubicBezTo>
                    <a:cubicBezTo>
                      <a:pt x="180718" y="54659"/>
                      <a:pt x="175321" y="45427"/>
                      <a:pt x="172626" y="35277"/>
                    </a:cubicBezTo>
                    <a:cubicBezTo>
                      <a:pt x="170362" y="28989"/>
                      <a:pt x="172967" y="21976"/>
                      <a:pt x="178790" y="18702"/>
                    </a:cubicBezTo>
                    <a:cubicBezTo>
                      <a:pt x="185682" y="15511"/>
                      <a:pt x="193787" y="16456"/>
                      <a:pt x="199748" y="21168"/>
                    </a:cubicBezTo>
                    <a:cubicBezTo>
                      <a:pt x="204650" y="25510"/>
                      <a:pt x="208653" y="30770"/>
                      <a:pt x="211528" y="36646"/>
                    </a:cubicBezTo>
                    <a:lnTo>
                      <a:pt x="211528" y="36646"/>
                    </a:lnTo>
                    <a:lnTo>
                      <a:pt x="225226" y="33222"/>
                    </a:lnTo>
                    <a:cubicBezTo>
                      <a:pt x="222059" y="24688"/>
                      <a:pt x="216723" y="17141"/>
                      <a:pt x="209747" y="11306"/>
                    </a:cubicBezTo>
                    <a:cubicBezTo>
                      <a:pt x="199292" y="2443"/>
                      <a:pt x="184527" y="772"/>
                      <a:pt x="172352" y="706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FBA17C14-3C2A-4CF5-8B3B-DEDAB6BBA183}"/>
                  </a:ext>
                </a:extLst>
              </p:cNvPr>
              <p:cNvSpPr/>
              <p:nvPr/>
            </p:nvSpPr>
            <p:spPr>
              <a:xfrm>
                <a:off x="7237537" y="6048377"/>
                <a:ext cx="96199" cy="121044"/>
              </a:xfrm>
              <a:custGeom>
                <a:avLst/>
                <a:gdLst>
                  <a:gd name="connsiteX0" fmla="*/ 60568 w 96199"/>
                  <a:gd name="connsiteY0" fmla="*/ 54843 h 121044"/>
                  <a:gd name="connsiteX1" fmla="*/ 26050 w 96199"/>
                  <a:gd name="connsiteY1" fmla="*/ 75801 h 121044"/>
                  <a:gd name="connsiteX2" fmla="*/ 24 w 96199"/>
                  <a:gd name="connsiteY2" fmla="*/ 98128 h 121044"/>
                  <a:gd name="connsiteX3" fmla="*/ 5504 w 96199"/>
                  <a:gd name="connsiteY3" fmla="*/ 110182 h 121044"/>
                  <a:gd name="connsiteX4" fmla="*/ 63034 w 96199"/>
                  <a:gd name="connsiteY4" fmla="*/ 121003 h 121044"/>
                  <a:gd name="connsiteX5" fmla="*/ 82074 w 96199"/>
                  <a:gd name="connsiteY5" fmla="*/ 121003 h 121044"/>
                  <a:gd name="connsiteX6" fmla="*/ 81252 w 96199"/>
                  <a:gd name="connsiteY6" fmla="*/ 107305 h 121044"/>
                  <a:gd name="connsiteX7" fmla="*/ 14818 w 96199"/>
                  <a:gd name="connsiteY7" fmla="*/ 100320 h 121044"/>
                  <a:gd name="connsiteX8" fmla="*/ 32899 w 96199"/>
                  <a:gd name="connsiteY8" fmla="*/ 89361 h 121044"/>
                  <a:gd name="connsiteX9" fmla="*/ 68787 w 96199"/>
                  <a:gd name="connsiteY9" fmla="*/ 67582 h 121044"/>
                  <a:gd name="connsiteX10" fmla="*/ 96182 w 96199"/>
                  <a:gd name="connsiteY10" fmla="*/ 29777 h 121044"/>
                  <a:gd name="connsiteX11" fmla="*/ 78512 w 96199"/>
                  <a:gd name="connsiteY11" fmla="*/ 3203 h 121044"/>
                  <a:gd name="connsiteX12" fmla="*/ 63445 w 96199"/>
                  <a:gd name="connsiteY12" fmla="*/ 874 h 121044"/>
                  <a:gd name="connsiteX13" fmla="*/ 36049 w 96199"/>
                  <a:gd name="connsiteY13" fmla="*/ 40872 h 121044"/>
                  <a:gd name="connsiteX14" fmla="*/ 49747 w 96199"/>
                  <a:gd name="connsiteY14" fmla="*/ 45255 h 121044"/>
                  <a:gd name="connsiteX15" fmla="*/ 68650 w 96199"/>
                  <a:gd name="connsiteY15" fmla="*/ 14298 h 121044"/>
                  <a:gd name="connsiteX16" fmla="*/ 71115 w 96199"/>
                  <a:gd name="connsiteY16" fmla="*/ 14298 h 121044"/>
                  <a:gd name="connsiteX17" fmla="*/ 82759 w 96199"/>
                  <a:gd name="connsiteY17" fmla="*/ 29365 h 121044"/>
                  <a:gd name="connsiteX18" fmla="*/ 60568 w 96199"/>
                  <a:gd name="connsiteY18" fmla="*/ 54843 h 121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6199" h="121044">
                    <a:moveTo>
                      <a:pt x="60568" y="54843"/>
                    </a:moveTo>
                    <a:cubicBezTo>
                      <a:pt x="49516" y="62555"/>
                      <a:pt x="37986" y="69555"/>
                      <a:pt x="26050" y="75801"/>
                    </a:cubicBezTo>
                    <a:cubicBezTo>
                      <a:pt x="10435" y="84293"/>
                      <a:pt x="983" y="89499"/>
                      <a:pt x="24" y="98128"/>
                    </a:cubicBezTo>
                    <a:cubicBezTo>
                      <a:pt x="-341" y="102826"/>
                      <a:pt x="1727" y="107374"/>
                      <a:pt x="5504" y="110182"/>
                    </a:cubicBezTo>
                    <a:cubicBezTo>
                      <a:pt x="15914" y="119223"/>
                      <a:pt x="43583" y="121003"/>
                      <a:pt x="63034" y="121003"/>
                    </a:cubicBezTo>
                    <a:cubicBezTo>
                      <a:pt x="71800" y="121003"/>
                      <a:pt x="78923" y="121003"/>
                      <a:pt x="82074" y="121003"/>
                    </a:cubicBezTo>
                    <a:lnTo>
                      <a:pt x="81252" y="107305"/>
                    </a:lnTo>
                    <a:cubicBezTo>
                      <a:pt x="59199" y="108675"/>
                      <a:pt x="24954" y="107305"/>
                      <a:pt x="14818" y="100320"/>
                    </a:cubicBezTo>
                    <a:cubicBezTo>
                      <a:pt x="20505" y="96128"/>
                      <a:pt x="26557" y="92471"/>
                      <a:pt x="32899" y="89361"/>
                    </a:cubicBezTo>
                    <a:cubicBezTo>
                      <a:pt x="45269" y="82800"/>
                      <a:pt x="57252" y="75527"/>
                      <a:pt x="68787" y="67582"/>
                    </a:cubicBezTo>
                    <a:cubicBezTo>
                      <a:pt x="87553" y="53884"/>
                      <a:pt x="96182" y="41830"/>
                      <a:pt x="96182" y="29777"/>
                    </a:cubicBezTo>
                    <a:cubicBezTo>
                      <a:pt x="94963" y="18572"/>
                      <a:pt x="88373" y="8655"/>
                      <a:pt x="78512" y="3203"/>
                    </a:cubicBezTo>
                    <a:cubicBezTo>
                      <a:pt x="74195" y="-43"/>
                      <a:pt x="68540" y="-920"/>
                      <a:pt x="63445" y="874"/>
                    </a:cubicBezTo>
                    <a:cubicBezTo>
                      <a:pt x="47692" y="6080"/>
                      <a:pt x="37282" y="35119"/>
                      <a:pt x="36049" y="40872"/>
                    </a:cubicBezTo>
                    <a:lnTo>
                      <a:pt x="49747" y="45255"/>
                    </a:lnTo>
                    <a:cubicBezTo>
                      <a:pt x="53446" y="34160"/>
                      <a:pt x="62075" y="16490"/>
                      <a:pt x="68650" y="14298"/>
                    </a:cubicBezTo>
                    <a:cubicBezTo>
                      <a:pt x="69420" y="13887"/>
                      <a:pt x="70346" y="13887"/>
                      <a:pt x="71115" y="14298"/>
                    </a:cubicBezTo>
                    <a:cubicBezTo>
                      <a:pt x="78923" y="19777"/>
                      <a:pt x="82759" y="24708"/>
                      <a:pt x="82759" y="29365"/>
                    </a:cubicBezTo>
                    <a:cubicBezTo>
                      <a:pt x="82759" y="34023"/>
                      <a:pt x="79060" y="41967"/>
                      <a:pt x="60568" y="548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BF29B260-50EB-4012-BE6A-B80220A55AF0}"/>
                  </a:ext>
                </a:extLst>
              </p:cNvPr>
              <p:cNvSpPr/>
              <p:nvPr/>
            </p:nvSpPr>
            <p:spPr>
              <a:xfrm>
                <a:off x="7375676" y="6084496"/>
                <a:ext cx="98462" cy="89308"/>
              </a:xfrm>
              <a:custGeom>
                <a:avLst/>
                <a:gdLst>
                  <a:gd name="connsiteX0" fmla="*/ 86802 w 98462"/>
                  <a:gd name="connsiteY0" fmla="*/ 70775 h 89308"/>
                  <a:gd name="connsiteX1" fmla="*/ 72639 w 98462"/>
                  <a:gd name="connsiteY1" fmla="*/ 73022 h 89308"/>
                  <a:gd name="connsiteX2" fmla="*/ 71324 w 98462"/>
                  <a:gd name="connsiteY2" fmla="*/ 71871 h 89308"/>
                  <a:gd name="connsiteX3" fmla="*/ 71324 w 98462"/>
                  <a:gd name="connsiteY3" fmla="*/ 50366 h 89308"/>
                  <a:gd name="connsiteX4" fmla="*/ 73242 w 98462"/>
                  <a:gd name="connsiteY4" fmla="*/ 12560 h 89308"/>
                  <a:gd name="connsiteX5" fmla="*/ 63379 w 98462"/>
                  <a:gd name="connsiteY5" fmla="*/ 2561 h 89308"/>
                  <a:gd name="connsiteX6" fmla="*/ 17492 w 98462"/>
                  <a:gd name="connsiteY6" fmla="*/ 44750 h 89308"/>
                  <a:gd name="connsiteX7" fmla="*/ 22560 w 98462"/>
                  <a:gd name="connsiteY7" fmla="*/ 1602 h 89308"/>
                  <a:gd name="connsiteX8" fmla="*/ 8862 w 98462"/>
                  <a:gd name="connsiteY8" fmla="*/ -42 h 89308"/>
                  <a:gd name="connsiteX9" fmla="*/ 370 w 98462"/>
                  <a:gd name="connsiteY9" fmla="*/ 72967 h 89308"/>
                  <a:gd name="connsiteX10" fmla="*/ 4890 w 98462"/>
                  <a:gd name="connsiteY10" fmla="*/ 82145 h 89308"/>
                  <a:gd name="connsiteX11" fmla="*/ 14068 w 98462"/>
                  <a:gd name="connsiteY11" fmla="*/ 77624 h 89308"/>
                  <a:gd name="connsiteX12" fmla="*/ 61051 w 98462"/>
                  <a:gd name="connsiteY12" fmla="*/ 17491 h 89308"/>
                  <a:gd name="connsiteX13" fmla="*/ 58585 w 98462"/>
                  <a:gd name="connsiteY13" fmla="*/ 47215 h 89308"/>
                  <a:gd name="connsiteX14" fmla="*/ 62831 w 98462"/>
                  <a:gd name="connsiteY14" fmla="*/ 82556 h 89308"/>
                  <a:gd name="connsiteX15" fmla="*/ 79132 w 98462"/>
                  <a:gd name="connsiteY15" fmla="*/ 89267 h 89308"/>
                  <a:gd name="connsiteX16" fmla="*/ 98445 w 98462"/>
                  <a:gd name="connsiteY16" fmla="*/ 80227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8462" h="89308">
                    <a:moveTo>
                      <a:pt x="86802" y="70775"/>
                    </a:moveTo>
                    <a:cubicBezTo>
                      <a:pt x="83515" y="75310"/>
                      <a:pt x="77173" y="76310"/>
                      <a:pt x="72639" y="73022"/>
                    </a:cubicBezTo>
                    <a:cubicBezTo>
                      <a:pt x="72173" y="72679"/>
                      <a:pt x="71735" y="72296"/>
                      <a:pt x="71324" y="71871"/>
                    </a:cubicBezTo>
                    <a:cubicBezTo>
                      <a:pt x="67489" y="68584"/>
                      <a:pt x="68858" y="61598"/>
                      <a:pt x="71324" y="50366"/>
                    </a:cubicBezTo>
                    <a:cubicBezTo>
                      <a:pt x="75105" y="38120"/>
                      <a:pt x="75762" y="25121"/>
                      <a:pt x="73242" y="12560"/>
                    </a:cubicBezTo>
                    <a:cubicBezTo>
                      <a:pt x="72392" y="7478"/>
                      <a:pt x="68448" y="3479"/>
                      <a:pt x="63379" y="2561"/>
                    </a:cubicBezTo>
                    <a:cubicBezTo>
                      <a:pt x="51873" y="917"/>
                      <a:pt x="34066" y="21190"/>
                      <a:pt x="17492" y="44750"/>
                    </a:cubicBezTo>
                    <a:lnTo>
                      <a:pt x="22560" y="1602"/>
                    </a:lnTo>
                    <a:lnTo>
                      <a:pt x="8862" y="-42"/>
                    </a:lnTo>
                    <a:lnTo>
                      <a:pt x="370" y="72967"/>
                    </a:lnTo>
                    <a:cubicBezTo>
                      <a:pt x="-916" y="76748"/>
                      <a:pt x="1108" y="80857"/>
                      <a:pt x="4890" y="82145"/>
                    </a:cubicBezTo>
                    <a:cubicBezTo>
                      <a:pt x="8674" y="83432"/>
                      <a:pt x="12781" y="81405"/>
                      <a:pt x="14068" y="77624"/>
                    </a:cubicBezTo>
                    <a:cubicBezTo>
                      <a:pt x="26585" y="55311"/>
                      <a:pt x="42422" y="35038"/>
                      <a:pt x="61051" y="17491"/>
                    </a:cubicBezTo>
                    <a:cubicBezTo>
                      <a:pt x="62421" y="27463"/>
                      <a:pt x="61585" y="37613"/>
                      <a:pt x="58585" y="47215"/>
                    </a:cubicBezTo>
                    <a:cubicBezTo>
                      <a:pt x="55572" y="60091"/>
                      <a:pt x="52421" y="73515"/>
                      <a:pt x="62831" y="82556"/>
                    </a:cubicBezTo>
                    <a:cubicBezTo>
                      <a:pt x="67242" y="86733"/>
                      <a:pt x="73050" y="89130"/>
                      <a:pt x="79132" y="89267"/>
                    </a:cubicBezTo>
                    <a:cubicBezTo>
                      <a:pt x="86529" y="88980"/>
                      <a:pt x="93487" y="85720"/>
                      <a:pt x="98445" y="80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E025D539-4A8B-4DED-8B73-93DEE250A108}"/>
                  </a:ext>
                </a:extLst>
              </p:cNvPr>
              <p:cNvSpPr/>
              <p:nvPr/>
            </p:nvSpPr>
            <p:spPr>
              <a:xfrm rot="-4897800">
                <a:off x="7424887" y="6104603"/>
                <a:ext cx="163276" cy="14245"/>
              </a:xfrm>
              <a:custGeom>
                <a:avLst/>
                <a:gdLst>
                  <a:gd name="connsiteX0" fmla="*/ -17 w 163276"/>
                  <a:gd name="connsiteY0" fmla="*/ -42 h 14245"/>
                  <a:gd name="connsiteX1" fmla="*/ 163260 w 163276"/>
                  <a:gd name="connsiteY1" fmla="*/ -42 h 14245"/>
                  <a:gd name="connsiteX2" fmla="*/ 163260 w 163276"/>
                  <a:gd name="connsiteY2" fmla="*/ 14204 h 14245"/>
                  <a:gd name="connsiteX3" fmla="*/ -17 w 163276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276" h="14245">
                    <a:moveTo>
                      <a:pt x="-17" y="-42"/>
                    </a:moveTo>
                    <a:lnTo>
                      <a:pt x="163260" y="-42"/>
                    </a:lnTo>
                    <a:lnTo>
                      <a:pt x="163260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DA6A461A-0B9C-4599-BAD4-E0F802FF22F1}"/>
                  </a:ext>
                </a:extLst>
              </p:cNvPr>
              <p:cNvSpPr/>
              <p:nvPr/>
            </p:nvSpPr>
            <p:spPr>
              <a:xfrm>
                <a:off x="6597759" y="6353518"/>
                <a:ext cx="112458" cy="141497"/>
              </a:xfrm>
              <a:custGeom>
                <a:avLst/>
                <a:gdLst>
                  <a:gd name="connsiteX0" fmla="*/ 90662 w 112458"/>
                  <a:gd name="connsiteY0" fmla="*/ 119402 h 141497"/>
                  <a:gd name="connsiteX1" fmla="*/ 82717 w 112458"/>
                  <a:gd name="connsiteY1" fmla="*/ 118170 h 141497"/>
                  <a:gd name="connsiteX2" fmla="*/ 82717 w 112458"/>
                  <a:gd name="connsiteY2" fmla="*/ 77077 h 141497"/>
                  <a:gd name="connsiteX3" fmla="*/ 66280 w 112458"/>
                  <a:gd name="connsiteY3" fmla="*/ 5027 h 141497"/>
                  <a:gd name="connsiteX4" fmla="*/ 48473 w 112458"/>
                  <a:gd name="connsiteY4" fmla="*/ 9136 h 141497"/>
                  <a:gd name="connsiteX5" fmla="*/ 14639 w 112458"/>
                  <a:gd name="connsiteY5" fmla="*/ 76529 h 141497"/>
                  <a:gd name="connsiteX6" fmla="*/ 13681 w 112458"/>
                  <a:gd name="connsiteY6" fmla="*/ -42 h 141497"/>
                  <a:gd name="connsiteX7" fmla="*/ -17 w 112458"/>
                  <a:gd name="connsiteY7" fmla="*/ -42 h 141497"/>
                  <a:gd name="connsiteX8" fmla="*/ 805 w 112458"/>
                  <a:gd name="connsiteY8" fmla="*/ 67214 h 141497"/>
                  <a:gd name="connsiteX9" fmla="*/ 2312 w 112458"/>
                  <a:gd name="connsiteY9" fmla="*/ 129950 h 141497"/>
                  <a:gd name="connsiteX10" fmla="*/ 2312 w 112458"/>
                  <a:gd name="connsiteY10" fmla="*/ 134196 h 141497"/>
                  <a:gd name="connsiteX11" fmla="*/ 1764 w 112458"/>
                  <a:gd name="connsiteY11" fmla="*/ 134196 h 141497"/>
                  <a:gd name="connsiteX12" fmla="*/ 7243 w 112458"/>
                  <a:gd name="connsiteY12" fmla="*/ 141456 h 141497"/>
                  <a:gd name="connsiteX13" fmla="*/ 7243 w 112458"/>
                  <a:gd name="connsiteY13" fmla="*/ 141456 h 141497"/>
                  <a:gd name="connsiteX14" fmla="*/ 14229 w 112458"/>
                  <a:gd name="connsiteY14" fmla="*/ 134470 h 141497"/>
                  <a:gd name="connsiteX15" fmla="*/ 56554 w 112458"/>
                  <a:gd name="connsiteY15" fmla="*/ 19957 h 141497"/>
                  <a:gd name="connsiteX16" fmla="*/ 61349 w 112458"/>
                  <a:gd name="connsiteY16" fmla="*/ 18588 h 141497"/>
                  <a:gd name="connsiteX17" fmla="*/ 67513 w 112458"/>
                  <a:gd name="connsiteY17" fmla="*/ 75570 h 141497"/>
                  <a:gd name="connsiteX18" fmla="*/ 75183 w 112458"/>
                  <a:gd name="connsiteY18" fmla="*/ 130361 h 141497"/>
                  <a:gd name="connsiteX19" fmla="*/ 95045 w 112458"/>
                  <a:gd name="connsiteY19" fmla="*/ 132415 h 141497"/>
                  <a:gd name="connsiteX20" fmla="*/ 112441 w 112458"/>
                  <a:gd name="connsiteY20" fmla="*/ 112965 h 141497"/>
                  <a:gd name="connsiteX21" fmla="*/ 98743 w 112458"/>
                  <a:gd name="connsiteY21" fmla="*/ 108034 h 141497"/>
                  <a:gd name="connsiteX22" fmla="*/ 90662 w 112458"/>
                  <a:gd name="connsiteY22" fmla="*/ 119402 h 14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2458" h="141497">
                    <a:moveTo>
                      <a:pt x="90662" y="119402"/>
                    </a:moveTo>
                    <a:cubicBezTo>
                      <a:pt x="87965" y="120238"/>
                      <a:pt x="85035" y="119786"/>
                      <a:pt x="82717" y="118170"/>
                    </a:cubicBezTo>
                    <a:cubicBezTo>
                      <a:pt x="78608" y="115293"/>
                      <a:pt x="81073" y="90774"/>
                      <a:pt x="82717" y="77077"/>
                    </a:cubicBezTo>
                    <a:cubicBezTo>
                      <a:pt x="85731" y="46257"/>
                      <a:pt x="89155" y="11464"/>
                      <a:pt x="66280" y="5027"/>
                    </a:cubicBezTo>
                    <a:cubicBezTo>
                      <a:pt x="60028" y="3451"/>
                      <a:pt x="53399" y="4972"/>
                      <a:pt x="48473" y="9136"/>
                    </a:cubicBezTo>
                    <a:cubicBezTo>
                      <a:pt x="34775" y="19820"/>
                      <a:pt x="22858" y="48996"/>
                      <a:pt x="14639" y="76529"/>
                    </a:cubicBezTo>
                    <a:cubicBezTo>
                      <a:pt x="14639" y="50366"/>
                      <a:pt x="14639" y="20779"/>
                      <a:pt x="13681" y="-42"/>
                    </a:cubicBezTo>
                    <a:lnTo>
                      <a:pt x="-17" y="-42"/>
                    </a:lnTo>
                    <a:lnTo>
                      <a:pt x="805" y="67214"/>
                    </a:lnTo>
                    <a:cubicBezTo>
                      <a:pt x="805" y="101596"/>
                      <a:pt x="805" y="120088"/>
                      <a:pt x="2312" y="129950"/>
                    </a:cubicBezTo>
                    <a:cubicBezTo>
                      <a:pt x="2221" y="131361"/>
                      <a:pt x="2221" y="132785"/>
                      <a:pt x="2312" y="134196"/>
                    </a:cubicBezTo>
                    <a:lnTo>
                      <a:pt x="1764" y="134196"/>
                    </a:lnTo>
                    <a:cubicBezTo>
                      <a:pt x="2722" y="141045"/>
                      <a:pt x="4366" y="141456"/>
                      <a:pt x="7243" y="141456"/>
                    </a:cubicBezTo>
                    <a:lnTo>
                      <a:pt x="7243" y="141456"/>
                    </a:lnTo>
                    <a:cubicBezTo>
                      <a:pt x="11014" y="141250"/>
                      <a:pt x="14024" y="138237"/>
                      <a:pt x="14229" y="134470"/>
                    </a:cubicBezTo>
                    <a:cubicBezTo>
                      <a:pt x="14229" y="126251"/>
                      <a:pt x="34775" y="35162"/>
                      <a:pt x="56554" y="19957"/>
                    </a:cubicBezTo>
                    <a:cubicBezTo>
                      <a:pt x="59020" y="18313"/>
                      <a:pt x="60390" y="18313"/>
                      <a:pt x="61349" y="18588"/>
                    </a:cubicBezTo>
                    <a:cubicBezTo>
                      <a:pt x="72718" y="21738"/>
                      <a:pt x="69704" y="52832"/>
                      <a:pt x="67513" y="75570"/>
                    </a:cubicBezTo>
                    <a:cubicBezTo>
                      <a:pt x="64910" y="102280"/>
                      <a:pt x="62855" y="123512"/>
                      <a:pt x="75183" y="130361"/>
                    </a:cubicBezTo>
                    <a:cubicBezTo>
                      <a:pt x="81153" y="134018"/>
                      <a:pt x="88454" y="134771"/>
                      <a:pt x="95045" y="132415"/>
                    </a:cubicBezTo>
                    <a:cubicBezTo>
                      <a:pt x="103184" y="128484"/>
                      <a:pt x="109437" y="121485"/>
                      <a:pt x="112441" y="112965"/>
                    </a:cubicBezTo>
                    <a:lnTo>
                      <a:pt x="98743" y="108034"/>
                    </a:lnTo>
                    <a:cubicBezTo>
                      <a:pt x="97397" y="112622"/>
                      <a:pt x="94552" y="116622"/>
                      <a:pt x="90662" y="1194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5D49C32D-B048-4514-97E5-BA55B5B44530}"/>
                  </a:ext>
                </a:extLst>
              </p:cNvPr>
              <p:cNvSpPr/>
              <p:nvPr/>
            </p:nvSpPr>
            <p:spPr>
              <a:xfrm>
                <a:off x="6765830" y="6375161"/>
                <a:ext cx="94057" cy="89308"/>
              </a:xfrm>
              <a:custGeom>
                <a:avLst/>
                <a:gdLst>
                  <a:gd name="connsiteX0" fmla="*/ 93949 w 94057"/>
                  <a:gd name="connsiteY0" fmla="*/ 57899 h 89308"/>
                  <a:gd name="connsiteX1" fmla="*/ 90936 w 94057"/>
                  <a:gd name="connsiteY1" fmla="*/ 51051 h 89308"/>
                  <a:gd name="connsiteX2" fmla="*/ 16146 w 94057"/>
                  <a:gd name="connsiteY2" fmla="*/ -42 h 89308"/>
                  <a:gd name="connsiteX3" fmla="*/ 8202 w 94057"/>
                  <a:gd name="connsiteY3" fmla="*/ 11738 h 89308"/>
                  <a:gd name="connsiteX4" fmla="*/ 70663 w 94057"/>
                  <a:gd name="connsiteY4" fmla="*/ 54338 h 89308"/>
                  <a:gd name="connsiteX5" fmla="*/ -17 w 94057"/>
                  <a:gd name="connsiteY5" fmla="*/ 75570 h 89308"/>
                  <a:gd name="connsiteX6" fmla="*/ 3955 w 94057"/>
                  <a:gd name="connsiteY6" fmla="*/ 89267 h 89308"/>
                  <a:gd name="connsiteX7" fmla="*/ 89018 w 94057"/>
                  <a:gd name="connsiteY7" fmla="*/ 63790 h 89308"/>
                  <a:gd name="connsiteX8" fmla="*/ 93949 w 94057"/>
                  <a:gd name="connsiteY8" fmla="*/ 57899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057" h="89308">
                    <a:moveTo>
                      <a:pt x="93949" y="57899"/>
                    </a:moveTo>
                    <a:cubicBezTo>
                      <a:pt x="94390" y="55215"/>
                      <a:pt x="93208" y="52530"/>
                      <a:pt x="90936" y="51051"/>
                    </a:cubicBezTo>
                    <a:lnTo>
                      <a:pt x="16146" y="-42"/>
                    </a:lnTo>
                    <a:lnTo>
                      <a:pt x="8202" y="11738"/>
                    </a:lnTo>
                    <a:lnTo>
                      <a:pt x="70663" y="54338"/>
                    </a:lnTo>
                    <a:lnTo>
                      <a:pt x="-17" y="75570"/>
                    </a:lnTo>
                    <a:lnTo>
                      <a:pt x="3955" y="89267"/>
                    </a:lnTo>
                    <a:lnTo>
                      <a:pt x="89018" y="63790"/>
                    </a:lnTo>
                    <a:cubicBezTo>
                      <a:pt x="91670" y="62954"/>
                      <a:pt x="93596" y="60653"/>
                      <a:pt x="93949" y="5789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D3164635-58FB-42DB-81F6-94D35F7EDDAE}"/>
                  </a:ext>
                </a:extLst>
              </p:cNvPr>
              <p:cNvSpPr/>
              <p:nvPr/>
            </p:nvSpPr>
            <p:spPr>
              <a:xfrm rot="-1210200">
                <a:off x="6788297" y="6472438"/>
                <a:ext cx="88761" cy="14245"/>
              </a:xfrm>
              <a:custGeom>
                <a:avLst/>
                <a:gdLst>
                  <a:gd name="connsiteX0" fmla="*/ -17 w 88761"/>
                  <a:gd name="connsiteY0" fmla="*/ -42 h 14245"/>
                  <a:gd name="connsiteX1" fmla="*/ 88744 w 88761"/>
                  <a:gd name="connsiteY1" fmla="*/ -42 h 14245"/>
                  <a:gd name="connsiteX2" fmla="*/ 88744 w 88761"/>
                  <a:gd name="connsiteY2" fmla="*/ 14204 h 14245"/>
                  <a:gd name="connsiteX3" fmla="*/ -17 w 88761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761" h="14245">
                    <a:moveTo>
                      <a:pt x="-17" y="-42"/>
                    </a:moveTo>
                    <a:lnTo>
                      <a:pt x="88744" y="-42"/>
                    </a:lnTo>
                    <a:lnTo>
                      <a:pt x="88744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289DF74B-807B-4731-9FAC-35C89EE0EF34}"/>
                  </a:ext>
                </a:extLst>
              </p:cNvPr>
              <p:cNvSpPr/>
              <p:nvPr/>
            </p:nvSpPr>
            <p:spPr>
              <a:xfrm>
                <a:off x="6912715" y="6375140"/>
                <a:ext cx="123233" cy="110390"/>
              </a:xfrm>
              <a:custGeom>
                <a:avLst/>
                <a:gdLst>
                  <a:gd name="connsiteX0" fmla="*/ 88425 w 123233"/>
                  <a:gd name="connsiteY0" fmla="*/ 90795 h 110390"/>
                  <a:gd name="connsiteX1" fmla="*/ 92534 w 123233"/>
                  <a:gd name="connsiteY1" fmla="*/ 59701 h 110390"/>
                  <a:gd name="connsiteX2" fmla="*/ 97602 w 123233"/>
                  <a:gd name="connsiteY2" fmla="*/ 14636 h 110390"/>
                  <a:gd name="connsiteX3" fmla="*/ 85274 w 123233"/>
                  <a:gd name="connsiteY3" fmla="*/ 253 h 110390"/>
                  <a:gd name="connsiteX4" fmla="*/ 19662 w 123233"/>
                  <a:gd name="connsiteY4" fmla="*/ 57373 h 110390"/>
                  <a:gd name="connsiteX5" fmla="*/ 19662 w 123233"/>
                  <a:gd name="connsiteY5" fmla="*/ 19567 h 110390"/>
                  <a:gd name="connsiteX6" fmla="*/ 5964 w 123233"/>
                  <a:gd name="connsiteY6" fmla="*/ 19567 h 110390"/>
                  <a:gd name="connsiteX7" fmla="*/ 5964 w 123233"/>
                  <a:gd name="connsiteY7" fmla="*/ 80111 h 110390"/>
                  <a:gd name="connsiteX8" fmla="*/ 2129 w 123233"/>
                  <a:gd name="connsiteY8" fmla="*/ 105726 h 110390"/>
                  <a:gd name="connsiteX9" fmla="*/ 11443 w 123233"/>
                  <a:gd name="connsiteY9" fmla="*/ 110246 h 110390"/>
                  <a:gd name="connsiteX10" fmla="*/ 14868 w 123233"/>
                  <a:gd name="connsiteY10" fmla="*/ 110246 h 110390"/>
                  <a:gd name="connsiteX11" fmla="*/ 20210 w 123233"/>
                  <a:gd name="connsiteY11" fmla="*/ 103260 h 110390"/>
                  <a:gd name="connsiteX12" fmla="*/ 20210 w 123233"/>
                  <a:gd name="connsiteY12" fmla="*/ 84220 h 110390"/>
                  <a:gd name="connsiteX13" fmla="*/ 29113 w 123233"/>
                  <a:gd name="connsiteY13" fmla="*/ 70522 h 110390"/>
                  <a:gd name="connsiteX14" fmla="*/ 82945 w 123233"/>
                  <a:gd name="connsiteY14" fmla="*/ 15732 h 110390"/>
                  <a:gd name="connsiteX15" fmla="*/ 84315 w 123233"/>
                  <a:gd name="connsiteY15" fmla="*/ 19156 h 110390"/>
                  <a:gd name="connsiteX16" fmla="*/ 79247 w 123233"/>
                  <a:gd name="connsiteY16" fmla="*/ 58058 h 110390"/>
                  <a:gd name="connsiteX17" fmla="*/ 77055 w 123233"/>
                  <a:gd name="connsiteY17" fmla="*/ 100110 h 110390"/>
                  <a:gd name="connsiteX18" fmla="*/ 86507 w 123233"/>
                  <a:gd name="connsiteY18" fmla="*/ 106273 h 110390"/>
                  <a:gd name="connsiteX19" fmla="*/ 123217 w 123233"/>
                  <a:gd name="connsiteY19" fmla="*/ 83535 h 110390"/>
                  <a:gd name="connsiteX20" fmla="*/ 110341 w 123233"/>
                  <a:gd name="connsiteY20" fmla="*/ 77645 h 110390"/>
                  <a:gd name="connsiteX21" fmla="*/ 88425 w 123233"/>
                  <a:gd name="connsiteY21" fmla="*/ 90795 h 110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233" h="110390">
                    <a:moveTo>
                      <a:pt x="88425" y="90795"/>
                    </a:moveTo>
                    <a:cubicBezTo>
                      <a:pt x="85822" y="87507"/>
                      <a:pt x="90068" y="70112"/>
                      <a:pt x="92534" y="59701"/>
                    </a:cubicBezTo>
                    <a:cubicBezTo>
                      <a:pt x="97140" y="45154"/>
                      <a:pt x="98861" y="29840"/>
                      <a:pt x="97602" y="14636"/>
                    </a:cubicBezTo>
                    <a:cubicBezTo>
                      <a:pt x="97112" y="7650"/>
                      <a:pt x="92104" y="1801"/>
                      <a:pt x="85274" y="253"/>
                    </a:cubicBezTo>
                    <a:cubicBezTo>
                      <a:pt x="65275" y="-3856"/>
                      <a:pt x="34456" y="36004"/>
                      <a:pt x="19662" y="57373"/>
                    </a:cubicBezTo>
                    <a:lnTo>
                      <a:pt x="19662" y="19567"/>
                    </a:lnTo>
                    <a:lnTo>
                      <a:pt x="5964" y="19567"/>
                    </a:lnTo>
                    <a:lnTo>
                      <a:pt x="5964" y="80111"/>
                    </a:lnTo>
                    <a:cubicBezTo>
                      <a:pt x="-611" y="92576"/>
                      <a:pt x="-1569" y="100383"/>
                      <a:pt x="2129" y="105726"/>
                    </a:cubicBezTo>
                    <a:cubicBezTo>
                      <a:pt x="4356" y="108602"/>
                      <a:pt x="7803" y="110273"/>
                      <a:pt x="11443" y="110246"/>
                    </a:cubicBezTo>
                    <a:cubicBezTo>
                      <a:pt x="12580" y="110383"/>
                      <a:pt x="13731" y="110383"/>
                      <a:pt x="14868" y="110246"/>
                    </a:cubicBezTo>
                    <a:cubicBezTo>
                      <a:pt x="18017" y="109383"/>
                      <a:pt x="20203" y="106520"/>
                      <a:pt x="20210" y="103260"/>
                    </a:cubicBezTo>
                    <a:lnTo>
                      <a:pt x="20210" y="84220"/>
                    </a:lnTo>
                    <a:cubicBezTo>
                      <a:pt x="22930" y="79494"/>
                      <a:pt x="25903" y="74919"/>
                      <a:pt x="29113" y="70522"/>
                    </a:cubicBezTo>
                    <a:cubicBezTo>
                      <a:pt x="57331" y="29429"/>
                      <a:pt x="78699" y="13951"/>
                      <a:pt x="82945" y="15732"/>
                    </a:cubicBezTo>
                    <a:cubicBezTo>
                      <a:pt x="83733" y="16718"/>
                      <a:pt x="84210" y="17910"/>
                      <a:pt x="84315" y="19156"/>
                    </a:cubicBezTo>
                    <a:cubicBezTo>
                      <a:pt x="84801" y="32320"/>
                      <a:pt x="83089" y="45469"/>
                      <a:pt x="79247" y="58058"/>
                    </a:cubicBezTo>
                    <a:cubicBezTo>
                      <a:pt x="74727" y="76549"/>
                      <a:pt x="71302" y="91343"/>
                      <a:pt x="77055" y="100110"/>
                    </a:cubicBezTo>
                    <a:cubicBezTo>
                      <a:pt x="79175" y="103424"/>
                      <a:pt x="82617" y="105671"/>
                      <a:pt x="86507" y="106273"/>
                    </a:cubicBezTo>
                    <a:cubicBezTo>
                      <a:pt x="110341" y="110657"/>
                      <a:pt x="122669" y="84768"/>
                      <a:pt x="123217" y="83535"/>
                    </a:cubicBezTo>
                    <a:lnTo>
                      <a:pt x="110341" y="77645"/>
                    </a:lnTo>
                    <a:cubicBezTo>
                      <a:pt x="110341" y="77645"/>
                      <a:pt x="101711" y="92986"/>
                      <a:pt x="88425" y="907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83EE2F24-B10C-4F90-8067-17B2FC74AAE9}"/>
                  </a:ext>
                </a:extLst>
              </p:cNvPr>
              <p:cNvSpPr/>
              <p:nvPr/>
            </p:nvSpPr>
            <p:spPr>
              <a:xfrm>
                <a:off x="7046351" y="6444400"/>
                <a:ext cx="67133" cy="84177"/>
              </a:xfrm>
              <a:custGeom>
                <a:avLst/>
                <a:gdLst>
                  <a:gd name="connsiteX0" fmla="*/ 45193 w 67133"/>
                  <a:gd name="connsiteY0" fmla="*/ 852 h 84177"/>
                  <a:gd name="connsiteX1" fmla="*/ 18619 w 67133"/>
                  <a:gd name="connsiteY1" fmla="*/ 7290 h 84177"/>
                  <a:gd name="connsiteX2" fmla="*/ 2182 w 67133"/>
                  <a:gd name="connsiteY2" fmla="*/ 33042 h 84177"/>
                  <a:gd name="connsiteX3" fmla="*/ 21907 w 67133"/>
                  <a:gd name="connsiteY3" fmla="*/ 83175 h 84177"/>
                  <a:gd name="connsiteX4" fmla="*/ 29030 w 67133"/>
                  <a:gd name="connsiteY4" fmla="*/ 84134 h 84177"/>
                  <a:gd name="connsiteX5" fmla="*/ 64918 w 67133"/>
                  <a:gd name="connsiteY5" fmla="*/ 50986 h 84177"/>
                  <a:gd name="connsiteX6" fmla="*/ 45193 w 67133"/>
                  <a:gd name="connsiteY6" fmla="*/ 852 h 84177"/>
                  <a:gd name="connsiteX7" fmla="*/ 51220 w 67133"/>
                  <a:gd name="connsiteY7" fmla="*/ 47013 h 84177"/>
                  <a:gd name="connsiteX8" fmla="*/ 25742 w 67133"/>
                  <a:gd name="connsiteY8" fmla="*/ 69478 h 84177"/>
                  <a:gd name="connsiteX9" fmla="*/ 15880 w 67133"/>
                  <a:gd name="connsiteY9" fmla="*/ 37014 h 84177"/>
                  <a:gd name="connsiteX10" fmla="*/ 27523 w 67133"/>
                  <a:gd name="connsiteY10" fmla="*/ 18385 h 84177"/>
                  <a:gd name="connsiteX11" fmla="*/ 38207 w 67133"/>
                  <a:gd name="connsiteY11" fmla="*/ 14139 h 84177"/>
                  <a:gd name="connsiteX12" fmla="*/ 41358 w 67133"/>
                  <a:gd name="connsiteY12" fmla="*/ 14139 h 84177"/>
                  <a:gd name="connsiteX13" fmla="*/ 51220 w 67133"/>
                  <a:gd name="connsiteY13" fmla="*/ 47013 h 84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3" h="84177">
                    <a:moveTo>
                      <a:pt x="45193" y="852"/>
                    </a:moveTo>
                    <a:cubicBezTo>
                      <a:pt x="35815" y="-1518"/>
                      <a:pt x="25872" y="893"/>
                      <a:pt x="18619" y="7290"/>
                    </a:cubicBezTo>
                    <a:cubicBezTo>
                      <a:pt x="10635" y="13988"/>
                      <a:pt x="4898" y="22974"/>
                      <a:pt x="2182" y="33042"/>
                    </a:cubicBezTo>
                    <a:cubicBezTo>
                      <a:pt x="-4393" y="56191"/>
                      <a:pt x="4237" y="78244"/>
                      <a:pt x="21907" y="83175"/>
                    </a:cubicBezTo>
                    <a:cubicBezTo>
                      <a:pt x="24222" y="83832"/>
                      <a:pt x="26622" y="84161"/>
                      <a:pt x="29030" y="84134"/>
                    </a:cubicBezTo>
                    <a:cubicBezTo>
                      <a:pt x="46975" y="82162"/>
                      <a:pt x="61534" y="68724"/>
                      <a:pt x="64918" y="50986"/>
                    </a:cubicBezTo>
                    <a:cubicBezTo>
                      <a:pt x="71492" y="27836"/>
                      <a:pt x="62863" y="5783"/>
                      <a:pt x="45193" y="852"/>
                    </a:cubicBezTo>
                    <a:close/>
                    <a:moveTo>
                      <a:pt x="51220" y="47013"/>
                    </a:moveTo>
                    <a:cubicBezTo>
                      <a:pt x="46974" y="61944"/>
                      <a:pt x="35331" y="72217"/>
                      <a:pt x="25742" y="69478"/>
                    </a:cubicBezTo>
                    <a:cubicBezTo>
                      <a:pt x="16154" y="66738"/>
                      <a:pt x="12044" y="51945"/>
                      <a:pt x="15880" y="37014"/>
                    </a:cubicBezTo>
                    <a:cubicBezTo>
                      <a:pt x="17784" y="29768"/>
                      <a:pt x="21845" y="23275"/>
                      <a:pt x="27523" y="18385"/>
                    </a:cubicBezTo>
                    <a:cubicBezTo>
                      <a:pt x="30517" y="15823"/>
                      <a:pt x="34274" y="14331"/>
                      <a:pt x="38207" y="14139"/>
                    </a:cubicBezTo>
                    <a:lnTo>
                      <a:pt x="41358" y="14139"/>
                    </a:lnTo>
                    <a:cubicBezTo>
                      <a:pt x="50946" y="17289"/>
                      <a:pt x="55466" y="32494"/>
                      <a:pt x="51220" y="4701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35F42862-D62D-4E7F-91CE-E77FFD3DB2AE}"/>
                  </a:ext>
                </a:extLst>
              </p:cNvPr>
              <p:cNvSpPr/>
              <p:nvPr/>
            </p:nvSpPr>
            <p:spPr>
              <a:xfrm>
                <a:off x="7156351" y="6389818"/>
                <a:ext cx="23833" cy="32326"/>
              </a:xfrm>
              <a:custGeom>
                <a:avLst/>
                <a:gdLst>
                  <a:gd name="connsiteX0" fmla="*/ 11900 w 23833"/>
                  <a:gd name="connsiteY0" fmla="*/ 32285 h 32326"/>
                  <a:gd name="connsiteX1" fmla="*/ 23817 w 23833"/>
                  <a:gd name="connsiteY1" fmla="*/ 16122 h 32326"/>
                  <a:gd name="connsiteX2" fmla="*/ 11900 w 23833"/>
                  <a:gd name="connsiteY2" fmla="*/ -42 h 32326"/>
                  <a:gd name="connsiteX3" fmla="*/ -17 w 23833"/>
                  <a:gd name="connsiteY3" fmla="*/ 16122 h 32326"/>
                  <a:gd name="connsiteX4" fmla="*/ 11900 w 23833"/>
                  <a:gd name="connsiteY4" fmla="*/ 32285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32285"/>
                    </a:moveTo>
                    <a:cubicBezTo>
                      <a:pt x="18475" y="32285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4777" y="32285"/>
                      <a:pt x="11900" y="3228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9C6DBE7A-AC34-4B08-83D4-1F31DB736CC8}"/>
                  </a:ext>
                </a:extLst>
              </p:cNvPr>
              <p:cNvSpPr/>
              <p:nvPr/>
            </p:nvSpPr>
            <p:spPr>
              <a:xfrm>
                <a:off x="7158132" y="6432006"/>
                <a:ext cx="23833" cy="32326"/>
              </a:xfrm>
              <a:custGeom>
                <a:avLst/>
                <a:gdLst>
                  <a:gd name="connsiteX0" fmla="*/ 11900 w 23833"/>
                  <a:gd name="connsiteY0" fmla="*/ -42 h 32326"/>
                  <a:gd name="connsiteX1" fmla="*/ -17 w 23833"/>
                  <a:gd name="connsiteY1" fmla="*/ 16122 h 32326"/>
                  <a:gd name="connsiteX2" fmla="*/ 11900 w 23833"/>
                  <a:gd name="connsiteY2" fmla="*/ 32285 h 32326"/>
                  <a:gd name="connsiteX3" fmla="*/ 23817 w 23833"/>
                  <a:gd name="connsiteY3" fmla="*/ 16122 h 32326"/>
                  <a:gd name="connsiteX4" fmla="*/ 11900 w 23833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-42"/>
                    </a:move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5325" y="32285"/>
                      <a:pt x="11900" y="32285"/>
                    </a:cubicBezTo>
                    <a:cubicBezTo>
                      <a:pt x="18475" y="32285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E0AAB98F-FC40-42EF-BB3A-427D444BEDAF}"/>
                  </a:ext>
                </a:extLst>
              </p:cNvPr>
              <p:cNvSpPr/>
              <p:nvPr/>
            </p:nvSpPr>
            <p:spPr>
              <a:xfrm>
                <a:off x="7229275" y="6289002"/>
                <a:ext cx="79669" cy="295733"/>
              </a:xfrm>
              <a:custGeom>
                <a:avLst/>
                <a:gdLst>
                  <a:gd name="connsiteX0" fmla="*/ 79652 w 79669"/>
                  <a:gd name="connsiteY0" fmla="*/ 10643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643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643"/>
                    </a:moveTo>
                    <a:lnTo>
                      <a:pt x="70338" y="-42"/>
                    </a:lnTo>
                    <a:cubicBezTo>
                      <a:pt x="69105" y="1054"/>
                      <a:pt x="-56777" y="112691"/>
                      <a:pt x="31162" y="295692"/>
                    </a:cubicBezTo>
                    <a:lnTo>
                      <a:pt x="44038" y="289528"/>
                    </a:lnTo>
                    <a:cubicBezTo>
                      <a:pt x="-39244" y="116663"/>
                      <a:pt x="74721" y="14889"/>
                      <a:pt x="79652" y="106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ACAC2DA2-2FA8-41B9-AAEC-8A279875A0CB}"/>
                  </a:ext>
                </a:extLst>
              </p:cNvPr>
              <p:cNvSpPr/>
              <p:nvPr/>
            </p:nvSpPr>
            <p:spPr>
              <a:xfrm>
                <a:off x="7462495" y="6289824"/>
                <a:ext cx="57362" cy="297240"/>
              </a:xfrm>
              <a:custGeom>
                <a:avLst/>
                <a:gdLst>
                  <a:gd name="connsiteX0" fmla="*/ -17 w 57362"/>
                  <a:gd name="connsiteY0" fmla="*/ 8999 h 297240"/>
                  <a:gd name="connsiteX1" fmla="*/ -17 w 57362"/>
                  <a:gd name="connsiteY1" fmla="*/ 289802 h 297240"/>
                  <a:gd name="connsiteX2" fmla="*/ 12174 w 57362"/>
                  <a:gd name="connsiteY2" fmla="*/ 297199 h 297240"/>
                  <a:gd name="connsiteX3" fmla="*/ 12174 w 57362"/>
                  <a:gd name="connsiteY3" fmla="*/ -42 h 29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240">
                    <a:moveTo>
                      <a:pt x="-17" y="8999"/>
                    </a:moveTo>
                    <a:cubicBezTo>
                      <a:pt x="942" y="10232"/>
                      <a:pt x="95867" y="129402"/>
                      <a:pt x="-17" y="289802"/>
                    </a:cubicBezTo>
                    <a:lnTo>
                      <a:pt x="12174" y="297199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8AA96621-E26C-4DF3-9C37-FB9811D817C7}"/>
                  </a:ext>
                </a:extLst>
              </p:cNvPr>
              <p:cNvSpPr/>
              <p:nvPr/>
            </p:nvSpPr>
            <p:spPr>
              <a:xfrm>
                <a:off x="7250834" y="6378573"/>
                <a:ext cx="129886" cy="115906"/>
              </a:xfrm>
              <a:custGeom>
                <a:avLst/>
                <a:gdLst>
                  <a:gd name="connsiteX0" fmla="*/ 86584 w 129886"/>
                  <a:gd name="connsiteY0" fmla="*/ 45174 h 115906"/>
                  <a:gd name="connsiteX1" fmla="*/ 98775 w 129886"/>
                  <a:gd name="connsiteY1" fmla="*/ 21340 h 115906"/>
                  <a:gd name="connsiteX2" fmla="*/ 103433 w 129886"/>
                  <a:gd name="connsiteY2" fmla="*/ 14628 h 115906"/>
                  <a:gd name="connsiteX3" fmla="*/ 116171 w 129886"/>
                  <a:gd name="connsiteY3" fmla="*/ 52844 h 115906"/>
                  <a:gd name="connsiteX4" fmla="*/ 129869 w 129886"/>
                  <a:gd name="connsiteY4" fmla="*/ 50653 h 115906"/>
                  <a:gd name="connsiteX5" fmla="*/ 105898 w 129886"/>
                  <a:gd name="connsiteY5" fmla="*/ 656 h 115906"/>
                  <a:gd name="connsiteX6" fmla="*/ 86036 w 129886"/>
                  <a:gd name="connsiteY6" fmla="*/ 14354 h 115906"/>
                  <a:gd name="connsiteX7" fmla="*/ 83845 w 129886"/>
                  <a:gd name="connsiteY7" fmla="*/ 18737 h 115906"/>
                  <a:gd name="connsiteX8" fmla="*/ 74530 w 129886"/>
                  <a:gd name="connsiteY8" fmla="*/ 5039 h 115906"/>
                  <a:gd name="connsiteX9" fmla="*/ 54806 w 129886"/>
                  <a:gd name="connsiteY9" fmla="*/ 1067 h 115906"/>
                  <a:gd name="connsiteX10" fmla="*/ 25904 w 129886"/>
                  <a:gd name="connsiteY10" fmla="*/ 49831 h 115906"/>
                  <a:gd name="connsiteX11" fmla="*/ 39601 w 129886"/>
                  <a:gd name="connsiteY11" fmla="*/ 53119 h 115906"/>
                  <a:gd name="connsiteX12" fmla="*/ 59463 w 129886"/>
                  <a:gd name="connsiteY12" fmla="*/ 14354 h 115906"/>
                  <a:gd name="connsiteX13" fmla="*/ 65627 w 129886"/>
                  <a:gd name="connsiteY13" fmla="*/ 16272 h 115906"/>
                  <a:gd name="connsiteX14" fmla="*/ 72065 w 129886"/>
                  <a:gd name="connsiteY14" fmla="*/ 41338 h 115906"/>
                  <a:gd name="connsiteX15" fmla="*/ 70421 w 129886"/>
                  <a:gd name="connsiteY15" fmla="*/ 44900 h 115906"/>
                  <a:gd name="connsiteX16" fmla="*/ 29328 w 129886"/>
                  <a:gd name="connsiteY16" fmla="*/ 98869 h 115906"/>
                  <a:gd name="connsiteX17" fmla="*/ 15630 w 129886"/>
                  <a:gd name="connsiteY17" fmla="*/ 91609 h 115906"/>
                  <a:gd name="connsiteX18" fmla="*/ 14808 w 129886"/>
                  <a:gd name="connsiteY18" fmla="*/ 84486 h 115906"/>
                  <a:gd name="connsiteX19" fmla="*/ 1111 w 129886"/>
                  <a:gd name="connsiteY19" fmla="*/ 79692 h 115906"/>
                  <a:gd name="connsiteX20" fmla="*/ 2891 w 129886"/>
                  <a:gd name="connsiteY20" fmla="*/ 98458 h 115906"/>
                  <a:gd name="connsiteX21" fmla="*/ 26862 w 129886"/>
                  <a:gd name="connsiteY21" fmla="*/ 112840 h 115906"/>
                  <a:gd name="connsiteX22" fmla="*/ 31657 w 129886"/>
                  <a:gd name="connsiteY22" fmla="*/ 112840 h 115906"/>
                  <a:gd name="connsiteX23" fmla="*/ 67271 w 129886"/>
                  <a:gd name="connsiteY23" fmla="*/ 83527 h 115906"/>
                  <a:gd name="connsiteX24" fmla="*/ 72887 w 129886"/>
                  <a:gd name="connsiteY24" fmla="*/ 109142 h 115906"/>
                  <a:gd name="connsiteX25" fmla="*/ 91652 w 129886"/>
                  <a:gd name="connsiteY25" fmla="*/ 115854 h 115906"/>
                  <a:gd name="connsiteX26" fmla="*/ 100419 w 129886"/>
                  <a:gd name="connsiteY26" fmla="*/ 114758 h 115906"/>
                  <a:gd name="connsiteX27" fmla="*/ 127814 w 129886"/>
                  <a:gd name="connsiteY27" fmla="*/ 94623 h 115906"/>
                  <a:gd name="connsiteX28" fmla="*/ 114117 w 129886"/>
                  <a:gd name="connsiteY28" fmla="*/ 89006 h 115906"/>
                  <a:gd name="connsiteX29" fmla="*/ 96173 w 129886"/>
                  <a:gd name="connsiteY29" fmla="*/ 100923 h 115906"/>
                  <a:gd name="connsiteX30" fmla="*/ 81105 w 129886"/>
                  <a:gd name="connsiteY30" fmla="*/ 98458 h 115906"/>
                  <a:gd name="connsiteX31" fmla="*/ 82612 w 129886"/>
                  <a:gd name="connsiteY31" fmla="*/ 68597 h 115906"/>
                  <a:gd name="connsiteX32" fmla="*/ 86584 w 129886"/>
                  <a:gd name="connsiteY32" fmla="*/ 45174 h 115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86" h="115906">
                    <a:moveTo>
                      <a:pt x="86584" y="45174"/>
                    </a:moveTo>
                    <a:cubicBezTo>
                      <a:pt x="90557" y="36818"/>
                      <a:pt x="94666" y="28462"/>
                      <a:pt x="98775" y="21340"/>
                    </a:cubicBezTo>
                    <a:cubicBezTo>
                      <a:pt x="100166" y="18998"/>
                      <a:pt x="101722" y="16751"/>
                      <a:pt x="103433" y="14628"/>
                    </a:cubicBezTo>
                    <a:cubicBezTo>
                      <a:pt x="110784" y="26106"/>
                      <a:pt x="115161" y="39243"/>
                      <a:pt x="116171" y="52844"/>
                    </a:cubicBezTo>
                    <a:lnTo>
                      <a:pt x="129869" y="50653"/>
                    </a:lnTo>
                    <a:cubicBezTo>
                      <a:pt x="127814" y="36955"/>
                      <a:pt x="121377" y="3670"/>
                      <a:pt x="105898" y="656"/>
                    </a:cubicBezTo>
                    <a:cubicBezTo>
                      <a:pt x="98638" y="-714"/>
                      <a:pt x="92200" y="3943"/>
                      <a:pt x="86036" y="14354"/>
                    </a:cubicBezTo>
                    <a:cubicBezTo>
                      <a:pt x="86036" y="15724"/>
                      <a:pt x="84530" y="17230"/>
                      <a:pt x="83845" y="18737"/>
                    </a:cubicBezTo>
                    <a:cubicBezTo>
                      <a:pt x="82129" y="13368"/>
                      <a:pt x="78893" y="8614"/>
                      <a:pt x="74530" y="5039"/>
                    </a:cubicBezTo>
                    <a:cubicBezTo>
                      <a:pt x="69176" y="204"/>
                      <a:pt x="61612" y="-1316"/>
                      <a:pt x="54806" y="1067"/>
                    </a:cubicBezTo>
                    <a:cubicBezTo>
                      <a:pt x="36451" y="7505"/>
                      <a:pt x="27410" y="42845"/>
                      <a:pt x="25904" y="49831"/>
                    </a:cubicBezTo>
                    <a:lnTo>
                      <a:pt x="39601" y="53119"/>
                    </a:lnTo>
                    <a:cubicBezTo>
                      <a:pt x="42752" y="39421"/>
                      <a:pt x="51244" y="17230"/>
                      <a:pt x="59463" y="14354"/>
                    </a:cubicBezTo>
                    <a:cubicBezTo>
                      <a:pt x="60285" y="14354"/>
                      <a:pt x="62066" y="13532"/>
                      <a:pt x="65627" y="16272"/>
                    </a:cubicBezTo>
                    <a:cubicBezTo>
                      <a:pt x="71507" y="23202"/>
                      <a:pt x="73881" y="32435"/>
                      <a:pt x="72065" y="41338"/>
                    </a:cubicBezTo>
                    <a:lnTo>
                      <a:pt x="70421" y="44900"/>
                    </a:lnTo>
                    <a:cubicBezTo>
                      <a:pt x="57819" y="71473"/>
                      <a:pt x="43026" y="101745"/>
                      <a:pt x="29328" y="98869"/>
                    </a:cubicBezTo>
                    <a:cubicBezTo>
                      <a:pt x="23990" y="98335"/>
                      <a:pt x="19072" y="95718"/>
                      <a:pt x="15630" y="91609"/>
                    </a:cubicBezTo>
                    <a:cubicBezTo>
                      <a:pt x="14417" y="89445"/>
                      <a:pt x="14121" y="86870"/>
                      <a:pt x="14808" y="84486"/>
                    </a:cubicBezTo>
                    <a:lnTo>
                      <a:pt x="1111" y="79692"/>
                    </a:lnTo>
                    <a:cubicBezTo>
                      <a:pt x="-867" y="85924"/>
                      <a:pt x="-225" y="92705"/>
                      <a:pt x="2891" y="98458"/>
                    </a:cubicBezTo>
                    <a:cubicBezTo>
                      <a:pt x="8331" y="106594"/>
                      <a:pt x="17123" y="111868"/>
                      <a:pt x="26862" y="112840"/>
                    </a:cubicBezTo>
                    <a:lnTo>
                      <a:pt x="31657" y="112840"/>
                    </a:lnTo>
                    <a:cubicBezTo>
                      <a:pt x="45354" y="112840"/>
                      <a:pt x="57271" y="100375"/>
                      <a:pt x="67271" y="83527"/>
                    </a:cubicBezTo>
                    <a:cubicBezTo>
                      <a:pt x="64868" y="92472"/>
                      <a:pt x="66964" y="102019"/>
                      <a:pt x="72887" y="109142"/>
                    </a:cubicBezTo>
                    <a:cubicBezTo>
                      <a:pt x="78078" y="113662"/>
                      <a:pt x="84776" y="116046"/>
                      <a:pt x="91652" y="115854"/>
                    </a:cubicBezTo>
                    <a:cubicBezTo>
                      <a:pt x="94607" y="115813"/>
                      <a:pt x="97548" y="115457"/>
                      <a:pt x="100419" y="114758"/>
                    </a:cubicBezTo>
                    <a:cubicBezTo>
                      <a:pt x="112029" y="112320"/>
                      <a:pt x="122018" y="104978"/>
                      <a:pt x="127814" y="94623"/>
                    </a:cubicBezTo>
                    <a:lnTo>
                      <a:pt x="114117" y="89006"/>
                    </a:lnTo>
                    <a:cubicBezTo>
                      <a:pt x="110013" y="95266"/>
                      <a:pt x="103530" y="99567"/>
                      <a:pt x="96173" y="100923"/>
                    </a:cubicBezTo>
                    <a:cubicBezTo>
                      <a:pt x="91040" y="102485"/>
                      <a:pt x="85471" y="101581"/>
                      <a:pt x="81105" y="98458"/>
                    </a:cubicBezTo>
                    <a:cubicBezTo>
                      <a:pt x="78229" y="95855"/>
                      <a:pt x="81105" y="78048"/>
                      <a:pt x="82612" y="68597"/>
                    </a:cubicBezTo>
                    <a:cubicBezTo>
                      <a:pt x="84119" y="59146"/>
                      <a:pt x="86036" y="53119"/>
                      <a:pt x="86584" y="451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A05952AC-D183-4CB1-87D3-58676975848D}"/>
                  </a:ext>
                </a:extLst>
              </p:cNvPr>
              <p:cNvSpPr/>
              <p:nvPr/>
            </p:nvSpPr>
            <p:spPr>
              <a:xfrm>
                <a:off x="7393709" y="6469538"/>
                <a:ext cx="58565" cy="68238"/>
              </a:xfrm>
              <a:custGeom>
                <a:avLst/>
                <a:gdLst>
                  <a:gd name="connsiteX0" fmla="*/ 51373 w 58565"/>
                  <a:gd name="connsiteY0" fmla="*/ 8725 h 68238"/>
                  <a:gd name="connsiteX1" fmla="*/ 40826 w 58565"/>
                  <a:gd name="connsiteY1" fmla="*/ 12698 h 68238"/>
                  <a:gd name="connsiteX2" fmla="*/ 23430 w 58565"/>
                  <a:gd name="connsiteY2" fmla="*/ 30504 h 68238"/>
                  <a:gd name="connsiteX3" fmla="*/ 20279 w 58565"/>
                  <a:gd name="connsiteY3" fmla="*/ 33518 h 68238"/>
                  <a:gd name="connsiteX4" fmla="*/ 14389 w 58565"/>
                  <a:gd name="connsiteY4" fmla="*/ -42 h 68238"/>
                  <a:gd name="connsiteX5" fmla="*/ 692 w 58565"/>
                  <a:gd name="connsiteY5" fmla="*/ 3109 h 68238"/>
                  <a:gd name="connsiteX6" fmla="*/ 7130 w 58565"/>
                  <a:gd name="connsiteY6" fmla="*/ 46942 h 68238"/>
                  <a:gd name="connsiteX7" fmla="*/ 692 w 58565"/>
                  <a:gd name="connsiteY7" fmla="*/ 62831 h 68238"/>
                  <a:gd name="connsiteX8" fmla="*/ 9321 w 58565"/>
                  <a:gd name="connsiteY8" fmla="*/ 68173 h 68238"/>
                  <a:gd name="connsiteX9" fmla="*/ 17403 w 58565"/>
                  <a:gd name="connsiteY9" fmla="*/ 64201 h 68238"/>
                  <a:gd name="connsiteX10" fmla="*/ 20964 w 58565"/>
                  <a:gd name="connsiteY10" fmla="*/ 52832 h 68238"/>
                  <a:gd name="connsiteX11" fmla="*/ 33429 w 58565"/>
                  <a:gd name="connsiteY11" fmla="*/ 40778 h 68238"/>
                  <a:gd name="connsiteX12" fmla="*/ 44524 w 58565"/>
                  <a:gd name="connsiteY12" fmla="*/ 29956 h 68238"/>
                  <a:gd name="connsiteX13" fmla="*/ 43018 w 58565"/>
                  <a:gd name="connsiteY13" fmla="*/ 63927 h 68238"/>
                  <a:gd name="connsiteX14" fmla="*/ 56715 w 58565"/>
                  <a:gd name="connsiteY14" fmla="*/ 65023 h 68238"/>
                  <a:gd name="connsiteX15" fmla="*/ 51373 w 58565"/>
                  <a:gd name="connsiteY15" fmla="*/ 8725 h 68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565" h="68238">
                    <a:moveTo>
                      <a:pt x="51373" y="8725"/>
                    </a:moveTo>
                    <a:cubicBezTo>
                      <a:pt x="47360" y="7314"/>
                      <a:pt x="42908" y="8985"/>
                      <a:pt x="40826" y="12698"/>
                    </a:cubicBezTo>
                    <a:cubicBezTo>
                      <a:pt x="35456" y="19026"/>
                      <a:pt x="29635" y="24984"/>
                      <a:pt x="23430" y="30504"/>
                    </a:cubicBezTo>
                    <a:lnTo>
                      <a:pt x="20279" y="33518"/>
                    </a:lnTo>
                    <a:cubicBezTo>
                      <a:pt x="18923" y="22231"/>
                      <a:pt x="16965" y="11026"/>
                      <a:pt x="14389" y="-42"/>
                    </a:cubicBezTo>
                    <a:lnTo>
                      <a:pt x="692" y="3109"/>
                    </a:lnTo>
                    <a:cubicBezTo>
                      <a:pt x="4074" y="17505"/>
                      <a:pt x="6227" y="32176"/>
                      <a:pt x="7130" y="46942"/>
                    </a:cubicBezTo>
                    <a:cubicBezTo>
                      <a:pt x="692" y="53927"/>
                      <a:pt x="-1226" y="58311"/>
                      <a:pt x="692" y="62831"/>
                    </a:cubicBezTo>
                    <a:cubicBezTo>
                      <a:pt x="2107" y="66297"/>
                      <a:pt x="5591" y="68447"/>
                      <a:pt x="9321" y="68173"/>
                    </a:cubicBezTo>
                    <a:cubicBezTo>
                      <a:pt x="12488" y="68187"/>
                      <a:pt x="15472" y="66721"/>
                      <a:pt x="17403" y="64201"/>
                    </a:cubicBezTo>
                    <a:cubicBezTo>
                      <a:pt x="19677" y="60845"/>
                      <a:pt x="20923" y="56886"/>
                      <a:pt x="20964" y="52832"/>
                    </a:cubicBezTo>
                    <a:cubicBezTo>
                      <a:pt x="24800" y="48859"/>
                      <a:pt x="29594" y="44339"/>
                      <a:pt x="33429" y="40778"/>
                    </a:cubicBezTo>
                    <a:cubicBezTo>
                      <a:pt x="37265" y="37216"/>
                      <a:pt x="41237" y="33381"/>
                      <a:pt x="44524" y="29956"/>
                    </a:cubicBezTo>
                    <a:cubicBezTo>
                      <a:pt x="44524" y="39134"/>
                      <a:pt x="44524" y="52284"/>
                      <a:pt x="43018" y="63927"/>
                    </a:cubicBezTo>
                    <a:lnTo>
                      <a:pt x="56715" y="65023"/>
                    </a:lnTo>
                    <a:cubicBezTo>
                      <a:pt x="61510" y="12423"/>
                      <a:pt x="55893" y="10369"/>
                      <a:pt x="51373" y="87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4A224CB3-C1C1-4F23-8DFE-BB79E5C3F672}"/>
                  </a:ext>
                </a:extLst>
              </p:cNvPr>
              <p:cNvSpPr/>
              <p:nvPr/>
            </p:nvSpPr>
            <p:spPr>
              <a:xfrm>
                <a:off x="7611765" y="5962723"/>
                <a:ext cx="108384" cy="583522"/>
              </a:xfrm>
              <a:custGeom>
                <a:avLst/>
                <a:gdLst>
                  <a:gd name="connsiteX0" fmla="*/ 14127 w 108384"/>
                  <a:gd name="connsiteY0" fmla="*/ 325005 h 583522"/>
                  <a:gd name="connsiteX1" fmla="*/ 108367 w 108384"/>
                  <a:gd name="connsiteY1" fmla="*/ 7082 h 583522"/>
                  <a:gd name="connsiteX2" fmla="*/ 96040 w 108384"/>
                  <a:gd name="connsiteY2" fmla="*/ -42 h 583522"/>
                  <a:gd name="connsiteX3" fmla="*/ 156 w 108384"/>
                  <a:gd name="connsiteY3" fmla="*/ 324594 h 583522"/>
                  <a:gd name="connsiteX4" fmla="*/ 96040 w 108384"/>
                  <a:gd name="connsiteY4" fmla="*/ 583481 h 583522"/>
                  <a:gd name="connsiteX5" fmla="*/ 105491 w 108384"/>
                  <a:gd name="connsiteY5" fmla="*/ 572797 h 583522"/>
                  <a:gd name="connsiteX6" fmla="*/ 14127 w 108384"/>
                  <a:gd name="connsiteY6" fmla="*/ 325005 h 583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384" h="583522">
                    <a:moveTo>
                      <a:pt x="14127" y="325005"/>
                    </a:moveTo>
                    <a:cubicBezTo>
                      <a:pt x="19058" y="162276"/>
                      <a:pt x="107409" y="8588"/>
                      <a:pt x="108367" y="7082"/>
                    </a:cubicBezTo>
                    <a:lnTo>
                      <a:pt x="96040" y="-42"/>
                    </a:lnTo>
                    <a:cubicBezTo>
                      <a:pt x="95081" y="1465"/>
                      <a:pt x="4950" y="158167"/>
                      <a:pt x="156" y="324594"/>
                    </a:cubicBezTo>
                    <a:cubicBezTo>
                      <a:pt x="-4639" y="491021"/>
                      <a:pt x="91930" y="579783"/>
                      <a:pt x="96040" y="583481"/>
                    </a:cubicBezTo>
                    <a:lnTo>
                      <a:pt x="105491" y="572797"/>
                    </a:lnTo>
                    <a:cubicBezTo>
                      <a:pt x="104258" y="571975"/>
                      <a:pt x="9196" y="486775"/>
                      <a:pt x="14127" y="32500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4A9EE8B-7EAF-49A5-908D-52103BCB44FB}"/>
                  </a:ext>
                </a:extLst>
              </p:cNvPr>
              <p:cNvSpPr/>
              <p:nvPr/>
            </p:nvSpPr>
            <p:spPr>
              <a:xfrm>
                <a:off x="8267236" y="5961627"/>
                <a:ext cx="161626" cy="532155"/>
              </a:xfrm>
              <a:custGeom>
                <a:avLst/>
                <a:gdLst>
                  <a:gd name="connsiteX0" fmla="*/ 78060 w 161626"/>
                  <a:gd name="connsiteY0" fmla="*/ 6670 h 532155"/>
                  <a:gd name="connsiteX1" fmla="*/ 138467 w 161626"/>
                  <a:gd name="connsiteY1" fmla="*/ 305280 h 532155"/>
                  <a:gd name="connsiteX2" fmla="*/ -17 w 161626"/>
                  <a:gd name="connsiteY2" fmla="*/ 520882 h 532155"/>
                  <a:gd name="connsiteX3" fmla="*/ 8613 w 161626"/>
                  <a:gd name="connsiteY3" fmla="*/ 532114 h 532155"/>
                  <a:gd name="connsiteX4" fmla="*/ 152164 w 161626"/>
                  <a:gd name="connsiteY4" fmla="*/ 309801 h 532155"/>
                  <a:gd name="connsiteX5" fmla="*/ 90251 w 161626"/>
                  <a:gd name="connsiteY5" fmla="*/ -42 h 53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626" h="532155">
                    <a:moveTo>
                      <a:pt x="78060" y="6670"/>
                    </a:moveTo>
                    <a:cubicBezTo>
                      <a:pt x="79156" y="8314"/>
                      <a:pt x="176409" y="168714"/>
                      <a:pt x="138467" y="305280"/>
                    </a:cubicBezTo>
                    <a:cubicBezTo>
                      <a:pt x="114372" y="389138"/>
                      <a:pt x="66225" y="464092"/>
                      <a:pt x="-17" y="520882"/>
                    </a:cubicBezTo>
                    <a:lnTo>
                      <a:pt x="8613" y="532114"/>
                    </a:lnTo>
                    <a:cubicBezTo>
                      <a:pt x="77649" y="474063"/>
                      <a:pt x="127659" y="396603"/>
                      <a:pt x="152164" y="309801"/>
                    </a:cubicBezTo>
                    <a:cubicBezTo>
                      <a:pt x="191751" y="167344"/>
                      <a:pt x="94360" y="6670"/>
                      <a:pt x="90251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EF8FEF04-2858-472E-B771-64A0F6EBA90B}"/>
                  </a:ext>
                </a:extLst>
              </p:cNvPr>
              <p:cNvSpPr/>
              <p:nvPr/>
            </p:nvSpPr>
            <p:spPr>
              <a:xfrm>
                <a:off x="7721510" y="6286882"/>
                <a:ext cx="67542" cy="106360"/>
              </a:xfrm>
              <a:custGeom>
                <a:avLst/>
                <a:gdLst>
                  <a:gd name="connsiteX0" fmla="*/ 45057 w 67542"/>
                  <a:gd name="connsiteY0" fmla="*/ 572 h 106360"/>
                  <a:gd name="connsiteX1" fmla="*/ 17661 w 67542"/>
                  <a:gd name="connsiteY1" fmla="*/ 39336 h 106360"/>
                  <a:gd name="connsiteX2" fmla="*/ 18894 w 67542"/>
                  <a:gd name="connsiteY2" fmla="*/ 19749 h 106360"/>
                  <a:gd name="connsiteX3" fmla="*/ 5196 w 67542"/>
                  <a:gd name="connsiteY3" fmla="*/ 18927 h 106360"/>
                  <a:gd name="connsiteX4" fmla="*/ -9 w 67542"/>
                  <a:gd name="connsiteY4" fmla="*/ 98784 h 106360"/>
                  <a:gd name="connsiteX5" fmla="*/ 6155 w 67542"/>
                  <a:gd name="connsiteY5" fmla="*/ 106318 h 106360"/>
                  <a:gd name="connsiteX6" fmla="*/ 7114 w 67542"/>
                  <a:gd name="connsiteY6" fmla="*/ 106318 h 106360"/>
                  <a:gd name="connsiteX7" fmla="*/ 14100 w 67542"/>
                  <a:gd name="connsiteY7" fmla="*/ 100839 h 106360"/>
                  <a:gd name="connsiteX8" fmla="*/ 48755 w 67542"/>
                  <a:gd name="connsiteY8" fmla="*/ 14681 h 106360"/>
                  <a:gd name="connsiteX9" fmla="*/ 51084 w 67542"/>
                  <a:gd name="connsiteY9" fmla="*/ 103579 h 106360"/>
                  <a:gd name="connsiteX10" fmla="*/ 64781 w 67542"/>
                  <a:gd name="connsiteY10" fmla="*/ 105085 h 106360"/>
                  <a:gd name="connsiteX11" fmla="*/ 57111 w 67542"/>
                  <a:gd name="connsiteY11" fmla="*/ 3311 h 106360"/>
                  <a:gd name="connsiteX12" fmla="*/ 45057 w 67542"/>
                  <a:gd name="connsiteY12" fmla="*/ 572 h 106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7542" h="106360">
                    <a:moveTo>
                      <a:pt x="45057" y="572"/>
                    </a:moveTo>
                    <a:cubicBezTo>
                      <a:pt x="34373" y="3174"/>
                      <a:pt x="24784" y="20023"/>
                      <a:pt x="17661" y="39336"/>
                    </a:cubicBezTo>
                    <a:lnTo>
                      <a:pt x="18894" y="19749"/>
                    </a:lnTo>
                    <a:lnTo>
                      <a:pt x="5196" y="18927"/>
                    </a:lnTo>
                    <a:lnTo>
                      <a:pt x="-9" y="98784"/>
                    </a:lnTo>
                    <a:cubicBezTo>
                      <a:pt x="-187" y="102510"/>
                      <a:pt x="2471" y="105756"/>
                      <a:pt x="6155" y="106318"/>
                    </a:cubicBezTo>
                    <a:lnTo>
                      <a:pt x="7114" y="106318"/>
                    </a:lnTo>
                    <a:cubicBezTo>
                      <a:pt x="10429" y="106345"/>
                      <a:pt x="13333" y="104072"/>
                      <a:pt x="14100" y="100839"/>
                    </a:cubicBezTo>
                    <a:cubicBezTo>
                      <a:pt x="23140" y="62212"/>
                      <a:pt x="39030" y="19338"/>
                      <a:pt x="48755" y="14681"/>
                    </a:cubicBezTo>
                    <a:cubicBezTo>
                      <a:pt x="54097" y="21940"/>
                      <a:pt x="55193" y="62348"/>
                      <a:pt x="51084" y="103579"/>
                    </a:cubicBezTo>
                    <a:lnTo>
                      <a:pt x="64781" y="105085"/>
                    </a:lnTo>
                    <a:cubicBezTo>
                      <a:pt x="67384" y="78649"/>
                      <a:pt x="71904" y="16050"/>
                      <a:pt x="57111" y="3311"/>
                    </a:cubicBezTo>
                    <a:cubicBezTo>
                      <a:pt x="53919" y="229"/>
                      <a:pt x="49276" y="-839"/>
                      <a:pt x="45057" y="57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5FCEDFA-4BDA-4D43-993C-0D09A5838ABD}"/>
                  </a:ext>
                </a:extLst>
              </p:cNvPr>
              <p:cNvSpPr/>
              <p:nvPr/>
            </p:nvSpPr>
            <p:spPr>
              <a:xfrm>
                <a:off x="7833155" y="6214605"/>
                <a:ext cx="59311" cy="82615"/>
              </a:xfrm>
              <a:custGeom>
                <a:avLst/>
                <a:gdLst>
                  <a:gd name="connsiteX0" fmla="*/ 57650 w 59311"/>
                  <a:gd name="connsiteY0" fmla="*/ 81752 h 82615"/>
                  <a:gd name="connsiteX1" fmla="*/ 59294 w 59311"/>
                  <a:gd name="connsiteY1" fmla="*/ 81752 h 82615"/>
                  <a:gd name="connsiteX2" fmla="*/ 59294 w 59311"/>
                  <a:gd name="connsiteY2" fmla="*/ 68055 h 82615"/>
                  <a:gd name="connsiteX3" fmla="*/ 57376 w 59311"/>
                  <a:gd name="connsiteY3" fmla="*/ 68055 h 82615"/>
                  <a:gd name="connsiteX4" fmla="*/ 20803 w 59311"/>
                  <a:gd name="connsiteY4" fmla="*/ 64219 h 82615"/>
                  <a:gd name="connsiteX5" fmla="*/ 29296 w 59311"/>
                  <a:gd name="connsiteY5" fmla="*/ 53261 h 82615"/>
                  <a:gd name="connsiteX6" fmla="*/ 40939 w 59311"/>
                  <a:gd name="connsiteY6" fmla="*/ 7785 h 82615"/>
                  <a:gd name="connsiteX7" fmla="*/ 24091 w 59311"/>
                  <a:gd name="connsiteY7" fmla="*/ 114 h 82615"/>
                  <a:gd name="connsiteX8" fmla="*/ -17 w 59311"/>
                  <a:gd name="connsiteY8" fmla="*/ 28605 h 82615"/>
                  <a:gd name="connsiteX9" fmla="*/ 13681 w 59311"/>
                  <a:gd name="connsiteY9" fmla="*/ 33399 h 82615"/>
                  <a:gd name="connsiteX10" fmla="*/ 27378 w 59311"/>
                  <a:gd name="connsiteY10" fmla="*/ 14223 h 82615"/>
                  <a:gd name="connsiteX11" fmla="*/ 30940 w 59311"/>
                  <a:gd name="connsiteY11" fmla="*/ 16825 h 82615"/>
                  <a:gd name="connsiteX12" fmla="*/ 19571 w 59311"/>
                  <a:gd name="connsiteY12" fmla="*/ 44220 h 82615"/>
                  <a:gd name="connsiteX13" fmla="*/ 7243 w 59311"/>
                  <a:gd name="connsiteY13" fmla="*/ 65178 h 82615"/>
                  <a:gd name="connsiteX14" fmla="*/ 11078 w 59311"/>
                  <a:gd name="connsiteY14" fmla="*/ 74082 h 82615"/>
                  <a:gd name="connsiteX15" fmla="*/ 52993 w 59311"/>
                  <a:gd name="connsiteY15" fmla="*/ 82574 h 8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311" h="82615">
                    <a:moveTo>
                      <a:pt x="57650" y="81752"/>
                    </a:moveTo>
                    <a:lnTo>
                      <a:pt x="59294" y="81752"/>
                    </a:lnTo>
                    <a:lnTo>
                      <a:pt x="59294" y="68055"/>
                    </a:lnTo>
                    <a:lnTo>
                      <a:pt x="57376" y="68055"/>
                    </a:lnTo>
                    <a:cubicBezTo>
                      <a:pt x="45048" y="69630"/>
                      <a:pt x="32529" y="68315"/>
                      <a:pt x="20803" y="64219"/>
                    </a:cubicBezTo>
                    <a:cubicBezTo>
                      <a:pt x="23228" y="60261"/>
                      <a:pt x="26063" y="56590"/>
                      <a:pt x="29296" y="53261"/>
                    </a:cubicBezTo>
                    <a:cubicBezTo>
                      <a:pt x="39295" y="41755"/>
                      <a:pt x="54500" y="24359"/>
                      <a:pt x="40939" y="7785"/>
                    </a:cubicBezTo>
                    <a:cubicBezTo>
                      <a:pt x="37268" y="2210"/>
                      <a:pt x="30721" y="-776"/>
                      <a:pt x="24091" y="114"/>
                    </a:cubicBezTo>
                    <a:cubicBezTo>
                      <a:pt x="10393" y="2580"/>
                      <a:pt x="1490" y="24222"/>
                      <a:pt x="-17" y="28605"/>
                    </a:cubicBezTo>
                    <a:lnTo>
                      <a:pt x="13681" y="33399"/>
                    </a:lnTo>
                    <a:cubicBezTo>
                      <a:pt x="16831" y="24907"/>
                      <a:pt x="23132" y="14770"/>
                      <a:pt x="27378" y="14223"/>
                    </a:cubicBezTo>
                    <a:cubicBezTo>
                      <a:pt x="28337" y="14223"/>
                      <a:pt x="29844" y="15455"/>
                      <a:pt x="30940" y="16825"/>
                    </a:cubicBezTo>
                    <a:cubicBezTo>
                      <a:pt x="36008" y="22989"/>
                      <a:pt x="30940" y="30523"/>
                      <a:pt x="19571" y="44220"/>
                    </a:cubicBezTo>
                    <a:cubicBezTo>
                      <a:pt x="12996" y="51754"/>
                      <a:pt x="7243" y="57918"/>
                      <a:pt x="7243" y="65178"/>
                    </a:cubicBezTo>
                    <a:cubicBezTo>
                      <a:pt x="7256" y="68547"/>
                      <a:pt x="8640" y="71767"/>
                      <a:pt x="11078" y="74082"/>
                    </a:cubicBezTo>
                    <a:cubicBezTo>
                      <a:pt x="16968" y="79972"/>
                      <a:pt x="29981" y="82574"/>
                      <a:pt x="52993" y="825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C716E7DF-2117-4F0E-A18D-0522346D33A2}"/>
                  </a:ext>
                </a:extLst>
              </p:cNvPr>
              <p:cNvSpPr/>
              <p:nvPr/>
            </p:nvSpPr>
            <p:spPr>
              <a:xfrm>
                <a:off x="7746312" y="6017377"/>
                <a:ext cx="88607" cy="123964"/>
              </a:xfrm>
              <a:custGeom>
                <a:avLst/>
                <a:gdLst>
                  <a:gd name="connsiteX0" fmla="*/ 6284 w 88607"/>
                  <a:gd name="connsiteY0" fmla="*/ 107211 h 123964"/>
                  <a:gd name="connsiteX1" fmla="*/ 13818 w 88607"/>
                  <a:gd name="connsiteY1" fmla="*/ 101047 h 123964"/>
                  <a:gd name="connsiteX2" fmla="*/ 54911 w 88607"/>
                  <a:gd name="connsiteY2" fmla="*/ 25710 h 123964"/>
                  <a:gd name="connsiteX3" fmla="*/ 63814 w 88607"/>
                  <a:gd name="connsiteY3" fmla="*/ 29134 h 123964"/>
                  <a:gd name="connsiteX4" fmla="*/ 73540 w 88607"/>
                  <a:gd name="connsiteY4" fmla="*/ 114197 h 123964"/>
                  <a:gd name="connsiteX5" fmla="*/ 73540 w 88607"/>
                  <a:gd name="connsiteY5" fmla="*/ 123923 h 123964"/>
                  <a:gd name="connsiteX6" fmla="*/ 87237 w 88607"/>
                  <a:gd name="connsiteY6" fmla="*/ 123923 h 123964"/>
                  <a:gd name="connsiteX7" fmla="*/ 87237 w 88607"/>
                  <a:gd name="connsiteY7" fmla="*/ 115019 h 123964"/>
                  <a:gd name="connsiteX8" fmla="*/ 73540 w 88607"/>
                  <a:gd name="connsiteY8" fmla="*/ 19135 h 123964"/>
                  <a:gd name="connsiteX9" fmla="*/ 53815 w 88607"/>
                  <a:gd name="connsiteY9" fmla="*/ 11464 h 123964"/>
                  <a:gd name="connsiteX10" fmla="*/ 14639 w 88607"/>
                  <a:gd name="connsiteY10" fmla="*/ 45161 h 123964"/>
                  <a:gd name="connsiteX11" fmla="*/ 15461 w 88607"/>
                  <a:gd name="connsiteY11" fmla="*/ -42 h 123964"/>
                  <a:gd name="connsiteX12" fmla="*/ 1764 w 88607"/>
                  <a:gd name="connsiteY12" fmla="*/ -42 h 123964"/>
                  <a:gd name="connsiteX13" fmla="*/ -17 w 88607"/>
                  <a:gd name="connsiteY13" fmla="*/ 100362 h 123964"/>
                  <a:gd name="connsiteX14" fmla="*/ 6284 w 88607"/>
                  <a:gd name="connsiteY14" fmla="*/ 107211 h 123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607" h="123964">
                    <a:moveTo>
                      <a:pt x="6284" y="107211"/>
                    </a:moveTo>
                    <a:cubicBezTo>
                      <a:pt x="10023" y="107458"/>
                      <a:pt x="13324" y="104760"/>
                      <a:pt x="13818" y="101047"/>
                    </a:cubicBezTo>
                    <a:cubicBezTo>
                      <a:pt x="16420" y="80501"/>
                      <a:pt x="28885" y="26806"/>
                      <a:pt x="54911" y="25710"/>
                    </a:cubicBezTo>
                    <a:cubicBezTo>
                      <a:pt x="58253" y="25409"/>
                      <a:pt x="61540" y="26669"/>
                      <a:pt x="63814" y="29134"/>
                    </a:cubicBezTo>
                    <a:cubicBezTo>
                      <a:pt x="77512" y="43791"/>
                      <a:pt x="74772" y="94883"/>
                      <a:pt x="73540" y="114197"/>
                    </a:cubicBezTo>
                    <a:cubicBezTo>
                      <a:pt x="73540" y="118580"/>
                      <a:pt x="73540" y="122005"/>
                      <a:pt x="73540" y="123923"/>
                    </a:cubicBezTo>
                    <a:lnTo>
                      <a:pt x="87237" y="123923"/>
                    </a:lnTo>
                    <a:cubicBezTo>
                      <a:pt x="87237" y="122279"/>
                      <a:pt x="87237" y="119128"/>
                      <a:pt x="87237" y="115019"/>
                    </a:cubicBezTo>
                    <a:cubicBezTo>
                      <a:pt x="88881" y="90226"/>
                      <a:pt x="92306" y="38312"/>
                      <a:pt x="73540" y="19135"/>
                    </a:cubicBezTo>
                    <a:cubicBezTo>
                      <a:pt x="68362" y="13875"/>
                      <a:pt x="61184" y="11081"/>
                      <a:pt x="53815" y="11464"/>
                    </a:cubicBezTo>
                    <a:cubicBezTo>
                      <a:pt x="35460" y="12286"/>
                      <a:pt x="22995" y="27491"/>
                      <a:pt x="14639" y="45161"/>
                    </a:cubicBezTo>
                    <a:lnTo>
                      <a:pt x="15461" y="-42"/>
                    </a:lnTo>
                    <a:lnTo>
                      <a:pt x="1764" y="-42"/>
                    </a:lnTo>
                    <a:lnTo>
                      <a:pt x="-17" y="100362"/>
                    </a:lnTo>
                    <a:cubicBezTo>
                      <a:pt x="92" y="103896"/>
                      <a:pt x="2777" y="106800"/>
                      <a:pt x="6284" y="107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8C188092-1735-441D-B2D2-1FAFD8018D7B}"/>
                  </a:ext>
                </a:extLst>
              </p:cNvPr>
              <p:cNvSpPr/>
              <p:nvPr/>
            </p:nvSpPr>
            <p:spPr>
              <a:xfrm>
                <a:off x="7939997" y="6039430"/>
                <a:ext cx="45887" cy="62872"/>
              </a:xfrm>
              <a:custGeom>
                <a:avLst/>
                <a:gdLst>
                  <a:gd name="connsiteX0" fmla="*/ 18492 w 45887"/>
                  <a:gd name="connsiteY0" fmla="*/ 62872 h 62872"/>
                  <a:gd name="connsiteX1" fmla="*/ 32601 w 45887"/>
                  <a:gd name="connsiteY1" fmla="*/ 62872 h 62872"/>
                  <a:gd name="connsiteX2" fmla="*/ 32601 w 45887"/>
                  <a:gd name="connsiteY2" fmla="*/ 32601 h 62872"/>
                  <a:gd name="connsiteX3" fmla="*/ 45887 w 45887"/>
                  <a:gd name="connsiteY3" fmla="*/ 32601 h 62872"/>
                  <a:gd name="connsiteX4" fmla="*/ 45887 w 45887"/>
                  <a:gd name="connsiteY4" fmla="*/ 18355 h 62872"/>
                  <a:gd name="connsiteX5" fmla="*/ 32601 w 45887"/>
                  <a:gd name="connsiteY5" fmla="*/ 18355 h 62872"/>
                  <a:gd name="connsiteX6" fmla="*/ 32601 w 45887"/>
                  <a:gd name="connsiteY6" fmla="*/ 0 h 62872"/>
                  <a:gd name="connsiteX7" fmla="*/ 18492 w 45887"/>
                  <a:gd name="connsiteY7" fmla="*/ 0 h 62872"/>
                  <a:gd name="connsiteX8" fmla="*/ 18492 w 45887"/>
                  <a:gd name="connsiteY8" fmla="*/ 18355 h 62872"/>
                  <a:gd name="connsiteX9" fmla="*/ 0 w 45887"/>
                  <a:gd name="connsiteY9" fmla="*/ 18355 h 62872"/>
                  <a:gd name="connsiteX10" fmla="*/ 0 w 45887"/>
                  <a:gd name="connsiteY10" fmla="*/ 32601 h 62872"/>
                  <a:gd name="connsiteX11" fmla="*/ 18492 w 45887"/>
                  <a:gd name="connsiteY11" fmla="*/ 32601 h 62872"/>
                  <a:gd name="connsiteX12" fmla="*/ 18492 w 45887"/>
                  <a:gd name="connsiteY12" fmla="*/ 62872 h 62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5887" h="62872">
                    <a:moveTo>
                      <a:pt x="18492" y="62872"/>
                    </a:moveTo>
                    <a:lnTo>
                      <a:pt x="32601" y="62872"/>
                    </a:lnTo>
                    <a:lnTo>
                      <a:pt x="32601" y="32601"/>
                    </a:lnTo>
                    <a:lnTo>
                      <a:pt x="45887" y="32601"/>
                    </a:lnTo>
                    <a:lnTo>
                      <a:pt x="45887" y="18355"/>
                    </a:lnTo>
                    <a:lnTo>
                      <a:pt x="32601" y="18355"/>
                    </a:lnTo>
                    <a:lnTo>
                      <a:pt x="32601" y="0"/>
                    </a:lnTo>
                    <a:lnTo>
                      <a:pt x="18492" y="0"/>
                    </a:lnTo>
                    <a:lnTo>
                      <a:pt x="18492" y="18355"/>
                    </a:lnTo>
                    <a:lnTo>
                      <a:pt x="0" y="18355"/>
                    </a:lnTo>
                    <a:lnTo>
                      <a:pt x="0" y="32601"/>
                    </a:lnTo>
                    <a:lnTo>
                      <a:pt x="18492" y="32601"/>
                    </a:lnTo>
                    <a:lnTo>
                      <a:pt x="18492" y="628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8E52B013-6FDD-4506-BEB3-4B23BF56C6A9}"/>
                  </a:ext>
                </a:extLst>
              </p:cNvPr>
              <p:cNvSpPr/>
              <p:nvPr/>
            </p:nvSpPr>
            <p:spPr>
              <a:xfrm>
                <a:off x="8025485" y="6018006"/>
                <a:ext cx="100938" cy="102871"/>
              </a:xfrm>
              <a:custGeom>
                <a:avLst/>
                <a:gdLst>
                  <a:gd name="connsiteX0" fmla="*/ 8051 w 100938"/>
                  <a:gd name="connsiteY0" fmla="*/ 102747 h 102871"/>
                  <a:gd name="connsiteX1" fmla="*/ 8051 w 100938"/>
                  <a:gd name="connsiteY1" fmla="*/ 102747 h 102871"/>
                  <a:gd name="connsiteX2" fmla="*/ 14763 w 100938"/>
                  <a:gd name="connsiteY2" fmla="*/ 95625 h 102871"/>
                  <a:gd name="connsiteX3" fmla="*/ 14763 w 100938"/>
                  <a:gd name="connsiteY3" fmla="*/ 89050 h 102871"/>
                  <a:gd name="connsiteX4" fmla="*/ 38186 w 100938"/>
                  <a:gd name="connsiteY4" fmla="*/ 38916 h 102871"/>
                  <a:gd name="connsiteX5" fmla="*/ 74485 w 100938"/>
                  <a:gd name="connsiteY5" fmla="*/ 14671 h 102871"/>
                  <a:gd name="connsiteX6" fmla="*/ 82155 w 100938"/>
                  <a:gd name="connsiteY6" fmla="*/ 33163 h 102871"/>
                  <a:gd name="connsiteX7" fmla="*/ 87224 w 100938"/>
                  <a:gd name="connsiteY7" fmla="*/ 101652 h 102871"/>
                  <a:gd name="connsiteX8" fmla="*/ 100921 w 100938"/>
                  <a:gd name="connsiteY8" fmla="*/ 101652 h 102871"/>
                  <a:gd name="connsiteX9" fmla="*/ 95716 w 100938"/>
                  <a:gd name="connsiteY9" fmla="*/ 30972 h 102871"/>
                  <a:gd name="connsiteX10" fmla="*/ 78594 w 100938"/>
                  <a:gd name="connsiteY10" fmla="*/ 974 h 102871"/>
                  <a:gd name="connsiteX11" fmla="*/ 27502 w 100938"/>
                  <a:gd name="connsiteY11" fmla="*/ 28369 h 102871"/>
                  <a:gd name="connsiteX12" fmla="*/ 13804 w 100938"/>
                  <a:gd name="connsiteY12" fmla="*/ 44943 h 102871"/>
                  <a:gd name="connsiteX13" fmla="*/ 13804 w 100938"/>
                  <a:gd name="connsiteY13" fmla="*/ 7822 h 102871"/>
                  <a:gd name="connsiteX14" fmla="*/ 106 w 100938"/>
                  <a:gd name="connsiteY14" fmla="*/ 7822 h 102871"/>
                  <a:gd name="connsiteX15" fmla="*/ 106 w 100938"/>
                  <a:gd name="connsiteY15" fmla="*/ 89050 h 102871"/>
                  <a:gd name="connsiteX16" fmla="*/ 106 w 100938"/>
                  <a:gd name="connsiteY16" fmla="*/ 97542 h 102871"/>
                  <a:gd name="connsiteX17" fmla="*/ 8051 w 100938"/>
                  <a:gd name="connsiteY17" fmla="*/ 102747 h 102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0938" h="102871">
                    <a:moveTo>
                      <a:pt x="8051" y="102747"/>
                    </a:moveTo>
                    <a:lnTo>
                      <a:pt x="8051" y="102747"/>
                    </a:lnTo>
                    <a:cubicBezTo>
                      <a:pt x="11790" y="102460"/>
                      <a:pt x="14708" y="99378"/>
                      <a:pt x="14763" y="95625"/>
                    </a:cubicBezTo>
                    <a:lnTo>
                      <a:pt x="14763" y="89050"/>
                    </a:lnTo>
                    <a:cubicBezTo>
                      <a:pt x="16187" y="70037"/>
                      <a:pt x="24515" y="52203"/>
                      <a:pt x="38186" y="38916"/>
                    </a:cubicBezTo>
                    <a:cubicBezTo>
                      <a:pt x="62020" y="15082"/>
                      <a:pt x="71197" y="13575"/>
                      <a:pt x="74485" y="14671"/>
                    </a:cubicBezTo>
                    <a:cubicBezTo>
                      <a:pt x="77772" y="15767"/>
                      <a:pt x="80786" y="22616"/>
                      <a:pt x="82155" y="33163"/>
                    </a:cubicBezTo>
                    <a:cubicBezTo>
                      <a:pt x="85196" y="55874"/>
                      <a:pt x="86895" y="78735"/>
                      <a:pt x="87224" y="101652"/>
                    </a:cubicBezTo>
                    <a:lnTo>
                      <a:pt x="100921" y="101652"/>
                    </a:lnTo>
                    <a:cubicBezTo>
                      <a:pt x="100538" y="78009"/>
                      <a:pt x="98798" y="54408"/>
                      <a:pt x="95716" y="30972"/>
                    </a:cubicBezTo>
                    <a:cubicBezTo>
                      <a:pt x="93524" y="13986"/>
                      <a:pt x="87908" y="3576"/>
                      <a:pt x="78594" y="974"/>
                    </a:cubicBezTo>
                    <a:cubicBezTo>
                      <a:pt x="66403" y="-3136"/>
                      <a:pt x="51199" y="5083"/>
                      <a:pt x="27502" y="28369"/>
                    </a:cubicBezTo>
                    <a:cubicBezTo>
                      <a:pt x="22392" y="33423"/>
                      <a:pt x="17803" y="38985"/>
                      <a:pt x="13804" y="44943"/>
                    </a:cubicBezTo>
                    <a:lnTo>
                      <a:pt x="13804" y="7822"/>
                    </a:lnTo>
                    <a:lnTo>
                      <a:pt x="106" y="7822"/>
                    </a:lnTo>
                    <a:lnTo>
                      <a:pt x="106" y="89050"/>
                    </a:lnTo>
                    <a:cubicBezTo>
                      <a:pt x="-58" y="91871"/>
                      <a:pt x="-58" y="94721"/>
                      <a:pt x="106" y="97542"/>
                    </a:cubicBezTo>
                    <a:cubicBezTo>
                      <a:pt x="1037" y="101049"/>
                      <a:pt x="4462" y="103295"/>
                      <a:pt x="8051" y="10274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B842E40-247B-4D0E-8B65-40D4B1D4525F}"/>
                  </a:ext>
                </a:extLst>
              </p:cNvPr>
              <p:cNvSpPr/>
              <p:nvPr/>
            </p:nvSpPr>
            <p:spPr>
              <a:xfrm>
                <a:off x="8149161" y="6074770"/>
                <a:ext cx="44243" cy="14245"/>
              </a:xfrm>
              <a:custGeom>
                <a:avLst/>
                <a:gdLst>
                  <a:gd name="connsiteX0" fmla="*/ 0 w 44243"/>
                  <a:gd name="connsiteY0" fmla="*/ 0 h 14245"/>
                  <a:gd name="connsiteX1" fmla="*/ 44244 w 44243"/>
                  <a:gd name="connsiteY1" fmla="*/ 0 h 14245"/>
                  <a:gd name="connsiteX2" fmla="*/ 44244 w 44243"/>
                  <a:gd name="connsiteY2" fmla="*/ 14246 h 14245"/>
                  <a:gd name="connsiteX3" fmla="*/ 0 w 44243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43" h="14245">
                    <a:moveTo>
                      <a:pt x="0" y="0"/>
                    </a:moveTo>
                    <a:lnTo>
                      <a:pt x="44244" y="0"/>
                    </a:lnTo>
                    <a:lnTo>
                      <a:pt x="44244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F3A849E2-1AD8-4C58-AB06-376ECA1A565D}"/>
                  </a:ext>
                </a:extLst>
              </p:cNvPr>
              <p:cNvSpPr/>
              <p:nvPr/>
            </p:nvSpPr>
            <p:spPr>
              <a:xfrm>
                <a:off x="8223814" y="6000274"/>
                <a:ext cx="45750" cy="114082"/>
              </a:xfrm>
              <a:custGeom>
                <a:avLst/>
                <a:gdLst>
                  <a:gd name="connsiteX0" fmla="*/ 30940 w 45750"/>
                  <a:gd name="connsiteY0" fmla="*/ 42950 h 114082"/>
                  <a:gd name="connsiteX1" fmla="*/ 32036 w 45750"/>
                  <a:gd name="connsiteY1" fmla="*/ 114041 h 114082"/>
                  <a:gd name="connsiteX2" fmla="*/ 45733 w 45750"/>
                  <a:gd name="connsiteY2" fmla="*/ 114041 h 114082"/>
                  <a:gd name="connsiteX3" fmla="*/ 44090 w 45750"/>
                  <a:gd name="connsiteY3" fmla="*/ 6925 h 114082"/>
                  <a:gd name="connsiteX4" fmla="*/ 38199 w 45750"/>
                  <a:gd name="connsiteY4" fmla="*/ 76 h 114082"/>
                  <a:gd name="connsiteX5" fmla="*/ 30392 w 45750"/>
                  <a:gd name="connsiteY5" fmla="*/ 4460 h 114082"/>
                  <a:gd name="connsiteX6" fmla="*/ 18338 w 45750"/>
                  <a:gd name="connsiteY6" fmla="*/ 35142 h 114082"/>
                  <a:gd name="connsiteX7" fmla="*/ -17 w 45750"/>
                  <a:gd name="connsiteY7" fmla="*/ 59524 h 114082"/>
                  <a:gd name="connsiteX8" fmla="*/ 9434 w 45750"/>
                  <a:gd name="connsiteY8" fmla="*/ 70209 h 114082"/>
                  <a:gd name="connsiteX9" fmla="*/ 30940 w 45750"/>
                  <a:gd name="connsiteY9" fmla="*/ 42950 h 114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750" h="114082">
                    <a:moveTo>
                      <a:pt x="30940" y="42950"/>
                    </a:moveTo>
                    <a:lnTo>
                      <a:pt x="32036" y="114041"/>
                    </a:lnTo>
                    <a:lnTo>
                      <a:pt x="45733" y="114041"/>
                    </a:lnTo>
                    <a:lnTo>
                      <a:pt x="44090" y="6925"/>
                    </a:lnTo>
                    <a:cubicBezTo>
                      <a:pt x="44062" y="3515"/>
                      <a:pt x="41569" y="611"/>
                      <a:pt x="38199" y="76"/>
                    </a:cubicBezTo>
                    <a:cubicBezTo>
                      <a:pt x="34885" y="-540"/>
                      <a:pt x="31597" y="1309"/>
                      <a:pt x="30392" y="4460"/>
                    </a:cubicBezTo>
                    <a:cubicBezTo>
                      <a:pt x="30392" y="4460"/>
                      <a:pt x="23543" y="21445"/>
                      <a:pt x="18338" y="35142"/>
                    </a:cubicBezTo>
                    <a:cubicBezTo>
                      <a:pt x="13859" y="44375"/>
                      <a:pt x="7612" y="52662"/>
                      <a:pt x="-17" y="59524"/>
                    </a:cubicBezTo>
                    <a:lnTo>
                      <a:pt x="9434" y="70209"/>
                    </a:lnTo>
                    <a:cubicBezTo>
                      <a:pt x="18119" y="62428"/>
                      <a:pt x="25392" y="53210"/>
                      <a:pt x="30940" y="4295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B8187403-73C4-41D9-8658-356240166B7B}"/>
                  </a:ext>
                </a:extLst>
              </p:cNvPr>
              <p:cNvSpPr/>
              <p:nvPr/>
            </p:nvSpPr>
            <p:spPr>
              <a:xfrm>
                <a:off x="7847488" y="5936439"/>
                <a:ext cx="76757" cy="92170"/>
              </a:xfrm>
              <a:custGeom>
                <a:avLst/>
                <a:gdLst>
                  <a:gd name="connsiteX0" fmla="*/ 32085 w 76757"/>
                  <a:gd name="connsiteY0" fmla="*/ 92129 h 92170"/>
                  <a:gd name="connsiteX1" fmla="*/ 76740 w 76757"/>
                  <a:gd name="connsiteY1" fmla="*/ 87882 h 92170"/>
                  <a:gd name="connsiteX2" fmla="*/ 74411 w 76757"/>
                  <a:gd name="connsiteY2" fmla="*/ 74185 h 92170"/>
                  <a:gd name="connsiteX3" fmla="*/ 15100 w 76757"/>
                  <a:gd name="connsiteY3" fmla="*/ 76787 h 92170"/>
                  <a:gd name="connsiteX4" fmla="*/ 39482 w 76757"/>
                  <a:gd name="connsiteY4" fmla="*/ 59939 h 92170"/>
                  <a:gd name="connsiteX5" fmla="*/ 65371 w 76757"/>
                  <a:gd name="connsiteY5" fmla="*/ 23229 h 92170"/>
                  <a:gd name="connsiteX6" fmla="*/ 37510 w 76757"/>
                  <a:gd name="connsiteY6" fmla="*/ 67 h 92170"/>
                  <a:gd name="connsiteX7" fmla="*/ 16470 w 76757"/>
                  <a:gd name="connsiteY7" fmla="*/ 15147 h 92170"/>
                  <a:gd name="connsiteX8" fmla="*/ 29209 w 76757"/>
                  <a:gd name="connsiteY8" fmla="*/ 21448 h 92170"/>
                  <a:gd name="connsiteX9" fmla="*/ 41126 w 76757"/>
                  <a:gd name="connsiteY9" fmla="*/ 14189 h 92170"/>
                  <a:gd name="connsiteX10" fmla="*/ 51673 w 76757"/>
                  <a:gd name="connsiteY10" fmla="*/ 26928 h 92170"/>
                  <a:gd name="connsiteX11" fmla="*/ 33181 w 76757"/>
                  <a:gd name="connsiteY11" fmla="*/ 47200 h 92170"/>
                  <a:gd name="connsiteX12" fmla="*/ 3594 w 76757"/>
                  <a:gd name="connsiteY12" fmla="*/ 68432 h 92170"/>
                  <a:gd name="connsiteX13" fmla="*/ 1403 w 76757"/>
                  <a:gd name="connsiteY13" fmla="*/ 83773 h 92170"/>
                  <a:gd name="connsiteX14" fmla="*/ 32085 w 76757"/>
                  <a:gd name="connsiteY14" fmla="*/ 92129 h 92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6757" h="92170">
                    <a:moveTo>
                      <a:pt x="32085" y="92129"/>
                    </a:moveTo>
                    <a:cubicBezTo>
                      <a:pt x="47057" y="91841"/>
                      <a:pt x="61988" y="90416"/>
                      <a:pt x="76740" y="87882"/>
                    </a:cubicBezTo>
                    <a:lnTo>
                      <a:pt x="74411" y="74185"/>
                    </a:lnTo>
                    <a:cubicBezTo>
                      <a:pt x="54906" y="78239"/>
                      <a:pt x="34880" y="79116"/>
                      <a:pt x="15100" y="76787"/>
                    </a:cubicBezTo>
                    <a:cubicBezTo>
                      <a:pt x="21922" y="69473"/>
                      <a:pt x="30236" y="63733"/>
                      <a:pt x="39482" y="59939"/>
                    </a:cubicBezTo>
                    <a:cubicBezTo>
                      <a:pt x="53180" y="52816"/>
                      <a:pt x="70987" y="44050"/>
                      <a:pt x="65371" y="23229"/>
                    </a:cubicBezTo>
                    <a:cubicBezTo>
                      <a:pt x="64070" y="9148"/>
                      <a:pt x="51605" y="-1221"/>
                      <a:pt x="37510" y="67"/>
                    </a:cubicBezTo>
                    <a:cubicBezTo>
                      <a:pt x="28291" y="929"/>
                      <a:pt x="20237" y="6683"/>
                      <a:pt x="16470" y="15147"/>
                    </a:cubicBezTo>
                    <a:lnTo>
                      <a:pt x="29209" y="21448"/>
                    </a:lnTo>
                    <a:cubicBezTo>
                      <a:pt x="31565" y="17038"/>
                      <a:pt x="36126" y="14257"/>
                      <a:pt x="41126" y="14189"/>
                    </a:cubicBezTo>
                    <a:cubicBezTo>
                      <a:pt x="47564" y="14874"/>
                      <a:pt x="50440" y="22407"/>
                      <a:pt x="51673" y="26928"/>
                    </a:cubicBezTo>
                    <a:cubicBezTo>
                      <a:pt x="53865" y="35283"/>
                      <a:pt x="49756" y="38845"/>
                      <a:pt x="33181" y="47200"/>
                    </a:cubicBezTo>
                    <a:cubicBezTo>
                      <a:pt x="21840" y="51953"/>
                      <a:pt x="11717" y="59213"/>
                      <a:pt x="3594" y="68432"/>
                    </a:cubicBezTo>
                    <a:cubicBezTo>
                      <a:pt x="-241" y="72596"/>
                      <a:pt x="-1104" y="78691"/>
                      <a:pt x="1403" y="83773"/>
                    </a:cubicBezTo>
                    <a:cubicBezTo>
                      <a:pt x="5375" y="89937"/>
                      <a:pt x="17292" y="92129"/>
                      <a:pt x="32085" y="921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4385E092-382E-4C66-AF63-85CD491881FC}"/>
                  </a:ext>
                </a:extLst>
              </p:cNvPr>
              <p:cNvSpPr/>
              <p:nvPr/>
            </p:nvSpPr>
            <p:spPr>
              <a:xfrm>
                <a:off x="8379420" y="5866017"/>
                <a:ext cx="94103" cy="126567"/>
              </a:xfrm>
              <a:custGeom>
                <a:avLst/>
                <a:gdLst>
                  <a:gd name="connsiteX0" fmla="*/ 49432 w 94103"/>
                  <a:gd name="connsiteY0" fmla="*/ 41737 h 126567"/>
                  <a:gd name="connsiteX1" fmla="*/ 30118 w 94103"/>
                  <a:gd name="connsiteY1" fmla="*/ 43517 h 126567"/>
                  <a:gd name="connsiteX2" fmla="*/ 36830 w 94103"/>
                  <a:gd name="connsiteY2" fmla="*/ 24888 h 126567"/>
                  <a:gd name="connsiteX3" fmla="*/ 94086 w 94103"/>
                  <a:gd name="connsiteY3" fmla="*/ 13656 h 126567"/>
                  <a:gd name="connsiteX4" fmla="*/ 91347 w 94103"/>
                  <a:gd name="connsiteY4" fmla="*/ -42 h 126567"/>
                  <a:gd name="connsiteX5" fmla="*/ 30118 w 94103"/>
                  <a:gd name="connsiteY5" fmla="*/ 11739 h 126567"/>
                  <a:gd name="connsiteX6" fmla="*/ 24776 w 94103"/>
                  <a:gd name="connsiteY6" fmla="*/ 16396 h 126567"/>
                  <a:gd name="connsiteX7" fmla="*/ 9571 w 94103"/>
                  <a:gd name="connsiteY7" fmla="*/ 58859 h 126567"/>
                  <a:gd name="connsiteX8" fmla="*/ 12311 w 94103"/>
                  <a:gd name="connsiteY8" fmla="*/ 67214 h 126567"/>
                  <a:gd name="connsiteX9" fmla="*/ 21077 w 94103"/>
                  <a:gd name="connsiteY9" fmla="*/ 66392 h 126567"/>
                  <a:gd name="connsiteX10" fmla="*/ 45185 w 94103"/>
                  <a:gd name="connsiteY10" fmla="*/ 55434 h 126567"/>
                  <a:gd name="connsiteX11" fmla="*/ 53404 w 94103"/>
                  <a:gd name="connsiteY11" fmla="*/ 69132 h 126567"/>
                  <a:gd name="connsiteX12" fmla="*/ 37104 w 94103"/>
                  <a:gd name="connsiteY12" fmla="*/ 111047 h 126567"/>
                  <a:gd name="connsiteX13" fmla="*/ 12037 w 94103"/>
                  <a:gd name="connsiteY13" fmla="*/ 98034 h 126567"/>
                  <a:gd name="connsiteX14" fmla="*/ -17 w 94103"/>
                  <a:gd name="connsiteY14" fmla="*/ 105294 h 126567"/>
                  <a:gd name="connsiteX15" fmla="*/ 31214 w 94103"/>
                  <a:gd name="connsiteY15" fmla="*/ 126526 h 126567"/>
                  <a:gd name="connsiteX16" fmla="*/ 42309 w 94103"/>
                  <a:gd name="connsiteY16" fmla="*/ 124334 h 126567"/>
                  <a:gd name="connsiteX17" fmla="*/ 67376 w 94103"/>
                  <a:gd name="connsiteY17" fmla="*/ 66255 h 126567"/>
                  <a:gd name="connsiteX18" fmla="*/ 49432 w 94103"/>
                  <a:gd name="connsiteY18" fmla="*/ 41737 h 126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4103" h="126567">
                    <a:moveTo>
                      <a:pt x="49432" y="41737"/>
                    </a:moveTo>
                    <a:cubicBezTo>
                      <a:pt x="42980" y="40038"/>
                      <a:pt x="36145" y="40668"/>
                      <a:pt x="30118" y="43517"/>
                    </a:cubicBezTo>
                    <a:lnTo>
                      <a:pt x="36830" y="24888"/>
                    </a:lnTo>
                    <a:lnTo>
                      <a:pt x="94086" y="13656"/>
                    </a:lnTo>
                    <a:lnTo>
                      <a:pt x="91347" y="-42"/>
                    </a:lnTo>
                    <a:lnTo>
                      <a:pt x="30118" y="11739"/>
                    </a:lnTo>
                    <a:cubicBezTo>
                      <a:pt x="27666" y="12286"/>
                      <a:pt x="25652" y="14040"/>
                      <a:pt x="24776" y="16396"/>
                    </a:cubicBezTo>
                    <a:lnTo>
                      <a:pt x="9571" y="58859"/>
                    </a:lnTo>
                    <a:cubicBezTo>
                      <a:pt x="8393" y="61940"/>
                      <a:pt x="9544" y="65420"/>
                      <a:pt x="12311" y="67214"/>
                    </a:cubicBezTo>
                    <a:cubicBezTo>
                      <a:pt x="15064" y="69050"/>
                      <a:pt x="18721" y="68707"/>
                      <a:pt x="21077" y="66392"/>
                    </a:cubicBezTo>
                    <a:cubicBezTo>
                      <a:pt x="25872" y="61872"/>
                      <a:pt x="38063" y="52695"/>
                      <a:pt x="45185" y="55434"/>
                    </a:cubicBezTo>
                    <a:cubicBezTo>
                      <a:pt x="49843" y="56941"/>
                      <a:pt x="52308" y="63927"/>
                      <a:pt x="53404" y="69132"/>
                    </a:cubicBezTo>
                    <a:cubicBezTo>
                      <a:pt x="58171" y="85186"/>
                      <a:pt x="51459" y="102431"/>
                      <a:pt x="37104" y="111047"/>
                    </a:cubicBezTo>
                    <a:cubicBezTo>
                      <a:pt x="28200" y="114608"/>
                      <a:pt x="19297" y="109951"/>
                      <a:pt x="12037" y="98034"/>
                    </a:cubicBezTo>
                    <a:lnTo>
                      <a:pt x="-17" y="105294"/>
                    </a:lnTo>
                    <a:cubicBezTo>
                      <a:pt x="5859" y="117430"/>
                      <a:pt x="17763" y="125525"/>
                      <a:pt x="31214" y="126526"/>
                    </a:cubicBezTo>
                    <a:cubicBezTo>
                      <a:pt x="35022" y="126526"/>
                      <a:pt x="38788" y="125786"/>
                      <a:pt x="42309" y="124334"/>
                    </a:cubicBezTo>
                    <a:cubicBezTo>
                      <a:pt x="63198" y="113211"/>
                      <a:pt x="73608" y="89090"/>
                      <a:pt x="67376" y="66255"/>
                    </a:cubicBezTo>
                    <a:cubicBezTo>
                      <a:pt x="66430" y="55380"/>
                      <a:pt x="59513" y="45928"/>
                      <a:pt x="49432" y="417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83FEA97F-94FD-4CC9-866E-A0ACAF41ECBB}"/>
                  </a:ext>
                </a:extLst>
              </p:cNvPr>
              <p:cNvSpPr/>
              <p:nvPr/>
            </p:nvSpPr>
            <p:spPr>
              <a:xfrm>
                <a:off x="7708643" y="6181749"/>
                <a:ext cx="598726" cy="14245"/>
              </a:xfrm>
              <a:custGeom>
                <a:avLst/>
                <a:gdLst>
                  <a:gd name="connsiteX0" fmla="*/ 0 w 598726"/>
                  <a:gd name="connsiteY0" fmla="*/ 0 h 14245"/>
                  <a:gd name="connsiteX1" fmla="*/ 598727 w 598726"/>
                  <a:gd name="connsiteY1" fmla="*/ 0 h 14245"/>
                  <a:gd name="connsiteX2" fmla="*/ 598727 w 598726"/>
                  <a:gd name="connsiteY2" fmla="*/ 14246 h 14245"/>
                  <a:gd name="connsiteX3" fmla="*/ 0 w 598726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8726" h="14245">
                    <a:moveTo>
                      <a:pt x="0" y="0"/>
                    </a:moveTo>
                    <a:lnTo>
                      <a:pt x="598727" y="0"/>
                    </a:lnTo>
                    <a:lnTo>
                      <a:pt x="59872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D7D57695-C1C5-41D5-8BFC-F7C4528FD367}"/>
                  </a:ext>
                </a:extLst>
              </p:cNvPr>
              <p:cNvSpPr/>
              <p:nvPr/>
            </p:nvSpPr>
            <p:spPr>
              <a:xfrm>
                <a:off x="7856715" y="6336259"/>
                <a:ext cx="93418" cy="14245"/>
              </a:xfrm>
              <a:custGeom>
                <a:avLst/>
                <a:gdLst>
                  <a:gd name="connsiteX0" fmla="*/ 0 w 93418"/>
                  <a:gd name="connsiteY0" fmla="*/ 0 h 14245"/>
                  <a:gd name="connsiteX1" fmla="*/ 93418 w 93418"/>
                  <a:gd name="connsiteY1" fmla="*/ 0 h 14245"/>
                  <a:gd name="connsiteX2" fmla="*/ 93418 w 93418"/>
                  <a:gd name="connsiteY2" fmla="*/ 14246 h 14245"/>
                  <a:gd name="connsiteX3" fmla="*/ 0 w 9341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4245">
                    <a:moveTo>
                      <a:pt x="0" y="0"/>
                    </a:moveTo>
                    <a:lnTo>
                      <a:pt x="93418" y="0"/>
                    </a:lnTo>
                    <a:lnTo>
                      <a:pt x="9341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67FBD8AF-3145-49DE-A5D6-C73F19ED3720}"/>
                  </a:ext>
                </a:extLst>
              </p:cNvPr>
              <p:cNvSpPr/>
              <p:nvPr/>
            </p:nvSpPr>
            <p:spPr>
              <a:xfrm>
                <a:off x="7967195" y="6278268"/>
                <a:ext cx="70055" cy="107988"/>
              </a:xfrm>
              <a:custGeom>
                <a:avLst/>
                <a:gdLst>
                  <a:gd name="connsiteX0" fmla="*/ 54149 w 70055"/>
                  <a:gd name="connsiteY0" fmla="*/ 18775 h 107988"/>
                  <a:gd name="connsiteX1" fmla="*/ 40452 w 70055"/>
                  <a:gd name="connsiteY1" fmla="*/ 9 h 107988"/>
                  <a:gd name="connsiteX2" fmla="*/ 14289 w 70055"/>
                  <a:gd name="connsiteY2" fmla="*/ 30281 h 107988"/>
                  <a:gd name="connsiteX3" fmla="*/ 27987 w 70055"/>
                  <a:gd name="connsiteY3" fmla="*/ 35623 h 107988"/>
                  <a:gd name="connsiteX4" fmla="*/ 38808 w 70055"/>
                  <a:gd name="connsiteY4" fmla="*/ 15898 h 107988"/>
                  <a:gd name="connsiteX5" fmla="*/ 40178 w 70055"/>
                  <a:gd name="connsiteY5" fmla="*/ 21377 h 107988"/>
                  <a:gd name="connsiteX6" fmla="*/ 8262 w 70055"/>
                  <a:gd name="connsiteY6" fmla="*/ 76168 h 107988"/>
                  <a:gd name="connsiteX7" fmla="*/ 4290 w 70055"/>
                  <a:gd name="connsiteY7" fmla="*/ 79044 h 107988"/>
                  <a:gd name="connsiteX8" fmla="*/ 317 w 70055"/>
                  <a:gd name="connsiteY8" fmla="*/ 89455 h 107988"/>
                  <a:gd name="connsiteX9" fmla="*/ 68806 w 70055"/>
                  <a:gd name="connsiteY9" fmla="*/ 107947 h 107988"/>
                  <a:gd name="connsiteX10" fmla="*/ 70039 w 70055"/>
                  <a:gd name="connsiteY10" fmla="*/ 94249 h 107988"/>
                  <a:gd name="connsiteX11" fmla="*/ 18672 w 70055"/>
                  <a:gd name="connsiteY11" fmla="*/ 86441 h 107988"/>
                  <a:gd name="connsiteX12" fmla="*/ 54149 w 70055"/>
                  <a:gd name="connsiteY12" fmla="*/ 18775 h 107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055" h="107988">
                    <a:moveTo>
                      <a:pt x="54149" y="18775"/>
                    </a:moveTo>
                    <a:cubicBezTo>
                      <a:pt x="53327" y="13980"/>
                      <a:pt x="50999" y="1104"/>
                      <a:pt x="40452" y="9"/>
                    </a:cubicBezTo>
                    <a:cubicBezTo>
                      <a:pt x="29904" y="-1087"/>
                      <a:pt x="20042" y="15898"/>
                      <a:pt x="14289" y="30281"/>
                    </a:cubicBezTo>
                    <a:lnTo>
                      <a:pt x="27987" y="35623"/>
                    </a:lnTo>
                    <a:cubicBezTo>
                      <a:pt x="30740" y="28623"/>
                      <a:pt x="34383" y="21994"/>
                      <a:pt x="38808" y="15898"/>
                    </a:cubicBezTo>
                    <a:cubicBezTo>
                      <a:pt x="39452" y="17679"/>
                      <a:pt x="39917" y="19515"/>
                      <a:pt x="40178" y="21377"/>
                    </a:cubicBezTo>
                    <a:cubicBezTo>
                      <a:pt x="45246" y="48773"/>
                      <a:pt x="22097" y="65895"/>
                      <a:pt x="8262" y="76168"/>
                    </a:cubicBezTo>
                    <a:lnTo>
                      <a:pt x="4290" y="79044"/>
                    </a:lnTo>
                    <a:cubicBezTo>
                      <a:pt x="838" y="81278"/>
                      <a:pt x="-765" y="85496"/>
                      <a:pt x="317" y="89455"/>
                    </a:cubicBezTo>
                    <a:cubicBezTo>
                      <a:pt x="1550" y="93564"/>
                      <a:pt x="4016" y="102194"/>
                      <a:pt x="68806" y="107947"/>
                    </a:cubicBezTo>
                    <a:lnTo>
                      <a:pt x="70039" y="94249"/>
                    </a:lnTo>
                    <a:cubicBezTo>
                      <a:pt x="52738" y="92934"/>
                      <a:pt x="35575" y="90331"/>
                      <a:pt x="18672" y="86441"/>
                    </a:cubicBezTo>
                    <a:cubicBezTo>
                      <a:pt x="34014" y="75346"/>
                      <a:pt x="60450" y="53567"/>
                      <a:pt x="54149" y="187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C17BC71C-90B6-461A-B928-6B442AD8B7EB}"/>
                  </a:ext>
                </a:extLst>
              </p:cNvPr>
              <p:cNvSpPr/>
              <p:nvPr/>
            </p:nvSpPr>
            <p:spPr>
              <a:xfrm>
                <a:off x="8062454" y="6281058"/>
                <a:ext cx="122047" cy="107801"/>
              </a:xfrm>
              <a:custGeom>
                <a:avLst/>
                <a:gdLst>
                  <a:gd name="connsiteX0" fmla="*/ 71212 w 122047"/>
                  <a:gd name="connsiteY0" fmla="*/ 91596 h 107801"/>
                  <a:gd name="connsiteX1" fmla="*/ 66829 w 122047"/>
                  <a:gd name="connsiteY1" fmla="*/ 93651 h 107801"/>
                  <a:gd name="connsiteX2" fmla="*/ 68747 w 122047"/>
                  <a:gd name="connsiteY2" fmla="*/ 56667 h 107801"/>
                  <a:gd name="connsiteX3" fmla="*/ 72171 w 122047"/>
                  <a:gd name="connsiteY3" fmla="*/ 20505 h 107801"/>
                  <a:gd name="connsiteX4" fmla="*/ 64226 w 122047"/>
                  <a:gd name="connsiteY4" fmla="*/ 6807 h 107801"/>
                  <a:gd name="connsiteX5" fmla="*/ 23133 w 122047"/>
                  <a:gd name="connsiteY5" fmla="*/ 51051 h 107801"/>
                  <a:gd name="connsiteX6" fmla="*/ 33133 w 122047"/>
                  <a:gd name="connsiteY6" fmla="*/ 2698 h 107801"/>
                  <a:gd name="connsiteX7" fmla="*/ 19435 w 122047"/>
                  <a:gd name="connsiteY7" fmla="*/ -42 h 107801"/>
                  <a:gd name="connsiteX8" fmla="*/ 121 w 122047"/>
                  <a:gd name="connsiteY8" fmla="*/ 93240 h 107801"/>
                  <a:gd name="connsiteX9" fmla="*/ 4641 w 122047"/>
                  <a:gd name="connsiteY9" fmla="*/ 101321 h 107801"/>
                  <a:gd name="connsiteX10" fmla="*/ 13408 w 122047"/>
                  <a:gd name="connsiteY10" fmla="*/ 98034 h 107801"/>
                  <a:gd name="connsiteX11" fmla="*/ 57788 w 122047"/>
                  <a:gd name="connsiteY11" fmla="*/ 25573 h 107801"/>
                  <a:gd name="connsiteX12" fmla="*/ 54638 w 122047"/>
                  <a:gd name="connsiteY12" fmla="*/ 54886 h 107801"/>
                  <a:gd name="connsiteX13" fmla="*/ 58747 w 122047"/>
                  <a:gd name="connsiteY13" fmla="*/ 105568 h 107801"/>
                  <a:gd name="connsiteX14" fmla="*/ 66281 w 122047"/>
                  <a:gd name="connsiteY14" fmla="*/ 107759 h 107801"/>
                  <a:gd name="connsiteX15" fmla="*/ 78061 w 122047"/>
                  <a:gd name="connsiteY15" fmla="*/ 104061 h 107801"/>
                  <a:gd name="connsiteX16" fmla="*/ 122031 w 122047"/>
                  <a:gd name="connsiteY16" fmla="*/ 70091 h 107801"/>
                  <a:gd name="connsiteX17" fmla="*/ 110935 w 122047"/>
                  <a:gd name="connsiteY17" fmla="*/ 61187 h 107801"/>
                  <a:gd name="connsiteX18" fmla="*/ 71212 w 122047"/>
                  <a:gd name="connsiteY18" fmla="*/ 91596 h 107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2047" h="107801">
                    <a:moveTo>
                      <a:pt x="71212" y="91596"/>
                    </a:moveTo>
                    <a:cubicBezTo>
                      <a:pt x="68473" y="93103"/>
                      <a:pt x="67103" y="93376"/>
                      <a:pt x="66829" y="93651"/>
                    </a:cubicBezTo>
                    <a:cubicBezTo>
                      <a:pt x="65432" y="81295"/>
                      <a:pt x="66076" y="68803"/>
                      <a:pt x="68747" y="56667"/>
                    </a:cubicBezTo>
                    <a:cubicBezTo>
                      <a:pt x="70651" y="44695"/>
                      <a:pt x="71788" y="32614"/>
                      <a:pt x="72171" y="20505"/>
                    </a:cubicBezTo>
                    <a:cubicBezTo>
                      <a:pt x="72171" y="10643"/>
                      <a:pt x="67788" y="7492"/>
                      <a:pt x="64226" y="6807"/>
                    </a:cubicBezTo>
                    <a:cubicBezTo>
                      <a:pt x="60665" y="6122"/>
                      <a:pt x="51761" y="3657"/>
                      <a:pt x="23133" y="51051"/>
                    </a:cubicBezTo>
                    <a:lnTo>
                      <a:pt x="33133" y="2698"/>
                    </a:lnTo>
                    <a:lnTo>
                      <a:pt x="19435" y="-42"/>
                    </a:lnTo>
                    <a:lnTo>
                      <a:pt x="121" y="93240"/>
                    </a:lnTo>
                    <a:cubicBezTo>
                      <a:pt x="-564" y="96678"/>
                      <a:pt x="1354" y="100102"/>
                      <a:pt x="4641" y="101321"/>
                    </a:cubicBezTo>
                    <a:cubicBezTo>
                      <a:pt x="7970" y="102568"/>
                      <a:pt x="11723" y="101170"/>
                      <a:pt x="13408" y="98034"/>
                    </a:cubicBezTo>
                    <a:cubicBezTo>
                      <a:pt x="26215" y="72720"/>
                      <a:pt x="41050" y="48489"/>
                      <a:pt x="57788" y="25573"/>
                    </a:cubicBezTo>
                    <a:cubicBezTo>
                      <a:pt x="57788" y="34614"/>
                      <a:pt x="56008" y="44887"/>
                      <a:pt x="54638" y="54886"/>
                    </a:cubicBezTo>
                    <a:cubicBezTo>
                      <a:pt x="51077" y="80227"/>
                      <a:pt x="48611" y="98582"/>
                      <a:pt x="58747" y="105568"/>
                    </a:cubicBezTo>
                    <a:cubicBezTo>
                      <a:pt x="60994" y="107019"/>
                      <a:pt x="63610" y="107773"/>
                      <a:pt x="66281" y="107759"/>
                    </a:cubicBezTo>
                    <a:cubicBezTo>
                      <a:pt x="70459" y="107540"/>
                      <a:pt x="74513" y="106266"/>
                      <a:pt x="78061" y="104061"/>
                    </a:cubicBezTo>
                    <a:cubicBezTo>
                      <a:pt x="94663" y="95513"/>
                      <a:pt x="109566" y="84007"/>
                      <a:pt x="122031" y="70091"/>
                    </a:cubicBezTo>
                    <a:lnTo>
                      <a:pt x="110935" y="61187"/>
                    </a:lnTo>
                    <a:cubicBezTo>
                      <a:pt x="99594" y="73597"/>
                      <a:pt x="86143" y="83884"/>
                      <a:pt x="71212" y="915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034F172A-9903-49D7-AB0E-1215A75A41DB}"/>
                  </a:ext>
                </a:extLst>
              </p:cNvPr>
              <p:cNvSpPr/>
              <p:nvPr/>
            </p:nvSpPr>
            <p:spPr>
              <a:xfrm>
                <a:off x="8190665" y="6293386"/>
                <a:ext cx="59447" cy="64653"/>
              </a:xfrm>
              <a:custGeom>
                <a:avLst/>
                <a:gdLst>
                  <a:gd name="connsiteX0" fmla="*/ 57941 w 59447"/>
                  <a:gd name="connsiteY0" fmla="*/ 34518 h 64653"/>
                  <a:gd name="connsiteX1" fmla="*/ 59448 w 59447"/>
                  <a:gd name="connsiteY1" fmla="*/ 20409 h 64653"/>
                  <a:gd name="connsiteX2" fmla="*/ 36025 w 59447"/>
                  <a:gd name="connsiteY2" fmla="*/ 17807 h 64653"/>
                  <a:gd name="connsiteX3" fmla="*/ 39860 w 59447"/>
                  <a:gd name="connsiteY3" fmla="*/ 3561 h 64653"/>
                  <a:gd name="connsiteX4" fmla="*/ 26163 w 59447"/>
                  <a:gd name="connsiteY4" fmla="*/ 0 h 64653"/>
                  <a:gd name="connsiteX5" fmla="*/ 21779 w 59447"/>
                  <a:gd name="connsiteY5" fmla="*/ 16300 h 64653"/>
                  <a:gd name="connsiteX6" fmla="*/ 1507 w 59447"/>
                  <a:gd name="connsiteY6" fmla="*/ 13972 h 64653"/>
                  <a:gd name="connsiteX7" fmla="*/ 0 w 59447"/>
                  <a:gd name="connsiteY7" fmla="*/ 28080 h 64653"/>
                  <a:gd name="connsiteX8" fmla="*/ 18218 w 59447"/>
                  <a:gd name="connsiteY8" fmla="*/ 30135 h 64653"/>
                  <a:gd name="connsiteX9" fmla="*/ 9999 w 59447"/>
                  <a:gd name="connsiteY9" fmla="*/ 61092 h 64653"/>
                  <a:gd name="connsiteX10" fmla="*/ 23697 w 59447"/>
                  <a:gd name="connsiteY10" fmla="*/ 64653 h 64653"/>
                  <a:gd name="connsiteX11" fmla="*/ 32464 w 59447"/>
                  <a:gd name="connsiteY11" fmla="*/ 31778 h 64653"/>
                  <a:gd name="connsiteX12" fmla="*/ 57941 w 59447"/>
                  <a:gd name="connsiteY12" fmla="*/ 34518 h 64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447" h="64653">
                    <a:moveTo>
                      <a:pt x="57941" y="34518"/>
                    </a:moveTo>
                    <a:lnTo>
                      <a:pt x="59448" y="20409"/>
                    </a:lnTo>
                    <a:lnTo>
                      <a:pt x="36025" y="17807"/>
                    </a:lnTo>
                    <a:lnTo>
                      <a:pt x="39860" y="3561"/>
                    </a:lnTo>
                    <a:lnTo>
                      <a:pt x="26163" y="0"/>
                    </a:lnTo>
                    <a:lnTo>
                      <a:pt x="21779" y="16300"/>
                    </a:lnTo>
                    <a:lnTo>
                      <a:pt x="1507" y="13972"/>
                    </a:lnTo>
                    <a:lnTo>
                      <a:pt x="0" y="28080"/>
                    </a:lnTo>
                    <a:lnTo>
                      <a:pt x="18218" y="30135"/>
                    </a:lnTo>
                    <a:lnTo>
                      <a:pt x="9999" y="61092"/>
                    </a:lnTo>
                    <a:lnTo>
                      <a:pt x="23697" y="64653"/>
                    </a:lnTo>
                    <a:lnTo>
                      <a:pt x="32464" y="31778"/>
                    </a:lnTo>
                    <a:lnTo>
                      <a:pt x="57941" y="34518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D1485EA8-FFDC-4B24-BCC3-2B3550AB938A}"/>
                  </a:ext>
                </a:extLst>
              </p:cNvPr>
              <p:cNvSpPr/>
              <p:nvPr/>
            </p:nvSpPr>
            <p:spPr>
              <a:xfrm>
                <a:off x="8246552" y="6251726"/>
                <a:ext cx="98140" cy="124873"/>
              </a:xfrm>
              <a:custGeom>
                <a:avLst/>
                <a:gdLst>
                  <a:gd name="connsiteX0" fmla="*/ 59020 w 98140"/>
                  <a:gd name="connsiteY0" fmla="*/ 123530 h 124873"/>
                  <a:gd name="connsiteX1" fmla="*/ 96689 w 98140"/>
                  <a:gd name="connsiteY1" fmla="*/ 86821 h 124873"/>
                  <a:gd name="connsiteX2" fmla="*/ 90525 w 98140"/>
                  <a:gd name="connsiteY2" fmla="*/ 60247 h 124873"/>
                  <a:gd name="connsiteX3" fmla="*/ 52993 w 98140"/>
                  <a:gd name="connsiteY3" fmla="*/ 53809 h 124873"/>
                  <a:gd name="connsiteX4" fmla="*/ 61349 w 98140"/>
                  <a:gd name="connsiteY4" fmla="*/ 16962 h 124873"/>
                  <a:gd name="connsiteX5" fmla="*/ 50801 w 98140"/>
                  <a:gd name="connsiteY5" fmla="*/ 114 h 124873"/>
                  <a:gd name="connsiteX6" fmla="*/ 19023 w 98140"/>
                  <a:gd name="connsiteY6" fmla="*/ 33810 h 124873"/>
                  <a:gd name="connsiteX7" fmla="*/ 31761 w 98140"/>
                  <a:gd name="connsiteY7" fmla="*/ 40111 h 124873"/>
                  <a:gd name="connsiteX8" fmla="*/ 46966 w 98140"/>
                  <a:gd name="connsiteY8" fmla="*/ 16277 h 124873"/>
                  <a:gd name="connsiteX9" fmla="*/ 46966 w 98140"/>
                  <a:gd name="connsiteY9" fmla="*/ 18332 h 124873"/>
                  <a:gd name="connsiteX10" fmla="*/ 27789 w 98140"/>
                  <a:gd name="connsiteY10" fmla="*/ 59425 h 124873"/>
                  <a:gd name="connsiteX11" fmla="*/ 25050 w 98140"/>
                  <a:gd name="connsiteY11" fmla="*/ 68466 h 124873"/>
                  <a:gd name="connsiteX12" fmla="*/ 33816 w 98140"/>
                  <a:gd name="connsiteY12" fmla="*/ 72164 h 124873"/>
                  <a:gd name="connsiteX13" fmla="*/ 80799 w 98140"/>
                  <a:gd name="connsiteY13" fmla="*/ 70109 h 124873"/>
                  <a:gd name="connsiteX14" fmla="*/ 82580 w 98140"/>
                  <a:gd name="connsiteY14" fmla="*/ 83122 h 124873"/>
                  <a:gd name="connsiteX15" fmla="*/ 55185 w 98140"/>
                  <a:gd name="connsiteY15" fmla="*/ 109148 h 124873"/>
                  <a:gd name="connsiteX16" fmla="*/ 10941 w 98140"/>
                  <a:gd name="connsiteY16" fmla="*/ 99423 h 124873"/>
                  <a:gd name="connsiteX17" fmla="*/ -17 w 98140"/>
                  <a:gd name="connsiteY17" fmla="*/ 108600 h 124873"/>
                  <a:gd name="connsiteX18" fmla="*/ 42720 w 98140"/>
                  <a:gd name="connsiteY18" fmla="*/ 124763 h 124873"/>
                  <a:gd name="connsiteX19" fmla="*/ 59020 w 98140"/>
                  <a:gd name="connsiteY19" fmla="*/ 123530 h 124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8140" h="124873">
                    <a:moveTo>
                      <a:pt x="59020" y="123530"/>
                    </a:moveTo>
                    <a:cubicBezTo>
                      <a:pt x="77745" y="119860"/>
                      <a:pt x="92538" y="105450"/>
                      <a:pt x="96689" y="86821"/>
                    </a:cubicBezTo>
                    <a:cubicBezTo>
                      <a:pt x="99949" y="77520"/>
                      <a:pt x="97552" y="67164"/>
                      <a:pt x="90525" y="60247"/>
                    </a:cubicBezTo>
                    <a:cubicBezTo>
                      <a:pt x="79484" y="52905"/>
                      <a:pt x="65855" y="50563"/>
                      <a:pt x="52993" y="53809"/>
                    </a:cubicBezTo>
                    <a:cubicBezTo>
                      <a:pt x="59897" y="42837"/>
                      <a:pt x="62842" y="29838"/>
                      <a:pt x="61349" y="16962"/>
                    </a:cubicBezTo>
                    <a:cubicBezTo>
                      <a:pt x="61349" y="13264"/>
                      <a:pt x="59842" y="1758"/>
                      <a:pt x="50801" y="114"/>
                    </a:cubicBezTo>
                    <a:cubicBezTo>
                      <a:pt x="41761" y="-1529"/>
                      <a:pt x="30940" y="9840"/>
                      <a:pt x="19023" y="33810"/>
                    </a:cubicBezTo>
                    <a:lnTo>
                      <a:pt x="31761" y="40111"/>
                    </a:lnTo>
                    <a:cubicBezTo>
                      <a:pt x="35857" y="31592"/>
                      <a:pt x="40966" y="23592"/>
                      <a:pt x="46966" y="16277"/>
                    </a:cubicBezTo>
                    <a:cubicBezTo>
                      <a:pt x="47048" y="16962"/>
                      <a:pt x="47048" y="17647"/>
                      <a:pt x="46966" y="18332"/>
                    </a:cubicBezTo>
                    <a:cubicBezTo>
                      <a:pt x="48322" y="34468"/>
                      <a:pt x="41021" y="50097"/>
                      <a:pt x="27789" y="59425"/>
                    </a:cubicBezTo>
                    <a:cubicBezTo>
                      <a:pt x="24666" y="61274"/>
                      <a:pt x="23474" y="65192"/>
                      <a:pt x="25050" y="68466"/>
                    </a:cubicBezTo>
                    <a:cubicBezTo>
                      <a:pt x="26680" y="71657"/>
                      <a:pt x="30378" y="73219"/>
                      <a:pt x="33816" y="72164"/>
                    </a:cubicBezTo>
                    <a:cubicBezTo>
                      <a:pt x="45459" y="68192"/>
                      <a:pt x="72444" y="62576"/>
                      <a:pt x="80799" y="70109"/>
                    </a:cubicBezTo>
                    <a:cubicBezTo>
                      <a:pt x="81758" y="71068"/>
                      <a:pt x="84635" y="73808"/>
                      <a:pt x="82580" y="83122"/>
                    </a:cubicBezTo>
                    <a:cubicBezTo>
                      <a:pt x="79525" y="96532"/>
                      <a:pt x="68732" y="106792"/>
                      <a:pt x="55185" y="109148"/>
                    </a:cubicBezTo>
                    <a:cubicBezTo>
                      <a:pt x="39734" y="113339"/>
                      <a:pt x="23214" y="109710"/>
                      <a:pt x="10941" y="99423"/>
                    </a:cubicBezTo>
                    <a:lnTo>
                      <a:pt x="-17" y="108600"/>
                    </a:lnTo>
                    <a:cubicBezTo>
                      <a:pt x="11379" y="119668"/>
                      <a:pt x="26858" y="125517"/>
                      <a:pt x="42720" y="124763"/>
                    </a:cubicBezTo>
                    <a:cubicBezTo>
                      <a:pt x="48185" y="125010"/>
                      <a:pt x="53651" y="124585"/>
                      <a:pt x="59020" y="1235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0E435F2F-724B-4301-A298-51EA84056471}"/>
                  </a:ext>
                </a:extLst>
              </p:cNvPr>
              <p:cNvSpPr/>
              <p:nvPr/>
            </p:nvSpPr>
            <p:spPr>
              <a:xfrm>
                <a:off x="10712041" y="4920010"/>
                <a:ext cx="1970419" cy="1735860"/>
              </a:xfrm>
              <a:custGeom>
                <a:avLst/>
                <a:gdLst>
                  <a:gd name="connsiteX0" fmla="*/ 1962141 w 1970419"/>
                  <a:gd name="connsiteY0" fmla="*/ 1310325 h 1735860"/>
                  <a:gd name="connsiteX1" fmla="*/ 1016999 w 1970419"/>
                  <a:gd name="connsiteY1" fmla="*/ 1310325 h 1735860"/>
                  <a:gd name="connsiteX2" fmla="*/ 1016999 w 1970419"/>
                  <a:gd name="connsiteY2" fmla="*/ 1282929 h 1735860"/>
                  <a:gd name="connsiteX3" fmla="*/ 1930910 w 1970419"/>
                  <a:gd name="connsiteY3" fmla="*/ 988291 h 1735860"/>
                  <a:gd name="connsiteX4" fmla="*/ 1935704 w 1970419"/>
                  <a:gd name="connsiteY4" fmla="*/ 983086 h 1735860"/>
                  <a:gd name="connsiteX5" fmla="*/ 1933650 w 1970419"/>
                  <a:gd name="connsiteY5" fmla="*/ 976374 h 1735860"/>
                  <a:gd name="connsiteX6" fmla="*/ 1294104 w 1970419"/>
                  <a:gd name="connsiteY6" fmla="*/ 373675 h 1735860"/>
                  <a:gd name="connsiteX7" fmla="*/ 1287529 w 1970419"/>
                  <a:gd name="connsiteY7" fmla="*/ 371895 h 1735860"/>
                  <a:gd name="connsiteX8" fmla="*/ 1282460 w 1970419"/>
                  <a:gd name="connsiteY8" fmla="*/ 376689 h 1735860"/>
                  <a:gd name="connsiteX9" fmla="*/ 1016999 w 1970419"/>
                  <a:gd name="connsiteY9" fmla="*/ 1235398 h 1735860"/>
                  <a:gd name="connsiteX10" fmla="*/ 1016999 w 1970419"/>
                  <a:gd name="connsiteY10" fmla="*/ 9042 h 1735860"/>
                  <a:gd name="connsiteX11" fmla="*/ 1012109 w 1970419"/>
                  <a:gd name="connsiteY11" fmla="*/ 235 h 1735860"/>
                  <a:gd name="connsiteX12" fmla="*/ 1003302 w 1970419"/>
                  <a:gd name="connsiteY12" fmla="*/ 5125 h 1735860"/>
                  <a:gd name="connsiteX13" fmla="*/ 1003302 w 1970419"/>
                  <a:gd name="connsiteY13" fmla="*/ 9042 h 1735860"/>
                  <a:gd name="connsiteX14" fmla="*/ 1003302 w 1970419"/>
                  <a:gd name="connsiteY14" fmla="*/ 1211975 h 1735860"/>
                  <a:gd name="connsiteX15" fmla="*/ 748113 w 1970419"/>
                  <a:gd name="connsiteY15" fmla="*/ 380113 h 1735860"/>
                  <a:gd name="connsiteX16" fmla="*/ 743182 w 1970419"/>
                  <a:gd name="connsiteY16" fmla="*/ 375319 h 1735860"/>
                  <a:gd name="connsiteX17" fmla="*/ 736470 w 1970419"/>
                  <a:gd name="connsiteY17" fmla="*/ 376963 h 1735860"/>
                  <a:gd name="connsiteX18" fmla="*/ 731950 w 1970419"/>
                  <a:gd name="connsiteY18" fmla="*/ 381346 h 1735860"/>
                  <a:gd name="connsiteX19" fmla="*/ 725375 w 1970419"/>
                  <a:gd name="connsiteY19" fmla="*/ 386277 h 1735860"/>
                  <a:gd name="connsiteX20" fmla="*/ 725375 w 1970419"/>
                  <a:gd name="connsiteY20" fmla="*/ 387921 h 1735860"/>
                  <a:gd name="connsiteX21" fmla="*/ 432792 w 1970419"/>
                  <a:gd name="connsiteY21" fmla="*/ 661875 h 1735860"/>
                  <a:gd name="connsiteX22" fmla="*/ 426217 w 1970419"/>
                  <a:gd name="connsiteY22" fmla="*/ 663519 h 1735860"/>
                  <a:gd name="connsiteX23" fmla="*/ 424299 w 1970419"/>
                  <a:gd name="connsiteY23" fmla="*/ 669957 h 1735860"/>
                  <a:gd name="connsiteX24" fmla="*/ 72405 w 1970419"/>
                  <a:gd name="connsiteY24" fmla="*/ 998702 h 1735860"/>
                  <a:gd name="connsiteX25" fmla="*/ 70350 w 1970419"/>
                  <a:gd name="connsiteY25" fmla="*/ 1005551 h 1735860"/>
                  <a:gd name="connsiteX26" fmla="*/ 75282 w 1970419"/>
                  <a:gd name="connsiteY26" fmla="*/ 1010756 h 1735860"/>
                  <a:gd name="connsiteX27" fmla="*/ 992069 w 1970419"/>
                  <a:gd name="connsiteY27" fmla="*/ 1267040 h 1735860"/>
                  <a:gd name="connsiteX28" fmla="*/ 995220 w 1970419"/>
                  <a:gd name="connsiteY28" fmla="*/ 1270327 h 1735860"/>
                  <a:gd name="connsiteX29" fmla="*/ 1000425 w 1970419"/>
                  <a:gd name="connsiteY29" fmla="*/ 1272519 h 1735860"/>
                  <a:gd name="connsiteX30" fmla="*/ 1003849 w 1970419"/>
                  <a:gd name="connsiteY30" fmla="*/ 1271560 h 1735860"/>
                  <a:gd name="connsiteX31" fmla="*/ 1003849 w 1970419"/>
                  <a:gd name="connsiteY31" fmla="*/ 1310325 h 1735860"/>
                  <a:gd name="connsiteX32" fmla="*/ 5149 w 1970419"/>
                  <a:gd name="connsiteY32" fmla="*/ 1310325 h 1735860"/>
                  <a:gd name="connsiteX33" fmla="*/ 259 w 1970419"/>
                  <a:gd name="connsiteY33" fmla="*/ 1319132 h 1735860"/>
                  <a:gd name="connsiteX34" fmla="*/ 5149 w 1970419"/>
                  <a:gd name="connsiteY34" fmla="*/ 1324022 h 1735860"/>
                  <a:gd name="connsiteX35" fmla="*/ 1002480 w 1970419"/>
                  <a:gd name="connsiteY35" fmla="*/ 1324022 h 1735860"/>
                  <a:gd name="connsiteX36" fmla="*/ 1002480 w 1970419"/>
                  <a:gd name="connsiteY36" fmla="*/ 1726735 h 1735860"/>
                  <a:gd name="connsiteX37" fmla="*/ 1007370 w 1970419"/>
                  <a:gd name="connsiteY37" fmla="*/ 1735543 h 1735860"/>
                  <a:gd name="connsiteX38" fmla="*/ 1016177 w 1970419"/>
                  <a:gd name="connsiteY38" fmla="*/ 1730653 h 1735860"/>
                  <a:gd name="connsiteX39" fmla="*/ 1016177 w 1970419"/>
                  <a:gd name="connsiteY39" fmla="*/ 1726735 h 1735860"/>
                  <a:gd name="connsiteX40" fmla="*/ 1016177 w 1970419"/>
                  <a:gd name="connsiteY40" fmla="*/ 1324022 h 1735860"/>
                  <a:gd name="connsiteX41" fmla="*/ 1961319 w 1970419"/>
                  <a:gd name="connsiteY41" fmla="*/ 1324022 h 1735860"/>
                  <a:gd name="connsiteX42" fmla="*/ 1970127 w 1970419"/>
                  <a:gd name="connsiteY42" fmla="*/ 1319132 h 1735860"/>
                  <a:gd name="connsiteX43" fmla="*/ 1965237 w 1970419"/>
                  <a:gd name="connsiteY43" fmla="*/ 1310325 h 1735860"/>
                  <a:gd name="connsiteX44" fmla="*/ 1961319 w 1970419"/>
                  <a:gd name="connsiteY44" fmla="*/ 1310325 h 1735860"/>
                  <a:gd name="connsiteX45" fmla="*/ 1578605 w 1970419"/>
                  <a:gd name="connsiteY45" fmla="*/ 662834 h 1735860"/>
                  <a:gd name="connsiteX46" fmla="*/ 1512993 w 1970419"/>
                  <a:gd name="connsiteY46" fmla="*/ 732829 h 1735860"/>
                  <a:gd name="connsiteX47" fmla="*/ 1512870 w 1970419"/>
                  <a:gd name="connsiteY47" fmla="*/ 742705 h 1735860"/>
                  <a:gd name="connsiteX48" fmla="*/ 1512993 w 1970419"/>
                  <a:gd name="connsiteY48" fmla="*/ 742829 h 1735860"/>
                  <a:gd name="connsiteX49" fmla="*/ 1517787 w 1970419"/>
                  <a:gd name="connsiteY49" fmla="*/ 744746 h 1735860"/>
                  <a:gd name="connsiteX50" fmla="*/ 1522993 w 1970419"/>
                  <a:gd name="connsiteY50" fmla="*/ 742555 h 1735860"/>
                  <a:gd name="connsiteX51" fmla="*/ 1588741 w 1970419"/>
                  <a:gd name="connsiteY51" fmla="*/ 672559 h 1735860"/>
                  <a:gd name="connsiteX52" fmla="*/ 1914473 w 1970419"/>
                  <a:gd name="connsiteY52" fmla="*/ 978703 h 1735860"/>
                  <a:gd name="connsiteX53" fmla="*/ 1036450 w 1970419"/>
                  <a:gd name="connsiteY53" fmla="*/ 1261835 h 1735860"/>
                  <a:gd name="connsiteX54" fmla="*/ 1047271 w 1970419"/>
                  <a:gd name="connsiteY54" fmla="*/ 1250329 h 1735860"/>
                  <a:gd name="connsiteX55" fmla="*/ 1046929 w 1970419"/>
                  <a:gd name="connsiteY55" fmla="*/ 1240261 h 1735860"/>
                  <a:gd name="connsiteX56" fmla="*/ 1036861 w 1970419"/>
                  <a:gd name="connsiteY56" fmla="*/ 1240603 h 1735860"/>
                  <a:gd name="connsiteX57" fmla="*/ 1026862 w 1970419"/>
                  <a:gd name="connsiteY57" fmla="*/ 1251288 h 1735860"/>
                  <a:gd name="connsiteX58" fmla="*/ 1174797 w 1970419"/>
                  <a:gd name="connsiteY58" fmla="*/ 774059 h 1735860"/>
                  <a:gd name="connsiteX59" fmla="*/ 1268626 w 1970419"/>
                  <a:gd name="connsiteY59" fmla="*/ 800770 h 1735860"/>
                  <a:gd name="connsiteX60" fmla="*/ 1270544 w 1970419"/>
                  <a:gd name="connsiteY60" fmla="*/ 800770 h 1735860"/>
                  <a:gd name="connsiteX61" fmla="*/ 1277392 w 1970419"/>
                  <a:gd name="connsiteY61" fmla="*/ 795565 h 1735860"/>
                  <a:gd name="connsiteX62" fmla="*/ 1272461 w 1970419"/>
                  <a:gd name="connsiteY62" fmla="*/ 786798 h 1735860"/>
                  <a:gd name="connsiteX63" fmla="*/ 1179043 w 1970419"/>
                  <a:gd name="connsiteY63" fmla="*/ 760225 h 1735860"/>
                  <a:gd name="connsiteX64" fmla="*/ 1285748 w 1970419"/>
                  <a:gd name="connsiteY64" fmla="*/ 414906 h 1735860"/>
                  <a:gd name="connsiteX65" fmla="*/ 1311226 w 1970419"/>
                  <a:gd name="connsiteY65" fmla="*/ 497092 h 1735860"/>
                  <a:gd name="connsiteX66" fmla="*/ 1318075 w 1970419"/>
                  <a:gd name="connsiteY66" fmla="*/ 502023 h 1735860"/>
                  <a:gd name="connsiteX67" fmla="*/ 1320129 w 1970419"/>
                  <a:gd name="connsiteY67" fmla="*/ 502023 h 1735860"/>
                  <a:gd name="connsiteX68" fmla="*/ 1324855 w 1970419"/>
                  <a:gd name="connsiteY68" fmla="*/ 493352 h 1735860"/>
                  <a:gd name="connsiteX69" fmla="*/ 1324787 w 1970419"/>
                  <a:gd name="connsiteY69" fmla="*/ 493119 h 1735860"/>
                  <a:gd name="connsiteX70" fmla="*/ 1295473 w 1970419"/>
                  <a:gd name="connsiteY70" fmla="*/ 398057 h 1735860"/>
                  <a:gd name="connsiteX71" fmla="*/ 1292186 w 1970419"/>
                  <a:gd name="connsiteY71" fmla="*/ 394085 h 1735860"/>
                  <a:gd name="connsiteX72" fmla="*/ 1292186 w 1970419"/>
                  <a:gd name="connsiteY72" fmla="*/ 392304 h 1735860"/>
                  <a:gd name="connsiteX73" fmla="*/ 517307 w 1970419"/>
                  <a:gd name="connsiteY73" fmla="*/ 1119379 h 1735860"/>
                  <a:gd name="connsiteX74" fmla="*/ 531689 w 1970419"/>
                  <a:gd name="connsiteY74" fmla="*/ 1071848 h 1735860"/>
                  <a:gd name="connsiteX75" fmla="*/ 526895 w 1970419"/>
                  <a:gd name="connsiteY75" fmla="*/ 1062944 h 1735860"/>
                  <a:gd name="connsiteX76" fmla="*/ 517991 w 1970419"/>
                  <a:gd name="connsiteY76" fmla="*/ 1067738 h 1735860"/>
                  <a:gd name="connsiteX77" fmla="*/ 503609 w 1970419"/>
                  <a:gd name="connsiteY77" fmla="*/ 1115406 h 1735860"/>
                  <a:gd name="connsiteX78" fmla="*/ 503609 w 1970419"/>
                  <a:gd name="connsiteY78" fmla="*/ 1115406 h 1735860"/>
                  <a:gd name="connsiteX79" fmla="*/ 92678 w 1970419"/>
                  <a:gd name="connsiteY79" fmla="*/ 1000483 h 1735860"/>
                  <a:gd name="connsiteX80" fmla="*/ 138702 w 1970419"/>
                  <a:gd name="connsiteY80" fmla="*/ 986785 h 1735860"/>
                  <a:gd name="connsiteX81" fmla="*/ 143702 w 1970419"/>
                  <a:gd name="connsiteY81" fmla="*/ 978265 h 1735860"/>
                  <a:gd name="connsiteX82" fmla="*/ 143633 w 1970419"/>
                  <a:gd name="connsiteY82" fmla="*/ 978018 h 1735860"/>
                  <a:gd name="connsiteX83" fmla="*/ 134730 w 1970419"/>
                  <a:gd name="connsiteY83" fmla="*/ 973224 h 1735860"/>
                  <a:gd name="connsiteX84" fmla="*/ 112265 w 1970419"/>
                  <a:gd name="connsiteY84" fmla="*/ 979799 h 1735860"/>
                  <a:gd name="connsiteX85" fmla="*/ 431696 w 1970419"/>
                  <a:gd name="connsiteY85" fmla="*/ 680230 h 1735860"/>
                  <a:gd name="connsiteX86" fmla="*/ 459091 w 1970419"/>
                  <a:gd name="connsiteY86" fmla="*/ 708858 h 1735860"/>
                  <a:gd name="connsiteX87" fmla="*/ 464297 w 1970419"/>
                  <a:gd name="connsiteY87" fmla="*/ 711050 h 1735860"/>
                  <a:gd name="connsiteX88" fmla="*/ 469091 w 1970419"/>
                  <a:gd name="connsiteY88" fmla="*/ 708995 h 1735860"/>
                  <a:gd name="connsiteX89" fmla="*/ 469214 w 1970419"/>
                  <a:gd name="connsiteY89" fmla="*/ 699119 h 1735860"/>
                  <a:gd name="connsiteX90" fmla="*/ 469091 w 1970419"/>
                  <a:gd name="connsiteY90" fmla="*/ 698996 h 1735860"/>
                  <a:gd name="connsiteX91" fmla="*/ 441696 w 1970419"/>
                  <a:gd name="connsiteY91" fmla="*/ 670505 h 1735860"/>
                  <a:gd name="connsiteX92" fmla="*/ 715650 w 1970419"/>
                  <a:gd name="connsiteY92" fmla="*/ 414631 h 1735860"/>
                  <a:gd name="connsiteX93" fmla="*/ 709896 w 1970419"/>
                  <a:gd name="connsiteY93" fmla="*/ 433398 h 1735860"/>
                  <a:gd name="connsiteX94" fmla="*/ 714636 w 1970419"/>
                  <a:gd name="connsiteY94" fmla="*/ 442287 h 1735860"/>
                  <a:gd name="connsiteX95" fmla="*/ 714691 w 1970419"/>
                  <a:gd name="connsiteY95" fmla="*/ 442301 h 1735860"/>
                  <a:gd name="connsiteX96" fmla="*/ 716745 w 1970419"/>
                  <a:gd name="connsiteY96" fmla="*/ 442301 h 1735860"/>
                  <a:gd name="connsiteX97" fmla="*/ 723457 w 1970419"/>
                  <a:gd name="connsiteY97" fmla="*/ 437233 h 1735860"/>
                  <a:gd name="connsiteX98" fmla="*/ 736333 w 1970419"/>
                  <a:gd name="connsiteY98" fmla="*/ 394907 h 1735860"/>
                  <a:gd name="connsiteX99" fmla="*/ 737018 w 1970419"/>
                  <a:gd name="connsiteY99" fmla="*/ 394907 h 1735860"/>
                  <a:gd name="connsiteX100" fmla="*/ 849887 w 1970419"/>
                  <a:gd name="connsiteY100" fmla="*/ 762416 h 1735860"/>
                  <a:gd name="connsiteX101" fmla="*/ 849887 w 1970419"/>
                  <a:gd name="connsiteY101" fmla="*/ 762416 h 1735860"/>
                  <a:gd name="connsiteX102" fmla="*/ 802082 w 1970419"/>
                  <a:gd name="connsiteY102" fmla="*/ 776114 h 1735860"/>
                  <a:gd name="connsiteX103" fmla="*/ 797288 w 1970419"/>
                  <a:gd name="connsiteY103" fmla="*/ 785017 h 1735860"/>
                  <a:gd name="connsiteX104" fmla="*/ 804137 w 1970419"/>
                  <a:gd name="connsiteY104" fmla="*/ 790086 h 1735860"/>
                  <a:gd name="connsiteX105" fmla="*/ 806191 w 1970419"/>
                  <a:gd name="connsiteY105" fmla="*/ 790086 h 1735860"/>
                  <a:gd name="connsiteX106" fmla="*/ 853859 w 1970419"/>
                  <a:gd name="connsiteY106" fmla="*/ 776388 h 1735860"/>
                  <a:gd name="connsiteX107" fmla="*/ 854544 w 1970419"/>
                  <a:gd name="connsiteY107" fmla="*/ 776388 h 1735860"/>
                  <a:gd name="connsiteX108" fmla="*/ 1000699 w 1970419"/>
                  <a:gd name="connsiteY108" fmla="*/ 1255534 h 1735860"/>
                  <a:gd name="connsiteX109" fmla="*/ 998370 w 1970419"/>
                  <a:gd name="connsiteY109" fmla="*/ 1254849 h 1735860"/>
                  <a:gd name="connsiteX110" fmla="*/ 969331 w 1970419"/>
                  <a:gd name="connsiteY110" fmla="*/ 1224166 h 1735860"/>
                  <a:gd name="connsiteX111" fmla="*/ 959195 w 1970419"/>
                  <a:gd name="connsiteY111" fmla="*/ 1223892 h 1735860"/>
                  <a:gd name="connsiteX112" fmla="*/ 958921 w 1970419"/>
                  <a:gd name="connsiteY112" fmla="*/ 1234028 h 1735860"/>
                  <a:gd name="connsiteX113" fmla="*/ 970975 w 1970419"/>
                  <a:gd name="connsiteY113" fmla="*/ 1246630 h 173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1970419" h="1735860">
                    <a:moveTo>
                      <a:pt x="1962141" y="1310325"/>
                    </a:moveTo>
                    <a:lnTo>
                      <a:pt x="1016999" y="1310325"/>
                    </a:lnTo>
                    <a:lnTo>
                      <a:pt x="1016999" y="1282929"/>
                    </a:lnTo>
                    <a:lnTo>
                      <a:pt x="1930910" y="988291"/>
                    </a:lnTo>
                    <a:cubicBezTo>
                      <a:pt x="1933293" y="987483"/>
                      <a:pt x="1935088" y="985525"/>
                      <a:pt x="1935704" y="983086"/>
                    </a:cubicBezTo>
                    <a:cubicBezTo>
                      <a:pt x="1936252" y="980648"/>
                      <a:pt x="1935471" y="978100"/>
                      <a:pt x="1933650" y="976374"/>
                    </a:cubicBezTo>
                    <a:lnTo>
                      <a:pt x="1294104" y="373675"/>
                    </a:lnTo>
                    <a:cubicBezTo>
                      <a:pt x="1292350" y="372032"/>
                      <a:pt x="1289885" y="371360"/>
                      <a:pt x="1287529" y="371895"/>
                    </a:cubicBezTo>
                    <a:cubicBezTo>
                      <a:pt x="1285145" y="372552"/>
                      <a:pt x="1283241" y="374347"/>
                      <a:pt x="1282460" y="376689"/>
                    </a:cubicBezTo>
                    <a:lnTo>
                      <a:pt x="1016999" y="1235398"/>
                    </a:lnTo>
                    <a:lnTo>
                      <a:pt x="1016999" y="9042"/>
                    </a:lnTo>
                    <a:cubicBezTo>
                      <a:pt x="1018081" y="5262"/>
                      <a:pt x="1015889" y="1317"/>
                      <a:pt x="1012109" y="235"/>
                    </a:cubicBezTo>
                    <a:cubicBezTo>
                      <a:pt x="1008328" y="-847"/>
                      <a:pt x="1004383" y="1344"/>
                      <a:pt x="1003302" y="5125"/>
                    </a:cubicBezTo>
                    <a:cubicBezTo>
                      <a:pt x="1002932" y="6413"/>
                      <a:pt x="1002932" y="7769"/>
                      <a:pt x="1003302" y="9042"/>
                    </a:cubicBezTo>
                    <a:lnTo>
                      <a:pt x="1003302" y="1211975"/>
                    </a:lnTo>
                    <a:lnTo>
                      <a:pt x="748113" y="380113"/>
                    </a:lnTo>
                    <a:cubicBezTo>
                      <a:pt x="747428" y="377757"/>
                      <a:pt x="745552" y="375936"/>
                      <a:pt x="743182" y="375319"/>
                    </a:cubicBezTo>
                    <a:cubicBezTo>
                      <a:pt x="740812" y="374675"/>
                      <a:pt x="738278" y="375292"/>
                      <a:pt x="736470" y="376963"/>
                    </a:cubicBezTo>
                    <a:lnTo>
                      <a:pt x="731950" y="381346"/>
                    </a:lnTo>
                    <a:cubicBezTo>
                      <a:pt x="728895" y="381305"/>
                      <a:pt x="726183" y="383332"/>
                      <a:pt x="725375" y="386277"/>
                    </a:cubicBezTo>
                    <a:lnTo>
                      <a:pt x="725375" y="387921"/>
                    </a:lnTo>
                    <a:lnTo>
                      <a:pt x="432792" y="661875"/>
                    </a:lnTo>
                    <a:cubicBezTo>
                      <a:pt x="430463" y="661355"/>
                      <a:pt x="428025" y="661957"/>
                      <a:pt x="426217" y="663519"/>
                    </a:cubicBezTo>
                    <a:cubicBezTo>
                      <a:pt x="424546" y="665204"/>
                      <a:pt x="423820" y="667628"/>
                      <a:pt x="424299" y="669957"/>
                    </a:cubicBezTo>
                    <a:lnTo>
                      <a:pt x="72405" y="998702"/>
                    </a:lnTo>
                    <a:cubicBezTo>
                      <a:pt x="70515" y="1000428"/>
                      <a:pt x="69720" y="1003058"/>
                      <a:pt x="70350" y="1005551"/>
                    </a:cubicBezTo>
                    <a:cubicBezTo>
                      <a:pt x="70967" y="1008030"/>
                      <a:pt x="72830" y="1010016"/>
                      <a:pt x="75282" y="1010756"/>
                    </a:cubicBezTo>
                    <a:lnTo>
                      <a:pt x="992069" y="1267040"/>
                    </a:lnTo>
                    <a:lnTo>
                      <a:pt x="995220" y="1270327"/>
                    </a:lnTo>
                    <a:cubicBezTo>
                      <a:pt x="996576" y="1271752"/>
                      <a:pt x="998452" y="1272560"/>
                      <a:pt x="1000425" y="1272519"/>
                    </a:cubicBezTo>
                    <a:cubicBezTo>
                      <a:pt x="1001630" y="1272464"/>
                      <a:pt x="1002794" y="1272136"/>
                      <a:pt x="1003849" y="1271560"/>
                    </a:cubicBezTo>
                    <a:lnTo>
                      <a:pt x="1003849" y="1310325"/>
                    </a:lnTo>
                    <a:lnTo>
                      <a:pt x="5149" y="1310325"/>
                    </a:lnTo>
                    <a:cubicBezTo>
                      <a:pt x="1369" y="1311407"/>
                      <a:pt x="-823" y="1315352"/>
                      <a:pt x="259" y="1319132"/>
                    </a:cubicBezTo>
                    <a:cubicBezTo>
                      <a:pt x="931" y="1321502"/>
                      <a:pt x="2780" y="1323351"/>
                      <a:pt x="5149" y="1324022"/>
                    </a:cubicBezTo>
                    <a:lnTo>
                      <a:pt x="1002480" y="1324022"/>
                    </a:lnTo>
                    <a:lnTo>
                      <a:pt x="1002480" y="1726735"/>
                    </a:lnTo>
                    <a:cubicBezTo>
                      <a:pt x="1001397" y="1730515"/>
                      <a:pt x="1003589" y="1734460"/>
                      <a:pt x="1007370" y="1735543"/>
                    </a:cubicBezTo>
                    <a:cubicBezTo>
                      <a:pt x="1011150" y="1736625"/>
                      <a:pt x="1015095" y="1734433"/>
                      <a:pt x="1016177" y="1730653"/>
                    </a:cubicBezTo>
                    <a:cubicBezTo>
                      <a:pt x="1016547" y="1729365"/>
                      <a:pt x="1016547" y="1728009"/>
                      <a:pt x="1016177" y="1726735"/>
                    </a:cubicBezTo>
                    <a:lnTo>
                      <a:pt x="1016177" y="1324022"/>
                    </a:lnTo>
                    <a:lnTo>
                      <a:pt x="1961319" y="1324022"/>
                    </a:lnTo>
                    <a:cubicBezTo>
                      <a:pt x="1965100" y="1325105"/>
                      <a:pt x="1969045" y="1322913"/>
                      <a:pt x="1970127" y="1319132"/>
                    </a:cubicBezTo>
                    <a:cubicBezTo>
                      <a:pt x="1971209" y="1315352"/>
                      <a:pt x="1969017" y="1311407"/>
                      <a:pt x="1965237" y="1310325"/>
                    </a:cubicBezTo>
                    <a:cubicBezTo>
                      <a:pt x="1963949" y="1309955"/>
                      <a:pt x="1962593" y="1309955"/>
                      <a:pt x="1961319" y="1310325"/>
                    </a:cubicBezTo>
                    <a:close/>
                    <a:moveTo>
                      <a:pt x="1578605" y="662834"/>
                    </a:moveTo>
                    <a:lnTo>
                      <a:pt x="1512993" y="732829"/>
                    </a:lnTo>
                    <a:cubicBezTo>
                      <a:pt x="1510226" y="735528"/>
                      <a:pt x="1510171" y="739952"/>
                      <a:pt x="1512870" y="742705"/>
                    </a:cubicBezTo>
                    <a:cubicBezTo>
                      <a:pt x="1512911" y="742746"/>
                      <a:pt x="1512952" y="742787"/>
                      <a:pt x="1512993" y="742829"/>
                    </a:cubicBezTo>
                    <a:cubicBezTo>
                      <a:pt x="1514308" y="744021"/>
                      <a:pt x="1516007" y="744705"/>
                      <a:pt x="1517787" y="744746"/>
                    </a:cubicBezTo>
                    <a:cubicBezTo>
                      <a:pt x="1519760" y="744788"/>
                      <a:pt x="1521650" y="743979"/>
                      <a:pt x="1522993" y="742555"/>
                    </a:cubicBezTo>
                    <a:lnTo>
                      <a:pt x="1588741" y="672559"/>
                    </a:lnTo>
                    <a:lnTo>
                      <a:pt x="1914473" y="978703"/>
                    </a:lnTo>
                    <a:lnTo>
                      <a:pt x="1036450" y="1261835"/>
                    </a:lnTo>
                    <a:lnTo>
                      <a:pt x="1047271" y="1250329"/>
                    </a:lnTo>
                    <a:cubicBezTo>
                      <a:pt x="1049956" y="1247452"/>
                      <a:pt x="1049805" y="1242946"/>
                      <a:pt x="1046929" y="1240261"/>
                    </a:cubicBezTo>
                    <a:cubicBezTo>
                      <a:pt x="1044052" y="1237576"/>
                      <a:pt x="1039546" y="1237727"/>
                      <a:pt x="1036861" y="1240603"/>
                    </a:cubicBezTo>
                    <a:lnTo>
                      <a:pt x="1026862" y="1251288"/>
                    </a:lnTo>
                    <a:lnTo>
                      <a:pt x="1174797" y="774059"/>
                    </a:lnTo>
                    <a:lnTo>
                      <a:pt x="1268626" y="800770"/>
                    </a:lnTo>
                    <a:lnTo>
                      <a:pt x="1270544" y="800770"/>
                    </a:lnTo>
                    <a:cubicBezTo>
                      <a:pt x="1273721" y="800715"/>
                      <a:pt x="1276489" y="798606"/>
                      <a:pt x="1277392" y="795565"/>
                    </a:cubicBezTo>
                    <a:cubicBezTo>
                      <a:pt x="1278447" y="791784"/>
                      <a:pt x="1276242" y="787867"/>
                      <a:pt x="1272461" y="786798"/>
                    </a:cubicBezTo>
                    <a:lnTo>
                      <a:pt x="1179043" y="760225"/>
                    </a:lnTo>
                    <a:lnTo>
                      <a:pt x="1285748" y="414906"/>
                    </a:lnTo>
                    <a:lnTo>
                      <a:pt x="1311226" y="497092"/>
                    </a:lnTo>
                    <a:cubicBezTo>
                      <a:pt x="1312226" y="500037"/>
                      <a:pt x="1314979" y="502009"/>
                      <a:pt x="1318075" y="502023"/>
                    </a:cubicBezTo>
                    <a:cubicBezTo>
                      <a:pt x="1318760" y="502160"/>
                      <a:pt x="1319444" y="502160"/>
                      <a:pt x="1320129" y="502023"/>
                    </a:cubicBezTo>
                    <a:cubicBezTo>
                      <a:pt x="1323828" y="500927"/>
                      <a:pt x="1325951" y="497051"/>
                      <a:pt x="1324855" y="493352"/>
                    </a:cubicBezTo>
                    <a:cubicBezTo>
                      <a:pt x="1324842" y="493270"/>
                      <a:pt x="1324814" y="493202"/>
                      <a:pt x="1324787" y="493119"/>
                    </a:cubicBezTo>
                    <a:lnTo>
                      <a:pt x="1295473" y="398057"/>
                    </a:lnTo>
                    <a:cubicBezTo>
                      <a:pt x="1294939" y="396359"/>
                      <a:pt x="1293761" y="394934"/>
                      <a:pt x="1292186" y="394085"/>
                    </a:cubicBezTo>
                    <a:lnTo>
                      <a:pt x="1292186" y="392304"/>
                    </a:lnTo>
                    <a:close/>
                    <a:moveTo>
                      <a:pt x="517307" y="1119379"/>
                    </a:moveTo>
                    <a:lnTo>
                      <a:pt x="531689" y="1071848"/>
                    </a:lnTo>
                    <a:cubicBezTo>
                      <a:pt x="532826" y="1068067"/>
                      <a:pt x="530676" y="1064081"/>
                      <a:pt x="526895" y="1062944"/>
                    </a:cubicBezTo>
                    <a:cubicBezTo>
                      <a:pt x="523115" y="1061807"/>
                      <a:pt x="519128" y="1063958"/>
                      <a:pt x="517991" y="1067738"/>
                    </a:cubicBezTo>
                    <a:lnTo>
                      <a:pt x="503609" y="1115406"/>
                    </a:lnTo>
                    <a:lnTo>
                      <a:pt x="503609" y="1115406"/>
                    </a:lnTo>
                    <a:lnTo>
                      <a:pt x="92678" y="1000483"/>
                    </a:lnTo>
                    <a:lnTo>
                      <a:pt x="138702" y="986785"/>
                    </a:lnTo>
                    <a:cubicBezTo>
                      <a:pt x="142441" y="985812"/>
                      <a:pt x="144674" y="982004"/>
                      <a:pt x="143702" y="978265"/>
                    </a:cubicBezTo>
                    <a:cubicBezTo>
                      <a:pt x="143674" y="978183"/>
                      <a:pt x="143660" y="978100"/>
                      <a:pt x="143633" y="978018"/>
                    </a:cubicBezTo>
                    <a:cubicBezTo>
                      <a:pt x="142455" y="974279"/>
                      <a:pt x="138510" y="972156"/>
                      <a:pt x="134730" y="973224"/>
                    </a:cubicBezTo>
                    <a:lnTo>
                      <a:pt x="112265" y="979799"/>
                    </a:lnTo>
                    <a:lnTo>
                      <a:pt x="431696" y="680230"/>
                    </a:lnTo>
                    <a:lnTo>
                      <a:pt x="459091" y="708858"/>
                    </a:lnTo>
                    <a:cubicBezTo>
                      <a:pt x="460475" y="710242"/>
                      <a:pt x="462338" y="711022"/>
                      <a:pt x="464297" y="711050"/>
                    </a:cubicBezTo>
                    <a:cubicBezTo>
                      <a:pt x="466105" y="711022"/>
                      <a:pt x="467831" y="710283"/>
                      <a:pt x="469091" y="708995"/>
                    </a:cubicBezTo>
                    <a:cubicBezTo>
                      <a:pt x="471858" y="706297"/>
                      <a:pt x="471913" y="701872"/>
                      <a:pt x="469214" y="699119"/>
                    </a:cubicBezTo>
                    <a:cubicBezTo>
                      <a:pt x="469173" y="699078"/>
                      <a:pt x="469132" y="699037"/>
                      <a:pt x="469091" y="698996"/>
                    </a:cubicBezTo>
                    <a:lnTo>
                      <a:pt x="441696" y="670505"/>
                    </a:lnTo>
                    <a:lnTo>
                      <a:pt x="715650" y="414631"/>
                    </a:lnTo>
                    <a:lnTo>
                      <a:pt x="709896" y="433398"/>
                    </a:lnTo>
                    <a:cubicBezTo>
                      <a:pt x="708746" y="437164"/>
                      <a:pt x="710869" y="441137"/>
                      <a:pt x="714636" y="442287"/>
                    </a:cubicBezTo>
                    <a:cubicBezTo>
                      <a:pt x="714650" y="442287"/>
                      <a:pt x="714677" y="442301"/>
                      <a:pt x="714691" y="442301"/>
                    </a:cubicBezTo>
                    <a:lnTo>
                      <a:pt x="716745" y="442301"/>
                    </a:lnTo>
                    <a:cubicBezTo>
                      <a:pt x="719882" y="442342"/>
                      <a:pt x="722649" y="440260"/>
                      <a:pt x="723457" y="437233"/>
                    </a:cubicBezTo>
                    <a:lnTo>
                      <a:pt x="736333" y="394907"/>
                    </a:lnTo>
                    <a:lnTo>
                      <a:pt x="737018" y="394907"/>
                    </a:lnTo>
                    <a:lnTo>
                      <a:pt x="849887" y="762416"/>
                    </a:lnTo>
                    <a:lnTo>
                      <a:pt x="849887" y="762416"/>
                    </a:lnTo>
                    <a:lnTo>
                      <a:pt x="802082" y="776114"/>
                    </a:lnTo>
                    <a:cubicBezTo>
                      <a:pt x="798343" y="777292"/>
                      <a:pt x="796219" y="781237"/>
                      <a:pt x="797288" y="785017"/>
                    </a:cubicBezTo>
                    <a:cubicBezTo>
                      <a:pt x="798233" y="788004"/>
                      <a:pt x="801000" y="790058"/>
                      <a:pt x="804137" y="790086"/>
                    </a:cubicBezTo>
                    <a:lnTo>
                      <a:pt x="806191" y="790086"/>
                    </a:lnTo>
                    <a:lnTo>
                      <a:pt x="853859" y="776388"/>
                    </a:lnTo>
                    <a:lnTo>
                      <a:pt x="854544" y="776388"/>
                    </a:lnTo>
                    <a:lnTo>
                      <a:pt x="1000699" y="1255534"/>
                    </a:lnTo>
                    <a:lnTo>
                      <a:pt x="998370" y="1254849"/>
                    </a:lnTo>
                    <a:lnTo>
                      <a:pt x="969331" y="1224166"/>
                    </a:lnTo>
                    <a:cubicBezTo>
                      <a:pt x="966605" y="1221290"/>
                      <a:pt x="962071" y="1221166"/>
                      <a:pt x="959195" y="1223892"/>
                    </a:cubicBezTo>
                    <a:cubicBezTo>
                      <a:pt x="956318" y="1226618"/>
                      <a:pt x="956195" y="1231152"/>
                      <a:pt x="958921" y="1234028"/>
                    </a:cubicBezTo>
                    <a:lnTo>
                      <a:pt x="970975" y="124663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F6E94C7B-2883-40AB-9E5F-7EE1BDFB724A}"/>
                  </a:ext>
                </a:extLst>
              </p:cNvPr>
              <p:cNvSpPr/>
              <p:nvPr/>
            </p:nvSpPr>
            <p:spPr>
              <a:xfrm>
                <a:off x="11366633" y="5438803"/>
                <a:ext cx="41812" cy="104907"/>
              </a:xfrm>
              <a:custGeom>
                <a:avLst/>
                <a:gdLst>
                  <a:gd name="connsiteX0" fmla="*/ 5171 w 41812"/>
                  <a:gd name="connsiteY0" fmla="*/ 104866 h 104907"/>
                  <a:gd name="connsiteX1" fmla="*/ 7226 w 41812"/>
                  <a:gd name="connsiteY1" fmla="*/ 104866 h 104907"/>
                  <a:gd name="connsiteX2" fmla="*/ 14074 w 41812"/>
                  <a:gd name="connsiteY2" fmla="*/ 99798 h 104907"/>
                  <a:gd name="connsiteX3" fmla="*/ 41470 w 41812"/>
                  <a:gd name="connsiteY3" fmla="*/ 9256 h 104907"/>
                  <a:gd name="connsiteX4" fmla="*/ 36744 w 41812"/>
                  <a:gd name="connsiteY4" fmla="*/ 284 h 104907"/>
                  <a:gd name="connsiteX5" fmla="*/ 27772 w 41812"/>
                  <a:gd name="connsiteY5" fmla="*/ 5009 h 104907"/>
                  <a:gd name="connsiteX6" fmla="*/ 377 w 41812"/>
                  <a:gd name="connsiteY6" fmla="*/ 95689 h 104907"/>
                  <a:gd name="connsiteX7" fmla="*/ 4788 w 41812"/>
                  <a:gd name="connsiteY7" fmla="*/ 104743 h 104907"/>
                  <a:gd name="connsiteX8" fmla="*/ 5171 w 41812"/>
                  <a:gd name="connsiteY8" fmla="*/ 104866 h 104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12" h="104907">
                    <a:moveTo>
                      <a:pt x="5171" y="104866"/>
                    </a:moveTo>
                    <a:lnTo>
                      <a:pt x="7226" y="104866"/>
                    </a:lnTo>
                    <a:cubicBezTo>
                      <a:pt x="10362" y="104839"/>
                      <a:pt x="13129" y="102784"/>
                      <a:pt x="14074" y="99798"/>
                    </a:cubicBezTo>
                    <a:lnTo>
                      <a:pt x="41470" y="9256"/>
                    </a:lnTo>
                    <a:cubicBezTo>
                      <a:pt x="42648" y="5476"/>
                      <a:pt x="40525" y="1462"/>
                      <a:pt x="36744" y="284"/>
                    </a:cubicBezTo>
                    <a:cubicBezTo>
                      <a:pt x="32964" y="-894"/>
                      <a:pt x="28950" y="1229"/>
                      <a:pt x="27772" y="5009"/>
                    </a:cubicBezTo>
                    <a:lnTo>
                      <a:pt x="377" y="95689"/>
                    </a:lnTo>
                    <a:cubicBezTo>
                      <a:pt x="-911" y="99401"/>
                      <a:pt x="1062" y="103469"/>
                      <a:pt x="4788" y="104743"/>
                    </a:cubicBezTo>
                    <a:cubicBezTo>
                      <a:pt x="4911" y="104784"/>
                      <a:pt x="5048" y="104825"/>
                      <a:pt x="5171" y="1048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7B75850-C3EC-480F-81A9-EF09198942D5}"/>
                  </a:ext>
                </a:extLst>
              </p:cNvPr>
              <p:cNvSpPr/>
              <p:nvPr/>
            </p:nvSpPr>
            <p:spPr>
              <a:xfrm>
                <a:off x="11256848" y="5801606"/>
                <a:ext cx="41515" cy="104544"/>
              </a:xfrm>
              <a:custGeom>
                <a:avLst/>
                <a:gdLst>
                  <a:gd name="connsiteX0" fmla="*/ 36468 w 41515"/>
                  <a:gd name="connsiteY0" fmla="*/ 264 h 104544"/>
                  <a:gd name="connsiteX1" fmla="*/ 27742 w 41515"/>
                  <a:gd name="connsiteY1" fmla="*/ 4907 h 104544"/>
                  <a:gd name="connsiteX2" fmla="*/ 27701 w 41515"/>
                  <a:gd name="connsiteY2" fmla="*/ 5058 h 104544"/>
                  <a:gd name="connsiteX3" fmla="*/ 306 w 41515"/>
                  <a:gd name="connsiteY3" fmla="*/ 95600 h 104544"/>
                  <a:gd name="connsiteX4" fmla="*/ 4963 w 41515"/>
                  <a:gd name="connsiteY4" fmla="*/ 104503 h 104544"/>
                  <a:gd name="connsiteX5" fmla="*/ 7018 w 41515"/>
                  <a:gd name="connsiteY5" fmla="*/ 104503 h 104544"/>
                  <a:gd name="connsiteX6" fmla="*/ 13866 w 41515"/>
                  <a:gd name="connsiteY6" fmla="*/ 99435 h 104544"/>
                  <a:gd name="connsiteX7" fmla="*/ 41262 w 41515"/>
                  <a:gd name="connsiteY7" fmla="*/ 8894 h 104544"/>
                  <a:gd name="connsiteX8" fmla="*/ 36468 w 41515"/>
                  <a:gd name="connsiteY8" fmla="*/ 264 h 104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515" h="104544">
                    <a:moveTo>
                      <a:pt x="36468" y="264"/>
                    </a:moveTo>
                    <a:cubicBezTo>
                      <a:pt x="32783" y="-859"/>
                      <a:pt x="28879" y="1209"/>
                      <a:pt x="27742" y="4907"/>
                    </a:cubicBezTo>
                    <a:cubicBezTo>
                      <a:pt x="27729" y="4962"/>
                      <a:pt x="27715" y="5004"/>
                      <a:pt x="27701" y="5058"/>
                    </a:cubicBezTo>
                    <a:lnTo>
                      <a:pt x="306" y="95600"/>
                    </a:lnTo>
                    <a:cubicBezTo>
                      <a:pt x="-858" y="99340"/>
                      <a:pt x="1223" y="103325"/>
                      <a:pt x="4963" y="104503"/>
                    </a:cubicBezTo>
                    <a:lnTo>
                      <a:pt x="7018" y="104503"/>
                    </a:lnTo>
                    <a:cubicBezTo>
                      <a:pt x="10154" y="104476"/>
                      <a:pt x="12921" y="102422"/>
                      <a:pt x="13866" y="99435"/>
                    </a:cubicBezTo>
                    <a:lnTo>
                      <a:pt x="41262" y="8894"/>
                    </a:lnTo>
                    <a:cubicBezTo>
                      <a:pt x="42235" y="5195"/>
                      <a:pt x="40125" y="1387"/>
                      <a:pt x="36468" y="2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DC9E3767-30FE-440E-8309-E7656EE2DA6F}"/>
                  </a:ext>
                </a:extLst>
              </p:cNvPr>
              <p:cNvSpPr/>
              <p:nvPr/>
            </p:nvSpPr>
            <p:spPr>
              <a:xfrm>
                <a:off x="11311531" y="5620168"/>
                <a:ext cx="41799" cy="104865"/>
              </a:xfrm>
              <a:custGeom>
                <a:avLst/>
                <a:gdLst>
                  <a:gd name="connsiteX0" fmla="*/ 5208 w 41799"/>
                  <a:gd name="connsiteY0" fmla="*/ 104721 h 104865"/>
                  <a:gd name="connsiteX1" fmla="*/ 7262 w 41799"/>
                  <a:gd name="connsiteY1" fmla="*/ 104721 h 104865"/>
                  <a:gd name="connsiteX2" fmla="*/ 14111 w 41799"/>
                  <a:gd name="connsiteY2" fmla="*/ 99653 h 104865"/>
                  <a:gd name="connsiteX3" fmla="*/ 41506 w 41799"/>
                  <a:gd name="connsiteY3" fmla="*/ 9111 h 104865"/>
                  <a:gd name="connsiteX4" fmla="*/ 36712 w 41799"/>
                  <a:gd name="connsiteY4" fmla="*/ 207 h 104865"/>
                  <a:gd name="connsiteX5" fmla="*/ 27809 w 41799"/>
                  <a:gd name="connsiteY5" fmla="*/ 5002 h 104865"/>
                  <a:gd name="connsiteX6" fmla="*/ 413 w 41799"/>
                  <a:gd name="connsiteY6" fmla="*/ 95543 h 104865"/>
                  <a:gd name="connsiteX7" fmla="*/ 4550 w 41799"/>
                  <a:gd name="connsiteY7" fmla="*/ 104515 h 104865"/>
                  <a:gd name="connsiteX8" fmla="*/ 5208 w 41799"/>
                  <a:gd name="connsiteY8" fmla="*/ 104721 h 104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799" h="104865">
                    <a:moveTo>
                      <a:pt x="5208" y="104721"/>
                    </a:moveTo>
                    <a:cubicBezTo>
                      <a:pt x="5892" y="104858"/>
                      <a:pt x="6578" y="104858"/>
                      <a:pt x="7262" y="104721"/>
                    </a:cubicBezTo>
                    <a:cubicBezTo>
                      <a:pt x="10413" y="104735"/>
                      <a:pt x="13207" y="102666"/>
                      <a:pt x="14111" y="99653"/>
                    </a:cubicBezTo>
                    <a:lnTo>
                      <a:pt x="41506" y="9111"/>
                    </a:lnTo>
                    <a:cubicBezTo>
                      <a:pt x="42575" y="5330"/>
                      <a:pt x="40452" y="1385"/>
                      <a:pt x="36712" y="207"/>
                    </a:cubicBezTo>
                    <a:cubicBezTo>
                      <a:pt x="32945" y="-793"/>
                      <a:pt x="29055" y="1303"/>
                      <a:pt x="27809" y="5002"/>
                    </a:cubicBezTo>
                    <a:lnTo>
                      <a:pt x="413" y="95543"/>
                    </a:lnTo>
                    <a:cubicBezTo>
                      <a:pt x="-915" y="99160"/>
                      <a:pt x="934" y="103173"/>
                      <a:pt x="4550" y="104515"/>
                    </a:cubicBezTo>
                    <a:cubicBezTo>
                      <a:pt x="4769" y="104598"/>
                      <a:pt x="4989" y="104666"/>
                      <a:pt x="5208" y="1047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6E0D1B96-FCDB-4282-8E65-CC8CD78845FD}"/>
                  </a:ext>
                </a:extLst>
              </p:cNvPr>
              <p:cNvSpPr/>
              <p:nvPr/>
            </p:nvSpPr>
            <p:spPr>
              <a:xfrm>
                <a:off x="10935822" y="5837379"/>
                <a:ext cx="110208" cy="42061"/>
              </a:xfrm>
              <a:custGeom>
                <a:avLst/>
                <a:gdLst>
                  <a:gd name="connsiteX0" fmla="*/ 100936 w 110208"/>
                  <a:gd name="connsiteY0" fmla="*/ -32 h 42061"/>
                  <a:gd name="connsiteX1" fmla="*/ 5052 w 110208"/>
                  <a:gd name="connsiteY1" fmla="*/ 28048 h 42061"/>
                  <a:gd name="connsiteX2" fmla="*/ 258 w 110208"/>
                  <a:gd name="connsiteY2" fmla="*/ 36815 h 42061"/>
                  <a:gd name="connsiteX3" fmla="*/ 7107 w 110208"/>
                  <a:gd name="connsiteY3" fmla="*/ 42020 h 42061"/>
                  <a:gd name="connsiteX4" fmla="*/ 9161 w 110208"/>
                  <a:gd name="connsiteY4" fmla="*/ 42020 h 42061"/>
                  <a:gd name="connsiteX5" fmla="*/ 105045 w 110208"/>
                  <a:gd name="connsiteY5" fmla="*/ 13940 h 42061"/>
                  <a:gd name="connsiteX6" fmla="*/ 109908 w 110208"/>
                  <a:gd name="connsiteY6" fmla="*/ 5105 h 42061"/>
                  <a:gd name="connsiteX7" fmla="*/ 101073 w 110208"/>
                  <a:gd name="connsiteY7" fmla="*/ 242 h 42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0208" h="42061">
                    <a:moveTo>
                      <a:pt x="100936" y="-32"/>
                    </a:moveTo>
                    <a:lnTo>
                      <a:pt x="5052" y="28048"/>
                    </a:lnTo>
                    <a:cubicBezTo>
                      <a:pt x="1326" y="29171"/>
                      <a:pt x="-810" y="33075"/>
                      <a:pt x="258" y="36815"/>
                    </a:cubicBezTo>
                    <a:cubicBezTo>
                      <a:pt x="1162" y="39856"/>
                      <a:pt x="3929" y="41965"/>
                      <a:pt x="7107" y="42020"/>
                    </a:cubicBezTo>
                    <a:lnTo>
                      <a:pt x="9161" y="42020"/>
                    </a:lnTo>
                    <a:lnTo>
                      <a:pt x="105045" y="13940"/>
                    </a:lnTo>
                    <a:cubicBezTo>
                      <a:pt x="108826" y="12844"/>
                      <a:pt x="111004" y="8885"/>
                      <a:pt x="109908" y="5105"/>
                    </a:cubicBezTo>
                    <a:cubicBezTo>
                      <a:pt x="108813" y="1324"/>
                      <a:pt x="104854" y="-854"/>
                      <a:pt x="101073" y="2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A1DC029F-9673-458A-8412-D03D2EA44BFF}"/>
                  </a:ext>
                </a:extLst>
              </p:cNvPr>
              <p:cNvSpPr/>
              <p:nvPr/>
            </p:nvSpPr>
            <p:spPr>
              <a:xfrm>
                <a:off x="11127109" y="5780924"/>
                <a:ext cx="109545" cy="42082"/>
              </a:xfrm>
              <a:custGeom>
                <a:avLst/>
                <a:gdLst>
                  <a:gd name="connsiteX0" fmla="*/ 100321 w 109545"/>
                  <a:gd name="connsiteY0" fmla="*/ 262 h 42082"/>
                  <a:gd name="connsiteX1" fmla="*/ 4437 w 109545"/>
                  <a:gd name="connsiteY1" fmla="*/ 28343 h 42082"/>
                  <a:gd name="connsiteX2" fmla="*/ 506 w 109545"/>
                  <a:gd name="connsiteY2" fmla="*/ 37616 h 42082"/>
                  <a:gd name="connsiteX3" fmla="*/ 6492 w 109545"/>
                  <a:gd name="connsiteY3" fmla="*/ 42041 h 42082"/>
                  <a:gd name="connsiteX4" fmla="*/ 8547 w 109545"/>
                  <a:gd name="connsiteY4" fmla="*/ 42041 h 42082"/>
                  <a:gd name="connsiteX5" fmla="*/ 104431 w 109545"/>
                  <a:gd name="connsiteY5" fmla="*/ 13960 h 42082"/>
                  <a:gd name="connsiteX6" fmla="*/ 109225 w 109545"/>
                  <a:gd name="connsiteY6" fmla="*/ 5057 h 42082"/>
                  <a:gd name="connsiteX7" fmla="*/ 100321 w 109545"/>
                  <a:gd name="connsiteY7" fmla="*/ 262 h 4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9545" h="42082">
                    <a:moveTo>
                      <a:pt x="100321" y="262"/>
                    </a:moveTo>
                    <a:lnTo>
                      <a:pt x="4437" y="28343"/>
                    </a:lnTo>
                    <a:cubicBezTo>
                      <a:pt x="794" y="29822"/>
                      <a:pt x="-973" y="33972"/>
                      <a:pt x="506" y="37616"/>
                    </a:cubicBezTo>
                    <a:cubicBezTo>
                      <a:pt x="1520" y="40096"/>
                      <a:pt x="3821" y="41808"/>
                      <a:pt x="6492" y="42041"/>
                    </a:cubicBezTo>
                    <a:lnTo>
                      <a:pt x="8547" y="42041"/>
                    </a:lnTo>
                    <a:lnTo>
                      <a:pt x="104431" y="13960"/>
                    </a:lnTo>
                    <a:cubicBezTo>
                      <a:pt x="108211" y="12823"/>
                      <a:pt x="110362" y="8837"/>
                      <a:pt x="109225" y="5057"/>
                    </a:cubicBezTo>
                    <a:cubicBezTo>
                      <a:pt x="108088" y="1276"/>
                      <a:pt x="104102" y="-874"/>
                      <a:pt x="100321" y="2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5AF3B74A-8B4E-486D-A56F-98269B4F928A}"/>
                  </a:ext>
                </a:extLst>
              </p:cNvPr>
              <p:cNvSpPr/>
              <p:nvPr/>
            </p:nvSpPr>
            <p:spPr>
              <a:xfrm>
                <a:off x="11240677" y="5692193"/>
                <a:ext cx="187245" cy="89309"/>
              </a:xfrm>
              <a:custGeom>
                <a:avLst/>
                <a:gdLst>
                  <a:gd name="connsiteX0" fmla="*/ 86198 w 187245"/>
                  <a:gd name="connsiteY0" fmla="*/ 74611 h 89309"/>
                  <a:gd name="connsiteX1" fmla="*/ 182082 w 187245"/>
                  <a:gd name="connsiteY1" fmla="*/ 46530 h 89309"/>
                  <a:gd name="connsiteX2" fmla="*/ 186945 w 187245"/>
                  <a:gd name="connsiteY2" fmla="*/ 37696 h 89309"/>
                  <a:gd name="connsiteX3" fmla="*/ 178110 w 187245"/>
                  <a:gd name="connsiteY3" fmla="*/ 32833 h 89309"/>
                  <a:gd name="connsiteX4" fmla="*/ 82226 w 187245"/>
                  <a:gd name="connsiteY4" fmla="*/ 60913 h 89309"/>
                  <a:gd name="connsiteX5" fmla="*/ 77418 w 187245"/>
                  <a:gd name="connsiteY5" fmla="*/ 69762 h 89309"/>
                  <a:gd name="connsiteX6" fmla="*/ 77432 w 187245"/>
                  <a:gd name="connsiteY6" fmla="*/ 69817 h 89309"/>
                  <a:gd name="connsiteX7" fmla="*/ 79487 w 187245"/>
                  <a:gd name="connsiteY7" fmla="*/ 72693 h 89309"/>
                  <a:gd name="connsiteX8" fmla="*/ 12094 w 187245"/>
                  <a:gd name="connsiteY8" fmla="*/ 2013 h 89309"/>
                  <a:gd name="connsiteX9" fmla="*/ 2095 w 187245"/>
                  <a:gd name="connsiteY9" fmla="*/ 2013 h 89309"/>
                  <a:gd name="connsiteX10" fmla="*/ 1971 w 187245"/>
                  <a:gd name="connsiteY10" fmla="*/ 11889 h 89309"/>
                  <a:gd name="connsiteX11" fmla="*/ 2095 w 187245"/>
                  <a:gd name="connsiteY11" fmla="*/ 12012 h 89309"/>
                  <a:gd name="connsiteX12" fmla="*/ 73597 w 187245"/>
                  <a:gd name="connsiteY12" fmla="*/ 87076 h 89309"/>
                  <a:gd name="connsiteX13" fmla="*/ 78802 w 187245"/>
                  <a:gd name="connsiteY13" fmla="*/ 89268 h 89309"/>
                  <a:gd name="connsiteX14" fmla="*/ 83596 w 187245"/>
                  <a:gd name="connsiteY14" fmla="*/ 87213 h 89309"/>
                  <a:gd name="connsiteX15" fmla="*/ 83719 w 187245"/>
                  <a:gd name="connsiteY15" fmla="*/ 77337 h 89309"/>
                  <a:gd name="connsiteX16" fmla="*/ 83596 w 187245"/>
                  <a:gd name="connsiteY16" fmla="*/ 77214 h 89309"/>
                  <a:gd name="connsiteX17" fmla="*/ 80309 w 187245"/>
                  <a:gd name="connsiteY17" fmla="*/ 73652 h 89309"/>
                  <a:gd name="connsiteX18" fmla="*/ 84144 w 187245"/>
                  <a:gd name="connsiteY18" fmla="*/ 75022 h 89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87245" h="89309">
                    <a:moveTo>
                      <a:pt x="86198" y="74611"/>
                    </a:moveTo>
                    <a:lnTo>
                      <a:pt x="182082" y="46530"/>
                    </a:lnTo>
                    <a:cubicBezTo>
                      <a:pt x="185863" y="45435"/>
                      <a:pt x="188041" y="41476"/>
                      <a:pt x="186945" y="37696"/>
                    </a:cubicBezTo>
                    <a:cubicBezTo>
                      <a:pt x="185849" y="33915"/>
                      <a:pt x="181891" y="31737"/>
                      <a:pt x="178110" y="32833"/>
                    </a:cubicBezTo>
                    <a:lnTo>
                      <a:pt x="82226" y="60913"/>
                    </a:lnTo>
                    <a:cubicBezTo>
                      <a:pt x="78459" y="62023"/>
                      <a:pt x="76295" y="65995"/>
                      <a:pt x="77418" y="69762"/>
                    </a:cubicBezTo>
                    <a:cubicBezTo>
                      <a:pt x="77418" y="69776"/>
                      <a:pt x="77432" y="69803"/>
                      <a:pt x="77432" y="69817"/>
                    </a:cubicBezTo>
                    <a:cubicBezTo>
                      <a:pt x="77802" y="70968"/>
                      <a:pt x="78528" y="71967"/>
                      <a:pt x="79487" y="72693"/>
                    </a:cubicBezTo>
                    <a:lnTo>
                      <a:pt x="12094" y="2013"/>
                    </a:lnTo>
                    <a:cubicBezTo>
                      <a:pt x="9327" y="-726"/>
                      <a:pt x="4862" y="-726"/>
                      <a:pt x="2095" y="2013"/>
                    </a:cubicBezTo>
                    <a:cubicBezTo>
                      <a:pt x="-672" y="4712"/>
                      <a:pt x="-727" y="9136"/>
                      <a:pt x="1971" y="11889"/>
                    </a:cubicBezTo>
                    <a:cubicBezTo>
                      <a:pt x="2012" y="11930"/>
                      <a:pt x="2053" y="11971"/>
                      <a:pt x="2095" y="12012"/>
                    </a:cubicBezTo>
                    <a:lnTo>
                      <a:pt x="73597" y="87076"/>
                    </a:lnTo>
                    <a:cubicBezTo>
                      <a:pt x="74980" y="88459"/>
                      <a:pt x="76843" y="89240"/>
                      <a:pt x="78802" y="89268"/>
                    </a:cubicBezTo>
                    <a:cubicBezTo>
                      <a:pt x="80610" y="89254"/>
                      <a:pt x="82336" y="88514"/>
                      <a:pt x="83596" y="87213"/>
                    </a:cubicBezTo>
                    <a:cubicBezTo>
                      <a:pt x="86363" y="84514"/>
                      <a:pt x="86417" y="80090"/>
                      <a:pt x="83719" y="77337"/>
                    </a:cubicBezTo>
                    <a:cubicBezTo>
                      <a:pt x="83678" y="77296"/>
                      <a:pt x="83637" y="77255"/>
                      <a:pt x="83596" y="77214"/>
                    </a:cubicBezTo>
                    <a:lnTo>
                      <a:pt x="80309" y="73652"/>
                    </a:lnTo>
                    <a:cubicBezTo>
                      <a:pt x="81404" y="74501"/>
                      <a:pt x="82747" y="74981"/>
                      <a:pt x="84144" y="750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25E0BB7-47E6-45D2-B0DA-6E9BA30A7AEF}"/>
                  </a:ext>
                </a:extLst>
              </p:cNvPr>
              <p:cNvSpPr/>
              <p:nvPr/>
            </p:nvSpPr>
            <p:spPr>
              <a:xfrm>
                <a:off x="11526662" y="5992170"/>
                <a:ext cx="85543" cy="89175"/>
              </a:xfrm>
              <a:custGeom>
                <a:avLst/>
                <a:gdLst>
                  <a:gd name="connsiteX0" fmla="*/ 12117 w 85543"/>
                  <a:gd name="connsiteY0" fmla="*/ 2017 h 89175"/>
                  <a:gd name="connsiteX1" fmla="*/ 2050 w 85543"/>
                  <a:gd name="connsiteY1" fmla="*/ 2071 h 89175"/>
                  <a:gd name="connsiteX2" fmla="*/ 1844 w 85543"/>
                  <a:gd name="connsiteY2" fmla="*/ 11879 h 89175"/>
                  <a:gd name="connsiteX3" fmla="*/ 73346 w 85543"/>
                  <a:gd name="connsiteY3" fmla="*/ 86806 h 89175"/>
                  <a:gd name="connsiteX4" fmla="*/ 78551 w 85543"/>
                  <a:gd name="connsiteY4" fmla="*/ 89134 h 89175"/>
                  <a:gd name="connsiteX5" fmla="*/ 83482 w 85543"/>
                  <a:gd name="connsiteY5" fmla="*/ 87079 h 89175"/>
                  <a:gd name="connsiteX6" fmla="*/ 83482 w 85543"/>
                  <a:gd name="connsiteY6" fmla="*/ 77080 h 8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43" h="89175">
                    <a:moveTo>
                      <a:pt x="12117" y="2017"/>
                    </a:moveTo>
                    <a:cubicBezTo>
                      <a:pt x="9323" y="-750"/>
                      <a:pt x="4816" y="-723"/>
                      <a:pt x="2050" y="2071"/>
                    </a:cubicBezTo>
                    <a:cubicBezTo>
                      <a:pt x="-622" y="4756"/>
                      <a:pt x="-717" y="9071"/>
                      <a:pt x="1844" y="11879"/>
                    </a:cubicBezTo>
                    <a:lnTo>
                      <a:pt x="73346" y="86806"/>
                    </a:lnTo>
                    <a:cubicBezTo>
                      <a:pt x="74688" y="88257"/>
                      <a:pt x="76565" y="89107"/>
                      <a:pt x="78551" y="89134"/>
                    </a:cubicBezTo>
                    <a:cubicBezTo>
                      <a:pt x="80400" y="89134"/>
                      <a:pt x="82181" y="88394"/>
                      <a:pt x="83482" y="87079"/>
                    </a:cubicBezTo>
                    <a:cubicBezTo>
                      <a:pt x="86208" y="84312"/>
                      <a:pt x="86208" y="79847"/>
                      <a:pt x="83482" y="77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95FC754C-2720-4B4F-93B8-BA4E0D853E80}"/>
                  </a:ext>
                </a:extLst>
              </p:cNvPr>
              <p:cNvSpPr/>
              <p:nvPr/>
            </p:nvSpPr>
            <p:spPr>
              <a:xfrm>
                <a:off x="11383681" y="5842193"/>
                <a:ext cx="85794" cy="89298"/>
              </a:xfrm>
              <a:custGeom>
                <a:avLst/>
                <a:gdLst>
                  <a:gd name="connsiteX0" fmla="*/ 12094 w 85794"/>
                  <a:gd name="connsiteY0" fmla="*/ 2003 h 89298"/>
                  <a:gd name="connsiteX1" fmla="*/ 2095 w 85794"/>
                  <a:gd name="connsiteY1" fmla="*/ 2003 h 89298"/>
                  <a:gd name="connsiteX2" fmla="*/ 1972 w 85794"/>
                  <a:gd name="connsiteY2" fmla="*/ 11879 h 89298"/>
                  <a:gd name="connsiteX3" fmla="*/ 2095 w 85794"/>
                  <a:gd name="connsiteY3" fmla="*/ 12002 h 89298"/>
                  <a:gd name="connsiteX4" fmla="*/ 73597 w 85794"/>
                  <a:gd name="connsiteY4" fmla="*/ 87066 h 89298"/>
                  <a:gd name="connsiteX5" fmla="*/ 78802 w 85794"/>
                  <a:gd name="connsiteY5" fmla="*/ 89257 h 89298"/>
                  <a:gd name="connsiteX6" fmla="*/ 83733 w 85794"/>
                  <a:gd name="connsiteY6" fmla="*/ 87203 h 89298"/>
                  <a:gd name="connsiteX7" fmla="*/ 83733 w 85794"/>
                  <a:gd name="connsiteY7" fmla="*/ 77203 h 89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794" h="89298">
                    <a:moveTo>
                      <a:pt x="12094" y="2003"/>
                    </a:moveTo>
                    <a:cubicBezTo>
                      <a:pt x="9327" y="-723"/>
                      <a:pt x="4862" y="-723"/>
                      <a:pt x="2095" y="2003"/>
                    </a:cubicBezTo>
                    <a:cubicBezTo>
                      <a:pt x="-672" y="4701"/>
                      <a:pt x="-727" y="9126"/>
                      <a:pt x="1972" y="11879"/>
                    </a:cubicBezTo>
                    <a:cubicBezTo>
                      <a:pt x="2013" y="11920"/>
                      <a:pt x="2054" y="11961"/>
                      <a:pt x="2095" y="12002"/>
                    </a:cubicBezTo>
                    <a:lnTo>
                      <a:pt x="73597" y="87066"/>
                    </a:lnTo>
                    <a:cubicBezTo>
                      <a:pt x="74980" y="88449"/>
                      <a:pt x="76843" y="89230"/>
                      <a:pt x="78802" y="89257"/>
                    </a:cubicBezTo>
                    <a:cubicBezTo>
                      <a:pt x="80651" y="89257"/>
                      <a:pt x="82432" y="88518"/>
                      <a:pt x="83733" y="87203"/>
                    </a:cubicBezTo>
                    <a:cubicBezTo>
                      <a:pt x="86459" y="84436"/>
                      <a:pt x="86459" y="79970"/>
                      <a:pt x="83733" y="7720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763857DA-63B0-4E0F-BE3E-C651692218DE}"/>
                  </a:ext>
                </a:extLst>
              </p:cNvPr>
              <p:cNvSpPr/>
              <p:nvPr/>
            </p:nvSpPr>
            <p:spPr>
              <a:xfrm>
                <a:off x="12051861" y="5503867"/>
                <a:ext cx="43692" cy="109109"/>
              </a:xfrm>
              <a:custGeom>
                <a:avLst/>
                <a:gdLst>
                  <a:gd name="connsiteX0" fmla="*/ 29758 w 43692"/>
                  <a:gd name="connsiteY0" fmla="*/ 103907 h 109109"/>
                  <a:gd name="connsiteX1" fmla="*/ 36607 w 43692"/>
                  <a:gd name="connsiteY1" fmla="*/ 108975 h 109109"/>
                  <a:gd name="connsiteX2" fmla="*/ 38662 w 43692"/>
                  <a:gd name="connsiteY2" fmla="*/ 108975 h 109109"/>
                  <a:gd name="connsiteX3" fmla="*/ 43387 w 43692"/>
                  <a:gd name="connsiteY3" fmla="*/ 100304 h 109109"/>
                  <a:gd name="connsiteX4" fmla="*/ 43319 w 43692"/>
                  <a:gd name="connsiteY4" fmla="*/ 100072 h 109109"/>
                  <a:gd name="connsiteX5" fmla="*/ 14006 w 43692"/>
                  <a:gd name="connsiteY5" fmla="*/ 5009 h 109109"/>
                  <a:gd name="connsiteX6" fmla="*/ 5034 w 43692"/>
                  <a:gd name="connsiteY6" fmla="*/ 284 h 109109"/>
                  <a:gd name="connsiteX7" fmla="*/ 308 w 43692"/>
                  <a:gd name="connsiteY7" fmla="*/ 9256 h 109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692" h="109109">
                    <a:moveTo>
                      <a:pt x="29758" y="103907"/>
                    </a:moveTo>
                    <a:cubicBezTo>
                      <a:pt x="30703" y="106893"/>
                      <a:pt x="33470" y="108948"/>
                      <a:pt x="36607" y="108975"/>
                    </a:cubicBezTo>
                    <a:cubicBezTo>
                      <a:pt x="37292" y="109098"/>
                      <a:pt x="37977" y="109098"/>
                      <a:pt x="38662" y="108975"/>
                    </a:cubicBezTo>
                    <a:cubicBezTo>
                      <a:pt x="42360" y="107879"/>
                      <a:pt x="44483" y="104003"/>
                      <a:pt x="43387" y="100304"/>
                    </a:cubicBezTo>
                    <a:cubicBezTo>
                      <a:pt x="43374" y="100222"/>
                      <a:pt x="43346" y="100154"/>
                      <a:pt x="43319" y="100072"/>
                    </a:cubicBezTo>
                    <a:lnTo>
                      <a:pt x="14006" y="5009"/>
                    </a:lnTo>
                    <a:cubicBezTo>
                      <a:pt x="12828" y="1229"/>
                      <a:pt x="8815" y="-894"/>
                      <a:pt x="5034" y="284"/>
                    </a:cubicBezTo>
                    <a:cubicBezTo>
                      <a:pt x="1253" y="1462"/>
                      <a:pt x="-870" y="5476"/>
                      <a:pt x="308" y="925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05B67C19-7530-416D-9ACF-E9F3DB0F3026}"/>
                  </a:ext>
                </a:extLst>
              </p:cNvPr>
              <p:cNvSpPr/>
              <p:nvPr/>
            </p:nvSpPr>
            <p:spPr>
              <a:xfrm>
                <a:off x="12169492" y="5883807"/>
                <a:ext cx="43587" cy="109417"/>
              </a:xfrm>
              <a:custGeom>
                <a:avLst/>
                <a:gdLst>
                  <a:gd name="connsiteX0" fmla="*/ 4997 w 43587"/>
                  <a:gd name="connsiteY0" fmla="*/ 250 h 109417"/>
                  <a:gd name="connsiteX1" fmla="*/ 271 w 43587"/>
                  <a:gd name="connsiteY1" fmla="*/ 8920 h 109417"/>
                  <a:gd name="connsiteX2" fmla="*/ 340 w 43587"/>
                  <a:gd name="connsiteY2" fmla="*/ 9153 h 109417"/>
                  <a:gd name="connsiteX3" fmla="*/ 29653 w 43587"/>
                  <a:gd name="connsiteY3" fmla="*/ 104215 h 109417"/>
                  <a:gd name="connsiteX4" fmla="*/ 36502 w 43587"/>
                  <a:gd name="connsiteY4" fmla="*/ 109283 h 109417"/>
                  <a:gd name="connsiteX5" fmla="*/ 38557 w 43587"/>
                  <a:gd name="connsiteY5" fmla="*/ 109283 h 109417"/>
                  <a:gd name="connsiteX6" fmla="*/ 43282 w 43587"/>
                  <a:gd name="connsiteY6" fmla="*/ 100613 h 109417"/>
                  <a:gd name="connsiteX7" fmla="*/ 43214 w 43587"/>
                  <a:gd name="connsiteY7" fmla="*/ 100380 h 109417"/>
                  <a:gd name="connsiteX8" fmla="*/ 13900 w 43587"/>
                  <a:gd name="connsiteY8" fmla="*/ 5318 h 109417"/>
                  <a:gd name="connsiteX9" fmla="*/ 5230 w 43587"/>
                  <a:gd name="connsiteY9" fmla="*/ 181 h 109417"/>
                  <a:gd name="connsiteX10" fmla="*/ 4997 w 43587"/>
                  <a:gd name="connsiteY10" fmla="*/ 250 h 10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587" h="109417">
                    <a:moveTo>
                      <a:pt x="4997" y="250"/>
                    </a:moveTo>
                    <a:cubicBezTo>
                      <a:pt x="1299" y="1345"/>
                      <a:pt x="-824" y="5222"/>
                      <a:pt x="271" y="8920"/>
                    </a:cubicBezTo>
                    <a:cubicBezTo>
                      <a:pt x="285" y="9003"/>
                      <a:pt x="312" y="9071"/>
                      <a:pt x="340" y="9153"/>
                    </a:cubicBezTo>
                    <a:lnTo>
                      <a:pt x="29653" y="104215"/>
                    </a:lnTo>
                    <a:cubicBezTo>
                      <a:pt x="30598" y="107202"/>
                      <a:pt x="33365" y="109256"/>
                      <a:pt x="36502" y="109283"/>
                    </a:cubicBezTo>
                    <a:cubicBezTo>
                      <a:pt x="37187" y="109407"/>
                      <a:pt x="37871" y="109407"/>
                      <a:pt x="38557" y="109283"/>
                    </a:cubicBezTo>
                    <a:cubicBezTo>
                      <a:pt x="42255" y="108188"/>
                      <a:pt x="44378" y="104311"/>
                      <a:pt x="43282" y="100613"/>
                    </a:cubicBezTo>
                    <a:cubicBezTo>
                      <a:pt x="43269" y="100530"/>
                      <a:pt x="43241" y="100462"/>
                      <a:pt x="43214" y="100380"/>
                    </a:cubicBezTo>
                    <a:lnTo>
                      <a:pt x="13900" y="5318"/>
                    </a:lnTo>
                    <a:cubicBezTo>
                      <a:pt x="12928" y="1510"/>
                      <a:pt x="9038" y="-791"/>
                      <a:pt x="5230" y="181"/>
                    </a:cubicBezTo>
                    <a:cubicBezTo>
                      <a:pt x="5148" y="209"/>
                      <a:pt x="5079" y="222"/>
                      <a:pt x="4997" y="25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7826EA57-C9CB-4E47-99C7-F1B30D7A4308}"/>
                  </a:ext>
                </a:extLst>
              </p:cNvPr>
              <p:cNvSpPr/>
              <p:nvPr/>
            </p:nvSpPr>
            <p:spPr>
              <a:xfrm>
                <a:off x="12070688" y="5693854"/>
                <a:ext cx="108841" cy="116142"/>
              </a:xfrm>
              <a:custGeom>
                <a:avLst/>
                <a:gdLst>
                  <a:gd name="connsiteX0" fmla="*/ 54078 w 108841"/>
                  <a:gd name="connsiteY0" fmla="*/ 53362 h 116142"/>
                  <a:gd name="connsiteX1" fmla="*/ 9150 w 108841"/>
                  <a:gd name="connsiteY1" fmla="*/ 40623 h 116142"/>
                  <a:gd name="connsiteX2" fmla="*/ 260 w 108841"/>
                  <a:gd name="connsiteY2" fmla="*/ 45363 h 116142"/>
                  <a:gd name="connsiteX3" fmla="*/ 246 w 108841"/>
                  <a:gd name="connsiteY3" fmla="*/ 45417 h 116142"/>
                  <a:gd name="connsiteX4" fmla="*/ 5177 w 108841"/>
                  <a:gd name="connsiteY4" fmla="*/ 54184 h 116142"/>
                  <a:gd name="connsiteX5" fmla="*/ 52708 w 108841"/>
                  <a:gd name="connsiteY5" fmla="*/ 67882 h 116142"/>
                  <a:gd name="connsiteX6" fmla="*/ 18601 w 108841"/>
                  <a:gd name="connsiteY6" fmla="*/ 104181 h 116142"/>
                  <a:gd name="connsiteX7" fmla="*/ 18601 w 108841"/>
                  <a:gd name="connsiteY7" fmla="*/ 114180 h 116142"/>
                  <a:gd name="connsiteX8" fmla="*/ 23396 w 108841"/>
                  <a:gd name="connsiteY8" fmla="*/ 116098 h 116142"/>
                  <a:gd name="connsiteX9" fmla="*/ 28601 w 108841"/>
                  <a:gd name="connsiteY9" fmla="*/ 113906 h 116142"/>
                  <a:gd name="connsiteX10" fmla="*/ 61475 w 108841"/>
                  <a:gd name="connsiteY10" fmla="*/ 78840 h 116142"/>
                  <a:gd name="connsiteX11" fmla="*/ 69283 w 108841"/>
                  <a:gd name="connsiteY11" fmla="*/ 104181 h 116142"/>
                  <a:gd name="connsiteX12" fmla="*/ 76132 w 108841"/>
                  <a:gd name="connsiteY12" fmla="*/ 109249 h 116142"/>
                  <a:gd name="connsiteX13" fmla="*/ 78186 w 108841"/>
                  <a:gd name="connsiteY13" fmla="*/ 109249 h 116142"/>
                  <a:gd name="connsiteX14" fmla="*/ 82912 w 108841"/>
                  <a:gd name="connsiteY14" fmla="*/ 100578 h 116142"/>
                  <a:gd name="connsiteX15" fmla="*/ 82844 w 108841"/>
                  <a:gd name="connsiteY15" fmla="*/ 100345 h 116142"/>
                  <a:gd name="connsiteX16" fmla="*/ 75036 w 108841"/>
                  <a:gd name="connsiteY16" fmla="*/ 74867 h 116142"/>
                  <a:gd name="connsiteX17" fmla="*/ 100377 w 108841"/>
                  <a:gd name="connsiteY17" fmla="*/ 82127 h 116142"/>
                  <a:gd name="connsiteX18" fmla="*/ 102431 w 108841"/>
                  <a:gd name="connsiteY18" fmla="*/ 82127 h 116142"/>
                  <a:gd name="connsiteX19" fmla="*/ 108787 w 108841"/>
                  <a:gd name="connsiteY19" fmla="*/ 74306 h 116142"/>
                  <a:gd name="connsiteX20" fmla="*/ 104349 w 108841"/>
                  <a:gd name="connsiteY20" fmla="*/ 68429 h 116142"/>
                  <a:gd name="connsiteX21" fmla="*/ 78597 w 108841"/>
                  <a:gd name="connsiteY21" fmla="*/ 61033 h 116142"/>
                  <a:gd name="connsiteX22" fmla="*/ 96678 w 108841"/>
                  <a:gd name="connsiteY22" fmla="*/ 41719 h 116142"/>
                  <a:gd name="connsiteX23" fmla="*/ 96802 w 108841"/>
                  <a:gd name="connsiteY23" fmla="*/ 31843 h 116142"/>
                  <a:gd name="connsiteX24" fmla="*/ 96678 w 108841"/>
                  <a:gd name="connsiteY24" fmla="*/ 31720 h 116142"/>
                  <a:gd name="connsiteX25" fmla="*/ 86542 w 108841"/>
                  <a:gd name="connsiteY25" fmla="*/ 31720 h 116142"/>
                  <a:gd name="connsiteX26" fmla="*/ 68187 w 108841"/>
                  <a:gd name="connsiteY26" fmla="*/ 51444 h 116142"/>
                  <a:gd name="connsiteX27" fmla="*/ 53805 w 108841"/>
                  <a:gd name="connsiteY27" fmla="*/ 5009 h 116142"/>
                  <a:gd name="connsiteX28" fmla="*/ 44833 w 108841"/>
                  <a:gd name="connsiteY28" fmla="*/ 284 h 116142"/>
                  <a:gd name="connsiteX29" fmla="*/ 40107 w 108841"/>
                  <a:gd name="connsiteY29" fmla="*/ 9256 h 116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8841" h="116142">
                    <a:moveTo>
                      <a:pt x="54078" y="53362"/>
                    </a:moveTo>
                    <a:lnTo>
                      <a:pt x="9150" y="40623"/>
                    </a:lnTo>
                    <a:cubicBezTo>
                      <a:pt x="5383" y="39473"/>
                      <a:pt x="1411" y="41596"/>
                      <a:pt x="260" y="45363"/>
                    </a:cubicBezTo>
                    <a:cubicBezTo>
                      <a:pt x="260" y="45376"/>
                      <a:pt x="246" y="45404"/>
                      <a:pt x="246" y="45417"/>
                    </a:cubicBezTo>
                    <a:cubicBezTo>
                      <a:pt x="-808" y="49198"/>
                      <a:pt x="1397" y="53116"/>
                      <a:pt x="5177" y="54184"/>
                    </a:cubicBezTo>
                    <a:lnTo>
                      <a:pt x="52708" y="67882"/>
                    </a:lnTo>
                    <a:lnTo>
                      <a:pt x="18601" y="104181"/>
                    </a:lnTo>
                    <a:cubicBezTo>
                      <a:pt x="15875" y="106948"/>
                      <a:pt x="15875" y="111413"/>
                      <a:pt x="18601" y="114180"/>
                    </a:cubicBezTo>
                    <a:cubicBezTo>
                      <a:pt x="19862" y="115454"/>
                      <a:pt x="21601" y="116152"/>
                      <a:pt x="23396" y="116098"/>
                    </a:cubicBezTo>
                    <a:cubicBezTo>
                      <a:pt x="25368" y="116139"/>
                      <a:pt x="27245" y="115331"/>
                      <a:pt x="28601" y="113906"/>
                    </a:cubicBezTo>
                    <a:lnTo>
                      <a:pt x="61475" y="78840"/>
                    </a:lnTo>
                    <a:lnTo>
                      <a:pt x="69283" y="104181"/>
                    </a:lnTo>
                    <a:cubicBezTo>
                      <a:pt x="70228" y="107167"/>
                      <a:pt x="72995" y="109222"/>
                      <a:pt x="76132" y="109249"/>
                    </a:cubicBezTo>
                    <a:cubicBezTo>
                      <a:pt x="76817" y="109372"/>
                      <a:pt x="77501" y="109372"/>
                      <a:pt x="78186" y="109249"/>
                    </a:cubicBezTo>
                    <a:cubicBezTo>
                      <a:pt x="81885" y="108153"/>
                      <a:pt x="84008" y="104276"/>
                      <a:pt x="82912" y="100578"/>
                    </a:cubicBezTo>
                    <a:cubicBezTo>
                      <a:pt x="82898" y="100496"/>
                      <a:pt x="82871" y="100427"/>
                      <a:pt x="82844" y="100345"/>
                    </a:cubicBezTo>
                    <a:lnTo>
                      <a:pt x="75036" y="74867"/>
                    </a:lnTo>
                    <a:lnTo>
                      <a:pt x="100377" y="82127"/>
                    </a:lnTo>
                    <a:lnTo>
                      <a:pt x="102431" y="82127"/>
                    </a:lnTo>
                    <a:cubicBezTo>
                      <a:pt x="106349" y="81730"/>
                      <a:pt x="109184" y="78224"/>
                      <a:pt x="108787" y="74306"/>
                    </a:cubicBezTo>
                    <a:cubicBezTo>
                      <a:pt x="108513" y="71676"/>
                      <a:pt x="106801" y="69416"/>
                      <a:pt x="104349" y="68429"/>
                    </a:cubicBezTo>
                    <a:lnTo>
                      <a:pt x="78597" y="61033"/>
                    </a:lnTo>
                    <a:lnTo>
                      <a:pt x="96678" y="41719"/>
                    </a:lnTo>
                    <a:cubicBezTo>
                      <a:pt x="99445" y="39021"/>
                      <a:pt x="99500" y="34596"/>
                      <a:pt x="96802" y="31843"/>
                    </a:cubicBezTo>
                    <a:cubicBezTo>
                      <a:pt x="96760" y="31802"/>
                      <a:pt x="96719" y="31761"/>
                      <a:pt x="96678" y="31720"/>
                    </a:cubicBezTo>
                    <a:cubicBezTo>
                      <a:pt x="93856" y="28967"/>
                      <a:pt x="89364" y="28967"/>
                      <a:pt x="86542" y="31720"/>
                    </a:cubicBezTo>
                    <a:lnTo>
                      <a:pt x="68187" y="51444"/>
                    </a:lnTo>
                    <a:lnTo>
                      <a:pt x="53805" y="5009"/>
                    </a:lnTo>
                    <a:cubicBezTo>
                      <a:pt x="52627" y="1229"/>
                      <a:pt x="48613" y="-894"/>
                      <a:pt x="44833" y="284"/>
                    </a:cubicBezTo>
                    <a:cubicBezTo>
                      <a:pt x="41052" y="1462"/>
                      <a:pt x="38929" y="5475"/>
                      <a:pt x="40107" y="925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718F28B-F5A0-4B0B-9AA8-9AFB69ECC508}"/>
                  </a:ext>
                </a:extLst>
              </p:cNvPr>
              <p:cNvSpPr/>
              <p:nvPr/>
            </p:nvSpPr>
            <p:spPr>
              <a:xfrm>
                <a:off x="11814474" y="6013278"/>
                <a:ext cx="82780" cy="86834"/>
              </a:xfrm>
              <a:custGeom>
                <a:avLst/>
                <a:gdLst>
                  <a:gd name="connsiteX0" fmla="*/ 70583 w 82780"/>
                  <a:gd name="connsiteY0" fmla="*/ 2277 h 86834"/>
                  <a:gd name="connsiteX1" fmla="*/ 2095 w 82780"/>
                  <a:gd name="connsiteY1" fmla="*/ 74874 h 86834"/>
                  <a:gd name="connsiteX2" fmla="*/ 1971 w 82780"/>
                  <a:gd name="connsiteY2" fmla="*/ 84751 h 86834"/>
                  <a:gd name="connsiteX3" fmla="*/ 2095 w 82780"/>
                  <a:gd name="connsiteY3" fmla="*/ 84874 h 86834"/>
                  <a:gd name="connsiteX4" fmla="*/ 7026 w 82780"/>
                  <a:gd name="connsiteY4" fmla="*/ 86791 h 86834"/>
                  <a:gd name="connsiteX5" fmla="*/ 12231 w 82780"/>
                  <a:gd name="connsiteY5" fmla="*/ 84600 h 86834"/>
                  <a:gd name="connsiteX6" fmla="*/ 80719 w 82780"/>
                  <a:gd name="connsiteY6" fmla="*/ 12002 h 86834"/>
                  <a:gd name="connsiteX7" fmla="*/ 80719 w 82780"/>
                  <a:gd name="connsiteY7" fmla="*/ 2003 h 86834"/>
                  <a:gd name="connsiteX8" fmla="*/ 70844 w 82780"/>
                  <a:gd name="connsiteY8" fmla="*/ 2003 h 86834"/>
                  <a:gd name="connsiteX9" fmla="*/ 70583 w 82780"/>
                  <a:gd name="connsiteY9" fmla="*/ 2277 h 86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780" h="86834">
                    <a:moveTo>
                      <a:pt x="70583" y="2277"/>
                    </a:moveTo>
                    <a:lnTo>
                      <a:pt x="2095" y="74874"/>
                    </a:lnTo>
                    <a:cubicBezTo>
                      <a:pt x="-672" y="77573"/>
                      <a:pt x="-727" y="81998"/>
                      <a:pt x="1971" y="84751"/>
                    </a:cubicBezTo>
                    <a:cubicBezTo>
                      <a:pt x="2013" y="84792"/>
                      <a:pt x="2054" y="84833"/>
                      <a:pt x="2095" y="84874"/>
                    </a:cubicBezTo>
                    <a:cubicBezTo>
                      <a:pt x="3410" y="86148"/>
                      <a:pt x="5190" y="86833"/>
                      <a:pt x="7026" y="86791"/>
                    </a:cubicBezTo>
                    <a:cubicBezTo>
                      <a:pt x="8984" y="86805"/>
                      <a:pt x="10875" y="86011"/>
                      <a:pt x="12231" y="84600"/>
                    </a:cubicBezTo>
                    <a:lnTo>
                      <a:pt x="80719" y="12002"/>
                    </a:lnTo>
                    <a:cubicBezTo>
                      <a:pt x="83445" y="9235"/>
                      <a:pt x="83445" y="4770"/>
                      <a:pt x="80719" y="2003"/>
                    </a:cubicBezTo>
                    <a:cubicBezTo>
                      <a:pt x="77994" y="-723"/>
                      <a:pt x="73569" y="-723"/>
                      <a:pt x="70844" y="2003"/>
                    </a:cubicBezTo>
                    <a:cubicBezTo>
                      <a:pt x="70747" y="2099"/>
                      <a:pt x="70665" y="2181"/>
                      <a:pt x="70583" y="227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C91C622F-8CC8-45B2-8A32-39F1FEB0F4FE}"/>
                  </a:ext>
                </a:extLst>
              </p:cNvPr>
              <p:cNvSpPr/>
              <p:nvPr/>
            </p:nvSpPr>
            <p:spPr>
              <a:xfrm>
                <a:off x="11950756" y="5868121"/>
                <a:ext cx="82896" cy="86931"/>
              </a:xfrm>
              <a:custGeom>
                <a:avLst/>
                <a:gdLst>
                  <a:gd name="connsiteX0" fmla="*/ 70456 w 82896"/>
                  <a:gd name="connsiteY0" fmla="*/ 2375 h 86931"/>
                  <a:gd name="connsiteX1" fmla="*/ 1967 w 82896"/>
                  <a:gd name="connsiteY1" fmla="*/ 74835 h 86931"/>
                  <a:gd name="connsiteX2" fmla="*/ 2173 w 82896"/>
                  <a:gd name="connsiteY2" fmla="*/ 84904 h 86931"/>
                  <a:gd name="connsiteX3" fmla="*/ 7172 w 82896"/>
                  <a:gd name="connsiteY3" fmla="*/ 86890 h 86931"/>
                  <a:gd name="connsiteX4" fmla="*/ 12378 w 82896"/>
                  <a:gd name="connsiteY4" fmla="*/ 84561 h 86931"/>
                  <a:gd name="connsiteX5" fmla="*/ 80866 w 82896"/>
                  <a:gd name="connsiteY5" fmla="*/ 12100 h 86931"/>
                  <a:gd name="connsiteX6" fmla="*/ 80866 w 82896"/>
                  <a:gd name="connsiteY6" fmla="*/ 1964 h 86931"/>
                  <a:gd name="connsiteX7" fmla="*/ 70607 w 82896"/>
                  <a:gd name="connsiteY7" fmla="*/ 2210 h 86931"/>
                  <a:gd name="connsiteX8" fmla="*/ 70456 w 82896"/>
                  <a:gd name="connsiteY8" fmla="*/ 2375 h 86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96" h="86931">
                    <a:moveTo>
                      <a:pt x="70456" y="2375"/>
                    </a:moveTo>
                    <a:lnTo>
                      <a:pt x="1967" y="74835"/>
                    </a:lnTo>
                    <a:cubicBezTo>
                      <a:pt x="-759" y="77671"/>
                      <a:pt x="-663" y="82178"/>
                      <a:pt x="2173" y="84904"/>
                    </a:cubicBezTo>
                    <a:cubicBezTo>
                      <a:pt x="3515" y="86191"/>
                      <a:pt x="5309" y="86903"/>
                      <a:pt x="7172" y="86890"/>
                    </a:cubicBezTo>
                    <a:cubicBezTo>
                      <a:pt x="9158" y="86876"/>
                      <a:pt x="11049" y="86027"/>
                      <a:pt x="12378" y="84561"/>
                    </a:cubicBezTo>
                    <a:lnTo>
                      <a:pt x="80866" y="12100"/>
                    </a:lnTo>
                    <a:cubicBezTo>
                      <a:pt x="83551" y="9251"/>
                      <a:pt x="83551" y="4813"/>
                      <a:pt x="80866" y="1964"/>
                    </a:cubicBezTo>
                    <a:cubicBezTo>
                      <a:pt x="77962" y="-803"/>
                      <a:pt x="73373" y="-693"/>
                      <a:pt x="70607" y="2210"/>
                    </a:cubicBezTo>
                    <a:cubicBezTo>
                      <a:pt x="70551" y="2265"/>
                      <a:pt x="70510" y="2320"/>
                      <a:pt x="70456" y="23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CF9C27E2-0B57-472B-87F9-EFC2757CAA2B}"/>
                  </a:ext>
                </a:extLst>
              </p:cNvPr>
              <p:cNvSpPr/>
              <p:nvPr/>
            </p:nvSpPr>
            <p:spPr>
              <a:xfrm>
                <a:off x="12453364" y="5843117"/>
                <a:ext cx="110257" cy="41768"/>
              </a:xfrm>
              <a:custGeom>
                <a:avLst/>
                <a:gdLst>
                  <a:gd name="connsiteX0" fmla="*/ 5215 w 110257"/>
                  <a:gd name="connsiteY0" fmla="*/ 14229 h 41768"/>
                  <a:gd name="connsiteX1" fmla="*/ 101099 w 110257"/>
                  <a:gd name="connsiteY1" fmla="*/ 41624 h 41768"/>
                  <a:gd name="connsiteX2" fmla="*/ 103154 w 110257"/>
                  <a:gd name="connsiteY2" fmla="*/ 41624 h 41768"/>
                  <a:gd name="connsiteX3" fmla="*/ 110003 w 110257"/>
                  <a:gd name="connsiteY3" fmla="*/ 36556 h 41768"/>
                  <a:gd name="connsiteX4" fmla="*/ 105072 w 110257"/>
                  <a:gd name="connsiteY4" fmla="*/ 27653 h 41768"/>
                  <a:gd name="connsiteX5" fmla="*/ 9188 w 110257"/>
                  <a:gd name="connsiteY5" fmla="*/ 258 h 41768"/>
                  <a:gd name="connsiteX6" fmla="*/ 325 w 110257"/>
                  <a:gd name="connsiteY6" fmla="*/ 5052 h 41768"/>
                  <a:gd name="connsiteX7" fmla="*/ 284 w 110257"/>
                  <a:gd name="connsiteY7" fmla="*/ 5188 h 41768"/>
                  <a:gd name="connsiteX8" fmla="*/ 5174 w 110257"/>
                  <a:gd name="connsiteY8" fmla="*/ 14216 h 41768"/>
                  <a:gd name="connsiteX9" fmla="*/ 5215 w 110257"/>
                  <a:gd name="connsiteY9" fmla="*/ 14229 h 4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0257" h="41768">
                    <a:moveTo>
                      <a:pt x="5215" y="14229"/>
                    </a:moveTo>
                    <a:lnTo>
                      <a:pt x="101099" y="41624"/>
                    </a:lnTo>
                    <a:cubicBezTo>
                      <a:pt x="101784" y="41762"/>
                      <a:pt x="102469" y="41762"/>
                      <a:pt x="103154" y="41624"/>
                    </a:cubicBezTo>
                    <a:cubicBezTo>
                      <a:pt x="106291" y="41597"/>
                      <a:pt x="109058" y="39543"/>
                      <a:pt x="110003" y="36556"/>
                    </a:cubicBezTo>
                    <a:cubicBezTo>
                      <a:pt x="110989" y="32749"/>
                      <a:pt x="108825" y="28845"/>
                      <a:pt x="105072" y="27653"/>
                    </a:cubicBezTo>
                    <a:lnTo>
                      <a:pt x="9188" y="258"/>
                    </a:lnTo>
                    <a:cubicBezTo>
                      <a:pt x="5421" y="-866"/>
                      <a:pt x="1448" y="1271"/>
                      <a:pt x="325" y="5052"/>
                    </a:cubicBezTo>
                    <a:cubicBezTo>
                      <a:pt x="311" y="5093"/>
                      <a:pt x="298" y="5148"/>
                      <a:pt x="284" y="5188"/>
                    </a:cubicBezTo>
                    <a:cubicBezTo>
                      <a:pt x="-853" y="9038"/>
                      <a:pt x="1325" y="13079"/>
                      <a:pt x="5174" y="14216"/>
                    </a:cubicBezTo>
                    <a:cubicBezTo>
                      <a:pt x="5188" y="14216"/>
                      <a:pt x="5202" y="14229"/>
                      <a:pt x="5215" y="142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7B57733C-BE9E-49A0-A2F4-61D972D8E985}"/>
                  </a:ext>
                </a:extLst>
              </p:cNvPr>
              <p:cNvSpPr/>
              <p:nvPr/>
            </p:nvSpPr>
            <p:spPr>
              <a:xfrm>
                <a:off x="12261932" y="5788531"/>
                <a:ext cx="110255" cy="41701"/>
              </a:xfrm>
              <a:custGeom>
                <a:avLst/>
                <a:gdLst>
                  <a:gd name="connsiteX0" fmla="*/ 5291 w 110255"/>
                  <a:gd name="connsiteY0" fmla="*/ 14161 h 41701"/>
                  <a:gd name="connsiteX1" fmla="*/ 101175 w 110255"/>
                  <a:gd name="connsiteY1" fmla="*/ 41557 h 41701"/>
                  <a:gd name="connsiteX2" fmla="*/ 103093 w 110255"/>
                  <a:gd name="connsiteY2" fmla="*/ 41557 h 41701"/>
                  <a:gd name="connsiteX3" fmla="*/ 109942 w 110255"/>
                  <a:gd name="connsiteY3" fmla="*/ 36352 h 41701"/>
                  <a:gd name="connsiteX4" fmla="*/ 105257 w 110255"/>
                  <a:gd name="connsiteY4" fmla="*/ 27654 h 41701"/>
                  <a:gd name="connsiteX5" fmla="*/ 105010 w 110255"/>
                  <a:gd name="connsiteY5" fmla="*/ 27585 h 41701"/>
                  <a:gd name="connsiteX6" fmla="*/ 9126 w 110255"/>
                  <a:gd name="connsiteY6" fmla="*/ 190 h 41701"/>
                  <a:gd name="connsiteX7" fmla="*/ 360 w 110255"/>
                  <a:gd name="connsiteY7" fmla="*/ 5121 h 41701"/>
                  <a:gd name="connsiteX8" fmla="*/ 4716 w 110255"/>
                  <a:gd name="connsiteY8" fmla="*/ 13997 h 41701"/>
                  <a:gd name="connsiteX9" fmla="*/ 5291 w 110255"/>
                  <a:gd name="connsiteY9" fmla="*/ 14161 h 4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0255" h="41701">
                    <a:moveTo>
                      <a:pt x="5291" y="14161"/>
                    </a:moveTo>
                    <a:lnTo>
                      <a:pt x="101175" y="41557"/>
                    </a:lnTo>
                    <a:cubicBezTo>
                      <a:pt x="101805" y="41694"/>
                      <a:pt x="102463" y="41694"/>
                      <a:pt x="103093" y="41557"/>
                    </a:cubicBezTo>
                    <a:cubicBezTo>
                      <a:pt x="106271" y="41502"/>
                      <a:pt x="109037" y="39393"/>
                      <a:pt x="109942" y="36352"/>
                    </a:cubicBezTo>
                    <a:cubicBezTo>
                      <a:pt x="111051" y="32653"/>
                      <a:pt x="108955" y="28763"/>
                      <a:pt x="105257" y="27654"/>
                    </a:cubicBezTo>
                    <a:cubicBezTo>
                      <a:pt x="105175" y="27626"/>
                      <a:pt x="105093" y="27613"/>
                      <a:pt x="105010" y="27585"/>
                    </a:cubicBezTo>
                    <a:lnTo>
                      <a:pt x="9126" y="190"/>
                    </a:lnTo>
                    <a:cubicBezTo>
                      <a:pt x="5359" y="-783"/>
                      <a:pt x="1483" y="1395"/>
                      <a:pt x="360" y="5121"/>
                    </a:cubicBezTo>
                    <a:cubicBezTo>
                      <a:pt x="-887" y="8778"/>
                      <a:pt x="1058" y="12737"/>
                      <a:pt x="4716" y="13997"/>
                    </a:cubicBezTo>
                    <a:cubicBezTo>
                      <a:pt x="4908" y="14052"/>
                      <a:pt x="5099" y="14107"/>
                      <a:pt x="5291" y="1416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5CF656A3-BB78-44BB-9F65-6835AF3BC01E}"/>
                  </a:ext>
                </a:extLst>
              </p:cNvPr>
              <p:cNvSpPr/>
              <p:nvPr/>
            </p:nvSpPr>
            <p:spPr>
              <a:xfrm>
                <a:off x="11539132" y="6264027"/>
                <a:ext cx="82800" cy="88947"/>
              </a:xfrm>
              <a:custGeom>
                <a:avLst/>
                <a:gdLst>
                  <a:gd name="connsiteX0" fmla="*/ 61150 w 82800"/>
                  <a:gd name="connsiteY0" fmla="*/ 141 h 88947"/>
                  <a:gd name="connsiteX1" fmla="*/ 1839 w 82800"/>
                  <a:gd name="connsiteY1" fmla="*/ 50549 h 88947"/>
                  <a:gd name="connsiteX2" fmla="*/ 11290 w 82800"/>
                  <a:gd name="connsiteY2" fmla="*/ 80958 h 88947"/>
                  <a:gd name="connsiteX3" fmla="*/ 36357 w 82800"/>
                  <a:gd name="connsiteY3" fmla="*/ 88903 h 88947"/>
                  <a:gd name="connsiteX4" fmla="*/ 60054 w 82800"/>
                  <a:gd name="connsiteY4" fmla="*/ 79999 h 88947"/>
                  <a:gd name="connsiteX5" fmla="*/ 60054 w 82800"/>
                  <a:gd name="connsiteY5" fmla="*/ 70000 h 88947"/>
                  <a:gd name="connsiteX6" fmla="*/ 50055 w 82800"/>
                  <a:gd name="connsiteY6" fmla="*/ 70000 h 88947"/>
                  <a:gd name="connsiteX7" fmla="*/ 18824 w 82800"/>
                  <a:gd name="connsiteY7" fmla="*/ 69041 h 88947"/>
                  <a:gd name="connsiteX8" fmla="*/ 15400 w 82800"/>
                  <a:gd name="connsiteY8" fmla="*/ 54521 h 88947"/>
                  <a:gd name="connsiteX9" fmla="*/ 61150 w 82800"/>
                  <a:gd name="connsiteY9" fmla="*/ 14524 h 88947"/>
                  <a:gd name="connsiteX10" fmla="*/ 68410 w 82800"/>
                  <a:gd name="connsiteY10" fmla="*/ 16168 h 88947"/>
                  <a:gd name="connsiteX11" fmla="*/ 58684 w 82800"/>
                  <a:gd name="connsiteY11" fmla="*/ 36715 h 88947"/>
                  <a:gd name="connsiteX12" fmla="*/ 59575 w 82800"/>
                  <a:gd name="connsiteY12" fmla="*/ 46549 h 88947"/>
                  <a:gd name="connsiteX13" fmla="*/ 59780 w 82800"/>
                  <a:gd name="connsiteY13" fmla="*/ 46714 h 88947"/>
                  <a:gd name="connsiteX14" fmla="*/ 69779 w 82800"/>
                  <a:gd name="connsiteY14" fmla="*/ 45755 h 88947"/>
                  <a:gd name="connsiteX15" fmla="*/ 81285 w 82800"/>
                  <a:gd name="connsiteY15" fmla="*/ 10004 h 88947"/>
                  <a:gd name="connsiteX16" fmla="*/ 61150 w 82800"/>
                  <a:gd name="connsiteY16" fmla="*/ 141 h 88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800" h="88947">
                    <a:moveTo>
                      <a:pt x="61150" y="141"/>
                    </a:moveTo>
                    <a:cubicBezTo>
                      <a:pt x="36220" y="141"/>
                      <a:pt x="8277" y="27537"/>
                      <a:pt x="1839" y="50549"/>
                    </a:cubicBezTo>
                    <a:cubicBezTo>
                      <a:pt x="-2681" y="61644"/>
                      <a:pt x="1278" y="74383"/>
                      <a:pt x="11290" y="80958"/>
                    </a:cubicBezTo>
                    <a:cubicBezTo>
                      <a:pt x="18728" y="85930"/>
                      <a:pt x="27413" y="88683"/>
                      <a:pt x="36357" y="88903"/>
                    </a:cubicBezTo>
                    <a:cubicBezTo>
                      <a:pt x="45096" y="89026"/>
                      <a:pt x="53561" y="85848"/>
                      <a:pt x="60054" y="79999"/>
                    </a:cubicBezTo>
                    <a:cubicBezTo>
                      <a:pt x="62780" y="77232"/>
                      <a:pt x="62780" y="72767"/>
                      <a:pt x="60054" y="70000"/>
                    </a:cubicBezTo>
                    <a:cubicBezTo>
                      <a:pt x="57246" y="67343"/>
                      <a:pt x="52863" y="67343"/>
                      <a:pt x="50055" y="70000"/>
                    </a:cubicBezTo>
                    <a:cubicBezTo>
                      <a:pt x="48822" y="71233"/>
                      <a:pt x="37590" y="80958"/>
                      <a:pt x="18824" y="69041"/>
                    </a:cubicBezTo>
                    <a:cubicBezTo>
                      <a:pt x="17180" y="68082"/>
                      <a:pt x="12386" y="65068"/>
                      <a:pt x="15400" y="54521"/>
                    </a:cubicBezTo>
                    <a:cubicBezTo>
                      <a:pt x="20468" y="37125"/>
                      <a:pt x="43480" y="14524"/>
                      <a:pt x="61150" y="14524"/>
                    </a:cubicBezTo>
                    <a:cubicBezTo>
                      <a:pt x="66492" y="14524"/>
                      <a:pt x="68136" y="15757"/>
                      <a:pt x="68410" y="16168"/>
                    </a:cubicBezTo>
                    <a:cubicBezTo>
                      <a:pt x="69779" y="19044"/>
                      <a:pt x="64985" y="29043"/>
                      <a:pt x="58684" y="36715"/>
                    </a:cubicBezTo>
                    <a:cubicBezTo>
                      <a:pt x="56219" y="39673"/>
                      <a:pt x="56616" y="44084"/>
                      <a:pt x="59575" y="46549"/>
                    </a:cubicBezTo>
                    <a:cubicBezTo>
                      <a:pt x="59643" y="46604"/>
                      <a:pt x="59712" y="46659"/>
                      <a:pt x="59780" y="46714"/>
                    </a:cubicBezTo>
                    <a:cubicBezTo>
                      <a:pt x="62807" y="49193"/>
                      <a:pt x="67273" y="48768"/>
                      <a:pt x="69779" y="45755"/>
                    </a:cubicBezTo>
                    <a:cubicBezTo>
                      <a:pt x="72793" y="42056"/>
                      <a:pt x="87450" y="23154"/>
                      <a:pt x="81285" y="10004"/>
                    </a:cubicBezTo>
                    <a:cubicBezTo>
                      <a:pt x="77190" y="2936"/>
                      <a:pt x="69245" y="-954"/>
                      <a:pt x="61150" y="14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190F81D6-D8BE-47E8-8BE9-6C4E8776C332}"/>
                  </a:ext>
                </a:extLst>
              </p:cNvPr>
              <p:cNvSpPr/>
              <p:nvPr/>
            </p:nvSpPr>
            <p:spPr>
              <a:xfrm>
                <a:off x="11623054" y="6291876"/>
                <a:ext cx="51666" cy="112460"/>
              </a:xfrm>
              <a:custGeom>
                <a:avLst/>
                <a:gdLst>
                  <a:gd name="connsiteX0" fmla="*/ 42155 w 51666"/>
                  <a:gd name="connsiteY0" fmla="*/ -39 h 112460"/>
                  <a:gd name="connsiteX1" fmla="*/ 34895 w 51666"/>
                  <a:gd name="connsiteY1" fmla="*/ 5577 h 112460"/>
                  <a:gd name="connsiteX2" fmla="*/ 16951 w 51666"/>
                  <a:gd name="connsiteY2" fmla="*/ 46670 h 112460"/>
                  <a:gd name="connsiteX3" fmla="*/ 15033 w 51666"/>
                  <a:gd name="connsiteY3" fmla="*/ 8043 h 112460"/>
                  <a:gd name="connsiteX4" fmla="*/ 7116 w 51666"/>
                  <a:gd name="connsiteY4" fmla="*/ 1810 h 112460"/>
                  <a:gd name="connsiteX5" fmla="*/ 1335 w 51666"/>
                  <a:gd name="connsiteY5" fmla="*/ 6262 h 112460"/>
                  <a:gd name="connsiteX6" fmla="*/ 7636 w 51666"/>
                  <a:gd name="connsiteY6" fmla="*/ 57081 h 112460"/>
                  <a:gd name="connsiteX7" fmla="*/ 19005 w 51666"/>
                  <a:gd name="connsiteY7" fmla="*/ 60231 h 112460"/>
                  <a:gd name="connsiteX8" fmla="*/ 37497 w 51666"/>
                  <a:gd name="connsiteY8" fmla="*/ 42835 h 112460"/>
                  <a:gd name="connsiteX9" fmla="*/ 18868 w 51666"/>
                  <a:gd name="connsiteY9" fmla="*/ 98722 h 112460"/>
                  <a:gd name="connsiteX10" fmla="*/ 14910 w 51666"/>
                  <a:gd name="connsiteY10" fmla="*/ 107981 h 112460"/>
                  <a:gd name="connsiteX11" fmla="*/ 20786 w 51666"/>
                  <a:gd name="connsiteY11" fmla="*/ 112419 h 112460"/>
                  <a:gd name="connsiteX12" fmla="*/ 22567 w 51666"/>
                  <a:gd name="connsiteY12" fmla="*/ 112419 h 112460"/>
                  <a:gd name="connsiteX13" fmla="*/ 49277 w 51666"/>
                  <a:gd name="connsiteY13" fmla="*/ 6125 h 112460"/>
                  <a:gd name="connsiteX14" fmla="*/ 42155 w 51666"/>
                  <a:gd name="connsiteY14" fmla="*/ -39 h 11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1666" h="112460">
                    <a:moveTo>
                      <a:pt x="42155" y="-39"/>
                    </a:moveTo>
                    <a:cubicBezTo>
                      <a:pt x="38744" y="-25"/>
                      <a:pt x="35758" y="2276"/>
                      <a:pt x="34895" y="5577"/>
                    </a:cubicBezTo>
                    <a:cubicBezTo>
                      <a:pt x="31060" y="23795"/>
                      <a:pt x="22156" y="45027"/>
                      <a:pt x="16951" y="46670"/>
                    </a:cubicBezTo>
                    <a:cubicBezTo>
                      <a:pt x="13074" y="34164"/>
                      <a:pt x="12417" y="20877"/>
                      <a:pt x="15033" y="8043"/>
                    </a:cubicBezTo>
                    <a:cubicBezTo>
                      <a:pt x="14567" y="4139"/>
                      <a:pt x="11033" y="1345"/>
                      <a:pt x="7116" y="1810"/>
                    </a:cubicBezTo>
                    <a:cubicBezTo>
                      <a:pt x="4527" y="2112"/>
                      <a:pt x="2294" y="3824"/>
                      <a:pt x="1335" y="6262"/>
                    </a:cubicBezTo>
                    <a:cubicBezTo>
                      <a:pt x="-171" y="18316"/>
                      <a:pt x="-2500" y="47355"/>
                      <a:pt x="7636" y="57081"/>
                    </a:cubicBezTo>
                    <a:cubicBezTo>
                      <a:pt x="10677" y="59930"/>
                      <a:pt x="14924" y="61108"/>
                      <a:pt x="19005" y="60231"/>
                    </a:cubicBezTo>
                    <a:cubicBezTo>
                      <a:pt x="27388" y="57354"/>
                      <a:pt x="34114" y="51026"/>
                      <a:pt x="37497" y="42835"/>
                    </a:cubicBezTo>
                    <a:cubicBezTo>
                      <a:pt x="37497" y="68997"/>
                      <a:pt x="32703" y="94886"/>
                      <a:pt x="18868" y="98722"/>
                    </a:cubicBezTo>
                    <a:cubicBezTo>
                      <a:pt x="15211" y="100187"/>
                      <a:pt x="13444" y="104324"/>
                      <a:pt x="14910" y="107981"/>
                    </a:cubicBezTo>
                    <a:cubicBezTo>
                      <a:pt x="15882" y="110433"/>
                      <a:pt x="18156" y="112145"/>
                      <a:pt x="20786" y="112419"/>
                    </a:cubicBezTo>
                    <a:lnTo>
                      <a:pt x="22567" y="112419"/>
                    </a:lnTo>
                    <a:cubicBezTo>
                      <a:pt x="61331" y="101872"/>
                      <a:pt x="50647" y="15850"/>
                      <a:pt x="49277" y="6125"/>
                    </a:cubicBezTo>
                    <a:cubicBezTo>
                      <a:pt x="48853" y="2536"/>
                      <a:pt x="45771" y="-135"/>
                      <a:pt x="42155" y="-3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5741DE42-177C-467E-82BF-8935D35BF7AE}"/>
                  </a:ext>
                </a:extLst>
              </p:cNvPr>
              <p:cNvSpPr/>
              <p:nvPr/>
            </p:nvSpPr>
            <p:spPr>
              <a:xfrm>
                <a:off x="11744865" y="6257756"/>
                <a:ext cx="57206" cy="47274"/>
              </a:xfrm>
              <a:custGeom>
                <a:avLst/>
                <a:gdLst>
                  <a:gd name="connsiteX0" fmla="*/ 48965 w 57206"/>
                  <a:gd name="connsiteY0" fmla="*/ -26 h 47274"/>
                  <a:gd name="connsiteX1" fmla="*/ 476 w 57206"/>
                  <a:gd name="connsiteY1" fmla="*/ 17781 h 47274"/>
                  <a:gd name="connsiteX2" fmla="*/ 11296 w 57206"/>
                  <a:gd name="connsiteY2" fmla="*/ 37506 h 47274"/>
                  <a:gd name="connsiteX3" fmla="*/ 35542 w 57206"/>
                  <a:gd name="connsiteY3" fmla="*/ 47231 h 47274"/>
                  <a:gd name="connsiteX4" fmla="*/ 45678 w 57206"/>
                  <a:gd name="connsiteY4" fmla="*/ 44354 h 47274"/>
                  <a:gd name="connsiteX5" fmla="*/ 56362 w 57206"/>
                  <a:gd name="connsiteY5" fmla="*/ 6138 h 47274"/>
                  <a:gd name="connsiteX6" fmla="*/ 48965 w 57206"/>
                  <a:gd name="connsiteY6" fmla="*/ -26 h 47274"/>
                  <a:gd name="connsiteX7" fmla="*/ 38281 w 57206"/>
                  <a:gd name="connsiteY7" fmla="*/ 32300 h 47274"/>
                  <a:gd name="connsiteX8" fmla="*/ 19515 w 57206"/>
                  <a:gd name="connsiteY8" fmla="*/ 25863 h 47274"/>
                  <a:gd name="connsiteX9" fmla="*/ 14310 w 57206"/>
                  <a:gd name="connsiteY9" fmla="*/ 21753 h 47274"/>
                  <a:gd name="connsiteX10" fmla="*/ 42801 w 57206"/>
                  <a:gd name="connsiteY10" fmla="*/ 14767 h 47274"/>
                  <a:gd name="connsiteX11" fmla="*/ 38281 w 57206"/>
                  <a:gd name="connsiteY11" fmla="*/ 32575 h 47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206" h="47274">
                    <a:moveTo>
                      <a:pt x="48965" y="-26"/>
                    </a:moveTo>
                    <a:cubicBezTo>
                      <a:pt x="32528" y="796"/>
                      <a:pt x="4448" y="4083"/>
                      <a:pt x="476" y="17781"/>
                    </a:cubicBezTo>
                    <a:cubicBezTo>
                      <a:pt x="-1442" y="24493"/>
                      <a:pt x="2256" y="31479"/>
                      <a:pt x="11296" y="37506"/>
                    </a:cubicBezTo>
                    <a:cubicBezTo>
                      <a:pt x="18214" y="43108"/>
                      <a:pt x="26665" y="46491"/>
                      <a:pt x="35542" y="47231"/>
                    </a:cubicBezTo>
                    <a:cubicBezTo>
                      <a:pt x="39130" y="47272"/>
                      <a:pt x="42650" y="46272"/>
                      <a:pt x="45678" y="44354"/>
                    </a:cubicBezTo>
                    <a:cubicBezTo>
                      <a:pt x="59375" y="36136"/>
                      <a:pt x="57595" y="14904"/>
                      <a:pt x="56362" y="6138"/>
                    </a:cubicBezTo>
                    <a:cubicBezTo>
                      <a:pt x="55937" y="2439"/>
                      <a:pt x="52677" y="-273"/>
                      <a:pt x="48965" y="-26"/>
                    </a:cubicBezTo>
                    <a:close/>
                    <a:moveTo>
                      <a:pt x="38281" y="32300"/>
                    </a:moveTo>
                    <a:cubicBezTo>
                      <a:pt x="34994" y="34218"/>
                      <a:pt x="28008" y="32300"/>
                      <a:pt x="19515" y="25863"/>
                    </a:cubicBezTo>
                    <a:cubicBezTo>
                      <a:pt x="16091" y="23534"/>
                      <a:pt x="14858" y="22027"/>
                      <a:pt x="14310" y="21753"/>
                    </a:cubicBezTo>
                    <a:cubicBezTo>
                      <a:pt x="23186" y="17398"/>
                      <a:pt x="32911" y="15014"/>
                      <a:pt x="42801" y="14767"/>
                    </a:cubicBezTo>
                    <a:cubicBezTo>
                      <a:pt x="43212" y="24493"/>
                      <a:pt x="41021" y="30794"/>
                      <a:pt x="38281" y="325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52C8241-4CD9-4D1C-885E-09DCEEC67D15}"/>
                  </a:ext>
                </a:extLst>
              </p:cNvPr>
              <p:cNvSpPr/>
              <p:nvPr/>
            </p:nvSpPr>
            <p:spPr>
              <a:xfrm>
                <a:off x="11830956" y="6251351"/>
                <a:ext cx="71325" cy="97373"/>
              </a:xfrm>
              <a:custGeom>
                <a:avLst/>
                <a:gdLst>
                  <a:gd name="connsiteX0" fmla="*/ 69580 w 71325"/>
                  <a:gd name="connsiteY0" fmla="*/ 76922 h 97373"/>
                  <a:gd name="connsiteX1" fmla="*/ 68895 w 71325"/>
                  <a:gd name="connsiteY1" fmla="*/ 66923 h 97373"/>
                  <a:gd name="connsiteX2" fmla="*/ 59033 w 71325"/>
                  <a:gd name="connsiteY2" fmla="*/ 67458 h 97373"/>
                  <a:gd name="connsiteX3" fmla="*/ 58895 w 71325"/>
                  <a:gd name="connsiteY3" fmla="*/ 67608 h 97373"/>
                  <a:gd name="connsiteX4" fmla="*/ 27391 w 71325"/>
                  <a:gd name="connsiteY4" fmla="*/ 81306 h 97373"/>
                  <a:gd name="connsiteX5" fmla="*/ 14378 w 71325"/>
                  <a:gd name="connsiteY5" fmla="*/ 51445 h 97373"/>
                  <a:gd name="connsiteX6" fmla="*/ 39308 w 71325"/>
                  <a:gd name="connsiteY6" fmla="*/ 17201 h 97373"/>
                  <a:gd name="connsiteX7" fmla="*/ 53690 w 71325"/>
                  <a:gd name="connsiteY7" fmla="*/ 14735 h 97373"/>
                  <a:gd name="connsiteX8" fmla="*/ 48485 w 71325"/>
                  <a:gd name="connsiteY8" fmla="*/ 44733 h 97373"/>
                  <a:gd name="connsiteX9" fmla="*/ 52006 w 71325"/>
                  <a:gd name="connsiteY9" fmla="*/ 54171 h 97373"/>
                  <a:gd name="connsiteX10" fmla="*/ 52047 w 71325"/>
                  <a:gd name="connsiteY10" fmla="*/ 54184 h 97373"/>
                  <a:gd name="connsiteX11" fmla="*/ 61498 w 71325"/>
                  <a:gd name="connsiteY11" fmla="*/ 50486 h 97373"/>
                  <a:gd name="connsiteX12" fmla="*/ 63826 w 71325"/>
                  <a:gd name="connsiteY12" fmla="*/ 4736 h 97373"/>
                  <a:gd name="connsiteX13" fmla="*/ 33692 w 71325"/>
                  <a:gd name="connsiteY13" fmla="*/ 4736 h 97373"/>
                  <a:gd name="connsiteX14" fmla="*/ 132 w 71325"/>
                  <a:gd name="connsiteY14" fmla="*/ 51582 h 97373"/>
                  <a:gd name="connsiteX15" fmla="*/ 20953 w 71325"/>
                  <a:gd name="connsiteY15" fmla="*/ 94593 h 97373"/>
                  <a:gd name="connsiteX16" fmla="*/ 33007 w 71325"/>
                  <a:gd name="connsiteY16" fmla="*/ 97332 h 97373"/>
                  <a:gd name="connsiteX17" fmla="*/ 69580 w 71325"/>
                  <a:gd name="connsiteY17" fmla="*/ 76922 h 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325" h="97373">
                    <a:moveTo>
                      <a:pt x="69580" y="76922"/>
                    </a:moveTo>
                    <a:cubicBezTo>
                      <a:pt x="72128" y="73964"/>
                      <a:pt x="71826" y="69498"/>
                      <a:pt x="68895" y="66923"/>
                    </a:cubicBezTo>
                    <a:cubicBezTo>
                      <a:pt x="66018" y="64348"/>
                      <a:pt x="61608" y="64581"/>
                      <a:pt x="59033" y="67458"/>
                    </a:cubicBezTo>
                    <a:cubicBezTo>
                      <a:pt x="58978" y="67499"/>
                      <a:pt x="58936" y="67553"/>
                      <a:pt x="58895" y="67608"/>
                    </a:cubicBezTo>
                    <a:cubicBezTo>
                      <a:pt x="54238" y="72813"/>
                      <a:pt x="38349" y="86785"/>
                      <a:pt x="27391" y="81306"/>
                    </a:cubicBezTo>
                    <a:cubicBezTo>
                      <a:pt x="18254" y="74210"/>
                      <a:pt x="13350" y="62965"/>
                      <a:pt x="14378" y="51445"/>
                    </a:cubicBezTo>
                    <a:cubicBezTo>
                      <a:pt x="14803" y="35966"/>
                      <a:pt x="24706" y="22351"/>
                      <a:pt x="39308" y="17201"/>
                    </a:cubicBezTo>
                    <a:cubicBezTo>
                      <a:pt x="48622" y="13228"/>
                      <a:pt x="53006" y="13776"/>
                      <a:pt x="53690" y="14735"/>
                    </a:cubicBezTo>
                    <a:cubicBezTo>
                      <a:pt x="54375" y="15694"/>
                      <a:pt x="53690" y="32268"/>
                      <a:pt x="48485" y="44733"/>
                    </a:cubicBezTo>
                    <a:cubicBezTo>
                      <a:pt x="46855" y="48308"/>
                      <a:pt x="48430" y="52540"/>
                      <a:pt x="52006" y="54171"/>
                    </a:cubicBezTo>
                    <a:cubicBezTo>
                      <a:pt x="52019" y="54171"/>
                      <a:pt x="52033" y="54184"/>
                      <a:pt x="52047" y="54184"/>
                    </a:cubicBezTo>
                    <a:cubicBezTo>
                      <a:pt x="55676" y="55650"/>
                      <a:pt x="59827" y="54020"/>
                      <a:pt x="61498" y="50486"/>
                    </a:cubicBezTo>
                    <a:cubicBezTo>
                      <a:pt x="64922" y="42678"/>
                      <a:pt x="75196" y="16379"/>
                      <a:pt x="63826" y="4736"/>
                    </a:cubicBezTo>
                    <a:cubicBezTo>
                      <a:pt x="57663" y="-1565"/>
                      <a:pt x="47527" y="-1702"/>
                      <a:pt x="33692" y="4736"/>
                    </a:cubicBezTo>
                    <a:cubicBezTo>
                      <a:pt x="14077" y="12132"/>
                      <a:pt x="831" y="30624"/>
                      <a:pt x="132" y="51582"/>
                    </a:cubicBezTo>
                    <a:cubicBezTo>
                      <a:pt x="-1224" y="68636"/>
                      <a:pt x="6734" y="85073"/>
                      <a:pt x="20953" y="94593"/>
                    </a:cubicBezTo>
                    <a:cubicBezTo>
                      <a:pt x="24706" y="96414"/>
                      <a:pt x="28829" y="97346"/>
                      <a:pt x="33007" y="97332"/>
                    </a:cubicBezTo>
                    <a:cubicBezTo>
                      <a:pt x="47293" y="95250"/>
                      <a:pt x="60306" y="87990"/>
                      <a:pt x="69580" y="769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F014BA4F-563B-4ED0-B37E-5BD20F1C3A8F}"/>
                  </a:ext>
                </a:extLst>
              </p:cNvPr>
              <p:cNvSpPr/>
              <p:nvPr/>
            </p:nvSpPr>
            <p:spPr>
              <a:xfrm>
                <a:off x="11912306" y="6267146"/>
                <a:ext cx="89008" cy="83917"/>
              </a:xfrm>
              <a:custGeom>
                <a:avLst/>
                <a:gdLst>
                  <a:gd name="connsiteX0" fmla="*/ 9735 w 89008"/>
                  <a:gd name="connsiteY0" fmla="*/ 67976 h 83917"/>
                  <a:gd name="connsiteX1" fmla="*/ 488 w 89008"/>
                  <a:gd name="connsiteY1" fmla="*/ 71962 h 83917"/>
                  <a:gd name="connsiteX2" fmla="*/ 4475 w 89008"/>
                  <a:gd name="connsiteY2" fmla="*/ 81208 h 83917"/>
                  <a:gd name="connsiteX3" fmla="*/ 6310 w 89008"/>
                  <a:gd name="connsiteY3" fmla="*/ 81674 h 83917"/>
                  <a:gd name="connsiteX4" fmla="*/ 14392 w 89008"/>
                  <a:gd name="connsiteY4" fmla="*/ 82633 h 83917"/>
                  <a:gd name="connsiteX5" fmla="*/ 40965 w 89008"/>
                  <a:gd name="connsiteY5" fmla="*/ 71812 h 83917"/>
                  <a:gd name="connsiteX6" fmla="*/ 43979 w 89008"/>
                  <a:gd name="connsiteY6" fmla="*/ 74962 h 83917"/>
                  <a:gd name="connsiteX7" fmla="*/ 68361 w 89008"/>
                  <a:gd name="connsiteY7" fmla="*/ 83866 h 83917"/>
                  <a:gd name="connsiteX8" fmla="*/ 83702 w 89008"/>
                  <a:gd name="connsiteY8" fmla="*/ 81674 h 83917"/>
                  <a:gd name="connsiteX9" fmla="*/ 88770 w 89008"/>
                  <a:gd name="connsiteY9" fmla="*/ 72908 h 83917"/>
                  <a:gd name="connsiteX10" fmla="*/ 80004 w 89008"/>
                  <a:gd name="connsiteY10" fmla="*/ 67976 h 83917"/>
                  <a:gd name="connsiteX11" fmla="*/ 53567 w 89008"/>
                  <a:gd name="connsiteY11" fmla="*/ 64415 h 83917"/>
                  <a:gd name="connsiteX12" fmla="*/ 51239 w 89008"/>
                  <a:gd name="connsiteY12" fmla="*/ 61538 h 83917"/>
                  <a:gd name="connsiteX13" fmla="*/ 78634 w 89008"/>
                  <a:gd name="connsiteY13" fmla="*/ 12637 h 83917"/>
                  <a:gd name="connsiteX14" fmla="*/ 74251 w 89008"/>
                  <a:gd name="connsiteY14" fmla="*/ 3323 h 83917"/>
                  <a:gd name="connsiteX15" fmla="*/ 64936 w 89008"/>
                  <a:gd name="connsiteY15" fmla="*/ 7706 h 83917"/>
                  <a:gd name="connsiteX16" fmla="*/ 43431 w 89008"/>
                  <a:gd name="connsiteY16" fmla="*/ 47430 h 83917"/>
                  <a:gd name="connsiteX17" fmla="*/ 41650 w 89008"/>
                  <a:gd name="connsiteY17" fmla="*/ 8117 h 83917"/>
                  <a:gd name="connsiteX18" fmla="*/ 35623 w 89008"/>
                  <a:gd name="connsiteY18" fmla="*/ 36 h 83917"/>
                  <a:gd name="connsiteX19" fmla="*/ 27542 w 89008"/>
                  <a:gd name="connsiteY19" fmla="*/ 6049 h 83917"/>
                  <a:gd name="connsiteX20" fmla="*/ 27542 w 89008"/>
                  <a:gd name="connsiteY20" fmla="*/ 6063 h 83917"/>
                  <a:gd name="connsiteX21" fmla="*/ 32473 w 89008"/>
                  <a:gd name="connsiteY21" fmla="*/ 59484 h 83917"/>
                  <a:gd name="connsiteX22" fmla="*/ 9735 w 89008"/>
                  <a:gd name="connsiteY22" fmla="*/ 67976 h 83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008" h="83917">
                    <a:moveTo>
                      <a:pt x="9735" y="67976"/>
                    </a:moveTo>
                    <a:cubicBezTo>
                      <a:pt x="6077" y="66524"/>
                      <a:pt x="1941" y="68305"/>
                      <a:pt x="488" y="71962"/>
                    </a:cubicBezTo>
                    <a:cubicBezTo>
                      <a:pt x="-963" y="75620"/>
                      <a:pt x="817" y="79756"/>
                      <a:pt x="4475" y="81208"/>
                    </a:cubicBezTo>
                    <a:cubicBezTo>
                      <a:pt x="5064" y="81455"/>
                      <a:pt x="5680" y="81605"/>
                      <a:pt x="6310" y="81674"/>
                    </a:cubicBezTo>
                    <a:cubicBezTo>
                      <a:pt x="8954" y="82318"/>
                      <a:pt x="11666" y="82647"/>
                      <a:pt x="14392" y="82633"/>
                    </a:cubicBezTo>
                    <a:cubicBezTo>
                      <a:pt x="24240" y="82208"/>
                      <a:pt x="33623" y="78387"/>
                      <a:pt x="40965" y="71812"/>
                    </a:cubicBezTo>
                    <a:cubicBezTo>
                      <a:pt x="41897" y="72921"/>
                      <a:pt x="42911" y="73976"/>
                      <a:pt x="43979" y="74962"/>
                    </a:cubicBezTo>
                    <a:cubicBezTo>
                      <a:pt x="50691" y="80907"/>
                      <a:pt x="59403" y="84085"/>
                      <a:pt x="68361" y="83866"/>
                    </a:cubicBezTo>
                    <a:cubicBezTo>
                      <a:pt x="73538" y="83756"/>
                      <a:pt x="78703" y="83030"/>
                      <a:pt x="83702" y="81674"/>
                    </a:cubicBezTo>
                    <a:cubicBezTo>
                      <a:pt x="87483" y="80605"/>
                      <a:pt x="89729" y="76715"/>
                      <a:pt x="88770" y="72908"/>
                    </a:cubicBezTo>
                    <a:cubicBezTo>
                      <a:pt x="87702" y="69127"/>
                      <a:pt x="83785" y="66922"/>
                      <a:pt x="80004" y="67976"/>
                    </a:cubicBezTo>
                    <a:cubicBezTo>
                      <a:pt x="71169" y="71455"/>
                      <a:pt x="61170" y="70099"/>
                      <a:pt x="53567" y="64415"/>
                    </a:cubicBezTo>
                    <a:cubicBezTo>
                      <a:pt x="52677" y="63552"/>
                      <a:pt x="51896" y="62593"/>
                      <a:pt x="51239" y="61538"/>
                    </a:cubicBezTo>
                    <a:cubicBezTo>
                      <a:pt x="62745" y="46690"/>
                      <a:pt x="71977" y="30212"/>
                      <a:pt x="78634" y="12637"/>
                    </a:cubicBezTo>
                    <a:cubicBezTo>
                      <a:pt x="79990" y="8857"/>
                      <a:pt x="78031" y="4679"/>
                      <a:pt x="74251" y="3323"/>
                    </a:cubicBezTo>
                    <a:cubicBezTo>
                      <a:pt x="70470" y="1967"/>
                      <a:pt x="66292" y="3926"/>
                      <a:pt x="64936" y="7706"/>
                    </a:cubicBezTo>
                    <a:cubicBezTo>
                      <a:pt x="59444" y="21788"/>
                      <a:pt x="52225" y="35129"/>
                      <a:pt x="43431" y="47430"/>
                    </a:cubicBezTo>
                    <a:cubicBezTo>
                      <a:pt x="40486" y="34540"/>
                      <a:pt x="39883" y="21226"/>
                      <a:pt x="41650" y="8117"/>
                    </a:cubicBezTo>
                    <a:cubicBezTo>
                      <a:pt x="42143" y="4241"/>
                      <a:pt x="39486" y="666"/>
                      <a:pt x="35623" y="36"/>
                    </a:cubicBezTo>
                    <a:cubicBezTo>
                      <a:pt x="31733" y="-539"/>
                      <a:pt x="28117" y="2159"/>
                      <a:pt x="27542" y="6049"/>
                    </a:cubicBezTo>
                    <a:cubicBezTo>
                      <a:pt x="27542" y="6049"/>
                      <a:pt x="27542" y="6063"/>
                      <a:pt x="27542" y="6063"/>
                    </a:cubicBezTo>
                    <a:cubicBezTo>
                      <a:pt x="24980" y="24007"/>
                      <a:pt x="26679" y="42307"/>
                      <a:pt x="32473" y="59484"/>
                    </a:cubicBezTo>
                    <a:cubicBezTo>
                      <a:pt x="26747" y="65867"/>
                      <a:pt x="18241" y="69045"/>
                      <a:pt x="9735" y="679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E453D73-5F97-493A-B513-7C9AC3995A80}"/>
                  </a:ext>
                </a:extLst>
              </p:cNvPr>
              <p:cNvSpPr/>
              <p:nvPr/>
            </p:nvSpPr>
            <p:spPr>
              <a:xfrm>
                <a:off x="12003464" y="5050246"/>
                <a:ext cx="88393" cy="155404"/>
              </a:xfrm>
              <a:custGeom>
                <a:avLst/>
                <a:gdLst>
                  <a:gd name="connsiteX0" fmla="*/ 5009 w 88393"/>
                  <a:gd name="connsiteY0" fmla="*/ 141939 h 155404"/>
                  <a:gd name="connsiteX1" fmla="*/ 6653 w 88393"/>
                  <a:gd name="connsiteY1" fmla="*/ 141939 h 155404"/>
                  <a:gd name="connsiteX2" fmla="*/ 13639 w 88393"/>
                  <a:gd name="connsiteY2" fmla="*/ 135912 h 155404"/>
                  <a:gd name="connsiteX3" fmla="*/ 26240 w 88393"/>
                  <a:gd name="connsiteY3" fmla="*/ 49480 h 155404"/>
                  <a:gd name="connsiteX4" fmla="*/ 28706 w 88393"/>
                  <a:gd name="connsiteY4" fmla="*/ 48658 h 155404"/>
                  <a:gd name="connsiteX5" fmla="*/ 61991 w 88393"/>
                  <a:gd name="connsiteY5" fmla="*/ 37015 h 155404"/>
                  <a:gd name="connsiteX6" fmla="*/ 61306 w 88393"/>
                  <a:gd name="connsiteY6" fmla="*/ 43727 h 155404"/>
                  <a:gd name="connsiteX7" fmla="*/ 44732 w 88393"/>
                  <a:gd name="connsiteY7" fmla="*/ 78108 h 155404"/>
                  <a:gd name="connsiteX8" fmla="*/ 42267 w 88393"/>
                  <a:gd name="connsiteY8" fmla="*/ 80026 h 155404"/>
                  <a:gd name="connsiteX9" fmla="*/ 41486 w 88393"/>
                  <a:gd name="connsiteY9" fmla="*/ 90066 h 155404"/>
                  <a:gd name="connsiteX10" fmla="*/ 49800 w 88393"/>
                  <a:gd name="connsiteY10" fmla="*/ 91943 h 155404"/>
                  <a:gd name="connsiteX11" fmla="*/ 53636 w 88393"/>
                  <a:gd name="connsiteY11" fmla="*/ 89340 h 155404"/>
                  <a:gd name="connsiteX12" fmla="*/ 73635 w 88393"/>
                  <a:gd name="connsiteY12" fmla="*/ 79615 h 155404"/>
                  <a:gd name="connsiteX13" fmla="*/ 73635 w 88393"/>
                  <a:gd name="connsiteY13" fmla="*/ 87423 h 155404"/>
                  <a:gd name="connsiteX14" fmla="*/ 48568 w 88393"/>
                  <a:gd name="connsiteY14" fmla="*/ 140296 h 155404"/>
                  <a:gd name="connsiteX15" fmla="*/ 29391 w 88393"/>
                  <a:gd name="connsiteY15" fmla="*/ 135228 h 155404"/>
                  <a:gd name="connsiteX16" fmla="*/ 19789 w 88393"/>
                  <a:gd name="connsiteY16" fmla="*/ 136501 h 155404"/>
                  <a:gd name="connsiteX17" fmla="*/ 19529 w 88393"/>
                  <a:gd name="connsiteY17" fmla="*/ 136871 h 155404"/>
                  <a:gd name="connsiteX18" fmla="*/ 20926 w 88393"/>
                  <a:gd name="connsiteY18" fmla="*/ 146651 h 155404"/>
                  <a:gd name="connsiteX19" fmla="*/ 21035 w 88393"/>
                  <a:gd name="connsiteY19" fmla="*/ 146734 h 155404"/>
                  <a:gd name="connsiteX20" fmla="*/ 43773 w 88393"/>
                  <a:gd name="connsiteY20" fmla="*/ 155363 h 155404"/>
                  <a:gd name="connsiteX21" fmla="*/ 53910 w 88393"/>
                  <a:gd name="connsiteY21" fmla="*/ 153446 h 155404"/>
                  <a:gd name="connsiteX22" fmla="*/ 87606 w 88393"/>
                  <a:gd name="connsiteY22" fmla="*/ 89888 h 155404"/>
                  <a:gd name="connsiteX23" fmla="*/ 81442 w 88393"/>
                  <a:gd name="connsiteY23" fmla="*/ 67698 h 155404"/>
                  <a:gd name="connsiteX24" fmla="*/ 68703 w 88393"/>
                  <a:gd name="connsiteY24" fmla="*/ 66191 h 155404"/>
                  <a:gd name="connsiteX25" fmla="*/ 75141 w 88393"/>
                  <a:gd name="connsiteY25" fmla="*/ 47425 h 155404"/>
                  <a:gd name="connsiteX26" fmla="*/ 70758 w 88393"/>
                  <a:gd name="connsiteY26" fmla="*/ 25920 h 155404"/>
                  <a:gd name="connsiteX27" fmla="*/ 28980 w 88393"/>
                  <a:gd name="connsiteY27" fmla="*/ 32358 h 155404"/>
                  <a:gd name="connsiteX28" fmla="*/ 32267 w 88393"/>
                  <a:gd name="connsiteY28" fmla="*/ 9757 h 155404"/>
                  <a:gd name="connsiteX29" fmla="*/ 28336 w 88393"/>
                  <a:gd name="connsiteY29" fmla="*/ 483 h 155404"/>
                  <a:gd name="connsiteX30" fmla="*/ 19063 w 88393"/>
                  <a:gd name="connsiteY30" fmla="*/ 4415 h 155404"/>
                  <a:gd name="connsiteX31" fmla="*/ 18570 w 88393"/>
                  <a:gd name="connsiteY31" fmla="*/ 7702 h 155404"/>
                  <a:gd name="connsiteX32" fmla="*/ 78 w 88393"/>
                  <a:gd name="connsiteY32" fmla="*/ 133858 h 155404"/>
                  <a:gd name="connsiteX33" fmla="*/ 5009 w 88393"/>
                  <a:gd name="connsiteY33" fmla="*/ 141939 h 155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88393" h="155404">
                    <a:moveTo>
                      <a:pt x="5009" y="141939"/>
                    </a:moveTo>
                    <a:lnTo>
                      <a:pt x="6653" y="141939"/>
                    </a:lnTo>
                    <a:cubicBezTo>
                      <a:pt x="10146" y="141912"/>
                      <a:pt x="13104" y="139364"/>
                      <a:pt x="13639" y="135912"/>
                    </a:cubicBezTo>
                    <a:lnTo>
                      <a:pt x="26240" y="49480"/>
                    </a:lnTo>
                    <a:cubicBezTo>
                      <a:pt x="27103" y="49329"/>
                      <a:pt x="27925" y="49055"/>
                      <a:pt x="28706" y="48658"/>
                    </a:cubicBezTo>
                    <a:cubicBezTo>
                      <a:pt x="38541" y="41837"/>
                      <a:pt x="50047" y="37810"/>
                      <a:pt x="61991" y="37015"/>
                    </a:cubicBezTo>
                    <a:cubicBezTo>
                      <a:pt x="62389" y="39275"/>
                      <a:pt x="62156" y="41590"/>
                      <a:pt x="61306" y="43727"/>
                    </a:cubicBezTo>
                    <a:cubicBezTo>
                      <a:pt x="58909" y="56452"/>
                      <a:pt x="53198" y="68314"/>
                      <a:pt x="44732" y="78108"/>
                    </a:cubicBezTo>
                    <a:lnTo>
                      <a:pt x="42267" y="80026"/>
                    </a:lnTo>
                    <a:cubicBezTo>
                      <a:pt x="39280" y="82588"/>
                      <a:pt x="38924" y="87080"/>
                      <a:pt x="41486" y="90066"/>
                    </a:cubicBezTo>
                    <a:cubicBezTo>
                      <a:pt x="43540" y="92463"/>
                      <a:pt x="46924" y="93230"/>
                      <a:pt x="49800" y="91943"/>
                    </a:cubicBezTo>
                    <a:cubicBezTo>
                      <a:pt x="51198" y="91258"/>
                      <a:pt x="52485" y="90382"/>
                      <a:pt x="53636" y="89340"/>
                    </a:cubicBezTo>
                    <a:cubicBezTo>
                      <a:pt x="59416" y="84533"/>
                      <a:pt x="66279" y="81190"/>
                      <a:pt x="73635" y="79615"/>
                    </a:cubicBezTo>
                    <a:cubicBezTo>
                      <a:pt x="73635" y="79615"/>
                      <a:pt x="74593" y="81259"/>
                      <a:pt x="73635" y="87423"/>
                    </a:cubicBezTo>
                    <a:cubicBezTo>
                      <a:pt x="68292" y="116736"/>
                      <a:pt x="59115" y="136050"/>
                      <a:pt x="48568" y="140296"/>
                    </a:cubicBezTo>
                    <a:cubicBezTo>
                      <a:pt x="41733" y="142118"/>
                      <a:pt x="34432" y="140186"/>
                      <a:pt x="29391" y="135228"/>
                    </a:cubicBezTo>
                    <a:cubicBezTo>
                      <a:pt x="26391" y="132927"/>
                      <a:pt x="22090" y="133502"/>
                      <a:pt x="19789" y="136501"/>
                    </a:cubicBezTo>
                    <a:cubicBezTo>
                      <a:pt x="19693" y="136625"/>
                      <a:pt x="19611" y="136748"/>
                      <a:pt x="19529" y="136871"/>
                    </a:cubicBezTo>
                    <a:cubicBezTo>
                      <a:pt x="17214" y="139953"/>
                      <a:pt x="17843" y="144337"/>
                      <a:pt x="20926" y="146651"/>
                    </a:cubicBezTo>
                    <a:cubicBezTo>
                      <a:pt x="20967" y="146679"/>
                      <a:pt x="20994" y="146707"/>
                      <a:pt x="21035" y="146734"/>
                    </a:cubicBezTo>
                    <a:cubicBezTo>
                      <a:pt x="27514" y="151939"/>
                      <a:pt x="35473" y="154952"/>
                      <a:pt x="43773" y="155363"/>
                    </a:cubicBezTo>
                    <a:cubicBezTo>
                      <a:pt x="47239" y="155350"/>
                      <a:pt x="50677" y="154706"/>
                      <a:pt x="53910" y="153446"/>
                    </a:cubicBezTo>
                    <a:cubicBezTo>
                      <a:pt x="73635" y="145501"/>
                      <a:pt x="83086" y="114544"/>
                      <a:pt x="87606" y="89888"/>
                    </a:cubicBezTo>
                    <a:cubicBezTo>
                      <a:pt x="89661" y="78930"/>
                      <a:pt x="87606" y="71396"/>
                      <a:pt x="81442" y="67698"/>
                    </a:cubicBezTo>
                    <a:cubicBezTo>
                      <a:pt x="77525" y="65671"/>
                      <a:pt x="72990" y="65137"/>
                      <a:pt x="68703" y="66191"/>
                    </a:cubicBezTo>
                    <a:cubicBezTo>
                      <a:pt x="71306" y="60109"/>
                      <a:pt x="73457" y="53836"/>
                      <a:pt x="75141" y="47425"/>
                    </a:cubicBezTo>
                    <a:cubicBezTo>
                      <a:pt x="78511" y="40070"/>
                      <a:pt x="76730" y="31372"/>
                      <a:pt x="70758" y="25920"/>
                    </a:cubicBezTo>
                    <a:cubicBezTo>
                      <a:pt x="60759" y="18249"/>
                      <a:pt x="41582" y="25920"/>
                      <a:pt x="28980" y="32358"/>
                    </a:cubicBezTo>
                    <a:lnTo>
                      <a:pt x="32267" y="9757"/>
                    </a:lnTo>
                    <a:cubicBezTo>
                      <a:pt x="33747" y="6113"/>
                      <a:pt x="31980" y="1963"/>
                      <a:pt x="28336" y="483"/>
                    </a:cubicBezTo>
                    <a:cubicBezTo>
                      <a:pt x="24692" y="-996"/>
                      <a:pt x="20542" y="758"/>
                      <a:pt x="19063" y="4415"/>
                    </a:cubicBezTo>
                    <a:cubicBezTo>
                      <a:pt x="18638" y="5456"/>
                      <a:pt x="18474" y="6579"/>
                      <a:pt x="18570" y="7702"/>
                    </a:cubicBezTo>
                    <a:lnTo>
                      <a:pt x="78" y="133858"/>
                    </a:lnTo>
                    <a:cubicBezTo>
                      <a:pt x="-498" y="137406"/>
                      <a:pt x="1598" y="140830"/>
                      <a:pt x="5009" y="14193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5B2725DF-34C3-4E96-9C97-30860B9F6098}"/>
                  </a:ext>
                </a:extLst>
              </p:cNvPr>
              <p:cNvSpPr/>
              <p:nvPr/>
            </p:nvSpPr>
            <p:spPr>
              <a:xfrm>
                <a:off x="12076294" y="5155916"/>
                <a:ext cx="100735" cy="87542"/>
              </a:xfrm>
              <a:custGeom>
                <a:avLst/>
                <a:gdLst>
                  <a:gd name="connsiteX0" fmla="*/ 9434 w 100735"/>
                  <a:gd name="connsiteY0" fmla="*/ 53255 h 87542"/>
                  <a:gd name="connsiteX1" fmla="*/ 449 w 100735"/>
                  <a:gd name="connsiteY1" fmla="*/ 57350 h 87542"/>
                  <a:gd name="connsiteX2" fmla="*/ 394 w 100735"/>
                  <a:gd name="connsiteY2" fmla="*/ 57501 h 87542"/>
                  <a:gd name="connsiteX3" fmla="*/ 4640 w 100735"/>
                  <a:gd name="connsiteY3" fmla="*/ 66678 h 87542"/>
                  <a:gd name="connsiteX4" fmla="*/ 19434 w 100735"/>
                  <a:gd name="connsiteY4" fmla="*/ 69281 h 87542"/>
                  <a:gd name="connsiteX5" fmla="*/ 37651 w 100735"/>
                  <a:gd name="connsiteY5" fmla="*/ 64624 h 87542"/>
                  <a:gd name="connsiteX6" fmla="*/ 41076 w 100735"/>
                  <a:gd name="connsiteY6" fmla="*/ 62432 h 87542"/>
                  <a:gd name="connsiteX7" fmla="*/ 63129 w 100735"/>
                  <a:gd name="connsiteY7" fmla="*/ 86540 h 87542"/>
                  <a:gd name="connsiteX8" fmla="*/ 69978 w 100735"/>
                  <a:gd name="connsiteY8" fmla="*/ 87499 h 87542"/>
                  <a:gd name="connsiteX9" fmla="*/ 98606 w 100735"/>
                  <a:gd name="connsiteY9" fmla="*/ 70788 h 87542"/>
                  <a:gd name="connsiteX10" fmla="*/ 98730 w 100735"/>
                  <a:gd name="connsiteY10" fmla="*/ 60912 h 87542"/>
                  <a:gd name="connsiteX11" fmla="*/ 98606 w 100735"/>
                  <a:gd name="connsiteY11" fmla="*/ 60788 h 87542"/>
                  <a:gd name="connsiteX12" fmla="*/ 88607 w 100735"/>
                  <a:gd name="connsiteY12" fmla="*/ 60788 h 87542"/>
                  <a:gd name="connsiteX13" fmla="*/ 68060 w 100735"/>
                  <a:gd name="connsiteY13" fmla="*/ 72432 h 87542"/>
                  <a:gd name="connsiteX14" fmla="*/ 52856 w 100735"/>
                  <a:gd name="connsiteY14" fmla="*/ 51611 h 87542"/>
                  <a:gd name="connsiteX15" fmla="*/ 73129 w 100735"/>
                  <a:gd name="connsiteY15" fmla="*/ 8600 h 87542"/>
                  <a:gd name="connsiteX16" fmla="*/ 68006 w 100735"/>
                  <a:gd name="connsiteY16" fmla="*/ 163 h 87542"/>
                  <a:gd name="connsiteX17" fmla="*/ 67787 w 100735"/>
                  <a:gd name="connsiteY17" fmla="*/ 108 h 87542"/>
                  <a:gd name="connsiteX18" fmla="*/ 59294 w 100735"/>
                  <a:gd name="connsiteY18" fmla="*/ 5450 h 87542"/>
                  <a:gd name="connsiteX19" fmla="*/ 47377 w 100735"/>
                  <a:gd name="connsiteY19" fmla="*/ 34763 h 87542"/>
                  <a:gd name="connsiteX20" fmla="*/ 42583 w 100735"/>
                  <a:gd name="connsiteY20" fmla="*/ 9422 h 87542"/>
                  <a:gd name="connsiteX21" fmla="*/ 34638 w 100735"/>
                  <a:gd name="connsiteY21" fmla="*/ 3121 h 87542"/>
                  <a:gd name="connsiteX22" fmla="*/ 28460 w 100735"/>
                  <a:gd name="connsiteY22" fmla="*/ 10833 h 87542"/>
                  <a:gd name="connsiteX23" fmla="*/ 28474 w 100735"/>
                  <a:gd name="connsiteY23" fmla="*/ 10929 h 87542"/>
                  <a:gd name="connsiteX24" fmla="*/ 36419 w 100735"/>
                  <a:gd name="connsiteY24" fmla="*/ 48186 h 87542"/>
                  <a:gd name="connsiteX25" fmla="*/ 31488 w 100735"/>
                  <a:gd name="connsiteY25" fmla="*/ 51611 h 87542"/>
                  <a:gd name="connsiteX26" fmla="*/ 9434 w 100735"/>
                  <a:gd name="connsiteY26" fmla="*/ 53255 h 87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0735" h="87542">
                    <a:moveTo>
                      <a:pt x="9434" y="53255"/>
                    </a:moveTo>
                    <a:cubicBezTo>
                      <a:pt x="5818" y="51912"/>
                      <a:pt x="1791" y="53748"/>
                      <a:pt x="449" y="57350"/>
                    </a:cubicBezTo>
                    <a:cubicBezTo>
                      <a:pt x="435" y="57405"/>
                      <a:pt x="407" y="57446"/>
                      <a:pt x="394" y="57501"/>
                    </a:cubicBezTo>
                    <a:cubicBezTo>
                      <a:pt x="-907" y="61199"/>
                      <a:pt x="983" y="65268"/>
                      <a:pt x="4640" y="66678"/>
                    </a:cubicBezTo>
                    <a:cubicBezTo>
                      <a:pt x="9393" y="68377"/>
                      <a:pt x="14393" y="69267"/>
                      <a:pt x="19434" y="69281"/>
                    </a:cubicBezTo>
                    <a:cubicBezTo>
                      <a:pt x="25803" y="69295"/>
                      <a:pt x="32077" y="67692"/>
                      <a:pt x="37651" y="64624"/>
                    </a:cubicBezTo>
                    <a:lnTo>
                      <a:pt x="41076" y="62432"/>
                    </a:lnTo>
                    <a:cubicBezTo>
                      <a:pt x="44774" y="73171"/>
                      <a:pt x="52760" y="81896"/>
                      <a:pt x="63129" y="86540"/>
                    </a:cubicBezTo>
                    <a:cubicBezTo>
                      <a:pt x="65348" y="87198"/>
                      <a:pt x="67663" y="87526"/>
                      <a:pt x="69978" y="87499"/>
                    </a:cubicBezTo>
                    <a:cubicBezTo>
                      <a:pt x="81443" y="86198"/>
                      <a:pt x="91840" y="80129"/>
                      <a:pt x="98606" y="70788"/>
                    </a:cubicBezTo>
                    <a:cubicBezTo>
                      <a:pt x="101373" y="68089"/>
                      <a:pt x="101428" y="63665"/>
                      <a:pt x="98730" y="60912"/>
                    </a:cubicBezTo>
                    <a:cubicBezTo>
                      <a:pt x="98689" y="60871"/>
                      <a:pt x="98647" y="60829"/>
                      <a:pt x="98606" y="60788"/>
                    </a:cubicBezTo>
                    <a:cubicBezTo>
                      <a:pt x="95839" y="58063"/>
                      <a:pt x="91374" y="58063"/>
                      <a:pt x="88607" y="60788"/>
                    </a:cubicBezTo>
                    <a:cubicBezTo>
                      <a:pt x="82991" y="67226"/>
                      <a:pt x="74909" y="74486"/>
                      <a:pt x="68060" y="72432"/>
                    </a:cubicBezTo>
                    <a:cubicBezTo>
                      <a:pt x="61211" y="70377"/>
                      <a:pt x="56965" y="62158"/>
                      <a:pt x="52856" y="51611"/>
                    </a:cubicBezTo>
                    <a:cubicBezTo>
                      <a:pt x="62499" y="38817"/>
                      <a:pt x="69389" y="24174"/>
                      <a:pt x="73129" y="8600"/>
                    </a:cubicBezTo>
                    <a:cubicBezTo>
                      <a:pt x="74046" y="4847"/>
                      <a:pt x="71745" y="1067"/>
                      <a:pt x="68006" y="163"/>
                    </a:cubicBezTo>
                    <a:cubicBezTo>
                      <a:pt x="67924" y="135"/>
                      <a:pt x="67855" y="122"/>
                      <a:pt x="67787" y="108"/>
                    </a:cubicBezTo>
                    <a:cubicBezTo>
                      <a:pt x="63979" y="-673"/>
                      <a:pt x="60239" y="1683"/>
                      <a:pt x="59294" y="5450"/>
                    </a:cubicBezTo>
                    <a:cubicBezTo>
                      <a:pt x="56732" y="15737"/>
                      <a:pt x="52719" y="25613"/>
                      <a:pt x="47377" y="34763"/>
                    </a:cubicBezTo>
                    <a:cubicBezTo>
                      <a:pt x="45213" y="26435"/>
                      <a:pt x="43610" y="17969"/>
                      <a:pt x="42583" y="9422"/>
                    </a:cubicBezTo>
                    <a:cubicBezTo>
                      <a:pt x="42021" y="5546"/>
                      <a:pt x="38542" y="2792"/>
                      <a:pt x="34638" y="3121"/>
                    </a:cubicBezTo>
                    <a:cubicBezTo>
                      <a:pt x="30803" y="3546"/>
                      <a:pt x="28036" y="6998"/>
                      <a:pt x="28460" y="10833"/>
                    </a:cubicBezTo>
                    <a:cubicBezTo>
                      <a:pt x="28460" y="10860"/>
                      <a:pt x="28474" y="10901"/>
                      <a:pt x="28474" y="10929"/>
                    </a:cubicBezTo>
                    <a:cubicBezTo>
                      <a:pt x="29913" y="23572"/>
                      <a:pt x="32570" y="36050"/>
                      <a:pt x="36419" y="48186"/>
                    </a:cubicBezTo>
                    <a:cubicBezTo>
                      <a:pt x="34844" y="49420"/>
                      <a:pt x="33200" y="50570"/>
                      <a:pt x="31488" y="51611"/>
                    </a:cubicBezTo>
                    <a:cubicBezTo>
                      <a:pt x="24789" y="55542"/>
                      <a:pt x="16639" y="56158"/>
                      <a:pt x="9434" y="532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293A0B2C-9920-494E-8C18-8FFCEC61F311}"/>
                  </a:ext>
                </a:extLst>
              </p:cNvPr>
              <p:cNvSpPr/>
              <p:nvPr/>
            </p:nvSpPr>
            <p:spPr>
              <a:xfrm>
                <a:off x="11445934" y="5104420"/>
                <a:ext cx="94575" cy="123523"/>
              </a:xfrm>
              <a:custGeom>
                <a:avLst/>
                <a:gdLst>
                  <a:gd name="connsiteX0" fmla="*/ 5179 w 94575"/>
                  <a:gd name="connsiteY0" fmla="*/ 115298 h 123523"/>
                  <a:gd name="connsiteX1" fmla="*/ 6686 w 94575"/>
                  <a:gd name="connsiteY1" fmla="*/ 115298 h 123523"/>
                  <a:gd name="connsiteX2" fmla="*/ 13672 w 94575"/>
                  <a:gd name="connsiteY2" fmla="*/ 109682 h 123523"/>
                  <a:gd name="connsiteX3" fmla="*/ 28602 w 94575"/>
                  <a:gd name="connsiteY3" fmla="*/ 38728 h 123523"/>
                  <a:gd name="connsiteX4" fmla="*/ 57916 w 94575"/>
                  <a:gd name="connsiteY4" fmla="*/ 27084 h 123523"/>
                  <a:gd name="connsiteX5" fmla="*/ 57916 w 94575"/>
                  <a:gd name="connsiteY5" fmla="*/ 27084 h 123523"/>
                  <a:gd name="connsiteX6" fmla="*/ 42026 w 94575"/>
                  <a:gd name="connsiteY6" fmla="*/ 56398 h 123523"/>
                  <a:gd name="connsiteX7" fmla="*/ 40383 w 94575"/>
                  <a:gd name="connsiteY7" fmla="*/ 65438 h 123523"/>
                  <a:gd name="connsiteX8" fmla="*/ 49149 w 94575"/>
                  <a:gd name="connsiteY8" fmla="*/ 68589 h 123523"/>
                  <a:gd name="connsiteX9" fmla="*/ 78051 w 94575"/>
                  <a:gd name="connsiteY9" fmla="*/ 65849 h 123523"/>
                  <a:gd name="connsiteX10" fmla="*/ 79558 w 94575"/>
                  <a:gd name="connsiteY10" fmla="*/ 75985 h 123523"/>
                  <a:gd name="connsiteX11" fmla="*/ 52847 w 94575"/>
                  <a:gd name="connsiteY11" fmla="*/ 109134 h 123523"/>
                  <a:gd name="connsiteX12" fmla="*/ 40519 w 94575"/>
                  <a:gd name="connsiteY12" fmla="*/ 101874 h 123523"/>
                  <a:gd name="connsiteX13" fmla="*/ 31068 w 94575"/>
                  <a:gd name="connsiteY13" fmla="*/ 98724 h 123523"/>
                  <a:gd name="connsiteX14" fmla="*/ 27918 w 94575"/>
                  <a:gd name="connsiteY14" fmla="*/ 108175 h 123523"/>
                  <a:gd name="connsiteX15" fmla="*/ 50792 w 94575"/>
                  <a:gd name="connsiteY15" fmla="*/ 123379 h 123523"/>
                  <a:gd name="connsiteX16" fmla="*/ 54902 w 94575"/>
                  <a:gd name="connsiteY16" fmla="*/ 123379 h 123523"/>
                  <a:gd name="connsiteX17" fmla="*/ 93530 w 94575"/>
                  <a:gd name="connsiteY17" fmla="*/ 78862 h 123523"/>
                  <a:gd name="connsiteX18" fmla="*/ 87092 w 94575"/>
                  <a:gd name="connsiteY18" fmla="*/ 55165 h 123523"/>
                  <a:gd name="connsiteX19" fmla="*/ 64901 w 94575"/>
                  <a:gd name="connsiteY19" fmla="*/ 50234 h 123523"/>
                  <a:gd name="connsiteX20" fmla="*/ 72024 w 94575"/>
                  <a:gd name="connsiteY20" fmla="*/ 29413 h 123523"/>
                  <a:gd name="connsiteX21" fmla="*/ 66682 w 94575"/>
                  <a:gd name="connsiteY21" fmla="*/ 15716 h 123523"/>
                  <a:gd name="connsiteX22" fmla="*/ 32301 w 94575"/>
                  <a:gd name="connsiteY22" fmla="*/ 21057 h 123523"/>
                  <a:gd name="connsiteX23" fmla="*/ 35040 w 94575"/>
                  <a:gd name="connsiteY23" fmla="*/ 8593 h 123523"/>
                  <a:gd name="connsiteX24" fmla="*/ 29602 w 94575"/>
                  <a:gd name="connsiteY24" fmla="*/ 114 h 123523"/>
                  <a:gd name="connsiteX25" fmla="*/ 29561 w 94575"/>
                  <a:gd name="connsiteY25" fmla="*/ 100 h 123523"/>
                  <a:gd name="connsiteX26" fmla="*/ 21069 w 94575"/>
                  <a:gd name="connsiteY26" fmla="*/ 5579 h 123523"/>
                  <a:gd name="connsiteX27" fmla="*/ 15453 w 94575"/>
                  <a:gd name="connsiteY27" fmla="*/ 32016 h 123523"/>
                  <a:gd name="connsiteX28" fmla="*/ 15453 w 94575"/>
                  <a:gd name="connsiteY28" fmla="*/ 34892 h 123523"/>
                  <a:gd name="connsiteX29" fmla="*/ 111 w 94575"/>
                  <a:gd name="connsiteY29" fmla="*/ 107216 h 123523"/>
                  <a:gd name="connsiteX30" fmla="*/ 5179 w 94575"/>
                  <a:gd name="connsiteY30" fmla="*/ 115298 h 123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4575" h="123523">
                    <a:moveTo>
                      <a:pt x="5179" y="115298"/>
                    </a:moveTo>
                    <a:lnTo>
                      <a:pt x="6686" y="115298"/>
                    </a:lnTo>
                    <a:cubicBezTo>
                      <a:pt x="10042" y="115312"/>
                      <a:pt x="12960" y="112969"/>
                      <a:pt x="13672" y="109682"/>
                    </a:cubicBezTo>
                    <a:lnTo>
                      <a:pt x="28602" y="38728"/>
                    </a:lnTo>
                    <a:cubicBezTo>
                      <a:pt x="37602" y="33139"/>
                      <a:pt x="47533" y="29194"/>
                      <a:pt x="57916" y="27084"/>
                    </a:cubicBezTo>
                    <a:lnTo>
                      <a:pt x="57916" y="27084"/>
                    </a:lnTo>
                    <a:cubicBezTo>
                      <a:pt x="56135" y="38385"/>
                      <a:pt x="50519" y="48727"/>
                      <a:pt x="42026" y="56398"/>
                    </a:cubicBezTo>
                    <a:cubicBezTo>
                      <a:pt x="39300" y="58576"/>
                      <a:pt x="38588" y="62438"/>
                      <a:pt x="40383" y="65438"/>
                    </a:cubicBezTo>
                    <a:cubicBezTo>
                      <a:pt x="42122" y="68520"/>
                      <a:pt x="45848" y="69863"/>
                      <a:pt x="49149" y="68589"/>
                    </a:cubicBezTo>
                    <a:cubicBezTo>
                      <a:pt x="57916" y="65027"/>
                      <a:pt x="73120" y="61877"/>
                      <a:pt x="78051" y="65849"/>
                    </a:cubicBezTo>
                    <a:cubicBezTo>
                      <a:pt x="80517" y="67767"/>
                      <a:pt x="80243" y="72424"/>
                      <a:pt x="79558" y="75985"/>
                    </a:cubicBezTo>
                    <a:cubicBezTo>
                      <a:pt x="77887" y="91299"/>
                      <a:pt x="67463" y="104244"/>
                      <a:pt x="52847" y="109134"/>
                    </a:cubicBezTo>
                    <a:cubicBezTo>
                      <a:pt x="47546" y="109928"/>
                      <a:pt x="42396" y="106901"/>
                      <a:pt x="40519" y="101874"/>
                    </a:cubicBezTo>
                    <a:cubicBezTo>
                      <a:pt x="38780" y="98395"/>
                      <a:pt x="34547" y="96984"/>
                      <a:pt x="31068" y="98724"/>
                    </a:cubicBezTo>
                    <a:cubicBezTo>
                      <a:pt x="27589" y="100463"/>
                      <a:pt x="26178" y="104696"/>
                      <a:pt x="27918" y="108175"/>
                    </a:cubicBezTo>
                    <a:cubicBezTo>
                      <a:pt x="31862" y="117311"/>
                      <a:pt x="40834" y="123270"/>
                      <a:pt x="50792" y="123379"/>
                    </a:cubicBezTo>
                    <a:cubicBezTo>
                      <a:pt x="52162" y="123516"/>
                      <a:pt x="53532" y="123516"/>
                      <a:pt x="54902" y="123379"/>
                    </a:cubicBezTo>
                    <a:cubicBezTo>
                      <a:pt x="75599" y="117722"/>
                      <a:pt x="90845" y="100148"/>
                      <a:pt x="93530" y="78862"/>
                    </a:cubicBezTo>
                    <a:cubicBezTo>
                      <a:pt x="96159" y="70383"/>
                      <a:pt x="93653" y="61151"/>
                      <a:pt x="87092" y="55165"/>
                    </a:cubicBezTo>
                    <a:cubicBezTo>
                      <a:pt x="80599" y="50754"/>
                      <a:pt x="72654" y="48987"/>
                      <a:pt x="64901" y="50234"/>
                    </a:cubicBezTo>
                    <a:cubicBezTo>
                      <a:pt x="68517" y="43782"/>
                      <a:pt x="70928" y="36728"/>
                      <a:pt x="72024" y="29413"/>
                    </a:cubicBezTo>
                    <a:cubicBezTo>
                      <a:pt x="73051" y="24194"/>
                      <a:pt x="70970" y="18852"/>
                      <a:pt x="66682" y="15716"/>
                    </a:cubicBezTo>
                    <a:cubicBezTo>
                      <a:pt x="59011" y="10510"/>
                      <a:pt x="44765" y="15716"/>
                      <a:pt x="32301" y="21057"/>
                    </a:cubicBezTo>
                    <a:lnTo>
                      <a:pt x="35040" y="8593"/>
                    </a:lnTo>
                    <a:cubicBezTo>
                      <a:pt x="35876" y="4743"/>
                      <a:pt x="33451" y="949"/>
                      <a:pt x="29602" y="114"/>
                    </a:cubicBezTo>
                    <a:cubicBezTo>
                      <a:pt x="29588" y="100"/>
                      <a:pt x="29575" y="100"/>
                      <a:pt x="29561" y="100"/>
                    </a:cubicBezTo>
                    <a:cubicBezTo>
                      <a:pt x="25712" y="-667"/>
                      <a:pt x="21959" y="1757"/>
                      <a:pt x="21069" y="5579"/>
                    </a:cubicBezTo>
                    <a:lnTo>
                      <a:pt x="15453" y="32016"/>
                    </a:lnTo>
                    <a:cubicBezTo>
                      <a:pt x="15302" y="32974"/>
                      <a:pt x="15302" y="33933"/>
                      <a:pt x="15453" y="34892"/>
                    </a:cubicBezTo>
                    <a:lnTo>
                      <a:pt x="111" y="107216"/>
                    </a:lnTo>
                    <a:cubicBezTo>
                      <a:pt x="-587" y="110819"/>
                      <a:pt x="1632" y="114353"/>
                      <a:pt x="5179" y="1152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CFCBC1CE-C3E0-4965-BC52-3F9D7711985D}"/>
                  </a:ext>
                </a:extLst>
              </p:cNvPr>
              <p:cNvSpPr/>
              <p:nvPr/>
            </p:nvSpPr>
            <p:spPr>
              <a:xfrm>
                <a:off x="11519375" y="5183578"/>
                <a:ext cx="88052" cy="100971"/>
              </a:xfrm>
              <a:custGeom>
                <a:avLst/>
                <a:gdLst>
                  <a:gd name="connsiteX0" fmla="*/ 43923 w 88052"/>
                  <a:gd name="connsiteY0" fmla="*/ 86684 h 100971"/>
                  <a:gd name="connsiteX1" fmla="*/ 13787 w 88052"/>
                  <a:gd name="connsiteY1" fmla="*/ 63809 h 100971"/>
                  <a:gd name="connsiteX2" fmla="*/ 4747 w 88052"/>
                  <a:gd name="connsiteY2" fmla="*/ 59426 h 100971"/>
                  <a:gd name="connsiteX3" fmla="*/ 350 w 88052"/>
                  <a:gd name="connsiteY3" fmla="*/ 68274 h 100971"/>
                  <a:gd name="connsiteX4" fmla="*/ 364 w 88052"/>
                  <a:gd name="connsiteY4" fmla="*/ 68329 h 100971"/>
                  <a:gd name="connsiteX5" fmla="*/ 43923 w 88052"/>
                  <a:gd name="connsiteY5" fmla="*/ 100930 h 100971"/>
                  <a:gd name="connsiteX6" fmla="*/ 88029 w 88052"/>
                  <a:gd name="connsiteY6" fmla="*/ 23948 h 100971"/>
                  <a:gd name="connsiteX7" fmla="*/ 81194 w 88052"/>
                  <a:gd name="connsiteY7" fmla="*/ 16538 h 100971"/>
                  <a:gd name="connsiteX8" fmla="*/ 74331 w 88052"/>
                  <a:gd name="connsiteY8" fmla="*/ 20935 h 100971"/>
                  <a:gd name="connsiteX9" fmla="*/ 61593 w 88052"/>
                  <a:gd name="connsiteY9" fmla="*/ 40523 h 100971"/>
                  <a:gd name="connsiteX10" fmla="*/ 55702 w 88052"/>
                  <a:gd name="connsiteY10" fmla="*/ 40523 h 100971"/>
                  <a:gd name="connsiteX11" fmla="*/ 51867 w 88052"/>
                  <a:gd name="connsiteY11" fmla="*/ 37098 h 100971"/>
                  <a:gd name="connsiteX12" fmla="*/ 54059 w 88052"/>
                  <a:gd name="connsiteY12" fmla="*/ 9703 h 100971"/>
                  <a:gd name="connsiteX13" fmla="*/ 49675 w 88052"/>
                  <a:gd name="connsiteY13" fmla="*/ 388 h 100971"/>
                  <a:gd name="connsiteX14" fmla="*/ 40361 w 88052"/>
                  <a:gd name="connsiteY14" fmla="*/ 4772 h 100971"/>
                  <a:gd name="connsiteX15" fmla="*/ 38854 w 88052"/>
                  <a:gd name="connsiteY15" fmla="*/ 43262 h 100971"/>
                  <a:gd name="connsiteX16" fmla="*/ 50909 w 88052"/>
                  <a:gd name="connsiteY16" fmla="*/ 53946 h 100971"/>
                  <a:gd name="connsiteX17" fmla="*/ 66935 w 88052"/>
                  <a:gd name="connsiteY17" fmla="*/ 53124 h 100971"/>
                  <a:gd name="connsiteX18" fmla="*/ 43923 w 88052"/>
                  <a:gd name="connsiteY18" fmla="*/ 86684 h 100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8052" h="100971">
                    <a:moveTo>
                      <a:pt x="43923" y="86684"/>
                    </a:moveTo>
                    <a:cubicBezTo>
                      <a:pt x="30143" y="85944"/>
                      <a:pt x="18198" y="76890"/>
                      <a:pt x="13787" y="63809"/>
                    </a:cubicBezTo>
                    <a:cubicBezTo>
                      <a:pt x="12500" y="60110"/>
                      <a:pt x="8459" y="58152"/>
                      <a:pt x="4747" y="59426"/>
                    </a:cubicBezTo>
                    <a:cubicBezTo>
                      <a:pt x="1090" y="60645"/>
                      <a:pt x="-883" y="64617"/>
                      <a:pt x="350" y="68274"/>
                    </a:cubicBezTo>
                    <a:cubicBezTo>
                      <a:pt x="350" y="68288"/>
                      <a:pt x="350" y="68315"/>
                      <a:pt x="364" y="68329"/>
                    </a:cubicBezTo>
                    <a:cubicBezTo>
                      <a:pt x="6679" y="87204"/>
                      <a:pt x="24034" y="100190"/>
                      <a:pt x="43923" y="100930"/>
                    </a:cubicBezTo>
                    <a:cubicBezTo>
                      <a:pt x="76249" y="100930"/>
                      <a:pt x="86248" y="36824"/>
                      <a:pt x="88029" y="23948"/>
                    </a:cubicBezTo>
                    <a:cubicBezTo>
                      <a:pt x="88193" y="20017"/>
                      <a:pt x="85125" y="16702"/>
                      <a:pt x="81194" y="16538"/>
                    </a:cubicBezTo>
                    <a:cubicBezTo>
                      <a:pt x="78222" y="16429"/>
                      <a:pt x="75469" y="18182"/>
                      <a:pt x="74331" y="20935"/>
                    </a:cubicBezTo>
                    <a:cubicBezTo>
                      <a:pt x="72249" y="28647"/>
                      <a:pt x="67797" y="35496"/>
                      <a:pt x="61593" y="40523"/>
                    </a:cubicBezTo>
                    <a:cubicBezTo>
                      <a:pt x="59716" y="41358"/>
                      <a:pt x="57579" y="41358"/>
                      <a:pt x="55702" y="40523"/>
                    </a:cubicBezTo>
                    <a:cubicBezTo>
                      <a:pt x="53963" y="40030"/>
                      <a:pt x="52552" y="38769"/>
                      <a:pt x="51867" y="37098"/>
                    </a:cubicBezTo>
                    <a:cubicBezTo>
                      <a:pt x="49662" y="27962"/>
                      <a:pt x="50429" y="18374"/>
                      <a:pt x="54059" y="9703"/>
                    </a:cubicBezTo>
                    <a:cubicBezTo>
                      <a:pt x="55415" y="5922"/>
                      <a:pt x="53456" y="1745"/>
                      <a:pt x="49675" y="388"/>
                    </a:cubicBezTo>
                    <a:cubicBezTo>
                      <a:pt x="45895" y="-968"/>
                      <a:pt x="41717" y="991"/>
                      <a:pt x="40361" y="4772"/>
                    </a:cubicBezTo>
                    <a:cubicBezTo>
                      <a:pt x="35540" y="17072"/>
                      <a:pt x="35005" y="30633"/>
                      <a:pt x="38854" y="43262"/>
                    </a:cubicBezTo>
                    <a:cubicBezTo>
                      <a:pt x="41210" y="48344"/>
                      <a:pt x="45580" y="52221"/>
                      <a:pt x="50909" y="53946"/>
                    </a:cubicBezTo>
                    <a:cubicBezTo>
                      <a:pt x="56155" y="55809"/>
                      <a:pt x="61907" y="55508"/>
                      <a:pt x="66935" y="53124"/>
                    </a:cubicBezTo>
                    <a:cubicBezTo>
                      <a:pt x="61593" y="70795"/>
                      <a:pt x="53785" y="86684"/>
                      <a:pt x="43923" y="8668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4B1624B7-960D-4D1E-8574-03D34E364FA9}"/>
                  </a:ext>
                </a:extLst>
              </p:cNvPr>
              <p:cNvSpPr/>
              <p:nvPr/>
            </p:nvSpPr>
            <p:spPr>
              <a:xfrm>
                <a:off x="10907575" y="6337762"/>
                <a:ext cx="113310" cy="142186"/>
              </a:xfrm>
              <a:custGeom>
                <a:avLst/>
                <a:gdLst>
                  <a:gd name="connsiteX0" fmla="*/ 98774 w 113310"/>
                  <a:gd name="connsiteY0" fmla="*/ 33796 h 142186"/>
                  <a:gd name="connsiteX1" fmla="*/ 106170 w 113310"/>
                  <a:gd name="connsiteY1" fmla="*/ 34892 h 142186"/>
                  <a:gd name="connsiteX2" fmla="*/ 113293 w 113310"/>
                  <a:gd name="connsiteY2" fmla="*/ 27769 h 142186"/>
                  <a:gd name="connsiteX3" fmla="*/ 106170 w 113310"/>
                  <a:gd name="connsiteY3" fmla="*/ 20647 h 142186"/>
                  <a:gd name="connsiteX4" fmla="*/ 102335 w 113310"/>
                  <a:gd name="connsiteY4" fmla="*/ 19961 h 142186"/>
                  <a:gd name="connsiteX5" fmla="*/ 60557 w 113310"/>
                  <a:gd name="connsiteY5" fmla="*/ 61055 h 142186"/>
                  <a:gd name="connsiteX6" fmla="*/ 57680 w 113310"/>
                  <a:gd name="connsiteY6" fmla="*/ 67492 h 142186"/>
                  <a:gd name="connsiteX7" fmla="*/ 42065 w 113310"/>
                  <a:gd name="connsiteY7" fmla="*/ 5579 h 142186"/>
                  <a:gd name="connsiteX8" fmla="*/ 33572 w 113310"/>
                  <a:gd name="connsiteY8" fmla="*/ 100 h 142186"/>
                  <a:gd name="connsiteX9" fmla="*/ 28080 w 113310"/>
                  <a:gd name="connsiteY9" fmla="*/ 8552 h 142186"/>
                  <a:gd name="connsiteX10" fmla="*/ 28093 w 113310"/>
                  <a:gd name="connsiteY10" fmla="*/ 8593 h 142186"/>
                  <a:gd name="connsiteX11" fmla="*/ 48640 w 113310"/>
                  <a:gd name="connsiteY11" fmla="*/ 87217 h 142186"/>
                  <a:gd name="connsiteX12" fmla="*/ 21244 w 113310"/>
                  <a:gd name="connsiteY12" fmla="*/ 128310 h 142186"/>
                  <a:gd name="connsiteX13" fmla="*/ 13985 w 113310"/>
                  <a:gd name="connsiteY13" fmla="*/ 114613 h 142186"/>
                  <a:gd name="connsiteX14" fmla="*/ 5081 w 113310"/>
                  <a:gd name="connsiteY14" fmla="*/ 109818 h 142186"/>
                  <a:gd name="connsiteX15" fmla="*/ 287 w 113310"/>
                  <a:gd name="connsiteY15" fmla="*/ 118722 h 142186"/>
                  <a:gd name="connsiteX16" fmla="*/ 20423 w 113310"/>
                  <a:gd name="connsiteY16" fmla="*/ 142145 h 142186"/>
                  <a:gd name="connsiteX17" fmla="*/ 20423 w 113310"/>
                  <a:gd name="connsiteY17" fmla="*/ 142145 h 142186"/>
                  <a:gd name="connsiteX18" fmla="*/ 55078 w 113310"/>
                  <a:gd name="connsiteY18" fmla="*/ 105024 h 142186"/>
                  <a:gd name="connsiteX19" fmla="*/ 73707 w 113310"/>
                  <a:gd name="connsiteY19" fmla="*/ 127352 h 142186"/>
                  <a:gd name="connsiteX20" fmla="*/ 110691 w 113310"/>
                  <a:gd name="connsiteY20" fmla="*/ 107490 h 142186"/>
                  <a:gd name="connsiteX21" fmla="*/ 110951 w 113310"/>
                  <a:gd name="connsiteY21" fmla="*/ 97614 h 142186"/>
                  <a:gd name="connsiteX22" fmla="*/ 110691 w 113310"/>
                  <a:gd name="connsiteY22" fmla="*/ 97354 h 142186"/>
                  <a:gd name="connsiteX23" fmla="*/ 100691 w 113310"/>
                  <a:gd name="connsiteY23" fmla="*/ 97354 h 142186"/>
                  <a:gd name="connsiteX24" fmla="*/ 75076 w 113310"/>
                  <a:gd name="connsiteY24" fmla="*/ 112969 h 142186"/>
                  <a:gd name="connsiteX25" fmla="*/ 63707 w 113310"/>
                  <a:gd name="connsiteY25" fmla="*/ 87491 h 142186"/>
                  <a:gd name="connsiteX26" fmla="*/ 73159 w 113310"/>
                  <a:gd name="connsiteY26" fmla="*/ 66123 h 142186"/>
                  <a:gd name="connsiteX27" fmla="*/ 98774 w 113310"/>
                  <a:gd name="connsiteY27" fmla="*/ 33796 h 1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13310" h="142186">
                    <a:moveTo>
                      <a:pt x="98774" y="33796"/>
                    </a:moveTo>
                    <a:cubicBezTo>
                      <a:pt x="101198" y="34426"/>
                      <a:pt x="103677" y="34796"/>
                      <a:pt x="106170" y="34892"/>
                    </a:cubicBezTo>
                    <a:cubicBezTo>
                      <a:pt x="110102" y="34892"/>
                      <a:pt x="113293" y="31701"/>
                      <a:pt x="113293" y="27769"/>
                    </a:cubicBezTo>
                    <a:cubicBezTo>
                      <a:pt x="113225" y="23865"/>
                      <a:pt x="110074" y="20715"/>
                      <a:pt x="106170" y="20647"/>
                    </a:cubicBezTo>
                    <a:cubicBezTo>
                      <a:pt x="104869" y="20578"/>
                      <a:pt x="103582" y="20359"/>
                      <a:pt x="102335" y="19961"/>
                    </a:cubicBezTo>
                    <a:cubicBezTo>
                      <a:pt x="87541" y="16126"/>
                      <a:pt x="77405" y="21195"/>
                      <a:pt x="60557" y="61055"/>
                    </a:cubicBezTo>
                    <a:cubicBezTo>
                      <a:pt x="59598" y="63383"/>
                      <a:pt x="58639" y="65438"/>
                      <a:pt x="57680" y="67492"/>
                    </a:cubicBezTo>
                    <a:cubicBezTo>
                      <a:pt x="52201" y="48590"/>
                      <a:pt x="46585" y="26399"/>
                      <a:pt x="42065" y="5579"/>
                    </a:cubicBezTo>
                    <a:cubicBezTo>
                      <a:pt x="41175" y="1757"/>
                      <a:pt x="37421" y="-667"/>
                      <a:pt x="33572" y="100"/>
                    </a:cubicBezTo>
                    <a:cubicBezTo>
                      <a:pt x="29723" y="922"/>
                      <a:pt x="27272" y="4702"/>
                      <a:pt x="28080" y="8552"/>
                    </a:cubicBezTo>
                    <a:cubicBezTo>
                      <a:pt x="28093" y="8565"/>
                      <a:pt x="28093" y="8579"/>
                      <a:pt x="28093" y="8593"/>
                    </a:cubicBezTo>
                    <a:cubicBezTo>
                      <a:pt x="36038" y="44618"/>
                      <a:pt x="42887" y="69684"/>
                      <a:pt x="48640" y="87217"/>
                    </a:cubicBezTo>
                    <a:cubicBezTo>
                      <a:pt x="30970" y="124338"/>
                      <a:pt x="23162" y="129132"/>
                      <a:pt x="21244" y="128310"/>
                    </a:cubicBezTo>
                    <a:cubicBezTo>
                      <a:pt x="21244" y="128310"/>
                      <a:pt x="17820" y="127626"/>
                      <a:pt x="13985" y="114613"/>
                    </a:cubicBezTo>
                    <a:cubicBezTo>
                      <a:pt x="12848" y="110832"/>
                      <a:pt x="8862" y="108682"/>
                      <a:pt x="5081" y="109818"/>
                    </a:cubicBezTo>
                    <a:cubicBezTo>
                      <a:pt x="1301" y="110955"/>
                      <a:pt x="-850" y="114942"/>
                      <a:pt x="287" y="118722"/>
                    </a:cubicBezTo>
                    <a:cubicBezTo>
                      <a:pt x="1931" y="124338"/>
                      <a:pt x="7273" y="141460"/>
                      <a:pt x="20423" y="142145"/>
                    </a:cubicBezTo>
                    <a:lnTo>
                      <a:pt x="20423" y="142145"/>
                    </a:lnTo>
                    <a:cubicBezTo>
                      <a:pt x="31929" y="142145"/>
                      <a:pt x="42750" y="128447"/>
                      <a:pt x="55078" y="105024"/>
                    </a:cubicBezTo>
                    <a:cubicBezTo>
                      <a:pt x="64529" y="127215"/>
                      <a:pt x="70693" y="127352"/>
                      <a:pt x="73707" y="127352"/>
                    </a:cubicBezTo>
                    <a:cubicBezTo>
                      <a:pt x="87884" y="124982"/>
                      <a:pt x="100883" y="117996"/>
                      <a:pt x="110691" y="107490"/>
                    </a:cubicBezTo>
                    <a:cubicBezTo>
                      <a:pt x="113485" y="104833"/>
                      <a:pt x="113608" y="100408"/>
                      <a:pt x="110951" y="97614"/>
                    </a:cubicBezTo>
                    <a:cubicBezTo>
                      <a:pt x="110869" y="97518"/>
                      <a:pt x="110786" y="97436"/>
                      <a:pt x="110691" y="97354"/>
                    </a:cubicBezTo>
                    <a:cubicBezTo>
                      <a:pt x="107924" y="94614"/>
                      <a:pt x="103458" y="94614"/>
                      <a:pt x="100691" y="97354"/>
                    </a:cubicBezTo>
                    <a:cubicBezTo>
                      <a:pt x="93719" y="104778"/>
                      <a:pt x="84870" y="110174"/>
                      <a:pt x="75076" y="112969"/>
                    </a:cubicBezTo>
                    <a:cubicBezTo>
                      <a:pt x="69926" y="105148"/>
                      <a:pt x="66091" y="96545"/>
                      <a:pt x="63707" y="87491"/>
                    </a:cubicBezTo>
                    <a:cubicBezTo>
                      <a:pt x="66721" y="80916"/>
                      <a:pt x="69871" y="73794"/>
                      <a:pt x="73159" y="66123"/>
                    </a:cubicBezTo>
                    <a:cubicBezTo>
                      <a:pt x="88911" y="31057"/>
                      <a:pt x="94254" y="32701"/>
                      <a:pt x="98774" y="337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2A40AD10-483E-4CCD-9D5A-12B66EBF527F}"/>
                  </a:ext>
                </a:extLst>
              </p:cNvPr>
              <p:cNvSpPr/>
              <p:nvPr/>
            </p:nvSpPr>
            <p:spPr>
              <a:xfrm>
                <a:off x="11027716" y="6454406"/>
                <a:ext cx="94422" cy="93722"/>
              </a:xfrm>
              <a:custGeom>
                <a:avLst/>
                <a:gdLst>
                  <a:gd name="connsiteX0" fmla="*/ 79723 w 94422"/>
                  <a:gd name="connsiteY0" fmla="*/ 70429 h 93722"/>
                  <a:gd name="connsiteX1" fmla="*/ 72189 w 94422"/>
                  <a:gd name="connsiteY1" fmla="*/ 78922 h 93722"/>
                  <a:gd name="connsiteX2" fmla="*/ 69038 w 94422"/>
                  <a:gd name="connsiteY2" fmla="*/ 44952 h 93722"/>
                  <a:gd name="connsiteX3" fmla="*/ 67669 w 94422"/>
                  <a:gd name="connsiteY3" fmla="*/ 20433 h 93722"/>
                  <a:gd name="connsiteX4" fmla="*/ 58765 w 94422"/>
                  <a:gd name="connsiteY4" fmla="*/ 8927 h 93722"/>
                  <a:gd name="connsiteX5" fmla="*/ 24521 w 94422"/>
                  <a:gd name="connsiteY5" fmla="*/ 41801 h 93722"/>
                  <a:gd name="connsiteX6" fmla="*/ 32054 w 94422"/>
                  <a:gd name="connsiteY6" fmla="*/ 8653 h 93722"/>
                  <a:gd name="connsiteX7" fmla="*/ 26713 w 94422"/>
                  <a:gd name="connsiteY7" fmla="*/ 160 h 93722"/>
                  <a:gd name="connsiteX8" fmla="*/ 18275 w 94422"/>
                  <a:gd name="connsiteY8" fmla="*/ 5283 h 93722"/>
                  <a:gd name="connsiteX9" fmla="*/ 18220 w 94422"/>
                  <a:gd name="connsiteY9" fmla="*/ 5502 h 93722"/>
                  <a:gd name="connsiteX10" fmla="*/ 413 w 94422"/>
                  <a:gd name="connsiteY10" fmla="*/ 83716 h 93722"/>
                  <a:gd name="connsiteX11" fmla="*/ 4796 w 94422"/>
                  <a:gd name="connsiteY11" fmla="*/ 93031 h 93722"/>
                  <a:gd name="connsiteX12" fmla="*/ 14110 w 94422"/>
                  <a:gd name="connsiteY12" fmla="*/ 88647 h 93722"/>
                  <a:gd name="connsiteX13" fmla="*/ 55204 w 94422"/>
                  <a:gd name="connsiteY13" fmla="*/ 26049 h 93722"/>
                  <a:gd name="connsiteX14" fmla="*/ 56025 w 94422"/>
                  <a:gd name="connsiteY14" fmla="*/ 45363 h 93722"/>
                  <a:gd name="connsiteX15" fmla="*/ 69723 w 94422"/>
                  <a:gd name="connsiteY15" fmla="*/ 93579 h 93722"/>
                  <a:gd name="connsiteX16" fmla="*/ 73010 w 94422"/>
                  <a:gd name="connsiteY16" fmla="*/ 93579 h 93722"/>
                  <a:gd name="connsiteX17" fmla="*/ 93009 w 94422"/>
                  <a:gd name="connsiteY17" fmla="*/ 78237 h 93722"/>
                  <a:gd name="connsiteX18" fmla="*/ 91612 w 94422"/>
                  <a:gd name="connsiteY18" fmla="*/ 68457 h 93722"/>
                  <a:gd name="connsiteX19" fmla="*/ 91502 w 94422"/>
                  <a:gd name="connsiteY19" fmla="*/ 68375 h 93722"/>
                  <a:gd name="connsiteX20" fmla="*/ 81435 w 94422"/>
                  <a:gd name="connsiteY20" fmla="*/ 67991 h 93722"/>
                  <a:gd name="connsiteX21" fmla="*/ 79723 w 94422"/>
                  <a:gd name="connsiteY21" fmla="*/ 70429 h 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4422" h="93722">
                    <a:moveTo>
                      <a:pt x="79723" y="70429"/>
                    </a:moveTo>
                    <a:cubicBezTo>
                      <a:pt x="77627" y="73607"/>
                      <a:pt x="75093" y="76470"/>
                      <a:pt x="72189" y="78922"/>
                    </a:cubicBezTo>
                    <a:cubicBezTo>
                      <a:pt x="69887" y="67744"/>
                      <a:pt x="68833" y="56362"/>
                      <a:pt x="69038" y="44952"/>
                    </a:cubicBezTo>
                    <a:cubicBezTo>
                      <a:pt x="69038" y="35911"/>
                      <a:pt x="69038" y="27418"/>
                      <a:pt x="67669" y="20433"/>
                    </a:cubicBezTo>
                    <a:cubicBezTo>
                      <a:pt x="66299" y="13447"/>
                      <a:pt x="61641" y="9474"/>
                      <a:pt x="58765" y="8927"/>
                    </a:cubicBezTo>
                    <a:cubicBezTo>
                      <a:pt x="55888" y="8379"/>
                      <a:pt x="47259" y="6735"/>
                      <a:pt x="24521" y="41801"/>
                    </a:cubicBezTo>
                    <a:lnTo>
                      <a:pt x="32054" y="8653"/>
                    </a:lnTo>
                    <a:cubicBezTo>
                      <a:pt x="32904" y="4831"/>
                      <a:pt x="30520" y="1050"/>
                      <a:pt x="26713" y="160"/>
                    </a:cubicBezTo>
                    <a:cubicBezTo>
                      <a:pt x="22959" y="-757"/>
                      <a:pt x="19179" y="1544"/>
                      <a:pt x="18275" y="5283"/>
                    </a:cubicBezTo>
                    <a:cubicBezTo>
                      <a:pt x="18247" y="5365"/>
                      <a:pt x="18233" y="5434"/>
                      <a:pt x="18220" y="5502"/>
                    </a:cubicBezTo>
                    <a:lnTo>
                      <a:pt x="413" y="83716"/>
                    </a:lnTo>
                    <a:cubicBezTo>
                      <a:pt x="-943" y="87497"/>
                      <a:pt x="1016" y="91674"/>
                      <a:pt x="4796" y="93031"/>
                    </a:cubicBezTo>
                    <a:cubicBezTo>
                      <a:pt x="8577" y="94387"/>
                      <a:pt x="12754" y="92428"/>
                      <a:pt x="14110" y="88647"/>
                    </a:cubicBezTo>
                    <a:cubicBezTo>
                      <a:pt x="25671" y="66457"/>
                      <a:pt x="39437" y="45486"/>
                      <a:pt x="55204" y="26049"/>
                    </a:cubicBezTo>
                    <a:cubicBezTo>
                      <a:pt x="55204" y="31665"/>
                      <a:pt x="55204" y="38377"/>
                      <a:pt x="56025" y="45363"/>
                    </a:cubicBezTo>
                    <a:cubicBezTo>
                      <a:pt x="56847" y="70292"/>
                      <a:pt x="57395" y="89880"/>
                      <a:pt x="69723" y="93579"/>
                    </a:cubicBezTo>
                    <a:cubicBezTo>
                      <a:pt x="70819" y="93716"/>
                      <a:pt x="71915" y="93716"/>
                      <a:pt x="73010" y="93579"/>
                    </a:cubicBezTo>
                    <a:cubicBezTo>
                      <a:pt x="80818" y="93579"/>
                      <a:pt x="87667" y="85634"/>
                      <a:pt x="93009" y="78237"/>
                    </a:cubicBezTo>
                    <a:cubicBezTo>
                      <a:pt x="95324" y="75155"/>
                      <a:pt x="94694" y="70772"/>
                      <a:pt x="91612" y="68457"/>
                    </a:cubicBezTo>
                    <a:cubicBezTo>
                      <a:pt x="91571" y="68430"/>
                      <a:pt x="91544" y="68402"/>
                      <a:pt x="91502" y="68375"/>
                    </a:cubicBezTo>
                    <a:cubicBezTo>
                      <a:pt x="88832" y="65485"/>
                      <a:pt x="84325" y="65320"/>
                      <a:pt x="81435" y="67991"/>
                    </a:cubicBezTo>
                    <a:cubicBezTo>
                      <a:pt x="80695" y="68676"/>
                      <a:pt x="80120" y="69498"/>
                      <a:pt x="79723" y="704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C26516ED-C439-431A-80A0-39C1748EE079}"/>
                  </a:ext>
                </a:extLst>
              </p:cNvPr>
              <p:cNvSpPr/>
              <p:nvPr/>
            </p:nvSpPr>
            <p:spPr>
              <a:xfrm>
                <a:off x="11141836" y="6390506"/>
                <a:ext cx="88761" cy="67389"/>
              </a:xfrm>
              <a:custGeom>
                <a:avLst/>
                <a:gdLst>
                  <a:gd name="connsiteX0" fmla="*/ 81484 w 88761"/>
                  <a:gd name="connsiteY0" fmla="*/ 28309 h 67389"/>
                  <a:gd name="connsiteX1" fmla="*/ 49021 w 88761"/>
                  <a:gd name="connsiteY1" fmla="*/ 28309 h 67389"/>
                  <a:gd name="connsiteX2" fmla="*/ 52993 w 88761"/>
                  <a:gd name="connsiteY2" fmla="*/ 8448 h 67389"/>
                  <a:gd name="connsiteX3" fmla="*/ 47377 w 88761"/>
                  <a:gd name="connsiteY3" fmla="*/ 92 h 67389"/>
                  <a:gd name="connsiteX4" fmla="*/ 39021 w 88761"/>
                  <a:gd name="connsiteY4" fmla="*/ 5708 h 67389"/>
                  <a:gd name="connsiteX5" fmla="*/ 34501 w 88761"/>
                  <a:gd name="connsiteY5" fmla="*/ 28309 h 67389"/>
                  <a:gd name="connsiteX6" fmla="*/ 7106 w 88761"/>
                  <a:gd name="connsiteY6" fmla="*/ 28309 h 67389"/>
                  <a:gd name="connsiteX7" fmla="*/ -17 w 88761"/>
                  <a:gd name="connsiteY7" fmla="*/ 35432 h 67389"/>
                  <a:gd name="connsiteX8" fmla="*/ 7106 w 88761"/>
                  <a:gd name="connsiteY8" fmla="*/ 42555 h 67389"/>
                  <a:gd name="connsiteX9" fmla="*/ 31762 w 88761"/>
                  <a:gd name="connsiteY9" fmla="*/ 42555 h 67389"/>
                  <a:gd name="connsiteX10" fmla="*/ 28474 w 88761"/>
                  <a:gd name="connsiteY10" fmla="*/ 58992 h 67389"/>
                  <a:gd name="connsiteX11" fmla="*/ 34090 w 88761"/>
                  <a:gd name="connsiteY11" fmla="*/ 67348 h 67389"/>
                  <a:gd name="connsiteX12" fmla="*/ 35460 w 88761"/>
                  <a:gd name="connsiteY12" fmla="*/ 67348 h 67389"/>
                  <a:gd name="connsiteX13" fmla="*/ 42446 w 88761"/>
                  <a:gd name="connsiteY13" fmla="*/ 61595 h 67389"/>
                  <a:gd name="connsiteX14" fmla="*/ 46281 w 88761"/>
                  <a:gd name="connsiteY14" fmla="*/ 42418 h 67389"/>
                  <a:gd name="connsiteX15" fmla="*/ 81622 w 88761"/>
                  <a:gd name="connsiteY15" fmla="*/ 42418 h 67389"/>
                  <a:gd name="connsiteX16" fmla="*/ 88744 w 88761"/>
                  <a:gd name="connsiteY16" fmla="*/ 35295 h 67389"/>
                  <a:gd name="connsiteX17" fmla="*/ 81484 w 88761"/>
                  <a:gd name="connsiteY17" fmla="*/ 28309 h 67389"/>
                  <a:gd name="connsiteX18" fmla="*/ 81484 w 88761"/>
                  <a:gd name="connsiteY18" fmla="*/ 28309 h 6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8761" h="67389">
                    <a:moveTo>
                      <a:pt x="81484" y="28309"/>
                    </a:moveTo>
                    <a:lnTo>
                      <a:pt x="49021" y="28309"/>
                    </a:lnTo>
                    <a:lnTo>
                      <a:pt x="52993" y="8448"/>
                    </a:lnTo>
                    <a:cubicBezTo>
                      <a:pt x="53664" y="4612"/>
                      <a:pt x="51185" y="914"/>
                      <a:pt x="47377" y="92"/>
                    </a:cubicBezTo>
                    <a:cubicBezTo>
                      <a:pt x="43514" y="-661"/>
                      <a:pt x="39775" y="1845"/>
                      <a:pt x="39021" y="5708"/>
                    </a:cubicBezTo>
                    <a:lnTo>
                      <a:pt x="34501" y="28309"/>
                    </a:lnTo>
                    <a:lnTo>
                      <a:pt x="7106" y="28309"/>
                    </a:lnTo>
                    <a:cubicBezTo>
                      <a:pt x="3175" y="28309"/>
                      <a:pt x="-17" y="31501"/>
                      <a:pt x="-17" y="35432"/>
                    </a:cubicBezTo>
                    <a:cubicBezTo>
                      <a:pt x="-17" y="39363"/>
                      <a:pt x="3175" y="42555"/>
                      <a:pt x="7106" y="42555"/>
                    </a:cubicBezTo>
                    <a:lnTo>
                      <a:pt x="31762" y="42555"/>
                    </a:lnTo>
                    <a:lnTo>
                      <a:pt x="28474" y="58992"/>
                    </a:lnTo>
                    <a:cubicBezTo>
                      <a:pt x="27803" y="62828"/>
                      <a:pt x="30282" y="66526"/>
                      <a:pt x="34090" y="67348"/>
                    </a:cubicBezTo>
                    <a:lnTo>
                      <a:pt x="35460" y="67348"/>
                    </a:lnTo>
                    <a:cubicBezTo>
                      <a:pt x="38871" y="67348"/>
                      <a:pt x="41788" y="64937"/>
                      <a:pt x="42446" y="61595"/>
                    </a:cubicBezTo>
                    <a:lnTo>
                      <a:pt x="46281" y="42418"/>
                    </a:lnTo>
                    <a:lnTo>
                      <a:pt x="81622" y="42418"/>
                    </a:lnTo>
                    <a:cubicBezTo>
                      <a:pt x="85553" y="42418"/>
                      <a:pt x="88744" y="39226"/>
                      <a:pt x="88744" y="35295"/>
                    </a:cubicBezTo>
                    <a:cubicBezTo>
                      <a:pt x="88676" y="31364"/>
                      <a:pt x="85416" y="28241"/>
                      <a:pt x="81484" y="28309"/>
                    </a:cubicBezTo>
                    <a:cubicBezTo>
                      <a:pt x="81484" y="28309"/>
                      <a:pt x="81484" y="28309"/>
                      <a:pt x="81484" y="2830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DEA3BCF6-8E10-48E2-8134-37F3BFE244F2}"/>
                  </a:ext>
                </a:extLst>
              </p:cNvPr>
              <p:cNvSpPr/>
              <p:nvPr/>
            </p:nvSpPr>
            <p:spPr>
              <a:xfrm>
                <a:off x="11233821" y="6356093"/>
                <a:ext cx="75483" cy="157825"/>
              </a:xfrm>
              <a:custGeom>
                <a:avLst/>
                <a:gdLst>
                  <a:gd name="connsiteX0" fmla="*/ 68946 w 75483"/>
                  <a:gd name="connsiteY0" fmla="*/ 16698 h 157825"/>
                  <a:gd name="connsiteX1" fmla="*/ 61275 w 75483"/>
                  <a:gd name="connsiteY1" fmla="*/ 20670 h 157825"/>
                  <a:gd name="connsiteX2" fmla="*/ 22648 w 75483"/>
                  <a:gd name="connsiteY2" fmla="*/ 66420 h 157825"/>
                  <a:gd name="connsiteX3" fmla="*/ 20319 w 75483"/>
                  <a:gd name="connsiteY3" fmla="*/ 64640 h 157825"/>
                  <a:gd name="connsiteX4" fmla="*/ 21415 w 75483"/>
                  <a:gd name="connsiteY4" fmla="*/ 7520 h 157825"/>
                  <a:gd name="connsiteX5" fmla="*/ 14744 w 75483"/>
                  <a:gd name="connsiteY5" fmla="*/ -27 h 157825"/>
                  <a:gd name="connsiteX6" fmla="*/ 7717 w 75483"/>
                  <a:gd name="connsiteY6" fmla="*/ 4370 h 157825"/>
                  <a:gd name="connsiteX7" fmla="*/ 8813 w 75483"/>
                  <a:gd name="connsiteY7" fmla="*/ 72858 h 157825"/>
                  <a:gd name="connsiteX8" fmla="*/ 20593 w 75483"/>
                  <a:gd name="connsiteY8" fmla="*/ 80666 h 157825"/>
                  <a:gd name="connsiteX9" fmla="*/ 61686 w 75483"/>
                  <a:gd name="connsiteY9" fmla="*/ 49298 h 157825"/>
                  <a:gd name="connsiteX10" fmla="*/ 50591 w 75483"/>
                  <a:gd name="connsiteY10" fmla="*/ 127101 h 157825"/>
                  <a:gd name="connsiteX11" fmla="*/ 29497 w 75483"/>
                  <a:gd name="connsiteY11" fmla="*/ 143539 h 157825"/>
                  <a:gd name="connsiteX12" fmla="*/ 13744 w 75483"/>
                  <a:gd name="connsiteY12" fmla="*/ 128334 h 157825"/>
                  <a:gd name="connsiteX13" fmla="*/ 4841 w 75483"/>
                  <a:gd name="connsiteY13" fmla="*/ 123814 h 157825"/>
                  <a:gd name="connsiteX14" fmla="*/ 321 w 75483"/>
                  <a:gd name="connsiteY14" fmla="*/ 132854 h 157825"/>
                  <a:gd name="connsiteX15" fmla="*/ 27716 w 75483"/>
                  <a:gd name="connsiteY15" fmla="*/ 157784 h 157825"/>
                  <a:gd name="connsiteX16" fmla="*/ 30044 w 75483"/>
                  <a:gd name="connsiteY16" fmla="*/ 157784 h 157825"/>
                  <a:gd name="connsiteX17" fmla="*/ 62508 w 75483"/>
                  <a:gd name="connsiteY17" fmla="*/ 133950 h 157825"/>
                  <a:gd name="connsiteX18" fmla="*/ 74014 w 75483"/>
                  <a:gd name="connsiteY18" fmla="*/ 23136 h 157825"/>
                  <a:gd name="connsiteX19" fmla="*/ 68946 w 75483"/>
                  <a:gd name="connsiteY19" fmla="*/ 16698 h 157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483" h="157825">
                    <a:moveTo>
                      <a:pt x="68946" y="16698"/>
                    </a:moveTo>
                    <a:cubicBezTo>
                      <a:pt x="65782" y="16150"/>
                      <a:pt x="62645" y="17766"/>
                      <a:pt x="61275" y="20670"/>
                    </a:cubicBezTo>
                    <a:cubicBezTo>
                      <a:pt x="51824" y="40943"/>
                      <a:pt x="33058" y="68201"/>
                      <a:pt x="22648" y="66420"/>
                    </a:cubicBezTo>
                    <a:cubicBezTo>
                      <a:pt x="22648" y="66420"/>
                      <a:pt x="21415" y="66420"/>
                      <a:pt x="20319" y="64640"/>
                    </a:cubicBezTo>
                    <a:cubicBezTo>
                      <a:pt x="14018" y="55188"/>
                      <a:pt x="17579" y="24505"/>
                      <a:pt x="21415" y="7520"/>
                    </a:cubicBezTo>
                    <a:cubicBezTo>
                      <a:pt x="21661" y="3589"/>
                      <a:pt x="18675" y="219"/>
                      <a:pt x="14744" y="-27"/>
                    </a:cubicBezTo>
                    <a:cubicBezTo>
                      <a:pt x="11703" y="-219"/>
                      <a:pt x="8882" y="1548"/>
                      <a:pt x="7717" y="4370"/>
                    </a:cubicBezTo>
                    <a:cubicBezTo>
                      <a:pt x="5937" y="12725"/>
                      <a:pt x="-2830" y="55325"/>
                      <a:pt x="8813" y="72858"/>
                    </a:cubicBezTo>
                    <a:cubicBezTo>
                      <a:pt x="11429" y="77036"/>
                      <a:pt x="15730" y="79885"/>
                      <a:pt x="20593" y="80666"/>
                    </a:cubicBezTo>
                    <a:cubicBezTo>
                      <a:pt x="36482" y="83405"/>
                      <a:pt x="51824" y="65461"/>
                      <a:pt x="61686" y="49298"/>
                    </a:cubicBezTo>
                    <a:cubicBezTo>
                      <a:pt x="61686" y="73132"/>
                      <a:pt x="60864" y="108472"/>
                      <a:pt x="50591" y="127101"/>
                    </a:cubicBezTo>
                    <a:cubicBezTo>
                      <a:pt x="44290" y="138470"/>
                      <a:pt x="36893" y="144497"/>
                      <a:pt x="29497" y="143539"/>
                    </a:cubicBezTo>
                    <a:cubicBezTo>
                      <a:pt x="21771" y="141895"/>
                      <a:pt x="15662" y="135991"/>
                      <a:pt x="13744" y="128334"/>
                    </a:cubicBezTo>
                    <a:cubicBezTo>
                      <a:pt x="12511" y="124649"/>
                      <a:pt x="8539" y="122636"/>
                      <a:pt x="4841" y="123814"/>
                    </a:cubicBezTo>
                    <a:cubicBezTo>
                      <a:pt x="1142" y="125115"/>
                      <a:pt x="-857" y="129115"/>
                      <a:pt x="321" y="132854"/>
                    </a:cubicBezTo>
                    <a:cubicBezTo>
                      <a:pt x="3813" y="145799"/>
                      <a:pt x="14511" y="155524"/>
                      <a:pt x="27716" y="157784"/>
                    </a:cubicBezTo>
                    <a:lnTo>
                      <a:pt x="30044" y="157784"/>
                    </a:lnTo>
                    <a:cubicBezTo>
                      <a:pt x="38126" y="157784"/>
                      <a:pt x="51276" y="154086"/>
                      <a:pt x="62508" y="133950"/>
                    </a:cubicBezTo>
                    <a:cubicBezTo>
                      <a:pt x="81137" y="100391"/>
                      <a:pt x="74288" y="26286"/>
                      <a:pt x="74014" y="23136"/>
                    </a:cubicBezTo>
                    <a:cubicBezTo>
                      <a:pt x="73850" y="20136"/>
                      <a:pt x="71823" y="17561"/>
                      <a:pt x="68946" y="166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C44FDC5B-DB79-4862-9278-D02A2A076856}"/>
                  </a:ext>
                </a:extLst>
              </p:cNvPr>
              <p:cNvSpPr/>
              <p:nvPr/>
            </p:nvSpPr>
            <p:spPr>
              <a:xfrm>
                <a:off x="11333053" y="6448444"/>
                <a:ext cx="92472" cy="94787"/>
              </a:xfrm>
              <a:custGeom>
                <a:avLst/>
                <a:gdLst>
                  <a:gd name="connsiteX0" fmla="*/ 89295 w 92472"/>
                  <a:gd name="connsiteY0" fmla="*/ 49544 h 94787"/>
                  <a:gd name="connsiteX1" fmla="*/ 79570 w 92472"/>
                  <a:gd name="connsiteY1" fmla="*/ 52147 h 94787"/>
                  <a:gd name="connsiteX2" fmla="*/ 66968 w 92472"/>
                  <a:gd name="connsiteY2" fmla="*/ 69680 h 94787"/>
                  <a:gd name="connsiteX3" fmla="*/ 58887 w 92472"/>
                  <a:gd name="connsiteY3" fmla="*/ 39682 h 94787"/>
                  <a:gd name="connsiteX4" fmla="*/ 53545 w 92472"/>
                  <a:gd name="connsiteY4" fmla="*/ 14889 h 94787"/>
                  <a:gd name="connsiteX5" fmla="*/ 39847 w 92472"/>
                  <a:gd name="connsiteY5" fmla="*/ -42 h 94787"/>
                  <a:gd name="connsiteX6" fmla="*/ 13958 w 92472"/>
                  <a:gd name="connsiteY6" fmla="*/ 38038 h 94787"/>
                  <a:gd name="connsiteX7" fmla="*/ 13958 w 92472"/>
                  <a:gd name="connsiteY7" fmla="*/ 9547 h 94787"/>
                  <a:gd name="connsiteX8" fmla="*/ 9068 w 92472"/>
                  <a:gd name="connsiteY8" fmla="*/ 739 h 94787"/>
                  <a:gd name="connsiteX9" fmla="*/ 260 w 92472"/>
                  <a:gd name="connsiteY9" fmla="*/ 5629 h 94787"/>
                  <a:gd name="connsiteX10" fmla="*/ 260 w 92472"/>
                  <a:gd name="connsiteY10" fmla="*/ 9547 h 94787"/>
                  <a:gd name="connsiteX11" fmla="*/ 260 w 92472"/>
                  <a:gd name="connsiteY11" fmla="*/ 87760 h 94787"/>
                  <a:gd name="connsiteX12" fmla="*/ 6425 w 92472"/>
                  <a:gd name="connsiteY12" fmla="*/ 94746 h 94787"/>
                  <a:gd name="connsiteX13" fmla="*/ 7246 w 92472"/>
                  <a:gd name="connsiteY13" fmla="*/ 94746 h 94787"/>
                  <a:gd name="connsiteX14" fmla="*/ 14232 w 92472"/>
                  <a:gd name="connsiteY14" fmla="*/ 89404 h 94787"/>
                  <a:gd name="connsiteX15" fmla="*/ 39162 w 92472"/>
                  <a:gd name="connsiteY15" fmla="*/ 16943 h 94787"/>
                  <a:gd name="connsiteX16" fmla="*/ 39162 w 92472"/>
                  <a:gd name="connsiteY16" fmla="*/ 18313 h 94787"/>
                  <a:gd name="connsiteX17" fmla="*/ 44367 w 92472"/>
                  <a:gd name="connsiteY17" fmla="*/ 42421 h 94787"/>
                  <a:gd name="connsiteX18" fmla="*/ 63955 w 92472"/>
                  <a:gd name="connsiteY18" fmla="*/ 84199 h 94787"/>
                  <a:gd name="connsiteX19" fmla="*/ 91350 w 92472"/>
                  <a:gd name="connsiteY19" fmla="*/ 59269 h 94787"/>
                  <a:gd name="connsiteX20" fmla="*/ 89295 w 92472"/>
                  <a:gd name="connsiteY20" fmla="*/ 49544 h 94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2472" h="94787">
                    <a:moveTo>
                      <a:pt x="89295" y="49544"/>
                    </a:moveTo>
                    <a:cubicBezTo>
                      <a:pt x="85885" y="47585"/>
                      <a:pt x="81542" y="48749"/>
                      <a:pt x="79570" y="52147"/>
                    </a:cubicBezTo>
                    <a:cubicBezTo>
                      <a:pt x="76461" y="58694"/>
                      <a:pt x="72187" y="64639"/>
                      <a:pt x="66968" y="69680"/>
                    </a:cubicBezTo>
                    <a:cubicBezTo>
                      <a:pt x="63092" y="60036"/>
                      <a:pt x="60380" y="49969"/>
                      <a:pt x="58887" y="39682"/>
                    </a:cubicBezTo>
                    <a:cubicBezTo>
                      <a:pt x="57380" y="31737"/>
                      <a:pt x="55599" y="23244"/>
                      <a:pt x="53545" y="14889"/>
                    </a:cubicBezTo>
                    <a:cubicBezTo>
                      <a:pt x="52586" y="11190"/>
                      <a:pt x="49846" y="-42"/>
                      <a:pt x="39847" y="-42"/>
                    </a:cubicBezTo>
                    <a:cubicBezTo>
                      <a:pt x="36285" y="-42"/>
                      <a:pt x="27519" y="-42"/>
                      <a:pt x="13958" y="38038"/>
                    </a:cubicBezTo>
                    <a:lnTo>
                      <a:pt x="13958" y="9547"/>
                    </a:lnTo>
                    <a:cubicBezTo>
                      <a:pt x="15040" y="5766"/>
                      <a:pt x="12849" y="1821"/>
                      <a:pt x="9068" y="739"/>
                    </a:cubicBezTo>
                    <a:cubicBezTo>
                      <a:pt x="5288" y="-343"/>
                      <a:pt x="1343" y="1849"/>
                      <a:pt x="260" y="5629"/>
                    </a:cubicBezTo>
                    <a:cubicBezTo>
                      <a:pt x="-110" y="6917"/>
                      <a:pt x="-110" y="8273"/>
                      <a:pt x="260" y="9547"/>
                    </a:cubicBezTo>
                    <a:lnTo>
                      <a:pt x="260" y="87760"/>
                    </a:lnTo>
                    <a:cubicBezTo>
                      <a:pt x="233" y="91322"/>
                      <a:pt x="2891" y="94322"/>
                      <a:pt x="6425" y="94746"/>
                    </a:cubicBezTo>
                    <a:lnTo>
                      <a:pt x="7246" y="94746"/>
                    </a:lnTo>
                    <a:cubicBezTo>
                      <a:pt x="10506" y="94733"/>
                      <a:pt x="13369" y="92555"/>
                      <a:pt x="14232" y="89404"/>
                    </a:cubicBezTo>
                    <a:cubicBezTo>
                      <a:pt x="19821" y="64392"/>
                      <a:pt x="28176" y="40093"/>
                      <a:pt x="39162" y="16943"/>
                    </a:cubicBezTo>
                    <a:cubicBezTo>
                      <a:pt x="39230" y="17395"/>
                      <a:pt x="39230" y="17861"/>
                      <a:pt x="39162" y="18313"/>
                    </a:cubicBezTo>
                    <a:cubicBezTo>
                      <a:pt x="41216" y="26532"/>
                      <a:pt x="42860" y="34750"/>
                      <a:pt x="44367" y="42421"/>
                    </a:cubicBezTo>
                    <a:cubicBezTo>
                      <a:pt x="49161" y="66529"/>
                      <a:pt x="52312" y="82418"/>
                      <a:pt x="63955" y="84199"/>
                    </a:cubicBezTo>
                    <a:cubicBezTo>
                      <a:pt x="72447" y="85569"/>
                      <a:pt x="80392" y="78446"/>
                      <a:pt x="91350" y="59269"/>
                    </a:cubicBezTo>
                    <a:cubicBezTo>
                      <a:pt x="93418" y="56009"/>
                      <a:pt x="92501" y="51694"/>
                      <a:pt x="89295" y="4954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9BE8E5DE-3275-4806-A0A0-1143E9329CDE}"/>
                  </a:ext>
                </a:extLst>
              </p:cNvPr>
              <p:cNvSpPr/>
              <p:nvPr/>
            </p:nvSpPr>
            <p:spPr>
              <a:xfrm>
                <a:off x="11870451" y="6408087"/>
                <a:ext cx="167444" cy="188291"/>
              </a:xfrm>
              <a:custGeom>
                <a:avLst/>
                <a:gdLst>
                  <a:gd name="connsiteX0" fmla="*/ 161719 w 167444"/>
                  <a:gd name="connsiteY0" fmla="*/ 317 h 188291"/>
                  <a:gd name="connsiteX1" fmla="*/ 152884 w 167444"/>
                  <a:gd name="connsiteY1" fmla="*/ 4742 h 188291"/>
                  <a:gd name="connsiteX2" fmla="*/ 152815 w 167444"/>
                  <a:gd name="connsiteY2" fmla="*/ 4975 h 188291"/>
                  <a:gd name="connsiteX3" fmla="*/ 90354 w 167444"/>
                  <a:gd name="connsiteY3" fmla="*/ 164142 h 188291"/>
                  <a:gd name="connsiteX4" fmla="*/ 83916 w 167444"/>
                  <a:gd name="connsiteY4" fmla="*/ 145513 h 188291"/>
                  <a:gd name="connsiteX5" fmla="*/ 77889 w 167444"/>
                  <a:gd name="connsiteY5" fmla="*/ 17713 h 188291"/>
                  <a:gd name="connsiteX6" fmla="*/ 70177 w 167444"/>
                  <a:gd name="connsiteY6" fmla="*/ 11235 h 188291"/>
                  <a:gd name="connsiteX7" fmla="*/ 64191 w 167444"/>
                  <a:gd name="connsiteY7" fmla="*/ 15659 h 188291"/>
                  <a:gd name="connsiteX8" fmla="*/ 32276 w 167444"/>
                  <a:gd name="connsiteY8" fmla="*/ 118803 h 188291"/>
                  <a:gd name="connsiteX9" fmla="*/ 5839 w 167444"/>
                  <a:gd name="connsiteY9" fmla="*/ 152910 h 188291"/>
                  <a:gd name="connsiteX10" fmla="*/ 86 w 167444"/>
                  <a:gd name="connsiteY10" fmla="*/ 161128 h 188291"/>
                  <a:gd name="connsiteX11" fmla="*/ 7839 w 167444"/>
                  <a:gd name="connsiteY11" fmla="*/ 166936 h 188291"/>
                  <a:gd name="connsiteX12" fmla="*/ 8167 w 167444"/>
                  <a:gd name="connsiteY12" fmla="*/ 166882 h 188291"/>
                  <a:gd name="connsiteX13" fmla="*/ 45836 w 167444"/>
                  <a:gd name="connsiteY13" fmla="*/ 122912 h 188291"/>
                  <a:gd name="connsiteX14" fmla="*/ 64328 w 167444"/>
                  <a:gd name="connsiteY14" fmla="*/ 62916 h 188291"/>
                  <a:gd name="connsiteX15" fmla="*/ 72273 w 167444"/>
                  <a:gd name="connsiteY15" fmla="*/ 153184 h 188291"/>
                  <a:gd name="connsiteX16" fmla="*/ 77341 w 167444"/>
                  <a:gd name="connsiteY16" fmla="*/ 169758 h 188291"/>
                  <a:gd name="connsiteX17" fmla="*/ 88162 w 167444"/>
                  <a:gd name="connsiteY17" fmla="*/ 188250 h 188291"/>
                  <a:gd name="connsiteX18" fmla="*/ 89258 w 167444"/>
                  <a:gd name="connsiteY18" fmla="*/ 188250 h 188291"/>
                  <a:gd name="connsiteX19" fmla="*/ 98709 w 167444"/>
                  <a:gd name="connsiteY19" fmla="*/ 180716 h 188291"/>
                  <a:gd name="connsiteX20" fmla="*/ 167198 w 167444"/>
                  <a:gd name="connsiteY20" fmla="*/ 9084 h 188291"/>
                  <a:gd name="connsiteX21" fmla="*/ 162089 w 167444"/>
                  <a:gd name="connsiteY21" fmla="*/ 400 h 188291"/>
                  <a:gd name="connsiteX22" fmla="*/ 161719 w 167444"/>
                  <a:gd name="connsiteY22" fmla="*/ 317 h 188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7444" h="188291">
                    <a:moveTo>
                      <a:pt x="161719" y="317"/>
                    </a:moveTo>
                    <a:cubicBezTo>
                      <a:pt x="158061" y="-901"/>
                      <a:pt x="154103" y="1085"/>
                      <a:pt x="152884" y="4742"/>
                    </a:cubicBezTo>
                    <a:cubicBezTo>
                      <a:pt x="152857" y="4824"/>
                      <a:pt x="152843" y="4893"/>
                      <a:pt x="152815" y="4975"/>
                    </a:cubicBezTo>
                    <a:cubicBezTo>
                      <a:pt x="140624" y="44424"/>
                      <a:pt x="104873" y="131130"/>
                      <a:pt x="90354" y="164142"/>
                    </a:cubicBezTo>
                    <a:cubicBezTo>
                      <a:pt x="89230" y="157622"/>
                      <a:pt x="87066" y="151335"/>
                      <a:pt x="83916" y="145513"/>
                    </a:cubicBezTo>
                    <a:cubicBezTo>
                      <a:pt x="80080" y="137705"/>
                      <a:pt x="77889" y="74422"/>
                      <a:pt x="77889" y="17713"/>
                    </a:cubicBezTo>
                    <a:cubicBezTo>
                      <a:pt x="77546" y="13796"/>
                      <a:pt x="74095" y="10892"/>
                      <a:pt x="70177" y="11235"/>
                    </a:cubicBezTo>
                    <a:cubicBezTo>
                      <a:pt x="67506" y="11467"/>
                      <a:pt x="65191" y="13180"/>
                      <a:pt x="64191" y="15659"/>
                    </a:cubicBezTo>
                    <a:cubicBezTo>
                      <a:pt x="64191" y="15659"/>
                      <a:pt x="42960" y="83188"/>
                      <a:pt x="32276" y="118803"/>
                    </a:cubicBezTo>
                    <a:cubicBezTo>
                      <a:pt x="23235" y="148801"/>
                      <a:pt x="6798" y="152773"/>
                      <a:pt x="5839" y="152910"/>
                    </a:cubicBezTo>
                    <a:cubicBezTo>
                      <a:pt x="1990" y="153609"/>
                      <a:pt x="-572" y="157280"/>
                      <a:pt x="86" y="161128"/>
                    </a:cubicBezTo>
                    <a:cubicBezTo>
                      <a:pt x="620" y="164868"/>
                      <a:pt x="4085" y="167471"/>
                      <a:pt x="7839" y="166936"/>
                    </a:cubicBezTo>
                    <a:cubicBezTo>
                      <a:pt x="7948" y="166923"/>
                      <a:pt x="8058" y="166909"/>
                      <a:pt x="8167" y="166882"/>
                    </a:cubicBezTo>
                    <a:cubicBezTo>
                      <a:pt x="9263" y="166882"/>
                      <a:pt x="34056" y="162224"/>
                      <a:pt x="45836" y="122912"/>
                    </a:cubicBezTo>
                    <a:cubicBezTo>
                      <a:pt x="50767" y="106475"/>
                      <a:pt x="58027" y="83188"/>
                      <a:pt x="64328" y="62916"/>
                    </a:cubicBezTo>
                    <a:cubicBezTo>
                      <a:pt x="64328" y="101544"/>
                      <a:pt x="67068" y="145102"/>
                      <a:pt x="72273" y="153184"/>
                    </a:cubicBezTo>
                    <a:cubicBezTo>
                      <a:pt x="74601" y="158499"/>
                      <a:pt x="76300" y="164060"/>
                      <a:pt x="77341" y="169758"/>
                    </a:cubicBezTo>
                    <a:cubicBezTo>
                      <a:pt x="79532" y="180031"/>
                      <a:pt x="81176" y="187428"/>
                      <a:pt x="88162" y="188250"/>
                    </a:cubicBezTo>
                    <a:lnTo>
                      <a:pt x="89258" y="188250"/>
                    </a:lnTo>
                    <a:cubicBezTo>
                      <a:pt x="92956" y="188250"/>
                      <a:pt x="96244" y="185647"/>
                      <a:pt x="98709" y="180716"/>
                    </a:cubicBezTo>
                    <a:cubicBezTo>
                      <a:pt x="105558" y="167019"/>
                      <a:pt x="152268" y="55656"/>
                      <a:pt x="167198" y="9084"/>
                    </a:cubicBezTo>
                    <a:cubicBezTo>
                      <a:pt x="168184" y="5276"/>
                      <a:pt x="165897" y="1386"/>
                      <a:pt x="162089" y="400"/>
                    </a:cubicBezTo>
                    <a:cubicBezTo>
                      <a:pt x="161965" y="372"/>
                      <a:pt x="161842" y="345"/>
                      <a:pt x="161719" y="3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AF6B05E0-BDB0-4E28-A5DB-DA759A14AAE6}"/>
                  </a:ext>
                </a:extLst>
              </p:cNvPr>
              <p:cNvSpPr/>
              <p:nvPr/>
            </p:nvSpPr>
            <p:spPr>
              <a:xfrm>
                <a:off x="12044496" y="6479346"/>
                <a:ext cx="184530" cy="96226"/>
              </a:xfrm>
              <a:custGeom>
                <a:avLst/>
                <a:gdLst>
                  <a:gd name="connsiteX0" fmla="*/ 180401 w 184530"/>
                  <a:gd name="connsiteY0" fmla="*/ 36175 h 96226"/>
                  <a:gd name="connsiteX1" fmla="*/ 102187 w 184530"/>
                  <a:gd name="connsiteY1" fmla="*/ 561 h 96226"/>
                  <a:gd name="connsiteX2" fmla="*/ 92736 w 184530"/>
                  <a:gd name="connsiteY2" fmla="*/ 4122 h 96226"/>
                  <a:gd name="connsiteX3" fmla="*/ 96256 w 184530"/>
                  <a:gd name="connsiteY3" fmla="*/ 13560 h 96226"/>
                  <a:gd name="connsiteX4" fmla="*/ 96297 w 184530"/>
                  <a:gd name="connsiteY4" fmla="*/ 13574 h 96226"/>
                  <a:gd name="connsiteX5" fmla="*/ 129856 w 184530"/>
                  <a:gd name="connsiteY5" fmla="*/ 28778 h 96226"/>
                  <a:gd name="connsiteX6" fmla="*/ 6577 w 184530"/>
                  <a:gd name="connsiteY6" fmla="*/ 39051 h 96226"/>
                  <a:gd name="connsiteX7" fmla="*/ 2 w 184530"/>
                  <a:gd name="connsiteY7" fmla="*/ 46681 h 96226"/>
                  <a:gd name="connsiteX8" fmla="*/ 2 w 184530"/>
                  <a:gd name="connsiteY8" fmla="*/ 46722 h 96226"/>
                  <a:gd name="connsiteX9" fmla="*/ 7125 w 184530"/>
                  <a:gd name="connsiteY9" fmla="*/ 53297 h 96226"/>
                  <a:gd name="connsiteX10" fmla="*/ 7125 w 184530"/>
                  <a:gd name="connsiteY10" fmla="*/ 53297 h 96226"/>
                  <a:gd name="connsiteX11" fmla="*/ 135062 w 184530"/>
                  <a:gd name="connsiteY11" fmla="*/ 42750 h 96226"/>
                  <a:gd name="connsiteX12" fmla="*/ 141637 w 184530"/>
                  <a:gd name="connsiteY12" fmla="*/ 35079 h 96226"/>
                  <a:gd name="connsiteX13" fmla="*/ 141637 w 184530"/>
                  <a:gd name="connsiteY13" fmla="*/ 34257 h 96226"/>
                  <a:gd name="connsiteX14" fmla="*/ 160676 w 184530"/>
                  <a:gd name="connsiteY14" fmla="*/ 42887 h 96226"/>
                  <a:gd name="connsiteX15" fmla="*/ 78490 w 184530"/>
                  <a:gd name="connsiteY15" fmla="*/ 82473 h 96226"/>
                  <a:gd name="connsiteX16" fmla="*/ 74614 w 184530"/>
                  <a:gd name="connsiteY16" fmla="*/ 91774 h 96226"/>
                  <a:gd name="connsiteX17" fmla="*/ 81641 w 184530"/>
                  <a:gd name="connsiteY17" fmla="*/ 96171 h 96226"/>
                  <a:gd name="connsiteX18" fmla="*/ 84654 w 184530"/>
                  <a:gd name="connsiteY18" fmla="*/ 95486 h 96226"/>
                  <a:gd name="connsiteX19" fmla="*/ 180538 w 184530"/>
                  <a:gd name="connsiteY19" fmla="*/ 49325 h 96226"/>
                  <a:gd name="connsiteX20" fmla="*/ 184510 w 184530"/>
                  <a:gd name="connsiteY20" fmla="*/ 42750 h 96226"/>
                  <a:gd name="connsiteX21" fmla="*/ 180401 w 184530"/>
                  <a:gd name="connsiteY21" fmla="*/ 36175 h 9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4530" h="96226">
                    <a:moveTo>
                      <a:pt x="180401" y="36175"/>
                    </a:moveTo>
                    <a:lnTo>
                      <a:pt x="102187" y="561"/>
                    </a:lnTo>
                    <a:cubicBezTo>
                      <a:pt x="98598" y="-1001"/>
                      <a:pt x="94407" y="575"/>
                      <a:pt x="92736" y="4122"/>
                    </a:cubicBezTo>
                    <a:cubicBezTo>
                      <a:pt x="91106" y="7697"/>
                      <a:pt x="92681" y="11930"/>
                      <a:pt x="96256" y="13560"/>
                    </a:cubicBezTo>
                    <a:cubicBezTo>
                      <a:pt x="96270" y="13560"/>
                      <a:pt x="96283" y="13574"/>
                      <a:pt x="96297" y="13574"/>
                    </a:cubicBezTo>
                    <a:lnTo>
                      <a:pt x="129856" y="28778"/>
                    </a:lnTo>
                    <a:lnTo>
                      <a:pt x="6577" y="39051"/>
                    </a:lnTo>
                    <a:cubicBezTo>
                      <a:pt x="2660" y="39339"/>
                      <a:pt x="-285" y="42763"/>
                      <a:pt x="2" y="46681"/>
                    </a:cubicBezTo>
                    <a:cubicBezTo>
                      <a:pt x="2" y="46695"/>
                      <a:pt x="2" y="46708"/>
                      <a:pt x="2" y="46722"/>
                    </a:cubicBezTo>
                    <a:cubicBezTo>
                      <a:pt x="345" y="50407"/>
                      <a:pt x="3427" y="53242"/>
                      <a:pt x="7125" y="53297"/>
                    </a:cubicBezTo>
                    <a:lnTo>
                      <a:pt x="7125" y="53297"/>
                    </a:lnTo>
                    <a:lnTo>
                      <a:pt x="135062" y="42750"/>
                    </a:lnTo>
                    <a:cubicBezTo>
                      <a:pt x="138965" y="42393"/>
                      <a:pt x="141869" y="38997"/>
                      <a:pt x="141637" y="35079"/>
                    </a:cubicBezTo>
                    <a:cubicBezTo>
                      <a:pt x="141582" y="34805"/>
                      <a:pt x="141582" y="34531"/>
                      <a:pt x="141637" y="34257"/>
                    </a:cubicBezTo>
                    <a:lnTo>
                      <a:pt x="160676" y="42887"/>
                    </a:lnTo>
                    <a:lnTo>
                      <a:pt x="78490" y="82473"/>
                    </a:lnTo>
                    <a:cubicBezTo>
                      <a:pt x="74846" y="83966"/>
                      <a:pt x="73107" y="88130"/>
                      <a:pt x="74614" y="91774"/>
                    </a:cubicBezTo>
                    <a:cubicBezTo>
                      <a:pt x="75764" y="94595"/>
                      <a:pt x="78599" y="96362"/>
                      <a:pt x="81641" y="96171"/>
                    </a:cubicBezTo>
                    <a:cubicBezTo>
                      <a:pt x="82681" y="96143"/>
                      <a:pt x="83709" y="95911"/>
                      <a:pt x="84654" y="95486"/>
                    </a:cubicBezTo>
                    <a:lnTo>
                      <a:pt x="180538" y="49325"/>
                    </a:lnTo>
                    <a:cubicBezTo>
                      <a:pt x="182990" y="48051"/>
                      <a:pt x="184510" y="45517"/>
                      <a:pt x="184510" y="42750"/>
                    </a:cubicBezTo>
                    <a:cubicBezTo>
                      <a:pt x="184592" y="39928"/>
                      <a:pt x="182976" y="37339"/>
                      <a:pt x="180401" y="361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72AB0950-06E2-4D12-A781-BFAECA64E4BC}"/>
                  </a:ext>
                </a:extLst>
              </p:cNvPr>
              <p:cNvSpPr/>
              <p:nvPr/>
            </p:nvSpPr>
            <p:spPr>
              <a:xfrm>
                <a:off x="12229633" y="6422087"/>
                <a:ext cx="134576" cy="175251"/>
              </a:xfrm>
              <a:custGeom>
                <a:avLst/>
                <a:gdLst>
                  <a:gd name="connsiteX0" fmla="*/ 122926 w 134576"/>
                  <a:gd name="connsiteY0" fmla="*/ 140965 h 175251"/>
                  <a:gd name="connsiteX1" fmla="*/ 74436 w 134576"/>
                  <a:gd name="connsiteY1" fmla="*/ 146992 h 175251"/>
                  <a:gd name="connsiteX2" fmla="*/ 37453 w 134576"/>
                  <a:gd name="connsiteY2" fmla="*/ 103708 h 175251"/>
                  <a:gd name="connsiteX3" fmla="*/ 56082 w 134576"/>
                  <a:gd name="connsiteY3" fmla="*/ 95763 h 175251"/>
                  <a:gd name="connsiteX4" fmla="*/ 88408 w 134576"/>
                  <a:gd name="connsiteY4" fmla="*/ 27274 h 175251"/>
                  <a:gd name="connsiteX5" fmla="*/ 73204 w 134576"/>
                  <a:gd name="connsiteY5" fmla="*/ 564 h 175251"/>
                  <a:gd name="connsiteX6" fmla="*/ 40329 w 134576"/>
                  <a:gd name="connsiteY6" fmla="*/ 30151 h 175251"/>
                  <a:gd name="connsiteX7" fmla="*/ 38686 w 134576"/>
                  <a:gd name="connsiteY7" fmla="*/ 33027 h 175251"/>
                  <a:gd name="connsiteX8" fmla="*/ 38686 w 134576"/>
                  <a:gd name="connsiteY8" fmla="*/ 21658 h 175251"/>
                  <a:gd name="connsiteX9" fmla="*/ 31700 w 134576"/>
                  <a:gd name="connsiteY9" fmla="*/ 14398 h 175251"/>
                  <a:gd name="connsiteX10" fmla="*/ 24454 w 134576"/>
                  <a:gd name="connsiteY10" fmla="*/ 20823 h 175251"/>
                  <a:gd name="connsiteX11" fmla="*/ 24440 w 134576"/>
                  <a:gd name="connsiteY11" fmla="*/ 21384 h 175251"/>
                  <a:gd name="connsiteX12" fmla="*/ 22522 w 134576"/>
                  <a:gd name="connsiteY12" fmla="*/ 67956 h 175251"/>
                  <a:gd name="connsiteX13" fmla="*/ 5811 w 134576"/>
                  <a:gd name="connsiteY13" fmla="*/ 172744 h 175251"/>
                  <a:gd name="connsiteX14" fmla="*/ 12386 w 134576"/>
                  <a:gd name="connsiteY14" fmla="*/ 175210 h 175251"/>
                  <a:gd name="connsiteX15" fmla="*/ 16495 w 134576"/>
                  <a:gd name="connsiteY15" fmla="*/ 174251 h 175251"/>
                  <a:gd name="connsiteX16" fmla="*/ 32248 w 134576"/>
                  <a:gd name="connsiteY16" fmla="*/ 125076 h 175251"/>
                  <a:gd name="connsiteX17" fmla="*/ 67177 w 134576"/>
                  <a:gd name="connsiteY17" fmla="*/ 159183 h 175251"/>
                  <a:gd name="connsiteX18" fmla="*/ 132515 w 134576"/>
                  <a:gd name="connsiteY18" fmla="*/ 150964 h 175251"/>
                  <a:gd name="connsiteX19" fmla="*/ 132515 w 134576"/>
                  <a:gd name="connsiteY19" fmla="*/ 140965 h 175251"/>
                  <a:gd name="connsiteX20" fmla="*/ 122926 w 134576"/>
                  <a:gd name="connsiteY20" fmla="*/ 140965 h 175251"/>
                  <a:gd name="connsiteX21" fmla="*/ 14577 w 134576"/>
                  <a:gd name="connsiteY21" fmla="*/ 149321 h 175251"/>
                  <a:gd name="connsiteX22" fmla="*/ 17317 w 134576"/>
                  <a:gd name="connsiteY22" fmla="*/ 132747 h 175251"/>
                  <a:gd name="connsiteX23" fmla="*/ 14029 w 134576"/>
                  <a:gd name="connsiteY23" fmla="*/ 149321 h 175251"/>
                  <a:gd name="connsiteX24" fmla="*/ 37316 w 134576"/>
                  <a:gd name="connsiteY24" fmla="*/ 70422 h 175251"/>
                  <a:gd name="connsiteX25" fmla="*/ 68820 w 134576"/>
                  <a:gd name="connsiteY25" fmla="*/ 14262 h 175251"/>
                  <a:gd name="connsiteX26" fmla="*/ 74300 w 134576"/>
                  <a:gd name="connsiteY26" fmla="*/ 27959 h 175251"/>
                  <a:gd name="connsiteX27" fmla="*/ 50465 w 134576"/>
                  <a:gd name="connsiteY27" fmla="*/ 82750 h 175251"/>
                  <a:gd name="connsiteX28" fmla="*/ 36083 w 134576"/>
                  <a:gd name="connsiteY28" fmla="*/ 88914 h 175251"/>
                  <a:gd name="connsiteX29" fmla="*/ 36768 w 134576"/>
                  <a:gd name="connsiteY29" fmla="*/ 70422 h 17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34576" h="175251">
                    <a:moveTo>
                      <a:pt x="122926" y="140965"/>
                    </a:moveTo>
                    <a:cubicBezTo>
                      <a:pt x="109845" y="153403"/>
                      <a:pt x="90175" y="155855"/>
                      <a:pt x="74436" y="146992"/>
                    </a:cubicBezTo>
                    <a:cubicBezTo>
                      <a:pt x="57767" y="136924"/>
                      <a:pt x="44795" y="121747"/>
                      <a:pt x="37453" y="103708"/>
                    </a:cubicBezTo>
                    <a:lnTo>
                      <a:pt x="56082" y="95763"/>
                    </a:lnTo>
                    <a:cubicBezTo>
                      <a:pt x="77450" y="86585"/>
                      <a:pt x="89367" y="49739"/>
                      <a:pt x="88408" y="27274"/>
                    </a:cubicBezTo>
                    <a:cubicBezTo>
                      <a:pt x="87723" y="8235"/>
                      <a:pt x="78546" y="2345"/>
                      <a:pt x="73204" y="564"/>
                    </a:cubicBezTo>
                    <a:cubicBezTo>
                      <a:pt x="63478" y="-2587"/>
                      <a:pt x="53205" y="6454"/>
                      <a:pt x="40329" y="30151"/>
                    </a:cubicBezTo>
                    <a:lnTo>
                      <a:pt x="38686" y="33027"/>
                    </a:lnTo>
                    <a:lnTo>
                      <a:pt x="38686" y="21658"/>
                    </a:lnTo>
                    <a:cubicBezTo>
                      <a:pt x="38617" y="17782"/>
                      <a:pt x="35576" y="14618"/>
                      <a:pt x="31700" y="14398"/>
                    </a:cubicBezTo>
                    <a:cubicBezTo>
                      <a:pt x="27919" y="14165"/>
                      <a:pt x="24673" y="17042"/>
                      <a:pt x="24454" y="20823"/>
                    </a:cubicBezTo>
                    <a:cubicBezTo>
                      <a:pt x="24440" y="21014"/>
                      <a:pt x="24440" y="21192"/>
                      <a:pt x="24440" y="21384"/>
                    </a:cubicBezTo>
                    <a:cubicBezTo>
                      <a:pt x="24440" y="36726"/>
                      <a:pt x="23481" y="52615"/>
                      <a:pt x="22522" y="67956"/>
                    </a:cubicBezTo>
                    <a:cubicBezTo>
                      <a:pt x="6222" y="109050"/>
                      <a:pt x="-8572" y="161238"/>
                      <a:pt x="5811" y="172744"/>
                    </a:cubicBezTo>
                    <a:cubicBezTo>
                      <a:pt x="7633" y="174319"/>
                      <a:pt x="9975" y="175196"/>
                      <a:pt x="12386" y="175210"/>
                    </a:cubicBezTo>
                    <a:cubicBezTo>
                      <a:pt x="13810" y="175223"/>
                      <a:pt x="15221" y="174894"/>
                      <a:pt x="16495" y="174251"/>
                    </a:cubicBezTo>
                    <a:cubicBezTo>
                      <a:pt x="23892" y="170826"/>
                      <a:pt x="28823" y="151512"/>
                      <a:pt x="32248" y="125076"/>
                    </a:cubicBezTo>
                    <a:cubicBezTo>
                      <a:pt x="40795" y="139239"/>
                      <a:pt x="52821" y="150978"/>
                      <a:pt x="67177" y="159183"/>
                    </a:cubicBezTo>
                    <a:cubicBezTo>
                      <a:pt x="88354" y="171292"/>
                      <a:pt x="114995" y="167950"/>
                      <a:pt x="132515" y="150964"/>
                    </a:cubicBezTo>
                    <a:cubicBezTo>
                      <a:pt x="135240" y="148198"/>
                      <a:pt x="135240" y="143732"/>
                      <a:pt x="132515" y="140965"/>
                    </a:cubicBezTo>
                    <a:cubicBezTo>
                      <a:pt x="129816" y="138431"/>
                      <a:pt x="125611" y="138431"/>
                      <a:pt x="122926" y="140965"/>
                    </a:cubicBezTo>
                    <a:close/>
                    <a:moveTo>
                      <a:pt x="14577" y="149321"/>
                    </a:moveTo>
                    <a:cubicBezTo>
                      <a:pt x="15180" y="143746"/>
                      <a:pt x="16098" y="138212"/>
                      <a:pt x="17317" y="132747"/>
                    </a:cubicBezTo>
                    <a:cubicBezTo>
                      <a:pt x="15947" y="139185"/>
                      <a:pt x="14988" y="144801"/>
                      <a:pt x="14029" y="149321"/>
                    </a:cubicBezTo>
                    <a:close/>
                    <a:moveTo>
                      <a:pt x="37316" y="70422"/>
                    </a:moveTo>
                    <a:cubicBezTo>
                      <a:pt x="51013" y="35630"/>
                      <a:pt x="64711" y="15631"/>
                      <a:pt x="68820" y="14262"/>
                    </a:cubicBezTo>
                    <a:cubicBezTo>
                      <a:pt x="71834" y="15220"/>
                      <a:pt x="73889" y="20425"/>
                      <a:pt x="74300" y="27959"/>
                    </a:cubicBezTo>
                    <a:cubicBezTo>
                      <a:pt x="75122" y="47547"/>
                      <a:pt x="64300" y="76586"/>
                      <a:pt x="50465" y="82750"/>
                    </a:cubicBezTo>
                    <a:lnTo>
                      <a:pt x="36083" y="88914"/>
                    </a:lnTo>
                    <a:cubicBezTo>
                      <a:pt x="36083" y="82202"/>
                      <a:pt x="36357" y="76723"/>
                      <a:pt x="36768" y="704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</p:grp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5759F924-4E26-4222-B660-355ED4024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5000" y="158750"/>
            <a:ext cx="6540500" cy="6540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B609F8B-20A2-4EBD-A99A-3567375AE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0" y="4932210"/>
            <a:ext cx="2676376" cy="1182727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590" name="Group 589">
            <a:extLst>
              <a:ext uri="{FF2B5EF4-FFF2-40B4-BE49-F238E27FC236}">
                <a16:creationId xmlns:a16="http://schemas.microsoft.com/office/drawing/2014/main" id="{319052E3-35B3-4C9C-98F0-3A63FDF08C22}"/>
              </a:ext>
            </a:extLst>
          </p:cNvPr>
          <p:cNvGrpSpPr/>
          <p:nvPr/>
        </p:nvGrpSpPr>
        <p:grpSpPr>
          <a:xfrm>
            <a:off x="11070908" y="6021867"/>
            <a:ext cx="985322" cy="691484"/>
            <a:chOff x="10939803" y="5962286"/>
            <a:chExt cx="985322" cy="691484"/>
          </a:xfrm>
        </p:grpSpPr>
        <p:pic>
          <p:nvPicPr>
            <p:cNvPr id="591" name="Picture 590">
              <a:extLst>
                <a:ext uri="{FF2B5EF4-FFF2-40B4-BE49-F238E27FC236}">
                  <a16:creationId xmlns:a16="http://schemas.microsoft.com/office/drawing/2014/main" id="{05F4589D-ADB9-4233-A5F6-79BE66BF9A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592" name="Rectangle 591">
              <a:extLst>
                <a:ext uri="{FF2B5EF4-FFF2-40B4-BE49-F238E27FC236}">
                  <a16:creationId xmlns:a16="http://schemas.microsoft.com/office/drawing/2014/main" id="{8036D5A1-DC07-4367-9C44-DD611081E7E4}"/>
                </a:ext>
              </a:extLst>
            </p:cNvPr>
            <p:cNvSpPr/>
            <p:nvPr/>
          </p:nvSpPr>
          <p:spPr>
            <a:xfrm>
              <a:off x="11269176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82827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81FB080-CCB5-4EF0-8F5C-83B7CF19A6D7}"/>
              </a:ext>
            </a:extLst>
          </p:cNvPr>
          <p:cNvGrpSpPr/>
          <p:nvPr/>
        </p:nvGrpSpPr>
        <p:grpSpPr>
          <a:xfrm>
            <a:off x="-1066455" y="-754220"/>
            <a:ext cx="14564765" cy="8366439"/>
            <a:chOff x="-244820" y="-1101055"/>
            <a:chExt cx="14564765" cy="8366439"/>
          </a:xfrm>
        </p:grpSpPr>
        <p:grpSp>
          <p:nvGrpSpPr>
            <p:cNvPr id="6" name="Graphic 2">
              <a:extLst>
                <a:ext uri="{FF2B5EF4-FFF2-40B4-BE49-F238E27FC236}">
                  <a16:creationId xmlns:a16="http://schemas.microsoft.com/office/drawing/2014/main" id="{261A4B30-E946-4BC7-A0EF-4DF2489349B4}"/>
                </a:ext>
              </a:extLst>
            </p:cNvPr>
            <p:cNvGrpSpPr/>
            <p:nvPr/>
          </p:nvGrpSpPr>
          <p:grpSpPr>
            <a:xfrm>
              <a:off x="-244820" y="-1101055"/>
              <a:ext cx="10701255" cy="7672769"/>
              <a:chOff x="6271890" y="2059510"/>
              <a:chExt cx="6410570" cy="4596360"/>
            </a:xfr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4384C712-3708-4FDD-96FD-36F35D6C6B97}"/>
                  </a:ext>
                </a:extLst>
              </p:cNvPr>
              <p:cNvSpPr/>
              <p:nvPr/>
            </p:nvSpPr>
            <p:spPr>
              <a:xfrm>
                <a:off x="11606727" y="4117030"/>
                <a:ext cx="67135" cy="84305"/>
              </a:xfrm>
              <a:custGeom>
                <a:avLst/>
                <a:gdLst>
                  <a:gd name="connsiteX0" fmla="*/ 45195 w 67135"/>
                  <a:gd name="connsiteY0" fmla="*/ 981 h 84305"/>
                  <a:gd name="connsiteX1" fmla="*/ 2184 w 67135"/>
                  <a:gd name="connsiteY1" fmla="*/ 33171 h 84305"/>
                  <a:gd name="connsiteX2" fmla="*/ 21772 w 67135"/>
                  <a:gd name="connsiteY2" fmla="*/ 83304 h 84305"/>
                  <a:gd name="connsiteX3" fmla="*/ 28894 w 67135"/>
                  <a:gd name="connsiteY3" fmla="*/ 84263 h 84305"/>
                  <a:gd name="connsiteX4" fmla="*/ 48345 w 67135"/>
                  <a:gd name="connsiteY4" fmla="*/ 76866 h 84305"/>
                  <a:gd name="connsiteX5" fmla="*/ 64919 w 67135"/>
                  <a:gd name="connsiteY5" fmla="*/ 50978 h 84305"/>
                  <a:gd name="connsiteX6" fmla="*/ 45195 w 67135"/>
                  <a:gd name="connsiteY6" fmla="*/ 981 h 84305"/>
                  <a:gd name="connsiteX7" fmla="*/ 51222 w 67135"/>
                  <a:gd name="connsiteY7" fmla="*/ 47142 h 84305"/>
                  <a:gd name="connsiteX8" fmla="*/ 39579 w 67135"/>
                  <a:gd name="connsiteY8" fmla="*/ 65771 h 84305"/>
                  <a:gd name="connsiteX9" fmla="*/ 25881 w 67135"/>
                  <a:gd name="connsiteY9" fmla="*/ 69607 h 84305"/>
                  <a:gd name="connsiteX10" fmla="*/ 16018 w 67135"/>
                  <a:gd name="connsiteY10" fmla="*/ 37143 h 84305"/>
                  <a:gd name="connsiteX11" fmla="*/ 38346 w 67135"/>
                  <a:gd name="connsiteY11" fmla="*/ 14131 h 84305"/>
                  <a:gd name="connsiteX12" fmla="*/ 41496 w 67135"/>
                  <a:gd name="connsiteY12" fmla="*/ 14131 h 84305"/>
                  <a:gd name="connsiteX13" fmla="*/ 51222 w 67135"/>
                  <a:gd name="connsiteY13" fmla="*/ 47142 h 8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5" h="84305">
                    <a:moveTo>
                      <a:pt x="45195" y="981"/>
                    </a:moveTo>
                    <a:cubicBezTo>
                      <a:pt x="27662" y="-4087"/>
                      <a:pt x="8759" y="10159"/>
                      <a:pt x="2184" y="33171"/>
                    </a:cubicBezTo>
                    <a:cubicBezTo>
                      <a:pt x="-4391" y="56183"/>
                      <a:pt x="4238" y="78236"/>
                      <a:pt x="21772" y="83304"/>
                    </a:cubicBezTo>
                    <a:cubicBezTo>
                      <a:pt x="24086" y="83962"/>
                      <a:pt x="26484" y="84277"/>
                      <a:pt x="28894" y="84263"/>
                    </a:cubicBezTo>
                    <a:cubicBezTo>
                      <a:pt x="36045" y="84154"/>
                      <a:pt x="42921" y="81537"/>
                      <a:pt x="48345" y="76866"/>
                    </a:cubicBezTo>
                    <a:cubicBezTo>
                      <a:pt x="56440" y="70182"/>
                      <a:pt x="62248" y="61128"/>
                      <a:pt x="64919" y="50978"/>
                    </a:cubicBezTo>
                    <a:cubicBezTo>
                      <a:pt x="71494" y="27966"/>
                      <a:pt x="62865" y="5912"/>
                      <a:pt x="45195" y="981"/>
                    </a:cubicBezTo>
                    <a:close/>
                    <a:moveTo>
                      <a:pt x="51222" y="47142"/>
                    </a:moveTo>
                    <a:cubicBezTo>
                      <a:pt x="49290" y="54375"/>
                      <a:pt x="45236" y="60868"/>
                      <a:pt x="39579" y="65771"/>
                    </a:cubicBezTo>
                    <a:cubicBezTo>
                      <a:pt x="35866" y="69114"/>
                      <a:pt x="30798" y="70538"/>
                      <a:pt x="25881" y="69607"/>
                    </a:cubicBezTo>
                    <a:cubicBezTo>
                      <a:pt x="16292" y="66867"/>
                      <a:pt x="12183" y="51937"/>
                      <a:pt x="16018" y="37143"/>
                    </a:cubicBezTo>
                    <a:cubicBezTo>
                      <a:pt x="19854" y="22350"/>
                      <a:pt x="29716" y="14131"/>
                      <a:pt x="38346" y="14131"/>
                    </a:cubicBezTo>
                    <a:lnTo>
                      <a:pt x="41496" y="14131"/>
                    </a:lnTo>
                    <a:cubicBezTo>
                      <a:pt x="50947" y="17555"/>
                      <a:pt x="55468" y="32212"/>
                      <a:pt x="51222" y="47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31D0F567-6953-4FC3-BF19-5B8A1F4B2F97}"/>
                  </a:ext>
                </a:extLst>
              </p:cNvPr>
              <p:cNvSpPr/>
              <p:nvPr/>
            </p:nvSpPr>
            <p:spPr>
              <a:xfrm>
                <a:off x="11708236" y="4077645"/>
                <a:ext cx="23834" cy="32189"/>
              </a:xfrm>
              <a:custGeom>
                <a:avLst/>
                <a:gdLst>
                  <a:gd name="connsiteX0" fmla="*/ 11900 w 23834"/>
                  <a:gd name="connsiteY0" fmla="*/ 32148 h 32189"/>
                  <a:gd name="connsiteX1" fmla="*/ 23817 w 23834"/>
                  <a:gd name="connsiteY1" fmla="*/ 15985 h 32189"/>
                  <a:gd name="connsiteX2" fmla="*/ 11900 w 23834"/>
                  <a:gd name="connsiteY2" fmla="*/ -42 h 32189"/>
                  <a:gd name="connsiteX3" fmla="*/ -17 w 23834"/>
                  <a:gd name="connsiteY3" fmla="*/ 15985 h 32189"/>
                  <a:gd name="connsiteX4" fmla="*/ 11900 w 23834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4" h="32189">
                    <a:moveTo>
                      <a:pt x="11900" y="32148"/>
                    </a:moveTo>
                    <a:cubicBezTo>
                      <a:pt x="18475" y="32148"/>
                      <a:pt x="23817" y="25025"/>
                      <a:pt x="23817" y="15985"/>
                    </a:cubicBezTo>
                    <a:cubicBezTo>
                      <a:pt x="23817" y="6944"/>
                      <a:pt x="18475" y="-42"/>
                      <a:pt x="11900" y="-42"/>
                    </a:cubicBezTo>
                    <a:cubicBezTo>
                      <a:pt x="5325" y="-42"/>
                      <a:pt x="-17" y="7081"/>
                      <a:pt x="-17" y="15985"/>
                    </a:cubicBezTo>
                    <a:cubicBezTo>
                      <a:pt x="-17" y="24888"/>
                      <a:pt x="5325" y="32148"/>
                      <a:pt x="11900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0933359A-FAE9-4A67-B619-B0A5087A8B6A}"/>
                  </a:ext>
                </a:extLst>
              </p:cNvPr>
              <p:cNvSpPr/>
              <p:nvPr/>
            </p:nvSpPr>
            <p:spPr>
              <a:xfrm>
                <a:off x="11710702" y="4120108"/>
                <a:ext cx="23696" cy="32326"/>
              </a:xfrm>
              <a:custGeom>
                <a:avLst/>
                <a:gdLst>
                  <a:gd name="connsiteX0" fmla="*/ 11763 w 23696"/>
                  <a:gd name="connsiteY0" fmla="*/ -42 h 32326"/>
                  <a:gd name="connsiteX1" fmla="*/ -17 w 23696"/>
                  <a:gd name="connsiteY1" fmla="*/ 16122 h 32326"/>
                  <a:gd name="connsiteX2" fmla="*/ 11763 w 23696"/>
                  <a:gd name="connsiteY2" fmla="*/ 32285 h 32326"/>
                  <a:gd name="connsiteX3" fmla="*/ 23680 w 23696"/>
                  <a:gd name="connsiteY3" fmla="*/ 16122 h 32326"/>
                  <a:gd name="connsiteX4" fmla="*/ 11763 w 23696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6" h="32326">
                    <a:moveTo>
                      <a:pt x="11763" y="-42"/>
                    </a:moveTo>
                    <a:cubicBezTo>
                      <a:pt x="5188" y="-42"/>
                      <a:pt x="-17" y="7218"/>
                      <a:pt x="-17" y="16122"/>
                    </a:cubicBezTo>
                    <a:cubicBezTo>
                      <a:pt x="-17" y="25025"/>
                      <a:pt x="5188" y="32285"/>
                      <a:pt x="11763" y="32285"/>
                    </a:cubicBezTo>
                    <a:cubicBezTo>
                      <a:pt x="18338" y="32285"/>
                      <a:pt x="23680" y="25025"/>
                      <a:pt x="23680" y="16122"/>
                    </a:cubicBezTo>
                    <a:cubicBezTo>
                      <a:pt x="23680" y="7218"/>
                      <a:pt x="17653" y="-42"/>
                      <a:pt x="1176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EEA427C1-40F4-40BB-9CBF-0F017BDF0947}"/>
                  </a:ext>
                </a:extLst>
              </p:cNvPr>
              <p:cNvSpPr/>
              <p:nvPr/>
            </p:nvSpPr>
            <p:spPr>
              <a:xfrm>
                <a:off x="11786228" y="3976967"/>
                <a:ext cx="79669" cy="295733"/>
              </a:xfrm>
              <a:custGeom>
                <a:avLst/>
                <a:gdLst>
                  <a:gd name="connsiteX0" fmla="*/ 79652 w 79669"/>
                  <a:gd name="connsiteY0" fmla="*/ 10780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780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054"/>
                      <a:pt x="-56777" y="112827"/>
                      <a:pt x="31162" y="295692"/>
                    </a:cubicBezTo>
                    <a:lnTo>
                      <a:pt x="44038" y="289528"/>
                    </a:lnTo>
                    <a:cubicBezTo>
                      <a:pt x="-39244" y="116526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6A6A2F74-EA91-448D-8930-C2B00051ECFC}"/>
                  </a:ext>
                </a:extLst>
              </p:cNvPr>
              <p:cNvSpPr/>
              <p:nvPr/>
            </p:nvSpPr>
            <p:spPr>
              <a:xfrm>
                <a:off x="12234776" y="3974912"/>
                <a:ext cx="57363" cy="297103"/>
              </a:xfrm>
              <a:custGeom>
                <a:avLst/>
                <a:gdLst>
                  <a:gd name="connsiteX0" fmla="*/ -17 w 57363"/>
                  <a:gd name="connsiteY0" fmla="*/ 8999 h 297103"/>
                  <a:gd name="connsiteX1" fmla="*/ -17 w 57363"/>
                  <a:gd name="connsiteY1" fmla="*/ 289802 h 297103"/>
                  <a:gd name="connsiteX2" fmla="*/ 12174 w 57363"/>
                  <a:gd name="connsiteY2" fmla="*/ 297062 h 297103"/>
                  <a:gd name="connsiteX3" fmla="*/ 12174 w 57363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3" h="297103">
                    <a:moveTo>
                      <a:pt x="-17" y="8999"/>
                    </a:moveTo>
                    <a:cubicBezTo>
                      <a:pt x="942" y="10095"/>
                      <a:pt x="95867" y="129265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562DEDB1-96B3-4884-BD60-0B3D16848DDE}"/>
                  </a:ext>
                </a:extLst>
              </p:cNvPr>
              <p:cNvSpPr/>
              <p:nvPr/>
            </p:nvSpPr>
            <p:spPr>
              <a:xfrm>
                <a:off x="11816421" y="4060979"/>
                <a:ext cx="129744" cy="116258"/>
              </a:xfrm>
              <a:custGeom>
                <a:avLst/>
                <a:gdLst>
                  <a:gd name="connsiteX0" fmla="*/ 86443 w 129744"/>
                  <a:gd name="connsiteY0" fmla="*/ 46211 h 116258"/>
                  <a:gd name="connsiteX1" fmla="*/ 98634 w 129744"/>
                  <a:gd name="connsiteY1" fmla="*/ 22377 h 116258"/>
                  <a:gd name="connsiteX2" fmla="*/ 103291 w 129744"/>
                  <a:gd name="connsiteY2" fmla="*/ 15802 h 116258"/>
                  <a:gd name="connsiteX3" fmla="*/ 116030 w 129744"/>
                  <a:gd name="connsiteY3" fmla="*/ 53882 h 116258"/>
                  <a:gd name="connsiteX4" fmla="*/ 129728 w 129744"/>
                  <a:gd name="connsiteY4" fmla="*/ 51827 h 116258"/>
                  <a:gd name="connsiteX5" fmla="*/ 105757 w 129744"/>
                  <a:gd name="connsiteY5" fmla="*/ 1693 h 116258"/>
                  <a:gd name="connsiteX6" fmla="*/ 85895 w 129744"/>
                  <a:gd name="connsiteY6" fmla="*/ 15391 h 116258"/>
                  <a:gd name="connsiteX7" fmla="*/ 84115 w 129744"/>
                  <a:gd name="connsiteY7" fmla="*/ 18815 h 116258"/>
                  <a:gd name="connsiteX8" fmla="*/ 74800 w 129744"/>
                  <a:gd name="connsiteY8" fmla="*/ 5118 h 116258"/>
                  <a:gd name="connsiteX9" fmla="*/ 55076 w 129744"/>
                  <a:gd name="connsiteY9" fmla="*/ 1008 h 116258"/>
                  <a:gd name="connsiteX10" fmla="*/ 26173 w 129744"/>
                  <a:gd name="connsiteY10" fmla="*/ 49909 h 116258"/>
                  <a:gd name="connsiteX11" fmla="*/ 39871 w 129744"/>
                  <a:gd name="connsiteY11" fmla="*/ 53060 h 116258"/>
                  <a:gd name="connsiteX12" fmla="*/ 59733 w 129744"/>
                  <a:gd name="connsiteY12" fmla="*/ 14432 h 116258"/>
                  <a:gd name="connsiteX13" fmla="*/ 65897 w 129744"/>
                  <a:gd name="connsiteY13" fmla="*/ 16213 h 116258"/>
                  <a:gd name="connsiteX14" fmla="*/ 72335 w 129744"/>
                  <a:gd name="connsiteY14" fmla="*/ 41280 h 116258"/>
                  <a:gd name="connsiteX15" fmla="*/ 70417 w 129744"/>
                  <a:gd name="connsiteY15" fmla="*/ 46211 h 116258"/>
                  <a:gd name="connsiteX16" fmla="*/ 29324 w 129744"/>
                  <a:gd name="connsiteY16" fmla="*/ 100043 h 116258"/>
                  <a:gd name="connsiteX17" fmla="*/ 15626 w 129744"/>
                  <a:gd name="connsiteY17" fmla="*/ 92783 h 116258"/>
                  <a:gd name="connsiteX18" fmla="*/ 14804 w 129744"/>
                  <a:gd name="connsiteY18" fmla="*/ 85660 h 116258"/>
                  <a:gd name="connsiteX19" fmla="*/ 1107 w 129744"/>
                  <a:gd name="connsiteY19" fmla="*/ 80866 h 116258"/>
                  <a:gd name="connsiteX20" fmla="*/ 2887 w 129744"/>
                  <a:gd name="connsiteY20" fmla="*/ 99632 h 116258"/>
                  <a:gd name="connsiteX21" fmla="*/ 26858 w 129744"/>
                  <a:gd name="connsiteY21" fmla="*/ 113330 h 116258"/>
                  <a:gd name="connsiteX22" fmla="*/ 31653 w 129744"/>
                  <a:gd name="connsiteY22" fmla="*/ 113330 h 116258"/>
                  <a:gd name="connsiteX23" fmla="*/ 67266 w 129744"/>
                  <a:gd name="connsiteY23" fmla="*/ 83880 h 116258"/>
                  <a:gd name="connsiteX24" fmla="*/ 72882 w 129744"/>
                  <a:gd name="connsiteY24" fmla="*/ 109494 h 116258"/>
                  <a:gd name="connsiteX25" fmla="*/ 91648 w 129744"/>
                  <a:gd name="connsiteY25" fmla="*/ 116206 h 116258"/>
                  <a:gd name="connsiteX26" fmla="*/ 100415 w 129744"/>
                  <a:gd name="connsiteY26" fmla="*/ 115110 h 116258"/>
                  <a:gd name="connsiteX27" fmla="*/ 127810 w 129744"/>
                  <a:gd name="connsiteY27" fmla="*/ 94975 h 116258"/>
                  <a:gd name="connsiteX28" fmla="*/ 114797 w 129744"/>
                  <a:gd name="connsiteY28" fmla="*/ 89496 h 116258"/>
                  <a:gd name="connsiteX29" fmla="*/ 96853 w 129744"/>
                  <a:gd name="connsiteY29" fmla="*/ 101276 h 116258"/>
                  <a:gd name="connsiteX30" fmla="*/ 81786 w 129744"/>
                  <a:gd name="connsiteY30" fmla="*/ 98810 h 116258"/>
                  <a:gd name="connsiteX31" fmla="*/ 83293 w 129744"/>
                  <a:gd name="connsiteY31" fmla="*/ 68949 h 116258"/>
                  <a:gd name="connsiteX32" fmla="*/ 86443 w 129744"/>
                  <a:gd name="connsiteY32" fmla="*/ 46211 h 116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744" h="116258">
                    <a:moveTo>
                      <a:pt x="86443" y="46211"/>
                    </a:moveTo>
                    <a:cubicBezTo>
                      <a:pt x="90415" y="37855"/>
                      <a:pt x="94525" y="29500"/>
                      <a:pt x="98634" y="22377"/>
                    </a:cubicBezTo>
                    <a:cubicBezTo>
                      <a:pt x="99949" y="20021"/>
                      <a:pt x="101511" y="17816"/>
                      <a:pt x="103291" y="15802"/>
                    </a:cubicBezTo>
                    <a:cubicBezTo>
                      <a:pt x="110688" y="27212"/>
                      <a:pt x="115072" y="40321"/>
                      <a:pt x="116030" y="53882"/>
                    </a:cubicBezTo>
                    <a:lnTo>
                      <a:pt x="129728" y="51827"/>
                    </a:lnTo>
                    <a:cubicBezTo>
                      <a:pt x="127673" y="38129"/>
                      <a:pt x="121235" y="4707"/>
                      <a:pt x="105757" y="1693"/>
                    </a:cubicBezTo>
                    <a:cubicBezTo>
                      <a:pt x="98497" y="461"/>
                      <a:pt x="92059" y="4981"/>
                      <a:pt x="85895" y="15391"/>
                    </a:cubicBezTo>
                    <a:lnTo>
                      <a:pt x="84115" y="18815"/>
                    </a:lnTo>
                    <a:cubicBezTo>
                      <a:pt x="82498" y="13391"/>
                      <a:pt x="79238" y="8611"/>
                      <a:pt x="74800" y="5118"/>
                    </a:cubicBezTo>
                    <a:cubicBezTo>
                      <a:pt x="69458" y="269"/>
                      <a:pt x="61911" y="-1306"/>
                      <a:pt x="55076" y="1008"/>
                    </a:cubicBezTo>
                    <a:cubicBezTo>
                      <a:pt x="36721" y="7446"/>
                      <a:pt x="27680" y="42786"/>
                      <a:pt x="26173" y="49909"/>
                    </a:cubicBezTo>
                    <a:lnTo>
                      <a:pt x="39871" y="53060"/>
                    </a:lnTo>
                    <a:cubicBezTo>
                      <a:pt x="43022" y="39362"/>
                      <a:pt x="51514" y="17309"/>
                      <a:pt x="59733" y="14432"/>
                    </a:cubicBezTo>
                    <a:cubicBezTo>
                      <a:pt x="60555" y="14432"/>
                      <a:pt x="62335" y="13473"/>
                      <a:pt x="65897" y="16213"/>
                    </a:cubicBezTo>
                    <a:cubicBezTo>
                      <a:pt x="71773" y="23130"/>
                      <a:pt x="74157" y="32376"/>
                      <a:pt x="72335" y="41280"/>
                    </a:cubicBezTo>
                    <a:lnTo>
                      <a:pt x="70417" y="46211"/>
                    </a:lnTo>
                    <a:cubicBezTo>
                      <a:pt x="57815" y="72784"/>
                      <a:pt x="43022" y="102919"/>
                      <a:pt x="29324" y="100043"/>
                    </a:cubicBezTo>
                    <a:cubicBezTo>
                      <a:pt x="23982" y="99509"/>
                      <a:pt x="19064" y="96892"/>
                      <a:pt x="15626" y="92783"/>
                    </a:cubicBezTo>
                    <a:cubicBezTo>
                      <a:pt x="14407" y="90619"/>
                      <a:pt x="14120" y="88044"/>
                      <a:pt x="14804" y="85660"/>
                    </a:cubicBezTo>
                    <a:lnTo>
                      <a:pt x="1107" y="80866"/>
                    </a:lnTo>
                    <a:cubicBezTo>
                      <a:pt x="-866" y="87099"/>
                      <a:pt x="-222" y="93879"/>
                      <a:pt x="2887" y="99632"/>
                    </a:cubicBezTo>
                    <a:cubicBezTo>
                      <a:pt x="8462" y="107508"/>
                      <a:pt x="17243" y="112521"/>
                      <a:pt x="26858" y="113330"/>
                    </a:cubicBezTo>
                    <a:cubicBezTo>
                      <a:pt x="28447" y="113453"/>
                      <a:pt x="30063" y="113453"/>
                      <a:pt x="31653" y="113330"/>
                    </a:cubicBezTo>
                    <a:cubicBezTo>
                      <a:pt x="46035" y="113330"/>
                      <a:pt x="57267" y="100728"/>
                      <a:pt x="67266" y="83880"/>
                    </a:cubicBezTo>
                    <a:cubicBezTo>
                      <a:pt x="64938" y="92824"/>
                      <a:pt x="67020" y="102344"/>
                      <a:pt x="72882" y="109494"/>
                    </a:cubicBezTo>
                    <a:cubicBezTo>
                      <a:pt x="78074" y="114014"/>
                      <a:pt x="84772" y="116398"/>
                      <a:pt x="91648" y="116206"/>
                    </a:cubicBezTo>
                    <a:cubicBezTo>
                      <a:pt x="94607" y="116165"/>
                      <a:pt x="97539" y="115809"/>
                      <a:pt x="100415" y="115110"/>
                    </a:cubicBezTo>
                    <a:cubicBezTo>
                      <a:pt x="112085" y="112795"/>
                      <a:pt x="122112" y="105412"/>
                      <a:pt x="127810" y="94975"/>
                    </a:cubicBezTo>
                    <a:lnTo>
                      <a:pt x="114797" y="89496"/>
                    </a:lnTo>
                    <a:cubicBezTo>
                      <a:pt x="110661" y="95701"/>
                      <a:pt x="104182" y="99947"/>
                      <a:pt x="96853" y="101276"/>
                    </a:cubicBezTo>
                    <a:cubicBezTo>
                      <a:pt x="91717" y="102837"/>
                      <a:pt x="86155" y="101933"/>
                      <a:pt x="81786" y="98810"/>
                    </a:cubicBezTo>
                    <a:cubicBezTo>
                      <a:pt x="78909" y="96207"/>
                      <a:pt x="81786" y="78537"/>
                      <a:pt x="83293" y="68949"/>
                    </a:cubicBezTo>
                    <a:cubicBezTo>
                      <a:pt x="84799" y="59361"/>
                      <a:pt x="85895" y="53745"/>
                      <a:pt x="86443" y="46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01D38E94-99CB-4111-AB03-E78FD5597726}"/>
                  </a:ext>
                </a:extLst>
              </p:cNvPr>
              <p:cNvSpPr/>
              <p:nvPr/>
            </p:nvSpPr>
            <p:spPr>
              <a:xfrm>
                <a:off x="11952381" y="4149147"/>
                <a:ext cx="58549" cy="68094"/>
              </a:xfrm>
              <a:custGeom>
                <a:avLst/>
                <a:gdLst>
                  <a:gd name="connsiteX0" fmla="*/ 51298 w 58549"/>
                  <a:gd name="connsiteY0" fmla="*/ 8588 h 68094"/>
                  <a:gd name="connsiteX1" fmla="*/ 40751 w 58549"/>
                  <a:gd name="connsiteY1" fmla="*/ 12697 h 68094"/>
                  <a:gd name="connsiteX2" fmla="*/ 23492 w 58549"/>
                  <a:gd name="connsiteY2" fmla="*/ 30367 h 68094"/>
                  <a:gd name="connsiteX3" fmla="*/ 20205 w 58549"/>
                  <a:gd name="connsiteY3" fmla="*/ 33381 h 68094"/>
                  <a:gd name="connsiteX4" fmla="*/ 14314 w 58549"/>
                  <a:gd name="connsiteY4" fmla="*/ -42 h 68094"/>
                  <a:gd name="connsiteX5" fmla="*/ 617 w 58549"/>
                  <a:gd name="connsiteY5" fmla="*/ 3109 h 68094"/>
                  <a:gd name="connsiteX6" fmla="*/ 7054 w 58549"/>
                  <a:gd name="connsiteY6" fmla="*/ 46805 h 68094"/>
                  <a:gd name="connsiteX7" fmla="*/ 617 w 58549"/>
                  <a:gd name="connsiteY7" fmla="*/ 62694 h 68094"/>
                  <a:gd name="connsiteX8" fmla="*/ 9246 w 58549"/>
                  <a:gd name="connsiteY8" fmla="*/ 68036 h 68094"/>
                  <a:gd name="connsiteX9" fmla="*/ 17465 w 58549"/>
                  <a:gd name="connsiteY9" fmla="*/ 64064 h 68094"/>
                  <a:gd name="connsiteX10" fmla="*/ 20889 w 58549"/>
                  <a:gd name="connsiteY10" fmla="*/ 52832 h 68094"/>
                  <a:gd name="connsiteX11" fmla="*/ 33354 w 58549"/>
                  <a:gd name="connsiteY11" fmla="*/ 40641 h 68094"/>
                  <a:gd name="connsiteX12" fmla="*/ 44449 w 58549"/>
                  <a:gd name="connsiteY12" fmla="*/ 29956 h 68094"/>
                  <a:gd name="connsiteX13" fmla="*/ 42943 w 58549"/>
                  <a:gd name="connsiteY13" fmla="*/ 63790 h 68094"/>
                  <a:gd name="connsiteX14" fmla="*/ 56641 w 58549"/>
                  <a:gd name="connsiteY14" fmla="*/ 65023 h 68094"/>
                  <a:gd name="connsiteX15" fmla="*/ 51298 w 58549"/>
                  <a:gd name="connsiteY15" fmla="*/ 8588 h 6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549" h="68094">
                    <a:moveTo>
                      <a:pt x="51298" y="8588"/>
                    </a:moveTo>
                    <a:cubicBezTo>
                      <a:pt x="47257" y="7205"/>
                      <a:pt x="42792" y="8930"/>
                      <a:pt x="40751" y="12697"/>
                    </a:cubicBezTo>
                    <a:cubicBezTo>
                      <a:pt x="35382" y="18957"/>
                      <a:pt x="29615" y="24847"/>
                      <a:pt x="23492" y="30367"/>
                    </a:cubicBezTo>
                    <a:lnTo>
                      <a:pt x="20205" y="33381"/>
                    </a:lnTo>
                    <a:cubicBezTo>
                      <a:pt x="18917" y="22135"/>
                      <a:pt x="16958" y="10971"/>
                      <a:pt x="14314" y="-42"/>
                    </a:cubicBezTo>
                    <a:lnTo>
                      <a:pt x="617" y="3109"/>
                    </a:lnTo>
                    <a:cubicBezTo>
                      <a:pt x="4069" y="17451"/>
                      <a:pt x="6219" y="32080"/>
                      <a:pt x="7054" y="46805"/>
                    </a:cubicBezTo>
                    <a:cubicBezTo>
                      <a:pt x="754" y="53927"/>
                      <a:pt x="-1164" y="58174"/>
                      <a:pt x="617" y="62694"/>
                    </a:cubicBezTo>
                    <a:cubicBezTo>
                      <a:pt x="2069" y="66132"/>
                      <a:pt x="5520" y="68269"/>
                      <a:pt x="9246" y="68036"/>
                    </a:cubicBezTo>
                    <a:cubicBezTo>
                      <a:pt x="12465" y="68091"/>
                      <a:pt x="15506" y="66611"/>
                      <a:pt x="17465" y="64064"/>
                    </a:cubicBezTo>
                    <a:cubicBezTo>
                      <a:pt x="19616" y="60708"/>
                      <a:pt x="20794" y="56818"/>
                      <a:pt x="20889" y="52832"/>
                    </a:cubicBezTo>
                    <a:lnTo>
                      <a:pt x="33354" y="40641"/>
                    </a:lnTo>
                    <a:lnTo>
                      <a:pt x="44449" y="29956"/>
                    </a:lnTo>
                    <a:cubicBezTo>
                      <a:pt x="44449" y="38997"/>
                      <a:pt x="44449" y="52284"/>
                      <a:pt x="42943" y="63790"/>
                    </a:cubicBezTo>
                    <a:lnTo>
                      <a:pt x="56641" y="65023"/>
                    </a:lnTo>
                    <a:cubicBezTo>
                      <a:pt x="61572" y="12834"/>
                      <a:pt x="55818" y="10232"/>
                      <a:pt x="51298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7A47D199-993B-4AE4-93F8-7B9B50132CB4}"/>
                  </a:ext>
                </a:extLst>
              </p:cNvPr>
              <p:cNvSpPr/>
              <p:nvPr/>
            </p:nvSpPr>
            <p:spPr>
              <a:xfrm>
                <a:off x="10523522" y="4078740"/>
                <a:ext cx="165057" cy="171358"/>
              </a:xfrm>
              <a:custGeom>
                <a:avLst/>
                <a:gdLst>
                  <a:gd name="connsiteX0" fmla="*/ 105729 w 165057"/>
                  <a:gd name="connsiteY0" fmla="*/ 145154 h 171358"/>
                  <a:gd name="connsiteX1" fmla="*/ 101894 w 165057"/>
                  <a:gd name="connsiteY1" fmla="*/ 151592 h 171358"/>
                  <a:gd name="connsiteX2" fmla="*/ 91894 w 165057"/>
                  <a:gd name="connsiteY2" fmla="*/ 123238 h 171358"/>
                  <a:gd name="connsiteX3" fmla="*/ 85183 w 165057"/>
                  <a:gd name="connsiteY3" fmla="*/ 31052 h 171358"/>
                  <a:gd name="connsiteX4" fmla="*/ 79156 w 165057"/>
                  <a:gd name="connsiteY4" fmla="*/ 24066 h 171358"/>
                  <a:gd name="connsiteX5" fmla="*/ 71348 w 165057"/>
                  <a:gd name="connsiteY5" fmla="*/ 29135 h 171358"/>
                  <a:gd name="connsiteX6" fmla="*/ 27789 w 165057"/>
                  <a:gd name="connsiteY6" fmla="*/ 144743 h 171358"/>
                  <a:gd name="connsiteX7" fmla="*/ 16557 w 165057"/>
                  <a:gd name="connsiteY7" fmla="*/ 156934 h 171358"/>
                  <a:gd name="connsiteX8" fmla="*/ 13407 w 165057"/>
                  <a:gd name="connsiteY8" fmla="*/ 152688 h 171358"/>
                  <a:gd name="connsiteX9" fmla="*/ 6695 w 165057"/>
                  <a:gd name="connsiteY9" fmla="*/ 155153 h 171358"/>
                  <a:gd name="connsiteX10" fmla="*/ -17 w 165057"/>
                  <a:gd name="connsiteY10" fmla="*/ 157619 h 171358"/>
                  <a:gd name="connsiteX11" fmla="*/ 15050 w 165057"/>
                  <a:gd name="connsiteY11" fmla="*/ 171317 h 171358"/>
                  <a:gd name="connsiteX12" fmla="*/ 16557 w 165057"/>
                  <a:gd name="connsiteY12" fmla="*/ 171317 h 171358"/>
                  <a:gd name="connsiteX13" fmla="*/ 39980 w 165057"/>
                  <a:gd name="connsiteY13" fmla="*/ 152277 h 171358"/>
                  <a:gd name="connsiteX14" fmla="*/ 72170 w 165057"/>
                  <a:gd name="connsiteY14" fmla="*/ 73378 h 171358"/>
                  <a:gd name="connsiteX15" fmla="*/ 77923 w 165057"/>
                  <a:gd name="connsiteY15" fmla="*/ 126114 h 171358"/>
                  <a:gd name="connsiteX16" fmla="*/ 99976 w 165057"/>
                  <a:gd name="connsiteY16" fmla="*/ 165975 h 171358"/>
                  <a:gd name="connsiteX17" fmla="*/ 118468 w 165057"/>
                  <a:gd name="connsiteY17" fmla="*/ 152277 h 171358"/>
                  <a:gd name="connsiteX18" fmla="*/ 165040 w 165057"/>
                  <a:gd name="connsiteY18" fmla="*/ 2424 h 171358"/>
                  <a:gd name="connsiteX19" fmla="*/ 151342 w 165057"/>
                  <a:gd name="connsiteY19" fmla="*/ -42 h 171358"/>
                  <a:gd name="connsiteX20" fmla="*/ 105729 w 165057"/>
                  <a:gd name="connsiteY20" fmla="*/ 145154 h 17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057" h="171358">
                    <a:moveTo>
                      <a:pt x="105729" y="145154"/>
                    </a:moveTo>
                    <a:cubicBezTo>
                      <a:pt x="104606" y="147387"/>
                      <a:pt x="103319" y="149537"/>
                      <a:pt x="101894" y="151592"/>
                    </a:cubicBezTo>
                    <a:cubicBezTo>
                      <a:pt x="96168" y="143168"/>
                      <a:pt x="92730" y="133388"/>
                      <a:pt x="91894" y="123238"/>
                    </a:cubicBezTo>
                    <a:cubicBezTo>
                      <a:pt x="87402" y="92719"/>
                      <a:pt x="85155" y="61900"/>
                      <a:pt x="85183" y="31052"/>
                    </a:cubicBezTo>
                    <a:cubicBezTo>
                      <a:pt x="85155" y="27559"/>
                      <a:pt x="82608" y="24601"/>
                      <a:pt x="79156" y="24066"/>
                    </a:cubicBezTo>
                    <a:cubicBezTo>
                      <a:pt x="75663" y="23587"/>
                      <a:pt x="72334" y="25738"/>
                      <a:pt x="71348" y="29135"/>
                    </a:cubicBezTo>
                    <a:cubicBezTo>
                      <a:pt x="71348" y="29956"/>
                      <a:pt x="45870" y="115293"/>
                      <a:pt x="27789" y="144743"/>
                    </a:cubicBezTo>
                    <a:cubicBezTo>
                      <a:pt x="20529" y="156660"/>
                      <a:pt x="16557" y="156934"/>
                      <a:pt x="16557" y="156934"/>
                    </a:cubicBezTo>
                    <a:cubicBezTo>
                      <a:pt x="15050" y="155921"/>
                      <a:pt x="13941" y="154428"/>
                      <a:pt x="13407" y="152688"/>
                    </a:cubicBezTo>
                    <a:lnTo>
                      <a:pt x="6695" y="155153"/>
                    </a:lnTo>
                    <a:lnTo>
                      <a:pt x="-17" y="157619"/>
                    </a:lnTo>
                    <a:cubicBezTo>
                      <a:pt x="-17" y="158852"/>
                      <a:pt x="4777" y="169947"/>
                      <a:pt x="15050" y="171317"/>
                    </a:cubicBezTo>
                    <a:lnTo>
                      <a:pt x="16557" y="171317"/>
                    </a:lnTo>
                    <a:cubicBezTo>
                      <a:pt x="24502" y="171317"/>
                      <a:pt x="32173" y="165016"/>
                      <a:pt x="39980" y="152277"/>
                    </a:cubicBezTo>
                    <a:cubicBezTo>
                      <a:pt x="53075" y="127005"/>
                      <a:pt x="63841" y="100595"/>
                      <a:pt x="72170" y="73378"/>
                    </a:cubicBezTo>
                    <a:cubicBezTo>
                      <a:pt x="72937" y="91062"/>
                      <a:pt x="74855" y="108677"/>
                      <a:pt x="77923" y="126114"/>
                    </a:cubicBezTo>
                    <a:cubicBezTo>
                      <a:pt x="83128" y="152003"/>
                      <a:pt x="90114" y="164605"/>
                      <a:pt x="99976" y="165975"/>
                    </a:cubicBezTo>
                    <a:cubicBezTo>
                      <a:pt x="107099" y="167070"/>
                      <a:pt x="113674" y="162139"/>
                      <a:pt x="118468" y="152277"/>
                    </a:cubicBezTo>
                    <a:cubicBezTo>
                      <a:pt x="139987" y="104390"/>
                      <a:pt x="155630" y="54078"/>
                      <a:pt x="165040" y="2424"/>
                    </a:cubicBezTo>
                    <a:lnTo>
                      <a:pt x="151342" y="-42"/>
                    </a:lnTo>
                    <a:cubicBezTo>
                      <a:pt x="142056" y="50024"/>
                      <a:pt x="126741" y="98774"/>
                      <a:pt x="105729" y="14515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E94A0E4A-258A-4BE5-9ABA-BB96F0192622}"/>
                  </a:ext>
                </a:extLst>
              </p:cNvPr>
              <p:cNvSpPr/>
              <p:nvPr/>
            </p:nvSpPr>
            <p:spPr>
              <a:xfrm>
                <a:off x="10705290" y="4159694"/>
                <a:ext cx="168780" cy="68762"/>
              </a:xfrm>
              <a:custGeom>
                <a:avLst/>
                <a:gdLst>
                  <a:gd name="connsiteX0" fmla="*/ 164219 w 168780"/>
                  <a:gd name="connsiteY0" fmla="*/ 25162 h 68762"/>
                  <a:gd name="connsiteX1" fmla="*/ 151343 w 168780"/>
                  <a:gd name="connsiteY1" fmla="*/ 19820 h 68762"/>
                  <a:gd name="connsiteX2" fmla="*/ 151343 w 168780"/>
                  <a:gd name="connsiteY2" fmla="*/ 19820 h 68762"/>
                  <a:gd name="connsiteX3" fmla="*/ 150658 w 168780"/>
                  <a:gd name="connsiteY3" fmla="*/ 19820 h 68762"/>
                  <a:gd name="connsiteX4" fmla="*/ 102990 w 168780"/>
                  <a:gd name="connsiteY4" fmla="*/ -42 h 68762"/>
                  <a:gd name="connsiteX5" fmla="*/ 97648 w 168780"/>
                  <a:gd name="connsiteY5" fmla="*/ 13656 h 68762"/>
                  <a:gd name="connsiteX6" fmla="*/ 113674 w 168780"/>
                  <a:gd name="connsiteY6" fmla="*/ 20368 h 68762"/>
                  <a:gd name="connsiteX7" fmla="*/ -17 w 168780"/>
                  <a:gd name="connsiteY7" fmla="*/ 20368 h 68762"/>
                  <a:gd name="connsiteX8" fmla="*/ -17 w 168780"/>
                  <a:gd name="connsiteY8" fmla="*/ 34066 h 68762"/>
                  <a:gd name="connsiteX9" fmla="*/ 136001 w 168780"/>
                  <a:gd name="connsiteY9" fmla="*/ 34066 h 68762"/>
                  <a:gd name="connsiteX10" fmla="*/ 94908 w 168780"/>
                  <a:gd name="connsiteY10" fmla="*/ 59817 h 68762"/>
                  <a:gd name="connsiteX11" fmla="*/ 106003 w 168780"/>
                  <a:gd name="connsiteY11" fmla="*/ 68721 h 68762"/>
                  <a:gd name="connsiteX12" fmla="*/ 163808 w 168780"/>
                  <a:gd name="connsiteY12" fmla="*/ 38723 h 68762"/>
                  <a:gd name="connsiteX13" fmla="*/ 168739 w 168780"/>
                  <a:gd name="connsiteY13" fmla="*/ 32285 h 68762"/>
                  <a:gd name="connsiteX14" fmla="*/ 164219 w 168780"/>
                  <a:gd name="connsiteY14" fmla="*/ 25162 h 6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8780" h="68762">
                    <a:moveTo>
                      <a:pt x="164219" y="25162"/>
                    </a:moveTo>
                    <a:lnTo>
                      <a:pt x="151343" y="19820"/>
                    </a:lnTo>
                    <a:lnTo>
                      <a:pt x="151343" y="19820"/>
                    </a:lnTo>
                    <a:lnTo>
                      <a:pt x="150658" y="19820"/>
                    </a:lnTo>
                    <a:lnTo>
                      <a:pt x="102990" y="-42"/>
                    </a:lnTo>
                    <a:lnTo>
                      <a:pt x="97648" y="13656"/>
                    </a:lnTo>
                    <a:lnTo>
                      <a:pt x="113674" y="20368"/>
                    </a:lnTo>
                    <a:lnTo>
                      <a:pt x="-17" y="20368"/>
                    </a:lnTo>
                    <a:lnTo>
                      <a:pt x="-17" y="34066"/>
                    </a:lnTo>
                    <a:lnTo>
                      <a:pt x="136001" y="34066"/>
                    </a:lnTo>
                    <a:cubicBezTo>
                      <a:pt x="120605" y="39586"/>
                      <a:pt x="106592" y="48380"/>
                      <a:pt x="94908" y="59817"/>
                    </a:cubicBezTo>
                    <a:lnTo>
                      <a:pt x="106003" y="68721"/>
                    </a:lnTo>
                    <a:cubicBezTo>
                      <a:pt x="116003" y="56256"/>
                      <a:pt x="151206" y="42832"/>
                      <a:pt x="163808" y="38723"/>
                    </a:cubicBezTo>
                    <a:cubicBezTo>
                      <a:pt x="166684" y="37887"/>
                      <a:pt x="168684" y="35285"/>
                      <a:pt x="168739" y="32285"/>
                    </a:cubicBezTo>
                    <a:cubicBezTo>
                      <a:pt x="168999" y="29162"/>
                      <a:pt x="167150" y="26258"/>
                      <a:pt x="164219" y="251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FF45916B-A508-4035-9CC4-B17F474661D3}"/>
                  </a:ext>
                </a:extLst>
              </p:cNvPr>
              <p:cNvSpPr/>
              <p:nvPr/>
            </p:nvSpPr>
            <p:spPr>
              <a:xfrm>
                <a:off x="10889199" y="4089818"/>
                <a:ext cx="125660" cy="181923"/>
              </a:xfrm>
              <a:custGeom>
                <a:avLst/>
                <a:gdLst>
                  <a:gd name="connsiteX0" fmla="*/ 93590 w 125660"/>
                  <a:gd name="connsiteY0" fmla="*/ 160650 h 181923"/>
                  <a:gd name="connsiteX1" fmla="*/ 81263 w 125660"/>
                  <a:gd name="connsiteY1" fmla="*/ 154623 h 181923"/>
                  <a:gd name="connsiteX2" fmla="*/ 50443 w 125660"/>
                  <a:gd name="connsiteY2" fmla="*/ 102709 h 181923"/>
                  <a:gd name="connsiteX3" fmla="*/ 70715 w 125660"/>
                  <a:gd name="connsiteY3" fmla="*/ 88052 h 181923"/>
                  <a:gd name="connsiteX4" fmla="*/ 92495 w 125660"/>
                  <a:gd name="connsiteY4" fmla="*/ 11619 h 181923"/>
                  <a:gd name="connsiteX5" fmla="*/ 74414 w 125660"/>
                  <a:gd name="connsiteY5" fmla="*/ -24 h 181923"/>
                  <a:gd name="connsiteX6" fmla="*/ 38115 w 125660"/>
                  <a:gd name="connsiteY6" fmla="*/ 30111 h 181923"/>
                  <a:gd name="connsiteX7" fmla="*/ 38937 w 125660"/>
                  <a:gd name="connsiteY7" fmla="*/ 20660 h 181923"/>
                  <a:gd name="connsiteX8" fmla="*/ 25239 w 125660"/>
                  <a:gd name="connsiteY8" fmla="*/ 19427 h 181923"/>
                  <a:gd name="connsiteX9" fmla="*/ 21815 w 125660"/>
                  <a:gd name="connsiteY9" fmla="*/ 58328 h 181923"/>
                  <a:gd name="connsiteX10" fmla="*/ 8117 w 125660"/>
                  <a:gd name="connsiteY10" fmla="*/ 87093 h 181923"/>
                  <a:gd name="connsiteX11" fmla="*/ 11952 w 125660"/>
                  <a:gd name="connsiteY11" fmla="*/ 178320 h 181923"/>
                  <a:gd name="connsiteX12" fmla="*/ 18116 w 125660"/>
                  <a:gd name="connsiteY12" fmla="*/ 181882 h 181923"/>
                  <a:gd name="connsiteX13" fmla="*/ 19760 w 125660"/>
                  <a:gd name="connsiteY13" fmla="*/ 181882 h 181923"/>
                  <a:gd name="connsiteX14" fmla="*/ 25239 w 125660"/>
                  <a:gd name="connsiteY14" fmla="*/ 175581 h 181923"/>
                  <a:gd name="connsiteX15" fmla="*/ 32088 w 125660"/>
                  <a:gd name="connsiteY15" fmla="*/ 96819 h 181923"/>
                  <a:gd name="connsiteX16" fmla="*/ 32910 w 125660"/>
                  <a:gd name="connsiteY16" fmla="*/ 98463 h 181923"/>
                  <a:gd name="connsiteX17" fmla="*/ 70715 w 125660"/>
                  <a:gd name="connsiteY17" fmla="*/ 164486 h 181923"/>
                  <a:gd name="connsiteX18" fmla="*/ 93864 w 125660"/>
                  <a:gd name="connsiteY18" fmla="*/ 175170 h 181923"/>
                  <a:gd name="connsiteX19" fmla="*/ 125643 w 125660"/>
                  <a:gd name="connsiteY19" fmla="*/ 157363 h 181923"/>
                  <a:gd name="connsiteX20" fmla="*/ 114685 w 125660"/>
                  <a:gd name="connsiteY20" fmla="*/ 148322 h 181923"/>
                  <a:gd name="connsiteX21" fmla="*/ 93590 w 125660"/>
                  <a:gd name="connsiteY21" fmla="*/ 160650 h 181923"/>
                  <a:gd name="connsiteX22" fmla="*/ 14691 w 125660"/>
                  <a:gd name="connsiteY22" fmla="*/ 134625 h 181923"/>
                  <a:gd name="connsiteX23" fmla="*/ 17157 w 125660"/>
                  <a:gd name="connsiteY23" fmla="*/ 105996 h 181923"/>
                  <a:gd name="connsiteX24" fmla="*/ 38800 w 125660"/>
                  <a:gd name="connsiteY24" fmla="*/ 85861 h 181923"/>
                  <a:gd name="connsiteX25" fmla="*/ 37019 w 125660"/>
                  <a:gd name="connsiteY25" fmla="*/ 85861 h 181923"/>
                  <a:gd name="connsiteX26" fmla="*/ 33046 w 125660"/>
                  <a:gd name="connsiteY26" fmla="*/ 88463 h 181923"/>
                  <a:gd name="connsiteX27" fmla="*/ 35375 w 125660"/>
                  <a:gd name="connsiteY27" fmla="*/ 61753 h 181923"/>
                  <a:gd name="connsiteX28" fmla="*/ 75373 w 125660"/>
                  <a:gd name="connsiteY28" fmla="*/ 13674 h 181923"/>
                  <a:gd name="connsiteX29" fmla="*/ 80166 w 125660"/>
                  <a:gd name="connsiteY29" fmla="*/ 17783 h 181923"/>
                  <a:gd name="connsiteX30" fmla="*/ 61127 w 125660"/>
                  <a:gd name="connsiteY30" fmla="*/ 77368 h 181923"/>
                  <a:gd name="connsiteX31" fmla="*/ 44964 w 125660"/>
                  <a:gd name="connsiteY31" fmla="*/ 89148 h 181923"/>
                  <a:gd name="connsiteX32" fmla="*/ 38800 w 125660"/>
                  <a:gd name="connsiteY32" fmla="*/ 85861 h 18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5660" h="181923">
                    <a:moveTo>
                      <a:pt x="93590" y="160650"/>
                    </a:moveTo>
                    <a:cubicBezTo>
                      <a:pt x="88824" y="160445"/>
                      <a:pt x="84358" y="158267"/>
                      <a:pt x="81263" y="154623"/>
                    </a:cubicBezTo>
                    <a:cubicBezTo>
                      <a:pt x="68551" y="138885"/>
                      <a:pt x="58168" y="121406"/>
                      <a:pt x="50443" y="102709"/>
                    </a:cubicBezTo>
                    <a:cubicBezTo>
                      <a:pt x="57990" y="99011"/>
                      <a:pt x="64839" y="94052"/>
                      <a:pt x="70715" y="88052"/>
                    </a:cubicBezTo>
                    <a:cubicBezTo>
                      <a:pt x="95097" y="65314"/>
                      <a:pt x="110986" y="46959"/>
                      <a:pt x="92495" y="11619"/>
                    </a:cubicBezTo>
                    <a:cubicBezTo>
                      <a:pt x="89536" y="4305"/>
                      <a:pt x="82303" y="-366"/>
                      <a:pt x="74414" y="-24"/>
                    </a:cubicBezTo>
                    <a:cubicBezTo>
                      <a:pt x="62633" y="-24"/>
                      <a:pt x="49758" y="13674"/>
                      <a:pt x="38115" y="30111"/>
                    </a:cubicBezTo>
                    <a:lnTo>
                      <a:pt x="38937" y="20660"/>
                    </a:lnTo>
                    <a:lnTo>
                      <a:pt x="25239" y="19427"/>
                    </a:lnTo>
                    <a:lnTo>
                      <a:pt x="21815" y="58328"/>
                    </a:lnTo>
                    <a:cubicBezTo>
                      <a:pt x="16746" y="67670"/>
                      <a:pt x="12171" y="77272"/>
                      <a:pt x="8117" y="87093"/>
                    </a:cubicBezTo>
                    <a:cubicBezTo>
                      <a:pt x="-3937" y="116612"/>
                      <a:pt x="-2540" y="149911"/>
                      <a:pt x="11952" y="178320"/>
                    </a:cubicBezTo>
                    <a:cubicBezTo>
                      <a:pt x="13267" y="180485"/>
                      <a:pt x="15582" y="181827"/>
                      <a:pt x="18116" y="181882"/>
                    </a:cubicBezTo>
                    <a:lnTo>
                      <a:pt x="19760" y="181882"/>
                    </a:lnTo>
                    <a:cubicBezTo>
                      <a:pt x="22760" y="181183"/>
                      <a:pt x="24965" y="178649"/>
                      <a:pt x="25239" y="175581"/>
                    </a:cubicBezTo>
                    <a:lnTo>
                      <a:pt x="32088" y="96819"/>
                    </a:lnTo>
                    <a:lnTo>
                      <a:pt x="32910" y="98463"/>
                    </a:lnTo>
                    <a:cubicBezTo>
                      <a:pt x="42046" y="122283"/>
                      <a:pt x="54798" y="144555"/>
                      <a:pt x="70715" y="164486"/>
                    </a:cubicBezTo>
                    <a:cubicBezTo>
                      <a:pt x="76482" y="171280"/>
                      <a:pt x="84947" y="175183"/>
                      <a:pt x="93864" y="175170"/>
                    </a:cubicBezTo>
                    <a:cubicBezTo>
                      <a:pt x="106315" y="173444"/>
                      <a:pt x="117671" y="167088"/>
                      <a:pt x="125643" y="157363"/>
                    </a:cubicBezTo>
                    <a:lnTo>
                      <a:pt x="114685" y="148322"/>
                    </a:lnTo>
                    <a:cubicBezTo>
                      <a:pt x="109343" y="154815"/>
                      <a:pt x="101864" y="159185"/>
                      <a:pt x="93590" y="160650"/>
                    </a:cubicBezTo>
                    <a:close/>
                    <a:moveTo>
                      <a:pt x="14691" y="134625"/>
                    </a:moveTo>
                    <a:cubicBezTo>
                      <a:pt x="14089" y="125009"/>
                      <a:pt x="14924" y="115366"/>
                      <a:pt x="17157" y="105996"/>
                    </a:cubicBezTo>
                    <a:close/>
                    <a:moveTo>
                      <a:pt x="38800" y="85861"/>
                    </a:moveTo>
                    <a:lnTo>
                      <a:pt x="37019" y="85861"/>
                    </a:lnTo>
                    <a:cubicBezTo>
                      <a:pt x="35444" y="86258"/>
                      <a:pt x="34047" y="87176"/>
                      <a:pt x="33046" y="88463"/>
                    </a:cubicBezTo>
                    <a:lnTo>
                      <a:pt x="35375" y="61753"/>
                    </a:lnTo>
                    <a:cubicBezTo>
                      <a:pt x="50443" y="33399"/>
                      <a:pt x="67017" y="14222"/>
                      <a:pt x="75373" y="13674"/>
                    </a:cubicBezTo>
                    <a:cubicBezTo>
                      <a:pt x="76057" y="13674"/>
                      <a:pt x="77838" y="13674"/>
                      <a:pt x="80166" y="17783"/>
                    </a:cubicBezTo>
                    <a:cubicBezTo>
                      <a:pt x="92769" y="41754"/>
                      <a:pt x="86468" y="53671"/>
                      <a:pt x="61127" y="77368"/>
                    </a:cubicBezTo>
                    <a:cubicBezTo>
                      <a:pt x="56511" y="82258"/>
                      <a:pt x="51032" y="86244"/>
                      <a:pt x="44964" y="89148"/>
                    </a:cubicBezTo>
                    <a:cubicBezTo>
                      <a:pt x="43621" y="87053"/>
                      <a:pt x="41293" y="85806"/>
                      <a:pt x="38800" y="8586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F2F24579-FC67-40C9-B517-BACE4F855037}"/>
                  </a:ext>
                </a:extLst>
              </p:cNvPr>
              <p:cNvSpPr/>
              <p:nvPr/>
            </p:nvSpPr>
            <p:spPr>
              <a:xfrm>
                <a:off x="11154301" y="4028881"/>
                <a:ext cx="121909" cy="151051"/>
              </a:xfrm>
              <a:custGeom>
                <a:avLst/>
                <a:gdLst>
                  <a:gd name="connsiteX0" fmla="*/ 90114 w 121909"/>
                  <a:gd name="connsiteY0" fmla="*/ 137210 h 151051"/>
                  <a:gd name="connsiteX1" fmla="*/ 90114 w 121909"/>
                  <a:gd name="connsiteY1" fmla="*/ 98308 h 151051"/>
                  <a:gd name="connsiteX2" fmla="*/ 91895 w 121909"/>
                  <a:gd name="connsiteY2" fmla="*/ 43517 h 151051"/>
                  <a:gd name="connsiteX3" fmla="*/ 73266 w 121909"/>
                  <a:gd name="connsiteY3" fmla="*/ 5985 h 151051"/>
                  <a:gd name="connsiteX4" fmla="*/ 31214 w 121909"/>
                  <a:gd name="connsiteY4" fmla="*/ 38586 h 151051"/>
                  <a:gd name="connsiteX5" fmla="*/ 13681 w 121909"/>
                  <a:gd name="connsiteY5" fmla="*/ 76803 h 151051"/>
                  <a:gd name="connsiteX6" fmla="*/ 13681 w 121909"/>
                  <a:gd name="connsiteY6" fmla="*/ -42 h 151051"/>
                  <a:gd name="connsiteX7" fmla="*/ -17 w 121909"/>
                  <a:gd name="connsiteY7" fmla="*/ -42 h 151051"/>
                  <a:gd name="connsiteX8" fmla="*/ -17 w 121909"/>
                  <a:gd name="connsiteY8" fmla="*/ 141045 h 151051"/>
                  <a:gd name="connsiteX9" fmla="*/ 8503 w 121909"/>
                  <a:gd name="connsiteY9" fmla="*/ 146414 h 151051"/>
                  <a:gd name="connsiteX10" fmla="*/ 13681 w 121909"/>
                  <a:gd name="connsiteY10" fmla="*/ 141730 h 151051"/>
                  <a:gd name="connsiteX11" fmla="*/ 43131 w 121909"/>
                  <a:gd name="connsiteY11" fmla="*/ 45846 h 151051"/>
                  <a:gd name="connsiteX12" fmla="*/ 69704 w 121909"/>
                  <a:gd name="connsiteY12" fmla="*/ 19409 h 151051"/>
                  <a:gd name="connsiteX13" fmla="*/ 77649 w 121909"/>
                  <a:gd name="connsiteY13" fmla="*/ 44202 h 151051"/>
                  <a:gd name="connsiteX14" fmla="*/ 75868 w 121909"/>
                  <a:gd name="connsiteY14" fmla="*/ 97212 h 151051"/>
                  <a:gd name="connsiteX15" fmla="*/ 86690 w 121909"/>
                  <a:gd name="connsiteY15" fmla="*/ 150907 h 151051"/>
                  <a:gd name="connsiteX16" fmla="*/ 90799 w 121909"/>
                  <a:gd name="connsiteY16" fmla="*/ 150907 h 151051"/>
                  <a:gd name="connsiteX17" fmla="*/ 121893 w 121909"/>
                  <a:gd name="connsiteY17" fmla="*/ 120635 h 151051"/>
                  <a:gd name="connsiteX18" fmla="*/ 108195 w 121909"/>
                  <a:gd name="connsiteY18" fmla="*/ 115293 h 151051"/>
                  <a:gd name="connsiteX19" fmla="*/ 90114 w 121909"/>
                  <a:gd name="connsiteY19" fmla="*/ 137210 h 151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1909" h="151051">
                    <a:moveTo>
                      <a:pt x="90114" y="137210"/>
                    </a:moveTo>
                    <a:cubicBezTo>
                      <a:pt x="87731" y="124347"/>
                      <a:pt x="87731" y="111170"/>
                      <a:pt x="90114" y="98308"/>
                    </a:cubicBezTo>
                    <a:cubicBezTo>
                      <a:pt x="92141" y="80117"/>
                      <a:pt x="92730" y="61804"/>
                      <a:pt x="91895" y="43517"/>
                    </a:cubicBezTo>
                    <a:cubicBezTo>
                      <a:pt x="90114" y="21053"/>
                      <a:pt x="84087" y="8725"/>
                      <a:pt x="73266" y="5985"/>
                    </a:cubicBezTo>
                    <a:cubicBezTo>
                      <a:pt x="62444" y="3246"/>
                      <a:pt x="46829" y="13930"/>
                      <a:pt x="31214" y="38586"/>
                    </a:cubicBezTo>
                    <a:cubicBezTo>
                      <a:pt x="23913" y="50613"/>
                      <a:pt x="18037" y="63434"/>
                      <a:pt x="13681" y="76803"/>
                    </a:cubicBezTo>
                    <a:lnTo>
                      <a:pt x="13681" y="-42"/>
                    </a:lnTo>
                    <a:lnTo>
                      <a:pt x="-17" y="-42"/>
                    </a:lnTo>
                    <a:lnTo>
                      <a:pt x="-17" y="141045"/>
                    </a:lnTo>
                    <a:cubicBezTo>
                      <a:pt x="860" y="144880"/>
                      <a:pt x="4668" y="147277"/>
                      <a:pt x="8503" y="146414"/>
                    </a:cubicBezTo>
                    <a:cubicBezTo>
                      <a:pt x="10928" y="145853"/>
                      <a:pt x="12886" y="144086"/>
                      <a:pt x="13681" y="141730"/>
                    </a:cubicBezTo>
                    <a:cubicBezTo>
                      <a:pt x="13681" y="141730"/>
                      <a:pt x="20529" y="81871"/>
                      <a:pt x="43131" y="45846"/>
                    </a:cubicBezTo>
                    <a:cubicBezTo>
                      <a:pt x="57513" y="23245"/>
                      <a:pt x="66828" y="18450"/>
                      <a:pt x="69704" y="19409"/>
                    </a:cubicBezTo>
                    <a:cubicBezTo>
                      <a:pt x="72581" y="20368"/>
                      <a:pt x="76279" y="25847"/>
                      <a:pt x="77649" y="44202"/>
                    </a:cubicBezTo>
                    <a:cubicBezTo>
                      <a:pt x="78499" y="61886"/>
                      <a:pt x="77910" y="79624"/>
                      <a:pt x="75868" y="97212"/>
                    </a:cubicBezTo>
                    <a:cubicBezTo>
                      <a:pt x="73266" y="126388"/>
                      <a:pt x="71485" y="147620"/>
                      <a:pt x="86690" y="150907"/>
                    </a:cubicBezTo>
                    <a:cubicBezTo>
                      <a:pt x="88059" y="151044"/>
                      <a:pt x="89429" y="151044"/>
                      <a:pt x="90799" y="150907"/>
                    </a:cubicBezTo>
                    <a:cubicBezTo>
                      <a:pt x="109017" y="150907"/>
                      <a:pt x="120523" y="123512"/>
                      <a:pt x="121893" y="120635"/>
                    </a:cubicBezTo>
                    <a:lnTo>
                      <a:pt x="108195" y="115293"/>
                    </a:lnTo>
                    <a:cubicBezTo>
                      <a:pt x="105455" y="123786"/>
                      <a:pt x="96278" y="138305"/>
                      <a:pt x="90114" y="1372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D918C2CF-F76F-44DB-A01B-5B6229E8CAC7}"/>
                  </a:ext>
                </a:extLst>
              </p:cNvPr>
              <p:cNvSpPr/>
              <p:nvPr/>
            </p:nvSpPr>
            <p:spPr>
              <a:xfrm>
                <a:off x="11328262" y="4049564"/>
                <a:ext cx="87974" cy="96295"/>
              </a:xfrm>
              <a:custGeom>
                <a:avLst/>
                <a:gdLst>
                  <a:gd name="connsiteX0" fmla="*/ 87922 w 87974"/>
                  <a:gd name="connsiteY0" fmla="*/ 59407 h 96295"/>
                  <a:gd name="connsiteX1" fmla="*/ 84772 w 87974"/>
                  <a:gd name="connsiteY1" fmla="*/ 52695 h 96295"/>
                  <a:gd name="connsiteX2" fmla="*/ 8338 w 87974"/>
                  <a:gd name="connsiteY2" fmla="*/ -42 h 96295"/>
                  <a:gd name="connsiteX3" fmla="*/ 257 w 87974"/>
                  <a:gd name="connsiteY3" fmla="*/ 11738 h 96295"/>
                  <a:gd name="connsiteX4" fmla="*/ 65732 w 87974"/>
                  <a:gd name="connsiteY4" fmla="*/ 56804 h 96295"/>
                  <a:gd name="connsiteX5" fmla="*/ -17 w 87974"/>
                  <a:gd name="connsiteY5" fmla="*/ 82556 h 96295"/>
                  <a:gd name="connsiteX6" fmla="*/ 5188 w 87974"/>
                  <a:gd name="connsiteY6" fmla="*/ 96254 h 96295"/>
                  <a:gd name="connsiteX7" fmla="*/ 83402 w 87974"/>
                  <a:gd name="connsiteY7" fmla="*/ 65571 h 96295"/>
                  <a:gd name="connsiteX8" fmla="*/ 87922 w 87974"/>
                  <a:gd name="connsiteY8" fmla="*/ 59407 h 96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974" h="96295">
                    <a:moveTo>
                      <a:pt x="87922" y="59407"/>
                    </a:moveTo>
                    <a:cubicBezTo>
                      <a:pt x="88182" y="56763"/>
                      <a:pt x="86977" y="54188"/>
                      <a:pt x="84772" y="52695"/>
                    </a:cubicBezTo>
                    <a:lnTo>
                      <a:pt x="8338" y="-42"/>
                    </a:lnTo>
                    <a:lnTo>
                      <a:pt x="257" y="11738"/>
                    </a:lnTo>
                    <a:lnTo>
                      <a:pt x="65732" y="56804"/>
                    </a:lnTo>
                    <a:lnTo>
                      <a:pt x="-17" y="82556"/>
                    </a:lnTo>
                    <a:lnTo>
                      <a:pt x="5188" y="96254"/>
                    </a:lnTo>
                    <a:lnTo>
                      <a:pt x="83402" y="65571"/>
                    </a:lnTo>
                    <a:cubicBezTo>
                      <a:pt x="85950" y="64543"/>
                      <a:pt x="87703" y="62146"/>
                      <a:pt x="87922" y="594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C4515AF1-3FBC-4F9B-BF71-730CE15C3C2A}"/>
                  </a:ext>
                </a:extLst>
              </p:cNvPr>
              <p:cNvSpPr/>
              <p:nvPr/>
            </p:nvSpPr>
            <p:spPr>
              <a:xfrm>
                <a:off x="11335796" y="4135087"/>
                <a:ext cx="89446" cy="52549"/>
              </a:xfrm>
              <a:custGeom>
                <a:avLst/>
                <a:gdLst>
                  <a:gd name="connsiteX0" fmla="*/ -17 w 89446"/>
                  <a:gd name="connsiteY0" fmla="*/ 43057 h 52549"/>
                  <a:gd name="connsiteX1" fmla="*/ 10530 w 89446"/>
                  <a:gd name="connsiteY1" fmla="*/ 52508 h 52549"/>
                  <a:gd name="connsiteX2" fmla="*/ 87785 w 89446"/>
                  <a:gd name="connsiteY2" fmla="*/ 14155 h 52549"/>
                  <a:gd name="connsiteX3" fmla="*/ 89429 w 89446"/>
                  <a:gd name="connsiteY3" fmla="*/ 457 h 52549"/>
                  <a:gd name="connsiteX4" fmla="*/ -17 w 89446"/>
                  <a:gd name="connsiteY4" fmla="*/ 43057 h 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446" h="52549">
                    <a:moveTo>
                      <a:pt x="-17" y="43057"/>
                    </a:moveTo>
                    <a:lnTo>
                      <a:pt x="10530" y="52508"/>
                    </a:lnTo>
                    <a:cubicBezTo>
                      <a:pt x="10530" y="52508"/>
                      <a:pt x="49295" y="9360"/>
                      <a:pt x="87785" y="14155"/>
                    </a:cubicBezTo>
                    <a:lnTo>
                      <a:pt x="89429" y="457"/>
                    </a:lnTo>
                    <a:cubicBezTo>
                      <a:pt x="44227" y="-5296"/>
                      <a:pt x="1764" y="40591"/>
                      <a:pt x="-17" y="430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B13CE90A-BFD6-464D-B1D0-FAEC3DA488C4}"/>
                  </a:ext>
                </a:extLst>
              </p:cNvPr>
              <p:cNvSpPr/>
              <p:nvPr/>
            </p:nvSpPr>
            <p:spPr>
              <a:xfrm>
                <a:off x="11472225" y="4064619"/>
                <a:ext cx="116567" cy="102609"/>
              </a:xfrm>
              <a:custGeom>
                <a:avLst/>
                <a:gdLst>
                  <a:gd name="connsiteX0" fmla="*/ 92990 w 116567"/>
                  <a:gd name="connsiteY0" fmla="*/ 79418 h 102609"/>
                  <a:gd name="connsiteX1" fmla="*/ 91894 w 116567"/>
                  <a:gd name="connsiteY1" fmla="*/ 46954 h 102609"/>
                  <a:gd name="connsiteX2" fmla="*/ 78881 w 116567"/>
                  <a:gd name="connsiteY2" fmla="*/ 793 h 102609"/>
                  <a:gd name="connsiteX3" fmla="*/ 43679 w 116567"/>
                  <a:gd name="connsiteY3" fmla="*/ 21888 h 102609"/>
                  <a:gd name="connsiteX4" fmla="*/ 14639 w 116567"/>
                  <a:gd name="connsiteY4" fmla="*/ 62981 h 102609"/>
                  <a:gd name="connsiteX5" fmla="*/ 13681 w 116567"/>
                  <a:gd name="connsiteY5" fmla="*/ 7231 h 102609"/>
                  <a:gd name="connsiteX6" fmla="*/ -17 w 116567"/>
                  <a:gd name="connsiteY6" fmla="*/ 7231 h 102609"/>
                  <a:gd name="connsiteX7" fmla="*/ 1627 w 116567"/>
                  <a:gd name="connsiteY7" fmla="*/ 95718 h 102609"/>
                  <a:gd name="connsiteX8" fmla="*/ 7927 w 116567"/>
                  <a:gd name="connsiteY8" fmla="*/ 102567 h 102609"/>
                  <a:gd name="connsiteX9" fmla="*/ 8749 w 116567"/>
                  <a:gd name="connsiteY9" fmla="*/ 102567 h 102609"/>
                  <a:gd name="connsiteX10" fmla="*/ 15598 w 116567"/>
                  <a:gd name="connsiteY10" fmla="*/ 97362 h 102609"/>
                  <a:gd name="connsiteX11" fmla="*/ 54910 w 116567"/>
                  <a:gd name="connsiteY11" fmla="*/ 30517 h 102609"/>
                  <a:gd name="connsiteX12" fmla="*/ 74224 w 116567"/>
                  <a:gd name="connsiteY12" fmla="*/ 13395 h 102609"/>
                  <a:gd name="connsiteX13" fmla="*/ 78197 w 116567"/>
                  <a:gd name="connsiteY13" fmla="*/ 46269 h 102609"/>
                  <a:gd name="connsiteX14" fmla="*/ 89155 w 116567"/>
                  <a:gd name="connsiteY14" fmla="*/ 95444 h 102609"/>
                  <a:gd name="connsiteX15" fmla="*/ 116550 w 116567"/>
                  <a:gd name="connsiteY15" fmla="*/ 68049 h 102609"/>
                  <a:gd name="connsiteX16" fmla="*/ 104222 w 116567"/>
                  <a:gd name="connsiteY16" fmla="*/ 61200 h 102609"/>
                  <a:gd name="connsiteX17" fmla="*/ 92990 w 116567"/>
                  <a:gd name="connsiteY17" fmla="*/ 79418 h 102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6567" h="102609">
                    <a:moveTo>
                      <a:pt x="92990" y="79418"/>
                    </a:moveTo>
                    <a:cubicBezTo>
                      <a:pt x="92018" y="68624"/>
                      <a:pt x="91648" y="57789"/>
                      <a:pt x="91894" y="46954"/>
                    </a:cubicBezTo>
                    <a:cubicBezTo>
                      <a:pt x="91894" y="24353"/>
                      <a:pt x="90798" y="5861"/>
                      <a:pt x="78881" y="793"/>
                    </a:cubicBezTo>
                    <a:cubicBezTo>
                      <a:pt x="69841" y="-2494"/>
                      <a:pt x="59294" y="3807"/>
                      <a:pt x="43679" y="21888"/>
                    </a:cubicBezTo>
                    <a:cubicBezTo>
                      <a:pt x="32597" y="34544"/>
                      <a:pt x="22872" y="48310"/>
                      <a:pt x="14639" y="62981"/>
                    </a:cubicBezTo>
                    <a:lnTo>
                      <a:pt x="13681" y="7231"/>
                    </a:lnTo>
                    <a:lnTo>
                      <a:pt x="-17" y="7231"/>
                    </a:lnTo>
                    <a:lnTo>
                      <a:pt x="1627" y="95718"/>
                    </a:lnTo>
                    <a:cubicBezTo>
                      <a:pt x="1736" y="99252"/>
                      <a:pt x="4421" y="102156"/>
                      <a:pt x="7927" y="102567"/>
                    </a:cubicBezTo>
                    <a:lnTo>
                      <a:pt x="8749" y="102567"/>
                    </a:lnTo>
                    <a:cubicBezTo>
                      <a:pt x="11955" y="102608"/>
                      <a:pt x="14776" y="100458"/>
                      <a:pt x="15598" y="97362"/>
                    </a:cubicBezTo>
                    <a:cubicBezTo>
                      <a:pt x="24009" y="72638"/>
                      <a:pt x="37391" y="49886"/>
                      <a:pt x="54910" y="30517"/>
                    </a:cubicBezTo>
                    <a:cubicBezTo>
                      <a:pt x="69430" y="13669"/>
                      <a:pt x="74361" y="13532"/>
                      <a:pt x="74224" y="13395"/>
                    </a:cubicBezTo>
                    <a:cubicBezTo>
                      <a:pt x="74088" y="13258"/>
                      <a:pt x="78197" y="20518"/>
                      <a:pt x="78197" y="46269"/>
                    </a:cubicBezTo>
                    <a:cubicBezTo>
                      <a:pt x="78197" y="76130"/>
                      <a:pt x="78197" y="92568"/>
                      <a:pt x="89155" y="95444"/>
                    </a:cubicBezTo>
                    <a:cubicBezTo>
                      <a:pt x="97511" y="97499"/>
                      <a:pt x="104770" y="90513"/>
                      <a:pt x="116550" y="68049"/>
                    </a:cubicBezTo>
                    <a:lnTo>
                      <a:pt x="104222" y="61200"/>
                    </a:lnTo>
                    <a:cubicBezTo>
                      <a:pt x="100976" y="67569"/>
                      <a:pt x="97223" y="73651"/>
                      <a:pt x="92990" y="794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EDEAF87-16C4-4661-B7E8-4E44B46D3D7A}"/>
                  </a:ext>
                </a:extLst>
              </p:cNvPr>
              <p:cNvSpPr/>
              <p:nvPr/>
            </p:nvSpPr>
            <p:spPr>
              <a:xfrm>
                <a:off x="12021092" y="4126545"/>
                <a:ext cx="59448" cy="14245"/>
              </a:xfrm>
              <a:custGeom>
                <a:avLst/>
                <a:gdLst>
                  <a:gd name="connsiteX0" fmla="*/ 0 w 59448"/>
                  <a:gd name="connsiteY0" fmla="*/ 0 h 14245"/>
                  <a:gd name="connsiteX1" fmla="*/ 59448 w 59448"/>
                  <a:gd name="connsiteY1" fmla="*/ 0 h 14245"/>
                  <a:gd name="connsiteX2" fmla="*/ 59448 w 59448"/>
                  <a:gd name="connsiteY2" fmla="*/ 14246 h 14245"/>
                  <a:gd name="connsiteX3" fmla="*/ 0 w 5944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448" h="14245">
                    <a:moveTo>
                      <a:pt x="0" y="0"/>
                    </a:moveTo>
                    <a:lnTo>
                      <a:pt x="59448" y="0"/>
                    </a:lnTo>
                    <a:lnTo>
                      <a:pt x="5944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A13F0C3-8ED6-417E-AFFA-9EBACC184BEC}"/>
                  </a:ext>
                </a:extLst>
              </p:cNvPr>
              <p:cNvSpPr/>
              <p:nvPr/>
            </p:nvSpPr>
            <p:spPr>
              <a:xfrm>
                <a:off x="12121086" y="4067036"/>
                <a:ext cx="95198" cy="221826"/>
              </a:xfrm>
              <a:custGeom>
                <a:avLst/>
                <a:gdLst>
                  <a:gd name="connsiteX0" fmla="*/ 85730 w 95198"/>
                  <a:gd name="connsiteY0" fmla="*/ 9197 h 221826"/>
                  <a:gd name="connsiteX1" fmla="*/ 72033 w 95198"/>
                  <a:gd name="connsiteY1" fmla="*/ 20 h 221826"/>
                  <a:gd name="connsiteX2" fmla="*/ 21762 w 95198"/>
                  <a:gd name="connsiteY2" fmla="*/ 46729 h 221826"/>
                  <a:gd name="connsiteX3" fmla="*/ 35460 w 95198"/>
                  <a:gd name="connsiteY3" fmla="*/ 84671 h 221826"/>
                  <a:gd name="connsiteX4" fmla="*/ 68061 w 95198"/>
                  <a:gd name="connsiteY4" fmla="*/ 88644 h 221826"/>
                  <a:gd name="connsiteX5" fmla="*/ 74361 w 95198"/>
                  <a:gd name="connsiteY5" fmla="*/ 85630 h 221826"/>
                  <a:gd name="connsiteX6" fmla="*/ 52719 w 95198"/>
                  <a:gd name="connsiteY6" fmla="*/ 157269 h 221826"/>
                  <a:gd name="connsiteX7" fmla="*/ 20803 w 95198"/>
                  <a:gd name="connsiteY7" fmla="*/ 207814 h 221826"/>
                  <a:gd name="connsiteX8" fmla="*/ 13681 w 95198"/>
                  <a:gd name="connsiteY8" fmla="*/ 170282 h 221826"/>
                  <a:gd name="connsiteX9" fmla="*/ -17 w 95198"/>
                  <a:gd name="connsiteY9" fmla="*/ 170282 h 221826"/>
                  <a:gd name="connsiteX10" fmla="*/ 18475 w 95198"/>
                  <a:gd name="connsiteY10" fmla="*/ 221785 h 221826"/>
                  <a:gd name="connsiteX11" fmla="*/ 21625 w 95198"/>
                  <a:gd name="connsiteY11" fmla="*/ 221785 h 221826"/>
                  <a:gd name="connsiteX12" fmla="*/ 66280 w 95198"/>
                  <a:gd name="connsiteY12" fmla="*/ 162611 h 221826"/>
                  <a:gd name="connsiteX13" fmla="*/ 91621 w 95198"/>
                  <a:gd name="connsiteY13" fmla="*/ 67686 h 221826"/>
                  <a:gd name="connsiteX14" fmla="*/ 95182 w 95198"/>
                  <a:gd name="connsiteY14" fmla="*/ 60426 h 221826"/>
                  <a:gd name="connsiteX15" fmla="*/ 92305 w 95198"/>
                  <a:gd name="connsiteY15" fmla="*/ 59194 h 221826"/>
                  <a:gd name="connsiteX16" fmla="*/ 85730 w 95198"/>
                  <a:gd name="connsiteY16" fmla="*/ 9197 h 221826"/>
                  <a:gd name="connsiteX17" fmla="*/ 77923 w 95198"/>
                  <a:gd name="connsiteY17" fmla="*/ 63029 h 221826"/>
                  <a:gd name="connsiteX18" fmla="*/ 63540 w 95198"/>
                  <a:gd name="connsiteY18" fmla="*/ 75357 h 221826"/>
                  <a:gd name="connsiteX19" fmla="*/ 42720 w 95198"/>
                  <a:gd name="connsiteY19" fmla="*/ 72206 h 221826"/>
                  <a:gd name="connsiteX20" fmla="*/ 35597 w 95198"/>
                  <a:gd name="connsiteY20" fmla="*/ 50838 h 221826"/>
                  <a:gd name="connsiteX21" fmla="*/ 70526 w 95198"/>
                  <a:gd name="connsiteY21" fmla="*/ 14128 h 221826"/>
                  <a:gd name="connsiteX22" fmla="*/ 70526 w 95198"/>
                  <a:gd name="connsiteY22" fmla="*/ 14128 h 221826"/>
                  <a:gd name="connsiteX23" fmla="*/ 72992 w 95198"/>
                  <a:gd name="connsiteY23" fmla="*/ 16594 h 221826"/>
                  <a:gd name="connsiteX24" fmla="*/ 77923 w 95198"/>
                  <a:gd name="connsiteY24" fmla="*/ 63029 h 22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5198" h="221826">
                    <a:moveTo>
                      <a:pt x="85730" y="9197"/>
                    </a:moveTo>
                    <a:cubicBezTo>
                      <a:pt x="83018" y="4019"/>
                      <a:pt x="77854" y="554"/>
                      <a:pt x="72033" y="20"/>
                    </a:cubicBezTo>
                    <a:cubicBezTo>
                      <a:pt x="53678" y="-1487"/>
                      <a:pt x="28337" y="25086"/>
                      <a:pt x="21762" y="46729"/>
                    </a:cubicBezTo>
                    <a:cubicBezTo>
                      <a:pt x="15941" y="61015"/>
                      <a:pt x="21858" y="77398"/>
                      <a:pt x="35460" y="84671"/>
                    </a:cubicBezTo>
                    <a:cubicBezTo>
                      <a:pt x="45185" y="90794"/>
                      <a:pt x="57144" y="92260"/>
                      <a:pt x="68061" y="88644"/>
                    </a:cubicBezTo>
                    <a:cubicBezTo>
                      <a:pt x="70266" y="87890"/>
                      <a:pt x="72389" y="86877"/>
                      <a:pt x="74361" y="85630"/>
                    </a:cubicBezTo>
                    <a:cubicBezTo>
                      <a:pt x="69855" y="110245"/>
                      <a:pt x="62595" y="134271"/>
                      <a:pt x="52719" y="157269"/>
                    </a:cubicBezTo>
                    <a:cubicBezTo>
                      <a:pt x="31898" y="206718"/>
                      <a:pt x="21078" y="207814"/>
                      <a:pt x="20803" y="207814"/>
                    </a:cubicBezTo>
                    <a:cubicBezTo>
                      <a:pt x="20529" y="207814"/>
                      <a:pt x="13681" y="199595"/>
                      <a:pt x="13681" y="170282"/>
                    </a:cubicBezTo>
                    <a:lnTo>
                      <a:pt x="-17" y="170282"/>
                    </a:lnTo>
                    <a:cubicBezTo>
                      <a:pt x="-17" y="201924"/>
                      <a:pt x="6147" y="219183"/>
                      <a:pt x="18475" y="221785"/>
                    </a:cubicBezTo>
                    <a:lnTo>
                      <a:pt x="21625" y="221785"/>
                    </a:lnTo>
                    <a:cubicBezTo>
                      <a:pt x="30803" y="221785"/>
                      <a:pt x="44911" y="213019"/>
                      <a:pt x="66280" y="162611"/>
                    </a:cubicBezTo>
                    <a:cubicBezTo>
                      <a:pt x="79251" y="132353"/>
                      <a:pt x="87785" y="100383"/>
                      <a:pt x="91621" y="67686"/>
                    </a:cubicBezTo>
                    <a:cubicBezTo>
                      <a:pt x="93059" y="65399"/>
                      <a:pt x="94250" y="62961"/>
                      <a:pt x="95182" y="60426"/>
                    </a:cubicBezTo>
                    <a:lnTo>
                      <a:pt x="92305" y="59194"/>
                    </a:lnTo>
                    <a:cubicBezTo>
                      <a:pt x="94620" y="42236"/>
                      <a:pt x="92346" y="24977"/>
                      <a:pt x="85730" y="9197"/>
                    </a:cubicBezTo>
                    <a:close/>
                    <a:moveTo>
                      <a:pt x="77923" y="63029"/>
                    </a:moveTo>
                    <a:cubicBezTo>
                      <a:pt x="74512" y="68522"/>
                      <a:pt x="69485" y="72823"/>
                      <a:pt x="63540" y="75357"/>
                    </a:cubicBezTo>
                    <a:cubicBezTo>
                      <a:pt x="56472" y="77466"/>
                      <a:pt x="48842" y="76316"/>
                      <a:pt x="42720" y="72206"/>
                    </a:cubicBezTo>
                    <a:cubicBezTo>
                      <a:pt x="39843" y="70700"/>
                      <a:pt x="31077" y="65769"/>
                      <a:pt x="35597" y="50838"/>
                    </a:cubicBezTo>
                    <a:cubicBezTo>
                      <a:pt x="41213" y="32072"/>
                      <a:pt x="61623" y="14128"/>
                      <a:pt x="70526" y="14128"/>
                    </a:cubicBezTo>
                    <a:lnTo>
                      <a:pt x="70526" y="14128"/>
                    </a:lnTo>
                    <a:cubicBezTo>
                      <a:pt x="71608" y="14649"/>
                      <a:pt x="72471" y="15512"/>
                      <a:pt x="72992" y="16594"/>
                    </a:cubicBezTo>
                    <a:cubicBezTo>
                      <a:pt x="78662" y="31374"/>
                      <a:pt x="80361" y="47386"/>
                      <a:pt x="77923" y="630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CD393A3-8E6C-41A1-80BB-0AA929DED14F}"/>
                  </a:ext>
                </a:extLst>
              </p:cNvPr>
              <p:cNvSpPr/>
              <p:nvPr/>
            </p:nvSpPr>
            <p:spPr>
              <a:xfrm>
                <a:off x="12323310" y="4044085"/>
                <a:ext cx="115151" cy="114923"/>
              </a:xfrm>
              <a:custGeom>
                <a:avLst/>
                <a:gdLst>
                  <a:gd name="connsiteX0" fmla="*/ 27058 w 115151"/>
                  <a:gd name="connsiteY0" fmla="*/ 79679 h 114923"/>
                  <a:gd name="connsiteX1" fmla="*/ 115134 w 115151"/>
                  <a:gd name="connsiteY1" fmla="*/ 11191 h 114923"/>
                  <a:gd name="connsiteX2" fmla="*/ 106505 w 115151"/>
                  <a:gd name="connsiteY2" fmla="*/ -42 h 114923"/>
                  <a:gd name="connsiteX3" fmla="*/ 2813 w 115151"/>
                  <a:gd name="connsiteY3" fmla="*/ 79816 h 114923"/>
                  <a:gd name="connsiteX4" fmla="*/ 485 w 115151"/>
                  <a:gd name="connsiteY4" fmla="*/ 88035 h 114923"/>
                  <a:gd name="connsiteX5" fmla="*/ 7608 w 115151"/>
                  <a:gd name="connsiteY5" fmla="*/ 92555 h 114923"/>
                  <a:gd name="connsiteX6" fmla="*/ 70754 w 115151"/>
                  <a:gd name="connsiteY6" fmla="*/ 114882 h 114923"/>
                  <a:gd name="connsiteX7" fmla="*/ 82808 w 115151"/>
                  <a:gd name="connsiteY7" fmla="*/ 107075 h 114923"/>
                  <a:gd name="connsiteX8" fmla="*/ 27058 w 115151"/>
                  <a:gd name="connsiteY8" fmla="*/ 79679 h 114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151" h="114923">
                    <a:moveTo>
                      <a:pt x="27058" y="79679"/>
                    </a:moveTo>
                    <a:lnTo>
                      <a:pt x="115134" y="11191"/>
                    </a:lnTo>
                    <a:lnTo>
                      <a:pt x="106505" y="-42"/>
                    </a:lnTo>
                    <a:lnTo>
                      <a:pt x="2813" y="79816"/>
                    </a:lnTo>
                    <a:cubicBezTo>
                      <a:pt x="252" y="81706"/>
                      <a:pt x="-693" y="85090"/>
                      <a:pt x="485" y="88035"/>
                    </a:cubicBezTo>
                    <a:cubicBezTo>
                      <a:pt x="1622" y="90939"/>
                      <a:pt x="4498" y="92774"/>
                      <a:pt x="7608" y="92555"/>
                    </a:cubicBezTo>
                    <a:cubicBezTo>
                      <a:pt x="7608" y="92555"/>
                      <a:pt x="54591" y="89815"/>
                      <a:pt x="70754" y="114882"/>
                    </a:cubicBezTo>
                    <a:lnTo>
                      <a:pt x="82808" y="107075"/>
                    </a:lnTo>
                    <a:cubicBezTo>
                      <a:pt x="69042" y="90336"/>
                      <a:pt x="48714" y="80350"/>
                      <a:pt x="27058" y="7967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645ED2E5-2526-4E29-917E-7C96285B4988}"/>
                  </a:ext>
                </a:extLst>
              </p:cNvPr>
              <p:cNvSpPr/>
              <p:nvPr/>
            </p:nvSpPr>
            <p:spPr>
              <a:xfrm>
                <a:off x="12434651" y="4029953"/>
                <a:ext cx="96543" cy="143749"/>
              </a:xfrm>
              <a:custGeom>
                <a:avLst/>
                <a:gdLst>
                  <a:gd name="connsiteX0" fmla="*/ 88993 w 96543"/>
                  <a:gd name="connsiteY0" fmla="*/ 116413 h 143749"/>
                  <a:gd name="connsiteX1" fmla="*/ 22833 w 96543"/>
                  <a:gd name="connsiteY1" fmla="*/ 125042 h 143749"/>
                  <a:gd name="connsiteX2" fmla="*/ 15025 w 96543"/>
                  <a:gd name="connsiteY2" fmla="*/ 107646 h 143749"/>
                  <a:gd name="connsiteX3" fmla="*/ 58036 w 96543"/>
                  <a:gd name="connsiteY3" fmla="*/ 71073 h 143749"/>
                  <a:gd name="connsiteX4" fmla="*/ 67488 w 96543"/>
                  <a:gd name="connsiteY4" fmla="*/ 69841 h 143749"/>
                  <a:gd name="connsiteX5" fmla="*/ 72830 w 96543"/>
                  <a:gd name="connsiteY5" fmla="*/ 61759 h 143749"/>
                  <a:gd name="connsiteX6" fmla="*/ 65296 w 96543"/>
                  <a:gd name="connsiteY6" fmla="*/ 55732 h 143749"/>
                  <a:gd name="connsiteX7" fmla="*/ 56392 w 96543"/>
                  <a:gd name="connsiteY7" fmla="*/ 56828 h 143749"/>
                  <a:gd name="connsiteX8" fmla="*/ 36805 w 96543"/>
                  <a:gd name="connsiteY8" fmla="*/ 46965 h 143749"/>
                  <a:gd name="connsiteX9" fmla="*/ 42147 w 96543"/>
                  <a:gd name="connsiteY9" fmla="*/ 21625 h 143749"/>
                  <a:gd name="connsiteX10" fmla="*/ 55845 w 96543"/>
                  <a:gd name="connsiteY10" fmla="*/ 14228 h 143749"/>
                  <a:gd name="connsiteX11" fmla="*/ 77898 w 96543"/>
                  <a:gd name="connsiteY11" fmla="*/ 31076 h 143749"/>
                  <a:gd name="connsiteX12" fmla="*/ 89952 w 96543"/>
                  <a:gd name="connsiteY12" fmla="*/ 23405 h 143749"/>
                  <a:gd name="connsiteX13" fmla="*/ 56940 w 96543"/>
                  <a:gd name="connsiteY13" fmla="*/ -18 h 143749"/>
                  <a:gd name="connsiteX14" fmla="*/ 30915 w 96543"/>
                  <a:gd name="connsiteY14" fmla="*/ 12310 h 143749"/>
                  <a:gd name="connsiteX15" fmla="*/ 24203 w 96543"/>
                  <a:gd name="connsiteY15" fmla="*/ 54362 h 143749"/>
                  <a:gd name="connsiteX16" fmla="*/ 33106 w 96543"/>
                  <a:gd name="connsiteY16" fmla="*/ 63950 h 143749"/>
                  <a:gd name="connsiteX17" fmla="*/ 369 w 96543"/>
                  <a:gd name="connsiteY17" fmla="*/ 106550 h 143749"/>
                  <a:gd name="connsiteX18" fmla="*/ 15162 w 96543"/>
                  <a:gd name="connsiteY18" fmla="*/ 137233 h 143749"/>
                  <a:gd name="connsiteX19" fmla="*/ 42558 w 96543"/>
                  <a:gd name="connsiteY19" fmla="*/ 143671 h 143749"/>
                  <a:gd name="connsiteX20" fmla="*/ 96527 w 96543"/>
                  <a:gd name="connsiteY20" fmla="*/ 128330 h 1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6543" h="143749">
                    <a:moveTo>
                      <a:pt x="88993" y="116413"/>
                    </a:moveTo>
                    <a:cubicBezTo>
                      <a:pt x="72008" y="127782"/>
                      <a:pt x="38037" y="134083"/>
                      <a:pt x="22833" y="125042"/>
                    </a:cubicBezTo>
                    <a:cubicBezTo>
                      <a:pt x="16792" y="121495"/>
                      <a:pt x="13655" y="114522"/>
                      <a:pt x="15025" y="107646"/>
                    </a:cubicBezTo>
                    <a:cubicBezTo>
                      <a:pt x="17217" y="81894"/>
                      <a:pt x="44064" y="73676"/>
                      <a:pt x="58036" y="71073"/>
                    </a:cubicBezTo>
                    <a:cubicBezTo>
                      <a:pt x="61214" y="70936"/>
                      <a:pt x="64378" y="70525"/>
                      <a:pt x="67488" y="69841"/>
                    </a:cubicBezTo>
                    <a:cubicBezTo>
                      <a:pt x="71063" y="68909"/>
                      <a:pt x="73364" y="65416"/>
                      <a:pt x="72830" y="61759"/>
                    </a:cubicBezTo>
                    <a:cubicBezTo>
                      <a:pt x="72103" y="58197"/>
                      <a:pt x="68939" y="55663"/>
                      <a:pt x="65296" y="55732"/>
                    </a:cubicBezTo>
                    <a:cubicBezTo>
                      <a:pt x="62693" y="55732"/>
                      <a:pt x="59680" y="55732"/>
                      <a:pt x="56392" y="56828"/>
                    </a:cubicBezTo>
                    <a:cubicBezTo>
                      <a:pt x="48626" y="57019"/>
                      <a:pt x="41284" y="53307"/>
                      <a:pt x="36805" y="46965"/>
                    </a:cubicBezTo>
                    <a:cubicBezTo>
                      <a:pt x="32627" y="38281"/>
                      <a:pt x="34818" y="27884"/>
                      <a:pt x="42147" y="21625"/>
                    </a:cubicBezTo>
                    <a:cubicBezTo>
                      <a:pt x="45297" y="17146"/>
                      <a:pt x="50366" y="14392"/>
                      <a:pt x="55845" y="14228"/>
                    </a:cubicBezTo>
                    <a:cubicBezTo>
                      <a:pt x="65570" y="14228"/>
                      <a:pt x="75021" y="26556"/>
                      <a:pt x="77898" y="31076"/>
                    </a:cubicBezTo>
                    <a:lnTo>
                      <a:pt x="89952" y="23405"/>
                    </a:lnTo>
                    <a:cubicBezTo>
                      <a:pt x="82637" y="11392"/>
                      <a:pt x="70693" y="2914"/>
                      <a:pt x="56940" y="-18"/>
                    </a:cubicBezTo>
                    <a:cubicBezTo>
                      <a:pt x="46776" y="-415"/>
                      <a:pt x="37051" y="4188"/>
                      <a:pt x="30915" y="12310"/>
                    </a:cubicBezTo>
                    <a:cubicBezTo>
                      <a:pt x="19354" y="23159"/>
                      <a:pt x="16600" y="40459"/>
                      <a:pt x="24203" y="54362"/>
                    </a:cubicBezTo>
                    <a:cubicBezTo>
                      <a:pt x="26504" y="58115"/>
                      <a:pt x="29531" y="61375"/>
                      <a:pt x="33106" y="63950"/>
                    </a:cubicBezTo>
                    <a:cubicBezTo>
                      <a:pt x="15025" y="70827"/>
                      <a:pt x="2368" y="87305"/>
                      <a:pt x="369" y="106550"/>
                    </a:cubicBezTo>
                    <a:cubicBezTo>
                      <a:pt x="-1631" y="118865"/>
                      <a:pt x="4272" y="131124"/>
                      <a:pt x="15162" y="137233"/>
                    </a:cubicBezTo>
                    <a:cubicBezTo>
                      <a:pt x="23545" y="141808"/>
                      <a:pt x="33011" y="144027"/>
                      <a:pt x="42558" y="143671"/>
                    </a:cubicBezTo>
                    <a:cubicBezTo>
                      <a:pt x="61597" y="143466"/>
                      <a:pt x="80226" y="138178"/>
                      <a:pt x="96527" y="1283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AF0E72C-AFC4-4AD9-AB7B-E43659A15FBF}"/>
                  </a:ext>
                </a:extLst>
              </p:cNvPr>
              <p:cNvSpPr/>
              <p:nvPr/>
            </p:nvSpPr>
            <p:spPr>
              <a:xfrm>
                <a:off x="7452076" y="3970191"/>
                <a:ext cx="67135" cy="84305"/>
              </a:xfrm>
              <a:custGeom>
                <a:avLst/>
                <a:gdLst>
                  <a:gd name="connsiteX0" fmla="*/ 45195 w 67135"/>
                  <a:gd name="connsiteY0" fmla="*/ 981 h 84305"/>
                  <a:gd name="connsiteX1" fmla="*/ 2184 w 67135"/>
                  <a:gd name="connsiteY1" fmla="*/ 33171 h 84305"/>
                  <a:gd name="connsiteX2" fmla="*/ 21771 w 67135"/>
                  <a:gd name="connsiteY2" fmla="*/ 83304 h 84305"/>
                  <a:gd name="connsiteX3" fmla="*/ 28894 w 67135"/>
                  <a:gd name="connsiteY3" fmla="*/ 84263 h 84305"/>
                  <a:gd name="connsiteX4" fmla="*/ 48345 w 67135"/>
                  <a:gd name="connsiteY4" fmla="*/ 76866 h 84305"/>
                  <a:gd name="connsiteX5" fmla="*/ 64919 w 67135"/>
                  <a:gd name="connsiteY5" fmla="*/ 50978 h 84305"/>
                  <a:gd name="connsiteX6" fmla="*/ 45195 w 67135"/>
                  <a:gd name="connsiteY6" fmla="*/ 981 h 84305"/>
                  <a:gd name="connsiteX7" fmla="*/ 51222 w 67135"/>
                  <a:gd name="connsiteY7" fmla="*/ 47142 h 84305"/>
                  <a:gd name="connsiteX8" fmla="*/ 39578 w 67135"/>
                  <a:gd name="connsiteY8" fmla="*/ 65771 h 84305"/>
                  <a:gd name="connsiteX9" fmla="*/ 25881 w 67135"/>
                  <a:gd name="connsiteY9" fmla="*/ 69607 h 84305"/>
                  <a:gd name="connsiteX10" fmla="*/ 16018 w 67135"/>
                  <a:gd name="connsiteY10" fmla="*/ 37143 h 84305"/>
                  <a:gd name="connsiteX11" fmla="*/ 38346 w 67135"/>
                  <a:gd name="connsiteY11" fmla="*/ 14131 h 84305"/>
                  <a:gd name="connsiteX12" fmla="*/ 41496 w 67135"/>
                  <a:gd name="connsiteY12" fmla="*/ 14131 h 84305"/>
                  <a:gd name="connsiteX13" fmla="*/ 51495 w 67135"/>
                  <a:gd name="connsiteY13" fmla="*/ 47142 h 8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5" h="84305">
                    <a:moveTo>
                      <a:pt x="45195" y="981"/>
                    </a:moveTo>
                    <a:cubicBezTo>
                      <a:pt x="27661" y="-4087"/>
                      <a:pt x="8759" y="10159"/>
                      <a:pt x="2184" y="33171"/>
                    </a:cubicBezTo>
                    <a:cubicBezTo>
                      <a:pt x="-4391" y="56183"/>
                      <a:pt x="4238" y="78236"/>
                      <a:pt x="21771" y="83304"/>
                    </a:cubicBezTo>
                    <a:cubicBezTo>
                      <a:pt x="24086" y="83962"/>
                      <a:pt x="26483" y="84277"/>
                      <a:pt x="28894" y="84263"/>
                    </a:cubicBezTo>
                    <a:cubicBezTo>
                      <a:pt x="36044" y="84153"/>
                      <a:pt x="42921" y="81537"/>
                      <a:pt x="48345" y="76866"/>
                    </a:cubicBezTo>
                    <a:cubicBezTo>
                      <a:pt x="56440" y="70182"/>
                      <a:pt x="62248" y="61128"/>
                      <a:pt x="64919" y="50978"/>
                    </a:cubicBezTo>
                    <a:cubicBezTo>
                      <a:pt x="71494" y="27418"/>
                      <a:pt x="62865" y="5912"/>
                      <a:pt x="45195" y="981"/>
                    </a:cubicBezTo>
                    <a:close/>
                    <a:moveTo>
                      <a:pt x="51222" y="47142"/>
                    </a:moveTo>
                    <a:cubicBezTo>
                      <a:pt x="49290" y="54375"/>
                      <a:pt x="45236" y="60867"/>
                      <a:pt x="39578" y="65771"/>
                    </a:cubicBezTo>
                    <a:cubicBezTo>
                      <a:pt x="35866" y="69114"/>
                      <a:pt x="30798" y="70538"/>
                      <a:pt x="25881" y="69607"/>
                    </a:cubicBezTo>
                    <a:cubicBezTo>
                      <a:pt x="16292" y="66867"/>
                      <a:pt x="12183" y="52074"/>
                      <a:pt x="16018" y="37143"/>
                    </a:cubicBezTo>
                    <a:cubicBezTo>
                      <a:pt x="19854" y="22212"/>
                      <a:pt x="29716" y="14131"/>
                      <a:pt x="38346" y="14131"/>
                    </a:cubicBezTo>
                    <a:cubicBezTo>
                      <a:pt x="39387" y="13953"/>
                      <a:pt x="40455" y="13953"/>
                      <a:pt x="41496" y="14131"/>
                    </a:cubicBezTo>
                    <a:cubicBezTo>
                      <a:pt x="51495" y="17418"/>
                      <a:pt x="55468" y="32212"/>
                      <a:pt x="51495" y="47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7EBEE390-A8B0-4F3D-BEE3-78444C54C98D}"/>
                  </a:ext>
                </a:extLst>
              </p:cNvPr>
              <p:cNvSpPr/>
              <p:nvPr/>
            </p:nvSpPr>
            <p:spPr>
              <a:xfrm>
                <a:off x="7553585" y="3930805"/>
                <a:ext cx="23833" cy="32189"/>
              </a:xfrm>
              <a:custGeom>
                <a:avLst/>
                <a:gdLst>
                  <a:gd name="connsiteX0" fmla="*/ 11900 w 23833"/>
                  <a:gd name="connsiteY0" fmla="*/ 32148 h 32189"/>
                  <a:gd name="connsiteX1" fmla="*/ 23817 w 23833"/>
                  <a:gd name="connsiteY1" fmla="*/ 16122 h 32189"/>
                  <a:gd name="connsiteX2" fmla="*/ 11900 w 23833"/>
                  <a:gd name="connsiteY2" fmla="*/ -42 h 32189"/>
                  <a:gd name="connsiteX3" fmla="*/ -17 w 23833"/>
                  <a:gd name="connsiteY3" fmla="*/ 16122 h 32189"/>
                  <a:gd name="connsiteX4" fmla="*/ 11900 w 23833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189">
                    <a:moveTo>
                      <a:pt x="11900" y="32148"/>
                    </a:moveTo>
                    <a:cubicBezTo>
                      <a:pt x="18475" y="32148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ubicBezTo>
                      <a:pt x="5325" y="-42"/>
                      <a:pt x="-17" y="7081"/>
                      <a:pt x="-17" y="16122"/>
                    </a:cubicBezTo>
                    <a:cubicBezTo>
                      <a:pt x="-17" y="25162"/>
                      <a:pt x="4777" y="32148"/>
                      <a:pt x="11900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E449E84-C6CE-462A-96F9-EF247693DF9A}"/>
                  </a:ext>
                </a:extLst>
              </p:cNvPr>
              <p:cNvSpPr/>
              <p:nvPr/>
            </p:nvSpPr>
            <p:spPr>
              <a:xfrm>
                <a:off x="7555366" y="3973268"/>
                <a:ext cx="23697" cy="32326"/>
              </a:xfrm>
              <a:custGeom>
                <a:avLst/>
                <a:gdLst>
                  <a:gd name="connsiteX0" fmla="*/ 11763 w 23697"/>
                  <a:gd name="connsiteY0" fmla="*/ -42 h 32326"/>
                  <a:gd name="connsiteX1" fmla="*/ -17 w 23697"/>
                  <a:gd name="connsiteY1" fmla="*/ 16122 h 32326"/>
                  <a:gd name="connsiteX2" fmla="*/ 11763 w 23697"/>
                  <a:gd name="connsiteY2" fmla="*/ 32285 h 32326"/>
                  <a:gd name="connsiteX3" fmla="*/ 23680 w 23697"/>
                  <a:gd name="connsiteY3" fmla="*/ 16122 h 32326"/>
                  <a:gd name="connsiteX4" fmla="*/ 11763 w 23697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7" h="32326">
                    <a:moveTo>
                      <a:pt x="11763" y="-42"/>
                    </a:moveTo>
                    <a:cubicBezTo>
                      <a:pt x="5188" y="-42"/>
                      <a:pt x="-17" y="7218"/>
                      <a:pt x="-17" y="16122"/>
                    </a:cubicBezTo>
                    <a:cubicBezTo>
                      <a:pt x="-17" y="25025"/>
                      <a:pt x="5188" y="32285"/>
                      <a:pt x="11763" y="32285"/>
                    </a:cubicBezTo>
                    <a:cubicBezTo>
                      <a:pt x="18338" y="32285"/>
                      <a:pt x="23680" y="25025"/>
                      <a:pt x="23680" y="16122"/>
                    </a:cubicBezTo>
                    <a:cubicBezTo>
                      <a:pt x="23680" y="7218"/>
                      <a:pt x="18338" y="-42"/>
                      <a:pt x="1176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0DC75F90-6064-46C2-9E2F-E15D7B7B27DF}"/>
                  </a:ext>
                </a:extLst>
              </p:cNvPr>
              <p:cNvSpPr/>
              <p:nvPr/>
            </p:nvSpPr>
            <p:spPr>
              <a:xfrm>
                <a:off x="7631576" y="3830127"/>
                <a:ext cx="79669" cy="295870"/>
              </a:xfrm>
              <a:custGeom>
                <a:avLst/>
                <a:gdLst>
                  <a:gd name="connsiteX0" fmla="*/ 79652 w 79669"/>
                  <a:gd name="connsiteY0" fmla="*/ 10780 h 295870"/>
                  <a:gd name="connsiteX1" fmla="*/ 70338 w 79669"/>
                  <a:gd name="connsiteY1" fmla="*/ -42 h 295870"/>
                  <a:gd name="connsiteX2" fmla="*/ 31162 w 79669"/>
                  <a:gd name="connsiteY2" fmla="*/ 295829 h 295870"/>
                  <a:gd name="connsiteX3" fmla="*/ 44038 w 79669"/>
                  <a:gd name="connsiteY3" fmla="*/ 289665 h 295870"/>
                  <a:gd name="connsiteX4" fmla="*/ 79652 w 79669"/>
                  <a:gd name="connsiteY4" fmla="*/ 10780 h 295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870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191"/>
                      <a:pt x="-56777" y="112827"/>
                      <a:pt x="31162" y="295829"/>
                    </a:cubicBezTo>
                    <a:lnTo>
                      <a:pt x="44038" y="289665"/>
                    </a:lnTo>
                    <a:cubicBezTo>
                      <a:pt x="-39244" y="116663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7541D76-7CAC-4863-887E-BBCADD273988}"/>
                  </a:ext>
                </a:extLst>
              </p:cNvPr>
              <p:cNvSpPr/>
              <p:nvPr/>
            </p:nvSpPr>
            <p:spPr>
              <a:xfrm>
                <a:off x="8080125" y="3827661"/>
                <a:ext cx="57362" cy="297103"/>
              </a:xfrm>
              <a:custGeom>
                <a:avLst/>
                <a:gdLst>
                  <a:gd name="connsiteX0" fmla="*/ -17 w 57362"/>
                  <a:gd name="connsiteY0" fmla="*/ 8999 h 297103"/>
                  <a:gd name="connsiteX1" fmla="*/ -17 w 57362"/>
                  <a:gd name="connsiteY1" fmla="*/ 289802 h 297103"/>
                  <a:gd name="connsiteX2" fmla="*/ 12174 w 57362"/>
                  <a:gd name="connsiteY2" fmla="*/ 297062 h 297103"/>
                  <a:gd name="connsiteX3" fmla="*/ 12174 w 57362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103">
                    <a:moveTo>
                      <a:pt x="-17" y="8999"/>
                    </a:moveTo>
                    <a:cubicBezTo>
                      <a:pt x="942" y="10095"/>
                      <a:pt x="95867" y="129402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1B38947-6659-4125-84E9-3F8D4A8B2B0D}"/>
                  </a:ext>
                </a:extLst>
              </p:cNvPr>
              <p:cNvSpPr/>
              <p:nvPr/>
            </p:nvSpPr>
            <p:spPr>
              <a:xfrm>
                <a:off x="7661632" y="3914688"/>
                <a:ext cx="129882" cy="115025"/>
              </a:xfrm>
              <a:custGeom>
                <a:avLst/>
                <a:gdLst>
                  <a:gd name="connsiteX0" fmla="*/ 86580 w 129882"/>
                  <a:gd name="connsiteY0" fmla="*/ 45115 h 115025"/>
                  <a:gd name="connsiteX1" fmla="*/ 98771 w 129882"/>
                  <a:gd name="connsiteY1" fmla="*/ 21281 h 115025"/>
                  <a:gd name="connsiteX2" fmla="*/ 103428 w 129882"/>
                  <a:gd name="connsiteY2" fmla="*/ 14706 h 115025"/>
                  <a:gd name="connsiteX3" fmla="*/ 116167 w 129882"/>
                  <a:gd name="connsiteY3" fmla="*/ 52786 h 115025"/>
                  <a:gd name="connsiteX4" fmla="*/ 129865 w 129882"/>
                  <a:gd name="connsiteY4" fmla="*/ 50731 h 115025"/>
                  <a:gd name="connsiteX5" fmla="*/ 105894 w 129882"/>
                  <a:gd name="connsiteY5" fmla="*/ 734 h 115025"/>
                  <a:gd name="connsiteX6" fmla="*/ 86032 w 129882"/>
                  <a:gd name="connsiteY6" fmla="*/ 14432 h 115025"/>
                  <a:gd name="connsiteX7" fmla="*/ 83841 w 129882"/>
                  <a:gd name="connsiteY7" fmla="*/ 18816 h 115025"/>
                  <a:gd name="connsiteX8" fmla="*/ 74526 w 129882"/>
                  <a:gd name="connsiteY8" fmla="*/ 5118 h 115025"/>
                  <a:gd name="connsiteX9" fmla="*/ 54801 w 129882"/>
                  <a:gd name="connsiteY9" fmla="*/ 1008 h 115025"/>
                  <a:gd name="connsiteX10" fmla="*/ 25899 w 129882"/>
                  <a:gd name="connsiteY10" fmla="*/ 49909 h 115025"/>
                  <a:gd name="connsiteX11" fmla="*/ 39597 w 129882"/>
                  <a:gd name="connsiteY11" fmla="*/ 53060 h 115025"/>
                  <a:gd name="connsiteX12" fmla="*/ 59459 w 129882"/>
                  <a:gd name="connsiteY12" fmla="*/ 14432 h 115025"/>
                  <a:gd name="connsiteX13" fmla="*/ 65623 w 129882"/>
                  <a:gd name="connsiteY13" fmla="*/ 16213 h 115025"/>
                  <a:gd name="connsiteX14" fmla="*/ 72061 w 129882"/>
                  <a:gd name="connsiteY14" fmla="*/ 41280 h 115025"/>
                  <a:gd name="connsiteX15" fmla="*/ 70417 w 129882"/>
                  <a:gd name="connsiteY15" fmla="*/ 44978 h 115025"/>
                  <a:gd name="connsiteX16" fmla="*/ 29324 w 129882"/>
                  <a:gd name="connsiteY16" fmla="*/ 98810 h 115025"/>
                  <a:gd name="connsiteX17" fmla="*/ 15626 w 129882"/>
                  <a:gd name="connsiteY17" fmla="*/ 91550 h 115025"/>
                  <a:gd name="connsiteX18" fmla="*/ 14804 w 129882"/>
                  <a:gd name="connsiteY18" fmla="*/ 84427 h 115025"/>
                  <a:gd name="connsiteX19" fmla="*/ 1106 w 129882"/>
                  <a:gd name="connsiteY19" fmla="*/ 79633 h 115025"/>
                  <a:gd name="connsiteX20" fmla="*/ 2887 w 129882"/>
                  <a:gd name="connsiteY20" fmla="*/ 98399 h 115025"/>
                  <a:gd name="connsiteX21" fmla="*/ 26858 w 129882"/>
                  <a:gd name="connsiteY21" fmla="*/ 112097 h 115025"/>
                  <a:gd name="connsiteX22" fmla="*/ 31652 w 129882"/>
                  <a:gd name="connsiteY22" fmla="*/ 112097 h 115025"/>
                  <a:gd name="connsiteX23" fmla="*/ 67266 w 129882"/>
                  <a:gd name="connsiteY23" fmla="*/ 82647 h 115025"/>
                  <a:gd name="connsiteX24" fmla="*/ 72882 w 129882"/>
                  <a:gd name="connsiteY24" fmla="*/ 108262 h 115025"/>
                  <a:gd name="connsiteX25" fmla="*/ 91648 w 129882"/>
                  <a:gd name="connsiteY25" fmla="*/ 114973 h 115025"/>
                  <a:gd name="connsiteX26" fmla="*/ 100415 w 129882"/>
                  <a:gd name="connsiteY26" fmla="*/ 113877 h 115025"/>
                  <a:gd name="connsiteX27" fmla="*/ 127810 w 129882"/>
                  <a:gd name="connsiteY27" fmla="*/ 93879 h 115025"/>
                  <a:gd name="connsiteX28" fmla="*/ 114797 w 129882"/>
                  <a:gd name="connsiteY28" fmla="*/ 88263 h 115025"/>
                  <a:gd name="connsiteX29" fmla="*/ 96853 w 129882"/>
                  <a:gd name="connsiteY29" fmla="*/ 100043 h 115025"/>
                  <a:gd name="connsiteX30" fmla="*/ 81786 w 129882"/>
                  <a:gd name="connsiteY30" fmla="*/ 97577 h 115025"/>
                  <a:gd name="connsiteX31" fmla="*/ 83293 w 129882"/>
                  <a:gd name="connsiteY31" fmla="*/ 67716 h 115025"/>
                  <a:gd name="connsiteX32" fmla="*/ 86580 w 129882"/>
                  <a:gd name="connsiteY32" fmla="*/ 45115 h 11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82" h="115025">
                    <a:moveTo>
                      <a:pt x="86580" y="45115"/>
                    </a:moveTo>
                    <a:cubicBezTo>
                      <a:pt x="90552" y="36759"/>
                      <a:pt x="94662" y="28404"/>
                      <a:pt x="98771" y="21281"/>
                    </a:cubicBezTo>
                    <a:cubicBezTo>
                      <a:pt x="100018" y="18884"/>
                      <a:pt x="101593" y="16679"/>
                      <a:pt x="103428" y="14706"/>
                    </a:cubicBezTo>
                    <a:cubicBezTo>
                      <a:pt x="110825" y="26116"/>
                      <a:pt x="115208" y="39225"/>
                      <a:pt x="116167" y="52786"/>
                    </a:cubicBezTo>
                    <a:lnTo>
                      <a:pt x="129865" y="50731"/>
                    </a:lnTo>
                    <a:cubicBezTo>
                      <a:pt x="127810" y="37033"/>
                      <a:pt x="121372" y="3611"/>
                      <a:pt x="105894" y="734"/>
                    </a:cubicBezTo>
                    <a:cubicBezTo>
                      <a:pt x="98634" y="-635"/>
                      <a:pt x="92196" y="3885"/>
                      <a:pt x="86032" y="14432"/>
                    </a:cubicBezTo>
                    <a:lnTo>
                      <a:pt x="83841" y="18816"/>
                    </a:lnTo>
                    <a:cubicBezTo>
                      <a:pt x="82224" y="13391"/>
                      <a:pt x="78964" y="8611"/>
                      <a:pt x="74526" y="5118"/>
                    </a:cubicBezTo>
                    <a:cubicBezTo>
                      <a:pt x="69184" y="269"/>
                      <a:pt x="61637" y="-1307"/>
                      <a:pt x="54801" y="1008"/>
                    </a:cubicBezTo>
                    <a:cubicBezTo>
                      <a:pt x="36446" y="7583"/>
                      <a:pt x="27406" y="42923"/>
                      <a:pt x="25899" y="49909"/>
                    </a:cubicBezTo>
                    <a:lnTo>
                      <a:pt x="39597" y="53060"/>
                    </a:lnTo>
                    <a:cubicBezTo>
                      <a:pt x="42748" y="39362"/>
                      <a:pt x="51240" y="17309"/>
                      <a:pt x="59459" y="14432"/>
                    </a:cubicBezTo>
                    <a:cubicBezTo>
                      <a:pt x="60281" y="14432"/>
                      <a:pt x="62061" y="13473"/>
                      <a:pt x="65623" y="16213"/>
                    </a:cubicBezTo>
                    <a:cubicBezTo>
                      <a:pt x="71485" y="23144"/>
                      <a:pt x="73855" y="32376"/>
                      <a:pt x="72061" y="41280"/>
                    </a:cubicBezTo>
                    <a:lnTo>
                      <a:pt x="70417" y="44978"/>
                    </a:lnTo>
                    <a:cubicBezTo>
                      <a:pt x="57815" y="71552"/>
                      <a:pt x="43021" y="101686"/>
                      <a:pt x="29324" y="98810"/>
                    </a:cubicBezTo>
                    <a:cubicBezTo>
                      <a:pt x="23968" y="98331"/>
                      <a:pt x="19037" y="95714"/>
                      <a:pt x="15626" y="91550"/>
                    </a:cubicBezTo>
                    <a:cubicBezTo>
                      <a:pt x="14407" y="89386"/>
                      <a:pt x="14119" y="86811"/>
                      <a:pt x="14804" y="84427"/>
                    </a:cubicBezTo>
                    <a:lnTo>
                      <a:pt x="1106" y="79633"/>
                    </a:lnTo>
                    <a:cubicBezTo>
                      <a:pt x="-866" y="85866"/>
                      <a:pt x="-222" y="92646"/>
                      <a:pt x="2887" y="98399"/>
                    </a:cubicBezTo>
                    <a:cubicBezTo>
                      <a:pt x="8462" y="106275"/>
                      <a:pt x="17242" y="111289"/>
                      <a:pt x="26858" y="112097"/>
                    </a:cubicBezTo>
                    <a:cubicBezTo>
                      <a:pt x="28447" y="112289"/>
                      <a:pt x="30063" y="112289"/>
                      <a:pt x="31652" y="112097"/>
                    </a:cubicBezTo>
                    <a:cubicBezTo>
                      <a:pt x="45350" y="112097"/>
                      <a:pt x="57267" y="99495"/>
                      <a:pt x="67266" y="82647"/>
                    </a:cubicBezTo>
                    <a:cubicBezTo>
                      <a:pt x="64869" y="91591"/>
                      <a:pt x="66965" y="101139"/>
                      <a:pt x="72882" y="108262"/>
                    </a:cubicBezTo>
                    <a:cubicBezTo>
                      <a:pt x="78074" y="112782"/>
                      <a:pt x="84772" y="115165"/>
                      <a:pt x="91648" y="114973"/>
                    </a:cubicBezTo>
                    <a:cubicBezTo>
                      <a:pt x="94607" y="114932"/>
                      <a:pt x="97538" y="114576"/>
                      <a:pt x="100415" y="113877"/>
                    </a:cubicBezTo>
                    <a:cubicBezTo>
                      <a:pt x="112044" y="111576"/>
                      <a:pt x="122071" y="104248"/>
                      <a:pt x="127810" y="93879"/>
                    </a:cubicBezTo>
                    <a:lnTo>
                      <a:pt x="114797" y="88263"/>
                    </a:lnTo>
                    <a:cubicBezTo>
                      <a:pt x="110661" y="94468"/>
                      <a:pt x="104182" y="98714"/>
                      <a:pt x="96853" y="100043"/>
                    </a:cubicBezTo>
                    <a:cubicBezTo>
                      <a:pt x="91717" y="101604"/>
                      <a:pt x="86156" y="100700"/>
                      <a:pt x="81786" y="97577"/>
                    </a:cubicBezTo>
                    <a:cubicBezTo>
                      <a:pt x="78909" y="94975"/>
                      <a:pt x="81786" y="77305"/>
                      <a:pt x="83293" y="67716"/>
                    </a:cubicBezTo>
                    <a:cubicBezTo>
                      <a:pt x="84799" y="58128"/>
                      <a:pt x="86032" y="53197"/>
                      <a:pt x="86580" y="4511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967DBF5-F9C3-40E1-9186-E6557F08525D}"/>
                  </a:ext>
                </a:extLst>
              </p:cNvPr>
              <p:cNvSpPr/>
              <p:nvPr/>
            </p:nvSpPr>
            <p:spPr>
              <a:xfrm>
                <a:off x="7797729" y="4002718"/>
                <a:ext cx="58727" cy="68229"/>
              </a:xfrm>
              <a:custGeom>
                <a:avLst/>
                <a:gdLst>
                  <a:gd name="connsiteX0" fmla="*/ 51298 w 58727"/>
                  <a:gd name="connsiteY0" fmla="*/ 8588 h 68229"/>
                  <a:gd name="connsiteX1" fmla="*/ 40751 w 58727"/>
                  <a:gd name="connsiteY1" fmla="*/ 12697 h 68229"/>
                  <a:gd name="connsiteX2" fmla="*/ 23492 w 58727"/>
                  <a:gd name="connsiteY2" fmla="*/ 30367 h 68229"/>
                  <a:gd name="connsiteX3" fmla="*/ 20204 w 58727"/>
                  <a:gd name="connsiteY3" fmla="*/ 33381 h 68229"/>
                  <a:gd name="connsiteX4" fmla="*/ 14314 w 58727"/>
                  <a:gd name="connsiteY4" fmla="*/ -42 h 68229"/>
                  <a:gd name="connsiteX5" fmla="*/ 617 w 58727"/>
                  <a:gd name="connsiteY5" fmla="*/ 3109 h 68229"/>
                  <a:gd name="connsiteX6" fmla="*/ 7055 w 58727"/>
                  <a:gd name="connsiteY6" fmla="*/ 46805 h 68229"/>
                  <a:gd name="connsiteX7" fmla="*/ 617 w 58727"/>
                  <a:gd name="connsiteY7" fmla="*/ 62694 h 68229"/>
                  <a:gd name="connsiteX8" fmla="*/ 9246 w 58727"/>
                  <a:gd name="connsiteY8" fmla="*/ 68173 h 68229"/>
                  <a:gd name="connsiteX9" fmla="*/ 17465 w 58727"/>
                  <a:gd name="connsiteY9" fmla="*/ 64064 h 68229"/>
                  <a:gd name="connsiteX10" fmla="*/ 20889 w 58727"/>
                  <a:gd name="connsiteY10" fmla="*/ 52832 h 68229"/>
                  <a:gd name="connsiteX11" fmla="*/ 33354 w 58727"/>
                  <a:gd name="connsiteY11" fmla="*/ 40641 h 68229"/>
                  <a:gd name="connsiteX12" fmla="*/ 44449 w 58727"/>
                  <a:gd name="connsiteY12" fmla="*/ 29956 h 68229"/>
                  <a:gd name="connsiteX13" fmla="*/ 42943 w 58727"/>
                  <a:gd name="connsiteY13" fmla="*/ 63790 h 68229"/>
                  <a:gd name="connsiteX14" fmla="*/ 56640 w 58727"/>
                  <a:gd name="connsiteY14" fmla="*/ 65023 h 68229"/>
                  <a:gd name="connsiteX15" fmla="*/ 51298 w 58727"/>
                  <a:gd name="connsiteY15" fmla="*/ 8588 h 68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727" h="68229">
                    <a:moveTo>
                      <a:pt x="51298" y="8588"/>
                    </a:moveTo>
                    <a:cubicBezTo>
                      <a:pt x="47257" y="7205"/>
                      <a:pt x="42792" y="8930"/>
                      <a:pt x="40751" y="12697"/>
                    </a:cubicBezTo>
                    <a:cubicBezTo>
                      <a:pt x="35381" y="18957"/>
                      <a:pt x="29615" y="24847"/>
                      <a:pt x="23492" y="30367"/>
                    </a:cubicBezTo>
                    <a:lnTo>
                      <a:pt x="20204" y="33381"/>
                    </a:lnTo>
                    <a:cubicBezTo>
                      <a:pt x="18917" y="22135"/>
                      <a:pt x="16958" y="10971"/>
                      <a:pt x="14314" y="-42"/>
                    </a:cubicBezTo>
                    <a:lnTo>
                      <a:pt x="617" y="3109"/>
                    </a:lnTo>
                    <a:cubicBezTo>
                      <a:pt x="4069" y="17451"/>
                      <a:pt x="6219" y="32080"/>
                      <a:pt x="7055" y="46805"/>
                    </a:cubicBezTo>
                    <a:cubicBezTo>
                      <a:pt x="754" y="53927"/>
                      <a:pt x="-1164" y="58174"/>
                      <a:pt x="617" y="62694"/>
                    </a:cubicBezTo>
                    <a:cubicBezTo>
                      <a:pt x="2014" y="66187"/>
                      <a:pt x="5493" y="68392"/>
                      <a:pt x="9246" y="68173"/>
                    </a:cubicBezTo>
                    <a:cubicBezTo>
                      <a:pt x="12479" y="68173"/>
                      <a:pt x="15520" y="66653"/>
                      <a:pt x="17465" y="64064"/>
                    </a:cubicBezTo>
                    <a:cubicBezTo>
                      <a:pt x="19615" y="60708"/>
                      <a:pt x="20793" y="56818"/>
                      <a:pt x="20889" y="52832"/>
                    </a:cubicBezTo>
                    <a:lnTo>
                      <a:pt x="33354" y="40641"/>
                    </a:lnTo>
                    <a:lnTo>
                      <a:pt x="44449" y="29956"/>
                    </a:lnTo>
                    <a:cubicBezTo>
                      <a:pt x="44449" y="38997"/>
                      <a:pt x="44449" y="52284"/>
                      <a:pt x="42943" y="63790"/>
                    </a:cubicBezTo>
                    <a:lnTo>
                      <a:pt x="56640" y="65023"/>
                    </a:lnTo>
                    <a:cubicBezTo>
                      <a:pt x="61982" y="12012"/>
                      <a:pt x="55818" y="9958"/>
                      <a:pt x="51298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614F662-4437-4D0C-9C3A-31D2922D8BD4}"/>
                  </a:ext>
                </a:extLst>
              </p:cNvPr>
              <p:cNvSpPr/>
              <p:nvPr/>
            </p:nvSpPr>
            <p:spPr>
              <a:xfrm>
                <a:off x="6368870" y="3931901"/>
                <a:ext cx="165057" cy="171358"/>
              </a:xfrm>
              <a:custGeom>
                <a:avLst/>
                <a:gdLst>
                  <a:gd name="connsiteX0" fmla="*/ 105729 w 165057"/>
                  <a:gd name="connsiteY0" fmla="*/ 145291 h 171358"/>
                  <a:gd name="connsiteX1" fmla="*/ 101894 w 165057"/>
                  <a:gd name="connsiteY1" fmla="*/ 151592 h 171358"/>
                  <a:gd name="connsiteX2" fmla="*/ 91895 w 165057"/>
                  <a:gd name="connsiteY2" fmla="*/ 123238 h 171358"/>
                  <a:gd name="connsiteX3" fmla="*/ 85183 w 165057"/>
                  <a:gd name="connsiteY3" fmla="*/ 31189 h 171358"/>
                  <a:gd name="connsiteX4" fmla="*/ 79156 w 165057"/>
                  <a:gd name="connsiteY4" fmla="*/ 24067 h 171358"/>
                  <a:gd name="connsiteX5" fmla="*/ 71348 w 165057"/>
                  <a:gd name="connsiteY5" fmla="*/ 29135 h 171358"/>
                  <a:gd name="connsiteX6" fmla="*/ 27789 w 165057"/>
                  <a:gd name="connsiteY6" fmla="*/ 144743 h 171358"/>
                  <a:gd name="connsiteX7" fmla="*/ 16557 w 165057"/>
                  <a:gd name="connsiteY7" fmla="*/ 156934 h 171358"/>
                  <a:gd name="connsiteX8" fmla="*/ 13407 w 165057"/>
                  <a:gd name="connsiteY8" fmla="*/ 152825 h 171358"/>
                  <a:gd name="connsiteX9" fmla="*/ 6695 w 165057"/>
                  <a:gd name="connsiteY9" fmla="*/ 155153 h 171358"/>
                  <a:gd name="connsiteX10" fmla="*/ -17 w 165057"/>
                  <a:gd name="connsiteY10" fmla="*/ 157619 h 171358"/>
                  <a:gd name="connsiteX11" fmla="*/ 15050 w 165057"/>
                  <a:gd name="connsiteY11" fmla="*/ 171317 h 171358"/>
                  <a:gd name="connsiteX12" fmla="*/ 16557 w 165057"/>
                  <a:gd name="connsiteY12" fmla="*/ 171317 h 171358"/>
                  <a:gd name="connsiteX13" fmla="*/ 39980 w 165057"/>
                  <a:gd name="connsiteY13" fmla="*/ 152277 h 171358"/>
                  <a:gd name="connsiteX14" fmla="*/ 72170 w 165057"/>
                  <a:gd name="connsiteY14" fmla="*/ 73378 h 171358"/>
                  <a:gd name="connsiteX15" fmla="*/ 77923 w 165057"/>
                  <a:gd name="connsiteY15" fmla="*/ 126114 h 171358"/>
                  <a:gd name="connsiteX16" fmla="*/ 99976 w 165057"/>
                  <a:gd name="connsiteY16" fmla="*/ 165975 h 171358"/>
                  <a:gd name="connsiteX17" fmla="*/ 118468 w 165057"/>
                  <a:gd name="connsiteY17" fmla="*/ 152277 h 171358"/>
                  <a:gd name="connsiteX18" fmla="*/ 165040 w 165057"/>
                  <a:gd name="connsiteY18" fmla="*/ 2424 h 171358"/>
                  <a:gd name="connsiteX19" fmla="*/ 151343 w 165057"/>
                  <a:gd name="connsiteY19" fmla="*/ -42 h 171358"/>
                  <a:gd name="connsiteX20" fmla="*/ 105729 w 165057"/>
                  <a:gd name="connsiteY20" fmla="*/ 145291 h 17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057" h="171358">
                    <a:moveTo>
                      <a:pt x="105729" y="145291"/>
                    </a:moveTo>
                    <a:cubicBezTo>
                      <a:pt x="104621" y="147496"/>
                      <a:pt x="103339" y="149592"/>
                      <a:pt x="101894" y="151592"/>
                    </a:cubicBezTo>
                    <a:cubicBezTo>
                      <a:pt x="96170" y="143168"/>
                      <a:pt x="92725" y="133388"/>
                      <a:pt x="91895" y="123238"/>
                    </a:cubicBezTo>
                    <a:cubicBezTo>
                      <a:pt x="87403" y="92761"/>
                      <a:pt x="85159" y="61995"/>
                      <a:pt x="85183" y="31189"/>
                    </a:cubicBezTo>
                    <a:cubicBezTo>
                      <a:pt x="85168" y="27669"/>
                      <a:pt x="82627" y="24669"/>
                      <a:pt x="79156" y="24067"/>
                    </a:cubicBezTo>
                    <a:cubicBezTo>
                      <a:pt x="75656" y="23587"/>
                      <a:pt x="72334" y="25738"/>
                      <a:pt x="71348" y="29135"/>
                    </a:cubicBezTo>
                    <a:cubicBezTo>
                      <a:pt x="71348" y="29956"/>
                      <a:pt x="45870" y="115293"/>
                      <a:pt x="27789" y="144743"/>
                    </a:cubicBezTo>
                    <a:cubicBezTo>
                      <a:pt x="20529" y="156660"/>
                      <a:pt x="16557" y="156934"/>
                      <a:pt x="16557" y="156934"/>
                    </a:cubicBezTo>
                    <a:cubicBezTo>
                      <a:pt x="15085" y="155948"/>
                      <a:pt x="13978" y="154510"/>
                      <a:pt x="13407" y="152825"/>
                    </a:cubicBezTo>
                    <a:lnTo>
                      <a:pt x="6695" y="155153"/>
                    </a:lnTo>
                    <a:lnTo>
                      <a:pt x="-17" y="157619"/>
                    </a:lnTo>
                    <a:cubicBezTo>
                      <a:pt x="2181" y="164564"/>
                      <a:pt x="7933" y="169783"/>
                      <a:pt x="15050" y="171317"/>
                    </a:cubicBezTo>
                    <a:lnTo>
                      <a:pt x="16557" y="171317"/>
                    </a:lnTo>
                    <a:cubicBezTo>
                      <a:pt x="24502" y="171317"/>
                      <a:pt x="32173" y="165016"/>
                      <a:pt x="39980" y="152277"/>
                    </a:cubicBezTo>
                    <a:cubicBezTo>
                      <a:pt x="53099" y="127018"/>
                      <a:pt x="63873" y="100609"/>
                      <a:pt x="72170" y="73378"/>
                    </a:cubicBezTo>
                    <a:cubicBezTo>
                      <a:pt x="72936" y="91062"/>
                      <a:pt x="74857" y="108677"/>
                      <a:pt x="77923" y="126114"/>
                    </a:cubicBezTo>
                    <a:cubicBezTo>
                      <a:pt x="83128" y="152003"/>
                      <a:pt x="90114" y="164742"/>
                      <a:pt x="99976" y="165975"/>
                    </a:cubicBezTo>
                    <a:cubicBezTo>
                      <a:pt x="107099" y="167070"/>
                      <a:pt x="113674" y="162139"/>
                      <a:pt x="118468" y="152277"/>
                    </a:cubicBezTo>
                    <a:cubicBezTo>
                      <a:pt x="139991" y="104390"/>
                      <a:pt x="155629" y="54078"/>
                      <a:pt x="165040" y="2424"/>
                    </a:cubicBezTo>
                    <a:lnTo>
                      <a:pt x="151343" y="-42"/>
                    </a:lnTo>
                    <a:cubicBezTo>
                      <a:pt x="142030" y="50065"/>
                      <a:pt x="126714" y="98856"/>
                      <a:pt x="105729" y="14529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E8AACE-6B7F-4D08-92FE-B5EBDB6456BC}"/>
                  </a:ext>
                </a:extLst>
              </p:cNvPr>
              <p:cNvSpPr/>
              <p:nvPr/>
            </p:nvSpPr>
            <p:spPr>
              <a:xfrm>
                <a:off x="6551324" y="4012580"/>
                <a:ext cx="168993" cy="68762"/>
              </a:xfrm>
              <a:custGeom>
                <a:avLst/>
                <a:gdLst>
                  <a:gd name="connsiteX0" fmla="*/ 163534 w 168993"/>
                  <a:gd name="connsiteY0" fmla="*/ 26121 h 68762"/>
                  <a:gd name="connsiteX1" fmla="*/ 150658 w 168993"/>
                  <a:gd name="connsiteY1" fmla="*/ 20779 h 68762"/>
                  <a:gd name="connsiteX2" fmla="*/ 150658 w 168993"/>
                  <a:gd name="connsiteY2" fmla="*/ 20779 h 68762"/>
                  <a:gd name="connsiteX3" fmla="*/ 150658 w 168993"/>
                  <a:gd name="connsiteY3" fmla="*/ 20779 h 68762"/>
                  <a:gd name="connsiteX4" fmla="*/ 102990 w 168993"/>
                  <a:gd name="connsiteY4" fmla="*/ -42 h 68762"/>
                  <a:gd name="connsiteX5" fmla="*/ 97648 w 168993"/>
                  <a:gd name="connsiteY5" fmla="*/ 13656 h 68762"/>
                  <a:gd name="connsiteX6" fmla="*/ 113674 w 168993"/>
                  <a:gd name="connsiteY6" fmla="*/ 20368 h 68762"/>
                  <a:gd name="connsiteX7" fmla="*/ -17 w 168993"/>
                  <a:gd name="connsiteY7" fmla="*/ 20368 h 68762"/>
                  <a:gd name="connsiteX8" fmla="*/ -17 w 168993"/>
                  <a:gd name="connsiteY8" fmla="*/ 34066 h 68762"/>
                  <a:gd name="connsiteX9" fmla="*/ 136001 w 168993"/>
                  <a:gd name="connsiteY9" fmla="*/ 34066 h 68762"/>
                  <a:gd name="connsiteX10" fmla="*/ 94908 w 168993"/>
                  <a:gd name="connsiteY10" fmla="*/ 59954 h 68762"/>
                  <a:gd name="connsiteX11" fmla="*/ 106003 w 168993"/>
                  <a:gd name="connsiteY11" fmla="*/ 68721 h 68762"/>
                  <a:gd name="connsiteX12" fmla="*/ 163807 w 168993"/>
                  <a:gd name="connsiteY12" fmla="*/ 38860 h 68762"/>
                  <a:gd name="connsiteX13" fmla="*/ 168700 w 168993"/>
                  <a:gd name="connsiteY13" fmla="*/ 30052 h 68762"/>
                  <a:gd name="connsiteX14" fmla="*/ 163807 w 168993"/>
                  <a:gd name="connsiteY14" fmla="*/ 25162 h 6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8993" h="68762">
                    <a:moveTo>
                      <a:pt x="163534" y="26121"/>
                    </a:moveTo>
                    <a:lnTo>
                      <a:pt x="150658" y="20779"/>
                    </a:lnTo>
                    <a:lnTo>
                      <a:pt x="150658" y="20779"/>
                    </a:lnTo>
                    <a:lnTo>
                      <a:pt x="150658" y="20779"/>
                    </a:lnTo>
                    <a:lnTo>
                      <a:pt x="102990" y="-42"/>
                    </a:lnTo>
                    <a:lnTo>
                      <a:pt x="97648" y="13656"/>
                    </a:lnTo>
                    <a:lnTo>
                      <a:pt x="113674" y="20368"/>
                    </a:lnTo>
                    <a:lnTo>
                      <a:pt x="-17" y="20368"/>
                    </a:lnTo>
                    <a:lnTo>
                      <a:pt x="-17" y="34066"/>
                    </a:lnTo>
                    <a:lnTo>
                      <a:pt x="136001" y="34066"/>
                    </a:lnTo>
                    <a:cubicBezTo>
                      <a:pt x="120598" y="39641"/>
                      <a:pt x="106581" y="48462"/>
                      <a:pt x="94908" y="59954"/>
                    </a:cubicBezTo>
                    <a:lnTo>
                      <a:pt x="106003" y="68721"/>
                    </a:lnTo>
                    <a:cubicBezTo>
                      <a:pt x="116003" y="56256"/>
                      <a:pt x="151206" y="42832"/>
                      <a:pt x="163807" y="38860"/>
                    </a:cubicBezTo>
                    <a:cubicBezTo>
                      <a:pt x="167589" y="37778"/>
                      <a:pt x="169781" y="33833"/>
                      <a:pt x="168700" y="30052"/>
                    </a:cubicBezTo>
                    <a:cubicBezTo>
                      <a:pt x="168024" y="27683"/>
                      <a:pt x="166174" y="25834"/>
                      <a:pt x="163807" y="251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776D30F7-8673-4EB0-B162-F673E6A5C4BE}"/>
                  </a:ext>
                </a:extLst>
              </p:cNvPr>
              <p:cNvSpPr/>
              <p:nvPr/>
            </p:nvSpPr>
            <p:spPr>
              <a:xfrm>
                <a:off x="6734684" y="3942858"/>
                <a:ext cx="125248" cy="181906"/>
              </a:xfrm>
              <a:custGeom>
                <a:avLst/>
                <a:gdLst>
                  <a:gd name="connsiteX0" fmla="*/ 93590 w 125248"/>
                  <a:gd name="connsiteY0" fmla="*/ 160770 h 181906"/>
                  <a:gd name="connsiteX1" fmla="*/ 81262 w 125248"/>
                  <a:gd name="connsiteY1" fmla="*/ 154743 h 181906"/>
                  <a:gd name="connsiteX2" fmla="*/ 50442 w 125248"/>
                  <a:gd name="connsiteY2" fmla="*/ 102829 h 181906"/>
                  <a:gd name="connsiteX3" fmla="*/ 70304 w 125248"/>
                  <a:gd name="connsiteY3" fmla="*/ 88309 h 181906"/>
                  <a:gd name="connsiteX4" fmla="*/ 92083 w 125248"/>
                  <a:gd name="connsiteY4" fmla="*/ 11739 h 181906"/>
                  <a:gd name="connsiteX5" fmla="*/ 74413 w 125248"/>
                  <a:gd name="connsiteY5" fmla="*/ -41 h 181906"/>
                  <a:gd name="connsiteX6" fmla="*/ 38114 w 125248"/>
                  <a:gd name="connsiteY6" fmla="*/ 30094 h 181906"/>
                  <a:gd name="connsiteX7" fmla="*/ 38936 w 125248"/>
                  <a:gd name="connsiteY7" fmla="*/ 20643 h 181906"/>
                  <a:gd name="connsiteX8" fmla="*/ 25238 w 125248"/>
                  <a:gd name="connsiteY8" fmla="*/ 19410 h 181906"/>
                  <a:gd name="connsiteX9" fmla="*/ 21814 w 125248"/>
                  <a:gd name="connsiteY9" fmla="*/ 58311 h 181906"/>
                  <a:gd name="connsiteX10" fmla="*/ 8116 w 125248"/>
                  <a:gd name="connsiteY10" fmla="*/ 87077 h 181906"/>
                  <a:gd name="connsiteX11" fmla="*/ 11952 w 125248"/>
                  <a:gd name="connsiteY11" fmla="*/ 178303 h 181906"/>
                  <a:gd name="connsiteX12" fmla="*/ 18116 w 125248"/>
                  <a:gd name="connsiteY12" fmla="*/ 181865 h 181906"/>
                  <a:gd name="connsiteX13" fmla="*/ 19622 w 125248"/>
                  <a:gd name="connsiteY13" fmla="*/ 181865 h 181906"/>
                  <a:gd name="connsiteX14" fmla="*/ 25238 w 125248"/>
                  <a:gd name="connsiteY14" fmla="*/ 175564 h 181906"/>
                  <a:gd name="connsiteX15" fmla="*/ 32087 w 125248"/>
                  <a:gd name="connsiteY15" fmla="*/ 96802 h 181906"/>
                  <a:gd name="connsiteX16" fmla="*/ 32909 w 125248"/>
                  <a:gd name="connsiteY16" fmla="*/ 98446 h 181906"/>
                  <a:gd name="connsiteX17" fmla="*/ 70304 w 125248"/>
                  <a:gd name="connsiteY17" fmla="*/ 164332 h 181906"/>
                  <a:gd name="connsiteX18" fmla="*/ 93453 w 125248"/>
                  <a:gd name="connsiteY18" fmla="*/ 175016 h 181906"/>
                  <a:gd name="connsiteX19" fmla="*/ 125232 w 125248"/>
                  <a:gd name="connsiteY19" fmla="*/ 157209 h 181906"/>
                  <a:gd name="connsiteX20" fmla="*/ 114274 w 125248"/>
                  <a:gd name="connsiteY20" fmla="*/ 148168 h 181906"/>
                  <a:gd name="connsiteX21" fmla="*/ 93590 w 125248"/>
                  <a:gd name="connsiteY21" fmla="*/ 160770 h 181906"/>
                  <a:gd name="connsiteX22" fmla="*/ 14691 w 125248"/>
                  <a:gd name="connsiteY22" fmla="*/ 134882 h 181906"/>
                  <a:gd name="connsiteX23" fmla="*/ 17157 w 125248"/>
                  <a:gd name="connsiteY23" fmla="*/ 106116 h 181906"/>
                  <a:gd name="connsiteX24" fmla="*/ 38662 w 125248"/>
                  <a:gd name="connsiteY24" fmla="*/ 86118 h 181906"/>
                  <a:gd name="connsiteX25" fmla="*/ 36882 w 125248"/>
                  <a:gd name="connsiteY25" fmla="*/ 86118 h 181906"/>
                  <a:gd name="connsiteX26" fmla="*/ 32909 w 125248"/>
                  <a:gd name="connsiteY26" fmla="*/ 88720 h 181906"/>
                  <a:gd name="connsiteX27" fmla="*/ 35238 w 125248"/>
                  <a:gd name="connsiteY27" fmla="*/ 62147 h 181906"/>
                  <a:gd name="connsiteX28" fmla="*/ 75235 w 125248"/>
                  <a:gd name="connsiteY28" fmla="*/ 13931 h 181906"/>
                  <a:gd name="connsiteX29" fmla="*/ 80029 w 125248"/>
                  <a:gd name="connsiteY29" fmla="*/ 18177 h 181906"/>
                  <a:gd name="connsiteX30" fmla="*/ 60989 w 125248"/>
                  <a:gd name="connsiteY30" fmla="*/ 77625 h 181906"/>
                  <a:gd name="connsiteX31" fmla="*/ 44826 w 125248"/>
                  <a:gd name="connsiteY31" fmla="*/ 89405 h 181906"/>
                  <a:gd name="connsiteX32" fmla="*/ 38662 w 125248"/>
                  <a:gd name="connsiteY32" fmla="*/ 86118 h 181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5248" h="181906">
                    <a:moveTo>
                      <a:pt x="93590" y="160770"/>
                    </a:moveTo>
                    <a:cubicBezTo>
                      <a:pt x="88803" y="160633"/>
                      <a:pt x="84307" y="158442"/>
                      <a:pt x="81262" y="154743"/>
                    </a:cubicBezTo>
                    <a:cubicBezTo>
                      <a:pt x="68548" y="139005"/>
                      <a:pt x="58168" y="121526"/>
                      <a:pt x="50442" y="102829"/>
                    </a:cubicBezTo>
                    <a:cubicBezTo>
                      <a:pt x="57836" y="99144"/>
                      <a:pt x="64552" y="94240"/>
                      <a:pt x="70304" y="88309"/>
                    </a:cubicBezTo>
                    <a:cubicBezTo>
                      <a:pt x="94686" y="65434"/>
                      <a:pt x="110575" y="47216"/>
                      <a:pt x="92083" y="11739"/>
                    </a:cubicBezTo>
                    <a:cubicBezTo>
                      <a:pt x="89164" y="4562"/>
                      <a:pt x="82161" y="-109"/>
                      <a:pt x="74413" y="-41"/>
                    </a:cubicBezTo>
                    <a:cubicBezTo>
                      <a:pt x="62633" y="644"/>
                      <a:pt x="49757" y="13657"/>
                      <a:pt x="38114" y="30094"/>
                    </a:cubicBezTo>
                    <a:lnTo>
                      <a:pt x="38936" y="20643"/>
                    </a:lnTo>
                    <a:lnTo>
                      <a:pt x="25238" y="19410"/>
                    </a:lnTo>
                    <a:lnTo>
                      <a:pt x="21814" y="58311"/>
                    </a:lnTo>
                    <a:cubicBezTo>
                      <a:pt x="16745" y="67653"/>
                      <a:pt x="12172" y="77255"/>
                      <a:pt x="8116" y="87077"/>
                    </a:cubicBezTo>
                    <a:cubicBezTo>
                      <a:pt x="-3939" y="116595"/>
                      <a:pt x="-2538" y="149894"/>
                      <a:pt x="11952" y="178303"/>
                    </a:cubicBezTo>
                    <a:cubicBezTo>
                      <a:pt x="13263" y="180467"/>
                      <a:pt x="15587" y="181810"/>
                      <a:pt x="18116" y="181865"/>
                    </a:cubicBezTo>
                    <a:lnTo>
                      <a:pt x="19622" y="181865"/>
                    </a:lnTo>
                    <a:cubicBezTo>
                      <a:pt x="22672" y="181221"/>
                      <a:pt x="24947" y="178673"/>
                      <a:pt x="25238" y="175564"/>
                    </a:cubicBezTo>
                    <a:lnTo>
                      <a:pt x="32087" y="96802"/>
                    </a:lnTo>
                    <a:lnTo>
                      <a:pt x="32909" y="98446"/>
                    </a:lnTo>
                    <a:cubicBezTo>
                      <a:pt x="41928" y="122197"/>
                      <a:pt x="54539" y="144415"/>
                      <a:pt x="70304" y="164332"/>
                    </a:cubicBezTo>
                    <a:cubicBezTo>
                      <a:pt x="76024" y="171194"/>
                      <a:pt x="84524" y="175112"/>
                      <a:pt x="93453" y="175016"/>
                    </a:cubicBezTo>
                    <a:cubicBezTo>
                      <a:pt x="105926" y="173345"/>
                      <a:pt x="117291" y="166975"/>
                      <a:pt x="125232" y="157209"/>
                    </a:cubicBezTo>
                    <a:lnTo>
                      <a:pt x="114274" y="148168"/>
                    </a:lnTo>
                    <a:cubicBezTo>
                      <a:pt x="109078" y="154675"/>
                      <a:pt x="101754" y="159140"/>
                      <a:pt x="93590" y="160770"/>
                    </a:cubicBezTo>
                    <a:close/>
                    <a:moveTo>
                      <a:pt x="14691" y="134882"/>
                    </a:moveTo>
                    <a:cubicBezTo>
                      <a:pt x="14086" y="125225"/>
                      <a:pt x="14916" y="115527"/>
                      <a:pt x="17157" y="106116"/>
                    </a:cubicBezTo>
                    <a:close/>
                    <a:moveTo>
                      <a:pt x="38662" y="86118"/>
                    </a:moveTo>
                    <a:lnTo>
                      <a:pt x="36882" y="86118"/>
                    </a:lnTo>
                    <a:cubicBezTo>
                      <a:pt x="35304" y="86515"/>
                      <a:pt x="33904" y="87433"/>
                      <a:pt x="32909" y="88720"/>
                    </a:cubicBezTo>
                    <a:lnTo>
                      <a:pt x="35238" y="62147"/>
                    </a:lnTo>
                    <a:cubicBezTo>
                      <a:pt x="50305" y="33793"/>
                      <a:pt x="66880" y="14479"/>
                      <a:pt x="75235" y="13931"/>
                    </a:cubicBezTo>
                    <a:cubicBezTo>
                      <a:pt x="75235" y="13931"/>
                      <a:pt x="77701" y="13931"/>
                      <a:pt x="80029" y="18177"/>
                    </a:cubicBezTo>
                    <a:cubicBezTo>
                      <a:pt x="92631" y="42011"/>
                      <a:pt x="86330" y="53928"/>
                      <a:pt x="60989" y="77625"/>
                    </a:cubicBezTo>
                    <a:cubicBezTo>
                      <a:pt x="56409" y="82556"/>
                      <a:pt x="50922" y="86556"/>
                      <a:pt x="44826" y="89405"/>
                    </a:cubicBezTo>
                    <a:cubicBezTo>
                      <a:pt x="43487" y="87309"/>
                      <a:pt x="41150" y="86063"/>
                      <a:pt x="38662" y="861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EBD408B-C50C-4436-ADBB-A81A3476663D}"/>
                  </a:ext>
                </a:extLst>
              </p:cNvPr>
              <p:cNvSpPr/>
              <p:nvPr/>
            </p:nvSpPr>
            <p:spPr>
              <a:xfrm>
                <a:off x="6999650" y="3881494"/>
                <a:ext cx="121909" cy="151239"/>
              </a:xfrm>
              <a:custGeom>
                <a:avLst/>
                <a:gdLst>
                  <a:gd name="connsiteX0" fmla="*/ 90114 w 121909"/>
                  <a:gd name="connsiteY0" fmla="*/ 137757 h 151239"/>
                  <a:gd name="connsiteX1" fmla="*/ 90114 w 121909"/>
                  <a:gd name="connsiteY1" fmla="*/ 98993 h 151239"/>
                  <a:gd name="connsiteX2" fmla="*/ 91895 w 121909"/>
                  <a:gd name="connsiteY2" fmla="*/ 43517 h 151239"/>
                  <a:gd name="connsiteX3" fmla="*/ 73266 w 121909"/>
                  <a:gd name="connsiteY3" fmla="*/ 6122 h 151239"/>
                  <a:gd name="connsiteX4" fmla="*/ 31214 w 121909"/>
                  <a:gd name="connsiteY4" fmla="*/ 38586 h 151239"/>
                  <a:gd name="connsiteX5" fmla="*/ 13681 w 121909"/>
                  <a:gd name="connsiteY5" fmla="*/ 76803 h 151239"/>
                  <a:gd name="connsiteX6" fmla="*/ 13681 w 121909"/>
                  <a:gd name="connsiteY6" fmla="*/ -42 h 151239"/>
                  <a:gd name="connsiteX7" fmla="*/ -17 w 121909"/>
                  <a:gd name="connsiteY7" fmla="*/ -42 h 151239"/>
                  <a:gd name="connsiteX8" fmla="*/ -17 w 121909"/>
                  <a:gd name="connsiteY8" fmla="*/ 141045 h 151239"/>
                  <a:gd name="connsiteX9" fmla="*/ 8445 w 121909"/>
                  <a:gd name="connsiteY9" fmla="*/ 146510 h 151239"/>
                  <a:gd name="connsiteX10" fmla="*/ 13681 w 121909"/>
                  <a:gd name="connsiteY10" fmla="*/ 141867 h 151239"/>
                  <a:gd name="connsiteX11" fmla="*/ 43131 w 121909"/>
                  <a:gd name="connsiteY11" fmla="*/ 45983 h 151239"/>
                  <a:gd name="connsiteX12" fmla="*/ 69704 w 121909"/>
                  <a:gd name="connsiteY12" fmla="*/ 19546 h 151239"/>
                  <a:gd name="connsiteX13" fmla="*/ 77649 w 121909"/>
                  <a:gd name="connsiteY13" fmla="*/ 44339 h 151239"/>
                  <a:gd name="connsiteX14" fmla="*/ 75868 w 121909"/>
                  <a:gd name="connsiteY14" fmla="*/ 97349 h 151239"/>
                  <a:gd name="connsiteX15" fmla="*/ 86689 w 121909"/>
                  <a:gd name="connsiteY15" fmla="*/ 151044 h 151239"/>
                  <a:gd name="connsiteX16" fmla="*/ 90799 w 121909"/>
                  <a:gd name="connsiteY16" fmla="*/ 151044 h 151239"/>
                  <a:gd name="connsiteX17" fmla="*/ 121893 w 121909"/>
                  <a:gd name="connsiteY17" fmla="*/ 120772 h 151239"/>
                  <a:gd name="connsiteX18" fmla="*/ 108195 w 121909"/>
                  <a:gd name="connsiteY18" fmla="*/ 115430 h 151239"/>
                  <a:gd name="connsiteX19" fmla="*/ 90114 w 121909"/>
                  <a:gd name="connsiteY19" fmla="*/ 137757 h 15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1909" h="151239">
                    <a:moveTo>
                      <a:pt x="90114" y="137757"/>
                    </a:moveTo>
                    <a:cubicBezTo>
                      <a:pt x="87737" y="124950"/>
                      <a:pt x="87737" y="111800"/>
                      <a:pt x="90114" y="98993"/>
                    </a:cubicBezTo>
                    <a:cubicBezTo>
                      <a:pt x="92166" y="80583"/>
                      <a:pt x="92760" y="62023"/>
                      <a:pt x="91895" y="43517"/>
                    </a:cubicBezTo>
                    <a:cubicBezTo>
                      <a:pt x="90114" y="21053"/>
                      <a:pt x="84087" y="8725"/>
                      <a:pt x="73266" y="6122"/>
                    </a:cubicBezTo>
                    <a:cubicBezTo>
                      <a:pt x="62444" y="3520"/>
                      <a:pt x="46829" y="13930"/>
                      <a:pt x="31214" y="38586"/>
                    </a:cubicBezTo>
                    <a:cubicBezTo>
                      <a:pt x="23865" y="50585"/>
                      <a:pt x="17978" y="63406"/>
                      <a:pt x="13681" y="76803"/>
                    </a:cubicBezTo>
                    <a:lnTo>
                      <a:pt x="13681" y="-42"/>
                    </a:lnTo>
                    <a:lnTo>
                      <a:pt x="-17" y="-42"/>
                    </a:lnTo>
                    <a:lnTo>
                      <a:pt x="-17" y="141045"/>
                    </a:lnTo>
                    <a:cubicBezTo>
                      <a:pt x="810" y="144894"/>
                      <a:pt x="4599" y="147332"/>
                      <a:pt x="8445" y="146510"/>
                    </a:cubicBezTo>
                    <a:cubicBezTo>
                      <a:pt x="10882" y="145990"/>
                      <a:pt x="12868" y="144223"/>
                      <a:pt x="13681" y="141867"/>
                    </a:cubicBezTo>
                    <a:cubicBezTo>
                      <a:pt x="13681" y="141867"/>
                      <a:pt x="20529" y="81871"/>
                      <a:pt x="43131" y="45983"/>
                    </a:cubicBezTo>
                    <a:cubicBezTo>
                      <a:pt x="56828" y="23381"/>
                      <a:pt x="66828" y="18587"/>
                      <a:pt x="69704" y="19546"/>
                    </a:cubicBezTo>
                    <a:cubicBezTo>
                      <a:pt x="72581" y="20505"/>
                      <a:pt x="76279" y="25984"/>
                      <a:pt x="77649" y="44339"/>
                    </a:cubicBezTo>
                    <a:cubicBezTo>
                      <a:pt x="78505" y="62023"/>
                      <a:pt x="77909" y="79761"/>
                      <a:pt x="75868" y="97349"/>
                    </a:cubicBezTo>
                    <a:cubicBezTo>
                      <a:pt x="73266" y="126662"/>
                      <a:pt x="71485" y="147757"/>
                      <a:pt x="86689" y="151044"/>
                    </a:cubicBezTo>
                    <a:cubicBezTo>
                      <a:pt x="88051" y="151250"/>
                      <a:pt x="89437" y="151250"/>
                      <a:pt x="90799" y="151044"/>
                    </a:cubicBezTo>
                    <a:cubicBezTo>
                      <a:pt x="108880" y="151044"/>
                      <a:pt x="120523" y="123649"/>
                      <a:pt x="121893" y="120772"/>
                    </a:cubicBezTo>
                    <a:lnTo>
                      <a:pt x="108195" y="115430"/>
                    </a:lnTo>
                    <a:cubicBezTo>
                      <a:pt x="105455" y="124334"/>
                      <a:pt x="96278" y="138853"/>
                      <a:pt x="90114" y="1377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4F9003D-B83F-4A50-829B-5232A4E64405}"/>
                  </a:ext>
                </a:extLst>
              </p:cNvPr>
              <p:cNvSpPr/>
              <p:nvPr/>
            </p:nvSpPr>
            <p:spPr>
              <a:xfrm>
                <a:off x="7173611" y="3902862"/>
                <a:ext cx="87973" cy="96157"/>
              </a:xfrm>
              <a:custGeom>
                <a:avLst/>
                <a:gdLst>
                  <a:gd name="connsiteX0" fmla="*/ 87922 w 87973"/>
                  <a:gd name="connsiteY0" fmla="*/ 59270 h 96157"/>
                  <a:gd name="connsiteX1" fmla="*/ 84772 w 87973"/>
                  <a:gd name="connsiteY1" fmla="*/ 52558 h 96157"/>
                  <a:gd name="connsiteX2" fmla="*/ 8338 w 87973"/>
                  <a:gd name="connsiteY2" fmla="*/ -42 h 96157"/>
                  <a:gd name="connsiteX3" fmla="*/ 257 w 87973"/>
                  <a:gd name="connsiteY3" fmla="*/ 11601 h 96157"/>
                  <a:gd name="connsiteX4" fmla="*/ 65732 w 87973"/>
                  <a:gd name="connsiteY4" fmla="*/ 56667 h 96157"/>
                  <a:gd name="connsiteX5" fmla="*/ -17 w 87973"/>
                  <a:gd name="connsiteY5" fmla="*/ 82419 h 96157"/>
                  <a:gd name="connsiteX6" fmla="*/ 5188 w 87973"/>
                  <a:gd name="connsiteY6" fmla="*/ 96116 h 96157"/>
                  <a:gd name="connsiteX7" fmla="*/ 83402 w 87973"/>
                  <a:gd name="connsiteY7" fmla="*/ 65023 h 96157"/>
                  <a:gd name="connsiteX8" fmla="*/ 87922 w 87973"/>
                  <a:gd name="connsiteY8" fmla="*/ 59270 h 96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973" h="96157">
                    <a:moveTo>
                      <a:pt x="87922" y="59270"/>
                    </a:moveTo>
                    <a:cubicBezTo>
                      <a:pt x="88180" y="56626"/>
                      <a:pt x="86971" y="54051"/>
                      <a:pt x="84772" y="52558"/>
                    </a:cubicBezTo>
                    <a:lnTo>
                      <a:pt x="8338" y="-42"/>
                    </a:lnTo>
                    <a:lnTo>
                      <a:pt x="257" y="11601"/>
                    </a:lnTo>
                    <a:lnTo>
                      <a:pt x="65732" y="56667"/>
                    </a:lnTo>
                    <a:lnTo>
                      <a:pt x="-17" y="82419"/>
                    </a:lnTo>
                    <a:lnTo>
                      <a:pt x="5188" y="96116"/>
                    </a:lnTo>
                    <a:lnTo>
                      <a:pt x="83402" y="65023"/>
                    </a:lnTo>
                    <a:cubicBezTo>
                      <a:pt x="85836" y="64064"/>
                      <a:pt x="87562" y="61858"/>
                      <a:pt x="87922" y="5927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5341F9F-B4AE-40DE-A01D-B788A3E63284}"/>
                  </a:ext>
                </a:extLst>
              </p:cNvPr>
              <p:cNvSpPr/>
              <p:nvPr/>
            </p:nvSpPr>
            <p:spPr>
              <a:xfrm>
                <a:off x="7181144" y="3988253"/>
                <a:ext cx="89446" cy="52681"/>
              </a:xfrm>
              <a:custGeom>
                <a:avLst/>
                <a:gdLst>
                  <a:gd name="connsiteX0" fmla="*/ -17 w 89446"/>
                  <a:gd name="connsiteY0" fmla="*/ 43188 h 52681"/>
                  <a:gd name="connsiteX1" fmla="*/ 10530 w 89446"/>
                  <a:gd name="connsiteY1" fmla="*/ 52640 h 52681"/>
                  <a:gd name="connsiteX2" fmla="*/ 87785 w 89446"/>
                  <a:gd name="connsiteY2" fmla="*/ 14149 h 52681"/>
                  <a:gd name="connsiteX3" fmla="*/ 89429 w 89446"/>
                  <a:gd name="connsiteY3" fmla="*/ 452 h 52681"/>
                  <a:gd name="connsiteX4" fmla="*/ -17 w 89446"/>
                  <a:gd name="connsiteY4" fmla="*/ 43188 h 5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446" h="52681">
                    <a:moveTo>
                      <a:pt x="-17" y="43188"/>
                    </a:moveTo>
                    <a:lnTo>
                      <a:pt x="10530" y="52640"/>
                    </a:lnTo>
                    <a:cubicBezTo>
                      <a:pt x="10530" y="52640"/>
                      <a:pt x="49295" y="9355"/>
                      <a:pt x="87785" y="14149"/>
                    </a:cubicBezTo>
                    <a:lnTo>
                      <a:pt x="89429" y="452"/>
                    </a:lnTo>
                    <a:cubicBezTo>
                      <a:pt x="43816" y="-5302"/>
                      <a:pt x="1764" y="41134"/>
                      <a:pt x="-17" y="431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8B33EAFD-ED15-4011-B7C9-3B86A1EA412D}"/>
                  </a:ext>
                </a:extLst>
              </p:cNvPr>
              <p:cNvSpPr/>
              <p:nvPr/>
            </p:nvSpPr>
            <p:spPr>
              <a:xfrm>
                <a:off x="7317573" y="3918269"/>
                <a:ext cx="115745" cy="102393"/>
              </a:xfrm>
              <a:custGeom>
                <a:avLst/>
                <a:gdLst>
                  <a:gd name="connsiteX0" fmla="*/ 92990 w 115745"/>
                  <a:gd name="connsiteY0" fmla="*/ 79340 h 102393"/>
                  <a:gd name="connsiteX1" fmla="*/ 91895 w 115745"/>
                  <a:gd name="connsiteY1" fmla="*/ 46876 h 102393"/>
                  <a:gd name="connsiteX2" fmla="*/ 78882 w 115745"/>
                  <a:gd name="connsiteY2" fmla="*/ 852 h 102393"/>
                  <a:gd name="connsiteX3" fmla="*/ 43679 w 115745"/>
                  <a:gd name="connsiteY3" fmla="*/ 21809 h 102393"/>
                  <a:gd name="connsiteX4" fmla="*/ 14639 w 115745"/>
                  <a:gd name="connsiteY4" fmla="*/ 62902 h 102393"/>
                  <a:gd name="connsiteX5" fmla="*/ 13681 w 115745"/>
                  <a:gd name="connsiteY5" fmla="*/ 7153 h 102393"/>
                  <a:gd name="connsiteX6" fmla="*/ -17 w 115745"/>
                  <a:gd name="connsiteY6" fmla="*/ 7153 h 102393"/>
                  <a:gd name="connsiteX7" fmla="*/ 1627 w 115745"/>
                  <a:gd name="connsiteY7" fmla="*/ 95503 h 102393"/>
                  <a:gd name="connsiteX8" fmla="*/ 7928 w 115745"/>
                  <a:gd name="connsiteY8" fmla="*/ 102352 h 102393"/>
                  <a:gd name="connsiteX9" fmla="*/ 7928 w 115745"/>
                  <a:gd name="connsiteY9" fmla="*/ 102352 h 102393"/>
                  <a:gd name="connsiteX10" fmla="*/ 14776 w 115745"/>
                  <a:gd name="connsiteY10" fmla="*/ 97010 h 102393"/>
                  <a:gd name="connsiteX11" fmla="*/ 54089 w 115745"/>
                  <a:gd name="connsiteY11" fmla="*/ 30165 h 102393"/>
                  <a:gd name="connsiteX12" fmla="*/ 73403 w 115745"/>
                  <a:gd name="connsiteY12" fmla="*/ 13043 h 102393"/>
                  <a:gd name="connsiteX13" fmla="*/ 77375 w 115745"/>
                  <a:gd name="connsiteY13" fmla="*/ 45917 h 102393"/>
                  <a:gd name="connsiteX14" fmla="*/ 88333 w 115745"/>
                  <a:gd name="connsiteY14" fmla="*/ 95092 h 102393"/>
                  <a:gd name="connsiteX15" fmla="*/ 115729 w 115745"/>
                  <a:gd name="connsiteY15" fmla="*/ 67697 h 102393"/>
                  <a:gd name="connsiteX16" fmla="*/ 103401 w 115745"/>
                  <a:gd name="connsiteY16" fmla="*/ 60711 h 102393"/>
                  <a:gd name="connsiteX17" fmla="*/ 92990 w 115745"/>
                  <a:gd name="connsiteY17" fmla="*/ 79340 h 10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5745" h="102393">
                    <a:moveTo>
                      <a:pt x="92990" y="79340"/>
                    </a:moveTo>
                    <a:cubicBezTo>
                      <a:pt x="92018" y="68546"/>
                      <a:pt x="91648" y="57711"/>
                      <a:pt x="91895" y="46876"/>
                    </a:cubicBezTo>
                    <a:cubicBezTo>
                      <a:pt x="91895" y="24275"/>
                      <a:pt x="90799" y="5783"/>
                      <a:pt x="78882" y="852"/>
                    </a:cubicBezTo>
                    <a:cubicBezTo>
                      <a:pt x="69841" y="-2573"/>
                      <a:pt x="59294" y="3728"/>
                      <a:pt x="43679" y="21809"/>
                    </a:cubicBezTo>
                    <a:cubicBezTo>
                      <a:pt x="32601" y="34466"/>
                      <a:pt x="22869" y="48232"/>
                      <a:pt x="14639" y="62902"/>
                    </a:cubicBezTo>
                    <a:lnTo>
                      <a:pt x="13681" y="7153"/>
                    </a:lnTo>
                    <a:lnTo>
                      <a:pt x="-17" y="7153"/>
                    </a:lnTo>
                    <a:lnTo>
                      <a:pt x="1627" y="95503"/>
                    </a:lnTo>
                    <a:cubicBezTo>
                      <a:pt x="1739" y="99037"/>
                      <a:pt x="4420" y="101941"/>
                      <a:pt x="7928" y="102352"/>
                    </a:cubicBezTo>
                    <a:lnTo>
                      <a:pt x="7928" y="102352"/>
                    </a:lnTo>
                    <a:cubicBezTo>
                      <a:pt x="11158" y="102324"/>
                      <a:pt x="13968" y="100133"/>
                      <a:pt x="14776" y="97010"/>
                    </a:cubicBezTo>
                    <a:cubicBezTo>
                      <a:pt x="23191" y="72285"/>
                      <a:pt x="36570" y="49534"/>
                      <a:pt x="54089" y="30165"/>
                    </a:cubicBezTo>
                    <a:cubicBezTo>
                      <a:pt x="68608" y="13317"/>
                      <a:pt x="73540" y="13180"/>
                      <a:pt x="73403" y="13043"/>
                    </a:cubicBezTo>
                    <a:cubicBezTo>
                      <a:pt x="73266" y="12906"/>
                      <a:pt x="77375" y="20165"/>
                      <a:pt x="77375" y="45917"/>
                    </a:cubicBezTo>
                    <a:cubicBezTo>
                      <a:pt x="77375" y="75778"/>
                      <a:pt x="77375" y="92216"/>
                      <a:pt x="88333" y="95092"/>
                    </a:cubicBezTo>
                    <a:cubicBezTo>
                      <a:pt x="96689" y="97147"/>
                      <a:pt x="103949" y="90161"/>
                      <a:pt x="115729" y="67697"/>
                    </a:cubicBezTo>
                    <a:lnTo>
                      <a:pt x="103401" y="60711"/>
                    </a:lnTo>
                    <a:cubicBezTo>
                      <a:pt x="100428" y="67190"/>
                      <a:pt x="96949" y="73422"/>
                      <a:pt x="92990" y="7934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5FFF62AC-E636-46E0-91D4-A8C77E37A0CD}"/>
                  </a:ext>
                </a:extLst>
              </p:cNvPr>
              <p:cNvSpPr/>
              <p:nvPr/>
            </p:nvSpPr>
            <p:spPr>
              <a:xfrm>
                <a:off x="7866441" y="3979706"/>
                <a:ext cx="59448" cy="14245"/>
              </a:xfrm>
              <a:custGeom>
                <a:avLst/>
                <a:gdLst>
                  <a:gd name="connsiteX0" fmla="*/ 0 w 59448"/>
                  <a:gd name="connsiteY0" fmla="*/ 0 h 14245"/>
                  <a:gd name="connsiteX1" fmla="*/ 59448 w 59448"/>
                  <a:gd name="connsiteY1" fmla="*/ 0 h 14245"/>
                  <a:gd name="connsiteX2" fmla="*/ 59448 w 59448"/>
                  <a:gd name="connsiteY2" fmla="*/ 14246 h 14245"/>
                  <a:gd name="connsiteX3" fmla="*/ 0 w 5944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448" h="14245">
                    <a:moveTo>
                      <a:pt x="0" y="0"/>
                    </a:moveTo>
                    <a:lnTo>
                      <a:pt x="59448" y="0"/>
                    </a:lnTo>
                    <a:lnTo>
                      <a:pt x="5944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62B23850-64B8-4A46-BC75-37C9E6FACE00}"/>
                  </a:ext>
                </a:extLst>
              </p:cNvPr>
              <p:cNvSpPr/>
              <p:nvPr/>
            </p:nvSpPr>
            <p:spPr>
              <a:xfrm>
                <a:off x="7966434" y="3919786"/>
                <a:ext cx="95199" cy="221826"/>
              </a:xfrm>
              <a:custGeom>
                <a:avLst/>
                <a:gdLst>
                  <a:gd name="connsiteX0" fmla="*/ 85731 w 95199"/>
                  <a:gd name="connsiteY0" fmla="*/ 9334 h 221826"/>
                  <a:gd name="connsiteX1" fmla="*/ 72033 w 95199"/>
                  <a:gd name="connsiteY1" fmla="*/ 20 h 221826"/>
                  <a:gd name="connsiteX2" fmla="*/ 21762 w 95199"/>
                  <a:gd name="connsiteY2" fmla="*/ 46729 h 221826"/>
                  <a:gd name="connsiteX3" fmla="*/ 35460 w 95199"/>
                  <a:gd name="connsiteY3" fmla="*/ 84808 h 221826"/>
                  <a:gd name="connsiteX4" fmla="*/ 68061 w 95199"/>
                  <a:gd name="connsiteY4" fmla="*/ 88644 h 221826"/>
                  <a:gd name="connsiteX5" fmla="*/ 74362 w 95199"/>
                  <a:gd name="connsiteY5" fmla="*/ 85630 h 221826"/>
                  <a:gd name="connsiteX6" fmla="*/ 52719 w 95199"/>
                  <a:gd name="connsiteY6" fmla="*/ 157406 h 221826"/>
                  <a:gd name="connsiteX7" fmla="*/ 20803 w 95199"/>
                  <a:gd name="connsiteY7" fmla="*/ 207814 h 221826"/>
                  <a:gd name="connsiteX8" fmla="*/ 13681 w 95199"/>
                  <a:gd name="connsiteY8" fmla="*/ 170282 h 221826"/>
                  <a:gd name="connsiteX9" fmla="*/ -17 w 95199"/>
                  <a:gd name="connsiteY9" fmla="*/ 170282 h 221826"/>
                  <a:gd name="connsiteX10" fmla="*/ 18475 w 95199"/>
                  <a:gd name="connsiteY10" fmla="*/ 221785 h 221826"/>
                  <a:gd name="connsiteX11" fmla="*/ 21625 w 95199"/>
                  <a:gd name="connsiteY11" fmla="*/ 221785 h 221826"/>
                  <a:gd name="connsiteX12" fmla="*/ 66280 w 95199"/>
                  <a:gd name="connsiteY12" fmla="*/ 162611 h 221826"/>
                  <a:gd name="connsiteX13" fmla="*/ 91621 w 95199"/>
                  <a:gd name="connsiteY13" fmla="*/ 67686 h 221826"/>
                  <a:gd name="connsiteX14" fmla="*/ 95182 w 95199"/>
                  <a:gd name="connsiteY14" fmla="*/ 60426 h 221826"/>
                  <a:gd name="connsiteX15" fmla="*/ 92306 w 95199"/>
                  <a:gd name="connsiteY15" fmla="*/ 59331 h 221826"/>
                  <a:gd name="connsiteX16" fmla="*/ 85731 w 95199"/>
                  <a:gd name="connsiteY16" fmla="*/ 9334 h 221826"/>
                  <a:gd name="connsiteX17" fmla="*/ 77923 w 95199"/>
                  <a:gd name="connsiteY17" fmla="*/ 63029 h 221826"/>
                  <a:gd name="connsiteX18" fmla="*/ 64225 w 95199"/>
                  <a:gd name="connsiteY18" fmla="*/ 75357 h 221826"/>
                  <a:gd name="connsiteX19" fmla="*/ 43405 w 95199"/>
                  <a:gd name="connsiteY19" fmla="*/ 72344 h 221826"/>
                  <a:gd name="connsiteX20" fmla="*/ 36282 w 95199"/>
                  <a:gd name="connsiteY20" fmla="*/ 50838 h 221826"/>
                  <a:gd name="connsiteX21" fmla="*/ 71211 w 95199"/>
                  <a:gd name="connsiteY21" fmla="*/ 14128 h 221826"/>
                  <a:gd name="connsiteX22" fmla="*/ 71211 w 95199"/>
                  <a:gd name="connsiteY22" fmla="*/ 14128 h 221826"/>
                  <a:gd name="connsiteX23" fmla="*/ 73677 w 95199"/>
                  <a:gd name="connsiteY23" fmla="*/ 16457 h 221826"/>
                  <a:gd name="connsiteX24" fmla="*/ 77923 w 95199"/>
                  <a:gd name="connsiteY24" fmla="*/ 64125 h 22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5199" h="221826">
                    <a:moveTo>
                      <a:pt x="85731" y="9334"/>
                    </a:moveTo>
                    <a:cubicBezTo>
                      <a:pt x="83019" y="4129"/>
                      <a:pt x="77868" y="636"/>
                      <a:pt x="72033" y="20"/>
                    </a:cubicBezTo>
                    <a:cubicBezTo>
                      <a:pt x="53678" y="-1487"/>
                      <a:pt x="28337" y="25086"/>
                      <a:pt x="21762" y="46729"/>
                    </a:cubicBezTo>
                    <a:cubicBezTo>
                      <a:pt x="15996" y="61057"/>
                      <a:pt x="21886" y="77439"/>
                      <a:pt x="35460" y="84808"/>
                    </a:cubicBezTo>
                    <a:cubicBezTo>
                      <a:pt x="45240" y="90822"/>
                      <a:pt x="57157" y="92219"/>
                      <a:pt x="68061" y="88644"/>
                    </a:cubicBezTo>
                    <a:cubicBezTo>
                      <a:pt x="70266" y="87890"/>
                      <a:pt x="72389" y="86877"/>
                      <a:pt x="74362" y="85630"/>
                    </a:cubicBezTo>
                    <a:cubicBezTo>
                      <a:pt x="69841" y="110286"/>
                      <a:pt x="62582" y="134367"/>
                      <a:pt x="52719" y="157406"/>
                    </a:cubicBezTo>
                    <a:cubicBezTo>
                      <a:pt x="31899" y="206718"/>
                      <a:pt x="21078" y="207814"/>
                      <a:pt x="20803" y="207814"/>
                    </a:cubicBezTo>
                    <a:cubicBezTo>
                      <a:pt x="20529" y="207814"/>
                      <a:pt x="13681" y="199595"/>
                      <a:pt x="13681" y="170282"/>
                    </a:cubicBezTo>
                    <a:lnTo>
                      <a:pt x="-17" y="170282"/>
                    </a:lnTo>
                    <a:cubicBezTo>
                      <a:pt x="-17" y="201924"/>
                      <a:pt x="6147" y="219320"/>
                      <a:pt x="18475" y="221785"/>
                    </a:cubicBezTo>
                    <a:lnTo>
                      <a:pt x="21625" y="221785"/>
                    </a:lnTo>
                    <a:cubicBezTo>
                      <a:pt x="30803" y="221785"/>
                      <a:pt x="44912" y="213019"/>
                      <a:pt x="66280" y="162611"/>
                    </a:cubicBezTo>
                    <a:cubicBezTo>
                      <a:pt x="79252" y="132353"/>
                      <a:pt x="87785" y="100383"/>
                      <a:pt x="91621" y="67686"/>
                    </a:cubicBezTo>
                    <a:cubicBezTo>
                      <a:pt x="93059" y="65399"/>
                      <a:pt x="94251" y="62961"/>
                      <a:pt x="95182" y="60426"/>
                    </a:cubicBezTo>
                    <a:lnTo>
                      <a:pt x="92306" y="59331"/>
                    </a:lnTo>
                    <a:cubicBezTo>
                      <a:pt x="94621" y="42373"/>
                      <a:pt x="92347" y="25114"/>
                      <a:pt x="85731" y="9334"/>
                    </a:cubicBezTo>
                    <a:close/>
                    <a:moveTo>
                      <a:pt x="77923" y="63029"/>
                    </a:moveTo>
                    <a:cubicBezTo>
                      <a:pt x="74690" y="68412"/>
                      <a:pt x="69923" y="72713"/>
                      <a:pt x="64225" y="75357"/>
                    </a:cubicBezTo>
                    <a:cubicBezTo>
                      <a:pt x="57185" y="77453"/>
                      <a:pt x="49569" y="76357"/>
                      <a:pt x="43405" y="72344"/>
                    </a:cubicBezTo>
                    <a:cubicBezTo>
                      <a:pt x="40528" y="70700"/>
                      <a:pt x="31762" y="65906"/>
                      <a:pt x="36282" y="50838"/>
                    </a:cubicBezTo>
                    <a:cubicBezTo>
                      <a:pt x="41898" y="32072"/>
                      <a:pt x="62308" y="14128"/>
                      <a:pt x="71211" y="14128"/>
                    </a:cubicBezTo>
                    <a:lnTo>
                      <a:pt x="71211" y="14128"/>
                    </a:lnTo>
                    <a:cubicBezTo>
                      <a:pt x="71896" y="14128"/>
                      <a:pt x="72855" y="15087"/>
                      <a:pt x="73677" y="16457"/>
                    </a:cubicBezTo>
                    <a:cubicBezTo>
                      <a:pt x="79348" y="31675"/>
                      <a:pt x="80813" y="48140"/>
                      <a:pt x="77923" y="641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72DE4D18-0FB3-45C1-A443-393C6C071D45}"/>
                  </a:ext>
                </a:extLst>
              </p:cNvPr>
              <p:cNvSpPr/>
              <p:nvPr/>
            </p:nvSpPr>
            <p:spPr>
              <a:xfrm>
                <a:off x="8168658" y="3897246"/>
                <a:ext cx="115151" cy="114923"/>
              </a:xfrm>
              <a:custGeom>
                <a:avLst/>
                <a:gdLst>
                  <a:gd name="connsiteX0" fmla="*/ 27058 w 115151"/>
                  <a:gd name="connsiteY0" fmla="*/ 79679 h 114923"/>
                  <a:gd name="connsiteX1" fmla="*/ 115134 w 115151"/>
                  <a:gd name="connsiteY1" fmla="*/ 11191 h 114923"/>
                  <a:gd name="connsiteX2" fmla="*/ 106505 w 115151"/>
                  <a:gd name="connsiteY2" fmla="*/ -42 h 114923"/>
                  <a:gd name="connsiteX3" fmla="*/ 2813 w 115151"/>
                  <a:gd name="connsiteY3" fmla="*/ 79816 h 114923"/>
                  <a:gd name="connsiteX4" fmla="*/ 485 w 115151"/>
                  <a:gd name="connsiteY4" fmla="*/ 88035 h 114923"/>
                  <a:gd name="connsiteX5" fmla="*/ 7607 w 115151"/>
                  <a:gd name="connsiteY5" fmla="*/ 92555 h 114923"/>
                  <a:gd name="connsiteX6" fmla="*/ 70754 w 115151"/>
                  <a:gd name="connsiteY6" fmla="*/ 114882 h 114923"/>
                  <a:gd name="connsiteX7" fmla="*/ 82808 w 115151"/>
                  <a:gd name="connsiteY7" fmla="*/ 107075 h 114923"/>
                  <a:gd name="connsiteX8" fmla="*/ 27058 w 115151"/>
                  <a:gd name="connsiteY8" fmla="*/ 79679 h 114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151" h="114923">
                    <a:moveTo>
                      <a:pt x="27058" y="79679"/>
                    </a:moveTo>
                    <a:lnTo>
                      <a:pt x="115134" y="11191"/>
                    </a:lnTo>
                    <a:lnTo>
                      <a:pt x="106505" y="-42"/>
                    </a:lnTo>
                    <a:lnTo>
                      <a:pt x="2813" y="79816"/>
                    </a:lnTo>
                    <a:cubicBezTo>
                      <a:pt x="252" y="81706"/>
                      <a:pt x="-693" y="85090"/>
                      <a:pt x="485" y="88035"/>
                    </a:cubicBezTo>
                    <a:cubicBezTo>
                      <a:pt x="1622" y="90939"/>
                      <a:pt x="4498" y="92774"/>
                      <a:pt x="7607" y="92555"/>
                    </a:cubicBezTo>
                    <a:cubicBezTo>
                      <a:pt x="7607" y="92555"/>
                      <a:pt x="54590" y="89815"/>
                      <a:pt x="70754" y="114882"/>
                    </a:cubicBezTo>
                    <a:lnTo>
                      <a:pt x="82808" y="107075"/>
                    </a:lnTo>
                    <a:cubicBezTo>
                      <a:pt x="69042" y="90336"/>
                      <a:pt x="48714" y="80350"/>
                      <a:pt x="27058" y="7967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866DC14-E297-447E-91A7-2065A1719451}"/>
                  </a:ext>
                </a:extLst>
              </p:cNvPr>
              <p:cNvSpPr/>
              <p:nvPr/>
            </p:nvSpPr>
            <p:spPr>
              <a:xfrm>
                <a:off x="8280022" y="3883510"/>
                <a:ext cx="96521" cy="143620"/>
              </a:xfrm>
              <a:custGeom>
                <a:avLst/>
                <a:gdLst>
                  <a:gd name="connsiteX0" fmla="*/ 88971 w 96521"/>
                  <a:gd name="connsiteY0" fmla="*/ 116153 h 143620"/>
                  <a:gd name="connsiteX1" fmla="*/ 22811 w 96521"/>
                  <a:gd name="connsiteY1" fmla="*/ 124646 h 143620"/>
                  <a:gd name="connsiteX2" fmla="*/ 15003 w 96521"/>
                  <a:gd name="connsiteY2" fmla="*/ 107250 h 143620"/>
                  <a:gd name="connsiteX3" fmla="*/ 58014 w 96521"/>
                  <a:gd name="connsiteY3" fmla="*/ 70677 h 143620"/>
                  <a:gd name="connsiteX4" fmla="*/ 67466 w 96521"/>
                  <a:gd name="connsiteY4" fmla="*/ 69444 h 143620"/>
                  <a:gd name="connsiteX5" fmla="*/ 71356 w 96521"/>
                  <a:gd name="connsiteY5" fmla="*/ 60157 h 143620"/>
                  <a:gd name="connsiteX6" fmla="*/ 65274 w 96521"/>
                  <a:gd name="connsiteY6" fmla="*/ 55746 h 143620"/>
                  <a:gd name="connsiteX7" fmla="*/ 56370 w 96521"/>
                  <a:gd name="connsiteY7" fmla="*/ 56705 h 143620"/>
                  <a:gd name="connsiteX8" fmla="*/ 36783 w 96521"/>
                  <a:gd name="connsiteY8" fmla="*/ 46843 h 143620"/>
                  <a:gd name="connsiteX9" fmla="*/ 42125 w 96521"/>
                  <a:gd name="connsiteY9" fmla="*/ 21502 h 143620"/>
                  <a:gd name="connsiteX10" fmla="*/ 55822 w 96521"/>
                  <a:gd name="connsiteY10" fmla="*/ 14105 h 143620"/>
                  <a:gd name="connsiteX11" fmla="*/ 77876 w 96521"/>
                  <a:gd name="connsiteY11" fmla="*/ 30953 h 143620"/>
                  <a:gd name="connsiteX12" fmla="*/ 89930 w 96521"/>
                  <a:gd name="connsiteY12" fmla="*/ 23283 h 143620"/>
                  <a:gd name="connsiteX13" fmla="*/ 56918 w 96521"/>
                  <a:gd name="connsiteY13" fmla="*/ -3 h 143620"/>
                  <a:gd name="connsiteX14" fmla="*/ 30893 w 96521"/>
                  <a:gd name="connsiteY14" fmla="*/ 12187 h 143620"/>
                  <a:gd name="connsiteX15" fmla="*/ 24181 w 96521"/>
                  <a:gd name="connsiteY15" fmla="*/ 54240 h 143620"/>
                  <a:gd name="connsiteX16" fmla="*/ 33084 w 96521"/>
                  <a:gd name="connsiteY16" fmla="*/ 63828 h 143620"/>
                  <a:gd name="connsiteX17" fmla="*/ 347 w 96521"/>
                  <a:gd name="connsiteY17" fmla="*/ 106428 h 143620"/>
                  <a:gd name="connsiteX18" fmla="*/ 15140 w 96521"/>
                  <a:gd name="connsiteY18" fmla="*/ 137248 h 143620"/>
                  <a:gd name="connsiteX19" fmla="*/ 42536 w 96521"/>
                  <a:gd name="connsiteY19" fmla="*/ 143548 h 143620"/>
                  <a:gd name="connsiteX20" fmla="*/ 96505 w 96521"/>
                  <a:gd name="connsiteY20" fmla="*/ 128207 h 14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6521" h="143620">
                    <a:moveTo>
                      <a:pt x="88971" y="116153"/>
                    </a:moveTo>
                    <a:cubicBezTo>
                      <a:pt x="71986" y="127522"/>
                      <a:pt x="38016" y="133686"/>
                      <a:pt x="22811" y="124646"/>
                    </a:cubicBezTo>
                    <a:cubicBezTo>
                      <a:pt x="16770" y="121098"/>
                      <a:pt x="13633" y="114126"/>
                      <a:pt x="15003" y="107250"/>
                    </a:cubicBezTo>
                    <a:cubicBezTo>
                      <a:pt x="17195" y="81498"/>
                      <a:pt x="44042" y="73279"/>
                      <a:pt x="58014" y="70677"/>
                    </a:cubicBezTo>
                    <a:cubicBezTo>
                      <a:pt x="61206" y="70677"/>
                      <a:pt x="64383" y="70252"/>
                      <a:pt x="67466" y="69444"/>
                    </a:cubicBezTo>
                    <a:cubicBezTo>
                      <a:pt x="71109" y="67951"/>
                      <a:pt x="72849" y="63801"/>
                      <a:pt x="71356" y="60157"/>
                    </a:cubicBezTo>
                    <a:cubicBezTo>
                      <a:pt x="70342" y="57650"/>
                      <a:pt x="67972" y="55938"/>
                      <a:pt x="65274" y="55746"/>
                    </a:cubicBezTo>
                    <a:cubicBezTo>
                      <a:pt x="62288" y="55897"/>
                      <a:pt x="59315" y="56212"/>
                      <a:pt x="56370" y="56705"/>
                    </a:cubicBezTo>
                    <a:cubicBezTo>
                      <a:pt x="48590" y="56938"/>
                      <a:pt x="41221" y="53226"/>
                      <a:pt x="36783" y="46843"/>
                    </a:cubicBezTo>
                    <a:cubicBezTo>
                      <a:pt x="32605" y="38158"/>
                      <a:pt x="34797" y="27762"/>
                      <a:pt x="42125" y="21502"/>
                    </a:cubicBezTo>
                    <a:cubicBezTo>
                      <a:pt x="45275" y="17023"/>
                      <a:pt x="50343" y="14270"/>
                      <a:pt x="55822" y="14105"/>
                    </a:cubicBezTo>
                    <a:cubicBezTo>
                      <a:pt x="65548" y="14105"/>
                      <a:pt x="74999" y="26433"/>
                      <a:pt x="77876" y="30953"/>
                    </a:cubicBezTo>
                    <a:lnTo>
                      <a:pt x="89930" y="23283"/>
                    </a:lnTo>
                    <a:cubicBezTo>
                      <a:pt x="82601" y="11297"/>
                      <a:pt x="70657" y="2873"/>
                      <a:pt x="56918" y="-3"/>
                    </a:cubicBezTo>
                    <a:cubicBezTo>
                      <a:pt x="46755" y="-510"/>
                      <a:pt x="37015" y="4065"/>
                      <a:pt x="30893" y="12187"/>
                    </a:cubicBezTo>
                    <a:cubicBezTo>
                      <a:pt x="19332" y="23036"/>
                      <a:pt x="16579" y="40336"/>
                      <a:pt x="24181" y="54240"/>
                    </a:cubicBezTo>
                    <a:cubicBezTo>
                      <a:pt x="26441" y="58020"/>
                      <a:pt x="29482" y="61294"/>
                      <a:pt x="33084" y="63828"/>
                    </a:cubicBezTo>
                    <a:cubicBezTo>
                      <a:pt x="15003" y="70704"/>
                      <a:pt x="2347" y="87183"/>
                      <a:pt x="347" y="106428"/>
                    </a:cubicBezTo>
                    <a:cubicBezTo>
                      <a:pt x="-1585" y="118769"/>
                      <a:pt x="4292" y="131043"/>
                      <a:pt x="15140" y="137248"/>
                    </a:cubicBezTo>
                    <a:cubicBezTo>
                      <a:pt x="23564" y="141699"/>
                      <a:pt x="33016" y="143864"/>
                      <a:pt x="42536" y="143548"/>
                    </a:cubicBezTo>
                    <a:cubicBezTo>
                      <a:pt x="61575" y="143343"/>
                      <a:pt x="80204" y="138056"/>
                      <a:pt x="96505" y="1282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1771833-C328-47A1-AE83-43741A88A8BF}"/>
                  </a:ext>
                </a:extLst>
              </p:cNvPr>
              <p:cNvSpPr/>
              <p:nvPr/>
            </p:nvSpPr>
            <p:spPr>
              <a:xfrm>
                <a:off x="6476260" y="4432826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71325993-E0CC-4CD4-A028-EE16C021CAB4}"/>
                  </a:ext>
                </a:extLst>
              </p:cNvPr>
              <p:cNvSpPr/>
              <p:nvPr/>
            </p:nvSpPr>
            <p:spPr>
              <a:xfrm>
                <a:off x="6476260" y="506620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BAC7C53-EFD3-4DE4-905E-8BB36F7E6459}"/>
                  </a:ext>
                </a:extLst>
              </p:cNvPr>
              <p:cNvSpPr/>
              <p:nvPr/>
            </p:nvSpPr>
            <p:spPr>
              <a:xfrm>
                <a:off x="6476260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60A52D5-C69A-4835-B3B6-02565311C62F}"/>
                  </a:ext>
                </a:extLst>
              </p:cNvPr>
              <p:cNvSpPr/>
              <p:nvPr/>
            </p:nvSpPr>
            <p:spPr>
              <a:xfrm>
                <a:off x="7108683" y="4432826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1ED27F8-4383-4CCF-B317-788A4EE5E8C8}"/>
                  </a:ext>
                </a:extLst>
              </p:cNvPr>
              <p:cNvSpPr/>
              <p:nvPr/>
            </p:nvSpPr>
            <p:spPr>
              <a:xfrm>
                <a:off x="7108683" y="461171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1C32F3B9-A9DA-43D5-85C6-5C65DEE8DE93}"/>
                  </a:ext>
                </a:extLst>
              </p:cNvPr>
              <p:cNvSpPr/>
              <p:nvPr/>
            </p:nvSpPr>
            <p:spPr>
              <a:xfrm>
                <a:off x="7108683" y="506620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A4E25FD6-A5CE-49CF-B481-189DAD30FB43}"/>
                  </a:ext>
                </a:extLst>
              </p:cNvPr>
              <p:cNvSpPr/>
              <p:nvPr/>
            </p:nvSpPr>
            <p:spPr>
              <a:xfrm>
                <a:off x="7108683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F311A09-7C47-4458-9265-BCCC6CD92373}"/>
                  </a:ext>
                </a:extLst>
              </p:cNvPr>
              <p:cNvSpPr/>
              <p:nvPr/>
            </p:nvSpPr>
            <p:spPr>
              <a:xfrm>
                <a:off x="7878084" y="4189418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81CBE721-D5F2-475F-B05E-B7ED34007A4F}"/>
                  </a:ext>
                </a:extLst>
              </p:cNvPr>
              <p:cNvSpPr/>
              <p:nvPr/>
            </p:nvSpPr>
            <p:spPr>
              <a:xfrm>
                <a:off x="7878084" y="5062647"/>
                <a:ext cx="13012" cy="115471"/>
              </a:xfrm>
              <a:custGeom>
                <a:avLst/>
                <a:gdLst>
                  <a:gd name="connsiteX0" fmla="*/ 0 w 13012"/>
                  <a:gd name="connsiteY0" fmla="*/ 0 h 115471"/>
                  <a:gd name="connsiteX1" fmla="*/ 13013 w 13012"/>
                  <a:gd name="connsiteY1" fmla="*/ 0 h 115471"/>
                  <a:gd name="connsiteX2" fmla="*/ 13013 w 13012"/>
                  <a:gd name="connsiteY2" fmla="*/ 115472 h 115471"/>
                  <a:gd name="connsiteX3" fmla="*/ 0 w 13012"/>
                  <a:gd name="connsiteY3" fmla="*/ 115472 h 115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547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5472"/>
                    </a:lnTo>
                    <a:lnTo>
                      <a:pt x="0" y="1154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0EE9B1D-B2AF-4DC9-BEAB-7D0116FEFE64}"/>
                  </a:ext>
                </a:extLst>
              </p:cNvPr>
              <p:cNvSpPr/>
              <p:nvPr/>
            </p:nvSpPr>
            <p:spPr>
              <a:xfrm>
                <a:off x="7878084" y="4600897"/>
                <a:ext cx="13012" cy="115471"/>
              </a:xfrm>
              <a:custGeom>
                <a:avLst/>
                <a:gdLst>
                  <a:gd name="connsiteX0" fmla="*/ 0 w 13012"/>
                  <a:gd name="connsiteY0" fmla="*/ 0 h 115471"/>
                  <a:gd name="connsiteX1" fmla="*/ 13013 w 13012"/>
                  <a:gd name="connsiteY1" fmla="*/ 0 h 115471"/>
                  <a:gd name="connsiteX2" fmla="*/ 13013 w 13012"/>
                  <a:gd name="connsiteY2" fmla="*/ 115472 h 115471"/>
                  <a:gd name="connsiteX3" fmla="*/ 0 w 13012"/>
                  <a:gd name="connsiteY3" fmla="*/ 115472 h 115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547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5472"/>
                    </a:lnTo>
                    <a:lnTo>
                      <a:pt x="0" y="1154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BE7760D-A89B-4F7E-8964-35D65BB7FD46}"/>
                  </a:ext>
                </a:extLst>
              </p:cNvPr>
              <p:cNvSpPr/>
              <p:nvPr/>
            </p:nvSpPr>
            <p:spPr>
              <a:xfrm>
                <a:off x="7878084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7B656301-6AEF-4332-AE83-6EFC28D4AA8B}"/>
                  </a:ext>
                </a:extLst>
              </p:cNvPr>
              <p:cNvSpPr/>
              <p:nvPr/>
            </p:nvSpPr>
            <p:spPr>
              <a:xfrm>
                <a:off x="6271890" y="4370091"/>
                <a:ext cx="2069449" cy="801863"/>
              </a:xfrm>
              <a:custGeom>
                <a:avLst/>
                <a:gdLst>
                  <a:gd name="connsiteX0" fmla="*/ 1821915 w 2069449"/>
                  <a:gd name="connsiteY0" fmla="*/ 493076 h 801863"/>
                  <a:gd name="connsiteX1" fmla="*/ 1875473 w 2069449"/>
                  <a:gd name="connsiteY1" fmla="*/ 493076 h 801863"/>
                  <a:gd name="connsiteX2" fmla="*/ 1875473 w 2069449"/>
                  <a:gd name="connsiteY2" fmla="*/ 480063 h 801863"/>
                  <a:gd name="connsiteX3" fmla="*/ 1820682 w 2069449"/>
                  <a:gd name="connsiteY3" fmla="*/ 480063 h 801863"/>
                  <a:gd name="connsiteX4" fmla="*/ 1820682 w 2069449"/>
                  <a:gd name="connsiteY4" fmla="*/ 430340 h 801863"/>
                  <a:gd name="connsiteX5" fmla="*/ 1820682 w 2069449"/>
                  <a:gd name="connsiteY5" fmla="*/ 408287 h 801863"/>
                  <a:gd name="connsiteX6" fmla="*/ 1752194 w 2069449"/>
                  <a:gd name="connsiteY6" fmla="*/ 75707 h 801863"/>
                  <a:gd name="connsiteX7" fmla="*/ 1683705 w 2069449"/>
                  <a:gd name="connsiteY7" fmla="*/ 30093 h 801863"/>
                  <a:gd name="connsiteX8" fmla="*/ 1736304 w 2069449"/>
                  <a:gd name="connsiteY8" fmla="*/ 30093 h 801863"/>
                  <a:gd name="connsiteX9" fmla="*/ 1736304 w 2069449"/>
                  <a:gd name="connsiteY9" fmla="*/ 17081 h 801863"/>
                  <a:gd name="connsiteX10" fmla="*/ 1619326 w 2069449"/>
                  <a:gd name="connsiteY10" fmla="*/ 17081 h 801863"/>
                  <a:gd name="connsiteX11" fmla="*/ 1619326 w 2069449"/>
                  <a:gd name="connsiteY11" fmla="*/ -42 h 801863"/>
                  <a:gd name="connsiteX12" fmla="*/ 1605628 w 2069449"/>
                  <a:gd name="connsiteY12" fmla="*/ -42 h 801863"/>
                  <a:gd name="connsiteX13" fmla="*/ 1605628 w 2069449"/>
                  <a:gd name="connsiteY13" fmla="*/ 17081 h 801863"/>
                  <a:gd name="connsiteX14" fmla="*/ 1505635 w 2069449"/>
                  <a:gd name="connsiteY14" fmla="*/ 17081 h 801863"/>
                  <a:gd name="connsiteX15" fmla="*/ 1505635 w 2069449"/>
                  <a:gd name="connsiteY15" fmla="*/ 30093 h 801863"/>
                  <a:gd name="connsiteX16" fmla="*/ 1558371 w 2069449"/>
                  <a:gd name="connsiteY16" fmla="*/ 30093 h 801863"/>
                  <a:gd name="connsiteX17" fmla="*/ 1523716 w 2069449"/>
                  <a:gd name="connsiteY17" fmla="*/ 48722 h 801863"/>
                  <a:gd name="connsiteX18" fmla="*/ 1368795 w 2069449"/>
                  <a:gd name="connsiteY18" fmla="*/ 368153 h 801863"/>
                  <a:gd name="connsiteX19" fmla="*/ 1339071 w 2069449"/>
                  <a:gd name="connsiteY19" fmla="*/ 480063 h 801863"/>
                  <a:gd name="connsiteX20" fmla="*/ 1037447 w 2069449"/>
                  <a:gd name="connsiteY20" fmla="*/ 480063 h 801863"/>
                  <a:gd name="connsiteX21" fmla="*/ 1014846 w 2069449"/>
                  <a:gd name="connsiteY21" fmla="*/ 400479 h 801863"/>
                  <a:gd name="connsiteX22" fmla="*/ 881841 w 2069449"/>
                  <a:gd name="connsiteY22" fmla="*/ 207479 h 801863"/>
                  <a:gd name="connsiteX23" fmla="*/ 966356 w 2069449"/>
                  <a:gd name="connsiteY23" fmla="*/ 211451 h 801863"/>
                  <a:gd name="connsiteX24" fmla="*/ 964986 w 2069449"/>
                  <a:gd name="connsiteY24" fmla="*/ 208300 h 801863"/>
                  <a:gd name="connsiteX25" fmla="*/ 978684 w 2069449"/>
                  <a:gd name="connsiteY25" fmla="*/ 208300 h 801863"/>
                  <a:gd name="connsiteX26" fmla="*/ 975671 w 2069449"/>
                  <a:gd name="connsiteY26" fmla="*/ 201863 h 801863"/>
                  <a:gd name="connsiteX27" fmla="*/ 736920 w 2069449"/>
                  <a:gd name="connsiteY27" fmla="*/ 201863 h 801863"/>
                  <a:gd name="connsiteX28" fmla="*/ 737878 w 2069449"/>
                  <a:gd name="connsiteY28" fmla="*/ 214875 h 801863"/>
                  <a:gd name="connsiteX29" fmla="*/ 803490 w 2069449"/>
                  <a:gd name="connsiteY29" fmla="*/ 210629 h 801863"/>
                  <a:gd name="connsiteX30" fmla="*/ 663637 w 2069449"/>
                  <a:gd name="connsiteY30" fmla="*/ 441847 h 801863"/>
                  <a:gd name="connsiteX31" fmla="*/ 654322 w 2069449"/>
                  <a:gd name="connsiteY31" fmla="*/ 480063 h 801863"/>
                  <a:gd name="connsiteX32" fmla="*/ 352973 w 2069449"/>
                  <a:gd name="connsiteY32" fmla="*/ 480063 h 801863"/>
                  <a:gd name="connsiteX33" fmla="*/ 299826 w 2069449"/>
                  <a:gd name="connsiteY33" fmla="*/ 326238 h 801863"/>
                  <a:gd name="connsiteX34" fmla="*/ 254486 w 2069449"/>
                  <a:gd name="connsiteY34" fmla="*/ 293089 h 801863"/>
                  <a:gd name="connsiteX35" fmla="*/ 370643 w 2069449"/>
                  <a:gd name="connsiteY35" fmla="*/ 293089 h 801863"/>
                  <a:gd name="connsiteX36" fmla="*/ 370643 w 2069449"/>
                  <a:gd name="connsiteY36" fmla="*/ 280077 h 801863"/>
                  <a:gd name="connsiteX37" fmla="*/ 218050 w 2069449"/>
                  <a:gd name="connsiteY37" fmla="*/ 280077 h 801863"/>
                  <a:gd name="connsiteX38" fmla="*/ 218050 w 2069449"/>
                  <a:gd name="connsiteY38" fmla="*/ 241586 h 801863"/>
                  <a:gd name="connsiteX39" fmla="*/ 204353 w 2069449"/>
                  <a:gd name="connsiteY39" fmla="*/ 241586 h 801863"/>
                  <a:gd name="connsiteX40" fmla="*/ 204353 w 2069449"/>
                  <a:gd name="connsiteY40" fmla="*/ 280077 h 801863"/>
                  <a:gd name="connsiteX41" fmla="*/ 86963 w 2069449"/>
                  <a:gd name="connsiteY41" fmla="*/ 280077 h 801863"/>
                  <a:gd name="connsiteX42" fmla="*/ 86963 w 2069449"/>
                  <a:gd name="connsiteY42" fmla="*/ 293089 h 801863"/>
                  <a:gd name="connsiteX43" fmla="*/ 188600 w 2069449"/>
                  <a:gd name="connsiteY43" fmla="*/ 293089 h 801863"/>
                  <a:gd name="connsiteX44" fmla="*/ 151617 w 2069449"/>
                  <a:gd name="connsiteY44" fmla="*/ 319252 h 801863"/>
                  <a:gd name="connsiteX45" fmla="*/ 93264 w 2069449"/>
                  <a:gd name="connsiteY45" fmla="*/ 480063 h 801863"/>
                  <a:gd name="connsiteX46" fmla="*/ -17 w 2069449"/>
                  <a:gd name="connsiteY46" fmla="*/ 480063 h 801863"/>
                  <a:gd name="connsiteX47" fmla="*/ -17 w 2069449"/>
                  <a:gd name="connsiteY47" fmla="*/ 493076 h 801863"/>
                  <a:gd name="connsiteX48" fmla="*/ 89840 w 2069449"/>
                  <a:gd name="connsiteY48" fmla="*/ 493076 h 801863"/>
                  <a:gd name="connsiteX49" fmla="*/ 45733 w 2069449"/>
                  <a:gd name="connsiteY49" fmla="*/ 687446 h 801863"/>
                  <a:gd name="connsiteX50" fmla="*/ 58609 w 2069449"/>
                  <a:gd name="connsiteY50" fmla="*/ 689912 h 801863"/>
                  <a:gd name="connsiteX51" fmla="*/ 103264 w 2069449"/>
                  <a:gd name="connsiteY51" fmla="*/ 493076 h 801863"/>
                  <a:gd name="connsiteX52" fmla="*/ 204353 w 2069449"/>
                  <a:gd name="connsiteY52" fmla="*/ 493076 h 801863"/>
                  <a:gd name="connsiteX53" fmla="*/ 204353 w 2069449"/>
                  <a:gd name="connsiteY53" fmla="*/ 582522 h 801863"/>
                  <a:gd name="connsiteX54" fmla="*/ 218050 w 2069449"/>
                  <a:gd name="connsiteY54" fmla="*/ 582522 h 801863"/>
                  <a:gd name="connsiteX55" fmla="*/ 218050 w 2069449"/>
                  <a:gd name="connsiteY55" fmla="*/ 493076 h 801863"/>
                  <a:gd name="connsiteX56" fmla="*/ 341330 w 2069449"/>
                  <a:gd name="connsiteY56" fmla="*/ 493076 h 801863"/>
                  <a:gd name="connsiteX57" fmla="*/ 342837 w 2069449"/>
                  <a:gd name="connsiteY57" fmla="*/ 498692 h 801863"/>
                  <a:gd name="connsiteX58" fmla="*/ 371739 w 2069449"/>
                  <a:gd name="connsiteY58" fmla="*/ 593617 h 801863"/>
                  <a:gd name="connsiteX59" fmla="*/ 430639 w 2069449"/>
                  <a:gd name="connsiteY59" fmla="*/ 653887 h 801863"/>
                  <a:gd name="connsiteX60" fmla="*/ 355028 w 2069449"/>
                  <a:gd name="connsiteY60" fmla="*/ 653887 h 801863"/>
                  <a:gd name="connsiteX61" fmla="*/ 355028 w 2069449"/>
                  <a:gd name="connsiteY61" fmla="*/ 666900 h 801863"/>
                  <a:gd name="connsiteX62" fmla="*/ 630351 w 2069449"/>
                  <a:gd name="connsiteY62" fmla="*/ 666900 h 801863"/>
                  <a:gd name="connsiteX63" fmla="*/ 630351 w 2069449"/>
                  <a:gd name="connsiteY63" fmla="*/ 653887 h 801863"/>
                  <a:gd name="connsiteX64" fmla="*/ 507072 w 2069449"/>
                  <a:gd name="connsiteY64" fmla="*/ 653887 h 801863"/>
                  <a:gd name="connsiteX65" fmla="*/ 508305 w 2069449"/>
                  <a:gd name="connsiteY65" fmla="*/ 653887 h 801863"/>
                  <a:gd name="connsiteX66" fmla="*/ 663226 w 2069449"/>
                  <a:gd name="connsiteY66" fmla="*/ 493487 h 801863"/>
                  <a:gd name="connsiteX67" fmla="*/ 836776 w 2069449"/>
                  <a:gd name="connsiteY67" fmla="*/ 493487 h 801863"/>
                  <a:gd name="connsiteX68" fmla="*/ 836776 w 2069449"/>
                  <a:gd name="connsiteY68" fmla="*/ 582933 h 801863"/>
                  <a:gd name="connsiteX69" fmla="*/ 850474 w 2069449"/>
                  <a:gd name="connsiteY69" fmla="*/ 582933 h 801863"/>
                  <a:gd name="connsiteX70" fmla="*/ 850474 w 2069449"/>
                  <a:gd name="connsiteY70" fmla="*/ 493487 h 801863"/>
                  <a:gd name="connsiteX71" fmla="*/ 1028544 w 2069449"/>
                  <a:gd name="connsiteY71" fmla="*/ 493487 h 801863"/>
                  <a:gd name="connsiteX72" fmla="*/ 1146207 w 2069449"/>
                  <a:gd name="connsiteY72" fmla="*/ 632656 h 801863"/>
                  <a:gd name="connsiteX73" fmla="*/ 1080184 w 2069449"/>
                  <a:gd name="connsiteY73" fmla="*/ 632656 h 801863"/>
                  <a:gd name="connsiteX74" fmla="*/ 1080184 w 2069449"/>
                  <a:gd name="connsiteY74" fmla="*/ 645668 h 801863"/>
                  <a:gd name="connsiteX75" fmla="*/ 1323729 w 2069449"/>
                  <a:gd name="connsiteY75" fmla="*/ 645668 h 801863"/>
                  <a:gd name="connsiteX76" fmla="*/ 1323729 w 2069449"/>
                  <a:gd name="connsiteY76" fmla="*/ 632656 h 801863"/>
                  <a:gd name="connsiteX77" fmla="*/ 1201546 w 2069449"/>
                  <a:gd name="connsiteY77" fmla="*/ 632656 h 801863"/>
                  <a:gd name="connsiteX78" fmla="*/ 1348385 w 2069449"/>
                  <a:gd name="connsiteY78" fmla="*/ 493487 h 801863"/>
                  <a:gd name="connsiteX79" fmla="*/ 1606176 w 2069449"/>
                  <a:gd name="connsiteY79" fmla="*/ 493487 h 801863"/>
                  <a:gd name="connsiteX80" fmla="*/ 1606176 w 2069449"/>
                  <a:gd name="connsiteY80" fmla="*/ 577591 h 801863"/>
                  <a:gd name="connsiteX81" fmla="*/ 1619874 w 2069449"/>
                  <a:gd name="connsiteY81" fmla="*/ 577591 h 801863"/>
                  <a:gd name="connsiteX82" fmla="*/ 1619874 w 2069449"/>
                  <a:gd name="connsiteY82" fmla="*/ 493487 h 801863"/>
                  <a:gd name="connsiteX83" fmla="*/ 1809450 w 2069449"/>
                  <a:gd name="connsiteY83" fmla="*/ 493487 h 801863"/>
                  <a:gd name="connsiteX84" fmla="*/ 2065597 w 2069449"/>
                  <a:gd name="connsiteY84" fmla="*/ 801822 h 801863"/>
                  <a:gd name="connsiteX85" fmla="*/ 2069433 w 2069449"/>
                  <a:gd name="connsiteY85" fmla="*/ 789357 h 801863"/>
                  <a:gd name="connsiteX86" fmla="*/ 1821915 w 2069449"/>
                  <a:gd name="connsiteY86" fmla="*/ 493076 h 801863"/>
                  <a:gd name="connsiteX87" fmla="*/ 218050 w 2069449"/>
                  <a:gd name="connsiteY87" fmla="*/ 480063 h 801863"/>
                  <a:gd name="connsiteX88" fmla="*/ 218050 w 2069449"/>
                  <a:gd name="connsiteY88" fmla="*/ 468831 h 801863"/>
                  <a:gd name="connsiteX89" fmla="*/ 204353 w 2069449"/>
                  <a:gd name="connsiteY89" fmla="*/ 468831 h 801863"/>
                  <a:gd name="connsiteX90" fmla="*/ 204353 w 2069449"/>
                  <a:gd name="connsiteY90" fmla="*/ 480063 h 801863"/>
                  <a:gd name="connsiteX91" fmla="*/ 106688 w 2069449"/>
                  <a:gd name="connsiteY91" fmla="*/ 480063 h 801863"/>
                  <a:gd name="connsiteX92" fmla="*/ 161479 w 2069449"/>
                  <a:gd name="connsiteY92" fmla="*/ 327744 h 801863"/>
                  <a:gd name="connsiteX93" fmla="*/ 204353 w 2069449"/>
                  <a:gd name="connsiteY93" fmla="*/ 301993 h 801863"/>
                  <a:gd name="connsiteX94" fmla="*/ 204353 w 2069449"/>
                  <a:gd name="connsiteY94" fmla="*/ 355277 h 801863"/>
                  <a:gd name="connsiteX95" fmla="*/ 218050 w 2069449"/>
                  <a:gd name="connsiteY95" fmla="*/ 355277 h 801863"/>
                  <a:gd name="connsiteX96" fmla="*/ 218050 w 2069449"/>
                  <a:gd name="connsiteY96" fmla="*/ 300486 h 801863"/>
                  <a:gd name="connsiteX97" fmla="*/ 224625 w 2069449"/>
                  <a:gd name="connsiteY97" fmla="*/ 300486 h 801863"/>
                  <a:gd name="connsiteX98" fmla="*/ 288868 w 2069449"/>
                  <a:gd name="connsiteY98" fmla="*/ 334045 h 801863"/>
                  <a:gd name="connsiteX99" fmla="*/ 339001 w 2069449"/>
                  <a:gd name="connsiteY99" fmla="*/ 480200 h 801863"/>
                  <a:gd name="connsiteX100" fmla="*/ 504059 w 2069449"/>
                  <a:gd name="connsiteY100" fmla="*/ 641148 h 801863"/>
                  <a:gd name="connsiteX101" fmla="*/ 384067 w 2069449"/>
                  <a:gd name="connsiteY101" fmla="*/ 588001 h 801863"/>
                  <a:gd name="connsiteX102" fmla="*/ 356671 w 2069449"/>
                  <a:gd name="connsiteY102" fmla="*/ 495130 h 801863"/>
                  <a:gd name="connsiteX103" fmla="*/ 356671 w 2069449"/>
                  <a:gd name="connsiteY103" fmla="*/ 492939 h 801863"/>
                  <a:gd name="connsiteX104" fmla="*/ 650076 w 2069449"/>
                  <a:gd name="connsiteY104" fmla="*/ 492939 h 801863"/>
                  <a:gd name="connsiteX105" fmla="*/ 504059 w 2069449"/>
                  <a:gd name="connsiteY105" fmla="*/ 641148 h 801863"/>
                  <a:gd name="connsiteX106" fmla="*/ 849789 w 2069449"/>
                  <a:gd name="connsiteY106" fmla="*/ 479926 h 801863"/>
                  <a:gd name="connsiteX107" fmla="*/ 849789 w 2069449"/>
                  <a:gd name="connsiteY107" fmla="*/ 468694 h 801863"/>
                  <a:gd name="connsiteX108" fmla="*/ 836091 w 2069449"/>
                  <a:gd name="connsiteY108" fmla="*/ 468694 h 801863"/>
                  <a:gd name="connsiteX109" fmla="*/ 836091 w 2069449"/>
                  <a:gd name="connsiteY109" fmla="*/ 479926 h 801863"/>
                  <a:gd name="connsiteX110" fmla="*/ 667472 w 2069449"/>
                  <a:gd name="connsiteY110" fmla="*/ 479926 h 801863"/>
                  <a:gd name="connsiteX111" fmla="*/ 675828 w 2069449"/>
                  <a:gd name="connsiteY111" fmla="*/ 444175 h 801863"/>
                  <a:gd name="connsiteX112" fmla="*/ 845679 w 2069449"/>
                  <a:gd name="connsiteY112" fmla="*/ 214738 h 801863"/>
                  <a:gd name="connsiteX113" fmla="*/ 1002107 w 2069449"/>
                  <a:gd name="connsiteY113" fmla="*/ 402945 h 801863"/>
                  <a:gd name="connsiteX114" fmla="*/ 1023750 w 2069449"/>
                  <a:gd name="connsiteY114" fmla="*/ 479926 h 801863"/>
                  <a:gd name="connsiteX115" fmla="*/ 1190588 w 2069449"/>
                  <a:gd name="connsiteY115" fmla="*/ 621423 h 801863"/>
                  <a:gd name="connsiteX116" fmla="*/ 1042926 w 2069449"/>
                  <a:gd name="connsiteY116" fmla="*/ 493076 h 801863"/>
                  <a:gd name="connsiteX117" fmla="*/ 1334688 w 2069449"/>
                  <a:gd name="connsiteY117" fmla="*/ 493076 h 801863"/>
                  <a:gd name="connsiteX118" fmla="*/ 1190588 w 2069449"/>
                  <a:gd name="connsiteY118" fmla="*/ 621423 h 801863"/>
                  <a:gd name="connsiteX119" fmla="*/ 1619874 w 2069449"/>
                  <a:gd name="connsiteY119" fmla="*/ 480063 h 801863"/>
                  <a:gd name="connsiteX120" fmla="*/ 1619874 w 2069449"/>
                  <a:gd name="connsiteY120" fmla="*/ 461708 h 801863"/>
                  <a:gd name="connsiteX121" fmla="*/ 1606176 w 2069449"/>
                  <a:gd name="connsiteY121" fmla="*/ 461708 h 801863"/>
                  <a:gd name="connsiteX122" fmla="*/ 1606176 w 2069449"/>
                  <a:gd name="connsiteY122" fmla="*/ 480063 h 801863"/>
                  <a:gd name="connsiteX123" fmla="*/ 1353727 w 2069449"/>
                  <a:gd name="connsiteY123" fmla="*/ 480063 h 801863"/>
                  <a:gd name="connsiteX124" fmla="*/ 1382219 w 2069449"/>
                  <a:gd name="connsiteY124" fmla="*/ 370481 h 801863"/>
                  <a:gd name="connsiteX125" fmla="*/ 1531661 w 2069449"/>
                  <a:gd name="connsiteY125" fmla="*/ 59680 h 801863"/>
                  <a:gd name="connsiteX126" fmla="*/ 1606176 w 2069449"/>
                  <a:gd name="connsiteY126" fmla="*/ 32285 h 801863"/>
                  <a:gd name="connsiteX127" fmla="*/ 1606176 w 2069449"/>
                  <a:gd name="connsiteY127" fmla="*/ 115841 h 801863"/>
                  <a:gd name="connsiteX128" fmla="*/ 1619874 w 2069449"/>
                  <a:gd name="connsiteY128" fmla="*/ 115841 h 801863"/>
                  <a:gd name="connsiteX129" fmla="*/ 1619874 w 2069449"/>
                  <a:gd name="connsiteY129" fmla="*/ 31600 h 801863"/>
                  <a:gd name="connsiteX130" fmla="*/ 1743153 w 2069449"/>
                  <a:gd name="connsiteY130" fmla="*/ 84884 h 801863"/>
                  <a:gd name="connsiteX131" fmla="*/ 1808765 w 2069449"/>
                  <a:gd name="connsiteY131" fmla="*/ 408698 h 801863"/>
                  <a:gd name="connsiteX132" fmla="*/ 1808765 w 2069449"/>
                  <a:gd name="connsiteY132" fmla="*/ 430751 h 801863"/>
                  <a:gd name="connsiteX133" fmla="*/ 1808765 w 2069449"/>
                  <a:gd name="connsiteY133" fmla="*/ 480474 h 801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</a:cxnLst>
                <a:rect l="l" t="t" r="r" b="b"/>
                <a:pathLst>
                  <a:path w="2069449" h="801863">
                    <a:moveTo>
                      <a:pt x="1821915" y="493076"/>
                    </a:moveTo>
                    <a:lnTo>
                      <a:pt x="1875473" y="493076"/>
                    </a:lnTo>
                    <a:lnTo>
                      <a:pt x="1875473" y="480063"/>
                    </a:lnTo>
                    <a:lnTo>
                      <a:pt x="1820682" y="480063"/>
                    </a:lnTo>
                    <a:cubicBezTo>
                      <a:pt x="1820682" y="463078"/>
                      <a:pt x="1820682" y="446504"/>
                      <a:pt x="1820682" y="430340"/>
                    </a:cubicBezTo>
                    <a:cubicBezTo>
                      <a:pt x="1820682" y="422944"/>
                      <a:pt x="1820682" y="415547"/>
                      <a:pt x="1820682" y="408287"/>
                    </a:cubicBezTo>
                    <a:cubicBezTo>
                      <a:pt x="1820682" y="283912"/>
                      <a:pt x="1802601" y="131319"/>
                      <a:pt x="1752194" y="75707"/>
                    </a:cubicBezTo>
                    <a:cubicBezTo>
                      <a:pt x="1733167" y="55448"/>
                      <a:pt x="1709731" y="39846"/>
                      <a:pt x="1683705" y="30093"/>
                    </a:cubicBezTo>
                    <a:lnTo>
                      <a:pt x="1736304" y="30093"/>
                    </a:lnTo>
                    <a:lnTo>
                      <a:pt x="1736304" y="17081"/>
                    </a:lnTo>
                    <a:lnTo>
                      <a:pt x="1619326" y="17081"/>
                    </a:lnTo>
                    <a:lnTo>
                      <a:pt x="1619326" y="-42"/>
                    </a:lnTo>
                    <a:lnTo>
                      <a:pt x="1605628" y="-42"/>
                    </a:lnTo>
                    <a:lnTo>
                      <a:pt x="1605628" y="17081"/>
                    </a:lnTo>
                    <a:lnTo>
                      <a:pt x="1505635" y="17081"/>
                    </a:lnTo>
                    <a:lnTo>
                      <a:pt x="1505635" y="30093"/>
                    </a:lnTo>
                    <a:lnTo>
                      <a:pt x="1558371" y="30093"/>
                    </a:lnTo>
                    <a:cubicBezTo>
                      <a:pt x="1546112" y="34888"/>
                      <a:pt x="1534482" y="41147"/>
                      <a:pt x="1523716" y="48722"/>
                    </a:cubicBezTo>
                    <a:cubicBezTo>
                      <a:pt x="1449337" y="100363"/>
                      <a:pt x="1392903" y="216793"/>
                      <a:pt x="1368795" y="368153"/>
                    </a:cubicBezTo>
                    <a:cubicBezTo>
                      <a:pt x="1363083" y="406452"/>
                      <a:pt x="1353111" y="443983"/>
                      <a:pt x="1339071" y="480063"/>
                    </a:cubicBezTo>
                    <a:lnTo>
                      <a:pt x="1037447" y="480063"/>
                    </a:lnTo>
                    <a:cubicBezTo>
                      <a:pt x="1028197" y="454051"/>
                      <a:pt x="1020648" y="427464"/>
                      <a:pt x="1014846" y="400479"/>
                    </a:cubicBezTo>
                    <a:cubicBezTo>
                      <a:pt x="997176" y="317471"/>
                      <a:pt x="949371" y="230080"/>
                      <a:pt x="881841" y="207479"/>
                    </a:cubicBezTo>
                    <a:cubicBezTo>
                      <a:pt x="927181" y="206520"/>
                      <a:pt x="960603" y="207479"/>
                      <a:pt x="966356" y="211451"/>
                    </a:cubicBezTo>
                    <a:cubicBezTo>
                      <a:pt x="965445" y="210656"/>
                      <a:pt x="964941" y="209506"/>
                      <a:pt x="964986" y="208300"/>
                    </a:cubicBezTo>
                    <a:lnTo>
                      <a:pt x="978684" y="208300"/>
                    </a:lnTo>
                    <a:cubicBezTo>
                      <a:pt x="978617" y="205835"/>
                      <a:pt x="977525" y="203493"/>
                      <a:pt x="975671" y="201863"/>
                    </a:cubicBezTo>
                    <a:cubicBezTo>
                      <a:pt x="959233" y="186658"/>
                      <a:pt x="788834" y="198027"/>
                      <a:pt x="736920" y="201863"/>
                    </a:cubicBezTo>
                    <a:lnTo>
                      <a:pt x="737878" y="214875"/>
                    </a:lnTo>
                    <a:cubicBezTo>
                      <a:pt x="759658" y="213232"/>
                      <a:pt x="781848" y="211862"/>
                      <a:pt x="803490" y="210629"/>
                    </a:cubicBezTo>
                    <a:cubicBezTo>
                      <a:pt x="738289" y="236244"/>
                      <a:pt x="688430" y="317471"/>
                      <a:pt x="663637" y="441847"/>
                    </a:cubicBezTo>
                    <a:cubicBezTo>
                      <a:pt x="660760" y="455544"/>
                      <a:pt x="657610" y="468146"/>
                      <a:pt x="654322" y="480063"/>
                    </a:cubicBezTo>
                    <a:lnTo>
                      <a:pt x="352973" y="480063"/>
                    </a:lnTo>
                    <a:cubicBezTo>
                      <a:pt x="335440" y="416506"/>
                      <a:pt x="316400" y="349113"/>
                      <a:pt x="299826" y="326238"/>
                    </a:cubicBezTo>
                    <a:cubicBezTo>
                      <a:pt x="288361" y="310910"/>
                      <a:pt x="272570" y="299363"/>
                      <a:pt x="254486" y="293089"/>
                    </a:cubicBezTo>
                    <a:lnTo>
                      <a:pt x="370643" y="293089"/>
                    </a:lnTo>
                    <a:lnTo>
                      <a:pt x="370643" y="280077"/>
                    </a:lnTo>
                    <a:lnTo>
                      <a:pt x="218050" y="280077"/>
                    </a:lnTo>
                    <a:lnTo>
                      <a:pt x="218050" y="241586"/>
                    </a:lnTo>
                    <a:lnTo>
                      <a:pt x="204353" y="241586"/>
                    </a:lnTo>
                    <a:lnTo>
                      <a:pt x="204353" y="280077"/>
                    </a:lnTo>
                    <a:lnTo>
                      <a:pt x="86963" y="280077"/>
                    </a:lnTo>
                    <a:lnTo>
                      <a:pt x="86963" y="293089"/>
                    </a:lnTo>
                    <a:lnTo>
                      <a:pt x="188600" y="293089"/>
                    </a:lnTo>
                    <a:cubicBezTo>
                      <a:pt x="174288" y="298596"/>
                      <a:pt x="161576" y="307595"/>
                      <a:pt x="151617" y="319252"/>
                    </a:cubicBezTo>
                    <a:cubicBezTo>
                      <a:pt x="133673" y="340072"/>
                      <a:pt x="112167" y="408013"/>
                      <a:pt x="93264" y="480063"/>
                    </a:cubicBezTo>
                    <a:lnTo>
                      <a:pt x="-17" y="480063"/>
                    </a:lnTo>
                    <a:lnTo>
                      <a:pt x="-17" y="493076"/>
                    </a:lnTo>
                    <a:lnTo>
                      <a:pt x="89840" y="493076"/>
                    </a:lnTo>
                    <a:cubicBezTo>
                      <a:pt x="66143" y="585535"/>
                      <a:pt x="47240" y="680323"/>
                      <a:pt x="45733" y="687446"/>
                    </a:cubicBezTo>
                    <a:lnTo>
                      <a:pt x="58609" y="689912"/>
                    </a:lnTo>
                    <a:cubicBezTo>
                      <a:pt x="58609" y="688131"/>
                      <a:pt x="78882" y="588275"/>
                      <a:pt x="103264" y="493076"/>
                    </a:cubicBezTo>
                    <a:lnTo>
                      <a:pt x="204353" y="493076"/>
                    </a:lnTo>
                    <a:lnTo>
                      <a:pt x="204353" y="582522"/>
                    </a:lnTo>
                    <a:lnTo>
                      <a:pt x="218050" y="582522"/>
                    </a:lnTo>
                    <a:lnTo>
                      <a:pt x="218050" y="493076"/>
                    </a:lnTo>
                    <a:lnTo>
                      <a:pt x="341330" y="493076"/>
                    </a:lnTo>
                    <a:cubicBezTo>
                      <a:pt x="341330" y="494993"/>
                      <a:pt x="342289" y="496911"/>
                      <a:pt x="342837" y="498692"/>
                    </a:cubicBezTo>
                    <a:cubicBezTo>
                      <a:pt x="350617" y="530868"/>
                      <a:pt x="360268" y="562564"/>
                      <a:pt x="371739" y="593617"/>
                    </a:cubicBezTo>
                    <a:cubicBezTo>
                      <a:pt x="383523" y="620108"/>
                      <a:pt x="404423" y="641490"/>
                      <a:pt x="430639" y="653887"/>
                    </a:cubicBezTo>
                    <a:lnTo>
                      <a:pt x="355028" y="653887"/>
                    </a:lnTo>
                    <a:lnTo>
                      <a:pt x="355028" y="666900"/>
                    </a:lnTo>
                    <a:lnTo>
                      <a:pt x="630351" y="666900"/>
                    </a:lnTo>
                    <a:lnTo>
                      <a:pt x="630351" y="653887"/>
                    </a:lnTo>
                    <a:lnTo>
                      <a:pt x="507072" y="653887"/>
                    </a:lnTo>
                    <a:lnTo>
                      <a:pt x="508305" y="653887"/>
                    </a:lnTo>
                    <a:cubicBezTo>
                      <a:pt x="567479" y="631012"/>
                      <a:pt x="628297" y="607315"/>
                      <a:pt x="663226" y="493487"/>
                    </a:cubicBezTo>
                    <a:lnTo>
                      <a:pt x="836776" y="493487"/>
                    </a:lnTo>
                    <a:lnTo>
                      <a:pt x="836776" y="582933"/>
                    </a:lnTo>
                    <a:lnTo>
                      <a:pt x="850474" y="582933"/>
                    </a:lnTo>
                    <a:lnTo>
                      <a:pt x="850474" y="493487"/>
                    </a:lnTo>
                    <a:lnTo>
                      <a:pt x="1028544" y="493487"/>
                    </a:lnTo>
                    <a:cubicBezTo>
                      <a:pt x="1051282" y="552524"/>
                      <a:pt x="1088540" y="616766"/>
                      <a:pt x="1146207" y="632656"/>
                    </a:cubicBezTo>
                    <a:lnTo>
                      <a:pt x="1080184" y="632656"/>
                    </a:lnTo>
                    <a:lnTo>
                      <a:pt x="1080184" y="645668"/>
                    </a:lnTo>
                    <a:lnTo>
                      <a:pt x="1323729" y="645668"/>
                    </a:lnTo>
                    <a:lnTo>
                      <a:pt x="1323729" y="632656"/>
                    </a:lnTo>
                    <a:lnTo>
                      <a:pt x="1201546" y="632656"/>
                    </a:lnTo>
                    <a:cubicBezTo>
                      <a:pt x="1265377" y="618958"/>
                      <a:pt x="1315648" y="570468"/>
                      <a:pt x="1348385" y="493487"/>
                    </a:cubicBezTo>
                    <a:lnTo>
                      <a:pt x="1606176" y="493487"/>
                    </a:lnTo>
                    <a:lnTo>
                      <a:pt x="1606176" y="577591"/>
                    </a:lnTo>
                    <a:lnTo>
                      <a:pt x="1619874" y="577591"/>
                    </a:lnTo>
                    <a:lnTo>
                      <a:pt x="1619874" y="493487"/>
                    </a:lnTo>
                    <a:lnTo>
                      <a:pt x="1809450" y="493487"/>
                    </a:lnTo>
                    <a:cubicBezTo>
                      <a:pt x="1814244" y="606082"/>
                      <a:pt x="1848489" y="735251"/>
                      <a:pt x="2065597" y="801822"/>
                    </a:cubicBezTo>
                    <a:lnTo>
                      <a:pt x="2069433" y="789357"/>
                    </a:lnTo>
                    <a:cubicBezTo>
                      <a:pt x="1859447" y="724704"/>
                      <a:pt x="1826572" y="604438"/>
                      <a:pt x="1821915" y="493076"/>
                    </a:cubicBezTo>
                    <a:close/>
                    <a:moveTo>
                      <a:pt x="218050" y="480063"/>
                    </a:moveTo>
                    <a:lnTo>
                      <a:pt x="218050" y="468831"/>
                    </a:lnTo>
                    <a:lnTo>
                      <a:pt x="204353" y="468831"/>
                    </a:lnTo>
                    <a:lnTo>
                      <a:pt x="204353" y="480063"/>
                    </a:lnTo>
                    <a:lnTo>
                      <a:pt x="106688" y="480063"/>
                    </a:lnTo>
                    <a:cubicBezTo>
                      <a:pt x="124906" y="410890"/>
                      <a:pt x="145042" y="346784"/>
                      <a:pt x="161479" y="327744"/>
                    </a:cubicBezTo>
                    <a:cubicBezTo>
                      <a:pt x="172573" y="314704"/>
                      <a:pt x="187632" y="305664"/>
                      <a:pt x="204353" y="301993"/>
                    </a:cubicBezTo>
                    <a:lnTo>
                      <a:pt x="204353" y="355277"/>
                    </a:lnTo>
                    <a:lnTo>
                      <a:pt x="218050" y="355277"/>
                    </a:lnTo>
                    <a:lnTo>
                      <a:pt x="218050" y="300486"/>
                    </a:lnTo>
                    <a:lnTo>
                      <a:pt x="224625" y="300486"/>
                    </a:lnTo>
                    <a:cubicBezTo>
                      <a:pt x="249967" y="301555"/>
                      <a:pt x="273517" y="313855"/>
                      <a:pt x="288868" y="334045"/>
                    </a:cubicBezTo>
                    <a:cubicBezTo>
                      <a:pt x="303661" y="354592"/>
                      <a:pt x="322701" y="420889"/>
                      <a:pt x="339001" y="480200"/>
                    </a:cubicBezTo>
                    <a:close/>
                    <a:moveTo>
                      <a:pt x="504059" y="641148"/>
                    </a:moveTo>
                    <a:cubicBezTo>
                      <a:pt x="427625" y="670735"/>
                      <a:pt x="390642" y="602110"/>
                      <a:pt x="384067" y="588001"/>
                    </a:cubicBezTo>
                    <a:cubicBezTo>
                      <a:pt x="373263" y="557565"/>
                      <a:pt x="364117" y="526553"/>
                      <a:pt x="356671" y="495130"/>
                    </a:cubicBezTo>
                    <a:lnTo>
                      <a:pt x="356671" y="492939"/>
                    </a:lnTo>
                    <a:lnTo>
                      <a:pt x="650076" y="492939"/>
                    </a:lnTo>
                    <a:cubicBezTo>
                      <a:pt x="617065" y="597452"/>
                      <a:pt x="562000" y="618821"/>
                      <a:pt x="504059" y="641148"/>
                    </a:cubicBezTo>
                    <a:close/>
                    <a:moveTo>
                      <a:pt x="849789" y="479926"/>
                    </a:moveTo>
                    <a:lnTo>
                      <a:pt x="849789" y="468694"/>
                    </a:lnTo>
                    <a:lnTo>
                      <a:pt x="836091" y="468694"/>
                    </a:lnTo>
                    <a:lnTo>
                      <a:pt x="836091" y="479926"/>
                    </a:lnTo>
                    <a:lnTo>
                      <a:pt x="667472" y="479926"/>
                    </a:lnTo>
                    <a:cubicBezTo>
                      <a:pt x="670486" y="468831"/>
                      <a:pt x="673225" y="456914"/>
                      <a:pt x="675828" y="444175"/>
                    </a:cubicBezTo>
                    <a:cubicBezTo>
                      <a:pt x="704182" y="302678"/>
                      <a:pt x="767603" y="216930"/>
                      <a:pt x="845679" y="214738"/>
                    </a:cubicBezTo>
                    <a:cubicBezTo>
                      <a:pt x="923756" y="212547"/>
                      <a:pt x="981835" y="307883"/>
                      <a:pt x="1002107" y="402945"/>
                    </a:cubicBezTo>
                    <a:cubicBezTo>
                      <a:pt x="1007738" y="429025"/>
                      <a:pt x="1014965" y="454736"/>
                      <a:pt x="1023750" y="479926"/>
                    </a:cubicBezTo>
                    <a:close/>
                    <a:moveTo>
                      <a:pt x="1190588" y="621423"/>
                    </a:moveTo>
                    <a:cubicBezTo>
                      <a:pt x="1116209" y="633888"/>
                      <a:pt x="1069774" y="561154"/>
                      <a:pt x="1042926" y="493076"/>
                    </a:cubicBezTo>
                    <a:lnTo>
                      <a:pt x="1334688" y="493076"/>
                    </a:lnTo>
                    <a:cubicBezTo>
                      <a:pt x="1301539" y="566495"/>
                      <a:pt x="1252364" y="611013"/>
                      <a:pt x="1190588" y="621423"/>
                    </a:cubicBezTo>
                    <a:close/>
                    <a:moveTo>
                      <a:pt x="1619874" y="480063"/>
                    </a:moveTo>
                    <a:lnTo>
                      <a:pt x="1619874" y="461708"/>
                    </a:lnTo>
                    <a:lnTo>
                      <a:pt x="1606176" y="461708"/>
                    </a:lnTo>
                    <a:lnTo>
                      <a:pt x="1606176" y="480063"/>
                    </a:lnTo>
                    <a:lnTo>
                      <a:pt x="1353727" y="480063"/>
                    </a:lnTo>
                    <a:cubicBezTo>
                      <a:pt x="1367028" y="444627"/>
                      <a:pt x="1376575" y="407903"/>
                      <a:pt x="1382219" y="370481"/>
                    </a:cubicBezTo>
                    <a:cubicBezTo>
                      <a:pt x="1405779" y="222546"/>
                      <a:pt x="1460159" y="109266"/>
                      <a:pt x="1531661" y="59680"/>
                    </a:cubicBezTo>
                    <a:cubicBezTo>
                      <a:pt x="1553714" y="44257"/>
                      <a:pt x="1579383" y="34819"/>
                      <a:pt x="1606176" y="32285"/>
                    </a:cubicBezTo>
                    <a:lnTo>
                      <a:pt x="1606176" y="115841"/>
                    </a:lnTo>
                    <a:lnTo>
                      <a:pt x="1619874" y="115841"/>
                    </a:lnTo>
                    <a:lnTo>
                      <a:pt x="1619874" y="31600"/>
                    </a:lnTo>
                    <a:cubicBezTo>
                      <a:pt x="1666556" y="31600"/>
                      <a:pt x="1711169" y="50887"/>
                      <a:pt x="1743153" y="84884"/>
                    </a:cubicBezTo>
                    <a:cubicBezTo>
                      <a:pt x="1791506" y="137757"/>
                      <a:pt x="1808765" y="292405"/>
                      <a:pt x="1808765" y="408698"/>
                    </a:cubicBezTo>
                    <a:cubicBezTo>
                      <a:pt x="1808765" y="415958"/>
                      <a:pt x="1808765" y="423218"/>
                      <a:pt x="1808765" y="430751"/>
                    </a:cubicBezTo>
                    <a:cubicBezTo>
                      <a:pt x="1808765" y="446640"/>
                      <a:pt x="1808765" y="463352"/>
                      <a:pt x="1808765" y="4804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48D78058-1B18-49A3-8787-FE5F5CFA6017}"/>
                  </a:ext>
                </a:extLst>
              </p:cNvPr>
              <p:cNvSpPr/>
              <p:nvPr/>
            </p:nvSpPr>
            <p:spPr>
              <a:xfrm>
                <a:off x="6679945" y="5073019"/>
                <a:ext cx="85978" cy="144826"/>
              </a:xfrm>
              <a:custGeom>
                <a:avLst/>
                <a:gdLst>
                  <a:gd name="connsiteX0" fmla="*/ 45459 w 85978"/>
                  <a:gd name="connsiteY0" fmla="*/ 143686 h 144826"/>
                  <a:gd name="connsiteX1" fmla="*/ 85046 w 85978"/>
                  <a:gd name="connsiteY1" fmla="*/ 108620 h 144826"/>
                  <a:gd name="connsiteX2" fmla="*/ 72581 w 85978"/>
                  <a:gd name="connsiteY2" fmla="*/ 105195 h 144826"/>
                  <a:gd name="connsiteX3" fmla="*/ 42857 w 85978"/>
                  <a:gd name="connsiteY3" fmla="*/ 131494 h 144826"/>
                  <a:gd name="connsiteX4" fmla="*/ 37652 w 85978"/>
                  <a:gd name="connsiteY4" fmla="*/ 130262 h 144826"/>
                  <a:gd name="connsiteX5" fmla="*/ 41624 w 85978"/>
                  <a:gd name="connsiteY5" fmla="*/ 76293 h 144826"/>
                  <a:gd name="connsiteX6" fmla="*/ 85594 w 85978"/>
                  <a:gd name="connsiteY6" fmla="*/ 25337 h 144826"/>
                  <a:gd name="connsiteX7" fmla="*/ 78334 w 85978"/>
                  <a:gd name="connsiteY7" fmla="*/ 408 h 144826"/>
                  <a:gd name="connsiteX8" fmla="*/ 45185 w 85978"/>
                  <a:gd name="connsiteY8" fmla="*/ 34652 h 144826"/>
                  <a:gd name="connsiteX9" fmla="*/ 30529 w 85978"/>
                  <a:gd name="connsiteY9" fmla="*/ 68074 h 144826"/>
                  <a:gd name="connsiteX10" fmla="*/ -17 w 85978"/>
                  <a:gd name="connsiteY10" fmla="*/ 86566 h 144826"/>
                  <a:gd name="connsiteX11" fmla="*/ 6010 w 85978"/>
                  <a:gd name="connsiteY11" fmla="*/ 98072 h 144826"/>
                  <a:gd name="connsiteX12" fmla="*/ 25187 w 85978"/>
                  <a:gd name="connsiteY12" fmla="*/ 86977 h 144826"/>
                  <a:gd name="connsiteX13" fmla="*/ 27104 w 85978"/>
                  <a:gd name="connsiteY13" fmla="*/ 137932 h 144826"/>
                  <a:gd name="connsiteX14" fmla="*/ 40802 w 85978"/>
                  <a:gd name="connsiteY14" fmla="*/ 144781 h 144826"/>
                  <a:gd name="connsiteX15" fmla="*/ 45459 w 85978"/>
                  <a:gd name="connsiteY15" fmla="*/ 143686 h 144826"/>
                  <a:gd name="connsiteX16" fmla="*/ 56144 w 85978"/>
                  <a:gd name="connsiteY16" fmla="*/ 40679 h 144826"/>
                  <a:gd name="connsiteX17" fmla="*/ 72581 w 85978"/>
                  <a:gd name="connsiteY17" fmla="*/ 15886 h 144826"/>
                  <a:gd name="connsiteX18" fmla="*/ 72581 w 85978"/>
                  <a:gd name="connsiteY18" fmla="*/ 23831 h 144826"/>
                  <a:gd name="connsiteX19" fmla="*/ 50117 w 85978"/>
                  <a:gd name="connsiteY19" fmla="*/ 52870 h 144826"/>
                  <a:gd name="connsiteX20" fmla="*/ 56554 w 85978"/>
                  <a:gd name="connsiteY20" fmla="*/ 41227 h 1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5978" h="144826">
                    <a:moveTo>
                      <a:pt x="45459" y="143686"/>
                    </a:moveTo>
                    <a:cubicBezTo>
                      <a:pt x="63999" y="139960"/>
                      <a:pt x="79113" y="126577"/>
                      <a:pt x="85046" y="108620"/>
                    </a:cubicBezTo>
                    <a:lnTo>
                      <a:pt x="72581" y="105195"/>
                    </a:lnTo>
                    <a:cubicBezTo>
                      <a:pt x="68004" y="118591"/>
                      <a:pt x="56709" y="128577"/>
                      <a:pt x="42857" y="131494"/>
                    </a:cubicBezTo>
                    <a:cubicBezTo>
                      <a:pt x="39432" y="132317"/>
                      <a:pt x="38473" y="131494"/>
                      <a:pt x="37652" y="130262"/>
                    </a:cubicBezTo>
                    <a:cubicBezTo>
                      <a:pt x="32036" y="122591"/>
                      <a:pt x="34501" y="99579"/>
                      <a:pt x="41624" y="76293"/>
                    </a:cubicBezTo>
                    <a:cubicBezTo>
                      <a:pt x="62171" y="61910"/>
                      <a:pt x="84224" y="42596"/>
                      <a:pt x="85594" y="25337"/>
                    </a:cubicBezTo>
                    <a:cubicBezTo>
                      <a:pt x="86415" y="14653"/>
                      <a:pt x="86552" y="3010"/>
                      <a:pt x="78334" y="408"/>
                    </a:cubicBezTo>
                    <a:cubicBezTo>
                      <a:pt x="70115" y="-2195"/>
                      <a:pt x="62034" y="6161"/>
                      <a:pt x="45185" y="34652"/>
                    </a:cubicBezTo>
                    <a:cubicBezTo>
                      <a:pt x="39138" y="45240"/>
                      <a:pt x="34226" y="56445"/>
                      <a:pt x="30529" y="68074"/>
                    </a:cubicBezTo>
                    <a:cubicBezTo>
                      <a:pt x="19982" y="75197"/>
                      <a:pt x="9023" y="81772"/>
                      <a:pt x="-17" y="86566"/>
                    </a:cubicBezTo>
                    <a:lnTo>
                      <a:pt x="6010" y="98072"/>
                    </a:lnTo>
                    <a:cubicBezTo>
                      <a:pt x="8339" y="96839"/>
                      <a:pt x="15735" y="92867"/>
                      <a:pt x="25187" y="86977"/>
                    </a:cubicBezTo>
                    <a:cubicBezTo>
                      <a:pt x="20393" y="107798"/>
                      <a:pt x="19708" y="128070"/>
                      <a:pt x="27104" y="137932"/>
                    </a:cubicBezTo>
                    <a:cubicBezTo>
                      <a:pt x="30263" y="142330"/>
                      <a:pt x="35386" y="144891"/>
                      <a:pt x="40802" y="144781"/>
                    </a:cubicBezTo>
                    <a:cubicBezTo>
                      <a:pt x="42392" y="144603"/>
                      <a:pt x="43955" y="144234"/>
                      <a:pt x="45459" y="143686"/>
                    </a:cubicBezTo>
                    <a:close/>
                    <a:moveTo>
                      <a:pt x="56144" y="40679"/>
                    </a:moveTo>
                    <a:cubicBezTo>
                      <a:pt x="61006" y="32022"/>
                      <a:pt x="66500" y="23735"/>
                      <a:pt x="72581" y="15886"/>
                    </a:cubicBezTo>
                    <a:cubicBezTo>
                      <a:pt x="72581" y="17804"/>
                      <a:pt x="72581" y="20406"/>
                      <a:pt x="72581" y="23831"/>
                    </a:cubicBezTo>
                    <a:cubicBezTo>
                      <a:pt x="68587" y="35775"/>
                      <a:pt x="60668" y="46007"/>
                      <a:pt x="50117" y="52870"/>
                    </a:cubicBezTo>
                    <a:cubicBezTo>
                      <a:pt x="51897" y="49034"/>
                      <a:pt x="53952" y="45062"/>
                      <a:pt x="56554" y="41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A1980EB0-FBDB-4757-B702-21F422F2A1A2}"/>
                  </a:ext>
                </a:extLst>
              </p:cNvPr>
              <p:cNvSpPr/>
              <p:nvPr/>
            </p:nvSpPr>
            <p:spPr>
              <a:xfrm>
                <a:off x="6779568" y="5152230"/>
                <a:ext cx="45435" cy="61366"/>
              </a:xfrm>
              <a:custGeom>
                <a:avLst/>
                <a:gdLst>
                  <a:gd name="connsiteX0" fmla="*/ 3366 w 45435"/>
                  <a:gd name="connsiteY0" fmla="*/ 58858 h 61366"/>
                  <a:gd name="connsiteX1" fmla="*/ 9667 w 45435"/>
                  <a:gd name="connsiteY1" fmla="*/ 61324 h 61366"/>
                  <a:gd name="connsiteX2" fmla="*/ 14325 w 45435"/>
                  <a:gd name="connsiteY2" fmla="*/ 60365 h 61366"/>
                  <a:gd name="connsiteX3" fmla="*/ 45418 w 45435"/>
                  <a:gd name="connsiteY3" fmla="*/ 31874 h 61366"/>
                  <a:gd name="connsiteX4" fmla="*/ 34597 w 45435"/>
                  <a:gd name="connsiteY4" fmla="*/ 24614 h 61366"/>
                  <a:gd name="connsiteX5" fmla="*/ 12955 w 45435"/>
                  <a:gd name="connsiteY5" fmla="*/ 46393 h 61366"/>
                  <a:gd name="connsiteX6" fmla="*/ 24461 w 45435"/>
                  <a:gd name="connsiteY6" fmla="*/ 4478 h 61366"/>
                  <a:gd name="connsiteX7" fmla="*/ 12133 w 45435"/>
                  <a:gd name="connsiteY7" fmla="*/ -42 h 61366"/>
                  <a:gd name="connsiteX8" fmla="*/ 3366 w 45435"/>
                  <a:gd name="connsiteY8" fmla="*/ 58858 h 61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435" h="61366">
                    <a:moveTo>
                      <a:pt x="3366" y="58858"/>
                    </a:moveTo>
                    <a:cubicBezTo>
                      <a:pt x="5069" y="60461"/>
                      <a:pt x="7326" y="61351"/>
                      <a:pt x="9667" y="61324"/>
                    </a:cubicBezTo>
                    <a:cubicBezTo>
                      <a:pt x="11266" y="61297"/>
                      <a:pt x="12845" y="60968"/>
                      <a:pt x="14325" y="60365"/>
                    </a:cubicBezTo>
                    <a:cubicBezTo>
                      <a:pt x="26847" y="53530"/>
                      <a:pt x="37518" y="43750"/>
                      <a:pt x="45418" y="31874"/>
                    </a:cubicBezTo>
                    <a:lnTo>
                      <a:pt x="34597" y="24614"/>
                    </a:lnTo>
                    <a:cubicBezTo>
                      <a:pt x="28755" y="33120"/>
                      <a:pt x="21423" y="40504"/>
                      <a:pt x="12955" y="46393"/>
                    </a:cubicBezTo>
                    <a:cubicBezTo>
                      <a:pt x="15225" y="32038"/>
                      <a:pt x="19083" y="17984"/>
                      <a:pt x="24461" y="4478"/>
                    </a:cubicBezTo>
                    <a:lnTo>
                      <a:pt x="12133" y="-42"/>
                    </a:lnTo>
                    <a:cubicBezTo>
                      <a:pt x="-6222" y="49681"/>
                      <a:pt x="1038" y="56667"/>
                      <a:pt x="3366" y="5885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0DB1C7E-C585-4B8D-AF3D-79C9DBB0A278}"/>
                  </a:ext>
                </a:extLst>
              </p:cNvPr>
              <p:cNvSpPr/>
              <p:nvPr/>
            </p:nvSpPr>
            <p:spPr>
              <a:xfrm>
                <a:off x="6823295" y="5136343"/>
                <a:ext cx="111975" cy="74238"/>
              </a:xfrm>
              <a:custGeom>
                <a:avLst/>
                <a:gdLst>
                  <a:gd name="connsiteX0" fmla="*/ 13882 w 111975"/>
                  <a:gd name="connsiteY0" fmla="*/ 14338 h 74238"/>
                  <a:gd name="connsiteX1" fmla="*/ 185 w 111975"/>
                  <a:gd name="connsiteY1" fmla="*/ 66526 h 74238"/>
                  <a:gd name="connsiteX2" fmla="*/ 4294 w 111975"/>
                  <a:gd name="connsiteY2" fmla="*/ 74197 h 74238"/>
                  <a:gd name="connsiteX3" fmla="*/ 6486 w 111975"/>
                  <a:gd name="connsiteY3" fmla="*/ 74197 h 74238"/>
                  <a:gd name="connsiteX4" fmla="*/ 12376 w 111975"/>
                  <a:gd name="connsiteY4" fmla="*/ 70361 h 74238"/>
                  <a:gd name="connsiteX5" fmla="*/ 47579 w 111975"/>
                  <a:gd name="connsiteY5" fmla="*/ 17215 h 74238"/>
                  <a:gd name="connsiteX6" fmla="*/ 48538 w 111975"/>
                  <a:gd name="connsiteY6" fmla="*/ 18584 h 74238"/>
                  <a:gd name="connsiteX7" fmla="*/ 52510 w 111975"/>
                  <a:gd name="connsiteY7" fmla="*/ 63376 h 74238"/>
                  <a:gd name="connsiteX8" fmla="*/ 55934 w 111975"/>
                  <a:gd name="connsiteY8" fmla="*/ 71868 h 74238"/>
                  <a:gd name="connsiteX9" fmla="*/ 64427 w 111975"/>
                  <a:gd name="connsiteY9" fmla="*/ 68444 h 74238"/>
                  <a:gd name="connsiteX10" fmla="*/ 95521 w 111975"/>
                  <a:gd name="connsiteY10" fmla="*/ 17762 h 74238"/>
                  <a:gd name="connsiteX11" fmla="*/ 94288 w 111975"/>
                  <a:gd name="connsiteY11" fmla="*/ 36117 h 74238"/>
                  <a:gd name="connsiteX12" fmla="*/ 98260 w 111975"/>
                  <a:gd name="connsiteY12" fmla="*/ 66252 h 74238"/>
                  <a:gd name="connsiteX13" fmla="*/ 111958 w 111975"/>
                  <a:gd name="connsiteY13" fmla="*/ 69814 h 74238"/>
                  <a:gd name="connsiteX14" fmla="*/ 110314 w 111975"/>
                  <a:gd name="connsiteY14" fmla="*/ 56801 h 74238"/>
                  <a:gd name="connsiteX15" fmla="*/ 107712 w 111975"/>
                  <a:gd name="connsiteY15" fmla="*/ 56801 h 74238"/>
                  <a:gd name="connsiteX16" fmla="*/ 107712 w 111975"/>
                  <a:gd name="connsiteY16" fmla="*/ 37213 h 74238"/>
                  <a:gd name="connsiteX17" fmla="*/ 109082 w 111975"/>
                  <a:gd name="connsiteY17" fmla="*/ 13379 h 74238"/>
                  <a:gd name="connsiteX18" fmla="*/ 101822 w 111975"/>
                  <a:gd name="connsiteY18" fmla="*/ 366 h 74238"/>
                  <a:gd name="connsiteX19" fmla="*/ 67851 w 111975"/>
                  <a:gd name="connsiteY19" fmla="*/ 36117 h 74238"/>
                  <a:gd name="connsiteX20" fmla="*/ 60455 w 111975"/>
                  <a:gd name="connsiteY20" fmla="*/ 12420 h 74238"/>
                  <a:gd name="connsiteX21" fmla="*/ 47853 w 111975"/>
                  <a:gd name="connsiteY21" fmla="*/ 4339 h 74238"/>
                  <a:gd name="connsiteX22" fmla="*/ 24978 w 111975"/>
                  <a:gd name="connsiteY22" fmla="*/ 22283 h 74238"/>
                  <a:gd name="connsiteX23" fmla="*/ 26210 w 111975"/>
                  <a:gd name="connsiteY23" fmla="*/ 17078 h 7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1975" h="74238">
                    <a:moveTo>
                      <a:pt x="13882" y="14338"/>
                    </a:moveTo>
                    <a:lnTo>
                      <a:pt x="185" y="66526"/>
                    </a:lnTo>
                    <a:cubicBezTo>
                      <a:pt x="-643" y="69759"/>
                      <a:pt x="1142" y="73087"/>
                      <a:pt x="4294" y="74197"/>
                    </a:cubicBezTo>
                    <a:lnTo>
                      <a:pt x="6486" y="74197"/>
                    </a:lnTo>
                    <a:cubicBezTo>
                      <a:pt x="9025" y="74170"/>
                      <a:pt x="11318" y="72676"/>
                      <a:pt x="12376" y="70361"/>
                    </a:cubicBezTo>
                    <a:cubicBezTo>
                      <a:pt x="24978" y="42966"/>
                      <a:pt x="41963" y="17626"/>
                      <a:pt x="47579" y="17215"/>
                    </a:cubicBezTo>
                    <a:cubicBezTo>
                      <a:pt x="47999" y="17598"/>
                      <a:pt x="48327" y="18064"/>
                      <a:pt x="48538" y="18584"/>
                    </a:cubicBezTo>
                    <a:cubicBezTo>
                      <a:pt x="55312" y="32528"/>
                      <a:pt x="56727" y="48459"/>
                      <a:pt x="52510" y="63376"/>
                    </a:cubicBezTo>
                    <a:cubicBezTo>
                      <a:pt x="51110" y="66663"/>
                      <a:pt x="52644" y="70471"/>
                      <a:pt x="55934" y="71868"/>
                    </a:cubicBezTo>
                    <a:cubicBezTo>
                      <a:pt x="59225" y="73265"/>
                      <a:pt x="63027" y="71731"/>
                      <a:pt x="64427" y="68444"/>
                    </a:cubicBezTo>
                    <a:cubicBezTo>
                      <a:pt x="73518" y="50801"/>
                      <a:pt x="83912" y="33857"/>
                      <a:pt x="95521" y="17762"/>
                    </a:cubicBezTo>
                    <a:cubicBezTo>
                      <a:pt x="95521" y="24337"/>
                      <a:pt x="95521" y="30501"/>
                      <a:pt x="94288" y="36117"/>
                    </a:cubicBezTo>
                    <a:cubicBezTo>
                      <a:pt x="93055" y="49815"/>
                      <a:pt x="92233" y="60362"/>
                      <a:pt x="98260" y="66252"/>
                    </a:cubicBezTo>
                    <a:cubicBezTo>
                      <a:pt x="102037" y="69485"/>
                      <a:pt x="107087" y="70800"/>
                      <a:pt x="111958" y="69814"/>
                    </a:cubicBezTo>
                    <a:lnTo>
                      <a:pt x="110314" y="56801"/>
                    </a:lnTo>
                    <a:lnTo>
                      <a:pt x="107712" y="56801"/>
                    </a:lnTo>
                    <a:cubicBezTo>
                      <a:pt x="106469" y="50336"/>
                      <a:pt x="106469" y="43678"/>
                      <a:pt x="107712" y="37213"/>
                    </a:cubicBezTo>
                    <a:cubicBezTo>
                      <a:pt x="107712" y="30227"/>
                      <a:pt x="109082" y="22146"/>
                      <a:pt x="109082" y="13379"/>
                    </a:cubicBezTo>
                    <a:cubicBezTo>
                      <a:pt x="109082" y="4613"/>
                      <a:pt x="106616" y="1462"/>
                      <a:pt x="101822" y="366"/>
                    </a:cubicBezTo>
                    <a:cubicBezTo>
                      <a:pt x="97027" y="-730"/>
                      <a:pt x="90727" y="-2373"/>
                      <a:pt x="67851" y="36117"/>
                    </a:cubicBezTo>
                    <a:cubicBezTo>
                      <a:pt x="66977" y="27803"/>
                      <a:pt x="64464" y="19749"/>
                      <a:pt x="60455" y="12420"/>
                    </a:cubicBezTo>
                    <a:cubicBezTo>
                      <a:pt x="58227" y="7462"/>
                      <a:pt x="53284" y="4297"/>
                      <a:pt x="47853" y="4339"/>
                    </a:cubicBezTo>
                    <a:cubicBezTo>
                      <a:pt x="40456" y="4339"/>
                      <a:pt x="32374" y="12283"/>
                      <a:pt x="24978" y="22283"/>
                    </a:cubicBezTo>
                    <a:lnTo>
                      <a:pt x="26210" y="17078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A0B9B611-FBFB-48A2-AF5F-2936F7087C59}"/>
                  </a:ext>
                </a:extLst>
              </p:cNvPr>
              <p:cNvSpPr/>
              <p:nvPr/>
            </p:nvSpPr>
            <p:spPr>
              <a:xfrm rot="-4717200">
                <a:off x="6802062" y="5110122"/>
                <a:ext cx="11095" cy="13012"/>
              </a:xfrm>
              <a:custGeom>
                <a:avLst/>
                <a:gdLst>
                  <a:gd name="connsiteX0" fmla="*/ -17 w 11095"/>
                  <a:gd name="connsiteY0" fmla="*/ -41 h 13012"/>
                  <a:gd name="connsiteX1" fmla="*/ 11078 w 11095"/>
                  <a:gd name="connsiteY1" fmla="*/ -41 h 13012"/>
                  <a:gd name="connsiteX2" fmla="*/ 11078 w 11095"/>
                  <a:gd name="connsiteY2" fmla="*/ 12972 h 13012"/>
                  <a:gd name="connsiteX3" fmla="*/ -17 w 11095"/>
                  <a:gd name="connsiteY3" fmla="*/ 12972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095" h="13012">
                    <a:moveTo>
                      <a:pt x="-17" y="-41"/>
                    </a:moveTo>
                    <a:lnTo>
                      <a:pt x="11078" y="-41"/>
                    </a:lnTo>
                    <a:lnTo>
                      <a:pt x="11078" y="12972"/>
                    </a:lnTo>
                    <a:lnTo>
                      <a:pt x="-17" y="129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21CAEC2-9030-492B-BE4D-5E571BD0FE10}"/>
                  </a:ext>
                </a:extLst>
              </p:cNvPr>
              <p:cNvSpPr/>
              <p:nvPr/>
            </p:nvSpPr>
            <p:spPr>
              <a:xfrm>
                <a:off x="6710313" y="5260212"/>
                <a:ext cx="309061" cy="87085"/>
              </a:xfrm>
              <a:custGeom>
                <a:avLst/>
                <a:gdLst>
                  <a:gd name="connsiteX0" fmla="*/ 265212 w 309061"/>
                  <a:gd name="connsiteY0" fmla="*/ 74566 h 87085"/>
                  <a:gd name="connsiteX1" fmla="*/ 260143 w 309061"/>
                  <a:gd name="connsiteY1" fmla="*/ 73471 h 87085"/>
                  <a:gd name="connsiteX2" fmla="*/ 256856 w 309061"/>
                  <a:gd name="connsiteY2" fmla="*/ 49362 h 87085"/>
                  <a:gd name="connsiteX3" fmla="*/ 251788 w 309061"/>
                  <a:gd name="connsiteY3" fmla="*/ 16762 h 87085"/>
                  <a:gd name="connsiteX4" fmla="*/ 241652 w 309061"/>
                  <a:gd name="connsiteY4" fmla="*/ 11283 h 87085"/>
                  <a:gd name="connsiteX5" fmla="*/ 214256 w 309061"/>
                  <a:gd name="connsiteY5" fmla="*/ 34295 h 87085"/>
                  <a:gd name="connsiteX6" fmla="*/ 211654 w 309061"/>
                  <a:gd name="connsiteY6" fmla="*/ 31829 h 87085"/>
                  <a:gd name="connsiteX7" fmla="*/ 203298 w 309061"/>
                  <a:gd name="connsiteY7" fmla="*/ 33884 h 87085"/>
                  <a:gd name="connsiteX8" fmla="*/ 154260 w 309061"/>
                  <a:gd name="connsiteY8" fmla="*/ 68539 h 87085"/>
                  <a:gd name="connsiteX9" fmla="*/ 149603 w 309061"/>
                  <a:gd name="connsiteY9" fmla="*/ 17858 h 87085"/>
                  <a:gd name="connsiteX10" fmla="*/ 145768 w 309061"/>
                  <a:gd name="connsiteY10" fmla="*/ 9913 h 87085"/>
                  <a:gd name="connsiteX11" fmla="*/ 137549 w 309061"/>
                  <a:gd name="connsiteY11" fmla="*/ 13064 h 87085"/>
                  <a:gd name="connsiteX12" fmla="*/ 98510 w 309061"/>
                  <a:gd name="connsiteY12" fmla="*/ 61690 h 87085"/>
                  <a:gd name="connsiteX13" fmla="*/ 96182 w 309061"/>
                  <a:gd name="connsiteY13" fmla="*/ 61690 h 87085"/>
                  <a:gd name="connsiteX14" fmla="*/ 99606 w 309061"/>
                  <a:gd name="connsiteY14" fmla="*/ 37994 h 87085"/>
                  <a:gd name="connsiteX15" fmla="*/ 104264 w 309061"/>
                  <a:gd name="connsiteY15" fmla="*/ 14296 h 87085"/>
                  <a:gd name="connsiteX16" fmla="*/ 98921 w 309061"/>
                  <a:gd name="connsiteY16" fmla="*/ 599 h 87085"/>
                  <a:gd name="connsiteX17" fmla="*/ 62759 w 309061"/>
                  <a:gd name="connsiteY17" fmla="*/ 37308 h 87085"/>
                  <a:gd name="connsiteX18" fmla="*/ 65088 w 309061"/>
                  <a:gd name="connsiteY18" fmla="*/ 18680 h 87085"/>
                  <a:gd name="connsiteX19" fmla="*/ 59746 w 309061"/>
                  <a:gd name="connsiteY19" fmla="*/ 4982 h 87085"/>
                  <a:gd name="connsiteX20" fmla="*/ 33720 w 309061"/>
                  <a:gd name="connsiteY20" fmla="*/ 21008 h 87085"/>
                  <a:gd name="connsiteX21" fmla="*/ 40706 w 309061"/>
                  <a:gd name="connsiteY21" fmla="*/ 5393 h 87085"/>
                  <a:gd name="connsiteX22" fmla="*/ 28789 w 309061"/>
                  <a:gd name="connsiteY22" fmla="*/ 51 h 87085"/>
                  <a:gd name="connsiteX23" fmla="*/ 572 w 309061"/>
                  <a:gd name="connsiteY23" fmla="*/ 63060 h 87085"/>
                  <a:gd name="connsiteX24" fmla="*/ 3174 w 309061"/>
                  <a:gd name="connsiteY24" fmla="*/ 71416 h 87085"/>
                  <a:gd name="connsiteX25" fmla="*/ 11804 w 309061"/>
                  <a:gd name="connsiteY25" fmla="*/ 69635 h 87085"/>
                  <a:gd name="connsiteX26" fmla="*/ 51527 w 309061"/>
                  <a:gd name="connsiteY26" fmla="*/ 21419 h 87085"/>
                  <a:gd name="connsiteX27" fmla="*/ 47692 w 309061"/>
                  <a:gd name="connsiteY27" fmla="*/ 63608 h 87085"/>
                  <a:gd name="connsiteX28" fmla="*/ 52486 w 309061"/>
                  <a:gd name="connsiteY28" fmla="*/ 69909 h 87085"/>
                  <a:gd name="connsiteX29" fmla="*/ 59883 w 309061"/>
                  <a:gd name="connsiteY29" fmla="*/ 66896 h 87085"/>
                  <a:gd name="connsiteX30" fmla="*/ 89744 w 309061"/>
                  <a:gd name="connsiteY30" fmla="*/ 21556 h 87085"/>
                  <a:gd name="connsiteX31" fmla="*/ 86867 w 309061"/>
                  <a:gd name="connsiteY31" fmla="*/ 35254 h 87085"/>
                  <a:gd name="connsiteX32" fmla="*/ 86867 w 309061"/>
                  <a:gd name="connsiteY32" fmla="*/ 71142 h 87085"/>
                  <a:gd name="connsiteX33" fmla="*/ 100565 w 309061"/>
                  <a:gd name="connsiteY33" fmla="*/ 74155 h 87085"/>
                  <a:gd name="connsiteX34" fmla="*/ 131248 w 309061"/>
                  <a:gd name="connsiteY34" fmla="*/ 46760 h 87085"/>
                  <a:gd name="connsiteX35" fmla="*/ 149055 w 309061"/>
                  <a:gd name="connsiteY35" fmla="*/ 80045 h 87085"/>
                  <a:gd name="connsiteX36" fmla="*/ 190970 w 309061"/>
                  <a:gd name="connsiteY36" fmla="*/ 65389 h 87085"/>
                  <a:gd name="connsiteX37" fmla="*/ 186450 w 309061"/>
                  <a:gd name="connsiteY37" fmla="*/ 78265 h 87085"/>
                  <a:gd name="connsiteX38" fmla="*/ 190011 w 309061"/>
                  <a:gd name="connsiteY38" fmla="*/ 86346 h 87085"/>
                  <a:gd name="connsiteX39" fmla="*/ 198367 w 309061"/>
                  <a:gd name="connsiteY39" fmla="*/ 83470 h 87085"/>
                  <a:gd name="connsiteX40" fmla="*/ 239460 w 309061"/>
                  <a:gd name="connsiteY40" fmla="*/ 23885 h 87085"/>
                  <a:gd name="connsiteX41" fmla="*/ 242062 w 309061"/>
                  <a:gd name="connsiteY41" fmla="*/ 48541 h 87085"/>
                  <a:gd name="connsiteX42" fmla="*/ 249459 w 309061"/>
                  <a:gd name="connsiteY42" fmla="*/ 82374 h 87085"/>
                  <a:gd name="connsiteX43" fmla="*/ 262335 w 309061"/>
                  <a:gd name="connsiteY43" fmla="*/ 87031 h 87085"/>
                  <a:gd name="connsiteX44" fmla="*/ 264527 w 309061"/>
                  <a:gd name="connsiteY44" fmla="*/ 87031 h 87085"/>
                  <a:gd name="connsiteX45" fmla="*/ 309044 w 309061"/>
                  <a:gd name="connsiteY45" fmla="*/ 73333 h 87085"/>
                  <a:gd name="connsiteX46" fmla="*/ 301510 w 309061"/>
                  <a:gd name="connsiteY46" fmla="*/ 62786 h 87085"/>
                  <a:gd name="connsiteX47" fmla="*/ 265212 w 309061"/>
                  <a:gd name="connsiteY47" fmla="*/ 74566 h 87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09061" h="87085">
                    <a:moveTo>
                      <a:pt x="265212" y="74566"/>
                    </a:moveTo>
                    <a:cubicBezTo>
                      <a:pt x="261787" y="74566"/>
                      <a:pt x="260554" y="73882"/>
                      <a:pt x="260143" y="73471"/>
                    </a:cubicBezTo>
                    <a:cubicBezTo>
                      <a:pt x="256582" y="70183"/>
                      <a:pt x="256719" y="58677"/>
                      <a:pt x="256856" y="49362"/>
                    </a:cubicBezTo>
                    <a:cubicBezTo>
                      <a:pt x="258059" y="38240"/>
                      <a:pt x="256311" y="26994"/>
                      <a:pt x="251788" y="16762"/>
                    </a:cubicBezTo>
                    <a:cubicBezTo>
                      <a:pt x="249793" y="13091"/>
                      <a:pt x="245817" y="10941"/>
                      <a:pt x="241652" y="11283"/>
                    </a:cubicBezTo>
                    <a:cubicBezTo>
                      <a:pt x="233981" y="11283"/>
                      <a:pt x="224255" y="21556"/>
                      <a:pt x="214256" y="34295"/>
                    </a:cubicBezTo>
                    <a:cubicBezTo>
                      <a:pt x="213600" y="33281"/>
                      <a:pt x="212707" y="32432"/>
                      <a:pt x="211654" y="31829"/>
                    </a:cubicBezTo>
                    <a:cubicBezTo>
                      <a:pt x="208744" y="30350"/>
                      <a:pt x="205186" y="31213"/>
                      <a:pt x="203298" y="33884"/>
                    </a:cubicBezTo>
                    <a:cubicBezTo>
                      <a:pt x="195627" y="44705"/>
                      <a:pt x="170012" y="74155"/>
                      <a:pt x="154260" y="68539"/>
                    </a:cubicBezTo>
                    <a:cubicBezTo>
                      <a:pt x="138508" y="62923"/>
                      <a:pt x="146178" y="29227"/>
                      <a:pt x="149603" y="17858"/>
                    </a:cubicBezTo>
                    <a:cubicBezTo>
                      <a:pt x="150555" y="14612"/>
                      <a:pt x="148896" y="11187"/>
                      <a:pt x="145768" y="9913"/>
                    </a:cubicBezTo>
                    <a:cubicBezTo>
                      <a:pt x="142625" y="8639"/>
                      <a:pt x="139031" y="10009"/>
                      <a:pt x="137549" y="13064"/>
                    </a:cubicBezTo>
                    <a:cubicBezTo>
                      <a:pt x="128234" y="31692"/>
                      <a:pt x="110154" y="59225"/>
                      <a:pt x="98510" y="61690"/>
                    </a:cubicBezTo>
                    <a:lnTo>
                      <a:pt x="96182" y="61690"/>
                    </a:lnTo>
                    <a:cubicBezTo>
                      <a:pt x="96122" y="53664"/>
                      <a:pt x="97276" y="45678"/>
                      <a:pt x="99606" y="37994"/>
                    </a:cubicBezTo>
                    <a:cubicBezTo>
                      <a:pt x="101250" y="30734"/>
                      <a:pt x="103031" y="22652"/>
                      <a:pt x="104264" y="14296"/>
                    </a:cubicBezTo>
                    <a:cubicBezTo>
                      <a:pt x="104264" y="11420"/>
                      <a:pt x="105770" y="2790"/>
                      <a:pt x="98921" y="599"/>
                    </a:cubicBezTo>
                    <a:cubicBezTo>
                      <a:pt x="94949" y="-908"/>
                      <a:pt x="88785" y="-3100"/>
                      <a:pt x="62759" y="37308"/>
                    </a:cubicBezTo>
                    <a:cubicBezTo>
                      <a:pt x="62759" y="31967"/>
                      <a:pt x="64129" y="25802"/>
                      <a:pt x="65088" y="18680"/>
                    </a:cubicBezTo>
                    <a:cubicBezTo>
                      <a:pt x="66047" y="11557"/>
                      <a:pt x="64266" y="6763"/>
                      <a:pt x="59746" y="4982"/>
                    </a:cubicBezTo>
                    <a:cubicBezTo>
                      <a:pt x="55226" y="3201"/>
                      <a:pt x="51527" y="1694"/>
                      <a:pt x="33720" y="21008"/>
                    </a:cubicBezTo>
                    <a:lnTo>
                      <a:pt x="40706" y="5393"/>
                    </a:lnTo>
                    <a:lnTo>
                      <a:pt x="28789" y="51"/>
                    </a:lnTo>
                    <a:lnTo>
                      <a:pt x="572" y="63060"/>
                    </a:lnTo>
                    <a:cubicBezTo>
                      <a:pt x="-809" y="66101"/>
                      <a:pt x="310" y="69690"/>
                      <a:pt x="3174" y="71416"/>
                    </a:cubicBezTo>
                    <a:cubicBezTo>
                      <a:pt x="6102" y="72991"/>
                      <a:pt x="9741" y="72251"/>
                      <a:pt x="11804" y="69635"/>
                    </a:cubicBezTo>
                    <a:cubicBezTo>
                      <a:pt x="23747" y="52540"/>
                      <a:pt x="37030" y="36418"/>
                      <a:pt x="51527" y="21419"/>
                    </a:cubicBezTo>
                    <a:cubicBezTo>
                      <a:pt x="49447" y="35391"/>
                      <a:pt x="48166" y="49486"/>
                      <a:pt x="47692" y="63608"/>
                    </a:cubicBezTo>
                    <a:cubicBezTo>
                      <a:pt x="47749" y="66526"/>
                      <a:pt x="49688" y="69073"/>
                      <a:pt x="52486" y="69909"/>
                    </a:cubicBezTo>
                    <a:cubicBezTo>
                      <a:pt x="55349" y="70690"/>
                      <a:pt x="58380" y="69457"/>
                      <a:pt x="59883" y="66896"/>
                    </a:cubicBezTo>
                    <a:cubicBezTo>
                      <a:pt x="69745" y="50458"/>
                      <a:pt x="81662" y="32103"/>
                      <a:pt x="89744" y="21556"/>
                    </a:cubicBezTo>
                    <a:cubicBezTo>
                      <a:pt x="88922" y="26350"/>
                      <a:pt x="87826" y="31145"/>
                      <a:pt x="86867" y="35254"/>
                    </a:cubicBezTo>
                    <a:cubicBezTo>
                      <a:pt x="83032" y="52239"/>
                      <a:pt x="80293" y="64567"/>
                      <a:pt x="86867" y="71142"/>
                    </a:cubicBezTo>
                    <a:cubicBezTo>
                      <a:pt x="90601" y="74457"/>
                      <a:pt x="95786" y="75594"/>
                      <a:pt x="100565" y="74155"/>
                    </a:cubicBezTo>
                    <a:cubicBezTo>
                      <a:pt x="113514" y="68622"/>
                      <a:pt x="124291" y="59006"/>
                      <a:pt x="131248" y="46760"/>
                    </a:cubicBezTo>
                    <a:cubicBezTo>
                      <a:pt x="129328" y="60540"/>
                      <a:pt x="136523" y="73991"/>
                      <a:pt x="149055" y="80045"/>
                    </a:cubicBezTo>
                    <a:cubicBezTo>
                      <a:pt x="162753" y="85250"/>
                      <a:pt x="178642" y="76210"/>
                      <a:pt x="190970" y="65389"/>
                    </a:cubicBezTo>
                    <a:lnTo>
                      <a:pt x="186450" y="78265"/>
                    </a:lnTo>
                    <a:cubicBezTo>
                      <a:pt x="185235" y="81484"/>
                      <a:pt x="186818" y="85072"/>
                      <a:pt x="190011" y="86346"/>
                    </a:cubicBezTo>
                    <a:cubicBezTo>
                      <a:pt x="193115" y="87826"/>
                      <a:pt x="196834" y="86552"/>
                      <a:pt x="198367" y="83470"/>
                    </a:cubicBezTo>
                    <a:cubicBezTo>
                      <a:pt x="213708" y="54294"/>
                      <a:pt x="232337" y="27583"/>
                      <a:pt x="239460" y="23885"/>
                    </a:cubicBezTo>
                    <a:cubicBezTo>
                      <a:pt x="241857" y="31870"/>
                      <a:pt x="242740" y="40226"/>
                      <a:pt x="242062" y="48541"/>
                    </a:cubicBezTo>
                    <a:cubicBezTo>
                      <a:pt x="240000" y="60348"/>
                      <a:pt x="242656" y="72498"/>
                      <a:pt x="249459" y="82374"/>
                    </a:cubicBezTo>
                    <a:cubicBezTo>
                      <a:pt x="252982" y="85538"/>
                      <a:pt x="257601" y="87209"/>
                      <a:pt x="262335" y="87031"/>
                    </a:cubicBezTo>
                    <a:lnTo>
                      <a:pt x="264527" y="87031"/>
                    </a:lnTo>
                    <a:cubicBezTo>
                      <a:pt x="280290" y="86333"/>
                      <a:pt x="295615" y="81621"/>
                      <a:pt x="309044" y="73333"/>
                    </a:cubicBezTo>
                    <a:lnTo>
                      <a:pt x="301510" y="62786"/>
                    </a:lnTo>
                    <a:cubicBezTo>
                      <a:pt x="290503" y="69512"/>
                      <a:pt x="278068" y="73539"/>
                      <a:pt x="265212" y="745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CFAC819F-34C9-4AB0-9803-8A350EEC574C}"/>
                  </a:ext>
                </a:extLst>
              </p:cNvPr>
              <p:cNvSpPr/>
              <p:nvPr/>
            </p:nvSpPr>
            <p:spPr>
              <a:xfrm>
                <a:off x="6863084" y="5237019"/>
                <a:ext cx="13012" cy="17396"/>
              </a:xfrm>
              <a:custGeom>
                <a:avLst/>
                <a:gdLst>
                  <a:gd name="connsiteX0" fmla="*/ 0 w 13012"/>
                  <a:gd name="connsiteY0" fmla="*/ 0 h 17396"/>
                  <a:gd name="connsiteX1" fmla="*/ 13013 w 13012"/>
                  <a:gd name="connsiteY1" fmla="*/ 0 h 17396"/>
                  <a:gd name="connsiteX2" fmla="*/ 13013 w 13012"/>
                  <a:gd name="connsiteY2" fmla="*/ 17396 h 17396"/>
                  <a:gd name="connsiteX3" fmla="*/ 0 w 13012"/>
                  <a:gd name="connsiteY3" fmla="*/ 17396 h 17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7396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7396"/>
                    </a:lnTo>
                    <a:lnTo>
                      <a:pt x="0" y="1739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84094AB-16A9-45E5-994B-6AA2C83DFAA9}"/>
                  </a:ext>
                </a:extLst>
              </p:cNvPr>
              <p:cNvSpPr/>
              <p:nvPr/>
            </p:nvSpPr>
            <p:spPr>
              <a:xfrm>
                <a:off x="7373460" y="5061404"/>
                <a:ext cx="67803" cy="129693"/>
              </a:xfrm>
              <a:custGeom>
                <a:avLst/>
                <a:gdLst>
                  <a:gd name="connsiteX0" fmla="*/ 12585 w 67803"/>
                  <a:gd name="connsiteY0" fmla="*/ 117905 h 129693"/>
                  <a:gd name="connsiteX1" fmla="*/ 24913 w 67803"/>
                  <a:gd name="connsiteY1" fmla="*/ 127631 h 129693"/>
                  <a:gd name="connsiteX2" fmla="*/ 39843 w 67803"/>
                  <a:gd name="connsiteY2" fmla="*/ 129548 h 129693"/>
                  <a:gd name="connsiteX3" fmla="*/ 64910 w 67803"/>
                  <a:gd name="connsiteY3" fmla="*/ 117631 h 129693"/>
                  <a:gd name="connsiteX4" fmla="*/ 53404 w 67803"/>
                  <a:gd name="connsiteY4" fmla="*/ 111604 h 129693"/>
                  <a:gd name="connsiteX5" fmla="*/ 28063 w 67803"/>
                  <a:gd name="connsiteY5" fmla="*/ 114892 h 129693"/>
                  <a:gd name="connsiteX6" fmla="*/ 24228 w 67803"/>
                  <a:gd name="connsiteY6" fmla="*/ 112152 h 129693"/>
                  <a:gd name="connsiteX7" fmla="*/ 32310 w 67803"/>
                  <a:gd name="connsiteY7" fmla="*/ 71059 h 129693"/>
                  <a:gd name="connsiteX8" fmla="*/ 67787 w 67803"/>
                  <a:gd name="connsiteY8" fmla="*/ 25445 h 129693"/>
                  <a:gd name="connsiteX9" fmla="*/ 57102 w 67803"/>
                  <a:gd name="connsiteY9" fmla="*/ 105 h 129693"/>
                  <a:gd name="connsiteX10" fmla="*/ 37789 w 67803"/>
                  <a:gd name="connsiteY10" fmla="*/ 23254 h 129693"/>
                  <a:gd name="connsiteX11" fmla="*/ 28885 w 67803"/>
                  <a:gd name="connsiteY11" fmla="*/ 45170 h 129693"/>
                  <a:gd name="connsiteX12" fmla="*/ 21625 w 67803"/>
                  <a:gd name="connsiteY12" fmla="*/ 62567 h 129693"/>
                  <a:gd name="connsiteX13" fmla="*/ -17 w 67803"/>
                  <a:gd name="connsiteY13" fmla="*/ 75442 h 129693"/>
                  <a:gd name="connsiteX14" fmla="*/ -17 w 67803"/>
                  <a:gd name="connsiteY14" fmla="*/ 89140 h 129693"/>
                  <a:gd name="connsiteX15" fmla="*/ 13681 w 67803"/>
                  <a:gd name="connsiteY15" fmla="*/ 83661 h 129693"/>
                  <a:gd name="connsiteX16" fmla="*/ 12585 w 67803"/>
                  <a:gd name="connsiteY16" fmla="*/ 117905 h 129693"/>
                  <a:gd name="connsiteX17" fmla="*/ 49980 w 67803"/>
                  <a:gd name="connsiteY17" fmla="*/ 27774 h 129693"/>
                  <a:gd name="connsiteX18" fmla="*/ 54226 w 67803"/>
                  <a:gd name="connsiteY18" fmla="*/ 17638 h 129693"/>
                  <a:gd name="connsiteX19" fmla="*/ 54226 w 67803"/>
                  <a:gd name="connsiteY19" fmla="*/ 25583 h 129693"/>
                  <a:gd name="connsiteX20" fmla="*/ 43268 w 67803"/>
                  <a:gd name="connsiteY20" fmla="*/ 43527 h 129693"/>
                  <a:gd name="connsiteX21" fmla="*/ 49980 w 67803"/>
                  <a:gd name="connsiteY21" fmla="*/ 27774 h 129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7803" h="129693">
                    <a:moveTo>
                      <a:pt x="12585" y="117905"/>
                    </a:moveTo>
                    <a:cubicBezTo>
                      <a:pt x="15060" y="122809"/>
                      <a:pt x="19571" y="126357"/>
                      <a:pt x="24913" y="127631"/>
                    </a:cubicBezTo>
                    <a:cubicBezTo>
                      <a:pt x="29795" y="128863"/>
                      <a:pt x="34802" y="129507"/>
                      <a:pt x="39843" y="129548"/>
                    </a:cubicBezTo>
                    <a:cubicBezTo>
                      <a:pt x="49747" y="130411"/>
                      <a:pt x="59335" y="125850"/>
                      <a:pt x="64910" y="117631"/>
                    </a:cubicBezTo>
                    <a:lnTo>
                      <a:pt x="53404" y="111604"/>
                    </a:lnTo>
                    <a:cubicBezTo>
                      <a:pt x="53404" y="111604"/>
                      <a:pt x="48062" y="119960"/>
                      <a:pt x="28063" y="114892"/>
                    </a:cubicBezTo>
                    <a:cubicBezTo>
                      <a:pt x="26421" y="114645"/>
                      <a:pt x="24996" y="113632"/>
                      <a:pt x="24228" y="112152"/>
                    </a:cubicBezTo>
                    <a:cubicBezTo>
                      <a:pt x="20666" y="104892"/>
                      <a:pt x="25872" y="87770"/>
                      <a:pt x="32310" y="71059"/>
                    </a:cubicBezTo>
                    <a:cubicBezTo>
                      <a:pt x="49980" y="57361"/>
                      <a:pt x="67787" y="39143"/>
                      <a:pt x="67787" y="25445"/>
                    </a:cubicBezTo>
                    <a:cubicBezTo>
                      <a:pt x="67787" y="11748"/>
                      <a:pt x="64225" y="1338"/>
                      <a:pt x="57102" y="105"/>
                    </a:cubicBezTo>
                    <a:cubicBezTo>
                      <a:pt x="47925" y="-1539"/>
                      <a:pt x="42172" y="10926"/>
                      <a:pt x="37789" y="23254"/>
                    </a:cubicBezTo>
                    <a:cubicBezTo>
                      <a:pt x="35460" y="29555"/>
                      <a:pt x="32310" y="36952"/>
                      <a:pt x="28885" y="45170"/>
                    </a:cubicBezTo>
                    <a:cubicBezTo>
                      <a:pt x="26420" y="50923"/>
                      <a:pt x="23954" y="56813"/>
                      <a:pt x="21625" y="62567"/>
                    </a:cubicBezTo>
                    <a:cubicBezTo>
                      <a:pt x="15116" y="67949"/>
                      <a:pt x="7815" y="72292"/>
                      <a:pt x="-17" y="75442"/>
                    </a:cubicBezTo>
                    <a:lnTo>
                      <a:pt x="-17" y="89140"/>
                    </a:lnTo>
                    <a:cubicBezTo>
                      <a:pt x="4872" y="88250"/>
                      <a:pt x="9530" y="86387"/>
                      <a:pt x="13681" y="83661"/>
                    </a:cubicBezTo>
                    <a:cubicBezTo>
                      <a:pt x="9258" y="94578"/>
                      <a:pt x="8870" y="106728"/>
                      <a:pt x="12585" y="117905"/>
                    </a:cubicBezTo>
                    <a:close/>
                    <a:moveTo>
                      <a:pt x="49980" y="27774"/>
                    </a:moveTo>
                    <a:cubicBezTo>
                      <a:pt x="51185" y="24309"/>
                      <a:pt x="52596" y="20925"/>
                      <a:pt x="54226" y="17638"/>
                    </a:cubicBezTo>
                    <a:cubicBezTo>
                      <a:pt x="54404" y="20282"/>
                      <a:pt x="54404" y="22939"/>
                      <a:pt x="54226" y="25583"/>
                    </a:cubicBezTo>
                    <a:cubicBezTo>
                      <a:pt x="52623" y="32596"/>
                      <a:pt x="48774" y="38897"/>
                      <a:pt x="43268" y="43527"/>
                    </a:cubicBezTo>
                    <a:cubicBezTo>
                      <a:pt x="46144" y="37774"/>
                      <a:pt x="47925" y="32021"/>
                      <a:pt x="49980" y="277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6E3C9E88-8D8C-4A7D-927D-71C15C7B18EB}"/>
                  </a:ext>
                </a:extLst>
              </p:cNvPr>
              <p:cNvSpPr/>
              <p:nvPr/>
            </p:nvSpPr>
            <p:spPr>
              <a:xfrm>
                <a:off x="7444193" y="5106953"/>
                <a:ext cx="55710" cy="64864"/>
              </a:xfrm>
              <a:custGeom>
                <a:avLst/>
                <a:gdLst>
                  <a:gd name="connsiteX0" fmla="*/ 23902 w 55710"/>
                  <a:gd name="connsiteY0" fmla="*/ 170 h 64864"/>
                  <a:gd name="connsiteX1" fmla="*/ 3903 w 55710"/>
                  <a:gd name="connsiteY1" fmla="*/ 21264 h 64864"/>
                  <a:gd name="connsiteX2" fmla="*/ 10478 w 55710"/>
                  <a:gd name="connsiteY2" fmla="*/ 62357 h 64864"/>
                  <a:gd name="connsiteX3" fmla="*/ 20340 w 55710"/>
                  <a:gd name="connsiteY3" fmla="*/ 64823 h 64864"/>
                  <a:gd name="connsiteX4" fmla="*/ 38969 w 55710"/>
                  <a:gd name="connsiteY4" fmla="*/ 55919 h 64864"/>
                  <a:gd name="connsiteX5" fmla="*/ 55543 w 55710"/>
                  <a:gd name="connsiteY5" fmla="*/ 22771 h 64864"/>
                  <a:gd name="connsiteX6" fmla="*/ 54447 w 55710"/>
                  <a:gd name="connsiteY6" fmla="*/ 17292 h 64864"/>
                  <a:gd name="connsiteX7" fmla="*/ 23902 w 55710"/>
                  <a:gd name="connsiteY7" fmla="*/ 170 h 64864"/>
                  <a:gd name="connsiteX8" fmla="*/ 28970 w 55710"/>
                  <a:gd name="connsiteY8" fmla="*/ 47563 h 64864"/>
                  <a:gd name="connsiteX9" fmla="*/ 16916 w 55710"/>
                  <a:gd name="connsiteY9" fmla="*/ 50988 h 64864"/>
                  <a:gd name="connsiteX10" fmla="*/ 16231 w 55710"/>
                  <a:gd name="connsiteY10" fmla="*/ 25510 h 64864"/>
                  <a:gd name="connsiteX11" fmla="*/ 25819 w 55710"/>
                  <a:gd name="connsiteY11" fmla="*/ 13045 h 64864"/>
                  <a:gd name="connsiteX12" fmla="*/ 26778 w 55710"/>
                  <a:gd name="connsiteY12" fmla="*/ 13045 h 64864"/>
                  <a:gd name="connsiteX13" fmla="*/ 41983 w 55710"/>
                  <a:gd name="connsiteY13" fmla="*/ 22908 h 64864"/>
                  <a:gd name="connsiteX14" fmla="*/ 28970 w 55710"/>
                  <a:gd name="connsiteY14" fmla="*/ 47701 h 6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710" h="64864">
                    <a:moveTo>
                      <a:pt x="23902" y="170"/>
                    </a:moveTo>
                    <a:cubicBezTo>
                      <a:pt x="15135" y="1402"/>
                      <a:pt x="8423" y="8525"/>
                      <a:pt x="3903" y="21264"/>
                    </a:cubicBezTo>
                    <a:cubicBezTo>
                      <a:pt x="-5959" y="49344"/>
                      <a:pt x="5273" y="59344"/>
                      <a:pt x="10478" y="62357"/>
                    </a:cubicBezTo>
                    <a:cubicBezTo>
                      <a:pt x="13505" y="63987"/>
                      <a:pt x="16902" y="64837"/>
                      <a:pt x="20340" y="64823"/>
                    </a:cubicBezTo>
                    <a:cubicBezTo>
                      <a:pt x="27545" y="64699"/>
                      <a:pt x="34353" y="61453"/>
                      <a:pt x="38969" y="55919"/>
                    </a:cubicBezTo>
                    <a:cubicBezTo>
                      <a:pt x="46708" y="46125"/>
                      <a:pt x="52338" y="34839"/>
                      <a:pt x="55543" y="22771"/>
                    </a:cubicBezTo>
                    <a:cubicBezTo>
                      <a:pt x="55941" y="20867"/>
                      <a:pt x="55543" y="18894"/>
                      <a:pt x="54447" y="17292"/>
                    </a:cubicBezTo>
                    <a:cubicBezTo>
                      <a:pt x="52941" y="15511"/>
                      <a:pt x="39380" y="-2159"/>
                      <a:pt x="23902" y="170"/>
                    </a:cubicBezTo>
                    <a:close/>
                    <a:moveTo>
                      <a:pt x="28970" y="47563"/>
                    </a:moveTo>
                    <a:cubicBezTo>
                      <a:pt x="26162" y="51262"/>
                      <a:pt x="21244" y="52659"/>
                      <a:pt x="16916" y="50988"/>
                    </a:cubicBezTo>
                    <a:cubicBezTo>
                      <a:pt x="13217" y="48933"/>
                      <a:pt x="10752" y="40989"/>
                      <a:pt x="16231" y="25510"/>
                    </a:cubicBezTo>
                    <a:cubicBezTo>
                      <a:pt x="17738" y="21264"/>
                      <a:pt x="21025" y="13730"/>
                      <a:pt x="25819" y="13045"/>
                    </a:cubicBezTo>
                    <a:lnTo>
                      <a:pt x="26778" y="13045"/>
                    </a:lnTo>
                    <a:cubicBezTo>
                      <a:pt x="32819" y="14511"/>
                      <a:pt x="38175" y="17990"/>
                      <a:pt x="41983" y="22908"/>
                    </a:cubicBezTo>
                    <a:cubicBezTo>
                      <a:pt x="39161" y="31880"/>
                      <a:pt x="34750" y="40277"/>
                      <a:pt x="28970" y="477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8891EB3-6EE2-4581-86CF-18E3C4CB282B}"/>
                  </a:ext>
                </a:extLst>
              </p:cNvPr>
              <p:cNvSpPr/>
              <p:nvPr/>
            </p:nvSpPr>
            <p:spPr>
              <a:xfrm>
                <a:off x="7536874" y="5063195"/>
                <a:ext cx="68488" cy="103965"/>
              </a:xfrm>
              <a:custGeom>
                <a:avLst/>
                <a:gdLst>
                  <a:gd name="connsiteX0" fmla="*/ 12722 w 68488"/>
                  <a:gd name="connsiteY0" fmla="*/ 103924 h 103965"/>
                  <a:gd name="connsiteX1" fmla="*/ 21351 w 68488"/>
                  <a:gd name="connsiteY1" fmla="*/ 73652 h 103965"/>
                  <a:gd name="connsiteX2" fmla="*/ 42720 w 68488"/>
                  <a:gd name="connsiteY2" fmla="*/ 99678 h 103965"/>
                  <a:gd name="connsiteX3" fmla="*/ 52856 w 68488"/>
                  <a:gd name="connsiteY3" fmla="*/ 91459 h 103965"/>
                  <a:gd name="connsiteX4" fmla="*/ 27378 w 68488"/>
                  <a:gd name="connsiteY4" fmla="*/ 60502 h 103965"/>
                  <a:gd name="connsiteX5" fmla="*/ 68471 w 68488"/>
                  <a:gd name="connsiteY5" fmla="*/ 38312 h 103965"/>
                  <a:gd name="connsiteX6" fmla="*/ 62171 w 68488"/>
                  <a:gd name="connsiteY6" fmla="*/ 26806 h 103965"/>
                  <a:gd name="connsiteX7" fmla="*/ 29707 w 68488"/>
                  <a:gd name="connsiteY7" fmla="*/ 44613 h 103965"/>
                  <a:gd name="connsiteX8" fmla="*/ 41213 w 68488"/>
                  <a:gd name="connsiteY8" fmla="*/ 3520 h 103965"/>
                  <a:gd name="connsiteX9" fmla="*/ 28611 w 68488"/>
                  <a:gd name="connsiteY9" fmla="*/ -42 h 103965"/>
                  <a:gd name="connsiteX10" fmla="*/ 13544 w 68488"/>
                  <a:gd name="connsiteY10" fmla="*/ 53242 h 103965"/>
                  <a:gd name="connsiteX11" fmla="*/ 11078 w 68488"/>
                  <a:gd name="connsiteY11" fmla="*/ 56941 h 103965"/>
                  <a:gd name="connsiteX12" fmla="*/ 11078 w 68488"/>
                  <a:gd name="connsiteY12" fmla="*/ 60502 h 103965"/>
                  <a:gd name="connsiteX13" fmla="*/ -17 w 68488"/>
                  <a:gd name="connsiteY13" fmla="*/ 99952 h 103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488" h="103965">
                    <a:moveTo>
                      <a:pt x="12722" y="103924"/>
                    </a:moveTo>
                    <a:lnTo>
                      <a:pt x="21351" y="73652"/>
                    </a:lnTo>
                    <a:lnTo>
                      <a:pt x="42720" y="99678"/>
                    </a:lnTo>
                    <a:lnTo>
                      <a:pt x="52856" y="91459"/>
                    </a:lnTo>
                    <a:lnTo>
                      <a:pt x="27378" y="60502"/>
                    </a:lnTo>
                    <a:lnTo>
                      <a:pt x="68471" y="38312"/>
                    </a:lnTo>
                    <a:lnTo>
                      <a:pt x="62171" y="26806"/>
                    </a:lnTo>
                    <a:lnTo>
                      <a:pt x="29707" y="44613"/>
                    </a:lnTo>
                    <a:lnTo>
                      <a:pt x="41213" y="3520"/>
                    </a:lnTo>
                    <a:lnTo>
                      <a:pt x="28611" y="-42"/>
                    </a:lnTo>
                    <a:lnTo>
                      <a:pt x="13544" y="53242"/>
                    </a:lnTo>
                    <a:cubicBezTo>
                      <a:pt x="12297" y="54119"/>
                      <a:pt x="11407" y="55448"/>
                      <a:pt x="11078" y="56941"/>
                    </a:cubicBezTo>
                    <a:cubicBezTo>
                      <a:pt x="10804" y="58105"/>
                      <a:pt x="10804" y="59324"/>
                      <a:pt x="11078" y="60502"/>
                    </a:cubicBezTo>
                    <a:lnTo>
                      <a:pt x="-17" y="9995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3617A7D2-AE23-45C5-95B2-BD82EBF7F189}"/>
                  </a:ext>
                </a:extLst>
              </p:cNvPr>
              <p:cNvSpPr/>
              <p:nvPr/>
            </p:nvSpPr>
            <p:spPr>
              <a:xfrm>
                <a:off x="7610841" y="5158805"/>
                <a:ext cx="20272" cy="21642"/>
              </a:xfrm>
              <a:custGeom>
                <a:avLst/>
                <a:gdLst>
                  <a:gd name="connsiteX0" fmla="*/ 20273 w 20272"/>
                  <a:gd name="connsiteY0" fmla="*/ 10821 h 21642"/>
                  <a:gd name="connsiteX1" fmla="*/ 10136 w 20272"/>
                  <a:gd name="connsiteY1" fmla="*/ 21642 h 21642"/>
                  <a:gd name="connsiteX2" fmla="*/ 0 w 20272"/>
                  <a:gd name="connsiteY2" fmla="*/ 10821 h 21642"/>
                  <a:gd name="connsiteX3" fmla="*/ 10136 w 20272"/>
                  <a:gd name="connsiteY3" fmla="*/ 0 h 21642"/>
                  <a:gd name="connsiteX4" fmla="*/ 20273 w 20272"/>
                  <a:gd name="connsiteY4" fmla="*/ 10821 h 21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72" h="21642">
                    <a:moveTo>
                      <a:pt x="20273" y="10821"/>
                    </a:moveTo>
                    <a:cubicBezTo>
                      <a:pt x="20273" y="16798"/>
                      <a:pt x="15735" y="21642"/>
                      <a:pt x="10136" y="21642"/>
                    </a:cubicBezTo>
                    <a:cubicBezTo>
                      <a:pt x="4538" y="21642"/>
                      <a:pt x="0" y="16798"/>
                      <a:pt x="0" y="10821"/>
                    </a:cubicBezTo>
                    <a:cubicBezTo>
                      <a:pt x="0" y="4845"/>
                      <a:pt x="4538" y="0"/>
                      <a:pt x="10136" y="0"/>
                    </a:cubicBezTo>
                    <a:cubicBezTo>
                      <a:pt x="15735" y="0"/>
                      <a:pt x="20273" y="4845"/>
                      <a:pt x="20273" y="108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4C479E7A-D3AC-4B44-910F-047EAFBD73B4}"/>
                  </a:ext>
                </a:extLst>
              </p:cNvPr>
              <p:cNvSpPr/>
              <p:nvPr/>
            </p:nvSpPr>
            <p:spPr>
              <a:xfrm>
                <a:off x="7376133" y="5240306"/>
                <a:ext cx="109993" cy="82190"/>
              </a:xfrm>
              <a:custGeom>
                <a:avLst/>
                <a:gdLst>
                  <a:gd name="connsiteX0" fmla="*/ 89770 w 109993"/>
                  <a:gd name="connsiteY0" fmla="*/ 1054 h 82190"/>
                  <a:gd name="connsiteX1" fmla="*/ 60594 w 109993"/>
                  <a:gd name="connsiteY1" fmla="*/ 36257 h 82190"/>
                  <a:gd name="connsiteX2" fmla="*/ 53197 w 109993"/>
                  <a:gd name="connsiteY2" fmla="*/ 17218 h 82190"/>
                  <a:gd name="connsiteX3" fmla="*/ 37047 w 109993"/>
                  <a:gd name="connsiteY3" fmla="*/ 13108 h 82190"/>
                  <a:gd name="connsiteX4" fmla="*/ 36211 w 109993"/>
                  <a:gd name="connsiteY4" fmla="*/ 13656 h 82190"/>
                  <a:gd name="connsiteX5" fmla="*/ 34294 w 109993"/>
                  <a:gd name="connsiteY5" fmla="*/ 14889 h 82190"/>
                  <a:gd name="connsiteX6" fmla="*/ 32376 w 109993"/>
                  <a:gd name="connsiteY6" fmla="*/ -42 h 82190"/>
                  <a:gd name="connsiteX7" fmla="*/ 19500 w 109993"/>
                  <a:gd name="connsiteY7" fmla="*/ 2150 h 82190"/>
                  <a:gd name="connsiteX8" fmla="*/ 21829 w 109993"/>
                  <a:gd name="connsiteY8" fmla="*/ 26943 h 82190"/>
                  <a:gd name="connsiteX9" fmla="*/ 871 w 109993"/>
                  <a:gd name="connsiteY9" fmla="*/ 76391 h 82190"/>
                  <a:gd name="connsiteX10" fmla="*/ 9775 w 109993"/>
                  <a:gd name="connsiteY10" fmla="*/ 82145 h 82190"/>
                  <a:gd name="connsiteX11" fmla="*/ 15117 w 109993"/>
                  <a:gd name="connsiteY11" fmla="*/ 81049 h 82190"/>
                  <a:gd name="connsiteX12" fmla="*/ 35116 w 109993"/>
                  <a:gd name="connsiteY12" fmla="*/ 31326 h 82190"/>
                  <a:gd name="connsiteX13" fmla="*/ 42786 w 109993"/>
                  <a:gd name="connsiteY13" fmla="*/ 25025 h 82190"/>
                  <a:gd name="connsiteX14" fmla="*/ 52101 w 109993"/>
                  <a:gd name="connsiteY14" fmla="*/ 74885 h 82190"/>
                  <a:gd name="connsiteX15" fmla="*/ 58128 w 109993"/>
                  <a:gd name="connsiteY15" fmla="*/ 81460 h 82190"/>
                  <a:gd name="connsiteX16" fmla="*/ 64977 w 109993"/>
                  <a:gd name="connsiteY16" fmla="*/ 75981 h 82190"/>
                  <a:gd name="connsiteX17" fmla="*/ 88263 w 109993"/>
                  <a:gd name="connsiteY17" fmla="*/ 14067 h 82190"/>
                  <a:gd name="connsiteX18" fmla="*/ 95523 w 109993"/>
                  <a:gd name="connsiteY18" fmla="*/ 72145 h 82190"/>
                  <a:gd name="connsiteX19" fmla="*/ 109220 w 109993"/>
                  <a:gd name="connsiteY19" fmla="*/ 73378 h 82190"/>
                  <a:gd name="connsiteX20" fmla="*/ 89770 w 109993"/>
                  <a:gd name="connsiteY20" fmla="*/ 1054 h 82190"/>
                  <a:gd name="connsiteX21" fmla="*/ 13884 w 109993"/>
                  <a:gd name="connsiteY21" fmla="*/ 66255 h 82190"/>
                  <a:gd name="connsiteX22" fmla="*/ 19911 w 109993"/>
                  <a:gd name="connsiteY22" fmla="*/ 52558 h 82190"/>
                  <a:gd name="connsiteX23" fmla="*/ 13884 w 109993"/>
                  <a:gd name="connsiteY23" fmla="*/ 66255 h 8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9993" h="82190">
                    <a:moveTo>
                      <a:pt x="89770" y="1054"/>
                    </a:moveTo>
                    <a:cubicBezTo>
                      <a:pt x="76072" y="-590"/>
                      <a:pt x="66757" y="16943"/>
                      <a:pt x="60594" y="36257"/>
                    </a:cubicBezTo>
                    <a:cubicBezTo>
                      <a:pt x="59155" y="29559"/>
                      <a:pt x="56662" y="23135"/>
                      <a:pt x="53197" y="17218"/>
                    </a:cubicBezTo>
                    <a:cubicBezTo>
                      <a:pt x="49868" y="11629"/>
                      <a:pt x="42649" y="9780"/>
                      <a:pt x="37047" y="13108"/>
                    </a:cubicBezTo>
                    <a:cubicBezTo>
                      <a:pt x="36759" y="13272"/>
                      <a:pt x="36486" y="13464"/>
                      <a:pt x="36211" y="13656"/>
                    </a:cubicBezTo>
                    <a:lnTo>
                      <a:pt x="34294" y="14889"/>
                    </a:lnTo>
                    <a:cubicBezTo>
                      <a:pt x="33924" y="9876"/>
                      <a:pt x="33280" y="4903"/>
                      <a:pt x="32376" y="-42"/>
                    </a:cubicBezTo>
                    <a:lnTo>
                      <a:pt x="19500" y="2150"/>
                    </a:lnTo>
                    <a:cubicBezTo>
                      <a:pt x="20932" y="10341"/>
                      <a:pt x="21710" y="18629"/>
                      <a:pt x="21829" y="26943"/>
                    </a:cubicBezTo>
                    <a:cubicBezTo>
                      <a:pt x="9090" y="42695"/>
                      <a:pt x="-3512" y="66666"/>
                      <a:pt x="871" y="76391"/>
                    </a:cubicBezTo>
                    <a:cubicBezTo>
                      <a:pt x="2352" y="79981"/>
                      <a:pt x="5899" y="82268"/>
                      <a:pt x="9775" y="82145"/>
                    </a:cubicBezTo>
                    <a:cubicBezTo>
                      <a:pt x="11605" y="82090"/>
                      <a:pt x="13412" y="81720"/>
                      <a:pt x="15117" y="81049"/>
                    </a:cubicBezTo>
                    <a:cubicBezTo>
                      <a:pt x="31554" y="75159"/>
                      <a:pt x="35253" y="51736"/>
                      <a:pt x="35116" y="31326"/>
                    </a:cubicBezTo>
                    <a:cubicBezTo>
                      <a:pt x="37239" y="28751"/>
                      <a:pt x="39841" y="26614"/>
                      <a:pt x="42786" y="25025"/>
                    </a:cubicBezTo>
                    <a:cubicBezTo>
                      <a:pt x="49170" y="40860"/>
                      <a:pt x="52334" y="57818"/>
                      <a:pt x="52101" y="74885"/>
                    </a:cubicBezTo>
                    <a:cubicBezTo>
                      <a:pt x="52087" y="78309"/>
                      <a:pt x="54717" y="81172"/>
                      <a:pt x="58128" y="81460"/>
                    </a:cubicBezTo>
                    <a:cubicBezTo>
                      <a:pt x="61497" y="81706"/>
                      <a:pt x="64484" y="79323"/>
                      <a:pt x="64977" y="75981"/>
                    </a:cubicBezTo>
                    <a:cubicBezTo>
                      <a:pt x="70182" y="43380"/>
                      <a:pt x="81003" y="12971"/>
                      <a:pt x="88263" y="14067"/>
                    </a:cubicBezTo>
                    <a:cubicBezTo>
                      <a:pt x="95523" y="15163"/>
                      <a:pt x="98536" y="42969"/>
                      <a:pt x="95523" y="72145"/>
                    </a:cubicBezTo>
                    <a:lnTo>
                      <a:pt x="109220" y="73378"/>
                    </a:lnTo>
                    <a:cubicBezTo>
                      <a:pt x="110179" y="57215"/>
                      <a:pt x="113741" y="3794"/>
                      <a:pt x="89770" y="1054"/>
                    </a:cubicBezTo>
                    <a:close/>
                    <a:moveTo>
                      <a:pt x="13884" y="66255"/>
                    </a:moveTo>
                    <a:cubicBezTo>
                      <a:pt x="15455" y="61516"/>
                      <a:pt x="17473" y="56927"/>
                      <a:pt x="19911" y="52558"/>
                    </a:cubicBezTo>
                    <a:cubicBezTo>
                      <a:pt x="19121" y="57571"/>
                      <a:pt x="17044" y="62283"/>
                      <a:pt x="13884" y="662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61ACEEEE-F2F8-4128-B81E-0352EA64CD23}"/>
                  </a:ext>
                </a:extLst>
              </p:cNvPr>
              <p:cNvSpPr/>
              <p:nvPr/>
            </p:nvSpPr>
            <p:spPr>
              <a:xfrm>
                <a:off x="7499822" y="5246333"/>
                <a:ext cx="55954" cy="76124"/>
              </a:xfrm>
              <a:custGeom>
                <a:avLst/>
                <a:gdLst>
                  <a:gd name="connsiteX0" fmla="*/ 26076 w 55954"/>
                  <a:gd name="connsiteY0" fmla="*/ 62831 h 76124"/>
                  <a:gd name="connsiteX1" fmla="*/ 17447 w 55954"/>
                  <a:gd name="connsiteY1" fmla="*/ 59680 h 76124"/>
                  <a:gd name="connsiteX2" fmla="*/ 29364 w 55954"/>
                  <a:gd name="connsiteY2" fmla="*/ 7492 h 76124"/>
                  <a:gd name="connsiteX3" fmla="*/ 18679 w 55954"/>
                  <a:gd name="connsiteY3" fmla="*/ -42 h 76124"/>
                  <a:gd name="connsiteX4" fmla="*/ 8817 w 55954"/>
                  <a:gd name="connsiteY4" fmla="*/ 69406 h 76124"/>
                  <a:gd name="connsiteX5" fmla="*/ 24569 w 55954"/>
                  <a:gd name="connsiteY5" fmla="*/ 75981 h 76124"/>
                  <a:gd name="connsiteX6" fmla="*/ 28542 w 55954"/>
                  <a:gd name="connsiteY6" fmla="*/ 75981 h 76124"/>
                  <a:gd name="connsiteX7" fmla="*/ 55937 w 55954"/>
                  <a:gd name="connsiteY7" fmla="*/ 50503 h 76124"/>
                  <a:gd name="connsiteX8" fmla="*/ 44294 w 55954"/>
                  <a:gd name="connsiteY8" fmla="*/ 44613 h 76124"/>
                  <a:gd name="connsiteX9" fmla="*/ 26076 w 55954"/>
                  <a:gd name="connsiteY9" fmla="*/ 62831 h 7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954" h="76124">
                    <a:moveTo>
                      <a:pt x="26076" y="62831"/>
                    </a:moveTo>
                    <a:cubicBezTo>
                      <a:pt x="22857" y="63242"/>
                      <a:pt x="19638" y="62064"/>
                      <a:pt x="17447" y="59680"/>
                    </a:cubicBezTo>
                    <a:cubicBezTo>
                      <a:pt x="5119" y="48722"/>
                      <a:pt x="22378" y="17491"/>
                      <a:pt x="29364" y="7492"/>
                    </a:cubicBezTo>
                    <a:lnTo>
                      <a:pt x="18679" y="-42"/>
                    </a:lnTo>
                    <a:cubicBezTo>
                      <a:pt x="15255" y="4889"/>
                      <a:pt x="-14469" y="48859"/>
                      <a:pt x="8817" y="69406"/>
                    </a:cubicBezTo>
                    <a:cubicBezTo>
                      <a:pt x="13063" y="73488"/>
                      <a:pt x="18679" y="75830"/>
                      <a:pt x="24569" y="75981"/>
                    </a:cubicBezTo>
                    <a:cubicBezTo>
                      <a:pt x="25884" y="76118"/>
                      <a:pt x="27227" y="76118"/>
                      <a:pt x="28542" y="75981"/>
                    </a:cubicBezTo>
                    <a:cubicBezTo>
                      <a:pt x="44294" y="72967"/>
                      <a:pt x="54704" y="52831"/>
                      <a:pt x="55937" y="50503"/>
                    </a:cubicBezTo>
                    <a:lnTo>
                      <a:pt x="44294" y="44613"/>
                    </a:lnTo>
                    <a:cubicBezTo>
                      <a:pt x="42103" y="48585"/>
                      <a:pt x="34021" y="61187"/>
                      <a:pt x="26076" y="6283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AF1DF3F-4723-4C5D-B144-F197F5450352}"/>
                  </a:ext>
                </a:extLst>
              </p:cNvPr>
              <p:cNvSpPr/>
              <p:nvPr/>
            </p:nvSpPr>
            <p:spPr>
              <a:xfrm rot="-3265200">
                <a:off x="7526505" y="5213801"/>
                <a:ext cx="18765" cy="13012"/>
              </a:xfrm>
              <a:custGeom>
                <a:avLst/>
                <a:gdLst>
                  <a:gd name="connsiteX0" fmla="*/ -17 w 18765"/>
                  <a:gd name="connsiteY0" fmla="*/ -41 h 13012"/>
                  <a:gd name="connsiteX1" fmla="*/ 18749 w 18765"/>
                  <a:gd name="connsiteY1" fmla="*/ -41 h 13012"/>
                  <a:gd name="connsiteX2" fmla="*/ 18749 w 18765"/>
                  <a:gd name="connsiteY2" fmla="*/ 12971 h 13012"/>
                  <a:gd name="connsiteX3" fmla="*/ -17 w 18765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65" h="13012">
                    <a:moveTo>
                      <a:pt x="-17" y="-41"/>
                    </a:moveTo>
                    <a:lnTo>
                      <a:pt x="18749" y="-41"/>
                    </a:lnTo>
                    <a:lnTo>
                      <a:pt x="18749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491C87E-54FF-4CFB-BB5C-41241843AA3E}"/>
                  </a:ext>
                </a:extLst>
              </p:cNvPr>
              <p:cNvSpPr/>
              <p:nvPr/>
            </p:nvSpPr>
            <p:spPr>
              <a:xfrm>
                <a:off x="7563310" y="5235126"/>
                <a:ext cx="102869" cy="79661"/>
              </a:xfrm>
              <a:custGeom>
                <a:avLst/>
                <a:gdLst>
                  <a:gd name="connsiteX0" fmla="*/ 72170 w 102869"/>
                  <a:gd name="connsiteY0" fmla="*/ 58423 h 79661"/>
                  <a:gd name="connsiteX1" fmla="*/ 66006 w 102869"/>
                  <a:gd name="connsiteY1" fmla="*/ 38013 h 79661"/>
                  <a:gd name="connsiteX2" fmla="*/ 50527 w 102869"/>
                  <a:gd name="connsiteY2" fmla="*/ 8426 h 79661"/>
                  <a:gd name="connsiteX3" fmla="*/ 23132 w 102869"/>
                  <a:gd name="connsiteY3" fmla="*/ 31575 h 79661"/>
                  <a:gd name="connsiteX4" fmla="*/ 24091 w 102869"/>
                  <a:gd name="connsiteY4" fmla="*/ 17056 h 79661"/>
                  <a:gd name="connsiteX5" fmla="*/ 16420 w 102869"/>
                  <a:gd name="connsiteY5" fmla="*/ 619 h 79661"/>
                  <a:gd name="connsiteX6" fmla="*/ -17 w 102869"/>
                  <a:gd name="connsiteY6" fmla="*/ 5961 h 79661"/>
                  <a:gd name="connsiteX7" fmla="*/ 9160 w 102869"/>
                  <a:gd name="connsiteY7" fmla="*/ 15138 h 79661"/>
                  <a:gd name="connsiteX8" fmla="*/ 10804 w 102869"/>
                  <a:gd name="connsiteY8" fmla="*/ 13768 h 79661"/>
                  <a:gd name="connsiteX9" fmla="*/ 10804 w 102869"/>
                  <a:gd name="connsiteY9" fmla="*/ 17056 h 79661"/>
                  <a:gd name="connsiteX10" fmla="*/ 2312 w 102869"/>
                  <a:gd name="connsiteY10" fmla="*/ 71847 h 79661"/>
                  <a:gd name="connsiteX11" fmla="*/ 6558 w 102869"/>
                  <a:gd name="connsiteY11" fmla="*/ 79517 h 79661"/>
                  <a:gd name="connsiteX12" fmla="*/ 8612 w 102869"/>
                  <a:gd name="connsiteY12" fmla="*/ 79517 h 79661"/>
                  <a:gd name="connsiteX13" fmla="*/ 14639 w 102869"/>
                  <a:gd name="connsiteY13" fmla="*/ 75682 h 79661"/>
                  <a:gd name="connsiteX14" fmla="*/ 49021 w 102869"/>
                  <a:gd name="connsiteY14" fmla="*/ 20891 h 79661"/>
                  <a:gd name="connsiteX15" fmla="*/ 53404 w 102869"/>
                  <a:gd name="connsiteY15" fmla="*/ 38835 h 79661"/>
                  <a:gd name="connsiteX16" fmla="*/ 70800 w 102869"/>
                  <a:gd name="connsiteY16" fmla="*/ 70888 h 79661"/>
                  <a:gd name="connsiteX17" fmla="*/ 102853 w 102869"/>
                  <a:gd name="connsiteY17" fmla="*/ 59793 h 79661"/>
                  <a:gd name="connsiteX18" fmla="*/ 92579 w 102869"/>
                  <a:gd name="connsiteY18" fmla="*/ 51574 h 79661"/>
                  <a:gd name="connsiteX19" fmla="*/ 72170 w 102869"/>
                  <a:gd name="connsiteY19" fmla="*/ 58423 h 79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2869" h="79661">
                    <a:moveTo>
                      <a:pt x="72170" y="58423"/>
                    </a:moveTo>
                    <a:cubicBezTo>
                      <a:pt x="68334" y="58423"/>
                      <a:pt x="66965" y="45958"/>
                      <a:pt x="66006" y="38013"/>
                    </a:cubicBezTo>
                    <a:cubicBezTo>
                      <a:pt x="64499" y="25001"/>
                      <a:pt x="62855" y="10618"/>
                      <a:pt x="50527" y="8426"/>
                    </a:cubicBezTo>
                    <a:cubicBezTo>
                      <a:pt x="41213" y="7056"/>
                      <a:pt x="31488" y="17741"/>
                      <a:pt x="23132" y="31575"/>
                    </a:cubicBezTo>
                    <a:cubicBezTo>
                      <a:pt x="23132" y="26370"/>
                      <a:pt x="24091" y="21302"/>
                      <a:pt x="24091" y="17056"/>
                    </a:cubicBezTo>
                    <a:cubicBezTo>
                      <a:pt x="24091" y="12810"/>
                      <a:pt x="24091" y="3358"/>
                      <a:pt x="16420" y="619"/>
                    </a:cubicBezTo>
                    <a:cubicBezTo>
                      <a:pt x="8749" y="-2121"/>
                      <a:pt x="1353" y="4454"/>
                      <a:pt x="-17" y="5961"/>
                    </a:cubicBezTo>
                    <a:lnTo>
                      <a:pt x="9160" y="15138"/>
                    </a:lnTo>
                    <a:lnTo>
                      <a:pt x="10804" y="13768"/>
                    </a:lnTo>
                    <a:cubicBezTo>
                      <a:pt x="10900" y="14864"/>
                      <a:pt x="10900" y="15960"/>
                      <a:pt x="10804" y="17056"/>
                    </a:cubicBezTo>
                    <a:cubicBezTo>
                      <a:pt x="9421" y="35520"/>
                      <a:pt x="6585" y="53834"/>
                      <a:pt x="2312" y="71847"/>
                    </a:cubicBezTo>
                    <a:cubicBezTo>
                      <a:pt x="1503" y="75121"/>
                      <a:pt x="3353" y="78463"/>
                      <a:pt x="6558" y="79517"/>
                    </a:cubicBezTo>
                    <a:cubicBezTo>
                      <a:pt x="7243" y="79654"/>
                      <a:pt x="7928" y="79654"/>
                      <a:pt x="8612" y="79517"/>
                    </a:cubicBezTo>
                    <a:cubicBezTo>
                      <a:pt x="11188" y="79503"/>
                      <a:pt x="13530" y="78011"/>
                      <a:pt x="14639" y="75682"/>
                    </a:cubicBezTo>
                    <a:cubicBezTo>
                      <a:pt x="26693" y="47465"/>
                      <a:pt x="43131" y="20891"/>
                      <a:pt x="49021" y="20891"/>
                    </a:cubicBezTo>
                    <a:cubicBezTo>
                      <a:pt x="51349" y="20891"/>
                      <a:pt x="52856" y="34589"/>
                      <a:pt x="53404" y="38835"/>
                    </a:cubicBezTo>
                    <a:cubicBezTo>
                      <a:pt x="54911" y="52533"/>
                      <a:pt x="56691" y="69107"/>
                      <a:pt x="70800" y="70888"/>
                    </a:cubicBezTo>
                    <a:cubicBezTo>
                      <a:pt x="82662" y="72710"/>
                      <a:pt x="94662" y="68559"/>
                      <a:pt x="102853" y="59793"/>
                    </a:cubicBezTo>
                    <a:lnTo>
                      <a:pt x="92579" y="51574"/>
                    </a:lnTo>
                    <a:cubicBezTo>
                      <a:pt x="87415" y="57231"/>
                      <a:pt x="79704" y="59820"/>
                      <a:pt x="72170" y="5842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0C8AB79-94B9-4B74-93E4-8050C71EE3CA}"/>
                  </a:ext>
                </a:extLst>
              </p:cNvPr>
              <p:cNvSpPr/>
              <p:nvPr/>
            </p:nvSpPr>
            <p:spPr>
              <a:xfrm>
                <a:off x="7982978" y="5201129"/>
                <a:ext cx="85914" cy="119033"/>
              </a:xfrm>
              <a:custGeom>
                <a:avLst/>
                <a:gdLst>
                  <a:gd name="connsiteX0" fmla="*/ 44667 w 85914"/>
                  <a:gd name="connsiteY0" fmla="*/ 63380 h 119033"/>
                  <a:gd name="connsiteX1" fmla="*/ 44667 w 85914"/>
                  <a:gd name="connsiteY1" fmla="*/ 117349 h 119033"/>
                  <a:gd name="connsiteX2" fmla="*/ 50009 w 85914"/>
                  <a:gd name="connsiteY2" fmla="*/ 118992 h 119033"/>
                  <a:gd name="connsiteX3" fmla="*/ 55077 w 85914"/>
                  <a:gd name="connsiteY3" fmla="*/ 117760 h 119033"/>
                  <a:gd name="connsiteX4" fmla="*/ 85897 w 85914"/>
                  <a:gd name="connsiteY4" fmla="*/ 89269 h 119033"/>
                  <a:gd name="connsiteX5" fmla="*/ 74939 w 85914"/>
                  <a:gd name="connsiteY5" fmla="*/ 82420 h 119033"/>
                  <a:gd name="connsiteX6" fmla="*/ 52886 w 85914"/>
                  <a:gd name="connsiteY6" fmla="*/ 104062 h 119033"/>
                  <a:gd name="connsiteX7" fmla="*/ 58091 w 85914"/>
                  <a:gd name="connsiteY7" fmla="*/ 65571 h 119033"/>
                  <a:gd name="connsiteX8" fmla="*/ 62748 w 85914"/>
                  <a:gd name="connsiteY8" fmla="*/ 7904 h 119033"/>
                  <a:gd name="connsiteX9" fmla="*/ 53982 w 85914"/>
                  <a:gd name="connsiteY9" fmla="*/ -41 h 119033"/>
                  <a:gd name="connsiteX10" fmla="*/ 16039 w 85914"/>
                  <a:gd name="connsiteY10" fmla="*/ 47490 h 119033"/>
                  <a:gd name="connsiteX11" fmla="*/ 19600 w 85914"/>
                  <a:gd name="connsiteY11" fmla="*/ 6397 h 119033"/>
                  <a:gd name="connsiteX12" fmla="*/ 6587 w 85914"/>
                  <a:gd name="connsiteY12" fmla="*/ 5302 h 119033"/>
                  <a:gd name="connsiteX13" fmla="*/ 13 w 85914"/>
                  <a:gd name="connsiteY13" fmla="*/ 81324 h 119033"/>
                  <a:gd name="connsiteX14" fmla="*/ 4807 w 85914"/>
                  <a:gd name="connsiteY14" fmla="*/ 88173 h 119033"/>
                  <a:gd name="connsiteX15" fmla="*/ 12477 w 85914"/>
                  <a:gd name="connsiteY15" fmla="*/ 84748 h 119033"/>
                  <a:gd name="connsiteX16" fmla="*/ 50968 w 85914"/>
                  <a:gd name="connsiteY16" fmla="*/ 16260 h 119033"/>
                  <a:gd name="connsiteX17" fmla="*/ 44667 w 85914"/>
                  <a:gd name="connsiteY17" fmla="*/ 63380 h 119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914" h="119033">
                    <a:moveTo>
                      <a:pt x="44667" y="63380"/>
                    </a:moveTo>
                    <a:cubicBezTo>
                      <a:pt x="38503" y="98994"/>
                      <a:pt x="36996" y="112007"/>
                      <a:pt x="44667" y="117349"/>
                    </a:cubicBezTo>
                    <a:cubicBezTo>
                      <a:pt x="46242" y="118403"/>
                      <a:pt x="48105" y="118979"/>
                      <a:pt x="50009" y="118992"/>
                    </a:cubicBezTo>
                    <a:cubicBezTo>
                      <a:pt x="51776" y="118992"/>
                      <a:pt x="53516" y="118568"/>
                      <a:pt x="55077" y="117760"/>
                    </a:cubicBezTo>
                    <a:cubicBezTo>
                      <a:pt x="67542" y="110952"/>
                      <a:pt x="78144" y="101172"/>
                      <a:pt x="85897" y="89269"/>
                    </a:cubicBezTo>
                    <a:lnTo>
                      <a:pt x="74939" y="82420"/>
                    </a:lnTo>
                    <a:cubicBezTo>
                      <a:pt x="69131" y="91063"/>
                      <a:pt x="61638" y="98419"/>
                      <a:pt x="52886" y="104062"/>
                    </a:cubicBezTo>
                    <a:cubicBezTo>
                      <a:pt x="53749" y="91131"/>
                      <a:pt x="55488" y="78269"/>
                      <a:pt x="58091" y="65571"/>
                    </a:cubicBezTo>
                    <a:cubicBezTo>
                      <a:pt x="62967" y="46765"/>
                      <a:pt x="64542" y="27245"/>
                      <a:pt x="62748" y="7904"/>
                    </a:cubicBezTo>
                    <a:cubicBezTo>
                      <a:pt x="61912" y="3603"/>
                      <a:pt x="58337" y="371"/>
                      <a:pt x="53982" y="-41"/>
                    </a:cubicBezTo>
                    <a:cubicBezTo>
                      <a:pt x="50694" y="-41"/>
                      <a:pt x="41380" y="-863"/>
                      <a:pt x="16039" y="47490"/>
                    </a:cubicBezTo>
                    <a:lnTo>
                      <a:pt x="19600" y="6397"/>
                    </a:lnTo>
                    <a:lnTo>
                      <a:pt x="6587" y="5302"/>
                    </a:lnTo>
                    <a:lnTo>
                      <a:pt x="13" y="81324"/>
                    </a:lnTo>
                    <a:cubicBezTo>
                      <a:pt x="-289" y="84474"/>
                      <a:pt x="1739" y="87378"/>
                      <a:pt x="4807" y="88173"/>
                    </a:cubicBezTo>
                    <a:cubicBezTo>
                      <a:pt x="7848" y="88967"/>
                      <a:pt x="11039" y="87543"/>
                      <a:pt x="12477" y="84748"/>
                    </a:cubicBezTo>
                    <a:cubicBezTo>
                      <a:pt x="23025" y="60709"/>
                      <a:pt x="35914" y="37765"/>
                      <a:pt x="50968" y="16260"/>
                    </a:cubicBezTo>
                    <a:cubicBezTo>
                      <a:pt x="50256" y="32122"/>
                      <a:pt x="48146" y="47888"/>
                      <a:pt x="44667" y="633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E2741710-FCE2-48CF-8BE5-F2D6135A6A7F}"/>
                  </a:ext>
                </a:extLst>
              </p:cNvPr>
              <p:cNvSpPr/>
              <p:nvPr/>
            </p:nvSpPr>
            <p:spPr>
              <a:xfrm>
                <a:off x="8011499" y="5177881"/>
                <a:ext cx="301424" cy="268164"/>
              </a:xfrm>
              <a:custGeom>
                <a:avLst/>
                <a:gdLst>
                  <a:gd name="connsiteX0" fmla="*/ 261198 w 301424"/>
                  <a:gd name="connsiteY0" fmla="*/ 15400 h 268164"/>
                  <a:gd name="connsiteX1" fmla="*/ 217914 w 301424"/>
                  <a:gd name="connsiteY1" fmla="*/ 22249 h 268164"/>
                  <a:gd name="connsiteX2" fmla="*/ 129700 w 301424"/>
                  <a:gd name="connsiteY2" fmla="*/ 6223 h 268164"/>
                  <a:gd name="connsiteX3" fmla="*/ 116003 w 301424"/>
                  <a:gd name="connsiteY3" fmla="*/ 744 h 268164"/>
                  <a:gd name="connsiteX4" fmla="*/ 103264 w 301424"/>
                  <a:gd name="connsiteY4" fmla="*/ 2661 h 268164"/>
                  <a:gd name="connsiteX5" fmla="*/ 92579 w 301424"/>
                  <a:gd name="connsiteY5" fmla="*/ 98545 h 268164"/>
                  <a:gd name="connsiteX6" fmla="*/ 41076 w 301424"/>
                  <a:gd name="connsiteY6" fmla="*/ 244152 h 268164"/>
                  <a:gd name="connsiteX7" fmla="*/ 33816 w 301424"/>
                  <a:gd name="connsiteY7" fmla="*/ 193744 h 268164"/>
                  <a:gd name="connsiteX8" fmla="*/ 21762 w 301424"/>
                  <a:gd name="connsiteY8" fmla="*/ 169500 h 268164"/>
                  <a:gd name="connsiteX9" fmla="*/ -17 w 301424"/>
                  <a:gd name="connsiteY9" fmla="*/ 171143 h 268164"/>
                  <a:gd name="connsiteX10" fmla="*/ 6695 w 301424"/>
                  <a:gd name="connsiteY10" fmla="*/ 182376 h 268164"/>
                  <a:gd name="connsiteX11" fmla="*/ 15735 w 301424"/>
                  <a:gd name="connsiteY11" fmla="*/ 181006 h 268164"/>
                  <a:gd name="connsiteX12" fmla="*/ 20803 w 301424"/>
                  <a:gd name="connsiteY12" fmla="*/ 194703 h 268164"/>
                  <a:gd name="connsiteX13" fmla="*/ 31899 w 301424"/>
                  <a:gd name="connsiteY13" fmla="*/ 263192 h 268164"/>
                  <a:gd name="connsiteX14" fmla="*/ 37104 w 301424"/>
                  <a:gd name="connsiteY14" fmla="*/ 268123 h 268164"/>
                  <a:gd name="connsiteX15" fmla="*/ 38199 w 301424"/>
                  <a:gd name="connsiteY15" fmla="*/ 268123 h 268164"/>
                  <a:gd name="connsiteX16" fmla="*/ 43679 w 301424"/>
                  <a:gd name="connsiteY16" fmla="*/ 265109 h 268164"/>
                  <a:gd name="connsiteX17" fmla="*/ 105592 w 301424"/>
                  <a:gd name="connsiteY17" fmla="*/ 98545 h 268164"/>
                  <a:gd name="connsiteX18" fmla="*/ 111071 w 301424"/>
                  <a:gd name="connsiteY18" fmla="*/ 13346 h 268164"/>
                  <a:gd name="connsiteX19" fmla="*/ 112441 w 301424"/>
                  <a:gd name="connsiteY19" fmla="*/ 13346 h 268164"/>
                  <a:gd name="connsiteX20" fmla="*/ 124221 w 301424"/>
                  <a:gd name="connsiteY20" fmla="*/ 18277 h 268164"/>
                  <a:gd name="connsiteX21" fmla="*/ 219283 w 301424"/>
                  <a:gd name="connsiteY21" fmla="*/ 35262 h 268164"/>
                  <a:gd name="connsiteX22" fmla="*/ 263527 w 301424"/>
                  <a:gd name="connsiteY22" fmla="*/ 28276 h 268164"/>
                  <a:gd name="connsiteX23" fmla="*/ 288183 w 301424"/>
                  <a:gd name="connsiteY23" fmla="*/ 24989 h 268164"/>
                  <a:gd name="connsiteX24" fmla="*/ 288183 w 301424"/>
                  <a:gd name="connsiteY24" fmla="*/ 28139 h 268164"/>
                  <a:gd name="connsiteX25" fmla="*/ 281745 w 301424"/>
                  <a:gd name="connsiteY25" fmla="*/ 73341 h 268164"/>
                  <a:gd name="connsiteX26" fmla="*/ 294621 w 301424"/>
                  <a:gd name="connsiteY26" fmla="*/ 75533 h 268164"/>
                  <a:gd name="connsiteX27" fmla="*/ 301196 w 301424"/>
                  <a:gd name="connsiteY27" fmla="*/ 29509 h 268164"/>
                  <a:gd name="connsiteX28" fmla="*/ 297223 w 301424"/>
                  <a:gd name="connsiteY28" fmla="*/ 15811 h 268164"/>
                  <a:gd name="connsiteX29" fmla="*/ 261198 w 301424"/>
                  <a:gd name="connsiteY29" fmla="*/ 15400 h 268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01424" h="268164">
                    <a:moveTo>
                      <a:pt x="261198" y="15400"/>
                    </a:moveTo>
                    <a:cubicBezTo>
                      <a:pt x="249829" y="17455"/>
                      <a:pt x="235720" y="20195"/>
                      <a:pt x="217914" y="22249"/>
                    </a:cubicBezTo>
                    <a:cubicBezTo>
                      <a:pt x="187573" y="25824"/>
                      <a:pt x="156849" y="20236"/>
                      <a:pt x="129700" y="6223"/>
                    </a:cubicBezTo>
                    <a:cubicBezTo>
                      <a:pt x="125276" y="4059"/>
                      <a:pt x="120701" y="2237"/>
                      <a:pt x="116003" y="744"/>
                    </a:cubicBezTo>
                    <a:cubicBezTo>
                      <a:pt x="111701" y="-777"/>
                      <a:pt x="106921" y="-64"/>
                      <a:pt x="103264" y="2661"/>
                    </a:cubicBezTo>
                    <a:cubicBezTo>
                      <a:pt x="92579" y="10743"/>
                      <a:pt x="92579" y="34577"/>
                      <a:pt x="92579" y="98545"/>
                    </a:cubicBezTo>
                    <a:cubicBezTo>
                      <a:pt x="92579" y="149775"/>
                      <a:pt x="57650" y="215798"/>
                      <a:pt x="41076" y="244152"/>
                    </a:cubicBezTo>
                    <a:cubicBezTo>
                      <a:pt x="37720" y="227495"/>
                      <a:pt x="35296" y="210675"/>
                      <a:pt x="33816" y="193744"/>
                    </a:cubicBezTo>
                    <a:cubicBezTo>
                      <a:pt x="34351" y="184101"/>
                      <a:pt x="29775" y="174896"/>
                      <a:pt x="21762" y="169500"/>
                    </a:cubicBezTo>
                    <a:cubicBezTo>
                      <a:pt x="14667" y="166500"/>
                      <a:pt x="6544" y="167102"/>
                      <a:pt x="-17" y="171143"/>
                    </a:cubicBezTo>
                    <a:lnTo>
                      <a:pt x="6695" y="182376"/>
                    </a:lnTo>
                    <a:cubicBezTo>
                      <a:pt x="9393" y="180704"/>
                      <a:pt x="12667" y="180211"/>
                      <a:pt x="15735" y="181006"/>
                    </a:cubicBezTo>
                    <a:cubicBezTo>
                      <a:pt x="18475" y="182512"/>
                      <a:pt x="20255" y="187444"/>
                      <a:pt x="20803" y="194703"/>
                    </a:cubicBezTo>
                    <a:cubicBezTo>
                      <a:pt x="22899" y="217756"/>
                      <a:pt x="26611" y="240646"/>
                      <a:pt x="31899" y="263192"/>
                    </a:cubicBezTo>
                    <a:cubicBezTo>
                      <a:pt x="32474" y="265740"/>
                      <a:pt x="34529" y="267685"/>
                      <a:pt x="37104" y="268123"/>
                    </a:cubicBezTo>
                    <a:lnTo>
                      <a:pt x="38199" y="268123"/>
                    </a:lnTo>
                    <a:cubicBezTo>
                      <a:pt x="40418" y="268137"/>
                      <a:pt x="42501" y="267000"/>
                      <a:pt x="43679" y="265109"/>
                    </a:cubicBezTo>
                    <a:cubicBezTo>
                      <a:pt x="46144" y="261274"/>
                      <a:pt x="105592" y="169225"/>
                      <a:pt x="105592" y="98545"/>
                    </a:cubicBezTo>
                    <a:cubicBezTo>
                      <a:pt x="105592" y="54576"/>
                      <a:pt x="105592" y="16359"/>
                      <a:pt x="111071" y="13346"/>
                    </a:cubicBezTo>
                    <a:cubicBezTo>
                      <a:pt x="111523" y="13223"/>
                      <a:pt x="111989" y="13223"/>
                      <a:pt x="112441" y="13346"/>
                    </a:cubicBezTo>
                    <a:cubicBezTo>
                      <a:pt x="116468" y="14743"/>
                      <a:pt x="120399" y="16387"/>
                      <a:pt x="124221" y="18277"/>
                    </a:cubicBezTo>
                    <a:cubicBezTo>
                      <a:pt x="153548" y="33153"/>
                      <a:pt x="186614" y="39056"/>
                      <a:pt x="219283" y="35262"/>
                    </a:cubicBezTo>
                    <a:cubicBezTo>
                      <a:pt x="237501" y="33207"/>
                      <a:pt x="251884" y="30468"/>
                      <a:pt x="263527" y="28276"/>
                    </a:cubicBezTo>
                    <a:cubicBezTo>
                      <a:pt x="271581" y="26208"/>
                      <a:pt x="279868" y="25112"/>
                      <a:pt x="288183" y="24989"/>
                    </a:cubicBezTo>
                    <a:cubicBezTo>
                      <a:pt x="288388" y="26030"/>
                      <a:pt x="288388" y="27098"/>
                      <a:pt x="288183" y="28139"/>
                    </a:cubicBezTo>
                    <a:cubicBezTo>
                      <a:pt x="285991" y="47316"/>
                      <a:pt x="281745" y="73068"/>
                      <a:pt x="281745" y="73341"/>
                    </a:cubicBezTo>
                    <a:lnTo>
                      <a:pt x="294621" y="75533"/>
                    </a:lnTo>
                    <a:cubicBezTo>
                      <a:pt x="294621" y="75533"/>
                      <a:pt x="299004" y="49097"/>
                      <a:pt x="301196" y="29509"/>
                    </a:cubicBezTo>
                    <a:cubicBezTo>
                      <a:pt x="301990" y="24578"/>
                      <a:pt x="300524" y="19551"/>
                      <a:pt x="297223" y="15811"/>
                    </a:cubicBezTo>
                    <a:cubicBezTo>
                      <a:pt x="291059" y="9647"/>
                      <a:pt x="281060" y="11428"/>
                      <a:pt x="261198" y="1540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C3C2E289-9AA6-4F73-88AD-9DD4671D5054}"/>
                  </a:ext>
                </a:extLst>
              </p:cNvPr>
              <p:cNvSpPr/>
              <p:nvPr/>
            </p:nvSpPr>
            <p:spPr>
              <a:xfrm>
                <a:off x="8132707" y="5236744"/>
                <a:ext cx="88778" cy="152729"/>
              </a:xfrm>
              <a:custGeom>
                <a:avLst/>
                <a:gdLst>
                  <a:gd name="connsiteX0" fmla="*/ 59585 w 88778"/>
                  <a:gd name="connsiteY0" fmla="*/ 80775 h 152729"/>
                  <a:gd name="connsiteX1" fmla="*/ 17670 w 88778"/>
                  <a:gd name="connsiteY1" fmla="*/ 82419 h 152729"/>
                  <a:gd name="connsiteX2" fmla="*/ 29724 w 88778"/>
                  <a:gd name="connsiteY2" fmla="*/ 55023 h 152729"/>
                  <a:gd name="connsiteX3" fmla="*/ 43422 w 88778"/>
                  <a:gd name="connsiteY3" fmla="*/ 1191 h 152729"/>
                  <a:gd name="connsiteX4" fmla="*/ 29724 w 88778"/>
                  <a:gd name="connsiteY4" fmla="*/ -42 h 152729"/>
                  <a:gd name="connsiteX5" fmla="*/ 17122 w 88778"/>
                  <a:gd name="connsiteY5" fmla="*/ 50366 h 152729"/>
                  <a:gd name="connsiteX6" fmla="*/ 959 w 88778"/>
                  <a:gd name="connsiteY6" fmla="*/ 85432 h 152729"/>
                  <a:gd name="connsiteX7" fmla="*/ 959 w 88778"/>
                  <a:gd name="connsiteY7" fmla="*/ 92418 h 152729"/>
                  <a:gd name="connsiteX8" fmla="*/ 6712 w 88778"/>
                  <a:gd name="connsiteY8" fmla="*/ 95842 h 152729"/>
                  <a:gd name="connsiteX9" fmla="*/ 6712 w 88778"/>
                  <a:gd name="connsiteY9" fmla="*/ 95842 h 152729"/>
                  <a:gd name="connsiteX10" fmla="*/ 55887 w 88778"/>
                  <a:gd name="connsiteY10" fmla="*/ 94062 h 152729"/>
                  <a:gd name="connsiteX11" fmla="*/ 39449 w 88778"/>
                  <a:gd name="connsiteY11" fmla="*/ 148852 h 152729"/>
                  <a:gd name="connsiteX12" fmla="*/ 51914 w 88778"/>
                  <a:gd name="connsiteY12" fmla="*/ 152688 h 152729"/>
                  <a:gd name="connsiteX13" fmla="*/ 88761 w 88778"/>
                  <a:gd name="connsiteY13" fmla="*/ 30915 h 152729"/>
                  <a:gd name="connsiteX14" fmla="*/ 76296 w 88778"/>
                  <a:gd name="connsiteY14" fmla="*/ 27217 h 152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778" h="152729">
                    <a:moveTo>
                      <a:pt x="59585" y="80775"/>
                    </a:moveTo>
                    <a:lnTo>
                      <a:pt x="17670" y="82419"/>
                    </a:lnTo>
                    <a:cubicBezTo>
                      <a:pt x="20684" y="76392"/>
                      <a:pt x="24793" y="67488"/>
                      <a:pt x="29724" y="55023"/>
                    </a:cubicBezTo>
                    <a:cubicBezTo>
                      <a:pt x="36532" y="37723"/>
                      <a:pt x="41134" y="19642"/>
                      <a:pt x="43422" y="1191"/>
                    </a:cubicBezTo>
                    <a:lnTo>
                      <a:pt x="29724" y="-42"/>
                    </a:lnTo>
                    <a:cubicBezTo>
                      <a:pt x="27656" y="17218"/>
                      <a:pt x="23423" y="34162"/>
                      <a:pt x="17122" y="50366"/>
                    </a:cubicBezTo>
                    <a:cubicBezTo>
                      <a:pt x="13081" y="62626"/>
                      <a:pt x="7657" y="74392"/>
                      <a:pt x="959" y="85432"/>
                    </a:cubicBezTo>
                    <a:cubicBezTo>
                      <a:pt x="-342" y="87583"/>
                      <a:pt x="-342" y="90268"/>
                      <a:pt x="959" y="92418"/>
                    </a:cubicBezTo>
                    <a:cubicBezTo>
                      <a:pt x="2109" y="94528"/>
                      <a:pt x="4315" y="95842"/>
                      <a:pt x="6712" y="95842"/>
                    </a:cubicBezTo>
                    <a:lnTo>
                      <a:pt x="6712" y="95842"/>
                    </a:lnTo>
                    <a:lnTo>
                      <a:pt x="55887" y="94062"/>
                    </a:lnTo>
                    <a:lnTo>
                      <a:pt x="39449" y="148852"/>
                    </a:lnTo>
                    <a:lnTo>
                      <a:pt x="51914" y="152688"/>
                    </a:lnTo>
                    <a:lnTo>
                      <a:pt x="88761" y="30915"/>
                    </a:lnTo>
                    <a:lnTo>
                      <a:pt x="76296" y="27217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893A0B93-5E0A-4245-88F6-0F439BA57B9B}"/>
                  </a:ext>
                </a:extLst>
              </p:cNvPr>
              <p:cNvSpPr/>
              <p:nvPr/>
            </p:nvSpPr>
            <p:spPr>
              <a:xfrm>
                <a:off x="8376543" y="5156429"/>
                <a:ext cx="466954" cy="264686"/>
              </a:xfrm>
              <a:custGeom>
                <a:avLst/>
                <a:gdLst>
                  <a:gd name="connsiteX0" fmla="*/ 453514 w 466954"/>
                  <a:gd name="connsiteY0" fmla="*/ 1512 h 264686"/>
                  <a:gd name="connsiteX1" fmla="*/ 422009 w 466954"/>
                  <a:gd name="connsiteY1" fmla="*/ 5758 h 264686"/>
                  <a:gd name="connsiteX2" fmla="*/ 338590 w 466954"/>
                  <a:gd name="connsiteY2" fmla="*/ 19456 h 264686"/>
                  <a:gd name="connsiteX3" fmla="*/ 107921 w 466954"/>
                  <a:gd name="connsiteY3" fmla="*/ 19456 h 264686"/>
                  <a:gd name="connsiteX4" fmla="*/ 101620 w 466954"/>
                  <a:gd name="connsiteY4" fmla="*/ 24524 h 264686"/>
                  <a:gd name="connsiteX5" fmla="*/ 41213 w 466954"/>
                  <a:gd name="connsiteY5" fmla="*/ 249029 h 264686"/>
                  <a:gd name="connsiteX6" fmla="*/ 40117 w 466954"/>
                  <a:gd name="connsiteY6" fmla="*/ 251084 h 264686"/>
                  <a:gd name="connsiteX7" fmla="*/ 12722 w 466954"/>
                  <a:gd name="connsiteY7" fmla="*/ 161638 h 264686"/>
                  <a:gd name="connsiteX8" fmla="*/ -17 w 466954"/>
                  <a:gd name="connsiteY8" fmla="*/ 164104 h 264686"/>
                  <a:gd name="connsiteX9" fmla="*/ 39569 w 466954"/>
                  <a:gd name="connsiteY9" fmla="*/ 264645 h 264686"/>
                  <a:gd name="connsiteX10" fmla="*/ 41076 w 466954"/>
                  <a:gd name="connsiteY10" fmla="*/ 264645 h 264686"/>
                  <a:gd name="connsiteX11" fmla="*/ 53541 w 466954"/>
                  <a:gd name="connsiteY11" fmla="*/ 254919 h 264686"/>
                  <a:gd name="connsiteX12" fmla="*/ 113674 w 466954"/>
                  <a:gd name="connsiteY12" fmla="*/ 32469 h 264686"/>
                  <a:gd name="connsiteX13" fmla="*/ 338727 w 466954"/>
                  <a:gd name="connsiteY13" fmla="*/ 32469 h 264686"/>
                  <a:gd name="connsiteX14" fmla="*/ 426256 w 466954"/>
                  <a:gd name="connsiteY14" fmla="*/ 17949 h 264686"/>
                  <a:gd name="connsiteX15" fmla="*/ 446117 w 466954"/>
                  <a:gd name="connsiteY15" fmla="*/ 12744 h 264686"/>
                  <a:gd name="connsiteX16" fmla="*/ 454336 w 466954"/>
                  <a:gd name="connsiteY16" fmla="*/ 47125 h 264686"/>
                  <a:gd name="connsiteX17" fmla="*/ 466938 w 466954"/>
                  <a:gd name="connsiteY17" fmla="*/ 43975 h 264686"/>
                  <a:gd name="connsiteX18" fmla="*/ 458308 w 466954"/>
                  <a:gd name="connsiteY18" fmla="*/ 7265 h 264686"/>
                  <a:gd name="connsiteX19" fmla="*/ 453514 w 466954"/>
                  <a:gd name="connsiteY19" fmla="*/ 1512 h 264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66954" h="264686">
                    <a:moveTo>
                      <a:pt x="453514" y="1512"/>
                    </a:moveTo>
                    <a:cubicBezTo>
                      <a:pt x="447898" y="-1913"/>
                      <a:pt x="439816" y="690"/>
                      <a:pt x="422009" y="5758"/>
                    </a:cubicBezTo>
                    <a:cubicBezTo>
                      <a:pt x="395121" y="14812"/>
                      <a:pt x="366958" y="19429"/>
                      <a:pt x="338590" y="19456"/>
                    </a:cubicBezTo>
                    <a:cubicBezTo>
                      <a:pt x="280375" y="17264"/>
                      <a:pt x="109565" y="19456"/>
                      <a:pt x="107921" y="19456"/>
                    </a:cubicBezTo>
                    <a:cubicBezTo>
                      <a:pt x="104907" y="19497"/>
                      <a:pt x="102305" y="21593"/>
                      <a:pt x="101620" y="24524"/>
                    </a:cubicBezTo>
                    <a:cubicBezTo>
                      <a:pt x="101620" y="26442"/>
                      <a:pt x="58061" y="215470"/>
                      <a:pt x="41213" y="249029"/>
                    </a:cubicBezTo>
                    <a:cubicBezTo>
                      <a:pt x="40912" y="249742"/>
                      <a:pt x="40542" y="250440"/>
                      <a:pt x="40117" y="251084"/>
                    </a:cubicBezTo>
                    <a:cubicBezTo>
                      <a:pt x="32994" y="244509"/>
                      <a:pt x="20529" y="204923"/>
                      <a:pt x="12722" y="161638"/>
                    </a:cubicBezTo>
                    <a:lnTo>
                      <a:pt x="-17" y="164104"/>
                    </a:lnTo>
                    <a:cubicBezTo>
                      <a:pt x="6969" y="200539"/>
                      <a:pt x="21488" y="262042"/>
                      <a:pt x="39569" y="264645"/>
                    </a:cubicBezTo>
                    <a:lnTo>
                      <a:pt x="41076" y="264645"/>
                    </a:lnTo>
                    <a:cubicBezTo>
                      <a:pt x="44774" y="264645"/>
                      <a:pt x="49569" y="262727"/>
                      <a:pt x="53541" y="254919"/>
                    </a:cubicBezTo>
                    <a:cubicBezTo>
                      <a:pt x="69704" y="222593"/>
                      <a:pt x="106551" y="63151"/>
                      <a:pt x="113674" y="32469"/>
                    </a:cubicBezTo>
                    <a:cubicBezTo>
                      <a:pt x="142713" y="32469"/>
                      <a:pt x="286539" y="30551"/>
                      <a:pt x="338727" y="32469"/>
                    </a:cubicBezTo>
                    <a:cubicBezTo>
                      <a:pt x="368492" y="32414"/>
                      <a:pt x="398066" y="27510"/>
                      <a:pt x="426256" y="17949"/>
                    </a:cubicBezTo>
                    <a:cubicBezTo>
                      <a:pt x="432776" y="15840"/>
                      <a:pt x="439405" y="14100"/>
                      <a:pt x="446117" y="12744"/>
                    </a:cubicBezTo>
                    <a:cubicBezTo>
                      <a:pt x="448720" y="24798"/>
                      <a:pt x="454062" y="46166"/>
                      <a:pt x="454336" y="47125"/>
                    </a:cubicBezTo>
                    <a:lnTo>
                      <a:pt x="466938" y="43975"/>
                    </a:lnTo>
                    <a:cubicBezTo>
                      <a:pt x="466938" y="43975"/>
                      <a:pt x="460500" y="17949"/>
                      <a:pt x="458308" y="7265"/>
                    </a:cubicBezTo>
                    <a:cubicBezTo>
                      <a:pt x="457623" y="4745"/>
                      <a:pt x="455870" y="2649"/>
                      <a:pt x="453514" y="15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4D2AEB7A-A2B0-4AF1-BF0E-2E730AB6846D}"/>
                  </a:ext>
                </a:extLst>
              </p:cNvPr>
              <p:cNvSpPr/>
              <p:nvPr/>
            </p:nvSpPr>
            <p:spPr>
              <a:xfrm>
                <a:off x="8862079" y="5111959"/>
                <a:ext cx="59664" cy="93966"/>
              </a:xfrm>
              <a:custGeom>
                <a:avLst/>
                <a:gdLst>
                  <a:gd name="connsiteX0" fmla="*/ 46329 w 59664"/>
                  <a:gd name="connsiteY0" fmla="*/ 85569 h 93966"/>
                  <a:gd name="connsiteX1" fmla="*/ 59342 w 59664"/>
                  <a:gd name="connsiteY1" fmla="*/ 85569 h 93966"/>
                  <a:gd name="connsiteX2" fmla="*/ 52493 w 59664"/>
                  <a:gd name="connsiteY2" fmla="*/ 9410 h 93966"/>
                  <a:gd name="connsiteX3" fmla="*/ 42357 w 59664"/>
                  <a:gd name="connsiteY3" fmla="*/ -42 h 93966"/>
                  <a:gd name="connsiteX4" fmla="*/ 18934 w 59664"/>
                  <a:gd name="connsiteY4" fmla="*/ 32285 h 93966"/>
                  <a:gd name="connsiteX5" fmla="*/ 20166 w 59664"/>
                  <a:gd name="connsiteY5" fmla="*/ 18587 h 93966"/>
                  <a:gd name="connsiteX6" fmla="*/ 6469 w 59664"/>
                  <a:gd name="connsiteY6" fmla="*/ 17354 h 93966"/>
                  <a:gd name="connsiteX7" fmla="*/ 31 w 59664"/>
                  <a:gd name="connsiteY7" fmla="*/ 86939 h 93966"/>
                  <a:gd name="connsiteX8" fmla="*/ 5236 w 59664"/>
                  <a:gd name="connsiteY8" fmla="*/ 93925 h 93966"/>
                  <a:gd name="connsiteX9" fmla="*/ 6469 w 59664"/>
                  <a:gd name="connsiteY9" fmla="*/ 93925 h 93966"/>
                  <a:gd name="connsiteX10" fmla="*/ 12770 w 59664"/>
                  <a:gd name="connsiteY10" fmla="*/ 89267 h 93966"/>
                  <a:gd name="connsiteX11" fmla="*/ 40165 w 59664"/>
                  <a:gd name="connsiteY11" fmla="*/ 16259 h 93966"/>
                  <a:gd name="connsiteX12" fmla="*/ 46329 w 59664"/>
                  <a:gd name="connsiteY12" fmla="*/ 85569 h 93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664" h="93966">
                    <a:moveTo>
                      <a:pt x="46329" y="85569"/>
                    </a:moveTo>
                    <a:lnTo>
                      <a:pt x="59342" y="85569"/>
                    </a:lnTo>
                    <a:cubicBezTo>
                      <a:pt x="60533" y="59995"/>
                      <a:pt x="58232" y="34367"/>
                      <a:pt x="52493" y="9410"/>
                    </a:cubicBezTo>
                    <a:cubicBezTo>
                      <a:pt x="50027" y="1191"/>
                      <a:pt x="45096" y="-42"/>
                      <a:pt x="42357" y="-42"/>
                    </a:cubicBezTo>
                    <a:cubicBezTo>
                      <a:pt x="39617" y="-42"/>
                      <a:pt x="32083" y="-42"/>
                      <a:pt x="18934" y="32285"/>
                    </a:cubicBezTo>
                    <a:lnTo>
                      <a:pt x="20166" y="18587"/>
                    </a:lnTo>
                    <a:lnTo>
                      <a:pt x="6469" y="17354"/>
                    </a:lnTo>
                    <a:lnTo>
                      <a:pt x="31" y="86939"/>
                    </a:lnTo>
                    <a:cubicBezTo>
                      <a:pt x="-380" y="90281"/>
                      <a:pt x="1907" y="93363"/>
                      <a:pt x="5236" y="93925"/>
                    </a:cubicBezTo>
                    <a:lnTo>
                      <a:pt x="6469" y="93925"/>
                    </a:lnTo>
                    <a:cubicBezTo>
                      <a:pt x="9359" y="93925"/>
                      <a:pt x="11920" y="92034"/>
                      <a:pt x="12770" y="89267"/>
                    </a:cubicBezTo>
                    <a:cubicBezTo>
                      <a:pt x="19399" y="64064"/>
                      <a:pt x="28577" y="39599"/>
                      <a:pt x="40165" y="16259"/>
                    </a:cubicBezTo>
                    <a:cubicBezTo>
                      <a:pt x="45069" y="39024"/>
                      <a:pt x="47137" y="62297"/>
                      <a:pt x="46329" y="8556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7F39D6F9-E4A4-4B14-8429-9CD967A61522}"/>
                  </a:ext>
                </a:extLst>
              </p:cNvPr>
              <p:cNvSpPr/>
              <p:nvPr/>
            </p:nvSpPr>
            <p:spPr>
              <a:xfrm>
                <a:off x="8657747" y="5208516"/>
                <a:ext cx="106304" cy="72061"/>
              </a:xfrm>
              <a:custGeom>
                <a:avLst/>
                <a:gdLst>
                  <a:gd name="connsiteX0" fmla="*/ 66564 w 106304"/>
                  <a:gd name="connsiteY0" fmla="*/ 55719 h 72061"/>
                  <a:gd name="connsiteX1" fmla="*/ 65195 w 106304"/>
                  <a:gd name="connsiteY1" fmla="*/ 56541 h 72061"/>
                  <a:gd name="connsiteX2" fmla="*/ 65195 w 106304"/>
                  <a:gd name="connsiteY2" fmla="*/ 35995 h 72061"/>
                  <a:gd name="connsiteX3" fmla="*/ 65195 w 106304"/>
                  <a:gd name="connsiteY3" fmla="*/ 10517 h 72061"/>
                  <a:gd name="connsiteX4" fmla="*/ 57661 w 106304"/>
                  <a:gd name="connsiteY4" fmla="*/ 244 h 72061"/>
                  <a:gd name="connsiteX5" fmla="*/ 23142 w 106304"/>
                  <a:gd name="connsiteY5" fmla="*/ 29557 h 72061"/>
                  <a:gd name="connsiteX6" fmla="*/ 30128 w 106304"/>
                  <a:gd name="connsiteY6" fmla="*/ 4079 h 72061"/>
                  <a:gd name="connsiteX7" fmla="*/ 17526 w 106304"/>
                  <a:gd name="connsiteY7" fmla="*/ 655 h 72061"/>
                  <a:gd name="connsiteX8" fmla="*/ 267 w 106304"/>
                  <a:gd name="connsiteY8" fmla="*/ 63664 h 72061"/>
                  <a:gd name="connsiteX9" fmla="*/ 3829 w 106304"/>
                  <a:gd name="connsiteY9" fmla="*/ 71334 h 72061"/>
                  <a:gd name="connsiteX10" fmla="*/ 6431 w 106304"/>
                  <a:gd name="connsiteY10" fmla="*/ 72020 h 72061"/>
                  <a:gd name="connsiteX11" fmla="*/ 12047 w 106304"/>
                  <a:gd name="connsiteY11" fmla="*/ 69006 h 72061"/>
                  <a:gd name="connsiteX12" fmla="*/ 52319 w 106304"/>
                  <a:gd name="connsiteY12" fmla="*/ 15585 h 72061"/>
                  <a:gd name="connsiteX13" fmla="*/ 52319 w 106304"/>
                  <a:gd name="connsiteY13" fmla="*/ 35173 h 72061"/>
                  <a:gd name="connsiteX14" fmla="*/ 58346 w 106304"/>
                  <a:gd name="connsiteY14" fmla="*/ 68869 h 72061"/>
                  <a:gd name="connsiteX15" fmla="*/ 73687 w 106304"/>
                  <a:gd name="connsiteY15" fmla="*/ 66541 h 72061"/>
                  <a:gd name="connsiteX16" fmla="*/ 106288 w 106304"/>
                  <a:gd name="connsiteY16" fmla="*/ 44761 h 72061"/>
                  <a:gd name="connsiteX17" fmla="*/ 99028 w 106304"/>
                  <a:gd name="connsiteY17" fmla="*/ 33940 h 72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6304" h="72061">
                    <a:moveTo>
                      <a:pt x="66564" y="55719"/>
                    </a:moveTo>
                    <a:lnTo>
                      <a:pt x="65195" y="56541"/>
                    </a:lnTo>
                    <a:cubicBezTo>
                      <a:pt x="64523" y="49706"/>
                      <a:pt x="64523" y="42830"/>
                      <a:pt x="65195" y="35995"/>
                    </a:cubicBezTo>
                    <a:cubicBezTo>
                      <a:pt x="65797" y="27516"/>
                      <a:pt x="65797" y="18996"/>
                      <a:pt x="65195" y="10517"/>
                    </a:cubicBezTo>
                    <a:cubicBezTo>
                      <a:pt x="65318" y="5777"/>
                      <a:pt x="62222" y="1558"/>
                      <a:pt x="57661" y="244"/>
                    </a:cubicBezTo>
                    <a:cubicBezTo>
                      <a:pt x="54784" y="-441"/>
                      <a:pt x="47113" y="-2359"/>
                      <a:pt x="23142" y="29557"/>
                    </a:cubicBezTo>
                    <a:lnTo>
                      <a:pt x="30128" y="4079"/>
                    </a:lnTo>
                    <a:lnTo>
                      <a:pt x="17526" y="655"/>
                    </a:lnTo>
                    <a:lnTo>
                      <a:pt x="267" y="63664"/>
                    </a:lnTo>
                    <a:cubicBezTo>
                      <a:pt x="-691" y="66760"/>
                      <a:pt x="843" y="70075"/>
                      <a:pt x="3829" y="71334"/>
                    </a:cubicBezTo>
                    <a:cubicBezTo>
                      <a:pt x="4637" y="71746"/>
                      <a:pt x="5527" y="71992"/>
                      <a:pt x="6431" y="72020"/>
                    </a:cubicBezTo>
                    <a:cubicBezTo>
                      <a:pt x="8692" y="72020"/>
                      <a:pt x="10801" y="70896"/>
                      <a:pt x="12047" y="69006"/>
                    </a:cubicBezTo>
                    <a:cubicBezTo>
                      <a:pt x="23636" y="49884"/>
                      <a:pt x="37128" y="31995"/>
                      <a:pt x="52319" y="15585"/>
                    </a:cubicBezTo>
                    <a:cubicBezTo>
                      <a:pt x="52647" y="22105"/>
                      <a:pt x="52647" y="28652"/>
                      <a:pt x="52319" y="35173"/>
                    </a:cubicBezTo>
                    <a:cubicBezTo>
                      <a:pt x="51223" y="52021"/>
                      <a:pt x="50401" y="64212"/>
                      <a:pt x="58346" y="68869"/>
                    </a:cubicBezTo>
                    <a:cubicBezTo>
                      <a:pt x="63455" y="71348"/>
                      <a:pt x="69550" y="70417"/>
                      <a:pt x="73687" y="66541"/>
                    </a:cubicBezTo>
                    <a:lnTo>
                      <a:pt x="106288" y="44761"/>
                    </a:lnTo>
                    <a:lnTo>
                      <a:pt x="99028" y="3394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2639D70-0639-45C9-A6CC-FC3CD224CFE9}"/>
                  </a:ext>
                </a:extLst>
              </p:cNvPr>
              <p:cNvSpPr/>
              <p:nvPr/>
            </p:nvSpPr>
            <p:spPr>
              <a:xfrm rot="-4928400">
                <a:off x="8462045" y="5302995"/>
                <a:ext cx="111910" cy="13012"/>
              </a:xfrm>
              <a:custGeom>
                <a:avLst/>
                <a:gdLst>
                  <a:gd name="connsiteX0" fmla="*/ -17 w 111910"/>
                  <a:gd name="connsiteY0" fmla="*/ -41 h 13012"/>
                  <a:gd name="connsiteX1" fmla="*/ 111893 w 111910"/>
                  <a:gd name="connsiteY1" fmla="*/ -41 h 13012"/>
                  <a:gd name="connsiteX2" fmla="*/ 111893 w 111910"/>
                  <a:gd name="connsiteY2" fmla="*/ 12972 h 13012"/>
                  <a:gd name="connsiteX3" fmla="*/ -17 w 111910"/>
                  <a:gd name="connsiteY3" fmla="*/ 12972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1910" h="13012">
                    <a:moveTo>
                      <a:pt x="-17" y="-41"/>
                    </a:moveTo>
                    <a:lnTo>
                      <a:pt x="111893" y="-41"/>
                    </a:lnTo>
                    <a:lnTo>
                      <a:pt x="111893" y="12972"/>
                    </a:lnTo>
                    <a:lnTo>
                      <a:pt x="-17" y="129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858835C-E115-4089-815D-DE7B7CB72C90}"/>
                  </a:ext>
                </a:extLst>
              </p:cNvPr>
              <p:cNvSpPr/>
              <p:nvPr/>
            </p:nvSpPr>
            <p:spPr>
              <a:xfrm>
                <a:off x="8545984" y="5238487"/>
                <a:ext cx="71920" cy="127290"/>
              </a:xfrm>
              <a:custGeom>
                <a:avLst/>
                <a:gdLst>
                  <a:gd name="connsiteX0" fmla="*/ 64225 w 71920"/>
                  <a:gd name="connsiteY0" fmla="*/ 50815 h 127290"/>
                  <a:gd name="connsiteX1" fmla="*/ 38473 w 71920"/>
                  <a:gd name="connsiteY1" fmla="*/ 49172 h 127290"/>
                  <a:gd name="connsiteX2" fmla="*/ 49295 w 71920"/>
                  <a:gd name="connsiteY2" fmla="*/ 19037 h 127290"/>
                  <a:gd name="connsiteX3" fmla="*/ 43678 w 71920"/>
                  <a:gd name="connsiteY3" fmla="*/ 956 h 127290"/>
                  <a:gd name="connsiteX4" fmla="*/ 14092 w 71920"/>
                  <a:gd name="connsiteY4" fmla="*/ 18215 h 127290"/>
                  <a:gd name="connsiteX5" fmla="*/ 23817 w 71920"/>
                  <a:gd name="connsiteY5" fmla="*/ 26708 h 127290"/>
                  <a:gd name="connsiteX6" fmla="*/ 36693 w 71920"/>
                  <a:gd name="connsiteY6" fmla="*/ 14654 h 127290"/>
                  <a:gd name="connsiteX7" fmla="*/ 36693 w 71920"/>
                  <a:gd name="connsiteY7" fmla="*/ 17119 h 127290"/>
                  <a:gd name="connsiteX8" fmla="*/ 14913 w 71920"/>
                  <a:gd name="connsiteY8" fmla="*/ 58897 h 127290"/>
                  <a:gd name="connsiteX9" fmla="*/ 13338 w 71920"/>
                  <a:gd name="connsiteY9" fmla="*/ 67869 h 127290"/>
                  <a:gd name="connsiteX10" fmla="*/ 22310 w 71920"/>
                  <a:gd name="connsiteY10" fmla="*/ 69444 h 127290"/>
                  <a:gd name="connsiteX11" fmla="*/ 56965 w 71920"/>
                  <a:gd name="connsiteY11" fmla="*/ 61500 h 127290"/>
                  <a:gd name="connsiteX12" fmla="*/ 58472 w 71920"/>
                  <a:gd name="connsiteY12" fmla="*/ 69444 h 127290"/>
                  <a:gd name="connsiteX13" fmla="*/ 22036 w 71920"/>
                  <a:gd name="connsiteY13" fmla="*/ 114236 h 127290"/>
                  <a:gd name="connsiteX14" fmla="*/ 12448 w 71920"/>
                  <a:gd name="connsiteY14" fmla="*/ 105195 h 127290"/>
                  <a:gd name="connsiteX15" fmla="*/ -17 w 71920"/>
                  <a:gd name="connsiteY15" fmla="*/ 109168 h 127290"/>
                  <a:gd name="connsiteX16" fmla="*/ 21351 w 71920"/>
                  <a:gd name="connsiteY16" fmla="*/ 127249 h 127290"/>
                  <a:gd name="connsiteX17" fmla="*/ 23132 w 71920"/>
                  <a:gd name="connsiteY17" fmla="*/ 127249 h 127290"/>
                  <a:gd name="connsiteX18" fmla="*/ 71348 w 71920"/>
                  <a:gd name="connsiteY18" fmla="*/ 71088 h 127290"/>
                  <a:gd name="connsiteX19" fmla="*/ 64225 w 71920"/>
                  <a:gd name="connsiteY19" fmla="*/ 50815 h 127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920" h="127290">
                    <a:moveTo>
                      <a:pt x="64225" y="50815"/>
                    </a:moveTo>
                    <a:cubicBezTo>
                      <a:pt x="56239" y="46720"/>
                      <a:pt x="46911" y="46117"/>
                      <a:pt x="38473" y="49172"/>
                    </a:cubicBezTo>
                    <a:cubicBezTo>
                      <a:pt x="43980" y="39912"/>
                      <a:pt x="47651" y="29680"/>
                      <a:pt x="49295" y="19037"/>
                    </a:cubicBezTo>
                    <a:cubicBezTo>
                      <a:pt x="49295" y="15475"/>
                      <a:pt x="51486" y="4517"/>
                      <a:pt x="43678" y="956"/>
                    </a:cubicBezTo>
                    <a:cubicBezTo>
                      <a:pt x="35871" y="-2606"/>
                      <a:pt x="26693" y="3421"/>
                      <a:pt x="14092" y="18215"/>
                    </a:cubicBezTo>
                    <a:lnTo>
                      <a:pt x="23817" y="26708"/>
                    </a:lnTo>
                    <a:cubicBezTo>
                      <a:pt x="27666" y="22242"/>
                      <a:pt x="31981" y="18201"/>
                      <a:pt x="36693" y="14654"/>
                    </a:cubicBezTo>
                    <a:cubicBezTo>
                      <a:pt x="36747" y="15475"/>
                      <a:pt x="36747" y="16297"/>
                      <a:pt x="36693" y="17119"/>
                    </a:cubicBezTo>
                    <a:cubicBezTo>
                      <a:pt x="33926" y="32968"/>
                      <a:pt x="26310" y="47556"/>
                      <a:pt x="14913" y="58897"/>
                    </a:cubicBezTo>
                    <a:cubicBezTo>
                      <a:pt x="11996" y="60938"/>
                      <a:pt x="11297" y="64952"/>
                      <a:pt x="13338" y="67869"/>
                    </a:cubicBezTo>
                    <a:cubicBezTo>
                      <a:pt x="15379" y="70787"/>
                      <a:pt x="19392" y="71485"/>
                      <a:pt x="22310" y="69444"/>
                    </a:cubicBezTo>
                    <a:cubicBezTo>
                      <a:pt x="33268" y="63691"/>
                      <a:pt x="51623" y="57801"/>
                      <a:pt x="56965" y="61500"/>
                    </a:cubicBezTo>
                    <a:cubicBezTo>
                      <a:pt x="58883" y="62869"/>
                      <a:pt x="58746" y="66568"/>
                      <a:pt x="58472" y="69444"/>
                    </a:cubicBezTo>
                    <a:cubicBezTo>
                      <a:pt x="55596" y="90265"/>
                      <a:pt x="34912" y="113140"/>
                      <a:pt x="22036" y="114236"/>
                    </a:cubicBezTo>
                    <a:cubicBezTo>
                      <a:pt x="20255" y="114236"/>
                      <a:pt x="15461" y="114236"/>
                      <a:pt x="12448" y="105195"/>
                    </a:cubicBezTo>
                    <a:lnTo>
                      <a:pt x="-17" y="109168"/>
                    </a:lnTo>
                    <a:cubicBezTo>
                      <a:pt x="1873" y="119523"/>
                      <a:pt x="10831" y="127098"/>
                      <a:pt x="21351" y="127249"/>
                    </a:cubicBezTo>
                    <a:lnTo>
                      <a:pt x="23132" y="127249"/>
                    </a:lnTo>
                    <a:cubicBezTo>
                      <a:pt x="43131" y="125468"/>
                      <a:pt x="67923" y="96703"/>
                      <a:pt x="71348" y="71088"/>
                    </a:cubicBezTo>
                    <a:cubicBezTo>
                      <a:pt x="73183" y="63513"/>
                      <a:pt x="70389" y="55569"/>
                      <a:pt x="64225" y="5081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CCE24488-6400-42AD-8778-B16EE7E7FFE7}"/>
                  </a:ext>
                </a:extLst>
              </p:cNvPr>
              <p:cNvSpPr/>
              <p:nvPr/>
            </p:nvSpPr>
            <p:spPr>
              <a:xfrm>
                <a:off x="8372297" y="5186632"/>
                <a:ext cx="63420" cy="84363"/>
              </a:xfrm>
              <a:custGeom>
                <a:avLst/>
                <a:gdLst>
                  <a:gd name="connsiteX0" fmla="*/ 11626 w 63420"/>
                  <a:gd name="connsiteY0" fmla="*/ 75001 h 84363"/>
                  <a:gd name="connsiteX1" fmla="*/ 42994 w 63420"/>
                  <a:gd name="connsiteY1" fmla="*/ 18978 h 84363"/>
                  <a:gd name="connsiteX2" fmla="*/ 42994 w 63420"/>
                  <a:gd name="connsiteY2" fmla="*/ 40209 h 84363"/>
                  <a:gd name="connsiteX3" fmla="*/ 50391 w 63420"/>
                  <a:gd name="connsiteY3" fmla="*/ 84179 h 84363"/>
                  <a:gd name="connsiteX4" fmla="*/ 53267 w 63420"/>
                  <a:gd name="connsiteY4" fmla="*/ 84179 h 84363"/>
                  <a:gd name="connsiteX5" fmla="*/ 63403 w 63420"/>
                  <a:gd name="connsiteY5" fmla="*/ 77741 h 84363"/>
                  <a:gd name="connsiteX6" fmla="*/ 56555 w 63420"/>
                  <a:gd name="connsiteY6" fmla="*/ 72399 h 84363"/>
                  <a:gd name="connsiteX7" fmla="*/ 56555 w 63420"/>
                  <a:gd name="connsiteY7" fmla="*/ 40209 h 84363"/>
                  <a:gd name="connsiteX8" fmla="*/ 56555 w 63420"/>
                  <a:gd name="connsiteY8" fmla="*/ 10074 h 84363"/>
                  <a:gd name="connsiteX9" fmla="*/ 49021 w 63420"/>
                  <a:gd name="connsiteY9" fmla="*/ 75 h 84363"/>
                  <a:gd name="connsiteX10" fmla="*/ 12996 w 63420"/>
                  <a:gd name="connsiteY10" fmla="*/ 44318 h 84363"/>
                  <a:gd name="connsiteX11" fmla="*/ 12996 w 63420"/>
                  <a:gd name="connsiteY11" fmla="*/ 12813 h 84363"/>
                  <a:gd name="connsiteX12" fmla="*/ -17 w 63420"/>
                  <a:gd name="connsiteY12" fmla="*/ 12813 h 84363"/>
                  <a:gd name="connsiteX13" fmla="*/ -17 w 63420"/>
                  <a:gd name="connsiteY13" fmla="*/ 71577 h 84363"/>
                  <a:gd name="connsiteX14" fmla="*/ 6599 w 63420"/>
                  <a:gd name="connsiteY14" fmla="*/ 78110 h 84363"/>
                  <a:gd name="connsiteX15" fmla="*/ 12448 w 63420"/>
                  <a:gd name="connsiteY15" fmla="*/ 74453 h 84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3420" h="84363">
                    <a:moveTo>
                      <a:pt x="11626" y="75001"/>
                    </a:moveTo>
                    <a:cubicBezTo>
                      <a:pt x="20749" y="55605"/>
                      <a:pt x="31227" y="36894"/>
                      <a:pt x="42994" y="18978"/>
                    </a:cubicBezTo>
                    <a:cubicBezTo>
                      <a:pt x="42994" y="25278"/>
                      <a:pt x="42994" y="32675"/>
                      <a:pt x="42994" y="40209"/>
                    </a:cubicBezTo>
                    <a:cubicBezTo>
                      <a:pt x="42035" y="68563"/>
                      <a:pt x="41898" y="81302"/>
                      <a:pt x="50391" y="84179"/>
                    </a:cubicBezTo>
                    <a:cubicBezTo>
                      <a:pt x="51336" y="84370"/>
                      <a:pt x="52322" y="84370"/>
                      <a:pt x="53267" y="84179"/>
                    </a:cubicBezTo>
                    <a:cubicBezTo>
                      <a:pt x="57458" y="83713"/>
                      <a:pt x="61198" y="81330"/>
                      <a:pt x="63403" y="77741"/>
                    </a:cubicBezTo>
                    <a:lnTo>
                      <a:pt x="56555" y="72399"/>
                    </a:lnTo>
                    <a:cubicBezTo>
                      <a:pt x="55513" y="61701"/>
                      <a:pt x="55513" y="50907"/>
                      <a:pt x="56555" y="40209"/>
                    </a:cubicBezTo>
                    <a:cubicBezTo>
                      <a:pt x="57102" y="30168"/>
                      <a:pt x="57102" y="20115"/>
                      <a:pt x="56555" y="10074"/>
                    </a:cubicBezTo>
                    <a:cubicBezTo>
                      <a:pt x="55870" y="2403"/>
                      <a:pt x="51486" y="486"/>
                      <a:pt x="49021" y="75"/>
                    </a:cubicBezTo>
                    <a:cubicBezTo>
                      <a:pt x="46555" y="-336"/>
                      <a:pt x="37652" y="-1980"/>
                      <a:pt x="12996" y="44318"/>
                    </a:cubicBezTo>
                    <a:lnTo>
                      <a:pt x="12996" y="12813"/>
                    </a:lnTo>
                    <a:lnTo>
                      <a:pt x="-17" y="12813"/>
                    </a:lnTo>
                    <a:lnTo>
                      <a:pt x="-17" y="71577"/>
                    </a:lnTo>
                    <a:cubicBezTo>
                      <a:pt x="10" y="75207"/>
                      <a:pt x="2969" y="78138"/>
                      <a:pt x="6599" y="78110"/>
                    </a:cubicBezTo>
                    <a:cubicBezTo>
                      <a:pt x="9078" y="78083"/>
                      <a:pt x="11338" y="76672"/>
                      <a:pt x="12448" y="7445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26E2B416-9E5F-4DAE-9374-A46007700D4D}"/>
                  </a:ext>
                </a:extLst>
              </p:cNvPr>
              <p:cNvSpPr/>
              <p:nvPr/>
            </p:nvSpPr>
            <p:spPr>
              <a:xfrm>
                <a:off x="8893769" y="5082083"/>
                <a:ext cx="377919" cy="259311"/>
              </a:xfrm>
              <a:custGeom>
                <a:avLst/>
                <a:gdLst>
                  <a:gd name="connsiteX0" fmla="*/ 104770 w 377919"/>
                  <a:gd name="connsiteY0" fmla="*/ 26820 h 259311"/>
                  <a:gd name="connsiteX1" fmla="*/ 99565 w 377919"/>
                  <a:gd name="connsiteY1" fmla="*/ 31615 h 259311"/>
                  <a:gd name="connsiteX2" fmla="*/ 49705 w 377919"/>
                  <a:gd name="connsiteY2" fmla="*/ 232971 h 259311"/>
                  <a:gd name="connsiteX3" fmla="*/ 11763 w 377919"/>
                  <a:gd name="connsiteY3" fmla="*/ 150100 h 259311"/>
                  <a:gd name="connsiteX4" fmla="*/ -17 w 377919"/>
                  <a:gd name="connsiteY4" fmla="*/ 155442 h 259311"/>
                  <a:gd name="connsiteX5" fmla="*/ 45596 w 377919"/>
                  <a:gd name="connsiteY5" fmla="*/ 255435 h 259311"/>
                  <a:gd name="connsiteX6" fmla="*/ 51486 w 377919"/>
                  <a:gd name="connsiteY6" fmla="*/ 259270 h 259311"/>
                  <a:gd name="connsiteX7" fmla="*/ 52171 w 377919"/>
                  <a:gd name="connsiteY7" fmla="*/ 259270 h 259311"/>
                  <a:gd name="connsiteX8" fmla="*/ 57924 w 377919"/>
                  <a:gd name="connsiteY8" fmla="*/ 254339 h 259311"/>
                  <a:gd name="connsiteX9" fmla="*/ 111208 w 377919"/>
                  <a:gd name="connsiteY9" fmla="*/ 38737 h 259311"/>
                  <a:gd name="connsiteX10" fmla="*/ 377218 w 377919"/>
                  <a:gd name="connsiteY10" fmla="*/ 13396 h 259311"/>
                  <a:gd name="connsiteX11" fmla="*/ 377903 w 377919"/>
                  <a:gd name="connsiteY11" fmla="*/ 384 h 259311"/>
                  <a:gd name="connsiteX12" fmla="*/ 104770 w 377919"/>
                  <a:gd name="connsiteY12" fmla="*/ 26820 h 259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77919" h="259311">
                    <a:moveTo>
                      <a:pt x="104770" y="26820"/>
                    </a:moveTo>
                    <a:cubicBezTo>
                      <a:pt x="102236" y="27231"/>
                      <a:pt x="100181" y="29121"/>
                      <a:pt x="99565" y="31615"/>
                    </a:cubicBezTo>
                    <a:lnTo>
                      <a:pt x="49705" y="232971"/>
                    </a:lnTo>
                    <a:lnTo>
                      <a:pt x="11763" y="150100"/>
                    </a:lnTo>
                    <a:lnTo>
                      <a:pt x="-17" y="155442"/>
                    </a:lnTo>
                    <a:lnTo>
                      <a:pt x="45596" y="255435"/>
                    </a:lnTo>
                    <a:cubicBezTo>
                      <a:pt x="46651" y="257750"/>
                      <a:pt x="48952" y="259243"/>
                      <a:pt x="51486" y="259270"/>
                    </a:cubicBezTo>
                    <a:lnTo>
                      <a:pt x="52171" y="259270"/>
                    </a:lnTo>
                    <a:cubicBezTo>
                      <a:pt x="54924" y="258969"/>
                      <a:pt x="57212" y="257010"/>
                      <a:pt x="57924" y="254339"/>
                    </a:cubicBezTo>
                    <a:lnTo>
                      <a:pt x="111208" y="38737"/>
                    </a:lnTo>
                    <a:cubicBezTo>
                      <a:pt x="138604" y="34217"/>
                      <a:pt x="299278" y="9424"/>
                      <a:pt x="377218" y="13396"/>
                    </a:cubicBezTo>
                    <a:lnTo>
                      <a:pt x="377903" y="384"/>
                    </a:lnTo>
                    <a:cubicBezTo>
                      <a:pt x="291196" y="-3862"/>
                      <a:pt x="112441" y="25040"/>
                      <a:pt x="104770" y="268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EFB19BB-69FD-44F2-93A9-6F4F690FD71F}"/>
                  </a:ext>
                </a:extLst>
              </p:cNvPr>
              <p:cNvSpPr/>
              <p:nvPr/>
            </p:nvSpPr>
            <p:spPr>
              <a:xfrm rot="-5252400">
                <a:off x="9054914" y="4992441"/>
                <a:ext cx="102184" cy="13012"/>
              </a:xfrm>
              <a:custGeom>
                <a:avLst/>
                <a:gdLst>
                  <a:gd name="connsiteX0" fmla="*/ -17 w 102184"/>
                  <a:gd name="connsiteY0" fmla="*/ -41 h 13012"/>
                  <a:gd name="connsiteX1" fmla="*/ 102168 w 102184"/>
                  <a:gd name="connsiteY1" fmla="*/ -41 h 13012"/>
                  <a:gd name="connsiteX2" fmla="*/ 102168 w 102184"/>
                  <a:gd name="connsiteY2" fmla="*/ 12971 h 13012"/>
                  <a:gd name="connsiteX3" fmla="*/ -17 w 102184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184" h="13012">
                    <a:moveTo>
                      <a:pt x="-17" y="-41"/>
                    </a:moveTo>
                    <a:lnTo>
                      <a:pt x="102168" y="-41"/>
                    </a:lnTo>
                    <a:lnTo>
                      <a:pt x="102168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4620BDCF-1E48-4B12-A1AF-1BDB3790B99A}"/>
                  </a:ext>
                </a:extLst>
              </p:cNvPr>
              <p:cNvSpPr/>
              <p:nvPr/>
            </p:nvSpPr>
            <p:spPr>
              <a:xfrm rot="-4675799">
                <a:off x="9093255" y="4998003"/>
                <a:ext cx="93418" cy="13012"/>
              </a:xfrm>
              <a:custGeom>
                <a:avLst/>
                <a:gdLst>
                  <a:gd name="connsiteX0" fmla="*/ -17 w 93418"/>
                  <a:gd name="connsiteY0" fmla="*/ -42 h 13012"/>
                  <a:gd name="connsiteX1" fmla="*/ 93401 w 93418"/>
                  <a:gd name="connsiteY1" fmla="*/ -42 h 13012"/>
                  <a:gd name="connsiteX2" fmla="*/ 93401 w 93418"/>
                  <a:gd name="connsiteY2" fmla="*/ 12971 h 13012"/>
                  <a:gd name="connsiteX3" fmla="*/ -17 w 93418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3012">
                    <a:moveTo>
                      <a:pt x="-17" y="-42"/>
                    </a:moveTo>
                    <a:lnTo>
                      <a:pt x="93401" y="-42"/>
                    </a:lnTo>
                    <a:lnTo>
                      <a:pt x="93401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A382D8E9-9118-43D9-94CB-C6E35BE6C538}"/>
                  </a:ext>
                </a:extLst>
              </p:cNvPr>
              <p:cNvSpPr/>
              <p:nvPr/>
            </p:nvSpPr>
            <p:spPr>
              <a:xfrm rot="-4881001">
                <a:off x="8996653" y="5248630"/>
                <a:ext cx="129717" cy="13012"/>
              </a:xfrm>
              <a:custGeom>
                <a:avLst/>
                <a:gdLst>
                  <a:gd name="connsiteX0" fmla="*/ -17 w 129717"/>
                  <a:gd name="connsiteY0" fmla="*/ -42 h 13012"/>
                  <a:gd name="connsiteX1" fmla="*/ 129700 w 129717"/>
                  <a:gd name="connsiteY1" fmla="*/ -42 h 13012"/>
                  <a:gd name="connsiteX2" fmla="*/ 129700 w 129717"/>
                  <a:gd name="connsiteY2" fmla="*/ 12971 h 13012"/>
                  <a:gd name="connsiteX3" fmla="*/ -17 w 129717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717" h="13012">
                    <a:moveTo>
                      <a:pt x="-17" y="-42"/>
                    </a:moveTo>
                    <a:lnTo>
                      <a:pt x="129700" y="-42"/>
                    </a:lnTo>
                    <a:lnTo>
                      <a:pt x="129700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DF4D4C5-76D1-4533-9F6C-AE13F6FED4CF}"/>
                  </a:ext>
                </a:extLst>
              </p:cNvPr>
              <p:cNvSpPr/>
              <p:nvPr/>
            </p:nvSpPr>
            <p:spPr>
              <a:xfrm>
                <a:off x="9090628" y="5176127"/>
                <a:ext cx="78857" cy="134174"/>
              </a:xfrm>
              <a:custGeom>
                <a:avLst/>
                <a:gdLst>
                  <a:gd name="connsiteX0" fmla="*/ 69407 w 78857"/>
                  <a:gd name="connsiteY0" fmla="*/ 44824 h 134174"/>
                  <a:gd name="connsiteX1" fmla="*/ 40094 w 78857"/>
                  <a:gd name="connsiteY1" fmla="*/ 47975 h 134174"/>
                  <a:gd name="connsiteX2" fmla="*/ 48039 w 78857"/>
                  <a:gd name="connsiteY2" fmla="*/ 20579 h 134174"/>
                  <a:gd name="connsiteX3" fmla="*/ 40094 w 78857"/>
                  <a:gd name="connsiteY3" fmla="*/ 444 h 134174"/>
                  <a:gd name="connsiteX4" fmla="*/ 5987 w 78857"/>
                  <a:gd name="connsiteY4" fmla="*/ 22634 h 134174"/>
                  <a:gd name="connsiteX5" fmla="*/ 16260 w 78857"/>
                  <a:gd name="connsiteY5" fmla="*/ 30715 h 134174"/>
                  <a:gd name="connsiteX6" fmla="*/ 34889 w 78857"/>
                  <a:gd name="connsiteY6" fmla="*/ 13045 h 134174"/>
                  <a:gd name="connsiteX7" fmla="*/ 34889 w 78857"/>
                  <a:gd name="connsiteY7" fmla="*/ 19757 h 134174"/>
                  <a:gd name="connsiteX8" fmla="*/ 6535 w 78857"/>
                  <a:gd name="connsiteY8" fmla="*/ 68521 h 134174"/>
                  <a:gd name="connsiteX9" fmla="*/ 2699 w 78857"/>
                  <a:gd name="connsiteY9" fmla="*/ 71535 h 134174"/>
                  <a:gd name="connsiteX10" fmla="*/ 1193 w 78857"/>
                  <a:gd name="connsiteY10" fmla="*/ 80575 h 134174"/>
                  <a:gd name="connsiteX11" fmla="*/ 10233 w 78857"/>
                  <a:gd name="connsiteY11" fmla="*/ 82082 h 134174"/>
                  <a:gd name="connsiteX12" fmla="*/ 14890 w 78857"/>
                  <a:gd name="connsiteY12" fmla="*/ 78657 h 134174"/>
                  <a:gd name="connsiteX13" fmla="*/ 63243 w 78857"/>
                  <a:gd name="connsiteY13" fmla="*/ 57015 h 134174"/>
                  <a:gd name="connsiteX14" fmla="*/ 65435 w 78857"/>
                  <a:gd name="connsiteY14" fmla="*/ 65371 h 134174"/>
                  <a:gd name="connsiteX15" fmla="*/ 29273 w 78857"/>
                  <a:gd name="connsiteY15" fmla="*/ 120983 h 134174"/>
                  <a:gd name="connsiteX16" fmla="*/ 21739 w 78857"/>
                  <a:gd name="connsiteY16" fmla="*/ 112080 h 134174"/>
                  <a:gd name="connsiteX17" fmla="*/ 9000 w 78857"/>
                  <a:gd name="connsiteY17" fmla="*/ 115093 h 134174"/>
                  <a:gd name="connsiteX18" fmla="*/ 28725 w 78857"/>
                  <a:gd name="connsiteY18" fmla="*/ 134133 h 134174"/>
                  <a:gd name="connsiteX19" fmla="*/ 30506 w 78857"/>
                  <a:gd name="connsiteY19" fmla="*/ 134133 h 134174"/>
                  <a:gd name="connsiteX20" fmla="*/ 78448 w 78857"/>
                  <a:gd name="connsiteY20" fmla="*/ 65644 h 134174"/>
                  <a:gd name="connsiteX21" fmla="*/ 69407 w 78857"/>
                  <a:gd name="connsiteY21" fmla="*/ 44824 h 134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8857" h="134174">
                    <a:moveTo>
                      <a:pt x="69407" y="44824"/>
                    </a:moveTo>
                    <a:cubicBezTo>
                      <a:pt x="59627" y="41701"/>
                      <a:pt x="48984" y="42838"/>
                      <a:pt x="40094" y="47975"/>
                    </a:cubicBezTo>
                    <a:cubicBezTo>
                      <a:pt x="44642" y="39495"/>
                      <a:pt x="47340" y="30167"/>
                      <a:pt x="48039" y="20579"/>
                    </a:cubicBezTo>
                    <a:cubicBezTo>
                      <a:pt x="48039" y="16470"/>
                      <a:pt x="49135" y="3868"/>
                      <a:pt x="40094" y="444"/>
                    </a:cubicBezTo>
                    <a:cubicBezTo>
                      <a:pt x="31054" y="-2981"/>
                      <a:pt x="14069" y="12498"/>
                      <a:pt x="5987" y="22634"/>
                    </a:cubicBezTo>
                    <a:lnTo>
                      <a:pt x="16260" y="30715"/>
                    </a:lnTo>
                    <a:cubicBezTo>
                      <a:pt x="21397" y="23798"/>
                      <a:pt x="27698" y="17812"/>
                      <a:pt x="34889" y="13045"/>
                    </a:cubicBezTo>
                    <a:cubicBezTo>
                      <a:pt x="35204" y="15278"/>
                      <a:pt x="35204" y="17524"/>
                      <a:pt x="34889" y="19757"/>
                    </a:cubicBezTo>
                    <a:cubicBezTo>
                      <a:pt x="32382" y="39167"/>
                      <a:pt x="22164" y="56741"/>
                      <a:pt x="6535" y="68521"/>
                    </a:cubicBezTo>
                    <a:lnTo>
                      <a:pt x="2699" y="71535"/>
                    </a:lnTo>
                    <a:cubicBezTo>
                      <a:pt x="-218" y="73616"/>
                      <a:pt x="-889" y="77657"/>
                      <a:pt x="1193" y="80575"/>
                    </a:cubicBezTo>
                    <a:cubicBezTo>
                      <a:pt x="3275" y="83493"/>
                      <a:pt x="7316" y="84164"/>
                      <a:pt x="10233" y="82082"/>
                    </a:cubicBezTo>
                    <a:cubicBezTo>
                      <a:pt x="10233" y="82082"/>
                      <a:pt x="12288" y="80712"/>
                      <a:pt x="14890" y="78657"/>
                    </a:cubicBezTo>
                    <a:cubicBezTo>
                      <a:pt x="33656" y="64960"/>
                      <a:pt x="55983" y="53316"/>
                      <a:pt x="63243" y="57015"/>
                    </a:cubicBezTo>
                    <a:cubicBezTo>
                      <a:pt x="65435" y="58111"/>
                      <a:pt x="65572" y="62768"/>
                      <a:pt x="65435" y="65371"/>
                    </a:cubicBezTo>
                    <a:cubicBezTo>
                      <a:pt x="63928" y="92766"/>
                      <a:pt x="41875" y="120161"/>
                      <a:pt x="29273" y="120983"/>
                    </a:cubicBezTo>
                    <a:cubicBezTo>
                      <a:pt x="27903" y="120983"/>
                      <a:pt x="23931" y="120983"/>
                      <a:pt x="21739" y="112080"/>
                    </a:cubicBezTo>
                    <a:lnTo>
                      <a:pt x="9000" y="115093"/>
                    </a:lnTo>
                    <a:cubicBezTo>
                      <a:pt x="12973" y="131667"/>
                      <a:pt x="22698" y="134133"/>
                      <a:pt x="28725" y="134133"/>
                    </a:cubicBezTo>
                    <a:lnTo>
                      <a:pt x="30506" y="134133"/>
                    </a:lnTo>
                    <a:cubicBezTo>
                      <a:pt x="52148" y="132215"/>
                      <a:pt x="76804" y="97286"/>
                      <a:pt x="78448" y="65644"/>
                    </a:cubicBezTo>
                    <a:cubicBezTo>
                      <a:pt x="80092" y="57494"/>
                      <a:pt x="76475" y="49194"/>
                      <a:pt x="69407" y="448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CEEDC2A5-E5CE-4B04-AC19-C1D9E4949163}"/>
                  </a:ext>
                </a:extLst>
              </p:cNvPr>
              <p:cNvSpPr/>
              <p:nvPr/>
            </p:nvSpPr>
            <p:spPr>
              <a:xfrm>
                <a:off x="9167019" y="5133669"/>
                <a:ext cx="67411" cy="65682"/>
              </a:xfrm>
              <a:custGeom>
                <a:avLst/>
                <a:gdLst>
                  <a:gd name="connsiteX0" fmla="*/ 58217 w 67411"/>
                  <a:gd name="connsiteY0" fmla="*/ 50983 h 65682"/>
                  <a:gd name="connsiteX1" fmla="*/ 59039 w 67411"/>
                  <a:gd name="connsiteY1" fmla="*/ 38381 h 65682"/>
                  <a:gd name="connsiteX2" fmla="*/ 58217 w 67411"/>
                  <a:gd name="connsiteY2" fmla="*/ 7561 h 65682"/>
                  <a:gd name="connsiteX3" fmla="*/ 49314 w 67411"/>
                  <a:gd name="connsiteY3" fmla="*/ 27 h 65682"/>
                  <a:gd name="connsiteX4" fmla="*/ 20138 w 67411"/>
                  <a:gd name="connsiteY4" fmla="*/ 19341 h 65682"/>
                  <a:gd name="connsiteX5" fmla="*/ 23699 w 67411"/>
                  <a:gd name="connsiteY5" fmla="*/ 4958 h 65682"/>
                  <a:gd name="connsiteX6" fmla="*/ 11097 w 67411"/>
                  <a:gd name="connsiteY6" fmla="*/ 1808 h 65682"/>
                  <a:gd name="connsiteX7" fmla="*/ 139 w 67411"/>
                  <a:gd name="connsiteY7" fmla="*/ 45230 h 65682"/>
                  <a:gd name="connsiteX8" fmla="*/ 3700 w 67411"/>
                  <a:gd name="connsiteY8" fmla="*/ 52764 h 65682"/>
                  <a:gd name="connsiteX9" fmla="*/ 11782 w 67411"/>
                  <a:gd name="connsiteY9" fmla="*/ 50572 h 65682"/>
                  <a:gd name="connsiteX10" fmla="*/ 46437 w 67411"/>
                  <a:gd name="connsiteY10" fmla="*/ 13314 h 65682"/>
                  <a:gd name="connsiteX11" fmla="*/ 46437 w 67411"/>
                  <a:gd name="connsiteY11" fmla="*/ 37148 h 65682"/>
                  <a:gd name="connsiteX12" fmla="*/ 51231 w 67411"/>
                  <a:gd name="connsiteY12" fmla="*/ 64543 h 65682"/>
                  <a:gd name="connsiteX13" fmla="*/ 55752 w 67411"/>
                  <a:gd name="connsiteY13" fmla="*/ 65640 h 65682"/>
                  <a:gd name="connsiteX14" fmla="*/ 67395 w 67411"/>
                  <a:gd name="connsiteY14" fmla="*/ 60297 h 65682"/>
                  <a:gd name="connsiteX15" fmla="*/ 59176 w 67411"/>
                  <a:gd name="connsiteY15" fmla="*/ 50161 h 65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411" h="65682">
                    <a:moveTo>
                      <a:pt x="58217" y="50983"/>
                    </a:moveTo>
                    <a:cubicBezTo>
                      <a:pt x="58217" y="47421"/>
                      <a:pt x="58217" y="42216"/>
                      <a:pt x="59039" y="38381"/>
                    </a:cubicBezTo>
                    <a:cubicBezTo>
                      <a:pt x="60943" y="28162"/>
                      <a:pt x="60655" y="17656"/>
                      <a:pt x="58217" y="7561"/>
                    </a:cubicBezTo>
                    <a:cubicBezTo>
                      <a:pt x="56943" y="3548"/>
                      <a:pt x="53478" y="616"/>
                      <a:pt x="49314" y="27"/>
                    </a:cubicBezTo>
                    <a:cubicBezTo>
                      <a:pt x="41369" y="-932"/>
                      <a:pt x="30274" y="8246"/>
                      <a:pt x="20138" y="19341"/>
                    </a:cubicBezTo>
                    <a:lnTo>
                      <a:pt x="23699" y="4958"/>
                    </a:lnTo>
                    <a:lnTo>
                      <a:pt x="11097" y="1808"/>
                    </a:lnTo>
                    <a:lnTo>
                      <a:pt x="139" y="45230"/>
                    </a:lnTo>
                    <a:cubicBezTo>
                      <a:pt x="-519" y="48257"/>
                      <a:pt x="947" y="51353"/>
                      <a:pt x="3700" y="52764"/>
                    </a:cubicBezTo>
                    <a:cubicBezTo>
                      <a:pt x="6563" y="54120"/>
                      <a:pt x="10001" y="53188"/>
                      <a:pt x="11782" y="50572"/>
                    </a:cubicBezTo>
                    <a:cubicBezTo>
                      <a:pt x="21192" y="36312"/>
                      <a:pt x="32904" y="23725"/>
                      <a:pt x="46437" y="13314"/>
                    </a:cubicBezTo>
                    <a:cubicBezTo>
                      <a:pt x="47519" y="21218"/>
                      <a:pt x="47519" y="29245"/>
                      <a:pt x="46437" y="37148"/>
                    </a:cubicBezTo>
                    <a:cubicBezTo>
                      <a:pt x="45067" y="50846"/>
                      <a:pt x="43972" y="60845"/>
                      <a:pt x="51231" y="64543"/>
                    </a:cubicBezTo>
                    <a:cubicBezTo>
                      <a:pt x="52615" y="65297"/>
                      <a:pt x="54176" y="65667"/>
                      <a:pt x="55752" y="65640"/>
                    </a:cubicBezTo>
                    <a:cubicBezTo>
                      <a:pt x="60108" y="65146"/>
                      <a:pt x="64176" y="63270"/>
                      <a:pt x="67395" y="60297"/>
                    </a:cubicBezTo>
                    <a:lnTo>
                      <a:pt x="59176" y="5016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9C57671-A613-4271-A5CE-5D38241C8A7B}"/>
                  </a:ext>
                </a:extLst>
              </p:cNvPr>
              <p:cNvSpPr/>
              <p:nvPr/>
            </p:nvSpPr>
            <p:spPr>
              <a:xfrm>
                <a:off x="8289289" y="5319890"/>
                <a:ext cx="15752" cy="14849"/>
              </a:xfrm>
              <a:custGeom>
                <a:avLst/>
                <a:gdLst>
                  <a:gd name="connsiteX0" fmla="*/ 7928 w 15752"/>
                  <a:gd name="connsiteY0" fmla="*/ -42 h 14849"/>
                  <a:gd name="connsiteX1" fmla="*/ -17 w 15752"/>
                  <a:gd name="connsiteY1" fmla="*/ 7903 h 14849"/>
                  <a:gd name="connsiteX2" fmla="*/ 8900 w 15752"/>
                  <a:gd name="connsiteY2" fmla="*/ 14738 h 14849"/>
                  <a:gd name="connsiteX3" fmla="*/ 15735 w 15752"/>
                  <a:gd name="connsiteY3" fmla="*/ 7903 h 14849"/>
                  <a:gd name="connsiteX4" fmla="*/ 7928 w 15752"/>
                  <a:gd name="connsiteY4" fmla="*/ -42 h 14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52" h="14849">
                    <a:moveTo>
                      <a:pt x="7928" y="-42"/>
                    </a:moveTo>
                    <a:cubicBezTo>
                      <a:pt x="3544" y="-42"/>
                      <a:pt x="-17" y="3520"/>
                      <a:pt x="-17" y="7903"/>
                    </a:cubicBezTo>
                    <a:cubicBezTo>
                      <a:pt x="558" y="12259"/>
                      <a:pt x="4544" y="15314"/>
                      <a:pt x="8900" y="14738"/>
                    </a:cubicBezTo>
                    <a:cubicBezTo>
                      <a:pt x="12461" y="14273"/>
                      <a:pt x="15270" y="11464"/>
                      <a:pt x="15735" y="7903"/>
                    </a:cubicBezTo>
                    <a:cubicBezTo>
                      <a:pt x="15735" y="3575"/>
                      <a:pt x="12256" y="27"/>
                      <a:pt x="7928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A4A0F7D-043A-4913-819E-ADCFEB951E01}"/>
                  </a:ext>
                </a:extLst>
              </p:cNvPr>
              <p:cNvSpPr/>
              <p:nvPr/>
            </p:nvSpPr>
            <p:spPr>
              <a:xfrm>
                <a:off x="6895685" y="2220340"/>
                <a:ext cx="114231" cy="341380"/>
              </a:xfrm>
              <a:custGeom>
                <a:avLst/>
                <a:gdLst>
                  <a:gd name="connsiteX0" fmla="*/ 105592 w 114231"/>
                  <a:gd name="connsiteY0" fmla="*/ -9 h 341380"/>
                  <a:gd name="connsiteX1" fmla="*/ 64498 w 114231"/>
                  <a:gd name="connsiteY1" fmla="*/ 13689 h 341380"/>
                  <a:gd name="connsiteX2" fmla="*/ 63540 w 114231"/>
                  <a:gd name="connsiteY2" fmla="*/ 41084 h 341380"/>
                  <a:gd name="connsiteX3" fmla="*/ 63540 w 114231"/>
                  <a:gd name="connsiteY3" fmla="*/ 118476 h 341380"/>
                  <a:gd name="connsiteX4" fmla="*/ 3407 w 114231"/>
                  <a:gd name="connsiteY4" fmla="*/ 155734 h 341380"/>
                  <a:gd name="connsiteX5" fmla="*/ 1021 w 114231"/>
                  <a:gd name="connsiteY5" fmla="*/ 165521 h 341380"/>
                  <a:gd name="connsiteX6" fmla="*/ 4229 w 114231"/>
                  <a:gd name="connsiteY6" fmla="*/ 168336 h 341380"/>
                  <a:gd name="connsiteX7" fmla="*/ 55184 w 114231"/>
                  <a:gd name="connsiteY7" fmla="*/ 229427 h 341380"/>
                  <a:gd name="connsiteX8" fmla="*/ 32994 w 114231"/>
                  <a:gd name="connsiteY8" fmla="*/ 327914 h 341380"/>
                  <a:gd name="connsiteX9" fmla="*/ 32994 w 114231"/>
                  <a:gd name="connsiteY9" fmla="*/ 334900 h 341380"/>
                  <a:gd name="connsiteX10" fmla="*/ 38884 w 114231"/>
                  <a:gd name="connsiteY10" fmla="*/ 338461 h 341380"/>
                  <a:gd name="connsiteX11" fmla="*/ 96277 w 114231"/>
                  <a:gd name="connsiteY11" fmla="*/ 341338 h 341380"/>
                  <a:gd name="connsiteX12" fmla="*/ 96277 w 114231"/>
                  <a:gd name="connsiteY12" fmla="*/ 341338 h 341380"/>
                  <a:gd name="connsiteX13" fmla="*/ 103400 w 114231"/>
                  <a:gd name="connsiteY13" fmla="*/ 334626 h 341380"/>
                  <a:gd name="connsiteX14" fmla="*/ 96711 w 114231"/>
                  <a:gd name="connsiteY14" fmla="*/ 327092 h 341380"/>
                  <a:gd name="connsiteX15" fmla="*/ 96688 w 114231"/>
                  <a:gd name="connsiteY15" fmla="*/ 327092 h 341380"/>
                  <a:gd name="connsiteX16" fmla="*/ 50390 w 114231"/>
                  <a:gd name="connsiteY16" fmla="*/ 325311 h 341380"/>
                  <a:gd name="connsiteX17" fmla="*/ 69156 w 114231"/>
                  <a:gd name="connsiteY17" fmla="*/ 227236 h 341380"/>
                  <a:gd name="connsiteX18" fmla="*/ 21762 w 114231"/>
                  <a:gd name="connsiteY18" fmla="*/ 162309 h 341380"/>
                  <a:gd name="connsiteX19" fmla="*/ 71621 w 114231"/>
                  <a:gd name="connsiteY19" fmla="*/ 131352 h 341380"/>
                  <a:gd name="connsiteX20" fmla="*/ 77374 w 114231"/>
                  <a:gd name="connsiteY20" fmla="*/ 36427 h 341380"/>
                  <a:gd name="connsiteX21" fmla="*/ 77374 w 114231"/>
                  <a:gd name="connsiteY21" fmla="*/ 22729 h 341380"/>
                  <a:gd name="connsiteX22" fmla="*/ 104770 w 114231"/>
                  <a:gd name="connsiteY22" fmla="*/ 14921 h 341380"/>
                  <a:gd name="connsiteX23" fmla="*/ 113824 w 114231"/>
                  <a:gd name="connsiteY23" fmla="*/ 10508 h 341380"/>
                  <a:gd name="connsiteX24" fmla="*/ 109411 w 114231"/>
                  <a:gd name="connsiteY24" fmla="*/ 1452 h 341380"/>
                  <a:gd name="connsiteX25" fmla="*/ 105592 w 114231"/>
                  <a:gd name="connsiteY25" fmla="*/ 1224 h 341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231" h="341380">
                    <a:moveTo>
                      <a:pt x="105592" y="-9"/>
                    </a:moveTo>
                    <a:cubicBezTo>
                      <a:pt x="102578" y="-9"/>
                      <a:pt x="75868" y="-1379"/>
                      <a:pt x="64498" y="13689"/>
                    </a:cubicBezTo>
                    <a:cubicBezTo>
                      <a:pt x="59304" y="21992"/>
                      <a:pt x="58939" y="32438"/>
                      <a:pt x="63540" y="41084"/>
                    </a:cubicBezTo>
                    <a:cubicBezTo>
                      <a:pt x="69567" y="54782"/>
                      <a:pt x="87237" y="103545"/>
                      <a:pt x="63540" y="118476"/>
                    </a:cubicBezTo>
                    <a:lnTo>
                      <a:pt x="3407" y="155734"/>
                    </a:lnTo>
                    <a:cubicBezTo>
                      <a:pt x="45" y="157778"/>
                      <a:pt x="-1023" y="162159"/>
                      <a:pt x="1021" y="165521"/>
                    </a:cubicBezTo>
                    <a:cubicBezTo>
                      <a:pt x="1777" y="166765"/>
                      <a:pt x="2896" y="167747"/>
                      <a:pt x="4229" y="168336"/>
                    </a:cubicBezTo>
                    <a:cubicBezTo>
                      <a:pt x="29517" y="180025"/>
                      <a:pt x="48221" y="202451"/>
                      <a:pt x="55184" y="229427"/>
                    </a:cubicBezTo>
                    <a:cubicBezTo>
                      <a:pt x="63129" y="272164"/>
                      <a:pt x="33268" y="327366"/>
                      <a:pt x="32994" y="327914"/>
                    </a:cubicBezTo>
                    <a:cubicBezTo>
                      <a:pt x="31773" y="330078"/>
                      <a:pt x="31773" y="332736"/>
                      <a:pt x="32994" y="334900"/>
                    </a:cubicBezTo>
                    <a:cubicBezTo>
                      <a:pt x="34251" y="336982"/>
                      <a:pt x="36454" y="338310"/>
                      <a:pt x="38884" y="338461"/>
                    </a:cubicBezTo>
                    <a:lnTo>
                      <a:pt x="96277" y="341338"/>
                    </a:lnTo>
                    <a:lnTo>
                      <a:pt x="96277" y="341338"/>
                    </a:lnTo>
                    <a:cubicBezTo>
                      <a:pt x="100084" y="341420"/>
                      <a:pt x="103252" y="338434"/>
                      <a:pt x="103400" y="334626"/>
                    </a:cubicBezTo>
                    <a:cubicBezTo>
                      <a:pt x="103633" y="330695"/>
                      <a:pt x="100638" y="327325"/>
                      <a:pt x="96711" y="327092"/>
                    </a:cubicBezTo>
                    <a:cubicBezTo>
                      <a:pt x="96704" y="327092"/>
                      <a:pt x="96696" y="327092"/>
                      <a:pt x="96688" y="327092"/>
                    </a:cubicBezTo>
                    <a:lnTo>
                      <a:pt x="50390" y="325311"/>
                    </a:lnTo>
                    <a:cubicBezTo>
                      <a:pt x="59293" y="306409"/>
                      <a:pt x="76004" y="263946"/>
                      <a:pt x="69156" y="227236"/>
                    </a:cubicBezTo>
                    <a:cubicBezTo>
                      <a:pt x="63027" y="199965"/>
                      <a:pt x="45867" y="176457"/>
                      <a:pt x="21762" y="162309"/>
                    </a:cubicBezTo>
                    <a:lnTo>
                      <a:pt x="71621" y="131352"/>
                    </a:lnTo>
                    <a:cubicBezTo>
                      <a:pt x="94496" y="117654"/>
                      <a:pt x="96551" y="82451"/>
                      <a:pt x="77374" y="36427"/>
                    </a:cubicBezTo>
                    <a:cubicBezTo>
                      <a:pt x="75085" y="32148"/>
                      <a:pt x="75085" y="27008"/>
                      <a:pt x="77374" y="22729"/>
                    </a:cubicBezTo>
                    <a:cubicBezTo>
                      <a:pt x="82579" y="15469"/>
                      <a:pt x="99839" y="14647"/>
                      <a:pt x="104770" y="14921"/>
                    </a:cubicBezTo>
                    <a:cubicBezTo>
                      <a:pt x="108489" y="16202"/>
                      <a:pt x="112543" y="14227"/>
                      <a:pt x="113824" y="10508"/>
                    </a:cubicBezTo>
                    <a:cubicBezTo>
                      <a:pt x="115106" y="6788"/>
                      <a:pt x="113129" y="2735"/>
                      <a:pt x="109411" y="1452"/>
                    </a:cubicBezTo>
                    <a:cubicBezTo>
                      <a:pt x="108182" y="1029"/>
                      <a:pt x="106861" y="951"/>
                      <a:pt x="105592" y="12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A988C1E4-0B2F-4605-9EBE-A1B27FD3ADCF}"/>
                  </a:ext>
                </a:extLst>
              </p:cNvPr>
              <p:cNvSpPr/>
              <p:nvPr/>
            </p:nvSpPr>
            <p:spPr>
              <a:xfrm>
                <a:off x="7243388" y="2235091"/>
                <a:ext cx="82934" cy="319969"/>
              </a:xfrm>
              <a:custGeom>
                <a:avLst/>
                <a:gdLst>
                  <a:gd name="connsiteX0" fmla="*/ 74169 w 82934"/>
                  <a:gd name="connsiteY0" fmla="*/ 132491 h 319969"/>
                  <a:gd name="connsiteX1" fmla="*/ 68416 w 82934"/>
                  <a:gd name="connsiteY1" fmla="*/ 132491 h 319969"/>
                  <a:gd name="connsiteX2" fmla="*/ 26501 w 82934"/>
                  <a:gd name="connsiteY2" fmla="*/ 122354 h 319969"/>
                  <a:gd name="connsiteX3" fmla="*/ 48554 w 82934"/>
                  <a:gd name="connsiteY3" fmla="*/ 76193 h 319969"/>
                  <a:gd name="connsiteX4" fmla="*/ 77730 w 82934"/>
                  <a:gd name="connsiteY4" fmla="*/ 21402 h 319969"/>
                  <a:gd name="connsiteX5" fmla="*/ 68416 w 82934"/>
                  <a:gd name="connsiteY5" fmla="*/ 3458 h 319969"/>
                  <a:gd name="connsiteX6" fmla="*/ 3899 w 82934"/>
                  <a:gd name="connsiteY6" fmla="*/ 14690 h 319969"/>
                  <a:gd name="connsiteX7" fmla="*/ 696 w 82934"/>
                  <a:gd name="connsiteY7" fmla="*/ 24036 h 319969"/>
                  <a:gd name="connsiteX8" fmla="*/ 749 w 82934"/>
                  <a:gd name="connsiteY8" fmla="*/ 24142 h 319969"/>
                  <a:gd name="connsiteX9" fmla="*/ 10200 w 82934"/>
                  <a:gd name="connsiteY9" fmla="*/ 27429 h 319969"/>
                  <a:gd name="connsiteX10" fmla="*/ 60882 w 82934"/>
                  <a:gd name="connsiteY10" fmla="*/ 15512 h 319969"/>
                  <a:gd name="connsiteX11" fmla="*/ 63074 w 82934"/>
                  <a:gd name="connsiteY11" fmla="*/ 20991 h 319969"/>
                  <a:gd name="connsiteX12" fmla="*/ 36911 w 82934"/>
                  <a:gd name="connsiteY12" fmla="*/ 67152 h 319969"/>
                  <a:gd name="connsiteX13" fmla="*/ 16912 w 82934"/>
                  <a:gd name="connsiteY13" fmla="*/ 132491 h 319969"/>
                  <a:gd name="connsiteX14" fmla="*/ 64169 w 82934"/>
                  <a:gd name="connsiteY14" fmla="*/ 147147 h 319969"/>
                  <a:gd name="connsiteX15" fmla="*/ 52115 w 82934"/>
                  <a:gd name="connsiteY15" fmla="*/ 293439 h 319969"/>
                  <a:gd name="connsiteX16" fmla="*/ 13762 w 82934"/>
                  <a:gd name="connsiteY16" fmla="*/ 304808 h 319969"/>
                  <a:gd name="connsiteX17" fmla="*/ 3968 w 82934"/>
                  <a:gd name="connsiteY17" fmla="*/ 307164 h 319969"/>
                  <a:gd name="connsiteX18" fmla="*/ 3899 w 82934"/>
                  <a:gd name="connsiteY18" fmla="*/ 307273 h 319969"/>
                  <a:gd name="connsiteX19" fmla="*/ 6365 w 82934"/>
                  <a:gd name="connsiteY19" fmla="*/ 316999 h 319969"/>
                  <a:gd name="connsiteX20" fmla="*/ 20063 w 82934"/>
                  <a:gd name="connsiteY20" fmla="*/ 319875 h 319969"/>
                  <a:gd name="connsiteX21" fmla="*/ 60334 w 82934"/>
                  <a:gd name="connsiteY21" fmla="*/ 305356 h 319969"/>
                  <a:gd name="connsiteX22" fmla="*/ 77867 w 82934"/>
                  <a:gd name="connsiteY22" fmla="*/ 137833 h 319969"/>
                  <a:gd name="connsiteX23" fmla="*/ 74169 w 82934"/>
                  <a:gd name="connsiteY23" fmla="*/ 132491 h 319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2934" h="319969">
                    <a:moveTo>
                      <a:pt x="74169" y="132491"/>
                    </a:moveTo>
                    <a:cubicBezTo>
                      <a:pt x="72333" y="131699"/>
                      <a:pt x="70251" y="131699"/>
                      <a:pt x="68416" y="132491"/>
                    </a:cubicBezTo>
                    <a:cubicBezTo>
                      <a:pt x="53628" y="136322"/>
                      <a:pt x="37904" y="132519"/>
                      <a:pt x="26501" y="122354"/>
                    </a:cubicBezTo>
                    <a:cubicBezTo>
                      <a:pt x="18693" y="115505"/>
                      <a:pt x="35267" y="93726"/>
                      <a:pt x="48554" y="76193"/>
                    </a:cubicBezTo>
                    <a:cubicBezTo>
                      <a:pt x="63621" y="56468"/>
                      <a:pt x="77730" y="37976"/>
                      <a:pt x="77730" y="21402"/>
                    </a:cubicBezTo>
                    <a:cubicBezTo>
                      <a:pt x="78253" y="14144"/>
                      <a:pt x="74654" y="7207"/>
                      <a:pt x="68416" y="3458"/>
                    </a:cubicBezTo>
                    <a:cubicBezTo>
                      <a:pt x="50472" y="-7637"/>
                      <a:pt x="11570" y="10855"/>
                      <a:pt x="3899" y="14690"/>
                    </a:cubicBezTo>
                    <a:cubicBezTo>
                      <a:pt x="434" y="16386"/>
                      <a:pt x="-1000" y="20571"/>
                      <a:pt x="696" y="24036"/>
                    </a:cubicBezTo>
                    <a:cubicBezTo>
                      <a:pt x="713" y="24072"/>
                      <a:pt x="731" y="24106"/>
                      <a:pt x="749" y="24142"/>
                    </a:cubicBezTo>
                    <a:cubicBezTo>
                      <a:pt x="2469" y="27639"/>
                      <a:pt x="6682" y="29103"/>
                      <a:pt x="10200" y="27429"/>
                    </a:cubicBezTo>
                    <a:cubicBezTo>
                      <a:pt x="25816" y="19621"/>
                      <a:pt x="52663" y="10444"/>
                      <a:pt x="60882" y="15512"/>
                    </a:cubicBezTo>
                    <a:cubicBezTo>
                      <a:pt x="61567" y="15512"/>
                      <a:pt x="63074" y="16882"/>
                      <a:pt x="63074" y="20991"/>
                    </a:cubicBezTo>
                    <a:cubicBezTo>
                      <a:pt x="63074" y="32634"/>
                      <a:pt x="49376" y="50852"/>
                      <a:pt x="36911" y="67152"/>
                    </a:cubicBezTo>
                    <a:cubicBezTo>
                      <a:pt x="18282" y="91397"/>
                      <a:pt x="-895" y="117012"/>
                      <a:pt x="16912" y="132491"/>
                    </a:cubicBezTo>
                    <a:cubicBezTo>
                      <a:pt x="29759" y="144060"/>
                      <a:pt x="47031" y="149417"/>
                      <a:pt x="64169" y="147147"/>
                    </a:cubicBezTo>
                    <a:cubicBezTo>
                      <a:pt x="69922" y="200294"/>
                      <a:pt x="71429" y="281111"/>
                      <a:pt x="52115" y="293439"/>
                    </a:cubicBezTo>
                    <a:cubicBezTo>
                      <a:pt x="25816" y="310150"/>
                      <a:pt x="13762" y="304808"/>
                      <a:pt x="13762" y="304808"/>
                    </a:cubicBezTo>
                    <a:cubicBezTo>
                      <a:pt x="10407" y="302753"/>
                      <a:pt x="6023" y="303808"/>
                      <a:pt x="3968" y="307164"/>
                    </a:cubicBezTo>
                    <a:cubicBezTo>
                      <a:pt x="3945" y="307191"/>
                      <a:pt x="3921" y="307232"/>
                      <a:pt x="3899" y="307273"/>
                    </a:cubicBezTo>
                    <a:cubicBezTo>
                      <a:pt x="1989" y="310657"/>
                      <a:pt x="3075" y="314944"/>
                      <a:pt x="6365" y="316999"/>
                    </a:cubicBezTo>
                    <a:cubicBezTo>
                      <a:pt x="10585" y="319190"/>
                      <a:pt x="15321" y="320177"/>
                      <a:pt x="20063" y="319875"/>
                    </a:cubicBezTo>
                    <a:cubicBezTo>
                      <a:pt x="34585" y="318916"/>
                      <a:pt x="48543" y="313889"/>
                      <a:pt x="60334" y="305356"/>
                    </a:cubicBezTo>
                    <a:cubicBezTo>
                      <a:pt x="94030" y="283987"/>
                      <a:pt x="80881" y="162078"/>
                      <a:pt x="77867" y="137833"/>
                    </a:cubicBezTo>
                    <a:cubicBezTo>
                      <a:pt x="77611" y="135544"/>
                      <a:pt x="76222" y="133536"/>
                      <a:pt x="74169" y="13249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27138FE-D85B-47BA-8421-4410FD6D3ADA}"/>
                  </a:ext>
                </a:extLst>
              </p:cNvPr>
              <p:cNvSpPr/>
              <p:nvPr/>
            </p:nvSpPr>
            <p:spPr>
              <a:xfrm>
                <a:off x="7019353" y="2334767"/>
                <a:ext cx="128613" cy="139972"/>
              </a:xfrm>
              <a:custGeom>
                <a:avLst/>
                <a:gdLst>
                  <a:gd name="connsiteX0" fmla="*/ 116435 w 128613"/>
                  <a:gd name="connsiteY0" fmla="*/ 118014 h 139972"/>
                  <a:gd name="connsiteX1" fmla="*/ 103833 w 128613"/>
                  <a:gd name="connsiteY1" fmla="*/ 126233 h 139972"/>
                  <a:gd name="connsiteX2" fmla="*/ 96437 w 128613"/>
                  <a:gd name="connsiteY2" fmla="*/ 121028 h 139972"/>
                  <a:gd name="connsiteX3" fmla="*/ 76301 w 128613"/>
                  <a:gd name="connsiteY3" fmla="*/ 79935 h 139972"/>
                  <a:gd name="connsiteX4" fmla="*/ 108628 w 128613"/>
                  <a:gd name="connsiteY4" fmla="*/ 10076 h 139972"/>
                  <a:gd name="connsiteX5" fmla="*/ 104518 w 128613"/>
                  <a:gd name="connsiteY5" fmla="*/ 488 h 139972"/>
                  <a:gd name="connsiteX6" fmla="*/ 94930 w 128613"/>
                  <a:gd name="connsiteY6" fmla="*/ 4597 h 139972"/>
                  <a:gd name="connsiteX7" fmla="*/ 68493 w 128613"/>
                  <a:gd name="connsiteY7" fmla="*/ 62402 h 139972"/>
                  <a:gd name="connsiteX8" fmla="*/ 50823 w 128613"/>
                  <a:gd name="connsiteY8" fmla="*/ 16378 h 139972"/>
                  <a:gd name="connsiteX9" fmla="*/ 41577 w 128613"/>
                  <a:gd name="connsiteY9" fmla="*/ 11926 h 139972"/>
                  <a:gd name="connsiteX10" fmla="*/ 37126 w 128613"/>
                  <a:gd name="connsiteY10" fmla="*/ 21172 h 139972"/>
                  <a:gd name="connsiteX11" fmla="*/ 59727 w 128613"/>
                  <a:gd name="connsiteY11" fmla="*/ 79113 h 139972"/>
                  <a:gd name="connsiteX12" fmla="*/ 32331 w 128613"/>
                  <a:gd name="connsiteY12" fmla="*/ 121713 h 139972"/>
                  <a:gd name="connsiteX13" fmla="*/ 25072 w 128613"/>
                  <a:gd name="connsiteY13" fmla="*/ 122809 h 139972"/>
                  <a:gd name="connsiteX14" fmla="*/ 13976 w 128613"/>
                  <a:gd name="connsiteY14" fmla="*/ 105824 h 139972"/>
                  <a:gd name="connsiteX15" fmla="*/ 5210 w 128613"/>
                  <a:gd name="connsiteY15" fmla="*/ 100892 h 139972"/>
                  <a:gd name="connsiteX16" fmla="*/ 210 w 128613"/>
                  <a:gd name="connsiteY16" fmla="*/ 109412 h 139972"/>
                  <a:gd name="connsiteX17" fmla="*/ 279 w 128613"/>
                  <a:gd name="connsiteY17" fmla="*/ 109659 h 139972"/>
                  <a:gd name="connsiteX18" fmla="*/ 19592 w 128613"/>
                  <a:gd name="connsiteY18" fmla="*/ 135958 h 139972"/>
                  <a:gd name="connsiteX19" fmla="*/ 27263 w 128613"/>
                  <a:gd name="connsiteY19" fmla="*/ 137465 h 139972"/>
                  <a:gd name="connsiteX20" fmla="*/ 39317 w 128613"/>
                  <a:gd name="connsiteY20" fmla="*/ 134041 h 139972"/>
                  <a:gd name="connsiteX21" fmla="*/ 67534 w 128613"/>
                  <a:gd name="connsiteY21" fmla="*/ 95824 h 139972"/>
                  <a:gd name="connsiteX22" fmla="*/ 84793 w 128613"/>
                  <a:gd name="connsiteY22" fmla="*/ 128699 h 139972"/>
                  <a:gd name="connsiteX23" fmla="*/ 103696 w 128613"/>
                  <a:gd name="connsiteY23" fmla="*/ 139931 h 139972"/>
                  <a:gd name="connsiteX24" fmla="*/ 103696 w 128613"/>
                  <a:gd name="connsiteY24" fmla="*/ 139931 h 139972"/>
                  <a:gd name="connsiteX25" fmla="*/ 127530 w 128613"/>
                  <a:gd name="connsiteY25" fmla="*/ 126233 h 139972"/>
                  <a:gd name="connsiteX26" fmla="*/ 125218 w 128613"/>
                  <a:gd name="connsiteY26" fmla="*/ 116425 h 139972"/>
                  <a:gd name="connsiteX27" fmla="*/ 116161 w 128613"/>
                  <a:gd name="connsiteY27" fmla="*/ 117740 h 139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8613" h="139972">
                    <a:moveTo>
                      <a:pt x="116435" y="118014"/>
                    </a:moveTo>
                    <a:cubicBezTo>
                      <a:pt x="113320" y="122138"/>
                      <a:pt x="108863" y="125041"/>
                      <a:pt x="103833" y="126233"/>
                    </a:cubicBezTo>
                    <a:cubicBezTo>
                      <a:pt x="101368" y="126233"/>
                      <a:pt x="98902" y="124452"/>
                      <a:pt x="96437" y="121028"/>
                    </a:cubicBezTo>
                    <a:cubicBezTo>
                      <a:pt x="88573" y="107919"/>
                      <a:pt x="81838" y="94178"/>
                      <a:pt x="76301" y="79935"/>
                    </a:cubicBezTo>
                    <a:cubicBezTo>
                      <a:pt x="91095" y="51170"/>
                      <a:pt x="104518" y="19939"/>
                      <a:pt x="108628" y="10076"/>
                    </a:cubicBezTo>
                    <a:cubicBezTo>
                      <a:pt x="110141" y="6295"/>
                      <a:pt x="108300" y="2002"/>
                      <a:pt x="104518" y="488"/>
                    </a:cubicBezTo>
                    <a:cubicBezTo>
                      <a:pt x="100736" y="-1025"/>
                      <a:pt x="96443" y="816"/>
                      <a:pt x="94930" y="4597"/>
                    </a:cubicBezTo>
                    <a:cubicBezTo>
                      <a:pt x="87533" y="22131"/>
                      <a:pt x="78082" y="43088"/>
                      <a:pt x="68493" y="62402"/>
                    </a:cubicBezTo>
                    <a:cubicBezTo>
                      <a:pt x="58905" y="38431"/>
                      <a:pt x="50960" y="16788"/>
                      <a:pt x="50823" y="16378"/>
                    </a:cubicBezTo>
                    <a:cubicBezTo>
                      <a:pt x="49500" y="12596"/>
                      <a:pt x="45359" y="10603"/>
                      <a:pt x="41577" y="11926"/>
                    </a:cubicBezTo>
                    <a:cubicBezTo>
                      <a:pt x="37795" y="13250"/>
                      <a:pt x="35802" y="17390"/>
                      <a:pt x="37126" y="21172"/>
                    </a:cubicBezTo>
                    <a:cubicBezTo>
                      <a:pt x="37947" y="23226"/>
                      <a:pt x="48358" y="51444"/>
                      <a:pt x="59727" y="79113"/>
                    </a:cubicBezTo>
                    <a:cubicBezTo>
                      <a:pt x="53159" y="94806"/>
                      <a:pt x="43887" y="109221"/>
                      <a:pt x="32331" y="121713"/>
                    </a:cubicBezTo>
                    <a:cubicBezTo>
                      <a:pt x="30236" y="123247"/>
                      <a:pt x="27525" y="123644"/>
                      <a:pt x="25072" y="122809"/>
                    </a:cubicBezTo>
                    <a:cubicBezTo>
                      <a:pt x="19182" y="120343"/>
                      <a:pt x="14935" y="109111"/>
                      <a:pt x="13976" y="105824"/>
                    </a:cubicBezTo>
                    <a:cubicBezTo>
                      <a:pt x="12850" y="102098"/>
                      <a:pt x="8982" y="99917"/>
                      <a:pt x="5210" y="100892"/>
                    </a:cubicBezTo>
                    <a:cubicBezTo>
                      <a:pt x="1476" y="101865"/>
                      <a:pt x="-762" y="105673"/>
                      <a:pt x="210" y="109412"/>
                    </a:cubicBezTo>
                    <a:cubicBezTo>
                      <a:pt x="231" y="109494"/>
                      <a:pt x="254" y="109577"/>
                      <a:pt x="279" y="109659"/>
                    </a:cubicBezTo>
                    <a:cubicBezTo>
                      <a:pt x="2985" y="120631"/>
                      <a:pt x="9930" y="130096"/>
                      <a:pt x="19592" y="135958"/>
                    </a:cubicBezTo>
                    <a:cubicBezTo>
                      <a:pt x="22031" y="136945"/>
                      <a:pt x="24633" y="137452"/>
                      <a:pt x="27263" y="137465"/>
                    </a:cubicBezTo>
                    <a:cubicBezTo>
                      <a:pt x="31507" y="137369"/>
                      <a:pt x="35656" y="136191"/>
                      <a:pt x="39317" y="134041"/>
                    </a:cubicBezTo>
                    <a:cubicBezTo>
                      <a:pt x="51257" y="123384"/>
                      <a:pt x="60865" y="110371"/>
                      <a:pt x="67534" y="95824"/>
                    </a:cubicBezTo>
                    <a:cubicBezTo>
                      <a:pt x="72370" y="107234"/>
                      <a:pt x="78142" y="118234"/>
                      <a:pt x="84793" y="128699"/>
                    </a:cubicBezTo>
                    <a:cubicBezTo>
                      <a:pt x="88854" y="135328"/>
                      <a:pt x="95927" y="139534"/>
                      <a:pt x="103696" y="139931"/>
                    </a:cubicBezTo>
                    <a:lnTo>
                      <a:pt x="103696" y="139931"/>
                    </a:lnTo>
                    <a:cubicBezTo>
                      <a:pt x="113200" y="138876"/>
                      <a:pt x="121836" y="133917"/>
                      <a:pt x="127530" y="126233"/>
                    </a:cubicBezTo>
                    <a:cubicBezTo>
                      <a:pt x="129600" y="122891"/>
                      <a:pt x="128565" y="118494"/>
                      <a:pt x="125218" y="116425"/>
                    </a:cubicBezTo>
                    <a:cubicBezTo>
                      <a:pt x="122281" y="114617"/>
                      <a:pt x="118462" y="115165"/>
                      <a:pt x="116161" y="11774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9A2D3E53-5B73-4393-818D-5A6BC21FF54F}"/>
                  </a:ext>
                </a:extLst>
              </p:cNvPr>
              <p:cNvSpPr/>
              <p:nvPr/>
            </p:nvSpPr>
            <p:spPr>
              <a:xfrm>
                <a:off x="7171693" y="2458434"/>
                <a:ext cx="72819" cy="117532"/>
              </a:xfrm>
              <a:custGeom>
                <a:avLst/>
                <a:gdLst>
                  <a:gd name="connsiteX0" fmla="*/ 61760 w 72819"/>
                  <a:gd name="connsiteY0" fmla="*/ -37 h 117532"/>
                  <a:gd name="connsiteX1" fmla="*/ 15325 w 72819"/>
                  <a:gd name="connsiteY1" fmla="*/ 67356 h 117532"/>
                  <a:gd name="connsiteX2" fmla="*/ 17105 w 72819"/>
                  <a:gd name="connsiteY2" fmla="*/ 10236 h 117532"/>
                  <a:gd name="connsiteX3" fmla="*/ 10256 w 72819"/>
                  <a:gd name="connsiteY3" fmla="*/ 2976 h 117532"/>
                  <a:gd name="connsiteX4" fmla="*/ 2860 w 72819"/>
                  <a:gd name="connsiteY4" fmla="*/ 9825 h 117532"/>
                  <a:gd name="connsiteX5" fmla="*/ -17 w 72819"/>
                  <a:gd name="connsiteY5" fmla="*/ 104613 h 117532"/>
                  <a:gd name="connsiteX6" fmla="*/ 5599 w 72819"/>
                  <a:gd name="connsiteY6" fmla="*/ 111736 h 117532"/>
                  <a:gd name="connsiteX7" fmla="*/ 13681 w 72819"/>
                  <a:gd name="connsiteY7" fmla="*/ 107490 h 117532"/>
                  <a:gd name="connsiteX8" fmla="*/ 57924 w 72819"/>
                  <a:gd name="connsiteY8" fmla="*/ 17770 h 117532"/>
                  <a:gd name="connsiteX9" fmla="*/ 48884 w 72819"/>
                  <a:gd name="connsiteY9" fmla="*/ 108860 h 117532"/>
                  <a:gd name="connsiteX10" fmla="*/ 54121 w 72819"/>
                  <a:gd name="connsiteY10" fmla="*/ 117462 h 117532"/>
                  <a:gd name="connsiteX11" fmla="*/ 54226 w 72819"/>
                  <a:gd name="connsiteY11" fmla="*/ 117489 h 117532"/>
                  <a:gd name="connsiteX12" fmla="*/ 55733 w 72819"/>
                  <a:gd name="connsiteY12" fmla="*/ 117489 h 117532"/>
                  <a:gd name="connsiteX13" fmla="*/ 62719 w 72819"/>
                  <a:gd name="connsiteY13" fmla="*/ 111873 h 117532"/>
                  <a:gd name="connsiteX14" fmla="*/ 71348 w 72819"/>
                  <a:gd name="connsiteY14" fmla="*/ 11606 h 117532"/>
                  <a:gd name="connsiteX15" fmla="*/ 61760 w 72819"/>
                  <a:gd name="connsiteY15" fmla="*/ -37 h 117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819" h="117532">
                    <a:moveTo>
                      <a:pt x="61760" y="-37"/>
                    </a:moveTo>
                    <a:cubicBezTo>
                      <a:pt x="57240" y="-37"/>
                      <a:pt x="46418" y="-1818"/>
                      <a:pt x="15325" y="67356"/>
                    </a:cubicBezTo>
                    <a:lnTo>
                      <a:pt x="17105" y="10236"/>
                    </a:lnTo>
                    <a:cubicBezTo>
                      <a:pt x="17183" y="6360"/>
                      <a:pt x="14137" y="3127"/>
                      <a:pt x="10256" y="2976"/>
                    </a:cubicBezTo>
                    <a:cubicBezTo>
                      <a:pt x="6376" y="2963"/>
                      <a:pt x="3147" y="5949"/>
                      <a:pt x="2860" y="9825"/>
                    </a:cubicBezTo>
                    <a:lnTo>
                      <a:pt x="-17" y="104613"/>
                    </a:lnTo>
                    <a:cubicBezTo>
                      <a:pt x="-41" y="108010"/>
                      <a:pt x="2291" y="110969"/>
                      <a:pt x="5599" y="111736"/>
                    </a:cubicBezTo>
                    <a:cubicBezTo>
                      <a:pt x="8965" y="112462"/>
                      <a:pt x="12367" y="110668"/>
                      <a:pt x="13681" y="107490"/>
                    </a:cubicBezTo>
                    <a:cubicBezTo>
                      <a:pt x="25590" y="76259"/>
                      <a:pt x="40402" y="46220"/>
                      <a:pt x="57924" y="17770"/>
                    </a:cubicBezTo>
                    <a:cubicBezTo>
                      <a:pt x="58842" y="48398"/>
                      <a:pt x="55803" y="79012"/>
                      <a:pt x="48884" y="108860"/>
                    </a:cubicBezTo>
                    <a:cubicBezTo>
                      <a:pt x="47954" y="112681"/>
                      <a:pt x="50299" y="116530"/>
                      <a:pt x="54121" y="117462"/>
                    </a:cubicBezTo>
                    <a:cubicBezTo>
                      <a:pt x="54156" y="117475"/>
                      <a:pt x="54190" y="117475"/>
                      <a:pt x="54226" y="117489"/>
                    </a:cubicBezTo>
                    <a:lnTo>
                      <a:pt x="55733" y="117489"/>
                    </a:lnTo>
                    <a:cubicBezTo>
                      <a:pt x="59113" y="117558"/>
                      <a:pt x="62056" y="115188"/>
                      <a:pt x="62719" y="111873"/>
                    </a:cubicBezTo>
                    <a:cubicBezTo>
                      <a:pt x="62719" y="109270"/>
                      <a:pt x="77375" y="47083"/>
                      <a:pt x="71348" y="11606"/>
                    </a:cubicBezTo>
                    <a:cubicBezTo>
                      <a:pt x="69978" y="2291"/>
                      <a:pt x="64773" y="237"/>
                      <a:pt x="61760" y="-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A4F58424-E5BA-44CB-BE44-AB0031384D14}"/>
                  </a:ext>
                </a:extLst>
              </p:cNvPr>
              <p:cNvSpPr/>
              <p:nvPr/>
            </p:nvSpPr>
            <p:spPr>
              <a:xfrm>
                <a:off x="7358790" y="2355236"/>
                <a:ext cx="77504" cy="75259"/>
              </a:xfrm>
              <a:custGeom>
                <a:avLst/>
                <a:gdLst>
                  <a:gd name="connsiteX0" fmla="*/ 73279 w 77504"/>
                  <a:gd name="connsiteY0" fmla="*/ 28646 h 75259"/>
                  <a:gd name="connsiteX1" fmla="*/ 51089 w 77504"/>
                  <a:gd name="connsiteY1" fmla="*/ 26728 h 75259"/>
                  <a:gd name="connsiteX2" fmla="*/ 53829 w 77504"/>
                  <a:gd name="connsiteY2" fmla="*/ 8099 h 75259"/>
                  <a:gd name="connsiteX3" fmla="*/ 47814 w 77504"/>
                  <a:gd name="connsiteY3" fmla="*/ 19 h 75259"/>
                  <a:gd name="connsiteX4" fmla="*/ 47802 w 77504"/>
                  <a:gd name="connsiteY4" fmla="*/ 17 h 75259"/>
                  <a:gd name="connsiteX5" fmla="*/ 39720 w 77504"/>
                  <a:gd name="connsiteY5" fmla="*/ 6044 h 75259"/>
                  <a:gd name="connsiteX6" fmla="*/ 36980 w 77504"/>
                  <a:gd name="connsiteY6" fmla="*/ 26043 h 75259"/>
                  <a:gd name="connsiteX7" fmla="*/ 7804 w 77504"/>
                  <a:gd name="connsiteY7" fmla="*/ 22893 h 75259"/>
                  <a:gd name="connsiteX8" fmla="*/ -3 w 77504"/>
                  <a:gd name="connsiteY8" fmla="*/ 29468 h 75259"/>
                  <a:gd name="connsiteX9" fmla="*/ 6572 w 77504"/>
                  <a:gd name="connsiteY9" fmla="*/ 37138 h 75259"/>
                  <a:gd name="connsiteX10" fmla="*/ 35200 w 77504"/>
                  <a:gd name="connsiteY10" fmla="*/ 39741 h 75259"/>
                  <a:gd name="connsiteX11" fmla="*/ 31364 w 77504"/>
                  <a:gd name="connsiteY11" fmla="*/ 67136 h 75259"/>
                  <a:gd name="connsiteX12" fmla="*/ 37391 w 77504"/>
                  <a:gd name="connsiteY12" fmla="*/ 75218 h 75259"/>
                  <a:gd name="connsiteX13" fmla="*/ 38487 w 77504"/>
                  <a:gd name="connsiteY13" fmla="*/ 75218 h 75259"/>
                  <a:gd name="connsiteX14" fmla="*/ 45473 w 77504"/>
                  <a:gd name="connsiteY14" fmla="*/ 69191 h 75259"/>
                  <a:gd name="connsiteX15" fmla="*/ 49445 w 77504"/>
                  <a:gd name="connsiteY15" fmla="*/ 41796 h 75259"/>
                  <a:gd name="connsiteX16" fmla="*/ 72320 w 77504"/>
                  <a:gd name="connsiteY16" fmla="*/ 43850 h 75259"/>
                  <a:gd name="connsiteX17" fmla="*/ 72320 w 77504"/>
                  <a:gd name="connsiteY17" fmla="*/ 43850 h 75259"/>
                  <a:gd name="connsiteX18" fmla="*/ 77211 w 77504"/>
                  <a:gd name="connsiteY18" fmla="*/ 35045 h 75259"/>
                  <a:gd name="connsiteX19" fmla="*/ 72320 w 77504"/>
                  <a:gd name="connsiteY19" fmla="*/ 30152 h 75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7504" h="75259">
                    <a:moveTo>
                      <a:pt x="73279" y="28646"/>
                    </a:moveTo>
                    <a:lnTo>
                      <a:pt x="51089" y="26728"/>
                    </a:lnTo>
                    <a:lnTo>
                      <a:pt x="53829" y="8099"/>
                    </a:lnTo>
                    <a:cubicBezTo>
                      <a:pt x="54404" y="4206"/>
                      <a:pt x="51705" y="590"/>
                      <a:pt x="47814" y="19"/>
                    </a:cubicBezTo>
                    <a:cubicBezTo>
                      <a:pt x="47810" y="19"/>
                      <a:pt x="47806" y="17"/>
                      <a:pt x="47802" y="17"/>
                    </a:cubicBezTo>
                    <a:cubicBezTo>
                      <a:pt x="43925" y="-477"/>
                      <a:pt x="40353" y="2187"/>
                      <a:pt x="39720" y="6044"/>
                    </a:cubicBezTo>
                    <a:lnTo>
                      <a:pt x="36980" y="26043"/>
                    </a:lnTo>
                    <a:lnTo>
                      <a:pt x="7804" y="22893"/>
                    </a:lnTo>
                    <a:cubicBezTo>
                      <a:pt x="3865" y="22650"/>
                      <a:pt x="428" y="25543"/>
                      <a:pt x="-3" y="29468"/>
                    </a:cubicBezTo>
                    <a:cubicBezTo>
                      <a:pt x="-242" y="33380"/>
                      <a:pt x="2669" y="36775"/>
                      <a:pt x="6572" y="37138"/>
                    </a:cubicBezTo>
                    <a:lnTo>
                      <a:pt x="35200" y="39741"/>
                    </a:lnTo>
                    <a:lnTo>
                      <a:pt x="31364" y="67136"/>
                    </a:lnTo>
                    <a:cubicBezTo>
                      <a:pt x="30870" y="71013"/>
                      <a:pt x="33534" y="74585"/>
                      <a:pt x="37391" y="75218"/>
                    </a:cubicBezTo>
                    <a:lnTo>
                      <a:pt x="38487" y="75218"/>
                    </a:lnTo>
                    <a:cubicBezTo>
                      <a:pt x="41979" y="75192"/>
                      <a:pt x="44936" y="72640"/>
                      <a:pt x="45473" y="69191"/>
                    </a:cubicBezTo>
                    <a:lnTo>
                      <a:pt x="49445" y="41796"/>
                    </a:lnTo>
                    <a:lnTo>
                      <a:pt x="72320" y="43850"/>
                    </a:lnTo>
                    <a:lnTo>
                      <a:pt x="72320" y="43850"/>
                    </a:lnTo>
                    <a:cubicBezTo>
                      <a:pt x="76101" y="42769"/>
                      <a:pt x="78293" y="38827"/>
                      <a:pt x="77211" y="35045"/>
                    </a:cubicBezTo>
                    <a:cubicBezTo>
                      <a:pt x="76539" y="32678"/>
                      <a:pt x="74690" y="30829"/>
                      <a:pt x="72320" y="3015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CC6190B6-7C54-439C-8117-ABD8E647ADD9}"/>
                  </a:ext>
                </a:extLst>
              </p:cNvPr>
              <p:cNvSpPr/>
              <p:nvPr/>
            </p:nvSpPr>
            <p:spPr>
              <a:xfrm>
                <a:off x="7450098" y="2239768"/>
                <a:ext cx="75105" cy="344973"/>
              </a:xfrm>
              <a:custGeom>
                <a:avLst/>
                <a:gdLst>
                  <a:gd name="connsiteX0" fmla="*/ 71006 w 75105"/>
                  <a:gd name="connsiteY0" fmla="*/ 10287 h 344973"/>
                  <a:gd name="connsiteX1" fmla="*/ 28817 w 75105"/>
                  <a:gd name="connsiteY1" fmla="*/ 2890 h 344973"/>
                  <a:gd name="connsiteX2" fmla="*/ 20188 w 75105"/>
                  <a:gd name="connsiteY2" fmla="*/ 25492 h 344973"/>
                  <a:gd name="connsiteX3" fmla="*/ 28817 w 75105"/>
                  <a:gd name="connsiteY3" fmla="*/ 60558 h 344973"/>
                  <a:gd name="connsiteX4" fmla="*/ 29776 w 75105"/>
                  <a:gd name="connsiteY4" fmla="*/ 104527 h 344973"/>
                  <a:gd name="connsiteX5" fmla="*/ 7175 w 75105"/>
                  <a:gd name="connsiteY5" fmla="*/ 129731 h 344973"/>
                  <a:gd name="connsiteX6" fmla="*/ -16 w 75105"/>
                  <a:gd name="connsiteY6" fmla="*/ 136779 h 344973"/>
                  <a:gd name="connsiteX7" fmla="*/ 1833 w 75105"/>
                  <a:gd name="connsiteY7" fmla="*/ 141648 h 344973"/>
                  <a:gd name="connsiteX8" fmla="*/ 20188 w 75105"/>
                  <a:gd name="connsiteY8" fmla="*/ 201781 h 344973"/>
                  <a:gd name="connsiteX9" fmla="*/ 25804 w 75105"/>
                  <a:gd name="connsiteY9" fmla="*/ 334786 h 344973"/>
                  <a:gd name="connsiteX10" fmla="*/ 64568 w 75105"/>
                  <a:gd name="connsiteY10" fmla="*/ 344922 h 344973"/>
                  <a:gd name="connsiteX11" fmla="*/ 69458 w 75105"/>
                  <a:gd name="connsiteY11" fmla="*/ 336114 h 344973"/>
                  <a:gd name="connsiteX12" fmla="*/ 64568 w 75105"/>
                  <a:gd name="connsiteY12" fmla="*/ 331224 h 344973"/>
                  <a:gd name="connsiteX13" fmla="*/ 34570 w 75105"/>
                  <a:gd name="connsiteY13" fmla="*/ 324239 h 344973"/>
                  <a:gd name="connsiteX14" fmla="*/ 34570 w 75105"/>
                  <a:gd name="connsiteY14" fmla="*/ 204521 h 344973"/>
                  <a:gd name="connsiteX15" fmla="*/ 18544 w 75105"/>
                  <a:gd name="connsiteY15" fmla="*/ 140278 h 344973"/>
                  <a:gd name="connsiteX16" fmla="*/ 42241 w 75105"/>
                  <a:gd name="connsiteY16" fmla="*/ 112883 h 344973"/>
                  <a:gd name="connsiteX17" fmla="*/ 42241 w 75105"/>
                  <a:gd name="connsiteY17" fmla="*/ 56996 h 344973"/>
                  <a:gd name="connsiteX18" fmla="*/ 34296 w 75105"/>
                  <a:gd name="connsiteY18" fmla="*/ 25492 h 344973"/>
                  <a:gd name="connsiteX19" fmla="*/ 36351 w 75105"/>
                  <a:gd name="connsiteY19" fmla="*/ 16040 h 344973"/>
                  <a:gd name="connsiteX20" fmla="*/ 63747 w 75105"/>
                  <a:gd name="connsiteY20" fmla="*/ 23574 h 344973"/>
                  <a:gd name="connsiteX21" fmla="*/ 73472 w 75105"/>
                  <a:gd name="connsiteY21" fmla="*/ 21108 h 344973"/>
                  <a:gd name="connsiteX22" fmla="*/ 72568 w 75105"/>
                  <a:gd name="connsiteY22" fmla="*/ 11271 h 344973"/>
                  <a:gd name="connsiteX23" fmla="*/ 71006 w 75105"/>
                  <a:gd name="connsiteY23" fmla="*/ 10287 h 344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5105" h="344973">
                    <a:moveTo>
                      <a:pt x="71006" y="10287"/>
                    </a:moveTo>
                    <a:cubicBezTo>
                      <a:pt x="66486" y="7548"/>
                      <a:pt x="42789" y="-5876"/>
                      <a:pt x="28817" y="2890"/>
                    </a:cubicBezTo>
                    <a:cubicBezTo>
                      <a:pt x="21612" y="7963"/>
                      <a:pt x="18188" y="16903"/>
                      <a:pt x="20188" y="25492"/>
                    </a:cubicBezTo>
                    <a:cubicBezTo>
                      <a:pt x="21475" y="37515"/>
                      <a:pt x="24379" y="49312"/>
                      <a:pt x="28817" y="60558"/>
                    </a:cubicBezTo>
                    <a:cubicBezTo>
                      <a:pt x="34707" y="77269"/>
                      <a:pt x="38954" y="89186"/>
                      <a:pt x="29776" y="104527"/>
                    </a:cubicBezTo>
                    <a:cubicBezTo>
                      <a:pt x="16078" y="127676"/>
                      <a:pt x="6764" y="129731"/>
                      <a:pt x="7175" y="129731"/>
                    </a:cubicBezTo>
                    <a:cubicBezTo>
                      <a:pt x="3244" y="129690"/>
                      <a:pt x="25" y="132845"/>
                      <a:pt x="-16" y="136779"/>
                    </a:cubicBezTo>
                    <a:cubicBezTo>
                      <a:pt x="-44" y="138578"/>
                      <a:pt x="627" y="140318"/>
                      <a:pt x="1833" y="141648"/>
                    </a:cubicBezTo>
                    <a:cubicBezTo>
                      <a:pt x="15873" y="158363"/>
                      <a:pt x="22503" y="180074"/>
                      <a:pt x="20188" y="201781"/>
                    </a:cubicBezTo>
                    <a:cubicBezTo>
                      <a:pt x="16626" y="225341"/>
                      <a:pt x="8545" y="321910"/>
                      <a:pt x="25804" y="334786"/>
                    </a:cubicBezTo>
                    <a:cubicBezTo>
                      <a:pt x="37556" y="341635"/>
                      <a:pt x="50967" y="345141"/>
                      <a:pt x="64568" y="344922"/>
                    </a:cubicBezTo>
                    <a:cubicBezTo>
                      <a:pt x="68349" y="343840"/>
                      <a:pt x="70541" y="339895"/>
                      <a:pt x="69458" y="336114"/>
                    </a:cubicBezTo>
                    <a:cubicBezTo>
                      <a:pt x="68787" y="333745"/>
                      <a:pt x="66938" y="331896"/>
                      <a:pt x="64568" y="331224"/>
                    </a:cubicBezTo>
                    <a:cubicBezTo>
                      <a:pt x="54144" y="331471"/>
                      <a:pt x="43816" y="329060"/>
                      <a:pt x="34570" y="324239"/>
                    </a:cubicBezTo>
                    <a:cubicBezTo>
                      <a:pt x="27722" y="316431"/>
                      <a:pt x="27448" y="248216"/>
                      <a:pt x="34570" y="204521"/>
                    </a:cubicBezTo>
                    <a:cubicBezTo>
                      <a:pt x="37337" y="181862"/>
                      <a:pt x="31639" y="158980"/>
                      <a:pt x="18544" y="140278"/>
                    </a:cubicBezTo>
                    <a:cubicBezTo>
                      <a:pt x="28270" y="132905"/>
                      <a:pt x="36351" y="123571"/>
                      <a:pt x="42241" y="112883"/>
                    </a:cubicBezTo>
                    <a:cubicBezTo>
                      <a:pt x="54843" y="91925"/>
                      <a:pt x="48542" y="74118"/>
                      <a:pt x="42241" y="56996"/>
                    </a:cubicBezTo>
                    <a:cubicBezTo>
                      <a:pt x="38200" y="46896"/>
                      <a:pt x="35529" y="36300"/>
                      <a:pt x="34296" y="25492"/>
                    </a:cubicBezTo>
                    <a:cubicBezTo>
                      <a:pt x="34296" y="23163"/>
                      <a:pt x="34296" y="17547"/>
                      <a:pt x="36351" y="16040"/>
                    </a:cubicBezTo>
                    <a:cubicBezTo>
                      <a:pt x="41008" y="13027"/>
                      <a:pt x="55254" y="18506"/>
                      <a:pt x="63747" y="23574"/>
                    </a:cubicBezTo>
                    <a:cubicBezTo>
                      <a:pt x="67130" y="25485"/>
                      <a:pt x="71417" y="24399"/>
                      <a:pt x="73472" y="21108"/>
                    </a:cubicBezTo>
                    <a:cubicBezTo>
                      <a:pt x="75937" y="18143"/>
                      <a:pt x="75540" y="13738"/>
                      <a:pt x="72568" y="11271"/>
                    </a:cubicBezTo>
                    <a:cubicBezTo>
                      <a:pt x="72088" y="10875"/>
                      <a:pt x="71568" y="10545"/>
                      <a:pt x="71006" y="1028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8C25DC82-8598-45B6-8ADA-CC676E661035}"/>
                  </a:ext>
                </a:extLst>
              </p:cNvPr>
              <p:cNvSpPr/>
              <p:nvPr/>
            </p:nvSpPr>
            <p:spPr>
              <a:xfrm>
                <a:off x="7538841" y="2317917"/>
                <a:ext cx="117662" cy="230608"/>
              </a:xfrm>
              <a:custGeom>
                <a:avLst/>
                <a:gdLst>
                  <a:gd name="connsiteX0" fmla="*/ 113488 w 117662"/>
                  <a:gd name="connsiteY0" fmla="*/ 490 h 230608"/>
                  <a:gd name="connsiteX1" fmla="*/ 104447 w 117662"/>
                  <a:gd name="connsiteY1" fmla="*/ 3640 h 230608"/>
                  <a:gd name="connsiteX2" fmla="*/ 41164 w 117662"/>
                  <a:gd name="connsiteY2" fmla="*/ 75005 h 230608"/>
                  <a:gd name="connsiteX3" fmla="*/ 35548 w 117662"/>
                  <a:gd name="connsiteY3" fmla="*/ 69800 h 230608"/>
                  <a:gd name="connsiteX4" fmla="*/ 42671 w 117662"/>
                  <a:gd name="connsiteY4" fmla="*/ 21310 h 230608"/>
                  <a:gd name="connsiteX5" fmla="*/ 38835 w 117662"/>
                  <a:gd name="connsiteY5" fmla="*/ 11996 h 230608"/>
                  <a:gd name="connsiteX6" fmla="*/ 29630 w 117662"/>
                  <a:gd name="connsiteY6" fmla="*/ 15577 h 230608"/>
                  <a:gd name="connsiteX7" fmla="*/ 29521 w 117662"/>
                  <a:gd name="connsiteY7" fmla="*/ 15831 h 230608"/>
                  <a:gd name="connsiteX8" fmla="*/ 22535 w 117662"/>
                  <a:gd name="connsiteY8" fmla="*/ 75690 h 230608"/>
                  <a:gd name="connsiteX9" fmla="*/ 36233 w 117662"/>
                  <a:gd name="connsiteY9" fmla="*/ 88429 h 230608"/>
                  <a:gd name="connsiteX10" fmla="*/ 91023 w 117662"/>
                  <a:gd name="connsiteY10" fmla="*/ 50760 h 230608"/>
                  <a:gd name="connsiteX11" fmla="*/ 75819 w 117662"/>
                  <a:gd name="connsiteY11" fmla="*/ 128153 h 230608"/>
                  <a:gd name="connsiteX12" fmla="*/ 13494 w 117662"/>
                  <a:gd name="connsiteY12" fmla="*/ 169246 h 230608"/>
                  <a:gd name="connsiteX13" fmla="*/ 2262 w 117662"/>
                  <a:gd name="connsiteY13" fmla="*/ 210339 h 230608"/>
                  <a:gd name="connsiteX14" fmla="*/ 41986 w 117662"/>
                  <a:gd name="connsiteY14" fmla="*/ 230337 h 230608"/>
                  <a:gd name="connsiteX15" fmla="*/ 47739 w 117662"/>
                  <a:gd name="connsiteY15" fmla="*/ 230337 h 230608"/>
                  <a:gd name="connsiteX16" fmla="*/ 86777 w 117662"/>
                  <a:gd name="connsiteY16" fmla="*/ 175547 h 230608"/>
                  <a:gd name="connsiteX17" fmla="*/ 88832 w 117662"/>
                  <a:gd name="connsiteY17" fmla="*/ 141165 h 230608"/>
                  <a:gd name="connsiteX18" fmla="*/ 88832 w 117662"/>
                  <a:gd name="connsiteY18" fmla="*/ 138700 h 230608"/>
                  <a:gd name="connsiteX19" fmla="*/ 107461 w 117662"/>
                  <a:gd name="connsiteY19" fmla="*/ 129659 h 230608"/>
                  <a:gd name="connsiteX20" fmla="*/ 111077 w 117662"/>
                  <a:gd name="connsiteY20" fmla="*/ 120468 h 230608"/>
                  <a:gd name="connsiteX21" fmla="*/ 111022 w 117662"/>
                  <a:gd name="connsiteY21" fmla="*/ 120345 h 230608"/>
                  <a:gd name="connsiteX22" fmla="*/ 101612 w 117662"/>
                  <a:gd name="connsiteY22" fmla="*/ 116767 h 230608"/>
                  <a:gd name="connsiteX23" fmla="*/ 101571 w 117662"/>
                  <a:gd name="connsiteY23" fmla="*/ 116783 h 230608"/>
                  <a:gd name="connsiteX24" fmla="*/ 91160 w 117662"/>
                  <a:gd name="connsiteY24" fmla="*/ 121715 h 230608"/>
                  <a:gd name="connsiteX25" fmla="*/ 117460 w 117662"/>
                  <a:gd name="connsiteY25" fmla="*/ 8572 h 230608"/>
                  <a:gd name="connsiteX26" fmla="*/ 113488 w 117662"/>
                  <a:gd name="connsiteY26" fmla="*/ 490 h 230608"/>
                  <a:gd name="connsiteX27" fmla="*/ 72395 w 117662"/>
                  <a:gd name="connsiteY27" fmla="*/ 173766 h 230608"/>
                  <a:gd name="connsiteX28" fmla="*/ 46643 w 117662"/>
                  <a:gd name="connsiteY28" fmla="*/ 214859 h 230608"/>
                  <a:gd name="connsiteX29" fmla="*/ 15138 w 117662"/>
                  <a:gd name="connsiteY29" fmla="*/ 203353 h 230608"/>
                  <a:gd name="connsiteX30" fmla="*/ 23494 w 117662"/>
                  <a:gd name="connsiteY30" fmla="*/ 178149 h 230608"/>
                  <a:gd name="connsiteX31" fmla="*/ 74312 w 117662"/>
                  <a:gd name="connsiteY31" fmla="*/ 145549 h 230608"/>
                  <a:gd name="connsiteX32" fmla="*/ 72805 w 117662"/>
                  <a:gd name="connsiteY32" fmla="*/ 173766 h 230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17662" h="230608">
                    <a:moveTo>
                      <a:pt x="113488" y="490"/>
                    </a:moveTo>
                    <a:cubicBezTo>
                      <a:pt x="110104" y="-877"/>
                      <a:pt x="106242" y="471"/>
                      <a:pt x="104447" y="3640"/>
                    </a:cubicBezTo>
                    <a:cubicBezTo>
                      <a:pt x="83627" y="41309"/>
                      <a:pt x="53081" y="78978"/>
                      <a:pt x="41164" y="75005"/>
                    </a:cubicBezTo>
                    <a:cubicBezTo>
                      <a:pt x="38643" y="74126"/>
                      <a:pt x="36616" y="72240"/>
                      <a:pt x="35548" y="69800"/>
                    </a:cubicBezTo>
                    <a:cubicBezTo>
                      <a:pt x="30480" y="58705"/>
                      <a:pt x="37191" y="34186"/>
                      <a:pt x="42671" y="21310"/>
                    </a:cubicBezTo>
                    <a:cubicBezTo>
                      <a:pt x="44109" y="17679"/>
                      <a:pt x="42410" y="13564"/>
                      <a:pt x="38835" y="11996"/>
                    </a:cubicBezTo>
                    <a:cubicBezTo>
                      <a:pt x="35301" y="10441"/>
                      <a:pt x="31178" y="12045"/>
                      <a:pt x="29630" y="15577"/>
                    </a:cubicBezTo>
                    <a:cubicBezTo>
                      <a:pt x="29589" y="15660"/>
                      <a:pt x="29548" y="15745"/>
                      <a:pt x="29521" y="15831"/>
                    </a:cubicBezTo>
                    <a:cubicBezTo>
                      <a:pt x="27877" y="19804"/>
                      <a:pt x="13357" y="55281"/>
                      <a:pt x="22535" y="75690"/>
                    </a:cubicBezTo>
                    <a:cubicBezTo>
                      <a:pt x="25151" y="81645"/>
                      <a:pt x="30110" y="86255"/>
                      <a:pt x="36233" y="88429"/>
                    </a:cubicBezTo>
                    <a:cubicBezTo>
                      <a:pt x="53492" y="94182"/>
                      <a:pt x="74312" y="73225"/>
                      <a:pt x="91023" y="50760"/>
                    </a:cubicBezTo>
                    <a:cubicBezTo>
                      <a:pt x="84517" y="76253"/>
                      <a:pt x="79435" y="102091"/>
                      <a:pt x="75819" y="128153"/>
                    </a:cubicBezTo>
                    <a:cubicBezTo>
                      <a:pt x="53314" y="139015"/>
                      <a:pt x="32342" y="152836"/>
                      <a:pt x="13494" y="169246"/>
                    </a:cubicBezTo>
                    <a:cubicBezTo>
                      <a:pt x="1331" y="179122"/>
                      <a:pt x="-3176" y="195655"/>
                      <a:pt x="2262" y="210339"/>
                    </a:cubicBezTo>
                    <a:cubicBezTo>
                      <a:pt x="10440" y="224214"/>
                      <a:pt x="25973" y="232036"/>
                      <a:pt x="41986" y="230337"/>
                    </a:cubicBezTo>
                    <a:lnTo>
                      <a:pt x="47739" y="230337"/>
                    </a:lnTo>
                    <a:cubicBezTo>
                      <a:pt x="84859" y="227735"/>
                      <a:pt x="85681" y="206777"/>
                      <a:pt x="86777" y="175547"/>
                    </a:cubicBezTo>
                    <a:cubicBezTo>
                      <a:pt x="86777" y="165684"/>
                      <a:pt x="86777" y="154452"/>
                      <a:pt x="88832" y="141165"/>
                    </a:cubicBezTo>
                    <a:cubicBezTo>
                      <a:pt x="88832" y="140344"/>
                      <a:pt x="88832" y="139522"/>
                      <a:pt x="88832" y="138700"/>
                    </a:cubicBezTo>
                    <a:cubicBezTo>
                      <a:pt x="99653" y="133221"/>
                      <a:pt x="107187" y="129796"/>
                      <a:pt x="107461" y="129659"/>
                    </a:cubicBezTo>
                    <a:cubicBezTo>
                      <a:pt x="110995" y="128125"/>
                      <a:pt x="112611" y="124002"/>
                      <a:pt x="111077" y="120468"/>
                    </a:cubicBezTo>
                    <a:cubicBezTo>
                      <a:pt x="111063" y="120427"/>
                      <a:pt x="111036" y="120386"/>
                      <a:pt x="111022" y="120345"/>
                    </a:cubicBezTo>
                    <a:cubicBezTo>
                      <a:pt x="109406" y="116756"/>
                      <a:pt x="105187" y="115155"/>
                      <a:pt x="101612" y="116767"/>
                    </a:cubicBezTo>
                    <a:cubicBezTo>
                      <a:pt x="101598" y="116772"/>
                      <a:pt x="101584" y="116778"/>
                      <a:pt x="101571" y="116783"/>
                    </a:cubicBezTo>
                    <a:lnTo>
                      <a:pt x="91160" y="121715"/>
                    </a:lnTo>
                    <a:cubicBezTo>
                      <a:pt x="97502" y="83477"/>
                      <a:pt x="106283" y="45686"/>
                      <a:pt x="117460" y="8572"/>
                    </a:cubicBezTo>
                    <a:cubicBezTo>
                      <a:pt x="118227" y="5276"/>
                      <a:pt x="116556" y="1899"/>
                      <a:pt x="113488" y="490"/>
                    </a:cubicBezTo>
                    <a:close/>
                    <a:moveTo>
                      <a:pt x="72395" y="173766"/>
                    </a:moveTo>
                    <a:cubicBezTo>
                      <a:pt x="71162" y="207188"/>
                      <a:pt x="70203" y="213489"/>
                      <a:pt x="46643" y="214859"/>
                    </a:cubicBezTo>
                    <a:cubicBezTo>
                      <a:pt x="30617" y="215955"/>
                      <a:pt x="19247" y="211709"/>
                      <a:pt x="15138" y="203353"/>
                    </a:cubicBezTo>
                    <a:cubicBezTo>
                      <a:pt x="12385" y="194025"/>
                      <a:pt x="15727" y="183984"/>
                      <a:pt x="23494" y="178149"/>
                    </a:cubicBezTo>
                    <a:cubicBezTo>
                      <a:pt x="39013" y="165218"/>
                      <a:pt x="56081" y="154260"/>
                      <a:pt x="74312" y="145549"/>
                    </a:cubicBezTo>
                    <a:cubicBezTo>
                      <a:pt x="73353" y="155959"/>
                      <a:pt x="73079" y="165273"/>
                      <a:pt x="72805" y="1737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3AF589AC-CAD8-4A57-852D-5830BA335517}"/>
                  </a:ext>
                </a:extLst>
              </p:cNvPr>
              <p:cNvSpPr/>
              <p:nvPr/>
            </p:nvSpPr>
            <p:spPr>
              <a:xfrm>
                <a:off x="7667540" y="2410634"/>
                <a:ext cx="89147" cy="82734"/>
              </a:xfrm>
              <a:custGeom>
                <a:avLst/>
                <a:gdLst>
                  <a:gd name="connsiteX0" fmla="*/ 76563 w 89147"/>
                  <a:gd name="connsiteY0" fmla="*/ 56667 h 82734"/>
                  <a:gd name="connsiteX1" fmla="*/ 62865 w 89147"/>
                  <a:gd name="connsiteY1" fmla="*/ 66803 h 82734"/>
                  <a:gd name="connsiteX2" fmla="*/ 63550 w 89147"/>
                  <a:gd name="connsiteY2" fmla="*/ 55708 h 82734"/>
                  <a:gd name="connsiteX3" fmla="*/ 59714 w 89147"/>
                  <a:gd name="connsiteY3" fmla="*/ 8999 h 82734"/>
                  <a:gd name="connsiteX4" fmla="*/ 47387 w 89147"/>
                  <a:gd name="connsiteY4" fmla="*/ -42 h 82734"/>
                  <a:gd name="connsiteX5" fmla="*/ 23553 w 89147"/>
                  <a:gd name="connsiteY5" fmla="*/ 22012 h 82734"/>
                  <a:gd name="connsiteX6" fmla="*/ 25744 w 89147"/>
                  <a:gd name="connsiteY6" fmla="*/ 10369 h 82734"/>
                  <a:gd name="connsiteX7" fmla="*/ 19991 w 89147"/>
                  <a:gd name="connsiteY7" fmla="*/ 2013 h 82734"/>
                  <a:gd name="connsiteX8" fmla="*/ 11773 w 89147"/>
                  <a:gd name="connsiteY8" fmla="*/ 7766 h 82734"/>
                  <a:gd name="connsiteX9" fmla="*/ 266 w 89147"/>
                  <a:gd name="connsiteY9" fmla="*/ 70913 h 82734"/>
                  <a:gd name="connsiteX10" fmla="*/ 5129 w 89147"/>
                  <a:gd name="connsiteY10" fmla="*/ 79748 h 82734"/>
                  <a:gd name="connsiteX11" fmla="*/ 13964 w 89147"/>
                  <a:gd name="connsiteY11" fmla="*/ 74885 h 82734"/>
                  <a:gd name="connsiteX12" fmla="*/ 46839 w 89147"/>
                  <a:gd name="connsiteY12" fmla="*/ 14889 h 82734"/>
                  <a:gd name="connsiteX13" fmla="*/ 49441 w 89147"/>
                  <a:gd name="connsiteY13" fmla="*/ 54612 h 82734"/>
                  <a:gd name="connsiteX14" fmla="*/ 53687 w 89147"/>
                  <a:gd name="connsiteY14" fmla="*/ 80775 h 82734"/>
                  <a:gd name="connsiteX15" fmla="*/ 59577 w 89147"/>
                  <a:gd name="connsiteY15" fmla="*/ 82693 h 82734"/>
                  <a:gd name="connsiteX16" fmla="*/ 64509 w 89147"/>
                  <a:gd name="connsiteY16" fmla="*/ 81734 h 82734"/>
                  <a:gd name="connsiteX17" fmla="*/ 87932 w 89147"/>
                  <a:gd name="connsiteY17" fmla="*/ 64612 h 82734"/>
                  <a:gd name="connsiteX18" fmla="*/ 86055 w 89147"/>
                  <a:gd name="connsiteY18" fmla="*/ 54914 h 82734"/>
                  <a:gd name="connsiteX19" fmla="*/ 86014 w 89147"/>
                  <a:gd name="connsiteY19" fmla="*/ 54886 h 82734"/>
                  <a:gd name="connsiteX20" fmla="*/ 76563 w 89147"/>
                  <a:gd name="connsiteY20" fmla="*/ 56667 h 82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9147" h="82734">
                    <a:moveTo>
                      <a:pt x="76563" y="56667"/>
                    </a:moveTo>
                    <a:cubicBezTo>
                      <a:pt x="72905" y="61119"/>
                      <a:pt x="68193" y="64598"/>
                      <a:pt x="62865" y="66803"/>
                    </a:cubicBezTo>
                    <a:cubicBezTo>
                      <a:pt x="62865" y="63653"/>
                      <a:pt x="62865" y="59270"/>
                      <a:pt x="63550" y="55708"/>
                    </a:cubicBezTo>
                    <a:cubicBezTo>
                      <a:pt x="66002" y="40052"/>
                      <a:pt x="64687" y="24044"/>
                      <a:pt x="59714" y="8999"/>
                    </a:cubicBezTo>
                    <a:cubicBezTo>
                      <a:pt x="57824" y="3760"/>
                      <a:pt x="52948" y="186"/>
                      <a:pt x="47387" y="-42"/>
                    </a:cubicBezTo>
                    <a:cubicBezTo>
                      <a:pt x="39716" y="-42"/>
                      <a:pt x="31360" y="9547"/>
                      <a:pt x="23553" y="22012"/>
                    </a:cubicBezTo>
                    <a:lnTo>
                      <a:pt x="25744" y="10369"/>
                    </a:lnTo>
                    <a:cubicBezTo>
                      <a:pt x="26333" y="6500"/>
                      <a:pt x="23813" y="2838"/>
                      <a:pt x="19991" y="2013"/>
                    </a:cubicBezTo>
                    <a:cubicBezTo>
                      <a:pt x="16142" y="1349"/>
                      <a:pt x="12471" y="3917"/>
                      <a:pt x="11773" y="7766"/>
                    </a:cubicBezTo>
                    <a:lnTo>
                      <a:pt x="266" y="70913"/>
                    </a:lnTo>
                    <a:cubicBezTo>
                      <a:pt x="-829" y="74693"/>
                      <a:pt x="1349" y="78652"/>
                      <a:pt x="5129" y="79748"/>
                    </a:cubicBezTo>
                    <a:cubicBezTo>
                      <a:pt x="8910" y="80843"/>
                      <a:pt x="12868" y="78665"/>
                      <a:pt x="13964" y="74885"/>
                    </a:cubicBezTo>
                    <a:cubicBezTo>
                      <a:pt x="21470" y="53174"/>
                      <a:pt x="32579" y="32901"/>
                      <a:pt x="46839" y="14889"/>
                    </a:cubicBezTo>
                    <a:cubicBezTo>
                      <a:pt x="50742" y="27751"/>
                      <a:pt x="51633" y="41353"/>
                      <a:pt x="49441" y="54612"/>
                    </a:cubicBezTo>
                    <a:cubicBezTo>
                      <a:pt x="48345" y="68310"/>
                      <a:pt x="47660" y="76392"/>
                      <a:pt x="53687" y="80775"/>
                    </a:cubicBezTo>
                    <a:cubicBezTo>
                      <a:pt x="55400" y="82035"/>
                      <a:pt x="57454" y="82706"/>
                      <a:pt x="59577" y="82693"/>
                    </a:cubicBezTo>
                    <a:cubicBezTo>
                      <a:pt x="61262" y="82679"/>
                      <a:pt x="62933" y="82350"/>
                      <a:pt x="64509" y="81734"/>
                    </a:cubicBezTo>
                    <a:cubicBezTo>
                      <a:pt x="73809" y="78419"/>
                      <a:pt x="81960" y="72474"/>
                      <a:pt x="87932" y="64612"/>
                    </a:cubicBezTo>
                    <a:cubicBezTo>
                      <a:pt x="90096" y="61420"/>
                      <a:pt x="89247" y="57078"/>
                      <a:pt x="86055" y="54914"/>
                    </a:cubicBezTo>
                    <a:cubicBezTo>
                      <a:pt x="86041" y="54900"/>
                      <a:pt x="86028" y="54900"/>
                      <a:pt x="86014" y="54886"/>
                    </a:cubicBezTo>
                    <a:cubicBezTo>
                      <a:pt x="82877" y="52941"/>
                      <a:pt x="78782" y="53708"/>
                      <a:pt x="76563" y="5666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3BF4C103-03D1-4B8E-AFD8-50D23848E6BB}"/>
                  </a:ext>
                </a:extLst>
              </p:cNvPr>
              <p:cNvSpPr/>
              <p:nvPr/>
            </p:nvSpPr>
            <p:spPr>
              <a:xfrm>
                <a:off x="7773505" y="2243172"/>
                <a:ext cx="80201" cy="290061"/>
              </a:xfrm>
              <a:custGeom>
                <a:avLst/>
                <a:gdLst>
                  <a:gd name="connsiteX0" fmla="*/ 76618 w 80201"/>
                  <a:gd name="connsiteY0" fmla="*/ 112492 h 290061"/>
                  <a:gd name="connsiteX1" fmla="*/ 68536 w 80201"/>
                  <a:gd name="connsiteY1" fmla="*/ 114547 h 290061"/>
                  <a:gd name="connsiteX2" fmla="*/ 48236 w 80201"/>
                  <a:gd name="connsiteY2" fmla="*/ 117590 h 290061"/>
                  <a:gd name="connsiteX3" fmla="*/ 47031 w 80201"/>
                  <a:gd name="connsiteY3" fmla="*/ 116601 h 290061"/>
                  <a:gd name="connsiteX4" fmla="*/ 55523 w 80201"/>
                  <a:gd name="connsiteY4" fmla="*/ 71125 h 290061"/>
                  <a:gd name="connsiteX5" fmla="*/ 69221 w 80201"/>
                  <a:gd name="connsiteY5" fmla="*/ 25512 h 290061"/>
                  <a:gd name="connsiteX6" fmla="*/ 62098 w 80201"/>
                  <a:gd name="connsiteY6" fmla="*/ 1678 h 290061"/>
                  <a:gd name="connsiteX7" fmla="*/ 23060 w 80201"/>
                  <a:gd name="connsiteY7" fmla="*/ 16197 h 290061"/>
                  <a:gd name="connsiteX8" fmla="*/ 22238 w 80201"/>
                  <a:gd name="connsiteY8" fmla="*/ 26197 h 290061"/>
                  <a:gd name="connsiteX9" fmla="*/ 32374 w 80201"/>
                  <a:gd name="connsiteY9" fmla="*/ 26197 h 290061"/>
                  <a:gd name="connsiteX10" fmla="*/ 54975 w 80201"/>
                  <a:gd name="connsiteY10" fmla="*/ 13184 h 290061"/>
                  <a:gd name="connsiteX11" fmla="*/ 54975 w 80201"/>
                  <a:gd name="connsiteY11" fmla="*/ 22635 h 290061"/>
                  <a:gd name="connsiteX12" fmla="*/ 41278 w 80201"/>
                  <a:gd name="connsiteY12" fmla="*/ 65235 h 290061"/>
                  <a:gd name="connsiteX13" fmla="*/ 36894 w 80201"/>
                  <a:gd name="connsiteY13" fmla="*/ 126738 h 290061"/>
                  <a:gd name="connsiteX14" fmla="*/ 64975 w 80201"/>
                  <a:gd name="connsiteY14" fmla="*/ 132491 h 290061"/>
                  <a:gd name="connsiteX15" fmla="*/ 48948 w 80201"/>
                  <a:gd name="connsiteY15" fmla="*/ 248510 h 290061"/>
                  <a:gd name="connsiteX16" fmla="*/ 10047 w 80201"/>
                  <a:gd name="connsiteY16" fmla="*/ 275372 h 290061"/>
                  <a:gd name="connsiteX17" fmla="*/ 8677 w 80201"/>
                  <a:gd name="connsiteY17" fmla="*/ 275084 h 290061"/>
                  <a:gd name="connsiteX18" fmla="*/ 185 w 80201"/>
                  <a:gd name="connsiteY18" fmla="*/ 280426 h 290061"/>
                  <a:gd name="connsiteX19" fmla="*/ 5308 w 80201"/>
                  <a:gd name="connsiteY19" fmla="*/ 288864 h 290061"/>
                  <a:gd name="connsiteX20" fmla="*/ 5527 w 80201"/>
                  <a:gd name="connsiteY20" fmla="*/ 288919 h 290061"/>
                  <a:gd name="connsiteX21" fmla="*/ 15663 w 80201"/>
                  <a:gd name="connsiteY21" fmla="*/ 290014 h 290061"/>
                  <a:gd name="connsiteX22" fmla="*/ 62646 w 80201"/>
                  <a:gd name="connsiteY22" fmla="*/ 252346 h 290061"/>
                  <a:gd name="connsiteX23" fmla="*/ 80179 w 80201"/>
                  <a:gd name="connsiteY23" fmla="*/ 118930 h 290061"/>
                  <a:gd name="connsiteX24" fmla="*/ 76618 w 80201"/>
                  <a:gd name="connsiteY24" fmla="*/ 112492 h 290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201" h="290061">
                    <a:moveTo>
                      <a:pt x="76618" y="112492"/>
                    </a:moveTo>
                    <a:cubicBezTo>
                      <a:pt x="73755" y="111407"/>
                      <a:pt x="70522" y="112229"/>
                      <a:pt x="68536" y="114547"/>
                    </a:cubicBezTo>
                    <a:cubicBezTo>
                      <a:pt x="63769" y="120994"/>
                      <a:pt x="54674" y="122359"/>
                      <a:pt x="48236" y="117590"/>
                    </a:cubicBezTo>
                    <a:cubicBezTo>
                      <a:pt x="47812" y="117282"/>
                      <a:pt x="47414" y="116952"/>
                      <a:pt x="47031" y="116601"/>
                    </a:cubicBezTo>
                    <a:cubicBezTo>
                      <a:pt x="40182" y="110848"/>
                      <a:pt x="48401" y="89206"/>
                      <a:pt x="55523" y="71125"/>
                    </a:cubicBezTo>
                    <a:cubicBezTo>
                      <a:pt x="61619" y="56422"/>
                      <a:pt x="66208" y="41139"/>
                      <a:pt x="69221" y="25512"/>
                    </a:cubicBezTo>
                    <a:cubicBezTo>
                      <a:pt x="71002" y="13321"/>
                      <a:pt x="69221" y="5376"/>
                      <a:pt x="62098" y="1678"/>
                    </a:cubicBezTo>
                    <a:cubicBezTo>
                      <a:pt x="50044" y="-5034"/>
                      <a:pt x="30730" y="9622"/>
                      <a:pt x="23060" y="16197"/>
                    </a:cubicBezTo>
                    <a:cubicBezTo>
                      <a:pt x="20087" y="18739"/>
                      <a:pt x="19718" y="23204"/>
                      <a:pt x="22238" y="26197"/>
                    </a:cubicBezTo>
                    <a:cubicBezTo>
                      <a:pt x="25060" y="28946"/>
                      <a:pt x="29553" y="28946"/>
                      <a:pt x="32374" y="26197"/>
                    </a:cubicBezTo>
                    <a:cubicBezTo>
                      <a:pt x="38716" y="20063"/>
                      <a:pt x="46483" y="15593"/>
                      <a:pt x="54975" y="13184"/>
                    </a:cubicBezTo>
                    <a:cubicBezTo>
                      <a:pt x="54975" y="13184"/>
                      <a:pt x="56208" y="15101"/>
                      <a:pt x="54975" y="22635"/>
                    </a:cubicBezTo>
                    <a:cubicBezTo>
                      <a:pt x="51880" y="37266"/>
                      <a:pt x="47291" y="51540"/>
                      <a:pt x="41278" y="65235"/>
                    </a:cubicBezTo>
                    <a:cubicBezTo>
                      <a:pt x="31141" y="91809"/>
                      <a:pt x="22375" y="114684"/>
                      <a:pt x="36894" y="126738"/>
                    </a:cubicBezTo>
                    <a:cubicBezTo>
                      <a:pt x="44428" y="133789"/>
                      <a:pt x="55277" y="136014"/>
                      <a:pt x="64975" y="132491"/>
                    </a:cubicBezTo>
                    <a:cubicBezTo>
                      <a:pt x="62578" y="171514"/>
                      <a:pt x="57222" y="210294"/>
                      <a:pt x="48948" y="248510"/>
                    </a:cubicBezTo>
                    <a:cubicBezTo>
                      <a:pt x="45620" y="266673"/>
                      <a:pt x="28210" y="278686"/>
                      <a:pt x="10047" y="275372"/>
                    </a:cubicBezTo>
                    <a:cubicBezTo>
                      <a:pt x="9595" y="275276"/>
                      <a:pt x="9129" y="275193"/>
                      <a:pt x="8677" y="275084"/>
                    </a:cubicBezTo>
                    <a:cubicBezTo>
                      <a:pt x="4856" y="274235"/>
                      <a:pt x="1075" y="276618"/>
                      <a:pt x="185" y="280426"/>
                    </a:cubicBezTo>
                    <a:cubicBezTo>
                      <a:pt x="-733" y="284179"/>
                      <a:pt x="1568" y="287960"/>
                      <a:pt x="5308" y="288864"/>
                    </a:cubicBezTo>
                    <a:cubicBezTo>
                      <a:pt x="5390" y="288891"/>
                      <a:pt x="5458" y="288905"/>
                      <a:pt x="5527" y="288919"/>
                    </a:cubicBezTo>
                    <a:cubicBezTo>
                      <a:pt x="8855" y="289672"/>
                      <a:pt x="12252" y="290042"/>
                      <a:pt x="15663" y="290014"/>
                    </a:cubicBezTo>
                    <a:cubicBezTo>
                      <a:pt x="38333" y="290357"/>
                      <a:pt x="58044" y="274550"/>
                      <a:pt x="62646" y="252346"/>
                    </a:cubicBezTo>
                    <a:cubicBezTo>
                      <a:pt x="71851" y="208376"/>
                      <a:pt x="77714" y="163780"/>
                      <a:pt x="80179" y="118930"/>
                    </a:cubicBezTo>
                    <a:cubicBezTo>
                      <a:pt x="80275" y="116289"/>
                      <a:pt x="78905" y="113811"/>
                      <a:pt x="76618" y="1124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25A0E056-D8B8-4DBC-910D-7F3CDC3CA7AF}"/>
                  </a:ext>
                </a:extLst>
              </p:cNvPr>
              <p:cNvSpPr/>
              <p:nvPr/>
            </p:nvSpPr>
            <p:spPr>
              <a:xfrm>
                <a:off x="7892055" y="2360911"/>
                <a:ext cx="71638" cy="14245"/>
              </a:xfrm>
              <a:custGeom>
                <a:avLst/>
                <a:gdLst>
                  <a:gd name="connsiteX0" fmla="*/ 7106 w 71638"/>
                  <a:gd name="connsiteY0" fmla="*/ 14204 h 14245"/>
                  <a:gd name="connsiteX1" fmla="*/ 64499 w 71638"/>
                  <a:gd name="connsiteY1" fmla="*/ 14204 h 14245"/>
                  <a:gd name="connsiteX2" fmla="*/ 71622 w 71638"/>
                  <a:gd name="connsiteY2" fmla="*/ 7081 h 14245"/>
                  <a:gd name="connsiteX3" fmla="*/ 64499 w 71638"/>
                  <a:gd name="connsiteY3" fmla="*/ -42 h 14245"/>
                  <a:gd name="connsiteX4" fmla="*/ 7106 w 71638"/>
                  <a:gd name="connsiteY4" fmla="*/ -42 h 14245"/>
                  <a:gd name="connsiteX5" fmla="*/ -17 w 71638"/>
                  <a:gd name="connsiteY5" fmla="*/ 7081 h 14245"/>
                  <a:gd name="connsiteX6" fmla="*/ 7106 w 71638"/>
                  <a:gd name="connsiteY6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1638" h="14245">
                    <a:moveTo>
                      <a:pt x="7106" y="14204"/>
                    </a:moveTo>
                    <a:lnTo>
                      <a:pt x="64499" y="14204"/>
                    </a:lnTo>
                    <a:cubicBezTo>
                      <a:pt x="68430" y="14204"/>
                      <a:pt x="71622" y="11015"/>
                      <a:pt x="71622" y="7081"/>
                    </a:cubicBezTo>
                    <a:cubicBezTo>
                      <a:pt x="71622" y="3147"/>
                      <a:pt x="68430" y="-42"/>
                      <a:pt x="64499" y="-42"/>
                    </a:cubicBezTo>
                    <a:lnTo>
                      <a:pt x="7106" y="-42"/>
                    </a:lnTo>
                    <a:cubicBezTo>
                      <a:pt x="3202" y="31"/>
                      <a:pt x="51" y="3177"/>
                      <a:pt x="-17" y="7081"/>
                    </a:cubicBezTo>
                    <a:cubicBezTo>
                      <a:pt x="-17" y="11015"/>
                      <a:pt x="3175" y="14204"/>
                      <a:pt x="7106" y="142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45508F07-2286-4B5A-B978-0BC65AB7EDA8}"/>
                  </a:ext>
                </a:extLst>
              </p:cNvPr>
              <p:cNvSpPr/>
              <p:nvPr/>
            </p:nvSpPr>
            <p:spPr>
              <a:xfrm>
                <a:off x="7880438" y="2380031"/>
                <a:ext cx="82871" cy="28684"/>
              </a:xfrm>
              <a:custGeom>
                <a:avLst/>
                <a:gdLst>
                  <a:gd name="connsiteX0" fmla="*/ 5848 w 82871"/>
                  <a:gd name="connsiteY0" fmla="*/ 14945 h 28684"/>
                  <a:gd name="connsiteX1" fmla="*/ 74336 w 82871"/>
                  <a:gd name="connsiteY1" fmla="*/ 28643 h 28684"/>
                  <a:gd name="connsiteX2" fmla="*/ 75706 w 82871"/>
                  <a:gd name="connsiteY2" fmla="*/ 28643 h 28684"/>
                  <a:gd name="connsiteX3" fmla="*/ 82692 w 82871"/>
                  <a:gd name="connsiteY3" fmla="*/ 22890 h 28684"/>
                  <a:gd name="connsiteX4" fmla="*/ 77363 w 82871"/>
                  <a:gd name="connsiteY4" fmla="*/ 14567 h 28684"/>
                  <a:gd name="connsiteX5" fmla="*/ 77213 w 82871"/>
                  <a:gd name="connsiteY5" fmla="*/ 14534 h 28684"/>
                  <a:gd name="connsiteX6" fmla="*/ 8724 w 82871"/>
                  <a:gd name="connsiteY6" fmla="*/ 152 h 28684"/>
                  <a:gd name="connsiteX7" fmla="*/ 464 w 82871"/>
                  <a:gd name="connsiteY7" fmla="*/ 5201 h 28684"/>
                  <a:gd name="connsiteX8" fmla="*/ 368 w 82871"/>
                  <a:gd name="connsiteY8" fmla="*/ 5631 h 28684"/>
                  <a:gd name="connsiteX9" fmla="*/ 4807 w 82871"/>
                  <a:gd name="connsiteY9" fmla="*/ 14674 h 28684"/>
                  <a:gd name="connsiteX10" fmla="*/ 5848 w 82871"/>
                  <a:gd name="connsiteY10" fmla="*/ 14945 h 28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2871" h="28684">
                    <a:moveTo>
                      <a:pt x="5848" y="14945"/>
                    </a:moveTo>
                    <a:lnTo>
                      <a:pt x="74336" y="28643"/>
                    </a:lnTo>
                    <a:lnTo>
                      <a:pt x="75706" y="28643"/>
                    </a:lnTo>
                    <a:cubicBezTo>
                      <a:pt x="79117" y="28642"/>
                      <a:pt x="82034" y="26231"/>
                      <a:pt x="82692" y="22890"/>
                    </a:cubicBezTo>
                    <a:cubicBezTo>
                      <a:pt x="83514" y="19122"/>
                      <a:pt x="81144" y="15396"/>
                      <a:pt x="77363" y="14567"/>
                    </a:cubicBezTo>
                    <a:cubicBezTo>
                      <a:pt x="77322" y="14555"/>
                      <a:pt x="77267" y="14544"/>
                      <a:pt x="77213" y="14534"/>
                    </a:cubicBezTo>
                    <a:lnTo>
                      <a:pt x="8724" y="152"/>
                    </a:lnTo>
                    <a:cubicBezTo>
                      <a:pt x="5053" y="-737"/>
                      <a:pt x="1341" y="1523"/>
                      <a:pt x="464" y="5201"/>
                    </a:cubicBezTo>
                    <a:cubicBezTo>
                      <a:pt x="423" y="5343"/>
                      <a:pt x="396" y="5486"/>
                      <a:pt x="368" y="5631"/>
                    </a:cubicBezTo>
                    <a:cubicBezTo>
                      <a:pt x="-905" y="9353"/>
                      <a:pt x="1081" y="13402"/>
                      <a:pt x="4807" y="14674"/>
                    </a:cubicBezTo>
                    <a:cubicBezTo>
                      <a:pt x="5149" y="14791"/>
                      <a:pt x="5491" y="14881"/>
                      <a:pt x="5848" y="1494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CB54F23F-E592-4085-9046-6C08B646ABD2}"/>
                  </a:ext>
                </a:extLst>
              </p:cNvPr>
              <p:cNvSpPr/>
              <p:nvPr/>
            </p:nvSpPr>
            <p:spPr>
              <a:xfrm>
                <a:off x="7846333" y="2455733"/>
                <a:ext cx="100144" cy="151873"/>
              </a:xfrm>
              <a:custGeom>
                <a:avLst/>
                <a:gdLst>
                  <a:gd name="connsiteX0" fmla="*/ 94195 w 100144"/>
                  <a:gd name="connsiteY0" fmla="*/ 61 h 151873"/>
                  <a:gd name="connsiteX1" fmla="*/ 85976 w 100144"/>
                  <a:gd name="connsiteY1" fmla="*/ 5814 h 151873"/>
                  <a:gd name="connsiteX2" fmla="*/ 77347 w 100144"/>
                  <a:gd name="connsiteY2" fmla="*/ 58140 h 151873"/>
                  <a:gd name="connsiteX3" fmla="*/ 49951 w 100144"/>
                  <a:gd name="connsiteY3" fmla="*/ 43072 h 151873"/>
                  <a:gd name="connsiteX4" fmla="*/ 18446 w 100144"/>
                  <a:gd name="connsiteY4" fmla="*/ 63345 h 151873"/>
                  <a:gd name="connsiteX5" fmla="*/ 8721 w 100144"/>
                  <a:gd name="connsiteY5" fmla="*/ 147038 h 151873"/>
                  <a:gd name="connsiteX6" fmla="*/ 19953 w 100144"/>
                  <a:gd name="connsiteY6" fmla="*/ 151695 h 151873"/>
                  <a:gd name="connsiteX7" fmla="*/ 31322 w 100144"/>
                  <a:gd name="connsiteY7" fmla="*/ 147723 h 151873"/>
                  <a:gd name="connsiteX8" fmla="*/ 69676 w 100144"/>
                  <a:gd name="connsiteY8" fmla="*/ 105123 h 151873"/>
                  <a:gd name="connsiteX9" fmla="*/ 63238 w 100144"/>
                  <a:gd name="connsiteY9" fmla="*/ 143613 h 151873"/>
                  <a:gd name="connsiteX10" fmla="*/ 68991 w 100144"/>
                  <a:gd name="connsiteY10" fmla="*/ 151832 h 151873"/>
                  <a:gd name="connsiteX11" fmla="*/ 70224 w 100144"/>
                  <a:gd name="connsiteY11" fmla="*/ 151832 h 151873"/>
                  <a:gd name="connsiteX12" fmla="*/ 77210 w 100144"/>
                  <a:gd name="connsiteY12" fmla="*/ 145942 h 151873"/>
                  <a:gd name="connsiteX13" fmla="*/ 100085 w 100144"/>
                  <a:gd name="connsiteY13" fmla="*/ 7732 h 151873"/>
                  <a:gd name="connsiteX14" fmla="*/ 94195 w 100144"/>
                  <a:gd name="connsiteY14" fmla="*/ 61 h 151873"/>
                  <a:gd name="connsiteX15" fmla="*/ 22967 w 100144"/>
                  <a:gd name="connsiteY15" fmla="*/ 136080 h 151873"/>
                  <a:gd name="connsiteX16" fmla="*/ 18446 w 100144"/>
                  <a:gd name="connsiteY16" fmla="*/ 136080 h 151873"/>
                  <a:gd name="connsiteX17" fmla="*/ 30090 w 100144"/>
                  <a:gd name="connsiteY17" fmla="*/ 70604 h 151873"/>
                  <a:gd name="connsiteX18" fmla="*/ 48718 w 100144"/>
                  <a:gd name="connsiteY18" fmla="*/ 56907 h 151873"/>
                  <a:gd name="connsiteX19" fmla="*/ 48718 w 100144"/>
                  <a:gd name="connsiteY19" fmla="*/ 56907 h 151873"/>
                  <a:gd name="connsiteX20" fmla="*/ 72553 w 100144"/>
                  <a:gd name="connsiteY20" fmla="*/ 75262 h 151873"/>
                  <a:gd name="connsiteX21" fmla="*/ 22967 w 100144"/>
                  <a:gd name="connsiteY21" fmla="*/ 136080 h 151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0144" h="151873">
                    <a:moveTo>
                      <a:pt x="94195" y="61"/>
                    </a:moveTo>
                    <a:cubicBezTo>
                      <a:pt x="90346" y="-596"/>
                      <a:pt x="86675" y="1965"/>
                      <a:pt x="85976" y="5814"/>
                    </a:cubicBezTo>
                    <a:lnTo>
                      <a:pt x="77347" y="58140"/>
                    </a:lnTo>
                    <a:cubicBezTo>
                      <a:pt x="70553" y="49702"/>
                      <a:pt x="60718" y="44291"/>
                      <a:pt x="49951" y="43072"/>
                    </a:cubicBezTo>
                    <a:cubicBezTo>
                      <a:pt x="36555" y="43620"/>
                      <a:pt x="24501" y="51373"/>
                      <a:pt x="18446" y="63345"/>
                    </a:cubicBezTo>
                    <a:cubicBezTo>
                      <a:pt x="-3744" y="96630"/>
                      <a:pt x="-4566" y="134162"/>
                      <a:pt x="8721" y="147038"/>
                    </a:cubicBezTo>
                    <a:cubicBezTo>
                      <a:pt x="11694" y="150024"/>
                      <a:pt x="15734" y="151695"/>
                      <a:pt x="19953" y="151695"/>
                    </a:cubicBezTo>
                    <a:cubicBezTo>
                      <a:pt x="24063" y="151544"/>
                      <a:pt x="28021" y="150161"/>
                      <a:pt x="31322" y="147723"/>
                    </a:cubicBezTo>
                    <a:cubicBezTo>
                      <a:pt x="45828" y="135175"/>
                      <a:pt x="58718" y="120861"/>
                      <a:pt x="69676" y="105123"/>
                    </a:cubicBezTo>
                    <a:lnTo>
                      <a:pt x="63238" y="143613"/>
                    </a:lnTo>
                    <a:cubicBezTo>
                      <a:pt x="62580" y="147462"/>
                      <a:pt x="65142" y="151133"/>
                      <a:pt x="68991" y="151832"/>
                    </a:cubicBezTo>
                    <a:lnTo>
                      <a:pt x="70224" y="151832"/>
                    </a:lnTo>
                    <a:cubicBezTo>
                      <a:pt x="73676" y="151818"/>
                      <a:pt x="76607" y="149339"/>
                      <a:pt x="77210" y="145942"/>
                    </a:cubicBezTo>
                    <a:lnTo>
                      <a:pt x="100085" y="7732"/>
                    </a:lnTo>
                    <a:cubicBezTo>
                      <a:pt x="100496" y="4006"/>
                      <a:pt x="97893" y="623"/>
                      <a:pt x="94195" y="61"/>
                    </a:cubicBezTo>
                    <a:close/>
                    <a:moveTo>
                      <a:pt x="22967" y="136080"/>
                    </a:moveTo>
                    <a:cubicBezTo>
                      <a:pt x="19953" y="138134"/>
                      <a:pt x="19131" y="137449"/>
                      <a:pt x="18446" y="136080"/>
                    </a:cubicBezTo>
                    <a:cubicBezTo>
                      <a:pt x="11598" y="129368"/>
                      <a:pt x="10776" y="99507"/>
                      <a:pt x="30090" y="70604"/>
                    </a:cubicBezTo>
                    <a:cubicBezTo>
                      <a:pt x="36254" y="61290"/>
                      <a:pt x="42555" y="56907"/>
                      <a:pt x="48718" y="56907"/>
                    </a:cubicBezTo>
                    <a:lnTo>
                      <a:pt x="48718" y="56907"/>
                    </a:lnTo>
                    <a:cubicBezTo>
                      <a:pt x="58307" y="56907"/>
                      <a:pt x="67758" y="68276"/>
                      <a:pt x="72553" y="75262"/>
                    </a:cubicBezTo>
                    <a:cubicBezTo>
                      <a:pt x="58540" y="97466"/>
                      <a:pt x="41883" y="117875"/>
                      <a:pt x="22967" y="136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07323EB0-673C-45E7-8E88-405F7A0CDF25}"/>
                  </a:ext>
                </a:extLst>
              </p:cNvPr>
              <p:cNvSpPr/>
              <p:nvPr/>
            </p:nvSpPr>
            <p:spPr>
              <a:xfrm>
                <a:off x="7943770" y="2469481"/>
                <a:ext cx="82662" cy="138126"/>
              </a:xfrm>
              <a:custGeom>
                <a:avLst/>
                <a:gdLst>
                  <a:gd name="connsiteX0" fmla="*/ 52918 w 82662"/>
                  <a:gd name="connsiteY0" fmla="*/ 12 h 138126"/>
                  <a:gd name="connsiteX1" fmla="*/ 34974 w 82662"/>
                  <a:gd name="connsiteY1" fmla="*/ 16175 h 138126"/>
                  <a:gd name="connsiteX2" fmla="*/ 30043 w 82662"/>
                  <a:gd name="connsiteY2" fmla="*/ 45077 h 138126"/>
                  <a:gd name="connsiteX3" fmla="*/ 4840 w 82662"/>
                  <a:gd name="connsiteY3" fmla="*/ 49734 h 138126"/>
                  <a:gd name="connsiteX4" fmla="*/ 319 w 82662"/>
                  <a:gd name="connsiteY4" fmla="*/ 58638 h 138126"/>
                  <a:gd name="connsiteX5" fmla="*/ 9319 w 82662"/>
                  <a:gd name="connsiteY5" fmla="*/ 63172 h 138126"/>
                  <a:gd name="connsiteX6" fmla="*/ 9360 w 82662"/>
                  <a:gd name="connsiteY6" fmla="*/ 63158 h 138126"/>
                  <a:gd name="connsiteX7" fmla="*/ 29769 w 82662"/>
                  <a:gd name="connsiteY7" fmla="*/ 59323 h 138126"/>
                  <a:gd name="connsiteX8" fmla="*/ 29769 w 82662"/>
                  <a:gd name="connsiteY8" fmla="*/ 61925 h 138126"/>
                  <a:gd name="connsiteX9" fmla="*/ 14565 w 82662"/>
                  <a:gd name="connsiteY9" fmla="*/ 125209 h 138126"/>
                  <a:gd name="connsiteX10" fmla="*/ 12825 w 82662"/>
                  <a:gd name="connsiteY10" fmla="*/ 134934 h 138126"/>
                  <a:gd name="connsiteX11" fmla="*/ 12921 w 82662"/>
                  <a:gd name="connsiteY11" fmla="*/ 135071 h 138126"/>
                  <a:gd name="connsiteX12" fmla="*/ 18674 w 82662"/>
                  <a:gd name="connsiteY12" fmla="*/ 138084 h 138126"/>
                  <a:gd name="connsiteX13" fmla="*/ 22784 w 82662"/>
                  <a:gd name="connsiteY13" fmla="*/ 136852 h 138126"/>
                  <a:gd name="connsiteX14" fmla="*/ 44015 w 82662"/>
                  <a:gd name="connsiteY14" fmla="*/ 62062 h 138126"/>
                  <a:gd name="connsiteX15" fmla="*/ 44015 w 82662"/>
                  <a:gd name="connsiteY15" fmla="*/ 60556 h 138126"/>
                  <a:gd name="connsiteX16" fmla="*/ 51001 w 82662"/>
                  <a:gd name="connsiteY16" fmla="*/ 64254 h 138126"/>
                  <a:gd name="connsiteX17" fmla="*/ 60685 w 82662"/>
                  <a:gd name="connsiteY17" fmla="*/ 64569 h 138126"/>
                  <a:gd name="connsiteX18" fmla="*/ 61000 w 82662"/>
                  <a:gd name="connsiteY18" fmla="*/ 64254 h 138126"/>
                  <a:gd name="connsiteX19" fmla="*/ 61315 w 82662"/>
                  <a:gd name="connsiteY19" fmla="*/ 54570 h 138126"/>
                  <a:gd name="connsiteX20" fmla="*/ 61000 w 82662"/>
                  <a:gd name="connsiteY20" fmla="*/ 54255 h 138126"/>
                  <a:gd name="connsiteX21" fmla="*/ 44426 w 82662"/>
                  <a:gd name="connsiteY21" fmla="*/ 46036 h 138126"/>
                  <a:gd name="connsiteX22" fmla="*/ 48124 w 82662"/>
                  <a:gd name="connsiteY22" fmla="*/ 21928 h 138126"/>
                  <a:gd name="connsiteX23" fmla="*/ 55658 w 82662"/>
                  <a:gd name="connsiteY23" fmla="*/ 13983 h 138126"/>
                  <a:gd name="connsiteX24" fmla="*/ 71136 w 82662"/>
                  <a:gd name="connsiteY24" fmla="*/ 21243 h 138126"/>
                  <a:gd name="connsiteX25" fmla="*/ 81136 w 82662"/>
                  <a:gd name="connsiteY25" fmla="*/ 20024 h 138126"/>
                  <a:gd name="connsiteX26" fmla="*/ 81136 w 82662"/>
                  <a:gd name="connsiteY26" fmla="*/ 11244 h 138126"/>
                  <a:gd name="connsiteX27" fmla="*/ 52918 w 82662"/>
                  <a:gd name="connsiteY27" fmla="*/ 12 h 13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82662" h="138126">
                    <a:moveTo>
                      <a:pt x="52918" y="12"/>
                    </a:moveTo>
                    <a:cubicBezTo>
                      <a:pt x="44590" y="2025"/>
                      <a:pt x="37837" y="8107"/>
                      <a:pt x="34974" y="16175"/>
                    </a:cubicBezTo>
                    <a:cubicBezTo>
                      <a:pt x="31714" y="25462"/>
                      <a:pt x="30057" y="35228"/>
                      <a:pt x="30043" y="45077"/>
                    </a:cubicBezTo>
                    <a:cubicBezTo>
                      <a:pt x="21468" y="45488"/>
                      <a:pt x="12990" y="47063"/>
                      <a:pt x="4840" y="49734"/>
                    </a:cubicBezTo>
                    <a:cubicBezTo>
                      <a:pt x="1155" y="50967"/>
                      <a:pt x="-859" y="54939"/>
                      <a:pt x="319" y="58638"/>
                    </a:cubicBezTo>
                    <a:cubicBezTo>
                      <a:pt x="1552" y="62377"/>
                      <a:pt x="5579" y="64405"/>
                      <a:pt x="9319" y="63172"/>
                    </a:cubicBezTo>
                    <a:cubicBezTo>
                      <a:pt x="9332" y="63172"/>
                      <a:pt x="9346" y="63158"/>
                      <a:pt x="9360" y="63158"/>
                    </a:cubicBezTo>
                    <a:cubicBezTo>
                      <a:pt x="15989" y="61076"/>
                      <a:pt x="22838" y="59788"/>
                      <a:pt x="29769" y="59323"/>
                    </a:cubicBezTo>
                    <a:cubicBezTo>
                      <a:pt x="29701" y="60186"/>
                      <a:pt x="29701" y="61062"/>
                      <a:pt x="29769" y="61925"/>
                    </a:cubicBezTo>
                    <a:cubicBezTo>
                      <a:pt x="29769" y="86718"/>
                      <a:pt x="29769" y="114935"/>
                      <a:pt x="14565" y="125209"/>
                    </a:cubicBezTo>
                    <a:cubicBezTo>
                      <a:pt x="11401" y="127414"/>
                      <a:pt x="10620" y="131770"/>
                      <a:pt x="12825" y="134934"/>
                    </a:cubicBezTo>
                    <a:cubicBezTo>
                      <a:pt x="12853" y="134975"/>
                      <a:pt x="12894" y="135030"/>
                      <a:pt x="12921" y="135071"/>
                    </a:cubicBezTo>
                    <a:cubicBezTo>
                      <a:pt x="14209" y="136975"/>
                      <a:pt x="16373" y="138112"/>
                      <a:pt x="18674" y="138084"/>
                    </a:cubicBezTo>
                    <a:cubicBezTo>
                      <a:pt x="20140" y="138098"/>
                      <a:pt x="21564" y="137674"/>
                      <a:pt x="22784" y="136852"/>
                    </a:cubicBezTo>
                    <a:cubicBezTo>
                      <a:pt x="43467" y="122469"/>
                      <a:pt x="43741" y="90280"/>
                      <a:pt x="44015" y="62062"/>
                    </a:cubicBezTo>
                    <a:lnTo>
                      <a:pt x="44015" y="60556"/>
                    </a:lnTo>
                    <a:cubicBezTo>
                      <a:pt x="46617" y="61199"/>
                      <a:pt x="49015" y="62473"/>
                      <a:pt x="51001" y="64254"/>
                    </a:cubicBezTo>
                    <a:cubicBezTo>
                      <a:pt x="53590" y="67021"/>
                      <a:pt x="57918" y="67158"/>
                      <a:pt x="60685" y="64569"/>
                    </a:cubicBezTo>
                    <a:cubicBezTo>
                      <a:pt x="60795" y="64473"/>
                      <a:pt x="60904" y="64363"/>
                      <a:pt x="61000" y="64254"/>
                    </a:cubicBezTo>
                    <a:cubicBezTo>
                      <a:pt x="63767" y="61665"/>
                      <a:pt x="63904" y="57337"/>
                      <a:pt x="61315" y="54570"/>
                    </a:cubicBezTo>
                    <a:cubicBezTo>
                      <a:pt x="61219" y="54460"/>
                      <a:pt x="61110" y="54350"/>
                      <a:pt x="61000" y="54255"/>
                    </a:cubicBezTo>
                    <a:cubicBezTo>
                      <a:pt x="56411" y="49926"/>
                      <a:pt x="50645" y="47077"/>
                      <a:pt x="44426" y="46036"/>
                    </a:cubicBezTo>
                    <a:cubicBezTo>
                      <a:pt x="44330" y="37858"/>
                      <a:pt x="45577" y="29708"/>
                      <a:pt x="48124" y="21928"/>
                    </a:cubicBezTo>
                    <a:cubicBezTo>
                      <a:pt x="50316" y="17271"/>
                      <a:pt x="52782" y="14531"/>
                      <a:pt x="55658" y="13983"/>
                    </a:cubicBezTo>
                    <a:cubicBezTo>
                      <a:pt x="61137" y="13024"/>
                      <a:pt x="69356" y="19051"/>
                      <a:pt x="71136" y="21243"/>
                    </a:cubicBezTo>
                    <a:cubicBezTo>
                      <a:pt x="74232" y="23668"/>
                      <a:pt x="78711" y="23120"/>
                      <a:pt x="81136" y="20024"/>
                    </a:cubicBezTo>
                    <a:cubicBezTo>
                      <a:pt x="83149" y="17449"/>
                      <a:pt x="83149" y="13819"/>
                      <a:pt x="81136" y="11244"/>
                    </a:cubicBezTo>
                    <a:cubicBezTo>
                      <a:pt x="73835" y="3546"/>
                      <a:pt x="63520" y="-564"/>
                      <a:pt x="52918" y="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0EFFB71D-F2BF-4598-87FD-6C4F4EA789CF}"/>
                  </a:ext>
                </a:extLst>
              </p:cNvPr>
              <p:cNvSpPr/>
              <p:nvPr/>
            </p:nvSpPr>
            <p:spPr>
              <a:xfrm>
                <a:off x="8021074" y="2186632"/>
                <a:ext cx="120431" cy="404126"/>
              </a:xfrm>
              <a:custGeom>
                <a:avLst/>
                <a:gdLst>
                  <a:gd name="connsiteX0" fmla="*/ 44103 w 120431"/>
                  <a:gd name="connsiteY0" fmla="*/ 383401 h 404126"/>
                  <a:gd name="connsiteX1" fmla="*/ 48624 w 120431"/>
                  <a:gd name="connsiteY1" fmla="*/ 279025 h 404126"/>
                  <a:gd name="connsiteX2" fmla="*/ 22735 w 120431"/>
                  <a:gd name="connsiteY2" fmla="*/ 209441 h 404126"/>
                  <a:gd name="connsiteX3" fmla="*/ 53418 w 120431"/>
                  <a:gd name="connsiteY3" fmla="*/ 176429 h 404126"/>
                  <a:gd name="connsiteX4" fmla="*/ 59034 w 120431"/>
                  <a:gd name="connsiteY4" fmla="*/ 97530 h 404126"/>
                  <a:gd name="connsiteX5" fmla="*/ 57116 w 120431"/>
                  <a:gd name="connsiteY5" fmla="*/ 33425 h 404126"/>
                  <a:gd name="connsiteX6" fmla="*/ 68211 w 120431"/>
                  <a:gd name="connsiteY6" fmla="*/ 15481 h 404126"/>
                  <a:gd name="connsiteX7" fmla="*/ 109304 w 120431"/>
                  <a:gd name="connsiteY7" fmla="*/ 26576 h 404126"/>
                  <a:gd name="connsiteX8" fmla="*/ 119167 w 120431"/>
                  <a:gd name="connsiteY8" fmla="*/ 24658 h 404126"/>
                  <a:gd name="connsiteX9" fmla="*/ 117386 w 120431"/>
                  <a:gd name="connsiteY9" fmla="*/ 14796 h 404126"/>
                  <a:gd name="connsiteX10" fmla="*/ 62595 w 120431"/>
                  <a:gd name="connsiteY10" fmla="*/ 2468 h 404126"/>
                  <a:gd name="connsiteX11" fmla="*/ 43007 w 120431"/>
                  <a:gd name="connsiteY11" fmla="*/ 30959 h 404126"/>
                  <a:gd name="connsiteX12" fmla="*/ 44788 w 120431"/>
                  <a:gd name="connsiteY12" fmla="*/ 99448 h 404126"/>
                  <a:gd name="connsiteX13" fmla="*/ 41090 w 120431"/>
                  <a:gd name="connsiteY13" fmla="*/ 169443 h 404126"/>
                  <a:gd name="connsiteX14" fmla="*/ 6982 w 120431"/>
                  <a:gd name="connsiteY14" fmla="*/ 200400 h 404126"/>
                  <a:gd name="connsiteX15" fmla="*/ 134 w 120431"/>
                  <a:gd name="connsiteY15" fmla="*/ 206016 h 404126"/>
                  <a:gd name="connsiteX16" fmla="*/ 4243 w 120431"/>
                  <a:gd name="connsiteY16" fmla="*/ 214098 h 404126"/>
                  <a:gd name="connsiteX17" fmla="*/ 34378 w 120431"/>
                  <a:gd name="connsiteY17" fmla="*/ 279299 h 404126"/>
                  <a:gd name="connsiteX18" fmla="*/ 28625 w 120431"/>
                  <a:gd name="connsiteY18" fmla="*/ 396277 h 404126"/>
                  <a:gd name="connsiteX19" fmla="*/ 32186 w 120431"/>
                  <a:gd name="connsiteY19" fmla="*/ 403126 h 404126"/>
                  <a:gd name="connsiteX20" fmla="*/ 35748 w 120431"/>
                  <a:gd name="connsiteY20" fmla="*/ 404085 h 404126"/>
                  <a:gd name="connsiteX21" fmla="*/ 39857 w 120431"/>
                  <a:gd name="connsiteY21" fmla="*/ 402715 h 404126"/>
                  <a:gd name="connsiteX22" fmla="*/ 76567 w 120431"/>
                  <a:gd name="connsiteY22" fmla="*/ 393401 h 404126"/>
                  <a:gd name="connsiteX23" fmla="*/ 86703 w 120431"/>
                  <a:gd name="connsiteY23" fmla="*/ 393401 h 404126"/>
                  <a:gd name="connsiteX24" fmla="*/ 86703 w 120431"/>
                  <a:gd name="connsiteY24" fmla="*/ 383264 h 404126"/>
                  <a:gd name="connsiteX25" fmla="*/ 44103 w 120431"/>
                  <a:gd name="connsiteY25" fmla="*/ 383401 h 40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0431" h="404126">
                    <a:moveTo>
                      <a:pt x="44103" y="383401"/>
                    </a:moveTo>
                    <a:cubicBezTo>
                      <a:pt x="45747" y="362033"/>
                      <a:pt x="48624" y="319570"/>
                      <a:pt x="48624" y="279025"/>
                    </a:cubicBezTo>
                    <a:cubicBezTo>
                      <a:pt x="50459" y="253177"/>
                      <a:pt x="41021" y="227800"/>
                      <a:pt x="22735" y="209441"/>
                    </a:cubicBezTo>
                    <a:cubicBezTo>
                      <a:pt x="35748" y="201401"/>
                      <a:pt x="46350" y="189995"/>
                      <a:pt x="53418" y="176429"/>
                    </a:cubicBezTo>
                    <a:cubicBezTo>
                      <a:pt x="66020" y="154924"/>
                      <a:pt x="62595" y="126980"/>
                      <a:pt x="59034" y="97530"/>
                    </a:cubicBezTo>
                    <a:cubicBezTo>
                      <a:pt x="55267" y="76370"/>
                      <a:pt x="54623" y="54773"/>
                      <a:pt x="57116" y="33425"/>
                    </a:cubicBezTo>
                    <a:cubicBezTo>
                      <a:pt x="57472" y="25932"/>
                      <a:pt x="61664" y="19152"/>
                      <a:pt x="68211" y="15481"/>
                    </a:cubicBezTo>
                    <a:cubicBezTo>
                      <a:pt x="80813" y="10139"/>
                      <a:pt x="102182" y="21645"/>
                      <a:pt x="109304" y="26576"/>
                    </a:cubicBezTo>
                    <a:cubicBezTo>
                      <a:pt x="112564" y="28759"/>
                      <a:pt x="116961" y="27902"/>
                      <a:pt x="119167" y="24658"/>
                    </a:cubicBezTo>
                    <a:cubicBezTo>
                      <a:pt x="121372" y="21438"/>
                      <a:pt x="120577" y="17040"/>
                      <a:pt x="117386" y="14796"/>
                    </a:cubicBezTo>
                    <a:cubicBezTo>
                      <a:pt x="114099" y="12604"/>
                      <a:pt x="84649" y="-6846"/>
                      <a:pt x="62595" y="2468"/>
                    </a:cubicBezTo>
                    <a:cubicBezTo>
                      <a:pt x="51418" y="7753"/>
                      <a:pt x="43939" y="18631"/>
                      <a:pt x="43007" y="30959"/>
                    </a:cubicBezTo>
                    <a:cubicBezTo>
                      <a:pt x="40227" y="53752"/>
                      <a:pt x="40816" y="76832"/>
                      <a:pt x="44788" y="99448"/>
                    </a:cubicBezTo>
                    <a:cubicBezTo>
                      <a:pt x="48076" y="126843"/>
                      <a:pt x="51226" y="152184"/>
                      <a:pt x="41090" y="169443"/>
                    </a:cubicBezTo>
                    <a:cubicBezTo>
                      <a:pt x="23694" y="199304"/>
                      <a:pt x="6982" y="200400"/>
                      <a:pt x="6982" y="200400"/>
                    </a:cubicBezTo>
                    <a:cubicBezTo>
                      <a:pt x="3654" y="200400"/>
                      <a:pt x="791" y="202751"/>
                      <a:pt x="134" y="206016"/>
                    </a:cubicBezTo>
                    <a:cubicBezTo>
                      <a:pt x="-551" y="209339"/>
                      <a:pt x="1147" y="212695"/>
                      <a:pt x="4243" y="214098"/>
                    </a:cubicBezTo>
                    <a:cubicBezTo>
                      <a:pt x="5476" y="214098"/>
                      <a:pt x="34378" y="227795"/>
                      <a:pt x="34378" y="279299"/>
                    </a:cubicBezTo>
                    <a:cubicBezTo>
                      <a:pt x="34378" y="335596"/>
                      <a:pt x="28625" y="395592"/>
                      <a:pt x="28625" y="396277"/>
                    </a:cubicBezTo>
                    <a:cubicBezTo>
                      <a:pt x="28365" y="399058"/>
                      <a:pt x="29762" y="401743"/>
                      <a:pt x="32186" y="403126"/>
                    </a:cubicBezTo>
                    <a:cubicBezTo>
                      <a:pt x="33282" y="403715"/>
                      <a:pt x="34501" y="404044"/>
                      <a:pt x="35748" y="404085"/>
                    </a:cubicBezTo>
                    <a:cubicBezTo>
                      <a:pt x="37213" y="404030"/>
                      <a:pt x="38638" y="403551"/>
                      <a:pt x="39857" y="402715"/>
                    </a:cubicBezTo>
                    <a:cubicBezTo>
                      <a:pt x="48624" y="396414"/>
                      <a:pt x="69033" y="385730"/>
                      <a:pt x="76567" y="393401"/>
                    </a:cubicBezTo>
                    <a:cubicBezTo>
                      <a:pt x="79361" y="396195"/>
                      <a:pt x="83909" y="396195"/>
                      <a:pt x="86703" y="393401"/>
                    </a:cubicBezTo>
                    <a:cubicBezTo>
                      <a:pt x="89497" y="390606"/>
                      <a:pt x="89497" y="386059"/>
                      <a:pt x="86703" y="383264"/>
                    </a:cubicBezTo>
                    <a:cubicBezTo>
                      <a:pt x="75060" y="371073"/>
                      <a:pt x="56568" y="377100"/>
                      <a:pt x="44103" y="3834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A763672A-E373-4C0A-B774-919CB520FCDC}"/>
                  </a:ext>
                </a:extLst>
              </p:cNvPr>
              <p:cNvSpPr/>
              <p:nvPr/>
            </p:nvSpPr>
            <p:spPr>
              <a:xfrm>
                <a:off x="8105366" y="2314954"/>
                <a:ext cx="127214" cy="131944"/>
              </a:xfrm>
              <a:custGeom>
                <a:avLst/>
                <a:gdLst>
                  <a:gd name="connsiteX0" fmla="*/ 96789 w 127214"/>
                  <a:gd name="connsiteY0" fmla="*/ 112624 h 131944"/>
                  <a:gd name="connsiteX1" fmla="*/ 85830 w 127214"/>
                  <a:gd name="connsiteY1" fmla="*/ 89338 h 131944"/>
                  <a:gd name="connsiteX2" fmla="*/ 118568 w 127214"/>
                  <a:gd name="connsiteY2" fmla="*/ 15233 h 131944"/>
                  <a:gd name="connsiteX3" fmla="*/ 114048 w 127214"/>
                  <a:gd name="connsiteY3" fmla="*/ 6056 h 131944"/>
                  <a:gd name="connsiteX4" fmla="*/ 104870 w 127214"/>
                  <a:gd name="connsiteY4" fmla="*/ 10576 h 131944"/>
                  <a:gd name="connsiteX5" fmla="*/ 78708 w 127214"/>
                  <a:gd name="connsiteY5" fmla="*/ 71942 h 131944"/>
                  <a:gd name="connsiteX6" fmla="*/ 55148 w 127214"/>
                  <a:gd name="connsiteY6" fmla="*/ 4960 h 131944"/>
                  <a:gd name="connsiteX7" fmla="*/ 46107 w 127214"/>
                  <a:gd name="connsiteY7" fmla="*/ 303 h 131944"/>
                  <a:gd name="connsiteX8" fmla="*/ 41450 w 127214"/>
                  <a:gd name="connsiteY8" fmla="*/ 9343 h 131944"/>
                  <a:gd name="connsiteX9" fmla="*/ 68845 w 127214"/>
                  <a:gd name="connsiteY9" fmla="*/ 88105 h 131944"/>
                  <a:gd name="connsiteX10" fmla="*/ 37341 w 127214"/>
                  <a:gd name="connsiteY10" fmla="*/ 117829 h 131944"/>
                  <a:gd name="connsiteX11" fmla="*/ 15972 w 127214"/>
                  <a:gd name="connsiteY11" fmla="*/ 107830 h 131944"/>
                  <a:gd name="connsiteX12" fmla="*/ 14328 w 127214"/>
                  <a:gd name="connsiteY12" fmla="*/ 100981 h 131944"/>
                  <a:gd name="connsiteX13" fmla="*/ 9397 w 127214"/>
                  <a:gd name="connsiteY13" fmla="*/ 92214 h 131944"/>
                  <a:gd name="connsiteX14" fmla="*/ 631 w 127214"/>
                  <a:gd name="connsiteY14" fmla="*/ 97008 h 131944"/>
                  <a:gd name="connsiteX15" fmla="*/ 3781 w 127214"/>
                  <a:gd name="connsiteY15" fmla="*/ 115089 h 131944"/>
                  <a:gd name="connsiteX16" fmla="*/ 35012 w 127214"/>
                  <a:gd name="connsiteY16" fmla="*/ 131801 h 131944"/>
                  <a:gd name="connsiteX17" fmla="*/ 38437 w 127214"/>
                  <a:gd name="connsiteY17" fmla="*/ 131801 h 131944"/>
                  <a:gd name="connsiteX18" fmla="*/ 75557 w 127214"/>
                  <a:gd name="connsiteY18" fmla="*/ 103446 h 131944"/>
                  <a:gd name="connsiteX19" fmla="*/ 93364 w 127214"/>
                  <a:gd name="connsiteY19" fmla="*/ 128924 h 131944"/>
                  <a:gd name="connsiteX20" fmla="*/ 94871 w 127214"/>
                  <a:gd name="connsiteY20" fmla="*/ 128924 h 131944"/>
                  <a:gd name="connsiteX21" fmla="*/ 101446 w 127214"/>
                  <a:gd name="connsiteY21" fmla="*/ 126459 h 131944"/>
                  <a:gd name="connsiteX22" fmla="*/ 127198 w 127214"/>
                  <a:gd name="connsiteY22" fmla="*/ 100570 h 131944"/>
                  <a:gd name="connsiteX23" fmla="*/ 117198 w 127214"/>
                  <a:gd name="connsiteY23" fmla="*/ 90570 h 13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7214" h="131944">
                    <a:moveTo>
                      <a:pt x="96789" y="112624"/>
                    </a:moveTo>
                    <a:cubicBezTo>
                      <a:pt x="92638" y="105108"/>
                      <a:pt x="88981" y="97329"/>
                      <a:pt x="85830" y="89338"/>
                    </a:cubicBezTo>
                    <a:cubicBezTo>
                      <a:pt x="98898" y="65648"/>
                      <a:pt x="109856" y="40851"/>
                      <a:pt x="118568" y="15233"/>
                    </a:cubicBezTo>
                    <a:cubicBezTo>
                      <a:pt x="119856" y="11451"/>
                      <a:pt x="117828" y="7342"/>
                      <a:pt x="114048" y="6056"/>
                    </a:cubicBezTo>
                    <a:cubicBezTo>
                      <a:pt x="110267" y="4769"/>
                      <a:pt x="106158" y="6794"/>
                      <a:pt x="104870" y="10576"/>
                    </a:cubicBezTo>
                    <a:cubicBezTo>
                      <a:pt x="97638" y="31633"/>
                      <a:pt x="88885" y="52142"/>
                      <a:pt x="78708" y="71942"/>
                    </a:cubicBezTo>
                    <a:cubicBezTo>
                      <a:pt x="71174" y="52080"/>
                      <a:pt x="62681" y="27972"/>
                      <a:pt x="55148" y="4960"/>
                    </a:cubicBezTo>
                    <a:cubicBezTo>
                      <a:pt x="53942" y="1178"/>
                      <a:pt x="49888" y="-908"/>
                      <a:pt x="46107" y="303"/>
                    </a:cubicBezTo>
                    <a:cubicBezTo>
                      <a:pt x="42327" y="1514"/>
                      <a:pt x="40244" y="5561"/>
                      <a:pt x="41450" y="9343"/>
                    </a:cubicBezTo>
                    <a:cubicBezTo>
                      <a:pt x="53230" y="45505"/>
                      <a:pt x="62270" y="70572"/>
                      <a:pt x="68845" y="88105"/>
                    </a:cubicBezTo>
                    <a:cubicBezTo>
                      <a:pt x="57613" y="106734"/>
                      <a:pt x="46244" y="119336"/>
                      <a:pt x="37341" y="117829"/>
                    </a:cubicBezTo>
                    <a:cubicBezTo>
                      <a:pt x="23643" y="115500"/>
                      <a:pt x="18164" y="111117"/>
                      <a:pt x="15972" y="107830"/>
                    </a:cubicBezTo>
                    <a:cubicBezTo>
                      <a:pt x="14520" y="105863"/>
                      <a:pt x="13931" y="103392"/>
                      <a:pt x="14328" y="100981"/>
                    </a:cubicBezTo>
                    <a:cubicBezTo>
                      <a:pt x="15383" y="97199"/>
                      <a:pt x="13178" y="93279"/>
                      <a:pt x="9397" y="92214"/>
                    </a:cubicBezTo>
                    <a:cubicBezTo>
                      <a:pt x="5658" y="91151"/>
                      <a:pt x="1754" y="93285"/>
                      <a:pt x="631" y="97008"/>
                    </a:cubicBezTo>
                    <a:cubicBezTo>
                      <a:pt x="-876" y="103212"/>
                      <a:pt x="275" y="109760"/>
                      <a:pt x="3781" y="115089"/>
                    </a:cubicBezTo>
                    <a:cubicBezTo>
                      <a:pt x="11260" y="124938"/>
                      <a:pt x="22670" y="131047"/>
                      <a:pt x="35012" y="131801"/>
                    </a:cubicBezTo>
                    <a:cubicBezTo>
                      <a:pt x="36149" y="131938"/>
                      <a:pt x="37300" y="131938"/>
                      <a:pt x="38437" y="131801"/>
                    </a:cubicBezTo>
                    <a:cubicBezTo>
                      <a:pt x="51449" y="131801"/>
                      <a:pt x="64188" y="119884"/>
                      <a:pt x="75557" y="103446"/>
                    </a:cubicBezTo>
                    <a:cubicBezTo>
                      <a:pt x="86515" y="127143"/>
                      <a:pt x="91036" y="128376"/>
                      <a:pt x="93364" y="128924"/>
                    </a:cubicBezTo>
                    <a:lnTo>
                      <a:pt x="94871" y="128924"/>
                    </a:lnTo>
                    <a:cubicBezTo>
                      <a:pt x="97282" y="128869"/>
                      <a:pt x="99597" y="127993"/>
                      <a:pt x="101446" y="126459"/>
                    </a:cubicBezTo>
                    <a:lnTo>
                      <a:pt x="127198" y="100570"/>
                    </a:lnTo>
                    <a:lnTo>
                      <a:pt x="117198" y="9057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2563007-C77A-49E0-BFE9-1B3F83D1A447}"/>
                  </a:ext>
                </a:extLst>
              </p:cNvPr>
              <p:cNvSpPr/>
              <p:nvPr/>
            </p:nvSpPr>
            <p:spPr>
              <a:xfrm>
                <a:off x="8248024" y="2412637"/>
                <a:ext cx="89136" cy="117440"/>
              </a:xfrm>
              <a:custGeom>
                <a:avLst/>
                <a:gdLst>
                  <a:gd name="connsiteX0" fmla="*/ 76177 w 89136"/>
                  <a:gd name="connsiteY0" fmla="*/ 85757 h 117440"/>
                  <a:gd name="connsiteX1" fmla="*/ 70287 w 89136"/>
                  <a:gd name="connsiteY1" fmla="*/ 91921 h 117440"/>
                  <a:gd name="connsiteX2" fmla="*/ 68506 w 89136"/>
                  <a:gd name="connsiteY2" fmla="*/ 71512 h 117440"/>
                  <a:gd name="connsiteX3" fmla="*/ 62616 w 89136"/>
                  <a:gd name="connsiteY3" fmla="*/ 27816 h 117440"/>
                  <a:gd name="connsiteX4" fmla="*/ 50151 w 89136"/>
                  <a:gd name="connsiteY4" fmla="*/ 16447 h 117440"/>
                  <a:gd name="connsiteX5" fmla="*/ 50151 w 89136"/>
                  <a:gd name="connsiteY5" fmla="*/ 16447 h 117440"/>
                  <a:gd name="connsiteX6" fmla="*/ 18509 w 89136"/>
                  <a:gd name="connsiteY6" fmla="*/ 58636 h 117440"/>
                  <a:gd name="connsiteX7" fmla="*/ 22756 w 89136"/>
                  <a:gd name="connsiteY7" fmla="*/ 7680 h 117440"/>
                  <a:gd name="connsiteX8" fmla="*/ 16318 w 89136"/>
                  <a:gd name="connsiteY8" fmla="*/ 10 h 117440"/>
                  <a:gd name="connsiteX9" fmla="*/ 8688 w 89136"/>
                  <a:gd name="connsiteY9" fmla="*/ 5976 h 117440"/>
                  <a:gd name="connsiteX10" fmla="*/ 8647 w 89136"/>
                  <a:gd name="connsiteY10" fmla="*/ 6448 h 117440"/>
                  <a:gd name="connsiteX11" fmla="*/ 18 w 89136"/>
                  <a:gd name="connsiteY11" fmla="*/ 109728 h 117440"/>
                  <a:gd name="connsiteX12" fmla="*/ 5633 w 89136"/>
                  <a:gd name="connsiteY12" fmla="*/ 117399 h 117440"/>
                  <a:gd name="connsiteX13" fmla="*/ 7003 w 89136"/>
                  <a:gd name="connsiteY13" fmla="*/ 117399 h 117440"/>
                  <a:gd name="connsiteX14" fmla="*/ 13852 w 89136"/>
                  <a:gd name="connsiteY14" fmla="*/ 112468 h 117440"/>
                  <a:gd name="connsiteX15" fmla="*/ 49055 w 89136"/>
                  <a:gd name="connsiteY15" fmla="*/ 32062 h 117440"/>
                  <a:gd name="connsiteX16" fmla="*/ 49055 w 89136"/>
                  <a:gd name="connsiteY16" fmla="*/ 32062 h 117440"/>
                  <a:gd name="connsiteX17" fmla="*/ 54260 w 89136"/>
                  <a:gd name="connsiteY17" fmla="*/ 71923 h 117440"/>
                  <a:gd name="connsiteX18" fmla="*/ 65219 w 89136"/>
                  <a:gd name="connsiteY18" fmla="*/ 106852 h 117440"/>
                  <a:gd name="connsiteX19" fmla="*/ 87135 w 89136"/>
                  <a:gd name="connsiteY19" fmla="*/ 94524 h 117440"/>
                  <a:gd name="connsiteX20" fmla="*/ 86930 w 89136"/>
                  <a:gd name="connsiteY20" fmla="*/ 84456 h 117440"/>
                  <a:gd name="connsiteX21" fmla="*/ 76848 w 89136"/>
                  <a:gd name="connsiteY21" fmla="*/ 84662 h 117440"/>
                  <a:gd name="connsiteX22" fmla="*/ 76177 w 89136"/>
                  <a:gd name="connsiteY22" fmla="*/ 85483 h 11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136" h="117440">
                    <a:moveTo>
                      <a:pt x="76177" y="85757"/>
                    </a:moveTo>
                    <a:cubicBezTo>
                      <a:pt x="74423" y="88004"/>
                      <a:pt x="72451" y="90058"/>
                      <a:pt x="70287" y="91921"/>
                    </a:cubicBezTo>
                    <a:cubicBezTo>
                      <a:pt x="69314" y="85155"/>
                      <a:pt x="68725" y="78347"/>
                      <a:pt x="68506" y="71512"/>
                    </a:cubicBezTo>
                    <a:cubicBezTo>
                      <a:pt x="68424" y="56759"/>
                      <a:pt x="66438" y="42075"/>
                      <a:pt x="62616" y="27816"/>
                    </a:cubicBezTo>
                    <a:cubicBezTo>
                      <a:pt x="59466" y="18502"/>
                      <a:pt x="54123" y="16447"/>
                      <a:pt x="50151" y="16447"/>
                    </a:cubicBezTo>
                    <a:lnTo>
                      <a:pt x="50151" y="16447"/>
                    </a:lnTo>
                    <a:cubicBezTo>
                      <a:pt x="41111" y="16447"/>
                      <a:pt x="30563" y="30145"/>
                      <a:pt x="18509" y="58636"/>
                    </a:cubicBezTo>
                    <a:lnTo>
                      <a:pt x="22756" y="7680"/>
                    </a:lnTo>
                    <a:cubicBezTo>
                      <a:pt x="23071" y="3792"/>
                      <a:pt x="20208" y="371"/>
                      <a:pt x="16318" y="10"/>
                    </a:cubicBezTo>
                    <a:cubicBezTo>
                      <a:pt x="12565" y="-449"/>
                      <a:pt x="9154" y="2222"/>
                      <a:pt x="8688" y="5976"/>
                    </a:cubicBezTo>
                    <a:cubicBezTo>
                      <a:pt x="8674" y="6133"/>
                      <a:pt x="8661" y="6290"/>
                      <a:pt x="8647" y="6448"/>
                    </a:cubicBezTo>
                    <a:lnTo>
                      <a:pt x="18" y="109728"/>
                    </a:lnTo>
                    <a:cubicBezTo>
                      <a:pt x="-339" y="113345"/>
                      <a:pt x="2086" y="116646"/>
                      <a:pt x="5633" y="117399"/>
                    </a:cubicBezTo>
                    <a:lnTo>
                      <a:pt x="7003" y="117399"/>
                    </a:lnTo>
                    <a:cubicBezTo>
                      <a:pt x="10099" y="117385"/>
                      <a:pt x="12852" y="115413"/>
                      <a:pt x="13852" y="112468"/>
                    </a:cubicBezTo>
                    <a:cubicBezTo>
                      <a:pt x="24810" y="78635"/>
                      <a:pt x="41248" y="40692"/>
                      <a:pt x="49055" y="32062"/>
                    </a:cubicBezTo>
                    <a:lnTo>
                      <a:pt x="49055" y="32062"/>
                    </a:lnTo>
                    <a:cubicBezTo>
                      <a:pt x="52576" y="45048"/>
                      <a:pt x="54329" y="58458"/>
                      <a:pt x="54260" y="71923"/>
                    </a:cubicBezTo>
                    <a:cubicBezTo>
                      <a:pt x="55219" y="91100"/>
                      <a:pt x="55904" y="103701"/>
                      <a:pt x="65219" y="106852"/>
                    </a:cubicBezTo>
                    <a:cubicBezTo>
                      <a:pt x="74533" y="110002"/>
                      <a:pt x="80834" y="102195"/>
                      <a:pt x="87135" y="94524"/>
                    </a:cubicBezTo>
                    <a:cubicBezTo>
                      <a:pt x="89861" y="91688"/>
                      <a:pt x="89765" y="87182"/>
                      <a:pt x="86930" y="84456"/>
                    </a:cubicBezTo>
                    <a:cubicBezTo>
                      <a:pt x="84080" y="81730"/>
                      <a:pt x="79574" y="81826"/>
                      <a:pt x="76848" y="84662"/>
                    </a:cubicBezTo>
                    <a:cubicBezTo>
                      <a:pt x="76601" y="84922"/>
                      <a:pt x="76382" y="85196"/>
                      <a:pt x="76177" y="8548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621E9649-181D-45CB-A2CA-6385FC2523FF}"/>
                  </a:ext>
                </a:extLst>
              </p:cNvPr>
              <p:cNvSpPr/>
              <p:nvPr/>
            </p:nvSpPr>
            <p:spPr>
              <a:xfrm>
                <a:off x="8349926" y="2354236"/>
                <a:ext cx="72273" cy="72012"/>
              </a:xfrm>
              <a:custGeom>
                <a:avLst/>
                <a:gdLst>
                  <a:gd name="connsiteX0" fmla="*/ 63036 w 72273"/>
                  <a:gd name="connsiteY0" fmla="*/ 29646 h 72012"/>
                  <a:gd name="connsiteX1" fmla="*/ 54817 w 72273"/>
                  <a:gd name="connsiteY1" fmla="*/ 29646 h 72012"/>
                  <a:gd name="connsiteX2" fmla="*/ 55776 w 72273"/>
                  <a:gd name="connsiteY2" fmla="*/ 5127 h 72012"/>
                  <a:gd name="connsiteX3" fmla="*/ 46968 w 72273"/>
                  <a:gd name="connsiteY3" fmla="*/ 234 h 72012"/>
                  <a:gd name="connsiteX4" fmla="*/ 42078 w 72273"/>
                  <a:gd name="connsiteY4" fmla="*/ 5127 h 72012"/>
                  <a:gd name="connsiteX5" fmla="*/ 41119 w 72273"/>
                  <a:gd name="connsiteY5" fmla="*/ 29646 h 72012"/>
                  <a:gd name="connsiteX6" fmla="*/ 9067 w 72273"/>
                  <a:gd name="connsiteY6" fmla="*/ 29646 h 72012"/>
                  <a:gd name="connsiteX7" fmla="*/ 259 w 72273"/>
                  <a:gd name="connsiteY7" fmla="*/ 34538 h 72012"/>
                  <a:gd name="connsiteX8" fmla="*/ 5149 w 72273"/>
                  <a:gd name="connsiteY8" fmla="*/ 43343 h 72012"/>
                  <a:gd name="connsiteX9" fmla="*/ 9067 w 72273"/>
                  <a:gd name="connsiteY9" fmla="*/ 43343 h 72012"/>
                  <a:gd name="connsiteX10" fmla="*/ 40435 w 72273"/>
                  <a:gd name="connsiteY10" fmla="*/ 43343 h 72012"/>
                  <a:gd name="connsiteX11" fmla="*/ 39202 w 72273"/>
                  <a:gd name="connsiteY11" fmla="*/ 64575 h 72012"/>
                  <a:gd name="connsiteX12" fmla="*/ 45914 w 72273"/>
                  <a:gd name="connsiteY12" fmla="*/ 71971 h 72012"/>
                  <a:gd name="connsiteX13" fmla="*/ 45914 w 72273"/>
                  <a:gd name="connsiteY13" fmla="*/ 71971 h 72012"/>
                  <a:gd name="connsiteX14" fmla="*/ 53037 w 72273"/>
                  <a:gd name="connsiteY14" fmla="*/ 65260 h 72012"/>
                  <a:gd name="connsiteX15" fmla="*/ 54132 w 72273"/>
                  <a:gd name="connsiteY15" fmla="*/ 43343 h 72012"/>
                  <a:gd name="connsiteX16" fmla="*/ 63173 w 72273"/>
                  <a:gd name="connsiteY16" fmla="*/ 43343 h 72012"/>
                  <a:gd name="connsiteX17" fmla="*/ 71980 w 72273"/>
                  <a:gd name="connsiteY17" fmla="*/ 38450 h 72012"/>
                  <a:gd name="connsiteX18" fmla="*/ 67090 w 72273"/>
                  <a:gd name="connsiteY18" fmla="*/ 29646 h 72012"/>
                  <a:gd name="connsiteX19" fmla="*/ 63173 w 72273"/>
                  <a:gd name="connsiteY19" fmla="*/ 29646 h 72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2273" h="72012">
                    <a:moveTo>
                      <a:pt x="63036" y="29646"/>
                    </a:moveTo>
                    <a:lnTo>
                      <a:pt x="54817" y="29646"/>
                    </a:lnTo>
                    <a:cubicBezTo>
                      <a:pt x="54817" y="18687"/>
                      <a:pt x="55776" y="8688"/>
                      <a:pt x="55776" y="5127"/>
                    </a:cubicBezTo>
                    <a:cubicBezTo>
                      <a:pt x="54694" y="1345"/>
                      <a:pt x="50749" y="-846"/>
                      <a:pt x="46968" y="234"/>
                    </a:cubicBezTo>
                    <a:cubicBezTo>
                      <a:pt x="44599" y="910"/>
                      <a:pt x="42750" y="2760"/>
                      <a:pt x="42078" y="5127"/>
                    </a:cubicBezTo>
                    <a:cubicBezTo>
                      <a:pt x="42078" y="8551"/>
                      <a:pt x="42078" y="18824"/>
                      <a:pt x="41119" y="29646"/>
                    </a:cubicBezTo>
                    <a:lnTo>
                      <a:pt x="9067" y="29646"/>
                    </a:lnTo>
                    <a:cubicBezTo>
                      <a:pt x="5286" y="28565"/>
                      <a:pt x="1341" y="30755"/>
                      <a:pt x="259" y="34538"/>
                    </a:cubicBezTo>
                    <a:cubicBezTo>
                      <a:pt x="-823" y="38320"/>
                      <a:pt x="1369" y="42262"/>
                      <a:pt x="5149" y="43343"/>
                    </a:cubicBezTo>
                    <a:cubicBezTo>
                      <a:pt x="6437" y="43709"/>
                      <a:pt x="7793" y="43709"/>
                      <a:pt x="9067" y="43343"/>
                    </a:cubicBezTo>
                    <a:lnTo>
                      <a:pt x="40435" y="43343"/>
                    </a:lnTo>
                    <a:cubicBezTo>
                      <a:pt x="40435" y="54712"/>
                      <a:pt x="39202" y="64301"/>
                      <a:pt x="39202" y="64575"/>
                    </a:cubicBezTo>
                    <a:cubicBezTo>
                      <a:pt x="39051" y="68458"/>
                      <a:pt x="42037" y="71751"/>
                      <a:pt x="45914" y="71971"/>
                    </a:cubicBezTo>
                    <a:lnTo>
                      <a:pt x="45914" y="71971"/>
                    </a:lnTo>
                    <a:cubicBezTo>
                      <a:pt x="49694" y="71978"/>
                      <a:pt x="52817" y="69032"/>
                      <a:pt x="53037" y="65260"/>
                    </a:cubicBezTo>
                    <a:cubicBezTo>
                      <a:pt x="53037" y="64438"/>
                      <a:pt x="53037" y="54712"/>
                      <a:pt x="54132" y="43343"/>
                    </a:cubicBezTo>
                    <a:lnTo>
                      <a:pt x="63173" y="43343"/>
                    </a:lnTo>
                    <a:cubicBezTo>
                      <a:pt x="66953" y="44424"/>
                      <a:pt x="70898" y="42234"/>
                      <a:pt x="71980" y="38450"/>
                    </a:cubicBezTo>
                    <a:cubicBezTo>
                      <a:pt x="73063" y="34668"/>
                      <a:pt x="70871" y="30726"/>
                      <a:pt x="67090" y="29646"/>
                    </a:cubicBezTo>
                    <a:cubicBezTo>
                      <a:pt x="65803" y="29280"/>
                      <a:pt x="64447" y="29280"/>
                      <a:pt x="63173" y="2964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3D7D8548-15E4-4674-8988-68DDD7A04359}"/>
                  </a:ext>
                </a:extLst>
              </p:cNvPr>
              <p:cNvSpPr/>
              <p:nvPr/>
            </p:nvSpPr>
            <p:spPr>
              <a:xfrm>
                <a:off x="8440312" y="2323694"/>
                <a:ext cx="85809" cy="172139"/>
              </a:xfrm>
              <a:custGeom>
                <a:avLst/>
                <a:gdLst>
                  <a:gd name="connsiteX0" fmla="*/ 80177 w 85809"/>
                  <a:gd name="connsiteY0" fmla="*/ 16492 h 172139"/>
                  <a:gd name="connsiteX1" fmla="*/ 65109 w 85809"/>
                  <a:gd name="connsiteY1" fmla="*/ 30189 h 172139"/>
                  <a:gd name="connsiteX2" fmla="*/ 31687 w 85809"/>
                  <a:gd name="connsiteY2" fmla="*/ 68954 h 172139"/>
                  <a:gd name="connsiteX3" fmla="*/ 22646 w 85809"/>
                  <a:gd name="connsiteY3" fmla="*/ 7999 h 172139"/>
                  <a:gd name="connsiteX4" fmla="*/ 16756 w 85809"/>
                  <a:gd name="connsiteY4" fmla="*/ 72 h 172139"/>
                  <a:gd name="connsiteX5" fmla="*/ 16620 w 85809"/>
                  <a:gd name="connsiteY5" fmla="*/ 54 h 172139"/>
                  <a:gd name="connsiteX6" fmla="*/ 8730 w 85809"/>
                  <a:gd name="connsiteY6" fmla="*/ 5674 h 172139"/>
                  <a:gd name="connsiteX7" fmla="*/ 8675 w 85809"/>
                  <a:gd name="connsiteY7" fmla="*/ 6081 h 172139"/>
                  <a:gd name="connsiteX8" fmla="*/ 28263 w 85809"/>
                  <a:gd name="connsiteY8" fmla="*/ 82788 h 172139"/>
                  <a:gd name="connsiteX9" fmla="*/ 70451 w 85809"/>
                  <a:gd name="connsiteY9" fmla="*/ 49366 h 172139"/>
                  <a:gd name="connsiteX10" fmla="*/ 43741 w 85809"/>
                  <a:gd name="connsiteY10" fmla="*/ 155797 h 172139"/>
                  <a:gd name="connsiteX11" fmla="*/ 32920 w 85809"/>
                  <a:gd name="connsiteY11" fmla="*/ 157030 h 172139"/>
                  <a:gd name="connsiteX12" fmla="*/ 13743 w 85809"/>
                  <a:gd name="connsiteY12" fmla="*/ 131004 h 172139"/>
                  <a:gd name="connsiteX13" fmla="*/ 4894 w 85809"/>
                  <a:gd name="connsiteY13" fmla="*/ 126607 h 172139"/>
                  <a:gd name="connsiteX14" fmla="*/ 4840 w 85809"/>
                  <a:gd name="connsiteY14" fmla="*/ 126621 h 172139"/>
                  <a:gd name="connsiteX15" fmla="*/ 319 w 85809"/>
                  <a:gd name="connsiteY15" fmla="*/ 135525 h 172139"/>
                  <a:gd name="connsiteX16" fmla="*/ 27715 w 85809"/>
                  <a:gd name="connsiteY16" fmla="*/ 170317 h 172139"/>
                  <a:gd name="connsiteX17" fmla="*/ 36892 w 85809"/>
                  <a:gd name="connsiteY17" fmla="*/ 172098 h 172139"/>
                  <a:gd name="connsiteX18" fmla="*/ 50590 w 85809"/>
                  <a:gd name="connsiteY18" fmla="*/ 168262 h 172139"/>
                  <a:gd name="connsiteX19" fmla="*/ 85793 w 85809"/>
                  <a:gd name="connsiteY19" fmla="*/ 24299 h 172139"/>
                  <a:gd name="connsiteX20" fmla="*/ 80177 w 85809"/>
                  <a:gd name="connsiteY20" fmla="*/ 16492 h 172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5809" h="172139">
                    <a:moveTo>
                      <a:pt x="80177" y="16492"/>
                    </a:moveTo>
                    <a:cubicBezTo>
                      <a:pt x="74013" y="14848"/>
                      <a:pt x="71547" y="19231"/>
                      <a:pt x="65109" y="30189"/>
                    </a:cubicBezTo>
                    <a:cubicBezTo>
                      <a:pt x="58671" y="41147"/>
                      <a:pt x="41823" y="71282"/>
                      <a:pt x="31687" y="68954"/>
                    </a:cubicBezTo>
                    <a:cubicBezTo>
                      <a:pt x="21551" y="66625"/>
                      <a:pt x="19496" y="31833"/>
                      <a:pt x="22646" y="7999"/>
                    </a:cubicBezTo>
                    <a:cubicBezTo>
                      <a:pt x="23208" y="4181"/>
                      <a:pt x="20564" y="632"/>
                      <a:pt x="16756" y="72"/>
                    </a:cubicBezTo>
                    <a:cubicBezTo>
                      <a:pt x="16702" y="65"/>
                      <a:pt x="16661" y="60"/>
                      <a:pt x="16620" y="54"/>
                    </a:cubicBezTo>
                    <a:cubicBezTo>
                      <a:pt x="12894" y="-573"/>
                      <a:pt x="9360" y="1943"/>
                      <a:pt x="8730" y="5674"/>
                    </a:cubicBezTo>
                    <a:cubicBezTo>
                      <a:pt x="8702" y="5809"/>
                      <a:pt x="8688" y="5944"/>
                      <a:pt x="8675" y="6081"/>
                    </a:cubicBezTo>
                    <a:cubicBezTo>
                      <a:pt x="7031" y="17724"/>
                      <a:pt x="593" y="75940"/>
                      <a:pt x="28263" y="82788"/>
                    </a:cubicBezTo>
                    <a:cubicBezTo>
                      <a:pt x="44974" y="87035"/>
                      <a:pt x="59493" y="67584"/>
                      <a:pt x="70451" y="49366"/>
                    </a:cubicBezTo>
                    <a:cubicBezTo>
                      <a:pt x="67438" y="87720"/>
                      <a:pt x="58808" y="147442"/>
                      <a:pt x="43741" y="155797"/>
                    </a:cubicBezTo>
                    <a:cubicBezTo>
                      <a:pt x="40549" y="157934"/>
                      <a:pt x="36509" y="158386"/>
                      <a:pt x="32920" y="157030"/>
                    </a:cubicBezTo>
                    <a:cubicBezTo>
                      <a:pt x="23194" y="153332"/>
                      <a:pt x="15798" y="137031"/>
                      <a:pt x="13743" y="131004"/>
                    </a:cubicBezTo>
                    <a:cubicBezTo>
                      <a:pt x="12510" y="127347"/>
                      <a:pt x="8552" y="125375"/>
                      <a:pt x="4894" y="126607"/>
                    </a:cubicBezTo>
                    <a:cubicBezTo>
                      <a:pt x="4881" y="126607"/>
                      <a:pt x="4853" y="126607"/>
                      <a:pt x="4840" y="126621"/>
                    </a:cubicBezTo>
                    <a:cubicBezTo>
                      <a:pt x="1155" y="127854"/>
                      <a:pt x="-859" y="131826"/>
                      <a:pt x="319" y="135525"/>
                    </a:cubicBezTo>
                    <a:cubicBezTo>
                      <a:pt x="1278" y="138401"/>
                      <a:pt x="10045" y="162920"/>
                      <a:pt x="27715" y="170317"/>
                    </a:cubicBezTo>
                    <a:cubicBezTo>
                      <a:pt x="30646" y="171426"/>
                      <a:pt x="33755" y="172029"/>
                      <a:pt x="36892" y="172098"/>
                    </a:cubicBezTo>
                    <a:cubicBezTo>
                      <a:pt x="41700" y="171947"/>
                      <a:pt x="46398" y="170632"/>
                      <a:pt x="50590" y="168262"/>
                    </a:cubicBezTo>
                    <a:cubicBezTo>
                      <a:pt x="82642" y="150455"/>
                      <a:pt x="85793" y="25532"/>
                      <a:pt x="85793" y="24299"/>
                    </a:cubicBezTo>
                    <a:cubicBezTo>
                      <a:pt x="85546" y="20846"/>
                      <a:pt x="83369" y="17826"/>
                      <a:pt x="80177" y="164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6908B9B2-D2B0-4C2E-8C23-8EA6FBCAF343}"/>
                  </a:ext>
                </a:extLst>
              </p:cNvPr>
              <p:cNvSpPr/>
              <p:nvPr/>
            </p:nvSpPr>
            <p:spPr>
              <a:xfrm>
                <a:off x="8546134" y="2422713"/>
                <a:ext cx="71845" cy="94352"/>
              </a:xfrm>
              <a:custGeom>
                <a:avLst/>
                <a:gdLst>
                  <a:gd name="connsiteX0" fmla="*/ 69828 w 71845"/>
                  <a:gd name="connsiteY0" fmla="*/ 78010 h 94352"/>
                  <a:gd name="connsiteX1" fmla="*/ 61746 w 71845"/>
                  <a:gd name="connsiteY1" fmla="*/ 76641 h 94352"/>
                  <a:gd name="connsiteX2" fmla="*/ 61746 w 71845"/>
                  <a:gd name="connsiteY2" fmla="*/ 62943 h 94352"/>
                  <a:gd name="connsiteX3" fmla="*/ 59692 w 71845"/>
                  <a:gd name="connsiteY3" fmla="*/ 15412 h 94352"/>
                  <a:gd name="connsiteX4" fmla="*/ 48186 w 71845"/>
                  <a:gd name="connsiteY4" fmla="*/ 3632 h 94352"/>
                  <a:gd name="connsiteX5" fmla="*/ 48186 w 71845"/>
                  <a:gd name="connsiteY5" fmla="*/ 3632 h 94352"/>
                  <a:gd name="connsiteX6" fmla="*/ 20790 w 71845"/>
                  <a:gd name="connsiteY6" fmla="*/ 48560 h 94352"/>
                  <a:gd name="connsiteX7" fmla="*/ 14215 w 71845"/>
                  <a:gd name="connsiteY7" fmla="*/ 7467 h 94352"/>
                  <a:gd name="connsiteX8" fmla="*/ 7490 w 71845"/>
                  <a:gd name="connsiteY8" fmla="*/ -31 h 94352"/>
                  <a:gd name="connsiteX9" fmla="*/ -3 w 71845"/>
                  <a:gd name="connsiteY9" fmla="*/ 6696 h 94352"/>
                  <a:gd name="connsiteX10" fmla="*/ 518 w 71845"/>
                  <a:gd name="connsiteY10" fmla="*/ 9796 h 94352"/>
                  <a:gd name="connsiteX11" fmla="*/ 12161 w 71845"/>
                  <a:gd name="connsiteY11" fmla="*/ 81846 h 94352"/>
                  <a:gd name="connsiteX12" fmla="*/ 18736 w 71845"/>
                  <a:gd name="connsiteY12" fmla="*/ 87873 h 94352"/>
                  <a:gd name="connsiteX13" fmla="*/ 25859 w 71845"/>
                  <a:gd name="connsiteY13" fmla="*/ 81846 h 94352"/>
                  <a:gd name="connsiteX14" fmla="*/ 47364 w 71845"/>
                  <a:gd name="connsiteY14" fmla="*/ 21713 h 94352"/>
                  <a:gd name="connsiteX15" fmla="*/ 48186 w 71845"/>
                  <a:gd name="connsiteY15" fmla="*/ 61710 h 94352"/>
                  <a:gd name="connsiteX16" fmla="*/ 54350 w 71845"/>
                  <a:gd name="connsiteY16" fmla="*/ 93489 h 94352"/>
                  <a:gd name="connsiteX17" fmla="*/ 58185 w 71845"/>
                  <a:gd name="connsiteY17" fmla="*/ 94311 h 94352"/>
                  <a:gd name="connsiteX18" fmla="*/ 69965 w 71845"/>
                  <a:gd name="connsiteY18" fmla="*/ 87873 h 94352"/>
                  <a:gd name="connsiteX19" fmla="*/ 69828 w 71845"/>
                  <a:gd name="connsiteY19" fmla="*/ 78010 h 94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845" h="94352">
                    <a:moveTo>
                      <a:pt x="69828" y="78010"/>
                    </a:moveTo>
                    <a:cubicBezTo>
                      <a:pt x="67691" y="75901"/>
                      <a:pt x="64459" y="75339"/>
                      <a:pt x="61746" y="76641"/>
                    </a:cubicBezTo>
                    <a:cubicBezTo>
                      <a:pt x="61746" y="72531"/>
                      <a:pt x="61746" y="67189"/>
                      <a:pt x="61746" y="62943"/>
                    </a:cubicBezTo>
                    <a:cubicBezTo>
                      <a:pt x="63459" y="47081"/>
                      <a:pt x="62774" y="31055"/>
                      <a:pt x="59692" y="15412"/>
                    </a:cubicBezTo>
                    <a:cubicBezTo>
                      <a:pt x="57089" y="5686"/>
                      <a:pt x="52021" y="3632"/>
                      <a:pt x="48186" y="3632"/>
                    </a:cubicBezTo>
                    <a:lnTo>
                      <a:pt x="48186" y="3632"/>
                    </a:lnTo>
                    <a:cubicBezTo>
                      <a:pt x="44351" y="3632"/>
                      <a:pt x="35447" y="3632"/>
                      <a:pt x="20790" y="48560"/>
                    </a:cubicBezTo>
                    <a:lnTo>
                      <a:pt x="14215" y="7467"/>
                    </a:lnTo>
                    <a:cubicBezTo>
                      <a:pt x="14435" y="3539"/>
                      <a:pt x="11421" y="183"/>
                      <a:pt x="7490" y="-31"/>
                    </a:cubicBezTo>
                    <a:cubicBezTo>
                      <a:pt x="3559" y="-243"/>
                      <a:pt x="203" y="2767"/>
                      <a:pt x="-3" y="6696"/>
                    </a:cubicBezTo>
                    <a:cubicBezTo>
                      <a:pt x="-71" y="7755"/>
                      <a:pt x="107" y="8815"/>
                      <a:pt x="518" y="9796"/>
                    </a:cubicBezTo>
                    <a:lnTo>
                      <a:pt x="12161" y="81846"/>
                    </a:lnTo>
                    <a:cubicBezTo>
                      <a:pt x="12668" y="85147"/>
                      <a:pt x="15407" y="87654"/>
                      <a:pt x="18736" y="87873"/>
                    </a:cubicBezTo>
                    <a:cubicBezTo>
                      <a:pt x="22297" y="87982"/>
                      <a:pt x="25365" y="85380"/>
                      <a:pt x="25859" y="81846"/>
                    </a:cubicBezTo>
                    <a:cubicBezTo>
                      <a:pt x="31146" y="61176"/>
                      <a:pt x="38337" y="41040"/>
                      <a:pt x="47364" y="21713"/>
                    </a:cubicBezTo>
                    <a:cubicBezTo>
                      <a:pt x="49282" y="34959"/>
                      <a:pt x="49569" y="48396"/>
                      <a:pt x="48186" y="61710"/>
                    </a:cubicBezTo>
                    <a:cubicBezTo>
                      <a:pt x="47090" y="79928"/>
                      <a:pt x="46542" y="89927"/>
                      <a:pt x="54350" y="93489"/>
                    </a:cubicBezTo>
                    <a:cubicBezTo>
                      <a:pt x="55569" y="94009"/>
                      <a:pt x="56870" y="94283"/>
                      <a:pt x="58185" y="94311"/>
                    </a:cubicBezTo>
                    <a:cubicBezTo>
                      <a:pt x="62774" y="93722"/>
                      <a:pt x="66979" y="91420"/>
                      <a:pt x="69965" y="87873"/>
                    </a:cubicBezTo>
                    <a:cubicBezTo>
                      <a:pt x="72499" y="85051"/>
                      <a:pt x="72444" y="80764"/>
                      <a:pt x="69828" y="780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DB5C1F2A-949E-48BD-8CCB-586B0DB048ED}"/>
                  </a:ext>
                </a:extLst>
              </p:cNvPr>
              <p:cNvSpPr/>
              <p:nvPr/>
            </p:nvSpPr>
            <p:spPr>
              <a:xfrm>
                <a:off x="8612739" y="2232836"/>
                <a:ext cx="74511" cy="329020"/>
              </a:xfrm>
              <a:custGeom>
                <a:avLst/>
                <a:gdLst>
                  <a:gd name="connsiteX0" fmla="*/ 51166 w 74511"/>
                  <a:gd name="connsiteY0" fmla="*/ 214329 h 329020"/>
                  <a:gd name="connsiteX1" fmla="*/ 64863 w 74511"/>
                  <a:gd name="connsiteY1" fmla="*/ 109953 h 329020"/>
                  <a:gd name="connsiteX2" fmla="*/ 63219 w 74511"/>
                  <a:gd name="connsiteY2" fmla="*/ 101049 h 329020"/>
                  <a:gd name="connsiteX3" fmla="*/ 43221 w 74511"/>
                  <a:gd name="connsiteY3" fmla="*/ 83927 h 329020"/>
                  <a:gd name="connsiteX4" fmla="*/ 43221 w 74511"/>
                  <a:gd name="connsiteY4" fmla="*/ 56532 h 329020"/>
                  <a:gd name="connsiteX5" fmla="*/ 56919 w 74511"/>
                  <a:gd name="connsiteY5" fmla="*/ 25575 h 329020"/>
                  <a:gd name="connsiteX6" fmla="*/ 53631 w 74511"/>
                  <a:gd name="connsiteY6" fmla="*/ 2015 h 329020"/>
                  <a:gd name="connsiteX7" fmla="*/ 11168 w 74511"/>
                  <a:gd name="connsiteY7" fmla="*/ 18041 h 329020"/>
                  <a:gd name="connsiteX8" fmla="*/ 9456 w 74511"/>
                  <a:gd name="connsiteY8" fmla="*/ 27969 h 329020"/>
                  <a:gd name="connsiteX9" fmla="*/ 19387 w 74511"/>
                  <a:gd name="connsiteY9" fmla="*/ 29675 h 329020"/>
                  <a:gd name="connsiteX10" fmla="*/ 20209 w 74511"/>
                  <a:gd name="connsiteY10" fmla="*/ 28999 h 329020"/>
                  <a:gd name="connsiteX11" fmla="*/ 44865 w 74511"/>
                  <a:gd name="connsiteY11" fmla="*/ 14206 h 329020"/>
                  <a:gd name="connsiteX12" fmla="*/ 43358 w 74511"/>
                  <a:gd name="connsiteY12" fmla="*/ 21466 h 329020"/>
                  <a:gd name="connsiteX13" fmla="*/ 31304 w 74511"/>
                  <a:gd name="connsiteY13" fmla="*/ 50231 h 329020"/>
                  <a:gd name="connsiteX14" fmla="*/ 34043 w 74511"/>
                  <a:gd name="connsiteY14" fmla="*/ 94885 h 329020"/>
                  <a:gd name="connsiteX15" fmla="*/ 49933 w 74511"/>
                  <a:gd name="connsiteY15" fmla="*/ 108583 h 329020"/>
                  <a:gd name="connsiteX16" fmla="*/ 37468 w 74511"/>
                  <a:gd name="connsiteY16" fmla="*/ 217069 h 329020"/>
                  <a:gd name="connsiteX17" fmla="*/ 52672 w 74511"/>
                  <a:gd name="connsiteY17" fmla="*/ 271860 h 329020"/>
                  <a:gd name="connsiteX18" fmla="*/ 50618 w 74511"/>
                  <a:gd name="connsiteY18" fmla="*/ 312131 h 329020"/>
                  <a:gd name="connsiteX19" fmla="*/ 13634 w 74511"/>
                  <a:gd name="connsiteY19" fmla="*/ 295694 h 329020"/>
                  <a:gd name="connsiteX20" fmla="*/ 4182 w 74511"/>
                  <a:gd name="connsiteY20" fmla="*/ 292132 h 329020"/>
                  <a:gd name="connsiteX21" fmla="*/ 621 w 74511"/>
                  <a:gd name="connsiteY21" fmla="*/ 301584 h 329020"/>
                  <a:gd name="connsiteX22" fmla="*/ 39659 w 74511"/>
                  <a:gd name="connsiteY22" fmla="*/ 328979 h 329020"/>
                  <a:gd name="connsiteX23" fmla="*/ 55412 w 74511"/>
                  <a:gd name="connsiteY23" fmla="*/ 325966 h 329020"/>
                  <a:gd name="connsiteX24" fmla="*/ 66096 w 74511"/>
                  <a:gd name="connsiteY24" fmla="*/ 267750 h 329020"/>
                  <a:gd name="connsiteX25" fmla="*/ 51166 w 74511"/>
                  <a:gd name="connsiteY25" fmla="*/ 214329 h 329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4511" h="329020">
                    <a:moveTo>
                      <a:pt x="51166" y="214329"/>
                    </a:moveTo>
                    <a:cubicBezTo>
                      <a:pt x="44563" y="178965"/>
                      <a:pt x="49357" y="142416"/>
                      <a:pt x="64863" y="109953"/>
                    </a:cubicBezTo>
                    <a:cubicBezTo>
                      <a:pt x="66520" y="106974"/>
                      <a:pt x="65822" y="103242"/>
                      <a:pt x="63219" y="101049"/>
                    </a:cubicBezTo>
                    <a:lnTo>
                      <a:pt x="43221" y="83927"/>
                    </a:lnTo>
                    <a:cubicBezTo>
                      <a:pt x="34317" y="76256"/>
                      <a:pt x="35687" y="72558"/>
                      <a:pt x="43221" y="56532"/>
                    </a:cubicBezTo>
                    <a:cubicBezTo>
                      <a:pt x="48755" y="46671"/>
                      <a:pt x="53343" y="36306"/>
                      <a:pt x="56919" y="25575"/>
                    </a:cubicBezTo>
                    <a:cubicBezTo>
                      <a:pt x="58288" y="21192"/>
                      <a:pt x="62398" y="7905"/>
                      <a:pt x="53631" y="2015"/>
                    </a:cubicBezTo>
                    <a:cubicBezTo>
                      <a:pt x="42810" y="-5382"/>
                      <a:pt x="22400" y="8864"/>
                      <a:pt x="11168" y="18041"/>
                    </a:cubicBezTo>
                    <a:cubicBezTo>
                      <a:pt x="7949" y="20312"/>
                      <a:pt x="7196" y="24756"/>
                      <a:pt x="9456" y="27969"/>
                    </a:cubicBezTo>
                    <a:cubicBezTo>
                      <a:pt x="11730" y="31181"/>
                      <a:pt x="16182" y="31944"/>
                      <a:pt x="19387" y="29675"/>
                    </a:cubicBezTo>
                    <a:cubicBezTo>
                      <a:pt x="19674" y="29471"/>
                      <a:pt x="19948" y="29244"/>
                      <a:pt x="20209" y="28999"/>
                    </a:cubicBezTo>
                    <a:cubicBezTo>
                      <a:pt x="27551" y="22730"/>
                      <a:pt x="35879" y="17730"/>
                      <a:pt x="44865" y="14206"/>
                    </a:cubicBezTo>
                    <a:cubicBezTo>
                      <a:pt x="44673" y="16681"/>
                      <a:pt x="44166" y="19121"/>
                      <a:pt x="43358" y="21466"/>
                    </a:cubicBezTo>
                    <a:cubicBezTo>
                      <a:pt x="40180" y="31384"/>
                      <a:pt x="36139" y="41008"/>
                      <a:pt x="31304" y="50231"/>
                    </a:cubicBezTo>
                    <a:cubicBezTo>
                      <a:pt x="23359" y="66120"/>
                      <a:pt x="16373" y="79818"/>
                      <a:pt x="34043" y="94885"/>
                    </a:cubicBezTo>
                    <a:lnTo>
                      <a:pt x="49933" y="108583"/>
                    </a:lnTo>
                    <a:cubicBezTo>
                      <a:pt x="34920" y="142659"/>
                      <a:pt x="30578" y="180478"/>
                      <a:pt x="37468" y="217069"/>
                    </a:cubicBezTo>
                    <a:cubicBezTo>
                      <a:pt x="41084" y="235698"/>
                      <a:pt x="46179" y="254025"/>
                      <a:pt x="52672" y="271860"/>
                    </a:cubicBezTo>
                    <a:cubicBezTo>
                      <a:pt x="62672" y="301173"/>
                      <a:pt x="63493" y="307337"/>
                      <a:pt x="50618" y="312131"/>
                    </a:cubicBezTo>
                    <a:cubicBezTo>
                      <a:pt x="35879" y="317555"/>
                      <a:pt x="19483" y="310282"/>
                      <a:pt x="13634" y="295694"/>
                    </a:cubicBezTo>
                    <a:cubicBezTo>
                      <a:pt x="12004" y="292105"/>
                      <a:pt x="7771" y="290502"/>
                      <a:pt x="4182" y="292132"/>
                    </a:cubicBezTo>
                    <a:cubicBezTo>
                      <a:pt x="594" y="293762"/>
                      <a:pt x="-1009" y="297995"/>
                      <a:pt x="621" y="301584"/>
                    </a:cubicBezTo>
                    <a:cubicBezTo>
                      <a:pt x="7319" y="317432"/>
                      <a:pt x="22469" y="328075"/>
                      <a:pt x="39659" y="328979"/>
                    </a:cubicBezTo>
                    <a:cubicBezTo>
                      <a:pt x="45043" y="328897"/>
                      <a:pt x="50371" y="327883"/>
                      <a:pt x="55412" y="325966"/>
                    </a:cubicBezTo>
                    <a:cubicBezTo>
                      <a:pt x="82807" y="316103"/>
                      <a:pt x="75273" y="294735"/>
                      <a:pt x="66096" y="267750"/>
                    </a:cubicBezTo>
                    <a:cubicBezTo>
                      <a:pt x="59713" y="250368"/>
                      <a:pt x="54727" y="232506"/>
                      <a:pt x="51166" y="2143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0D30AE11-D53C-4687-B63A-E3FFE91313C7}"/>
                  </a:ext>
                </a:extLst>
              </p:cNvPr>
              <p:cNvSpPr/>
              <p:nvPr/>
            </p:nvSpPr>
            <p:spPr>
              <a:xfrm>
                <a:off x="10659798" y="4473210"/>
                <a:ext cx="111393" cy="341097"/>
              </a:xfrm>
              <a:custGeom>
                <a:avLst/>
                <a:gdLst>
                  <a:gd name="connsiteX0" fmla="*/ 105060 w 111393"/>
                  <a:gd name="connsiteY0" fmla="*/ -17 h 341097"/>
                  <a:gd name="connsiteX1" fmla="*/ 64652 w 111393"/>
                  <a:gd name="connsiteY1" fmla="*/ 13681 h 341097"/>
                  <a:gd name="connsiteX2" fmla="*/ 63693 w 111393"/>
                  <a:gd name="connsiteY2" fmla="*/ 41076 h 341097"/>
                  <a:gd name="connsiteX3" fmla="*/ 63693 w 111393"/>
                  <a:gd name="connsiteY3" fmla="*/ 118468 h 341097"/>
                  <a:gd name="connsiteX4" fmla="*/ 3423 w 111393"/>
                  <a:gd name="connsiteY4" fmla="*/ 155726 h 341097"/>
                  <a:gd name="connsiteX5" fmla="*/ -1 w 111393"/>
                  <a:gd name="connsiteY5" fmla="*/ 162301 h 341097"/>
                  <a:gd name="connsiteX6" fmla="*/ 4245 w 111393"/>
                  <a:gd name="connsiteY6" fmla="*/ 168328 h 341097"/>
                  <a:gd name="connsiteX7" fmla="*/ 54653 w 111393"/>
                  <a:gd name="connsiteY7" fmla="*/ 229146 h 341097"/>
                  <a:gd name="connsiteX8" fmla="*/ 32462 w 111393"/>
                  <a:gd name="connsiteY8" fmla="*/ 327633 h 341097"/>
                  <a:gd name="connsiteX9" fmla="*/ 32462 w 111393"/>
                  <a:gd name="connsiteY9" fmla="*/ 334618 h 341097"/>
                  <a:gd name="connsiteX10" fmla="*/ 38352 w 111393"/>
                  <a:gd name="connsiteY10" fmla="*/ 338180 h 341097"/>
                  <a:gd name="connsiteX11" fmla="*/ 95746 w 111393"/>
                  <a:gd name="connsiteY11" fmla="*/ 341056 h 341097"/>
                  <a:gd name="connsiteX12" fmla="*/ 95746 w 111393"/>
                  <a:gd name="connsiteY12" fmla="*/ 341056 h 341097"/>
                  <a:gd name="connsiteX13" fmla="*/ 102732 w 111393"/>
                  <a:gd name="connsiteY13" fmla="*/ 334344 h 341097"/>
                  <a:gd name="connsiteX14" fmla="*/ 96458 w 111393"/>
                  <a:gd name="connsiteY14" fmla="*/ 326975 h 341097"/>
                  <a:gd name="connsiteX15" fmla="*/ 96020 w 111393"/>
                  <a:gd name="connsiteY15" fmla="*/ 326947 h 341097"/>
                  <a:gd name="connsiteX16" fmla="*/ 49447 w 111393"/>
                  <a:gd name="connsiteY16" fmla="*/ 324619 h 341097"/>
                  <a:gd name="connsiteX17" fmla="*/ 68213 w 111393"/>
                  <a:gd name="connsiteY17" fmla="*/ 226543 h 341097"/>
                  <a:gd name="connsiteX18" fmla="*/ 20819 w 111393"/>
                  <a:gd name="connsiteY18" fmla="*/ 161479 h 341097"/>
                  <a:gd name="connsiteX19" fmla="*/ 70679 w 111393"/>
                  <a:gd name="connsiteY19" fmla="*/ 130522 h 341097"/>
                  <a:gd name="connsiteX20" fmla="*/ 76432 w 111393"/>
                  <a:gd name="connsiteY20" fmla="*/ 35597 h 341097"/>
                  <a:gd name="connsiteX21" fmla="*/ 76432 w 111393"/>
                  <a:gd name="connsiteY21" fmla="*/ 21900 h 341097"/>
                  <a:gd name="connsiteX22" fmla="*/ 103827 w 111393"/>
                  <a:gd name="connsiteY22" fmla="*/ 14229 h 341097"/>
                  <a:gd name="connsiteX23" fmla="*/ 111361 w 111393"/>
                  <a:gd name="connsiteY23" fmla="*/ 7517 h 341097"/>
                  <a:gd name="connsiteX24" fmla="*/ 105060 w 111393"/>
                  <a:gd name="connsiteY24" fmla="*/ -17 h 341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11393" h="341097">
                    <a:moveTo>
                      <a:pt x="105060" y="-17"/>
                    </a:moveTo>
                    <a:cubicBezTo>
                      <a:pt x="102184" y="-17"/>
                      <a:pt x="75336" y="-1250"/>
                      <a:pt x="64652" y="13681"/>
                    </a:cubicBezTo>
                    <a:cubicBezTo>
                      <a:pt x="59460" y="21982"/>
                      <a:pt x="59091" y="32433"/>
                      <a:pt x="63693" y="41076"/>
                    </a:cubicBezTo>
                    <a:cubicBezTo>
                      <a:pt x="69720" y="54774"/>
                      <a:pt x="87390" y="103538"/>
                      <a:pt x="63693" y="118468"/>
                    </a:cubicBezTo>
                    <a:cubicBezTo>
                      <a:pt x="39996" y="133399"/>
                      <a:pt x="3423" y="155726"/>
                      <a:pt x="3423" y="155726"/>
                    </a:cubicBezTo>
                    <a:cubicBezTo>
                      <a:pt x="1136" y="157110"/>
                      <a:pt x="-179" y="159644"/>
                      <a:pt x="-1" y="162301"/>
                    </a:cubicBezTo>
                    <a:cubicBezTo>
                      <a:pt x="273" y="164917"/>
                      <a:pt x="1875" y="167191"/>
                      <a:pt x="4245" y="168328"/>
                    </a:cubicBezTo>
                    <a:cubicBezTo>
                      <a:pt x="29257" y="180094"/>
                      <a:pt x="47735" y="202381"/>
                      <a:pt x="54653" y="229146"/>
                    </a:cubicBezTo>
                    <a:cubicBezTo>
                      <a:pt x="62734" y="271883"/>
                      <a:pt x="32736" y="327085"/>
                      <a:pt x="32462" y="327633"/>
                    </a:cubicBezTo>
                    <a:cubicBezTo>
                      <a:pt x="31243" y="329797"/>
                      <a:pt x="31243" y="332454"/>
                      <a:pt x="32462" y="334618"/>
                    </a:cubicBezTo>
                    <a:cubicBezTo>
                      <a:pt x="33722" y="336700"/>
                      <a:pt x="35928" y="338029"/>
                      <a:pt x="38352" y="338180"/>
                    </a:cubicBezTo>
                    <a:lnTo>
                      <a:pt x="95746" y="341056"/>
                    </a:lnTo>
                    <a:lnTo>
                      <a:pt x="95746" y="341056"/>
                    </a:lnTo>
                    <a:cubicBezTo>
                      <a:pt x="99499" y="341056"/>
                      <a:pt x="102581" y="338097"/>
                      <a:pt x="102732" y="334344"/>
                    </a:cubicBezTo>
                    <a:cubicBezTo>
                      <a:pt x="103033" y="330578"/>
                      <a:pt x="100225" y="327276"/>
                      <a:pt x="96458" y="326975"/>
                    </a:cubicBezTo>
                    <a:cubicBezTo>
                      <a:pt x="96307" y="326961"/>
                      <a:pt x="96171" y="326947"/>
                      <a:pt x="96020" y="326947"/>
                    </a:cubicBezTo>
                    <a:lnTo>
                      <a:pt x="49447" y="324619"/>
                    </a:lnTo>
                    <a:cubicBezTo>
                      <a:pt x="58351" y="305579"/>
                      <a:pt x="75062" y="263116"/>
                      <a:pt x="68213" y="226543"/>
                    </a:cubicBezTo>
                    <a:cubicBezTo>
                      <a:pt x="62186" y="199189"/>
                      <a:pt x="44996" y="175615"/>
                      <a:pt x="20819" y="161479"/>
                    </a:cubicBezTo>
                    <a:lnTo>
                      <a:pt x="70679" y="130522"/>
                    </a:lnTo>
                    <a:cubicBezTo>
                      <a:pt x="93554" y="116825"/>
                      <a:pt x="95609" y="81759"/>
                      <a:pt x="76432" y="35597"/>
                    </a:cubicBezTo>
                    <a:cubicBezTo>
                      <a:pt x="74145" y="31323"/>
                      <a:pt x="74145" y="26173"/>
                      <a:pt x="76432" y="21900"/>
                    </a:cubicBezTo>
                    <a:cubicBezTo>
                      <a:pt x="81637" y="14640"/>
                      <a:pt x="98896" y="13818"/>
                      <a:pt x="103827" y="14229"/>
                    </a:cubicBezTo>
                    <a:cubicBezTo>
                      <a:pt x="107731" y="14393"/>
                      <a:pt x="111073" y="11421"/>
                      <a:pt x="111361" y="7517"/>
                    </a:cubicBezTo>
                    <a:cubicBezTo>
                      <a:pt x="111608" y="3723"/>
                      <a:pt x="108827" y="408"/>
                      <a:pt x="105060" y="-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70E2E115-508F-4085-9E1C-0E8F012F1628}"/>
                  </a:ext>
                </a:extLst>
              </p:cNvPr>
              <p:cNvSpPr/>
              <p:nvPr/>
            </p:nvSpPr>
            <p:spPr>
              <a:xfrm>
                <a:off x="11007488" y="4487953"/>
                <a:ext cx="81888" cy="319953"/>
              </a:xfrm>
              <a:custGeom>
                <a:avLst/>
                <a:gdLst>
                  <a:gd name="connsiteX0" fmla="*/ 73650 w 81888"/>
                  <a:gd name="connsiteY0" fmla="*/ 132764 h 319953"/>
                  <a:gd name="connsiteX1" fmla="*/ 67623 w 81888"/>
                  <a:gd name="connsiteY1" fmla="*/ 131942 h 319953"/>
                  <a:gd name="connsiteX2" fmla="*/ 25708 w 81888"/>
                  <a:gd name="connsiteY2" fmla="*/ 121943 h 319953"/>
                  <a:gd name="connsiteX3" fmla="*/ 47762 w 81888"/>
                  <a:gd name="connsiteY3" fmla="*/ 75782 h 319953"/>
                  <a:gd name="connsiteX4" fmla="*/ 76938 w 81888"/>
                  <a:gd name="connsiteY4" fmla="*/ 20991 h 319953"/>
                  <a:gd name="connsiteX5" fmla="*/ 68034 w 81888"/>
                  <a:gd name="connsiteY5" fmla="*/ 3458 h 319953"/>
                  <a:gd name="connsiteX6" fmla="*/ 3518 w 81888"/>
                  <a:gd name="connsiteY6" fmla="*/ 14690 h 319953"/>
                  <a:gd name="connsiteX7" fmla="*/ 956 w 81888"/>
                  <a:gd name="connsiteY7" fmla="*/ 24429 h 319953"/>
                  <a:gd name="connsiteX8" fmla="*/ 9819 w 81888"/>
                  <a:gd name="connsiteY8" fmla="*/ 27429 h 319953"/>
                  <a:gd name="connsiteX9" fmla="*/ 60500 w 81888"/>
                  <a:gd name="connsiteY9" fmla="*/ 15512 h 319953"/>
                  <a:gd name="connsiteX10" fmla="*/ 62692 w 81888"/>
                  <a:gd name="connsiteY10" fmla="*/ 20991 h 319953"/>
                  <a:gd name="connsiteX11" fmla="*/ 36529 w 81888"/>
                  <a:gd name="connsiteY11" fmla="*/ 67152 h 319953"/>
                  <a:gd name="connsiteX12" fmla="*/ 16394 w 81888"/>
                  <a:gd name="connsiteY12" fmla="*/ 132628 h 319953"/>
                  <a:gd name="connsiteX13" fmla="*/ 63651 w 81888"/>
                  <a:gd name="connsiteY13" fmla="*/ 147147 h 319953"/>
                  <a:gd name="connsiteX14" fmla="*/ 51734 w 81888"/>
                  <a:gd name="connsiteY14" fmla="*/ 293439 h 319953"/>
                  <a:gd name="connsiteX15" fmla="*/ 13243 w 81888"/>
                  <a:gd name="connsiteY15" fmla="*/ 304807 h 319953"/>
                  <a:gd name="connsiteX16" fmla="*/ 3737 w 81888"/>
                  <a:gd name="connsiteY16" fmla="*/ 308150 h 319953"/>
                  <a:gd name="connsiteX17" fmla="*/ 5983 w 81888"/>
                  <a:gd name="connsiteY17" fmla="*/ 316999 h 319953"/>
                  <a:gd name="connsiteX18" fmla="*/ 18996 w 81888"/>
                  <a:gd name="connsiteY18" fmla="*/ 319875 h 319953"/>
                  <a:gd name="connsiteX19" fmla="*/ 59268 w 81888"/>
                  <a:gd name="connsiteY19" fmla="*/ 306177 h 319953"/>
                  <a:gd name="connsiteX20" fmla="*/ 76938 w 81888"/>
                  <a:gd name="connsiteY20" fmla="*/ 138518 h 319953"/>
                  <a:gd name="connsiteX21" fmla="*/ 73650 w 81888"/>
                  <a:gd name="connsiteY21" fmla="*/ 132764 h 319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888" h="319953">
                    <a:moveTo>
                      <a:pt x="73650" y="132764"/>
                    </a:moveTo>
                    <a:cubicBezTo>
                      <a:pt x="71883" y="131545"/>
                      <a:pt x="69651" y="131244"/>
                      <a:pt x="67623" y="131942"/>
                    </a:cubicBezTo>
                    <a:cubicBezTo>
                      <a:pt x="52857" y="135860"/>
                      <a:pt x="37118" y="132107"/>
                      <a:pt x="25708" y="121943"/>
                    </a:cubicBezTo>
                    <a:cubicBezTo>
                      <a:pt x="17900" y="115095"/>
                      <a:pt x="34475" y="93178"/>
                      <a:pt x="47762" y="75782"/>
                    </a:cubicBezTo>
                    <a:cubicBezTo>
                      <a:pt x="62829" y="56057"/>
                      <a:pt x="76938" y="37428"/>
                      <a:pt x="76938" y="20991"/>
                    </a:cubicBezTo>
                    <a:cubicBezTo>
                      <a:pt x="77445" y="13950"/>
                      <a:pt x="74020" y="7198"/>
                      <a:pt x="68034" y="3458"/>
                    </a:cubicBezTo>
                    <a:cubicBezTo>
                      <a:pt x="50090" y="-7637"/>
                      <a:pt x="11189" y="10855"/>
                      <a:pt x="3518" y="14690"/>
                    </a:cubicBezTo>
                    <a:cubicBezTo>
                      <a:pt x="121" y="16676"/>
                      <a:pt x="-1030" y="21032"/>
                      <a:pt x="956" y="24429"/>
                    </a:cubicBezTo>
                    <a:cubicBezTo>
                      <a:pt x="2751" y="27497"/>
                      <a:pt x="6531" y="28785"/>
                      <a:pt x="9819" y="27429"/>
                    </a:cubicBezTo>
                    <a:cubicBezTo>
                      <a:pt x="25434" y="19621"/>
                      <a:pt x="52282" y="10444"/>
                      <a:pt x="60500" y="15512"/>
                    </a:cubicBezTo>
                    <a:cubicBezTo>
                      <a:pt x="60500" y="15512"/>
                      <a:pt x="62692" y="16882"/>
                      <a:pt x="62692" y="20991"/>
                    </a:cubicBezTo>
                    <a:cubicBezTo>
                      <a:pt x="62692" y="32634"/>
                      <a:pt x="48994" y="50989"/>
                      <a:pt x="36529" y="67152"/>
                    </a:cubicBezTo>
                    <a:cubicBezTo>
                      <a:pt x="17900" y="91671"/>
                      <a:pt x="-1413" y="117012"/>
                      <a:pt x="16394" y="132628"/>
                    </a:cubicBezTo>
                    <a:cubicBezTo>
                      <a:pt x="29284" y="144120"/>
                      <a:pt x="46542" y="149421"/>
                      <a:pt x="63651" y="147147"/>
                    </a:cubicBezTo>
                    <a:cubicBezTo>
                      <a:pt x="69404" y="200294"/>
                      <a:pt x="70911" y="281111"/>
                      <a:pt x="51734" y="293439"/>
                    </a:cubicBezTo>
                    <a:cubicBezTo>
                      <a:pt x="25297" y="310150"/>
                      <a:pt x="13243" y="304807"/>
                      <a:pt x="13243" y="304807"/>
                    </a:cubicBezTo>
                    <a:cubicBezTo>
                      <a:pt x="9695" y="303109"/>
                      <a:pt x="5436" y="304602"/>
                      <a:pt x="3737" y="308150"/>
                    </a:cubicBezTo>
                    <a:cubicBezTo>
                      <a:pt x="2244" y="311245"/>
                      <a:pt x="3189" y="314985"/>
                      <a:pt x="5983" y="316999"/>
                    </a:cubicBezTo>
                    <a:cubicBezTo>
                      <a:pt x="9983" y="319122"/>
                      <a:pt x="14476" y="320122"/>
                      <a:pt x="18996" y="319875"/>
                    </a:cubicBezTo>
                    <a:cubicBezTo>
                      <a:pt x="33447" y="319217"/>
                      <a:pt x="47406" y="314465"/>
                      <a:pt x="59268" y="306177"/>
                    </a:cubicBezTo>
                    <a:cubicBezTo>
                      <a:pt x="92964" y="284672"/>
                      <a:pt x="79814" y="162762"/>
                      <a:pt x="76938" y="138518"/>
                    </a:cubicBezTo>
                    <a:cubicBezTo>
                      <a:pt x="76856" y="136175"/>
                      <a:pt x="75623" y="134025"/>
                      <a:pt x="73650" y="1327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B8CC21D4-A7DA-44B9-BE49-BA7DA4C76B5D}"/>
                  </a:ext>
                </a:extLst>
              </p:cNvPr>
              <p:cNvSpPr/>
              <p:nvPr/>
            </p:nvSpPr>
            <p:spPr>
              <a:xfrm>
                <a:off x="10783926" y="4587842"/>
                <a:ext cx="128774" cy="140169"/>
              </a:xfrm>
              <a:custGeom>
                <a:avLst/>
                <a:gdLst>
                  <a:gd name="connsiteX0" fmla="*/ 115581 w 128774"/>
                  <a:gd name="connsiteY0" fmla="*/ 117801 h 140169"/>
                  <a:gd name="connsiteX1" fmla="*/ 102842 w 128774"/>
                  <a:gd name="connsiteY1" fmla="*/ 126020 h 140169"/>
                  <a:gd name="connsiteX2" fmla="*/ 95446 w 128774"/>
                  <a:gd name="connsiteY2" fmla="*/ 120814 h 140169"/>
                  <a:gd name="connsiteX3" fmla="*/ 75310 w 128774"/>
                  <a:gd name="connsiteY3" fmla="*/ 79721 h 140169"/>
                  <a:gd name="connsiteX4" fmla="*/ 107636 w 128774"/>
                  <a:gd name="connsiteY4" fmla="*/ 9863 h 140169"/>
                  <a:gd name="connsiteX5" fmla="*/ 103938 w 128774"/>
                  <a:gd name="connsiteY5" fmla="*/ 549 h 140169"/>
                  <a:gd name="connsiteX6" fmla="*/ 94733 w 128774"/>
                  <a:gd name="connsiteY6" fmla="*/ 4123 h 140169"/>
                  <a:gd name="connsiteX7" fmla="*/ 94624 w 128774"/>
                  <a:gd name="connsiteY7" fmla="*/ 4384 h 140169"/>
                  <a:gd name="connsiteX8" fmla="*/ 68187 w 128774"/>
                  <a:gd name="connsiteY8" fmla="*/ 62188 h 140169"/>
                  <a:gd name="connsiteX9" fmla="*/ 50380 w 128774"/>
                  <a:gd name="connsiteY9" fmla="*/ 16164 h 140169"/>
                  <a:gd name="connsiteX10" fmla="*/ 41257 w 128774"/>
                  <a:gd name="connsiteY10" fmla="*/ 11904 h 140169"/>
                  <a:gd name="connsiteX11" fmla="*/ 41202 w 128774"/>
                  <a:gd name="connsiteY11" fmla="*/ 11917 h 140169"/>
                  <a:gd name="connsiteX12" fmla="*/ 37093 w 128774"/>
                  <a:gd name="connsiteY12" fmla="*/ 21095 h 140169"/>
                  <a:gd name="connsiteX13" fmla="*/ 59694 w 128774"/>
                  <a:gd name="connsiteY13" fmla="*/ 78899 h 140169"/>
                  <a:gd name="connsiteX14" fmla="*/ 32299 w 128774"/>
                  <a:gd name="connsiteY14" fmla="*/ 121499 h 140169"/>
                  <a:gd name="connsiteX15" fmla="*/ 25039 w 128774"/>
                  <a:gd name="connsiteY15" fmla="*/ 122595 h 140169"/>
                  <a:gd name="connsiteX16" fmla="*/ 13944 w 128774"/>
                  <a:gd name="connsiteY16" fmla="*/ 105747 h 140169"/>
                  <a:gd name="connsiteX17" fmla="*/ 5177 w 128774"/>
                  <a:gd name="connsiteY17" fmla="*/ 100679 h 140169"/>
                  <a:gd name="connsiteX18" fmla="*/ 246 w 128774"/>
                  <a:gd name="connsiteY18" fmla="*/ 109445 h 140169"/>
                  <a:gd name="connsiteX19" fmla="*/ 19697 w 128774"/>
                  <a:gd name="connsiteY19" fmla="*/ 135745 h 140169"/>
                  <a:gd name="connsiteX20" fmla="*/ 27368 w 128774"/>
                  <a:gd name="connsiteY20" fmla="*/ 137251 h 140169"/>
                  <a:gd name="connsiteX21" fmla="*/ 39285 w 128774"/>
                  <a:gd name="connsiteY21" fmla="*/ 133827 h 140169"/>
                  <a:gd name="connsiteX22" fmla="*/ 67502 w 128774"/>
                  <a:gd name="connsiteY22" fmla="*/ 95747 h 140169"/>
                  <a:gd name="connsiteX23" fmla="*/ 84487 w 128774"/>
                  <a:gd name="connsiteY23" fmla="*/ 128896 h 140169"/>
                  <a:gd name="connsiteX24" fmla="*/ 103390 w 128774"/>
                  <a:gd name="connsiteY24" fmla="*/ 140128 h 140169"/>
                  <a:gd name="connsiteX25" fmla="*/ 103390 w 128774"/>
                  <a:gd name="connsiteY25" fmla="*/ 140128 h 140169"/>
                  <a:gd name="connsiteX26" fmla="*/ 127361 w 128774"/>
                  <a:gd name="connsiteY26" fmla="*/ 126431 h 140169"/>
                  <a:gd name="connsiteX27" fmla="*/ 125964 w 128774"/>
                  <a:gd name="connsiteY27" fmla="*/ 116650 h 140169"/>
                  <a:gd name="connsiteX28" fmla="*/ 125855 w 128774"/>
                  <a:gd name="connsiteY28" fmla="*/ 116568 h 140169"/>
                  <a:gd name="connsiteX29" fmla="*/ 116184 w 128774"/>
                  <a:gd name="connsiteY29" fmla="*/ 117034 h 140169"/>
                  <a:gd name="connsiteX30" fmla="*/ 115581 w 128774"/>
                  <a:gd name="connsiteY30" fmla="*/ 117801 h 140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28774" h="140169">
                    <a:moveTo>
                      <a:pt x="115581" y="117801"/>
                    </a:moveTo>
                    <a:cubicBezTo>
                      <a:pt x="112444" y="121965"/>
                      <a:pt x="107938" y="124883"/>
                      <a:pt x="102842" y="126020"/>
                    </a:cubicBezTo>
                    <a:cubicBezTo>
                      <a:pt x="100377" y="126020"/>
                      <a:pt x="97911" y="124239"/>
                      <a:pt x="95446" y="120814"/>
                    </a:cubicBezTo>
                    <a:cubicBezTo>
                      <a:pt x="87638" y="107678"/>
                      <a:pt x="80899" y="93939"/>
                      <a:pt x="75310" y="79721"/>
                    </a:cubicBezTo>
                    <a:cubicBezTo>
                      <a:pt x="90103" y="50956"/>
                      <a:pt x="103527" y="19725"/>
                      <a:pt x="107636" y="9863"/>
                    </a:cubicBezTo>
                    <a:cubicBezTo>
                      <a:pt x="109171" y="6274"/>
                      <a:pt x="107513" y="2110"/>
                      <a:pt x="103938" y="549"/>
                    </a:cubicBezTo>
                    <a:cubicBezTo>
                      <a:pt x="100404" y="-999"/>
                      <a:pt x="96281" y="603"/>
                      <a:pt x="94733" y="4123"/>
                    </a:cubicBezTo>
                    <a:cubicBezTo>
                      <a:pt x="94692" y="4220"/>
                      <a:pt x="94651" y="4302"/>
                      <a:pt x="94624" y="4384"/>
                    </a:cubicBezTo>
                    <a:cubicBezTo>
                      <a:pt x="87227" y="21917"/>
                      <a:pt x="77638" y="42874"/>
                      <a:pt x="68187" y="62188"/>
                    </a:cubicBezTo>
                    <a:cubicBezTo>
                      <a:pt x="58462" y="38354"/>
                      <a:pt x="50517" y="16575"/>
                      <a:pt x="50380" y="16164"/>
                    </a:cubicBezTo>
                    <a:cubicBezTo>
                      <a:pt x="49038" y="12466"/>
                      <a:pt x="44956" y="10561"/>
                      <a:pt x="41257" y="11904"/>
                    </a:cubicBezTo>
                    <a:cubicBezTo>
                      <a:pt x="41244" y="11904"/>
                      <a:pt x="41216" y="11917"/>
                      <a:pt x="41202" y="11917"/>
                    </a:cubicBezTo>
                    <a:cubicBezTo>
                      <a:pt x="37600" y="13383"/>
                      <a:pt x="35778" y="17424"/>
                      <a:pt x="37093" y="21095"/>
                    </a:cubicBezTo>
                    <a:cubicBezTo>
                      <a:pt x="37778" y="23013"/>
                      <a:pt x="48188" y="51230"/>
                      <a:pt x="59694" y="78899"/>
                    </a:cubicBezTo>
                    <a:cubicBezTo>
                      <a:pt x="53133" y="94597"/>
                      <a:pt x="43860" y="109021"/>
                      <a:pt x="32299" y="121499"/>
                    </a:cubicBezTo>
                    <a:cubicBezTo>
                      <a:pt x="30203" y="123033"/>
                      <a:pt x="27491" y="123431"/>
                      <a:pt x="25039" y="122595"/>
                    </a:cubicBezTo>
                    <a:cubicBezTo>
                      <a:pt x="19149" y="120129"/>
                      <a:pt x="14903" y="108897"/>
                      <a:pt x="13944" y="105747"/>
                    </a:cubicBezTo>
                    <a:cubicBezTo>
                      <a:pt x="12876" y="101966"/>
                      <a:pt x="8986" y="99720"/>
                      <a:pt x="5177" y="100679"/>
                    </a:cubicBezTo>
                    <a:cubicBezTo>
                      <a:pt x="1397" y="101747"/>
                      <a:pt x="-808" y="105665"/>
                      <a:pt x="246" y="109445"/>
                    </a:cubicBezTo>
                    <a:cubicBezTo>
                      <a:pt x="2959" y="120458"/>
                      <a:pt x="9958" y="129924"/>
                      <a:pt x="19697" y="135745"/>
                    </a:cubicBezTo>
                    <a:cubicBezTo>
                      <a:pt x="22121" y="136759"/>
                      <a:pt x="24738" y="137279"/>
                      <a:pt x="27368" y="137251"/>
                    </a:cubicBezTo>
                    <a:cubicBezTo>
                      <a:pt x="31573" y="137210"/>
                      <a:pt x="35696" y="136032"/>
                      <a:pt x="39285" y="133827"/>
                    </a:cubicBezTo>
                    <a:cubicBezTo>
                      <a:pt x="51202" y="123198"/>
                      <a:pt x="60804" y="110240"/>
                      <a:pt x="67502" y="95747"/>
                    </a:cubicBezTo>
                    <a:cubicBezTo>
                      <a:pt x="72255" y="107240"/>
                      <a:pt x="77940" y="118321"/>
                      <a:pt x="84487" y="128896"/>
                    </a:cubicBezTo>
                    <a:cubicBezTo>
                      <a:pt x="88514" y="135567"/>
                      <a:pt x="95610" y="139786"/>
                      <a:pt x="103390" y="140128"/>
                    </a:cubicBezTo>
                    <a:lnTo>
                      <a:pt x="103390" y="140128"/>
                    </a:lnTo>
                    <a:cubicBezTo>
                      <a:pt x="112937" y="139115"/>
                      <a:pt x="121636" y="134142"/>
                      <a:pt x="127361" y="126431"/>
                    </a:cubicBezTo>
                    <a:cubicBezTo>
                      <a:pt x="129676" y="123348"/>
                      <a:pt x="129046" y="118965"/>
                      <a:pt x="125964" y="116650"/>
                    </a:cubicBezTo>
                    <a:cubicBezTo>
                      <a:pt x="125923" y="116623"/>
                      <a:pt x="125896" y="116595"/>
                      <a:pt x="125855" y="116568"/>
                    </a:cubicBezTo>
                    <a:cubicBezTo>
                      <a:pt x="123046" y="114020"/>
                      <a:pt x="118718" y="114239"/>
                      <a:pt x="116184" y="117034"/>
                    </a:cubicBezTo>
                    <a:cubicBezTo>
                      <a:pt x="115965" y="117280"/>
                      <a:pt x="115759" y="117527"/>
                      <a:pt x="115581" y="1178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9BC9DB5A-9033-407C-91BF-5F0DE261A4C8}"/>
                  </a:ext>
                </a:extLst>
              </p:cNvPr>
              <p:cNvSpPr/>
              <p:nvPr/>
            </p:nvSpPr>
            <p:spPr>
              <a:xfrm>
                <a:off x="10934858" y="4711297"/>
                <a:ext cx="72952" cy="117529"/>
              </a:xfrm>
              <a:custGeom>
                <a:avLst/>
                <a:gdLst>
                  <a:gd name="connsiteX0" fmla="*/ 61628 w 72952"/>
                  <a:gd name="connsiteY0" fmla="*/ -38 h 117529"/>
                  <a:gd name="connsiteX1" fmla="*/ 15330 w 72952"/>
                  <a:gd name="connsiteY1" fmla="*/ 67354 h 117529"/>
                  <a:gd name="connsiteX2" fmla="*/ 16974 w 72952"/>
                  <a:gd name="connsiteY2" fmla="*/ 10235 h 117529"/>
                  <a:gd name="connsiteX3" fmla="*/ 10262 w 72952"/>
                  <a:gd name="connsiteY3" fmla="*/ 2975 h 117529"/>
                  <a:gd name="connsiteX4" fmla="*/ 10125 w 72952"/>
                  <a:gd name="connsiteY4" fmla="*/ 2975 h 117529"/>
                  <a:gd name="connsiteX5" fmla="*/ 2865 w 72952"/>
                  <a:gd name="connsiteY5" fmla="*/ 9824 h 117529"/>
                  <a:gd name="connsiteX6" fmla="*/ -11 w 72952"/>
                  <a:gd name="connsiteY6" fmla="*/ 104612 h 117529"/>
                  <a:gd name="connsiteX7" fmla="*/ 5605 w 72952"/>
                  <a:gd name="connsiteY7" fmla="*/ 111735 h 117529"/>
                  <a:gd name="connsiteX8" fmla="*/ 13686 w 72952"/>
                  <a:gd name="connsiteY8" fmla="*/ 107489 h 117529"/>
                  <a:gd name="connsiteX9" fmla="*/ 57930 w 72952"/>
                  <a:gd name="connsiteY9" fmla="*/ 17769 h 117529"/>
                  <a:gd name="connsiteX10" fmla="*/ 48889 w 72952"/>
                  <a:gd name="connsiteY10" fmla="*/ 108995 h 117529"/>
                  <a:gd name="connsiteX11" fmla="*/ 54231 w 72952"/>
                  <a:gd name="connsiteY11" fmla="*/ 117488 h 117529"/>
                  <a:gd name="connsiteX12" fmla="*/ 55875 w 72952"/>
                  <a:gd name="connsiteY12" fmla="*/ 117488 h 117529"/>
                  <a:gd name="connsiteX13" fmla="*/ 62724 w 72952"/>
                  <a:gd name="connsiteY13" fmla="*/ 112009 h 117529"/>
                  <a:gd name="connsiteX14" fmla="*/ 71491 w 72952"/>
                  <a:gd name="connsiteY14" fmla="*/ 11605 h 117529"/>
                  <a:gd name="connsiteX15" fmla="*/ 61628 w 72952"/>
                  <a:gd name="connsiteY15" fmla="*/ -38 h 117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952" h="117529">
                    <a:moveTo>
                      <a:pt x="61628" y="-38"/>
                    </a:moveTo>
                    <a:cubicBezTo>
                      <a:pt x="57108" y="-38"/>
                      <a:pt x="46424" y="-1682"/>
                      <a:pt x="15330" y="67354"/>
                    </a:cubicBezTo>
                    <a:lnTo>
                      <a:pt x="16974" y="10235"/>
                    </a:lnTo>
                    <a:cubicBezTo>
                      <a:pt x="17124" y="6386"/>
                      <a:pt x="14125" y="3126"/>
                      <a:pt x="10262" y="2975"/>
                    </a:cubicBezTo>
                    <a:cubicBezTo>
                      <a:pt x="10221" y="2975"/>
                      <a:pt x="10166" y="2975"/>
                      <a:pt x="10125" y="2975"/>
                    </a:cubicBezTo>
                    <a:cubicBezTo>
                      <a:pt x="6276" y="2975"/>
                      <a:pt x="3084" y="5975"/>
                      <a:pt x="2865" y="9824"/>
                    </a:cubicBezTo>
                    <a:lnTo>
                      <a:pt x="-11" y="104612"/>
                    </a:lnTo>
                    <a:cubicBezTo>
                      <a:pt x="-149" y="108050"/>
                      <a:pt x="2235" y="111064"/>
                      <a:pt x="5605" y="111735"/>
                    </a:cubicBezTo>
                    <a:cubicBezTo>
                      <a:pt x="8961" y="112406"/>
                      <a:pt x="12330" y="110639"/>
                      <a:pt x="13686" y="107489"/>
                    </a:cubicBezTo>
                    <a:cubicBezTo>
                      <a:pt x="25548" y="76244"/>
                      <a:pt x="40356" y="46192"/>
                      <a:pt x="57930" y="17769"/>
                    </a:cubicBezTo>
                    <a:cubicBezTo>
                      <a:pt x="58834" y="48438"/>
                      <a:pt x="55807" y="79094"/>
                      <a:pt x="48889" y="108995"/>
                    </a:cubicBezTo>
                    <a:cubicBezTo>
                      <a:pt x="48040" y="112817"/>
                      <a:pt x="50424" y="116598"/>
                      <a:pt x="54231" y="117488"/>
                    </a:cubicBezTo>
                    <a:lnTo>
                      <a:pt x="55875" y="117488"/>
                    </a:lnTo>
                    <a:cubicBezTo>
                      <a:pt x="59163" y="117502"/>
                      <a:pt x="62012" y="115214"/>
                      <a:pt x="62724" y="112009"/>
                    </a:cubicBezTo>
                    <a:cubicBezTo>
                      <a:pt x="63409" y="109269"/>
                      <a:pt x="77381" y="47082"/>
                      <a:pt x="71491" y="11605"/>
                    </a:cubicBezTo>
                    <a:cubicBezTo>
                      <a:pt x="70395" y="2290"/>
                      <a:pt x="65190" y="236"/>
                      <a:pt x="61628" y="-3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485E4A9D-E84F-4658-BF75-15B06B12852F}"/>
                  </a:ext>
                </a:extLst>
              </p:cNvPr>
              <p:cNvSpPr/>
              <p:nvPr/>
            </p:nvSpPr>
            <p:spPr>
              <a:xfrm>
                <a:off x="11122362" y="4609732"/>
                <a:ext cx="79615" cy="73488"/>
              </a:xfrm>
              <a:custGeom>
                <a:avLst/>
                <a:gdLst>
                  <a:gd name="connsiteX0" fmla="*/ 73289 w 79615"/>
                  <a:gd name="connsiteY0" fmla="*/ 27011 h 73488"/>
                  <a:gd name="connsiteX1" fmla="*/ 51236 w 79615"/>
                  <a:gd name="connsiteY1" fmla="*/ 25094 h 73488"/>
                  <a:gd name="connsiteX2" fmla="*/ 53839 w 79615"/>
                  <a:gd name="connsiteY2" fmla="*/ 6465 h 73488"/>
                  <a:gd name="connsiteX3" fmla="*/ 46127 w 79615"/>
                  <a:gd name="connsiteY3" fmla="*/ -14 h 73488"/>
                  <a:gd name="connsiteX4" fmla="*/ 40141 w 79615"/>
                  <a:gd name="connsiteY4" fmla="*/ 4410 h 73488"/>
                  <a:gd name="connsiteX5" fmla="*/ 37402 w 79615"/>
                  <a:gd name="connsiteY5" fmla="*/ 23861 h 73488"/>
                  <a:gd name="connsiteX6" fmla="*/ 7677 w 79615"/>
                  <a:gd name="connsiteY6" fmla="*/ 21395 h 73488"/>
                  <a:gd name="connsiteX7" fmla="*/ 20 w 79615"/>
                  <a:gd name="connsiteY7" fmla="*/ 27641 h 73488"/>
                  <a:gd name="connsiteX8" fmla="*/ 7 w 79615"/>
                  <a:gd name="connsiteY8" fmla="*/ 27833 h 73488"/>
                  <a:gd name="connsiteX9" fmla="*/ 6445 w 79615"/>
                  <a:gd name="connsiteY9" fmla="*/ 35504 h 73488"/>
                  <a:gd name="connsiteX10" fmla="*/ 35347 w 79615"/>
                  <a:gd name="connsiteY10" fmla="*/ 37969 h 73488"/>
                  <a:gd name="connsiteX11" fmla="*/ 31511 w 79615"/>
                  <a:gd name="connsiteY11" fmla="*/ 65365 h 73488"/>
                  <a:gd name="connsiteX12" fmla="*/ 37552 w 79615"/>
                  <a:gd name="connsiteY12" fmla="*/ 73433 h 73488"/>
                  <a:gd name="connsiteX13" fmla="*/ 37675 w 79615"/>
                  <a:gd name="connsiteY13" fmla="*/ 73446 h 73488"/>
                  <a:gd name="connsiteX14" fmla="*/ 38497 w 79615"/>
                  <a:gd name="connsiteY14" fmla="*/ 73446 h 73488"/>
                  <a:gd name="connsiteX15" fmla="*/ 45483 w 79615"/>
                  <a:gd name="connsiteY15" fmla="*/ 67419 h 73488"/>
                  <a:gd name="connsiteX16" fmla="*/ 49455 w 79615"/>
                  <a:gd name="connsiteY16" fmla="*/ 40024 h 73488"/>
                  <a:gd name="connsiteX17" fmla="*/ 72331 w 79615"/>
                  <a:gd name="connsiteY17" fmla="*/ 42079 h 73488"/>
                  <a:gd name="connsiteX18" fmla="*/ 72331 w 79615"/>
                  <a:gd name="connsiteY18" fmla="*/ 42079 h 73488"/>
                  <a:gd name="connsiteX19" fmla="*/ 79453 w 79615"/>
                  <a:gd name="connsiteY19" fmla="*/ 35641 h 73488"/>
                  <a:gd name="connsiteX20" fmla="*/ 73769 w 79615"/>
                  <a:gd name="connsiteY20" fmla="*/ 27093 h 73488"/>
                  <a:gd name="connsiteX21" fmla="*/ 73289 w 79615"/>
                  <a:gd name="connsiteY21" fmla="*/ 27011 h 73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9615" h="73488">
                    <a:moveTo>
                      <a:pt x="73289" y="27011"/>
                    </a:moveTo>
                    <a:lnTo>
                      <a:pt x="51236" y="25094"/>
                    </a:lnTo>
                    <a:lnTo>
                      <a:pt x="53839" y="6465"/>
                    </a:lnTo>
                    <a:cubicBezTo>
                      <a:pt x="53496" y="2547"/>
                      <a:pt x="50044" y="-357"/>
                      <a:pt x="46127" y="-14"/>
                    </a:cubicBezTo>
                    <a:cubicBezTo>
                      <a:pt x="43456" y="219"/>
                      <a:pt x="41141" y="1931"/>
                      <a:pt x="40141" y="4410"/>
                    </a:cubicBezTo>
                    <a:lnTo>
                      <a:pt x="37402" y="23861"/>
                    </a:lnTo>
                    <a:lnTo>
                      <a:pt x="7677" y="21395"/>
                    </a:lnTo>
                    <a:cubicBezTo>
                      <a:pt x="3842" y="21012"/>
                      <a:pt x="418" y="23806"/>
                      <a:pt x="20" y="27641"/>
                    </a:cubicBezTo>
                    <a:cubicBezTo>
                      <a:pt x="20" y="27710"/>
                      <a:pt x="7" y="27765"/>
                      <a:pt x="7" y="27833"/>
                    </a:cubicBezTo>
                    <a:cubicBezTo>
                      <a:pt x="-309" y="31723"/>
                      <a:pt x="2554" y="35148"/>
                      <a:pt x="6445" y="35504"/>
                    </a:cubicBezTo>
                    <a:lnTo>
                      <a:pt x="35347" y="37969"/>
                    </a:lnTo>
                    <a:lnTo>
                      <a:pt x="31511" y="65365"/>
                    </a:lnTo>
                    <a:cubicBezTo>
                      <a:pt x="30950" y="69255"/>
                      <a:pt x="33648" y="72871"/>
                      <a:pt x="37552" y="73433"/>
                    </a:cubicBezTo>
                    <a:cubicBezTo>
                      <a:pt x="37593" y="73433"/>
                      <a:pt x="37634" y="73446"/>
                      <a:pt x="37675" y="73446"/>
                    </a:cubicBezTo>
                    <a:lnTo>
                      <a:pt x="38497" y="73446"/>
                    </a:lnTo>
                    <a:cubicBezTo>
                      <a:pt x="42004" y="73474"/>
                      <a:pt x="45004" y="70899"/>
                      <a:pt x="45483" y="67419"/>
                    </a:cubicBezTo>
                    <a:lnTo>
                      <a:pt x="49455" y="40024"/>
                    </a:lnTo>
                    <a:lnTo>
                      <a:pt x="72331" y="42079"/>
                    </a:lnTo>
                    <a:lnTo>
                      <a:pt x="72331" y="42079"/>
                    </a:lnTo>
                    <a:cubicBezTo>
                      <a:pt x="76043" y="42161"/>
                      <a:pt x="79166" y="39339"/>
                      <a:pt x="79453" y="35641"/>
                    </a:cubicBezTo>
                    <a:cubicBezTo>
                      <a:pt x="80248" y="31710"/>
                      <a:pt x="77700" y="27888"/>
                      <a:pt x="73769" y="27093"/>
                    </a:cubicBezTo>
                    <a:cubicBezTo>
                      <a:pt x="73604" y="27052"/>
                      <a:pt x="73454" y="27039"/>
                      <a:pt x="73289" y="270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F1E5019E-D1C5-489C-8CC5-DA645BDF73B7}"/>
                  </a:ext>
                </a:extLst>
              </p:cNvPr>
              <p:cNvSpPr/>
              <p:nvPr/>
            </p:nvSpPr>
            <p:spPr>
              <a:xfrm>
                <a:off x="11213776" y="4492630"/>
                <a:ext cx="74497" cy="345239"/>
              </a:xfrm>
              <a:custGeom>
                <a:avLst/>
                <a:gdLst>
                  <a:gd name="connsiteX0" fmla="*/ 71047 w 74497"/>
                  <a:gd name="connsiteY0" fmla="*/ 10287 h 345239"/>
                  <a:gd name="connsiteX1" fmla="*/ 28722 w 74497"/>
                  <a:gd name="connsiteY1" fmla="*/ 2890 h 345239"/>
                  <a:gd name="connsiteX2" fmla="*/ 20092 w 74497"/>
                  <a:gd name="connsiteY2" fmla="*/ 25628 h 345239"/>
                  <a:gd name="connsiteX3" fmla="*/ 28722 w 74497"/>
                  <a:gd name="connsiteY3" fmla="*/ 60695 h 345239"/>
                  <a:gd name="connsiteX4" fmla="*/ 29681 w 74497"/>
                  <a:gd name="connsiteY4" fmla="*/ 104527 h 345239"/>
                  <a:gd name="connsiteX5" fmla="*/ 7079 w 74497"/>
                  <a:gd name="connsiteY5" fmla="*/ 129731 h 345239"/>
                  <a:gd name="connsiteX6" fmla="*/ 641 w 74497"/>
                  <a:gd name="connsiteY6" fmla="*/ 133977 h 345239"/>
                  <a:gd name="connsiteX7" fmla="*/ 1737 w 74497"/>
                  <a:gd name="connsiteY7" fmla="*/ 141648 h 345239"/>
                  <a:gd name="connsiteX8" fmla="*/ 20092 w 74497"/>
                  <a:gd name="connsiteY8" fmla="*/ 201781 h 345239"/>
                  <a:gd name="connsiteX9" fmla="*/ 25708 w 74497"/>
                  <a:gd name="connsiteY9" fmla="*/ 334923 h 345239"/>
                  <a:gd name="connsiteX10" fmla="*/ 64473 w 74497"/>
                  <a:gd name="connsiteY10" fmla="*/ 344922 h 345239"/>
                  <a:gd name="connsiteX11" fmla="*/ 73280 w 74497"/>
                  <a:gd name="connsiteY11" fmla="*/ 340032 h 345239"/>
                  <a:gd name="connsiteX12" fmla="*/ 68390 w 74497"/>
                  <a:gd name="connsiteY12" fmla="*/ 331224 h 345239"/>
                  <a:gd name="connsiteX13" fmla="*/ 64473 w 74497"/>
                  <a:gd name="connsiteY13" fmla="*/ 331224 h 345239"/>
                  <a:gd name="connsiteX14" fmla="*/ 34475 w 74497"/>
                  <a:gd name="connsiteY14" fmla="*/ 324238 h 345239"/>
                  <a:gd name="connsiteX15" fmla="*/ 34475 w 74497"/>
                  <a:gd name="connsiteY15" fmla="*/ 204521 h 345239"/>
                  <a:gd name="connsiteX16" fmla="*/ 18448 w 74497"/>
                  <a:gd name="connsiteY16" fmla="*/ 140278 h 345239"/>
                  <a:gd name="connsiteX17" fmla="*/ 42145 w 74497"/>
                  <a:gd name="connsiteY17" fmla="*/ 112883 h 345239"/>
                  <a:gd name="connsiteX18" fmla="*/ 42145 w 74497"/>
                  <a:gd name="connsiteY18" fmla="*/ 56859 h 345239"/>
                  <a:gd name="connsiteX19" fmla="*/ 34201 w 74497"/>
                  <a:gd name="connsiteY19" fmla="*/ 25355 h 345239"/>
                  <a:gd name="connsiteX20" fmla="*/ 36256 w 74497"/>
                  <a:gd name="connsiteY20" fmla="*/ 15903 h 345239"/>
                  <a:gd name="connsiteX21" fmla="*/ 63651 w 74497"/>
                  <a:gd name="connsiteY21" fmla="*/ 23437 h 345239"/>
                  <a:gd name="connsiteX22" fmla="*/ 73445 w 74497"/>
                  <a:gd name="connsiteY22" fmla="*/ 21040 h 345239"/>
                  <a:gd name="connsiteX23" fmla="*/ 71047 w 74497"/>
                  <a:gd name="connsiteY23" fmla="*/ 11246 h 34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4497" h="345239">
                    <a:moveTo>
                      <a:pt x="71047" y="10287"/>
                    </a:moveTo>
                    <a:cubicBezTo>
                      <a:pt x="66390" y="7547"/>
                      <a:pt x="42693" y="-5876"/>
                      <a:pt x="28722" y="2890"/>
                    </a:cubicBezTo>
                    <a:cubicBezTo>
                      <a:pt x="21571" y="8082"/>
                      <a:pt x="18188" y="17013"/>
                      <a:pt x="20092" y="25628"/>
                    </a:cubicBezTo>
                    <a:cubicBezTo>
                      <a:pt x="21393" y="37655"/>
                      <a:pt x="24297" y="49449"/>
                      <a:pt x="28722" y="60695"/>
                    </a:cubicBezTo>
                    <a:cubicBezTo>
                      <a:pt x="34612" y="77269"/>
                      <a:pt x="38858" y="89323"/>
                      <a:pt x="29681" y="104527"/>
                    </a:cubicBezTo>
                    <a:cubicBezTo>
                      <a:pt x="15983" y="127676"/>
                      <a:pt x="6668" y="129731"/>
                      <a:pt x="7079" y="129731"/>
                    </a:cubicBezTo>
                    <a:cubicBezTo>
                      <a:pt x="4299" y="129799"/>
                      <a:pt x="1792" y="131443"/>
                      <a:pt x="641" y="133977"/>
                    </a:cubicBezTo>
                    <a:cubicBezTo>
                      <a:pt x="-537" y="136525"/>
                      <a:pt x="-112" y="139525"/>
                      <a:pt x="1737" y="141648"/>
                    </a:cubicBezTo>
                    <a:cubicBezTo>
                      <a:pt x="15778" y="158359"/>
                      <a:pt x="22407" y="180070"/>
                      <a:pt x="20092" y="201781"/>
                    </a:cubicBezTo>
                    <a:cubicBezTo>
                      <a:pt x="16531" y="225341"/>
                      <a:pt x="8449" y="321910"/>
                      <a:pt x="25708" y="334923"/>
                    </a:cubicBezTo>
                    <a:cubicBezTo>
                      <a:pt x="37488" y="341690"/>
                      <a:pt x="50885" y="345141"/>
                      <a:pt x="64473" y="344922"/>
                    </a:cubicBezTo>
                    <a:cubicBezTo>
                      <a:pt x="68253" y="346004"/>
                      <a:pt x="72198" y="343813"/>
                      <a:pt x="73280" y="340032"/>
                    </a:cubicBezTo>
                    <a:cubicBezTo>
                      <a:pt x="74362" y="336252"/>
                      <a:pt x="72171" y="332306"/>
                      <a:pt x="68390" y="331224"/>
                    </a:cubicBezTo>
                    <a:cubicBezTo>
                      <a:pt x="67103" y="330854"/>
                      <a:pt x="65747" y="330854"/>
                      <a:pt x="64473" y="331224"/>
                    </a:cubicBezTo>
                    <a:cubicBezTo>
                      <a:pt x="54049" y="331471"/>
                      <a:pt x="43721" y="329060"/>
                      <a:pt x="34475" y="324238"/>
                    </a:cubicBezTo>
                    <a:cubicBezTo>
                      <a:pt x="27626" y="316431"/>
                      <a:pt x="27489" y="248216"/>
                      <a:pt x="34475" y="204521"/>
                    </a:cubicBezTo>
                    <a:cubicBezTo>
                      <a:pt x="37242" y="181864"/>
                      <a:pt x="31543" y="158976"/>
                      <a:pt x="18448" y="140278"/>
                    </a:cubicBezTo>
                    <a:cubicBezTo>
                      <a:pt x="28201" y="132922"/>
                      <a:pt x="36283" y="123594"/>
                      <a:pt x="42145" y="112883"/>
                    </a:cubicBezTo>
                    <a:cubicBezTo>
                      <a:pt x="54747" y="91788"/>
                      <a:pt x="48446" y="74118"/>
                      <a:pt x="42145" y="56859"/>
                    </a:cubicBezTo>
                    <a:cubicBezTo>
                      <a:pt x="38104" y="46764"/>
                      <a:pt x="35434" y="36162"/>
                      <a:pt x="34201" y="25355"/>
                    </a:cubicBezTo>
                    <a:cubicBezTo>
                      <a:pt x="34201" y="23026"/>
                      <a:pt x="34201" y="17410"/>
                      <a:pt x="36256" y="15903"/>
                    </a:cubicBezTo>
                    <a:cubicBezTo>
                      <a:pt x="41049" y="12890"/>
                      <a:pt x="55295" y="18369"/>
                      <a:pt x="63651" y="23437"/>
                    </a:cubicBezTo>
                    <a:cubicBezTo>
                      <a:pt x="67021" y="25478"/>
                      <a:pt x="71404" y="24409"/>
                      <a:pt x="73445" y="21040"/>
                    </a:cubicBezTo>
                    <a:cubicBezTo>
                      <a:pt x="75486" y="17670"/>
                      <a:pt x="74417" y="13287"/>
                      <a:pt x="71047" y="1124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7CF1DBD3-5B7B-4073-8A62-B32F761E49B2}"/>
                  </a:ext>
                </a:extLst>
              </p:cNvPr>
              <p:cNvSpPr/>
              <p:nvPr/>
            </p:nvSpPr>
            <p:spPr>
              <a:xfrm>
                <a:off x="11302661" y="4570778"/>
                <a:ext cx="117195" cy="229910"/>
              </a:xfrm>
              <a:custGeom>
                <a:avLst/>
                <a:gdLst>
                  <a:gd name="connsiteX0" fmla="*/ 113249 w 117195"/>
                  <a:gd name="connsiteY0" fmla="*/ 490 h 229910"/>
                  <a:gd name="connsiteX1" fmla="*/ 104208 w 117195"/>
                  <a:gd name="connsiteY1" fmla="*/ 3641 h 229910"/>
                  <a:gd name="connsiteX2" fmla="*/ 40925 w 117195"/>
                  <a:gd name="connsiteY2" fmla="*/ 75006 h 229910"/>
                  <a:gd name="connsiteX3" fmla="*/ 35309 w 117195"/>
                  <a:gd name="connsiteY3" fmla="*/ 69801 h 229910"/>
                  <a:gd name="connsiteX4" fmla="*/ 42432 w 117195"/>
                  <a:gd name="connsiteY4" fmla="*/ 21311 h 229910"/>
                  <a:gd name="connsiteX5" fmla="*/ 38597 w 117195"/>
                  <a:gd name="connsiteY5" fmla="*/ 11996 h 229910"/>
                  <a:gd name="connsiteX6" fmla="*/ 29282 w 117195"/>
                  <a:gd name="connsiteY6" fmla="*/ 15832 h 229910"/>
                  <a:gd name="connsiteX7" fmla="*/ 22433 w 117195"/>
                  <a:gd name="connsiteY7" fmla="*/ 75691 h 229910"/>
                  <a:gd name="connsiteX8" fmla="*/ 36131 w 117195"/>
                  <a:gd name="connsiteY8" fmla="*/ 88429 h 229910"/>
                  <a:gd name="connsiteX9" fmla="*/ 90922 w 117195"/>
                  <a:gd name="connsiteY9" fmla="*/ 50761 h 229910"/>
                  <a:gd name="connsiteX10" fmla="*/ 75717 w 117195"/>
                  <a:gd name="connsiteY10" fmla="*/ 128153 h 229910"/>
                  <a:gd name="connsiteX11" fmla="*/ 13393 w 117195"/>
                  <a:gd name="connsiteY11" fmla="*/ 168561 h 229910"/>
                  <a:gd name="connsiteX12" fmla="*/ 2297 w 117195"/>
                  <a:gd name="connsiteY12" fmla="*/ 209654 h 229910"/>
                  <a:gd name="connsiteX13" fmla="*/ 41884 w 117195"/>
                  <a:gd name="connsiteY13" fmla="*/ 229653 h 229910"/>
                  <a:gd name="connsiteX14" fmla="*/ 47637 w 117195"/>
                  <a:gd name="connsiteY14" fmla="*/ 229653 h 229910"/>
                  <a:gd name="connsiteX15" fmla="*/ 86675 w 117195"/>
                  <a:gd name="connsiteY15" fmla="*/ 174862 h 229910"/>
                  <a:gd name="connsiteX16" fmla="*/ 88730 w 117195"/>
                  <a:gd name="connsiteY16" fmla="*/ 140481 h 229910"/>
                  <a:gd name="connsiteX17" fmla="*/ 88730 w 117195"/>
                  <a:gd name="connsiteY17" fmla="*/ 138015 h 229910"/>
                  <a:gd name="connsiteX18" fmla="*/ 107222 w 117195"/>
                  <a:gd name="connsiteY18" fmla="*/ 129112 h 229910"/>
                  <a:gd name="connsiteX19" fmla="*/ 111126 w 117195"/>
                  <a:gd name="connsiteY19" fmla="*/ 119318 h 229910"/>
                  <a:gd name="connsiteX20" fmla="*/ 101332 w 117195"/>
                  <a:gd name="connsiteY20" fmla="*/ 115414 h 229910"/>
                  <a:gd name="connsiteX21" fmla="*/ 90922 w 117195"/>
                  <a:gd name="connsiteY21" fmla="*/ 120345 h 229910"/>
                  <a:gd name="connsiteX22" fmla="*/ 116811 w 117195"/>
                  <a:gd name="connsiteY22" fmla="*/ 9120 h 229910"/>
                  <a:gd name="connsiteX23" fmla="*/ 113249 w 117195"/>
                  <a:gd name="connsiteY23" fmla="*/ 490 h 229910"/>
                  <a:gd name="connsiteX24" fmla="*/ 72156 w 117195"/>
                  <a:gd name="connsiteY24" fmla="*/ 173766 h 229910"/>
                  <a:gd name="connsiteX25" fmla="*/ 46404 w 117195"/>
                  <a:gd name="connsiteY25" fmla="*/ 214859 h 229910"/>
                  <a:gd name="connsiteX26" fmla="*/ 14900 w 117195"/>
                  <a:gd name="connsiteY26" fmla="*/ 203353 h 229910"/>
                  <a:gd name="connsiteX27" fmla="*/ 23255 w 117195"/>
                  <a:gd name="connsiteY27" fmla="*/ 178150 h 229910"/>
                  <a:gd name="connsiteX28" fmla="*/ 73663 w 117195"/>
                  <a:gd name="connsiteY28" fmla="*/ 144727 h 229910"/>
                  <a:gd name="connsiteX29" fmla="*/ 72567 w 117195"/>
                  <a:gd name="connsiteY29" fmla="*/ 173766 h 22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17195" h="229910">
                    <a:moveTo>
                      <a:pt x="113249" y="490"/>
                    </a:moveTo>
                    <a:cubicBezTo>
                      <a:pt x="109866" y="-880"/>
                      <a:pt x="106003" y="477"/>
                      <a:pt x="104208" y="3641"/>
                    </a:cubicBezTo>
                    <a:cubicBezTo>
                      <a:pt x="83388" y="41309"/>
                      <a:pt x="52979" y="79115"/>
                      <a:pt x="40925" y="75006"/>
                    </a:cubicBezTo>
                    <a:cubicBezTo>
                      <a:pt x="38405" y="74129"/>
                      <a:pt x="36377" y="72239"/>
                      <a:pt x="35309" y="69801"/>
                    </a:cubicBezTo>
                    <a:cubicBezTo>
                      <a:pt x="30378" y="58706"/>
                      <a:pt x="36953" y="34187"/>
                      <a:pt x="42432" y="21311"/>
                    </a:cubicBezTo>
                    <a:cubicBezTo>
                      <a:pt x="43870" y="17681"/>
                      <a:pt x="42172" y="13571"/>
                      <a:pt x="38597" y="11996"/>
                    </a:cubicBezTo>
                    <a:cubicBezTo>
                      <a:pt x="34967" y="10489"/>
                      <a:pt x="30789" y="12202"/>
                      <a:pt x="29282" y="15832"/>
                    </a:cubicBezTo>
                    <a:cubicBezTo>
                      <a:pt x="27638" y="19804"/>
                      <a:pt x="13119" y="55281"/>
                      <a:pt x="22433" y="75691"/>
                    </a:cubicBezTo>
                    <a:cubicBezTo>
                      <a:pt x="24981" y="81690"/>
                      <a:pt x="29953" y="86334"/>
                      <a:pt x="36131" y="88429"/>
                    </a:cubicBezTo>
                    <a:cubicBezTo>
                      <a:pt x="53390" y="94183"/>
                      <a:pt x="74348" y="73225"/>
                      <a:pt x="90922" y="50761"/>
                    </a:cubicBezTo>
                    <a:cubicBezTo>
                      <a:pt x="84484" y="76266"/>
                      <a:pt x="79402" y="102100"/>
                      <a:pt x="75717" y="128153"/>
                    </a:cubicBezTo>
                    <a:cubicBezTo>
                      <a:pt x="53294" y="138892"/>
                      <a:pt x="32350" y="152466"/>
                      <a:pt x="13393" y="168561"/>
                    </a:cubicBezTo>
                    <a:cubicBezTo>
                      <a:pt x="1284" y="178478"/>
                      <a:pt x="-3182" y="194997"/>
                      <a:pt x="2297" y="209654"/>
                    </a:cubicBezTo>
                    <a:cubicBezTo>
                      <a:pt x="10448" y="223475"/>
                      <a:pt x="25912" y="231297"/>
                      <a:pt x="41884" y="229653"/>
                    </a:cubicBezTo>
                    <a:lnTo>
                      <a:pt x="47637" y="229653"/>
                    </a:lnTo>
                    <a:cubicBezTo>
                      <a:pt x="84895" y="227051"/>
                      <a:pt x="85580" y="206093"/>
                      <a:pt x="86675" y="174862"/>
                    </a:cubicBezTo>
                    <a:cubicBezTo>
                      <a:pt x="86675" y="165000"/>
                      <a:pt x="87361" y="153768"/>
                      <a:pt x="88730" y="140481"/>
                    </a:cubicBezTo>
                    <a:cubicBezTo>
                      <a:pt x="88662" y="139659"/>
                      <a:pt x="88662" y="138837"/>
                      <a:pt x="88730" y="138015"/>
                    </a:cubicBezTo>
                    <a:cubicBezTo>
                      <a:pt x="99414" y="132673"/>
                      <a:pt x="107085" y="129112"/>
                      <a:pt x="107222" y="129112"/>
                    </a:cubicBezTo>
                    <a:cubicBezTo>
                      <a:pt x="111003" y="127482"/>
                      <a:pt x="112756" y="123098"/>
                      <a:pt x="111126" y="119318"/>
                    </a:cubicBezTo>
                    <a:cubicBezTo>
                      <a:pt x="109496" y="115537"/>
                      <a:pt x="105113" y="113784"/>
                      <a:pt x="101332" y="115414"/>
                    </a:cubicBezTo>
                    <a:lnTo>
                      <a:pt x="90922" y="120345"/>
                    </a:lnTo>
                    <a:cubicBezTo>
                      <a:pt x="97305" y="82786"/>
                      <a:pt x="105948" y="45638"/>
                      <a:pt x="116811" y="9120"/>
                    </a:cubicBezTo>
                    <a:cubicBezTo>
                      <a:pt x="117934" y="5764"/>
                      <a:pt x="116413" y="2079"/>
                      <a:pt x="113249" y="490"/>
                    </a:cubicBezTo>
                    <a:close/>
                    <a:moveTo>
                      <a:pt x="72156" y="173766"/>
                    </a:moveTo>
                    <a:cubicBezTo>
                      <a:pt x="71060" y="207189"/>
                      <a:pt x="70101" y="213627"/>
                      <a:pt x="46404" y="214859"/>
                    </a:cubicBezTo>
                    <a:cubicBezTo>
                      <a:pt x="30515" y="215955"/>
                      <a:pt x="19009" y="211709"/>
                      <a:pt x="14900" y="203353"/>
                    </a:cubicBezTo>
                    <a:cubicBezTo>
                      <a:pt x="12187" y="194039"/>
                      <a:pt x="15516" y="184012"/>
                      <a:pt x="23255" y="178150"/>
                    </a:cubicBezTo>
                    <a:cubicBezTo>
                      <a:pt x="38610" y="164959"/>
                      <a:pt x="55541" y="153726"/>
                      <a:pt x="73663" y="144727"/>
                    </a:cubicBezTo>
                    <a:cubicBezTo>
                      <a:pt x="73252" y="155959"/>
                      <a:pt x="72841" y="165274"/>
                      <a:pt x="72567" y="1737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D4F28C8E-77BF-4652-9180-C1B14D3026BD}"/>
                  </a:ext>
                </a:extLst>
              </p:cNvPr>
              <p:cNvSpPr/>
              <p:nvPr/>
            </p:nvSpPr>
            <p:spPr>
              <a:xfrm>
                <a:off x="11431278" y="4663495"/>
                <a:ext cx="89175" cy="82735"/>
              </a:xfrm>
              <a:custGeom>
                <a:avLst/>
                <a:gdLst>
                  <a:gd name="connsiteX0" fmla="*/ 76408 w 89175"/>
                  <a:gd name="connsiteY0" fmla="*/ 56804 h 82735"/>
                  <a:gd name="connsiteX1" fmla="*/ 62710 w 89175"/>
                  <a:gd name="connsiteY1" fmla="*/ 66803 h 82735"/>
                  <a:gd name="connsiteX2" fmla="*/ 63395 w 89175"/>
                  <a:gd name="connsiteY2" fmla="*/ 55708 h 82735"/>
                  <a:gd name="connsiteX3" fmla="*/ 59559 w 89175"/>
                  <a:gd name="connsiteY3" fmla="*/ 9136 h 82735"/>
                  <a:gd name="connsiteX4" fmla="*/ 47231 w 89175"/>
                  <a:gd name="connsiteY4" fmla="*/ -42 h 82735"/>
                  <a:gd name="connsiteX5" fmla="*/ 23534 w 89175"/>
                  <a:gd name="connsiteY5" fmla="*/ 22012 h 82735"/>
                  <a:gd name="connsiteX6" fmla="*/ 25589 w 89175"/>
                  <a:gd name="connsiteY6" fmla="*/ 10369 h 82735"/>
                  <a:gd name="connsiteX7" fmla="*/ 20055 w 89175"/>
                  <a:gd name="connsiteY7" fmla="*/ 2192 h 82735"/>
                  <a:gd name="connsiteX8" fmla="*/ 19836 w 89175"/>
                  <a:gd name="connsiteY8" fmla="*/ 2150 h 82735"/>
                  <a:gd name="connsiteX9" fmla="*/ 11631 w 89175"/>
                  <a:gd name="connsiteY9" fmla="*/ 7657 h 82735"/>
                  <a:gd name="connsiteX10" fmla="*/ 11617 w 89175"/>
                  <a:gd name="connsiteY10" fmla="*/ 7766 h 82735"/>
                  <a:gd name="connsiteX11" fmla="*/ 111 w 89175"/>
                  <a:gd name="connsiteY11" fmla="*/ 70913 h 82735"/>
                  <a:gd name="connsiteX12" fmla="*/ 5179 w 89175"/>
                  <a:gd name="connsiteY12" fmla="*/ 78994 h 82735"/>
                  <a:gd name="connsiteX13" fmla="*/ 13672 w 89175"/>
                  <a:gd name="connsiteY13" fmla="*/ 74885 h 82735"/>
                  <a:gd name="connsiteX14" fmla="*/ 46547 w 89175"/>
                  <a:gd name="connsiteY14" fmla="*/ 14889 h 82735"/>
                  <a:gd name="connsiteX15" fmla="*/ 49149 w 89175"/>
                  <a:gd name="connsiteY15" fmla="*/ 54613 h 82735"/>
                  <a:gd name="connsiteX16" fmla="*/ 53396 w 89175"/>
                  <a:gd name="connsiteY16" fmla="*/ 80775 h 82735"/>
                  <a:gd name="connsiteX17" fmla="*/ 59422 w 89175"/>
                  <a:gd name="connsiteY17" fmla="*/ 82693 h 82735"/>
                  <a:gd name="connsiteX18" fmla="*/ 64354 w 89175"/>
                  <a:gd name="connsiteY18" fmla="*/ 81734 h 82735"/>
                  <a:gd name="connsiteX19" fmla="*/ 87640 w 89175"/>
                  <a:gd name="connsiteY19" fmla="*/ 64749 h 82735"/>
                  <a:gd name="connsiteX20" fmla="*/ 86434 w 89175"/>
                  <a:gd name="connsiteY20" fmla="*/ 54749 h 82735"/>
                  <a:gd name="connsiteX21" fmla="*/ 76435 w 89175"/>
                  <a:gd name="connsiteY21" fmla="*/ 55955 h 82735"/>
                  <a:gd name="connsiteX22" fmla="*/ 75860 w 89175"/>
                  <a:gd name="connsiteY22" fmla="*/ 56804 h 82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175" h="82735">
                    <a:moveTo>
                      <a:pt x="76408" y="56804"/>
                    </a:moveTo>
                    <a:cubicBezTo>
                      <a:pt x="72668" y="61146"/>
                      <a:pt x="67983" y="64557"/>
                      <a:pt x="62710" y="66803"/>
                    </a:cubicBezTo>
                    <a:cubicBezTo>
                      <a:pt x="62710" y="63653"/>
                      <a:pt x="62710" y="59270"/>
                      <a:pt x="63395" y="55708"/>
                    </a:cubicBezTo>
                    <a:cubicBezTo>
                      <a:pt x="65847" y="40106"/>
                      <a:pt x="64532" y="24135"/>
                      <a:pt x="59559" y="9136"/>
                    </a:cubicBezTo>
                    <a:cubicBezTo>
                      <a:pt x="57710" y="3849"/>
                      <a:pt x="52834" y="205"/>
                      <a:pt x="47231" y="-42"/>
                    </a:cubicBezTo>
                    <a:cubicBezTo>
                      <a:pt x="39561" y="-42"/>
                      <a:pt x="31205" y="9547"/>
                      <a:pt x="23534" y="22012"/>
                    </a:cubicBezTo>
                    <a:lnTo>
                      <a:pt x="25589" y="10369"/>
                    </a:lnTo>
                    <a:cubicBezTo>
                      <a:pt x="26315" y="6574"/>
                      <a:pt x="23836" y="2917"/>
                      <a:pt x="20055" y="2192"/>
                    </a:cubicBezTo>
                    <a:cubicBezTo>
                      <a:pt x="19973" y="2178"/>
                      <a:pt x="19905" y="2164"/>
                      <a:pt x="19836" y="2150"/>
                    </a:cubicBezTo>
                    <a:cubicBezTo>
                      <a:pt x="16055" y="1411"/>
                      <a:pt x="12384" y="3876"/>
                      <a:pt x="11631" y="7657"/>
                    </a:cubicBezTo>
                    <a:cubicBezTo>
                      <a:pt x="11631" y="7698"/>
                      <a:pt x="11617" y="7725"/>
                      <a:pt x="11617" y="7766"/>
                    </a:cubicBezTo>
                    <a:lnTo>
                      <a:pt x="111" y="70913"/>
                    </a:lnTo>
                    <a:cubicBezTo>
                      <a:pt x="-587" y="74515"/>
                      <a:pt x="1632" y="78049"/>
                      <a:pt x="5179" y="78994"/>
                    </a:cubicBezTo>
                    <a:cubicBezTo>
                      <a:pt x="8658" y="80104"/>
                      <a:pt x="12384" y="78296"/>
                      <a:pt x="13672" y="74885"/>
                    </a:cubicBezTo>
                    <a:cubicBezTo>
                      <a:pt x="21178" y="53174"/>
                      <a:pt x="32287" y="32902"/>
                      <a:pt x="46547" y="14889"/>
                    </a:cubicBezTo>
                    <a:cubicBezTo>
                      <a:pt x="50450" y="27751"/>
                      <a:pt x="51341" y="41353"/>
                      <a:pt x="49149" y="54613"/>
                    </a:cubicBezTo>
                    <a:cubicBezTo>
                      <a:pt x="48190" y="68310"/>
                      <a:pt x="47505" y="76392"/>
                      <a:pt x="53396" y="80775"/>
                    </a:cubicBezTo>
                    <a:cubicBezTo>
                      <a:pt x="55149" y="82049"/>
                      <a:pt x="57258" y="82720"/>
                      <a:pt x="59422" y="82693"/>
                    </a:cubicBezTo>
                    <a:cubicBezTo>
                      <a:pt x="61107" y="82652"/>
                      <a:pt x="62778" y="82337"/>
                      <a:pt x="64354" y="81734"/>
                    </a:cubicBezTo>
                    <a:cubicBezTo>
                      <a:pt x="73558" y="78365"/>
                      <a:pt x="81626" y="72474"/>
                      <a:pt x="87640" y="64749"/>
                    </a:cubicBezTo>
                    <a:cubicBezTo>
                      <a:pt x="90064" y="61653"/>
                      <a:pt x="89530" y="57174"/>
                      <a:pt x="86434" y="54749"/>
                    </a:cubicBezTo>
                    <a:cubicBezTo>
                      <a:pt x="83338" y="52325"/>
                      <a:pt x="78859" y="52859"/>
                      <a:pt x="76435" y="55955"/>
                    </a:cubicBezTo>
                    <a:cubicBezTo>
                      <a:pt x="76216" y="56229"/>
                      <a:pt x="76024" y="56503"/>
                      <a:pt x="75860" y="56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C2E7305D-B56F-43F2-ACC2-54B5DB03AD46}"/>
                  </a:ext>
                </a:extLst>
              </p:cNvPr>
              <p:cNvSpPr/>
              <p:nvPr/>
            </p:nvSpPr>
            <p:spPr>
              <a:xfrm>
                <a:off x="11536539" y="4496105"/>
                <a:ext cx="80196" cy="289304"/>
              </a:xfrm>
              <a:custGeom>
                <a:avLst/>
                <a:gdLst>
                  <a:gd name="connsiteX0" fmla="*/ 77303 w 80196"/>
                  <a:gd name="connsiteY0" fmla="*/ 112421 h 289304"/>
                  <a:gd name="connsiteX1" fmla="*/ 69221 w 80196"/>
                  <a:gd name="connsiteY1" fmla="*/ 114475 h 289304"/>
                  <a:gd name="connsiteX2" fmla="*/ 48483 w 80196"/>
                  <a:gd name="connsiteY2" fmla="*/ 117283 h 289304"/>
                  <a:gd name="connsiteX3" fmla="*/ 47579 w 80196"/>
                  <a:gd name="connsiteY3" fmla="*/ 116530 h 289304"/>
                  <a:gd name="connsiteX4" fmla="*/ 56071 w 80196"/>
                  <a:gd name="connsiteY4" fmla="*/ 71054 h 289304"/>
                  <a:gd name="connsiteX5" fmla="*/ 69769 w 80196"/>
                  <a:gd name="connsiteY5" fmla="*/ 25440 h 289304"/>
                  <a:gd name="connsiteX6" fmla="*/ 62783 w 80196"/>
                  <a:gd name="connsiteY6" fmla="*/ 1743 h 289304"/>
                  <a:gd name="connsiteX7" fmla="*/ 23608 w 80196"/>
                  <a:gd name="connsiteY7" fmla="*/ 15441 h 289304"/>
                  <a:gd name="connsiteX8" fmla="*/ 22854 w 80196"/>
                  <a:gd name="connsiteY8" fmla="*/ 25509 h 289304"/>
                  <a:gd name="connsiteX9" fmla="*/ 32922 w 80196"/>
                  <a:gd name="connsiteY9" fmla="*/ 26262 h 289304"/>
                  <a:gd name="connsiteX10" fmla="*/ 55524 w 80196"/>
                  <a:gd name="connsiteY10" fmla="*/ 12565 h 289304"/>
                  <a:gd name="connsiteX11" fmla="*/ 55524 w 80196"/>
                  <a:gd name="connsiteY11" fmla="*/ 21879 h 289304"/>
                  <a:gd name="connsiteX12" fmla="*/ 41826 w 80196"/>
                  <a:gd name="connsiteY12" fmla="*/ 64616 h 289304"/>
                  <a:gd name="connsiteX13" fmla="*/ 37580 w 80196"/>
                  <a:gd name="connsiteY13" fmla="*/ 125982 h 289304"/>
                  <a:gd name="connsiteX14" fmla="*/ 64975 w 80196"/>
                  <a:gd name="connsiteY14" fmla="*/ 131735 h 289304"/>
                  <a:gd name="connsiteX15" fmla="*/ 49086 w 80196"/>
                  <a:gd name="connsiteY15" fmla="*/ 247754 h 289304"/>
                  <a:gd name="connsiteX16" fmla="*/ 10211 w 80196"/>
                  <a:gd name="connsiteY16" fmla="*/ 274643 h 289304"/>
                  <a:gd name="connsiteX17" fmla="*/ 8677 w 80196"/>
                  <a:gd name="connsiteY17" fmla="*/ 274328 h 289304"/>
                  <a:gd name="connsiteX18" fmla="*/ 185 w 80196"/>
                  <a:gd name="connsiteY18" fmla="*/ 279670 h 289304"/>
                  <a:gd name="connsiteX19" fmla="*/ 5308 w 80196"/>
                  <a:gd name="connsiteY19" fmla="*/ 288108 h 289304"/>
                  <a:gd name="connsiteX20" fmla="*/ 5527 w 80196"/>
                  <a:gd name="connsiteY20" fmla="*/ 288162 h 289304"/>
                  <a:gd name="connsiteX21" fmla="*/ 15663 w 80196"/>
                  <a:gd name="connsiteY21" fmla="*/ 289258 h 289304"/>
                  <a:gd name="connsiteX22" fmla="*/ 62783 w 80196"/>
                  <a:gd name="connsiteY22" fmla="*/ 251726 h 289304"/>
                  <a:gd name="connsiteX23" fmla="*/ 80179 w 80196"/>
                  <a:gd name="connsiteY23" fmla="*/ 118174 h 289304"/>
                  <a:gd name="connsiteX24" fmla="*/ 77303 w 80196"/>
                  <a:gd name="connsiteY24" fmla="*/ 112421 h 28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196" h="289304">
                    <a:moveTo>
                      <a:pt x="77303" y="112421"/>
                    </a:moveTo>
                    <a:cubicBezTo>
                      <a:pt x="74454" y="111298"/>
                      <a:pt x="71194" y="112120"/>
                      <a:pt x="69221" y="114475"/>
                    </a:cubicBezTo>
                    <a:cubicBezTo>
                      <a:pt x="64276" y="120982"/>
                      <a:pt x="54989" y="122229"/>
                      <a:pt x="48483" y="117283"/>
                    </a:cubicBezTo>
                    <a:cubicBezTo>
                      <a:pt x="48181" y="117050"/>
                      <a:pt x="47866" y="116790"/>
                      <a:pt x="47579" y="116530"/>
                    </a:cubicBezTo>
                    <a:cubicBezTo>
                      <a:pt x="40867" y="110914"/>
                      <a:pt x="48949" y="89135"/>
                      <a:pt x="56071" y="71054"/>
                    </a:cubicBezTo>
                    <a:cubicBezTo>
                      <a:pt x="62167" y="56356"/>
                      <a:pt x="66755" y="41070"/>
                      <a:pt x="69769" y="25440"/>
                    </a:cubicBezTo>
                    <a:cubicBezTo>
                      <a:pt x="71550" y="13249"/>
                      <a:pt x="69769" y="5305"/>
                      <a:pt x="62783" y="1743"/>
                    </a:cubicBezTo>
                    <a:cubicBezTo>
                      <a:pt x="50592" y="-5105"/>
                      <a:pt x="31278" y="9551"/>
                      <a:pt x="23608" y="15441"/>
                    </a:cubicBezTo>
                    <a:cubicBezTo>
                      <a:pt x="20622" y="18016"/>
                      <a:pt x="20279" y="22523"/>
                      <a:pt x="22854" y="25509"/>
                    </a:cubicBezTo>
                    <a:cubicBezTo>
                      <a:pt x="25429" y="28495"/>
                      <a:pt x="29936" y="28837"/>
                      <a:pt x="32922" y="26262"/>
                    </a:cubicBezTo>
                    <a:cubicBezTo>
                      <a:pt x="39127" y="19797"/>
                      <a:pt x="46921" y="15071"/>
                      <a:pt x="55524" y="12565"/>
                    </a:cubicBezTo>
                    <a:cubicBezTo>
                      <a:pt x="55524" y="12565"/>
                      <a:pt x="56893" y="14482"/>
                      <a:pt x="55524" y="21879"/>
                    </a:cubicBezTo>
                    <a:cubicBezTo>
                      <a:pt x="52469" y="36563"/>
                      <a:pt x="47866" y="50891"/>
                      <a:pt x="41826" y="64616"/>
                    </a:cubicBezTo>
                    <a:cubicBezTo>
                      <a:pt x="31689" y="91053"/>
                      <a:pt x="22923" y="113927"/>
                      <a:pt x="37580" y="125982"/>
                    </a:cubicBezTo>
                    <a:cubicBezTo>
                      <a:pt x="44963" y="132776"/>
                      <a:pt x="55482" y="134981"/>
                      <a:pt x="64975" y="131735"/>
                    </a:cubicBezTo>
                    <a:cubicBezTo>
                      <a:pt x="62551" y="170746"/>
                      <a:pt x="57249" y="209524"/>
                      <a:pt x="49086" y="247754"/>
                    </a:cubicBezTo>
                    <a:cubicBezTo>
                      <a:pt x="45771" y="265917"/>
                      <a:pt x="28374" y="277958"/>
                      <a:pt x="10211" y="274643"/>
                    </a:cubicBezTo>
                    <a:cubicBezTo>
                      <a:pt x="9705" y="274547"/>
                      <a:pt x="9184" y="274451"/>
                      <a:pt x="8677" y="274328"/>
                    </a:cubicBezTo>
                    <a:cubicBezTo>
                      <a:pt x="4856" y="273478"/>
                      <a:pt x="1075" y="275862"/>
                      <a:pt x="185" y="279670"/>
                    </a:cubicBezTo>
                    <a:cubicBezTo>
                      <a:pt x="-733" y="283423"/>
                      <a:pt x="1568" y="287203"/>
                      <a:pt x="5308" y="288108"/>
                    </a:cubicBezTo>
                    <a:cubicBezTo>
                      <a:pt x="5390" y="288135"/>
                      <a:pt x="5458" y="288149"/>
                      <a:pt x="5527" y="288162"/>
                    </a:cubicBezTo>
                    <a:cubicBezTo>
                      <a:pt x="8855" y="288916"/>
                      <a:pt x="12253" y="289286"/>
                      <a:pt x="15663" y="289258"/>
                    </a:cubicBezTo>
                    <a:cubicBezTo>
                      <a:pt x="38305" y="289573"/>
                      <a:pt x="58016" y="273862"/>
                      <a:pt x="62783" y="251726"/>
                    </a:cubicBezTo>
                    <a:cubicBezTo>
                      <a:pt x="71879" y="207702"/>
                      <a:pt x="77700" y="163061"/>
                      <a:pt x="80179" y="118174"/>
                    </a:cubicBezTo>
                    <a:cubicBezTo>
                      <a:pt x="80166" y="115914"/>
                      <a:pt x="79111" y="113791"/>
                      <a:pt x="77303" y="1124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CED8D92C-153A-4323-91EC-5348B172CC5A}"/>
                  </a:ext>
                </a:extLst>
              </p:cNvPr>
              <p:cNvSpPr/>
              <p:nvPr/>
            </p:nvSpPr>
            <p:spPr>
              <a:xfrm>
                <a:off x="11653813" y="4613770"/>
                <a:ext cx="71643" cy="14251"/>
              </a:xfrm>
              <a:custGeom>
                <a:avLst/>
                <a:gdLst>
                  <a:gd name="connsiteX0" fmla="*/ 9067 w 71643"/>
                  <a:gd name="connsiteY0" fmla="*/ 13933 h 14251"/>
                  <a:gd name="connsiteX1" fmla="*/ 66460 w 71643"/>
                  <a:gd name="connsiteY1" fmla="*/ 13933 h 14251"/>
                  <a:gd name="connsiteX2" fmla="*/ 71350 w 71643"/>
                  <a:gd name="connsiteY2" fmla="*/ 5125 h 14251"/>
                  <a:gd name="connsiteX3" fmla="*/ 66460 w 71643"/>
                  <a:gd name="connsiteY3" fmla="*/ 235 h 14251"/>
                  <a:gd name="connsiteX4" fmla="*/ 9067 w 71643"/>
                  <a:gd name="connsiteY4" fmla="*/ 235 h 14251"/>
                  <a:gd name="connsiteX5" fmla="*/ 259 w 71643"/>
                  <a:gd name="connsiteY5" fmla="*/ 5125 h 14251"/>
                  <a:gd name="connsiteX6" fmla="*/ 5150 w 71643"/>
                  <a:gd name="connsiteY6" fmla="*/ 13933 h 14251"/>
                  <a:gd name="connsiteX7" fmla="*/ 9067 w 71643"/>
                  <a:gd name="connsiteY7" fmla="*/ 13933 h 14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43" h="14251">
                    <a:moveTo>
                      <a:pt x="9067" y="13933"/>
                    </a:moveTo>
                    <a:lnTo>
                      <a:pt x="66460" y="13933"/>
                    </a:lnTo>
                    <a:cubicBezTo>
                      <a:pt x="70241" y="12850"/>
                      <a:pt x="72433" y="8905"/>
                      <a:pt x="71350" y="5125"/>
                    </a:cubicBezTo>
                    <a:cubicBezTo>
                      <a:pt x="70679" y="2755"/>
                      <a:pt x="68830" y="906"/>
                      <a:pt x="66460" y="235"/>
                    </a:cubicBezTo>
                    <a:lnTo>
                      <a:pt x="9067" y="235"/>
                    </a:lnTo>
                    <a:cubicBezTo>
                      <a:pt x="5286" y="-847"/>
                      <a:pt x="1341" y="1344"/>
                      <a:pt x="259" y="5125"/>
                    </a:cubicBezTo>
                    <a:cubicBezTo>
                      <a:pt x="-823" y="8905"/>
                      <a:pt x="1369" y="12850"/>
                      <a:pt x="5150" y="13933"/>
                    </a:cubicBezTo>
                    <a:cubicBezTo>
                      <a:pt x="6437" y="14303"/>
                      <a:pt x="7793" y="14303"/>
                      <a:pt x="9067" y="1393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44A72EB5-9989-4991-BC6D-58319512C976}"/>
                  </a:ext>
                </a:extLst>
              </p:cNvPr>
              <p:cNvSpPr/>
              <p:nvPr/>
            </p:nvSpPr>
            <p:spPr>
              <a:xfrm>
                <a:off x="11644020" y="4633090"/>
                <a:ext cx="82873" cy="28625"/>
              </a:xfrm>
              <a:custGeom>
                <a:avLst/>
                <a:gdLst>
                  <a:gd name="connsiteX0" fmla="*/ 5848 w 82873"/>
                  <a:gd name="connsiteY0" fmla="*/ 14886 h 28625"/>
                  <a:gd name="connsiteX1" fmla="*/ 74336 w 82873"/>
                  <a:gd name="connsiteY1" fmla="*/ 28584 h 28625"/>
                  <a:gd name="connsiteX2" fmla="*/ 75843 w 82873"/>
                  <a:gd name="connsiteY2" fmla="*/ 28584 h 28625"/>
                  <a:gd name="connsiteX3" fmla="*/ 82692 w 82873"/>
                  <a:gd name="connsiteY3" fmla="*/ 22967 h 28625"/>
                  <a:gd name="connsiteX4" fmla="*/ 77254 w 82873"/>
                  <a:gd name="connsiteY4" fmla="*/ 14488 h 28625"/>
                  <a:gd name="connsiteX5" fmla="*/ 77213 w 82873"/>
                  <a:gd name="connsiteY5" fmla="*/ 14475 h 28625"/>
                  <a:gd name="connsiteX6" fmla="*/ 8724 w 82873"/>
                  <a:gd name="connsiteY6" fmla="*/ 92 h 28625"/>
                  <a:gd name="connsiteX7" fmla="*/ 368 w 82873"/>
                  <a:gd name="connsiteY7" fmla="*/ 5708 h 28625"/>
                  <a:gd name="connsiteX8" fmla="*/ 4683 w 82873"/>
                  <a:gd name="connsiteY8" fmla="*/ 14598 h 28625"/>
                  <a:gd name="connsiteX9" fmla="*/ 5848 w 82873"/>
                  <a:gd name="connsiteY9" fmla="*/ 14886 h 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73" h="28625">
                    <a:moveTo>
                      <a:pt x="5848" y="14886"/>
                    </a:moveTo>
                    <a:lnTo>
                      <a:pt x="74336" y="28584"/>
                    </a:lnTo>
                    <a:lnTo>
                      <a:pt x="75843" y="28584"/>
                    </a:lnTo>
                    <a:cubicBezTo>
                      <a:pt x="79171" y="28584"/>
                      <a:pt x="82034" y="26228"/>
                      <a:pt x="82692" y="22967"/>
                    </a:cubicBezTo>
                    <a:cubicBezTo>
                      <a:pt x="83527" y="19118"/>
                      <a:pt x="81103" y="15324"/>
                      <a:pt x="77254" y="14488"/>
                    </a:cubicBezTo>
                    <a:cubicBezTo>
                      <a:pt x="77240" y="14488"/>
                      <a:pt x="77226" y="14475"/>
                      <a:pt x="77213" y="14475"/>
                    </a:cubicBezTo>
                    <a:lnTo>
                      <a:pt x="8724" y="92"/>
                    </a:lnTo>
                    <a:cubicBezTo>
                      <a:pt x="4861" y="-661"/>
                      <a:pt x="1122" y="1846"/>
                      <a:pt x="368" y="5708"/>
                    </a:cubicBezTo>
                    <a:cubicBezTo>
                      <a:pt x="-892" y="9352"/>
                      <a:pt x="1040" y="13338"/>
                      <a:pt x="4683" y="14598"/>
                    </a:cubicBezTo>
                    <a:cubicBezTo>
                      <a:pt x="5067" y="14721"/>
                      <a:pt x="5450" y="14817"/>
                      <a:pt x="5848" y="1488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665AB2ED-F96B-47CD-9BBF-71FBBBBF8AE6}"/>
                  </a:ext>
                </a:extLst>
              </p:cNvPr>
              <p:cNvSpPr/>
              <p:nvPr/>
            </p:nvSpPr>
            <p:spPr>
              <a:xfrm>
                <a:off x="11609836" y="4708574"/>
                <a:ext cx="100277" cy="151894"/>
              </a:xfrm>
              <a:custGeom>
                <a:avLst/>
                <a:gdLst>
                  <a:gd name="connsiteX0" fmla="*/ 94274 w 100277"/>
                  <a:gd name="connsiteY0" fmla="*/ 83 h 151894"/>
                  <a:gd name="connsiteX1" fmla="*/ 86247 w 100277"/>
                  <a:gd name="connsiteY1" fmla="*/ 5507 h 151894"/>
                  <a:gd name="connsiteX2" fmla="*/ 86192 w 100277"/>
                  <a:gd name="connsiteY2" fmla="*/ 5835 h 151894"/>
                  <a:gd name="connsiteX3" fmla="*/ 77426 w 100277"/>
                  <a:gd name="connsiteY3" fmla="*/ 58298 h 151894"/>
                  <a:gd name="connsiteX4" fmla="*/ 50030 w 100277"/>
                  <a:gd name="connsiteY4" fmla="*/ 43093 h 151894"/>
                  <a:gd name="connsiteX5" fmla="*/ 18389 w 100277"/>
                  <a:gd name="connsiteY5" fmla="*/ 63366 h 151894"/>
                  <a:gd name="connsiteX6" fmla="*/ 8663 w 100277"/>
                  <a:gd name="connsiteY6" fmla="*/ 147059 h 151894"/>
                  <a:gd name="connsiteX7" fmla="*/ 19896 w 100277"/>
                  <a:gd name="connsiteY7" fmla="*/ 151716 h 151894"/>
                  <a:gd name="connsiteX8" fmla="*/ 31265 w 100277"/>
                  <a:gd name="connsiteY8" fmla="*/ 147744 h 151894"/>
                  <a:gd name="connsiteX9" fmla="*/ 69618 w 100277"/>
                  <a:gd name="connsiteY9" fmla="*/ 105144 h 151894"/>
                  <a:gd name="connsiteX10" fmla="*/ 63180 w 100277"/>
                  <a:gd name="connsiteY10" fmla="*/ 143635 h 151894"/>
                  <a:gd name="connsiteX11" fmla="*/ 69016 w 100277"/>
                  <a:gd name="connsiteY11" fmla="*/ 151840 h 151894"/>
                  <a:gd name="connsiteX12" fmla="*/ 69070 w 100277"/>
                  <a:gd name="connsiteY12" fmla="*/ 151853 h 151894"/>
                  <a:gd name="connsiteX13" fmla="*/ 70166 w 100277"/>
                  <a:gd name="connsiteY13" fmla="*/ 151853 h 151894"/>
                  <a:gd name="connsiteX14" fmla="*/ 77152 w 100277"/>
                  <a:gd name="connsiteY14" fmla="*/ 145826 h 151894"/>
                  <a:gd name="connsiteX15" fmla="*/ 100164 w 100277"/>
                  <a:gd name="connsiteY15" fmla="*/ 8027 h 151894"/>
                  <a:gd name="connsiteX16" fmla="*/ 94562 w 100277"/>
                  <a:gd name="connsiteY16" fmla="*/ 124 h 151894"/>
                  <a:gd name="connsiteX17" fmla="*/ 94274 w 100277"/>
                  <a:gd name="connsiteY17" fmla="*/ 83 h 151894"/>
                  <a:gd name="connsiteX18" fmla="*/ 23046 w 100277"/>
                  <a:gd name="connsiteY18" fmla="*/ 136101 h 151894"/>
                  <a:gd name="connsiteX19" fmla="*/ 18663 w 100277"/>
                  <a:gd name="connsiteY19" fmla="*/ 136786 h 151894"/>
                  <a:gd name="connsiteX20" fmla="*/ 30169 w 100277"/>
                  <a:gd name="connsiteY20" fmla="*/ 71310 h 151894"/>
                  <a:gd name="connsiteX21" fmla="*/ 48935 w 100277"/>
                  <a:gd name="connsiteY21" fmla="*/ 57613 h 151894"/>
                  <a:gd name="connsiteX22" fmla="*/ 48935 w 100277"/>
                  <a:gd name="connsiteY22" fmla="*/ 57613 h 151894"/>
                  <a:gd name="connsiteX23" fmla="*/ 72769 w 100277"/>
                  <a:gd name="connsiteY23" fmla="*/ 75968 h 151894"/>
                  <a:gd name="connsiteX24" fmla="*/ 23046 w 100277"/>
                  <a:gd name="connsiteY24" fmla="*/ 136101 h 151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0277" h="151894">
                    <a:moveTo>
                      <a:pt x="94274" y="83"/>
                    </a:moveTo>
                    <a:cubicBezTo>
                      <a:pt x="90562" y="-630"/>
                      <a:pt x="86973" y="1795"/>
                      <a:pt x="86247" y="5507"/>
                    </a:cubicBezTo>
                    <a:cubicBezTo>
                      <a:pt x="86233" y="5616"/>
                      <a:pt x="86206" y="5726"/>
                      <a:pt x="86192" y="5835"/>
                    </a:cubicBezTo>
                    <a:lnTo>
                      <a:pt x="77426" y="58298"/>
                    </a:lnTo>
                    <a:cubicBezTo>
                      <a:pt x="70659" y="49805"/>
                      <a:pt x="60811" y="44340"/>
                      <a:pt x="50030" y="43093"/>
                    </a:cubicBezTo>
                    <a:cubicBezTo>
                      <a:pt x="36607" y="43682"/>
                      <a:pt x="24525" y="51421"/>
                      <a:pt x="18389" y="63366"/>
                    </a:cubicBezTo>
                    <a:cubicBezTo>
                      <a:pt x="-3802" y="96651"/>
                      <a:pt x="-4486" y="134183"/>
                      <a:pt x="8663" y="147059"/>
                    </a:cubicBezTo>
                    <a:cubicBezTo>
                      <a:pt x="11636" y="150045"/>
                      <a:pt x="15677" y="151716"/>
                      <a:pt x="19896" y="151716"/>
                    </a:cubicBezTo>
                    <a:cubicBezTo>
                      <a:pt x="24019" y="151648"/>
                      <a:pt x="28004" y="150250"/>
                      <a:pt x="31265" y="147744"/>
                    </a:cubicBezTo>
                    <a:cubicBezTo>
                      <a:pt x="45798" y="135224"/>
                      <a:pt x="58688" y="120910"/>
                      <a:pt x="69618" y="105144"/>
                    </a:cubicBezTo>
                    <a:lnTo>
                      <a:pt x="63180" y="143635"/>
                    </a:lnTo>
                    <a:cubicBezTo>
                      <a:pt x="62523" y="147511"/>
                      <a:pt x="65139" y="151195"/>
                      <a:pt x="69016" y="151840"/>
                    </a:cubicBezTo>
                    <a:cubicBezTo>
                      <a:pt x="69029" y="151853"/>
                      <a:pt x="69057" y="151853"/>
                      <a:pt x="69070" y="151853"/>
                    </a:cubicBezTo>
                    <a:lnTo>
                      <a:pt x="70166" y="151853"/>
                    </a:lnTo>
                    <a:cubicBezTo>
                      <a:pt x="73659" y="151826"/>
                      <a:pt x="76618" y="149278"/>
                      <a:pt x="77152" y="145826"/>
                    </a:cubicBezTo>
                    <a:lnTo>
                      <a:pt x="100164" y="8027"/>
                    </a:lnTo>
                    <a:cubicBezTo>
                      <a:pt x="100794" y="4301"/>
                      <a:pt x="98287" y="767"/>
                      <a:pt x="94562" y="124"/>
                    </a:cubicBezTo>
                    <a:cubicBezTo>
                      <a:pt x="94466" y="110"/>
                      <a:pt x="94370" y="96"/>
                      <a:pt x="94274" y="83"/>
                    </a:cubicBezTo>
                    <a:close/>
                    <a:moveTo>
                      <a:pt x="23046" y="136101"/>
                    </a:moveTo>
                    <a:cubicBezTo>
                      <a:pt x="20169" y="138292"/>
                      <a:pt x="19210" y="137471"/>
                      <a:pt x="18663" y="136786"/>
                    </a:cubicBezTo>
                    <a:cubicBezTo>
                      <a:pt x="11677" y="130211"/>
                      <a:pt x="10855" y="100213"/>
                      <a:pt x="30169" y="71310"/>
                    </a:cubicBezTo>
                    <a:cubicBezTo>
                      <a:pt x="36333" y="61996"/>
                      <a:pt x="42634" y="57613"/>
                      <a:pt x="48935" y="57613"/>
                    </a:cubicBezTo>
                    <a:lnTo>
                      <a:pt x="48935" y="57613"/>
                    </a:lnTo>
                    <a:cubicBezTo>
                      <a:pt x="58523" y="57613"/>
                      <a:pt x="67974" y="68982"/>
                      <a:pt x="72769" y="75968"/>
                    </a:cubicBezTo>
                    <a:cubicBezTo>
                      <a:pt x="58660" y="97939"/>
                      <a:pt x="41976" y="118116"/>
                      <a:pt x="23046" y="1361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7E681198-8D03-4D1B-905B-F455CDC50D9C}"/>
                  </a:ext>
                </a:extLst>
              </p:cNvPr>
              <p:cNvSpPr/>
              <p:nvPr/>
            </p:nvSpPr>
            <p:spPr>
              <a:xfrm>
                <a:off x="11707352" y="4722479"/>
                <a:ext cx="83060" cy="138126"/>
              </a:xfrm>
              <a:custGeom>
                <a:avLst/>
                <a:gdLst>
                  <a:gd name="connsiteX0" fmla="*/ 52918 w 83060"/>
                  <a:gd name="connsiteY0" fmla="*/ 12 h 138126"/>
                  <a:gd name="connsiteX1" fmla="*/ 35111 w 83060"/>
                  <a:gd name="connsiteY1" fmla="*/ 16038 h 138126"/>
                  <a:gd name="connsiteX2" fmla="*/ 30180 w 83060"/>
                  <a:gd name="connsiteY2" fmla="*/ 44941 h 138126"/>
                  <a:gd name="connsiteX3" fmla="*/ 4839 w 83060"/>
                  <a:gd name="connsiteY3" fmla="*/ 49598 h 138126"/>
                  <a:gd name="connsiteX4" fmla="*/ 319 w 83060"/>
                  <a:gd name="connsiteY4" fmla="*/ 58501 h 138126"/>
                  <a:gd name="connsiteX5" fmla="*/ 9359 w 83060"/>
                  <a:gd name="connsiteY5" fmla="*/ 63021 h 138126"/>
                  <a:gd name="connsiteX6" fmla="*/ 29769 w 83060"/>
                  <a:gd name="connsiteY6" fmla="*/ 59186 h 138126"/>
                  <a:gd name="connsiteX7" fmla="*/ 29769 w 83060"/>
                  <a:gd name="connsiteY7" fmla="*/ 61789 h 138126"/>
                  <a:gd name="connsiteX8" fmla="*/ 14565 w 83060"/>
                  <a:gd name="connsiteY8" fmla="*/ 125072 h 138126"/>
                  <a:gd name="connsiteX9" fmla="*/ 12784 w 83060"/>
                  <a:gd name="connsiteY9" fmla="*/ 134934 h 138126"/>
                  <a:gd name="connsiteX10" fmla="*/ 18674 w 83060"/>
                  <a:gd name="connsiteY10" fmla="*/ 138085 h 138126"/>
                  <a:gd name="connsiteX11" fmla="*/ 22646 w 83060"/>
                  <a:gd name="connsiteY11" fmla="*/ 136715 h 138126"/>
                  <a:gd name="connsiteX12" fmla="*/ 43878 w 83060"/>
                  <a:gd name="connsiteY12" fmla="*/ 61926 h 138126"/>
                  <a:gd name="connsiteX13" fmla="*/ 43878 w 83060"/>
                  <a:gd name="connsiteY13" fmla="*/ 60556 h 138126"/>
                  <a:gd name="connsiteX14" fmla="*/ 50863 w 83060"/>
                  <a:gd name="connsiteY14" fmla="*/ 64254 h 138126"/>
                  <a:gd name="connsiteX15" fmla="*/ 55932 w 83060"/>
                  <a:gd name="connsiteY15" fmla="*/ 66309 h 138126"/>
                  <a:gd name="connsiteX16" fmla="*/ 61000 w 83060"/>
                  <a:gd name="connsiteY16" fmla="*/ 64254 h 138126"/>
                  <a:gd name="connsiteX17" fmla="*/ 61000 w 83060"/>
                  <a:gd name="connsiteY17" fmla="*/ 54118 h 138126"/>
                  <a:gd name="connsiteX18" fmla="*/ 44289 w 83060"/>
                  <a:gd name="connsiteY18" fmla="*/ 45899 h 138126"/>
                  <a:gd name="connsiteX19" fmla="*/ 48124 w 83060"/>
                  <a:gd name="connsiteY19" fmla="*/ 21928 h 138126"/>
                  <a:gd name="connsiteX20" fmla="*/ 55521 w 83060"/>
                  <a:gd name="connsiteY20" fmla="*/ 13984 h 138126"/>
                  <a:gd name="connsiteX21" fmla="*/ 70999 w 83060"/>
                  <a:gd name="connsiteY21" fmla="*/ 21107 h 138126"/>
                  <a:gd name="connsiteX22" fmla="*/ 80875 w 83060"/>
                  <a:gd name="connsiteY22" fmla="*/ 21230 h 138126"/>
                  <a:gd name="connsiteX23" fmla="*/ 80999 w 83060"/>
                  <a:gd name="connsiteY23" fmla="*/ 21107 h 138126"/>
                  <a:gd name="connsiteX24" fmla="*/ 80999 w 83060"/>
                  <a:gd name="connsiteY24" fmla="*/ 11107 h 138126"/>
                  <a:gd name="connsiteX25" fmla="*/ 52918 w 83060"/>
                  <a:gd name="connsiteY25" fmla="*/ 12 h 13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83060" h="138126">
                    <a:moveTo>
                      <a:pt x="52918" y="12"/>
                    </a:moveTo>
                    <a:cubicBezTo>
                      <a:pt x="44590" y="1875"/>
                      <a:pt x="37837" y="7943"/>
                      <a:pt x="35111" y="16038"/>
                    </a:cubicBezTo>
                    <a:cubicBezTo>
                      <a:pt x="31728" y="25298"/>
                      <a:pt x="30057" y="35092"/>
                      <a:pt x="30180" y="44941"/>
                    </a:cubicBezTo>
                    <a:cubicBezTo>
                      <a:pt x="21578" y="45434"/>
                      <a:pt x="13058" y="46995"/>
                      <a:pt x="4839" y="49598"/>
                    </a:cubicBezTo>
                    <a:cubicBezTo>
                      <a:pt x="1154" y="50831"/>
                      <a:pt x="-859" y="54803"/>
                      <a:pt x="319" y="58501"/>
                    </a:cubicBezTo>
                    <a:cubicBezTo>
                      <a:pt x="1621" y="62200"/>
                      <a:pt x="5620" y="64199"/>
                      <a:pt x="9359" y="63021"/>
                    </a:cubicBezTo>
                    <a:cubicBezTo>
                      <a:pt x="16003" y="61008"/>
                      <a:pt x="22852" y="59720"/>
                      <a:pt x="29769" y="59186"/>
                    </a:cubicBezTo>
                    <a:lnTo>
                      <a:pt x="29769" y="61789"/>
                    </a:lnTo>
                    <a:cubicBezTo>
                      <a:pt x="29769" y="86582"/>
                      <a:pt x="29769" y="114799"/>
                      <a:pt x="14565" y="125072"/>
                    </a:cubicBezTo>
                    <a:cubicBezTo>
                      <a:pt x="11373" y="127319"/>
                      <a:pt x="10579" y="131716"/>
                      <a:pt x="12784" y="134934"/>
                    </a:cubicBezTo>
                    <a:cubicBezTo>
                      <a:pt x="14085" y="136921"/>
                      <a:pt x="16304" y="138099"/>
                      <a:pt x="18674" y="138085"/>
                    </a:cubicBezTo>
                    <a:cubicBezTo>
                      <a:pt x="20112" y="138099"/>
                      <a:pt x="21523" y="137619"/>
                      <a:pt x="22646" y="136715"/>
                    </a:cubicBezTo>
                    <a:cubicBezTo>
                      <a:pt x="43330" y="123018"/>
                      <a:pt x="43604" y="90280"/>
                      <a:pt x="43878" y="61926"/>
                    </a:cubicBezTo>
                    <a:lnTo>
                      <a:pt x="43878" y="60556"/>
                    </a:lnTo>
                    <a:cubicBezTo>
                      <a:pt x="46481" y="61200"/>
                      <a:pt x="48877" y="62474"/>
                      <a:pt x="50863" y="64254"/>
                    </a:cubicBezTo>
                    <a:cubicBezTo>
                      <a:pt x="52220" y="65569"/>
                      <a:pt x="54042" y="66309"/>
                      <a:pt x="55932" y="66309"/>
                    </a:cubicBezTo>
                    <a:cubicBezTo>
                      <a:pt x="57822" y="66282"/>
                      <a:pt x="59630" y="65556"/>
                      <a:pt x="61000" y="64254"/>
                    </a:cubicBezTo>
                    <a:cubicBezTo>
                      <a:pt x="63753" y="61433"/>
                      <a:pt x="63753" y="56940"/>
                      <a:pt x="61000" y="54118"/>
                    </a:cubicBezTo>
                    <a:cubicBezTo>
                      <a:pt x="56343" y="49817"/>
                      <a:pt x="50535" y="46954"/>
                      <a:pt x="44289" y="45899"/>
                    </a:cubicBezTo>
                    <a:cubicBezTo>
                      <a:pt x="44152" y="37749"/>
                      <a:pt x="45453" y="29627"/>
                      <a:pt x="48124" y="21928"/>
                    </a:cubicBezTo>
                    <a:cubicBezTo>
                      <a:pt x="50179" y="17135"/>
                      <a:pt x="52644" y="14532"/>
                      <a:pt x="55521" y="13984"/>
                    </a:cubicBezTo>
                    <a:cubicBezTo>
                      <a:pt x="61137" y="12888"/>
                      <a:pt x="69219" y="18915"/>
                      <a:pt x="70999" y="21107"/>
                    </a:cubicBezTo>
                    <a:cubicBezTo>
                      <a:pt x="73698" y="23873"/>
                      <a:pt x="78122" y="23928"/>
                      <a:pt x="80875" y="21230"/>
                    </a:cubicBezTo>
                    <a:cubicBezTo>
                      <a:pt x="80916" y="21189"/>
                      <a:pt x="80958" y="21148"/>
                      <a:pt x="80999" y="21107"/>
                    </a:cubicBezTo>
                    <a:cubicBezTo>
                      <a:pt x="83724" y="18340"/>
                      <a:pt x="83724" y="13874"/>
                      <a:pt x="80999" y="11107"/>
                    </a:cubicBezTo>
                    <a:cubicBezTo>
                      <a:pt x="73698" y="3492"/>
                      <a:pt x="63452" y="-563"/>
                      <a:pt x="52918" y="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AB4620AA-C9B2-4905-B4E6-991E5F8D6D44}"/>
                  </a:ext>
                </a:extLst>
              </p:cNvPr>
              <p:cNvSpPr/>
              <p:nvPr/>
            </p:nvSpPr>
            <p:spPr>
              <a:xfrm>
                <a:off x="11784670" y="4439494"/>
                <a:ext cx="120612" cy="404128"/>
              </a:xfrm>
              <a:custGeom>
                <a:avLst/>
                <a:gdLst>
                  <a:gd name="connsiteX0" fmla="*/ 44226 w 120612"/>
                  <a:gd name="connsiteY0" fmla="*/ 383401 h 404128"/>
                  <a:gd name="connsiteX1" fmla="*/ 48883 w 120612"/>
                  <a:gd name="connsiteY1" fmla="*/ 279025 h 404128"/>
                  <a:gd name="connsiteX2" fmla="*/ 22858 w 120612"/>
                  <a:gd name="connsiteY2" fmla="*/ 209440 h 404128"/>
                  <a:gd name="connsiteX3" fmla="*/ 53678 w 120612"/>
                  <a:gd name="connsiteY3" fmla="*/ 176429 h 404128"/>
                  <a:gd name="connsiteX4" fmla="*/ 59157 w 120612"/>
                  <a:gd name="connsiteY4" fmla="*/ 97530 h 404128"/>
                  <a:gd name="connsiteX5" fmla="*/ 57376 w 120612"/>
                  <a:gd name="connsiteY5" fmla="*/ 33425 h 404128"/>
                  <a:gd name="connsiteX6" fmla="*/ 68334 w 120612"/>
                  <a:gd name="connsiteY6" fmla="*/ 15481 h 404128"/>
                  <a:gd name="connsiteX7" fmla="*/ 109427 w 120612"/>
                  <a:gd name="connsiteY7" fmla="*/ 26576 h 404128"/>
                  <a:gd name="connsiteX8" fmla="*/ 119290 w 120612"/>
                  <a:gd name="connsiteY8" fmla="*/ 24658 h 404128"/>
                  <a:gd name="connsiteX9" fmla="*/ 117673 w 120612"/>
                  <a:gd name="connsiteY9" fmla="*/ 14906 h 404128"/>
                  <a:gd name="connsiteX10" fmla="*/ 117509 w 120612"/>
                  <a:gd name="connsiteY10" fmla="*/ 14796 h 404128"/>
                  <a:gd name="connsiteX11" fmla="*/ 62718 w 120612"/>
                  <a:gd name="connsiteY11" fmla="*/ 2468 h 404128"/>
                  <a:gd name="connsiteX12" fmla="*/ 43268 w 120612"/>
                  <a:gd name="connsiteY12" fmla="*/ 30959 h 404128"/>
                  <a:gd name="connsiteX13" fmla="*/ 44911 w 120612"/>
                  <a:gd name="connsiteY13" fmla="*/ 99448 h 404128"/>
                  <a:gd name="connsiteX14" fmla="*/ 41213 w 120612"/>
                  <a:gd name="connsiteY14" fmla="*/ 169443 h 404128"/>
                  <a:gd name="connsiteX15" fmla="*/ 7106 w 120612"/>
                  <a:gd name="connsiteY15" fmla="*/ 200400 h 404128"/>
                  <a:gd name="connsiteX16" fmla="*/ -17 w 120612"/>
                  <a:gd name="connsiteY16" fmla="*/ 207523 h 404128"/>
                  <a:gd name="connsiteX17" fmla="*/ 4366 w 120612"/>
                  <a:gd name="connsiteY17" fmla="*/ 214098 h 404128"/>
                  <a:gd name="connsiteX18" fmla="*/ 34501 w 120612"/>
                  <a:gd name="connsiteY18" fmla="*/ 279299 h 404128"/>
                  <a:gd name="connsiteX19" fmla="*/ 28748 w 120612"/>
                  <a:gd name="connsiteY19" fmla="*/ 396277 h 404128"/>
                  <a:gd name="connsiteX20" fmla="*/ 32309 w 120612"/>
                  <a:gd name="connsiteY20" fmla="*/ 403126 h 404128"/>
                  <a:gd name="connsiteX21" fmla="*/ 35871 w 120612"/>
                  <a:gd name="connsiteY21" fmla="*/ 404085 h 404128"/>
                  <a:gd name="connsiteX22" fmla="*/ 39980 w 120612"/>
                  <a:gd name="connsiteY22" fmla="*/ 402715 h 404128"/>
                  <a:gd name="connsiteX23" fmla="*/ 76690 w 120612"/>
                  <a:gd name="connsiteY23" fmla="*/ 393401 h 404128"/>
                  <a:gd name="connsiteX24" fmla="*/ 86826 w 120612"/>
                  <a:gd name="connsiteY24" fmla="*/ 393401 h 404128"/>
                  <a:gd name="connsiteX25" fmla="*/ 86826 w 120612"/>
                  <a:gd name="connsiteY25" fmla="*/ 383264 h 404128"/>
                  <a:gd name="connsiteX26" fmla="*/ 44226 w 120612"/>
                  <a:gd name="connsiteY26" fmla="*/ 383401 h 40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20612" h="404128">
                    <a:moveTo>
                      <a:pt x="44226" y="383401"/>
                    </a:moveTo>
                    <a:cubicBezTo>
                      <a:pt x="46007" y="362033"/>
                      <a:pt x="48883" y="319570"/>
                      <a:pt x="48883" y="279025"/>
                    </a:cubicBezTo>
                    <a:cubicBezTo>
                      <a:pt x="50719" y="253150"/>
                      <a:pt x="41227" y="227754"/>
                      <a:pt x="22858" y="209440"/>
                    </a:cubicBezTo>
                    <a:cubicBezTo>
                      <a:pt x="35912" y="201414"/>
                      <a:pt x="46569" y="190004"/>
                      <a:pt x="53678" y="176429"/>
                    </a:cubicBezTo>
                    <a:cubicBezTo>
                      <a:pt x="66143" y="154924"/>
                      <a:pt x="62718" y="126980"/>
                      <a:pt x="59157" y="97530"/>
                    </a:cubicBezTo>
                    <a:cubicBezTo>
                      <a:pt x="55499" y="76354"/>
                      <a:pt x="54897" y="54766"/>
                      <a:pt x="57376" y="33425"/>
                    </a:cubicBezTo>
                    <a:cubicBezTo>
                      <a:pt x="57636" y="25932"/>
                      <a:pt x="61787" y="19125"/>
                      <a:pt x="68334" y="15481"/>
                    </a:cubicBezTo>
                    <a:cubicBezTo>
                      <a:pt x="80936" y="10139"/>
                      <a:pt x="102305" y="21645"/>
                      <a:pt x="109427" y="26576"/>
                    </a:cubicBezTo>
                    <a:cubicBezTo>
                      <a:pt x="112688" y="28754"/>
                      <a:pt x="117084" y="27905"/>
                      <a:pt x="119290" y="24658"/>
                    </a:cubicBezTo>
                    <a:cubicBezTo>
                      <a:pt x="121536" y="21522"/>
                      <a:pt x="120810" y="17152"/>
                      <a:pt x="117673" y="14906"/>
                    </a:cubicBezTo>
                    <a:cubicBezTo>
                      <a:pt x="117619" y="14878"/>
                      <a:pt x="117564" y="14837"/>
                      <a:pt x="117509" y="14796"/>
                    </a:cubicBezTo>
                    <a:cubicBezTo>
                      <a:pt x="114222" y="12604"/>
                      <a:pt x="84772" y="-6846"/>
                      <a:pt x="62718" y="2468"/>
                    </a:cubicBezTo>
                    <a:cubicBezTo>
                      <a:pt x="51596" y="7797"/>
                      <a:pt x="44171" y="18659"/>
                      <a:pt x="43268" y="30959"/>
                    </a:cubicBezTo>
                    <a:cubicBezTo>
                      <a:pt x="40432" y="53739"/>
                      <a:pt x="40994" y="76819"/>
                      <a:pt x="44911" y="99448"/>
                    </a:cubicBezTo>
                    <a:cubicBezTo>
                      <a:pt x="48199" y="126843"/>
                      <a:pt x="51349" y="152184"/>
                      <a:pt x="41213" y="169443"/>
                    </a:cubicBezTo>
                    <a:cubicBezTo>
                      <a:pt x="23817" y="199304"/>
                      <a:pt x="7106" y="200400"/>
                      <a:pt x="7106" y="200400"/>
                    </a:cubicBezTo>
                    <a:cubicBezTo>
                      <a:pt x="3175" y="200400"/>
                      <a:pt x="-17" y="203591"/>
                      <a:pt x="-17" y="207523"/>
                    </a:cubicBezTo>
                    <a:cubicBezTo>
                      <a:pt x="-17" y="210399"/>
                      <a:pt x="1709" y="212988"/>
                      <a:pt x="4366" y="214098"/>
                    </a:cubicBezTo>
                    <a:cubicBezTo>
                      <a:pt x="5599" y="214098"/>
                      <a:pt x="34501" y="227796"/>
                      <a:pt x="34501" y="279299"/>
                    </a:cubicBezTo>
                    <a:cubicBezTo>
                      <a:pt x="34501" y="335733"/>
                      <a:pt x="28885" y="395729"/>
                      <a:pt x="28748" y="396277"/>
                    </a:cubicBezTo>
                    <a:cubicBezTo>
                      <a:pt x="28488" y="399058"/>
                      <a:pt x="29885" y="401742"/>
                      <a:pt x="32309" y="403126"/>
                    </a:cubicBezTo>
                    <a:cubicBezTo>
                      <a:pt x="33378" y="403784"/>
                      <a:pt x="34611" y="404112"/>
                      <a:pt x="35871" y="404085"/>
                    </a:cubicBezTo>
                    <a:cubicBezTo>
                      <a:pt x="37350" y="404044"/>
                      <a:pt x="38775" y="403578"/>
                      <a:pt x="39980" y="402715"/>
                    </a:cubicBezTo>
                    <a:cubicBezTo>
                      <a:pt x="48747" y="396414"/>
                      <a:pt x="69156" y="385730"/>
                      <a:pt x="76690" y="393401"/>
                    </a:cubicBezTo>
                    <a:cubicBezTo>
                      <a:pt x="79484" y="396195"/>
                      <a:pt x="84032" y="396195"/>
                      <a:pt x="86826" y="393401"/>
                    </a:cubicBezTo>
                    <a:cubicBezTo>
                      <a:pt x="89621" y="390606"/>
                      <a:pt x="89621" y="386059"/>
                      <a:pt x="86826" y="383264"/>
                    </a:cubicBezTo>
                    <a:cubicBezTo>
                      <a:pt x="74772" y="371074"/>
                      <a:pt x="56555" y="377101"/>
                      <a:pt x="44226" y="3834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E50B7FFD-2A4D-4E75-B2CE-01DA960FE086}"/>
                  </a:ext>
                </a:extLst>
              </p:cNvPr>
              <p:cNvSpPr/>
              <p:nvPr/>
            </p:nvSpPr>
            <p:spPr>
              <a:xfrm>
                <a:off x="11870050" y="4567959"/>
                <a:ext cx="127345" cy="131801"/>
              </a:xfrm>
              <a:custGeom>
                <a:avLst/>
                <a:gdLst>
                  <a:gd name="connsiteX0" fmla="*/ 96235 w 127345"/>
                  <a:gd name="connsiteY0" fmla="*/ 112480 h 131801"/>
                  <a:gd name="connsiteX1" fmla="*/ 85414 w 127345"/>
                  <a:gd name="connsiteY1" fmla="*/ 89194 h 131801"/>
                  <a:gd name="connsiteX2" fmla="*/ 118014 w 127345"/>
                  <a:gd name="connsiteY2" fmla="*/ 15089 h 131801"/>
                  <a:gd name="connsiteX3" fmla="*/ 113850 w 127345"/>
                  <a:gd name="connsiteY3" fmla="*/ 6131 h 131801"/>
                  <a:gd name="connsiteX4" fmla="*/ 113631 w 127345"/>
                  <a:gd name="connsiteY4" fmla="*/ 6049 h 131801"/>
                  <a:gd name="connsiteX5" fmla="*/ 104590 w 127345"/>
                  <a:gd name="connsiteY5" fmla="*/ 10432 h 131801"/>
                  <a:gd name="connsiteX6" fmla="*/ 78565 w 127345"/>
                  <a:gd name="connsiteY6" fmla="*/ 71798 h 131801"/>
                  <a:gd name="connsiteX7" fmla="*/ 55005 w 127345"/>
                  <a:gd name="connsiteY7" fmla="*/ 4816 h 131801"/>
                  <a:gd name="connsiteX8" fmla="*/ 45964 w 127345"/>
                  <a:gd name="connsiteY8" fmla="*/ 296 h 131801"/>
                  <a:gd name="connsiteX9" fmla="*/ 41444 w 127345"/>
                  <a:gd name="connsiteY9" fmla="*/ 9199 h 131801"/>
                  <a:gd name="connsiteX10" fmla="*/ 68839 w 127345"/>
                  <a:gd name="connsiteY10" fmla="*/ 87961 h 131801"/>
                  <a:gd name="connsiteX11" fmla="*/ 37335 w 127345"/>
                  <a:gd name="connsiteY11" fmla="*/ 117685 h 131801"/>
                  <a:gd name="connsiteX12" fmla="*/ 15966 w 127345"/>
                  <a:gd name="connsiteY12" fmla="*/ 107686 h 131801"/>
                  <a:gd name="connsiteX13" fmla="*/ 14322 w 127345"/>
                  <a:gd name="connsiteY13" fmla="*/ 100837 h 131801"/>
                  <a:gd name="connsiteX14" fmla="*/ 9871 w 127345"/>
                  <a:gd name="connsiteY14" fmla="*/ 91797 h 131801"/>
                  <a:gd name="connsiteX15" fmla="*/ 830 w 127345"/>
                  <a:gd name="connsiteY15" fmla="*/ 96262 h 131801"/>
                  <a:gd name="connsiteX16" fmla="*/ 625 w 127345"/>
                  <a:gd name="connsiteY16" fmla="*/ 97002 h 131801"/>
                  <a:gd name="connsiteX17" fmla="*/ 3775 w 127345"/>
                  <a:gd name="connsiteY17" fmla="*/ 114946 h 131801"/>
                  <a:gd name="connsiteX18" fmla="*/ 35006 w 127345"/>
                  <a:gd name="connsiteY18" fmla="*/ 131657 h 131801"/>
                  <a:gd name="connsiteX19" fmla="*/ 38430 w 127345"/>
                  <a:gd name="connsiteY19" fmla="*/ 131657 h 131801"/>
                  <a:gd name="connsiteX20" fmla="*/ 75688 w 127345"/>
                  <a:gd name="connsiteY20" fmla="*/ 103303 h 131801"/>
                  <a:gd name="connsiteX21" fmla="*/ 93495 w 127345"/>
                  <a:gd name="connsiteY21" fmla="*/ 128781 h 131801"/>
                  <a:gd name="connsiteX22" fmla="*/ 94865 w 127345"/>
                  <a:gd name="connsiteY22" fmla="*/ 128781 h 131801"/>
                  <a:gd name="connsiteX23" fmla="*/ 101440 w 127345"/>
                  <a:gd name="connsiteY23" fmla="*/ 126315 h 131801"/>
                  <a:gd name="connsiteX24" fmla="*/ 127329 w 127345"/>
                  <a:gd name="connsiteY24" fmla="*/ 100426 h 131801"/>
                  <a:gd name="connsiteX25" fmla="*/ 117192 w 127345"/>
                  <a:gd name="connsiteY25" fmla="*/ 90427 h 131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7345" h="131801">
                    <a:moveTo>
                      <a:pt x="96235" y="112480"/>
                    </a:moveTo>
                    <a:cubicBezTo>
                      <a:pt x="92084" y="104988"/>
                      <a:pt x="88468" y="97207"/>
                      <a:pt x="85414" y="89194"/>
                    </a:cubicBezTo>
                    <a:cubicBezTo>
                      <a:pt x="98481" y="65524"/>
                      <a:pt x="109398" y="40718"/>
                      <a:pt x="118014" y="15089"/>
                    </a:cubicBezTo>
                    <a:cubicBezTo>
                      <a:pt x="119343" y="11460"/>
                      <a:pt x="117480" y="7460"/>
                      <a:pt x="113850" y="6131"/>
                    </a:cubicBezTo>
                    <a:cubicBezTo>
                      <a:pt x="113781" y="6104"/>
                      <a:pt x="113713" y="6076"/>
                      <a:pt x="113631" y="6049"/>
                    </a:cubicBezTo>
                    <a:cubicBezTo>
                      <a:pt x="109919" y="4775"/>
                      <a:pt x="105878" y="6734"/>
                      <a:pt x="104590" y="10432"/>
                    </a:cubicBezTo>
                    <a:cubicBezTo>
                      <a:pt x="97426" y="31499"/>
                      <a:pt x="88729" y="52005"/>
                      <a:pt x="78565" y="71798"/>
                    </a:cubicBezTo>
                    <a:cubicBezTo>
                      <a:pt x="70894" y="51936"/>
                      <a:pt x="62401" y="27829"/>
                      <a:pt x="55005" y="4816"/>
                    </a:cubicBezTo>
                    <a:cubicBezTo>
                      <a:pt x="53703" y="1118"/>
                      <a:pt x="49704" y="-882"/>
                      <a:pt x="45964" y="296"/>
                    </a:cubicBezTo>
                    <a:cubicBezTo>
                      <a:pt x="42279" y="1529"/>
                      <a:pt x="40266" y="5501"/>
                      <a:pt x="41444" y="9199"/>
                    </a:cubicBezTo>
                    <a:cubicBezTo>
                      <a:pt x="53224" y="45362"/>
                      <a:pt x="62264" y="70428"/>
                      <a:pt x="68839" y="87961"/>
                    </a:cubicBezTo>
                    <a:cubicBezTo>
                      <a:pt x="57607" y="106590"/>
                      <a:pt x="46238" y="119192"/>
                      <a:pt x="37335" y="117685"/>
                    </a:cubicBezTo>
                    <a:cubicBezTo>
                      <a:pt x="29143" y="117439"/>
                      <a:pt x="21404" y="113823"/>
                      <a:pt x="15966" y="107686"/>
                    </a:cubicBezTo>
                    <a:cubicBezTo>
                      <a:pt x="14596" y="105686"/>
                      <a:pt x="14007" y="103248"/>
                      <a:pt x="14322" y="100837"/>
                    </a:cubicBezTo>
                    <a:cubicBezTo>
                      <a:pt x="15582" y="97111"/>
                      <a:pt x="13596" y="93071"/>
                      <a:pt x="9871" y="91797"/>
                    </a:cubicBezTo>
                    <a:cubicBezTo>
                      <a:pt x="6145" y="90536"/>
                      <a:pt x="2104" y="92537"/>
                      <a:pt x="830" y="96262"/>
                    </a:cubicBezTo>
                    <a:cubicBezTo>
                      <a:pt x="748" y="96495"/>
                      <a:pt x="680" y="96755"/>
                      <a:pt x="625" y="97002"/>
                    </a:cubicBezTo>
                    <a:cubicBezTo>
                      <a:pt x="-868" y="103166"/>
                      <a:pt x="269" y="109659"/>
                      <a:pt x="3775" y="114946"/>
                    </a:cubicBezTo>
                    <a:cubicBezTo>
                      <a:pt x="11254" y="124794"/>
                      <a:pt x="22664" y="130904"/>
                      <a:pt x="35006" y="131657"/>
                    </a:cubicBezTo>
                    <a:cubicBezTo>
                      <a:pt x="36143" y="131794"/>
                      <a:pt x="37294" y="131794"/>
                      <a:pt x="38430" y="131657"/>
                    </a:cubicBezTo>
                    <a:cubicBezTo>
                      <a:pt x="52128" y="131657"/>
                      <a:pt x="64182" y="119603"/>
                      <a:pt x="75688" y="103303"/>
                    </a:cubicBezTo>
                    <a:cubicBezTo>
                      <a:pt x="86509" y="126863"/>
                      <a:pt x="91166" y="128233"/>
                      <a:pt x="93495" y="128781"/>
                    </a:cubicBezTo>
                    <a:lnTo>
                      <a:pt x="94865" y="128781"/>
                    </a:lnTo>
                    <a:cubicBezTo>
                      <a:pt x="97276" y="128739"/>
                      <a:pt x="99604" y="127876"/>
                      <a:pt x="101440" y="126315"/>
                    </a:cubicBezTo>
                    <a:lnTo>
                      <a:pt x="127329" y="100426"/>
                    </a:lnTo>
                    <a:lnTo>
                      <a:pt x="117192" y="90427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A39197EC-A6CC-4180-B724-817EBFF8CD28}"/>
                  </a:ext>
                </a:extLst>
              </p:cNvPr>
              <p:cNvSpPr/>
              <p:nvPr/>
            </p:nvSpPr>
            <p:spPr>
              <a:xfrm>
                <a:off x="12012029" y="4663358"/>
                <a:ext cx="88734" cy="119307"/>
              </a:xfrm>
              <a:custGeom>
                <a:avLst/>
                <a:gdLst>
                  <a:gd name="connsiteX0" fmla="*/ 75891 w 88734"/>
                  <a:gd name="connsiteY0" fmla="*/ 87625 h 119307"/>
                  <a:gd name="connsiteX1" fmla="*/ 69864 w 88734"/>
                  <a:gd name="connsiteY1" fmla="*/ 93926 h 119307"/>
                  <a:gd name="connsiteX2" fmla="*/ 68083 w 88734"/>
                  <a:gd name="connsiteY2" fmla="*/ 73516 h 119307"/>
                  <a:gd name="connsiteX3" fmla="*/ 62194 w 88734"/>
                  <a:gd name="connsiteY3" fmla="*/ 29683 h 119307"/>
                  <a:gd name="connsiteX4" fmla="*/ 49729 w 88734"/>
                  <a:gd name="connsiteY4" fmla="*/ 18314 h 119307"/>
                  <a:gd name="connsiteX5" fmla="*/ 49729 w 88734"/>
                  <a:gd name="connsiteY5" fmla="*/ 18314 h 119307"/>
                  <a:gd name="connsiteX6" fmla="*/ 18087 w 88734"/>
                  <a:gd name="connsiteY6" fmla="*/ 60503 h 119307"/>
                  <a:gd name="connsiteX7" fmla="*/ 22333 w 88734"/>
                  <a:gd name="connsiteY7" fmla="*/ 9548 h 119307"/>
                  <a:gd name="connsiteX8" fmla="*/ 18114 w 88734"/>
                  <a:gd name="connsiteY8" fmla="*/ 398 h 119307"/>
                  <a:gd name="connsiteX9" fmla="*/ 8964 w 88734"/>
                  <a:gd name="connsiteY9" fmla="*/ 4617 h 119307"/>
                  <a:gd name="connsiteX10" fmla="*/ 8635 w 88734"/>
                  <a:gd name="connsiteY10" fmla="*/ 8315 h 119307"/>
                  <a:gd name="connsiteX11" fmla="*/ 6 w 88734"/>
                  <a:gd name="connsiteY11" fmla="*/ 111733 h 119307"/>
                  <a:gd name="connsiteX12" fmla="*/ 5622 w 88734"/>
                  <a:gd name="connsiteY12" fmla="*/ 119266 h 119307"/>
                  <a:gd name="connsiteX13" fmla="*/ 7129 w 88734"/>
                  <a:gd name="connsiteY13" fmla="*/ 119266 h 119307"/>
                  <a:gd name="connsiteX14" fmla="*/ 13841 w 88734"/>
                  <a:gd name="connsiteY14" fmla="*/ 114335 h 119307"/>
                  <a:gd name="connsiteX15" fmla="*/ 49044 w 88734"/>
                  <a:gd name="connsiteY15" fmla="*/ 33929 h 119307"/>
                  <a:gd name="connsiteX16" fmla="*/ 49044 w 88734"/>
                  <a:gd name="connsiteY16" fmla="*/ 33929 h 119307"/>
                  <a:gd name="connsiteX17" fmla="*/ 54249 w 88734"/>
                  <a:gd name="connsiteY17" fmla="*/ 73927 h 119307"/>
                  <a:gd name="connsiteX18" fmla="*/ 65207 w 88734"/>
                  <a:gd name="connsiteY18" fmla="*/ 108719 h 119307"/>
                  <a:gd name="connsiteX19" fmla="*/ 86986 w 88734"/>
                  <a:gd name="connsiteY19" fmla="*/ 96391 h 119307"/>
                  <a:gd name="connsiteX20" fmla="*/ 86329 w 88734"/>
                  <a:gd name="connsiteY20" fmla="*/ 86529 h 119307"/>
                  <a:gd name="connsiteX21" fmla="*/ 86165 w 88734"/>
                  <a:gd name="connsiteY21" fmla="*/ 86392 h 119307"/>
                  <a:gd name="connsiteX22" fmla="*/ 76138 w 88734"/>
                  <a:gd name="connsiteY22" fmla="*/ 87309 h 119307"/>
                  <a:gd name="connsiteX23" fmla="*/ 75891 w 88734"/>
                  <a:gd name="connsiteY23" fmla="*/ 87625 h 119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8734" h="119307">
                    <a:moveTo>
                      <a:pt x="75891" y="87625"/>
                    </a:moveTo>
                    <a:cubicBezTo>
                      <a:pt x="74015" y="89844"/>
                      <a:pt x="72001" y="91953"/>
                      <a:pt x="69864" y="93926"/>
                    </a:cubicBezTo>
                    <a:cubicBezTo>
                      <a:pt x="68906" y="87159"/>
                      <a:pt x="68303" y="80351"/>
                      <a:pt x="68083" y="73516"/>
                    </a:cubicBezTo>
                    <a:cubicBezTo>
                      <a:pt x="68070" y="58709"/>
                      <a:pt x="66084" y="43970"/>
                      <a:pt x="62194" y="29683"/>
                    </a:cubicBezTo>
                    <a:cubicBezTo>
                      <a:pt x="59043" y="20369"/>
                      <a:pt x="53701" y="18314"/>
                      <a:pt x="49729" y="18314"/>
                    </a:cubicBezTo>
                    <a:lnTo>
                      <a:pt x="49729" y="18314"/>
                    </a:lnTo>
                    <a:cubicBezTo>
                      <a:pt x="40688" y="18314"/>
                      <a:pt x="30141" y="32012"/>
                      <a:pt x="18087" y="60503"/>
                    </a:cubicBezTo>
                    <a:lnTo>
                      <a:pt x="22333" y="9548"/>
                    </a:lnTo>
                    <a:cubicBezTo>
                      <a:pt x="23689" y="5863"/>
                      <a:pt x="21813" y="1767"/>
                      <a:pt x="18114" y="398"/>
                    </a:cubicBezTo>
                    <a:cubicBezTo>
                      <a:pt x="14430" y="-959"/>
                      <a:pt x="10334" y="932"/>
                      <a:pt x="8964" y="4617"/>
                    </a:cubicBezTo>
                    <a:cubicBezTo>
                      <a:pt x="8526" y="5795"/>
                      <a:pt x="8416" y="7068"/>
                      <a:pt x="8635" y="8315"/>
                    </a:cubicBezTo>
                    <a:lnTo>
                      <a:pt x="6" y="111733"/>
                    </a:lnTo>
                    <a:cubicBezTo>
                      <a:pt x="-282" y="115294"/>
                      <a:pt x="2129" y="118527"/>
                      <a:pt x="5622" y="119266"/>
                    </a:cubicBezTo>
                    <a:lnTo>
                      <a:pt x="7129" y="119266"/>
                    </a:lnTo>
                    <a:cubicBezTo>
                      <a:pt x="10211" y="119280"/>
                      <a:pt x="12937" y="117280"/>
                      <a:pt x="13841" y="114335"/>
                    </a:cubicBezTo>
                    <a:cubicBezTo>
                      <a:pt x="24799" y="80502"/>
                      <a:pt x="41236" y="42559"/>
                      <a:pt x="49044" y="33929"/>
                    </a:cubicBezTo>
                    <a:lnTo>
                      <a:pt x="49044" y="33929"/>
                    </a:lnTo>
                    <a:cubicBezTo>
                      <a:pt x="52441" y="46997"/>
                      <a:pt x="54194" y="60435"/>
                      <a:pt x="54249" y="73927"/>
                    </a:cubicBezTo>
                    <a:cubicBezTo>
                      <a:pt x="55071" y="92967"/>
                      <a:pt x="55756" y="105569"/>
                      <a:pt x="65207" y="108719"/>
                    </a:cubicBezTo>
                    <a:cubicBezTo>
                      <a:pt x="74658" y="111869"/>
                      <a:pt x="80686" y="104062"/>
                      <a:pt x="86986" y="96391"/>
                    </a:cubicBezTo>
                    <a:cubicBezTo>
                      <a:pt x="89534" y="93487"/>
                      <a:pt x="89233" y="89076"/>
                      <a:pt x="86329" y="86529"/>
                    </a:cubicBezTo>
                    <a:cubicBezTo>
                      <a:pt x="86274" y="86488"/>
                      <a:pt x="86219" y="86433"/>
                      <a:pt x="86165" y="86392"/>
                    </a:cubicBezTo>
                    <a:cubicBezTo>
                      <a:pt x="83138" y="83872"/>
                      <a:pt x="78645" y="84296"/>
                      <a:pt x="76138" y="87309"/>
                    </a:cubicBezTo>
                    <a:cubicBezTo>
                      <a:pt x="76056" y="87419"/>
                      <a:pt x="75974" y="87515"/>
                      <a:pt x="75891" y="876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3CD3E2D-31E1-493D-B9BC-D8313D89362C}"/>
                  </a:ext>
                </a:extLst>
              </p:cNvPr>
              <p:cNvSpPr/>
              <p:nvPr/>
            </p:nvSpPr>
            <p:spPr>
              <a:xfrm>
                <a:off x="12112960" y="4605280"/>
                <a:ext cx="68356" cy="73830"/>
              </a:xfrm>
              <a:custGeom>
                <a:avLst/>
                <a:gdLst>
                  <a:gd name="connsiteX0" fmla="*/ 63584 w 68356"/>
                  <a:gd name="connsiteY0" fmla="*/ 31463 h 73830"/>
                  <a:gd name="connsiteX1" fmla="*/ 55365 w 68356"/>
                  <a:gd name="connsiteY1" fmla="*/ 31463 h 73830"/>
                  <a:gd name="connsiteX2" fmla="*/ 56324 w 68356"/>
                  <a:gd name="connsiteY2" fmla="*/ 7082 h 73830"/>
                  <a:gd name="connsiteX3" fmla="*/ 49201 w 68356"/>
                  <a:gd name="connsiteY3" fmla="*/ -42 h 73830"/>
                  <a:gd name="connsiteX4" fmla="*/ 42078 w 68356"/>
                  <a:gd name="connsiteY4" fmla="*/ 7082 h 73830"/>
                  <a:gd name="connsiteX5" fmla="*/ 41120 w 68356"/>
                  <a:gd name="connsiteY5" fmla="*/ 31463 h 73830"/>
                  <a:gd name="connsiteX6" fmla="*/ 9067 w 68356"/>
                  <a:gd name="connsiteY6" fmla="*/ 31463 h 73830"/>
                  <a:gd name="connsiteX7" fmla="*/ 259 w 68356"/>
                  <a:gd name="connsiteY7" fmla="*/ 36353 h 73830"/>
                  <a:gd name="connsiteX8" fmla="*/ 5149 w 68356"/>
                  <a:gd name="connsiteY8" fmla="*/ 45161 h 73830"/>
                  <a:gd name="connsiteX9" fmla="*/ 9067 w 68356"/>
                  <a:gd name="connsiteY9" fmla="*/ 45161 h 73830"/>
                  <a:gd name="connsiteX10" fmla="*/ 40435 w 68356"/>
                  <a:gd name="connsiteY10" fmla="*/ 45161 h 73830"/>
                  <a:gd name="connsiteX11" fmla="*/ 39339 w 68356"/>
                  <a:gd name="connsiteY11" fmla="*/ 66392 h 73830"/>
                  <a:gd name="connsiteX12" fmla="*/ 45886 w 68356"/>
                  <a:gd name="connsiteY12" fmla="*/ 73789 h 73830"/>
                  <a:gd name="connsiteX13" fmla="*/ 45914 w 68356"/>
                  <a:gd name="connsiteY13" fmla="*/ 73789 h 73830"/>
                  <a:gd name="connsiteX14" fmla="*/ 45914 w 68356"/>
                  <a:gd name="connsiteY14" fmla="*/ 73789 h 73830"/>
                  <a:gd name="connsiteX15" fmla="*/ 53037 w 68356"/>
                  <a:gd name="connsiteY15" fmla="*/ 67078 h 73830"/>
                  <a:gd name="connsiteX16" fmla="*/ 54269 w 68356"/>
                  <a:gd name="connsiteY16" fmla="*/ 45024 h 73830"/>
                  <a:gd name="connsiteX17" fmla="*/ 63173 w 68356"/>
                  <a:gd name="connsiteY17" fmla="*/ 45024 h 73830"/>
                  <a:gd name="connsiteX18" fmla="*/ 68063 w 68356"/>
                  <a:gd name="connsiteY18" fmla="*/ 36216 h 73830"/>
                  <a:gd name="connsiteX19" fmla="*/ 63173 w 68356"/>
                  <a:gd name="connsiteY19" fmla="*/ 31326 h 73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356" h="73830">
                    <a:moveTo>
                      <a:pt x="63584" y="31463"/>
                    </a:moveTo>
                    <a:lnTo>
                      <a:pt x="55365" y="31463"/>
                    </a:lnTo>
                    <a:cubicBezTo>
                      <a:pt x="55365" y="20505"/>
                      <a:pt x="56324" y="10506"/>
                      <a:pt x="56324" y="7082"/>
                    </a:cubicBezTo>
                    <a:cubicBezTo>
                      <a:pt x="56324" y="3150"/>
                      <a:pt x="53132" y="-42"/>
                      <a:pt x="49201" y="-42"/>
                    </a:cubicBezTo>
                    <a:cubicBezTo>
                      <a:pt x="45270" y="-42"/>
                      <a:pt x="42078" y="3150"/>
                      <a:pt x="42078" y="7082"/>
                    </a:cubicBezTo>
                    <a:cubicBezTo>
                      <a:pt x="42078" y="10369"/>
                      <a:pt x="42078" y="20779"/>
                      <a:pt x="41120" y="31463"/>
                    </a:cubicBezTo>
                    <a:lnTo>
                      <a:pt x="9067" y="31463"/>
                    </a:lnTo>
                    <a:cubicBezTo>
                      <a:pt x="5286" y="30381"/>
                      <a:pt x="1341" y="32573"/>
                      <a:pt x="259" y="36353"/>
                    </a:cubicBezTo>
                    <a:cubicBezTo>
                      <a:pt x="-823" y="40134"/>
                      <a:pt x="1369" y="44079"/>
                      <a:pt x="5149" y="45161"/>
                    </a:cubicBezTo>
                    <a:cubicBezTo>
                      <a:pt x="6437" y="45531"/>
                      <a:pt x="7793" y="45531"/>
                      <a:pt x="9067" y="45161"/>
                    </a:cubicBezTo>
                    <a:lnTo>
                      <a:pt x="40435" y="45161"/>
                    </a:lnTo>
                    <a:cubicBezTo>
                      <a:pt x="40435" y="56667"/>
                      <a:pt x="39339" y="66119"/>
                      <a:pt x="39339" y="66392"/>
                    </a:cubicBezTo>
                    <a:cubicBezTo>
                      <a:pt x="39106" y="70242"/>
                      <a:pt x="42037" y="73556"/>
                      <a:pt x="45886" y="73789"/>
                    </a:cubicBezTo>
                    <a:cubicBezTo>
                      <a:pt x="45900" y="73789"/>
                      <a:pt x="45900" y="73789"/>
                      <a:pt x="45914" y="73789"/>
                    </a:cubicBezTo>
                    <a:lnTo>
                      <a:pt x="45914" y="73789"/>
                    </a:lnTo>
                    <a:cubicBezTo>
                      <a:pt x="49694" y="73789"/>
                      <a:pt x="52818" y="70844"/>
                      <a:pt x="53037" y="67078"/>
                    </a:cubicBezTo>
                    <a:cubicBezTo>
                      <a:pt x="53037" y="66119"/>
                      <a:pt x="53037" y="56393"/>
                      <a:pt x="54269" y="45024"/>
                    </a:cubicBezTo>
                    <a:lnTo>
                      <a:pt x="63173" y="45024"/>
                    </a:lnTo>
                    <a:cubicBezTo>
                      <a:pt x="66953" y="43942"/>
                      <a:pt x="69145" y="39997"/>
                      <a:pt x="68063" y="36216"/>
                    </a:cubicBezTo>
                    <a:cubicBezTo>
                      <a:pt x="67392" y="33847"/>
                      <a:pt x="65543" y="31998"/>
                      <a:pt x="63173" y="3132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D7F2D0C6-FF2E-4A38-8748-C3D26CEC2ED4}"/>
                  </a:ext>
                </a:extLst>
              </p:cNvPr>
              <p:cNvSpPr/>
              <p:nvPr/>
            </p:nvSpPr>
            <p:spPr>
              <a:xfrm>
                <a:off x="12204026" y="4577656"/>
                <a:ext cx="85678" cy="170492"/>
              </a:xfrm>
              <a:custGeom>
                <a:avLst/>
                <a:gdLst>
                  <a:gd name="connsiteX0" fmla="*/ 80046 w 85678"/>
                  <a:gd name="connsiteY0" fmla="*/ 14981 h 170492"/>
                  <a:gd name="connsiteX1" fmla="*/ 64841 w 85678"/>
                  <a:gd name="connsiteY1" fmla="*/ 28679 h 170492"/>
                  <a:gd name="connsiteX2" fmla="*/ 31556 w 85678"/>
                  <a:gd name="connsiteY2" fmla="*/ 67443 h 170492"/>
                  <a:gd name="connsiteX3" fmla="*/ 22515 w 85678"/>
                  <a:gd name="connsiteY3" fmla="*/ 6351 h 170492"/>
                  <a:gd name="connsiteX4" fmla="*/ 14694 w 85678"/>
                  <a:gd name="connsiteY4" fmla="*/ -4 h 170492"/>
                  <a:gd name="connsiteX5" fmla="*/ 8817 w 85678"/>
                  <a:gd name="connsiteY5" fmla="*/ 4434 h 170492"/>
                  <a:gd name="connsiteX6" fmla="*/ 28405 w 85678"/>
                  <a:gd name="connsiteY6" fmla="*/ 81141 h 170492"/>
                  <a:gd name="connsiteX7" fmla="*/ 70594 w 85678"/>
                  <a:gd name="connsiteY7" fmla="*/ 47718 h 170492"/>
                  <a:gd name="connsiteX8" fmla="*/ 44021 w 85678"/>
                  <a:gd name="connsiteY8" fmla="*/ 154150 h 170492"/>
                  <a:gd name="connsiteX9" fmla="*/ 33063 w 85678"/>
                  <a:gd name="connsiteY9" fmla="*/ 155382 h 170492"/>
                  <a:gd name="connsiteX10" fmla="*/ 14023 w 85678"/>
                  <a:gd name="connsiteY10" fmla="*/ 129493 h 170492"/>
                  <a:gd name="connsiteX11" fmla="*/ 4982 w 85678"/>
                  <a:gd name="connsiteY11" fmla="*/ 124836 h 170492"/>
                  <a:gd name="connsiteX12" fmla="*/ 325 w 85678"/>
                  <a:gd name="connsiteY12" fmla="*/ 133877 h 170492"/>
                  <a:gd name="connsiteX13" fmla="*/ 27720 w 85678"/>
                  <a:gd name="connsiteY13" fmla="*/ 168669 h 170492"/>
                  <a:gd name="connsiteX14" fmla="*/ 36761 w 85678"/>
                  <a:gd name="connsiteY14" fmla="*/ 170450 h 170492"/>
                  <a:gd name="connsiteX15" fmla="*/ 50458 w 85678"/>
                  <a:gd name="connsiteY15" fmla="*/ 166615 h 170492"/>
                  <a:gd name="connsiteX16" fmla="*/ 85662 w 85678"/>
                  <a:gd name="connsiteY16" fmla="*/ 22652 h 170492"/>
                  <a:gd name="connsiteX17" fmla="*/ 80046 w 85678"/>
                  <a:gd name="connsiteY17" fmla="*/ 14981 h 170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678" h="170492">
                    <a:moveTo>
                      <a:pt x="80046" y="14981"/>
                    </a:moveTo>
                    <a:cubicBezTo>
                      <a:pt x="73745" y="13474"/>
                      <a:pt x="71416" y="17721"/>
                      <a:pt x="64841" y="28679"/>
                    </a:cubicBezTo>
                    <a:cubicBezTo>
                      <a:pt x="58266" y="39637"/>
                      <a:pt x="41555" y="69772"/>
                      <a:pt x="31556" y="67443"/>
                    </a:cubicBezTo>
                    <a:cubicBezTo>
                      <a:pt x="21557" y="65114"/>
                      <a:pt x="19228" y="30185"/>
                      <a:pt x="22515" y="6351"/>
                    </a:cubicBezTo>
                    <a:cubicBezTo>
                      <a:pt x="22118" y="2434"/>
                      <a:pt x="18612" y="-402"/>
                      <a:pt x="14694" y="-4"/>
                    </a:cubicBezTo>
                    <a:cubicBezTo>
                      <a:pt x="12064" y="269"/>
                      <a:pt x="9804" y="1982"/>
                      <a:pt x="8817" y="4434"/>
                    </a:cubicBezTo>
                    <a:cubicBezTo>
                      <a:pt x="7174" y="16076"/>
                      <a:pt x="736" y="74292"/>
                      <a:pt x="28405" y="81141"/>
                    </a:cubicBezTo>
                    <a:cubicBezTo>
                      <a:pt x="45253" y="85387"/>
                      <a:pt x="59636" y="65936"/>
                      <a:pt x="70594" y="47718"/>
                    </a:cubicBezTo>
                    <a:cubicBezTo>
                      <a:pt x="67718" y="86072"/>
                      <a:pt x="59088" y="145794"/>
                      <a:pt x="44021" y="154150"/>
                    </a:cubicBezTo>
                    <a:cubicBezTo>
                      <a:pt x="40760" y="156259"/>
                      <a:pt x="36706" y="156725"/>
                      <a:pt x="33063" y="155382"/>
                    </a:cubicBezTo>
                    <a:cubicBezTo>
                      <a:pt x="23337" y="151684"/>
                      <a:pt x="15940" y="135384"/>
                      <a:pt x="14023" y="129493"/>
                    </a:cubicBezTo>
                    <a:cubicBezTo>
                      <a:pt x="12817" y="125713"/>
                      <a:pt x="8763" y="123631"/>
                      <a:pt x="4982" y="124836"/>
                    </a:cubicBezTo>
                    <a:cubicBezTo>
                      <a:pt x="1201" y="126042"/>
                      <a:pt x="-880" y="130096"/>
                      <a:pt x="325" y="133877"/>
                    </a:cubicBezTo>
                    <a:cubicBezTo>
                      <a:pt x="1284" y="136753"/>
                      <a:pt x="10050" y="161272"/>
                      <a:pt x="27720" y="168669"/>
                    </a:cubicBezTo>
                    <a:cubicBezTo>
                      <a:pt x="30583" y="169874"/>
                      <a:pt x="33652" y="170477"/>
                      <a:pt x="36761" y="170450"/>
                    </a:cubicBezTo>
                    <a:cubicBezTo>
                      <a:pt x="41569" y="170327"/>
                      <a:pt x="46281" y="169011"/>
                      <a:pt x="50458" y="166615"/>
                    </a:cubicBezTo>
                    <a:cubicBezTo>
                      <a:pt x="82511" y="148807"/>
                      <a:pt x="85662" y="23884"/>
                      <a:pt x="85662" y="22652"/>
                    </a:cubicBezTo>
                    <a:cubicBezTo>
                      <a:pt x="85388" y="19241"/>
                      <a:pt x="83223" y="16268"/>
                      <a:pt x="80046" y="1498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B8EC47AE-89FB-4B2E-9036-3FD20B5C38F5}"/>
                  </a:ext>
                </a:extLst>
              </p:cNvPr>
              <p:cNvSpPr/>
              <p:nvPr/>
            </p:nvSpPr>
            <p:spPr>
              <a:xfrm>
                <a:off x="12310127" y="4675716"/>
                <a:ext cx="72233" cy="94758"/>
              </a:xfrm>
              <a:custGeom>
                <a:avLst/>
                <a:gdLst>
                  <a:gd name="connsiteX0" fmla="*/ 69828 w 72233"/>
                  <a:gd name="connsiteY0" fmla="*/ 78006 h 94758"/>
                  <a:gd name="connsiteX1" fmla="*/ 61746 w 72233"/>
                  <a:gd name="connsiteY1" fmla="*/ 76636 h 94758"/>
                  <a:gd name="connsiteX2" fmla="*/ 61746 w 72233"/>
                  <a:gd name="connsiteY2" fmla="*/ 62938 h 94758"/>
                  <a:gd name="connsiteX3" fmla="*/ 59692 w 72233"/>
                  <a:gd name="connsiteY3" fmla="*/ 15407 h 94758"/>
                  <a:gd name="connsiteX4" fmla="*/ 48186 w 72233"/>
                  <a:gd name="connsiteY4" fmla="*/ 3627 h 94758"/>
                  <a:gd name="connsiteX5" fmla="*/ 48186 w 72233"/>
                  <a:gd name="connsiteY5" fmla="*/ 3627 h 94758"/>
                  <a:gd name="connsiteX6" fmla="*/ 20790 w 72233"/>
                  <a:gd name="connsiteY6" fmla="*/ 48555 h 94758"/>
                  <a:gd name="connsiteX7" fmla="*/ 14215 w 72233"/>
                  <a:gd name="connsiteY7" fmla="*/ 7462 h 94758"/>
                  <a:gd name="connsiteX8" fmla="*/ 7490 w 72233"/>
                  <a:gd name="connsiteY8" fmla="*/ -30 h 94758"/>
                  <a:gd name="connsiteX9" fmla="*/ -3 w 72233"/>
                  <a:gd name="connsiteY9" fmla="*/ 6695 h 94758"/>
                  <a:gd name="connsiteX10" fmla="*/ 518 w 72233"/>
                  <a:gd name="connsiteY10" fmla="*/ 9791 h 94758"/>
                  <a:gd name="connsiteX11" fmla="*/ 12024 w 72233"/>
                  <a:gd name="connsiteY11" fmla="*/ 81430 h 94758"/>
                  <a:gd name="connsiteX12" fmla="*/ 18735 w 72233"/>
                  <a:gd name="connsiteY12" fmla="*/ 87457 h 94758"/>
                  <a:gd name="connsiteX13" fmla="*/ 25995 w 72233"/>
                  <a:gd name="connsiteY13" fmla="*/ 82252 h 94758"/>
                  <a:gd name="connsiteX14" fmla="*/ 47364 w 72233"/>
                  <a:gd name="connsiteY14" fmla="*/ 22119 h 94758"/>
                  <a:gd name="connsiteX15" fmla="*/ 48186 w 72233"/>
                  <a:gd name="connsiteY15" fmla="*/ 62116 h 94758"/>
                  <a:gd name="connsiteX16" fmla="*/ 54487 w 72233"/>
                  <a:gd name="connsiteY16" fmla="*/ 93895 h 94758"/>
                  <a:gd name="connsiteX17" fmla="*/ 58322 w 72233"/>
                  <a:gd name="connsiteY17" fmla="*/ 94717 h 94758"/>
                  <a:gd name="connsiteX18" fmla="*/ 69965 w 72233"/>
                  <a:gd name="connsiteY18" fmla="*/ 88279 h 94758"/>
                  <a:gd name="connsiteX19" fmla="*/ 70445 w 72233"/>
                  <a:gd name="connsiteY19" fmla="*/ 78608 h 94758"/>
                  <a:gd name="connsiteX20" fmla="*/ 69828 w 72233"/>
                  <a:gd name="connsiteY20" fmla="*/ 78006 h 94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72233" h="94758">
                    <a:moveTo>
                      <a:pt x="69828" y="78006"/>
                    </a:moveTo>
                    <a:cubicBezTo>
                      <a:pt x="67760" y="75773"/>
                      <a:pt x="64445" y="75198"/>
                      <a:pt x="61746" y="76636"/>
                    </a:cubicBezTo>
                    <a:cubicBezTo>
                      <a:pt x="61746" y="72526"/>
                      <a:pt x="61746" y="67047"/>
                      <a:pt x="61746" y="62938"/>
                    </a:cubicBezTo>
                    <a:cubicBezTo>
                      <a:pt x="63459" y="47076"/>
                      <a:pt x="62774" y="31050"/>
                      <a:pt x="59692" y="15407"/>
                    </a:cubicBezTo>
                    <a:cubicBezTo>
                      <a:pt x="57089" y="5682"/>
                      <a:pt x="52021" y="3627"/>
                      <a:pt x="48186" y="3627"/>
                    </a:cubicBezTo>
                    <a:lnTo>
                      <a:pt x="48186" y="3627"/>
                    </a:lnTo>
                    <a:cubicBezTo>
                      <a:pt x="44487" y="3627"/>
                      <a:pt x="35447" y="3627"/>
                      <a:pt x="20790" y="48555"/>
                    </a:cubicBezTo>
                    <a:lnTo>
                      <a:pt x="14215" y="7462"/>
                    </a:lnTo>
                    <a:cubicBezTo>
                      <a:pt x="14434" y="3531"/>
                      <a:pt x="11421" y="175"/>
                      <a:pt x="7490" y="-30"/>
                    </a:cubicBezTo>
                    <a:cubicBezTo>
                      <a:pt x="3558" y="-249"/>
                      <a:pt x="202" y="2764"/>
                      <a:pt x="-3" y="6695"/>
                    </a:cubicBezTo>
                    <a:cubicBezTo>
                      <a:pt x="-71" y="7750"/>
                      <a:pt x="107" y="8805"/>
                      <a:pt x="518" y="9791"/>
                    </a:cubicBezTo>
                    <a:lnTo>
                      <a:pt x="12024" y="81430"/>
                    </a:lnTo>
                    <a:cubicBezTo>
                      <a:pt x="12489" y="84813"/>
                      <a:pt x="15325" y="87361"/>
                      <a:pt x="18735" y="87457"/>
                    </a:cubicBezTo>
                    <a:cubicBezTo>
                      <a:pt x="22064" y="87594"/>
                      <a:pt x="25050" y="85444"/>
                      <a:pt x="25995" y="82252"/>
                    </a:cubicBezTo>
                    <a:cubicBezTo>
                      <a:pt x="31242" y="61596"/>
                      <a:pt x="38392" y="41460"/>
                      <a:pt x="47364" y="22119"/>
                    </a:cubicBezTo>
                    <a:cubicBezTo>
                      <a:pt x="49281" y="35365"/>
                      <a:pt x="49569" y="48802"/>
                      <a:pt x="48186" y="62116"/>
                    </a:cubicBezTo>
                    <a:cubicBezTo>
                      <a:pt x="47227" y="80334"/>
                      <a:pt x="46542" y="90334"/>
                      <a:pt x="54487" y="93895"/>
                    </a:cubicBezTo>
                    <a:cubicBezTo>
                      <a:pt x="55692" y="94429"/>
                      <a:pt x="57007" y="94703"/>
                      <a:pt x="58322" y="94717"/>
                    </a:cubicBezTo>
                    <a:cubicBezTo>
                      <a:pt x="62870" y="94087"/>
                      <a:pt x="67020" y="91799"/>
                      <a:pt x="69965" y="88279"/>
                    </a:cubicBezTo>
                    <a:cubicBezTo>
                      <a:pt x="72773" y="85745"/>
                      <a:pt x="72979" y="81403"/>
                      <a:pt x="70445" y="78608"/>
                    </a:cubicBezTo>
                    <a:cubicBezTo>
                      <a:pt x="70253" y="78389"/>
                      <a:pt x="70047" y="78197"/>
                      <a:pt x="69828" y="7800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E998195-BD53-4CD3-8D17-7C8C48A8489B}"/>
                  </a:ext>
                </a:extLst>
              </p:cNvPr>
              <p:cNvSpPr/>
              <p:nvPr/>
            </p:nvSpPr>
            <p:spPr>
              <a:xfrm>
                <a:off x="12375818" y="4486117"/>
                <a:ext cx="74583" cy="329011"/>
              </a:xfrm>
              <a:custGeom>
                <a:avLst/>
                <a:gdLst>
                  <a:gd name="connsiteX0" fmla="*/ 51668 w 74583"/>
                  <a:gd name="connsiteY0" fmla="*/ 213910 h 329011"/>
                  <a:gd name="connsiteX1" fmla="*/ 65365 w 74583"/>
                  <a:gd name="connsiteY1" fmla="*/ 109533 h 329011"/>
                  <a:gd name="connsiteX2" fmla="*/ 63722 w 74583"/>
                  <a:gd name="connsiteY2" fmla="*/ 100766 h 329011"/>
                  <a:gd name="connsiteX3" fmla="*/ 43723 w 74583"/>
                  <a:gd name="connsiteY3" fmla="*/ 83507 h 329011"/>
                  <a:gd name="connsiteX4" fmla="*/ 44408 w 74583"/>
                  <a:gd name="connsiteY4" fmla="*/ 56112 h 329011"/>
                  <a:gd name="connsiteX5" fmla="*/ 57284 w 74583"/>
                  <a:gd name="connsiteY5" fmla="*/ 25155 h 329011"/>
                  <a:gd name="connsiteX6" fmla="*/ 53996 w 74583"/>
                  <a:gd name="connsiteY6" fmla="*/ 1458 h 329011"/>
                  <a:gd name="connsiteX7" fmla="*/ 11670 w 74583"/>
                  <a:gd name="connsiteY7" fmla="*/ 17485 h 329011"/>
                  <a:gd name="connsiteX8" fmla="*/ 10410 w 74583"/>
                  <a:gd name="connsiteY8" fmla="*/ 27278 h 329011"/>
                  <a:gd name="connsiteX9" fmla="*/ 10575 w 74583"/>
                  <a:gd name="connsiteY9" fmla="*/ 27484 h 329011"/>
                  <a:gd name="connsiteX10" fmla="*/ 20574 w 74583"/>
                  <a:gd name="connsiteY10" fmla="*/ 28580 h 329011"/>
                  <a:gd name="connsiteX11" fmla="*/ 45230 w 74583"/>
                  <a:gd name="connsiteY11" fmla="*/ 13649 h 329011"/>
                  <a:gd name="connsiteX12" fmla="*/ 43723 w 74583"/>
                  <a:gd name="connsiteY12" fmla="*/ 20909 h 329011"/>
                  <a:gd name="connsiteX13" fmla="*/ 31669 w 74583"/>
                  <a:gd name="connsiteY13" fmla="*/ 49674 h 329011"/>
                  <a:gd name="connsiteX14" fmla="*/ 34408 w 74583"/>
                  <a:gd name="connsiteY14" fmla="*/ 94466 h 329011"/>
                  <a:gd name="connsiteX15" fmla="*/ 50298 w 74583"/>
                  <a:gd name="connsiteY15" fmla="*/ 108163 h 329011"/>
                  <a:gd name="connsiteX16" fmla="*/ 37833 w 74583"/>
                  <a:gd name="connsiteY16" fmla="*/ 216649 h 329011"/>
                  <a:gd name="connsiteX17" fmla="*/ 53038 w 74583"/>
                  <a:gd name="connsiteY17" fmla="*/ 271440 h 329011"/>
                  <a:gd name="connsiteX18" fmla="*/ 50983 w 74583"/>
                  <a:gd name="connsiteY18" fmla="*/ 311711 h 329011"/>
                  <a:gd name="connsiteX19" fmla="*/ 13999 w 74583"/>
                  <a:gd name="connsiteY19" fmla="*/ 295274 h 329011"/>
                  <a:gd name="connsiteX20" fmla="*/ 4685 w 74583"/>
                  <a:gd name="connsiteY20" fmla="*/ 291973 h 329011"/>
                  <a:gd name="connsiteX21" fmla="*/ 4137 w 74583"/>
                  <a:gd name="connsiteY21" fmla="*/ 292261 h 329011"/>
                  <a:gd name="connsiteX22" fmla="*/ 575 w 74583"/>
                  <a:gd name="connsiteY22" fmla="*/ 301575 h 329011"/>
                  <a:gd name="connsiteX23" fmla="*/ 39614 w 74583"/>
                  <a:gd name="connsiteY23" fmla="*/ 328970 h 329011"/>
                  <a:gd name="connsiteX24" fmla="*/ 55503 w 74583"/>
                  <a:gd name="connsiteY24" fmla="*/ 325957 h 329011"/>
                  <a:gd name="connsiteX25" fmla="*/ 66050 w 74583"/>
                  <a:gd name="connsiteY25" fmla="*/ 267742 h 329011"/>
                  <a:gd name="connsiteX26" fmla="*/ 51668 w 74583"/>
                  <a:gd name="connsiteY26" fmla="*/ 213910 h 329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4583" h="329011">
                    <a:moveTo>
                      <a:pt x="51668" y="213910"/>
                    </a:moveTo>
                    <a:cubicBezTo>
                      <a:pt x="45079" y="178542"/>
                      <a:pt x="49873" y="141997"/>
                      <a:pt x="65365" y="109533"/>
                    </a:cubicBezTo>
                    <a:cubicBezTo>
                      <a:pt x="66995" y="106602"/>
                      <a:pt x="66311" y="102917"/>
                      <a:pt x="63722" y="100766"/>
                    </a:cubicBezTo>
                    <a:lnTo>
                      <a:pt x="43723" y="83507"/>
                    </a:lnTo>
                    <a:cubicBezTo>
                      <a:pt x="34819" y="75837"/>
                      <a:pt x="36189" y="72138"/>
                      <a:pt x="44408" y="56112"/>
                    </a:cubicBezTo>
                    <a:cubicBezTo>
                      <a:pt x="49545" y="46167"/>
                      <a:pt x="53859" y="35812"/>
                      <a:pt x="57284" y="25155"/>
                    </a:cubicBezTo>
                    <a:cubicBezTo>
                      <a:pt x="58654" y="20772"/>
                      <a:pt x="62763" y="7348"/>
                      <a:pt x="53996" y="1458"/>
                    </a:cubicBezTo>
                    <a:cubicBezTo>
                      <a:pt x="45230" y="-4432"/>
                      <a:pt x="22902" y="8307"/>
                      <a:pt x="11670" y="17485"/>
                    </a:cubicBezTo>
                    <a:cubicBezTo>
                      <a:pt x="8616" y="19841"/>
                      <a:pt x="8054" y="24237"/>
                      <a:pt x="10410" y="27278"/>
                    </a:cubicBezTo>
                    <a:cubicBezTo>
                      <a:pt x="10465" y="27347"/>
                      <a:pt x="10520" y="27415"/>
                      <a:pt x="10575" y="27484"/>
                    </a:cubicBezTo>
                    <a:cubicBezTo>
                      <a:pt x="13040" y="30539"/>
                      <a:pt x="17506" y="31032"/>
                      <a:pt x="20574" y="28580"/>
                    </a:cubicBezTo>
                    <a:cubicBezTo>
                      <a:pt x="27875" y="22224"/>
                      <a:pt x="36217" y="17183"/>
                      <a:pt x="45230" y="13649"/>
                    </a:cubicBezTo>
                    <a:cubicBezTo>
                      <a:pt x="45038" y="16128"/>
                      <a:pt x="44531" y="18567"/>
                      <a:pt x="43723" y="20909"/>
                    </a:cubicBezTo>
                    <a:cubicBezTo>
                      <a:pt x="40600" y="30853"/>
                      <a:pt x="36573" y="40483"/>
                      <a:pt x="31669" y="49674"/>
                    </a:cubicBezTo>
                    <a:cubicBezTo>
                      <a:pt x="23724" y="65563"/>
                      <a:pt x="16875" y="79261"/>
                      <a:pt x="34408" y="94466"/>
                    </a:cubicBezTo>
                    <a:lnTo>
                      <a:pt x="50298" y="108163"/>
                    </a:lnTo>
                    <a:cubicBezTo>
                      <a:pt x="35313" y="142243"/>
                      <a:pt x="30971" y="180062"/>
                      <a:pt x="37833" y="216649"/>
                    </a:cubicBezTo>
                    <a:cubicBezTo>
                      <a:pt x="41504" y="235278"/>
                      <a:pt x="46586" y="253592"/>
                      <a:pt x="53038" y="271440"/>
                    </a:cubicBezTo>
                    <a:cubicBezTo>
                      <a:pt x="63037" y="300753"/>
                      <a:pt x="63858" y="306917"/>
                      <a:pt x="50983" y="311711"/>
                    </a:cubicBezTo>
                    <a:cubicBezTo>
                      <a:pt x="36244" y="316985"/>
                      <a:pt x="19957" y="309753"/>
                      <a:pt x="13999" y="295274"/>
                    </a:cubicBezTo>
                    <a:cubicBezTo>
                      <a:pt x="12342" y="291795"/>
                      <a:pt x="8178" y="290315"/>
                      <a:pt x="4685" y="291973"/>
                    </a:cubicBezTo>
                    <a:cubicBezTo>
                      <a:pt x="4507" y="292055"/>
                      <a:pt x="4315" y="292151"/>
                      <a:pt x="4137" y="292261"/>
                    </a:cubicBezTo>
                    <a:cubicBezTo>
                      <a:pt x="616" y="293877"/>
                      <a:pt x="-972" y="298014"/>
                      <a:pt x="575" y="301575"/>
                    </a:cubicBezTo>
                    <a:cubicBezTo>
                      <a:pt x="7273" y="317423"/>
                      <a:pt x="22423" y="328067"/>
                      <a:pt x="39614" y="328970"/>
                    </a:cubicBezTo>
                    <a:cubicBezTo>
                      <a:pt x="45038" y="328888"/>
                      <a:pt x="50421" y="327875"/>
                      <a:pt x="55503" y="325957"/>
                    </a:cubicBezTo>
                    <a:cubicBezTo>
                      <a:pt x="82898" y="316094"/>
                      <a:pt x="75365" y="294726"/>
                      <a:pt x="66050" y="267742"/>
                    </a:cubicBezTo>
                    <a:cubicBezTo>
                      <a:pt x="59832" y="250208"/>
                      <a:pt x="55024" y="232210"/>
                      <a:pt x="51668" y="2139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A7224345-483D-4725-AFF6-534BFC76A955}"/>
                  </a:ext>
                </a:extLst>
              </p:cNvPr>
              <p:cNvSpPr/>
              <p:nvPr/>
            </p:nvSpPr>
            <p:spPr>
              <a:xfrm>
                <a:off x="8724734" y="2378211"/>
                <a:ext cx="31492" cy="72009"/>
              </a:xfrm>
              <a:custGeom>
                <a:avLst/>
                <a:gdLst>
                  <a:gd name="connsiteX0" fmla="*/ 25329 w 31492"/>
                  <a:gd name="connsiteY0" fmla="*/ 55 h 72009"/>
                  <a:gd name="connsiteX1" fmla="*/ 17288 w 31492"/>
                  <a:gd name="connsiteY1" fmla="*/ 5795 h 72009"/>
                  <a:gd name="connsiteX2" fmla="*/ 17247 w 31492"/>
                  <a:gd name="connsiteY2" fmla="*/ 6082 h 72009"/>
                  <a:gd name="connsiteX3" fmla="*/ 1084 w 31492"/>
                  <a:gd name="connsiteY3" fmla="*/ 60872 h 72009"/>
                  <a:gd name="connsiteX4" fmla="*/ 3399 w 31492"/>
                  <a:gd name="connsiteY4" fmla="*/ 70872 h 72009"/>
                  <a:gd name="connsiteX5" fmla="*/ 6974 w 31492"/>
                  <a:gd name="connsiteY5" fmla="*/ 71968 h 72009"/>
                  <a:gd name="connsiteX6" fmla="*/ 13001 w 31492"/>
                  <a:gd name="connsiteY6" fmla="*/ 68817 h 72009"/>
                  <a:gd name="connsiteX7" fmla="*/ 31356 w 31492"/>
                  <a:gd name="connsiteY7" fmla="*/ 8410 h 72009"/>
                  <a:gd name="connsiteX8" fmla="*/ 25658 w 31492"/>
                  <a:gd name="connsiteY8" fmla="*/ 107 h 72009"/>
                  <a:gd name="connsiteX9" fmla="*/ 25329 w 31492"/>
                  <a:gd name="connsiteY9" fmla="*/ 55 h 72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2" h="72009">
                    <a:moveTo>
                      <a:pt x="25329" y="55"/>
                    </a:moveTo>
                    <a:cubicBezTo>
                      <a:pt x="21521" y="-580"/>
                      <a:pt x="17919" y="1990"/>
                      <a:pt x="17288" y="5795"/>
                    </a:cubicBezTo>
                    <a:cubicBezTo>
                      <a:pt x="17275" y="5891"/>
                      <a:pt x="17261" y="5986"/>
                      <a:pt x="17247" y="6082"/>
                    </a:cubicBezTo>
                    <a:cubicBezTo>
                      <a:pt x="14974" y="25121"/>
                      <a:pt x="9508" y="43643"/>
                      <a:pt x="1084" y="60872"/>
                    </a:cubicBezTo>
                    <a:cubicBezTo>
                      <a:pt x="-1039" y="64269"/>
                      <a:pt x="2" y="68749"/>
                      <a:pt x="3399" y="70872"/>
                    </a:cubicBezTo>
                    <a:cubicBezTo>
                      <a:pt x="4481" y="71543"/>
                      <a:pt x="5714" y="71926"/>
                      <a:pt x="6974" y="71968"/>
                    </a:cubicBezTo>
                    <a:cubicBezTo>
                      <a:pt x="9385" y="71981"/>
                      <a:pt x="11645" y="70803"/>
                      <a:pt x="13001" y="68817"/>
                    </a:cubicBezTo>
                    <a:cubicBezTo>
                      <a:pt x="22398" y="49828"/>
                      <a:pt x="28603" y="29418"/>
                      <a:pt x="31356" y="8410"/>
                    </a:cubicBezTo>
                    <a:cubicBezTo>
                      <a:pt x="32068" y="4542"/>
                      <a:pt x="29521" y="824"/>
                      <a:pt x="25658" y="107"/>
                    </a:cubicBezTo>
                    <a:cubicBezTo>
                      <a:pt x="25548" y="87"/>
                      <a:pt x="25439" y="70"/>
                      <a:pt x="25329" y="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0AD26FE7-6180-4675-A07B-A25714FEEE3C}"/>
                  </a:ext>
                </a:extLst>
              </p:cNvPr>
              <p:cNvSpPr/>
              <p:nvPr/>
            </p:nvSpPr>
            <p:spPr>
              <a:xfrm>
                <a:off x="8733048" y="2313199"/>
                <a:ext cx="17063" cy="44698"/>
              </a:xfrm>
              <a:custGeom>
                <a:avLst/>
                <a:gdLst>
                  <a:gd name="connsiteX0" fmla="*/ 9892 w 17063"/>
                  <a:gd name="connsiteY0" fmla="*/ 44657 h 44698"/>
                  <a:gd name="connsiteX1" fmla="*/ 10577 w 17063"/>
                  <a:gd name="connsiteY1" fmla="*/ 44657 h 44698"/>
                  <a:gd name="connsiteX2" fmla="*/ 17015 w 17063"/>
                  <a:gd name="connsiteY2" fmla="*/ 36915 h 44698"/>
                  <a:gd name="connsiteX3" fmla="*/ 17015 w 17063"/>
                  <a:gd name="connsiteY3" fmla="*/ 36849 h 44698"/>
                  <a:gd name="connsiteX4" fmla="*/ 14138 w 17063"/>
                  <a:gd name="connsiteY4" fmla="*/ 8221 h 44698"/>
                  <a:gd name="connsiteX5" fmla="*/ 8248 w 17063"/>
                  <a:gd name="connsiteY5" fmla="*/ 51 h 44698"/>
                  <a:gd name="connsiteX6" fmla="*/ 71 w 17063"/>
                  <a:gd name="connsiteY6" fmla="*/ 5943 h 44698"/>
                  <a:gd name="connsiteX7" fmla="*/ 440 w 17063"/>
                  <a:gd name="connsiteY7" fmla="*/ 9591 h 44698"/>
                  <a:gd name="connsiteX8" fmla="*/ 3317 w 17063"/>
                  <a:gd name="connsiteY8" fmla="*/ 38356 h 44698"/>
                  <a:gd name="connsiteX9" fmla="*/ 9892 w 17063"/>
                  <a:gd name="connsiteY9" fmla="*/ 44657 h 4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63" h="44698">
                    <a:moveTo>
                      <a:pt x="9892" y="44657"/>
                    </a:moveTo>
                    <a:lnTo>
                      <a:pt x="10577" y="44657"/>
                    </a:lnTo>
                    <a:cubicBezTo>
                      <a:pt x="14494" y="44298"/>
                      <a:pt x="17384" y="40832"/>
                      <a:pt x="17015" y="36915"/>
                    </a:cubicBezTo>
                    <a:cubicBezTo>
                      <a:pt x="17015" y="36893"/>
                      <a:pt x="17015" y="36871"/>
                      <a:pt x="17015" y="36849"/>
                    </a:cubicBezTo>
                    <a:lnTo>
                      <a:pt x="14138" y="8221"/>
                    </a:lnTo>
                    <a:cubicBezTo>
                      <a:pt x="14768" y="4337"/>
                      <a:pt x="12125" y="680"/>
                      <a:pt x="8248" y="51"/>
                    </a:cubicBezTo>
                    <a:cubicBezTo>
                      <a:pt x="4358" y="-579"/>
                      <a:pt x="701" y="2060"/>
                      <a:pt x="71" y="5943"/>
                    </a:cubicBezTo>
                    <a:cubicBezTo>
                      <a:pt x="-121" y="7170"/>
                      <a:pt x="2" y="8428"/>
                      <a:pt x="440" y="9591"/>
                    </a:cubicBezTo>
                    <a:lnTo>
                      <a:pt x="3317" y="38356"/>
                    </a:lnTo>
                    <a:cubicBezTo>
                      <a:pt x="3591" y="41820"/>
                      <a:pt x="6413" y="44529"/>
                      <a:pt x="9892" y="446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DACE8F8C-57F1-43FE-B4F9-8AD33627B8E5}"/>
                  </a:ext>
                </a:extLst>
              </p:cNvPr>
              <p:cNvSpPr/>
              <p:nvPr/>
            </p:nvSpPr>
            <p:spPr>
              <a:xfrm>
                <a:off x="8836416" y="2318073"/>
                <a:ext cx="51467" cy="197485"/>
              </a:xfrm>
              <a:custGeom>
                <a:avLst/>
                <a:gdLst>
                  <a:gd name="connsiteX0" fmla="*/ 3093 w 51467"/>
                  <a:gd name="connsiteY0" fmla="*/ 70329 h 197485"/>
                  <a:gd name="connsiteX1" fmla="*/ 12955 w 51467"/>
                  <a:gd name="connsiteY1" fmla="*/ 68137 h 197485"/>
                  <a:gd name="connsiteX2" fmla="*/ 30762 w 51467"/>
                  <a:gd name="connsiteY2" fmla="*/ 40742 h 197485"/>
                  <a:gd name="connsiteX3" fmla="*/ 3367 w 51467"/>
                  <a:gd name="connsiteY3" fmla="*/ 189088 h 197485"/>
                  <a:gd name="connsiteX4" fmla="*/ 8723 w 51467"/>
                  <a:gd name="connsiteY4" fmla="*/ 197389 h 197485"/>
                  <a:gd name="connsiteX5" fmla="*/ 8983 w 51467"/>
                  <a:gd name="connsiteY5" fmla="*/ 197444 h 197485"/>
                  <a:gd name="connsiteX6" fmla="*/ 10353 w 51467"/>
                  <a:gd name="connsiteY6" fmla="*/ 197444 h 197485"/>
                  <a:gd name="connsiteX7" fmla="*/ 17339 w 51467"/>
                  <a:gd name="connsiteY7" fmla="*/ 191690 h 197485"/>
                  <a:gd name="connsiteX8" fmla="*/ 51309 w 51467"/>
                  <a:gd name="connsiteY8" fmla="*/ 8415 h 197485"/>
                  <a:gd name="connsiteX9" fmla="*/ 46926 w 51467"/>
                  <a:gd name="connsiteY9" fmla="*/ 471 h 197485"/>
                  <a:gd name="connsiteX10" fmla="*/ 38296 w 51467"/>
                  <a:gd name="connsiteY10" fmla="*/ 3210 h 197485"/>
                  <a:gd name="connsiteX11" fmla="*/ 1038 w 51467"/>
                  <a:gd name="connsiteY11" fmla="*/ 60603 h 197485"/>
                  <a:gd name="connsiteX12" fmla="*/ 3093 w 51467"/>
                  <a:gd name="connsiteY12" fmla="*/ 70329 h 197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467" h="197485">
                    <a:moveTo>
                      <a:pt x="3093" y="70329"/>
                    </a:moveTo>
                    <a:cubicBezTo>
                      <a:pt x="6435" y="72381"/>
                      <a:pt x="10805" y="71411"/>
                      <a:pt x="12955" y="68137"/>
                    </a:cubicBezTo>
                    <a:lnTo>
                      <a:pt x="30762" y="40742"/>
                    </a:lnTo>
                    <a:lnTo>
                      <a:pt x="3367" y="189088"/>
                    </a:lnTo>
                    <a:cubicBezTo>
                      <a:pt x="2559" y="192855"/>
                      <a:pt x="4942" y="196581"/>
                      <a:pt x="8723" y="197389"/>
                    </a:cubicBezTo>
                    <a:cubicBezTo>
                      <a:pt x="8805" y="197416"/>
                      <a:pt x="8901" y="197430"/>
                      <a:pt x="8983" y="197444"/>
                    </a:cubicBezTo>
                    <a:lnTo>
                      <a:pt x="10353" y="197444"/>
                    </a:lnTo>
                    <a:cubicBezTo>
                      <a:pt x="13764" y="197444"/>
                      <a:pt x="16681" y="195033"/>
                      <a:pt x="17339" y="191690"/>
                    </a:cubicBezTo>
                    <a:lnTo>
                      <a:pt x="51309" y="8415"/>
                    </a:lnTo>
                    <a:cubicBezTo>
                      <a:pt x="51994" y="5050"/>
                      <a:pt x="50145" y="1680"/>
                      <a:pt x="46926" y="471"/>
                    </a:cubicBezTo>
                    <a:cubicBezTo>
                      <a:pt x="43761" y="-797"/>
                      <a:pt x="40145" y="351"/>
                      <a:pt x="38296" y="3210"/>
                    </a:cubicBezTo>
                    <a:lnTo>
                      <a:pt x="1038" y="60603"/>
                    </a:lnTo>
                    <a:cubicBezTo>
                      <a:pt x="-948" y="63880"/>
                      <a:pt x="-57" y="68137"/>
                      <a:pt x="3093" y="703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7B5CD97A-5AD3-4D3D-A564-3C83881966FD}"/>
                  </a:ext>
                </a:extLst>
              </p:cNvPr>
              <p:cNvSpPr/>
              <p:nvPr/>
            </p:nvSpPr>
            <p:spPr>
              <a:xfrm>
                <a:off x="8890455" y="2315520"/>
                <a:ext cx="86287" cy="178258"/>
              </a:xfrm>
              <a:custGeom>
                <a:avLst/>
                <a:gdLst>
                  <a:gd name="connsiteX0" fmla="*/ 13296 w 86287"/>
                  <a:gd name="connsiteY0" fmla="*/ 50965 h 178258"/>
                  <a:gd name="connsiteX1" fmla="*/ 43568 w 86287"/>
                  <a:gd name="connsiteY1" fmla="*/ 16858 h 178258"/>
                  <a:gd name="connsiteX2" fmla="*/ 43568 w 86287"/>
                  <a:gd name="connsiteY2" fmla="*/ 16858 h 178258"/>
                  <a:gd name="connsiteX3" fmla="*/ 10146 w 86287"/>
                  <a:gd name="connsiteY3" fmla="*/ 99044 h 178258"/>
                  <a:gd name="connsiteX4" fmla="*/ 11789 w 86287"/>
                  <a:gd name="connsiteY4" fmla="*/ 108359 h 178258"/>
                  <a:gd name="connsiteX5" fmla="*/ 21104 w 86287"/>
                  <a:gd name="connsiteY5" fmla="*/ 108359 h 178258"/>
                  <a:gd name="connsiteX6" fmla="*/ 71100 w 86287"/>
                  <a:gd name="connsiteY6" fmla="*/ 76443 h 178258"/>
                  <a:gd name="connsiteX7" fmla="*/ 72333 w 86287"/>
                  <a:gd name="connsiteY7" fmla="*/ 88086 h 178258"/>
                  <a:gd name="connsiteX8" fmla="*/ 31240 w 86287"/>
                  <a:gd name="connsiteY8" fmla="*/ 162875 h 178258"/>
                  <a:gd name="connsiteX9" fmla="*/ 17542 w 86287"/>
                  <a:gd name="connsiteY9" fmla="*/ 158766 h 178258"/>
                  <a:gd name="connsiteX10" fmla="*/ 7666 w 86287"/>
                  <a:gd name="connsiteY10" fmla="*/ 158643 h 178258"/>
                  <a:gd name="connsiteX11" fmla="*/ 7543 w 86287"/>
                  <a:gd name="connsiteY11" fmla="*/ 158766 h 178258"/>
                  <a:gd name="connsiteX12" fmla="*/ 7543 w 86287"/>
                  <a:gd name="connsiteY12" fmla="*/ 168766 h 178258"/>
                  <a:gd name="connsiteX13" fmla="*/ 27268 w 86287"/>
                  <a:gd name="connsiteY13" fmla="*/ 178217 h 178258"/>
                  <a:gd name="connsiteX14" fmla="*/ 35486 w 86287"/>
                  <a:gd name="connsiteY14" fmla="*/ 176984 h 178258"/>
                  <a:gd name="connsiteX15" fmla="*/ 85894 w 86287"/>
                  <a:gd name="connsiteY15" fmla="*/ 90141 h 178258"/>
                  <a:gd name="connsiteX16" fmla="*/ 76854 w 86287"/>
                  <a:gd name="connsiteY16" fmla="*/ 64252 h 178258"/>
                  <a:gd name="connsiteX17" fmla="*/ 38774 w 86287"/>
                  <a:gd name="connsiteY17" fmla="*/ 75484 h 178258"/>
                  <a:gd name="connsiteX18" fmla="*/ 57266 w 86287"/>
                  <a:gd name="connsiteY18" fmla="*/ 18228 h 178258"/>
                  <a:gd name="connsiteX19" fmla="*/ 50006 w 86287"/>
                  <a:gd name="connsiteY19" fmla="*/ 969 h 178258"/>
                  <a:gd name="connsiteX20" fmla="*/ 1379 w 86287"/>
                  <a:gd name="connsiteY20" fmla="*/ 42062 h 178258"/>
                  <a:gd name="connsiteX21" fmla="*/ 2776 w 86287"/>
                  <a:gd name="connsiteY21" fmla="*/ 51842 h 178258"/>
                  <a:gd name="connsiteX22" fmla="*/ 2886 w 86287"/>
                  <a:gd name="connsiteY22" fmla="*/ 51924 h 178258"/>
                  <a:gd name="connsiteX23" fmla="*/ 12940 w 86287"/>
                  <a:gd name="connsiteY23" fmla="*/ 51388 h 178258"/>
                  <a:gd name="connsiteX24" fmla="*/ 13296 w 86287"/>
                  <a:gd name="connsiteY24" fmla="*/ 50965 h 178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6287" h="178258">
                    <a:moveTo>
                      <a:pt x="13296" y="50965"/>
                    </a:moveTo>
                    <a:cubicBezTo>
                      <a:pt x="21981" y="38418"/>
                      <a:pt x="32144" y="26966"/>
                      <a:pt x="43568" y="16858"/>
                    </a:cubicBezTo>
                    <a:lnTo>
                      <a:pt x="43568" y="16858"/>
                    </a:lnTo>
                    <a:cubicBezTo>
                      <a:pt x="40966" y="49185"/>
                      <a:pt x="10557" y="99044"/>
                      <a:pt x="10146" y="99044"/>
                    </a:cubicBezTo>
                    <a:cubicBezTo>
                      <a:pt x="8324" y="102129"/>
                      <a:pt x="9023" y="106086"/>
                      <a:pt x="11789" y="108359"/>
                    </a:cubicBezTo>
                    <a:cubicBezTo>
                      <a:pt x="14460" y="110669"/>
                      <a:pt x="18433" y="110669"/>
                      <a:pt x="21104" y="108359"/>
                    </a:cubicBezTo>
                    <a:cubicBezTo>
                      <a:pt x="41513" y="88771"/>
                      <a:pt x="65347" y="73703"/>
                      <a:pt x="71100" y="76443"/>
                    </a:cubicBezTo>
                    <a:cubicBezTo>
                      <a:pt x="71100" y="76443"/>
                      <a:pt x="73292" y="79594"/>
                      <a:pt x="72333" y="88086"/>
                    </a:cubicBezTo>
                    <a:cubicBezTo>
                      <a:pt x="68087" y="125892"/>
                      <a:pt x="47540" y="157807"/>
                      <a:pt x="31240" y="162875"/>
                    </a:cubicBezTo>
                    <a:cubicBezTo>
                      <a:pt x="26282" y="164903"/>
                      <a:pt x="20570" y="163191"/>
                      <a:pt x="17542" y="158766"/>
                    </a:cubicBezTo>
                    <a:cubicBezTo>
                      <a:pt x="14844" y="155999"/>
                      <a:pt x="10420" y="155944"/>
                      <a:pt x="7666" y="158643"/>
                    </a:cubicBezTo>
                    <a:cubicBezTo>
                      <a:pt x="7625" y="158684"/>
                      <a:pt x="7584" y="158725"/>
                      <a:pt x="7543" y="158766"/>
                    </a:cubicBezTo>
                    <a:cubicBezTo>
                      <a:pt x="4804" y="161533"/>
                      <a:pt x="4804" y="165999"/>
                      <a:pt x="7543" y="168766"/>
                    </a:cubicBezTo>
                    <a:cubicBezTo>
                      <a:pt x="12406" y="174669"/>
                      <a:pt x="19625" y="178135"/>
                      <a:pt x="27268" y="178217"/>
                    </a:cubicBezTo>
                    <a:cubicBezTo>
                      <a:pt x="30048" y="178190"/>
                      <a:pt x="32815" y="177779"/>
                      <a:pt x="35486" y="176984"/>
                    </a:cubicBezTo>
                    <a:cubicBezTo>
                      <a:pt x="58772" y="169587"/>
                      <a:pt x="81374" y="130549"/>
                      <a:pt x="85894" y="90141"/>
                    </a:cubicBezTo>
                    <a:cubicBezTo>
                      <a:pt x="87401" y="76443"/>
                      <a:pt x="84387" y="67950"/>
                      <a:pt x="76854" y="64252"/>
                    </a:cubicBezTo>
                    <a:cubicBezTo>
                      <a:pt x="67128" y="59458"/>
                      <a:pt x="52198" y="66307"/>
                      <a:pt x="38774" y="75484"/>
                    </a:cubicBezTo>
                    <a:cubicBezTo>
                      <a:pt x="48061" y="57551"/>
                      <a:pt x="54307" y="38203"/>
                      <a:pt x="57266" y="18228"/>
                    </a:cubicBezTo>
                    <a:cubicBezTo>
                      <a:pt x="57266" y="8913"/>
                      <a:pt x="55622" y="3023"/>
                      <a:pt x="50006" y="969"/>
                    </a:cubicBezTo>
                    <a:cubicBezTo>
                      <a:pt x="44390" y="-1086"/>
                      <a:pt x="35349" y="-4510"/>
                      <a:pt x="1379" y="42062"/>
                    </a:cubicBezTo>
                    <a:cubicBezTo>
                      <a:pt x="-936" y="45148"/>
                      <a:pt x="-306" y="49527"/>
                      <a:pt x="2776" y="51842"/>
                    </a:cubicBezTo>
                    <a:cubicBezTo>
                      <a:pt x="2817" y="51869"/>
                      <a:pt x="2845" y="51897"/>
                      <a:pt x="2886" y="51924"/>
                    </a:cubicBezTo>
                    <a:cubicBezTo>
                      <a:pt x="5817" y="54554"/>
                      <a:pt x="10310" y="54314"/>
                      <a:pt x="12940" y="51388"/>
                    </a:cubicBezTo>
                    <a:cubicBezTo>
                      <a:pt x="13063" y="51252"/>
                      <a:pt x="13187" y="51111"/>
                      <a:pt x="13296" y="5096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E0663452-66AC-45EB-9E5D-219CA65DBD65}"/>
                  </a:ext>
                </a:extLst>
              </p:cNvPr>
              <p:cNvSpPr/>
              <p:nvPr/>
            </p:nvSpPr>
            <p:spPr>
              <a:xfrm>
                <a:off x="8904520" y="2059510"/>
                <a:ext cx="27899" cy="174979"/>
              </a:xfrm>
              <a:custGeom>
                <a:avLst/>
                <a:gdLst>
                  <a:gd name="connsiteX0" fmla="*/ 7175 w 27899"/>
                  <a:gd name="connsiteY0" fmla="*/ 174929 h 174979"/>
                  <a:gd name="connsiteX1" fmla="*/ 7175 w 27899"/>
                  <a:gd name="connsiteY1" fmla="*/ 174929 h 174979"/>
                  <a:gd name="connsiteX2" fmla="*/ 14161 w 27899"/>
                  <a:gd name="connsiteY2" fmla="*/ 168355 h 174979"/>
                  <a:gd name="connsiteX3" fmla="*/ 27859 w 27899"/>
                  <a:gd name="connsiteY3" fmla="*/ 7680 h 174979"/>
                  <a:gd name="connsiteX4" fmla="*/ 21421 w 27899"/>
                  <a:gd name="connsiteY4" fmla="*/ 10 h 174979"/>
                  <a:gd name="connsiteX5" fmla="*/ 13791 w 27899"/>
                  <a:gd name="connsiteY5" fmla="*/ 5976 h 174979"/>
                  <a:gd name="connsiteX6" fmla="*/ 13750 w 27899"/>
                  <a:gd name="connsiteY6" fmla="*/ 6448 h 174979"/>
                  <a:gd name="connsiteX7" fmla="*/ 52 w 27899"/>
                  <a:gd name="connsiteY7" fmla="*/ 167122 h 174979"/>
                  <a:gd name="connsiteX8" fmla="*/ 5860 w 27899"/>
                  <a:gd name="connsiteY8" fmla="*/ 174869 h 174979"/>
                  <a:gd name="connsiteX9" fmla="*/ 7175 w 27899"/>
                  <a:gd name="connsiteY9" fmla="*/ 174929 h 174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899" h="174979">
                    <a:moveTo>
                      <a:pt x="7175" y="174929"/>
                    </a:moveTo>
                    <a:lnTo>
                      <a:pt x="7175" y="174929"/>
                    </a:lnTo>
                    <a:cubicBezTo>
                      <a:pt x="10846" y="174869"/>
                      <a:pt x="13873" y="172021"/>
                      <a:pt x="14161" y="168355"/>
                    </a:cubicBezTo>
                    <a:lnTo>
                      <a:pt x="27859" y="7680"/>
                    </a:lnTo>
                    <a:cubicBezTo>
                      <a:pt x="28174" y="3792"/>
                      <a:pt x="25311" y="371"/>
                      <a:pt x="21421" y="10"/>
                    </a:cubicBezTo>
                    <a:cubicBezTo>
                      <a:pt x="17668" y="-449"/>
                      <a:pt x="14257" y="2222"/>
                      <a:pt x="13791" y="5976"/>
                    </a:cubicBezTo>
                    <a:cubicBezTo>
                      <a:pt x="13778" y="6133"/>
                      <a:pt x="13764" y="6290"/>
                      <a:pt x="13750" y="6448"/>
                    </a:cubicBezTo>
                    <a:lnTo>
                      <a:pt x="52" y="167122"/>
                    </a:lnTo>
                    <a:cubicBezTo>
                      <a:pt x="-482" y="170867"/>
                      <a:pt x="2121" y="174335"/>
                      <a:pt x="5860" y="174869"/>
                    </a:cubicBezTo>
                    <a:cubicBezTo>
                      <a:pt x="6299" y="174931"/>
                      <a:pt x="6737" y="174951"/>
                      <a:pt x="7175" y="1749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826221C-9ACA-4F67-BAC4-F918B1E35262}"/>
                  </a:ext>
                </a:extLst>
              </p:cNvPr>
              <p:cNvSpPr/>
              <p:nvPr/>
            </p:nvSpPr>
            <p:spPr>
              <a:xfrm>
                <a:off x="8939484" y="2064171"/>
                <a:ext cx="25238" cy="167433"/>
              </a:xfrm>
              <a:custGeom>
                <a:avLst/>
                <a:gdLst>
                  <a:gd name="connsiteX0" fmla="*/ 6730 w 25238"/>
                  <a:gd name="connsiteY0" fmla="*/ 167392 h 167433"/>
                  <a:gd name="connsiteX1" fmla="*/ 6730 w 25238"/>
                  <a:gd name="connsiteY1" fmla="*/ 167392 h 167433"/>
                  <a:gd name="connsiteX2" fmla="*/ 13853 w 25238"/>
                  <a:gd name="connsiteY2" fmla="*/ 160817 h 167433"/>
                  <a:gd name="connsiteX3" fmla="*/ 25222 w 25238"/>
                  <a:gd name="connsiteY3" fmla="*/ 5759 h 167433"/>
                  <a:gd name="connsiteX4" fmla="*/ 16893 w 25238"/>
                  <a:gd name="connsiteY4" fmla="*/ 84 h 167433"/>
                  <a:gd name="connsiteX5" fmla="*/ 11524 w 25238"/>
                  <a:gd name="connsiteY5" fmla="*/ 4663 h 167433"/>
                  <a:gd name="connsiteX6" fmla="*/ 18 w 25238"/>
                  <a:gd name="connsiteY6" fmla="*/ 159721 h 167433"/>
                  <a:gd name="connsiteX7" fmla="*/ 6278 w 25238"/>
                  <a:gd name="connsiteY7" fmla="*/ 167362 h 167433"/>
                  <a:gd name="connsiteX8" fmla="*/ 6730 w 25238"/>
                  <a:gd name="connsiteY8" fmla="*/ 167392 h 167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38" h="167433">
                    <a:moveTo>
                      <a:pt x="6730" y="167392"/>
                    </a:moveTo>
                    <a:lnTo>
                      <a:pt x="6730" y="167392"/>
                    </a:lnTo>
                    <a:cubicBezTo>
                      <a:pt x="10456" y="167403"/>
                      <a:pt x="13565" y="164536"/>
                      <a:pt x="13853" y="160817"/>
                    </a:cubicBezTo>
                    <a:lnTo>
                      <a:pt x="25222" y="5759"/>
                    </a:lnTo>
                    <a:cubicBezTo>
                      <a:pt x="24496" y="1893"/>
                      <a:pt x="20770" y="-648"/>
                      <a:pt x="16893" y="84"/>
                    </a:cubicBezTo>
                    <a:cubicBezTo>
                      <a:pt x="14428" y="552"/>
                      <a:pt x="12373" y="2293"/>
                      <a:pt x="11524" y="4663"/>
                    </a:cubicBezTo>
                    <a:lnTo>
                      <a:pt x="18" y="159721"/>
                    </a:lnTo>
                    <a:cubicBezTo>
                      <a:pt x="-366" y="163561"/>
                      <a:pt x="2442" y="166981"/>
                      <a:pt x="6278" y="167362"/>
                    </a:cubicBezTo>
                    <a:cubicBezTo>
                      <a:pt x="6429" y="167377"/>
                      <a:pt x="6579" y="167386"/>
                      <a:pt x="6730" y="1673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4DA314A9-3208-44D6-A420-0146C980B195}"/>
                  </a:ext>
                </a:extLst>
              </p:cNvPr>
              <p:cNvSpPr/>
              <p:nvPr/>
            </p:nvSpPr>
            <p:spPr>
              <a:xfrm>
                <a:off x="8836096" y="2607731"/>
                <a:ext cx="19872" cy="157810"/>
              </a:xfrm>
              <a:custGeom>
                <a:avLst/>
                <a:gdLst>
                  <a:gd name="connsiteX0" fmla="*/ 7111 w 19872"/>
                  <a:gd name="connsiteY0" fmla="*/ 157769 h 157810"/>
                  <a:gd name="connsiteX1" fmla="*/ 7111 w 19872"/>
                  <a:gd name="connsiteY1" fmla="*/ 157769 h 157810"/>
                  <a:gd name="connsiteX2" fmla="*/ 14097 w 19872"/>
                  <a:gd name="connsiteY2" fmla="*/ 150920 h 157810"/>
                  <a:gd name="connsiteX3" fmla="*/ 19850 w 19872"/>
                  <a:gd name="connsiteY3" fmla="*/ 7368 h 157810"/>
                  <a:gd name="connsiteX4" fmla="*/ 13138 w 19872"/>
                  <a:gd name="connsiteY4" fmla="*/ -29 h 157810"/>
                  <a:gd name="connsiteX5" fmla="*/ 5755 w 19872"/>
                  <a:gd name="connsiteY5" fmla="*/ 6533 h 157810"/>
                  <a:gd name="connsiteX6" fmla="*/ 5741 w 19872"/>
                  <a:gd name="connsiteY6" fmla="*/ 6820 h 157810"/>
                  <a:gd name="connsiteX7" fmla="*/ -12 w 19872"/>
                  <a:gd name="connsiteY7" fmla="*/ 150372 h 157810"/>
                  <a:gd name="connsiteX8" fmla="*/ 6837 w 19872"/>
                  <a:gd name="connsiteY8" fmla="*/ 157769 h 157810"/>
                  <a:gd name="connsiteX9" fmla="*/ 7111 w 19872"/>
                  <a:gd name="connsiteY9" fmla="*/ 157769 h 15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872" h="157810">
                    <a:moveTo>
                      <a:pt x="7111" y="157769"/>
                    </a:moveTo>
                    <a:lnTo>
                      <a:pt x="7111" y="157769"/>
                    </a:lnTo>
                    <a:cubicBezTo>
                      <a:pt x="10892" y="157700"/>
                      <a:pt x="13946" y="154701"/>
                      <a:pt x="14097" y="150920"/>
                    </a:cubicBezTo>
                    <a:lnTo>
                      <a:pt x="19850" y="7368"/>
                    </a:lnTo>
                    <a:cubicBezTo>
                      <a:pt x="20001" y="3478"/>
                      <a:pt x="17014" y="190"/>
                      <a:pt x="13138" y="-29"/>
                    </a:cubicBezTo>
                    <a:cubicBezTo>
                      <a:pt x="9289" y="-261"/>
                      <a:pt x="5974" y="2683"/>
                      <a:pt x="5755" y="6533"/>
                    </a:cubicBezTo>
                    <a:cubicBezTo>
                      <a:pt x="5741" y="6628"/>
                      <a:pt x="5741" y="6724"/>
                      <a:pt x="5741" y="6820"/>
                    </a:cubicBezTo>
                    <a:lnTo>
                      <a:pt x="-12" y="150372"/>
                    </a:lnTo>
                    <a:cubicBezTo>
                      <a:pt x="-162" y="154303"/>
                      <a:pt x="2906" y="157618"/>
                      <a:pt x="6837" y="157769"/>
                    </a:cubicBezTo>
                    <a:cubicBezTo>
                      <a:pt x="6919" y="157769"/>
                      <a:pt x="7015" y="157769"/>
                      <a:pt x="7111" y="15776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E36DCF63-DA70-4C55-89E0-684891AC943B}"/>
                  </a:ext>
                </a:extLst>
              </p:cNvPr>
              <p:cNvSpPr/>
              <p:nvPr/>
            </p:nvSpPr>
            <p:spPr>
              <a:xfrm>
                <a:off x="8870751" y="2611305"/>
                <a:ext cx="22476" cy="177796"/>
              </a:xfrm>
              <a:custGeom>
                <a:avLst/>
                <a:gdLst>
                  <a:gd name="connsiteX0" fmla="*/ 8618 w 22476"/>
                  <a:gd name="connsiteY0" fmla="*/ 5986 h 177796"/>
                  <a:gd name="connsiteX1" fmla="*/ -12 w 22476"/>
                  <a:gd name="connsiteY1" fmla="*/ 170358 h 177796"/>
                  <a:gd name="connsiteX2" fmla="*/ 6700 w 22476"/>
                  <a:gd name="connsiteY2" fmla="*/ 177755 h 177796"/>
                  <a:gd name="connsiteX3" fmla="*/ 6700 w 22476"/>
                  <a:gd name="connsiteY3" fmla="*/ 177755 h 177796"/>
                  <a:gd name="connsiteX4" fmla="*/ 13823 w 22476"/>
                  <a:gd name="connsiteY4" fmla="*/ 171043 h 177796"/>
                  <a:gd name="connsiteX5" fmla="*/ 22453 w 22476"/>
                  <a:gd name="connsiteY5" fmla="*/ 7493 h 177796"/>
                  <a:gd name="connsiteX6" fmla="*/ 15741 w 22476"/>
                  <a:gd name="connsiteY6" fmla="*/ -41 h 177796"/>
                  <a:gd name="connsiteX7" fmla="*/ 8618 w 22476"/>
                  <a:gd name="connsiteY7" fmla="*/ 5986 h 177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476" h="177796">
                    <a:moveTo>
                      <a:pt x="8618" y="5986"/>
                    </a:moveTo>
                    <a:lnTo>
                      <a:pt x="-12" y="170358"/>
                    </a:lnTo>
                    <a:cubicBezTo>
                      <a:pt x="-162" y="174249"/>
                      <a:pt x="2824" y="177536"/>
                      <a:pt x="6700" y="177755"/>
                    </a:cubicBezTo>
                    <a:lnTo>
                      <a:pt x="6700" y="177755"/>
                    </a:lnTo>
                    <a:cubicBezTo>
                      <a:pt x="10481" y="177755"/>
                      <a:pt x="13604" y="174810"/>
                      <a:pt x="13823" y="171043"/>
                    </a:cubicBezTo>
                    <a:lnTo>
                      <a:pt x="22453" y="7493"/>
                    </a:lnTo>
                    <a:cubicBezTo>
                      <a:pt x="22617" y="3589"/>
                      <a:pt x="19645" y="247"/>
                      <a:pt x="15741" y="-41"/>
                    </a:cubicBezTo>
                    <a:cubicBezTo>
                      <a:pt x="12193" y="-82"/>
                      <a:pt x="9166" y="2479"/>
                      <a:pt x="8618" y="598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1DA740EA-CF08-489F-A210-19B3C02F9191}"/>
                  </a:ext>
                </a:extLst>
              </p:cNvPr>
              <p:cNvSpPr/>
              <p:nvPr/>
            </p:nvSpPr>
            <p:spPr>
              <a:xfrm>
                <a:off x="8793850" y="2739826"/>
                <a:ext cx="157928" cy="125982"/>
              </a:xfrm>
              <a:custGeom>
                <a:avLst/>
                <a:gdLst>
                  <a:gd name="connsiteX0" fmla="*/ 147981 w 157928"/>
                  <a:gd name="connsiteY0" fmla="*/ 14853 h 125982"/>
                  <a:gd name="connsiteX1" fmla="*/ 47302 w 157928"/>
                  <a:gd name="connsiteY1" fmla="*/ 105257 h 125982"/>
                  <a:gd name="connsiteX2" fmla="*/ 13880 w 157928"/>
                  <a:gd name="connsiteY2" fmla="*/ 4853 h 125982"/>
                  <a:gd name="connsiteX3" fmla="*/ 4880 w 157928"/>
                  <a:gd name="connsiteY3" fmla="*/ 319 h 125982"/>
                  <a:gd name="connsiteX4" fmla="*/ 4840 w 157928"/>
                  <a:gd name="connsiteY4" fmla="*/ 333 h 125982"/>
                  <a:gd name="connsiteX5" fmla="*/ 319 w 157928"/>
                  <a:gd name="connsiteY5" fmla="*/ 9237 h 125982"/>
                  <a:gd name="connsiteX6" fmla="*/ 37714 w 157928"/>
                  <a:gd name="connsiteY6" fmla="*/ 121284 h 125982"/>
                  <a:gd name="connsiteX7" fmla="*/ 42919 w 157928"/>
                  <a:gd name="connsiteY7" fmla="*/ 125941 h 125982"/>
                  <a:gd name="connsiteX8" fmla="*/ 44426 w 157928"/>
                  <a:gd name="connsiteY8" fmla="*/ 125941 h 125982"/>
                  <a:gd name="connsiteX9" fmla="*/ 49631 w 157928"/>
                  <a:gd name="connsiteY9" fmla="*/ 123612 h 125982"/>
                  <a:gd name="connsiteX10" fmla="*/ 153186 w 157928"/>
                  <a:gd name="connsiteY10" fmla="*/ 27728 h 125982"/>
                  <a:gd name="connsiteX11" fmla="*/ 157432 w 157928"/>
                  <a:gd name="connsiteY11" fmla="*/ 18277 h 125982"/>
                  <a:gd name="connsiteX12" fmla="*/ 147981 w 157928"/>
                  <a:gd name="connsiteY12" fmla="*/ 14031 h 125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7928" h="125982">
                    <a:moveTo>
                      <a:pt x="147981" y="14853"/>
                    </a:moveTo>
                    <a:cubicBezTo>
                      <a:pt x="123188" y="24715"/>
                      <a:pt x="68808" y="81971"/>
                      <a:pt x="47302" y="105257"/>
                    </a:cubicBezTo>
                    <a:lnTo>
                      <a:pt x="13880" y="4853"/>
                    </a:lnTo>
                    <a:cubicBezTo>
                      <a:pt x="12647" y="1114"/>
                      <a:pt x="8620" y="-913"/>
                      <a:pt x="4880" y="319"/>
                    </a:cubicBezTo>
                    <a:cubicBezTo>
                      <a:pt x="4867" y="319"/>
                      <a:pt x="4853" y="333"/>
                      <a:pt x="4840" y="333"/>
                    </a:cubicBezTo>
                    <a:cubicBezTo>
                      <a:pt x="1155" y="1566"/>
                      <a:pt x="-859" y="5538"/>
                      <a:pt x="319" y="9237"/>
                    </a:cubicBezTo>
                    <a:lnTo>
                      <a:pt x="37714" y="121284"/>
                    </a:lnTo>
                    <a:cubicBezTo>
                      <a:pt x="38495" y="123654"/>
                      <a:pt x="40481" y="125434"/>
                      <a:pt x="42919" y="125941"/>
                    </a:cubicBezTo>
                    <a:lnTo>
                      <a:pt x="44426" y="125941"/>
                    </a:lnTo>
                    <a:cubicBezTo>
                      <a:pt x="46412" y="125927"/>
                      <a:pt x="48302" y="125078"/>
                      <a:pt x="49631" y="123612"/>
                    </a:cubicBezTo>
                    <a:cubicBezTo>
                      <a:pt x="70862" y="100052"/>
                      <a:pt x="130995" y="36769"/>
                      <a:pt x="153186" y="27728"/>
                    </a:cubicBezTo>
                    <a:cubicBezTo>
                      <a:pt x="156966" y="26290"/>
                      <a:pt x="158870" y="22058"/>
                      <a:pt x="157432" y="18277"/>
                    </a:cubicBezTo>
                    <a:cubicBezTo>
                      <a:pt x="155994" y="14496"/>
                      <a:pt x="151761" y="12592"/>
                      <a:pt x="147981" y="1403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64F3D929-83AA-4B86-9B2F-C61D028DBF68}"/>
                  </a:ext>
                </a:extLst>
              </p:cNvPr>
              <p:cNvSpPr/>
              <p:nvPr/>
            </p:nvSpPr>
            <p:spPr>
              <a:xfrm>
                <a:off x="8974895" y="2803529"/>
                <a:ext cx="99603" cy="111683"/>
              </a:xfrm>
              <a:custGeom>
                <a:avLst/>
                <a:gdLst>
                  <a:gd name="connsiteX0" fmla="*/ 87612 w 99603"/>
                  <a:gd name="connsiteY0" fmla="*/ 87989 h 111683"/>
                  <a:gd name="connsiteX1" fmla="*/ 81174 w 99603"/>
                  <a:gd name="connsiteY1" fmla="*/ 92921 h 111683"/>
                  <a:gd name="connsiteX2" fmla="*/ 81174 w 99603"/>
                  <a:gd name="connsiteY2" fmla="*/ 55252 h 111683"/>
                  <a:gd name="connsiteX3" fmla="*/ 82407 w 99603"/>
                  <a:gd name="connsiteY3" fmla="*/ 18679 h 111683"/>
                  <a:gd name="connsiteX4" fmla="*/ 73093 w 99603"/>
                  <a:gd name="connsiteY4" fmla="*/ 324 h 111683"/>
                  <a:gd name="connsiteX5" fmla="*/ 20356 w 99603"/>
                  <a:gd name="connsiteY5" fmla="*/ 62786 h 111683"/>
                  <a:gd name="connsiteX6" fmla="*/ 27753 w 99603"/>
                  <a:gd name="connsiteY6" fmla="*/ 16898 h 111683"/>
                  <a:gd name="connsiteX7" fmla="*/ 22315 w 99603"/>
                  <a:gd name="connsiteY7" fmla="*/ 8885 h 111683"/>
                  <a:gd name="connsiteX8" fmla="*/ 21863 w 99603"/>
                  <a:gd name="connsiteY8" fmla="*/ 8817 h 111683"/>
                  <a:gd name="connsiteX9" fmla="*/ 13809 w 99603"/>
                  <a:gd name="connsiteY9" fmla="*/ 14542 h 111683"/>
                  <a:gd name="connsiteX10" fmla="*/ 13782 w 99603"/>
                  <a:gd name="connsiteY10" fmla="*/ 14707 h 111683"/>
                  <a:gd name="connsiteX11" fmla="*/ 84 w 99603"/>
                  <a:gd name="connsiteY11" fmla="*/ 103605 h 111683"/>
                  <a:gd name="connsiteX12" fmla="*/ 4878 w 99603"/>
                  <a:gd name="connsiteY12" fmla="*/ 111549 h 111683"/>
                  <a:gd name="connsiteX13" fmla="*/ 7070 w 99603"/>
                  <a:gd name="connsiteY13" fmla="*/ 111549 h 111683"/>
                  <a:gd name="connsiteX14" fmla="*/ 13507 w 99603"/>
                  <a:gd name="connsiteY14" fmla="*/ 107714 h 111683"/>
                  <a:gd name="connsiteX15" fmla="*/ 68298 w 99603"/>
                  <a:gd name="connsiteY15" fmla="*/ 16213 h 111683"/>
                  <a:gd name="connsiteX16" fmla="*/ 68298 w 99603"/>
                  <a:gd name="connsiteY16" fmla="*/ 18405 h 111683"/>
                  <a:gd name="connsiteX17" fmla="*/ 67066 w 99603"/>
                  <a:gd name="connsiteY17" fmla="*/ 54293 h 111683"/>
                  <a:gd name="connsiteX18" fmla="*/ 75147 w 99603"/>
                  <a:gd name="connsiteY18" fmla="*/ 106070 h 111683"/>
                  <a:gd name="connsiteX19" fmla="*/ 97475 w 99603"/>
                  <a:gd name="connsiteY19" fmla="*/ 98263 h 111683"/>
                  <a:gd name="connsiteX20" fmla="*/ 97598 w 99603"/>
                  <a:gd name="connsiteY20" fmla="*/ 88387 h 111683"/>
                  <a:gd name="connsiteX21" fmla="*/ 97475 w 99603"/>
                  <a:gd name="connsiteY21" fmla="*/ 88263 h 111683"/>
                  <a:gd name="connsiteX22" fmla="*/ 87612 w 99603"/>
                  <a:gd name="connsiteY22" fmla="*/ 87989 h 111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603" h="111683">
                    <a:moveTo>
                      <a:pt x="87612" y="87989"/>
                    </a:moveTo>
                    <a:cubicBezTo>
                      <a:pt x="85640" y="89852"/>
                      <a:pt x="83489" y="91510"/>
                      <a:pt x="81174" y="92921"/>
                    </a:cubicBezTo>
                    <a:cubicBezTo>
                      <a:pt x="79750" y="80401"/>
                      <a:pt x="79750" y="67772"/>
                      <a:pt x="81174" y="55252"/>
                    </a:cubicBezTo>
                    <a:cubicBezTo>
                      <a:pt x="81174" y="44157"/>
                      <a:pt x="82407" y="31418"/>
                      <a:pt x="82407" y="18679"/>
                    </a:cubicBezTo>
                    <a:cubicBezTo>
                      <a:pt x="82407" y="14707"/>
                      <a:pt x="82407" y="2516"/>
                      <a:pt x="73093" y="324"/>
                    </a:cubicBezTo>
                    <a:cubicBezTo>
                      <a:pt x="68846" y="-772"/>
                      <a:pt x="57203" y="-3511"/>
                      <a:pt x="20356" y="62786"/>
                    </a:cubicBezTo>
                    <a:lnTo>
                      <a:pt x="27753" y="16898"/>
                    </a:lnTo>
                    <a:cubicBezTo>
                      <a:pt x="28466" y="13186"/>
                      <a:pt x="26027" y="9597"/>
                      <a:pt x="22315" y="8885"/>
                    </a:cubicBezTo>
                    <a:cubicBezTo>
                      <a:pt x="22164" y="8858"/>
                      <a:pt x="22014" y="8830"/>
                      <a:pt x="21863" y="8817"/>
                    </a:cubicBezTo>
                    <a:cubicBezTo>
                      <a:pt x="18055" y="8173"/>
                      <a:pt x="14453" y="10734"/>
                      <a:pt x="13809" y="14542"/>
                    </a:cubicBezTo>
                    <a:cubicBezTo>
                      <a:pt x="13795" y="14597"/>
                      <a:pt x="13795" y="14652"/>
                      <a:pt x="13782" y="14707"/>
                    </a:cubicBezTo>
                    <a:lnTo>
                      <a:pt x="84" y="103605"/>
                    </a:lnTo>
                    <a:cubicBezTo>
                      <a:pt x="-505" y="107070"/>
                      <a:pt x="1536" y="110454"/>
                      <a:pt x="4878" y="111549"/>
                    </a:cubicBezTo>
                    <a:cubicBezTo>
                      <a:pt x="5604" y="111673"/>
                      <a:pt x="6344" y="111673"/>
                      <a:pt x="7070" y="111549"/>
                    </a:cubicBezTo>
                    <a:cubicBezTo>
                      <a:pt x="9782" y="111632"/>
                      <a:pt x="12289" y="110139"/>
                      <a:pt x="13507" y="107714"/>
                    </a:cubicBezTo>
                    <a:cubicBezTo>
                      <a:pt x="28315" y="75278"/>
                      <a:pt x="46684" y="44581"/>
                      <a:pt x="68298" y="16213"/>
                    </a:cubicBezTo>
                    <a:lnTo>
                      <a:pt x="68298" y="18405"/>
                    </a:lnTo>
                    <a:cubicBezTo>
                      <a:pt x="68298" y="30870"/>
                      <a:pt x="68298" y="43335"/>
                      <a:pt x="67066" y="54293"/>
                    </a:cubicBezTo>
                    <a:cubicBezTo>
                      <a:pt x="65422" y="83469"/>
                      <a:pt x="64463" y="101002"/>
                      <a:pt x="75147" y="106070"/>
                    </a:cubicBezTo>
                    <a:cubicBezTo>
                      <a:pt x="85831" y="111138"/>
                      <a:pt x="93776" y="101550"/>
                      <a:pt x="97475" y="98263"/>
                    </a:cubicBezTo>
                    <a:cubicBezTo>
                      <a:pt x="100241" y="95564"/>
                      <a:pt x="100296" y="91140"/>
                      <a:pt x="97598" y="88387"/>
                    </a:cubicBezTo>
                    <a:cubicBezTo>
                      <a:pt x="97557" y="88345"/>
                      <a:pt x="97516" y="88304"/>
                      <a:pt x="97475" y="88263"/>
                    </a:cubicBezTo>
                    <a:cubicBezTo>
                      <a:pt x="94790" y="85537"/>
                      <a:pt x="90448" y="85414"/>
                      <a:pt x="87612" y="879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8577AF2-4B81-4806-A00F-3539B5D8FFC6}"/>
                  </a:ext>
                </a:extLst>
              </p:cNvPr>
              <p:cNvSpPr/>
              <p:nvPr/>
            </p:nvSpPr>
            <p:spPr>
              <a:xfrm>
                <a:off x="9108823" y="2832815"/>
                <a:ext cx="117656" cy="68333"/>
              </a:xfrm>
              <a:custGeom>
                <a:avLst/>
                <a:gdLst>
                  <a:gd name="connsiteX0" fmla="*/ 113400 w 117656"/>
                  <a:gd name="connsiteY0" fmla="*/ 23089 h 68333"/>
                  <a:gd name="connsiteX1" fmla="*/ 61760 w 117656"/>
                  <a:gd name="connsiteY1" fmla="*/ 488 h 68333"/>
                  <a:gd name="connsiteX2" fmla="*/ 52445 w 117656"/>
                  <a:gd name="connsiteY2" fmla="*/ 4187 h 68333"/>
                  <a:gd name="connsiteX3" fmla="*/ 55883 w 117656"/>
                  <a:gd name="connsiteY3" fmla="*/ 13446 h 68333"/>
                  <a:gd name="connsiteX4" fmla="*/ 56006 w 117656"/>
                  <a:gd name="connsiteY4" fmla="*/ 13501 h 68333"/>
                  <a:gd name="connsiteX5" fmla="*/ 83402 w 117656"/>
                  <a:gd name="connsiteY5" fmla="*/ 25692 h 68333"/>
                  <a:gd name="connsiteX6" fmla="*/ 7106 w 117656"/>
                  <a:gd name="connsiteY6" fmla="*/ 25692 h 68333"/>
                  <a:gd name="connsiteX7" fmla="*/ -17 w 117656"/>
                  <a:gd name="connsiteY7" fmla="*/ 32815 h 68333"/>
                  <a:gd name="connsiteX8" fmla="*/ 7106 w 117656"/>
                  <a:gd name="connsiteY8" fmla="*/ 39938 h 68333"/>
                  <a:gd name="connsiteX9" fmla="*/ 83402 w 117656"/>
                  <a:gd name="connsiteY9" fmla="*/ 39938 h 68333"/>
                  <a:gd name="connsiteX10" fmla="*/ 60664 w 117656"/>
                  <a:gd name="connsiteY10" fmla="*/ 55279 h 68333"/>
                  <a:gd name="connsiteX11" fmla="*/ 58746 w 117656"/>
                  <a:gd name="connsiteY11" fmla="*/ 65141 h 68333"/>
                  <a:gd name="connsiteX12" fmla="*/ 64636 w 117656"/>
                  <a:gd name="connsiteY12" fmla="*/ 68292 h 68333"/>
                  <a:gd name="connsiteX13" fmla="*/ 68745 w 117656"/>
                  <a:gd name="connsiteY13" fmla="*/ 67059 h 68333"/>
                  <a:gd name="connsiteX14" fmla="*/ 114633 w 117656"/>
                  <a:gd name="connsiteY14" fmla="*/ 35417 h 68333"/>
                  <a:gd name="connsiteX15" fmla="*/ 116331 w 117656"/>
                  <a:gd name="connsiteY15" fmla="*/ 25487 h 68333"/>
                  <a:gd name="connsiteX16" fmla="*/ 113400 w 117656"/>
                  <a:gd name="connsiteY16" fmla="*/ 23089 h 68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7656" h="68333">
                    <a:moveTo>
                      <a:pt x="113400" y="23089"/>
                    </a:moveTo>
                    <a:lnTo>
                      <a:pt x="61760" y="488"/>
                    </a:lnTo>
                    <a:cubicBezTo>
                      <a:pt x="58171" y="-964"/>
                      <a:pt x="54061" y="666"/>
                      <a:pt x="52445" y="4187"/>
                    </a:cubicBezTo>
                    <a:cubicBezTo>
                      <a:pt x="50842" y="7693"/>
                      <a:pt x="52377" y="11844"/>
                      <a:pt x="55883" y="13446"/>
                    </a:cubicBezTo>
                    <a:cubicBezTo>
                      <a:pt x="55924" y="13460"/>
                      <a:pt x="55965" y="13487"/>
                      <a:pt x="56006" y="13501"/>
                    </a:cubicBezTo>
                    <a:lnTo>
                      <a:pt x="83402" y="25692"/>
                    </a:lnTo>
                    <a:lnTo>
                      <a:pt x="7106" y="25692"/>
                    </a:lnTo>
                    <a:cubicBezTo>
                      <a:pt x="3175" y="25692"/>
                      <a:pt x="-17" y="28884"/>
                      <a:pt x="-17" y="32815"/>
                    </a:cubicBezTo>
                    <a:cubicBezTo>
                      <a:pt x="-17" y="36746"/>
                      <a:pt x="3175" y="39938"/>
                      <a:pt x="7106" y="39938"/>
                    </a:cubicBezTo>
                    <a:lnTo>
                      <a:pt x="83402" y="39938"/>
                    </a:lnTo>
                    <a:lnTo>
                      <a:pt x="60664" y="55279"/>
                    </a:lnTo>
                    <a:cubicBezTo>
                      <a:pt x="57417" y="57484"/>
                      <a:pt x="56568" y="61881"/>
                      <a:pt x="58746" y="65141"/>
                    </a:cubicBezTo>
                    <a:cubicBezTo>
                      <a:pt x="60061" y="67100"/>
                      <a:pt x="62266" y="68278"/>
                      <a:pt x="64636" y="68292"/>
                    </a:cubicBezTo>
                    <a:cubicBezTo>
                      <a:pt x="66102" y="68292"/>
                      <a:pt x="67526" y="67854"/>
                      <a:pt x="68745" y="67059"/>
                    </a:cubicBezTo>
                    <a:lnTo>
                      <a:pt x="114633" y="35417"/>
                    </a:lnTo>
                    <a:cubicBezTo>
                      <a:pt x="117838" y="33144"/>
                      <a:pt x="118605" y="28705"/>
                      <a:pt x="116331" y="25487"/>
                    </a:cubicBezTo>
                    <a:cubicBezTo>
                      <a:pt x="115592" y="24445"/>
                      <a:pt x="114578" y="23610"/>
                      <a:pt x="113400" y="230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4B20A244-0106-4C08-80D7-A407313FF9CB}"/>
                  </a:ext>
                </a:extLst>
              </p:cNvPr>
              <p:cNvSpPr/>
              <p:nvPr/>
            </p:nvSpPr>
            <p:spPr>
              <a:xfrm>
                <a:off x="9236065" y="2805669"/>
                <a:ext cx="170081" cy="86439"/>
              </a:xfrm>
              <a:custGeom>
                <a:avLst/>
                <a:gdLst>
                  <a:gd name="connsiteX0" fmla="*/ 142448 w 170081"/>
                  <a:gd name="connsiteY0" fmla="*/ 924 h 86439"/>
                  <a:gd name="connsiteX1" fmla="*/ 70946 w 170081"/>
                  <a:gd name="connsiteY1" fmla="*/ 22292 h 86439"/>
                  <a:gd name="connsiteX2" fmla="*/ 68755 w 170081"/>
                  <a:gd name="connsiteY2" fmla="*/ 25031 h 86439"/>
                  <a:gd name="connsiteX3" fmla="*/ 67111 w 170081"/>
                  <a:gd name="connsiteY3" fmla="*/ 28456 h 86439"/>
                  <a:gd name="connsiteX4" fmla="*/ 62728 w 170081"/>
                  <a:gd name="connsiteY4" fmla="*/ 24621 h 86439"/>
                  <a:gd name="connsiteX5" fmla="*/ 31360 w 170081"/>
                  <a:gd name="connsiteY5" fmla="*/ 3937 h 86439"/>
                  <a:gd name="connsiteX6" fmla="*/ 3978 w 170081"/>
                  <a:gd name="connsiteY6" fmla="*/ 17607 h 86439"/>
                  <a:gd name="connsiteX7" fmla="*/ 3965 w 170081"/>
                  <a:gd name="connsiteY7" fmla="*/ 17635 h 86439"/>
                  <a:gd name="connsiteX8" fmla="*/ 19854 w 170081"/>
                  <a:gd name="connsiteY8" fmla="*/ 83247 h 86439"/>
                  <a:gd name="connsiteX9" fmla="*/ 30812 w 170081"/>
                  <a:gd name="connsiteY9" fmla="*/ 86397 h 86439"/>
                  <a:gd name="connsiteX10" fmla="*/ 37250 w 170081"/>
                  <a:gd name="connsiteY10" fmla="*/ 85438 h 86439"/>
                  <a:gd name="connsiteX11" fmla="*/ 71631 w 170081"/>
                  <a:gd name="connsiteY11" fmla="*/ 50509 h 86439"/>
                  <a:gd name="connsiteX12" fmla="*/ 120806 w 170081"/>
                  <a:gd name="connsiteY12" fmla="*/ 67083 h 86439"/>
                  <a:gd name="connsiteX13" fmla="*/ 169844 w 170081"/>
                  <a:gd name="connsiteY13" fmla="*/ 36401 h 86439"/>
                  <a:gd name="connsiteX14" fmla="*/ 142448 w 170081"/>
                  <a:gd name="connsiteY14" fmla="*/ 924 h 86439"/>
                  <a:gd name="connsiteX15" fmla="*/ 32867 w 170081"/>
                  <a:gd name="connsiteY15" fmla="*/ 71467 h 86439"/>
                  <a:gd name="connsiteX16" fmla="*/ 27114 w 170081"/>
                  <a:gd name="connsiteY16" fmla="*/ 71467 h 86439"/>
                  <a:gd name="connsiteX17" fmla="*/ 16566 w 170081"/>
                  <a:gd name="connsiteY17" fmla="*/ 23662 h 86439"/>
                  <a:gd name="connsiteX18" fmla="*/ 23826 w 170081"/>
                  <a:gd name="connsiteY18" fmla="*/ 17772 h 86439"/>
                  <a:gd name="connsiteX19" fmla="*/ 27114 w 170081"/>
                  <a:gd name="connsiteY19" fmla="*/ 17772 h 86439"/>
                  <a:gd name="connsiteX20" fmla="*/ 53139 w 170081"/>
                  <a:gd name="connsiteY20" fmla="*/ 35305 h 86439"/>
                  <a:gd name="connsiteX21" fmla="*/ 60125 w 170081"/>
                  <a:gd name="connsiteY21" fmla="*/ 41469 h 86439"/>
                  <a:gd name="connsiteX22" fmla="*/ 33004 w 170081"/>
                  <a:gd name="connsiteY22" fmla="*/ 71467 h 86439"/>
                  <a:gd name="connsiteX23" fmla="*/ 121354 w 170081"/>
                  <a:gd name="connsiteY23" fmla="*/ 52564 h 86439"/>
                  <a:gd name="connsiteX24" fmla="*/ 78343 w 170081"/>
                  <a:gd name="connsiteY24" fmla="*/ 37633 h 86439"/>
                  <a:gd name="connsiteX25" fmla="*/ 80672 w 170081"/>
                  <a:gd name="connsiteY25" fmla="*/ 32702 h 86439"/>
                  <a:gd name="connsiteX26" fmla="*/ 139709 w 170081"/>
                  <a:gd name="connsiteY26" fmla="*/ 14895 h 86439"/>
                  <a:gd name="connsiteX27" fmla="*/ 155461 w 170081"/>
                  <a:gd name="connsiteY27" fmla="*/ 34346 h 86439"/>
                  <a:gd name="connsiteX28" fmla="*/ 121491 w 170081"/>
                  <a:gd name="connsiteY28" fmla="*/ 52564 h 86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70081" h="86439">
                    <a:moveTo>
                      <a:pt x="142448" y="924"/>
                    </a:moveTo>
                    <a:cubicBezTo>
                      <a:pt x="108204" y="-5378"/>
                      <a:pt x="72453" y="21196"/>
                      <a:pt x="70946" y="22292"/>
                    </a:cubicBezTo>
                    <a:cubicBezTo>
                      <a:pt x="70001" y="23004"/>
                      <a:pt x="69234" y="23949"/>
                      <a:pt x="68755" y="25031"/>
                    </a:cubicBezTo>
                    <a:lnTo>
                      <a:pt x="67111" y="28456"/>
                    </a:lnTo>
                    <a:lnTo>
                      <a:pt x="62728" y="24621"/>
                    </a:lnTo>
                    <a:cubicBezTo>
                      <a:pt x="53920" y="15512"/>
                      <a:pt x="43208" y="8444"/>
                      <a:pt x="31360" y="3937"/>
                    </a:cubicBezTo>
                    <a:cubicBezTo>
                      <a:pt x="20018" y="143"/>
                      <a:pt x="7759" y="6266"/>
                      <a:pt x="3978" y="17607"/>
                    </a:cubicBezTo>
                    <a:cubicBezTo>
                      <a:pt x="3965" y="17621"/>
                      <a:pt x="3965" y="17621"/>
                      <a:pt x="3965" y="17635"/>
                    </a:cubicBezTo>
                    <a:cubicBezTo>
                      <a:pt x="-4802" y="36675"/>
                      <a:pt x="1088" y="71467"/>
                      <a:pt x="19854" y="83247"/>
                    </a:cubicBezTo>
                    <a:cubicBezTo>
                      <a:pt x="23128" y="85342"/>
                      <a:pt x="26936" y="86438"/>
                      <a:pt x="30812" y="86397"/>
                    </a:cubicBezTo>
                    <a:cubicBezTo>
                      <a:pt x="32990" y="86411"/>
                      <a:pt x="35168" y="86096"/>
                      <a:pt x="37250" y="85438"/>
                    </a:cubicBezTo>
                    <a:cubicBezTo>
                      <a:pt x="50948" y="81466"/>
                      <a:pt x="63276" y="64481"/>
                      <a:pt x="71631" y="50509"/>
                    </a:cubicBezTo>
                    <a:cubicBezTo>
                      <a:pt x="86096" y="60632"/>
                      <a:pt x="103163" y="66385"/>
                      <a:pt x="120806" y="67083"/>
                    </a:cubicBezTo>
                    <a:cubicBezTo>
                      <a:pt x="152174" y="69001"/>
                      <a:pt x="167926" y="53386"/>
                      <a:pt x="169844" y="36401"/>
                    </a:cubicBezTo>
                    <a:cubicBezTo>
                      <a:pt x="171871" y="19100"/>
                      <a:pt x="159707" y="3334"/>
                      <a:pt x="142448" y="924"/>
                    </a:cubicBezTo>
                    <a:close/>
                    <a:moveTo>
                      <a:pt x="32867" y="71467"/>
                    </a:moveTo>
                    <a:cubicBezTo>
                      <a:pt x="31045" y="72343"/>
                      <a:pt x="28935" y="72343"/>
                      <a:pt x="27114" y="71467"/>
                    </a:cubicBezTo>
                    <a:cubicBezTo>
                      <a:pt x="15060" y="63933"/>
                      <a:pt x="10539" y="36948"/>
                      <a:pt x="16566" y="23662"/>
                    </a:cubicBezTo>
                    <a:cubicBezTo>
                      <a:pt x="18758" y="19004"/>
                      <a:pt x="21224" y="17772"/>
                      <a:pt x="23826" y="17772"/>
                    </a:cubicBezTo>
                    <a:cubicBezTo>
                      <a:pt x="24908" y="17580"/>
                      <a:pt x="26031" y="17580"/>
                      <a:pt x="27114" y="17772"/>
                    </a:cubicBezTo>
                    <a:cubicBezTo>
                      <a:pt x="36921" y="21730"/>
                      <a:pt x="45797" y="27703"/>
                      <a:pt x="53139" y="35305"/>
                    </a:cubicBezTo>
                    <a:lnTo>
                      <a:pt x="60125" y="41469"/>
                    </a:lnTo>
                    <a:cubicBezTo>
                      <a:pt x="52180" y="55029"/>
                      <a:pt x="41633" y="68727"/>
                      <a:pt x="33004" y="71467"/>
                    </a:cubicBezTo>
                    <a:close/>
                    <a:moveTo>
                      <a:pt x="121354" y="52564"/>
                    </a:moveTo>
                    <a:cubicBezTo>
                      <a:pt x="105848" y="51989"/>
                      <a:pt x="90877" y="46783"/>
                      <a:pt x="78343" y="37633"/>
                    </a:cubicBezTo>
                    <a:lnTo>
                      <a:pt x="80672" y="32702"/>
                    </a:lnTo>
                    <a:cubicBezTo>
                      <a:pt x="87110" y="28319"/>
                      <a:pt x="114916" y="10375"/>
                      <a:pt x="139709" y="14895"/>
                    </a:cubicBezTo>
                    <a:cubicBezTo>
                      <a:pt x="149366" y="16046"/>
                      <a:pt x="156352" y="24662"/>
                      <a:pt x="155461" y="34346"/>
                    </a:cubicBezTo>
                    <a:cubicBezTo>
                      <a:pt x="154502" y="43523"/>
                      <a:pt x="144914" y="53660"/>
                      <a:pt x="121491" y="525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C7B3DF0-E572-4CE8-B01A-7B5C9BC615BD}"/>
                  </a:ext>
                </a:extLst>
              </p:cNvPr>
              <p:cNvSpPr/>
              <p:nvPr/>
            </p:nvSpPr>
            <p:spPr>
              <a:xfrm>
                <a:off x="9401428" y="2849630"/>
                <a:ext cx="39592" cy="71517"/>
              </a:xfrm>
              <a:custGeom>
                <a:avLst/>
                <a:gdLst>
                  <a:gd name="connsiteX0" fmla="*/ 33520 w 39592"/>
                  <a:gd name="connsiteY0" fmla="*/ -27 h 71517"/>
                  <a:gd name="connsiteX1" fmla="*/ 25850 w 39592"/>
                  <a:gd name="connsiteY1" fmla="*/ 6411 h 71517"/>
                  <a:gd name="connsiteX2" fmla="*/ 2153 w 39592"/>
                  <a:gd name="connsiteY2" fmla="*/ 59421 h 71517"/>
                  <a:gd name="connsiteX3" fmla="*/ 1837 w 39592"/>
                  <a:gd name="connsiteY3" fmla="*/ 69106 h 71517"/>
                  <a:gd name="connsiteX4" fmla="*/ 2153 w 39592"/>
                  <a:gd name="connsiteY4" fmla="*/ 69421 h 71517"/>
                  <a:gd name="connsiteX5" fmla="*/ 7084 w 39592"/>
                  <a:gd name="connsiteY5" fmla="*/ 71475 h 71517"/>
                  <a:gd name="connsiteX6" fmla="*/ 12152 w 39592"/>
                  <a:gd name="connsiteY6" fmla="*/ 69421 h 71517"/>
                  <a:gd name="connsiteX7" fmla="*/ 39547 w 39592"/>
                  <a:gd name="connsiteY7" fmla="*/ 7644 h 71517"/>
                  <a:gd name="connsiteX8" fmla="*/ 33520 w 39592"/>
                  <a:gd name="connsiteY8" fmla="*/ -27 h 71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592" h="71517">
                    <a:moveTo>
                      <a:pt x="33520" y="-27"/>
                    </a:moveTo>
                    <a:cubicBezTo>
                      <a:pt x="29657" y="-273"/>
                      <a:pt x="26274" y="2562"/>
                      <a:pt x="25850" y="6411"/>
                    </a:cubicBezTo>
                    <a:cubicBezTo>
                      <a:pt x="23617" y="26109"/>
                      <a:pt x="15343" y="44628"/>
                      <a:pt x="2153" y="59421"/>
                    </a:cubicBezTo>
                    <a:cubicBezTo>
                      <a:pt x="-615" y="62010"/>
                      <a:pt x="-751" y="66339"/>
                      <a:pt x="1837" y="69106"/>
                    </a:cubicBezTo>
                    <a:cubicBezTo>
                      <a:pt x="1933" y="69215"/>
                      <a:pt x="2043" y="69325"/>
                      <a:pt x="2153" y="69421"/>
                    </a:cubicBezTo>
                    <a:cubicBezTo>
                      <a:pt x="3454" y="70736"/>
                      <a:pt x="5234" y="71475"/>
                      <a:pt x="7084" y="71475"/>
                    </a:cubicBezTo>
                    <a:cubicBezTo>
                      <a:pt x="8988" y="71503"/>
                      <a:pt x="10809" y="70763"/>
                      <a:pt x="12152" y="69421"/>
                    </a:cubicBezTo>
                    <a:cubicBezTo>
                      <a:pt x="27562" y="52230"/>
                      <a:pt x="37150" y="30601"/>
                      <a:pt x="39547" y="7644"/>
                    </a:cubicBezTo>
                    <a:cubicBezTo>
                      <a:pt x="39876" y="3891"/>
                      <a:pt x="37246" y="535"/>
                      <a:pt x="33520" y="-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CEF7AA07-1834-4E71-92A0-584CBCD7A835}"/>
                  </a:ext>
                </a:extLst>
              </p:cNvPr>
              <p:cNvSpPr/>
              <p:nvPr/>
            </p:nvSpPr>
            <p:spPr>
              <a:xfrm>
                <a:off x="9434691" y="2816497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8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8"/>
                      <a:pt x="8613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829A11A-7C03-4848-95B5-472E4FF074B1}"/>
                  </a:ext>
                </a:extLst>
              </p:cNvPr>
              <p:cNvSpPr/>
              <p:nvPr/>
            </p:nvSpPr>
            <p:spPr>
              <a:xfrm>
                <a:off x="10872540" y="2489259"/>
                <a:ext cx="17258" cy="17259"/>
              </a:xfrm>
              <a:custGeom>
                <a:avLst/>
                <a:gdLst>
                  <a:gd name="connsiteX0" fmla="*/ 17242 w 17258"/>
                  <a:gd name="connsiteY0" fmla="*/ 8588 h 17259"/>
                  <a:gd name="connsiteX1" fmla="*/ 8612 w 17258"/>
                  <a:gd name="connsiteY1" fmla="*/ -42 h 17259"/>
                  <a:gd name="connsiteX2" fmla="*/ -17 w 17258"/>
                  <a:gd name="connsiteY2" fmla="*/ 8588 h 17259"/>
                  <a:gd name="connsiteX3" fmla="*/ 8612 w 17258"/>
                  <a:gd name="connsiteY3" fmla="*/ 17218 h 17259"/>
                  <a:gd name="connsiteX4" fmla="*/ 17242 w 17258"/>
                  <a:gd name="connsiteY4" fmla="*/ 8588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8" h="17259">
                    <a:moveTo>
                      <a:pt x="17242" y="8588"/>
                    </a:moveTo>
                    <a:cubicBezTo>
                      <a:pt x="17242" y="3821"/>
                      <a:pt x="13379" y="-42"/>
                      <a:pt x="8612" y="-42"/>
                    </a:cubicBezTo>
                    <a:cubicBezTo>
                      <a:pt x="3845" y="-42"/>
                      <a:pt x="-17" y="3821"/>
                      <a:pt x="-17" y="8588"/>
                    </a:cubicBezTo>
                    <a:cubicBezTo>
                      <a:pt x="-17" y="13355"/>
                      <a:pt x="3845" y="17218"/>
                      <a:pt x="8612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83AF66F2-F2B5-48B9-95CD-27EFB205D0F1}"/>
                  </a:ext>
                </a:extLst>
              </p:cNvPr>
              <p:cNvSpPr/>
              <p:nvPr/>
            </p:nvSpPr>
            <p:spPr>
              <a:xfrm>
                <a:off x="10858157" y="2552405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8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8"/>
                      <a:pt x="8613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7BB4B5DD-6771-4E48-A3FA-CA3E0D08AF5B}"/>
                  </a:ext>
                </a:extLst>
              </p:cNvPr>
              <p:cNvSpPr/>
              <p:nvPr/>
            </p:nvSpPr>
            <p:spPr>
              <a:xfrm>
                <a:off x="11449350" y="2693080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7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7"/>
                      <a:pt x="8613" y="17217"/>
                    </a:cubicBezTo>
                    <a:cubicBezTo>
                      <a:pt x="13379" y="17217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185B1895-ED55-4C78-B842-535C488EC6B0}"/>
                  </a:ext>
                </a:extLst>
              </p:cNvPr>
              <p:cNvSpPr/>
              <p:nvPr/>
            </p:nvSpPr>
            <p:spPr>
              <a:xfrm>
                <a:off x="12066431" y="2667192"/>
                <a:ext cx="17259" cy="17259"/>
              </a:xfrm>
              <a:custGeom>
                <a:avLst/>
                <a:gdLst>
                  <a:gd name="connsiteX0" fmla="*/ 8613 w 17259"/>
                  <a:gd name="connsiteY0" fmla="*/ 17217 h 17259"/>
                  <a:gd name="connsiteX1" fmla="*/ 17242 w 17259"/>
                  <a:gd name="connsiteY1" fmla="*/ 8588 h 17259"/>
                  <a:gd name="connsiteX2" fmla="*/ 8613 w 17259"/>
                  <a:gd name="connsiteY2" fmla="*/ -42 h 17259"/>
                  <a:gd name="connsiteX3" fmla="*/ -17 w 17259"/>
                  <a:gd name="connsiteY3" fmla="*/ 8588 h 17259"/>
                  <a:gd name="connsiteX4" fmla="*/ 8613 w 17259"/>
                  <a:gd name="connsiteY4" fmla="*/ 17217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17217"/>
                    </a:moveTo>
                    <a:cubicBezTo>
                      <a:pt x="13380" y="17217"/>
                      <a:pt x="17242" y="13355"/>
                      <a:pt x="17242" y="8588"/>
                    </a:cubicBezTo>
                    <a:cubicBezTo>
                      <a:pt x="17242" y="3821"/>
                      <a:pt x="13380" y="-42"/>
                      <a:pt x="8613" y="-42"/>
                    </a:cubicBez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7"/>
                      <a:pt x="8613" y="172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3C4CDEC4-A3D8-4DF9-A12B-E0FD3FD5B5DF}"/>
                  </a:ext>
                </a:extLst>
              </p:cNvPr>
              <p:cNvSpPr/>
              <p:nvPr/>
            </p:nvSpPr>
            <p:spPr>
              <a:xfrm>
                <a:off x="9672237" y="2631433"/>
                <a:ext cx="102373" cy="232331"/>
              </a:xfrm>
              <a:custGeom>
                <a:avLst/>
                <a:gdLst>
                  <a:gd name="connsiteX0" fmla="*/ 97620 w 102373"/>
                  <a:gd name="connsiteY0" fmla="*/ 9007 h 232331"/>
                  <a:gd name="connsiteX1" fmla="*/ 89127 w 102373"/>
                  <a:gd name="connsiteY1" fmla="*/ 12294 h 232331"/>
                  <a:gd name="connsiteX2" fmla="*/ 25296 w 102373"/>
                  <a:gd name="connsiteY2" fmla="*/ 69140 h 232331"/>
                  <a:gd name="connsiteX3" fmla="*/ 17214 w 102373"/>
                  <a:gd name="connsiteY3" fmla="*/ 62839 h 232331"/>
                  <a:gd name="connsiteX4" fmla="*/ 32556 w 102373"/>
                  <a:gd name="connsiteY4" fmla="*/ 10788 h 232331"/>
                  <a:gd name="connsiteX5" fmla="*/ 30159 w 102373"/>
                  <a:gd name="connsiteY5" fmla="*/ 994 h 232331"/>
                  <a:gd name="connsiteX6" fmla="*/ 20365 w 102373"/>
                  <a:gd name="connsiteY6" fmla="*/ 3391 h 232331"/>
                  <a:gd name="connsiteX7" fmla="*/ 4065 w 102373"/>
                  <a:gd name="connsiteY7" fmla="*/ 68181 h 232331"/>
                  <a:gd name="connsiteX8" fmla="*/ 21872 w 102373"/>
                  <a:gd name="connsiteY8" fmla="*/ 82838 h 232331"/>
                  <a:gd name="connsiteX9" fmla="*/ 82142 w 102373"/>
                  <a:gd name="connsiteY9" fmla="*/ 48456 h 232331"/>
                  <a:gd name="connsiteX10" fmla="*/ 67759 w 102373"/>
                  <a:gd name="connsiteY10" fmla="*/ 121876 h 232331"/>
                  <a:gd name="connsiteX11" fmla="*/ 8585 w 102373"/>
                  <a:gd name="connsiteY11" fmla="*/ 179132 h 232331"/>
                  <a:gd name="connsiteX12" fmla="*/ 4339 w 102373"/>
                  <a:gd name="connsiteY12" fmla="*/ 224746 h 232331"/>
                  <a:gd name="connsiteX13" fmla="*/ 20365 w 102373"/>
                  <a:gd name="connsiteY13" fmla="*/ 232280 h 232331"/>
                  <a:gd name="connsiteX14" fmla="*/ 24748 w 102373"/>
                  <a:gd name="connsiteY14" fmla="*/ 232280 h 232331"/>
                  <a:gd name="connsiteX15" fmla="*/ 64745 w 102373"/>
                  <a:gd name="connsiteY15" fmla="*/ 193241 h 232331"/>
                  <a:gd name="connsiteX16" fmla="*/ 79813 w 102373"/>
                  <a:gd name="connsiteY16" fmla="*/ 133519 h 232331"/>
                  <a:gd name="connsiteX17" fmla="*/ 92004 w 102373"/>
                  <a:gd name="connsiteY17" fmla="*/ 132149 h 232331"/>
                  <a:gd name="connsiteX18" fmla="*/ 99538 w 102373"/>
                  <a:gd name="connsiteY18" fmla="*/ 125437 h 232331"/>
                  <a:gd name="connsiteX19" fmla="*/ 92853 w 102373"/>
                  <a:gd name="connsiteY19" fmla="*/ 117904 h 232331"/>
                  <a:gd name="connsiteX20" fmla="*/ 92826 w 102373"/>
                  <a:gd name="connsiteY20" fmla="*/ 117904 h 232331"/>
                  <a:gd name="connsiteX21" fmla="*/ 82963 w 102373"/>
                  <a:gd name="connsiteY21" fmla="*/ 117904 h 232331"/>
                  <a:gd name="connsiteX22" fmla="*/ 102277 w 102373"/>
                  <a:gd name="connsiteY22" fmla="*/ 16678 h 232331"/>
                  <a:gd name="connsiteX23" fmla="*/ 97620 w 102373"/>
                  <a:gd name="connsiteY23" fmla="*/ 9007 h 232331"/>
                  <a:gd name="connsiteX24" fmla="*/ 51322 w 102373"/>
                  <a:gd name="connsiteY24" fmla="*/ 188173 h 232331"/>
                  <a:gd name="connsiteX25" fmla="*/ 22557 w 102373"/>
                  <a:gd name="connsiteY25" fmla="*/ 217486 h 232331"/>
                  <a:gd name="connsiteX26" fmla="*/ 15708 w 102373"/>
                  <a:gd name="connsiteY26" fmla="*/ 215842 h 232331"/>
                  <a:gd name="connsiteX27" fmla="*/ 21324 w 102373"/>
                  <a:gd name="connsiteY27" fmla="*/ 184749 h 232331"/>
                  <a:gd name="connsiteX28" fmla="*/ 64061 w 102373"/>
                  <a:gd name="connsiteY28" fmla="*/ 138313 h 232331"/>
                  <a:gd name="connsiteX29" fmla="*/ 51322 w 102373"/>
                  <a:gd name="connsiteY29" fmla="*/ 188173 h 232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2373" h="232331">
                    <a:moveTo>
                      <a:pt x="97620" y="9007"/>
                    </a:moveTo>
                    <a:cubicBezTo>
                      <a:pt x="94360" y="7856"/>
                      <a:pt x="90757" y="9254"/>
                      <a:pt x="89127" y="12294"/>
                    </a:cubicBezTo>
                    <a:cubicBezTo>
                      <a:pt x="80087" y="29006"/>
                      <a:pt x="49130" y="74893"/>
                      <a:pt x="25296" y="69140"/>
                    </a:cubicBezTo>
                    <a:cubicBezTo>
                      <a:pt x="21680" y="68606"/>
                      <a:pt x="18612" y="66209"/>
                      <a:pt x="17214" y="62839"/>
                    </a:cubicBezTo>
                    <a:cubicBezTo>
                      <a:pt x="12420" y="50785"/>
                      <a:pt x="24063" y="24622"/>
                      <a:pt x="32556" y="10788"/>
                    </a:cubicBezTo>
                    <a:cubicBezTo>
                      <a:pt x="34597" y="7418"/>
                      <a:pt x="33528" y="3035"/>
                      <a:pt x="30159" y="994"/>
                    </a:cubicBezTo>
                    <a:cubicBezTo>
                      <a:pt x="26789" y="-1047"/>
                      <a:pt x="22406" y="21"/>
                      <a:pt x="20365" y="3391"/>
                    </a:cubicBezTo>
                    <a:cubicBezTo>
                      <a:pt x="17762" y="7637"/>
                      <a:pt x="-5113" y="45580"/>
                      <a:pt x="4065" y="68181"/>
                    </a:cubicBezTo>
                    <a:cubicBezTo>
                      <a:pt x="7188" y="75728"/>
                      <a:pt x="13858" y="81221"/>
                      <a:pt x="21872" y="82838"/>
                    </a:cubicBezTo>
                    <a:cubicBezTo>
                      <a:pt x="44610" y="88591"/>
                      <a:pt x="66937" y="67907"/>
                      <a:pt x="82142" y="48456"/>
                    </a:cubicBezTo>
                    <a:cubicBezTo>
                      <a:pt x="78306" y="69140"/>
                      <a:pt x="73101" y="96261"/>
                      <a:pt x="67759" y="121876"/>
                    </a:cubicBezTo>
                    <a:cubicBezTo>
                      <a:pt x="40939" y="131916"/>
                      <a:pt x="19502" y="152655"/>
                      <a:pt x="8585" y="179132"/>
                    </a:cubicBezTo>
                    <a:cubicBezTo>
                      <a:pt x="-3743" y="205021"/>
                      <a:pt x="-593" y="218308"/>
                      <a:pt x="4339" y="224746"/>
                    </a:cubicBezTo>
                    <a:cubicBezTo>
                      <a:pt x="8160" y="229691"/>
                      <a:pt x="14119" y="232485"/>
                      <a:pt x="20365" y="232280"/>
                    </a:cubicBezTo>
                    <a:lnTo>
                      <a:pt x="24748" y="232280"/>
                    </a:lnTo>
                    <a:cubicBezTo>
                      <a:pt x="44034" y="227252"/>
                      <a:pt x="59239" y="212404"/>
                      <a:pt x="64745" y="193241"/>
                    </a:cubicBezTo>
                    <a:cubicBezTo>
                      <a:pt x="69266" y="179543"/>
                      <a:pt x="74608" y="157490"/>
                      <a:pt x="79813" y="133519"/>
                    </a:cubicBezTo>
                    <a:cubicBezTo>
                      <a:pt x="83812" y="132601"/>
                      <a:pt x="87908" y="132149"/>
                      <a:pt x="92004" y="132149"/>
                    </a:cubicBezTo>
                    <a:cubicBezTo>
                      <a:pt x="95908" y="132314"/>
                      <a:pt x="99250" y="129341"/>
                      <a:pt x="99538" y="125437"/>
                    </a:cubicBezTo>
                    <a:cubicBezTo>
                      <a:pt x="99770" y="121506"/>
                      <a:pt x="96771" y="118137"/>
                      <a:pt x="92853" y="117904"/>
                    </a:cubicBezTo>
                    <a:cubicBezTo>
                      <a:pt x="92840" y="117904"/>
                      <a:pt x="92840" y="117904"/>
                      <a:pt x="92826" y="117904"/>
                    </a:cubicBezTo>
                    <a:cubicBezTo>
                      <a:pt x="89538" y="117671"/>
                      <a:pt x="86251" y="117671"/>
                      <a:pt x="82963" y="117904"/>
                    </a:cubicBezTo>
                    <a:cubicBezTo>
                      <a:pt x="92963" y="70099"/>
                      <a:pt x="101729" y="19965"/>
                      <a:pt x="102277" y="16678"/>
                    </a:cubicBezTo>
                    <a:cubicBezTo>
                      <a:pt x="102784" y="13335"/>
                      <a:pt x="100825" y="10103"/>
                      <a:pt x="97620" y="9007"/>
                    </a:cubicBezTo>
                    <a:close/>
                    <a:moveTo>
                      <a:pt x="51322" y="188173"/>
                    </a:moveTo>
                    <a:cubicBezTo>
                      <a:pt x="47336" y="202199"/>
                      <a:pt x="36501" y="213240"/>
                      <a:pt x="22557" y="217486"/>
                    </a:cubicBezTo>
                    <a:cubicBezTo>
                      <a:pt x="20146" y="218240"/>
                      <a:pt x="17516" y="217609"/>
                      <a:pt x="15708" y="215842"/>
                    </a:cubicBezTo>
                    <a:cubicBezTo>
                      <a:pt x="12968" y="212281"/>
                      <a:pt x="13105" y="202145"/>
                      <a:pt x="21324" y="184749"/>
                    </a:cubicBezTo>
                    <a:cubicBezTo>
                      <a:pt x="29926" y="164887"/>
                      <a:pt x="44980" y="148532"/>
                      <a:pt x="64061" y="138313"/>
                    </a:cubicBezTo>
                    <a:cubicBezTo>
                      <a:pt x="59540" y="158997"/>
                      <a:pt x="55157" y="177078"/>
                      <a:pt x="51322" y="18817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4A11866C-1177-4B90-A45D-9BE7BB64D314}"/>
                  </a:ext>
                </a:extLst>
              </p:cNvPr>
              <p:cNvSpPr/>
              <p:nvPr/>
            </p:nvSpPr>
            <p:spPr>
              <a:xfrm>
                <a:off x="9792019" y="2729032"/>
                <a:ext cx="83677" cy="90170"/>
              </a:xfrm>
              <a:custGeom>
                <a:avLst/>
                <a:gdLst>
                  <a:gd name="connsiteX0" fmla="*/ 78926 w 83677"/>
                  <a:gd name="connsiteY0" fmla="*/ 52220 h 90170"/>
                  <a:gd name="connsiteX1" fmla="*/ 69475 w 83677"/>
                  <a:gd name="connsiteY1" fmla="*/ 55918 h 90170"/>
                  <a:gd name="connsiteX2" fmla="*/ 60983 w 83677"/>
                  <a:gd name="connsiteY2" fmla="*/ 72082 h 90170"/>
                  <a:gd name="connsiteX3" fmla="*/ 60161 w 83677"/>
                  <a:gd name="connsiteY3" fmla="*/ 21811 h 90170"/>
                  <a:gd name="connsiteX4" fmla="*/ 52216 w 83677"/>
                  <a:gd name="connsiteY4" fmla="*/ 2360 h 90170"/>
                  <a:gd name="connsiteX5" fmla="*/ 15369 w 83677"/>
                  <a:gd name="connsiteY5" fmla="*/ 42221 h 90170"/>
                  <a:gd name="connsiteX6" fmla="*/ 13999 w 83677"/>
                  <a:gd name="connsiteY6" fmla="*/ 5374 h 90170"/>
                  <a:gd name="connsiteX7" fmla="*/ 5370 w 83677"/>
                  <a:gd name="connsiteY7" fmla="*/ 169 h 90170"/>
                  <a:gd name="connsiteX8" fmla="*/ 5370 w 83677"/>
                  <a:gd name="connsiteY8" fmla="*/ 169 h 90170"/>
                  <a:gd name="connsiteX9" fmla="*/ 165 w 83677"/>
                  <a:gd name="connsiteY9" fmla="*/ 8798 h 90170"/>
                  <a:gd name="connsiteX10" fmla="*/ 165 w 83677"/>
                  <a:gd name="connsiteY10" fmla="*/ 72767 h 90170"/>
                  <a:gd name="connsiteX11" fmla="*/ 5507 w 83677"/>
                  <a:gd name="connsiteY11" fmla="*/ 80026 h 90170"/>
                  <a:gd name="connsiteX12" fmla="*/ 13589 w 83677"/>
                  <a:gd name="connsiteY12" fmla="*/ 76328 h 90170"/>
                  <a:gd name="connsiteX13" fmla="*/ 46052 w 83677"/>
                  <a:gd name="connsiteY13" fmla="*/ 21537 h 90170"/>
                  <a:gd name="connsiteX14" fmla="*/ 57284 w 83677"/>
                  <a:gd name="connsiteY14" fmla="*/ 90026 h 90170"/>
                  <a:gd name="connsiteX15" fmla="*/ 59887 w 83677"/>
                  <a:gd name="connsiteY15" fmla="*/ 90026 h 90170"/>
                  <a:gd name="connsiteX16" fmla="*/ 82625 w 83677"/>
                  <a:gd name="connsiteY16" fmla="*/ 62630 h 90170"/>
                  <a:gd name="connsiteX17" fmla="*/ 80242 w 83677"/>
                  <a:gd name="connsiteY17" fmla="*/ 52850 h 90170"/>
                  <a:gd name="connsiteX18" fmla="*/ 78926 w 83677"/>
                  <a:gd name="connsiteY18" fmla="*/ 52220 h 90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3677" h="90170">
                    <a:moveTo>
                      <a:pt x="78926" y="52220"/>
                    </a:moveTo>
                    <a:cubicBezTo>
                      <a:pt x="75297" y="50686"/>
                      <a:pt x="71092" y="52316"/>
                      <a:pt x="69475" y="55918"/>
                    </a:cubicBezTo>
                    <a:cubicBezTo>
                      <a:pt x="67119" y="61534"/>
                      <a:pt x="64270" y="66945"/>
                      <a:pt x="60983" y="72082"/>
                    </a:cubicBezTo>
                    <a:cubicBezTo>
                      <a:pt x="58681" y="55425"/>
                      <a:pt x="58408" y="38536"/>
                      <a:pt x="60161" y="21811"/>
                    </a:cubicBezTo>
                    <a:cubicBezTo>
                      <a:pt x="60161" y="16743"/>
                      <a:pt x="61257" y="4826"/>
                      <a:pt x="52216" y="2360"/>
                    </a:cubicBezTo>
                    <a:cubicBezTo>
                      <a:pt x="48244" y="1265"/>
                      <a:pt x="39751" y="-1064"/>
                      <a:pt x="15369" y="42221"/>
                    </a:cubicBezTo>
                    <a:cubicBezTo>
                      <a:pt x="15999" y="29920"/>
                      <a:pt x="15547" y="17592"/>
                      <a:pt x="13999" y="5374"/>
                    </a:cubicBezTo>
                    <a:cubicBezTo>
                      <a:pt x="13054" y="1552"/>
                      <a:pt x="9192" y="-776"/>
                      <a:pt x="5370" y="169"/>
                    </a:cubicBezTo>
                    <a:cubicBezTo>
                      <a:pt x="5370" y="169"/>
                      <a:pt x="5370" y="169"/>
                      <a:pt x="5370" y="169"/>
                    </a:cubicBezTo>
                    <a:cubicBezTo>
                      <a:pt x="1589" y="1182"/>
                      <a:pt x="-698" y="4990"/>
                      <a:pt x="165" y="8798"/>
                    </a:cubicBezTo>
                    <a:cubicBezTo>
                      <a:pt x="1699" y="30098"/>
                      <a:pt x="1699" y="51467"/>
                      <a:pt x="165" y="72767"/>
                    </a:cubicBezTo>
                    <a:cubicBezTo>
                      <a:pt x="42" y="76136"/>
                      <a:pt x="2261" y="79136"/>
                      <a:pt x="5507" y="80026"/>
                    </a:cubicBezTo>
                    <a:cubicBezTo>
                      <a:pt x="8740" y="80889"/>
                      <a:pt x="12123" y="79342"/>
                      <a:pt x="13589" y="76328"/>
                    </a:cubicBezTo>
                    <a:cubicBezTo>
                      <a:pt x="22890" y="57206"/>
                      <a:pt x="33752" y="38878"/>
                      <a:pt x="46052" y="21537"/>
                    </a:cubicBezTo>
                    <a:cubicBezTo>
                      <a:pt x="42354" y="80848"/>
                      <a:pt x="49887" y="87697"/>
                      <a:pt x="57284" y="90026"/>
                    </a:cubicBezTo>
                    <a:cubicBezTo>
                      <a:pt x="58147" y="90163"/>
                      <a:pt x="59024" y="90163"/>
                      <a:pt x="59887" y="90026"/>
                    </a:cubicBezTo>
                    <a:cubicBezTo>
                      <a:pt x="68379" y="90026"/>
                      <a:pt x="75228" y="78931"/>
                      <a:pt x="82625" y="62630"/>
                    </a:cubicBezTo>
                    <a:cubicBezTo>
                      <a:pt x="84666" y="59274"/>
                      <a:pt x="83597" y="54891"/>
                      <a:pt x="80242" y="52850"/>
                    </a:cubicBezTo>
                    <a:cubicBezTo>
                      <a:pt x="79817" y="52590"/>
                      <a:pt x="79379" y="52384"/>
                      <a:pt x="78926" y="522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42D9F3F2-FB9F-4B40-8017-C47640708FE0}"/>
                  </a:ext>
                </a:extLst>
              </p:cNvPr>
              <p:cNvSpPr/>
              <p:nvPr/>
            </p:nvSpPr>
            <p:spPr>
              <a:xfrm>
                <a:off x="10067595" y="2487991"/>
                <a:ext cx="48592" cy="163311"/>
              </a:xfrm>
              <a:custGeom>
                <a:avLst/>
                <a:gdLst>
                  <a:gd name="connsiteX0" fmla="*/ 43061 w 48592"/>
                  <a:gd name="connsiteY0" fmla="*/ 130 h 163311"/>
                  <a:gd name="connsiteX1" fmla="*/ 34568 w 48592"/>
                  <a:gd name="connsiteY1" fmla="*/ 5472 h 163311"/>
                  <a:gd name="connsiteX2" fmla="*/ 187 w 48592"/>
                  <a:gd name="connsiteY2" fmla="*/ 154640 h 163311"/>
                  <a:gd name="connsiteX3" fmla="*/ 5420 w 48592"/>
                  <a:gd name="connsiteY3" fmla="*/ 163242 h 163311"/>
                  <a:gd name="connsiteX4" fmla="*/ 5529 w 48592"/>
                  <a:gd name="connsiteY4" fmla="*/ 163270 h 163311"/>
                  <a:gd name="connsiteX5" fmla="*/ 7036 w 48592"/>
                  <a:gd name="connsiteY5" fmla="*/ 163270 h 163311"/>
                  <a:gd name="connsiteX6" fmla="*/ 14022 w 48592"/>
                  <a:gd name="connsiteY6" fmla="*/ 157791 h 163311"/>
                  <a:gd name="connsiteX7" fmla="*/ 48403 w 48592"/>
                  <a:gd name="connsiteY7" fmla="*/ 8486 h 163311"/>
                  <a:gd name="connsiteX8" fmla="*/ 43116 w 48592"/>
                  <a:gd name="connsiteY8" fmla="*/ 144 h 163311"/>
                  <a:gd name="connsiteX9" fmla="*/ 43061 w 48592"/>
                  <a:gd name="connsiteY9" fmla="*/ 130 h 163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592" h="163311">
                    <a:moveTo>
                      <a:pt x="43061" y="130"/>
                    </a:moveTo>
                    <a:cubicBezTo>
                      <a:pt x="39239" y="-719"/>
                      <a:pt x="35459" y="1664"/>
                      <a:pt x="34568" y="5472"/>
                    </a:cubicBezTo>
                    <a:lnTo>
                      <a:pt x="187" y="154640"/>
                    </a:lnTo>
                    <a:cubicBezTo>
                      <a:pt x="-744" y="158462"/>
                      <a:pt x="1598" y="162311"/>
                      <a:pt x="5420" y="163242"/>
                    </a:cubicBezTo>
                    <a:cubicBezTo>
                      <a:pt x="5461" y="163256"/>
                      <a:pt x="5488" y="163256"/>
                      <a:pt x="5529" y="163270"/>
                    </a:cubicBezTo>
                    <a:lnTo>
                      <a:pt x="7036" y="163270"/>
                    </a:lnTo>
                    <a:cubicBezTo>
                      <a:pt x="10351" y="163297"/>
                      <a:pt x="13255" y="161023"/>
                      <a:pt x="14022" y="157791"/>
                    </a:cubicBezTo>
                    <a:lnTo>
                      <a:pt x="48403" y="8486"/>
                    </a:lnTo>
                    <a:cubicBezTo>
                      <a:pt x="49252" y="4719"/>
                      <a:pt x="46883" y="979"/>
                      <a:pt x="43116" y="144"/>
                    </a:cubicBezTo>
                    <a:cubicBezTo>
                      <a:pt x="43102" y="144"/>
                      <a:pt x="43075" y="130"/>
                      <a:pt x="43061" y="1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21B7659F-8EB1-4C47-9CD3-16F0AA0516B3}"/>
                  </a:ext>
                </a:extLst>
              </p:cNvPr>
              <p:cNvSpPr/>
              <p:nvPr/>
            </p:nvSpPr>
            <p:spPr>
              <a:xfrm>
                <a:off x="10145583" y="2480728"/>
                <a:ext cx="80287" cy="140645"/>
              </a:xfrm>
              <a:custGeom>
                <a:avLst/>
                <a:gdLst>
                  <a:gd name="connsiteX0" fmla="*/ 60957 w 80287"/>
                  <a:gd name="connsiteY0" fmla="*/ 47802 h 140645"/>
                  <a:gd name="connsiteX1" fmla="*/ 57532 w 80287"/>
                  <a:gd name="connsiteY1" fmla="*/ 47802 h 140645"/>
                  <a:gd name="connsiteX2" fmla="*/ 65203 w 80287"/>
                  <a:gd name="connsiteY2" fmla="*/ 21502 h 140645"/>
                  <a:gd name="connsiteX3" fmla="*/ 60135 w 80287"/>
                  <a:gd name="connsiteY3" fmla="*/ 956 h 140645"/>
                  <a:gd name="connsiteX4" fmla="*/ 6851 w 80287"/>
                  <a:gd name="connsiteY4" fmla="*/ 42049 h 140645"/>
                  <a:gd name="connsiteX5" fmla="*/ 8563 w 80287"/>
                  <a:gd name="connsiteY5" fmla="*/ 51980 h 140645"/>
                  <a:gd name="connsiteX6" fmla="*/ 17809 w 80287"/>
                  <a:gd name="connsiteY6" fmla="*/ 51089 h 140645"/>
                  <a:gd name="connsiteX7" fmla="*/ 51779 w 80287"/>
                  <a:gd name="connsiteY7" fmla="*/ 16845 h 140645"/>
                  <a:gd name="connsiteX8" fmla="*/ 51779 w 80287"/>
                  <a:gd name="connsiteY8" fmla="*/ 19310 h 140645"/>
                  <a:gd name="connsiteX9" fmla="*/ 40410 w 80287"/>
                  <a:gd name="connsiteY9" fmla="*/ 56568 h 140645"/>
                  <a:gd name="connsiteX10" fmla="*/ 20138 w 80287"/>
                  <a:gd name="connsiteY10" fmla="*/ 88758 h 140645"/>
                  <a:gd name="connsiteX11" fmla="*/ 26712 w 80287"/>
                  <a:gd name="connsiteY11" fmla="*/ 102456 h 140645"/>
                  <a:gd name="connsiteX12" fmla="*/ 52053 w 80287"/>
                  <a:gd name="connsiteY12" fmla="*/ 66020 h 140645"/>
                  <a:gd name="connsiteX13" fmla="*/ 60683 w 80287"/>
                  <a:gd name="connsiteY13" fmla="*/ 62732 h 140645"/>
                  <a:gd name="connsiteX14" fmla="*/ 66025 w 80287"/>
                  <a:gd name="connsiteY14" fmla="*/ 78211 h 140645"/>
                  <a:gd name="connsiteX15" fmla="*/ 30000 w 80287"/>
                  <a:gd name="connsiteY15" fmla="*/ 125879 h 140645"/>
                  <a:gd name="connsiteX16" fmla="*/ 13700 w 80287"/>
                  <a:gd name="connsiteY16" fmla="*/ 118619 h 140645"/>
                  <a:gd name="connsiteX17" fmla="*/ 4522 w 80287"/>
                  <a:gd name="connsiteY17" fmla="*/ 114783 h 140645"/>
                  <a:gd name="connsiteX18" fmla="*/ 385 w 80287"/>
                  <a:gd name="connsiteY18" fmla="*/ 123536 h 140645"/>
                  <a:gd name="connsiteX19" fmla="*/ 550 w 80287"/>
                  <a:gd name="connsiteY19" fmla="*/ 123961 h 140645"/>
                  <a:gd name="connsiteX20" fmla="*/ 25617 w 80287"/>
                  <a:gd name="connsiteY20" fmla="*/ 140398 h 140645"/>
                  <a:gd name="connsiteX21" fmla="*/ 32603 w 80287"/>
                  <a:gd name="connsiteY21" fmla="*/ 140398 h 140645"/>
                  <a:gd name="connsiteX22" fmla="*/ 80270 w 80287"/>
                  <a:gd name="connsiteY22" fmla="*/ 78895 h 140645"/>
                  <a:gd name="connsiteX23" fmla="*/ 60957 w 80287"/>
                  <a:gd name="connsiteY23" fmla="*/ 47802 h 140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0287" h="140645">
                    <a:moveTo>
                      <a:pt x="60957" y="47802"/>
                    </a:moveTo>
                    <a:cubicBezTo>
                      <a:pt x="59820" y="47665"/>
                      <a:pt x="58669" y="47665"/>
                      <a:pt x="57532" y="47802"/>
                    </a:cubicBezTo>
                    <a:cubicBezTo>
                      <a:pt x="61642" y="35200"/>
                      <a:pt x="64518" y="24516"/>
                      <a:pt x="65203" y="21502"/>
                    </a:cubicBezTo>
                    <a:cubicBezTo>
                      <a:pt x="65888" y="18489"/>
                      <a:pt x="68628" y="5202"/>
                      <a:pt x="60135" y="956"/>
                    </a:cubicBezTo>
                    <a:cubicBezTo>
                      <a:pt x="56574" y="-688"/>
                      <a:pt x="46437" y="-5756"/>
                      <a:pt x="6851" y="42049"/>
                    </a:cubicBezTo>
                    <a:cubicBezTo>
                      <a:pt x="4577" y="45268"/>
                      <a:pt x="5344" y="49706"/>
                      <a:pt x="8563" y="51980"/>
                    </a:cubicBezTo>
                    <a:cubicBezTo>
                      <a:pt x="11440" y="54007"/>
                      <a:pt x="15371" y="53637"/>
                      <a:pt x="17809" y="51089"/>
                    </a:cubicBezTo>
                    <a:cubicBezTo>
                      <a:pt x="27808" y="38433"/>
                      <a:pt x="39205" y="26940"/>
                      <a:pt x="51779" y="16845"/>
                    </a:cubicBezTo>
                    <a:cubicBezTo>
                      <a:pt x="51779" y="16845"/>
                      <a:pt x="51779" y="18352"/>
                      <a:pt x="51779" y="19310"/>
                    </a:cubicBezTo>
                    <a:cubicBezTo>
                      <a:pt x="48944" y="31995"/>
                      <a:pt x="45150" y="44459"/>
                      <a:pt x="40410" y="56568"/>
                    </a:cubicBezTo>
                    <a:cubicBezTo>
                      <a:pt x="30027" y="64527"/>
                      <a:pt x="22836" y="75951"/>
                      <a:pt x="20138" y="88758"/>
                    </a:cubicBezTo>
                    <a:cubicBezTo>
                      <a:pt x="18905" y="98757"/>
                      <a:pt x="23014" y="101634"/>
                      <a:pt x="26712" y="102456"/>
                    </a:cubicBezTo>
                    <a:cubicBezTo>
                      <a:pt x="35068" y="103825"/>
                      <a:pt x="44520" y="85470"/>
                      <a:pt x="52053" y="66020"/>
                    </a:cubicBezTo>
                    <a:cubicBezTo>
                      <a:pt x="54464" y="63951"/>
                      <a:pt x="57519" y="62801"/>
                      <a:pt x="60683" y="62732"/>
                    </a:cubicBezTo>
                    <a:cubicBezTo>
                      <a:pt x="65614" y="62732"/>
                      <a:pt x="66025" y="74649"/>
                      <a:pt x="66025" y="78211"/>
                    </a:cubicBezTo>
                    <a:cubicBezTo>
                      <a:pt x="65970" y="100346"/>
                      <a:pt x="51286" y="119783"/>
                      <a:pt x="30000" y="125879"/>
                    </a:cubicBezTo>
                    <a:cubicBezTo>
                      <a:pt x="23521" y="127810"/>
                      <a:pt x="16590" y="124728"/>
                      <a:pt x="13700" y="118619"/>
                    </a:cubicBezTo>
                    <a:cubicBezTo>
                      <a:pt x="12193" y="115058"/>
                      <a:pt x="8111" y="113359"/>
                      <a:pt x="4522" y="114783"/>
                    </a:cubicBezTo>
                    <a:cubicBezTo>
                      <a:pt x="961" y="116057"/>
                      <a:pt x="-888" y="119975"/>
                      <a:pt x="385" y="123536"/>
                    </a:cubicBezTo>
                    <a:cubicBezTo>
                      <a:pt x="440" y="123687"/>
                      <a:pt x="495" y="123824"/>
                      <a:pt x="550" y="123961"/>
                    </a:cubicBezTo>
                    <a:cubicBezTo>
                      <a:pt x="4522" y="134234"/>
                      <a:pt x="14604" y="140850"/>
                      <a:pt x="25617" y="140398"/>
                    </a:cubicBezTo>
                    <a:cubicBezTo>
                      <a:pt x="27932" y="140672"/>
                      <a:pt x="30288" y="140672"/>
                      <a:pt x="32603" y="140398"/>
                    </a:cubicBezTo>
                    <a:cubicBezTo>
                      <a:pt x="60628" y="133111"/>
                      <a:pt x="80202" y="107852"/>
                      <a:pt x="80270" y="78895"/>
                    </a:cubicBezTo>
                    <a:cubicBezTo>
                      <a:pt x="79723" y="52596"/>
                      <a:pt x="67943" y="48213"/>
                      <a:pt x="60957" y="478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98228793-A846-40C8-853F-DBB1676521ED}"/>
                  </a:ext>
                </a:extLst>
              </p:cNvPr>
              <p:cNvSpPr/>
              <p:nvPr/>
            </p:nvSpPr>
            <p:spPr>
              <a:xfrm>
                <a:off x="10252127" y="2545416"/>
                <a:ext cx="69808" cy="14252"/>
              </a:xfrm>
              <a:custGeom>
                <a:avLst/>
                <a:gdLst>
                  <a:gd name="connsiteX0" fmla="*/ 60707 w 69808"/>
                  <a:gd name="connsiteY0" fmla="*/ 13934 h 14252"/>
                  <a:gd name="connsiteX1" fmla="*/ 69515 w 69808"/>
                  <a:gd name="connsiteY1" fmla="*/ 9043 h 14252"/>
                  <a:gd name="connsiteX2" fmla="*/ 64625 w 69808"/>
                  <a:gd name="connsiteY2" fmla="*/ 236 h 14252"/>
                  <a:gd name="connsiteX3" fmla="*/ 60707 w 69808"/>
                  <a:gd name="connsiteY3" fmla="*/ 236 h 14252"/>
                  <a:gd name="connsiteX4" fmla="*/ 9067 w 69808"/>
                  <a:gd name="connsiteY4" fmla="*/ 236 h 14252"/>
                  <a:gd name="connsiteX5" fmla="*/ 259 w 69808"/>
                  <a:gd name="connsiteY5" fmla="*/ 5126 h 14252"/>
                  <a:gd name="connsiteX6" fmla="*/ 5149 w 69808"/>
                  <a:gd name="connsiteY6" fmla="*/ 13934 h 14252"/>
                  <a:gd name="connsiteX7" fmla="*/ 9067 w 69808"/>
                  <a:gd name="connsiteY7" fmla="*/ 13934 h 1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808" h="14252">
                    <a:moveTo>
                      <a:pt x="60707" y="13934"/>
                    </a:moveTo>
                    <a:cubicBezTo>
                      <a:pt x="64488" y="15016"/>
                      <a:pt x="68433" y="12824"/>
                      <a:pt x="69515" y="9043"/>
                    </a:cubicBezTo>
                    <a:cubicBezTo>
                      <a:pt x="70597" y="5263"/>
                      <a:pt x="68406" y="1318"/>
                      <a:pt x="64625" y="236"/>
                    </a:cubicBezTo>
                    <a:cubicBezTo>
                      <a:pt x="63337" y="-134"/>
                      <a:pt x="61981" y="-134"/>
                      <a:pt x="60707" y="236"/>
                    </a:cubicBezTo>
                    <a:lnTo>
                      <a:pt x="9067" y="236"/>
                    </a:lnTo>
                    <a:cubicBezTo>
                      <a:pt x="5286" y="-846"/>
                      <a:pt x="1342" y="1345"/>
                      <a:pt x="259" y="5126"/>
                    </a:cubicBezTo>
                    <a:cubicBezTo>
                      <a:pt x="-823" y="8907"/>
                      <a:pt x="1369" y="12851"/>
                      <a:pt x="5149" y="13934"/>
                    </a:cubicBezTo>
                    <a:cubicBezTo>
                      <a:pt x="6437" y="14303"/>
                      <a:pt x="7793" y="14303"/>
                      <a:pt x="9067" y="1393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F5195732-F0FF-4B5E-BE0A-929F90A313C3}"/>
                  </a:ext>
                </a:extLst>
              </p:cNvPr>
              <p:cNvSpPr/>
              <p:nvPr/>
            </p:nvSpPr>
            <p:spPr>
              <a:xfrm>
                <a:off x="10256677" y="2571169"/>
                <a:ext cx="86407" cy="20001"/>
              </a:xfrm>
              <a:custGeom>
                <a:avLst/>
                <a:gdLst>
                  <a:gd name="connsiteX0" fmla="*/ 82319 w 86407"/>
                  <a:gd name="connsiteY0" fmla="*/ 5714 h 20001"/>
                  <a:gd name="connsiteX1" fmla="*/ 7667 w 86407"/>
                  <a:gd name="connsiteY1" fmla="*/ -39 h 20001"/>
                  <a:gd name="connsiteX2" fmla="*/ -4 w 86407"/>
                  <a:gd name="connsiteY2" fmla="*/ 6536 h 20001"/>
                  <a:gd name="connsiteX3" fmla="*/ 6571 w 86407"/>
                  <a:gd name="connsiteY3" fmla="*/ 14206 h 20001"/>
                  <a:gd name="connsiteX4" fmla="*/ 81224 w 86407"/>
                  <a:gd name="connsiteY4" fmla="*/ 19959 h 20001"/>
                  <a:gd name="connsiteX5" fmla="*/ 81224 w 86407"/>
                  <a:gd name="connsiteY5" fmla="*/ 19959 h 20001"/>
                  <a:gd name="connsiteX6" fmla="*/ 86114 w 86407"/>
                  <a:gd name="connsiteY6" fmla="*/ 11152 h 20001"/>
                  <a:gd name="connsiteX7" fmla="*/ 81224 w 86407"/>
                  <a:gd name="connsiteY7" fmla="*/ 6262 h 20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407" h="20001">
                    <a:moveTo>
                      <a:pt x="82319" y="5714"/>
                    </a:moveTo>
                    <a:lnTo>
                      <a:pt x="7667" y="-39"/>
                    </a:lnTo>
                    <a:cubicBezTo>
                      <a:pt x="3804" y="-135"/>
                      <a:pt x="489" y="2700"/>
                      <a:pt x="-4" y="6536"/>
                    </a:cubicBezTo>
                    <a:cubicBezTo>
                      <a:pt x="-237" y="10453"/>
                      <a:pt x="2667" y="13850"/>
                      <a:pt x="6571" y="14206"/>
                    </a:cubicBezTo>
                    <a:lnTo>
                      <a:pt x="81224" y="19959"/>
                    </a:lnTo>
                    <a:lnTo>
                      <a:pt x="81224" y="19959"/>
                    </a:lnTo>
                    <a:cubicBezTo>
                      <a:pt x="85004" y="18877"/>
                      <a:pt x="87196" y="14932"/>
                      <a:pt x="86114" y="11152"/>
                    </a:cubicBezTo>
                    <a:cubicBezTo>
                      <a:pt x="85442" y="8782"/>
                      <a:pt x="83593" y="6933"/>
                      <a:pt x="81224" y="62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D3BAD83C-A820-45F7-99F1-D012F02018D4}"/>
                  </a:ext>
                </a:extLst>
              </p:cNvPr>
              <p:cNvSpPr/>
              <p:nvPr/>
            </p:nvSpPr>
            <p:spPr>
              <a:xfrm>
                <a:off x="10365372" y="2511767"/>
                <a:ext cx="131676" cy="241035"/>
              </a:xfrm>
              <a:custGeom>
                <a:avLst/>
                <a:gdLst>
                  <a:gd name="connsiteX0" fmla="*/ 121423 w 131676"/>
                  <a:gd name="connsiteY0" fmla="*/ 96757 h 241035"/>
                  <a:gd name="connsiteX1" fmla="*/ 102520 w 131676"/>
                  <a:gd name="connsiteY1" fmla="*/ 101825 h 241035"/>
                  <a:gd name="connsiteX2" fmla="*/ 109643 w 131676"/>
                  <a:gd name="connsiteY2" fmla="*/ 5941 h 241035"/>
                  <a:gd name="connsiteX3" fmla="*/ 101479 w 131676"/>
                  <a:gd name="connsiteY3" fmla="*/ 51 h 241035"/>
                  <a:gd name="connsiteX4" fmla="*/ 95945 w 131676"/>
                  <a:gd name="connsiteY4" fmla="*/ 4572 h 241035"/>
                  <a:gd name="connsiteX5" fmla="*/ 91836 w 131676"/>
                  <a:gd name="connsiteY5" fmla="*/ 19502 h 241035"/>
                  <a:gd name="connsiteX6" fmla="*/ 45812 w 131676"/>
                  <a:gd name="connsiteY6" fmla="*/ 10872 h 241035"/>
                  <a:gd name="connsiteX7" fmla="*/ 29922 w 131676"/>
                  <a:gd name="connsiteY7" fmla="*/ 30323 h 241035"/>
                  <a:gd name="connsiteX8" fmla="*/ 46360 w 131676"/>
                  <a:gd name="connsiteY8" fmla="*/ 72101 h 241035"/>
                  <a:gd name="connsiteX9" fmla="*/ 85398 w 131676"/>
                  <a:gd name="connsiteY9" fmla="*/ 65252 h 241035"/>
                  <a:gd name="connsiteX10" fmla="*/ 94575 w 131676"/>
                  <a:gd name="connsiteY10" fmla="*/ 50870 h 241035"/>
                  <a:gd name="connsiteX11" fmla="*/ 87316 w 131676"/>
                  <a:gd name="connsiteY11" fmla="*/ 108263 h 241035"/>
                  <a:gd name="connsiteX12" fmla="*/ 11842 w 131676"/>
                  <a:gd name="connsiteY12" fmla="*/ 166889 h 241035"/>
                  <a:gd name="connsiteX13" fmla="*/ 1020 w 131676"/>
                  <a:gd name="connsiteY13" fmla="*/ 211955 h 241035"/>
                  <a:gd name="connsiteX14" fmla="*/ 24717 w 131676"/>
                  <a:gd name="connsiteY14" fmla="*/ 240994 h 241035"/>
                  <a:gd name="connsiteX15" fmla="*/ 26087 w 131676"/>
                  <a:gd name="connsiteY15" fmla="*/ 240994 h 241035"/>
                  <a:gd name="connsiteX16" fmla="*/ 86220 w 131676"/>
                  <a:gd name="connsiteY16" fmla="*/ 163876 h 241035"/>
                  <a:gd name="connsiteX17" fmla="*/ 99918 w 131676"/>
                  <a:gd name="connsiteY17" fmla="*/ 118399 h 241035"/>
                  <a:gd name="connsiteX18" fmla="*/ 124026 w 131676"/>
                  <a:gd name="connsiteY18" fmla="*/ 111003 h 241035"/>
                  <a:gd name="connsiteX19" fmla="*/ 131642 w 131676"/>
                  <a:gd name="connsiteY19" fmla="*/ 104400 h 241035"/>
                  <a:gd name="connsiteX20" fmla="*/ 125039 w 131676"/>
                  <a:gd name="connsiteY20" fmla="*/ 96798 h 241035"/>
                  <a:gd name="connsiteX21" fmla="*/ 121834 w 131676"/>
                  <a:gd name="connsiteY21" fmla="*/ 97305 h 241035"/>
                  <a:gd name="connsiteX22" fmla="*/ 74029 w 131676"/>
                  <a:gd name="connsiteY22" fmla="*/ 55664 h 241035"/>
                  <a:gd name="connsiteX23" fmla="*/ 52387 w 131676"/>
                  <a:gd name="connsiteY23" fmla="*/ 58814 h 241035"/>
                  <a:gd name="connsiteX24" fmla="*/ 43346 w 131676"/>
                  <a:gd name="connsiteY24" fmla="*/ 33200 h 241035"/>
                  <a:gd name="connsiteX25" fmla="*/ 50606 w 131676"/>
                  <a:gd name="connsiteY25" fmla="*/ 23474 h 241035"/>
                  <a:gd name="connsiteX26" fmla="*/ 56633 w 131676"/>
                  <a:gd name="connsiteY26" fmla="*/ 22516 h 241035"/>
                  <a:gd name="connsiteX27" fmla="*/ 86631 w 131676"/>
                  <a:gd name="connsiteY27" fmla="*/ 32515 h 241035"/>
                  <a:gd name="connsiteX28" fmla="*/ 74029 w 131676"/>
                  <a:gd name="connsiteY28" fmla="*/ 56212 h 241035"/>
                  <a:gd name="connsiteX29" fmla="*/ 72933 w 131676"/>
                  <a:gd name="connsiteY29" fmla="*/ 158123 h 241035"/>
                  <a:gd name="connsiteX30" fmla="*/ 25539 w 131676"/>
                  <a:gd name="connsiteY30" fmla="*/ 226611 h 241035"/>
                  <a:gd name="connsiteX31" fmla="*/ 14718 w 131676"/>
                  <a:gd name="connsiteY31" fmla="*/ 208393 h 241035"/>
                  <a:gd name="connsiteX32" fmla="*/ 23210 w 131676"/>
                  <a:gd name="connsiteY32" fmla="*/ 174834 h 241035"/>
                  <a:gd name="connsiteX33" fmla="*/ 83069 w 131676"/>
                  <a:gd name="connsiteY33" fmla="*/ 125933 h 241035"/>
                  <a:gd name="connsiteX34" fmla="*/ 72933 w 131676"/>
                  <a:gd name="connsiteY34" fmla="*/ 158671 h 241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31676" h="241035">
                    <a:moveTo>
                      <a:pt x="121423" y="96757"/>
                    </a:moveTo>
                    <a:cubicBezTo>
                      <a:pt x="114985" y="97894"/>
                      <a:pt x="108657" y="99593"/>
                      <a:pt x="102520" y="101825"/>
                    </a:cubicBezTo>
                    <a:cubicBezTo>
                      <a:pt x="107712" y="70129"/>
                      <a:pt x="110095" y="38049"/>
                      <a:pt x="109643" y="5941"/>
                    </a:cubicBezTo>
                    <a:cubicBezTo>
                      <a:pt x="109013" y="2065"/>
                      <a:pt x="105356" y="-579"/>
                      <a:pt x="101479" y="51"/>
                    </a:cubicBezTo>
                    <a:cubicBezTo>
                      <a:pt x="98959" y="462"/>
                      <a:pt x="96849" y="2188"/>
                      <a:pt x="95945" y="4572"/>
                    </a:cubicBezTo>
                    <a:cubicBezTo>
                      <a:pt x="95945" y="4572"/>
                      <a:pt x="94439" y="11009"/>
                      <a:pt x="91836" y="19502"/>
                    </a:cubicBezTo>
                    <a:cubicBezTo>
                      <a:pt x="81426" y="13886"/>
                      <a:pt x="61016" y="4845"/>
                      <a:pt x="45812" y="10872"/>
                    </a:cubicBezTo>
                    <a:cubicBezTo>
                      <a:pt x="37566" y="14242"/>
                      <a:pt x="31580" y="21570"/>
                      <a:pt x="29922" y="30323"/>
                    </a:cubicBezTo>
                    <a:cubicBezTo>
                      <a:pt x="24485" y="46391"/>
                      <a:pt x="31429" y="64047"/>
                      <a:pt x="46360" y="72101"/>
                    </a:cubicBezTo>
                    <a:cubicBezTo>
                      <a:pt x="59400" y="79046"/>
                      <a:pt x="75495" y="76224"/>
                      <a:pt x="85398" y="65252"/>
                    </a:cubicBezTo>
                    <a:cubicBezTo>
                      <a:pt x="89001" y="60828"/>
                      <a:pt x="92083" y="56006"/>
                      <a:pt x="94575" y="50870"/>
                    </a:cubicBezTo>
                    <a:cubicBezTo>
                      <a:pt x="93302" y="70129"/>
                      <a:pt x="90877" y="89292"/>
                      <a:pt x="87316" y="108263"/>
                    </a:cubicBezTo>
                    <a:cubicBezTo>
                      <a:pt x="57660" y="121208"/>
                      <a:pt x="31717" y="141357"/>
                      <a:pt x="11842" y="166889"/>
                    </a:cubicBezTo>
                    <a:cubicBezTo>
                      <a:pt x="1870" y="179628"/>
                      <a:pt x="-2089" y="196079"/>
                      <a:pt x="1020" y="211955"/>
                    </a:cubicBezTo>
                    <a:cubicBezTo>
                      <a:pt x="5404" y="230447"/>
                      <a:pt x="13348" y="240172"/>
                      <a:pt x="24717" y="240994"/>
                    </a:cubicBezTo>
                    <a:lnTo>
                      <a:pt x="26087" y="240994"/>
                    </a:lnTo>
                    <a:cubicBezTo>
                      <a:pt x="53482" y="240994"/>
                      <a:pt x="79097" y="182231"/>
                      <a:pt x="86220" y="163876"/>
                    </a:cubicBezTo>
                    <a:cubicBezTo>
                      <a:pt x="92041" y="149123"/>
                      <a:pt x="96630" y="133919"/>
                      <a:pt x="99918" y="118399"/>
                    </a:cubicBezTo>
                    <a:cubicBezTo>
                      <a:pt x="107629" y="114989"/>
                      <a:pt x="115725" y="112496"/>
                      <a:pt x="124026" y="111003"/>
                    </a:cubicBezTo>
                    <a:cubicBezTo>
                      <a:pt x="127943" y="111277"/>
                      <a:pt x="131354" y="108332"/>
                      <a:pt x="131642" y="104400"/>
                    </a:cubicBezTo>
                    <a:cubicBezTo>
                      <a:pt x="131916" y="100483"/>
                      <a:pt x="128957" y="97072"/>
                      <a:pt x="125039" y="96798"/>
                    </a:cubicBezTo>
                    <a:cubicBezTo>
                      <a:pt x="123943" y="96716"/>
                      <a:pt x="122848" y="96894"/>
                      <a:pt x="121834" y="97305"/>
                    </a:cubicBezTo>
                    <a:close/>
                    <a:moveTo>
                      <a:pt x="74029" y="55664"/>
                    </a:moveTo>
                    <a:cubicBezTo>
                      <a:pt x="68345" y="61458"/>
                      <a:pt x="59496" y="62746"/>
                      <a:pt x="52387" y="58814"/>
                    </a:cubicBezTo>
                    <a:cubicBezTo>
                      <a:pt x="43250" y="53856"/>
                      <a:pt x="39347" y="42788"/>
                      <a:pt x="43346" y="33200"/>
                    </a:cubicBezTo>
                    <a:cubicBezTo>
                      <a:pt x="43894" y="28912"/>
                      <a:pt x="46647" y="25214"/>
                      <a:pt x="50606" y="23474"/>
                    </a:cubicBezTo>
                    <a:cubicBezTo>
                      <a:pt x="52537" y="22790"/>
                      <a:pt x="54578" y="22461"/>
                      <a:pt x="56633" y="22516"/>
                    </a:cubicBezTo>
                    <a:cubicBezTo>
                      <a:pt x="67235" y="23625"/>
                      <a:pt x="77481" y="27036"/>
                      <a:pt x="86631" y="32515"/>
                    </a:cubicBezTo>
                    <a:cubicBezTo>
                      <a:pt x="83658" y="41007"/>
                      <a:pt x="79412" y="49007"/>
                      <a:pt x="74029" y="56212"/>
                    </a:cubicBezTo>
                    <a:close/>
                    <a:moveTo>
                      <a:pt x="72933" y="158123"/>
                    </a:moveTo>
                    <a:cubicBezTo>
                      <a:pt x="53071" y="208667"/>
                      <a:pt x="32799" y="226611"/>
                      <a:pt x="25539" y="226611"/>
                    </a:cubicBezTo>
                    <a:cubicBezTo>
                      <a:pt x="21430" y="226611"/>
                      <a:pt x="17321" y="219489"/>
                      <a:pt x="14718" y="208393"/>
                    </a:cubicBezTo>
                    <a:cubicBezTo>
                      <a:pt x="12636" y="196504"/>
                      <a:pt x="15732" y="184299"/>
                      <a:pt x="23210" y="174834"/>
                    </a:cubicBezTo>
                    <a:cubicBezTo>
                      <a:pt x="39168" y="154178"/>
                      <a:pt x="59646" y="137453"/>
                      <a:pt x="83069" y="125933"/>
                    </a:cubicBezTo>
                    <a:cubicBezTo>
                      <a:pt x="80371" y="137042"/>
                      <a:pt x="76988" y="147973"/>
                      <a:pt x="72933" y="1586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B7C5E60-0761-46D2-A825-65389FD697F2}"/>
                  </a:ext>
                </a:extLst>
              </p:cNvPr>
              <p:cNvSpPr/>
              <p:nvPr/>
            </p:nvSpPr>
            <p:spPr>
              <a:xfrm>
                <a:off x="10559759" y="2530987"/>
                <a:ext cx="20909" cy="34323"/>
              </a:xfrm>
              <a:custGeom>
                <a:avLst/>
                <a:gdLst>
                  <a:gd name="connsiteX0" fmla="*/ 14290 w 20909"/>
                  <a:gd name="connsiteY0" fmla="*/ 34253 h 34323"/>
                  <a:gd name="connsiteX1" fmla="*/ 20892 w 20909"/>
                  <a:gd name="connsiteY1" fmla="*/ 27705 h 34323"/>
                  <a:gd name="connsiteX2" fmla="*/ 20865 w 20909"/>
                  <a:gd name="connsiteY2" fmla="*/ 27130 h 34323"/>
                  <a:gd name="connsiteX3" fmla="*/ 14153 w 20909"/>
                  <a:gd name="connsiteY3" fmla="*/ 20007 h 34323"/>
                  <a:gd name="connsiteX4" fmla="*/ 17578 w 20909"/>
                  <a:gd name="connsiteY4" fmla="*/ 10555 h 34323"/>
                  <a:gd name="connsiteX5" fmla="*/ 14975 w 20909"/>
                  <a:gd name="connsiteY5" fmla="*/ 967 h 34323"/>
                  <a:gd name="connsiteX6" fmla="*/ 5387 w 20909"/>
                  <a:gd name="connsiteY6" fmla="*/ 3337 h 34323"/>
                  <a:gd name="connsiteX7" fmla="*/ 5250 w 20909"/>
                  <a:gd name="connsiteY7" fmla="*/ 3570 h 34323"/>
                  <a:gd name="connsiteX8" fmla="*/ 1825 w 20909"/>
                  <a:gd name="connsiteY8" fmla="*/ 27952 h 34323"/>
                  <a:gd name="connsiteX9" fmla="*/ 14290 w 20909"/>
                  <a:gd name="connsiteY9" fmla="*/ 34253 h 3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09" h="34323">
                    <a:moveTo>
                      <a:pt x="14290" y="34253"/>
                    </a:moveTo>
                    <a:cubicBezTo>
                      <a:pt x="17920" y="34266"/>
                      <a:pt x="20879" y="31335"/>
                      <a:pt x="20892" y="27705"/>
                    </a:cubicBezTo>
                    <a:cubicBezTo>
                      <a:pt x="20892" y="27513"/>
                      <a:pt x="20879" y="27322"/>
                      <a:pt x="20865" y="27130"/>
                    </a:cubicBezTo>
                    <a:cubicBezTo>
                      <a:pt x="20632" y="23445"/>
                      <a:pt x="17810" y="20459"/>
                      <a:pt x="14153" y="20007"/>
                    </a:cubicBezTo>
                    <a:cubicBezTo>
                      <a:pt x="14701" y="16678"/>
                      <a:pt x="15865" y="13473"/>
                      <a:pt x="17578" y="10555"/>
                    </a:cubicBezTo>
                    <a:cubicBezTo>
                      <a:pt x="19454" y="7186"/>
                      <a:pt x="18290" y="2926"/>
                      <a:pt x="14975" y="967"/>
                    </a:cubicBezTo>
                    <a:cubicBezTo>
                      <a:pt x="11674" y="-1033"/>
                      <a:pt x="7373" y="36"/>
                      <a:pt x="5387" y="3337"/>
                    </a:cubicBezTo>
                    <a:cubicBezTo>
                      <a:pt x="5332" y="3419"/>
                      <a:pt x="5291" y="3487"/>
                      <a:pt x="5250" y="3570"/>
                    </a:cubicBezTo>
                    <a:cubicBezTo>
                      <a:pt x="3195" y="7131"/>
                      <a:pt x="-3106" y="19459"/>
                      <a:pt x="1825" y="27952"/>
                    </a:cubicBezTo>
                    <a:cubicBezTo>
                      <a:pt x="4524" y="32170"/>
                      <a:pt x="9291" y="34581"/>
                      <a:pt x="14290" y="3425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212CF4E5-3FA2-45B4-B242-28D47F5C99B4}"/>
                  </a:ext>
                </a:extLst>
              </p:cNvPr>
              <p:cNvSpPr/>
              <p:nvPr/>
            </p:nvSpPr>
            <p:spPr>
              <a:xfrm>
                <a:off x="10541080" y="2573836"/>
                <a:ext cx="49073" cy="94863"/>
              </a:xfrm>
              <a:custGeom>
                <a:avLst/>
                <a:gdLst>
                  <a:gd name="connsiteX0" fmla="*/ 33243 w 49073"/>
                  <a:gd name="connsiteY0" fmla="*/ 718 h 94863"/>
                  <a:gd name="connsiteX1" fmla="*/ 29106 w 49073"/>
                  <a:gd name="connsiteY1" fmla="*/ 9471 h 94863"/>
                  <a:gd name="connsiteX2" fmla="*/ 29271 w 49073"/>
                  <a:gd name="connsiteY2" fmla="*/ 9896 h 94863"/>
                  <a:gd name="connsiteX3" fmla="*/ 30230 w 49073"/>
                  <a:gd name="connsiteY3" fmla="*/ 62358 h 94863"/>
                  <a:gd name="connsiteX4" fmla="*/ 5300 w 49073"/>
                  <a:gd name="connsiteY4" fmla="*/ 80850 h 94863"/>
                  <a:gd name="connsiteX5" fmla="*/ 191 w 49073"/>
                  <a:gd name="connsiteY5" fmla="*/ 89301 h 94863"/>
                  <a:gd name="connsiteX6" fmla="*/ 232 w 49073"/>
                  <a:gd name="connsiteY6" fmla="*/ 89479 h 94863"/>
                  <a:gd name="connsiteX7" fmla="*/ 7081 w 49073"/>
                  <a:gd name="connsiteY7" fmla="*/ 94822 h 94863"/>
                  <a:gd name="connsiteX8" fmla="*/ 8998 w 49073"/>
                  <a:gd name="connsiteY8" fmla="*/ 94822 h 94863"/>
                  <a:gd name="connsiteX9" fmla="*/ 42969 w 49073"/>
                  <a:gd name="connsiteY9" fmla="*/ 69070 h 94863"/>
                  <a:gd name="connsiteX10" fmla="*/ 42969 w 49073"/>
                  <a:gd name="connsiteY10" fmla="*/ 4964 h 94863"/>
                  <a:gd name="connsiteX11" fmla="*/ 34531 w 49073"/>
                  <a:gd name="connsiteY11" fmla="*/ 211 h 94863"/>
                  <a:gd name="connsiteX12" fmla="*/ 33243 w 49073"/>
                  <a:gd name="connsiteY12" fmla="*/ 718 h 9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9073" h="94863">
                    <a:moveTo>
                      <a:pt x="33243" y="718"/>
                    </a:moveTo>
                    <a:cubicBezTo>
                      <a:pt x="29682" y="1992"/>
                      <a:pt x="27833" y="5910"/>
                      <a:pt x="29106" y="9471"/>
                    </a:cubicBezTo>
                    <a:cubicBezTo>
                      <a:pt x="29161" y="9622"/>
                      <a:pt x="29216" y="9759"/>
                      <a:pt x="29271" y="9896"/>
                    </a:cubicBezTo>
                    <a:cubicBezTo>
                      <a:pt x="29271" y="9896"/>
                      <a:pt x="41188" y="40990"/>
                      <a:pt x="30230" y="62358"/>
                    </a:cubicBezTo>
                    <a:cubicBezTo>
                      <a:pt x="25066" y="71905"/>
                      <a:pt x="15929" y="78672"/>
                      <a:pt x="5300" y="80850"/>
                    </a:cubicBezTo>
                    <a:cubicBezTo>
                      <a:pt x="1547" y="81768"/>
                      <a:pt x="-741" y="85562"/>
                      <a:pt x="191" y="89301"/>
                    </a:cubicBezTo>
                    <a:cubicBezTo>
                      <a:pt x="204" y="89356"/>
                      <a:pt x="218" y="89425"/>
                      <a:pt x="232" y="89479"/>
                    </a:cubicBezTo>
                    <a:cubicBezTo>
                      <a:pt x="1040" y="92602"/>
                      <a:pt x="3848" y="94794"/>
                      <a:pt x="7081" y="94822"/>
                    </a:cubicBezTo>
                    <a:lnTo>
                      <a:pt x="8998" y="94822"/>
                    </a:lnTo>
                    <a:cubicBezTo>
                      <a:pt x="23573" y="91685"/>
                      <a:pt x="36010" y="82261"/>
                      <a:pt x="42969" y="69070"/>
                    </a:cubicBezTo>
                    <a:cubicBezTo>
                      <a:pt x="56667" y="41674"/>
                      <a:pt x="42969" y="6471"/>
                      <a:pt x="42969" y="4964"/>
                    </a:cubicBezTo>
                    <a:cubicBezTo>
                      <a:pt x="41955" y="1321"/>
                      <a:pt x="38175" y="-802"/>
                      <a:pt x="34531" y="211"/>
                    </a:cubicBezTo>
                    <a:cubicBezTo>
                      <a:pt x="34079" y="335"/>
                      <a:pt x="33654" y="513"/>
                      <a:pt x="33243" y="7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3642CF5-BBA5-4090-ADD8-FBA5DE18297E}"/>
                  </a:ext>
                </a:extLst>
              </p:cNvPr>
              <p:cNvSpPr/>
              <p:nvPr/>
            </p:nvSpPr>
            <p:spPr>
              <a:xfrm>
                <a:off x="10698436" y="2459234"/>
                <a:ext cx="103335" cy="121268"/>
              </a:xfrm>
              <a:custGeom>
                <a:avLst/>
                <a:gdLst>
                  <a:gd name="connsiteX0" fmla="*/ 100392 w 103335"/>
                  <a:gd name="connsiteY0" fmla="*/ 90116 h 121268"/>
                  <a:gd name="connsiteX1" fmla="*/ 90886 w 103335"/>
                  <a:gd name="connsiteY1" fmla="*/ 91965 h 121268"/>
                  <a:gd name="connsiteX2" fmla="*/ 90667 w 103335"/>
                  <a:gd name="connsiteY2" fmla="*/ 92307 h 121268"/>
                  <a:gd name="connsiteX3" fmla="*/ 73134 w 103335"/>
                  <a:gd name="connsiteY3" fmla="*/ 107238 h 121268"/>
                  <a:gd name="connsiteX4" fmla="*/ 54231 w 103335"/>
                  <a:gd name="connsiteY4" fmla="*/ 75185 h 121268"/>
                  <a:gd name="connsiteX5" fmla="*/ 91626 w 103335"/>
                  <a:gd name="connsiteY5" fmla="*/ 9984 h 121268"/>
                  <a:gd name="connsiteX6" fmla="*/ 88187 w 103335"/>
                  <a:gd name="connsiteY6" fmla="*/ 725 h 121268"/>
                  <a:gd name="connsiteX7" fmla="*/ 88064 w 103335"/>
                  <a:gd name="connsiteY7" fmla="*/ 670 h 121268"/>
                  <a:gd name="connsiteX8" fmla="*/ 78626 w 103335"/>
                  <a:gd name="connsiteY8" fmla="*/ 4190 h 121268"/>
                  <a:gd name="connsiteX9" fmla="*/ 78613 w 103335"/>
                  <a:gd name="connsiteY9" fmla="*/ 4231 h 121268"/>
                  <a:gd name="connsiteX10" fmla="*/ 49300 w 103335"/>
                  <a:gd name="connsiteY10" fmla="*/ 57241 h 121268"/>
                  <a:gd name="connsiteX11" fmla="*/ 40533 w 103335"/>
                  <a:gd name="connsiteY11" fmla="*/ 6286 h 121268"/>
                  <a:gd name="connsiteX12" fmla="*/ 32726 w 103335"/>
                  <a:gd name="connsiteY12" fmla="*/ -15 h 121268"/>
                  <a:gd name="connsiteX13" fmla="*/ 26425 w 103335"/>
                  <a:gd name="connsiteY13" fmla="*/ 7793 h 121268"/>
                  <a:gd name="connsiteX14" fmla="*/ 38616 w 103335"/>
                  <a:gd name="connsiteY14" fmla="*/ 72446 h 121268"/>
                  <a:gd name="connsiteX15" fmla="*/ 22726 w 103335"/>
                  <a:gd name="connsiteY15" fmla="*/ 91074 h 121268"/>
                  <a:gd name="connsiteX16" fmla="*/ 14507 w 103335"/>
                  <a:gd name="connsiteY16" fmla="*/ 98334 h 121268"/>
                  <a:gd name="connsiteX17" fmla="*/ 17247 w 103335"/>
                  <a:gd name="connsiteY17" fmla="*/ 86828 h 121268"/>
                  <a:gd name="connsiteX18" fmla="*/ 12659 w 103335"/>
                  <a:gd name="connsiteY18" fmla="*/ 77719 h 121268"/>
                  <a:gd name="connsiteX19" fmla="*/ 3549 w 103335"/>
                  <a:gd name="connsiteY19" fmla="*/ 82308 h 121268"/>
                  <a:gd name="connsiteX20" fmla="*/ 5467 w 103335"/>
                  <a:gd name="connsiteY20" fmla="*/ 113265 h 121268"/>
                  <a:gd name="connsiteX21" fmla="*/ 10946 w 103335"/>
                  <a:gd name="connsiteY21" fmla="*/ 114772 h 121268"/>
                  <a:gd name="connsiteX22" fmla="*/ 32589 w 103335"/>
                  <a:gd name="connsiteY22" fmla="*/ 101074 h 121268"/>
                  <a:gd name="connsiteX23" fmla="*/ 43821 w 103335"/>
                  <a:gd name="connsiteY23" fmla="*/ 88609 h 121268"/>
                  <a:gd name="connsiteX24" fmla="*/ 69709 w 103335"/>
                  <a:gd name="connsiteY24" fmla="*/ 121073 h 121268"/>
                  <a:gd name="connsiteX25" fmla="*/ 74230 w 103335"/>
                  <a:gd name="connsiteY25" fmla="*/ 121073 h 121268"/>
                  <a:gd name="connsiteX26" fmla="*/ 102447 w 103335"/>
                  <a:gd name="connsiteY26" fmla="*/ 99293 h 121268"/>
                  <a:gd name="connsiteX27" fmla="*/ 100392 w 103335"/>
                  <a:gd name="connsiteY27" fmla="*/ 90116 h 12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3335" h="121268">
                    <a:moveTo>
                      <a:pt x="100392" y="90116"/>
                    </a:moveTo>
                    <a:cubicBezTo>
                      <a:pt x="97256" y="88006"/>
                      <a:pt x="92995" y="88828"/>
                      <a:pt x="90886" y="91965"/>
                    </a:cubicBezTo>
                    <a:cubicBezTo>
                      <a:pt x="90804" y="92075"/>
                      <a:pt x="90735" y="92184"/>
                      <a:pt x="90667" y="92307"/>
                    </a:cubicBezTo>
                    <a:cubicBezTo>
                      <a:pt x="83818" y="102855"/>
                      <a:pt x="76969" y="108334"/>
                      <a:pt x="73134" y="107238"/>
                    </a:cubicBezTo>
                    <a:cubicBezTo>
                      <a:pt x="66559" y="105731"/>
                      <a:pt x="59436" y="93540"/>
                      <a:pt x="54231" y="75185"/>
                    </a:cubicBezTo>
                    <a:cubicBezTo>
                      <a:pt x="68573" y="54584"/>
                      <a:pt x="81079" y="32763"/>
                      <a:pt x="91626" y="9984"/>
                    </a:cubicBezTo>
                    <a:cubicBezTo>
                      <a:pt x="93228" y="6478"/>
                      <a:pt x="91694" y="2327"/>
                      <a:pt x="88187" y="725"/>
                    </a:cubicBezTo>
                    <a:cubicBezTo>
                      <a:pt x="88146" y="711"/>
                      <a:pt x="88105" y="683"/>
                      <a:pt x="88064" y="670"/>
                    </a:cubicBezTo>
                    <a:cubicBezTo>
                      <a:pt x="84489" y="-960"/>
                      <a:pt x="80257" y="615"/>
                      <a:pt x="78626" y="4190"/>
                    </a:cubicBezTo>
                    <a:cubicBezTo>
                      <a:pt x="78626" y="4204"/>
                      <a:pt x="78613" y="4217"/>
                      <a:pt x="78613" y="4231"/>
                    </a:cubicBezTo>
                    <a:cubicBezTo>
                      <a:pt x="70079" y="22559"/>
                      <a:pt x="60285" y="40270"/>
                      <a:pt x="49300" y="57241"/>
                    </a:cubicBezTo>
                    <a:cubicBezTo>
                      <a:pt x="45286" y="40461"/>
                      <a:pt x="42355" y="23449"/>
                      <a:pt x="40533" y="6286"/>
                    </a:cubicBezTo>
                    <a:cubicBezTo>
                      <a:pt x="40040" y="2437"/>
                      <a:pt x="36588" y="-344"/>
                      <a:pt x="32726" y="-15"/>
                    </a:cubicBezTo>
                    <a:cubicBezTo>
                      <a:pt x="28836" y="409"/>
                      <a:pt x="26027" y="3902"/>
                      <a:pt x="26425" y="7793"/>
                    </a:cubicBezTo>
                    <a:cubicBezTo>
                      <a:pt x="28712" y="29640"/>
                      <a:pt x="32794" y="51269"/>
                      <a:pt x="38616" y="72446"/>
                    </a:cubicBezTo>
                    <a:cubicBezTo>
                      <a:pt x="33753" y="79007"/>
                      <a:pt x="28438" y="85239"/>
                      <a:pt x="22726" y="91074"/>
                    </a:cubicBezTo>
                    <a:cubicBezTo>
                      <a:pt x="20151" y="93677"/>
                      <a:pt x="17398" y="96102"/>
                      <a:pt x="14507" y="98334"/>
                    </a:cubicBezTo>
                    <a:cubicBezTo>
                      <a:pt x="15096" y="94430"/>
                      <a:pt x="16014" y="90581"/>
                      <a:pt x="17247" y="86828"/>
                    </a:cubicBezTo>
                    <a:cubicBezTo>
                      <a:pt x="18494" y="83048"/>
                      <a:pt x="16439" y="78966"/>
                      <a:pt x="12659" y="77719"/>
                    </a:cubicBezTo>
                    <a:cubicBezTo>
                      <a:pt x="8878" y="76473"/>
                      <a:pt x="4796" y="78527"/>
                      <a:pt x="3549" y="82308"/>
                    </a:cubicBezTo>
                    <a:cubicBezTo>
                      <a:pt x="-149" y="93540"/>
                      <a:pt x="-2888" y="108060"/>
                      <a:pt x="5467" y="113265"/>
                    </a:cubicBezTo>
                    <a:cubicBezTo>
                      <a:pt x="7111" y="114292"/>
                      <a:pt x="9015" y="114813"/>
                      <a:pt x="10946" y="114772"/>
                    </a:cubicBezTo>
                    <a:cubicBezTo>
                      <a:pt x="19548" y="112881"/>
                      <a:pt x="27205" y="108032"/>
                      <a:pt x="32589" y="101074"/>
                    </a:cubicBezTo>
                    <a:cubicBezTo>
                      <a:pt x="36424" y="97239"/>
                      <a:pt x="40123" y="92992"/>
                      <a:pt x="43821" y="88609"/>
                    </a:cubicBezTo>
                    <a:cubicBezTo>
                      <a:pt x="50259" y="105320"/>
                      <a:pt x="58751" y="118470"/>
                      <a:pt x="69709" y="121073"/>
                    </a:cubicBezTo>
                    <a:cubicBezTo>
                      <a:pt x="71202" y="121278"/>
                      <a:pt x="72723" y="121278"/>
                      <a:pt x="74230" y="121073"/>
                    </a:cubicBezTo>
                    <a:cubicBezTo>
                      <a:pt x="83681" y="121073"/>
                      <a:pt x="93133" y="113813"/>
                      <a:pt x="102447" y="99293"/>
                    </a:cubicBezTo>
                    <a:cubicBezTo>
                      <a:pt x="104159" y="96156"/>
                      <a:pt x="103283" y="92225"/>
                      <a:pt x="100392" y="9011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A494007-3A98-456A-B23A-61FE984B2E27}"/>
                  </a:ext>
                </a:extLst>
              </p:cNvPr>
              <p:cNvSpPr/>
              <p:nvPr/>
            </p:nvSpPr>
            <p:spPr>
              <a:xfrm>
                <a:off x="10836754" y="2457503"/>
                <a:ext cx="194222" cy="288046"/>
              </a:xfrm>
              <a:custGeom>
                <a:avLst/>
                <a:gdLst>
                  <a:gd name="connsiteX0" fmla="*/ 142336 w 194222"/>
                  <a:gd name="connsiteY0" fmla="*/ 2264 h 288046"/>
                  <a:gd name="connsiteX1" fmla="*/ 105490 w 194222"/>
                  <a:gd name="connsiteY1" fmla="*/ 82396 h 288046"/>
                  <a:gd name="connsiteX2" fmla="*/ 104120 w 194222"/>
                  <a:gd name="connsiteY2" fmla="*/ 82396 h 288046"/>
                  <a:gd name="connsiteX3" fmla="*/ 101243 w 194222"/>
                  <a:gd name="connsiteY3" fmla="*/ 91984 h 288046"/>
                  <a:gd name="connsiteX4" fmla="*/ 103983 w 194222"/>
                  <a:gd name="connsiteY4" fmla="*/ 96367 h 288046"/>
                  <a:gd name="connsiteX5" fmla="*/ 100011 w 194222"/>
                  <a:gd name="connsiteY5" fmla="*/ 158829 h 288046"/>
                  <a:gd name="connsiteX6" fmla="*/ 97545 w 194222"/>
                  <a:gd name="connsiteY6" fmla="*/ 202936 h 288046"/>
                  <a:gd name="connsiteX7" fmla="*/ 57273 w 194222"/>
                  <a:gd name="connsiteY7" fmla="*/ 273342 h 288046"/>
                  <a:gd name="connsiteX8" fmla="*/ 13715 w 194222"/>
                  <a:gd name="connsiteY8" fmla="*/ 235262 h 288046"/>
                  <a:gd name="connsiteX9" fmla="*/ 4469 w 194222"/>
                  <a:gd name="connsiteY9" fmla="*/ 231262 h 288046"/>
                  <a:gd name="connsiteX10" fmla="*/ 4400 w 194222"/>
                  <a:gd name="connsiteY10" fmla="*/ 231290 h 288046"/>
                  <a:gd name="connsiteX11" fmla="*/ 428 w 194222"/>
                  <a:gd name="connsiteY11" fmla="*/ 240467 h 288046"/>
                  <a:gd name="connsiteX12" fmla="*/ 53164 w 194222"/>
                  <a:gd name="connsiteY12" fmla="*/ 287861 h 288046"/>
                  <a:gd name="connsiteX13" fmla="*/ 59465 w 194222"/>
                  <a:gd name="connsiteY13" fmla="*/ 287861 h 288046"/>
                  <a:gd name="connsiteX14" fmla="*/ 111790 w 194222"/>
                  <a:gd name="connsiteY14" fmla="*/ 204442 h 288046"/>
                  <a:gd name="connsiteX15" fmla="*/ 114256 w 194222"/>
                  <a:gd name="connsiteY15" fmla="*/ 160062 h 288046"/>
                  <a:gd name="connsiteX16" fmla="*/ 117133 w 194222"/>
                  <a:gd name="connsiteY16" fmla="*/ 110476 h 288046"/>
                  <a:gd name="connsiteX17" fmla="*/ 133707 w 194222"/>
                  <a:gd name="connsiteY17" fmla="*/ 117736 h 288046"/>
                  <a:gd name="connsiteX18" fmla="*/ 172608 w 194222"/>
                  <a:gd name="connsiteY18" fmla="*/ 103079 h 288046"/>
                  <a:gd name="connsiteX19" fmla="*/ 184662 w 194222"/>
                  <a:gd name="connsiteY19" fmla="*/ 18290 h 288046"/>
                  <a:gd name="connsiteX20" fmla="*/ 142336 w 194222"/>
                  <a:gd name="connsiteY20" fmla="*/ 2264 h 288046"/>
                  <a:gd name="connsiteX21" fmla="*/ 163020 w 194222"/>
                  <a:gd name="connsiteY21" fmla="*/ 92532 h 288046"/>
                  <a:gd name="connsiteX22" fmla="*/ 135624 w 194222"/>
                  <a:gd name="connsiteY22" fmla="*/ 103764 h 288046"/>
                  <a:gd name="connsiteX23" fmla="*/ 118091 w 194222"/>
                  <a:gd name="connsiteY23" fmla="*/ 92669 h 288046"/>
                  <a:gd name="connsiteX24" fmla="*/ 146856 w 194222"/>
                  <a:gd name="connsiteY24" fmla="*/ 15414 h 288046"/>
                  <a:gd name="connsiteX25" fmla="*/ 172060 w 194222"/>
                  <a:gd name="connsiteY25" fmla="*/ 25824 h 288046"/>
                  <a:gd name="connsiteX26" fmla="*/ 163020 w 194222"/>
                  <a:gd name="connsiteY26" fmla="*/ 92532 h 288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94222" h="288046">
                    <a:moveTo>
                      <a:pt x="142336" y="2264"/>
                    </a:moveTo>
                    <a:cubicBezTo>
                      <a:pt x="120009" y="10757"/>
                      <a:pt x="110421" y="41851"/>
                      <a:pt x="105490" y="82396"/>
                    </a:cubicBezTo>
                    <a:lnTo>
                      <a:pt x="104120" y="82396"/>
                    </a:lnTo>
                    <a:cubicBezTo>
                      <a:pt x="100695" y="84272"/>
                      <a:pt x="99421" y="88546"/>
                      <a:pt x="101243" y="91984"/>
                    </a:cubicBezTo>
                    <a:cubicBezTo>
                      <a:pt x="101243" y="91984"/>
                      <a:pt x="102339" y="93902"/>
                      <a:pt x="103983" y="96367"/>
                    </a:cubicBezTo>
                    <a:cubicBezTo>
                      <a:pt x="102202" y="115955"/>
                      <a:pt x="101106" y="137461"/>
                      <a:pt x="100011" y="158829"/>
                    </a:cubicBezTo>
                    <a:cubicBezTo>
                      <a:pt x="99325" y="173622"/>
                      <a:pt x="98504" y="188553"/>
                      <a:pt x="97545" y="202936"/>
                    </a:cubicBezTo>
                    <a:cubicBezTo>
                      <a:pt x="94531" y="247727"/>
                      <a:pt x="75081" y="270465"/>
                      <a:pt x="57273" y="273342"/>
                    </a:cubicBezTo>
                    <a:cubicBezTo>
                      <a:pt x="39466" y="276218"/>
                      <a:pt x="24262" y="261699"/>
                      <a:pt x="13715" y="235262"/>
                    </a:cubicBezTo>
                    <a:cubicBezTo>
                      <a:pt x="12263" y="231605"/>
                      <a:pt x="8126" y="229811"/>
                      <a:pt x="4469" y="231262"/>
                    </a:cubicBezTo>
                    <a:cubicBezTo>
                      <a:pt x="4441" y="231276"/>
                      <a:pt x="4428" y="231276"/>
                      <a:pt x="4400" y="231290"/>
                    </a:cubicBezTo>
                    <a:cubicBezTo>
                      <a:pt x="839" y="232810"/>
                      <a:pt x="-901" y="236837"/>
                      <a:pt x="428" y="240467"/>
                    </a:cubicBezTo>
                    <a:cubicBezTo>
                      <a:pt x="12482" y="270602"/>
                      <a:pt x="31933" y="287861"/>
                      <a:pt x="53164" y="287861"/>
                    </a:cubicBezTo>
                    <a:cubicBezTo>
                      <a:pt x="55260" y="288053"/>
                      <a:pt x="57369" y="288053"/>
                      <a:pt x="59465" y="287861"/>
                    </a:cubicBezTo>
                    <a:cubicBezTo>
                      <a:pt x="87546" y="283478"/>
                      <a:pt x="108640" y="249919"/>
                      <a:pt x="111790" y="204442"/>
                    </a:cubicBezTo>
                    <a:cubicBezTo>
                      <a:pt x="112749" y="189923"/>
                      <a:pt x="113434" y="174992"/>
                      <a:pt x="114256" y="160062"/>
                    </a:cubicBezTo>
                    <a:cubicBezTo>
                      <a:pt x="115078" y="145131"/>
                      <a:pt x="115900" y="126502"/>
                      <a:pt x="117133" y="110476"/>
                    </a:cubicBezTo>
                    <a:cubicBezTo>
                      <a:pt x="121995" y="114188"/>
                      <a:pt x="127680" y="116681"/>
                      <a:pt x="133707" y="117736"/>
                    </a:cubicBezTo>
                    <a:cubicBezTo>
                      <a:pt x="148267" y="119338"/>
                      <a:pt x="162718" y="113900"/>
                      <a:pt x="172608" y="103079"/>
                    </a:cubicBezTo>
                    <a:cubicBezTo>
                      <a:pt x="195976" y="81122"/>
                      <a:pt x="200990" y="45891"/>
                      <a:pt x="184662" y="18290"/>
                    </a:cubicBezTo>
                    <a:cubicBezTo>
                      <a:pt x="176731" y="2908"/>
                      <a:pt x="158472" y="-4009"/>
                      <a:pt x="142336" y="2264"/>
                    </a:cubicBezTo>
                    <a:close/>
                    <a:moveTo>
                      <a:pt x="163020" y="92532"/>
                    </a:moveTo>
                    <a:cubicBezTo>
                      <a:pt x="156198" y="100422"/>
                      <a:pt x="146021" y="104600"/>
                      <a:pt x="135624" y="103764"/>
                    </a:cubicBezTo>
                    <a:cubicBezTo>
                      <a:pt x="128666" y="102230"/>
                      <a:pt x="122461" y="98299"/>
                      <a:pt x="118091" y="92669"/>
                    </a:cubicBezTo>
                    <a:cubicBezTo>
                      <a:pt x="122064" y="53357"/>
                      <a:pt x="129597" y="22126"/>
                      <a:pt x="146856" y="15414"/>
                    </a:cubicBezTo>
                    <a:cubicBezTo>
                      <a:pt x="156678" y="11935"/>
                      <a:pt x="167554" y="16428"/>
                      <a:pt x="172060" y="25824"/>
                    </a:cubicBezTo>
                    <a:cubicBezTo>
                      <a:pt x="184676" y="47508"/>
                      <a:pt x="180950" y="74985"/>
                      <a:pt x="163020" y="9253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D233213B-29E4-4E66-8154-8FC8C58F0374}"/>
                  </a:ext>
                </a:extLst>
              </p:cNvPr>
              <p:cNvSpPr/>
              <p:nvPr/>
            </p:nvSpPr>
            <p:spPr>
              <a:xfrm>
                <a:off x="11124825" y="2556925"/>
                <a:ext cx="93208" cy="140949"/>
              </a:xfrm>
              <a:custGeom>
                <a:avLst/>
                <a:gdLst>
                  <a:gd name="connsiteX0" fmla="*/ 47540 w 93208"/>
                  <a:gd name="connsiteY0" fmla="*/ 65707 h 140949"/>
                  <a:gd name="connsiteX1" fmla="*/ 47540 w 93208"/>
                  <a:gd name="connsiteY1" fmla="*/ 139812 h 140949"/>
                  <a:gd name="connsiteX2" fmla="*/ 51924 w 93208"/>
                  <a:gd name="connsiteY2" fmla="*/ 140908 h 140949"/>
                  <a:gd name="connsiteX3" fmla="*/ 62471 w 93208"/>
                  <a:gd name="connsiteY3" fmla="*/ 135429 h 140949"/>
                  <a:gd name="connsiteX4" fmla="*/ 91784 w 93208"/>
                  <a:gd name="connsiteY4" fmla="*/ 103102 h 140949"/>
                  <a:gd name="connsiteX5" fmla="*/ 90318 w 93208"/>
                  <a:gd name="connsiteY5" fmla="*/ 93130 h 140949"/>
                  <a:gd name="connsiteX6" fmla="*/ 90277 w 93208"/>
                  <a:gd name="connsiteY6" fmla="*/ 93103 h 140949"/>
                  <a:gd name="connsiteX7" fmla="*/ 80497 w 93208"/>
                  <a:gd name="connsiteY7" fmla="*/ 94500 h 140949"/>
                  <a:gd name="connsiteX8" fmla="*/ 80415 w 93208"/>
                  <a:gd name="connsiteY8" fmla="*/ 94610 h 140949"/>
                  <a:gd name="connsiteX9" fmla="*/ 54937 w 93208"/>
                  <a:gd name="connsiteY9" fmla="*/ 122827 h 140949"/>
                  <a:gd name="connsiteX10" fmla="*/ 61375 w 93208"/>
                  <a:gd name="connsiteY10" fmla="*/ 68036 h 140949"/>
                  <a:gd name="connsiteX11" fmla="*/ 67265 w 93208"/>
                  <a:gd name="connsiteY11" fmla="*/ 25162 h 140949"/>
                  <a:gd name="connsiteX12" fmla="*/ 60416 w 93208"/>
                  <a:gd name="connsiteY12" fmla="*/ 5027 h 140949"/>
                  <a:gd name="connsiteX13" fmla="*/ 14529 w 93208"/>
                  <a:gd name="connsiteY13" fmla="*/ 74611 h 140949"/>
                  <a:gd name="connsiteX14" fmla="*/ 15761 w 93208"/>
                  <a:gd name="connsiteY14" fmla="*/ 7355 h 140949"/>
                  <a:gd name="connsiteX15" fmla="*/ 8776 w 93208"/>
                  <a:gd name="connsiteY15" fmla="*/ -42 h 140949"/>
                  <a:gd name="connsiteX16" fmla="*/ 1516 w 93208"/>
                  <a:gd name="connsiteY16" fmla="*/ 6944 h 140949"/>
                  <a:gd name="connsiteX17" fmla="*/ 6995 w 93208"/>
                  <a:gd name="connsiteY17" fmla="*/ 115019 h 140949"/>
                  <a:gd name="connsiteX18" fmla="*/ 15351 w 93208"/>
                  <a:gd name="connsiteY18" fmla="*/ 109814 h 140949"/>
                  <a:gd name="connsiteX19" fmla="*/ 52335 w 93208"/>
                  <a:gd name="connsiteY19" fmla="*/ 30915 h 140949"/>
                  <a:gd name="connsiteX20" fmla="*/ 47540 w 93208"/>
                  <a:gd name="connsiteY20" fmla="*/ 65707 h 140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3208" h="140949">
                    <a:moveTo>
                      <a:pt x="47540" y="65707"/>
                    </a:moveTo>
                    <a:cubicBezTo>
                      <a:pt x="39732" y="117622"/>
                      <a:pt x="38089" y="134196"/>
                      <a:pt x="47540" y="139812"/>
                    </a:cubicBezTo>
                    <a:cubicBezTo>
                      <a:pt x="48910" y="140497"/>
                      <a:pt x="50403" y="140867"/>
                      <a:pt x="51924" y="140908"/>
                    </a:cubicBezTo>
                    <a:cubicBezTo>
                      <a:pt x="56019" y="140538"/>
                      <a:pt x="59813" y="138579"/>
                      <a:pt x="62471" y="135429"/>
                    </a:cubicBezTo>
                    <a:cubicBezTo>
                      <a:pt x="72840" y="125210"/>
                      <a:pt x="82634" y="114430"/>
                      <a:pt x="91784" y="103102"/>
                    </a:cubicBezTo>
                    <a:cubicBezTo>
                      <a:pt x="94126" y="99952"/>
                      <a:pt x="93482" y="95486"/>
                      <a:pt x="90318" y="93130"/>
                    </a:cubicBezTo>
                    <a:cubicBezTo>
                      <a:pt x="90305" y="93130"/>
                      <a:pt x="90291" y="93117"/>
                      <a:pt x="90277" y="93103"/>
                    </a:cubicBezTo>
                    <a:cubicBezTo>
                      <a:pt x="87195" y="90788"/>
                      <a:pt x="82812" y="91418"/>
                      <a:pt x="80497" y="94500"/>
                    </a:cubicBezTo>
                    <a:cubicBezTo>
                      <a:pt x="80469" y="94541"/>
                      <a:pt x="80442" y="94568"/>
                      <a:pt x="80415" y="94610"/>
                    </a:cubicBezTo>
                    <a:cubicBezTo>
                      <a:pt x="72402" y="104445"/>
                      <a:pt x="63909" y="113855"/>
                      <a:pt x="54937" y="122827"/>
                    </a:cubicBezTo>
                    <a:cubicBezTo>
                      <a:pt x="55992" y="104458"/>
                      <a:pt x="58143" y="86158"/>
                      <a:pt x="61375" y="68036"/>
                    </a:cubicBezTo>
                    <a:cubicBezTo>
                      <a:pt x="63567" y="53517"/>
                      <a:pt x="65758" y="38586"/>
                      <a:pt x="67265" y="25162"/>
                    </a:cubicBezTo>
                    <a:cubicBezTo>
                      <a:pt x="67950" y="18861"/>
                      <a:pt x="69320" y="7081"/>
                      <a:pt x="60416" y="5027"/>
                    </a:cubicBezTo>
                    <a:cubicBezTo>
                      <a:pt x="48362" y="2287"/>
                      <a:pt x="27816" y="44202"/>
                      <a:pt x="14529" y="74611"/>
                    </a:cubicBezTo>
                    <a:cubicBezTo>
                      <a:pt x="14529" y="55571"/>
                      <a:pt x="14529" y="30641"/>
                      <a:pt x="15761" y="7355"/>
                    </a:cubicBezTo>
                    <a:cubicBezTo>
                      <a:pt x="15844" y="3397"/>
                      <a:pt x="12735" y="109"/>
                      <a:pt x="8776" y="-42"/>
                    </a:cubicBezTo>
                    <a:cubicBezTo>
                      <a:pt x="4954" y="150"/>
                      <a:pt x="1859" y="3136"/>
                      <a:pt x="1516" y="6944"/>
                    </a:cubicBezTo>
                    <a:cubicBezTo>
                      <a:pt x="-1361" y="113649"/>
                      <a:pt x="-539" y="113786"/>
                      <a:pt x="6995" y="115019"/>
                    </a:cubicBezTo>
                    <a:cubicBezTo>
                      <a:pt x="10666" y="115485"/>
                      <a:pt x="14145" y="113307"/>
                      <a:pt x="15351" y="109814"/>
                    </a:cubicBezTo>
                    <a:cubicBezTo>
                      <a:pt x="26158" y="82830"/>
                      <a:pt x="38500" y="56475"/>
                      <a:pt x="52335" y="30915"/>
                    </a:cubicBezTo>
                    <a:cubicBezTo>
                      <a:pt x="51238" y="42010"/>
                      <a:pt x="49732" y="54064"/>
                      <a:pt x="47540" y="657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5FB0797F-84AA-4F87-AF97-046B6790926F}"/>
                  </a:ext>
                </a:extLst>
              </p:cNvPr>
              <p:cNvSpPr/>
              <p:nvPr/>
            </p:nvSpPr>
            <p:spPr>
              <a:xfrm>
                <a:off x="11155591" y="2535377"/>
                <a:ext cx="324305" cy="315950"/>
              </a:xfrm>
              <a:custGeom>
                <a:avLst/>
                <a:gdLst>
                  <a:gd name="connsiteX0" fmla="*/ 296618 w 324305"/>
                  <a:gd name="connsiteY0" fmla="*/ 5481 h 315950"/>
                  <a:gd name="connsiteX1" fmla="*/ 228130 w 324305"/>
                  <a:gd name="connsiteY1" fmla="*/ 21370 h 315950"/>
                  <a:gd name="connsiteX2" fmla="*/ 151423 w 324305"/>
                  <a:gd name="connsiteY2" fmla="*/ 14110 h 315950"/>
                  <a:gd name="connsiteX3" fmla="*/ 131287 w 324305"/>
                  <a:gd name="connsiteY3" fmla="*/ 10001 h 315950"/>
                  <a:gd name="connsiteX4" fmla="*/ 113754 w 324305"/>
                  <a:gd name="connsiteY4" fmla="*/ 14658 h 315950"/>
                  <a:gd name="connsiteX5" fmla="*/ 104029 w 324305"/>
                  <a:gd name="connsiteY5" fmla="*/ 71093 h 315950"/>
                  <a:gd name="connsiteX6" fmla="*/ 103344 w 324305"/>
                  <a:gd name="connsiteY6" fmla="*/ 114378 h 315950"/>
                  <a:gd name="connsiteX7" fmla="*/ 42115 w 324305"/>
                  <a:gd name="connsiteY7" fmla="*/ 298064 h 315950"/>
                  <a:gd name="connsiteX8" fmla="*/ 40334 w 324305"/>
                  <a:gd name="connsiteY8" fmla="*/ 270668 h 315950"/>
                  <a:gd name="connsiteX9" fmla="*/ 37047 w 324305"/>
                  <a:gd name="connsiteY9" fmla="*/ 228342 h 315950"/>
                  <a:gd name="connsiteX10" fmla="*/ 21295 w 324305"/>
                  <a:gd name="connsiteY10" fmla="*/ 200947 h 315950"/>
                  <a:gd name="connsiteX11" fmla="*/ 1433 w 324305"/>
                  <a:gd name="connsiteY11" fmla="*/ 210399 h 315950"/>
                  <a:gd name="connsiteX12" fmla="*/ 2720 w 324305"/>
                  <a:gd name="connsiteY12" fmla="*/ 220192 h 315950"/>
                  <a:gd name="connsiteX13" fmla="*/ 2803 w 324305"/>
                  <a:gd name="connsiteY13" fmla="*/ 220261 h 315950"/>
                  <a:gd name="connsiteX14" fmla="*/ 12802 w 324305"/>
                  <a:gd name="connsiteY14" fmla="*/ 219028 h 315950"/>
                  <a:gd name="connsiteX15" fmla="*/ 12802 w 324305"/>
                  <a:gd name="connsiteY15" fmla="*/ 219028 h 315950"/>
                  <a:gd name="connsiteX16" fmla="*/ 17733 w 324305"/>
                  <a:gd name="connsiteY16" fmla="*/ 214782 h 315950"/>
                  <a:gd name="connsiteX17" fmla="*/ 23075 w 324305"/>
                  <a:gd name="connsiteY17" fmla="*/ 230123 h 315950"/>
                  <a:gd name="connsiteX18" fmla="*/ 26089 w 324305"/>
                  <a:gd name="connsiteY18" fmla="*/ 271216 h 315950"/>
                  <a:gd name="connsiteX19" fmla="*/ 36773 w 324305"/>
                  <a:gd name="connsiteY19" fmla="*/ 315734 h 315950"/>
                  <a:gd name="connsiteX20" fmla="*/ 40334 w 324305"/>
                  <a:gd name="connsiteY20" fmla="*/ 315734 h 315950"/>
                  <a:gd name="connsiteX21" fmla="*/ 49375 w 324305"/>
                  <a:gd name="connsiteY21" fmla="*/ 311214 h 315950"/>
                  <a:gd name="connsiteX22" fmla="*/ 117863 w 324305"/>
                  <a:gd name="connsiteY22" fmla="*/ 114241 h 315950"/>
                  <a:gd name="connsiteX23" fmla="*/ 118685 w 324305"/>
                  <a:gd name="connsiteY23" fmla="*/ 70408 h 315950"/>
                  <a:gd name="connsiteX24" fmla="*/ 123753 w 324305"/>
                  <a:gd name="connsiteY24" fmla="*/ 24521 h 315950"/>
                  <a:gd name="connsiteX25" fmla="*/ 130054 w 324305"/>
                  <a:gd name="connsiteY25" fmla="*/ 23425 h 315950"/>
                  <a:gd name="connsiteX26" fmla="*/ 147999 w 324305"/>
                  <a:gd name="connsiteY26" fmla="*/ 27123 h 315950"/>
                  <a:gd name="connsiteX27" fmla="*/ 228541 w 324305"/>
                  <a:gd name="connsiteY27" fmla="*/ 34931 h 315950"/>
                  <a:gd name="connsiteX28" fmla="*/ 303467 w 324305"/>
                  <a:gd name="connsiteY28" fmla="*/ 17672 h 315950"/>
                  <a:gd name="connsiteX29" fmla="*/ 310042 w 324305"/>
                  <a:gd name="connsiteY29" fmla="*/ 14658 h 315950"/>
                  <a:gd name="connsiteX30" fmla="*/ 310042 w 324305"/>
                  <a:gd name="connsiteY30" fmla="*/ 22055 h 315950"/>
                  <a:gd name="connsiteX31" fmla="*/ 307166 w 324305"/>
                  <a:gd name="connsiteY31" fmla="*/ 96160 h 315950"/>
                  <a:gd name="connsiteX32" fmla="*/ 313741 w 324305"/>
                  <a:gd name="connsiteY32" fmla="*/ 103830 h 315950"/>
                  <a:gd name="connsiteX33" fmla="*/ 321411 w 324305"/>
                  <a:gd name="connsiteY33" fmla="*/ 97255 h 315950"/>
                  <a:gd name="connsiteX34" fmla="*/ 324288 w 324305"/>
                  <a:gd name="connsiteY34" fmla="*/ 22055 h 315950"/>
                  <a:gd name="connsiteX35" fmla="*/ 317850 w 324305"/>
                  <a:gd name="connsiteY35" fmla="*/ 1508 h 315950"/>
                  <a:gd name="connsiteX36" fmla="*/ 296618 w 324305"/>
                  <a:gd name="connsiteY36" fmla="*/ 5481 h 315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24305" h="315950">
                    <a:moveTo>
                      <a:pt x="296618" y="5481"/>
                    </a:moveTo>
                    <a:cubicBezTo>
                      <a:pt x="275414" y="16233"/>
                      <a:pt x="251909" y="21699"/>
                      <a:pt x="228130" y="21370"/>
                    </a:cubicBezTo>
                    <a:cubicBezTo>
                      <a:pt x="202337" y="22987"/>
                      <a:pt x="176449" y="20535"/>
                      <a:pt x="151423" y="14110"/>
                    </a:cubicBezTo>
                    <a:cubicBezTo>
                      <a:pt x="144848" y="12138"/>
                      <a:pt x="138109" y="10768"/>
                      <a:pt x="131287" y="10001"/>
                    </a:cubicBezTo>
                    <a:cubicBezTo>
                      <a:pt x="125041" y="8878"/>
                      <a:pt x="118617" y="10576"/>
                      <a:pt x="113754" y="14658"/>
                    </a:cubicBezTo>
                    <a:cubicBezTo>
                      <a:pt x="104029" y="23425"/>
                      <a:pt x="104029" y="42054"/>
                      <a:pt x="104029" y="71093"/>
                    </a:cubicBezTo>
                    <a:cubicBezTo>
                      <a:pt x="104029" y="83558"/>
                      <a:pt x="104029" y="98488"/>
                      <a:pt x="103344" y="114378"/>
                    </a:cubicBezTo>
                    <a:cubicBezTo>
                      <a:pt x="100604" y="174648"/>
                      <a:pt x="58963" y="273271"/>
                      <a:pt x="42115" y="298064"/>
                    </a:cubicBezTo>
                    <a:cubicBezTo>
                      <a:pt x="41156" y="291078"/>
                      <a:pt x="40608" y="279709"/>
                      <a:pt x="40334" y="270668"/>
                    </a:cubicBezTo>
                    <a:cubicBezTo>
                      <a:pt x="39992" y="256505"/>
                      <a:pt x="38896" y="242383"/>
                      <a:pt x="37047" y="228342"/>
                    </a:cubicBezTo>
                    <a:cubicBezTo>
                      <a:pt x="36088" y="222452"/>
                      <a:pt x="33348" y="204372"/>
                      <a:pt x="21295" y="200947"/>
                    </a:cubicBezTo>
                    <a:cubicBezTo>
                      <a:pt x="9241" y="197523"/>
                      <a:pt x="2255" y="209166"/>
                      <a:pt x="1433" y="210399"/>
                    </a:cubicBezTo>
                    <a:cubicBezTo>
                      <a:pt x="-923" y="213453"/>
                      <a:pt x="-348" y="217850"/>
                      <a:pt x="2720" y="220192"/>
                    </a:cubicBezTo>
                    <a:cubicBezTo>
                      <a:pt x="2748" y="220220"/>
                      <a:pt x="2775" y="220234"/>
                      <a:pt x="2803" y="220261"/>
                    </a:cubicBezTo>
                    <a:cubicBezTo>
                      <a:pt x="5898" y="222685"/>
                      <a:pt x="10377" y="222137"/>
                      <a:pt x="12802" y="219028"/>
                    </a:cubicBezTo>
                    <a:cubicBezTo>
                      <a:pt x="12802" y="219028"/>
                      <a:pt x="12802" y="219028"/>
                      <a:pt x="12802" y="219028"/>
                    </a:cubicBezTo>
                    <a:cubicBezTo>
                      <a:pt x="14035" y="217193"/>
                      <a:pt x="15733" y="215727"/>
                      <a:pt x="17733" y="214782"/>
                    </a:cubicBezTo>
                    <a:cubicBezTo>
                      <a:pt x="17733" y="214782"/>
                      <a:pt x="21021" y="216699"/>
                      <a:pt x="23075" y="230123"/>
                    </a:cubicBezTo>
                    <a:cubicBezTo>
                      <a:pt x="24801" y="243752"/>
                      <a:pt x="25801" y="257478"/>
                      <a:pt x="26089" y="271216"/>
                    </a:cubicBezTo>
                    <a:cubicBezTo>
                      <a:pt x="27185" y="299571"/>
                      <a:pt x="28144" y="312310"/>
                      <a:pt x="36773" y="315734"/>
                    </a:cubicBezTo>
                    <a:cubicBezTo>
                      <a:pt x="37951" y="315967"/>
                      <a:pt x="39156" y="315967"/>
                      <a:pt x="40334" y="315734"/>
                    </a:cubicBezTo>
                    <a:cubicBezTo>
                      <a:pt x="43841" y="315528"/>
                      <a:pt x="47101" y="313885"/>
                      <a:pt x="49375" y="311214"/>
                    </a:cubicBezTo>
                    <a:cubicBezTo>
                      <a:pt x="65401" y="295187"/>
                      <a:pt x="114576" y="180538"/>
                      <a:pt x="117863" y="114241"/>
                    </a:cubicBezTo>
                    <a:cubicBezTo>
                      <a:pt x="118685" y="97529"/>
                      <a:pt x="118685" y="83147"/>
                      <a:pt x="118685" y="70408"/>
                    </a:cubicBezTo>
                    <a:cubicBezTo>
                      <a:pt x="118685" y="48218"/>
                      <a:pt x="118685" y="29315"/>
                      <a:pt x="123753" y="24521"/>
                    </a:cubicBezTo>
                    <a:cubicBezTo>
                      <a:pt x="123753" y="24521"/>
                      <a:pt x="125534" y="22877"/>
                      <a:pt x="130054" y="23425"/>
                    </a:cubicBezTo>
                    <a:cubicBezTo>
                      <a:pt x="136136" y="24123"/>
                      <a:pt x="142136" y="25356"/>
                      <a:pt x="147999" y="27123"/>
                    </a:cubicBezTo>
                    <a:cubicBezTo>
                      <a:pt x="174271" y="33958"/>
                      <a:pt x="201447" y="36588"/>
                      <a:pt x="228541" y="34931"/>
                    </a:cubicBezTo>
                    <a:cubicBezTo>
                      <a:pt x="254539" y="35301"/>
                      <a:pt x="280250" y="29383"/>
                      <a:pt x="303467" y="17672"/>
                    </a:cubicBezTo>
                    <a:lnTo>
                      <a:pt x="310042" y="14658"/>
                    </a:lnTo>
                    <a:cubicBezTo>
                      <a:pt x="310042" y="16165"/>
                      <a:pt x="310042" y="18494"/>
                      <a:pt x="310042" y="22055"/>
                    </a:cubicBezTo>
                    <a:cubicBezTo>
                      <a:pt x="310042" y="58765"/>
                      <a:pt x="307303" y="95749"/>
                      <a:pt x="307166" y="96160"/>
                    </a:cubicBezTo>
                    <a:cubicBezTo>
                      <a:pt x="306933" y="100077"/>
                      <a:pt x="309837" y="103474"/>
                      <a:pt x="313741" y="103830"/>
                    </a:cubicBezTo>
                    <a:cubicBezTo>
                      <a:pt x="317631" y="103995"/>
                      <a:pt x="320987" y="101118"/>
                      <a:pt x="321411" y="97255"/>
                    </a:cubicBezTo>
                    <a:cubicBezTo>
                      <a:pt x="321411" y="97255"/>
                      <a:pt x="324288" y="59313"/>
                      <a:pt x="324288" y="22055"/>
                    </a:cubicBezTo>
                    <a:cubicBezTo>
                      <a:pt x="324288" y="13289"/>
                      <a:pt x="324288" y="5207"/>
                      <a:pt x="317850" y="1508"/>
                    </a:cubicBezTo>
                    <a:cubicBezTo>
                      <a:pt x="311412" y="-2190"/>
                      <a:pt x="305385" y="1371"/>
                      <a:pt x="296618" y="548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478DB296-4D39-4337-B0AD-A4E4B8D04E4D}"/>
                  </a:ext>
                </a:extLst>
              </p:cNvPr>
              <p:cNvSpPr/>
              <p:nvPr/>
            </p:nvSpPr>
            <p:spPr>
              <a:xfrm>
                <a:off x="11290167" y="2596649"/>
                <a:ext cx="103163" cy="168892"/>
              </a:xfrm>
              <a:custGeom>
                <a:avLst/>
                <a:gdLst>
                  <a:gd name="connsiteX0" fmla="*/ 98074 w 103163"/>
                  <a:gd name="connsiteY0" fmla="*/ 40778 h 168892"/>
                  <a:gd name="connsiteX1" fmla="*/ 89307 w 103163"/>
                  <a:gd name="connsiteY1" fmla="*/ 45572 h 168892"/>
                  <a:gd name="connsiteX2" fmla="*/ 72733 w 103163"/>
                  <a:gd name="connsiteY2" fmla="*/ 100363 h 168892"/>
                  <a:gd name="connsiteX3" fmla="*/ 22600 w 103163"/>
                  <a:gd name="connsiteY3" fmla="*/ 95979 h 168892"/>
                  <a:gd name="connsiteX4" fmla="*/ 39311 w 103163"/>
                  <a:gd name="connsiteY4" fmla="*/ 70502 h 168892"/>
                  <a:gd name="connsiteX5" fmla="*/ 46297 w 103163"/>
                  <a:gd name="connsiteY5" fmla="*/ 13382 h 168892"/>
                  <a:gd name="connsiteX6" fmla="*/ 46297 w 103163"/>
                  <a:gd name="connsiteY6" fmla="*/ 7081 h 168892"/>
                  <a:gd name="connsiteX7" fmla="*/ 39174 w 103163"/>
                  <a:gd name="connsiteY7" fmla="*/ -42 h 168892"/>
                  <a:gd name="connsiteX8" fmla="*/ 32051 w 103163"/>
                  <a:gd name="connsiteY8" fmla="*/ 7081 h 168892"/>
                  <a:gd name="connsiteX9" fmla="*/ 32051 w 103163"/>
                  <a:gd name="connsiteY9" fmla="*/ 14615 h 168892"/>
                  <a:gd name="connsiteX10" fmla="*/ 26572 w 103163"/>
                  <a:gd name="connsiteY10" fmla="*/ 64064 h 168892"/>
                  <a:gd name="connsiteX11" fmla="*/ 2601 w 103163"/>
                  <a:gd name="connsiteY11" fmla="*/ 96253 h 168892"/>
                  <a:gd name="connsiteX12" fmla="*/ 272 w 103163"/>
                  <a:gd name="connsiteY12" fmla="*/ 103787 h 168892"/>
                  <a:gd name="connsiteX13" fmla="*/ 6437 w 103163"/>
                  <a:gd name="connsiteY13" fmla="*/ 108855 h 168892"/>
                  <a:gd name="connsiteX14" fmla="*/ 68624 w 103163"/>
                  <a:gd name="connsiteY14" fmla="*/ 114197 h 168892"/>
                  <a:gd name="connsiteX15" fmla="*/ 54927 w 103163"/>
                  <a:gd name="connsiteY15" fmla="*/ 159948 h 168892"/>
                  <a:gd name="connsiteX16" fmla="*/ 59720 w 103163"/>
                  <a:gd name="connsiteY16" fmla="*/ 168851 h 168892"/>
                  <a:gd name="connsiteX17" fmla="*/ 61775 w 103163"/>
                  <a:gd name="connsiteY17" fmla="*/ 168851 h 168892"/>
                  <a:gd name="connsiteX18" fmla="*/ 68624 w 103163"/>
                  <a:gd name="connsiteY18" fmla="*/ 163783 h 168892"/>
                  <a:gd name="connsiteX19" fmla="*/ 103005 w 103163"/>
                  <a:gd name="connsiteY19" fmla="*/ 48996 h 168892"/>
                  <a:gd name="connsiteX20" fmla="*/ 98074 w 103163"/>
                  <a:gd name="connsiteY20" fmla="*/ 40778 h 168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03163" h="168892">
                    <a:moveTo>
                      <a:pt x="98074" y="40778"/>
                    </a:moveTo>
                    <a:cubicBezTo>
                      <a:pt x="94335" y="39709"/>
                      <a:pt x="90431" y="41846"/>
                      <a:pt x="89307" y="45572"/>
                    </a:cubicBezTo>
                    <a:lnTo>
                      <a:pt x="72733" y="100363"/>
                    </a:lnTo>
                    <a:lnTo>
                      <a:pt x="22600" y="95979"/>
                    </a:lnTo>
                    <a:cubicBezTo>
                      <a:pt x="29202" y="88199"/>
                      <a:pt x="34804" y="79652"/>
                      <a:pt x="39311" y="70502"/>
                    </a:cubicBezTo>
                    <a:cubicBezTo>
                      <a:pt x="46749" y="52434"/>
                      <a:pt x="49160" y="32710"/>
                      <a:pt x="46297" y="13382"/>
                    </a:cubicBezTo>
                    <a:cubicBezTo>
                      <a:pt x="46297" y="10780"/>
                      <a:pt x="46297" y="8588"/>
                      <a:pt x="46297" y="7081"/>
                    </a:cubicBezTo>
                    <a:cubicBezTo>
                      <a:pt x="46297" y="3150"/>
                      <a:pt x="43105" y="-42"/>
                      <a:pt x="39174" y="-42"/>
                    </a:cubicBezTo>
                    <a:cubicBezTo>
                      <a:pt x="35243" y="-42"/>
                      <a:pt x="32051" y="3150"/>
                      <a:pt x="32051" y="7081"/>
                    </a:cubicBezTo>
                    <a:cubicBezTo>
                      <a:pt x="32051" y="8862"/>
                      <a:pt x="32051" y="11464"/>
                      <a:pt x="32051" y="14615"/>
                    </a:cubicBezTo>
                    <a:cubicBezTo>
                      <a:pt x="34709" y="31285"/>
                      <a:pt x="32818" y="48380"/>
                      <a:pt x="26572" y="64064"/>
                    </a:cubicBezTo>
                    <a:cubicBezTo>
                      <a:pt x="20750" y="76255"/>
                      <a:pt x="12614" y="87185"/>
                      <a:pt x="2601" y="96253"/>
                    </a:cubicBezTo>
                    <a:cubicBezTo>
                      <a:pt x="382" y="98061"/>
                      <a:pt x="-536" y="101034"/>
                      <a:pt x="272" y="103787"/>
                    </a:cubicBezTo>
                    <a:cubicBezTo>
                      <a:pt x="1163" y="106540"/>
                      <a:pt x="3574" y="108513"/>
                      <a:pt x="6437" y="108855"/>
                    </a:cubicBezTo>
                    <a:lnTo>
                      <a:pt x="68624" y="114197"/>
                    </a:lnTo>
                    <a:lnTo>
                      <a:pt x="54927" y="159948"/>
                    </a:lnTo>
                    <a:cubicBezTo>
                      <a:pt x="53858" y="163728"/>
                      <a:pt x="55981" y="167673"/>
                      <a:pt x="59720" y="168851"/>
                    </a:cubicBezTo>
                    <a:lnTo>
                      <a:pt x="61775" y="168851"/>
                    </a:lnTo>
                    <a:cubicBezTo>
                      <a:pt x="64912" y="168824"/>
                      <a:pt x="67679" y="166769"/>
                      <a:pt x="68624" y="163783"/>
                    </a:cubicBezTo>
                    <a:lnTo>
                      <a:pt x="103005" y="48996"/>
                    </a:lnTo>
                    <a:cubicBezTo>
                      <a:pt x="103731" y="45394"/>
                      <a:pt x="101594" y="41832"/>
                      <a:pt x="98074" y="4077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62EF6851-B75B-4D91-BF3F-12F1297B6608}"/>
                  </a:ext>
                </a:extLst>
              </p:cNvPr>
              <p:cNvSpPr/>
              <p:nvPr/>
            </p:nvSpPr>
            <p:spPr>
              <a:xfrm>
                <a:off x="11542631" y="2552953"/>
                <a:ext cx="91637" cy="93288"/>
              </a:xfrm>
              <a:custGeom>
                <a:avLst/>
                <a:gdLst>
                  <a:gd name="connsiteX0" fmla="*/ 45597 w 91637"/>
                  <a:gd name="connsiteY0" fmla="*/ 50229 h 93288"/>
                  <a:gd name="connsiteX1" fmla="*/ 45597 w 91637"/>
                  <a:gd name="connsiteY1" fmla="*/ 89268 h 93288"/>
                  <a:gd name="connsiteX2" fmla="*/ 55459 w 91637"/>
                  <a:gd name="connsiteY2" fmla="*/ 93103 h 93288"/>
                  <a:gd name="connsiteX3" fmla="*/ 60253 w 91637"/>
                  <a:gd name="connsiteY3" fmla="*/ 93103 h 93288"/>
                  <a:gd name="connsiteX4" fmla="*/ 91621 w 91637"/>
                  <a:gd name="connsiteY4" fmla="*/ 68858 h 93288"/>
                  <a:gd name="connsiteX5" fmla="*/ 84635 w 91637"/>
                  <a:gd name="connsiteY5" fmla="*/ 61461 h 93288"/>
                  <a:gd name="connsiteX6" fmla="*/ 77512 w 91637"/>
                  <a:gd name="connsiteY6" fmla="*/ 68036 h 93288"/>
                  <a:gd name="connsiteX7" fmla="*/ 77512 w 91637"/>
                  <a:gd name="connsiteY7" fmla="*/ 68310 h 93288"/>
                  <a:gd name="connsiteX8" fmla="*/ 57239 w 91637"/>
                  <a:gd name="connsiteY8" fmla="*/ 79131 h 93288"/>
                  <a:gd name="connsiteX9" fmla="*/ 55733 w 91637"/>
                  <a:gd name="connsiteY9" fmla="*/ 79131 h 93288"/>
                  <a:gd name="connsiteX10" fmla="*/ 59431 w 91637"/>
                  <a:gd name="connsiteY10" fmla="*/ 53517 h 93288"/>
                  <a:gd name="connsiteX11" fmla="*/ 62582 w 91637"/>
                  <a:gd name="connsiteY11" fmla="*/ 8588 h 93288"/>
                  <a:gd name="connsiteX12" fmla="*/ 52035 w 91637"/>
                  <a:gd name="connsiteY12" fmla="*/ -42 h 93288"/>
                  <a:gd name="connsiteX13" fmla="*/ 14229 w 91637"/>
                  <a:gd name="connsiteY13" fmla="*/ 42147 h 93288"/>
                  <a:gd name="connsiteX14" fmla="*/ 14229 w 91637"/>
                  <a:gd name="connsiteY14" fmla="*/ 13930 h 93288"/>
                  <a:gd name="connsiteX15" fmla="*/ 7106 w 91637"/>
                  <a:gd name="connsiteY15" fmla="*/ 6807 h 93288"/>
                  <a:gd name="connsiteX16" fmla="*/ -17 w 91637"/>
                  <a:gd name="connsiteY16" fmla="*/ 13930 h 93288"/>
                  <a:gd name="connsiteX17" fmla="*/ -17 w 91637"/>
                  <a:gd name="connsiteY17" fmla="*/ 71323 h 93288"/>
                  <a:gd name="connsiteX18" fmla="*/ 5462 w 91637"/>
                  <a:gd name="connsiteY18" fmla="*/ 78309 h 93288"/>
                  <a:gd name="connsiteX19" fmla="*/ 13544 w 91637"/>
                  <a:gd name="connsiteY19" fmla="*/ 74474 h 93288"/>
                  <a:gd name="connsiteX20" fmla="*/ 49843 w 91637"/>
                  <a:gd name="connsiteY20" fmla="*/ 15574 h 93288"/>
                  <a:gd name="connsiteX21" fmla="*/ 45597 w 91637"/>
                  <a:gd name="connsiteY21" fmla="*/ 50229 h 93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637" h="93288">
                    <a:moveTo>
                      <a:pt x="45597" y="50229"/>
                    </a:moveTo>
                    <a:cubicBezTo>
                      <a:pt x="41624" y="67899"/>
                      <a:pt x="38474" y="81871"/>
                      <a:pt x="45597" y="89268"/>
                    </a:cubicBezTo>
                    <a:cubicBezTo>
                      <a:pt x="48240" y="91815"/>
                      <a:pt x="51788" y="93199"/>
                      <a:pt x="55459" y="93103"/>
                    </a:cubicBezTo>
                    <a:cubicBezTo>
                      <a:pt x="57048" y="93295"/>
                      <a:pt x="58664" y="93295"/>
                      <a:pt x="60253" y="93103"/>
                    </a:cubicBezTo>
                    <a:cubicBezTo>
                      <a:pt x="90114" y="86391"/>
                      <a:pt x="91621" y="71734"/>
                      <a:pt x="91621" y="68858"/>
                    </a:cubicBezTo>
                    <a:cubicBezTo>
                      <a:pt x="91621" y="64927"/>
                      <a:pt x="88553" y="61680"/>
                      <a:pt x="84635" y="61461"/>
                    </a:cubicBezTo>
                    <a:cubicBezTo>
                      <a:pt x="80854" y="61311"/>
                      <a:pt x="77663" y="64255"/>
                      <a:pt x="77512" y="68036"/>
                    </a:cubicBezTo>
                    <a:cubicBezTo>
                      <a:pt x="77512" y="68118"/>
                      <a:pt x="77512" y="68214"/>
                      <a:pt x="77512" y="68310"/>
                    </a:cubicBezTo>
                    <a:cubicBezTo>
                      <a:pt x="77512" y="70091"/>
                      <a:pt x="72718" y="75707"/>
                      <a:pt x="57239" y="79131"/>
                    </a:cubicBezTo>
                    <a:lnTo>
                      <a:pt x="55733" y="79131"/>
                    </a:lnTo>
                    <a:cubicBezTo>
                      <a:pt x="55692" y="70461"/>
                      <a:pt x="56939" y="61831"/>
                      <a:pt x="59431" y="53517"/>
                    </a:cubicBezTo>
                    <a:cubicBezTo>
                      <a:pt x="64363" y="39065"/>
                      <a:pt x="65444" y="23587"/>
                      <a:pt x="62582" y="8588"/>
                    </a:cubicBezTo>
                    <a:cubicBezTo>
                      <a:pt x="61185" y="3807"/>
                      <a:pt x="56993" y="383"/>
                      <a:pt x="52035" y="-42"/>
                    </a:cubicBezTo>
                    <a:cubicBezTo>
                      <a:pt x="41076" y="-42"/>
                      <a:pt x="26968" y="19135"/>
                      <a:pt x="14229" y="42147"/>
                    </a:cubicBezTo>
                    <a:lnTo>
                      <a:pt x="14229" y="13930"/>
                    </a:lnTo>
                    <a:cubicBezTo>
                      <a:pt x="14160" y="10026"/>
                      <a:pt x="11010" y="6876"/>
                      <a:pt x="7106" y="6807"/>
                    </a:cubicBezTo>
                    <a:cubicBezTo>
                      <a:pt x="3175" y="6807"/>
                      <a:pt x="-17" y="9999"/>
                      <a:pt x="-17" y="13930"/>
                    </a:cubicBezTo>
                    <a:lnTo>
                      <a:pt x="-17" y="71323"/>
                    </a:lnTo>
                    <a:cubicBezTo>
                      <a:pt x="-44" y="74638"/>
                      <a:pt x="2230" y="77542"/>
                      <a:pt x="5462" y="78309"/>
                    </a:cubicBezTo>
                    <a:cubicBezTo>
                      <a:pt x="8722" y="79035"/>
                      <a:pt x="12051" y="77460"/>
                      <a:pt x="13544" y="74474"/>
                    </a:cubicBezTo>
                    <a:cubicBezTo>
                      <a:pt x="22762" y="53201"/>
                      <a:pt x="34981" y="33367"/>
                      <a:pt x="49843" y="15574"/>
                    </a:cubicBezTo>
                    <a:cubicBezTo>
                      <a:pt x="50445" y="27285"/>
                      <a:pt x="49007" y="39011"/>
                      <a:pt x="45597" y="502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34AEFD77-F773-4FFB-B790-E04FAA457E28}"/>
                  </a:ext>
                </a:extLst>
              </p:cNvPr>
              <p:cNvSpPr/>
              <p:nvPr/>
            </p:nvSpPr>
            <p:spPr>
              <a:xfrm>
                <a:off x="11562469" y="2509217"/>
                <a:ext cx="499034" cy="320840"/>
              </a:xfrm>
              <a:custGeom>
                <a:avLst/>
                <a:gdLst>
                  <a:gd name="connsiteX0" fmla="*/ 453812 w 499034"/>
                  <a:gd name="connsiteY0" fmla="*/ 6026 h 320840"/>
                  <a:gd name="connsiteX1" fmla="*/ 330532 w 499034"/>
                  <a:gd name="connsiteY1" fmla="*/ 27531 h 320840"/>
                  <a:gd name="connsiteX2" fmla="*/ 111369 w 499034"/>
                  <a:gd name="connsiteY2" fmla="*/ 18902 h 320840"/>
                  <a:gd name="connsiteX3" fmla="*/ 103424 w 499034"/>
                  <a:gd name="connsiteY3" fmla="*/ 24655 h 320840"/>
                  <a:gd name="connsiteX4" fmla="*/ 40552 w 499034"/>
                  <a:gd name="connsiteY4" fmla="*/ 293404 h 320840"/>
                  <a:gd name="connsiteX5" fmla="*/ 34525 w 499034"/>
                  <a:gd name="connsiteY5" fmla="*/ 305732 h 320840"/>
                  <a:gd name="connsiteX6" fmla="*/ 14115 w 499034"/>
                  <a:gd name="connsiteY6" fmla="*/ 200396 h 320840"/>
                  <a:gd name="connsiteX7" fmla="*/ 6445 w 499034"/>
                  <a:gd name="connsiteY7" fmla="*/ 193958 h 320840"/>
                  <a:gd name="connsiteX8" fmla="*/ 7 w 499034"/>
                  <a:gd name="connsiteY8" fmla="*/ 201629 h 320840"/>
                  <a:gd name="connsiteX9" fmla="*/ 33155 w 499034"/>
                  <a:gd name="connsiteY9" fmla="*/ 320799 h 320840"/>
                  <a:gd name="connsiteX10" fmla="*/ 34799 w 499034"/>
                  <a:gd name="connsiteY10" fmla="*/ 320799 h 320840"/>
                  <a:gd name="connsiteX11" fmla="*/ 53976 w 499034"/>
                  <a:gd name="connsiteY11" fmla="*/ 298198 h 320840"/>
                  <a:gd name="connsiteX12" fmla="*/ 116163 w 499034"/>
                  <a:gd name="connsiteY12" fmla="*/ 33969 h 320840"/>
                  <a:gd name="connsiteX13" fmla="*/ 332039 w 499034"/>
                  <a:gd name="connsiteY13" fmla="*/ 41640 h 320840"/>
                  <a:gd name="connsiteX14" fmla="*/ 456688 w 499034"/>
                  <a:gd name="connsiteY14" fmla="*/ 19861 h 320840"/>
                  <a:gd name="connsiteX15" fmla="*/ 483125 w 499034"/>
                  <a:gd name="connsiteY15" fmla="*/ 14244 h 320840"/>
                  <a:gd name="connsiteX16" fmla="*/ 485043 w 499034"/>
                  <a:gd name="connsiteY16" fmla="*/ 57529 h 320840"/>
                  <a:gd name="connsiteX17" fmla="*/ 489933 w 499034"/>
                  <a:gd name="connsiteY17" fmla="*/ 66337 h 320840"/>
                  <a:gd name="connsiteX18" fmla="*/ 498740 w 499034"/>
                  <a:gd name="connsiteY18" fmla="*/ 61447 h 320840"/>
                  <a:gd name="connsiteX19" fmla="*/ 498740 w 499034"/>
                  <a:gd name="connsiteY19" fmla="*/ 57529 h 320840"/>
                  <a:gd name="connsiteX20" fmla="*/ 495590 w 499034"/>
                  <a:gd name="connsiteY20" fmla="*/ 6574 h 320840"/>
                  <a:gd name="connsiteX21" fmla="*/ 453812 w 499034"/>
                  <a:gd name="connsiteY21" fmla="*/ 6026 h 320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9034" h="320840">
                    <a:moveTo>
                      <a:pt x="453812" y="6026"/>
                    </a:moveTo>
                    <a:cubicBezTo>
                      <a:pt x="413362" y="16518"/>
                      <a:pt x="372146" y="23710"/>
                      <a:pt x="330532" y="27531"/>
                    </a:cubicBezTo>
                    <a:cubicBezTo>
                      <a:pt x="257373" y="31586"/>
                      <a:pt x="183981" y="28709"/>
                      <a:pt x="111369" y="18902"/>
                    </a:cubicBezTo>
                    <a:cubicBezTo>
                      <a:pt x="107629" y="18463"/>
                      <a:pt x="104177" y="20970"/>
                      <a:pt x="103424" y="24655"/>
                    </a:cubicBezTo>
                    <a:cubicBezTo>
                      <a:pt x="103424" y="26709"/>
                      <a:pt x="65893" y="222998"/>
                      <a:pt x="40552" y="293404"/>
                    </a:cubicBezTo>
                    <a:cubicBezTo>
                      <a:pt x="39168" y="297787"/>
                      <a:pt x="37141" y="301951"/>
                      <a:pt x="34525" y="305732"/>
                    </a:cubicBezTo>
                    <a:cubicBezTo>
                      <a:pt x="26854" y="296280"/>
                      <a:pt x="17951" y="245188"/>
                      <a:pt x="14115" y="200396"/>
                    </a:cubicBezTo>
                    <a:cubicBezTo>
                      <a:pt x="13759" y="196506"/>
                      <a:pt x="10335" y="193643"/>
                      <a:pt x="6445" y="193958"/>
                    </a:cubicBezTo>
                    <a:cubicBezTo>
                      <a:pt x="2554" y="194315"/>
                      <a:pt x="-309" y="197739"/>
                      <a:pt x="7" y="201629"/>
                    </a:cubicBezTo>
                    <a:cubicBezTo>
                      <a:pt x="4527" y="254639"/>
                      <a:pt x="13704" y="318197"/>
                      <a:pt x="33155" y="320799"/>
                    </a:cubicBezTo>
                    <a:lnTo>
                      <a:pt x="34799" y="320799"/>
                    </a:lnTo>
                    <a:cubicBezTo>
                      <a:pt x="44524" y="320799"/>
                      <a:pt x="50140" y="308882"/>
                      <a:pt x="53976" y="298198"/>
                    </a:cubicBezTo>
                    <a:cubicBezTo>
                      <a:pt x="77261" y="233271"/>
                      <a:pt x="108766" y="69446"/>
                      <a:pt x="116163" y="33969"/>
                    </a:cubicBezTo>
                    <a:cubicBezTo>
                      <a:pt x="187734" y="43201"/>
                      <a:pt x="260003" y="45763"/>
                      <a:pt x="332039" y="41640"/>
                    </a:cubicBezTo>
                    <a:cubicBezTo>
                      <a:pt x="374105" y="37736"/>
                      <a:pt x="415787" y="30463"/>
                      <a:pt x="456688" y="19861"/>
                    </a:cubicBezTo>
                    <a:cubicBezTo>
                      <a:pt x="467235" y="17395"/>
                      <a:pt x="477919" y="14792"/>
                      <a:pt x="483125" y="14244"/>
                    </a:cubicBezTo>
                    <a:cubicBezTo>
                      <a:pt x="484508" y="28627"/>
                      <a:pt x="485138" y="43078"/>
                      <a:pt x="485043" y="57529"/>
                    </a:cubicBezTo>
                    <a:cubicBezTo>
                      <a:pt x="483960" y="61310"/>
                      <a:pt x="486152" y="65255"/>
                      <a:pt x="489933" y="66337"/>
                    </a:cubicBezTo>
                    <a:cubicBezTo>
                      <a:pt x="493713" y="67419"/>
                      <a:pt x="497658" y="65227"/>
                      <a:pt x="498740" y="61447"/>
                    </a:cubicBezTo>
                    <a:cubicBezTo>
                      <a:pt x="499110" y="60159"/>
                      <a:pt x="499110" y="58803"/>
                      <a:pt x="498740" y="57529"/>
                    </a:cubicBezTo>
                    <a:cubicBezTo>
                      <a:pt x="499124" y="40489"/>
                      <a:pt x="498069" y="23436"/>
                      <a:pt x="495590" y="6574"/>
                    </a:cubicBezTo>
                    <a:cubicBezTo>
                      <a:pt x="492987" y="-3426"/>
                      <a:pt x="482303" y="-823"/>
                      <a:pt x="453812" y="602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56A32EF-2A89-4D30-A1AA-5760B81B454D}"/>
                  </a:ext>
                </a:extLst>
              </p:cNvPr>
              <p:cNvSpPr/>
              <p:nvPr/>
            </p:nvSpPr>
            <p:spPr>
              <a:xfrm>
                <a:off x="11700648" y="2617086"/>
                <a:ext cx="23196" cy="131881"/>
              </a:xfrm>
              <a:custGeom>
                <a:avLst/>
                <a:gdLst>
                  <a:gd name="connsiteX0" fmla="*/ 14284 w 23196"/>
                  <a:gd name="connsiteY0" fmla="*/ 68 h 131881"/>
                  <a:gd name="connsiteX1" fmla="*/ 8667 w 23196"/>
                  <a:gd name="connsiteY1" fmla="*/ 8424 h 131881"/>
                  <a:gd name="connsiteX2" fmla="*/ 38 w 23196"/>
                  <a:gd name="connsiteY2" fmla="*/ 124032 h 131881"/>
                  <a:gd name="connsiteX3" fmla="*/ 6106 w 23196"/>
                  <a:gd name="connsiteY3" fmla="*/ 131826 h 131881"/>
                  <a:gd name="connsiteX4" fmla="*/ 6202 w 23196"/>
                  <a:gd name="connsiteY4" fmla="*/ 131840 h 131881"/>
                  <a:gd name="connsiteX5" fmla="*/ 7024 w 23196"/>
                  <a:gd name="connsiteY5" fmla="*/ 131840 h 131881"/>
                  <a:gd name="connsiteX6" fmla="*/ 14146 w 23196"/>
                  <a:gd name="connsiteY6" fmla="*/ 125539 h 131881"/>
                  <a:gd name="connsiteX7" fmla="*/ 22639 w 23196"/>
                  <a:gd name="connsiteY7" fmla="*/ 5684 h 131881"/>
                  <a:gd name="connsiteX8" fmla="*/ 14284 w 23196"/>
                  <a:gd name="connsiteY8" fmla="*/ 68 h 131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196" h="131881">
                    <a:moveTo>
                      <a:pt x="14284" y="68"/>
                    </a:moveTo>
                    <a:cubicBezTo>
                      <a:pt x="10475" y="890"/>
                      <a:pt x="7996" y="4588"/>
                      <a:pt x="8667" y="8424"/>
                    </a:cubicBezTo>
                    <a:cubicBezTo>
                      <a:pt x="7900" y="47092"/>
                      <a:pt x="5024" y="85679"/>
                      <a:pt x="38" y="124032"/>
                    </a:cubicBezTo>
                    <a:cubicBezTo>
                      <a:pt x="-442" y="127868"/>
                      <a:pt x="2271" y="131347"/>
                      <a:pt x="6106" y="131826"/>
                    </a:cubicBezTo>
                    <a:cubicBezTo>
                      <a:pt x="6133" y="131826"/>
                      <a:pt x="6174" y="131840"/>
                      <a:pt x="6202" y="131840"/>
                    </a:cubicBezTo>
                    <a:lnTo>
                      <a:pt x="7024" y="131840"/>
                    </a:lnTo>
                    <a:cubicBezTo>
                      <a:pt x="10653" y="131867"/>
                      <a:pt x="13722" y="129155"/>
                      <a:pt x="14146" y="125539"/>
                    </a:cubicBezTo>
                    <a:cubicBezTo>
                      <a:pt x="16064" y="108143"/>
                      <a:pt x="25515" y="20341"/>
                      <a:pt x="22639" y="5684"/>
                    </a:cubicBezTo>
                    <a:cubicBezTo>
                      <a:pt x="21817" y="1876"/>
                      <a:pt x="18119" y="-603"/>
                      <a:pt x="14284" y="6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D915A83C-A672-4C4C-8CBE-E8DA07C5B78A}"/>
                  </a:ext>
                </a:extLst>
              </p:cNvPr>
              <p:cNvSpPr/>
              <p:nvPr/>
            </p:nvSpPr>
            <p:spPr>
              <a:xfrm>
                <a:off x="11740928" y="2603560"/>
                <a:ext cx="80571" cy="133502"/>
              </a:xfrm>
              <a:custGeom>
                <a:avLst/>
                <a:gdLst>
                  <a:gd name="connsiteX0" fmla="*/ 61532 w 80571"/>
                  <a:gd name="connsiteY0" fmla="*/ 47427 h 133502"/>
                  <a:gd name="connsiteX1" fmla="*/ 50985 w 80571"/>
                  <a:gd name="connsiteY1" fmla="*/ 47427 h 133502"/>
                  <a:gd name="connsiteX2" fmla="*/ 59888 w 80571"/>
                  <a:gd name="connsiteY2" fmla="*/ 20032 h 133502"/>
                  <a:gd name="connsiteX3" fmla="*/ 54272 w 80571"/>
                  <a:gd name="connsiteY3" fmla="*/ 992 h 133502"/>
                  <a:gd name="connsiteX4" fmla="*/ 15919 w 80571"/>
                  <a:gd name="connsiteY4" fmla="*/ 25511 h 133502"/>
                  <a:gd name="connsiteX5" fmla="*/ 16672 w 80571"/>
                  <a:gd name="connsiteY5" fmla="*/ 35579 h 133502"/>
                  <a:gd name="connsiteX6" fmla="*/ 26740 w 80571"/>
                  <a:gd name="connsiteY6" fmla="*/ 34825 h 133502"/>
                  <a:gd name="connsiteX7" fmla="*/ 46054 w 80571"/>
                  <a:gd name="connsiteY7" fmla="*/ 16333 h 133502"/>
                  <a:gd name="connsiteX8" fmla="*/ 46054 w 80571"/>
                  <a:gd name="connsiteY8" fmla="*/ 17429 h 133502"/>
                  <a:gd name="connsiteX9" fmla="*/ 24959 w 80571"/>
                  <a:gd name="connsiteY9" fmla="*/ 62495 h 133502"/>
                  <a:gd name="connsiteX10" fmla="*/ 24959 w 80571"/>
                  <a:gd name="connsiteY10" fmla="*/ 72357 h 133502"/>
                  <a:gd name="connsiteX11" fmla="*/ 34822 w 80571"/>
                  <a:gd name="connsiteY11" fmla="*/ 72357 h 133502"/>
                  <a:gd name="connsiteX12" fmla="*/ 57971 w 80571"/>
                  <a:gd name="connsiteY12" fmla="*/ 61673 h 133502"/>
                  <a:gd name="connsiteX13" fmla="*/ 63450 w 80571"/>
                  <a:gd name="connsiteY13" fmla="*/ 69070 h 133502"/>
                  <a:gd name="connsiteX14" fmla="*/ 33589 w 80571"/>
                  <a:gd name="connsiteY14" fmla="*/ 117696 h 133502"/>
                  <a:gd name="connsiteX15" fmla="*/ 21261 w 80571"/>
                  <a:gd name="connsiteY15" fmla="*/ 117696 h 133502"/>
                  <a:gd name="connsiteX16" fmla="*/ 14138 w 80571"/>
                  <a:gd name="connsiteY16" fmla="*/ 103999 h 133502"/>
                  <a:gd name="connsiteX17" fmla="*/ 8248 w 80571"/>
                  <a:gd name="connsiteY17" fmla="*/ 95835 h 133502"/>
                  <a:gd name="connsiteX18" fmla="*/ 71 w 80571"/>
                  <a:gd name="connsiteY18" fmla="*/ 101725 h 133502"/>
                  <a:gd name="connsiteX19" fmla="*/ 440 w 80571"/>
                  <a:gd name="connsiteY19" fmla="*/ 105368 h 133502"/>
                  <a:gd name="connsiteX20" fmla="*/ 14138 w 80571"/>
                  <a:gd name="connsiteY20" fmla="*/ 129750 h 133502"/>
                  <a:gd name="connsiteX21" fmla="*/ 27836 w 80571"/>
                  <a:gd name="connsiteY21" fmla="*/ 133449 h 133502"/>
                  <a:gd name="connsiteX22" fmla="*/ 38931 w 80571"/>
                  <a:gd name="connsiteY22" fmla="*/ 131531 h 133502"/>
                  <a:gd name="connsiteX23" fmla="*/ 77970 w 80571"/>
                  <a:gd name="connsiteY23" fmla="*/ 65371 h 133502"/>
                  <a:gd name="connsiteX24" fmla="*/ 61532 w 80571"/>
                  <a:gd name="connsiteY24" fmla="*/ 47427 h 133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571" h="133502">
                    <a:moveTo>
                      <a:pt x="61532" y="47427"/>
                    </a:moveTo>
                    <a:cubicBezTo>
                      <a:pt x="58067" y="46605"/>
                      <a:pt x="54450" y="46605"/>
                      <a:pt x="50985" y="47427"/>
                    </a:cubicBezTo>
                    <a:cubicBezTo>
                      <a:pt x="55053" y="38688"/>
                      <a:pt x="58039" y="29497"/>
                      <a:pt x="59888" y="20032"/>
                    </a:cubicBezTo>
                    <a:cubicBezTo>
                      <a:pt x="59888" y="16333"/>
                      <a:pt x="62628" y="4964"/>
                      <a:pt x="54272" y="992"/>
                    </a:cubicBezTo>
                    <a:cubicBezTo>
                      <a:pt x="51259" y="-378"/>
                      <a:pt x="42082" y="-4761"/>
                      <a:pt x="15919" y="25511"/>
                    </a:cubicBezTo>
                    <a:cubicBezTo>
                      <a:pt x="13344" y="28497"/>
                      <a:pt x="13686" y="33004"/>
                      <a:pt x="16672" y="35579"/>
                    </a:cubicBezTo>
                    <a:cubicBezTo>
                      <a:pt x="19658" y="38154"/>
                      <a:pt x="24165" y="37811"/>
                      <a:pt x="26740" y="34825"/>
                    </a:cubicBezTo>
                    <a:cubicBezTo>
                      <a:pt x="32479" y="27976"/>
                      <a:pt x="38958" y="21771"/>
                      <a:pt x="46054" y="16333"/>
                    </a:cubicBezTo>
                    <a:cubicBezTo>
                      <a:pt x="46054" y="16333"/>
                      <a:pt x="46054" y="17018"/>
                      <a:pt x="46054" y="17429"/>
                    </a:cubicBezTo>
                    <a:cubicBezTo>
                      <a:pt x="43232" y="34086"/>
                      <a:pt x="35945" y="49660"/>
                      <a:pt x="24959" y="62495"/>
                    </a:cubicBezTo>
                    <a:cubicBezTo>
                      <a:pt x="22316" y="65248"/>
                      <a:pt x="22316" y="69604"/>
                      <a:pt x="24959" y="72357"/>
                    </a:cubicBezTo>
                    <a:cubicBezTo>
                      <a:pt x="27685" y="75069"/>
                      <a:pt x="32096" y="75069"/>
                      <a:pt x="34822" y="72357"/>
                    </a:cubicBezTo>
                    <a:cubicBezTo>
                      <a:pt x="39342" y="68248"/>
                      <a:pt x="51533" y="59892"/>
                      <a:pt x="57971" y="61673"/>
                    </a:cubicBezTo>
                    <a:cubicBezTo>
                      <a:pt x="60299" y="61673"/>
                      <a:pt x="62080" y="64823"/>
                      <a:pt x="63450" y="69070"/>
                    </a:cubicBezTo>
                    <a:cubicBezTo>
                      <a:pt x="73175" y="101807"/>
                      <a:pt x="43040" y="114546"/>
                      <a:pt x="33589" y="117696"/>
                    </a:cubicBezTo>
                    <a:cubicBezTo>
                      <a:pt x="29685" y="119532"/>
                      <a:pt x="25165" y="119532"/>
                      <a:pt x="21261" y="117696"/>
                    </a:cubicBezTo>
                    <a:cubicBezTo>
                      <a:pt x="17220" y="114217"/>
                      <a:pt x="14672" y="109313"/>
                      <a:pt x="14138" y="103999"/>
                    </a:cubicBezTo>
                    <a:cubicBezTo>
                      <a:pt x="14768" y="100122"/>
                      <a:pt x="12125" y="96451"/>
                      <a:pt x="8248" y="95835"/>
                    </a:cubicBezTo>
                    <a:cubicBezTo>
                      <a:pt x="4358" y="95205"/>
                      <a:pt x="700" y="97835"/>
                      <a:pt x="71" y="101725"/>
                    </a:cubicBezTo>
                    <a:cubicBezTo>
                      <a:pt x="-121" y="102944"/>
                      <a:pt x="2" y="104204"/>
                      <a:pt x="440" y="105368"/>
                    </a:cubicBezTo>
                    <a:cubicBezTo>
                      <a:pt x="1440" y="115039"/>
                      <a:pt x="6399" y="123860"/>
                      <a:pt x="14138" y="129750"/>
                    </a:cubicBezTo>
                    <a:cubicBezTo>
                      <a:pt x="18234" y="132312"/>
                      <a:pt x="23001" y="133600"/>
                      <a:pt x="27836" y="133449"/>
                    </a:cubicBezTo>
                    <a:cubicBezTo>
                      <a:pt x="31616" y="133408"/>
                      <a:pt x="35356" y="132764"/>
                      <a:pt x="38931" y="131531"/>
                    </a:cubicBezTo>
                    <a:cubicBezTo>
                      <a:pt x="71943" y="120573"/>
                      <a:pt x="87010" y="95095"/>
                      <a:pt x="77970" y="65371"/>
                    </a:cubicBezTo>
                    <a:cubicBezTo>
                      <a:pt x="76490" y="56687"/>
                      <a:pt x="70052" y="49660"/>
                      <a:pt x="61532" y="474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6F59E111-8376-4AF5-AD22-256FB09FF256}"/>
                  </a:ext>
                </a:extLst>
              </p:cNvPr>
              <p:cNvSpPr/>
              <p:nvPr/>
            </p:nvSpPr>
            <p:spPr>
              <a:xfrm>
                <a:off x="11867084" y="2572584"/>
                <a:ext cx="118524" cy="81868"/>
              </a:xfrm>
              <a:custGeom>
                <a:avLst/>
                <a:gdLst>
                  <a:gd name="connsiteX0" fmla="*/ 105365 w 118524"/>
                  <a:gd name="connsiteY0" fmla="*/ 41556 h 81868"/>
                  <a:gd name="connsiteX1" fmla="*/ 82489 w 118524"/>
                  <a:gd name="connsiteY1" fmla="*/ 56760 h 81868"/>
                  <a:gd name="connsiteX2" fmla="*/ 73175 w 118524"/>
                  <a:gd name="connsiteY2" fmla="*/ 24982 h 81868"/>
                  <a:gd name="connsiteX3" fmla="*/ 71531 w 118524"/>
                  <a:gd name="connsiteY3" fmla="*/ 13750 h 81868"/>
                  <a:gd name="connsiteX4" fmla="*/ 60847 w 118524"/>
                  <a:gd name="connsiteY4" fmla="*/ 52 h 81868"/>
                  <a:gd name="connsiteX5" fmla="*/ 17562 w 118524"/>
                  <a:gd name="connsiteY5" fmla="*/ 49775 h 81868"/>
                  <a:gd name="connsiteX6" fmla="*/ 14138 w 118524"/>
                  <a:gd name="connsiteY6" fmla="*/ 13887 h 81868"/>
                  <a:gd name="connsiteX7" fmla="*/ 8248 w 118524"/>
                  <a:gd name="connsiteY7" fmla="*/ 5723 h 81868"/>
                  <a:gd name="connsiteX8" fmla="*/ 70 w 118524"/>
                  <a:gd name="connsiteY8" fmla="*/ 11613 h 81868"/>
                  <a:gd name="connsiteX9" fmla="*/ 440 w 118524"/>
                  <a:gd name="connsiteY9" fmla="*/ 15256 h 81868"/>
                  <a:gd name="connsiteX10" fmla="*/ 6193 w 118524"/>
                  <a:gd name="connsiteY10" fmla="*/ 75526 h 81868"/>
                  <a:gd name="connsiteX11" fmla="*/ 11946 w 118524"/>
                  <a:gd name="connsiteY11" fmla="*/ 81827 h 81868"/>
                  <a:gd name="connsiteX12" fmla="*/ 13179 w 118524"/>
                  <a:gd name="connsiteY12" fmla="*/ 81827 h 81868"/>
                  <a:gd name="connsiteX13" fmla="*/ 19617 w 118524"/>
                  <a:gd name="connsiteY13" fmla="*/ 77855 h 81868"/>
                  <a:gd name="connsiteX14" fmla="*/ 57834 w 118524"/>
                  <a:gd name="connsiteY14" fmla="*/ 15530 h 81868"/>
                  <a:gd name="connsiteX15" fmla="*/ 57834 w 118524"/>
                  <a:gd name="connsiteY15" fmla="*/ 15530 h 81868"/>
                  <a:gd name="connsiteX16" fmla="*/ 59614 w 118524"/>
                  <a:gd name="connsiteY16" fmla="*/ 26489 h 81868"/>
                  <a:gd name="connsiteX17" fmla="*/ 78380 w 118524"/>
                  <a:gd name="connsiteY17" fmla="*/ 69636 h 81868"/>
                  <a:gd name="connsiteX18" fmla="*/ 115775 w 118524"/>
                  <a:gd name="connsiteY18" fmla="*/ 51007 h 81868"/>
                  <a:gd name="connsiteX19" fmla="*/ 116994 w 118524"/>
                  <a:gd name="connsiteY19" fmla="*/ 41008 h 81868"/>
                  <a:gd name="connsiteX20" fmla="*/ 106995 w 118524"/>
                  <a:gd name="connsiteY20" fmla="*/ 39789 h 81868"/>
                  <a:gd name="connsiteX21" fmla="*/ 105776 w 118524"/>
                  <a:gd name="connsiteY21" fmla="*/ 41008 h 8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8524" h="81868">
                    <a:moveTo>
                      <a:pt x="105365" y="41556"/>
                    </a:moveTo>
                    <a:cubicBezTo>
                      <a:pt x="89064" y="57856"/>
                      <a:pt x="83448" y="57034"/>
                      <a:pt x="82489" y="56760"/>
                    </a:cubicBezTo>
                    <a:cubicBezTo>
                      <a:pt x="77695" y="55117"/>
                      <a:pt x="74956" y="37036"/>
                      <a:pt x="73175" y="24982"/>
                    </a:cubicBezTo>
                    <a:lnTo>
                      <a:pt x="71531" y="13750"/>
                    </a:lnTo>
                    <a:cubicBezTo>
                      <a:pt x="69751" y="3750"/>
                      <a:pt x="64820" y="1011"/>
                      <a:pt x="60847" y="52"/>
                    </a:cubicBezTo>
                    <a:cubicBezTo>
                      <a:pt x="50711" y="-1455"/>
                      <a:pt x="36054" y="15256"/>
                      <a:pt x="17562" y="49775"/>
                    </a:cubicBezTo>
                    <a:lnTo>
                      <a:pt x="14138" y="13887"/>
                    </a:lnTo>
                    <a:cubicBezTo>
                      <a:pt x="14768" y="10010"/>
                      <a:pt x="12124" y="6339"/>
                      <a:pt x="8248" y="5723"/>
                    </a:cubicBezTo>
                    <a:cubicBezTo>
                      <a:pt x="4358" y="5093"/>
                      <a:pt x="701" y="7723"/>
                      <a:pt x="70" y="11613"/>
                    </a:cubicBezTo>
                    <a:cubicBezTo>
                      <a:pt x="-121" y="12832"/>
                      <a:pt x="2" y="14092"/>
                      <a:pt x="440" y="15256"/>
                    </a:cubicBezTo>
                    <a:lnTo>
                      <a:pt x="6193" y="75526"/>
                    </a:lnTo>
                    <a:cubicBezTo>
                      <a:pt x="6453" y="78690"/>
                      <a:pt x="8823" y="81279"/>
                      <a:pt x="11946" y="81827"/>
                    </a:cubicBezTo>
                    <a:lnTo>
                      <a:pt x="13179" y="81827"/>
                    </a:lnTo>
                    <a:cubicBezTo>
                      <a:pt x="15905" y="81841"/>
                      <a:pt x="18412" y="80307"/>
                      <a:pt x="19617" y="77855"/>
                    </a:cubicBezTo>
                    <a:cubicBezTo>
                      <a:pt x="29493" y="55459"/>
                      <a:pt x="42355" y="34488"/>
                      <a:pt x="57834" y="15530"/>
                    </a:cubicBezTo>
                    <a:lnTo>
                      <a:pt x="57834" y="15530"/>
                    </a:lnTo>
                    <a:cubicBezTo>
                      <a:pt x="58518" y="19229"/>
                      <a:pt x="59066" y="22927"/>
                      <a:pt x="59614" y="26489"/>
                    </a:cubicBezTo>
                    <a:cubicBezTo>
                      <a:pt x="62628" y="47309"/>
                      <a:pt x="65231" y="65390"/>
                      <a:pt x="78380" y="69636"/>
                    </a:cubicBezTo>
                    <a:cubicBezTo>
                      <a:pt x="88243" y="72924"/>
                      <a:pt x="99749" y="67171"/>
                      <a:pt x="115775" y="51007"/>
                    </a:cubicBezTo>
                    <a:cubicBezTo>
                      <a:pt x="118871" y="48583"/>
                      <a:pt x="119419" y="44104"/>
                      <a:pt x="116994" y="41008"/>
                    </a:cubicBezTo>
                    <a:cubicBezTo>
                      <a:pt x="114570" y="37912"/>
                      <a:pt x="110090" y="37364"/>
                      <a:pt x="106995" y="39789"/>
                    </a:cubicBezTo>
                    <a:cubicBezTo>
                      <a:pt x="106543" y="40145"/>
                      <a:pt x="106132" y="40556"/>
                      <a:pt x="105776" y="4100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80A050D-51D7-4017-AF08-77D543D702EF}"/>
                  </a:ext>
                </a:extLst>
              </p:cNvPr>
              <p:cNvSpPr/>
              <p:nvPr/>
            </p:nvSpPr>
            <p:spPr>
              <a:xfrm>
                <a:off x="12064615" y="2706091"/>
                <a:ext cx="32627" cy="77545"/>
              </a:xfrm>
              <a:custGeom>
                <a:avLst/>
                <a:gdLst>
                  <a:gd name="connsiteX0" fmla="*/ 28784 w 32627"/>
                  <a:gd name="connsiteY0" fmla="*/ 5029 h 77545"/>
                  <a:gd name="connsiteX1" fmla="*/ 19880 w 32627"/>
                  <a:gd name="connsiteY1" fmla="*/ 235 h 77545"/>
                  <a:gd name="connsiteX2" fmla="*/ 15086 w 32627"/>
                  <a:gd name="connsiteY2" fmla="*/ 9001 h 77545"/>
                  <a:gd name="connsiteX3" fmla="*/ 4402 w 32627"/>
                  <a:gd name="connsiteY3" fmla="*/ 63792 h 77545"/>
                  <a:gd name="connsiteX4" fmla="*/ 525 w 32627"/>
                  <a:gd name="connsiteY4" fmla="*/ 73093 h 77545"/>
                  <a:gd name="connsiteX5" fmla="*/ 7552 w 32627"/>
                  <a:gd name="connsiteY5" fmla="*/ 77490 h 77545"/>
                  <a:gd name="connsiteX6" fmla="*/ 10703 w 32627"/>
                  <a:gd name="connsiteY6" fmla="*/ 76668 h 77545"/>
                  <a:gd name="connsiteX7" fmla="*/ 28784 w 32627"/>
                  <a:gd name="connsiteY7" fmla="*/ 5029 h 77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627" h="77545">
                    <a:moveTo>
                      <a:pt x="28784" y="5029"/>
                    </a:moveTo>
                    <a:cubicBezTo>
                      <a:pt x="27606" y="1289"/>
                      <a:pt x="23661" y="-834"/>
                      <a:pt x="19880" y="235"/>
                    </a:cubicBezTo>
                    <a:cubicBezTo>
                      <a:pt x="16154" y="1358"/>
                      <a:pt x="14018" y="5262"/>
                      <a:pt x="15086" y="9001"/>
                    </a:cubicBezTo>
                    <a:cubicBezTo>
                      <a:pt x="15086" y="9001"/>
                      <a:pt x="27414" y="52286"/>
                      <a:pt x="4402" y="63792"/>
                    </a:cubicBezTo>
                    <a:cubicBezTo>
                      <a:pt x="758" y="65285"/>
                      <a:pt x="-981" y="69449"/>
                      <a:pt x="525" y="73093"/>
                    </a:cubicBezTo>
                    <a:cubicBezTo>
                      <a:pt x="1676" y="75914"/>
                      <a:pt x="4512" y="77681"/>
                      <a:pt x="7552" y="77490"/>
                    </a:cubicBezTo>
                    <a:cubicBezTo>
                      <a:pt x="8662" y="77490"/>
                      <a:pt x="9744" y="77216"/>
                      <a:pt x="10703" y="76668"/>
                    </a:cubicBezTo>
                    <a:cubicBezTo>
                      <a:pt x="44399" y="59683"/>
                      <a:pt x="29332" y="7220"/>
                      <a:pt x="28784" y="50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CD378B15-B210-483E-AAF7-C68390740643}"/>
                  </a:ext>
                </a:extLst>
              </p:cNvPr>
              <p:cNvSpPr/>
              <p:nvPr/>
            </p:nvSpPr>
            <p:spPr>
              <a:xfrm>
                <a:off x="9214893" y="2176700"/>
                <a:ext cx="103161" cy="337214"/>
              </a:xfrm>
              <a:custGeom>
                <a:avLst/>
                <a:gdLst>
                  <a:gd name="connsiteX0" fmla="*/ 81983 w 103161"/>
                  <a:gd name="connsiteY0" fmla="*/ 336899 h 337214"/>
                  <a:gd name="connsiteX1" fmla="*/ 87352 w 103161"/>
                  <a:gd name="connsiteY1" fmla="*/ 328379 h 337214"/>
                  <a:gd name="connsiteX2" fmla="*/ 82667 w 103161"/>
                  <a:gd name="connsiteY2" fmla="*/ 323202 h 337214"/>
                  <a:gd name="connsiteX3" fmla="*/ 30753 w 103161"/>
                  <a:gd name="connsiteY3" fmla="*/ 318270 h 337214"/>
                  <a:gd name="connsiteX4" fmla="*/ 46095 w 103161"/>
                  <a:gd name="connsiteY4" fmla="*/ 233208 h 337214"/>
                  <a:gd name="connsiteX5" fmla="*/ 27740 w 103161"/>
                  <a:gd name="connsiteY5" fmla="*/ 178417 h 337214"/>
                  <a:gd name="connsiteX6" fmla="*/ 59107 w 103161"/>
                  <a:gd name="connsiteY6" fmla="*/ 169650 h 337214"/>
                  <a:gd name="connsiteX7" fmla="*/ 76777 w 103161"/>
                  <a:gd name="connsiteY7" fmla="*/ 56096 h 337214"/>
                  <a:gd name="connsiteX8" fmla="*/ 74723 w 103161"/>
                  <a:gd name="connsiteY8" fmla="*/ 17606 h 337214"/>
                  <a:gd name="connsiteX9" fmla="*/ 74723 w 103161"/>
                  <a:gd name="connsiteY9" fmla="*/ 15414 h 337214"/>
                  <a:gd name="connsiteX10" fmla="*/ 89927 w 103161"/>
                  <a:gd name="connsiteY10" fmla="*/ 34865 h 337214"/>
                  <a:gd name="connsiteX11" fmla="*/ 99790 w 103161"/>
                  <a:gd name="connsiteY11" fmla="*/ 37330 h 337214"/>
                  <a:gd name="connsiteX12" fmla="*/ 102118 w 103161"/>
                  <a:gd name="connsiteY12" fmla="*/ 27605 h 337214"/>
                  <a:gd name="connsiteX13" fmla="*/ 70613 w 103161"/>
                  <a:gd name="connsiteY13" fmla="*/ 210 h 337214"/>
                  <a:gd name="connsiteX14" fmla="*/ 60340 w 103161"/>
                  <a:gd name="connsiteY14" fmla="*/ 16236 h 337214"/>
                  <a:gd name="connsiteX15" fmla="*/ 62395 w 103161"/>
                  <a:gd name="connsiteY15" fmla="*/ 57329 h 337214"/>
                  <a:gd name="connsiteX16" fmla="*/ 52943 w 103161"/>
                  <a:gd name="connsiteY16" fmla="*/ 156774 h 337214"/>
                  <a:gd name="connsiteX17" fmla="*/ 10344 w 103161"/>
                  <a:gd name="connsiteY17" fmla="*/ 162527 h 337214"/>
                  <a:gd name="connsiteX18" fmla="*/ 892 w 103161"/>
                  <a:gd name="connsiteY18" fmla="*/ 165404 h 337214"/>
                  <a:gd name="connsiteX19" fmla="*/ 3221 w 103161"/>
                  <a:gd name="connsiteY19" fmla="*/ 174855 h 337214"/>
                  <a:gd name="connsiteX20" fmla="*/ 31849 w 103161"/>
                  <a:gd name="connsiteY20" fmla="*/ 231975 h 337214"/>
                  <a:gd name="connsiteX21" fmla="*/ 14864 w 103161"/>
                  <a:gd name="connsiteY21" fmla="*/ 322380 h 337214"/>
                  <a:gd name="connsiteX22" fmla="*/ 15823 w 103161"/>
                  <a:gd name="connsiteY22" fmla="*/ 328407 h 337214"/>
                  <a:gd name="connsiteX23" fmla="*/ 21028 w 103161"/>
                  <a:gd name="connsiteY23" fmla="*/ 331420 h 337214"/>
                  <a:gd name="connsiteX24" fmla="*/ 81298 w 103161"/>
                  <a:gd name="connsiteY24" fmla="*/ 337173 h 337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3161" h="337214">
                    <a:moveTo>
                      <a:pt x="81983" y="336899"/>
                    </a:moveTo>
                    <a:cubicBezTo>
                      <a:pt x="85818" y="336023"/>
                      <a:pt x="88215" y="332215"/>
                      <a:pt x="87352" y="328379"/>
                    </a:cubicBezTo>
                    <a:cubicBezTo>
                      <a:pt x="86790" y="325955"/>
                      <a:pt x="85023" y="323996"/>
                      <a:pt x="82667" y="323202"/>
                    </a:cubicBezTo>
                    <a:lnTo>
                      <a:pt x="30753" y="318270"/>
                    </a:lnTo>
                    <a:cubicBezTo>
                      <a:pt x="38054" y="290354"/>
                      <a:pt x="43191" y="261918"/>
                      <a:pt x="46095" y="233208"/>
                    </a:cubicBezTo>
                    <a:cubicBezTo>
                      <a:pt x="47423" y="213241"/>
                      <a:pt x="40835" y="193553"/>
                      <a:pt x="27740" y="178417"/>
                    </a:cubicBezTo>
                    <a:cubicBezTo>
                      <a:pt x="38629" y="177362"/>
                      <a:pt x="49245" y="174395"/>
                      <a:pt x="59107" y="169650"/>
                    </a:cubicBezTo>
                    <a:cubicBezTo>
                      <a:pt x="86503" y="157459"/>
                      <a:pt x="80887" y="101162"/>
                      <a:pt x="76777" y="56096"/>
                    </a:cubicBezTo>
                    <a:cubicBezTo>
                      <a:pt x="75134" y="43336"/>
                      <a:pt x="74435" y="30469"/>
                      <a:pt x="74723" y="17606"/>
                    </a:cubicBezTo>
                    <a:cubicBezTo>
                      <a:pt x="74723" y="16647"/>
                      <a:pt x="74723" y="15962"/>
                      <a:pt x="74723" y="15414"/>
                    </a:cubicBezTo>
                    <a:cubicBezTo>
                      <a:pt x="80668" y="21156"/>
                      <a:pt x="85790" y="27704"/>
                      <a:pt x="89927" y="34865"/>
                    </a:cubicBezTo>
                    <a:cubicBezTo>
                      <a:pt x="91996" y="38236"/>
                      <a:pt x="96379" y="39332"/>
                      <a:pt x="99790" y="37330"/>
                    </a:cubicBezTo>
                    <a:cubicBezTo>
                      <a:pt x="103091" y="35270"/>
                      <a:pt x="104132" y="30938"/>
                      <a:pt x="102118" y="27605"/>
                    </a:cubicBezTo>
                    <a:cubicBezTo>
                      <a:pt x="93899" y="13907"/>
                      <a:pt x="81572" y="-2256"/>
                      <a:pt x="70613" y="210"/>
                    </a:cubicBezTo>
                    <a:cubicBezTo>
                      <a:pt x="64682" y="1579"/>
                      <a:pt x="61258" y="6922"/>
                      <a:pt x="60340" y="16236"/>
                    </a:cubicBezTo>
                    <a:cubicBezTo>
                      <a:pt x="59916" y="29967"/>
                      <a:pt x="60600" y="43709"/>
                      <a:pt x="62395" y="57329"/>
                    </a:cubicBezTo>
                    <a:cubicBezTo>
                      <a:pt x="65545" y="91573"/>
                      <a:pt x="70751" y="148693"/>
                      <a:pt x="52943" y="156774"/>
                    </a:cubicBezTo>
                    <a:cubicBezTo>
                      <a:pt x="25548" y="169239"/>
                      <a:pt x="10344" y="162664"/>
                      <a:pt x="10344" y="162527"/>
                    </a:cubicBezTo>
                    <a:cubicBezTo>
                      <a:pt x="6919" y="160865"/>
                      <a:pt x="2810" y="162119"/>
                      <a:pt x="892" y="165404"/>
                    </a:cubicBezTo>
                    <a:cubicBezTo>
                      <a:pt x="-943" y="168676"/>
                      <a:pt x="84" y="172809"/>
                      <a:pt x="3221" y="174855"/>
                    </a:cubicBezTo>
                    <a:cubicBezTo>
                      <a:pt x="21603" y="188005"/>
                      <a:pt x="32315" y="209378"/>
                      <a:pt x="31849" y="231975"/>
                    </a:cubicBezTo>
                    <a:cubicBezTo>
                      <a:pt x="28685" y="262521"/>
                      <a:pt x="23014" y="292765"/>
                      <a:pt x="14864" y="322380"/>
                    </a:cubicBezTo>
                    <a:cubicBezTo>
                      <a:pt x="14357" y="324434"/>
                      <a:pt x="14699" y="326612"/>
                      <a:pt x="15823" y="328407"/>
                    </a:cubicBezTo>
                    <a:cubicBezTo>
                      <a:pt x="17055" y="330105"/>
                      <a:pt x="18946" y="331201"/>
                      <a:pt x="21028" y="331420"/>
                    </a:cubicBezTo>
                    <a:lnTo>
                      <a:pt x="81298" y="337173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F247A1F-5DE1-47CB-90D0-09EAF0894C22}"/>
                  </a:ext>
                </a:extLst>
              </p:cNvPr>
              <p:cNvSpPr/>
              <p:nvPr/>
            </p:nvSpPr>
            <p:spPr>
              <a:xfrm>
                <a:off x="9306589" y="2281190"/>
                <a:ext cx="126223" cy="117663"/>
              </a:xfrm>
              <a:custGeom>
                <a:avLst/>
                <a:gdLst>
                  <a:gd name="connsiteX0" fmla="*/ 5079 w 126223"/>
                  <a:gd name="connsiteY0" fmla="*/ 95157 h 117663"/>
                  <a:gd name="connsiteX1" fmla="*/ 244 w 126223"/>
                  <a:gd name="connsiteY1" fmla="*/ 103771 h 117663"/>
                  <a:gd name="connsiteX2" fmla="*/ 285 w 126223"/>
                  <a:gd name="connsiteY2" fmla="*/ 103924 h 117663"/>
                  <a:gd name="connsiteX3" fmla="*/ 13298 w 126223"/>
                  <a:gd name="connsiteY3" fmla="*/ 117622 h 117663"/>
                  <a:gd name="connsiteX4" fmla="*/ 15079 w 126223"/>
                  <a:gd name="connsiteY4" fmla="*/ 117622 h 117663"/>
                  <a:gd name="connsiteX5" fmla="*/ 62336 w 126223"/>
                  <a:gd name="connsiteY5" fmla="*/ 68995 h 117663"/>
                  <a:gd name="connsiteX6" fmla="*/ 86307 w 126223"/>
                  <a:gd name="connsiteY6" fmla="*/ 112828 h 117663"/>
                  <a:gd name="connsiteX7" fmla="*/ 91238 w 126223"/>
                  <a:gd name="connsiteY7" fmla="*/ 112828 h 117663"/>
                  <a:gd name="connsiteX8" fmla="*/ 124660 w 126223"/>
                  <a:gd name="connsiteY8" fmla="*/ 89130 h 117663"/>
                  <a:gd name="connsiteX9" fmla="*/ 123496 w 126223"/>
                  <a:gd name="connsiteY9" fmla="*/ 79063 h 117663"/>
                  <a:gd name="connsiteX10" fmla="*/ 113428 w 126223"/>
                  <a:gd name="connsiteY10" fmla="*/ 80227 h 117663"/>
                  <a:gd name="connsiteX11" fmla="*/ 90005 w 126223"/>
                  <a:gd name="connsiteY11" fmla="*/ 98445 h 117663"/>
                  <a:gd name="connsiteX12" fmla="*/ 73705 w 126223"/>
                  <a:gd name="connsiteY12" fmla="*/ 49818 h 117663"/>
                  <a:gd name="connsiteX13" fmla="*/ 76445 w 126223"/>
                  <a:gd name="connsiteY13" fmla="*/ 45161 h 117663"/>
                  <a:gd name="connsiteX14" fmla="*/ 116442 w 126223"/>
                  <a:gd name="connsiteY14" fmla="*/ 25299 h 117663"/>
                  <a:gd name="connsiteX15" fmla="*/ 125619 w 126223"/>
                  <a:gd name="connsiteY15" fmla="*/ 21327 h 117663"/>
                  <a:gd name="connsiteX16" fmla="*/ 121715 w 126223"/>
                  <a:gd name="connsiteY16" fmla="*/ 12040 h 117663"/>
                  <a:gd name="connsiteX17" fmla="*/ 121647 w 126223"/>
                  <a:gd name="connsiteY17" fmla="*/ 12012 h 117663"/>
                  <a:gd name="connsiteX18" fmla="*/ 70417 w 126223"/>
                  <a:gd name="connsiteY18" fmla="*/ 28998 h 117663"/>
                  <a:gd name="connsiteX19" fmla="*/ 64938 w 126223"/>
                  <a:gd name="connsiteY19" fmla="*/ 9410 h 117663"/>
                  <a:gd name="connsiteX20" fmla="*/ 50419 w 126223"/>
                  <a:gd name="connsiteY20" fmla="*/ -42 h 117663"/>
                  <a:gd name="connsiteX21" fmla="*/ 20969 w 126223"/>
                  <a:gd name="connsiteY21" fmla="*/ 27354 h 117663"/>
                  <a:gd name="connsiteX22" fmla="*/ 22777 w 126223"/>
                  <a:gd name="connsiteY22" fmla="*/ 37264 h 117663"/>
                  <a:gd name="connsiteX23" fmla="*/ 32680 w 126223"/>
                  <a:gd name="connsiteY23" fmla="*/ 35461 h 117663"/>
                  <a:gd name="connsiteX24" fmla="*/ 33434 w 126223"/>
                  <a:gd name="connsiteY24" fmla="*/ 34066 h 117663"/>
                  <a:gd name="connsiteX25" fmla="*/ 50556 w 126223"/>
                  <a:gd name="connsiteY25" fmla="*/ 14615 h 117663"/>
                  <a:gd name="connsiteX26" fmla="*/ 52610 w 126223"/>
                  <a:gd name="connsiteY26" fmla="*/ 17081 h 117663"/>
                  <a:gd name="connsiteX27" fmla="*/ 58774 w 126223"/>
                  <a:gd name="connsiteY27" fmla="*/ 46531 h 117663"/>
                  <a:gd name="connsiteX28" fmla="*/ 58774 w 126223"/>
                  <a:gd name="connsiteY28" fmla="*/ 47490 h 117663"/>
                  <a:gd name="connsiteX29" fmla="*/ 15216 w 126223"/>
                  <a:gd name="connsiteY29" fmla="*/ 103650 h 117663"/>
                  <a:gd name="connsiteX30" fmla="*/ 13846 w 126223"/>
                  <a:gd name="connsiteY30" fmla="*/ 100363 h 117663"/>
                  <a:gd name="connsiteX31" fmla="*/ 5244 w 126223"/>
                  <a:gd name="connsiteY31" fmla="*/ 95115 h 117663"/>
                  <a:gd name="connsiteX32" fmla="*/ 5079 w 126223"/>
                  <a:gd name="connsiteY32" fmla="*/ 95157 h 11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6223" h="117663">
                    <a:moveTo>
                      <a:pt x="5079" y="95157"/>
                    </a:moveTo>
                    <a:cubicBezTo>
                      <a:pt x="1367" y="96200"/>
                      <a:pt x="-797" y="100056"/>
                      <a:pt x="244" y="103771"/>
                    </a:cubicBezTo>
                    <a:cubicBezTo>
                      <a:pt x="258" y="103821"/>
                      <a:pt x="271" y="103873"/>
                      <a:pt x="285" y="103924"/>
                    </a:cubicBezTo>
                    <a:cubicBezTo>
                      <a:pt x="3299" y="113786"/>
                      <a:pt x="8915" y="116526"/>
                      <a:pt x="13298" y="117622"/>
                    </a:cubicBezTo>
                    <a:lnTo>
                      <a:pt x="15079" y="117622"/>
                    </a:lnTo>
                    <a:cubicBezTo>
                      <a:pt x="23982" y="117622"/>
                      <a:pt x="36447" y="109814"/>
                      <a:pt x="62336" y="68995"/>
                    </a:cubicBezTo>
                    <a:cubicBezTo>
                      <a:pt x="66308" y="90637"/>
                      <a:pt x="72472" y="108992"/>
                      <a:pt x="86307" y="112828"/>
                    </a:cubicBezTo>
                    <a:cubicBezTo>
                      <a:pt x="87951" y="113029"/>
                      <a:pt x="89594" y="113029"/>
                      <a:pt x="91238" y="112828"/>
                    </a:cubicBezTo>
                    <a:cubicBezTo>
                      <a:pt x="104114" y="112828"/>
                      <a:pt x="116305" y="99130"/>
                      <a:pt x="124660" y="89130"/>
                    </a:cubicBezTo>
                    <a:cubicBezTo>
                      <a:pt x="127112" y="86029"/>
                      <a:pt x="126592" y="81521"/>
                      <a:pt x="123496" y="79063"/>
                    </a:cubicBezTo>
                    <a:cubicBezTo>
                      <a:pt x="120400" y="76604"/>
                      <a:pt x="115880" y="77126"/>
                      <a:pt x="113428" y="80227"/>
                    </a:cubicBezTo>
                    <a:cubicBezTo>
                      <a:pt x="98635" y="98993"/>
                      <a:pt x="91786" y="98993"/>
                      <a:pt x="90005" y="98445"/>
                    </a:cubicBezTo>
                    <a:cubicBezTo>
                      <a:pt x="81376" y="96116"/>
                      <a:pt x="76307" y="69269"/>
                      <a:pt x="73705" y="49818"/>
                    </a:cubicBezTo>
                    <a:lnTo>
                      <a:pt x="76445" y="45161"/>
                    </a:lnTo>
                    <a:cubicBezTo>
                      <a:pt x="92745" y="17765"/>
                      <a:pt x="113976" y="24340"/>
                      <a:pt x="116442" y="25299"/>
                    </a:cubicBezTo>
                    <a:cubicBezTo>
                      <a:pt x="120072" y="26706"/>
                      <a:pt x="124153" y="24936"/>
                      <a:pt x="125619" y="21327"/>
                    </a:cubicBezTo>
                    <a:cubicBezTo>
                      <a:pt x="127112" y="17685"/>
                      <a:pt x="125359" y="13527"/>
                      <a:pt x="121715" y="12040"/>
                    </a:cubicBezTo>
                    <a:cubicBezTo>
                      <a:pt x="121688" y="12032"/>
                      <a:pt x="121674" y="12022"/>
                      <a:pt x="121647" y="12012"/>
                    </a:cubicBezTo>
                    <a:cubicBezTo>
                      <a:pt x="102689" y="5927"/>
                      <a:pt x="81978" y="12793"/>
                      <a:pt x="70417" y="28998"/>
                    </a:cubicBezTo>
                    <a:cubicBezTo>
                      <a:pt x="69623" y="22224"/>
                      <a:pt x="67774" y="15615"/>
                      <a:pt x="64938" y="9410"/>
                    </a:cubicBezTo>
                    <a:cubicBezTo>
                      <a:pt x="62391" y="3666"/>
                      <a:pt x="56706" y="-39"/>
                      <a:pt x="50419" y="-42"/>
                    </a:cubicBezTo>
                    <a:cubicBezTo>
                      <a:pt x="36721" y="-42"/>
                      <a:pt x="24256" y="20505"/>
                      <a:pt x="20969" y="27354"/>
                    </a:cubicBezTo>
                    <a:cubicBezTo>
                      <a:pt x="18736" y="30588"/>
                      <a:pt x="19530" y="35026"/>
                      <a:pt x="22777" y="37264"/>
                    </a:cubicBezTo>
                    <a:cubicBezTo>
                      <a:pt x="26009" y="39504"/>
                      <a:pt x="30448" y="38697"/>
                      <a:pt x="32680" y="35461"/>
                    </a:cubicBezTo>
                    <a:cubicBezTo>
                      <a:pt x="32982" y="35026"/>
                      <a:pt x="33242" y="34557"/>
                      <a:pt x="33434" y="34066"/>
                    </a:cubicBezTo>
                    <a:cubicBezTo>
                      <a:pt x="38776" y="24203"/>
                      <a:pt x="47131" y="14752"/>
                      <a:pt x="50556" y="14615"/>
                    </a:cubicBezTo>
                    <a:cubicBezTo>
                      <a:pt x="50556" y="14615"/>
                      <a:pt x="51515" y="14615"/>
                      <a:pt x="52610" y="17081"/>
                    </a:cubicBezTo>
                    <a:cubicBezTo>
                      <a:pt x="55747" y="26642"/>
                      <a:pt x="57802" y="36518"/>
                      <a:pt x="58774" y="46531"/>
                    </a:cubicBezTo>
                    <a:lnTo>
                      <a:pt x="58774" y="47490"/>
                    </a:lnTo>
                    <a:cubicBezTo>
                      <a:pt x="26174" y="101595"/>
                      <a:pt x="15900" y="103376"/>
                      <a:pt x="15216" y="103650"/>
                    </a:cubicBezTo>
                    <a:cubicBezTo>
                      <a:pt x="14517" y="102672"/>
                      <a:pt x="14051" y="101547"/>
                      <a:pt x="13846" y="100363"/>
                    </a:cubicBezTo>
                    <a:cubicBezTo>
                      <a:pt x="12915" y="96540"/>
                      <a:pt x="9065" y="94189"/>
                      <a:pt x="5244" y="95115"/>
                    </a:cubicBezTo>
                    <a:cubicBezTo>
                      <a:pt x="5189" y="95129"/>
                      <a:pt x="5134" y="95142"/>
                      <a:pt x="5079" y="951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D17E539A-113D-4D5C-9400-820ABE7DE8E5}"/>
                  </a:ext>
                </a:extLst>
              </p:cNvPr>
              <p:cNvSpPr/>
              <p:nvPr/>
            </p:nvSpPr>
            <p:spPr>
              <a:xfrm>
                <a:off x="9453851" y="2377438"/>
                <a:ext cx="60460" cy="89904"/>
              </a:xfrm>
              <a:custGeom>
                <a:avLst/>
                <a:gdLst>
                  <a:gd name="connsiteX0" fmla="*/ 56709 w 60460"/>
                  <a:gd name="connsiteY0" fmla="*/ 52194 h 89904"/>
                  <a:gd name="connsiteX1" fmla="*/ 40135 w 60460"/>
                  <a:gd name="connsiteY1" fmla="*/ 7403 h 89904"/>
                  <a:gd name="connsiteX2" fmla="*/ 27396 w 60460"/>
                  <a:gd name="connsiteY2" fmla="*/ 9457 h 89904"/>
                  <a:gd name="connsiteX3" fmla="*/ 18492 w 60460"/>
                  <a:gd name="connsiteY3" fmla="*/ 19457 h 89904"/>
                  <a:gd name="connsiteX4" fmla="*/ 19451 w 60460"/>
                  <a:gd name="connsiteY4" fmla="*/ 5759 h 89904"/>
                  <a:gd name="connsiteX5" fmla="*/ 11123 w 60460"/>
                  <a:gd name="connsiteY5" fmla="*/ 84 h 89904"/>
                  <a:gd name="connsiteX6" fmla="*/ 5753 w 60460"/>
                  <a:gd name="connsiteY6" fmla="*/ 4663 h 89904"/>
                  <a:gd name="connsiteX7" fmla="*/ 0 w 60460"/>
                  <a:gd name="connsiteY7" fmla="*/ 82192 h 89904"/>
                  <a:gd name="connsiteX8" fmla="*/ 6164 w 60460"/>
                  <a:gd name="connsiteY8" fmla="*/ 89863 h 89904"/>
                  <a:gd name="connsiteX9" fmla="*/ 6986 w 60460"/>
                  <a:gd name="connsiteY9" fmla="*/ 89863 h 89904"/>
                  <a:gd name="connsiteX10" fmla="*/ 14109 w 60460"/>
                  <a:gd name="connsiteY10" fmla="*/ 83836 h 89904"/>
                  <a:gd name="connsiteX11" fmla="*/ 36710 w 60460"/>
                  <a:gd name="connsiteY11" fmla="*/ 20689 h 89904"/>
                  <a:gd name="connsiteX12" fmla="*/ 42874 w 60460"/>
                  <a:gd name="connsiteY12" fmla="*/ 51509 h 89904"/>
                  <a:gd name="connsiteX13" fmla="*/ 47257 w 60460"/>
                  <a:gd name="connsiteY13" fmla="*/ 81233 h 89904"/>
                  <a:gd name="connsiteX14" fmla="*/ 57065 w 60460"/>
                  <a:gd name="connsiteY14" fmla="*/ 83548 h 89904"/>
                  <a:gd name="connsiteX15" fmla="*/ 59380 w 60460"/>
                  <a:gd name="connsiteY15" fmla="*/ 73741 h 89904"/>
                  <a:gd name="connsiteX16" fmla="*/ 58627 w 60460"/>
                  <a:gd name="connsiteY16" fmla="*/ 72741 h 89904"/>
                  <a:gd name="connsiteX17" fmla="*/ 56709 w 60460"/>
                  <a:gd name="connsiteY17" fmla="*/ 52194 h 89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0460" h="89904">
                    <a:moveTo>
                      <a:pt x="56709" y="52194"/>
                    </a:moveTo>
                    <a:cubicBezTo>
                      <a:pt x="56709" y="34387"/>
                      <a:pt x="57531" y="12334"/>
                      <a:pt x="40135" y="7403"/>
                    </a:cubicBezTo>
                    <a:cubicBezTo>
                      <a:pt x="35792" y="6182"/>
                      <a:pt x="31135" y="6933"/>
                      <a:pt x="27396" y="9457"/>
                    </a:cubicBezTo>
                    <a:cubicBezTo>
                      <a:pt x="23725" y="12091"/>
                      <a:pt x="20684" y="15506"/>
                      <a:pt x="18492" y="19457"/>
                    </a:cubicBezTo>
                    <a:lnTo>
                      <a:pt x="19451" y="5759"/>
                    </a:lnTo>
                    <a:cubicBezTo>
                      <a:pt x="18725" y="1893"/>
                      <a:pt x="14999" y="-648"/>
                      <a:pt x="11123" y="84"/>
                    </a:cubicBezTo>
                    <a:cubicBezTo>
                      <a:pt x="8657" y="552"/>
                      <a:pt x="6603" y="2293"/>
                      <a:pt x="5753" y="4663"/>
                    </a:cubicBezTo>
                    <a:lnTo>
                      <a:pt x="0" y="82192"/>
                    </a:lnTo>
                    <a:cubicBezTo>
                      <a:pt x="-260" y="85959"/>
                      <a:pt x="2425" y="89301"/>
                      <a:pt x="6164" y="89863"/>
                    </a:cubicBezTo>
                    <a:lnTo>
                      <a:pt x="6986" y="89863"/>
                    </a:lnTo>
                    <a:cubicBezTo>
                      <a:pt x="10506" y="89849"/>
                      <a:pt x="13506" y="87301"/>
                      <a:pt x="14109" y="83836"/>
                    </a:cubicBezTo>
                    <a:cubicBezTo>
                      <a:pt x="17533" y="61235"/>
                      <a:pt x="26437" y="26853"/>
                      <a:pt x="36710" y="20689"/>
                    </a:cubicBezTo>
                    <a:cubicBezTo>
                      <a:pt x="43422" y="22607"/>
                      <a:pt x="43148" y="38633"/>
                      <a:pt x="42874" y="51509"/>
                    </a:cubicBezTo>
                    <a:cubicBezTo>
                      <a:pt x="41272" y="61632"/>
                      <a:pt x="42806" y="72001"/>
                      <a:pt x="47257" y="81233"/>
                    </a:cubicBezTo>
                    <a:cubicBezTo>
                      <a:pt x="49326" y="84575"/>
                      <a:pt x="53723" y="85617"/>
                      <a:pt x="57065" y="83548"/>
                    </a:cubicBezTo>
                    <a:cubicBezTo>
                      <a:pt x="60407" y="81480"/>
                      <a:pt x="61448" y="77083"/>
                      <a:pt x="59380" y="73741"/>
                    </a:cubicBezTo>
                    <a:cubicBezTo>
                      <a:pt x="59161" y="73385"/>
                      <a:pt x="58900" y="73056"/>
                      <a:pt x="58627" y="72741"/>
                    </a:cubicBezTo>
                    <a:cubicBezTo>
                      <a:pt x="56818" y="66056"/>
                      <a:pt x="56175" y="59098"/>
                      <a:pt x="56709" y="5219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BF26A4B6-3A9A-41A8-BA68-261DE2A7D86B}"/>
                  </a:ext>
                </a:extLst>
              </p:cNvPr>
              <p:cNvSpPr/>
              <p:nvPr/>
            </p:nvSpPr>
            <p:spPr>
              <a:xfrm>
                <a:off x="9539472" y="2162528"/>
                <a:ext cx="72377" cy="344126"/>
              </a:xfrm>
              <a:custGeom>
                <a:avLst/>
                <a:gdLst>
                  <a:gd name="connsiteX0" fmla="*/ 71354 w 72377"/>
                  <a:gd name="connsiteY0" fmla="*/ 21367 h 344126"/>
                  <a:gd name="connsiteX1" fmla="*/ 66697 w 72377"/>
                  <a:gd name="connsiteY1" fmla="*/ 2327 h 344126"/>
                  <a:gd name="connsiteX2" fmla="*/ 3003 w 72377"/>
                  <a:gd name="connsiteY2" fmla="*/ 25339 h 344126"/>
                  <a:gd name="connsiteX3" fmla="*/ 1291 w 72377"/>
                  <a:gd name="connsiteY3" fmla="*/ 35270 h 344126"/>
                  <a:gd name="connsiteX4" fmla="*/ 11222 w 72377"/>
                  <a:gd name="connsiteY4" fmla="*/ 36982 h 344126"/>
                  <a:gd name="connsiteX5" fmla="*/ 58068 w 72377"/>
                  <a:gd name="connsiteY5" fmla="*/ 13285 h 344126"/>
                  <a:gd name="connsiteX6" fmla="*/ 58068 w 72377"/>
                  <a:gd name="connsiteY6" fmla="*/ 17942 h 344126"/>
                  <a:gd name="connsiteX7" fmla="*/ 34234 w 72377"/>
                  <a:gd name="connsiteY7" fmla="*/ 59035 h 344126"/>
                  <a:gd name="connsiteX8" fmla="*/ 13276 w 72377"/>
                  <a:gd name="connsiteY8" fmla="*/ 106155 h 344126"/>
                  <a:gd name="connsiteX9" fmla="*/ 24919 w 72377"/>
                  <a:gd name="connsiteY9" fmla="*/ 117935 h 344126"/>
                  <a:gd name="connsiteX10" fmla="*/ 54917 w 72377"/>
                  <a:gd name="connsiteY10" fmla="*/ 125606 h 344126"/>
                  <a:gd name="connsiteX11" fmla="*/ 41220 w 72377"/>
                  <a:gd name="connsiteY11" fmla="*/ 244776 h 344126"/>
                  <a:gd name="connsiteX12" fmla="*/ 31083 w 72377"/>
                  <a:gd name="connsiteY12" fmla="*/ 328332 h 344126"/>
                  <a:gd name="connsiteX13" fmla="*/ 19577 w 72377"/>
                  <a:gd name="connsiteY13" fmla="*/ 328332 h 344126"/>
                  <a:gd name="connsiteX14" fmla="*/ 10317 w 72377"/>
                  <a:gd name="connsiteY14" fmla="*/ 331770 h 344126"/>
                  <a:gd name="connsiteX15" fmla="*/ 10263 w 72377"/>
                  <a:gd name="connsiteY15" fmla="*/ 331894 h 344126"/>
                  <a:gd name="connsiteX16" fmla="*/ 13687 w 72377"/>
                  <a:gd name="connsiteY16" fmla="*/ 341345 h 344126"/>
                  <a:gd name="connsiteX17" fmla="*/ 25741 w 72377"/>
                  <a:gd name="connsiteY17" fmla="*/ 344085 h 344126"/>
                  <a:gd name="connsiteX18" fmla="*/ 39439 w 72377"/>
                  <a:gd name="connsiteY18" fmla="*/ 339016 h 344126"/>
                  <a:gd name="connsiteX19" fmla="*/ 54780 w 72377"/>
                  <a:gd name="connsiteY19" fmla="*/ 241626 h 344126"/>
                  <a:gd name="connsiteX20" fmla="*/ 71765 w 72377"/>
                  <a:gd name="connsiteY20" fmla="*/ 118346 h 344126"/>
                  <a:gd name="connsiteX21" fmla="*/ 69574 w 72377"/>
                  <a:gd name="connsiteY21" fmla="*/ 110265 h 344126"/>
                  <a:gd name="connsiteX22" fmla="*/ 61629 w 72377"/>
                  <a:gd name="connsiteY22" fmla="*/ 110265 h 344126"/>
                  <a:gd name="connsiteX23" fmla="*/ 30398 w 72377"/>
                  <a:gd name="connsiteY23" fmla="*/ 104101 h 344126"/>
                  <a:gd name="connsiteX24" fmla="*/ 26974 w 72377"/>
                  <a:gd name="connsiteY24" fmla="*/ 101361 h 344126"/>
                  <a:gd name="connsiteX25" fmla="*/ 45877 w 72377"/>
                  <a:gd name="connsiteY25" fmla="*/ 66706 h 344126"/>
                  <a:gd name="connsiteX26" fmla="*/ 71354 w 72377"/>
                  <a:gd name="connsiteY26" fmla="*/ 21367 h 34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2377" h="344126">
                    <a:moveTo>
                      <a:pt x="71354" y="21367"/>
                    </a:moveTo>
                    <a:cubicBezTo>
                      <a:pt x="74231" y="10134"/>
                      <a:pt x="70395" y="4792"/>
                      <a:pt x="66697" y="2327"/>
                    </a:cubicBezTo>
                    <a:cubicBezTo>
                      <a:pt x="52999" y="-6851"/>
                      <a:pt x="21084" y="12737"/>
                      <a:pt x="3003" y="25339"/>
                    </a:cubicBezTo>
                    <a:cubicBezTo>
                      <a:pt x="-216" y="27609"/>
                      <a:pt x="-983" y="32055"/>
                      <a:pt x="1291" y="35270"/>
                    </a:cubicBezTo>
                    <a:cubicBezTo>
                      <a:pt x="3565" y="38485"/>
                      <a:pt x="8002" y="39252"/>
                      <a:pt x="11222" y="36982"/>
                    </a:cubicBezTo>
                    <a:cubicBezTo>
                      <a:pt x="25152" y="26118"/>
                      <a:pt x="41069" y="18070"/>
                      <a:pt x="58068" y="13285"/>
                    </a:cubicBezTo>
                    <a:cubicBezTo>
                      <a:pt x="58437" y="14815"/>
                      <a:pt x="58437" y="16412"/>
                      <a:pt x="58068" y="17942"/>
                    </a:cubicBezTo>
                    <a:cubicBezTo>
                      <a:pt x="52369" y="32825"/>
                      <a:pt x="44329" y="46699"/>
                      <a:pt x="34234" y="59035"/>
                    </a:cubicBezTo>
                    <a:cubicBezTo>
                      <a:pt x="20536" y="77527"/>
                      <a:pt x="9578" y="93417"/>
                      <a:pt x="13276" y="106155"/>
                    </a:cubicBezTo>
                    <a:cubicBezTo>
                      <a:pt x="15029" y="111733"/>
                      <a:pt x="19358" y="116122"/>
                      <a:pt x="24919" y="117935"/>
                    </a:cubicBezTo>
                    <a:cubicBezTo>
                      <a:pt x="34412" y="122171"/>
                      <a:pt x="44562" y="124764"/>
                      <a:pt x="54917" y="125606"/>
                    </a:cubicBezTo>
                    <a:cubicBezTo>
                      <a:pt x="48205" y="149440"/>
                      <a:pt x="33686" y="207792"/>
                      <a:pt x="41220" y="244776"/>
                    </a:cubicBezTo>
                    <a:cubicBezTo>
                      <a:pt x="48753" y="281760"/>
                      <a:pt x="43274" y="318744"/>
                      <a:pt x="31083" y="328332"/>
                    </a:cubicBezTo>
                    <a:cubicBezTo>
                      <a:pt x="27618" y="330716"/>
                      <a:pt x="23042" y="330716"/>
                      <a:pt x="19577" y="328332"/>
                    </a:cubicBezTo>
                    <a:cubicBezTo>
                      <a:pt x="16070" y="326730"/>
                      <a:pt x="11920" y="328264"/>
                      <a:pt x="10317" y="331770"/>
                    </a:cubicBezTo>
                    <a:cubicBezTo>
                      <a:pt x="10304" y="331811"/>
                      <a:pt x="10276" y="331853"/>
                      <a:pt x="10263" y="331894"/>
                    </a:cubicBezTo>
                    <a:cubicBezTo>
                      <a:pt x="8605" y="335455"/>
                      <a:pt x="10139" y="339674"/>
                      <a:pt x="13687" y="341345"/>
                    </a:cubicBezTo>
                    <a:cubicBezTo>
                      <a:pt x="17481" y="343057"/>
                      <a:pt x="21577" y="343989"/>
                      <a:pt x="25741" y="344085"/>
                    </a:cubicBezTo>
                    <a:cubicBezTo>
                      <a:pt x="30741" y="343975"/>
                      <a:pt x="35576" y="342194"/>
                      <a:pt x="39439" y="339016"/>
                    </a:cubicBezTo>
                    <a:cubicBezTo>
                      <a:pt x="58478" y="324223"/>
                      <a:pt x="61629" y="277788"/>
                      <a:pt x="54780" y="241626"/>
                    </a:cubicBezTo>
                    <a:cubicBezTo>
                      <a:pt x="46699" y="198067"/>
                      <a:pt x="71628" y="119716"/>
                      <a:pt x="71765" y="118346"/>
                    </a:cubicBezTo>
                    <a:cubicBezTo>
                      <a:pt x="72820" y="115460"/>
                      <a:pt x="71943" y="112224"/>
                      <a:pt x="69574" y="110265"/>
                    </a:cubicBezTo>
                    <a:cubicBezTo>
                      <a:pt x="67231" y="108484"/>
                      <a:pt x="63971" y="108484"/>
                      <a:pt x="61629" y="110265"/>
                    </a:cubicBezTo>
                    <a:cubicBezTo>
                      <a:pt x="61629" y="110265"/>
                      <a:pt x="53684" y="113415"/>
                      <a:pt x="30398" y="104101"/>
                    </a:cubicBezTo>
                    <a:cubicBezTo>
                      <a:pt x="27522" y="102868"/>
                      <a:pt x="27111" y="101772"/>
                      <a:pt x="26974" y="101361"/>
                    </a:cubicBezTo>
                    <a:cubicBezTo>
                      <a:pt x="25193" y="95334"/>
                      <a:pt x="36699" y="79445"/>
                      <a:pt x="45877" y="66706"/>
                    </a:cubicBezTo>
                    <a:cubicBezTo>
                      <a:pt x="56917" y="53170"/>
                      <a:pt x="65533" y="37833"/>
                      <a:pt x="71354" y="2136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0FA9488-E31B-49A6-80B3-570B9BB007FB}"/>
                  </a:ext>
                </a:extLst>
              </p:cNvPr>
              <p:cNvSpPr/>
              <p:nvPr/>
            </p:nvSpPr>
            <p:spPr>
              <a:xfrm>
                <a:off x="9642549" y="2275548"/>
                <a:ext cx="124083" cy="144550"/>
              </a:xfrm>
              <a:custGeom>
                <a:avLst/>
                <a:gdLst>
                  <a:gd name="connsiteX0" fmla="*/ 60737 w 124083"/>
                  <a:gd name="connsiteY0" fmla="*/ 144495 h 144550"/>
                  <a:gd name="connsiteX1" fmla="*/ 118130 w 124083"/>
                  <a:gd name="connsiteY1" fmla="*/ 124497 h 144550"/>
                  <a:gd name="connsiteX2" fmla="*/ 119089 w 124083"/>
                  <a:gd name="connsiteY2" fmla="*/ 114664 h 144550"/>
                  <a:gd name="connsiteX3" fmla="*/ 118952 w 124083"/>
                  <a:gd name="connsiteY3" fmla="*/ 114497 h 144550"/>
                  <a:gd name="connsiteX4" fmla="*/ 108953 w 124083"/>
                  <a:gd name="connsiteY4" fmla="*/ 113538 h 144550"/>
                  <a:gd name="connsiteX5" fmla="*/ 38273 w 124083"/>
                  <a:gd name="connsiteY5" fmla="*/ 127236 h 144550"/>
                  <a:gd name="connsiteX6" fmla="*/ 15398 w 124083"/>
                  <a:gd name="connsiteY6" fmla="*/ 102169 h 144550"/>
                  <a:gd name="connsiteX7" fmla="*/ 38958 w 124083"/>
                  <a:gd name="connsiteY7" fmla="*/ 26284 h 144550"/>
                  <a:gd name="connsiteX8" fmla="*/ 105528 w 124083"/>
                  <a:gd name="connsiteY8" fmla="*/ 31352 h 144550"/>
                  <a:gd name="connsiteX9" fmla="*/ 113747 w 124083"/>
                  <a:gd name="connsiteY9" fmla="*/ 36420 h 144550"/>
                  <a:gd name="connsiteX10" fmla="*/ 123322 w 124083"/>
                  <a:gd name="connsiteY10" fmla="*/ 33294 h 144550"/>
                  <a:gd name="connsiteX11" fmla="*/ 123336 w 124083"/>
                  <a:gd name="connsiteY11" fmla="*/ 33270 h 144550"/>
                  <a:gd name="connsiteX12" fmla="*/ 120185 w 124083"/>
                  <a:gd name="connsiteY12" fmla="*/ 23681 h 144550"/>
                  <a:gd name="connsiteX13" fmla="*/ 113473 w 124083"/>
                  <a:gd name="connsiteY13" fmla="*/ 19435 h 144550"/>
                  <a:gd name="connsiteX14" fmla="*/ 28547 w 124083"/>
                  <a:gd name="connsiteY14" fmla="*/ 16696 h 144550"/>
                  <a:gd name="connsiteX15" fmla="*/ 1563 w 124083"/>
                  <a:gd name="connsiteY15" fmla="*/ 105731 h 144550"/>
                  <a:gd name="connsiteX16" fmla="*/ 33753 w 124083"/>
                  <a:gd name="connsiteY16" fmla="*/ 140660 h 144550"/>
                  <a:gd name="connsiteX17" fmla="*/ 60737 w 124083"/>
                  <a:gd name="connsiteY17" fmla="*/ 144495 h 144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4083" h="144550">
                    <a:moveTo>
                      <a:pt x="60737" y="144495"/>
                    </a:moveTo>
                    <a:cubicBezTo>
                      <a:pt x="81516" y="144142"/>
                      <a:pt x="101638" y="137131"/>
                      <a:pt x="118130" y="124497"/>
                    </a:cubicBezTo>
                    <a:cubicBezTo>
                      <a:pt x="121116" y="122047"/>
                      <a:pt x="121541" y="117645"/>
                      <a:pt x="119089" y="114664"/>
                    </a:cubicBezTo>
                    <a:cubicBezTo>
                      <a:pt x="119048" y="114608"/>
                      <a:pt x="119007" y="114552"/>
                      <a:pt x="118952" y="114497"/>
                    </a:cubicBezTo>
                    <a:cubicBezTo>
                      <a:pt x="116446" y="111481"/>
                      <a:pt x="111980" y="111054"/>
                      <a:pt x="108953" y="113538"/>
                    </a:cubicBezTo>
                    <a:cubicBezTo>
                      <a:pt x="88954" y="129172"/>
                      <a:pt x="62668" y="134266"/>
                      <a:pt x="38273" y="127236"/>
                    </a:cubicBezTo>
                    <a:cubicBezTo>
                      <a:pt x="26712" y="123586"/>
                      <a:pt x="17973" y="114022"/>
                      <a:pt x="15398" y="102169"/>
                    </a:cubicBezTo>
                    <a:cubicBezTo>
                      <a:pt x="10864" y="74575"/>
                      <a:pt x="19589" y="46455"/>
                      <a:pt x="38958" y="26284"/>
                    </a:cubicBezTo>
                    <a:cubicBezTo>
                      <a:pt x="59641" y="3683"/>
                      <a:pt x="84160" y="16970"/>
                      <a:pt x="105528" y="31352"/>
                    </a:cubicBezTo>
                    <a:cubicBezTo>
                      <a:pt x="108953" y="33544"/>
                      <a:pt x="111830" y="35462"/>
                      <a:pt x="113747" y="36420"/>
                    </a:cubicBezTo>
                    <a:cubicBezTo>
                      <a:pt x="117254" y="38201"/>
                      <a:pt x="121541" y="36803"/>
                      <a:pt x="123322" y="33294"/>
                    </a:cubicBezTo>
                    <a:cubicBezTo>
                      <a:pt x="123322" y="33286"/>
                      <a:pt x="123336" y="33278"/>
                      <a:pt x="123336" y="33270"/>
                    </a:cubicBezTo>
                    <a:cubicBezTo>
                      <a:pt x="125048" y="29747"/>
                      <a:pt x="123651" y="25506"/>
                      <a:pt x="120185" y="23681"/>
                    </a:cubicBezTo>
                    <a:cubicBezTo>
                      <a:pt x="117857" y="22414"/>
                      <a:pt x="115610" y="20995"/>
                      <a:pt x="113473" y="19435"/>
                    </a:cubicBezTo>
                    <a:cubicBezTo>
                      <a:pt x="97173" y="8614"/>
                      <a:pt x="58682" y="-16864"/>
                      <a:pt x="28547" y="16696"/>
                    </a:cubicBezTo>
                    <a:cubicBezTo>
                      <a:pt x="5864" y="40367"/>
                      <a:pt x="-4163" y="73447"/>
                      <a:pt x="1563" y="105731"/>
                    </a:cubicBezTo>
                    <a:cubicBezTo>
                      <a:pt x="5343" y="122258"/>
                      <a:pt x="17589" y="135548"/>
                      <a:pt x="33753" y="140660"/>
                    </a:cubicBezTo>
                    <a:cubicBezTo>
                      <a:pt x="42492" y="143366"/>
                      <a:pt x="51601" y="144661"/>
                      <a:pt x="60737" y="1444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5D837C0-BDDA-439A-AB3C-D725C8C5B946}"/>
                  </a:ext>
                </a:extLst>
              </p:cNvPr>
              <p:cNvSpPr/>
              <p:nvPr/>
            </p:nvSpPr>
            <p:spPr>
              <a:xfrm>
                <a:off x="9821102" y="2209688"/>
                <a:ext cx="122356" cy="201219"/>
              </a:xfrm>
              <a:custGeom>
                <a:avLst/>
                <a:gdLst>
                  <a:gd name="connsiteX0" fmla="*/ 110388 w 122356"/>
                  <a:gd name="connsiteY0" fmla="*/ 174467 h 201219"/>
                  <a:gd name="connsiteX1" fmla="*/ 69295 w 122356"/>
                  <a:gd name="connsiteY1" fmla="*/ 184056 h 201219"/>
                  <a:gd name="connsiteX2" fmla="*/ 26558 w 122356"/>
                  <a:gd name="connsiteY2" fmla="*/ 101869 h 201219"/>
                  <a:gd name="connsiteX3" fmla="*/ 57926 w 122356"/>
                  <a:gd name="connsiteY3" fmla="*/ 91459 h 201219"/>
                  <a:gd name="connsiteX4" fmla="*/ 85321 w 122356"/>
                  <a:gd name="connsiteY4" fmla="*/ 65981 h 201219"/>
                  <a:gd name="connsiteX5" fmla="*/ 79568 w 122356"/>
                  <a:gd name="connsiteY5" fmla="*/ 20916 h 201219"/>
                  <a:gd name="connsiteX6" fmla="*/ 58063 w 122356"/>
                  <a:gd name="connsiteY6" fmla="*/ 3520 h 201219"/>
                  <a:gd name="connsiteX7" fmla="*/ 16970 w 122356"/>
                  <a:gd name="connsiteY7" fmla="*/ 17218 h 201219"/>
                  <a:gd name="connsiteX8" fmla="*/ 16970 w 122356"/>
                  <a:gd name="connsiteY8" fmla="*/ 7218 h 201219"/>
                  <a:gd name="connsiteX9" fmla="*/ 9984 w 122356"/>
                  <a:gd name="connsiteY9" fmla="*/ -42 h 201219"/>
                  <a:gd name="connsiteX10" fmla="*/ 9984 w 122356"/>
                  <a:gd name="connsiteY10" fmla="*/ -42 h 201219"/>
                  <a:gd name="connsiteX11" fmla="*/ 9984 w 122356"/>
                  <a:gd name="connsiteY11" fmla="*/ -42 h 201219"/>
                  <a:gd name="connsiteX12" fmla="*/ 2861 w 122356"/>
                  <a:gd name="connsiteY12" fmla="*/ 6944 h 201219"/>
                  <a:gd name="connsiteX13" fmla="*/ -15 w 122356"/>
                  <a:gd name="connsiteY13" fmla="*/ 182001 h 201219"/>
                  <a:gd name="connsiteX14" fmla="*/ 6970 w 122356"/>
                  <a:gd name="connsiteY14" fmla="*/ 189261 h 201219"/>
                  <a:gd name="connsiteX15" fmla="*/ 6970 w 122356"/>
                  <a:gd name="connsiteY15" fmla="*/ 189261 h 201219"/>
                  <a:gd name="connsiteX16" fmla="*/ 6970 w 122356"/>
                  <a:gd name="connsiteY16" fmla="*/ 189261 h 201219"/>
                  <a:gd name="connsiteX17" fmla="*/ 14093 w 122356"/>
                  <a:gd name="connsiteY17" fmla="*/ 182413 h 201219"/>
                  <a:gd name="connsiteX18" fmla="*/ 14093 w 122356"/>
                  <a:gd name="connsiteY18" fmla="*/ 182275 h 201219"/>
                  <a:gd name="connsiteX19" fmla="*/ 15326 w 122356"/>
                  <a:gd name="connsiteY19" fmla="*/ 111458 h 201219"/>
                  <a:gd name="connsiteX20" fmla="*/ 64638 w 122356"/>
                  <a:gd name="connsiteY20" fmla="*/ 197342 h 201219"/>
                  <a:gd name="connsiteX21" fmla="*/ 83541 w 122356"/>
                  <a:gd name="connsiteY21" fmla="*/ 201178 h 201219"/>
                  <a:gd name="connsiteX22" fmla="*/ 120661 w 122356"/>
                  <a:gd name="connsiteY22" fmla="*/ 183782 h 201219"/>
                  <a:gd name="connsiteX23" fmla="*/ 119977 w 122356"/>
                  <a:gd name="connsiteY23" fmla="*/ 173782 h 201219"/>
                  <a:gd name="connsiteX24" fmla="*/ 110388 w 122356"/>
                  <a:gd name="connsiteY24" fmla="*/ 174467 h 201219"/>
                  <a:gd name="connsiteX25" fmla="*/ 15326 w 122356"/>
                  <a:gd name="connsiteY25" fmla="*/ 89404 h 201219"/>
                  <a:gd name="connsiteX26" fmla="*/ 16285 w 122356"/>
                  <a:gd name="connsiteY26" fmla="*/ 35709 h 201219"/>
                  <a:gd name="connsiteX27" fmla="*/ 17380 w 122356"/>
                  <a:gd name="connsiteY27" fmla="*/ 35709 h 201219"/>
                  <a:gd name="connsiteX28" fmla="*/ 55049 w 122356"/>
                  <a:gd name="connsiteY28" fmla="*/ 18176 h 201219"/>
                  <a:gd name="connsiteX29" fmla="*/ 66418 w 122356"/>
                  <a:gd name="connsiteY29" fmla="*/ 27902 h 201219"/>
                  <a:gd name="connsiteX30" fmla="*/ 71897 w 122356"/>
                  <a:gd name="connsiteY30" fmla="*/ 61050 h 201219"/>
                  <a:gd name="connsiteX31" fmla="*/ 52721 w 122356"/>
                  <a:gd name="connsiteY31" fmla="*/ 78446 h 201219"/>
                  <a:gd name="connsiteX32" fmla="*/ 16970 w 122356"/>
                  <a:gd name="connsiteY32" fmla="*/ 89404 h 201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2356" h="201219">
                    <a:moveTo>
                      <a:pt x="110388" y="174467"/>
                    </a:moveTo>
                    <a:cubicBezTo>
                      <a:pt x="99937" y="185756"/>
                      <a:pt x="83664" y="189551"/>
                      <a:pt x="69295" y="184056"/>
                    </a:cubicBezTo>
                    <a:cubicBezTo>
                      <a:pt x="52173" y="177207"/>
                      <a:pt x="34913" y="132415"/>
                      <a:pt x="26558" y="101869"/>
                    </a:cubicBezTo>
                    <a:cubicBezTo>
                      <a:pt x="37297" y="99313"/>
                      <a:pt x="47789" y="95830"/>
                      <a:pt x="57926" y="91459"/>
                    </a:cubicBezTo>
                    <a:cubicBezTo>
                      <a:pt x="70268" y="87259"/>
                      <a:pt x="80239" y="77990"/>
                      <a:pt x="85321" y="65981"/>
                    </a:cubicBezTo>
                    <a:cubicBezTo>
                      <a:pt x="89814" y="50818"/>
                      <a:pt x="87732" y="34463"/>
                      <a:pt x="79568" y="20916"/>
                    </a:cubicBezTo>
                    <a:cubicBezTo>
                      <a:pt x="75733" y="11902"/>
                      <a:pt x="67678" y="5381"/>
                      <a:pt x="58063" y="3520"/>
                    </a:cubicBezTo>
                    <a:cubicBezTo>
                      <a:pt x="43105" y="2587"/>
                      <a:pt x="28380" y="7498"/>
                      <a:pt x="16970" y="17218"/>
                    </a:cubicBezTo>
                    <a:lnTo>
                      <a:pt x="16970" y="7218"/>
                    </a:lnTo>
                    <a:cubicBezTo>
                      <a:pt x="17052" y="3286"/>
                      <a:pt x="13915" y="35"/>
                      <a:pt x="9984" y="-42"/>
                    </a:cubicBezTo>
                    <a:cubicBezTo>
                      <a:pt x="9984" y="-42"/>
                      <a:pt x="9984" y="-42"/>
                      <a:pt x="9984" y="-42"/>
                    </a:cubicBezTo>
                    <a:lnTo>
                      <a:pt x="9984" y="-42"/>
                    </a:lnTo>
                    <a:cubicBezTo>
                      <a:pt x="6135" y="28"/>
                      <a:pt x="3012" y="3095"/>
                      <a:pt x="2861" y="6944"/>
                    </a:cubicBezTo>
                    <a:lnTo>
                      <a:pt x="-15" y="182001"/>
                    </a:lnTo>
                    <a:cubicBezTo>
                      <a:pt x="-98" y="185934"/>
                      <a:pt x="3039" y="189184"/>
                      <a:pt x="6970" y="189261"/>
                    </a:cubicBezTo>
                    <a:cubicBezTo>
                      <a:pt x="6970" y="189261"/>
                      <a:pt x="6970" y="189261"/>
                      <a:pt x="6970" y="189261"/>
                    </a:cubicBezTo>
                    <a:lnTo>
                      <a:pt x="6970" y="189261"/>
                    </a:lnTo>
                    <a:cubicBezTo>
                      <a:pt x="10833" y="189336"/>
                      <a:pt x="14011" y="186271"/>
                      <a:pt x="14093" y="182413"/>
                    </a:cubicBezTo>
                    <a:cubicBezTo>
                      <a:pt x="14093" y="182367"/>
                      <a:pt x="14093" y="182321"/>
                      <a:pt x="14093" y="182275"/>
                    </a:cubicBezTo>
                    <a:lnTo>
                      <a:pt x="15326" y="111458"/>
                    </a:lnTo>
                    <a:cubicBezTo>
                      <a:pt x="22586" y="136799"/>
                      <a:pt x="39982" y="187480"/>
                      <a:pt x="64638" y="197342"/>
                    </a:cubicBezTo>
                    <a:cubicBezTo>
                      <a:pt x="70623" y="199835"/>
                      <a:pt x="77048" y="201138"/>
                      <a:pt x="83541" y="201178"/>
                    </a:cubicBezTo>
                    <a:cubicBezTo>
                      <a:pt x="97704" y="200401"/>
                      <a:pt x="111005" y="194165"/>
                      <a:pt x="120661" y="183782"/>
                    </a:cubicBezTo>
                    <a:cubicBezTo>
                      <a:pt x="123141" y="180800"/>
                      <a:pt x="122839" y="176399"/>
                      <a:pt x="119977" y="173782"/>
                    </a:cubicBezTo>
                    <a:cubicBezTo>
                      <a:pt x="117086" y="171495"/>
                      <a:pt x="112922" y="171792"/>
                      <a:pt x="110388" y="174467"/>
                    </a:cubicBezTo>
                    <a:close/>
                    <a:moveTo>
                      <a:pt x="15326" y="89404"/>
                    </a:moveTo>
                    <a:lnTo>
                      <a:pt x="16285" y="35709"/>
                    </a:lnTo>
                    <a:lnTo>
                      <a:pt x="17380" y="35709"/>
                    </a:lnTo>
                    <a:cubicBezTo>
                      <a:pt x="22997" y="30367"/>
                      <a:pt x="42173" y="15711"/>
                      <a:pt x="55049" y="18176"/>
                    </a:cubicBezTo>
                    <a:cubicBezTo>
                      <a:pt x="60241" y="19297"/>
                      <a:pt x="64514" y="22953"/>
                      <a:pt x="66418" y="27902"/>
                    </a:cubicBezTo>
                    <a:cubicBezTo>
                      <a:pt x="72596" y="37779"/>
                      <a:pt x="74555" y="49713"/>
                      <a:pt x="71897" y="61050"/>
                    </a:cubicBezTo>
                    <a:cubicBezTo>
                      <a:pt x="68199" y="69258"/>
                      <a:pt x="61254" y="75557"/>
                      <a:pt x="52721" y="78446"/>
                    </a:cubicBezTo>
                    <a:cubicBezTo>
                      <a:pt x="41228" y="83365"/>
                      <a:pt x="29243" y="87039"/>
                      <a:pt x="16970" y="894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FA4FBDE8-0B1D-4FBC-A3AB-CB9D79D77736}"/>
                  </a:ext>
                </a:extLst>
              </p:cNvPr>
              <p:cNvSpPr/>
              <p:nvPr/>
            </p:nvSpPr>
            <p:spPr>
              <a:xfrm>
                <a:off x="10227431" y="2103531"/>
                <a:ext cx="111825" cy="309438"/>
              </a:xfrm>
              <a:custGeom>
                <a:avLst/>
                <a:gdLst>
                  <a:gd name="connsiteX0" fmla="*/ 35680 w 111825"/>
                  <a:gd name="connsiteY0" fmla="*/ 305143 h 309438"/>
                  <a:gd name="connsiteX1" fmla="*/ 37872 w 111825"/>
                  <a:gd name="connsiteY1" fmla="*/ 308431 h 309438"/>
                  <a:gd name="connsiteX2" fmla="*/ 38557 w 111825"/>
                  <a:gd name="connsiteY2" fmla="*/ 308431 h 309438"/>
                  <a:gd name="connsiteX3" fmla="*/ 39926 w 111825"/>
                  <a:gd name="connsiteY3" fmla="*/ 309253 h 309438"/>
                  <a:gd name="connsiteX4" fmla="*/ 42392 w 111825"/>
                  <a:gd name="connsiteY4" fmla="*/ 309253 h 309438"/>
                  <a:gd name="connsiteX5" fmla="*/ 43077 w 111825"/>
                  <a:gd name="connsiteY5" fmla="*/ 309253 h 309438"/>
                  <a:gd name="connsiteX6" fmla="*/ 45953 w 111825"/>
                  <a:gd name="connsiteY6" fmla="*/ 308157 h 309438"/>
                  <a:gd name="connsiteX7" fmla="*/ 48282 w 111825"/>
                  <a:gd name="connsiteY7" fmla="*/ 305143 h 309438"/>
                  <a:gd name="connsiteX8" fmla="*/ 48282 w 111825"/>
                  <a:gd name="connsiteY8" fmla="*/ 305143 h 309438"/>
                  <a:gd name="connsiteX9" fmla="*/ 109237 w 111825"/>
                  <a:gd name="connsiteY9" fmla="*/ 199123 h 309438"/>
                  <a:gd name="connsiteX10" fmla="*/ 110196 w 111825"/>
                  <a:gd name="connsiteY10" fmla="*/ 189124 h 309438"/>
                  <a:gd name="connsiteX11" fmla="*/ 100375 w 111825"/>
                  <a:gd name="connsiteY11" fmla="*/ 188014 h 309438"/>
                  <a:gd name="connsiteX12" fmla="*/ 100197 w 111825"/>
                  <a:gd name="connsiteY12" fmla="*/ 188165 h 309438"/>
                  <a:gd name="connsiteX13" fmla="*/ 49378 w 111825"/>
                  <a:gd name="connsiteY13" fmla="*/ 266242 h 309438"/>
                  <a:gd name="connsiteX14" fmla="*/ 54446 w 111825"/>
                  <a:gd name="connsiteY14" fmla="*/ 7218 h 309438"/>
                  <a:gd name="connsiteX15" fmla="*/ 47460 w 111825"/>
                  <a:gd name="connsiteY15" fmla="*/ -42 h 309438"/>
                  <a:gd name="connsiteX16" fmla="*/ 47460 w 111825"/>
                  <a:gd name="connsiteY16" fmla="*/ -42 h 309438"/>
                  <a:gd name="connsiteX17" fmla="*/ 40201 w 111825"/>
                  <a:gd name="connsiteY17" fmla="*/ 6944 h 309438"/>
                  <a:gd name="connsiteX18" fmla="*/ 35406 w 111825"/>
                  <a:gd name="connsiteY18" fmla="*/ 251174 h 309438"/>
                  <a:gd name="connsiteX19" fmla="*/ 14038 w 111825"/>
                  <a:gd name="connsiteY19" fmla="*/ 168988 h 309438"/>
                  <a:gd name="connsiteX20" fmla="*/ 5271 w 111825"/>
                  <a:gd name="connsiteY20" fmla="*/ 163920 h 309438"/>
                  <a:gd name="connsiteX21" fmla="*/ 203 w 111825"/>
                  <a:gd name="connsiteY21" fmla="*/ 172550 h 309438"/>
                  <a:gd name="connsiteX22" fmla="*/ 34722 w 111825"/>
                  <a:gd name="connsiteY22" fmla="*/ 304595 h 309438"/>
                  <a:gd name="connsiteX23" fmla="*/ 35680 w 111825"/>
                  <a:gd name="connsiteY23" fmla="*/ 305143 h 309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1825" h="309438">
                    <a:moveTo>
                      <a:pt x="35680" y="305143"/>
                    </a:moveTo>
                    <a:cubicBezTo>
                      <a:pt x="36078" y="306427"/>
                      <a:pt x="36845" y="307569"/>
                      <a:pt x="37872" y="308431"/>
                    </a:cubicBezTo>
                    <a:lnTo>
                      <a:pt x="38557" y="308431"/>
                    </a:lnTo>
                    <a:cubicBezTo>
                      <a:pt x="38968" y="308784"/>
                      <a:pt x="39420" y="309062"/>
                      <a:pt x="39926" y="309253"/>
                    </a:cubicBezTo>
                    <a:cubicBezTo>
                      <a:pt x="40735" y="309444"/>
                      <a:pt x="41584" y="309444"/>
                      <a:pt x="42392" y="309253"/>
                    </a:cubicBezTo>
                    <a:lnTo>
                      <a:pt x="43077" y="309253"/>
                    </a:lnTo>
                    <a:cubicBezTo>
                      <a:pt x="44118" y="309177"/>
                      <a:pt x="45118" y="308797"/>
                      <a:pt x="45953" y="308157"/>
                    </a:cubicBezTo>
                    <a:cubicBezTo>
                      <a:pt x="47022" y="307417"/>
                      <a:pt x="47830" y="306364"/>
                      <a:pt x="48282" y="305143"/>
                    </a:cubicBezTo>
                    <a:lnTo>
                      <a:pt x="48282" y="305143"/>
                    </a:lnTo>
                    <a:cubicBezTo>
                      <a:pt x="48282" y="304322"/>
                      <a:pt x="79513" y="222957"/>
                      <a:pt x="109237" y="199123"/>
                    </a:cubicBezTo>
                    <a:cubicBezTo>
                      <a:pt x="112250" y="196621"/>
                      <a:pt x="112675" y="192154"/>
                      <a:pt x="110196" y="189124"/>
                    </a:cubicBezTo>
                    <a:cubicBezTo>
                      <a:pt x="107785" y="186106"/>
                      <a:pt x="103402" y="185610"/>
                      <a:pt x="100375" y="188014"/>
                    </a:cubicBezTo>
                    <a:cubicBezTo>
                      <a:pt x="100320" y="188064"/>
                      <a:pt x="100251" y="188114"/>
                      <a:pt x="100197" y="188165"/>
                    </a:cubicBezTo>
                    <a:cubicBezTo>
                      <a:pt x="80746" y="204054"/>
                      <a:pt x="61843" y="239394"/>
                      <a:pt x="49378" y="266242"/>
                    </a:cubicBezTo>
                    <a:lnTo>
                      <a:pt x="54446" y="7218"/>
                    </a:lnTo>
                    <a:cubicBezTo>
                      <a:pt x="54528" y="3286"/>
                      <a:pt x="51392" y="35"/>
                      <a:pt x="47460" y="-42"/>
                    </a:cubicBezTo>
                    <a:cubicBezTo>
                      <a:pt x="47460" y="-42"/>
                      <a:pt x="47460" y="-42"/>
                      <a:pt x="47460" y="-42"/>
                    </a:cubicBezTo>
                    <a:cubicBezTo>
                      <a:pt x="43584" y="24"/>
                      <a:pt x="40420" y="3073"/>
                      <a:pt x="40201" y="6944"/>
                    </a:cubicBezTo>
                    <a:lnTo>
                      <a:pt x="35406" y="251174"/>
                    </a:lnTo>
                    <a:lnTo>
                      <a:pt x="14038" y="168988"/>
                    </a:lnTo>
                    <a:cubicBezTo>
                      <a:pt x="12970" y="165203"/>
                      <a:pt x="9079" y="162956"/>
                      <a:pt x="5271" y="163920"/>
                    </a:cubicBezTo>
                    <a:cubicBezTo>
                      <a:pt x="1504" y="164925"/>
                      <a:pt x="-756" y="168770"/>
                      <a:pt x="203" y="172550"/>
                    </a:cubicBezTo>
                    <a:lnTo>
                      <a:pt x="34722" y="304595"/>
                    </a:lnTo>
                    <a:cubicBezTo>
                      <a:pt x="34722" y="304595"/>
                      <a:pt x="35680" y="305143"/>
                      <a:pt x="35680" y="3051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228F298C-166E-4BF9-8A98-C9655BACFCDB}"/>
                  </a:ext>
                </a:extLst>
              </p:cNvPr>
              <p:cNvSpPr/>
              <p:nvPr/>
            </p:nvSpPr>
            <p:spPr>
              <a:xfrm>
                <a:off x="10438028" y="2182419"/>
                <a:ext cx="108962" cy="144521"/>
              </a:xfrm>
              <a:custGeom>
                <a:avLst/>
                <a:gdLst>
                  <a:gd name="connsiteX0" fmla="*/ 106435 w 108962"/>
                  <a:gd name="connsiteY0" fmla="*/ 94757 h 144521"/>
                  <a:gd name="connsiteX1" fmla="*/ 96435 w 108962"/>
                  <a:gd name="connsiteY1" fmla="*/ 95716 h 144521"/>
                  <a:gd name="connsiteX2" fmla="*/ 76574 w 108962"/>
                  <a:gd name="connsiteY2" fmla="*/ 114071 h 144521"/>
                  <a:gd name="connsiteX3" fmla="*/ 73149 w 108962"/>
                  <a:gd name="connsiteY3" fmla="*/ 64622 h 144521"/>
                  <a:gd name="connsiteX4" fmla="*/ 71506 w 108962"/>
                  <a:gd name="connsiteY4" fmla="*/ 12708 h 144521"/>
                  <a:gd name="connsiteX5" fmla="*/ 60547 w 108962"/>
                  <a:gd name="connsiteY5" fmla="*/ -31 h 144521"/>
                  <a:gd name="connsiteX6" fmla="*/ 20139 w 108962"/>
                  <a:gd name="connsiteY6" fmla="*/ 72567 h 144521"/>
                  <a:gd name="connsiteX7" fmla="*/ 25755 w 108962"/>
                  <a:gd name="connsiteY7" fmla="*/ 11886 h 144521"/>
                  <a:gd name="connsiteX8" fmla="*/ 19317 w 108962"/>
                  <a:gd name="connsiteY8" fmla="*/ 4215 h 144521"/>
                  <a:gd name="connsiteX9" fmla="*/ 11510 w 108962"/>
                  <a:gd name="connsiteY9" fmla="*/ 10653 h 144521"/>
                  <a:gd name="connsiteX10" fmla="*/ 4 w 108962"/>
                  <a:gd name="connsiteY10" fmla="*/ 136946 h 144521"/>
                  <a:gd name="connsiteX11" fmla="*/ 5756 w 108962"/>
                  <a:gd name="connsiteY11" fmla="*/ 144480 h 144521"/>
                  <a:gd name="connsiteX12" fmla="*/ 7126 w 108962"/>
                  <a:gd name="connsiteY12" fmla="*/ 144480 h 144521"/>
                  <a:gd name="connsiteX13" fmla="*/ 13975 w 108962"/>
                  <a:gd name="connsiteY13" fmla="*/ 139412 h 144521"/>
                  <a:gd name="connsiteX14" fmla="*/ 58082 w 108962"/>
                  <a:gd name="connsiteY14" fmla="*/ 18324 h 144521"/>
                  <a:gd name="connsiteX15" fmla="*/ 59041 w 108962"/>
                  <a:gd name="connsiteY15" fmla="*/ 64211 h 144521"/>
                  <a:gd name="connsiteX16" fmla="*/ 71369 w 108962"/>
                  <a:gd name="connsiteY16" fmla="*/ 127084 h 144521"/>
                  <a:gd name="connsiteX17" fmla="*/ 107394 w 108962"/>
                  <a:gd name="connsiteY17" fmla="*/ 104619 h 144521"/>
                  <a:gd name="connsiteX18" fmla="*/ 106435 w 108962"/>
                  <a:gd name="connsiteY18" fmla="*/ 94757 h 144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8962" h="144521">
                    <a:moveTo>
                      <a:pt x="106435" y="94757"/>
                    </a:moveTo>
                    <a:cubicBezTo>
                      <a:pt x="103407" y="92272"/>
                      <a:pt x="98942" y="92700"/>
                      <a:pt x="96435" y="95716"/>
                    </a:cubicBezTo>
                    <a:cubicBezTo>
                      <a:pt x="81505" y="113660"/>
                      <a:pt x="76437" y="113797"/>
                      <a:pt x="76574" y="114071"/>
                    </a:cubicBezTo>
                    <a:cubicBezTo>
                      <a:pt x="71917" y="110235"/>
                      <a:pt x="72738" y="81744"/>
                      <a:pt x="73149" y="64622"/>
                    </a:cubicBezTo>
                    <a:cubicBezTo>
                      <a:pt x="74327" y="47305"/>
                      <a:pt x="73779" y="29915"/>
                      <a:pt x="71506" y="12708"/>
                    </a:cubicBezTo>
                    <a:cubicBezTo>
                      <a:pt x="69862" y="4489"/>
                      <a:pt x="66163" y="106"/>
                      <a:pt x="60547" y="-31"/>
                    </a:cubicBezTo>
                    <a:cubicBezTo>
                      <a:pt x="54931" y="-168"/>
                      <a:pt x="45480" y="-31"/>
                      <a:pt x="20139" y="72567"/>
                    </a:cubicBezTo>
                    <a:lnTo>
                      <a:pt x="25755" y="11886"/>
                    </a:lnTo>
                    <a:cubicBezTo>
                      <a:pt x="26070" y="7997"/>
                      <a:pt x="23208" y="4577"/>
                      <a:pt x="19317" y="4215"/>
                    </a:cubicBezTo>
                    <a:cubicBezTo>
                      <a:pt x="15427" y="3967"/>
                      <a:pt x="12002" y="6784"/>
                      <a:pt x="11510" y="10653"/>
                    </a:cubicBezTo>
                    <a:lnTo>
                      <a:pt x="4" y="136946"/>
                    </a:lnTo>
                    <a:cubicBezTo>
                      <a:pt x="-271" y="140554"/>
                      <a:pt x="2209" y="143795"/>
                      <a:pt x="5756" y="144480"/>
                    </a:cubicBezTo>
                    <a:lnTo>
                      <a:pt x="7126" y="144480"/>
                    </a:lnTo>
                    <a:cubicBezTo>
                      <a:pt x="10263" y="144448"/>
                      <a:pt x="13030" y="142403"/>
                      <a:pt x="13975" y="139412"/>
                    </a:cubicBezTo>
                    <a:cubicBezTo>
                      <a:pt x="25153" y="97851"/>
                      <a:pt x="39919" y="57338"/>
                      <a:pt x="58082" y="18324"/>
                    </a:cubicBezTo>
                    <a:cubicBezTo>
                      <a:pt x="59547" y="33573"/>
                      <a:pt x="59863" y="48914"/>
                      <a:pt x="59041" y="64211"/>
                    </a:cubicBezTo>
                    <a:cubicBezTo>
                      <a:pt x="58082" y="97634"/>
                      <a:pt x="57397" y="121878"/>
                      <a:pt x="71369" y="127084"/>
                    </a:cubicBezTo>
                    <a:cubicBezTo>
                      <a:pt x="80683" y="130645"/>
                      <a:pt x="91504" y="123796"/>
                      <a:pt x="107394" y="104619"/>
                    </a:cubicBezTo>
                    <a:cubicBezTo>
                      <a:pt x="109791" y="101611"/>
                      <a:pt x="109366" y="97247"/>
                      <a:pt x="106435" y="947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1051E127-691D-4561-95AA-515BA5C34B65}"/>
                  </a:ext>
                </a:extLst>
              </p:cNvPr>
              <p:cNvSpPr/>
              <p:nvPr/>
            </p:nvSpPr>
            <p:spPr>
              <a:xfrm>
                <a:off x="10600437" y="2209530"/>
                <a:ext cx="152962" cy="83822"/>
              </a:xfrm>
              <a:custGeom>
                <a:avLst/>
                <a:gdLst>
                  <a:gd name="connsiteX0" fmla="*/ 152916 w 152962"/>
                  <a:gd name="connsiteY0" fmla="*/ 29293 h 83822"/>
                  <a:gd name="connsiteX1" fmla="*/ 148258 w 152962"/>
                  <a:gd name="connsiteY1" fmla="*/ 23403 h 83822"/>
                  <a:gd name="connsiteX2" fmla="*/ 85112 w 152962"/>
                  <a:gd name="connsiteY2" fmla="*/ 391 h 83822"/>
                  <a:gd name="connsiteX3" fmla="*/ 75797 w 152962"/>
                  <a:gd name="connsiteY3" fmla="*/ 4774 h 83822"/>
                  <a:gd name="connsiteX4" fmla="*/ 80181 w 152962"/>
                  <a:gd name="connsiteY4" fmla="*/ 14088 h 83822"/>
                  <a:gd name="connsiteX5" fmla="*/ 102371 w 152962"/>
                  <a:gd name="connsiteY5" fmla="*/ 22170 h 83822"/>
                  <a:gd name="connsiteX6" fmla="*/ 5528 w 152962"/>
                  <a:gd name="connsiteY6" fmla="*/ 17513 h 83822"/>
                  <a:gd name="connsiteX7" fmla="*/ 159 w 152962"/>
                  <a:gd name="connsiteY7" fmla="*/ 26040 h 83822"/>
                  <a:gd name="connsiteX8" fmla="*/ 4843 w 152962"/>
                  <a:gd name="connsiteY8" fmla="*/ 31210 h 83822"/>
                  <a:gd name="connsiteX9" fmla="*/ 121000 w 152962"/>
                  <a:gd name="connsiteY9" fmla="*/ 36690 h 83822"/>
                  <a:gd name="connsiteX10" fmla="*/ 67305 w 152962"/>
                  <a:gd name="connsiteY10" fmla="*/ 69975 h 83822"/>
                  <a:gd name="connsiteX11" fmla="*/ 63086 w 152962"/>
                  <a:gd name="connsiteY11" fmla="*/ 79124 h 83822"/>
                  <a:gd name="connsiteX12" fmla="*/ 71003 w 152962"/>
                  <a:gd name="connsiteY12" fmla="*/ 83673 h 83822"/>
                  <a:gd name="connsiteX13" fmla="*/ 74702 w 152962"/>
                  <a:gd name="connsiteY13" fmla="*/ 82577 h 83822"/>
                  <a:gd name="connsiteX14" fmla="*/ 149491 w 152962"/>
                  <a:gd name="connsiteY14" fmla="*/ 36142 h 83822"/>
                  <a:gd name="connsiteX15" fmla="*/ 152916 w 152962"/>
                  <a:gd name="connsiteY15" fmla="*/ 29293 h 83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2962" h="83822">
                    <a:moveTo>
                      <a:pt x="152916" y="29293"/>
                    </a:moveTo>
                    <a:cubicBezTo>
                      <a:pt x="152614" y="26604"/>
                      <a:pt x="150806" y="24322"/>
                      <a:pt x="148258" y="23403"/>
                    </a:cubicBezTo>
                    <a:lnTo>
                      <a:pt x="85112" y="391"/>
                    </a:lnTo>
                    <a:cubicBezTo>
                      <a:pt x="81331" y="-971"/>
                      <a:pt x="77154" y="992"/>
                      <a:pt x="75797" y="4774"/>
                    </a:cubicBezTo>
                    <a:cubicBezTo>
                      <a:pt x="74441" y="8556"/>
                      <a:pt x="76400" y="12727"/>
                      <a:pt x="80181" y="14088"/>
                    </a:cubicBezTo>
                    <a:lnTo>
                      <a:pt x="102371" y="22170"/>
                    </a:lnTo>
                    <a:lnTo>
                      <a:pt x="5528" y="17513"/>
                    </a:lnTo>
                    <a:cubicBezTo>
                      <a:pt x="1693" y="18387"/>
                      <a:pt x="-704" y="22204"/>
                      <a:pt x="159" y="26040"/>
                    </a:cubicBezTo>
                    <a:cubicBezTo>
                      <a:pt x="720" y="28461"/>
                      <a:pt x="2487" y="30420"/>
                      <a:pt x="4843" y="31210"/>
                    </a:cubicBezTo>
                    <a:lnTo>
                      <a:pt x="121000" y="36690"/>
                    </a:lnTo>
                    <a:lnTo>
                      <a:pt x="67305" y="69975"/>
                    </a:lnTo>
                    <a:cubicBezTo>
                      <a:pt x="63620" y="71337"/>
                      <a:pt x="61730" y="75432"/>
                      <a:pt x="63086" y="79124"/>
                    </a:cubicBezTo>
                    <a:cubicBezTo>
                      <a:pt x="64278" y="82354"/>
                      <a:pt x="67606" y="84269"/>
                      <a:pt x="71003" y="83673"/>
                    </a:cubicBezTo>
                    <a:cubicBezTo>
                      <a:pt x="72318" y="83669"/>
                      <a:pt x="73606" y="83289"/>
                      <a:pt x="74702" y="82577"/>
                    </a:cubicBezTo>
                    <a:lnTo>
                      <a:pt x="149491" y="36142"/>
                    </a:lnTo>
                    <a:cubicBezTo>
                      <a:pt x="151847" y="34695"/>
                      <a:pt x="153162" y="32040"/>
                      <a:pt x="152916" y="2929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0F7C681F-4E82-4594-A110-67A1105481DA}"/>
                  </a:ext>
                </a:extLst>
              </p:cNvPr>
              <p:cNvSpPr/>
              <p:nvPr/>
            </p:nvSpPr>
            <p:spPr>
              <a:xfrm>
                <a:off x="10784116" y="2193964"/>
                <a:ext cx="160584" cy="71066"/>
              </a:xfrm>
              <a:custGeom>
                <a:avLst/>
                <a:gdLst>
                  <a:gd name="connsiteX0" fmla="*/ 81009 w 160584"/>
                  <a:gd name="connsiteY0" fmla="*/ 47188 h 71066"/>
                  <a:gd name="connsiteX1" fmla="*/ 83338 w 160584"/>
                  <a:gd name="connsiteY1" fmla="*/ 45407 h 71066"/>
                  <a:gd name="connsiteX2" fmla="*/ 143608 w 160584"/>
                  <a:gd name="connsiteY2" fmla="*/ 66775 h 71066"/>
                  <a:gd name="connsiteX3" fmla="*/ 158401 w 160584"/>
                  <a:gd name="connsiteY3" fmla="*/ 20888 h 71066"/>
                  <a:gd name="connsiteX4" fmla="*/ 142238 w 160584"/>
                  <a:gd name="connsiteY4" fmla="*/ 1026 h 71066"/>
                  <a:gd name="connsiteX5" fmla="*/ 83612 w 160584"/>
                  <a:gd name="connsiteY5" fmla="*/ 26915 h 71066"/>
                  <a:gd name="connsiteX6" fmla="*/ 21287 w 160584"/>
                  <a:gd name="connsiteY6" fmla="*/ 5410 h 71066"/>
                  <a:gd name="connsiteX7" fmla="*/ 4439 w 160584"/>
                  <a:gd name="connsiteY7" fmla="*/ 19107 h 71066"/>
                  <a:gd name="connsiteX8" fmla="*/ 12110 w 160584"/>
                  <a:gd name="connsiteY8" fmla="*/ 63214 h 71066"/>
                  <a:gd name="connsiteX9" fmla="*/ 34574 w 160584"/>
                  <a:gd name="connsiteY9" fmla="*/ 71022 h 71066"/>
                  <a:gd name="connsiteX10" fmla="*/ 60874 w 160584"/>
                  <a:gd name="connsiteY10" fmla="*/ 62255 h 71066"/>
                  <a:gd name="connsiteX11" fmla="*/ 81009 w 160584"/>
                  <a:gd name="connsiteY11" fmla="*/ 47188 h 71066"/>
                  <a:gd name="connsiteX12" fmla="*/ 137855 w 160584"/>
                  <a:gd name="connsiteY12" fmla="*/ 14587 h 71066"/>
                  <a:gd name="connsiteX13" fmla="*/ 144704 w 160584"/>
                  <a:gd name="connsiteY13" fmla="*/ 24449 h 71066"/>
                  <a:gd name="connsiteX14" fmla="*/ 137170 w 160584"/>
                  <a:gd name="connsiteY14" fmla="*/ 54036 h 71066"/>
                  <a:gd name="connsiteX15" fmla="*/ 94433 w 160584"/>
                  <a:gd name="connsiteY15" fmla="*/ 36503 h 71066"/>
                  <a:gd name="connsiteX16" fmla="*/ 137855 w 160584"/>
                  <a:gd name="connsiteY16" fmla="*/ 14587 h 71066"/>
                  <a:gd name="connsiteX17" fmla="*/ 20603 w 160584"/>
                  <a:gd name="connsiteY17" fmla="*/ 52941 h 71066"/>
                  <a:gd name="connsiteX18" fmla="*/ 16904 w 160584"/>
                  <a:gd name="connsiteY18" fmla="*/ 25545 h 71066"/>
                  <a:gd name="connsiteX19" fmla="*/ 24164 w 160584"/>
                  <a:gd name="connsiteY19" fmla="*/ 19107 h 71066"/>
                  <a:gd name="connsiteX20" fmla="*/ 28547 w 160584"/>
                  <a:gd name="connsiteY20" fmla="*/ 19107 h 71066"/>
                  <a:gd name="connsiteX21" fmla="*/ 71969 w 160584"/>
                  <a:gd name="connsiteY21" fmla="*/ 36640 h 71066"/>
                  <a:gd name="connsiteX22" fmla="*/ 52792 w 160584"/>
                  <a:gd name="connsiteY22" fmla="*/ 51708 h 71066"/>
                  <a:gd name="connsiteX23" fmla="*/ 20603 w 160584"/>
                  <a:gd name="connsiteY23" fmla="*/ 52941 h 71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584" h="71066">
                    <a:moveTo>
                      <a:pt x="81009" y="47188"/>
                    </a:moveTo>
                    <a:lnTo>
                      <a:pt x="83338" y="45407"/>
                    </a:lnTo>
                    <a:cubicBezTo>
                      <a:pt x="104980" y="70200"/>
                      <a:pt x="128951" y="74172"/>
                      <a:pt x="143608" y="66775"/>
                    </a:cubicBezTo>
                    <a:cubicBezTo>
                      <a:pt x="155114" y="60885"/>
                      <a:pt x="165113" y="45818"/>
                      <a:pt x="158401" y="20888"/>
                    </a:cubicBezTo>
                    <a:cubicBezTo>
                      <a:pt x="156977" y="11845"/>
                      <a:pt x="150799" y="4262"/>
                      <a:pt x="142238" y="1026"/>
                    </a:cubicBezTo>
                    <a:cubicBezTo>
                      <a:pt x="126075" y="-4179"/>
                      <a:pt x="104295" y="10478"/>
                      <a:pt x="83612" y="26915"/>
                    </a:cubicBezTo>
                    <a:cubicBezTo>
                      <a:pt x="70736" y="18011"/>
                      <a:pt x="41423" y="-480"/>
                      <a:pt x="21287" y="5410"/>
                    </a:cubicBezTo>
                    <a:cubicBezTo>
                      <a:pt x="13849" y="7104"/>
                      <a:pt x="7617" y="12168"/>
                      <a:pt x="4439" y="19107"/>
                    </a:cubicBezTo>
                    <a:cubicBezTo>
                      <a:pt x="-3670" y="33789"/>
                      <a:pt x="-478" y="52131"/>
                      <a:pt x="12110" y="63214"/>
                    </a:cubicBezTo>
                    <a:cubicBezTo>
                      <a:pt x="18452" y="68374"/>
                      <a:pt x="26397" y="71138"/>
                      <a:pt x="34574" y="71022"/>
                    </a:cubicBezTo>
                    <a:cubicBezTo>
                      <a:pt x="44039" y="70890"/>
                      <a:pt x="53230" y="67827"/>
                      <a:pt x="60874" y="62255"/>
                    </a:cubicBezTo>
                    <a:cubicBezTo>
                      <a:pt x="66764" y="58831"/>
                      <a:pt x="73613" y="53215"/>
                      <a:pt x="81009" y="47188"/>
                    </a:cubicBezTo>
                    <a:close/>
                    <a:moveTo>
                      <a:pt x="137855" y="14587"/>
                    </a:moveTo>
                    <a:cubicBezTo>
                      <a:pt x="138951" y="14587"/>
                      <a:pt x="142375" y="16094"/>
                      <a:pt x="144704" y="24449"/>
                    </a:cubicBezTo>
                    <a:cubicBezTo>
                      <a:pt x="148402" y="38147"/>
                      <a:pt x="145663" y="49790"/>
                      <a:pt x="137170" y="54036"/>
                    </a:cubicBezTo>
                    <a:cubicBezTo>
                      <a:pt x="128678" y="58283"/>
                      <a:pt x="111007" y="54995"/>
                      <a:pt x="94433" y="36503"/>
                    </a:cubicBezTo>
                    <a:cubicBezTo>
                      <a:pt x="110459" y="24039"/>
                      <a:pt x="128678" y="11574"/>
                      <a:pt x="137855" y="14587"/>
                    </a:cubicBezTo>
                    <a:close/>
                    <a:moveTo>
                      <a:pt x="20603" y="52941"/>
                    </a:moveTo>
                    <a:cubicBezTo>
                      <a:pt x="12987" y="45862"/>
                      <a:pt x="11439" y="34390"/>
                      <a:pt x="16904" y="25545"/>
                    </a:cubicBezTo>
                    <a:cubicBezTo>
                      <a:pt x="18055" y="22291"/>
                      <a:pt x="20794" y="19857"/>
                      <a:pt x="24164" y="19107"/>
                    </a:cubicBezTo>
                    <a:cubicBezTo>
                      <a:pt x="25616" y="18898"/>
                      <a:pt x="27095" y="18898"/>
                      <a:pt x="28547" y="19107"/>
                    </a:cubicBezTo>
                    <a:cubicBezTo>
                      <a:pt x="44245" y="21306"/>
                      <a:pt x="59148" y="27327"/>
                      <a:pt x="71969" y="36640"/>
                    </a:cubicBezTo>
                    <a:cubicBezTo>
                      <a:pt x="64983" y="42393"/>
                      <a:pt x="58271" y="47735"/>
                      <a:pt x="52792" y="51708"/>
                    </a:cubicBezTo>
                    <a:cubicBezTo>
                      <a:pt x="43697" y="59658"/>
                      <a:pt x="30287" y="60172"/>
                      <a:pt x="20603" y="5294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66146DF0-6AD0-4DA1-A394-019B782F03F5}"/>
                  </a:ext>
                </a:extLst>
              </p:cNvPr>
              <p:cNvSpPr/>
              <p:nvPr/>
            </p:nvSpPr>
            <p:spPr>
              <a:xfrm>
                <a:off x="6791563" y="2963629"/>
                <a:ext cx="1486708" cy="672401"/>
              </a:xfrm>
              <a:custGeom>
                <a:avLst/>
                <a:gdLst>
                  <a:gd name="connsiteX0" fmla="*/ 1486477 w 1486708"/>
                  <a:gd name="connsiteY0" fmla="*/ 342793 h 672401"/>
                  <a:gd name="connsiteX1" fmla="*/ 1393606 w 1486708"/>
                  <a:gd name="connsiteY1" fmla="*/ 12267 h 672401"/>
                  <a:gd name="connsiteX2" fmla="*/ 168620 w 1486708"/>
                  <a:gd name="connsiteY2" fmla="*/ 71989 h 672401"/>
                  <a:gd name="connsiteX3" fmla="*/ 169853 w 1486708"/>
                  <a:gd name="connsiteY3" fmla="*/ 85687 h 672401"/>
                  <a:gd name="connsiteX4" fmla="*/ 1384840 w 1486708"/>
                  <a:gd name="connsiteY4" fmla="*/ 22952 h 672401"/>
                  <a:gd name="connsiteX5" fmla="*/ 1472231 w 1486708"/>
                  <a:gd name="connsiteY5" fmla="*/ 342793 h 672401"/>
                  <a:gd name="connsiteX6" fmla="*/ 1387032 w 1486708"/>
                  <a:gd name="connsiteY6" fmla="*/ 548259 h 672401"/>
                  <a:gd name="connsiteX7" fmla="*/ 126842 w 1486708"/>
                  <a:gd name="connsiteY7" fmla="*/ 657840 h 672401"/>
                  <a:gd name="connsiteX8" fmla="*/ 14384 w 1486708"/>
                  <a:gd name="connsiteY8" fmla="*/ 575654 h 672401"/>
                  <a:gd name="connsiteX9" fmla="*/ 130404 w 1486708"/>
                  <a:gd name="connsiteY9" fmla="*/ 142669 h 672401"/>
                  <a:gd name="connsiteX10" fmla="*/ 116706 w 1486708"/>
                  <a:gd name="connsiteY10" fmla="*/ 138423 h 672401"/>
                  <a:gd name="connsiteX11" fmla="*/ 1097 w 1486708"/>
                  <a:gd name="connsiteY11" fmla="*/ 580996 h 672401"/>
                  <a:gd name="connsiteX12" fmla="*/ 126705 w 1486708"/>
                  <a:gd name="connsiteY12" fmla="*/ 672360 h 672401"/>
                  <a:gd name="connsiteX13" fmla="*/ 1390867 w 1486708"/>
                  <a:gd name="connsiteY13" fmla="*/ 562778 h 672401"/>
                  <a:gd name="connsiteX14" fmla="*/ 1486477 w 1486708"/>
                  <a:gd name="connsiteY14" fmla="*/ 342793 h 672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86708" h="672401">
                    <a:moveTo>
                      <a:pt x="1486477" y="342793"/>
                    </a:moveTo>
                    <a:cubicBezTo>
                      <a:pt x="1483464" y="271565"/>
                      <a:pt x="1456068" y="60894"/>
                      <a:pt x="1393606" y="12267"/>
                    </a:cubicBezTo>
                    <a:cubicBezTo>
                      <a:pt x="1335117" y="-33209"/>
                      <a:pt x="287791" y="61168"/>
                      <a:pt x="168620" y="71989"/>
                    </a:cubicBezTo>
                    <a:lnTo>
                      <a:pt x="169853" y="85687"/>
                    </a:lnTo>
                    <a:cubicBezTo>
                      <a:pt x="635575" y="43087"/>
                      <a:pt x="1344021" y="-8827"/>
                      <a:pt x="1384840" y="22952"/>
                    </a:cubicBezTo>
                    <a:cubicBezTo>
                      <a:pt x="1439631" y="65414"/>
                      <a:pt x="1469081" y="266223"/>
                      <a:pt x="1472231" y="342793"/>
                    </a:cubicBezTo>
                    <a:cubicBezTo>
                      <a:pt x="1475519" y="421829"/>
                      <a:pt x="1438261" y="531136"/>
                      <a:pt x="1387032" y="548259"/>
                    </a:cubicBezTo>
                    <a:cubicBezTo>
                      <a:pt x="1335802" y="565381"/>
                      <a:pt x="200262" y="657840"/>
                      <a:pt x="126842" y="657840"/>
                    </a:cubicBezTo>
                    <a:cubicBezTo>
                      <a:pt x="66847" y="657840"/>
                      <a:pt x="25068" y="603049"/>
                      <a:pt x="14384" y="575654"/>
                    </a:cubicBezTo>
                    <a:cubicBezTo>
                      <a:pt x="5892" y="553327"/>
                      <a:pt x="81092" y="298275"/>
                      <a:pt x="130404" y="142669"/>
                    </a:cubicBezTo>
                    <a:lnTo>
                      <a:pt x="116706" y="138423"/>
                    </a:lnTo>
                    <a:cubicBezTo>
                      <a:pt x="95064" y="206912"/>
                      <a:pt x="-12052" y="548122"/>
                      <a:pt x="1097" y="580996"/>
                    </a:cubicBezTo>
                    <a:cubicBezTo>
                      <a:pt x="16165" y="618939"/>
                      <a:pt x="65203" y="672360"/>
                      <a:pt x="126705" y="672360"/>
                    </a:cubicBezTo>
                    <a:cubicBezTo>
                      <a:pt x="188208" y="672360"/>
                      <a:pt x="1330186" y="582777"/>
                      <a:pt x="1390867" y="562778"/>
                    </a:cubicBezTo>
                    <a:cubicBezTo>
                      <a:pt x="1455109" y="540862"/>
                      <a:pt x="1489764" y="420185"/>
                      <a:pt x="1486477" y="34279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1D23506-75C2-4954-A722-BEA17DD81590}"/>
                  </a:ext>
                </a:extLst>
              </p:cNvPr>
              <p:cNvSpPr/>
              <p:nvPr/>
            </p:nvSpPr>
            <p:spPr>
              <a:xfrm>
                <a:off x="7024169" y="3088290"/>
                <a:ext cx="373262" cy="204201"/>
              </a:xfrm>
              <a:custGeom>
                <a:avLst/>
                <a:gdLst>
                  <a:gd name="connsiteX0" fmla="*/ 88607 w 373262"/>
                  <a:gd name="connsiteY0" fmla="*/ 41979 h 204201"/>
                  <a:gd name="connsiteX1" fmla="*/ 70800 w 373262"/>
                  <a:gd name="connsiteY1" fmla="*/ 64 h 204201"/>
                  <a:gd name="connsiteX2" fmla="*/ 42309 w 373262"/>
                  <a:gd name="connsiteY2" fmla="*/ 46636 h 204201"/>
                  <a:gd name="connsiteX3" fmla="*/ 40391 w 373262"/>
                  <a:gd name="connsiteY3" fmla="*/ 58964 h 204201"/>
                  <a:gd name="connsiteX4" fmla="*/ 33542 w 373262"/>
                  <a:gd name="connsiteY4" fmla="*/ 103893 h 204201"/>
                  <a:gd name="connsiteX5" fmla="*/ -17 w 373262"/>
                  <a:gd name="connsiteY5" fmla="*/ 135672 h 204201"/>
                  <a:gd name="connsiteX6" fmla="*/ 9023 w 373262"/>
                  <a:gd name="connsiteY6" fmla="*/ 146630 h 204201"/>
                  <a:gd name="connsiteX7" fmla="*/ 31214 w 373262"/>
                  <a:gd name="connsiteY7" fmla="*/ 126631 h 204201"/>
                  <a:gd name="connsiteX8" fmla="*/ 43679 w 373262"/>
                  <a:gd name="connsiteY8" fmla="*/ 201284 h 204201"/>
                  <a:gd name="connsiteX9" fmla="*/ 53952 w 373262"/>
                  <a:gd name="connsiteY9" fmla="*/ 204160 h 204201"/>
                  <a:gd name="connsiteX10" fmla="*/ 76279 w 373262"/>
                  <a:gd name="connsiteY10" fmla="*/ 195256 h 204201"/>
                  <a:gd name="connsiteX11" fmla="*/ 141343 w 373262"/>
                  <a:gd name="connsiteY11" fmla="*/ 125946 h 204201"/>
                  <a:gd name="connsiteX12" fmla="*/ 153808 w 373262"/>
                  <a:gd name="connsiteY12" fmla="*/ 187997 h 204201"/>
                  <a:gd name="connsiteX13" fmla="*/ 165451 w 373262"/>
                  <a:gd name="connsiteY13" fmla="*/ 193339 h 204201"/>
                  <a:gd name="connsiteX14" fmla="*/ 206544 w 373262"/>
                  <a:gd name="connsiteY14" fmla="*/ 160738 h 204201"/>
                  <a:gd name="connsiteX15" fmla="*/ 254897 w 373262"/>
                  <a:gd name="connsiteY15" fmla="*/ 94852 h 204201"/>
                  <a:gd name="connsiteX16" fmla="*/ 254897 w 373262"/>
                  <a:gd name="connsiteY16" fmla="*/ 159916 h 204201"/>
                  <a:gd name="connsiteX17" fmla="*/ 260513 w 373262"/>
                  <a:gd name="connsiteY17" fmla="*/ 167450 h 204201"/>
                  <a:gd name="connsiteX18" fmla="*/ 268732 w 373262"/>
                  <a:gd name="connsiteY18" fmla="*/ 162930 h 204201"/>
                  <a:gd name="connsiteX19" fmla="*/ 317222 w 373262"/>
                  <a:gd name="connsiteY19" fmla="*/ 67046 h 204201"/>
                  <a:gd name="connsiteX20" fmla="*/ 319413 w 373262"/>
                  <a:gd name="connsiteY20" fmla="*/ 75402 h 204201"/>
                  <a:gd name="connsiteX21" fmla="*/ 323386 w 373262"/>
                  <a:gd name="connsiteY21" fmla="*/ 124302 h 204201"/>
                  <a:gd name="connsiteX22" fmla="*/ 338453 w 373262"/>
                  <a:gd name="connsiteY22" fmla="*/ 180052 h 204201"/>
                  <a:gd name="connsiteX23" fmla="*/ 344069 w 373262"/>
                  <a:gd name="connsiteY23" fmla="*/ 181011 h 204201"/>
                  <a:gd name="connsiteX24" fmla="*/ 373245 w 373262"/>
                  <a:gd name="connsiteY24" fmla="*/ 162930 h 204201"/>
                  <a:gd name="connsiteX25" fmla="*/ 363246 w 373262"/>
                  <a:gd name="connsiteY25" fmla="*/ 152931 h 204201"/>
                  <a:gd name="connsiteX26" fmla="*/ 343658 w 373262"/>
                  <a:gd name="connsiteY26" fmla="*/ 166628 h 204201"/>
                  <a:gd name="connsiteX27" fmla="*/ 337494 w 373262"/>
                  <a:gd name="connsiteY27" fmla="*/ 123618 h 204201"/>
                  <a:gd name="connsiteX28" fmla="*/ 333385 w 373262"/>
                  <a:gd name="connsiteY28" fmla="*/ 72936 h 204201"/>
                  <a:gd name="connsiteX29" fmla="*/ 319687 w 373262"/>
                  <a:gd name="connsiteY29" fmla="*/ 52252 h 204201"/>
                  <a:gd name="connsiteX30" fmla="*/ 271198 w 373262"/>
                  <a:gd name="connsiteY30" fmla="*/ 120741 h 204201"/>
                  <a:gd name="connsiteX31" fmla="*/ 269691 w 373262"/>
                  <a:gd name="connsiteY31" fmla="*/ 89921 h 204201"/>
                  <a:gd name="connsiteX32" fmla="*/ 261335 w 373262"/>
                  <a:gd name="connsiteY32" fmla="*/ 79374 h 204201"/>
                  <a:gd name="connsiteX33" fmla="*/ 209695 w 373262"/>
                  <a:gd name="connsiteY33" fmla="*/ 132384 h 204201"/>
                  <a:gd name="connsiteX34" fmla="*/ 211749 w 373262"/>
                  <a:gd name="connsiteY34" fmla="*/ 81429 h 204201"/>
                  <a:gd name="connsiteX35" fmla="*/ 198052 w 373262"/>
                  <a:gd name="connsiteY35" fmla="*/ 81429 h 204201"/>
                  <a:gd name="connsiteX36" fmla="*/ 193531 w 373262"/>
                  <a:gd name="connsiteY36" fmla="*/ 155944 h 204201"/>
                  <a:gd name="connsiteX37" fmla="*/ 165177 w 373262"/>
                  <a:gd name="connsiteY37" fmla="*/ 179641 h 204201"/>
                  <a:gd name="connsiteX38" fmla="*/ 163945 w 373262"/>
                  <a:gd name="connsiteY38" fmla="*/ 178819 h 204201"/>
                  <a:gd name="connsiteX39" fmla="*/ 156137 w 373262"/>
                  <a:gd name="connsiteY39" fmla="*/ 96633 h 204201"/>
                  <a:gd name="connsiteX40" fmla="*/ 150795 w 373262"/>
                  <a:gd name="connsiteY40" fmla="*/ 89099 h 204201"/>
                  <a:gd name="connsiteX41" fmla="*/ 142576 w 373262"/>
                  <a:gd name="connsiteY41" fmla="*/ 93346 h 204201"/>
                  <a:gd name="connsiteX42" fmla="*/ 68471 w 373262"/>
                  <a:gd name="connsiteY42" fmla="*/ 183340 h 204201"/>
                  <a:gd name="connsiteX43" fmla="*/ 51623 w 373262"/>
                  <a:gd name="connsiteY43" fmla="*/ 188956 h 204201"/>
                  <a:gd name="connsiteX44" fmla="*/ 47788 w 373262"/>
                  <a:gd name="connsiteY44" fmla="*/ 110057 h 204201"/>
                  <a:gd name="connsiteX45" fmla="*/ 88607 w 373262"/>
                  <a:gd name="connsiteY45" fmla="*/ 41979 h 204201"/>
                  <a:gd name="connsiteX46" fmla="*/ 54363 w 373262"/>
                  <a:gd name="connsiteY46" fmla="*/ 61156 h 204201"/>
                  <a:gd name="connsiteX47" fmla="*/ 56281 w 373262"/>
                  <a:gd name="connsiteY47" fmla="*/ 48965 h 204201"/>
                  <a:gd name="connsiteX48" fmla="*/ 69019 w 373262"/>
                  <a:gd name="connsiteY48" fmla="*/ 14173 h 204201"/>
                  <a:gd name="connsiteX49" fmla="*/ 74498 w 373262"/>
                  <a:gd name="connsiteY49" fmla="*/ 40746 h 204201"/>
                  <a:gd name="connsiteX50" fmla="*/ 50664 w 373262"/>
                  <a:gd name="connsiteY50" fmla="*/ 84716 h 204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73262" h="204201">
                    <a:moveTo>
                      <a:pt x="88607" y="41979"/>
                    </a:moveTo>
                    <a:cubicBezTo>
                      <a:pt x="90525" y="18830"/>
                      <a:pt x="83265" y="886"/>
                      <a:pt x="70800" y="64"/>
                    </a:cubicBezTo>
                    <a:cubicBezTo>
                      <a:pt x="63129" y="-895"/>
                      <a:pt x="49021" y="3900"/>
                      <a:pt x="42309" y="46636"/>
                    </a:cubicBezTo>
                    <a:lnTo>
                      <a:pt x="40391" y="58964"/>
                    </a:lnTo>
                    <a:cubicBezTo>
                      <a:pt x="37789" y="74580"/>
                      <a:pt x="35460" y="89784"/>
                      <a:pt x="33542" y="103893"/>
                    </a:cubicBezTo>
                    <a:cubicBezTo>
                      <a:pt x="22961" y="115111"/>
                      <a:pt x="11756" y="125713"/>
                      <a:pt x="-17" y="135672"/>
                    </a:cubicBezTo>
                    <a:lnTo>
                      <a:pt x="9023" y="146630"/>
                    </a:lnTo>
                    <a:cubicBezTo>
                      <a:pt x="10119" y="145808"/>
                      <a:pt x="19434" y="138000"/>
                      <a:pt x="31214" y="126631"/>
                    </a:cubicBezTo>
                    <a:cubicBezTo>
                      <a:pt x="27652" y="164300"/>
                      <a:pt x="29433" y="192380"/>
                      <a:pt x="43679" y="201284"/>
                    </a:cubicBezTo>
                    <a:cubicBezTo>
                      <a:pt x="46767" y="203188"/>
                      <a:pt x="50326" y="204174"/>
                      <a:pt x="53952" y="204160"/>
                    </a:cubicBezTo>
                    <a:cubicBezTo>
                      <a:pt x="62116" y="203489"/>
                      <a:pt x="69891" y="200380"/>
                      <a:pt x="76279" y="195256"/>
                    </a:cubicBezTo>
                    <a:cubicBezTo>
                      <a:pt x="102232" y="176559"/>
                      <a:pt x="124327" y="153027"/>
                      <a:pt x="141343" y="125946"/>
                    </a:cubicBezTo>
                    <a:cubicBezTo>
                      <a:pt x="141343" y="148821"/>
                      <a:pt x="143809" y="177313"/>
                      <a:pt x="153808" y="187997"/>
                    </a:cubicBezTo>
                    <a:cubicBezTo>
                      <a:pt x="156778" y="191325"/>
                      <a:pt x="160997" y="193257"/>
                      <a:pt x="165451" y="193339"/>
                    </a:cubicBezTo>
                    <a:cubicBezTo>
                      <a:pt x="191203" y="193339"/>
                      <a:pt x="205449" y="164163"/>
                      <a:pt x="206544" y="160738"/>
                    </a:cubicBezTo>
                    <a:cubicBezTo>
                      <a:pt x="220463" y="137247"/>
                      <a:pt x="236659" y="115180"/>
                      <a:pt x="254897" y="94852"/>
                    </a:cubicBezTo>
                    <a:cubicBezTo>
                      <a:pt x="256353" y="116522"/>
                      <a:pt x="256353" y="138247"/>
                      <a:pt x="254897" y="159916"/>
                    </a:cubicBezTo>
                    <a:cubicBezTo>
                      <a:pt x="254729" y="163451"/>
                      <a:pt x="257082" y="166601"/>
                      <a:pt x="260513" y="167450"/>
                    </a:cubicBezTo>
                    <a:cubicBezTo>
                      <a:pt x="263990" y="168149"/>
                      <a:pt x="267464" y="166245"/>
                      <a:pt x="268732" y="162930"/>
                    </a:cubicBezTo>
                    <a:cubicBezTo>
                      <a:pt x="286402" y="114988"/>
                      <a:pt x="308044" y="72251"/>
                      <a:pt x="317222" y="67046"/>
                    </a:cubicBezTo>
                    <a:cubicBezTo>
                      <a:pt x="318338" y="69717"/>
                      <a:pt x="319075" y="72525"/>
                      <a:pt x="319413" y="75402"/>
                    </a:cubicBezTo>
                    <a:cubicBezTo>
                      <a:pt x="321645" y="91620"/>
                      <a:pt x="322972" y="107947"/>
                      <a:pt x="323386" y="124302"/>
                    </a:cubicBezTo>
                    <a:cubicBezTo>
                      <a:pt x="324482" y="153616"/>
                      <a:pt x="325440" y="174847"/>
                      <a:pt x="338453" y="180052"/>
                    </a:cubicBezTo>
                    <a:cubicBezTo>
                      <a:pt x="340250" y="180710"/>
                      <a:pt x="342154" y="181038"/>
                      <a:pt x="344069" y="181011"/>
                    </a:cubicBezTo>
                    <a:cubicBezTo>
                      <a:pt x="351740" y="181011"/>
                      <a:pt x="360918" y="175258"/>
                      <a:pt x="373245" y="162930"/>
                    </a:cubicBezTo>
                    <a:lnTo>
                      <a:pt x="363246" y="152931"/>
                    </a:lnTo>
                    <a:cubicBezTo>
                      <a:pt x="348179" y="167998"/>
                      <a:pt x="343658" y="166628"/>
                      <a:pt x="343658" y="166628"/>
                    </a:cubicBezTo>
                    <a:cubicBezTo>
                      <a:pt x="339138" y="164848"/>
                      <a:pt x="338179" y="139233"/>
                      <a:pt x="337494" y="123618"/>
                    </a:cubicBezTo>
                    <a:cubicBezTo>
                      <a:pt x="337149" y="106660"/>
                      <a:pt x="335777" y="89729"/>
                      <a:pt x="333385" y="72936"/>
                    </a:cubicBezTo>
                    <a:cubicBezTo>
                      <a:pt x="333385" y="68142"/>
                      <a:pt x="330372" y="53348"/>
                      <a:pt x="319687" y="52252"/>
                    </a:cubicBezTo>
                    <a:cubicBezTo>
                      <a:pt x="305990" y="50609"/>
                      <a:pt x="287087" y="83072"/>
                      <a:pt x="271198" y="120741"/>
                    </a:cubicBezTo>
                    <a:cubicBezTo>
                      <a:pt x="271291" y="110440"/>
                      <a:pt x="270787" y="100153"/>
                      <a:pt x="269691" y="89921"/>
                    </a:cubicBezTo>
                    <a:cubicBezTo>
                      <a:pt x="269646" y="84908"/>
                      <a:pt x="266205" y="80566"/>
                      <a:pt x="261335" y="79374"/>
                    </a:cubicBezTo>
                    <a:cubicBezTo>
                      <a:pt x="257637" y="78552"/>
                      <a:pt x="247638" y="76360"/>
                      <a:pt x="209695" y="132384"/>
                    </a:cubicBezTo>
                    <a:lnTo>
                      <a:pt x="211749" y="81429"/>
                    </a:lnTo>
                    <a:lnTo>
                      <a:pt x="198052" y="81429"/>
                    </a:lnTo>
                    <a:lnTo>
                      <a:pt x="193531" y="155944"/>
                    </a:lnTo>
                    <a:cubicBezTo>
                      <a:pt x="191066" y="160875"/>
                      <a:pt x="180519" y="179641"/>
                      <a:pt x="165177" y="179641"/>
                    </a:cubicBezTo>
                    <a:cubicBezTo>
                      <a:pt x="165177" y="179641"/>
                      <a:pt x="165177" y="179641"/>
                      <a:pt x="163945" y="178819"/>
                    </a:cubicBezTo>
                    <a:cubicBezTo>
                      <a:pt x="155315" y="169505"/>
                      <a:pt x="154219" y="125398"/>
                      <a:pt x="156137" y="96633"/>
                    </a:cubicBezTo>
                    <a:cubicBezTo>
                      <a:pt x="156446" y="93154"/>
                      <a:pt x="154182" y="89962"/>
                      <a:pt x="150795" y="89099"/>
                    </a:cubicBezTo>
                    <a:cubicBezTo>
                      <a:pt x="147384" y="88305"/>
                      <a:pt x="143899" y="90099"/>
                      <a:pt x="142576" y="93346"/>
                    </a:cubicBezTo>
                    <a:cubicBezTo>
                      <a:pt x="125824" y="129097"/>
                      <a:pt x="100338" y="160040"/>
                      <a:pt x="68471" y="183340"/>
                    </a:cubicBezTo>
                    <a:cubicBezTo>
                      <a:pt x="60801" y="188819"/>
                      <a:pt x="54774" y="190736"/>
                      <a:pt x="51623" y="188956"/>
                    </a:cubicBezTo>
                    <a:cubicBezTo>
                      <a:pt x="41350" y="182381"/>
                      <a:pt x="43405" y="145397"/>
                      <a:pt x="47788" y="110057"/>
                    </a:cubicBezTo>
                    <a:cubicBezTo>
                      <a:pt x="66691" y="89373"/>
                      <a:pt x="86826" y="63074"/>
                      <a:pt x="88607" y="41979"/>
                    </a:cubicBezTo>
                    <a:close/>
                    <a:moveTo>
                      <a:pt x="54363" y="61156"/>
                    </a:moveTo>
                    <a:lnTo>
                      <a:pt x="56281" y="48965"/>
                    </a:lnTo>
                    <a:cubicBezTo>
                      <a:pt x="60664" y="21570"/>
                      <a:pt x="67650" y="14584"/>
                      <a:pt x="69019" y="14173"/>
                    </a:cubicBezTo>
                    <a:cubicBezTo>
                      <a:pt x="70389" y="13762"/>
                      <a:pt x="75868" y="24035"/>
                      <a:pt x="74498" y="40746"/>
                    </a:cubicBezTo>
                    <a:cubicBezTo>
                      <a:pt x="70584" y="57252"/>
                      <a:pt x="62360" y="72429"/>
                      <a:pt x="50664" y="8471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27215BE2-C9E5-4593-A9B7-69754AB46212}"/>
                  </a:ext>
                </a:extLst>
              </p:cNvPr>
              <p:cNvSpPr/>
              <p:nvPr/>
            </p:nvSpPr>
            <p:spPr>
              <a:xfrm>
                <a:off x="7417290" y="3052276"/>
                <a:ext cx="74792" cy="112827"/>
              </a:xfrm>
              <a:custGeom>
                <a:avLst/>
                <a:gdLst>
                  <a:gd name="connsiteX0" fmla="*/ 3136 w 74792"/>
                  <a:gd name="connsiteY0" fmla="*/ 15943 h 112827"/>
                  <a:gd name="connsiteX1" fmla="*/ -14 w 74792"/>
                  <a:gd name="connsiteY1" fmla="*/ 86761 h 112827"/>
                  <a:gd name="connsiteX2" fmla="*/ 5602 w 74792"/>
                  <a:gd name="connsiteY2" fmla="*/ 94020 h 112827"/>
                  <a:gd name="connsiteX3" fmla="*/ 13683 w 74792"/>
                  <a:gd name="connsiteY3" fmla="*/ 89637 h 112827"/>
                  <a:gd name="connsiteX4" fmla="*/ 52996 w 74792"/>
                  <a:gd name="connsiteY4" fmla="*/ 15121 h 112827"/>
                  <a:gd name="connsiteX5" fmla="*/ 54777 w 74792"/>
                  <a:gd name="connsiteY5" fmla="*/ 23477 h 112827"/>
                  <a:gd name="connsiteX6" fmla="*/ 61078 w 74792"/>
                  <a:gd name="connsiteY6" fmla="*/ 112786 h 112827"/>
                  <a:gd name="connsiteX7" fmla="*/ 74775 w 74792"/>
                  <a:gd name="connsiteY7" fmla="*/ 112786 h 112827"/>
                  <a:gd name="connsiteX8" fmla="*/ 68337 w 74792"/>
                  <a:gd name="connsiteY8" fmla="*/ 21833 h 112827"/>
                  <a:gd name="connsiteX9" fmla="*/ 54640 w 74792"/>
                  <a:gd name="connsiteY9" fmla="*/ 54 h 112827"/>
                  <a:gd name="connsiteX10" fmla="*/ 15053 w 74792"/>
                  <a:gd name="connsiteY10" fmla="*/ 48270 h 112827"/>
                  <a:gd name="connsiteX11" fmla="*/ 16423 w 74792"/>
                  <a:gd name="connsiteY11" fmla="*/ 16491 h 112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792" h="112827">
                    <a:moveTo>
                      <a:pt x="3136" y="15943"/>
                    </a:moveTo>
                    <a:lnTo>
                      <a:pt x="-14" y="86761"/>
                    </a:lnTo>
                    <a:cubicBezTo>
                      <a:pt x="-110" y="90212"/>
                      <a:pt x="2246" y="93240"/>
                      <a:pt x="5602" y="94020"/>
                    </a:cubicBezTo>
                    <a:cubicBezTo>
                      <a:pt x="8999" y="94732"/>
                      <a:pt x="12423" y="92870"/>
                      <a:pt x="13683" y="89637"/>
                    </a:cubicBezTo>
                    <a:cubicBezTo>
                      <a:pt x="27381" y="53749"/>
                      <a:pt x="45051" y="21148"/>
                      <a:pt x="52996" y="15121"/>
                    </a:cubicBezTo>
                    <a:cubicBezTo>
                      <a:pt x="53927" y="17820"/>
                      <a:pt x="54530" y="20628"/>
                      <a:pt x="54777" y="23477"/>
                    </a:cubicBezTo>
                    <a:cubicBezTo>
                      <a:pt x="58365" y="53119"/>
                      <a:pt x="60475" y="82925"/>
                      <a:pt x="61078" y="112786"/>
                    </a:cubicBezTo>
                    <a:lnTo>
                      <a:pt x="74775" y="112786"/>
                    </a:lnTo>
                    <a:cubicBezTo>
                      <a:pt x="74186" y="82377"/>
                      <a:pt x="72036" y="52023"/>
                      <a:pt x="68337" y="21833"/>
                    </a:cubicBezTo>
                    <a:cubicBezTo>
                      <a:pt x="68337" y="16354"/>
                      <a:pt x="66009" y="1561"/>
                      <a:pt x="54640" y="54"/>
                    </a:cubicBezTo>
                    <a:cubicBezTo>
                      <a:pt x="43271" y="-1453"/>
                      <a:pt x="30806" y="14848"/>
                      <a:pt x="15053" y="48270"/>
                    </a:cubicBezTo>
                    <a:lnTo>
                      <a:pt x="16423" y="164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53482BCA-EC95-4D0E-8B88-375EE71F13C3}"/>
                  </a:ext>
                </a:extLst>
              </p:cNvPr>
              <p:cNvSpPr/>
              <p:nvPr/>
            </p:nvSpPr>
            <p:spPr>
              <a:xfrm>
                <a:off x="7021292" y="3336188"/>
                <a:ext cx="101226" cy="110540"/>
              </a:xfrm>
              <a:custGeom>
                <a:avLst/>
                <a:gdLst>
                  <a:gd name="connsiteX0" fmla="*/ -17 w 101226"/>
                  <a:gd name="connsiteY0" fmla="*/ 99815 h 110540"/>
                  <a:gd name="connsiteX1" fmla="*/ 7799 w 101226"/>
                  <a:gd name="connsiteY1" fmla="*/ 106170 h 110540"/>
                  <a:gd name="connsiteX2" fmla="*/ 13681 w 101226"/>
                  <a:gd name="connsiteY2" fmla="*/ 101732 h 110540"/>
                  <a:gd name="connsiteX3" fmla="*/ 39432 w 101226"/>
                  <a:gd name="connsiteY3" fmla="*/ 26395 h 110540"/>
                  <a:gd name="connsiteX4" fmla="*/ 40528 w 101226"/>
                  <a:gd name="connsiteY4" fmla="*/ 32970 h 110540"/>
                  <a:gd name="connsiteX5" fmla="*/ 72170 w 101226"/>
                  <a:gd name="connsiteY5" fmla="*/ 108855 h 110540"/>
                  <a:gd name="connsiteX6" fmla="*/ 80525 w 101226"/>
                  <a:gd name="connsiteY6" fmla="*/ 110499 h 110540"/>
                  <a:gd name="connsiteX7" fmla="*/ 101209 w 101226"/>
                  <a:gd name="connsiteY7" fmla="*/ 102280 h 110540"/>
                  <a:gd name="connsiteX8" fmla="*/ 92716 w 101226"/>
                  <a:gd name="connsiteY8" fmla="*/ 90911 h 110540"/>
                  <a:gd name="connsiteX9" fmla="*/ 77512 w 101226"/>
                  <a:gd name="connsiteY9" fmla="*/ 95705 h 110540"/>
                  <a:gd name="connsiteX10" fmla="*/ 54637 w 101226"/>
                  <a:gd name="connsiteY10" fmla="*/ 30641 h 110540"/>
                  <a:gd name="connsiteX11" fmla="*/ 52445 w 101226"/>
                  <a:gd name="connsiteY11" fmla="*/ 18039 h 110540"/>
                  <a:gd name="connsiteX12" fmla="*/ 42172 w 101226"/>
                  <a:gd name="connsiteY12" fmla="*/ 5574 h 110540"/>
                  <a:gd name="connsiteX13" fmla="*/ 13955 w 101226"/>
                  <a:gd name="connsiteY13" fmla="*/ 52147 h 110540"/>
                  <a:gd name="connsiteX14" fmla="*/ 13955 w 101226"/>
                  <a:gd name="connsiteY14" fmla="*/ -42 h 110540"/>
                  <a:gd name="connsiteX15" fmla="*/ 257 w 101226"/>
                  <a:gd name="connsiteY15" fmla="*/ -42 h 110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1226" h="110540">
                    <a:moveTo>
                      <a:pt x="-17" y="99815"/>
                    </a:moveTo>
                    <a:cubicBezTo>
                      <a:pt x="386" y="103732"/>
                      <a:pt x="3885" y="106568"/>
                      <a:pt x="7799" y="106170"/>
                    </a:cubicBezTo>
                    <a:cubicBezTo>
                      <a:pt x="10432" y="105896"/>
                      <a:pt x="12697" y="104184"/>
                      <a:pt x="13681" y="101732"/>
                    </a:cubicBezTo>
                    <a:cubicBezTo>
                      <a:pt x="20495" y="76049"/>
                      <a:pt x="29100" y="50873"/>
                      <a:pt x="39432" y="26395"/>
                    </a:cubicBezTo>
                    <a:cubicBezTo>
                      <a:pt x="39432" y="28449"/>
                      <a:pt x="40254" y="30641"/>
                      <a:pt x="40528" y="32970"/>
                    </a:cubicBezTo>
                    <a:cubicBezTo>
                      <a:pt x="45596" y="63105"/>
                      <a:pt x="51760" y="100636"/>
                      <a:pt x="72170" y="108855"/>
                    </a:cubicBezTo>
                    <a:cubicBezTo>
                      <a:pt x="74823" y="109937"/>
                      <a:pt x="77660" y="110499"/>
                      <a:pt x="80525" y="110499"/>
                    </a:cubicBezTo>
                    <a:cubicBezTo>
                      <a:pt x="88129" y="110074"/>
                      <a:pt x="95390" y="107198"/>
                      <a:pt x="101209" y="102280"/>
                    </a:cubicBezTo>
                    <a:lnTo>
                      <a:pt x="92716" y="90911"/>
                    </a:lnTo>
                    <a:cubicBezTo>
                      <a:pt x="86415" y="95568"/>
                      <a:pt x="81347" y="97212"/>
                      <a:pt x="77512" y="95705"/>
                    </a:cubicBezTo>
                    <a:cubicBezTo>
                      <a:pt x="63814" y="90500"/>
                      <a:pt x="58335" y="52968"/>
                      <a:pt x="54637" y="30641"/>
                    </a:cubicBezTo>
                    <a:cubicBezTo>
                      <a:pt x="53815" y="26121"/>
                      <a:pt x="53130" y="21875"/>
                      <a:pt x="52445" y="18039"/>
                    </a:cubicBezTo>
                    <a:cubicBezTo>
                      <a:pt x="51075" y="9958"/>
                      <a:pt x="47514" y="5711"/>
                      <a:pt x="42172" y="5574"/>
                    </a:cubicBezTo>
                    <a:cubicBezTo>
                      <a:pt x="36830" y="5437"/>
                      <a:pt x="30118" y="5574"/>
                      <a:pt x="13955" y="52147"/>
                    </a:cubicBezTo>
                    <a:lnTo>
                      <a:pt x="13955" y="-42"/>
                    </a:lnTo>
                    <a:lnTo>
                      <a:pt x="257" y="-4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51BEB776-7CE8-4A40-8D0C-EC2D343086F5}"/>
                  </a:ext>
                </a:extLst>
              </p:cNvPr>
              <p:cNvSpPr/>
              <p:nvPr/>
            </p:nvSpPr>
            <p:spPr>
              <a:xfrm>
                <a:off x="7137449" y="3354954"/>
                <a:ext cx="181375" cy="71228"/>
              </a:xfrm>
              <a:custGeom>
                <a:avLst/>
                <a:gdLst>
                  <a:gd name="connsiteX0" fmla="*/ 82717 w 181375"/>
                  <a:gd name="connsiteY0" fmla="*/ 71186 h 71228"/>
                  <a:gd name="connsiteX1" fmla="*/ 176135 w 181375"/>
                  <a:gd name="connsiteY1" fmla="*/ 45435 h 71228"/>
                  <a:gd name="connsiteX2" fmla="*/ 181341 w 181375"/>
                  <a:gd name="connsiteY2" fmla="*/ 39134 h 71228"/>
                  <a:gd name="connsiteX3" fmla="*/ 176957 w 181375"/>
                  <a:gd name="connsiteY3" fmla="*/ 32148 h 71228"/>
                  <a:gd name="connsiteX4" fmla="*/ 99702 w 181375"/>
                  <a:gd name="connsiteY4" fmla="*/ -42 h 71228"/>
                  <a:gd name="connsiteX5" fmla="*/ 94223 w 181375"/>
                  <a:gd name="connsiteY5" fmla="*/ 12971 h 71228"/>
                  <a:gd name="connsiteX6" fmla="*/ 135316 w 181375"/>
                  <a:gd name="connsiteY6" fmla="*/ 30093 h 71228"/>
                  <a:gd name="connsiteX7" fmla="*/ 1490 w 181375"/>
                  <a:gd name="connsiteY7" fmla="*/ 15437 h 71228"/>
                  <a:gd name="connsiteX8" fmla="*/ -17 w 181375"/>
                  <a:gd name="connsiteY8" fmla="*/ 29135 h 71228"/>
                  <a:gd name="connsiteX9" fmla="*/ 129426 w 181375"/>
                  <a:gd name="connsiteY9" fmla="*/ 42832 h 71228"/>
                  <a:gd name="connsiteX10" fmla="*/ 79293 w 181375"/>
                  <a:gd name="connsiteY10" fmla="*/ 56530 h 71228"/>
                  <a:gd name="connsiteX11" fmla="*/ 148877 w 181375"/>
                  <a:gd name="connsiteY11" fmla="*/ 35709 h 71228"/>
                  <a:gd name="connsiteX12" fmla="*/ 152438 w 181375"/>
                  <a:gd name="connsiteY12" fmla="*/ 37216 h 71228"/>
                  <a:gd name="connsiteX13" fmla="*/ 148466 w 181375"/>
                  <a:gd name="connsiteY13" fmla="*/ 38312 h 71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1375" h="71228">
                    <a:moveTo>
                      <a:pt x="82717" y="71186"/>
                    </a:moveTo>
                    <a:lnTo>
                      <a:pt x="176135" y="45435"/>
                    </a:lnTo>
                    <a:cubicBezTo>
                      <a:pt x="179071" y="44709"/>
                      <a:pt x="181186" y="42147"/>
                      <a:pt x="181341" y="39134"/>
                    </a:cubicBezTo>
                    <a:cubicBezTo>
                      <a:pt x="181557" y="36093"/>
                      <a:pt x="179783" y="33271"/>
                      <a:pt x="176957" y="32148"/>
                    </a:cubicBezTo>
                    <a:lnTo>
                      <a:pt x="99702" y="-42"/>
                    </a:lnTo>
                    <a:lnTo>
                      <a:pt x="94223" y="12971"/>
                    </a:lnTo>
                    <a:lnTo>
                      <a:pt x="135316" y="30093"/>
                    </a:lnTo>
                    <a:lnTo>
                      <a:pt x="1490" y="15437"/>
                    </a:lnTo>
                    <a:lnTo>
                      <a:pt x="-17" y="29135"/>
                    </a:lnTo>
                    <a:lnTo>
                      <a:pt x="129426" y="42832"/>
                    </a:lnTo>
                    <a:lnTo>
                      <a:pt x="79293" y="56530"/>
                    </a:lnTo>
                    <a:close/>
                    <a:moveTo>
                      <a:pt x="148877" y="35709"/>
                    </a:moveTo>
                    <a:lnTo>
                      <a:pt x="152438" y="37216"/>
                    </a:lnTo>
                    <a:lnTo>
                      <a:pt x="148466" y="3831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8295B59B-A1B5-46AC-9B86-2EB74E923A85}"/>
                  </a:ext>
                </a:extLst>
              </p:cNvPr>
              <p:cNvSpPr/>
              <p:nvPr/>
            </p:nvSpPr>
            <p:spPr>
              <a:xfrm>
                <a:off x="7326013" y="3364405"/>
                <a:ext cx="137650" cy="71516"/>
              </a:xfrm>
              <a:custGeom>
                <a:avLst/>
                <a:gdLst>
                  <a:gd name="connsiteX0" fmla="*/ 51266 w 137650"/>
                  <a:gd name="connsiteY0" fmla="*/ 40093 h 71516"/>
                  <a:gd name="connsiteX1" fmla="*/ 55649 w 137650"/>
                  <a:gd name="connsiteY1" fmla="*/ 33244 h 71516"/>
                  <a:gd name="connsiteX2" fmla="*/ 59621 w 137650"/>
                  <a:gd name="connsiteY2" fmla="*/ 25984 h 71516"/>
                  <a:gd name="connsiteX3" fmla="*/ 46882 w 137650"/>
                  <a:gd name="connsiteY3" fmla="*/ 19546 h 71516"/>
                  <a:gd name="connsiteX4" fmla="*/ 43321 w 137650"/>
                  <a:gd name="connsiteY4" fmla="*/ 25984 h 71516"/>
                  <a:gd name="connsiteX5" fmla="*/ 38938 w 137650"/>
                  <a:gd name="connsiteY5" fmla="*/ 33107 h 71516"/>
                  <a:gd name="connsiteX6" fmla="*/ 24418 w 137650"/>
                  <a:gd name="connsiteY6" fmla="*/ 24066 h 71516"/>
                  <a:gd name="connsiteX7" fmla="*/ 3187 w 137650"/>
                  <a:gd name="connsiteY7" fmla="*/ 17902 h 71516"/>
                  <a:gd name="connsiteX8" fmla="*/ 4693 w 137650"/>
                  <a:gd name="connsiteY8" fmla="*/ 44339 h 71516"/>
                  <a:gd name="connsiteX9" fmla="*/ 21816 w 137650"/>
                  <a:gd name="connsiteY9" fmla="*/ 62420 h 71516"/>
                  <a:gd name="connsiteX10" fmla="*/ 42499 w 137650"/>
                  <a:gd name="connsiteY10" fmla="*/ 51599 h 71516"/>
                  <a:gd name="connsiteX11" fmla="*/ 69895 w 137650"/>
                  <a:gd name="connsiteY11" fmla="*/ 65296 h 71516"/>
                  <a:gd name="connsiteX12" fmla="*/ 97290 w 137650"/>
                  <a:gd name="connsiteY12" fmla="*/ 71460 h 71516"/>
                  <a:gd name="connsiteX13" fmla="*/ 123727 w 137650"/>
                  <a:gd name="connsiteY13" fmla="*/ 62283 h 71516"/>
                  <a:gd name="connsiteX14" fmla="*/ 136328 w 137650"/>
                  <a:gd name="connsiteY14" fmla="*/ 21190 h 71516"/>
                  <a:gd name="connsiteX15" fmla="*/ 116193 w 137650"/>
                  <a:gd name="connsiteY15" fmla="*/ -42 h 71516"/>
                  <a:gd name="connsiteX16" fmla="*/ 113179 w 137650"/>
                  <a:gd name="connsiteY16" fmla="*/ 13656 h 71516"/>
                  <a:gd name="connsiteX17" fmla="*/ 122494 w 137650"/>
                  <a:gd name="connsiteY17" fmla="*/ 24340 h 71516"/>
                  <a:gd name="connsiteX18" fmla="*/ 114412 w 137650"/>
                  <a:gd name="connsiteY18" fmla="*/ 50914 h 71516"/>
                  <a:gd name="connsiteX19" fmla="*/ 75648 w 137650"/>
                  <a:gd name="connsiteY19" fmla="*/ 50914 h 71516"/>
                  <a:gd name="connsiteX20" fmla="*/ 51266 w 137650"/>
                  <a:gd name="connsiteY20" fmla="*/ 40093 h 71516"/>
                  <a:gd name="connsiteX21" fmla="*/ 23870 w 137650"/>
                  <a:gd name="connsiteY21" fmla="*/ 48174 h 71516"/>
                  <a:gd name="connsiteX22" fmla="*/ 18665 w 137650"/>
                  <a:gd name="connsiteY22" fmla="*/ 39819 h 71516"/>
                  <a:gd name="connsiteX23" fmla="*/ 17569 w 137650"/>
                  <a:gd name="connsiteY23" fmla="*/ 36120 h 71516"/>
                  <a:gd name="connsiteX24" fmla="*/ 30308 w 137650"/>
                  <a:gd name="connsiteY24" fmla="*/ 44202 h 71516"/>
                  <a:gd name="connsiteX25" fmla="*/ 23322 w 137650"/>
                  <a:gd name="connsiteY25" fmla="*/ 48174 h 71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7650" h="71516">
                    <a:moveTo>
                      <a:pt x="51266" y="40093"/>
                    </a:moveTo>
                    <a:cubicBezTo>
                      <a:pt x="52772" y="38038"/>
                      <a:pt x="54142" y="35709"/>
                      <a:pt x="55649" y="33244"/>
                    </a:cubicBezTo>
                    <a:cubicBezTo>
                      <a:pt x="57156" y="30778"/>
                      <a:pt x="59621" y="25984"/>
                      <a:pt x="59621" y="25984"/>
                    </a:cubicBezTo>
                    <a:lnTo>
                      <a:pt x="46882" y="19546"/>
                    </a:lnTo>
                    <a:cubicBezTo>
                      <a:pt x="46882" y="19546"/>
                      <a:pt x="45513" y="22286"/>
                      <a:pt x="43321" y="25984"/>
                    </a:cubicBezTo>
                    <a:cubicBezTo>
                      <a:pt x="41129" y="29682"/>
                      <a:pt x="40308" y="31052"/>
                      <a:pt x="38938" y="33107"/>
                    </a:cubicBezTo>
                    <a:cubicBezTo>
                      <a:pt x="33048" y="29682"/>
                      <a:pt x="28254" y="26532"/>
                      <a:pt x="24418" y="24066"/>
                    </a:cubicBezTo>
                    <a:cubicBezTo>
                      <a:pt x="13871" y="17217"/>
                      <a:pt x="8529" y="13793"/>
                      <a:pt x="3187" y="17902"/>
                    </a:cubicBezTo>
                    <a:cubicBezTo>
                      <a:pt x="-2155" y="22012"/>
                      <a:pt x="-238" y="29682"/>
                      <a:pt x="4693" y="44339"/>
                    </a:cubicBezTo>
                    <a:cubicBezTo>
                      <a:pt x="8392" y="55434"/>
                      <a:pt x="14145" y="61598"/>
                      <a:pt x="21816" y="62420"/>
                    </a:cubicBezTo>
                    <a:cubicBezTo>
                      <a:pt x="30031" y="62283"/>
                      <a:pt x="37699" y="58269"/>
                      <a:pt x="42499" y="51599"/>
                    </a:cubicBezTo>
                    <a:cubicBezTo>
                      <a:pt x="51382" y="56640"/>
                      <a:pt x="60527" y="61215"/>
                      <a:pt x="69895" y="65296"/>
                    </a:cubicBezTo>
                    <a:cubicBezTo>
                      <a:pt x="78528" y="69145"/>
                      <a:pt x="87839" y="71241"/>
                      <a:pt x="97290" y="71460"/>
                    </a:cubicBezTo>
                    <a:cubicBezTo>
                      <a:pt x="106920" y="71721"/>
                      <a:pt x="116330" y="68461"/>
                      <a:pt x="123727" y="62283"/>
                    </a:cubicBezTo>
                    <a:cubicBezTo>
                      <a:pt x="135329" y="52051"/>
                      <a:pt x="140191" y="36161"/>
                      <a:pt x="136328" y="21190"/>
                    </a:cubicBezTo>
                    <a:cubicBezTo>
                      <a:pt x="134274" y="10821"/>
                      <a:pt x="126439" y="2561"/>
                      <a:pt x="116193" y="-42"/>
                    </a:cubicBezTo>
                    <a:lnTo>
                      <a:pt x="113179" y="13656"/>
                    </a:lnTo>
                    <a:cubicBezTo>
                      <a:pt x="118028" y="15204"/>
                      <a:pt x="121617" y="19327"/>
                      <a:pt x="122494" y="24340"/>
                    </a:cubicBezTo>
                    <a:cubicBezTo>
                      <a:pt x="124822" y="34011"/>
                      <a:pt x="121727" y="44175"/>
                      <a:pt x="114412" y="50914"/>
                    </a:cubicBezTo>
                    <a:cubicBezTo>
                      <a:pt x="105783" y="58447"/>
                      <a:pt x="92359" y="58585"/>
                      <a:pt x="75648" y="50914"/>
                    </a:cubicBezTo>
                    <a:cubicBezTo>
                      <a:pt x="66333" y="47763"/>
                      <a:pt x="58252" y="44202"/>
                      <a:pt x="51266" y="40093"/>
                    </a:cubicBezTo>
                    <a:close/>
                    <a:moveTo>
                      <a:pt x="23870" y="48174"/>
                    </a:moveTo>
                    <a:cubicBezTo>
                      <a:pt x="23870" y="48174"/>
                      <a:pt x="20994" y="46531"/>
                      <a:pt x="18665" y="39819"/>
                    </a:cubicBezTo>
                    <a:lnTo>
                      <a:pt x="17569" y="36120"/>
                    </a:lnTo>
                    <a:cubicBezTo>
                      <a:pt x="20994" y="38449"/>
                      <a:pt x="25240" y="41188"/>
                      <a:pt x="30308" y="44202"/>
                    </a:cubicBezTo>
                    <a:cubicBezTo>
                      <a:pt x="26884" y="47215"/>
                      <a:pt x="24418" y="48448"/>
                      <a:pt x="23322" y="481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13FF10E0-A10E-4B8D-9BAB-35F9270172F8}"/>
                  </a:ext>
                </a:extLst>
              </p:cNvPr>
              <p:cNvSpPr/>
              <p:nvPr/>
            </p:nvSpPr>
            <p:spPr>
              <a:xfrm>
                <a:off x="7431127" y="3040423"/>
                <a:ext cx="418218" cy="308778"/>
              </a:xfrm>
              <a:custGeom>
                <a:avLst/>
                <a:gdLst>
                  <a:gd name="connsiteX0" fmla="*/ 412147 w 418218"/>
                  <a:gd name="connsiteY0" fmla="*/ 8071 h 308778"/>
                  <a:gd name="connsiteX1" fmla="*/ 122030 w 418218"/>
                  <a:gd name="connsiteY1" fmla="*/ 5605 h 308778"/>
                  <a:gd name="connsiteX2" fmla="*/ 56554 w 418218"/>
                  <a:gd name="connsiteY2" fmla="*/ 281066 h 308778"/>
                  <a:gd name="connsiteX3" fmla="*/ 12174 w 418218"/>
                  <a:gd name="connsiteY3" fmla="*/ 207921 h 308778"/>
                  <a:gd name="connsiteX4" fmla="*/ -17 w 418218"/>
                  <a:gd name="connsiteY4" fmla="*/ 215180 h 308778"/>
                  <a:gd name="connsiteX5" fmla="*/ 54774 w 418218"/>
                  <a:gd name="connsiteY5" fmla="*/ 305311 h 308778"/>
                  <a:gd name="connsiteX6" fmla="*/ 60801 w 418218"/>
                  <a:gd name="connsiteY6" fmla="*/ 308736 h 308778"/>
                  <a:gd name="connsiteX7" fmla="*/ 62308 w 418218"/>
                  <a:gd name="connsiteY7" fmla="*/ 308736 h 308778"/>
                  <a:gd name="connsiteX8" fmla="*/ 67924 w 418218"/>
                  <a:gd name="connsiteY8" fmla="*/ 302846 h 308778"/>
                  <a:gd name="connsiteX9" fmla="*/ 128330 w 418218"/>
                  <a:gd name="connsiteY9" fmla="*/ 18481 h 308778"/>
                  <a:gd name="connsiteX10" fmla="*/ 404202 w 418218"/>
                  <a:gd name="connsiteY10" fmla="*/ 22043 h 308778"/>
                  <a:gd name="connsiteX11" fmla="*/ 401326 w 418218"/>
                  <a:gd name="connsiteY11" fmla="*/ 69574 h 308778"/>
                  <a:gd name="connsiteX12" fmla="*/ 415023 w 418218"/>
                  <a:gd name="connsiteY12" fmla="*/ 70533 h 308778"/>
                  <a:gd name="connsiteX13" fmla="*/ 418174 w 418218"/>
                  <a:gd name="connsiteY13" fmla="*/ 15742 h 308778"/>
                  <a:gd name="connsiteX14" fmla="*/ 412147 w 418218"/>
                  <a:gd name="connsiteY14" fmla="*/ 8071 h 308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8218" h="308778">
                    <a:moveTo>
                      <a:pt x="412147" y="8071"/>
                    </a:moveTo>
                    <a:cubicBezTo>
                      <a:pt x="384752" y="6427"/>
                      <a:pt x="148740" y="-7681"/>
                      <a:pt x="122030" y="5605"/>
                    </a:cubicBezTo>
                    <a:cubicBezTo>
                      <a:pt x="95319" y="18892"/>
                      <a:pt x="68334" y="199839"/>
                      <a:pt x="56554" y="281066"/>
                    </a:cubicBezTo>
                    <a:lnTo>
                      <a:pt x="12174" y="207921"/>
                    </a:lnTo>
                    <a:lnTo>
                      <a:pt x="-17" y="215180"/>
                    </a:lnTo>
                    <a:lnTo>
                      <a:pt x="54774" y="305311"/>
                    </a:lnTo>
                    <a:cubicBezTo>
                      <a:pt x="56020" y="307462"/>
                      <a:pt x="58321" y="308777"/>
                      <a:pt x="60801" y="308736"/>
                    </a:cubicBezTo>
                    <a:lnTo>
                      <a:pt x="62308" y="308736"/>
                    </a:lnTo>
                    <a:cubicBezTo>
                      <a:pt x="65225" y="308147"/>
                      <a:pt x="67472" y="305791"/>
                      <a:pt x="67924" y="302846"/>
                    </a:cubicBezTo>
                    <a:cubicBezTo>
                      <a:pt x="86279" y="170663"/>
                      <a:pt x="114085" y="28207"/>
                      <a:pt x="128330" y="18481"/>
                    </a:cubicBezTo>
                    <a:cubicBezTo>
                      <a:pt x="145453" y="9852"/>
                      <a:pt x="303524" y="16016"/>
                      <a:pt x="404202" y="22043"/>
                    </a:cubicBezTo>
                    <a:lnTo>
                      <a:pt x="401326" y="69574"/>
                    </a:lnTo>
                    <a:lnTo>
                      <a:pt x="415023" y="70533"/>
                    </a:lnTo>
                    <a:lnTo>
                      <a:pt x="418174" y="15742"/>
                    </a:lnTo>
                    <a:cubicBezTo>
                      <a:pt x="418503" y="11989"/>
                      <a:pt x="415873" y="8633"/>
                      <a:pt x="412147" y="80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19FDDA12-D348-45F4-A71D-7AA25455E6C2}"/>
                  </a:ext>
                </a:extLst>
              </p:cNvPr>
              <p:cNvSpPr/>
              <p:nvPr/>
            </p:nvSpPr>
            <p:spPr>
              <a:xfrm>
                <a:off x="7567009" y="3120961"/>
                <a:ext cx="162614" cy="189339"/>
              </a:xfrm>
              <a:custGeom>
                <a:avLst/>
                <a:gdLst>
                  <a:gd name="connsiteX0" fmla="*/ 144357 w 162614"/>
                  <a:gd name="connsiteY0" fmla="*/ 178065 h 189339"/>
                  <a:gd name="connsiteX1" fmla="*/ 159835 w 162614"/>
                  <a:gd name="connsiteY1" fmla="*/ 12596 h 189339"/>
                  <a:gd name="connsiteX2" fmla="*/ 142028 w 162614"/>
                  <a:gd name="connsiteY2" fmla="*/ -5 h 189339"/>
                  <a:gd name="connsiteX3" fmla="*/ 86279 w 162614"/>
                  <a:gd name="connsiteY3" fmla="*/ 43416 h 189339"/>
                  <a:gd name="connsiteX4" fmla="*/ 19982 w 162614"/>
                  <a:gd name="connsiteY4" fmla="*/ 169298 h 189339"/>
                  <a:gd name="connsiteX5" fmla="*/ 10941 w 162614"/>
                  <a:gd name="connsiteY5" fmla="*/ 158340 h 189339"/>
                  <a:gd name="connsiteX6" fmla="*/ -17 w 162614"/>
                  <a:gd name="connsiteY6" fmla="*/ 167517 h 189339"/>
                  <a:gd name="connsiteX7" fmla="*/ 16009 w 162614"/>
                  <a:gd name="connsiteY7" fmla="*/ 186831 h 189339"/>
                  <a:gd name="connsiteX8" fmla="*/ 21488 w 162614"/>
                  <a:gd name="connsiteY8" fmla="*/ 189297 h 189339"/>
                  <a:gd name="connsiteX9" fmla="*/ 22310 w 162614"/>
                  <a:gd name="connsiteY9" fmla="*/ 189297 h 189339"/>
                  <a:gd name="connsiteX10" fmla="*/ 27926 w 162614"/>
                  <a:gd name="connsiteY10" fmla="*/ 185461 h 189339"/>
                  <a:gd name="connsiteX11" fmla="*/ 98469 w 162614"/>
                  <a:gd name="connsiteY11" fmla="*/ 50676 h 189339"/>
                  <a:gd name="connsiteX12" fmla="*/ 141480 w 162614"/>
                  <a:gd name="connsiteY12" fmla="*/ 14240 h 189339"/>
                  <a:gd name="connsiteX13" fmla="*/ 147096 w 162614"/>
                  <a:gd name="connsiteY13" fmla="*/ 18076 h 189339"/>
                  <a:gd name="connsiteX14" fmla="*/ 141617 w 162614"/>
                  <a:gd name="connsiteY14" fmla="*/ 104371 h 189339"/>
                  <a:gd name="connsiteX15" fmla="*/ 86826 w 162614"/>
                  <a:gd name="connsiteY15" fmla="*/ 102453 h 189339"/>
                  <a:gd name="connsiteX16" fmla="*/ 82443 w 162614"/>
                  <a:gd name="connsiteY16" fmla="*/ 111357 h 189339"/>
                  <a:gd name="connsiteX17" fmla="*/ 96141 w 162614"/>
                  <a:gd name="connsiteY17" fmla="*/ 111357 h 189339"/>
                  <a:gd name="connsiteX18" fmla="*/ 94908 w 162614"/>
                  <a:gd name="connsiteY18" fmla="*/ 113686 h 189339"/>
                  <a:gd name="connsiteX19" fmla="*/ 138741 w 162614"/>
                  <a:gd name="connsiteY19" fmla="*/ 118343 h 189339"/>
                  <a:gd name="connsiteX20" fmla="*/ 140658 w 162614"/>
                  <a:gd name="connsiteY20" fmla="*/ 110672 h 189339"/>
                  <a:gd name="connsiteX21" fmla="*/ 130248 w 162614"/>
                  <a:gd name="connsiteY21" fmla="*/ 174503 h 18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2614" h="189339">
                    <a:moveTo>
                      <a:pt x="144357" y="178065"/>
                    </a:moveTo>
                    <a:cubicBezTo>
                      <a:pt x="148740" y="153957"/>
                      <a:pt x="170109" y="33006"/>
                      <a:pt x="159835" y="12596"/>
                    </a:cubicBezTo>
                    <a:cubicBezTo>
                      <a:pt x="156863" y="5282"/>
                      <a:pt x="149904" y="364"/>
                      <a:pt x="142028" y="-5"/>
                    </a:cubicBezTo>
                    <a:cubicBezTo>
                      <a:pt x="125043" y="-964"/>
                      <a:pt x="101894" y="17254"/>
                      <a:pt x="86279" y="43416"/>
                    </a:cubicBezTo>
                    <a:cubicBezTo>
                      <a:pt x="70663" y="69579"/>
                      <a:pt x="33405" y="142862"/>
                      <a:pt x="19982" y="169298"/>
                    </a:cubicBezTo>
                    <a:lnTo>
                      <a:pt x="10941" y="158340"/>
                    </a:lnTo>
                    <a:lnTo>
                      <a:pt x="-17" y="167517"/>
                    </a:lnTo>
                    <a:lnTo>
                      <a:pt x="16009" y="186831"/>
                    </a:lnTo>
                    <a:cubicBezTo>
                      <a:pt x="17379" y="188420"/>
                      <a:pt x="19393" y="189324"/>
                      <a:pt x="21488" y="189297"/>
                    </a:cubicBezTo>
                    <a:lnTo>
                      <a:pt x="22310" y="189297"/>
                    </a:lnTo>
                    <a:cubicBezTo>
                      <a:pt x="24707" y="189023"/>
                      <a:pt x="26803" y="187598"/>
                      <a:pt x="27926" y="185461"/>
                    </a:cubicBezTo>
                    <a:cubicBezTo>
                      <a:pt x="27926" y="184366"/>
                      <a:pt x="79430" y="82318"/>
                      <a:pt x="98469" y="50676"/>
                    </a:cubicBezTo>
                    <a:cubicBezTo>
                      <a:pt x="112167" y="27664"/>
                      <a:pt x="131481" y="13966"/>
                      <a:pt x="141480" y="14240"/>
                    </a:cubicBezTo>
                    <a:cubicBezTo>
                      <a:pt x="143973" y="14199"/>
                      <a:pt x="146220" y="15733"/>
                      <a:pt x="147096" y="18076"/>
                    </a:cubicBezTo>
                    <a:cubicBezTo>
                      <a:pt x="150658" y="25061"/>
                      <a:pt x="147096" y="61086"/>
                      <a:pt x="141617" y="104371"/>
                    </a:cubicBezTo>
                    <a:cubicBezTo>
                      <a:pt x="127920" y="100947"/>
                      <a:pt x="96826" y="94509"/>
                      <a:pt x="86826" y="102453"/>
                    </a:cubicBezTo>
                    <a:cubicBezTo>
                      <a:pt x="84059" y="104576"/>
                      <a:pt x="82443" y="107864"/>
                      <a:pt x="82443" y="111357"/>
                    </a:cubicBezTo>
                    <a:lnTo>
                      <a:pt x="96141" y="111357"/>
                    </a:lnTo>
                    <a:cubicBezTo>
                      <a:pt x="96155" y="112288"/>
                      <a:pt x="95689" y="113165"/>
                      <a:pt x="94908" y="113686"/>
                    </a:cubicBezTo>
                    <a:cubicBezTo>
                      <a:pt x="109688" y="112220"/>
                      <a:pt x="124605" y="113809"/>
                      <a:pt x="138741" y="118343"/>
                    </a:cubicBezTo>
                    <a:lnTo>
                      <a:pt x="140658" y="110672"/>
                    </a:lnTo>
                    <a:cubicBezTo>
                      <a:pt x="137645" y="131356"/>
                      <a:pt x="134083" y="153409"/>
                      <a:pt x="130248" y="17450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E16FAEB7-9B63-4FC7-81D9-B17CC9918D8B}"/>
                  </a:ext>
                </a:extLst>
              </p:cNvPr>
              <p:cNvSpPr/>
              <p:nvPr/>
            </p:nvSpPr>
            <p:spPr>
              <a:xfrm>
                <a:off x="7817129" y="3170856"/>
                <a:ext cx="70817" cy="14245"/>
              </a:xfrm>
              <a:custGeom>
                <a:avLst/>
                <a:gdLst>
                  <a:gd name="connsiteX0" fmla="*/ 0 w 70817"/>
                  <a:gd name="connsiteY0" fmla="*/ 0 h 14245"/>
                  <a:gd name="connsiteX1" fmla="*/ 70817 w 70817"/>
                  <a:gd name="connsiteY1" fmla="*/ 0 h 14245"/>
                  <a:gd name="connsiteX2" fmla="*/ 70817 w 70817"/>
                  <a:gd name="connsiteY2" fmla="*/ 14246 h 14245"/>
                  <a:gd name="connsiteX3" fmla="*/ 0 w 70817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817" h="14245">
                    <a:moveTo>
                      <a:pt x="0" y="0"/>
                    </a:moveTo>
                    <a:lnTo>
                      <a:pt x="70817" y="0"/>
                    </a:lnTo>
                    <a:lnTo>
                      <a:pt x="7081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134DCDA5-9DA9-42BD-BCD7-EBF8EDBEEC80}"/>
                  </a:ext>
                </a:extLst>
              </p:cNvPr>
              <p:cNvSpPr/>
              <p:nvPr/>
            </p:nvSpPr>
            <p:spPr>
              <a:xfrm>
                <a:off x="7813841" y="3215922"/>
                <a:ext cx="73967" cy="14245"/>
              </a:xfrm>
              <a:custGeom>
                <a:avLst/>
                <a:gdLst>
                  <a:gd name="connsiteX0" fmla="*/ 0 w 73967"/>
                  <a:gd name="connsiteY0" fmla="*/ 0 h 14245"/>
                  <a:gd name="connsiteX1" fmla="*/ 73968 w 73967"/>
                  <a:gd name="connsiteY1" fmla="*/ 0 h 14245"/>
                  <a:gd name="connsiteX2" fmla="*/ 73968 w 73967"/>
                  <a:gd name="connsiteY2" fmla="*/ 14246 h 14245"/>
                  <a:gd name="connsiteX3" fmla="*/ 0 w 73967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967" h="14245">
                    <a:moveTo>
                      <a:pt x="0" y="0"/>
                    </a:moveTo>
                    <a:lnTo>
                      <a:pt x="73968" y="0"/>
                    </a:lnTo>
                    <a:lnTo>
                      <a:pt x="7396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FC538586-4FF1-4396-A2B2-2E0935FAF751}"/>
                  </a:ext>
                </a:extLst>
              </p:cNvPr>
              <p:cNvSpPr/>
              <p:nvPr/>
            </p:nvSpPr>
            <p:spPr>
              <a:xfrm>
                <a:off x="7938765" y="3142252"/>
                <a:ext cx="74652" cy="136131"/>
              </a:xfrm>
              <a:custGeom>
                <a:avLst/>
                <a:gdLst>
                  <a:gd name="connsiteX0" fmla="*/ 668 w 74652"/>
                  <a:gd name="connsiteY0" fmla="*/ 136090 h 136131"/>
                  <a:gd name="connsiteX1" fmla="*/ 74635 w 74652"/>
                  <a:gd name="connsiteY1" fmla="*/ 136090 h 136131"/>
                  <a:gd name="connsiteX2" fmla="*/ 74635 w 74652"/>
                  <a:gd name="connsiteY2" fmla="*/ 122392 h 136131"/>
                  <a:gd name="connsiteX3" fmla="*/ 36967 w 74652"/>
                  <a:gd name="connsiteY3" fmla="*/ 122392 h 136131"/>
                  <a:gd name="connsiteX4" fmla="*/ 49295 w 74652"/>
                  <a:gd name="connsiteY4" fmla="*/ 89380 h 136131"/>
                  <a:gd name="connsiteX5" fmla="*/ 49295 w 74652"/>
                  <a:gd name="connsiteY5" fmla="*/ 6235 h 136131"/>
                  <a:gd name="connsiteX6" fmla="*/ 43542 w 74652"/>
                  <a:gd name="connsiteY6" fmla="*/ 71 h 136131"/>
                  <a:gd name="connsiteX7" fmla="*/ 35871 w 74652"/>
                  <a:gd name="connsiteY7" fmla="*/ 3770 h 136131"/>
                  <a:gd name="connsiteX8" fmla="*/ 6969 w 74652"/>
                  <a:gd name="connsiteY8" fmla="*/ 58561 h 136131"/>
                  <a:gd name="connsiteX9" fmla="*/ 19571 w 74652"/>
                  <a:gd name="connsiteY9" fmla="*/ 65135 h 136131"/>
                  <a:gd name="connsiteX10" fmla="*/ 37104 w 74652"/>
                  <a:gd name="connsiteY10" fmla="*/ 31850 h 136131"/>
                  <a:gd name="connsiteX11" fmla="*/ 35323 w 74652"/>
                  <a:gd name="connsiteY11" fmla="*/ 85819 h 136131"/>
                  <a:gd name="connsiteX12" fmla="*/ 20392 w 74652"/>
                  <a:gd name="connsiteY12" fmla="*/ 121981 h 136131"/>
                  <a:gd name="connsiteX13" fmla="*/ 20392 w 74652"/>
                  <a:gd name="connsiteY13" fmla="*/ 121981 h 136131"/>
                  <a:gd name="connsiteX14" fmla="*/ -17 w 74652"/>
                  <a:gd name="connsiteY14" fmla="*/ 121981 h 136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652" h="136131">
                    <a:moveTo>
                      <a:pt x="668" y="136090"/>
                    </a:moveTo>
                    <a:lnTo>
                      <a:pt x="74635" y="136090"/>
                    </a:lnTo>
                    <a:lnTo>
                      <a:pt x="74635" y="122392"/>
                    </a:lnTo>
                    <a:lnTo>
                      <a:pt x="36967" y="122392"/>
                    </a:lnTo>
                    <a:cubicBezTo>
                      <a:pt x="42473" y="111954"/>
                      <a:pt x="46610" y="100859"/>
                      <a:pt x="49295" y="89380"/>
                    </a:cubicBezTo>
                    <a:cubicBezTo>
                      <a:pt x="52924" y="61780"/>
                      <a:pt x="52924" y="33836"/>
                      <a:pt x="49295" y="6235"/>
                    </a:cubicBezTo>
                    <a:cubicBezTo>
                      <a:pt x="48856" y="3181"/>
                      <a:pt x="46555" y="729"/>
                      <a:pt x="43542" y="71"/>
                    </a:cubicBezTo>
                    <a:cubicBezTo>
                      <a:pt x="40460" y="-476"/>
                      <a:pt x="37364" y="1003"/>
                      <a:pt x="35871" y="3770"/>
                    </a:cubicBezTo>
                    <a:lnTo>
                      <a:pt x="6969" y="58561"/>
                    </a:lnTo>
                    <a:lnTo>
                      <a:pt x="19571" y="65135"/>
                    </a:lnTo>
                    <a:lnTo>
                      <a:pt x="37104" y="31850"/>
                    </a:lnTo>
                    <a:cubicBezTo>
                      <a:pt x="38843" y="49835"/>
                      <a:pt x="38241" y="67985"/>
                      <a:pt x="35323" y="85819"/>
                    </a:cubicBezTo>
                    <a:cubicBezTo>
                      <a:pt x="32501" y="98654"/>
                      <a:pt x="27447" y="110886"/>
                      <a:pt x="20392" y="121981"/>
                    </a:cubicBezTo>
                    <a:lnTo>
                      <a:pt x="20392" y="121981"/>
                    </a:lnTo>
                    <a:lnTo>
                      <a:pt x="-17" y="12198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96B65ADF-A858-4287-A466-DC4CDF47F773}"/>
                  </a:ext>
                </a:extLst>
              </p:cNvPr>
              <p:cNvSpPr/>
              <p:nvPr/>
            </p:nvSpPr>
            <p:spPr>
              <a:xfrm>
                <a:off x="6415990" y="3464946"/>
                <a:ext cx="107800" cy="109444"/>
              </a:xfrm>
              <a:custGeom>
                <a:avLst/>
                <a:gdLst>
                  <a:gd name="connsiteX0" fmla="*/ 94086 w 107800"/>
                  <a:gd name="connsiteY0" fmla="*/ -42 h 109444"/>
                  <a:gd name="connsiteX1" fmla="*/ 59157 w 107800"/>
                  <a:gd name="connsiteY1" fmla="*/ 64475 h 109444"/>
                  <a:gd name="connsiteX2" fmla="*/ 56280 w 107800"/>
                  <a:gd name="connsiteY2" fmla="*/ 9684 h 109444"/>
                  <a:gd name="connsiteX3" fmla="*/ 42583 w 107800"/>
                  <a:gd name="connsiteY3" fmla="*/ 8862 h 109444"/>
                  <a:gd name="connsiteX4" fmla="*/ 48473 w 107800"/>
                  <a:gd name="connsiteY4" fmla="*/ 78446 h 109444"/>
                  <a:gd name="connsiteX5" fmla="*/ 32173 w 107800"/>
                  <a:gd name="connsiteY5" fmla="*/ 89268 h 109444"/>
                  <a:gd name="connsiteX6" fmla="*/ -17 w 107800"/>
                  <a:gd name="connsiteY6" fmla="*/ 95705 h 109444"/>
                  <a:gd name="connsiteX7" fmla="*/ 2722 w 107800"/>
                  <a:gd name="connsiteY7" fmla="*/ 109403 h 109444"/>
                  <a:gd name="connsiteX8" fmla="*/ 34912 w 107800"/>
                  <a:gd name="connsiteY8" fmla="*/ 102965 h 109444"/>
                  <a:gd name="connsiteX9" fmla="*/ 54089 w 107800"/>
                  <a:gd name="connsiteY9" fmla="*/ 92281 h 109444"/>
                  <a:gd name="connsiteX10" fmla="*/ 65869 w 107800"/>
                  <a:gd name="connsiteY10" fmla="*/ 104335 h 109444"/>
                  <a:gd name="connsiteX11" fmla="*/ 75046 w 107800"/>
                  <a:gd name="connsiteY11" fmla="*/ 106527 h 109444"/>
                  <a:gd name="connsiteX12" fmla="*/ 99428 w 107800"/>
                  <a:gd name="connsiteY12" fmla="*/ 95021 h 109444"/>
                  <a:gd name="connsiteX13" fmla="*/ 90114 w 107800"/>
                  <a:gd name="connsiteY13" fmla="*/ 84199 h 109444"/>
                  <a:gd name="connsiteX14" fmla="*/ 72033 w 107800"/>
                  <a:gd name="connsiteY14" fmla="*/ 91596 h 109444"/>
                  <a:gd name="connsiteX15" fmla="*/ 64499 w 107800"/>
                  <a:gd name="connsiteY15" fmla="*/ 81597 h 109444"/>
                  <a:gd name="connsiteX16" fmla="*/ 107784 w 107800"/>
                  <a:gd name="connsiteY16" fmla="*/ 5437 h 109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7800" h="109444">
                    <a:moveTo>
                      <a:pt x="94086" y="-42"/>
                    </a:moveTo>
                    <a:cubicBezTo>
                      <a:pt x="84839" y="22683"/>
                      <a:pt x="73126" y="44312"/>
                      <a:pt x="59157" y="64475"/>
                    </a:cubicBezTo>
                    <a:cubicBezTo>
                      <a:pt x="56234" y="46366"/>
                      <a:pt x="55270" y="27998"/>
                      <a:pt x="56280" y="9684"/>
                    </a:cubicBezTo>
                    <a:lnTo>
                      <a:pt x="42583" y="8862"/>
                    </a:lnTo>
                    <a:cubicBezTo>
                      <a:pt x="41091" y="32216"/>
                      <a:pt x="43076" y="55667"/>
                      <a:pt x="48473" y="78446"/>
                    </a:cubicBezTo>
                    <a:cubicBezTo>
                      <a:pt x="44122" y="83473"/>
                      <a:pt x="38487" y="87213"/>
                      <a:pt x="32173" y="89268"/>
                    </a:cubicBezTo>
                    <a:lnTo>
                      <a:pt x="-17" y="95705"/>
                    </a:lnTo>
                    <a:lnTo>
                      <a:pt x="2722" y="109403"/>
                    </a:lnTo>
                    <a:lnTo>
                      <a:pt x="34912" y="102965"/>
                    </a:lnTo>
                    <a:cubicBezTo>
                      <a:pt x="42155" y="101212"/>
                      <a:pt x="48784" y="97513"/>
                      <a:pt x="54089" y="92281"/>
                    </a:cubicBezTo>
                    <a:cubicBezTo>
                      <a:pt x="56717" y="97390"/>
                      <a:pt x="60821" y="101595"/>
                      <a:pt x="65869" y="104335"/>
                    </a:cubicBezTo>
                    <a:cubicBezTo>
                      <a:pt x="68706" y="105801"/>
                      <a:pt x="71855" y="106554"/>
                      <a:pt x="75046" y="106527"/>
                    </a:cubicBezTo>
                    <a:cubicBezTo>
                      <a:pt x="84288" y="105732"/>
                      <a:pt x="92940" y="101650"/>
                      <a:pt x="99428" y="95021"/>
                    </a:cubicBezTo>
                    <a:lnTo>
                      <a:pt x="90114" y="84199"/>
                    </a:lnTo>
                    <a:cubicBezTo>
                      <a:pt x="84635" y="88994"/>
                      <a:pt x="77238" y="94062"/>
                      <a:pt x="72033" y="91596"/>
                    </a:cubicBezTo>
                    <a:cubicBezTo>
                      <a:pt x="68451" y="89226"/>
                      <a:pt x="65792" y="85692"/>
                      <a:pt x="64499" y="81597"/>
                    </a:cubicBezTo>
                    <a:cubicBezTo>
                      <a:pt x="82172" y="58201"/>
                      <a:pt x="96723" y="32600"/>
                      <a:pt x="107784" y="54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A04C8542-22CA-4BE3-BEA1-61143347235A}"/>
                  </a:ext>
                </a:extLst>
              </p:cNvPr>
              <p:cNvSpPr/>
              <p:nvPr/>
            </p:nvSpPr>
            <p:spPr>
              <a:xfrm>
                <a:off x="6587015" y="3458210"/>
                <a:ext cx="156132" cy="289182"/>
              </a:xfrm>
              <a:custGeom>
                <a:avLst/>
                <a:gdLst>
                  <a:gd name="connsiteX0" fmla="*/ 123459 w 156132"/>
                  <a:gd name="connsiteY0" fmla="*/ -17 h 289182"/>
                  <a:gd name="connsiteX1" fmla="*/ 64285 w 156132"/>
                  <a:gd name="connsiteY1" fmla="*/ 49979 h 289182"/>
                  <a:gd name="connsiteX2" fmla="*/ 60860 w 156132"/>
                  <a:gd name="connsiteY2" fmla="*/ 79293 h 289182"/>
                  <a:gd name="connsiteX3" fmla="*/ 58669 w 156132"/>
                  <a:gd name="connsiteY3" fmla="*/ 135453 h 289182"/>
                  <a:gd name="connsiteX4" fmla="*/ 42643 w 156132"/>
                  <a:gd name="connsiteY4" fmla="*/ 266403 h 289182"/>
                  <a:gd name="connsiteX5" fmla="*/ 30999 w 156132"/>
                  <a:gd name="connsiteY5" fmla="*/ 274485 h 289182"/>
                  <a:gd name="connsiteX6" fmla="*/ 13740 w 156132"/>
                  <a:gd name="connsiteY6" fmla="*/ 243117 h 289182"/>
                  <a:gd name="connsiteX7" fmla="*/ 6892 w 156132"/>
                  <a:gd name="connsiteY7" fmla="*/ 241199 h 289182"/>
                  <a:gd name="connsiteX8" fmla="*/ 43 w 156132"/>
                  <a:gd name="connsiteY8" fmla="*/ 239008 h 289182"/>
                  <a:gd name="connsiteX9" fmla="*/ 24288 w 156132"/>
                  <a:gd name="connsiteY9" fmla="*/ 287087 h 289182"/>
                  <a:gd name="connsiteX10" fmla="*/ 33054 w 156132"/>
                  <a:gd name="connsiteY10" fmla="*/ 289141 h 289182"/>
                  <a:gd name="connsiteX11" fmla="*/ 54697 w 156132"/>
                  <a:gd name="connsiteY11" fmla="*/ 273937 h 289182"/>
                  <a:gd name="connsiteX12" fmla="*/ 72914 w 156132"/>
                  <a:gd name="connsiteY12" fmla="*/ 135864 h 289182"/>
                  <a:gd name="connsiteX13" fmla="*/ 75106 w 156132"/>
                  <a:gd name="connsiteY13" fmla="*/ 80251 h 289182"/>
                  <a:gd name="connsiteX14" fmla="*/ 78257 w 156132"/>
                  <a:gd name="connsiteY14" fmla="*/ 52856 h 289182"/>
                  <a:gd name="connsiteX15" fmla="*/ 122089 w 156132"/>
                  <a:gd name="connsiteY15" fmla="*/ 14502 h 289182"/>
                  <a:gd name="connsiteX16" fmla="*/ 141570 w 156132"/>
                  <a:gd name="connsiteY16" fmla="*/ 37090 h 289182"/>
                  <a:gd name="connsiteX17" fmla="*/ 141403 w 156132"/>
                  <a:gd name="connsiteY17" fmla="*/ 38610 h 289182"/>
                  <a:gd name="connsiteX18" fmla="*/ 126336 w 156132"/>
                  <a:gd name="connsiteY18" fmla="*/ 110523 h 289182"/>
                  <a:gd name="connsiteX19" fmla="*/ 119761 w 156132"/>
                  <a:gd name="connsiteY19" fmla="*/ 109701 h 289182"/>
                  <a:gd name="connsiteX20" fmla="*/ 110994 w 156132"/>
                  <a:gd name="connsiteY20" fmla="*/ 111208 h 289182"/>
                  <a:gd name="connsiteX21" fmla="*/ 106063 w 156132"/>
                  <a:gd name="connsiteY21" fmla="*/ 113674 h 289182"/>
                  <a:gd name="connsiteX22" fmla="*/ 94283 w 156132"/>
                  <a:gd name="connsiteY22" fmla="*/ 85593 h 289182"/>
                  <a:gd name="connsiteX23" fmla="*/ 80585 w 156132"/>
                  <a:gd name="connsiteY23" fmla="*/ 88333 h 289182"/>
                  <a:gd name="connsiteX24" fmla="*/ 102775 w 156132"/>
                  <a:gd name="connsiteY24" fmla="*/ 127371 h 289182"/>
                  <a:gd name="connsiteX25" fmla="*/ 117843 w 156132"/>
                  <a:gd name="connsiteY25" fmla="*/ 124221 h 289182"/>
                  <a:gd name="connsiteX26" fmla="*/ 133732 w 156132"/>
                  <a:gd name="connsiteY26" fmla="*/ 122851 h 289182"/>
                  <a:gd name="connsiteX27" fmla="*/ 155923 w 156132"/>
                  <a:gd name="connsiteY27" fmla="*/ 38610 h 289182"/>
                  <a:gd name="connsiteX28" fmla="*/ 124690 w 156132"/>
                  <a:gd name="connsiteY28" fmla="*/ 92 h 289182"/>
                  <a:gd name="connsiteX29" fmla="*/ 123459 w 156132"/>
                  <a:gd name="connsiteY29" fmla="*/ -17 h 289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6132" h="289182">
                    <a:moveTo>
                      <a:pt x="123459" y="-17"/>
                    </a:moveTo>
                    <a:cubicBezTo>
                      <a:pt x="93877" y="-867"/>
                      <a:pt x="68391" y="20666"/>
                      <a:pt x="64285" y="49979"/>
                    </a:cubicBezTo>
                    <a:cubicBezTo>
                      <a:pt x="62530" y="59664"/>
                      <a:pt x="61387" y="69458"/>
                      <a:pt x="60860" y="79293"/>
                    </a:cubicBezTo>
                    <a:cubicBezTo>
                      <a:pt x="59765" y="96004"/>
                      <a:pt x="59217" y="115180"/>
                      <a:pt x="58669" y="135453"/>
                    </a:cubicBezTo>
                    <a:cubicBezTo>
                      <a:pt x="57162" y="187367"/>
                      <a:pt x="55518" y="246131"/>
                      <a:pt x="42643" y="266403"/>
                    </a:cubicBezTo>
                    <a:cubicBezTo>
                      <a:pt x="38396" y="273115"/>
                      <a:pt x="34424" y="275855"/>
                      <a:pt x="30999" y="274485"/>
                    </a:cubicBezTo>
                    <a:cubicBezTo>
                      <a:pt x="21136" y="266883"/>
                      <a:pt x="14883" y="255513"/>
                      <a:pt x="13740" y="243117"/>
                    </a:cubicBezTo>
                    <a:lnTo>
                      <a:pt x="6892" y="241199"/>
                    </a:lnTo>
                    <a:lnTo>
                      <a:pt x="43" y="239008"/>
                    </a:lnTo>
                    <a:cubicBezTo>
                      <a:pt x="-852" y="258171"/>
                      <a:pt x="8345" y="276416"/>
                      <a:pt x="24288" y="287087"/>
                    </a:cubicBezTo>
                    <a:cubicBezTo>
                      <a:pt x="27035" y="288374"/>
                      <a:pt x="30020" y="289073"/>
                      <a:pt x="33054" y="289141"/>
                    </a:cubicBezTo>
                    <a:cubicBezTo>
                      <a:pt x="42477" y="288333"/>
                      <a:pt x="50741" y="282525"/>
                      <a:pt x="54697" y="273937"/>
                    </a:cubicBezTo>
                    <a:cubicBezTo>
                      <a:pt x="69627" y="250377"/>
                      <a:pt x="71271" y="191751"/>
                      <a:pt x="72914" y="135864"/>
                    </a:cubicBezTo>
                    <a:cubicBezTo>
                      <a:pt x="72914" y="115728"/>
                      <a:pt x="74010" y="96688"/>
                      <a:pt x="75106" y="80251"/>
                    </a:cubicBezTo>
                    <a:cubicBezTo>
                      <a:pt x="75625" y="71060"/>
                      <a:pt x="76677" y="61924"/>
                      <a:pt x="78257" y="52856"/>
                    </a:cubicBezTo>
                    <a:cubicBezTo>
                      <a:pt x="81206" y="30898"/>
                      <a:pt x="99937" y="14516"/>
                      <a:pt x="122089" y="14502"/>
                    </a:cubicBezTo>
                    <a:cubicBezTo>
                      <a:pt x="133708" y="15365"/>
                      <a:pt x="142429" y="25474"/>
                      <a:pt x="141570" y="37090"/>
                    </a:cubicBezTo>
                    <a:cubicBezTo>
                      <a:pt x="141533" y="37597"/>
                      <a:pt x="141477" y="38103"/>
                      <a:pt x="141403" y="38610"/>
                    </a:cubicBezTo>
                    <a:cubicBezTo>
                      <a:pt x="141403" y="82306"/>
                      <a:pt x="133732" y="106140"/>
                      <a:pt x="126336" y="110523"/>
                    </a:cubicBezTo>
                    <a:cubicBezTo>
                      <a:pt x="125514" y="110523"/>
                      <a:pt x="123733" y="112030"/>
                      <a:pt x="119761" y="109701"/>
                    </a:cubicBezTo>
                    <a:cubicBezTo>
                      <a:pt x="116846" y="108099"/>
                      <a:pt x="113205" y="108715"/>
                      <a:pt x="110994" y="111208"/>
                    </a:cubicBezTo>
                    <a:cubicBezTo>
                      <a:pt x="110172" y="112030"/>
                      <a:pt x="107707" y="114085"/>
                      <a:pt x="106063" y="113674"/>
                    </a:cubicBezTo>
                    <a:cubicBezTo>
                      <a:pt x="104419" y="113263"/>
                      <a:pt x="99077" y="110934"/>
                      <a:pt x="94283" y="85593"/>
                    </a:cubicBezTo>
                    <a:lnTo>
                      <a:pt x="80585" y="88333"/>
                    </a:lnTo>
                    <a:cubicBezTo>
                      <a:pt x="84968" y="111756"/>
                      <a:pt x="92228" y="124632"/>
                      <a:pt x="102775" y="127371"/>
                    </a:cubicBezTo>
                    <a:cubicBezTo>
                      <a:pt x="108016" y="128618"/>
                      <a:pt x="113541" y="127467"/>
                      <a:pt x="117843" y="124221"/>
                    </a:cubicBezTo>
                    <a:cubicBezTo>
                      <a:pt x="123071" y="126207"/>
                      <a:pt x="128922" y="125700"/>
                      <a:pt x="133732" y="122851"/>
                    </a:cubicBezTo>
                    <a:cubicBezTo>
                      <a:pt x="153046" y="111619"/>
                      <a:pt x="155923" y="65321"/>
                      <a:pt x="155923" y="38610"/>
                    </a:cubicBezTo>
                    <a:cubicBezTo>
                      <a:pt x="157935" y="19351"/>
                      <a:pt x="143952" y="2106"/>
                      <a:pt x="124690" y="92"/>
                    </a:cubicBezTo>
                    <a:cubicBezTo>
                      <a:pt x="124281" y="51"/>
                      <a:pt x="123870" y="10"/>
                      <a:pt x="123459" y="-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ACE45FC9-1E80-496E-A711-53739D83122D}"/>
                  </a:ext>
                </a:extLst>
              </p:cNvPr>
              <p:cNvSpPr/>
              <p:nvPr/>
            </p:nvSpPr>
            <p:spPr>
              <a:xfrm>
                <a:off x="6590636" y="3483712"/>
                <a:ext cx="25751" cy="25751"/>
              </a:xfrm>
              <a:custGeom>
                <a:avLst/>
                <a:gdLst>
                  <a:gd name="connsiteX0" fmla="*/ 25752 w 25751"/>
                  <a:gd name="connsiteY0" fmla="*/ 12876 h 25751"/>
                  <a:gd name="connsiteX1" fmla="*/ 12876 w 25751"/>
                  <a:gd name="connsiteY1" fmla="*/ 25752 h 25751"/>
                  <a:gd name="connsiteX2" fmla="*/ 0 w 25751"/>
                  <a:gd name="connsiteY2" fmla="*/ 12876 h 25751"/>
                  <a:gd name="connsiteX3" fmla="*/ 12876 w 25751"/>
                  <a:gd name="connsiteY3" fmla="*/ 0 h 25751"/>
                  <a:gd name="connsiteX4" fmla="*/ 25752 w 25751"/>
                  <a:gd name="connsiteY4" fmla="*/ 12876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51" h="25751">
                    <a:moveTo>
                      <a:pt x="25752" y="12876"/>
                    </a:moveTo>
                    <a:cubicBezTo>
                      <a:pt x="25752" y="19987"/>
                      <a:pt x="19987" y="25752"/>
                      <a:pt x="12876" y="25752"/>
                    </a:cubicBezTo>
                    <a:cubicBezTo>
                      <a:pt x="5765" y="25752"/>
                      <a:pt x="0" y="19987"/>
                      <a:pt x="0" y="12876"/>
                    </a:cubicBezTo>
                    <a:cubicBezTo>
                      <a:pt x="0" y="5765"/>
                      <a:pt x="5765" y="0"/>
                      <a:pt x="12876" y="0"/>
                    </a:cubicBezTo>
                    <a:cubicBezTo>
                      <a:pt x="19987" y="0"/>
                      <a:pt x="25752" y="5765"/>
                      <a:pt x="25752" y="128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5760E6AF-E0C1-4DA0-84BB-39C2F6BAC928}"/>
                  </a:ext>
                </a:extLst>
              </p:cNvPr>
              <p:cNvSpPr/>
              <p:nvPr/>
            </p:nvSpPr>
            <p:spPr>
              <a:xfrm>
                <a:off x="6581048" y="3538503"/>
                <a:ext cx="25751" cy="25751"/>
              </a:xfrm>
              <a:custGeom>
                <a:avLst/>
                <a:gdLst>
                  <a:gd name="connsiteX0" fmla="*/ 25752 w 25751"/>
                  <a:gd name="connsiteY0" fmla="*/ 12876 h 25751"/>
                  <a:gd name="connsiteX1" fmla="*/ 12876 w 25751"/>
                  <a:gd name="connsiteY1" fmla="*/ 25752 h 25751"/>
                  <a:gd name="connsiteX2" fmla="*/ 0 w 25751"/>
                  <a:gd name="connsiteY2" fmla="*/ 12876 h 25751"/>
                  <a:gd name="connsiteX3" fmla="*/ 12876 w 25751"/>
                  <a:gd name="connsiteY3" fmla="*/ 0 h 25751"/>
                  <a:gd name="connsiteX4" fmla="*/ 25752 w 25751"/>
                  <a:gd name="connsiteY4" fmla="*/ 12876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51" h="25751">
                    <a:moveTo>
                      <a:pt x="25752" y="12876"/>
                    </a:moveTo>
                    <a:cubicBezTo>
                      <a:pt x="25752" y="19987"/>
                      <a:pt x="19987" y="25752"/>
                      <a:pt x="12876" y="25752"/>
                    </a:cubicBezTo>
                    <a:cubicBezTo>
                      <a:pt x="5765" y="25752"/>
                      <a:pt x="0" y="19987"/>
                      <a:pt x="0" y="12876"/>
                    </a:cubicBezTo>
                    <a:cubicBezTo>
                      <a:pt x="0" y="5765"/>
                      <a:pt x="5765" y="0"/>
                      <a:pt x="12876" y="0"/>
                    </a:cubicBezTo>
                    <a:cubicBezTo>
                      <a:pt x="19987" y="0"/>
                      <a:pt x="25752" y="5765"/>
                      <a:pt x="25752" y="128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9EDC222A-CBF3-4F40-AFC3-EC723A296F11}"/>
                  </a:ext>
                </a:extLst>
              </p:cNvPr>
              <p:cNvSpPr/>
              <p:nvPr/>
            </p:nvSpPr>
            <p:spPr>
              <a:xfrm>
                <a:off x="10549754" y="3088850"/>
                <a:ext cx="1058766" cy="309799"/>
              </a:xfrm>
              <a:custGeom>
                <a:avLst/>
                <a:gdLst>
                  <a:gd name="connsiteX0" fmla="*/ 1052034 w 1058766"/>
                  <a:gd name="connsiteY0" fmla="*/ 43063 h 309799"/>
                  <a:gd name="connsiteX1" fmla="*/ 1023406 w 1058766"/>
                  <a:gd name="connsiteY1" fmla="*/ 43063 h 309799"/>
                  <a:gd name="connsiteX2" fmla="*/ 1008886 w 1058766"/>
                  <a:gd name="connsiteY2" fmla="*/ 43063 h 309799"/>
                  <a:gd name="connsiteX3" fmla="*/ 460978 w 1058766"/>
                  <a:gd name="connsiteY3" fmla="*/ 26078 h 309799"/>
                  <a:gd name="connsiteX4" fmla="*/ 144972 w 1058766"/>
                  <a:gd name="connsiteY4" fmla="*/ 12380 h 309799"/>
                  <a:gd name="connsiteX5" fmla="*/ 141410 w 1058766"/>
                  <a:gd name="connsiteY5" fmla="*/ 15394 h 309799"/>
                  <a:gd name="connsiteX6" fmla="*/ 61279 w 1058766"/>
                  <a:gd name="connsiteY6" fmla="*/ 284006 h 309799"/>
                  <a:gd name="connsiteX7" fmla="*/ 13200 w 1058766"/>
                  <a:gd name="connsiteY7" fmla="*/ 204970 h 309799"/>
                  <a:gd name="connsiteX8" fmla="*/ 3338 w 1058766"/>
                  <a:gd name="connsiteY8" fmla="*/ 202641 h 309799"/>
                  <a:gd name="connsiteX9" fmla="*/ 1009 w 1058766"/>
                  <a:gd name="connsiteY9" fmla="*/ 212367 h 309799"/>
                  <a:gd name="connsiteX10" fmla="*/ 58128 w 1058766"/>
                  <a:gd name="connsiteY10" fmla="*/ 306333 h 309799"/>
                  <a:gd name="connsiteX11" fmla="*/ 64292 w 1058766"/>
                  <a:gd name="connsiteY11" fmla="*/ 309757 h 309799"/>
                  <a:gd name="connsiteX12" fmla="*/ 65388 w 1058766"/>
                  <a:gd name="connsiteY12" fmla="*/ 309757 h 309799"/>
                  <a:gd name="connsiteX13" fmla="*/ 71141 w 1058766"/>
                  <a:gd name="connsiteY13" fmla="*/ 304278 h 309799"/>
                  <a:gd name="connsiteX14" fmla="*/ 150314 w 1058766"/>
                  <a:gd name="connsiteY14" fmla="*/ 26626 h 309799"/>
                  <a:gd name="connsiteX15" fmla="*/ 154286 w 1058766"/>
                  <a:gd name="connsiteY15" fmla="*/ 23201 h 309799"/>
                  <a:gd name="connsiteX16" fmla="*/ 459334 w 1058766"/>
                  <a:gd name="connsiteY16" fmla="*/ 40324 h 309799"/>
                  <a:gd name="connsiteX17" fmla="*/ 1009571 w 1058766"/>
                  <a:gd name="connsiteY17" fmla="*/ 57446 h 309799"/>
                  <a:gd name="connsiteX18" fmla="*/ 1023269 w 1058766"/>
                  <a:gd name="connsiteY18" fmla="*/ 57446 h 309799"/>
                  <a:gd name="connsiteX19" fmla="*/ 1044774 w 1058766"/>
                  <a:gd name="connsiteY19" fmla="*/ 57446 h 309799"/>
                  <a:gd name="connsiteX20" fmla="*/ 1044774 w 1058766"/>
                  <a:gd name="connsiteY20" fmla="*/ 99361 h 309799"/>
                  <a:gd name="connsiteX21" fmla="*/ 1049664 w 1058766"/>
                  <a:gd name="connsiteY21" fmla="*/ 108168 h 309799"/>
                  <a:gd name="connsiteX22" fmla="*/ 1058472 w 1058766"/>
                  <a:gd name="connsiteY22" fmla="*/ 103278 h 309799"/>
                  <a:gd name="connsiteX23" fmla="*/ 1058472 w 1058766"/>
                  <a:gd name="connsiteY23" fmla="*/ 99361 h 309799"/>
                  <a:gd name="connsiteX24" fmla="*/ 1058472 w 1058766"/>
                  <a:gd name="connsiteY24" fmla="*/ 50323 h 309799"/>
                  <a:gd name="connsiteX25" fmla="*/ 1052034 w 1058766"/>
                  <a:gd name="connsiteY25" fmla="*/ 43063 h 309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58766" h="309799">
                    <a:moveTo>
                      <a:pt x="1052034" y="43063"/>
                    </a:moveTo>
                    <a:lnTo>
                      <a:pt x="1023406" y="43063"/>
                    </a:lnTo>
                    <a:lnTo>
                      <a:pt x="1008886" y="43063"/>
                    </a:lnTo>
                    <a:cubicBezTo>
                      <a:pt x="826104" y="53282"/>
                      <a:pt x="642774" y="47611"/>
                      <a:pt x="460978" y="26078"/>
                    </a:cubicBezTo>
                    <a:cubicBezTo>
                      <a:pt x="168669" y="-8440"/>
                      <a:pt x="163601" y="-4057"/>
                      <a:pt x="144972" y="12380"/>
                    </a:cubicBezTo>
                    <a:lnTo>
                      <a:pt x="141410" y="15394"/>
                    </a:lnTo>
                    <a:cubicBezTo>
                      <a:pt x="122097" y="30872"/>
                      <a:pt x="77168" y="216202"/>
                      <a:pt x="61279" y="284006"/>
                    </a:cubicBezTo>
                    <a:lnTo>
                      <a:pt x="13200" y="204970"/>
                    </a:lnTo>
                    <a:cubicBezTo>
                      <a:pt x="11091" y="201655"/>
                      <a:pt x="6707" y="200614"/>
                      <a:pt x="3338" y="202641"/>
                    </a:cubicBezTo>
                    <a:cubicBezTo>
                      <a:pt x="37" y="204696"/>
                      <a:pt x="-1005" y="209038"/>
                      <a:pt x="1009" y="212367"/>
                    </a:cubicBezTo>
                    <a:lnTo>
                      <a:pt x="58128" y="306333"/>
                    </a:lnTo>
                    <a:cubicBezTo>
                      <a:pt x="59485" y="308429"/>
                      <a:pt x="61800" y="309703"/>
                      <a:pt x="64292" y="309757"/>
                    </a:cubicBezTo>
                    <a:lnTo>
                      <a:pt x="65388" y="309757"/>
                    </a:lnTo>
                    <a:cubicBezTo>
                      <a:pt x="68265" y="309305"/>
                      <a:pt x="70552" y="307128"/>
                      <a:pt x="71141" y="304278"/>
                    </a:cubicBezTo>
                    <a:cubicBezTo>
                      <a:pt x="96208" y="195930"/>
                      <a:pt x="137301" y="37995"/>
                      <a:pt x="150314" y="26626"/>
                    </a:cubicBezTo>
                    <a:lnTo>
                      <a:pt x="154286" y="23201"/>
                    </a:lnTo>
                    <a:cubicBezTo>
                      <a:pt x="167984" y="11421"/>
                      <a:pt x="173326" y="6490"/>
                      <a:pt x="459334" y="40324"/>
                    </a:cubicBezTo>
                    <a:cubicBezTo>
                      <a:pt x="641911" y="61966"/>
                      <a:pt x="826008" y="67692"/>
                      <a:pt x="1009571" y="57446"/>
                    </a:cubicBezTo>
                    <a:lnTo>
                      <a:pt x="1023269" y="57446"/>
                    </a:lnTo>
                    <a:lnTo>
                      <a:pt x="1044774" y="57446"/>
                    </a:lnTo>
                    <a:lnTo>
                      <a:pt x="1044774" y="99361"/>
                    </a:lnTo>
                    <a:cubicBezTo>
                      <a:pt x="1043692" y="103141"/>
                      <a:pt x="1045884" y="107086"/>
                      <a:pt x="1049664" y="108168"/>
                    </a:cubicBezTo>
                    <a:cubicBezTo>
                      <a:pt x="1053445" y="109250"/>
                      <a:pt x="1057390" y="107059"/>
                      <a:pt x="1058472" y="103278"/>
                    </a:cubicBezTo>
                    <a:cubicBezTo>
                      <a:pt x="1058842" y="101991"/>
                      <a:pt x="1058842" y="100635"/>
                      <a:pt x="1058472" y="99361"/>
                    </a:cubicBezTo>
                    <a:lnTo>
                      <a:pt x="1058472" y="50323"/>
                    </a:lnTo>
                    <a:cubicBezTo>
                      <a:pt x="1058568" y="46583"/>
                      <a:pt x="1055746" y="43419"/>
                      <a:pt x="1052034" y="4306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07AC64CB-49F2-44CB-95A4-10DD3BCF7A57}"/>
                  </a:ext>
                </a:extLst>
              </p:cNvPr>
              <p:cNvSpPr/>
              <p:nvPr/>
            </p:nvSpPr>
            <p:spPr>
              <a:xfrm>
                <a:off x="10687994" y="3176860"/>
                <a:ext cx="34593" cy="222474"/>
              </a:xfrm>
              <a:custGeom>
                <a:avLst/>
                <a:gdLst>
                  <a:gd name="connsiteX0" fmla="*/ 7143 w 34593"/>
                  <a:gd name="connsiteY0" fmla="*/ 222433 h 222474"/>
                  <a:gd name="connsiteX1" fmla="*/ 14129 w 34593"/>
                  <a:gd name="connsiteY1" fmla="*/ 215995 h 222474"/>
                  <a:gd name="connsiteX2" fmla="*/ 34539 w 34593"/>
                  <a:gd name="connsiteY2" fmla="*/ 7790 h 222474"/>
                  <a:gd name="connsiteX3" fmla="*/ 28238 w 34593"/>
                  <a:gd name="connsiteY3" fmla="*/ -18 h 222474"/>
                  <a:gd name="connsiteX4" fmla="*/ 20430 w 34593"/>
                  <a:gd name="connsiteY4" fmla="*/ 6420 h 222474"/>
                  <a:gd name="connsiteX5" fmla="*/ 21 w 34593"/>
                  <a:gd name="connsiteY5" fmla="*/ 214625 h 222474"/>
                  <a:gd name="connsiteX6" fmla="*/ 6253 w 34593"/>
                  <a:gd name="connsiteY6" fmla="*/ 222296 h 222474"/>
                  <a:gd name="connsiteX7" fmla="*/ 6321 w 34593"/>
                  <a:gd name="connsiteY7" fmla="*/ 222296 h 222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593" h="222474">
                    <a:moveTo>
                      <a:pt x="7143" y="222433"/>
                    </a:moveTo>
                    <a:cubicBezTo>
                      <a:pt x="10773" y="222378"/>
                      <a:pt x="13786" y="219611"/>
                      <a:pt x="14129" y="215995"/>
                    </a:cubicBezTo>
                    <a:lnTo>
                      <a:pt x="34539" y="7790"/>
                    </a:lnTo>
                    <a:cubicBezTo>
                      <a:pt x="34936" y="3900"/>
                      <a:pt x="32128" y="407"/>
                      <a:pt x="28238" y="-18"/>
                    </a:cubicBezTo>
                    <a:cubicBezTo>
                      <a:pt x="24320" y="-333"/>
                      <a:pt x="20869" y="2516"/>
                      <a:pt x="20430" y="6420"/>
                    </a:cubicBezTo>
                    <a:lnTo>
                      <a:pt x="21" y="214625"/>
                    </a:lnTo>
                    <a:cubicBezTo>
                      <a:pt x="-377" y="218461"/>
                      <a:pt x="2418" y="221899"/>
                      <a:pt x="6253" y="222296"/>
                    </a:cubicBezTo>
                    <a:cubicBezTo>
                      <a:pt x="6280" y="222296"/>
                      <a:pt x="6294" y="222296"/>
                      <a:pt x="6321" y="2222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412D00E7-F905-4BC9-8CB5-9F4E70179ADD}"/>
                  </a:ext>
                </a:extLst>
              </p:cNvPr>
              <p:cNvSpPr/>
              <p:nvPr/>
            </p:nvSpPr>
            <p:spPr>
              <a:xfrm>
                <a:off x="10733689" y="3197313"/>
                <a:ext cx="78535" cy="137094"/>
              </a:xfrm>
              <a:custGeom>
                <a:avLst/>
                <a:gdLst>
                  <a:gd name="connsiteX0" fmla="*/ 73906 w 78535"/>
                  <a:gd name="connsiteY0" fmla="*/ 24595 h 137094"/>
                  <a:gd name="connsiteX1" fmla="*/ 65276 w 78535"/>
                  <a:gd name="connsiteY1" fmla="*/ 29800 h 137094"/>
                  <a:gd name="connsiteX2" fmla="*/ 65276 w 78535"/>
                  <a:gd name="connsiteY2" fmla="*/ 29800 h 137094"/>
                  <a:gd name="connsiteX3" fmla="*/ 56784 w 78535"/>
                  <a:gd name="connsiteY3" fmla="*/ 63496 h 137094"/>
                  <a:gd name="connsiteX4" fmla="*/ 52401 w 78535"/>
                  <a:gd name="connsiteY4" fmla="*/ 61167 h 137094"/>
                  <a:gd name="connsiteX5" fmla="*/ 19115 w 78535"/>
                  <a:gd name="connsiteY5" fmla="*/ 58154 h 137094"/>
                  <a:gd name="connsiteX6" fmla="*/ 49524 w 78535"/>
                  <a:gd name="connsiteY6" fmla="*/ 10897 h 137094"/>
                  <a:gd name="connsiteX7" fmla="*/ 47470 w 78535"/>
                  <a:gd name="connsiteY7" fmla="*/ 1035 h 137094"/>
                  <a:gd name="connsiteX8" fmla="*/ 47470 w 78535"/>
                  <a:gd name="connsiteY8" fmla="*/ 1035 h 137094"/>
                  <a:gd name="connsiteX9" fmla="*/ 37607 w 78535"/>
                  <a:gd name="connsiteY9" fmla="*/ 3226 h 137094"/>
                  <a:gd name="connsiteX10" fmla="*/ 897 w 78535"/>
                  <a:gd name="connsiteY10" fmla="*/ 60620 h 137094"/>
                  <a:gd name="connsiteX11" fmla="*/ 897 w 78535"/>
                  <a:gd name="connsiteY11" fmla="*/ 67605 h 137094"/>
                  <a:gd name="connsiteX12" fmla="*/ 6650 w 78535"/>
                  <a:gd name="connsiteY12" fmla="*/ 71578 h 137094"/>
                  <a:gd name="connsiteX13" fmla="*/ 51442 w 78535"/>
                  <a:gd name="connsiteY13" fmla="*/ 75687 h 137094"/>
                  <a:gd name="connsiteX14" fmla="*/ 51442 w 78535"/>
                  <a:gd name="connsiteY14" fmla="*/ 75687 h 137094"/>
                  <a:gd name="connsiteX15" fmla="*/ 53634 w 78535"/>
                  <a:gd name="connsiteY15" fmla="*/ 75687 h 137094"/>
                  <a:gd name="connsiteX16" fmla="*/ 39936 w 78535"/>
                  <a:gd name="connsiteY16" fmla="*/ 128423 h 137094"/>
                  <a:gd name="connsiteX17" fmla="*/ 45141 w 78535"/>
                  <a:gd name="connsiteY17" fmla="*/ 137053 h 137094"/>
                  <a:gd name="connsiteX18" fmla="*/ 45141 w 78535"/>
                  <a:gd name="connsiteY18" fmla="*/ 137053 h 137094"/>
                  <a:gd name="connsiteX19" fmla="*/ 46785 w 78535"/>
                  <a:gd name="connsiteY19" fmla="*/ 137053 h 137094"/>
                  <a:gd name="connsiteX20" fmla="*/ 53770 w 78535"/>
                  <a:gd name="connsiteY20" fmla="*/ 131574 h 137094"/>
                  <a:gd name="connsiteX21" fmla="*/ 78152 w 78535"/>
                  <a:gd name="connsiteY21" fmla="*/ 33635 h 137094"/>
                  <a:gd name="connsiteX22" fmla="*/ 73906 w 78535"/>
                  <a:gd name="connsiteY22" fmla="*/ 24595 h 137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535" h="137094">
                    <a:moveTo>
                      <a:pt x="73906" y="24595"/>
                    </a:moveTo>
                    <a:cubicBezTo>
                      <a:pt x="70084" y="23649"/>
                      <a:pt x="66222" y="25978"/>
                      <a:pt x="65276" y="29800"/>
                    </a:cubicBezTo>
                    <a:cubicBezTo>
                      <a:pt x="65276" y="29800"/>
                      <a:pt x="65276" y="29800"/>
                      <a:pt x="65276" y="29800"/>
                    </a:cubicBezTo>
                    <a:lnTo>
                      <a:pt x="56784" y="63496"/>
                    </a:lnTo>
                    <a:cubicBezTo>
                      <a:pt x="55688" y="62181"/>
                      <a:pt x="54113" y="61346"/>
                      <a:pt x="52401" y="61167"/>
                    </a:cubicBezTo>
                    <a:lnTo>
                      <a:pt x="19115" y="58154"/>
                    </a:lnTo>
                    <a:lnTo>
                      <a:pt x="49524" y="10897"/>
                    </a:lnTo>
                    <a:cubicBezTo>
                      <a:pt x="51675" y="7610"/>
                      <a:pt x="50757" y="3185"/>
                      <a:pt x="47470" y="1035"/>
                    </a:cubicBezTo>
                    <a:cubicBezTo>
                      <a:pt x="47470" y="1035"/>
                      <a:pt x="47470" y="1035"/>
                      <a:pt x="47470" y="1035"/>
                    </a:cubicBezTo>
                    <a:cubicBezTo>
                      <a:pt x="44127" y="-1020"/>
                      <a:pt x="39758" y="-47"/>
                      <a:pt x="37607" y="3226"/>
                    </a:cubicBezTo>
                    <a:lnTo>
                      <a:pt x="897" y="60620"/>
                    </a:lnTo>
                    <a:cubicBezTo>
                      <a:pt x="-322" y="62784"/>
                      <a:pt x="-322" y="65441"/>
                      <a:pt x="897" y="67605"/>
                    </a:cubicBezTo>
                    <a:cubicBezTo>
                      <a:pt x="2034" y="69811"/>
                      <a:pt x="4185" y="71304"/>
                      <a:pt x="6650" y="71578"/>
                    </a:cubicBezTo>
                    <a:lnTo>
                      <a:pt x="51442" y="75687"/>
                    </a:lnTo>
                    <a:lnTo>
                      <a:pt x="51442" y="75687"/>
                    </a:lnTo>
                    <a:cubicBezTo>
                      <a:pt x="52168" y="75769"/>
                      <a:pt x="52908" y="75769"/>
                      <a:pt x="53634" y="75687"/>
                    </a:cubicBezTo>
                    <a:lnTo>
                      <a:pt x="39936" y="128423"/>
                    </a:lnTo>
                    <a:cubicBezTo>
                      <a:pt x="38991" y="132245"/>
                      <a:pt x="41319" y="136108"/>
                      <a:pt x="45141" y="137053"/>
                    </a:cubicBezTo>
                    <a:cubicBezTo>
                      <a:pt x="45141" y="137053"/>
                      <a:pt x="45141" y="137053"/>
                      <a:pt x="45141" y="137053"/>
                    </a:cubicBezTo>
                    <a:lnTo>
                      <a:pt x="46785" y="137053"/>
                    </a:lnTo>
                    <a:cubicBezTo>
                      <a:pt x="50099" y="137080"/>
                      <a:pt x="53003" y="134806"/>
                      <a:pt x="53770" y="131574"/>
                    </a:cubicBezTo>
                    <a:lnTo>
                      <a:pt x="78152" y="33635"/>
                    </a:lnTo>
                    <a:cubicBezTo>
                      <a:pt x="79358" y="29978"/>
                      <a:pt x="77495" y="26006"/>
                      <a:pt x="73906" y="245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6FC68444-542E-4730-AD4A-6227C2BCE225}"/>
                  </a:ext>
                </a:extLst>
              </p:cNvPr>
              <p:cNvSpPr/>
              <p:nvPr/>
            </p:nvSpPr>
            <p:spPr>
              <a:xfrm>
                <a:off x="10572248" y="3159295"/>
                <a:ext cx="71975" cy="68544"/>
              </a:xfrm>
              <a:custGeom>
                <a:avLst/>
                <a:gdLst>
                  <a:gd name="connsiteX0" fmla="*/ 10157 w 71975"/>
                  <a:gd name="connsiteY0" fmla="*/ 61243 h 68544"/>
                  <a:gd name="connsiteX1" fmla="*/ 17416 w 71975"/>
                  <a:gd name="connsiteY1" fmla="*/ 59873 h 68544"/>
                  <a:gd name="connsiteX2" fmla="*/ 55907 w 71975"/>
                  <a:gd name="connsiteY2" fmla="*/ 25492 h 68544"/>
                  <a:gd name="connsiteX3" fmla="*/ 58373 w 71975"/>
                  <a:gd name="connsiteY3" fmla="*/ 61928 h 68544"/>
                  <a:gd name="connsiteX4" fmla="*/ 65358 w 71975"/>
                  <a:gd name="connsiteY4" fmla="*/ 68503 h 68544"/>
                  <a:gd name="connsiteX5" fmla="*/ 65358 w 71975"/>
                  <a:gd name="connsiteY5" fmla="*/ 68503 h 68544"/>
                  <a:gd name="connsiteX6" fmla="*/ 71947 w 71975"/>
                  <a:gd name="connsiteY6" fmla="*/ 61133 h 68544"/>
                  <a:gd name="connsiteX7" fmla="*/ 71933 w 71975"/>
                  <a:gd name="connsiteY7" fmla="*/ 60969 h 68544"/>
                  <a:gd name="connsiteX8" fmla="*/ 68509 w 71975"/>
                  <a:gd name="connsiteY8" fmla="*/ 9876 h 68544"/>
                  <a:gd name="connsiteX9" fmla="*/ 64126 w 71975"/>
                  <a:gd name="connsiteY9" fmla="*/ 3849 h 68544"/>
                  <a:gd name="connsiteX10" fmla="*/ 56729 w 71975"/>
                  <a:gd name="connsiteY10" fmla="*/ 5082 h 68544"/>
                  <a:gd name="connsiteX11" fmla="*/ 17827 w 71975"/>
                  <a:gd name="connsiteY11" fmla="*/ 40011 h 68544"/>
                  <a:gd name="connsiteX12" fmla="*/ 14129 w 71975"/>
                  <a:gd name="connsiteY12" fmla="*/ 6315 h 68544"/>
                  <a:gd name="connsiteX13" fmla="*/ 6541 w 71975"/>
                  <a:gd name="connsiteY13" fmla="*/ -13 h 68544"/>
                  <a:gd name="connsiteX14" fmla="*/ 6321 w 71975"/>
                  <a:gd name="connsiteY14" fmla="*/ 14 h 68544"/>
                  <a:gd name="connsiteX15" fmla="*/ 20 w 71975"/>
                  <a:gd name="connsiteY15" fmla="*/ 7822 h 68544"/>
                  <a:gd name="connsiteX16" fmla="*/ 5088 w 71975"/>
                  <a:gd name="connsiteY16" fmla="*/ 55353 h 68544"/>
                  <a:gd name="connsiteX17" fmla="*/ 10157 w 71975"/>
                  <a:gd name="connsiteY17" fmla="*/ 61243 h 68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975" h="68544">
                    <a:moveTo>
                      <a:pt x="10157" y="61243"/>
                    </a:moveTo>
                    <a:cubicBezTo>
                      <a:pt x="12636" y="62201"/>
                      <a:pt x="15458" y="61681"/>
                      <a:pt x="17416" y="59873"/>
                    </a:cubicBezTo>
                    <a:lnTo>
                      <a:pt x="55907" y="25492"/>
                    </a:lnTo>
                    <a:lnTo>
                      <a:pt x="58373" y="61928"/>
                    </a:lnTo>
                    <a:cubicBezTo>
                      <a:pt x="58592" y="65626"/>
                      <a:pt x="61660" y="68503"/>
                      <a:pt x="65358" y="68503"/>
                    </a:cubicBezTo>
                    <a:lnTo>
                      <a:pt x="65358" y="68503"/>
                    </a:lnTo>
                    <a:cubicBezTo>
                      <a:pt x="69207" y="68283"/>
                      <a:pt x="72166" y="64996"/>
                      <a:pt x="71947" y="61133"/>
                    </a:cubicBezTo>
                    <a:cubicBezTo>
                      <a:pt x="71947" y="61078"/>
                      <a:pt x="71933" y="61023"/>
                      <a:pt x="71933" y="60969"/>
                    </a:cubicBezTo>
                    <a:lnTo>
                      <a:pt x="68509" y="9876"/>
                    </a:lnTo>
                    <a:cubicBezTo>
                      <a:pt x="68358" y="7178"/>
                      <a:pt x="66646" y="4822"/>
                      <a:pt x="64126" y="3849"/>
                    </a:cubicBezTo>
                    <a:cubicBezTo>
                      <a:pt x="61633" y="2795"/>
                      <a:pt x="58742" y="3274"/>
                      <a:pt x="56729" y="5082"/>
                    </a:cubicBezTo>
                    <a:lnTo>
                      <a:pt x="17827" y="40011"/>
                    </a:lnTo>
                    <a:lnTo>
                      <a:pt x="14129" y="6315"/>
                    </a:lnTo>
                    <a:cubicBezTo>
                      <a:pt x="13773" y="2466"/>
                      <a:pt x="10376" y="-356"/>
                      <a:pt x="6541" y="-13"/>
                    </a:cubicBezTo>
                    <a:cubicBezTo>
                      <a:pt x="6472" y="0"/>
                      <a:pt x="6390" y="0"/>
                      <a:pt x="6321" y="14"/>
                    </a:cubicBezTo>
                    <a:cubicBezTo>
                      <a:pt x="2431" y="438"/>
                      <a:pt x="-377" y="3931"/>
                      <a:pt x="20" y="7822"/>
                    </a:cubicBezTo>
                    <a:lnTo>
                      <a:pt x="5088" y="55353"/>
                    </a:lnTo>
                    <a:cubicBezTo>
                      <a:pt x="5499" y="58133"/>
                      <a:pt x="7472" y="60421"/>
                      <a:pt x="10157" y="612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8EA510B9-2B9A-414A-9CA2-A9D7B43B1ACE}"/>
                  </a:ext>
                </a:extLst>
              </p:cNvPr>
              <p:cNvSpPr/>
              <p:nvPr/>
            </p:nvSpPr>
            <p:spPr>
              <a:xfrm>
                <a:off x="10875413" y="3136843"/>
                <a:ext cx="65185" cy="101269"/>
              </a:xfrm>
              <a:custGeom>
                <a:avLst/>
                <a:gdLst>
                  <a:gd name="connsiteX0" fmla="*/ 64091 w 65185"/>
                  <a:gd name="connsiteY0" fmla="*/ 97804 h 101269"/>
                  <a:gd name="connsiteX1" fmla="*/ 61914 w 65185"/>
                  <a:gd name="connsiteY1" fmla="*/ 88174 h 101269"/>
                  <a:gd name="connsiteX2" fmla="*/ 61763 w 65185"/>
                  <a:gd name="connsiteY2" fmla="*/ 88078 h 101269"/>
                  <a:gd name="connsiteX3" fmla="*/ 61763 w 65185"/>
                  <a:gd name="connsiteY3" fmla="*/ 63696 h 101269"/>
                  <a:gd name="connsiteX4" fmla="*/ 59023 w 65185"/>
                  <a:gd name="connsiteY4" fmla="*/ 17672 h 101269"/>
                  <a:gd name="connsiteX5" fmla="*/ 46832 w 65185"/>
                  <a:gd name="connsiteY5" fmla="*/ 9864 h 101269"/>
                  <a:gd name="connsiteX6" fmla="*/ 13958 w 65185"/>
                  <a:gd name="connsiteY6" fmla="*/ 44930 h 101269"/>
                  <a:gd name="connsiteX7" fmla="*/ 13958 w 65185"/>
                  <a:gd name="connsiteY7" fmla="*/ 9043 h 101269"/>
                  <a:gd name="connsiteX8" fmla="*/ 9068 w 65185"/>
                  <a:gd name="connsiteY8" fmla="*/ 235 h 101269"/>
                  <a:gd name="connsiteX9" fmla="*/ 260 w 65185"/>
                  <a:gd name="connsiteY9" fmla="*/ 5125 h 101269"/>
                  <a:gd name="connsiteX10" fmla="*/ 260 w 65185"/>
                  <a:gd name="connsiteY10" fmla="*/ 9043 h 101269"/>
                  <a:gd name="connsiteX11" fmla="*/ 260 w 65185"/>
                  <a:gd name="connsiteY11" fmla="*/ 75339 h 101269"/>
                  <a:gd name="connsiteX12" fmla="*/ 7246 w 65185"/>
                  <a:gd name="connsiteY12" fmla="*/ 82599 h 101269"/>
                  <a:gd name="connsiteX13" fmla="*/ 13958 w 65185"/>
                  <a:gd name="connsiteY13" fmla="*/ 78216 h 101269"/>
                  <a:gd name="connsiteX14" fmla="*/ 47106 w 65185"/>
                  <a:gd name="connsiteY14" fmla="*/ 24384 h 101269"/>
                  <a:gd name="connsiteX15" fmla="*/ 48202 w 65185"/>
                  <a:gd name="connsiteY15" fmla="*/ 61779 h 101269"/>
                  <a:gd name="connsiteX16" fmla="*/ 54640 w 65185"/>
                  <a:gd name="connsiteY16" fmla="*/ 100132 h 101269"/>
                  <a:gd name="connsiteX17" fmla="*/ 58475 w 65185"/>
                  <a:gd name="connsiteY17" fmla="*/ 101228 h 101269"/>
                  <a:gd name="connsiteX18" fmla="*/ 64091 w 65185"/>
                  <a:gd name="connsiteY18" fmla="*/ 97804 h 101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5185" h="101269">
                    <a:moveTo>
                      <a:pt x="64091" y="97804"/>
                    </a:moveTo>
                    <a:cubicBezTo>
                      <a:pt x="66146" y="94543"/>
                      <a:pt x="65174" y="90229"/>
                      <a:pt x="61914" y="88174"/>
                    </a:cubicBezTo>
                    <a:cubicBezTo>
                      <a:pt x="61859" y="88133"/>
                      <a:pt x="61818" y="88106"/>
                      <a:pt x="61763" y="88078"/>
                    </a:cubicBezTo>
                    <a:cubicBezTo>
                      <a:pt x="58886" y="86160"/>
                      <a:pt x="60804" y="72052"/>
                      <a:pt x="61763" y="63696"/>
                    </a:cubicBezTo>
                    <a:cubicBezTo>
                      <a:pt x="65516" y="48437"/>
                      <a:pt x="64571" y="32383"/>
                      <a:pt x="59023" y="17672"/>
                    </a:cubicBezTo>
                    <a:cubicBezTo>
                      <a:pt x="56983" y="12796"/>
                      <a:pt x="52120" y="9686"/>
                      <a:pt x="46832" y="9864"/>
                    </a:cubicBezTo>
                    <a:cubicBezTo>
                      <a:pt x="36148" y="9864"/>
                      <a:pt x="23957" y="26986"/>
                      <a:pt x="13958" y="44930"/>
                    </a:cubicBezTo>
                    <a:lnTo>
                      <a:pt x="13958" y="9043"/>
                    </a:lnTo>
                    <a:cubicBezTo>
                      <a:pt x="15040" y="5262"/>
                      <a:pt x="12848" y="1317"/>
                      <a:pt x="9068" y="235"/>
                    </a:cubicBezTo>
                    <a:cubicBezTo>
                      <a:pt x="5287" y="-847"/>
                      <a:pt x="1342" y="1344"/>
                      <a:pt x="260" y="5125"/>
                    </a:cubicBezTo>
                    <a:cubicBezTo>
                      <a:pt x="-109" y="6413"/>
                      <a:pt x="-109" y="7769"/>
                      <a:pt x="260" y="9043"/>
                    </a:cubicBezTo>
                    <a:lnTo>
                      <a:pt x="260" y="75339"/>
                    </a:lnTo>
                    <a:cubicBezTo>
                      <a:pt x="178" y="79271"/>
                      <a:pt x="3315" y="82517"/>
                      <a:pt x="7246" y="82599"/>
                    </a:cubicBezTo>
                    <a:cubicBezTo>
                      <a:pt x="10164" y="82654"/>
                      <a:pt x="12835" y="80914"/>
                      <a:pt x="13958" y="78216"/>
                    </a:cubicBezTo>
                    <a:cubicBezTo>
                      <a:pt x="25601" y="52190"/>
                      <a:pt x="40531" y="27945"/>
                      <a:pt x="47106" y="24384"/>
                    </a:cubicBezTo>
                    <a:cubicBezTo>
                      <a:pt x="50832" y="36520"/>
                      <a:pt x="51216" y="49437"/>
                      <a:pt x="48202" y="61779"/>
                    </a:cubicBezTo>
                    <a:cubicBezTo>
                      <a:pt x="46010" y="78079"/>
                      <a:pt x="43956" y="93420"/>
                      <a:pt x="54640" y="100132"/>
                    </a:cubicBezTo>
                    <a:cubicBezTo>
                      <a:pt x="55804" y="100817"/>
                      <a:pt x="57119" y="101201"/>
                      <a:pt x="58475" y="101228"/>
                    </a:cubicBezTo>
                    <a:cubicBezTo>
                      <a:pt x="60790" y="101077"/>
                      <a:pt x="62886" y="99790"/>
                      <a:pt x="64091" y="97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4EAAABD-7230-4A41-ABA6-81B46E108DD0}"/>
                  </a:ext>
                </a:extLst>
              </p:cNvPr>
              <p:cNvSpPr/>
              <p:nvPr/>
            </p:nvSpPr>
            <p:spPr>
              <a:xfrm>
                <a:off x="10927835" y="3252807"/>
                <a:ext cx="68082" cy="56357"/>
              </a:xfrm>
              <a:custGeom>
                <a:avLst/>
                <a:gdLst>
                  <a:gd name="connsiteX0" fmla="*/ 29065 w 68082"/>
                  <a:gd name="connsiteY0" fmla="*/ 51149 h 56357"/>
                  <a:gd name="connsiteX1" fmla="*/ 37873 w 68082"/>
                  <a:gd name="connsiteY1" fmla="*/ 56039 h 56357"/>
                  <a:gd name="connsiteX2" fmla="*/ 42763 w 68082"/>
                  <a:gd name="connsiteY2" fmla="*/ 51149 h 56357"/>
                  <a:gd name="connsiteX3" fmla="*/ 42763 w 68082"/>
                  <a:gd name="connsiteY3" fmla="*/ 36219 h 56357"/>
                  <a:gd name="connsiteX4" fmla="*/ 62899 w 68082"/>
                  <a:gd name="connsiteY4" fmla="*/ 36219 h 56357"/>
                  <a:gd name="connsiteX5" fmla="*/ 67789 w 68082"/>
                  <a:gd name="connsiteY5" fmla="*/ 27411 h 56357"/>
                  <a:gd name="connsiteX6" fmla="*/ 62899 w 68082"/>
                  <a:gd name="connsiteY6" fmla="*/ 22521 h 56357"/>
                  <a:gd name="connsiteX7" fmla="*/ 42763 w 68082"/>
                  <a:gd name="connsiteY7" fmla="*/ 22521 h 56357"/>
                  <a:gd name="connsiteX8" fmla="*/ 42763 w 68082"/>
                  <a:gd name="connsiteY8" fmla="*/ 5125 h 56357"/>
                  <a:gd name="connsiteX9" fmla="*/ 33956 w 68082"/>
                  <a:gd name="connsiteY9" fmla="*/ 235 h 56357"/>
                  <a:gd name="connsiteX10" fmla="*/ 29065 w 68082"/>
                  <a:gd name="connsiteY10" fmla="*/ 5125 h 56357"/>
                  <a:gd name="connsiteX11" fmla="*/ 29065 w 68082"/>
                  <a:gd name="connsiteY11" fmla="*/ 21836 h 56357"/>
                  <a:gd name="connsiteX12" fmla="*/ 9067 w 68082"/>
                  <a:gd name="connsiteY12" fmla="*/ 21836 h 56357"/>
                  <a:gd name="connsiteX13" fmla="*/ 259 w 68082"/>
                  <a:gd name="connsiteY13" fmla="*/ 26726 h 56357"/>
                  <a:gd name="connsiteX14" fmla="*/ 5150 w 68082"/>
                  <a:gd name="connsiteY14" fmla="*/ 35534 h 56357"/>
                  <a:gd name="connsiteX15" fmla="*/ 9067 w 68082"/>
                  <a:gd name="connsiteY15" fmla="*/ 35534 h 56357"/>
                  <a:gd name="connsiteX16" fmla="*/ 29065 w 68082"/>
                  <a:gd name="connsiteY16" fmla="*/ 35534 h 56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8082" h="56357">
                    <a:moveTo>
                      <a:pt x="29065" y="51149"/>
                    </a:moveTo>
                    <a:cubicBezTo>
                      <a:pt x="30148" y="54930"/>
                      <a:pt x="34093" y="57121"/>
                      <a:pt x="37873" y="56039"/>
                    </a:cubicBezTo>
                    <a:cubicBezTo>
                      <a:pt x="40243" y="55368"/>
                      <a:pt x="42092" y="53519"/>
                      <a:pt x="42763" y="51149"/>
                    </a:cubicBezTo>
                    <a:lnTo>
                      <a:pt x="42763" y="36219"/>
                    </a:lnTo>
                    <a:lnTo>
                      <a:pt x="62899" y="36219"/>
                    </a:lnTo>
                    <a:cubicBezTo>
                      <a:pt x="66679" y="35137"/>
                      <a:pt x="68871" y="31192"/>
                      <a:pt x="67789" y="27411"/>
                    </a:cubicBezTo>
                    <a:cubicBezTo>
                      <a:pt x="67118" y="25041"/>
                      <a:pt x="65269" y="23192"/>
                      <a:pt x="62899" y="22521"/>
                    </a:cubicBezTo>
                    <a:lnTo>
                      <a:pt x="42763" y="22521"/>
                    </a:lnTo>
                    <a:lnTo>
                      <a:pt x="42763" y="5125"/>
                    </a:lnTo>
                    <a:cubicBezTo>
                      <a:pt x="41681" y="1344"/>
                      <a:pt x="37736" y="-847"/>
                      <a:pt x="33956" y="235"/>
                    </a:cubicBezTo>
                    <a:cubicBezTo>
                      <a:pt x="31586" y="906"/>
                      <a:pt x="29737" y="2755"/>
                      <a:pt x="29065" y="5125"/>
                    </a:cubicBezTo>
                    <a:lnTo>
                      <a:pt x="29065" y="21836"/>
                    </a:lnTo>
                    <a:lnTo>
                      <a:pt x="9067" y="21836"/>
                    </a:lnTo>
                    <a:cubicBezTo>
                      <a:pt x="5286" y="20754"/>
                      <a:pt x="1341" y="22946"/>
                      <a:pt x="259" y="26726"/>
                    </a:cubicBezTo>
                    <a:cubicBezTo>
                      <a:pt x="-823" y="30507"/>
                      <a:pt x="1369" y="34452"/>
                      <a:pt x="5150" y="35534"/>
                    </a:cubicBezTo>
                    <a:cubicBezTo>
                      <a:pt x="6437" y="35904"/>
                      <a:pt x="7793" y="35904"/>
                      <a:pt x="9067" y="35534"/>
                    </a:cubicBezTo>
                    <a:lnTo>
                      <a:pt x="29065" y="3553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05895868-B78A-4F90-833F-C524997BE4A3}"/>
                  </a:ext>
                </a:extLst>
              </p:cNvPr>
              <p:cNvSpPr/>
              <p:nvPr/>
            </p:nvSpPr>
            <p:spPr>
              <a:xfrm>
                <a:off x="11030679" y="3230462"/>
                <a:ext cx="224574" cy="108075"/>
              </a:xfrm>
              <a:custGeom>
                <a:avLst/>
                <a:gdLst>
                  <a:gd name="connsiteX0" fmla="*/ 172780 w 224574"/>
                  <a:gd name="connsiteY0" fmla="*/ 7471 h 108075"/>
                  <a:gd name="connsiteX1" fmla="*/ 159082 w 224574"/>
                  <a:gd name="connsiteY1" fmla="*/ 39113 h 108075"/>
                  <a:gd name="connsiteX2" fmla="*/ 177985 w 224574"/>
                  <a:gd name="connsiteY2" fmla="*/ 72535 h 108075"/>
                  <a:gd name="connsiteX3" fmla="*/ 184697 w 224574"/>
                  <a:gd name="connsiteY3" fmla="*/ 92534 h 108075"/>
                  <a:gd name="connsiteX4" fmla="*/ 134289 w 224574"/>
                  <a:gd name="connsiteY4" fmla="*/ 74453 h 108075"/>
                  <a:gd name="connsiteX5" fmla="*/ 144289 w 224574"/>
                  <a:gd name="connsiteY5" fmla="*/ 30484 h 108075"/>
                  <a:gd name="connsiteX6" fmla="*/ 128947 w 224574"/>
                  <a:gd name="connsiteY6" fmla="*/ 3088 h 108075"/>
                  <a:gd name="connsiteX7" fmla="*/ 95662 w 224574"/>
                  <a:gd name="connsiteY7" fmla="*/ 21580 h 108075"/>
                  <a:gd name="connsiteX8" fmla="*/ 107442 w 224574"/>
                  <a:gd name="connsiteY8" fmla="*/ 29525 h 108075"/>
                  <a:gd name="connsiteX9" fmla="*/ 125386 w 224574"/>
                  <a:gd name="connsiteY9" fmla="*/ 16923 h 108075"/>
                  <a:gd name="connsiteX10" fmla="*/ 130180 w 224574"/>
                  <a:gd name="connsiteY10" fmla="*/ 30621 h 108075"/>
                  <a:gd name="connsiteX11" fmla="*/ 108127 w 224574"/>
                  <a:gd name="connsiteY11" fmla="*/ 82672 h 108075"/>
                  <a:gd name="connsiteX12" fmla="*/ 87033 w 224574"/>
                  <a:gd name="connsiteY12" fmla="*/ 88014 h 108075"/>
                  <a:gd name="connsiteX13" fmla="*/ 79636 w 224574"/>
                  <a:gd name="connsiteY13" fmla="*/ 38291 h 108075"/>
                  <a:gd name="connsiteX14" fmla="*/ 75184 w 224574"/>
                  <a:gd name="connsiteY14" fmla="*/ 29045 h 108075"/>
                  <a:gd name="connsiteX15" fmla="*/ 65938 w 224574"/>
                  <a:gd name="connsiteY15" fmla="*/ 33497 h 108075"/>
                  <a:gd name="connsiteX16" fmla="*/ 23475 w 224574"/>
                  <a:gd name="connsiteY16" fmla="*/ 75686 h 108075"/>
                  <a:gd name="connsiteX17" fmla="*/ 16626 w 224574"/>
                  <a:gd name="connsiteY17" fmla="*/ 70207 h 108075"/>
                  <a:gd name="connsiteX18" fmla="*/ 26763 w 224574"/>
                  <a:gd name="connsiteY18" fmla="*/ 17608 h 108075"/>
                  <a:gd name="connsiteX19" fmla="*/ 29639 w 224574"/>
                  <a:gd name="connsiteY19" fmla="*/ 14594 h 108075"/>
                  <a:gd name="connsiteX20" fmla="*/ 32790 w 224574"/>
                  <a:gd name="connsiteY20" fmla="*/ 25826 h 108075"/>
                  <a:gd name="connsiteX21" fmla="*/ 46487 w 224574"/>
                  <a:gd name="connsiteY21" fmla="*/ 24183 h 108075"/>
                  <a:gd name="connsiteX22" fmla="*/ 32790 w 224574"/>
                  <a:gd name="connsiteY22" fmla="*/ 486 h 108075"/>
                  <a:gd name="connsiteX23" fmla="*/ 14982 w 224574"/>
                  <a:gd name="connsiteY23" fmla="*/ 8567 h 108075"/>
                  <a:gd name="connsiteX24" fmla="*/ 2792 w 224574"/>
                  <a:gd name="connsiteY24" fmla="*/ 75823 h 108075"/>
                  <a:gd name="connsiteX25" fmla="*/ 21694 w 224574"/>
                  <a:gd name="connsiteY25" fmla="*/ 89521 h 108075"/>
                  <a:gd name="connsiteX26" fmla="*/ 62103 w 224574"/>
                  <a:gd name="connsiteY26" fmla="*/ 63632 h 108075"/>
                  <a:gd name="connsiteX27" fmla="*/ 80868 w 224574"/>
                  <a:gd name="connsiteY27" fmla="*/ 100890 h 108075"/>
                  <a:gd name="connsiteX28" fmla="*/ 91005 w 224574"/>
                  <a:gd name="connsiteY28" fmla="*/ 102671 h 108075"/>
                  <a:gd name="connsiteX29" fmla="*/ 115524 w 224574"/>
                  <a:gd name="connsiteY29" fmla="*/ 93630 h 108075"/>
                  <a:gd name="connsiteX30" fmla="*/ 124838 w 224574"/>
                  <a:gd name="connsiteY30" fmla="*/ 84726 h 108075"/>
                  <a:gd name="connsiteX31" fmla="*/ 176479 w 224574"/>
                  <a:gd name="connsiteY31" fmla="*/ 108013 h 108075"/>
                  <a:gd name="connsiteX32" fmla="*/ 194012 w 224574"/>
                  <a:gd name="connsiteY32" fmla="*/ 100753 h 108075"/>
                  <a:gd name="connsiteX33" fmla="*/ 187574 w 224574"/>
                  <a:gd name="connsiteY33" fmla="*/ 61851 h 108075"/>
                  <a:gd name="connsiteX34" fmla="*/ 171958 w 224574"/>
                  <a:gd name="connsiteY34" fmla="*/ 35278 h 108075"/>
                  <a:gd name="connsiteX35" fmla="*/ 178122 w 224574"/>
                  <a:gd name="connsiteY35" fmla="*/ 18704 h 108075"/>
                  <a:gd name="connsiteX36" fmla="*/ 199080 w 224574"/>
                  <a:gd name="connsiteY36" fmla="*/ 21169 h 108075"/>
                  <a:gd name="connsiteX37" fmla="*/ 210860 w 224574"/>
                  <a:gd name="connsiteY37" fmla="*/ 36511 h 108075"/>
                  <a:gd name="connsiteX38" fmla="*/ 210860 w 224574"/>
                  <a:gd name="connsiteY38" fmla="*/ 36511 h 108075"/>
                  <a:gd name="connsiteX39" fmla="*/ 224558 w 224574"/>
                  <a:gd name="connsiteY39" fmla="*/ 33086 h 108075"/>
                  <a:gd name="connsiteX40" fmla="*/ 209079 w 224574"/>
                  <a:gd name="connsiteY40" fmla="*/ 11033 h 108075"/>
                  <a:gd name="connsiteX41" fmla="*/ 172780 w 224574"/>
                  <a:gd name="connsiteY41" fmla="*/ 7471 h 108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24574" h="108075">
                    <a:moveTo>
                      <a:pt x="172780" y="7471"/>
                    </a:moveTo>
                    <a:cubicBezTo>
                      <a:pt x="161315" y="13457"/>
                      <a:pt x="155603" y="26648"/>
                      <a:pt x="159082" y="39113"/>
                    </a:cubicBezTo>
                    <a:cubicBezTo>
                      <a:pt x="162192" y="51783"/>
                      <a:pt x="168739" y="63344"/>
                      <a:pt x="177985" y="72535"/>
                    </a:cubicBezTo>
                    <a:cubicBezTo>
                      <a:pt x="188395" y="84864"/>
                      <a:pt x="189354" y="87466"/>
                      <a:pt x="184697" y="92534"/>
                    </a:cubicBezTo>
                    <a:cubicBezTo>
                      <a:pt x="177163" y="100890"/>
                      <a:pt x="152233" y="87877"/>
                      <a:pt x="134289" y="74453"/>
                    </a:cubicBezTo>
                    <a:cubicBezTo>
                      <a:pt x="142152" y="61208"/>
                      <a:pt x="145645" y="45825"/>
                      <a:pt x="144289" y="30484"/>
                    </a:cubicBezTo>
                    <a:cubicBezTo>
                      <a:pt x="143056" y="14868"/>
                      <a:pt x="137851" y="5828"/>
                      <a:pt x="128947" y="3088"/>
                    </a:cubicBezTo>
                    <a:cubicBezTo>
                      <a:pt x="114154" y="-610"/>
                      <a:pt x="98128" y="17745"/>
                      <a:pt x="95662" y="21580"/>
                    </a:cubicBezTo>
                    <a:lnTo>
                      <a:pt x="107442" y="29525"/>
                    </a:lnTo>
                    <a:cubicBezTo>
                      <a:pt x="110182" y="25416"/>
                      <a:pt x="121140" y="15827"/>
                      <a:pt x="125386" y="16923"/>
                    </a:cubicBezTo>
                    <a:cubicBezTo>
                      <a:pt x="126619" y="16923"/>
                      <a:pt x="129221" y="20621"/>
                      <a:pt x="130180" y="30621"/>
                    </a:cubicBezTo>
                    <a:cubicBezTo>
                      <a:pt x="131879" y="50551"/>
                      <a:pt x="123619" y="70029"/>
                      <a:pt x="108127" y="82672"/>
                    </a:cubicBezTo>
                    <a:cubicBezTo>
                      <a:pt x="102415" y="87836"/>
                      <a:pt x="94511" y="89836"/>
                      <a:pt x="87033" y="88014"/>
                    </a:cubicBezTo>
                    <a:cubicBezTo>
                      <a:pt x="74705" y="83220"/>
                      <a:pt x="76622" y="52537"/>
                      <a:pt x="79636" y="38291"/>
                    </a:cubicBezTo>
                    <a:cubicBezTo>
                      <a:pt x="80965" y="34511"/>
                      <a:pt x="78964" y="30374"/>
                      <a:pt x="75184" y="29045"/>
                    </a:cubicBezTo>
                    <a:cubicBezTo>
                      <a:pt x="71404" y="27717"/>
                      <a:pt x="67267" y="29717"/>
                      <a:pt x="65938" y="33497"/>
                    </a:cubicBezTo>
                    <a:cubicBezTo>
                      <a:pt x="58404" y="47195"/>
                      <a:pt x="37721" y="76645"/>
                      <a:pt x="23475" y="75686"/>
                    </a:cubicBezTo>
                    <a:cubicBezTo>
                      <a:pt x="20256" y="75508"/>
                      <a:pt x="17503" y="73316"/>
                      <a:pt x="16626" y="70207"/>
                    </a:cubicBezTo>
                    <a:cubicBezTo>
                      <a:pt x="12229" y="52030"/>
                      <a:pt x="15914" y="32840"/>
                      <a:pt x="26763" y="17608"/>
                    </a:cubicBezTo>
                    <a:cubicBezTo>
                      <a:pt x="27585" y="16485"/>
                      <a:pt x="28543" y="15471"/>
                      <a:pt x="29639" y="14594"/>
                    </a:cubicBezTo>
                    <a:cubicBezTo>
                      <a:pt x="31351" y="18115"/>
                      <a:pt x="32420" y="21923"/>
                      <a:pt x="32790" y="25826"/>
                    </a:cubicBezTo>
                    <a:lnTo>
                      <a:pt x="46487" y="24183"/>
                    </a:lnTo>
                    <a:cubicBezTo>
                      <a:pt x="46487" y="19389"/>
                      <a:pt x="43337" y="3499"/>
                      <a:pt x="32790" y="486"/>
                    </a:cubicBezTo>
                    <a:cubicBezTo>
                      <a:pt x="26899" y="-1295"/>
                      <a:pt x="20872" y="1445"/>
                      <a:pt x="14982" y="8567"/>
                    </a:cubicBezTo>
                    <a:cubicBezTo>
                      <a:pt x="956" y="27991"/>
                      <a:pt x="-3537" y="52715"/>
                      <a:pt x="2792" y="75823"/>
                    </a:cubicBezTo>
                    <a:cubicBezTo>
                      <a:pt x="5956" y="83617"/>
                      <a:pt x="13298" y="88932"/>
                      <a:pt x="21694" y="89521"/>
                    </a:cubicBezTo>
                    <a:cubicBezTo>
                      <a:pt x="37036" y="90617"/>
                      <a:pt x="51555" y="77056"/>
                      <a:pt x="62103" y="63632"/>
                    </a:cubicBezTo>
                    <a:cubicBezTo>
                      <a:pt x="62103" y="78837"/>
                      <a:pt x="66623" y="95411"/>
                      <a:pt x="80868" y="100890"/>
                    </a:cubicBezTo>
                    <a:cubicBezTo>
                      <a:pt x="84101" y="102123"/>
                      <a:pt x="87539" y="102725"/>
                      <a:pt x="91005" y="102671"/>
                    </a:cubicBezTo>
                    <a:cubicBezTo>
                      <a:pt x="99949" y="102410"/>
                      <a:pt x="108551" y="99232"/>
                      <a:pt x="115524" y="93630"/>
                    </a:cubicBezTo>
                    <a:cubicBezTo>
                      <a:pt x="118921" y="90986"/>
                      <a:pt x="122044" y="88014"/>
                      <a:pt x="124838" y="84726"/>
                    </a:cubicBezTo>
                    <a:cubicBezTo>
                      <a:pt x="139536" y="97164"/>
                      <a:pt x="157425" y="105232"/>
                      <a:pt x="176479" y="108013"/>
                    </a:cubicBezTo>
                    <a:cubicBezTo>
                      <a:pt x="183108" y="108300"/>
                      <a:pt x="189532" y="105643"/>
                      <a:pt x="194012" y="100753"/>
                    </a:cubicBezTo>
                    <a:cubicBezTo>
                      <a:pt x="207709" y="85548"/>
                      <a:pt x="196614" y="72399"/>
                      <a:pt x="187574" y="61851"/>
                    </a:cubicBezTo>
                    <a:cubicBezTo>
                      <a:pt x="180053" y="54578"/>
                      <a:pt x="174657" y="45387"/>
                      <a:pt x="171958" y="35278"/>
                    </a:cubicBezTo>
                    <a:cubicBezTo>
                      <a:pt x="169698" y="28990"/>
                      <a:pt x="172301" y="21991"/>
                      <a:pt x="178122" y="18704"/>
                    </a:cubicBezTo>
                    <a:cubicBezTo>
                      <a:pt x="184985" y="15375"/>
                      <a:pt x="193176" y="16334"/>
                      <a:pt x="199080" y="21169"/>
                    </a:cubicBezTo>
                    <a:cubicBezTo>
                      <a:pt x="203956" y="25484"/>
                      <a:pt x="207956" y="30689"/>
                      <a:pt x="210860" y="36511"/>
                    </a:cubicBezTo>
                    <a:lnTo>
                      <a:pt x="210860" y="36511"/>
                    </a:lnTo>
                    <a:lnTo>
                      <a:pt x="224558" y="33086"/>
                    </a:lnTo>
                    <a:cubicBezTo>
                      <a:pt x="221448" y="24484"/>
                      <a:pt x="216106" y="16882"/>
                      <a:pt x="209079" y="11033"/>
                    </a:cubicBezTo>
                    <a:cubicBezTo>
                      <a:pt x="198737" y="2801"/>
                      <a:pt x="184519" y="1403"/>
                      <a:pt x="172780" y="74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EC1458E4-4ACC-4E32-98C5-510E72C44422}"/>
                  </a:ext>
                </a:extLst>
              </p:cNvPr>
              <p:cNvSpPr/>
              <p:nvPr/>
            </p:nvSpPr>
            <p:spPr>
              <a:xfrm>
                <a:off x="11275082" y="3204145"/>
                <a:ext cx="96191" cy="121084"/>
              </a:xfrm>
              <a:custGeom>
                <a:avLst/>
                <a:gdLst>
                  <a:gd name="connsiteX0" fmla="*/ 60560 w 96191"/>
                  <a:gd name="connsiteY0" fmla="*/ 55020 h 121084"/>
                  <a:gd name="connsiteX1" fmla="*/ 26042 w 96191"/>
                  <a:gd name="connsiteY1" fmla="*/ 75841 h 121084"/>
                  <a:gd name="connsiteX2" fmla="*/ 16 w 96191"/>
                  <a:gd name="connsiteY2" fmla="*/ 98305 h 121084"/>
                  <a:gd name="connsiteX3" fmla="*/ 5632 w 96191"/>
                  <a:gd name="connsiteY3" fmla="*/ 110359 h 121084"/>
                  <a:gd name="connsiteX4" fmla="*/ 63026 w 96191"/>
                  <a:gd name="connsiteY4" fmla="*/ 121043 h 121084"/>
                  <a:gd name="connsiteX5" fmla="*/ 82065 w 96191"/>
                  <a:gd name="connsiteY5" fmla="*/ 121043 h 121084"/>
                  <a:gd name="connsiteX6" fmla="*/ 81243 w 96191"/>
                  <a:gd name="connsiteY6" fmla="*/ 107346 h 121084"/>
                  <a:gd name="connsiteX7" fmla="*/ 14947 w 96191"/>
                  <a:gd name="connsiteY7" fmla="*/ 100223 h 121084"/>
                  <a:gd name="connsiteX8" fmla="*/ 32891 w 96191"/>
                  <a:gd name="connsiteY8" fmla="*/ 89265 h 121084"/>
                  <a:gd name="connsiteX9" fmla="*/ 68779 w 96191"/>
                  <a:gd name="connsiteY9" fmla="*/ 67485 h 121084"/>
                  <a:gd name="connsiteX10" fmla="*/ 96174 w 96191"/>
                  <a:gd name="connsiteY10" fmla="*/ 29680 h 121084"/>
                  <a:gd name="connsiteX11" fmla="*/ 78504 w 96191"/>
                  <a:gd name="connsiteY11" fmla="*/ 3243 h 121084"/>
                  <a:gd name="connsiteX12" fmla="*/ 63437 w 96191"/>
                  <a:gd name="connsiteY12" fmla="*/ 777 h 121084"/>
                  <a:gd name="connsiteX13" fmla="*/ 35356 w 96191"/>
                  <a:gd name="connsiteY13" fmla="*/ 40775 h 121084"/>
                  <a:gd name="connsiteX14" fmla="*/ 49054 w 96191"/>
                  <a:gd name="connsiteY14" fmla="*/ 45295 h 121084"/>
                  <a:gd name="connsiteX15" fmla="*/ 68094 w 96191"/>
                  <a:gd name="connsiteY15" fmla="*/ 14338 h 121084"/>
                  <a:gd name="connsiteX16" fmla="*/ 70423 w 96191"/>
                  <a:gd name="connsiteY16" fmla="*/ 14338 h 121084"/>
                  <a:gd name="connsiteX17" fmla="*/ 82065 w 96191"/>
                  <a:gd name="connsiteY17" fmla="*/ 29269 h 121084"/>
                  <a:gd name="connsiteX18" fmla="*/ 60560 w 96191"/>
                  <a:gd name="connsiteY18" fmla="*/ 55020 h 121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6191" h="121084">
                    <a:moveTo>
                      <a:pt x="60560" y="55020"/>
                    </a:moveTo>
                    <a:cubicBezTo>
                      <a:pt x="49506" y="62691"/>
                      <a:pt x="37972" y="69636"/>
                      <a:pt x="26042" y="75841"/>
                    </a:cubicBezTo>
                    <a:cubicBezTo>
                      <a:pt x="10427" y="84333"/>
                      <a:pt x="975" y="89539"/>
                      <a:pt x="16" y="98305"/>
                    </a:cubicBezTo>
                    <a:cubicBezTo>
                      <a:pt x="-312" y="103017"/>
                      <a:pt x="1811" y="107578"/>
                      <a:pt x="5632" y="110359"/>
                    </a:cubicBezTo>
                    <a:cubicBezTo>
                      <a:pt x="15906" y="119399"/>
                      <a:pt x="43575" y="121043"/>
                      <a:pt x="63026" y="121043"/>
                    </a:cubicBezTo>
                    <a:cubicBezTo>
                      <a:pt x="71792" y="121043"/>
                      <a:pt x="78915" y="121043"/>
                      <a:pt x="82065" y="121043"/>
                    </a:cubicBezTo>
                    <a:lnTo>
                      <a:pt x="81243" y="107346"/>
                    </a:lnTo>
                    <a:cubicBezTo>
                      <a:pt x="59190" y="108578"/>
                      <a:pt x="24946" y="107346"/>
                      <a:pt x="14947" y="100223"/>
                    </a:cubicBezTo>
                    <a:cubicBezTo>
                      <a:pt x="20590" y="96045"/>
                      <a:pt x="26604" y="92388"/>
                      <a:pt x="32891" y="89265"/>
                    </a:cubicBezTo>
                    <a:cubicBezTo>
                      <a:pt x="45315" y="82799"/>
                      <a:pt x="57314" y="75526"/>
                      <a:pt x="68779" y="67485"/>
                    </a:cubicBezTo>
                    <a:cubicBezTo>
                      <a:pt x="87545" y="53788"/>
                      <a:pt x="96174" y="41734"/>
                      <a:pt x="96174" y="29680"/>
                    </a:cubicBezTo>
                    <a:cubicBezTo>
                      <a:pt x="94955" y="18516"/>
                      <a:pt x="88367" y="8640"/>
                      <a:pt x="78504" y="3243"/>
                    </a:cubicBezTo>
                    <a:cubicBezTo>
                      <a:pt x="74176" y="24"/>
                      <a:pt x="68559" y="-894"/>
                      <a:pt x="63437" y="777"/>
                    </a:cubicBezTo>
                    <a:cubicBezTo>
                      <a:pt x="47684" y="5982"/>
                      <a:pt x="37274" y="35022"/>
                      <a:pt x="35356" y="40775"/>
                    </a:cubicBezTo>
                    <a:lnTo>
                      <a:pt x="49054" y="45295"/>
                    </a:lnTo>
                    <a:cubicBezTo>
                      <a:pt x="52752" y="34063"/>
                      <a:pt x="61382" y="16530"/>
                      <a:pt x="68094" y="14338"/>
                    </a:cubicBezTo>
                    <a:cubicBezTo>
                      <a:pt x="68094" y="14338"/>
                      <a:pt x="69327" y="14338"/>
                      <a:pt x="70423" y="14338"/>
                    </a:cubicBezTo>
                    <a:cubicBezTo>
                      <a:pt x="78367" y="19817"/>
                      <a:pt x="82065" y="24611"/>
                      <a:pt x="82065" y="29269"/>
                    </a:cubicBezTo>
                    <a:cubicBezTo>
                      <a:pt x="82065" y="33926"/>
                      <a:pt x="78641" y="42008"/>
                      <a:pt x="60560" y="550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C9800F20-282B-4A87-8199-BAEC9BC69892}"/>
                  </a:ext>
                </a:extLst>
              </p:cNvPr>
              <p:cNvSpPr/>
              <p:nvPr/>
            </p:nvSpPr>
            <p:spPr>
              <a:xfrm>
                <a:off x="11412815" y="3240304"/>
                <a:ext cx="97489" cy="89308"/>
              </a:xfrm>
              <a:custGeom>
                <a:avLst/>
                <a:gdLst>
                  <a:gd name="connsiteX0" fmla="*/ 86514 w 97489"/>
                  <a:gd name="connsiteY0" fmla="*/ 70912 h 89308"/>
                  <a:gd name="connsiteX1" fmla="*/ 72132 w 97489"/>
                  <a:gd name="connsiteY1" fmla="*/ 72953 h 89308"/>
                  <a:gd name="connsiteX2" fmla="*/ 71036 w 97489"/>
                  <a:gd name="connsiteY2" fmla="*/ 72008 h 89308"/>
                  <a:gd name="connsiteX3" fmla="*/ 71036 w 97489"/>
                  <a:gd name="connsiteY3" fmla="*/ 50503 h 89308"/>
                  <a:gd name="connsiteX4" fmla="*/ 73091 w 97489"/>
                  <a:gd name="connsiteY4" fmla="*/ 12560 h 89308"/>
                  <a:gd name="connsiteX5" fmla="*/ 63091 w 97489"/>
                  <a:gd name="connsiteY5" fmla="*/ 2698 h 89308"/>
                  <a:gd name="connsiteX6" fmla="*/ 17204 w 97489"/>
                  <a:gd name="connsiteY6" fmla="*/ 44887 h 89308"/>
                  <a:gd name="connsiteX7" fmla="*/ 22272 w 97489"/>
                  <a:gd name="connsiteY7" fmla="*/ 1602 h 89308"/>
                  <a:gd name="connsiteX8" fmla="*/ 8574 w 97489"/>
                  <a:gd name="connsiteY8" fmla="*/ -42 h 89308"/>
                  <a:gd name="connsiteX9" fmla="*/ 82 w 97489"/>
                  <a:gd name="connsiteY9" fmla="*/ 73104 h 89308"/>
                  <a:gd name="connsiteX10" fmla="*/ 5807 w 97489"/>
                  <a:gd name="connsiteY10" fmla="*/ 81158 h 89308"/>
                  <a:gd name="connsiteX11" fmla="*/ 13095 w 97489"/>
                  <a:gd name="connsiteY11" fmla="*/ 77624 h 89308"/>
                  <a:gd name="connsiteX12" fmla="*/ 60078 w 97489"/>
                  <a:gd name="connsiteY12" fmla="*/ 17491 h 89308"/>
                  <a:gd name="connsiteX13" fmla="*/ 57612 w 97489"/>
                  <a:gd name="connsiteY13" fmla="*/ 47215 h 89308"/>
                  <a:gd name="connsiteX14" fmla="*/ 61858 w 97489"/>
                  <a:gd name="connsiteY14" fmla="*/ 82692 h 89308"/>
                  <a:gd name="connsiteX15" fmla="*/ 78159 w 97489"/>
                  <a:gd name="connsiteY15" fmla="*/ 89267 h 89308"/>
                  <a:gd name="connsiteX16" fmla="*/ 97473 w 97489"/>
                  <a:gd name="connsiteY16" fmla="*/ 80227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7489" h="89308">
                    <a:moveTo>
                      <a:pt x="86514" y="70912"/>
                    </a:moveTo>
                    <a:cubicBezTo>
                      <a:pt x="83103" y="75446"/>
                      <a:pt x="76666" y="76364"/>
                      <a:pt x="72132" y="72953"/>
                    </a:cubicBezTo>
                    <a:cubicBezTo>
                      <a:pt x="71748" y="72666"/>
                      <a:pt x="71378" y="72351"/>
                      <a:pt x="71036" y="72008"/>
                    </a:cubicBezTo>
                    <a:cubicBezTo>
                      <a:pt x="67200" y="68584"/>
                      <a:pt x="68570" y="61598"/>
                      <a:pt x="71036" y="50503"/>
                    </a:cubicBezTo>
                    <a:cubicBezTo>
                      <a:pt x="74803" y="38216"/>
                      <a:pt x="75501" y="25190"/>
                      <a:pt x="73091" y="12560"/>
                    </a:cubicBezTo>
                    <a:cubicBezTo>
                      <a:pt x="72214" y="7465"/>
                      <a:pt x="68187" y="3506"/>
                      <a:pt x="63091" y="2698"/>
                    </a:cubicBezTo>
                    <a:cubicBezTo>
                      <a:pt x="51585" y="917"/>
                      <a:pt x="33778" y="21190"/>
                      <a:pt x="17204" y="44887"/>
                    </a:cubicBezTo>
                    <a:lnTo>
                      <a:pt x="22272" y="1602"/>
                    </a:lnTo>
                    <a:lnTo>
                      <a:pt x="8574" y="-42"/>
                    </a:lnTo>
                    <a:lnTo>
                      <a:pt x="82" y="73104"/>
                    </a:lnTo>
                    <a:cubicBezTo>
                      <a:pt x="-562" y="76912"/>
                      <a:pt x="2013" y="80515"/>
                      <a:pt x="5807" y="81158"/>
                    </a:cubicBezTo>
                    <a:cubicBezTo>
                      <a:pt x="8739" y="81638"/>
                      <a:pt x="11670" y="80227"/>
                      <a:pt x="13095" y="77624"/>
                    </a:cubicBezTo>
                    <a:cubicBezTo>
                      <a:pt x="25614" y="55311"/>
                      <a:pt x="41449" y="35038"/>
                      <a:pt x="60078" y="17491"/>
                    </a:cubicBezTo>
                    <a:cubicBezTo>
                      <a:pt x="61447" y="27463"/>
                      <a:pt x="60612" y="37613"/>
                      <a:pt x="57612" y="47215"/>
                    </a:cubicBezTo>
                    <a:cubicBezTo>
                      <a:pt x="54599" y="60091"/>
                      <a:pt x="51448" y="73515"/>
                      <a:pt x="61858" y="82692"/>
                    </a:cubicBezTo>
                    <a:cubicBezTo>
                      <a:pt x="66283" y="86829"/>
                      <a:pt x="72091" y="89185"/>
                      <a:pt x="78159" y="89267"/>
                    </a:cubicBezTo>
                    <a:cubicBezTo>
                      <a:pt x="85556" y="88980"/>
                      <a:pt x="92514" y="85720"/>
                      <a:pt x="97473" y="80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8F06779B-334D-4FA8-B8F8-2CCE5B2F4831}"/>
                  </a:ext>
                </a:extLst>
              </p:cNvPr>
              <p:cNvSpPr/>
              <p:nvPr/>
            </p:nvSpPr>
            <p:spPr>
              <a:xfrm rot="-4897800">
                <a:off x="11462339" y="3260487"/>
                <a:ext cx="163276" cy="14245"/>
              </a:xfrm>
              <a:custGeom>
                <a:avLst/>
                <a:gdLst>
                  <a:gd name="connsiteX0" fmla="*/ -17 w 163276"/>
                  <a:gd name="connsiteY0" fmla="*/ -42 h 14245"/>
                  <a:gd name="connsiteX1" fmla="*/ 163260 w 163276"/>
                  <a:gd name="connsiteY1" fmla="*/ -42 h 14245"/>
                  <a:gd name="connsiteX2" fmla="*/ 163260 w 163276"/>
                  <a:gd name="connsiteY2" fmla="*/ 14204 h 14245"/>
                  <a:gd name="connsiteX3" fmla="*/ -17 w 163276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276" h="14245">
                    <a:moveTo>
                      <a:pt x="-17" y="-42"/>
                    </a:moveTo>
                    <a:lnTo>
                      <a:pt x="163260" y="-42"/>
                    </a:lnTo>
                    <a:lnTo>
                      <a:pt x="163260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00CA123D-8878-469A-82FB-363BF22D6378}"/>
                  </a:ext>
                </a:extLst>
              </p:cNvPr>
              <p:cNvSpPr/>
              <p:nvPr/>
            </p:nvSpPr>
            <p:spPr>
              <a:xfrm>
                <a:off x="10634884" y="3509327"/>
                <a:ext cx="114101" cy="141360"/>
              </a:xfrm>
              <a:custGeom>
                <a:avLst/>
                <a:gdLst>
                  <a:gd name="connsiteX0" fmla="*/ 90662 w 114101"/>
                  <a:gd name="connsiteY0" fmla="*/ 119402 h 141360"/>
                  <a:gd name="connsiteX1" fmla="*/ 82717 w 114101"/>
                  <a:gd name="connsiteY1" fmla="*/ 118170 h 141360"/>
                  <a:gd name="connsiteX2" fmla="*/ 82717 w 114101"/>
                  <a:gd name="connsiteY2" fmla="*/ 77076 h 141360"/>
                  <a:gd name="connsiteX3" fmla="*/ 66280 w 114101"/>
                  <a:gd name="connsiteY3" fmla="*/ 5163 h 141360"/>
                  <a:gd name="connsiteX4" fmla="*/ 48473 w 114101"/>
                  <a:gd name="connsiteY4" fmla="*/ 9273 h 141360"/>
                  <a:gd name="connsiteX5" fmla="*/ 14640 w 114101"/>
                  <a:gd name="connsiteY5" fmla="*/ 76529 h 141360"/>
                  <a:gd name="connsiteX6" fmla="*/ 13681 w 114101"/>
                  <a:gd name="connsiteY6" fmla="*/ -42 h 141360"/>
                  <a:gd name="connsiteX7" fmla="*/ -17 w 114101"/>
                  <a:gd name="connsiteY7" fmla="*/ -42 h 141360"/>
                  <a:gd name="connsiteX8" fmla="*/ 805 w 114101"/>
                  <a:gd name="connsiteY8" fmla="*/ 67077 h 141360"/>
                  <a:gd name="connsiteX9" fmla="*/ 2311 w 114101"/>
                  <a:gd name="connsiteY9" fmla="*/ 129813 h 141360"/>
                  <a:gd name="connsiteX10" fmla="*/ 2311 w 114101"/>
                  <a:gd name="connsiteY10" fmla="*/ 134196 h 141360"/>
                  <a:gd name="connsiteX11" fmla="*/ 3407 w 114101"/>
                  <a:gd name="connsiteY11" fmla="*/ 134196 h 141360"/>
                  <a:gd name="connsiteX12" fmla="*/ 8886 w 114101"/>
                  <a:gd name="connsiteY12" fmla="*/ 141319 h 141360"/>
                  <a:gd name="connsiteX13" fmla="*/ 8886 w 114101"/>
                  <a:gd name="connsiteY13" fmla="*/ 141319 h 141360"/>
                  <a:gd name="connsiteX14" fmla="*/ 16009 w 114101"/>
                  <a:gd name="connsiteY14" fmla="*/ 134470 h 141360"/>
                  <a:gd name="connsiteX15" fmla="*/ 58198 w 114101"/>
                  <a:gd name="connsiteY15" fmla="*/ 19957 h 141360"/>
                  <a:gd name="connsiteX16" fmla="*/ 62992 w 114101"/>
                  <a:gd name="connsiteY16" fmla="*/ 18587 h 141360"/>
                  <a:gd name="connsiteX17" fmla="*/ 69156 w 114101"/>
                  <a:gd name="connsiteY17" fmla="*/ 75433 h 141360"/>
                  <a:gd name="connsiteX18" fmla="*/ 76827 w 114101"/>
                  <a:gd name="connsiteY18" fmla="*/ 130224 h 141360"/>
                  <a:gd name="connsiteX19" fmla="*/ 96826 w 114101"/>
                  <a:gd name="connsiteY19" fmla="*/ 132278 h 141360"/>
                  <a:gd name="connsiteX20" fmla="*/ 114085 w 114101"/>
                  <a:gd name="connsiteY20" fmla="*/ 112827 h 141360"/>
                  <a:gd name="connsiteX21" fmla="*/ 100387 w 114101"/>
                  <a:gd name="connsiteY21" fmla="*/ 108033 h 141360"/>
                  <a:gd name="connsiteX22" fmla="*/ 90662 w 114101"/>
                  <a:gd name="connsiteY22" fmla="*/ 119402 h 14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4101" h="141360">
                    <a:moveTo>
                      <a:pt x="90662" y="119402"/>
                    </a:moveTo>
                    <a:cubicBezTo>
                      <a:pt x="87977" y="120402"/>
                      <a:pt x="84963" y="119936"/>
                      <a:pt x="82717" y="118170"/>
                    </a:cubicBezTo>
                    <a:cubicBezTo>
                      <a:pt x="78608" y="115293"/>
                      <a:pt x="81073" y="90774"/>
                      <a:pt x="82717" y="77076"/>
                    </a:cubicBezTo>
                    <a:cubicBezTo>
                      <a:pt x="85730" y="46394"/>
                      <a:pt x="89155" y="11464"/>
                      <a:pt x="66280" y="5163"/>
                    </a:cubicBezTo>
                    <a:cubicBezTo>
                      <a:pt x="60034" y="3588"/>
                      <a:pt x="53404" y="5109"/>
                      <a:pt x="48473" y="9273"/>
                    </a:cubicBezTo>
                    <a:cubicBezTo>
                      <a:pt x="34775" y="19957"/>
                      <a:pt x="22858" y="48996"/>
                      <a:pt x="14640" y="76529"/>
                    </a:cubicBezTo>
                    <a:cubicBezTo>
                      <a:pt x="14640" y="50503"/>
                      <a:pt x="13954" y="20916"/>
                      <a:pt x="13681" y="-42"/>
                    </a:cubicBezTo>
                    <a:lnTo>
                      <a:pt x="-17" y="-42"/>
                    </a:lnTo>
                    <a:lnTo>
                      <a:pt x="805" y="67077"/>
                    </a:lnTo>
                    <a:cubicBezTo>
                      <a:pt x="805" y="101458"/>
                      <a:pt x="1489" y="119950"/>
                      <a:pt x="2311" y="129813"/>
                    </a:cubicBezTo>
                    <a:cubicBezTo>
                      <a:pt x="2216" y="131278"/>
                      <a:pt x="2216" y="132730"/>
                      <a:pt x="2311" y="134196"/>
                    </a:cubicBezTo>
                    <a:lnTo>
                      <a:pt x="3407" y="134196"/>
                    </a:lnTo>
                    <a:cubicBezTo>
                      <a:pt x="4366" y="141045"/>
                      <a:pt x="6010" y="141319"/>
                      <a:pt x="8886" y="141319"/>
                    </a:cubicBezTo>
                    <a:lnTo>
                      <a:pt x="8886" y="141319"/>
                    </a:lnTo>
                    <a:cubicBezTo>
                      <a:pt x="12612" y="141072"/>
                      <a:pt x="15612" y="138182"/>
                      <a:pt x="16009" y="134470"/>
                    </a:cubicBezTo>
                    <a:cubicBezTo>
                      <a:pt x="16694" y="126114"/>
                      <a:pt x="36419" y="35025"/>
                      <a:pt x="58198" y="19957"/>
                    </a:cubicBezTo>
                    <a:cubicBezTo>
                      <a:pt x="60664" y="18176"/>
                      <a:pt x="62034" y="18313"/>
                      <a:pt x="62992" y="18587"/>
                    </a:cubicBezTo>
                    <a:cubicBezTo>
                      <a:pt x="74361" y="21738"/>
                      <a:pt x="71348" y="52694"/>
                      <a:pt x="69156" y="75433"/>
                    </a:cubicBezTo>
                    <a:cubicBezTo>
                      <a:pt x="66554" y="102828"/>
                      <a:pt x="64499" y="123375"/>
                      <a:pt x="76827" y="130224"/>
                    </a:cubicBezTo>
                    <a:cubicBezTo>
                      <a:pt x="82827" y="133936"/>
                      <a:pt x="90196" y="134689"/>
                      <a:pt x="96826" y="132278"/>
                    </a:cubicBezTo>
                    <a:cubicBezTo>
                      <a:pt x="104935" y="128347"/>
                      <a:pt x="111140" y="121348"/>
                      <a:pt x="114085" y="112827"/>
                    </a:cubicBezTo>
                    <a:lnTo>
                      <a:pt x="100387" y="108033"/>
                    </a:lnTo>
                    <a:cubicBezTo>
                      <a:pt x="98702" y="112923"/>
                      <a:pt x="95223" y="116978"/>
                      <a:pt x="90662" y="1194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38FDDB60-1C8E-43B7-8652-F62F307046AD}"/>
                  </a:ext>
                </a:extLst>
              </p:cNvPr>
              <p:cNvSpPr/>
              <p:nvPr/>
            </p:nvSpPr>
            <p:spPr>
              <a:xfrm>
                <a:off x="10802544" y="3531106"/>
                <a:ext cx="93792" cy="89171"/>
              </a:xfrm>
              <a:custGeom>
                <a:avLst/>
                <a:gdLst>
                  <a:gd name="connsiteX0" fmla="*/ 93675 w 93792"/>
                  <a:gd name="connsiteY0" fmla="*/ 57900 h 89171"/>
                  <a:gd name="connsiteX1" fmla="*/ 90662 w 93792"/>
                  <a:gd name="connsiteY1" fmla="*/ 50914 h 89171"/>
                  <a:gd name="connsiteX2" fmla="*/ 15872 w 93792"/>
                  <a:gd name="connsiteY2" fmla="*/ -42 h 89171"/>
                  <a:gd name="connsiteX3" fmla="*/ 7928 w 93792"/>
                  <a:gd name="connsiteY3" fmla="*/ 11601 h 89171"/>
                  <a:gd name="connsiteX4" fmla="*/ 70663 w 93792"/>
                  <a:gd name="connsiteY4" fmla="*/ 54201 h 89171"/>
                  <a:gd name="connsiteX5" fmla="*/ -17 w 93792"/>
                  <a:gd name="connsiteY5" fmla="*/ 75433 h 89171"/>
                  <a:gd name="connsiteX6" fmla="*/ 4092 w 93792"/>
                  <a:gd name="connsiteY6" fmla="*/ 89130 h 89171"/>
                  <a:gd name="connsiteX7" fmla="*/ 89018 w 93792"/>
                  <a:gd name="connsiteY7" fmla="*/ 63653 h 89171"/>
                  <a:gd name="connsiteX8" fmla="*/ 93675 w 93792"/>
                  <a:gd name="connsiteY8" fmla="*/ 57900 h 89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792" h="89171">
                    <a:moveTo>
                      <a:pt x="93675" y="57900"/>
                    </a:moveTo>
                    <a:cubicBezTo>
                      <a:pt x="94141" y="55174"/>
                      <a:pt x="92963" y="52448"/>
                      <a:pt x="90662" y="50914"/>
                    </a:cubicBezTo>
                    <a:lnTo>
                      <a:pt x="15872" y="-42"/>
                    </a:lnTo>
                    <a:lnTo>
                      <a:pt x="7928" y="11601"/>
                    </a:lnTo>
                    <a:lnTo>
                      <a:pt x="70663" y="54201"/>
                    </a:lnTo>
                    <a:lnTo>
                      <a:pt x="-17" y="75433"/>
                    </a:lnTo>
                    <a:lnTo>
                      <a:pt x="4092" y="89130"/>
                    </a:lnTo>
                    <a:lnTo>
                      <a:pt x="89018" y="63653"/>
                    </a:lnTo>
                    <a:cubicBezTo>
                      <a:pt x="91525" y="62749"/>
                      <a:pt x="93319" y="60543"/>
                      <a:pt x="93675" y="5790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BE520452-C08A-41ED-9817-13BEAE5DF0C2}"/>
                  </a:ext>
                </a:extLst>
              </p:cNvPr>
              <p:cNvSpPr/>
              <p:nvPr/>
            </p:nvSpPr>
            <p:spPr>
              <a:xfrm rot="-1210200">
                <a:off x="10825409" y="3628045"/>
                <a:ext cx="88761" cy="14245"/>
              </a:xfrm>
              <a:custGeom>
                <a:avLst/>
                <a:gdLst>
                  <a:gd name="connsiteX0" fmla="*/ -17 w 88761"/>
                  <a:gd name="connsiteY0" fmla="*/ -42 h 14245"/>
                  <a:gd name="connsiteX1" fmla="*/ 88744 w 88761"/>
                  <a:gd name="connsiteY1" fmla="*/ -42 h 14245"/>
                  <a:gd name="connsiteX2" fmla="*/ 88744 w 88761"/>
                  <a:gd name="connsiteY2" fmla="*/ 14204 h 14245"/>
                  <a:gd name="connsiteX3" fmla="*/ -17 w 88761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761" h="14245">
                    <a:moveTo>
                      <a:pt x="-17" y="-42"/>
                    </a:moveTo>
                    <a:lnTo>
                      <a:pt x="88744" y="-42"/>
                    </a:lnTo>
                    <a:lnTo>
                      <a:pt x="88744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EABFE428-5BE2-465C-A1D9-0AA9121228C4}"/>
                  </a:ext>
                </a:extLst>
              </p:cNvPr>
              <p:cNvSpPr/>
              <p:nvPr/>
            </p:nvSpPr>
            <p:spPr>
              <a:xfrm>
                <a:off x="10949840" y="3530966"/>
                <a:ext cx="123233" cy="110235"/>
              </a:xfrm>
              <a:custGeom>
                <a:avLst/>
                <a:gdLst>
                  <a:gd name="connsiteX0" fmla="*/ 88424 w 123233"/>
                  <a:gd name="connsiteY0" fmla="*/ 90777 h 110235"/>
                  <a:gd name="connsiteX1" fmla="*/ 92534 w 123233"/>
                  <a:gd name="connsiteY1" fmla="*/ 59683 h 110235"/>
                  <a:gd name="connsiteX2" fmla="*/ 97739 w 123233"/>
                  <a:gd name="connsiteY2" fmla="*/ 14755 h 110235"/>
                  <a:gd name="connsiteX3" fmla="*/ 85274 w 123233"/>
                  <a:gd name="connsiteY3" fmla="*/ 235 h 110235"/>
                  <a:gd name="connsiteX4" fmla="*/ 19662 w 123233"/>
                  <a:gd name="connsiteY4" fmla="*/ 57355 h 110235"/>
                  <a:gd name="connsiteX5" fmla="*/ 19662 w 123233"/>
                  <a:gd name="connsiteY5" fmla="*/ 19549 h 110235"/>
                  <a:gd name="connsiteX6" fmla="*/ 5964 w 123233"/>
                  <a:gd name="connsiteY6" fmla="*/ 19549 h 110235"/>
                  <a:gd name="connsiteX7" fmla="*/ 5964 w 123233"/>
                  <a:gd name="connsiteY7" fmla="*/ 79956 h 110235"/>
                  <a:gd name="connsiteX8" fmla="*/ 2129 w 123233"/>
                  <a:gd name="connsiteY8" fmla="*/ 105571 h 110235"/>
                  <a:gd name="connsiteX9" fmla="*/ 11580 w 123233"/>
                  <a:gd name="connsiteY9" fmla="*/ 110091 h 110235"/>
                  <a:gd name="connsiteX10" fmla="*/ 14868 w 123233"/>
                  <a:gd name="connsiteY10" fmla="*/ 110091 h 110235"/>
                  <a:gd name="connsiteX11" fmla="*/ 20210 w 123233"/>
                  <a:gd name="connsiteY11" fmla="*/ 103242 h 110235"/>
                  <a:gd name="connsiteX12" fmla="*/ 20210 w 123233"/>
                  <a:gd name="connsiteY12" fmla="*/ 83107 h 110235"/>
                  <a:gd name="connsiteX13" fmla="*/ 29113 w 123233"/>
                  <a:gd name="connsiteY13" fmla="*/ 69409 h 110235"/>
                  <a:gd name="connsiteX14" fmla="*/ 82945 w 123233"/>
                  <a:gd name="connsiteY14" fmla="*/ 14618 h 110235"/>
                  <a:gd name="connsiteX15" fmla="*/ 84315 w 123233"/>
                  <a:gd name="connsiteY15" fmla="*/ 17906 h 110235"/>
                  <a:gd name="connsiteX16" fmla="*/ 79247 w 123233"/>
                  <a:gd name="connsiteY16" fmla="*/ 56807 h 110235"/>
                  <a:gd name="connsiteX17" fmla="*/ 77055 w 123233"/>
                  <a:gd name="connsiteY17" fmla="*/ 98996 h 110235"/>
                  <a:gd name="connsiteX18" fmla="*/ 86644 w 123233"/>
                  <a:gd name="connsiteY18" fmla="*/ 105160 h 110235"/>
                  <a:gd name="connsiteX19" fmla="*/ 123217 w 123233"/>
                  <a:gd name="connsiteY19" fmla="*/ 82422 h 110235"/>
                  <a:gd name="connsiteX20" fmla="*/ 110341 w 123233"/>
                  <a:gd name="connsiteY20" fmla="*/ 76395 h 110235"/>
                  <a:gd name="connsiteX21" fmla="*/ 88424 w 123233"/>
                  <a:gd name="connsiteY21" fmla="*/ 90777 h 110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233" h="110235">
                    <a:moveTo>
                      <a:pt x="88424" y="90777"/>
                    </a:moveTo>
                    <a:cubicBezTo>
                      <a:pt x="87753" y="80244"/>
                      <a:pt x="89150" y="69683"/>
                      <a:pt x="92534" y="59683"/>
                    </a:cubicBezTo>
                    <a:cubicBezTo>
                      <a:pt x="97109" y="45178"/>
                      <a:pt x="98876" y="29932"/>
                      <a:pt x="97739" y="14755"/>
                    </a:cubicBezTo>
                    <a:cubicBezTo>
                      <a:pt x="97123" y="7742"/>
                      <a:pt x="92109" y="1907"/>
                      <a:pt x="85274" y="235"/>
                    </a:cubicBezTo>
                    <a:cubicBezTo>
                      <a:pt x="65275" y="-3737"/>
                      <a:pt x="34455" y="35986"/>
                      <a:pt x="19662" y="57355"/>
                    </a:cubicBezTo>
                    <a:lnTo>
                      <a:pt x="19662" y="19549"/>
                    </a:lnTo>
                    <a:lnTo>
                      <a:pt x="5964" y="19549"/>
                    </a:lnTo>
                    <a:lnTo>
                      <a:pt x="5964" y="79956"/>
                    </a:lnTo>
                    <a:cubicBezTo>
                      <a:pt x="-611" y="92421"/>
                      <a:pt x="-1569" y="100229"/>
                      <a:pt x="2129" y="105571"/>
                    </a:cubicBezTo>
                    <a:cubicBezTo>
                      <a:pt x="4334" y="108543"/>
                      <a:pt x="7882" y="110242"/>
                      <a:pt x="11580" y="110091"/>
                    </a:cubicBezTo>
                    <a:cubicBezTo>
                      <a:pt x="12676" y="110228"/>
                      <a:pt x="13772" y="110228"/>
                      <a:pt x="14868" y="110091"/>
                    </a:cubicBezTo>
                    <a:cubicBezTo>
                      <a:pt x="17991" y="109283"/>
                      <a:pt x="20182" y="106475"/>
                      <a:pt x="20210" y="103242"/>
                    </a:cubicBezTo>
                    <a:lnTo>
                      <a:pt x="20210" y="83107"/>
                    </a:lnTo>
                    <a:cubicBezTo>
                      <a:pt x="22265" y="79408"/>
                      <a:pt x="25141" y="74614"/>
                      <a:pt x="29113" y="69409"/>
                    </a:cubicBezTo>
                    <a:cubicBezTo>
                      <a:pt x="57331" y="28316"/>
                      <a:pt x="78699" y="12837"/>
                      <a:pt x="82945" y="14618"/>
                    </a:cubicBezTo>
                    <a:cubicBezTo>
                      <a:pt x="83712" y="15549"/>
                      <a:pt x="84192" y="16700"/>
                      <a:pt x="84315" y="17906"/>
                    </a:cubicBezTo>
                    <a:cubicBezTo>
                      <a:pt x="84932" y="31069"/>
                      <a:pt x="83220" y="44246"/>
                      <a:pt x="79247" y="56807"/>
                    </a:cubicBezTo>
                    <a:cubicBezTo>
                      <a:pt x="74864" y="75436"/>
                      <a:pt x="71302" y="90092"/>
                      <a:pt x="77055" y="98996"/>
                    </a:cubicBezTo>
                    <a:cubicBezTo>
                      <a:pt x="79274" y="102270"/>
                      <a:pt x="82740" y="104502"/>
                      <a:pt x="86644" y="105160"/>
                    </a:cubicBezTo>
                    <a:cubicBezTo>
                      <a:pt x="110341" y="109543"/>
                      <a:pt x="122669" y="83517"/>
                      <a:pt x="123217" y="82422"/>
                    </a:cubicBezTo>
                    <a:lnTo>
                      <a:pt x="110341" y="76395"/>
                    </a:lnTo>
                    <a:cubicBezTo>
                      <a:pt x="110341" y="76395"/>
                      <a:pt x="101437" y="92969"/>
                      <a:pt x="88424" y="9077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72194D09-8651-4ED7-B336-03DB80D591B2}"/>
                  </a:ext>
                </a:extLst>
              </p:cNvPr>
              <p:cNvSpPr/>
              <p:nvPr/>
            </p:nvSpPr>
            <p:spPr>
              <a:xfrm>
                <a:off x="11082792" y="3600098"/>
                <a:ext cx="67512" cy="84422"/>
              </a:xfrm>
              <a:custGeom>
                <a:avLst/>
                <a:gdLst>
                  <a:gd name="connsiteX0" fmla="*/ 46015 w 67512"/>
                  <a:gd name="connsiteY0" fmla="*/ 962 h 84422"/>
                  <a:gd name="connsiteX1" fmla="*/ 18619 w 67512"/>
                  <a:gd name="connsiteY1" fmla="*/ 7400 h 84422"/>
                  <a:gd name="connsiteX2" fmla="*/ 2182 w 67512"/>
                  <a:gd name="connsiteY2" fmla="*/ 33289 h 84422"/>
                  <a:gd name="connsiteX3" fmla="*/ 21907 w 67512"/>
                  <a:gd name="connsiteY3" fmla="*/ 83422 h 84422"/>
                  <a:gd name="connsiteX4" fmla="*/ 29030 w 67512"/>
                  <a:gd name="connsiteY4" fmla="*/ 84381 h 84422"/>
                  <a:gd name="connsiteX5" fmla="*/ 64918 w 67512"/>
                  <a:gd name="connsiteY5" fmla="*/ 51096 h 84422"/>
                  <a:gd name="connsiteX6" fmla="*/ 46015 w 67512"/>
                  <a:gd name="connsiteY6" fmla="*/ 962 h 84422"/>
                  <a:gd name="connsiteX7" fmla="*/ 51905 w 67512"/>
                  <a:gd name="connsiteY7" fmla="*/ 47260 h 84422"/>
                  <a:gd name="connsiteX8" fmla="*/ 26427 w 67512"/>
                  <a:gd name="connsiteY8" fmla="*/ 69725 h 84422"/>
                  <a:gd name="connsiteX9" fmla="*/ 16565 w 67512"/>
                  <a:gd name="connsiteY9" fmla="*/ 37124 h 84422"/>
                  <a:gd name="connsiteX10" fmla="*/ 28208 w 67512"/>
                  <a:gd name="connsiteY10" fmla="*/ 18495 h 84422"/>
                  <a:gd name="connsiteX11" fmla="*/ 38892 w 67512"/>
                  <a:gd name="connsiteY11" fmla="*/ 14249 h 84422"/>
                  <a:gd name="connsiteX12" fmla="*/ 42042 w 67512"/>
                  <a:gd name="connsiteY12" fmla="*/ 14249 h 84422"/>
                  <a:gd name="connsiteX13" fmla="*/ 51905 w 67512"/>
                  <a:gd name="connsiteY13" fmla="*/ 47260 h 84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512" h="84422">
                    <a:moveTo>
                      <a:pt x="46015" y="962"/>
                    </a:moveTo>
                    <a:cubicBezTo>
                      <a:pt x="36385" y="-1599"/>
                      <a:pt x="26098" y="811"/>
                      <a:pt x="18619" y="7400"/>
                    </a:cubicBezTo>
                    <a:cubicBezTo>
                      <a:pt x="10661" y="14180"/>
                      <a:pt x="4936" y="23207"/>
                      <a:pt x="2182" y="33289"/>
                    </a:cubicBezTo>
                    <a:cubicBezTo>
                      <a:pt x="-4393" y="56301"/>
                      <a:pt x="4237" y="78354"/>
                      <a:pt x="21907" y="83422"/>
                    </a:cubicBezTo>
                    <a:cubicBezTo>
                      <a:pt x="24236" y="84011"/>
                      <a:pt x="26632" y="84326"/>
                      <a:pt x="29030" y="84381"/>
                    </a:cubicBezTo>
                    <a:cubicBezTo>
                      <a:pt x="47015" y="82395"/>
                      <a:pt x="61589" y="68889"/>
                      <a:pt x="64918" y="51096"/>
                    </a:cubicBezTo>
                    <a:cubicBezTo>
                      <a:pt x="72178" y="27673"/>
                      <a:pt x="63548" y="6030"/>
                      <a:pt x="46015" y="962"/>
                    </a:cubicBezTo>
                    <a:close/>
                    <a:moveTo>
                      <a:pt x="51905" y="47260"/>
                    </a:moveTo>
                    <a:cubicBezTo>
                      <a:pt x="47659" y="62054"/>
                      <a:pt x="36015" y="72327"/>
                      <a:pt x="26427" y="69725"/>
                    </a:cubicBezTo>
                    <a:cubicBezTo>
                      <a:pt x="16839" y="67122"/>
                      <a:pt x="12730" y="52054"/>
                      <a:pt x="16565" y="37124"/>
                    </a:cubicBezTo>
                    <a:cubicBezTo>
                      <a:pt x="18496" y="29892"/>
                      <a:pt x="22551" y="23399"/>
                      <a:pt x="28208" y="18495"/>
                    </a:cubicBezTo>
                    <a:cubicBezTo>
                      <a:pt x="31235" y="16002"/>
                      <a:pt x="34975" y="14509"/>
                      <a:pt x="38892" y="14249"/>
                    </a:cubicBezTo>
                    <a:cubicBezTo>
                      <a:pt x="39933" y="14112"/>
                      <a:pt x="41002" y="14112"/>
                      <a:pt x="42042" y="14249"/>
                    </a:cubicBezTo>
                    <a:cubicBezTo>
                      <a:pt x="51631" y="17399"/>
                      <a:pt x="56151" y="32330"/>
                      <a:pt x="51905" y="4726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074DC425-BAE4-46A6-90B2-A47D38FD3D21}"/>
                  </a:ext>
                </a:extLst>
              </p:cNvPr>
              <p:cNvSpPr/>
              <p:nvPr/>
            </p:nvSpPr>
            <p:spPr>
              <a:xfrm>
                <a:off x="11193614" y="3545489"/>
                <a:ext cx="23696" cy="32189"/>
              </a:xfrm>
              <a:custGeom>
                <a:avLst/>
                <a:gdLst>
                  <a:gd name="connsiteX0" fmla="*/ 11763 w 23696"/>
                  <a:gd name="connsiteY0" fmla="*/ 32148 h 32189"/>
                  <a:gd name="connsiteX1" fmla="*/ 23680 w 23696"/>
                  <a:gd name="connsiteY1" fmla="*/ 15985 h 32189"/>
                  <a:gd name="connsiteX2" fmla="*/ 11763 w 23696"/>
                  <a:gd name="connsiteY2" fmla="*/ -42 h 32189"/>
                  <a:gd name="connsiteX3" fmla="*/ -17 w 23696"/>
                  <a:gd name="connsiteY3" fmla="*/ 15985 h 32189"/>
                  <a:gd name="connsiteX4" fmla="*/ 11763 w 23696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6" h="32189">
                    <a:moveTo>
                      <a:pt x="11763" y="32148"/>
                    </a:moveTo>
                    <a:cubicBezTo>
                      <a:pt x="18338" y="32148"/>
                      <a:pt x="23680" y="25025"/>
                      <a:pt x="23680" y="15985"/>
                    </a:cubicBezTo>
                    <a:cubicBezTo>
                      <a:pt x="23680" y="6944"/>
                      <a:pt x="18338" y="-42"/>
                      <a:pt x="11763" y="-42"/>
                    </a:cubicBezTo>
                    <a:cubicBezTo>
                      <a:pt x="5188" y="-42"/>
                      <a:pt x="-17" y="7081"/>
                      <a:pt x="-17" y="15985"/>
                    </a:cubicBezTo>
                    <a:cubicBezTo>
                      <a:pt x="-17" y="24888"/>
                      <a:pt x="5188" y="32148"/>
                      <a:pt x="11763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292CEC96-9188-465E-B72C-E8FFA0ED46AD}"/>
                  </a:ext>
                </a:extLst>
              </p:cNvPr>
              <p:cNvSpPr/>
              <p:nvPr/>
            </p:nvSpPr>
            <p:spPr>
              <a:xfrm>
                <a:off x="11195258" y="3587952"/>
                <a:ext cx="23833" cy="32326"/>
              </a:xfrm>
              <a:custGeom>
                <a:avLst/>
                <a:gdLst>
                  <a:gd name="connsiteX0" fmla="*/ 11900 w 23833"/>
                  <a:gd name="connsiteY0" fmla="*/ -42 h 32326"/>
                  <a:gd name="connsiteX1" fmla="*/ -17 w 23833"/>
                  <a:gd name="connsiteY1" fmla="*/ 16122 h 32326"/>
                  <a:gd name="connsiteX2" fmla="*/ 11900 w 23833"/>
                  <a:gd name="connsiteY2" fmla="*/ 32285 h 32326"/>
                  <a:gd name="connsiteX3" fmla="*/ 23817 w 23833"/>
                  <a:gd name="connsiteY3" fmla="*/ 16122 h 32326"/>
                  <a:gd name="connsiteX4" fmla="*/ 11900 w 23833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-42"/>
                    </a:move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5325" y="32285"/>
                      <a:pt x="11900" y="32285"/>
                    </a:cubicBezTo>
                    <a:cubicBezTo>
                      <a:pt x="18474" y="32285"/>
                      <a:pt x="23817" y="25025"/>
                      <a:pt x="23817" y="16122"/>
                    </a:cubicBezTo>
                    <a:cubicBezTo>
                      <a:pt x="23817" y="7218"/>
                      <a:pt x="18474" y="-42"/>
                      <a:pt x="11900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8BD226B8-C286-4ED2-87B4-775EC39A7845}"/>
                  </a:ext>
                </a:extLst>
              </p:cNvPr>
              <p:cNvSpPr/>
              <p:nvPr/>
            </p:nvSpPr>
            <p:spPr>
              <a:xfrm>
                <a:off x="11266400" y="3444811"/>
                <a:ext cx="79669" cy="295733"/>
              </a:xfrm>
              <a:custGeom>
                <a:avLst/>
                <a:gdLst>
                  <a:gd name="connsiteX0" fmla="*/ 79652 w 79669"/>
                  <a:gd name="connsiteY0" fmla="*/ 10780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780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054"/>
                      <a:pt x="-56777" y="112828"/>
                      <a:pt x="31162" y="295692"/>
                    </a:cubicBezTo>
                    <a:lnTo>
                      <a:pt x="44038" y="289528"/>
                    </a:lnTo>
                    <a:cubicBezTo>
                      <a:pt x="-39107" y="116663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B497356D-BD96-4706-BA1C-E4188BE883BA}"/>
                  </a:ext>
                </a:extLst>
              </p:cNvPr>
              <p:cNvSpPr/>
              <p:nvPr/>
            </p:nvSpPr>
            <p:spPr>
              <a:xfrm>
                <a:off x="11499073" y="3445770"/>
                <a:ext cx="57362" cy="297103"/>
              </a:xfrm>
              <a:custGeom>
                <a:avLst/>
                <a:gdLst>
                  <a:gd name="connsiteX0" fmla="*/ -17 w 57362"/>
                  <a:gd name="connsiteY0" fmla="*/ 8862 h 297103"/>
                  <a:gd name="connsiteX1" fmla="*/ -17 w 57362"/>
                  <a:gd name="connsiteY1" fmla="*/ 289802 h 297103"/>
                  <a:gd name="connsiteX2" fmla="*/ 12174 w 57362"/>
                  <a:gd name="connsiteY2" fmla="*/ 297062 h 297103"/>
                  <a:gd name="connsiteX3" fmla="*/ 12174 w 57362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103">
                    <a:moveTo>
                      <a:pt x="-17" y="8862"/>
                    </a:moveTo>
                    <a:cubicBezTo>
                      <a:pt x="1079" y="10095"/>
                      <a:pt x="95867" y="129265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7FA9491-7702-439B-A762-790E67D45CAB}"/>
                  </a:ext>
                </a:extLst>
              </p:cNvPr>
              <p:cNvSpPr/>
              <p:nvPr/>
            </p:nvSpPr>
            <p:spPr>
              <a:xfrm>
                <a:off x="11287953" y="3534302"/>
                <a:ext cx="129891" cy="115158"/>
              </a:xfrm>
              <a:custGeom>
                <a:avLst/>
                <a:gdLst>
                  <a:gd name="connsiteX0" fmla="*/ 86590 w 129891"/>
                  <a:gd name="connsiteY0" fmla="*/ 45389 h 115158"/>
                  <a:gd name="connsiteX1" fmla="*/ 98781 w 129891"/>
                  <a:gd name="connsiteY1" fmla="*/ 21418 h 115158"/>
                  <a:gd name="connsiteX2" fmla="*/ 103438 w 129891"/>
                  <a:gd name="connsiteY2" fmla="*/ 14843 h 115158"/>
                  <a:gd name="connsiteX3" fmla="*/ 116177 w 129891"/>
                  <a:gd name="connsiteY3" fmla="*/ 52923 h 115158"/>
                  <a:gd name="connsiteX4" fmla="*/ 129875 w 129891"/>
                  <a:gd name="connsiteY4" fmla="*/ 50868 h 115158"/>
                  <a:gd name="connsiteX5" fmla="*/ 105904 w 129891"/>
                  <a:gd name="connsiteY5" fmla="*/ 872 h 115158"/>
                  <a:gd name="connsiteX6" fmla="*/ 86179 w 129891"/>
                  <a:gd name="connsiteY6" fmla="*/ 14569 h 115158"/>
                  <a:gd name="connsiteX7" fmla="*/ 83850 w 129891"/>
                  <a:gd name="connsiteY7" fmla="*/ 18816 h 115158"/>
                  <a:gd name="connsiteX8" fmla="*/ 74536 w 129891"/>
                  <a:gd name="connsiteY8" fmla="*/ 5118 h 115158"/>
                  <a:gd name="connsiteX9" fmla="*/ 54811 w 129891"/>
                  <a:gd name="connsiteY9" fmla="*/ 1008 h 115158"/>
                  <a:gd name="connsiteX10" fmla="*/ 25909 w 129891"/>
                  <a:gd name="connsiteY10" fmla="*/ 49909 h 115158"/>
                  <a:gd name="connsiteX11" fmla="*/ 39607 w 129891"/>
                  <a:gd name="connsiteY11" fmla="*/ 53060 h 115158"/>
                  <a:gd name="connsiteX12" fmla="*/ 59468 w 129891"/>
                  <a:gd name="connsiteY12" fmla="*/ 14432 h 115158"/>
                  <a:gd name="connsiteX13" fmla="*/ 65633 w 129891"/>
                  <a:gd name="connsiteY13" fmla="*/ 16213 h 115158"/>
                  <a:gd name="connsiteX14" fmla="*/ 72207 w 129891"/>
                  <a:gd name="connsiteY14" fmla="*/ 41417 h 115158"/>
                  <a:gd name="connsiteX15" fmla="*/ 70427 w 129891"/>
                  <a:gd name="connsiteY15" fmla="*/ 44978 h 115158"/>
                  <a:gd name="connsiteX16" fmla="*/ 29334 w 129891"/>
                  <a:gd name="connsiteY16" fmla="*/ 98810 h 115158"/>
                  <a:gd name="connsiteX17" fmla="*/ 15636 w 129891"/>
                  <a:gd name="connsiteY17" fmla="*/ 91550 h 115158"/>
                  <a:gd name="connsiteX18" fmla="*/ 14814 w 129891"/>
                  <a:gd name="connsiteY18" fmla="*/ 84565 h 115158"/>
                  <a:gd name="connsiteX19" fmla="*/ 1116 w 129891"/>
                  <a:gd name="connsiteY19" fmla="*/ 79633 h 115158"/>
                  <a:gd name="connsiteX20" fmla="*/ 2897 w 129891"/>
                  <a:gd name="connsiteY20" fmla="*/ 98536 h 115158"/>
                  <a:gd name="connsiteX21" fmla="*/ 26868 w 129891"/>
                  <a:gd name="connsiteY21" fmla="*/ 112234 h 115158"/>
                  <a:gd name="connsiteX22" fmla="*/ 31799 w 129891"/>
                  <a:gd name="connsiteY22" fmla="*/ 112234 h 115158"/>
                  <a:gd name="connsiteX23" fmla="*/ 67276 w 129891"/>
                  <a:gd name="connsiteY23" fmla="*/ 82784 h 115158"/>
                  <a:gd name="connsiteX24" fmla="*/ 72892 w 129891"/>
                  <a:gd name="connsiteY24" fmla="*/ 108398 h 115158"/>
                  <a:gd name="connsiteX25" fmla="*/ 91795 w 129891"/>
                  <a:gd name="connsiteY25" fmla="*/ 115110 h 115158"/>
                  <a:gd name="connsiteX26" fmla="*/ 100424 w 129891"/>
                  <a:gd name="connsiteY26" fmla="*/ 114151 h 115158"/>
                  <a:gd name="connsiteX27" fmla="*/ 127820 w 129891"/>
                  <a:gd name="connsiteY27" fmla="*/ 94016 h 115158"/>
                  <a:gd name="connsiteX28" fmla="*/ 114807 w 129891"/>
                  <a:gd name="connsiteY28" fmla="*/ 88400 h 115158"/>
                  <a:gd name="connsiteX29" fmla="*/ 96863 w 129891"/>
                  <a:gd name="connsiteY29" fmla="*/ 100180 h 115158"/>
                  <a:gd name="connsiteX30" fmla="*/ 81796 w 129891"/>
                  <a:gd name="connsiteY30" fmla="*/ 97714 h 115158"/>
                  <a:gd name="connsiteX31" fmla="*/ 83302 w 129891"/>
                  <a:gd name="connsiteY31" fmla="*/ 67853 h 115158"/>
                  <a:gd name="connsiteX32" fmla="*/ 86590 w 129891"/>
                  <a:gd name="connsiteY32" fmla="*/ 45389 h 115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91" h="115158">
                    <a:moveTo>
                      <a:pt x="86590" y="45389"/>
                    </a:moveTo>
                    <a:cubicBezTo>
                      <a:pt x="90562" y="37034"/>
                      <a:pt x="94672" y="28678"/>
                      <a:pt x="98781" y="21418"/>
                    </a:cubicBezTo>
                    <a:cubicBezTo>
                      <a:pt x="100096" y="19062"/>
                      <a:pt x="101658" y="16857"/>
                      <a:pt x="103438" y="14843"/>
                    </a:cubicBezTo>
                    <a:cubicBezTo>
                      <a:pt x="110862" y="26240"/>
                      <a:pt x="115259" y="39348"/>
                      <a:pt x="116177" y="52923"/>
                    </a:cubicBezTo>
                    <a:lnTo>
                      <a:pt x="129875" y="50868"/>
                    </a:lnTo>
                    <a:cubicBezTo>
                      <a:pt x="127820" y="37170"/>
                      <a:pt x="121382" y="3748"/>
                      <a:pt x="105904" y="872"/>
                    </a:cubicBezTo>
                    <a:cubicBezTo>
                      <a:pt x="98644" y="-635"/>
                      <a:pt x="92206" y="4022"/>
                      <a:pt x="86179" y="14569"/>
                    </a:cubicBezTo>
                    <a:cubicBezTo>
                      <a:pt x="85357" y="15802"/>
                      <a:pt x="84672" y="17446"/>
                      <a:pt x="83850" y="18816"/>
                    </a:cubicBezTo>
                    <a:cubicBezTo>
                      <a:pt x="82152" y="13432"/>
                      <a:pt x="78919" y="8666"/>
                      <a:pt x="74536" y="5118"/>
                    </a:cubicBezTo>
                    <a:cubicBezTo>
                      <a:pt x="69194" y="269"/>
                      <a:pt x="61646" y="-1307"/>
                      <a:pt x="54811" y="1008"/>
                    </a:cubicBezTo>
                    <a:cubicBezTo>
                      <a:pt x="36456" y="7583"/>
                      <a:pt x="27416" y="42923"/>
                      <a:pt x="25909" y="49909"/>
                    </a:cubicBezTo>
                    <a:lnTo>
                      <a:pt x="39607" y="53060"/>
                    </a:lnTo>
                    <a:cubicBezTo>
                      <a:pt x="42757" y="39362"/>
                      <a:pt x="51250" y="17309"/>
                      <a:pt x="59468" y="14432"/>
                    </a:cubicBezTo>
                    <a:cubicBezTo>
                      <a:pt x="60290" y="14432"/>
                      <a:pt x="62208" y="13473"/>
                      <a:pt x="65633" y="16213"/>
                    </a:cubicBezTo>
                    <a:cubicBezTo>
                      <a:pt x="71550" y="23171"/>
                      <a:pt x="73974" y="32458"/>
                      <a:pt x="72207" y="41417"/>
                    </a:cubicBezTo>
                    <a:cubicBezTo>
                      <a:pt x="71536" y="42567"/>
                      <a:pt x="70933" y="43745"/>
                      <a:pt x="70427" y="44978"/>
                    </a:cubicBezTo>
                    <a:cubicBezTo>
                      <a:pt x="57825" y="71552"/>
                      <a:pt x="43031" y="101687"/>
                      <a:pt x="29334" y="98810"/>
                    </a:cubicBezTo>
                    <a:cubicBezTo>
                      <a:pt x="23978" y="98331"/>
                      <a:pt x="19047" y="95714"/>
                      <a:pt x="15636" y="91550"/>
                    </a:cubicBezTo>
                    <a:cubicBezTo>
                      <a:pt x="14417" y="89427"/>
                      <a:pt x="14115" y="86907"/>
                      <a:pt x="14814" y="84565"/>
                    </a:cubicBezTo>
                    <a:lnTo>
                      <a:pt x="1116" y="79633"/>
                    </a:lnTo>
                    <a:cubicBezTo>
                      <a:pt x="-870" y="85921"/>
                      <a:pt x="-226" y="92728"/>
                      <a:pt x="2897" y="98536"/>
                    </a:cubicBezTo>
                    <a:cubicBezTo>
                      <a:pt x="8513" y="106371"/>
                      <a:pt x="17266" y="111371"/>
                      <a:pt x="26868" y="112234"/>
                    </a:cubicBezTo>
                    <a:cubicBezTo>
                      <a:pt x="28511" y="112439"/>
                      <a:pt x="30156" y="112439"/>
                      <a:pt x="31799" y="112234"/>
                    </a:cubicBezTo>
                    <a:cubicBezTo>
                      <a:pt x="45497" y="112234"/>
                      <a:pt x="57277" y="99632"/>
                      <a:pt x="67276" y="82784"/>
                    </a:cubicBezTo>
                    <a:cubicBezTo>
                      <a:pt x="66180" y="94153"/>
                      <a:pt x="67276" y="103193"/>
                      <a:pt x="72892" y="108398"/>
                    </a:cubicBezTo>
                    <a:cubicBezTo>
                      <a:pt x="78152" y="112878"/>
                      <a:pt x="84892" y="115261"/>
                      <a:pt x="91795" y="115110"/>
                    </a:cubicBezTo>
                    <a:cubicBezTo>
                      <a:pt x="94699" y="115110"/>
                      <a:pt x="97589" y="114795"/>
                      <a:pt x="100424" y="114151"/>
                    </a:cubicBezTo>
                    <a:cubicBezTo>
                      <a:pt x="112040" y="111713"/>
                      <a:pt x="122026" y="104371"/>
                      <a:pt x="127820" y="94016"/>
                    </a:cubicBezTo>
                    <a:lnTo>
                      <a:pt x="114807" y="88400"/>
                    </a:lnTo>
                    <a:cubicBezTo>
                      <a:pt x="110671" y="94605"/>
                      <a:pt x="104192" y="98851"/>
                      <a:pt x="96863" y="100180"/>
                    </a:cubicBezTo>
                    <a:cubicBezTo>
                      <a:pt x="91727" y="101741"/>
                      <a:pt x="86165" y="100837"/>
                      <a:pt x="81796" y="97714"/>
                    </a:cubicBezTo>
                    <a:cubicBezTo>
                      <a:pt x="78919" y="95112"/>
                      <a:pt x="81796" y="77442"/>
                      <a:pt x="83302" y="67853"/>
                    </a:cubicBezTo>
                    <a:cubicBezTo>
                      <a:pt x="84809" y="58265"/>
                      <a:pt x="86042" y="53334"/>
                      <a:pt x="86590" y="453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0597E61F-1562-4039-B460-D9754823CD9C}"/>
                  </a:ext>
                </a:extLst>
              </p:cNvPr>
              <p:cNvSpPr/>
              <p:nvPr/>
            </p:nvSpPr>
            <p:spPr>
              <a:xfrm>
                <a:off x="11430891" y="3625483"/>
                <a:ext cx="58729" cy="68110"/>
              </a:xfrm>
              <a:custGeom>
                <a:avLst/>
                <a:gdLst>
                  <a:gd name="connsiteX0" fmla="*/ 51316 w 58729"/>
                  <a:gd name="connsiteY0" fmla="*/ 8588 h 68110"/>
                  <a:gd name="connsiteX1" fmla="*/ 40769 w 58729"/>
                  <a:gd name="connsiteY1" fmla="*/ 12697 h 68110"/>
                  <a:gd name="connsiteX2" fmla="*/ 23373 w 58729"/>
                  <a:gd name="connsiteY2" fmla="*/ 30367 h 68110"/>
                  <a:gd name="connsiteX3" fmla="*/ 20222 w 58729"/>
                  <a:gd name="connsiteY3" fmla="*/ 33381 h 68110"/>
                  <a:gd name="connsiteX4" fmla="*/ 14332 w 58729"/>
                  <a:gd name="connsiteY4" fmla="*/ -42 h 68110"/>
                  <a:gd name="connsiteX5" fmla="*/ 635 w 58729"/>
                  <a:gd name="connsiteY5" fmla="*/ 3109 h 68110"/>
                  <a:gd name="connsiteX6" fmla="*/ 7072 w 58729"/>
                  <a:gd name="connsiteY6" fmla="*/ 46805 h 68110"/>
                  <a:gd name="connsiteX7" fmla="*/ 635 w 58729"/>
                  <a:gd name="connsiteY7" fmla="*/ 62694 h 68110"/>
                  <a:gd name="connsiteX8" fmla="*/ 9264 w 58729"/>
                  <a:gd name="connsiteY8" fmla="*/ 68036 h 68110"/>
                  <a:gd name="connsiteX9" fmla="*/ 17482 w 58729"/>
                  <a:gd name="connsiteY9" fmla="*/ 64064 h 68110"/>
                  <a:gd name="connsiteX10" fmla="*/ 20907 w 58729"/>
                  <a:gd name="connsiteY10" fmla="*/ 52832 h 68110"/>
                  <a:gd name="connsiteX11" fmla="*/ 33372 w 58729"/>
                  <a:gd name="connsiteY11" fmla="*/ 40641 h 68110"/>
                  <a:gd name="connsiteX12" fmla="*/ 45015 w 58729"/>
                  <a:gd name="connsiteY12" fmla="*/ 29682 h 68110"/>
                  <a:gd name="connsiteX13" fmla="*/ 43508 w 58729"/>
                  <a:gd name="connsiteY13" fmla="*/ 63516 h 68110"/>
                  <a:gd name="connsiteX14" fmla="*/ 57206 w 58729"/>
                  <a:gd name="connsiteY14" fmla="*/ 64749 h 68110"/>
                  <a:gd name="connsiteX15" fmla="*/ 51316 w 58729"/>
                  <a:gd name="connsiteY15" fmla="*/ 8588 h 68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729" h="68110">
                    <a:moveTo>
                      <a:pt x="51316" y="8588"/>
                    </a:moveTo>
                    <a:cubicBezTo>
                      <a:pt x="47275" y="7204"/>
                      <a:pt x="42809" y="8930"/>
                      <a:pt x="40769" y="12697"/>
                    </a:cubicBezTo>
                    <a:cubicBezTo>
                      <a:pt x="35385" y="18984"/>
                      <a:pt x="29564" y="24888"/>
                      <a:pt x="23373" y="30367"/>
                    </a:cubicBezTo>
                    <a:lnTo>
                      <a:pt x="20222" y="33381"/>
                    </a:lnTo>
                    <a:cubicBezTo>
                      <a:pt x="18935" y="22135"/>
                      <a:pt x="16976" y="10971"/>
                      <a:pt x="14332" y="-42"/>
                    </a:cubicBezTo>
                    <a:lnTo>
                      <a:pt x="635" y="3109"/>
                    </a:lnTo>
                    <a:cubicBezTo>
                      <a:pt x="4086" y="17450"/>
                      <a:pt x="6237" y="32080"/>
                      <a:pt x="7072" y="46805"/>
                    </a:cubicBezTo>
                    <a:cubicBezTo>
                      <a:pt x="635" y="53927"/>
                      <a:pt x="-1146" y="58174"/>
                      <a:pt x="635" y="62694"/>
                    </a:cubicBezTo>
                    <a:cubicBezTo>
                      <a:pt x="2018" y="66187"/>
                      <a:pt x="5525" y="68365"/>
                      <a:pt x="9264" y="68036"/>
                    </a:cubicBezTo>
                    <a:cubicBezTo>
                      <a:pt x="12469" y="68022"/>
                      <a:pt x="15483" y="66570"/>
                      <a:pt x="17482" y="64064"/>
                    </a:cubicBezTo>
                    <a:cubicBezTo>
                      <a:pt x="19633" y="60708"/>
                      <a:pt x="20811" y="56818"/>
                      <a:pt x="20907" y="52832"/>
                    </a:cubicBezTo>
                    <a:cubicBezTo>
                      <a:pt x="24879" y="48859"/>
                      <a:pt x="29536" y="44202"/>
                      <a:pt x="33372" y="40641"/>
                    </a:cubicBezTo>
                    <a:lnTo>
                      <a:pt x="45015" y="29682"/>
                    </a:lnTo>
                    <a:cubicBezTo>
                      <a:pt x="45015" y="38723"/>
                      <a:pt x="45015" y="52010"/>
                      <a:pt x="43508" y="63516"/>
                    </a:cubicBezTo>
                    <a:lnTo>
                      <a:pt x="57206" y="64749"/>
                    </a:lnTo>
                    <a:cubicBezTo>
                      <a:pt x="61452" y="12423"/>
                      <a:pt x="55836" y="10232"/>
                      <a:pt x="51316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7BB9362A-020E-4A79-B9BB-CC94A8FA5B36}"/>
                  </a:ext>
                </a:extLst>
              </p:cNvPr>
              <p:cNvSpPr/>
              <p:nvPr/>
            </p:nvSpPr>
            <p:spPr>
              <a:xfrm>
                <a:off x="11648890" y="3118531"/>
                <a:ext cx="108384" cy="583522"/>
              </a:xfrm>
              <a:custGeom>
                <a:avLst/>
                <a:gdLst>
                  <a:gd name="connsiteX0" fmla="*/ 14127 w 108384"/>
                  <a:gd name="connsiteY0" fmla="*/ 325142 h 583522"/>
                  <a:gd name="connsiteX1" fmla="*/ 108367 w 108384"/>
                  <a:gd name="connsiteY1" fmla="*/ 7218 h 583522"/>
                  <a:gd name="connsiteX2" fmla="*/ 96040 w 108384"/>
                  <a:gd name="connsiteY2" fmla="*/ -42 h 583522"/>
                  <a:gd name="connsiteX3" fmla="*/ 156 w 108384"/>
                  <a:gd name="connsiteY3" fmla="*/ 324594 h 583522"/>
                  <a:gd name="connsiteX4" fmla="*/ 96040 w 108384"/>
                  <a:gd name="connsiteY4" fmla="*/ 583481 h 583522"/>
                  <a:gd name="connsiteX5" fmla="*/ 105491 w 108384"/>
                  <a:gd name="connsiteY5" fmla="*/ 572796 h 583522"/>
                  <a:gd name="connsiteX6" fmla="*/ 14127 w 108384"/>
                  <a:gd name="connsiteY6" fmla="*/ 325142 h 583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384" h="583522">
                    <a:moveTo>
                      <a:pt x="14127" y="325142"/>
                    </a:moveTo>
                    <a:cubicBezTo>
                      <a:pt x="19058" y="162276"/>
                      <a:pt x="107409" y="8725"/>
                      <a:pt x="108367" y="7218"/>
                    </a:cubicBezTo>
                    <a:lnTo>
                      <a:pt x="96040" y="-42"/>
                    </a:lnTo>
                    <a:cubicBezTo>
                      <a:pt x="95217" y="1602"/>
                      <a:pt x="4950" y="158167"/>
                      <a:pt x="156" y="324594"/>
                    </a:cubicBezTo>
                    <a:cubicBezTo>
                      <a:pt x="-4639" y="491021"/>
                      <a:pt x="91930" y="579919"/>
                      <a:pt x="96040" y="583481"/>
                    </a:cubicBezTo>
                    <a:lnTo>
                      <a:pt x="105491" y="572796"/>
                    </a:lnTo>
                    <a:cubicBezTo>
                      <a:pt x="104258" y="571975"/>
                      <a:pt x="9196" y="486501"/>
                      <a:pt x="14127" y="325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545617F2-D767-4A49-8FFE-50590B1B9CB0}"/>
                  </a:ext>
                </a:extLst>
              </p:cNvPr>
              <p:cNvSpPr/>
              <p:nvPr/>
            </p:nvSpPr>
            <p:spPr>
              <a:xfrm>
                <a:off x="12304361" y="3116751"/>
                <a:ext cx="161705" cy="532977"/>
              </a:xfrm>
              <a:custGeom>
                <a:avLst/>
                <a:gdLst>
                  <a:gd name="connsiteX0" fmla="*/ 78197 w 161705"/>
                  <a:gd name="connsiteY0" fmla="*/ 7355 h 532977"/>
                  <a:gd name="connsiteX1" fmla="*/ 138604 w 161705"/>
                  <a:gd name="connsiteY1" fmla="*/ 306102 h 532977"/>
                  <a:gd name="connsiteX2" fmla="*/ -17 w 161705"/>
                  <a:gd name="connsiteY2" fmla="*/ 521567 h 532977"/>
                  <a:gd name="connsiteX3" fmla="*/ 8612 w 161705"/>
                  <a:gd name="connsiteY3" fmla="*/ 532936 h 532977"/>
                  <a:gd name="connsiteX4" fmla="*/ 152301 w 161705"/>
                  <a:gd name="connsiteY4" fmla="*/ 309801 h 532977"/>
                  <a:gd name="connsiteX5" fmla="*/ 90251 w 161705"/>
                  <a:gd name="connsiteY5" fmla="*/ -42 h 532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705" h="532977">
                    <a:moveTo>
                      <a:pt x="78197" y="7355"/>
                    </a:moveTo>
                    <a:cubicBezTo>
                      <a:pt x="79156" y="8999"/>
                      <a:pt x="176409" y="169536"/>
                      <a:pt x="138604" y="306102"/>
                    </a:cubicBezTo>
                    <a:cubicBezTo>
                      <a:pt x="114496" y="389946"/>
                      <a:pt x="66294" y="464872"/>
                      <a:pt x="-17" y="521567"/>
                    </a:cubicBezTo>
                    <a:lnTo>
                      <a:pt x="8612" y="532936"/>
                    </a:lnTo>
                    <a:cubicBezTo>
                      <a:pt x="77758" y="474611"/>
                      <a:pt x="127810" y="396877"/>
                      <a:pt x="152301" y="309801"/>
                    </a:cubicBezTo>
                    <a:cubicBezTo>
                      <a:pt x="191751" y="167344"/>
                      <a:pt x="94360" y="6670"/>
                      <a:pt x="90251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A2063E5C-43D0-4A2B-B8E6-BB3846130E31}"/>
                  </a:ext>
                </a:extLst>
              </p:cNvPr>
              <p:cNvSpPr/>
              <p:nvPr/>
            </p:nvSpPr>
            <p:spPr>
              <a:xfrm>
                <a:off x="11758079" y="3442908"/>
                <a:ext cx="67414" cy="106141"/>
              </a:xfrm>
              <a:custGeom>
                <a:avLst/>
                <a:gdLst>
                  <a:gd name="connsiteX0" fmla="*/ 45751 w 67414"/>
                  <a:gd name="connsiteY0" fmla="*/ 354 h 106141"/>
                  <a:gd name="connsiteX1" fmla="*/ 17534 w 67414"/>
                  <a:gd name="connsiteY1" fmla="*/ 39118 h 106141"/>
                  <a:gd name="connsiteX2" fmla="*/ 18766 w 67414"/>
                  <a:gd name="connsiteY2" fmla="*/ 19668 h 106141"/>
                  <a:gd name="connsiteX3" fmla="*/ 5069 w 67414"/>
                  <a:gd name="connsiteY3" fmla="*/ 18709 h 106141"/>
                  <a:gd name="connsiteX4" fmla="*/ 1 w 67414"/>
                  <a:gd name="connsiteY4" fmla="*/ 98566 h 106141"/>
                  <a:gd name="connsiteX5" fmla="*/ 6028 w 67414"/>
                  <a:gd name="connsiteY5" fmla="*/ 106100 h 106141"/>
                  <a:gd name="connsiteX6" fmla="*/ 6986 w 67414"/>
                  <a:gd name="connsiteY6" fmla="*/ 106100 h 106141"/>
                  <a:gd name="connsiteX7" fmla="*/ 13972 w 67414"/>
                  <a:gd name="connsiteY7" fmla="*/ 100621 h 106141"/>
                  <a:gd name="connsiteX8" fmla="*/ 48627 w 67414"/>
                  <a:gd name="connsiteY8" fmla="*/ 14326 h 106141"/>
                  <a:gd name="connsiteX9" fmla="*/ 50956 w 67414"/>
                  <a:gd name="connsiteY9" fmla="*/ 103361 h 106141"/>
                  <a:gd name="connsiteX10" fmla="*/ 64654 w 67414"/>
                  <a:gd name="connsiteY10" fmla="*/ 104730 h 106141"/>
                  <a:gd name="connsiteX11" fmla="*/ 56983 w 67414"/>
                  <a:gd name="connsiteY11" fmla="*/ 2957 h 106141"/>
                  <a:gd name="connsiteX12" fmla="*/ 45751 w 67414"/>
                  <a:gd name="connsiteY12" fmla="*/ 354 h 10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7414" h="106141">
                    <a:moveTo>
                      <a:pt x="45751" y="354"/>
                    </a:moveTo>
                    <a:cubicBezTo>
                      <a:pt x="34930" y="3093"/>
                      <a:pt x="25342" y="19805"/>
                      <a:pt x="17534" y="39118"/>
                    </a:cubicBezTo>
                    <a:lnTo>
                      <a:pt x="18766" y="19668"/>
                    </a:lnTo>
                    <a:lnTo>
                      <a:pt x="5069" y="18709"/>
                    </a:lnTo>
                    <a:lnTo>
                      <a:pt x="1" y="98566"/>
                    </a:lnTo>
                    <a:cubicBezTo>
                      <a:pt x="-260" y="102265"/>
                      <a:pt x="2370" y="105539"/>
                      <a:pt x="6028" y="106100"/>
                    </a:cubicBezTo>
                    <a:lnTo>
                      <a:pt x="6986" y="106100"/>
                    </a:lnTo>
                    <a:cubicBezTo>
                      <a:pt x="10288" y="106073"/>
                      <a:pt x="13164" y="103826"/>
                      <a:pt x="13972" y="100621"/>
                    </a:cubicBezTo>
                    <a:cubicBezTo>
                      <a:pt x="23013" y="61857"/>
                      <a:pt x="38902" y="18435"/>
                      <a:pt x="48627" y="14326"/>
                    </a:cubicBezTo>
                    <a:cubicBezTo>
                      <a:pt x="53970" y="21585"/>
                      <a:pt x="55065" y="62130"/>
                      <a:pt x="50956" y="103361"/>
                    </a:cubicBezTo>
                    <a:lnTo>
                      <a:pt x="64654" y="104730"/>
                    </a:lnTo>
                    <a:cubicBezTo>
                      <a:pt x="67256" y="78431"/>
                      <a:pt x="71777" y="15832"/>
                      <a:pt x="56983" y="2957"/>
                    </a:cubicBezTo>
                    <a:cubicBezTo>
                      <a:pt x="53887" y="299"/>
                      <a:pt x="49696" y="-660"/>
                      <a:pt x="45751" y="35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32C132CC-52C2-4A7D-B046-B0A2B28737AF}"/>
                  </a:ext>
                </a:extLst>
              </p:cNvPr>
              <p:cNvSpPr/>
              <p:nvPr/>
            </p:nvSpPr>
            <p:spPr>
              <a:xfrm>
                <a:off x="11870554" y="3370389"/>
                <a:ext cx="59037" cy="82639"/>
              </a:xfrm>
              <a:custGeom>
                <a:avLst/>
                <a:gdLst>
                  <a:gd name="connsiteX0" fmla="*/ 57376 w 59037"/>
                  <a:gd name="connsiteY0" fmla="*/ 81776 h 82639"/>
                  <a:gd name="connsiteX1" fmla="*/ 59020 w 59037"/>
                  <a:gd name="connsiteY1" fmla="*/ 81776 h 82639"/>
                  <a:gd name="connsiteX2" fmla="*/ 59020 w 59037"/>
                  <a:gd name="connsiteY2" fmla="*/ 68079 h 82639"/>
                  <a:gd name="connsiteX3" fmla="*/ 57376 w 59037"/>
                  <a:gd name="connsiteY3" fmla="*/ 68079 h 82639"/>
                  <a:gd name="connsiteX4" fmla="*/ 20803 w 59037"/>
                  <a:gd name="connsiteY4" fmla="*/ 64106 h 82639"/>
                  <a:gd name="connsiteX5" fmla="*/ 29296 w 59037"/>
                  <a:gd name="connsiteY5" fmla="*/ 53148 h 82639"/>
                  <a:gd name="connsiteX6" fmla="*/ 40939 w 59037"/>
                  <a:gd name="connsiteY6" fmla="*/ 7672 h 82639"/>
                  <a:gd name="connsiteX7" fmla="*/ 24091 w 59037"/>
                  <a:gd name="connsiteY7" fmla="*/ 138 h 82639"/>
                  <a:gd name="connsiteX8" fmla="*/ -17 w 59037"/>
                  <a:gd name="connsiteY8" fmla="*/ 28492 h 82639"/>
                  <a:gd name="connsiteX9" fmla="*/ 13681 w 59037"/>
                  <a:gd name="connsiteY9" fmla="*/ 33423 h 82639"/>
                  <a:gd name="connsiteX10" fmla="*/ 27378 w 59037"/>
                  <a:gd name="connsiteY10" fmla="*/ 14110 h 82639"/>
                  <a:gd name="connsiteX11" fmla="*/ 30940 w 59037"/>
                  <a:gd name="connsiteY11" fmla="*/ 16712 h 82639"/>
                  <a:gd name="connsiteX12" fmla="*/ 19571 w 59037"/>
                  <a:gd name="connsiteY12" fmla="*/ 44108 h 82639"/>
                  <a:gd name="connsiteX13" fmla="*/ 7243 w 59037"/>
                  <a:gd name="connsiteY13" fmla="*/ 65202 h 82639"/>
                  <a:gd name="connsiteX14" fmla="*/ 11078 w 59037"/>
                  <a:gd name="connsiteY14" fmla="*/ 74106 h 82639"/>
                  <a:gd name="connsiteX15" fmla="*/ 52993 w 59037"/>
                  <a:gd name="connsiteY15" fmla="*/ 82598 h 82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037" h="82639">
                    <a:moveTo>
                      <a:pt x="57376" y="81776"/>
                    </a:moveTo>
                    <a:lnTo>
                      <a:pt x="59020" y="81776"/>
                    </a:lnTo>
                    <a:lnTo>
                      <a:pt x="59020" y="68079"/>
                    </a:lnTo>
                    <a:lnTo>
                      <a:pt x="57376" y="68079"/>
                    </a:lnTo>
                    <a:cubicBezTo>
                      <a:pt x="45048" y="69668"/>
                      <a:pt x="32515" y="68298"/>
                      <a:pt x="20803" y="64106"/>
                    </a:cubicBezTo>
                    <a:cubicBezTo>
                      <a:pt x="23255" y="60175"/>
                      <a:pt x="26105" y="56504"/>
                      <a:pt x="29296" y="53148"/>
                    </a:cubicBezTo>
                    <a:cubicBezTo>
                      <a:pt x="39295" y="41642"/>
                      <a:pt x="54500" y="24246"/>
                      <a:pt x="40939" y="7672"/>
                    </a:cubicBezTo>
                    <a:cubicBezTo>
                      <a:pt x="37254" y="2111"/>
                      <a:pt x="30693" y="-821"/>
                      <a:pt x="24091" y="138"/>
                    </a:cubicBezTo>
                    <a:cubicBezTo>
                      <a:pt x="10393" y="2467"/>
                      <a:pt x="1490" y="24109"/>
                      <a:pt x="-17" y="28492"/>
                    </a:cubicBezTo>
                    <a:lnTo>
                      <a:pt x="13681" y="33423"/>
                    </a:lnTo>
                    <a:cubicBezTo>
                      <a:pt x="16831" y="24794"/>
                      <a:pt x="23132" y="14795"/>
                      <a:pt x="27378" y="14110"/>
                    </a:cubicBezTo>
                    <a:cubicBezTo>
                      <a:pt x="28337" y="14110"/>
                      <a:pt x="29844" y="15343"/>
                      <a:pt x="30940" y="16712"/>
                    </a:cubicBezTo>
                    <a:cubicBezTo>
                      <a:pt x="36008" y="22876"/>
                      <a:pt x="30940" y="30410"/>
                      <a:pt x="19571" y="44108"/>
                    </a:cubicBezTo>
                    <a:cubicBezTo>
                      <a:pt x="13215" y="49560"/>
                      <a:pt x="8873" y="56984"/>
                      <a:pt x="7243" y="65202"/>
                    </a:cubicBezTo>
                    <a:cubicBezTo>
                      <a:pt x="7284" y="68558"/>
                      <a:pt x="8667" y="71764"/>
                      <a:pt x="11078" y="74106"/>
                    </a:cubicBezTo>
                    <a:cubicBezTo>
                      <a:pt x="16968" y="79859"/>
                      <a:pt x="30118" y="82598"/>
                      <a:pt x="52993" y="825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D66858A-A9F0-4967-A083-7FBACE31D3CA}"/>
                  </a:ext>
                </a:extLst>
              </p:cNvPr>
              <p:cNvSpPr/>
              <p:nvPr/>
            </p:nvSpPr>
            <p:spPr>
              <a:xfrm>
                <a:off x="11783574" y="3173322"/>
                <a:ext cx="88470" cy="123964"/>
              </a:xfrm>
              <a:custGeom>
                <a:avLst/>
                <a:gdLst>
                  <a:gd name="connsiteX0" fmla="*/ 6147 w 88470"/>
                  <a:gd name="connsiteY0" fmla="*/ 107211 h 123964"/>
                  <a:gd name="connsiteX1" fmla="*/ 13681 w 88470"/>
                  <a:gd name="connsiteY1" fmla="*/ 101047 h 123964"/>
                  <a:gd name="connsiteX2" fmla="*/ 54774 w 88470"/>
                  <a:gd name="connsiteY2" fmla="*/ 25573 h 123964"/>
                  <a:gd name="connsiteX3" fmla="*/ 63677 w 88470"/>
                  <a:gd name="connsiteY3" fmla="*/ 28998 h 123964"/>
                  <a:gd name="connsiteX4" fmla="*/ 73403 w 88470"/>
                  <a:gd name="connsiteY4" fmla="*/ 114060 h 123964"/>
                  <a:gd name="connsiteX5" fmla="*/ 73403 w 88470"/>
                  <a:gd name="connsiteY5" fmla="*/ 123923 h 123964"/>
                  <a:gd name="connsiteX6" fmla="*/ 87101 w 88470"/>
                  <a:gd name="connsiteY6" fmla="*/ 123923 h 123964"/>
                  <a:gd name="connsiteX7" fmla="*/ 87101 w 88470"/>
                  <a:gd name="connsiteY7" fmla="*/ 115019 h 123964"/>
                  <a:gd name="connsiteX8" fmla="*/ 73403 w 88470"/>
                  <a:gd name="connsiteY8" fmla="*/ 19135 h 123964"/>
                  <a:gd name="connsiteX9" fmla="*/ 53815 w 88470"/>
                  <a:gd name="connsiteY9" fmla="*/ 11327 h 123964"/>
                  <a:gd name="connsiteX10" fmla="*/ 14503 w 88470"/>
                  <a:gd name="connsiteY10" fmla="*/ 45024 h 123964"/>
                  <a:gd name="connsiteX11" fmla="*/ 15324 w 88470"/>
                  <a:gd name="connsiteY11" fmla="*/ -42 h 123964"/>
                  <a:gd name="connsiteX12" fmla="*/ 1627 w 88470"/>
                  <a:gd name="connsiteY12" fmla="*/ -42 h 123964"/>
                  <a:gd name="connsiteX13" fmla="*/ -17 w 88470"/>
                  <a:gd name="connsiteY13" fmla="*/ 100226 h 123964"/>
                  <a:gd name="connsiteX14" fmla="*/ 6147 w 88470"/>
                  <a:gd name="connsiteY14" fmla="*/ 107211 h 123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470" h="123964">
                    <a:moveTo>
                      <a:pt x="6147" y="107211"/>
                    </a:moveTo>
                    <a:cubicBezTo>
                      <a:pt x="9887" y="107458"/>
                      <a:pt x="13188" y="104759"/>
                      <a:pt x="13681" y="101047"/>
                    </a:cubicBezTo>
                    <a:cubicBezTo>
                      <a:pt x="16283" y="80364"/>
                      <a:pt x="28748" y="26806"/>
                      <a:pt x="54774" y="25573"/>
                    </a:cubicBezTo>
                    <a:cubicBezTo>
                      <a:pt x="58116" y="25272"/>
                      <a:pt x="61404" y="26546"/>
                      <a:pt x="63677" y="28998"/>
                    </a:cubicBezTo>
                    <a:cubicBezTo>
                      <a:pt x="78060" y="43654"/>
                      <a:pt x="74636" y="94883"/>
                      <a:pt x="73403" y="114060"/>
                    </a:cubicBezTo>
                    <a:cubicBezTo>
                      <a:pt x="73403" y="118580"/>
                      <a:pt x="73403" y="122005"/>
                      <a:pt x="73403" y="123923"/>
                    </a:cubicBezTo>
                    <a:lnTo>
                      <a:pt x="87101" y="123923"/>
                    </a:lnTo>
                    <a:cubicBezTo>
                      <a:pt x="87101" y="122142"/>
                      <a:pt x="87101" y="118991"/>
                      <a:pt x="87101" y="115019"/>
                    </a:cubicBezTo>
                    <a:cubicBezTo>
                      <a:pt x="88744" y="90089"/>
                      <a:pt x="92169" y="38312"/>
                      <a:pt x="73403" y="19135"/>
                    </a:cubicBezTo>
                    <a:cubicBezTo>
                      <a:pt x="68335" y="13793"/>
                      <a:pt x="61171" y="10944"/>
                      <a:pt x="53815" y="11327"/>
                    </a:cubicBezTo>
                    <a:cubicBezTo>
                      <a:pt x="35323" y="12286"/>
                      <a:pt x="22858" y="27491"/>
                      <a:pt x="14503" y="45024"/>
                    </a:cubicBezTo>
                    <a:lnTo>
                      <a:pt x="15324" y="-42"/>
                    </a:lnTo>
                    <a:lnTo>
                      <a:pt x="1627" y="-42"/>
                    </a:lnTo>
                    <a:lnTo>
                      <a:pt x="-17" y="100226"/>
                    </a:lnTo>
                    <a:cubicBezTo>
                      <a:pt x="-44" y="103787"/>
                      <a:pt x="2613" y="106787"/>
                      <a:pt x="6147" y="107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2C9D2B97-A22D-41A0-BF79-397E79B66A4B}"/>
                  </a:ext>
                </a:extLst>
              </p:cNvPr>
              <p:cNvSpPr/>
              <p:nvPr/>
            </p:nvSpPr>
            <p:spPr>
              <a:xfrm>
                <a:off x="11977123" y="3195238"/>
                <a:ext cx="46024" cy="62872"/>
              </a:xfrm>
              <a:custGeom>
                <a:avLst/>
                <a:gdLst>
                  <a:gd name="connsiteX0" fmla="*/ 18492 w 46024"/>
                  <a:gd name="connsiteY0" fmla="*/ 62872 h 62872"/>
                  <a:gd name="connsiteX1" fmla="*/ 32601 w 46024"/>
                  <a:gd name="connsiteY1" fmla="*/ 62872 h 62872"/>
                  <a:gd name="connsiteX2" fmla="*/ 32601 w 46024"/>
                  <a:gd name="connsiteY2" fmla="*/ 32601 h 62872"/>
                  <a:gd name="connsiteX3" fmla="*/ 46024 w 46024"/>
                  <a:gd name="connsiteY3" fmla="*/ 32601 h 62872"/>
                  <a:gd name="connsiteX4" fmla="*/ 46024 w 46024"/>
                  <a:gd name="connsiteY4" fmla="*/ 18355 h 62872"/>
                  <a:gd name="connsiteX5" fmla="*/ 32601 w 46024"/>
                  <a:gd name="connsiteY5" fmla="*/ 18355 h 62872"/>
                  <a:gd name="connsiteX6" fmla="*/ 32601 w 46024"/>
                  <a:gd name="connsiteY6" fmla="*/ 0 h 62872"/>
                  <a:gd name="connsiteX7" fmla="*/ 18492 w 46024"/>
                  <a:gd name="connsiteY7" fmla="*/ 0 h 62872"/>
                  <a:gd name="connsiteX8" fmla="*/ 18492 w 46024"/>
                  <a:gd name="connsiteY8" fmla="*/ 18355 h 62872"/>
                  <a:gd name="connsiteX9" fmla="*/ 0 w 46024"/>
                  <a:gd name="connsiteY9" fmla="*/ 18355 h 62872"/>
                  <a:gd name="connsiteX10" fmla="*/ 0 w 46024"/>
                  <a:gd name="connsiteY10" fmla="*/ 32601 h 62872"/>
                  <a:gd name="connsiteX11" fmla="*/ 18492 w 46024"/>
                  <a:gd name="connsiteY11" fmla="*/ 32601 h 62872"/>
                  <a:gd name="connsiteX12" fmla="*/ 18492 w 46024"/>
                  <a:gd name="connsiteY12" fmla="*/ 62872 h 62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6024" h="62872">
                    <a:moveTo>
                      <a:pt x="18492" y="62872"/>
                    </a:moveTo>
                    <a:lnTo>
                      <a:pt x="32601" y="62872"/>
                    </a:lnTo>
                    <a:lnTo>
                      <a:pt x="32601" y="32601"/>
                    </a:lnTo>
                    <a:lnTo>
                      <a:pt x="46024" y="32601"/>
                    </a:lnTo>
                    <a:lnTo>
                      <a:pt x="46024" y="18355"/>
                    </a:lnTo>
                    <a:lnTo>
                      <a:pt x="32601" y="18355"/>
                    </a:lnTo>
                    <a:lnTo>
                      <a:pt x="32601" y="0"/>
                    </a:lnTo>
                    <a:lnTo>
                      <a:pt x="18492" y="0"/>
                    </a:lnTo>
                    <a:lnTo>
                      <a:pt x="18492" y="18355"/>
                    </a:lnTo>
                    <a:lnTo>
                      <a:pt x="0" y="18355"/>
                    </a:lnTo>
                    <a:lnTo>
                      <a:pt x="0" y="32601"/>
                    </a:lnTo>
                    <a:lnTo>
                      <a:pt x="18492" y="32601"/>
                    </a:lnTo>
                    <a:lnTo>
                      <a:pt x="18492" y="628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D126BBF4-83FF-4888-A0BD-7D045016CE82}"/>
                  </a:ext>
                </a:extLst>
              </p:cNvPr>
              <p:cNvSpPr/>
              <p:nvPr/>
            </p:nvSpPr>
            <p:spPr>
              <a:xfrm>
                <a:off x="12062747" y="3173129"/>
                <a:ext cx="100801" cy="104039"/>
              </a:xfrm>
              <a:custGeom>
                <a:avLst/>
                <a:gdLst>
                  <a:gd name="connsiteX0" fmla="*/ 7914 w 100801"/>
                  <a:gd name="connsiteY0" fmla="*/ 103980 h 104039"/>
                  <a:gd name="connsiteX1" fmla="*/ 7914 w 100801"/>
                  <a:gd name="connsiteY1" fmla="*/ 103980 h 104039"/>
                  <a:gd name="connsiteX2" fmla="*/ 14626 w 100801"/>
                  <a:gd name="connsiteY2" fmla="*/ 96857 h 104039"/>
                  <a:gd name="connsiteX3" fmla="*/ 14626 w 100801"/>
                  <a:gd name="connsiteY3" fmla="*/ 89050 h 104039"/>
                  <a:gd name="connsiteX4" fmla="*/ 38049 w 100801"/>
                  <a:gd name="connsiteY4" fmla="*/ 39053 h 104039"/>
                  <a:gd name="connsiteX5" fmla="*/ 74485 w 100801"/>
                  <a:gd name="connsiteY5" fmla="*/ 14671 h 104039"/>
                  <a:gd name="connsiteX6" fmla="*/ 82018 w 100801"/>
                  <a:gd name="connsiteY6" fmla="*/ 33163 h 104039"/>
                  <a:gd name="connsiteX7" fmla="*/ 87087 w 100801"/>
                  <a:gd name="connsiteY7" fmla="*/ 101651 h 104039"/>
                  <a:gd name="connsiteX8" fmla="*/ 100784 w 100801"/>
                  <a:gd name="connsiteY8" fmla="*/ 101651 h 104039"/>
                  <a:gd name="connsiteX9" fmla="*/ 95579 w 100801"/>
                  <a:gd name="connsiteY9" fmla="*/ 31108 h 104039"/>
                  <a:gd name="connsiteX10" fmla="*/ 78457 w 100801"/>
                  <a:gd name="connsiteY10" fmla="*/ 973 h 104039"/>
                  <a:gd name="connsiteX11" fmla="*/ 27502 w 100801"/>
                  <a:gd name="connsiteY11" fmla="*/ 28369 h 104039"/>
                  <a:gd name="connsiteX12" fmla="*/ 13804 w 100801"/>
                  <a:gd name="connsiteY12" fmla="*/ 45080 h 104039"/>
                  <a:gd name="connsiteX13" fmla="*/ 13804 w 100801"/>
                  <a:gd name="connsiteY13" fmla="*/ 7959 h 104039"/>
                  <a:gd name="connsiteX14" fmla="*/ 106 w 100801"/>
                  <a:gd name="connsiteY14" fmla="*/ 7959 h 104039"/>
                  <a:gd name="connsiteX15" fmla="*/ 106 w 100801"/>
                  <a:gd name="connsiteY15" fmla="*/ 88502 h 104039"/>
                  <a:gd name="connsiteX16" fmla="*/ 106 w 100801"/>
                  <a:gd name="connsiteY16" fmla="*/ 96994 h 104039"/>
                  <a:gd name="connsiteX17" fmla="*/ 7613 w 100801"/>
                  <a:gd name="connsiteY17" fmla="*/ 103994 h 104039"/>
                  <a:gd name="connsiteX18" fmla="*/ 7914 w 100801"/>
                  <a:gd name="connsiteY18" fmla="*/ 103980 h 104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0801" h="104039">
                    <a:moveTo>
                      <a:pt x="7914" y="103980"/>
                    </a:moveTo>
                    <a:lnTo>
                      <a:pt x="7914" y="103980"/>
                    </a:lnTo>
                    <a:cubicBezTo>
                      <a:pt x="11681" y="103761"/>
                      <a:pt x="14626" y="100638"/>
                      <a:pt x="14626" y="96857"/>
                    </a:cubicBezTo>
                    <a:lnTo>
                      <a:pt x="14626" y="89050"/>
                    </a:lnTo>
                    <a:cubicBezTo>
                      <a:pt x="16077" y="70078"/>
                      <a:pt x="24406" y="52299"/>
                      <a:pt x="38049" y="39053"/>
                    </a:cubicBezTo>
                    <a:cubicBezTo>
                      <a:pt x="61883" y="15219"/>
                      <a:pt x="71060" y="13575"/>
                      <a:pt x="74485" y="14671"/>
                    </a:cubicBezTo>
                    <a:cubicBezTo>
                      <a:pt x="77909" y="15767"/>
                      <a:pt x="80649" y="22616"/>
                      <a:pt x="82018" y="33163"/>
                    </a:cubicBezTo>
                    <a:cubicBezTo>
                      <a:pt x="85059" y="55874"/>
                      <a:pt x="86758" y="78735"/>
                      <a:pt x="87087" y="101651"/>
                    </a:cubicBezTo>
                    <a:lnTo>
                      <a:pt x="100784" y="101651"/>
                    </a:lnTo>
                    <a:cubicBezTo>
                      <a:pt x="100483" y="78050"/>
                      <a:pt x="98743" y="54490"/>
                      <a:pt x="95579" y="31108"/>
                    </a:cubicBezTo>
                    <a:cubicBezTo>
                      <a:pt x="93387" y="13986"/>
                      <a:pt x="87771" y="3713"/>
                      <a:pt x="78457" y="973"/>
                    </a:cubicBezTo>
                    <a:cubicBezTo>
                      <a:pt x="66266" y="-3136"/>
                      <a:pt x="51062" y="5083"/>
                      <a:pt x="27502" y="28369"/>
                    </a:cubicBezTo>
                    <a:cubicBezTo>
                      <a:pt x="22324" y="33410"/>
                      <a:pt x="17735" y="39012"/>
                      <a:pt x="13804" y="45080"/>
                    </a:cubicBezTo>
                    <a:lnTo>
                      <a:pt x="13804" y="7959"/>
                    </a:lnTo>
                    <a:lnTo>
                      <a:pt x="106" y="7959"/>
                    </a:lnTo>
                    <a:lnTo>
                      <a:pt x="106" y="88502"/>
                    </a:lnTo>
                    <a:cubicBezTo>
                      <a:pt x="-58" y="91337"/>
                      <a:pt x="-58" y="94173"/>
                      <a:pt x="106" y="96994"/>
                    </a:cubicBezTo>
                    <a:cubicBezTo>
                      <a:pt x="243" y="101008"/>
                      <a:pt x="3612" y="104131"/>
                      <a:pt x="7613" y="103994"/>
                    </a:cubicBezTo>
                    <a:cubicBezTo>
                      <a:pt x="7708" y="103994"/>
                      <a:pt x="7818" y="103994"/>
                      <a:pt x="7914" y="1039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E8208CE-F5D4-4F30-A34C-43DC2D50FB3D}"/>
                  </a:ext>
                </a:extLst>
              </p:cNvPr>
              <p:cNvSpPr/>
              <p:nvPr/>
            </p:nvSpPr>
            <p:spPr>
              <a:xfrm>
                <a:off x="12186287" y="3230578"/>
                <a:ext cx="44243" cy="14245"/>
              </a:xfrm>
              <a:custGeom>
                <a:avLst/>
                <a:gdLst>
                  <a:gd name="connsiteX0" fmla="*/ 0 w 44243"/>
                  <a:gd name="connsiteY0" fmla="*/ 0 h 14245"/>
                  <a:gd name="connsiteX1" fmla="*/ 44244 w 44243"/>
                  <a:gd name="connsiteY1" fmla="*/ 0 h 14245"/>
                  <a:gd name="connsiteX2" fmla="*/ 44244 w 44243"/>
                  <a:gd name="connsiteY2" fmla="*/ 14246 h 14245"/>
                  <a:gd name="connsiteX3" fmla="*/ 0 w 44243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43" h="14245">
                    <a:moveTo>
                      <a:pt x="0" y="0"/>
                    </a:moveTo>
                    <a:lnTo>
                      <a:pt x="44244" y="0"/>
                    </a:lnTo>
                    <a:lnTo>
                      <a:pt x="44244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3AA49499-75F9-4F22-B1B9-784DC9B0D978}"/>
                  </a:ext>
                </a:extLst>
              </p:cNvPr>
              <p:cNvSpPr/>
              <p:nvPr/>
            </p:nvSpPr>
            <p:spPr>
              <a:xfrm>
                <a:off x="12261076" y="3156198"/>
                <a:ext cx="45750" cy="113966"/>
              </a:xfrm>
              <a:custGeom>
                <a:avLst/>
                <a:gdLst>
                  <a:gd name="connsiteX0" fmla="*/ 30803 w 45750"/>
                  <a:gd name="connsiteY0" fmla="*/ 42834 h 113966"/>
                  <a:gd name="connsiteX1" fmla="*/ 32036 w 45750"/>
                  <a:gd name="connsiteY1" fmla="*/ 113925 h 113966"/>
                  <a:gd name="connsiteX2" fmla="*/ 45733 w 45750"/>
                  <a:gd name="connsiteY2" fmla="*/ 113925 h 113966"/>
                  <a:gd name="connsiteX3" fmla="*/ 44090 w 45750"/>
                  <a:gd name="connsiteY3" fmla="*/ 6946 h 113966"/>
                  <a:gd name="connsiteX4" fmla="*/ 36830 w 45750"/>
                  <a:gd name="connsiteY4" fmla="*/ -40 h 113966"/>
                  <a:gd name="connsiteX5" fmla="*/ 30392 w 45750"/>
                  <a:gd name="connsiteY5" fmla="*/ 4343 h 113966"/>
                  <a:gd name="connsiteX6" fmla="*/ 18475 w 45750"/>
                  <a:gd name="connsiteY6" fmla="*/ 35026 h 113966"/>
                  <a:gd name="connsiteX7" fmla="*/ -17 w 45750"/>
                  <a:gd name="connsiteY7" fmla="*/ 59545 h 113966"/>
                  <a:gd name="connsiteX8" fmla="*/ 9434 w 45750"/>
                  <a:gd name="connsiteY8" fmla="*/ 70092 h 113966"/>
                  <a:gd name="connsiteX9" fmla="*/ 30803 w 45750"/>
                  <a:gd name="connsiteY9" fmla="*/ 42834 h 113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750" h="113966">
                    <a:moveTo>
                      <a:pt x="30803" y="42834"/>
                    </a:moveTo>
                    <a:lnTo>
                      <a:pt x="32036" y="113925"/>
                    </a:lnTo>
                    <a:lnTo>
                      <a:pt x="45733" y="113925"/>
                    </a:lnTo>
                    <a:lnTo>
                      <a:pt x="44090" y="6946"/>
                    </a:lnTo>
                    <a:cubicBezTo>
                      <a:pt x="44021" y="3015"/>
                      <a:pt x="40761" y="-122"/>
                      <a:pt x="36830" y="-40"/>
                    </a:cubicBezTo>
                    <a:cubicBezTo>
                      <a:pt x="34008" y="15"/>
                      <a:pt x="31474" y="1727"/>
                      <a:pt x="30392" y="4343"/>
                    </a:cubicBezTo>
                    <a:cubicBezTo>
                      <a:pt x="30392" y="4343"/>
                      <a:pt x="23543" y="21465"/>
                      <a:pt x="18475" y="35026"/>
                    </a:cubicBezTo>
                    <a:cubicBezTo>
                      <a:pt x="13900" y="44286"/>
                      <a:pt x="7626" y="52600"/>
                      <a:pt x="-17" y="59545"/>
                    </a:cubicBezTo>
                    <a:lnTo>
                      <a:pt x="9434" y="70092"/>
                    </a:lnTo>
                    <a:cubicBezTo>
                      <a:pt x="18105" y="62339"/>
                      <a:pt x="25337" y="53107"/>
                      <a:pt x="30803" y="4283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A9CFEC60-B7BD-4D3B-A3F4-E54F35BE145E}"/>
                  </a:ext>
                </a:extLst>
              </p:cNvPr>
              <p:cNvSpPr/>
              <p:nvPr/>
            </p:nvSpPr>
            <p:spPr>
              <a:xfrm>
                <a:off x="11884065" y="3092142"/>
                <a:ext cx="77304" cy="92412"/>
              </a:xfrm>
              <a:custGeom>
                <a:avLst/>
                <a:gdLst>
                  <a:gd name="connsiteX0" fmla="*/ 32770 w 77304"/>
                  <a:gd name="connsiteY0" fmla="*/ 92371 h 92412"/>
                  <a:gd name="connsiteX1" fmla="*/ 77288 w 77304"/>
                  <a:gd name="connsiteY1" fmla="*/ 87988 h 92412"/>
                  <a:gd name="connsiteX2" fmla="*/ 74959 w 77304"/>
                  <a:gd name="connsiteY2" fmla="*/ 74290 h 92412"/>
                  <a:gd name="connsiteX3" fmla="*/ 15648 w 77304"/>
                  <a:gd name="connsiteY3" fmla="*/ 76893 h 92412"/>
                  <a:gd name="connsiteX4" fmla="*/ 40167 w 77304"/>
                  <a:gd name="connsiteY4" fmla="*/ 59908 h 92412"/>
                  <a:gd name="connsiteX5" fmla="*/ 65919 w 77304"/>
                  <a:gd name="connsiteY5" fmla="*/ 23335 h 92412"/>
                  <a:gd name="connsiteX6" fmla="*/ 43181 w 77304"/>
                  <a:gd name="connsiteY6" fmla="*/ 48 h 92412"/>
                  <a:gd name="connsiteX7" fmla="*/ 16470 w 77304"/>
                  <a:gd name="connsiteY7" fmla="*/ 15116 h 92412"/>
                  <a:gd name="connsiteX8" fmla="*/ 29209 w 77304"/>
                  <a:gd name="connsiteY8" fmla="*/ 21554 h 92412"/>
                  <a:gd name="connsiteX9" fmla="*/ 41126 w 77304"/>
                  <a:gd name="connsiteY9" fmla="*/ 14294 h 92412"/>
                  <a:gd name="connsiteX10" fmla="*/ 51673 w 77304"/>
                  <a:gd name="connsiteY10" fmla="*/ 27033 h 92412"/>
                  <a:gd name="connsiteX11" fmla="*/ 33181 w 77304"/>
                  <a:gd name="connsiteY11" fmla="*/ 47169 h 92412"/>
                  <a:gd name="connsiteX12" fmla="*/ 3594 w 77304"/>
                  <a:gd name="connsiteY12" fmla="*/ 68400 h 92412"/>
                  <a:gd name="connsiteX13" fmla="*/ 1402 w 77304"/>
                  <a:gd name="connsiteY13" fmla="*/ 83741 h 92412"/>
                  <a:gd name="connsiteX14" fmla="*/ 32770 w 77304"/>
                  <a:gd name="connsiteY14" fmla="*/ 92371 h 92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304" h="92412">
                    <a:moveTo>
                      <a:pt x="32770" y="92371"/>
                    </a:moveTo>
                    <a:cubicBezTo>
                      <a:pt x="47701" y="92029"/>
                      <a:pt x="62576" y="90563"/>
                      <a:pt x="77288" y="87988"/>
                    </a:cubicBezTo>
                    <a:lnTo>
                      <a:pt x="74959" y="74290"/>
                    </a:lnTo>
                    <a:cubicBezTo>
                      <a:pt x="55454" y="78276"/>
                      <a:pt x="35428" y="79153"/>
                      <a:pt x="15648" y="76893"/>
                    </a:cubicBezTo>
                    <a:cubicBezTo>
                      <a:pt x="22524" y="69551"/>
                      <a:pt x="30880" y="63756"/>
                      <a:pt x="40167" y="59908"/>
                    </a:cubicBezTo>
                    <a:cubicBezTo>
                      <a:pt x="53865" y="52785"/>
                      <a:pt x="71535" y="44018"/>
                      <a:pt x="65919" y="23335"/>
                    </a:cubicBezTo>
                    <a:cubicBezTo>
                      <a:pt x="60303" y="2651"/>
                      <a:pt x="48249" y="596"/>
                      <a:pt x="43181" y="48"/>
                    </a:cubicBezTo>
                    <a:cubicBezTo>
                      <a:pt x="32030" y="-856"/>
                      <a:pt x="21470" y="5117"/>
                      <a:pt x="16470" y="15116"/>
                    </a:cubicBezTo>
                    <a:lnTo>
                      <a:pt x="29209" y="21554"/>
                    </a:lnTo>
                    <a:cubicBezTo>
                      <a:pt x="31360" y="16951"/>
                      <a:pt x="36058" y="14089"/>
                      <a:pt x="41126" y="14294"/>
                    </a:cubicBezTo>
                    <a:cubicBezTo>
                      <a:pt x="47564" y="14294"/>
                      <a:pt x="50441" y="22513"/>
                      <a:pt x="51673" y="27033"/>
                    </a:cubicBezTo>
                    <a:cubicBezTo>
                      <a:pt x="54002" y="35389"/>
                      <a:pt x="49755" y="38813"/>
                      <a:pt x="33181" y="47169"/>
                    </a:cubicBezTo>
                    <a:cubicBezTo>
                      <a:pt x="21867" y="51963"/>
                      <a:pt x="11758" y="59223"/>
                      <a:pt x="3594" y="68400"/>
                    </a:cubicBezTo>
                    <a:cubicBezTo>
                      <a:pt x="-241" y="72564"/>
                      <a:pt x="-1104" y="78660"/>
                      <a:pt x="1402" y="83741"/>
                    </a:cubicBezTo>
                    <a:cubicBezTo>
                      <a:pt x="5923" y="90042"/>
                      <a:pt x="17840" y="92371"/>
                      <a:pt x="32770" y="923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FCAE242B-C8FD-40FB-84C3-A23D8179700C}"/>
                  </a:ext>
                </a:extLst>
              </p:cNvPr>
              <p:cNvSpPr/>
              <p:nvPr/>
            </p:nvSpPr>
            <p:spPr>
              <a:xfrm>
                <a:off x="12416545" y="3021962"/>
                <a:ext cx="94103" cy="126429"/>
              </a:xfrm>
              <a:custGeom>
                <a:avLst/>
                <a:gdLst>
                  <a:gd name="connsiteX0" fmla="*/ 49431 w 94103"/>
                  <a:gd name="connsiteY0" fmla="*/ 41599 h 126429"/>
                  <a:gd name="connsiteX1" fmla="*/ 30118 w 94103"/>
                  <a:gd name="connsiteY1" fmla="*/ 43517 h 126429"/>
                  <a:gd name="connsiteX2" fmla="*/ 36829 w 94103"/>
                  <a:gd name="connsiteY2" fmla="*/ 24751 h 126429"/>
                  <a:gd name="connsiteX3" fmla="*/ 94086 w 94103"/>
                  <a:gd name="connsiteY3" fmla="*/ 13656 h 126429"/>
                  <a:gd name="connsiteX4" fmla="*/ 91346 w 94103"/>
                  <a:gd name="connsiteY4" fmla="*/ -42 h 126429"/>
                  <a:gd name="connsiteX5" fmla="*/ 30118 w 94103"/>
                  <a:gd name="connsiteY5" fmla="*/ 11875 h 126429"/>
                  <a:gd name="connsiteX6" fmla="*/ 24776 w 94103"/>
                  <a:gd name="connsiteY6" fmla="*/ 16396 h 126429"/>
                  <a:gd name="connsiteX7" fmla="*/ 9571 w 94103"/>
                  <a:gd name="connsiteY7" fmla="*/ 58859 h 126429"/>
                  <a:gd name="connsiteX8" fmla="*/ 12311 w 94103"/>
                  <a:gd name="connsiteY8" fmla="*/ 67214 h 126429"/>
                  <a:gd name="connsiteX9" fmla="*/ 21077 w 94103"/>
                  <a:gd name="connsiteY9" fmla="*/ 67214 h 126429"/>
                  <a:gd name="connsiteX10" fmla="*/ 45185 w 94103"/>
                  <a:gd name="connsiteY10" fmla="*/ 56256 h 126429"/>
                  <a:gd name="connsiteX11" fmla="*/ 53404 w 94103"/>
                  <a:gd name="connsiteY11" fmla="*/ 69954 h 126429"/>
                  <a:gd name="connsiteX12" fmla="*/ 37104 w 94103"/>
                  <a:gd name="connsiteY12" fmla="*/ 112006 h 126429"/>
                  <a:gd name="connsiteX13" fmla="*/ 12037 w 94103"/>
                  <a:gd name="connsiteY13" fmla="*/ 98308 h 126429"/>
                  <a:gd name="connsiteX14" fmla="*/ -17 w 94103"/>
                  <a:gd name="connsiteY14" fmla="*/ 105705 h 126429"/>
                  <a:gd name="connsiteX15" fmla="*/ 31898 w 94103"/>
                  <a:gd name="connsiteY15" fmla="*/ 126388 h 126429"/>
                  <a:gd name="connsiteX16" fmla="*/ 42994 w 94103"/>
                  <a:gd name="connsiteY16" fmla="*/ 124197 h 126429"/>
                  <a:gd name="connsiteX17" fmla="*/ 68061 w 94103"/>
                  <a:gd name="connsiteY17" fmla="*/ 66118 h 126429"/>
                  <a:gd name="connsiteX18" fmla="*/ 49431 w 94103"/>
                  <a:gd name="connsiteY18" fmla="*/ 41599 h 126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4103" h="126429">
                    <a:moveTo>
                      <a:pt x="49431" y="41599"/>
                    </a:moveTo>
                    <a:cubicBezTo>
                      <a:pt x="42966" y="39956"/>
                      <a:pt x="36131" y="40641"/>
                      <a:pt x="30118" y="43517"/>
                    </a:cubicBezTo>
                    <a:lnTo>
                      <a:pt x="36829" y="24751"/>
                    </a:lnTo>
                    <a:lnTo>
                      <a:pt x="94086" y="13656"/>
                    </a:lnTo>
                    <a:lnTo>
                      <a:pt x="91346" y="-42"/>
                    </a:lnTo>
                    <a:lnTo>
                      <a:pt x="30118" y="11875"/>
                    </a:lnTo>
                    <a:cubicBezTo>
                      <a:pt x="27666" y="12341"/>
                      <a:pt x="25639" y="14053"/>
                      <a:pt x="24776" y="16396"/>
                    </a:cubicBezTo>
                    <a:lnTo>
                      <a:pt x="9571" y="58859"/>
                    </a:lnTo>
                    <a:cubicBezTo>
                      <a:pt x="8393" y="61940"/>
                      <a:pt x="9544" y="65420"/>
                      <a:pt x="12311" y="67214"/>
                    </a:cubicBezTo>
                    <a:cubicBezTo>
                      <a:pt x="14872" y="69282"/>
                      <a:pt x="18516" y="69282"/>
                      <a:pt x="21077" y="67214"/>
                    </a:cubicBezTo>
                    <a:cubicBezTo>
                      <a:pt x="25871" y="62557"/>
                      <a:pt x="38063" y="53516"/>
                      <a:pt x="45185" y="56256"/>
                    </a:cubicBezTo>
                    <a:cubicBezTo>
                      <a:pt x="49842" y="57626"/>
                      <a:pt x="52308" y="64612"/>
                      <a:pt x="53404" y="69954"/>
                    </a:cubicBezTo>
                    <a:cubicBezTo>
                      <a:pt x="58130" y="86048"/>
                      <a:pt x="51445" y="103308"/>
                      <a:pt x="37104" y="112006"/>
                    </a:cubicBezTo>
                    <a:cubicBezTo>
                      <a:pt x="28200" y="115430"/>
                      <a:pt x="19296" y="110773"/>
                      <a:pt x="12037" y="98308"/>
                    </a:cubicBezTo>
                    <a:lnTo>
                      <a:pt x="-17" y="105705"/>
                    </a:lnTo>
                    <a:cubicBezTo>
                      <a:pt x="6147" y="117813"/>
                      <a:pt x="18324" y="125703"/>
                      <a:pt x="31898" y="126388"/>
                    </a:cubicBezTo>
                    <a:cubicBezTo>
                      <a:pt x="35707" y="126388"/>
                      <a:pt x="39473" y="125649"/>
                      <a:pt x="42994" y="124197"/>
                    </a:cubicBezTo>
                    <a:cubicBezTo>
                      <a:pt x="63924" y="113101"/>
                      <a:pt x="74348" y="88966"/>
                      <a:pt x="68061" y="66118"/>
                    </a:cubicBezTo>
                    <a:cubicBezTo>
                      <a:pt x="66964" y="55092"/>
                      <a:pt x="59759" y="45613"/>
                      <a:pt x="49431" y="4159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84C53E6B-EA74-46F5-8326-67633A774EB7}"/>
                  </a:ext>
                </a:extLst>
              </p:cNvPr>
              <p:cNvSpPr/>
              <p:nvPr/>
            </p:nvSpPr>
            <p:spPr>
              <a:xfrm>
                <a:off x="11745768" y="3337695"/>
                <a:ext cx="598726" cy="14245"/>
              </a:xfrm>
              <a:custGeom>
                <a:avLst/>
                <a:gdLst>
                  <a:gd name="connsiteX0" fmla="*/ 0 w 598726"/>
                  <a:gd name="connsiteY0" fmla="*/ 0 h 14245"/>
                  <a:gd name="connsiteX1" fmla="*/ 598727 w 598726"/>
                  <a:gd name="connsiteY1" fmla="*/ 0 h 14245"/>
                  <a:gd name="connsiteX2" fmla="*/ 598727 w 598726"/>
                  <a:gd name="connsiteY2" fmla="*/ 14246 h 14245"/>
                  <a:gd name="connsiteX3" fmla="*/ 0 w 598726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8726" h="14245">
                    <a:moveTo>
                      <a:pt x="0" y="0"/>
                    </a:moveTo>
                    <a:lnTo>
                      <a:pt x="598727" y="0"/>
                    </a:lnTo>
                    <a:lnTo>
                      <a:pt x="59872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CAEB51BC-21A0-49D9-85D7-8575F7AC24DF}"/>
                  </a:ext>
                </a:extLst>
              </p:cNvPr>
              <p:cNvSpPr/>
              <p:nvPr/>
            </p:nvSpPr>
            <p:spPr>
              <a:xfrm>
                <a:off x="11893840" y="3492205"/>
                <a:ext cx="93418" cy="14245"/>
              </a:xfrm>
              <a:custGeom>
                <a:avLst/>
                <a:gdLst>
                  <a:gd name="connsiteX0" fmla="*/ 0 w 93418"/>
                  <a:gd name="connsiteY0" fmla="*/ 0 h 14245"/>
                  <a:gd name="connsiteX1" fmla="*/ 93418 w 93418"/>
                  <a:gd name="connsiteY1" fmla="*/ 0 h 14245"/>
                  <a:gd name="connsiteX2" fmla="*/ 93418 w 93418"/>
                  <a:gd name="connsiteY2" fmla="*/ 14245 h 14245"/>
                  <a:gd name="connsiteX3" fmla="*/ 0 w 93418"/>
                  <a:gd name="connsiteY3" fmla="*/ 14245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4245">
                    <a:moveTo>
                      <a:pt x="0" y="0"/>
                    </a:moveTo>
                    <a:lnTo>
                      <a:pt x="93418" y="0"/>
                    </a:lnTo>
                    <a:lnTo>
                      <a:pt x="93418" y="14245"/>
                    </a:lnTo>
                    <a:lnTo>
                      <a:pt x="0" y="14245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A332C6FE-D1CB-469D-B094-706687818205}"/>
                  </a:ext>
                </a:extLst>
              </p:cNvPr>
              <p:cNvSpPr/>
              <p:nvPr/>
            </p:nvSpPr>
            <p:spPr>
              <a:xfrm>
                <a:off x="12004184" y="3434224"/>
                <a:ext cx="70055" cy="107840"/>
              </a:xfrm>
              <a:custGeom>
                <a:avLst/>
                <a:gdLst>
                  <a:gd name="connsiteX0" fmla="*/ 54286 w 70055"/>
                  <a:gd name="connsiteY0" fmla="*/ 18764 h 107840"/>
                  <a:gd name="connsiteX1" fmla="*/ 40589 w 70055"/>
                  <a:gd name="connsiteY1" fmla="*/ -2 h 107840"/>
                  <a:gd name="connsiteX2" fmla="*/ 14426 w 70055"/>
                  <a:gd name="connsiteY2" fmla="*/ 30270 h 107840"/>
                  <a:gd name="connsiteX3" fmla="*/ 28124 w 70055"/>
                  <a:gd name="connsiteY3" fmla="*/ 35475 h 107840"/>
                  <a:gd name="connsiteX4" fmla="*/ 38808 w 70055"/>
                  <a:gd name="connsiteY4" fmla="*/ 15750 h 107840"/>
                  <a:gd name="connsiteX5" fmla="*/ 40178 w 70055"/>
                  <a:gd name="connsiteY5" fmla="*/ 21229 h 107840"/>
                  <a:gd name="connsiteX6" fmla="*/ 8262 w 70055"/>
                  <a:gd name="connsiteY6" fmla="*/ 76020 h 107840"/>
                  <a:gd name="connsiteX7" fmla="*/ 4290 w 70055"/>
                  <a:gd name="connsiteY7" fmla="*/ 78897 h 107840"/>
                  <a:gd name="connsiteX8" fmla="*/ 317 w 70055"/>
                  <a:gd name="connsiteY8" fmla="*/ 89307 h 107840"/>
                  <a:gd name="connsiteX9" fmla="*/ 68806 w 70055"/>
                  <a:gd name="connsiteY9" fmla="*/ 107799 h 107840"/>
                  <a:gd name="connsiteX10" fmla="*/ 70039 w 70055"/>
                  <a:gd name="connsiteY10" fmla="*/ 94101 h 107840"/>
                  <a:gd name="connsiteX11" fmla="*/ 18672 w 70055"/>
                  <a:gd name="connsiteY11" fmla="*/ 86293 h 107840"/>
                  <a:gd name="connsiteX12" fmla="*/ 54286 w 70055"/>
                  <a:gd name="connsiteY12" fmla="*/ 18764 h 10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055" h="107840">
                    <a:moveTo>
                      <a:pt x="54286" y="18764"/>
                    </a:moveTo>
                    <a:cubicBezTo>
                      <a:pt x="53464" y="13833"/>
                      <a:pt x="51136" y="957"/>
                      <a:pt x="40589" y="-2"/>
                    </a:cubicBezTo>
                    <a:cubicBezTo>
                      <a:pt x="30041" y="-961"/>
                      <a:pt x="20179" y="15750"/>
                      <a:pt x="14426" y="30270"/>
                    </a:cubicBezTo>
                    <a:lnTo>
                      <a:pt x="28124" y="35475"/>
                    </a:lnTo>
                    <a:cubicBezTo>
                      <a:pt x="30822" y="28462"/>
                      <a:pt x="34411" y="21832"/>
                      <a:pt x="38808" y="15750"/>
                    </a:cubicBezTo>
                    <a:cubicBezTo>
                      <a:pt x="39411" y="17531"/>
                      <a:pt x="39876" y="19366"/>
                      <a:pt x="40178" y="21229"/>
                    </a:cubicBezTo>
                    <a:cubicBezTo>
                      <a:pt x="45246" y="48625"/>
                      <a:pt x="22097" y="65884"/>
                      <a:pt x="8262" y="76020"/>
                    </a:cubicBezTo>
                    <a:lnTo>
                      <a:pt x="4290" y="78897"/>
                    </a:lnTo>
                    <a:cubicBezTo>
                      <a:pt x="838" y="81129"/>
                      <a:pt x="-765" y="85348"/>
                      <a:pt x="317" y="89307"/>
                    </a:cubicBezTo>
                    <a:cubicBezTo>
                      <a:pt x="1550" y="93553"/>
                      <a:pt x="4016" y="102183"/>
                      <a:pt x="68806" y="107799"/>
                    </a:cubicBezTo>
                    <a:lnTo>
                      <a:pt x="70039" y="94101"/>
                    </a:lnTo>
                    <a:cubicBezTo>
                      <a:pt x="52752" y="92773"/>
                      <a:pt x="35575" y="90170"/>
                      <a:pt x="18672" y="86293"/>
                    </a:cubicBezTo>
                    <a:cubicBezTo>
                      <a:pt x="34151" y="74651"/>
                      <a:pt x="60724" y="53419"/>
                      <a:pt x="54286" y="187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49CE2CC9-F209-4604-86C0-1A1AD514DE09}"/>
                  </a:ext>
                </a:extLst>
              </p:cNvPr>
              <p:cNvSpPr/>
              <p:nvPr/>
            </p:nvSpPr>
            <p:spPr>
              <a:xfrm>
                <a:off x="12099163" y="3436866"/>
                <a:ext cx="122053" cy="107937"/>
              </a:xfrm>
              <a:custGeom>
                <a:avLst/>
                <a:gdLst>
                  <a:gd name="connsiteX0" fmla="*/ 71218 w 122053"/>
                  <a:gd name="connsiteY0" fmla="*/ 91596 h 107937"/>
                  <a:gd name="connsiteX1" fmla="*/ 66834 w 122053"/>
                  <a:gd name="connsiteY1" fmla="*/ 93651 h 107937"/>
                  <a:gd name="connsiteX2" fmla="*/ 68752 w 122053"/>
                  <a:gd name="connsiteY2" fmla="*/ 56667 h 107937"/>
                  <a:gd name="connsiteX3" fmla="*/ 72176 w 122053"/>
                  <a:gd name="connsiteY3" fmla="*/ 20505 h 107937"/>
                  <a:gd name="connsiteX4" fmla="*/ 64232 w 122053"/>
                  <a:gd name="connsiteY4" fmla="*/ 6807 h 107937"/>
                  <a:gd name="connsiteX5" fmla="*/ 23139 w 122053"/>
                  <a:gd name="connsiteY5" fmla="*/ 51051 h 107937"/>
                  <a:gd name="connsiteX6" fmla="*/ 33138 w 122053"/>
                  <a:gd name="connsiteY6" fmla="*/ 2835 h 107937"/>
                  <a:gd name="connsiteX7" fmla="*/ 19440 w 122053"/>
                  <a:gd name="connsiteY7" fmla="*/ -42 h 107937"/>
                  <a:gd name="connsiteX8" fmla="*/ 127 w 122053"/>
                  <a:gd name="connsiteY8" fmla="*/ 93240 h 107937"/>
                  <a:gd name="connsiteX9" fmla="*/ 4647 w 122053"/>
                  <a:gd name="connsiteY9" fmla="*/ 101458 h 107937"/>
                  <a:gd name="connsiteX10" fmla="*/ 13413 w 122053"/>
                  <a:gd name="connsiteY10" fmla="*/ 98034 h 107937"/>
                  <a:gd name="connsiteX11" fmla="*/ 57794 w 122053"/>
                  <a:gd name="connsiteY11" fmla="*/ 25710 h 107937"/>
                  <a:gd name="connsiteX12" fmla="*/ 54643 w 122053"/>
                  <a:gd name="connsiteY12" fmla="*/ 54886 h 107937"/>
                  <a:gd name="connsiteX13" fmla="*/ 58889 w 122053"/>
                  <a:gd name="connsiteY13" fmla="*/ 105568 h 107937"/>
                  <a:gd name="connsiteX14" fmla="*/ 66286 w 122053"/>
                  <a:gd name="connsiteY14" fmla="*/ 107896 h 107937"/>
                  <a:gd name="connsiteX15" fmla="*/ 78067 w 122053"/>
                  <a:gd name="connsiteY15" fmla="*/ 104198 h 107937"/>
                  <a:gd name="connsiteX16" fmla="*/ 122036 w 122053"/>
                  <a:gd name="connsiteY16" fmla="*/ 70228 h 107937"/>
                  <a:gd name="connsiteX17" fmla="*/ 110941 w 122053"/>
                  <a:gd name="connsiteY17" fmla="*/ 61324 h 107937"/>
                  <a:gd name="connsiteX18" fmla="*/ 71218 w 122053"/>
                  <a:gd name="connsiteY18" fmla="*/ 91596 h 107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2053" h="107937">
                    <a:moveTo>
                      <a:pt x="71218" y="91596"/>
                    </a:moveTo>
                    <a:cubicBezTo>
                      <a:pt x="68615" y="93103"/>
                      <a:pt x="67108" y="93377"/>
                      <a:pt x="66834" y="93651"/>
                    </a:cubicBezTo>
                    <a:cubicBezTo>
                      <a:pt x="65437" y="81295"/>
                      <a:pt x="66081" y="68803"/>
                      <a:pt x="68752" y="56667"/>
                    </a:cubicBezTo>
                    <a:cubicBezTo>
                      <a:pt x="70656" y="44695"/>
                      <a:pt x="71793" y="32614"/>
                      <a:pt x="72176" y="20505"/>
                    </a:cubicBezTo>
                    <a:cubicBezTo>
                      <a:pt x="72176" y="10643"/>
                      <a:pt x="67793" y="7629"/>
                      <a:pt x="64232" y="6807"/>
                    </a:cubicBezTo>
                    <a:cubicBezTo>
                      <a:pt x="60670" y="5985"/>
                      <a:pt x="51767" y="3794"/>
                      <a:pt x="23139" y="51051"/>
                    </a:cubicBezTo>
                    <a:lnTo>
                      <a:pt x="33138" y="2835"/>
                    </a:lnTo>
                    <a:lnTo>
                      <a:pt x="19440" y="-42"/>
                    </a:lnTo>
                    <a:lnTo>
                      <a:pt x="127" y="93240"/>
                    </a:lnTo>
                    <a:cubicBezTo>
                      <a:pt x="-572" y="96719"/>
                      <a:pt x="1332" y="100185"/>
                      <a:pt x="4647" y="101458"/>
                    </a:cubicBezTo>
                    <a:cubicBezTo>
                      <a:pt x="8016" y="102568"/>
                      <a:pt x="11687" y="101130"/>
                      <a:pt x="13413" y="98034"/>
                    </a:cubicBezTo>
                    <a:cubicBezTo>
                      <a:pt x="26221" y="72762"/>
                      <a:pt x="41055" y="48572"/>
                      <a:pt x="57794" y="25710"/>
                    </a:cubicBezTo>
                    <a:cubicBezTo>
                      <a:pt x="57794" y="34614"/>
                      <a:pt x="56013" y="44887"/>
                      <a:pt x="54643" y="54886"/>
                    </a:cubicBezTo>
                    <a:cubicBezTo>
                      <a:pt x="51219" y="80227"/>
                      <a:pt x="48616" y="98582"/>
                      <a:pt x="58889" y="105568"/>
                    </a:cubicBezTo>
                    <a:cubicBezTo>
                      <a:pt x="61054" y="107088"/>
                      <a:pt x="63643" y="107896"/>
                      <a:pt x="66286" y="107896"/>
                    </a:cubicBezTo>
                    <a:cubicBezTo>
                      <a:pt x="70464" y="107691"/>
                      <a:pt x="74519" y="106417"/>
                      <a:pt x="78067" y="104198"/>
                    </a:cubicBezTo>
                    <a:cubicBezTo>
                      <a:pt x="94641" y="95596"/>
                      <a:pt x="109530" y="84090"/>
                      <a:pt x="122036" y="70228"/>
                    </a:cubicBezTo>
                    <a:lnTo>
                      <a:pt x="110941" y="61324"/>
                    </a:lnTo>
                    <a:cubicBezTo>
                      <a:pt x="99613" y="73707"/>
                      <a:pt x="86162" y="83953"/>
                      <a:pt x="71218" y="915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9D94B31E-B5FC-4886-A086-208122786238}"/>
                  </a:ext>
                </a:extLst>
              </p:cNvPr>
              <p:cNvSpPr/>
              <p:nvPr/>
            </p:nvSpPr>
            <p:spPr>
              <a:xfrm>
                <a:off x="12227791" y="3449194"/>
                <a:ext cx="59447" cy="64790"/>
              </a:xfrm>
              <a:custGeom>
                <a:avLst/>
                <a:gdLst>
                  <a:gd name="connsiteX0" fmla="*/ 57941 w 59447"/>
                  <a:gd name="connsiteY0" fmla="*/ 34655 h 64790"/>
                  <a:gd name="connsiteX1" fmla="*/ 59448 w 59447"/>
                  <a:gd name="connsiteY1" fmla="*/ 20547 h 64790"/>
                  <a:gd name="connsiteX2" fmla="*/ 36025 w 59447"/>
                  <a:gd name="connsiteY2" fmla="*/ 17944 h 64790"/>
                  <a:gd name="connsiteX3" fmla="*/ 39860 w 59447"/>
                  <a:gd name="connsiteY3" fmla="*/ 3562 h 64790"/>
                  <a:gd name="connsiteX4" fmla="*/ 26163 w 59447"/>
                  <a:gd name="connsiteY4" fmla="*/ 0 h 64790"/>
                  <a:gd name="connsiteX5" fmla="*/ 21779 w 59447"/>
                  <a:gd name="connsiteY5" fmla="*/ 16300 h 64790"/>
                  <a:gd name="connsiteX6" fmla="*/ 1644 w 59447"/>
                  <a:gd name="connsiteY6" fmla="*/ 14109 h 64790"/>
                  <a:gd name="connsiteX7" fmla="*/ 0 w 59447"/>
                  <a:gd name="connsiteY7" fmla="*/ 28217 h 64790"/>
                  <a:gd name="connsiteX8" fmla="*/ 18218 w 59447"/>
                  <a:gd name="connsiteY8" fmla="*/ 30272 h 64790"/>
                  <a:gd name="connsiteX9" fmla="*/ 9999 w 59447"/>
                  <a:gd name="connsiteY9" fmla="*/ 61229 h 64790"/>
                  <a:gd name="connsiteX10" fmla="*/ 23697 w 59447"/>
                  <a:gd name="connsiteY10" fmla="*/ 64790 h 64790"/>
                  <a:gd name="connsiteX11" fmla="*/ 32464 w 59447"/>
                  <a:gd name="connsiteY11" fmla="*/ 31779 h 64790"/>
                  <a:gd name="connsiteX12" fmla="*/ 57941 w 59447"/>
                  <a:gd name="connsiteY12" fmla="*/ 34655 h 64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447" h="64790">
                    <a:moveTo>
                      <a:pt x="57941" y="34655"/>
                    </a:moveTo>
                    <a:lnTo>
                      <a:pt x="59448" y="20547"/>
                    </a:lnTo>
                    <a:lnTo>
                      <a:pt x="36025" y="17944"/>
                    </a:lnTo>
                    <a:lnTo>
                      <a:pt x="39860" y="3562"/>
                    </a:lnTo>
                    <a:lnTo>
                      <a:pt x="26163" y="0"/>
                    </a:lnTo>
                    <a:lnTo>
                      <a:pt x="21779" y="16300"/>
                    </a:lnTo>
                    <a:lnTo>
                      <a:pt x="1644" y="14109"/>
                    </a:lnTo>
                    <a:lnTo>
                      <a:pt x="0" y="28217"/>
                    </a:lnTo>
                    <a:lnTo>
                      <a:pt x="18218" y="30272"/>
                    </a:lnTo>
                    <a:lnTo>
                      <a:pt x="9999" y="61229"/>
                    </a:lnTo>
                    <a:lnTo>
                      <a:pt x="23697" y="64790"/>
                    </a:lnTo>
                    <a:lnTo>
                      <a:pt x="32464" y="31779"/>
                    </a:lnTo>
                    <a:lnTo>
                      <a:pt x="57941" y="34655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AA3F9E7-D8D6-4B35-BDBD-4817921D20AD}"/>
                  </a:ext>
                </a:extLst>
              </p:cNvPr>
              <p:cNvSpPr/>
              <p:nvPr/>
            </p:nvSpPr>
            <p:spPr>
              <a:xfrm>
                <a:off x="12283677" y="3406984"/>
                <a:ext cx="98307" cy="125102"/>
              </a:xfrm>
              <a:custGeom>
                <a:avLst/>
                <a:gdLst>
                  <a:gd name="connsiteX0" fmla="*/ 59020 w 98307"/>
                  <a:gd name="connsiteY0" fmla="*/ 124080 h 125102"/>
                  <a:gd name="connsiteX1" fmla="*/ 96689 w 98307"/>
                  <a:gd name="connsiteY1" fmla="*/ 87507 h 125102"/>
                  <a:gd name="connsiteX2" fmla="*/ 90662 w 98307"/>
                  <a:gd name="connsiteY2" fmla="*/ 60112 h 125102"/>
                  <a:gd name="connsiteX3" fmla="*/ 52993 w 98307"/>
                  <a:gd name="connsiteY3" fmla="*/ 53674 h 125102"/>
                  <a:gd name="connsiteX4" fmla="*/ 61349 w 98307"/>
                  <a:gd name="connsiteY4" fmla="*/ 16827 h 125102"/>
                  <a:gd name="connsiteX5" fmla="*/ 50801 w 98307"/>
                  <a:gd name="connsiteY5" fmla="*/ 116 h 125102"/>
                  <a:gd name="connsiteX6" fmla="*/ 19023 w 98307"/>
                  <a:gd name="connsiteY6" fmla="*/ 33675 h 125102"/>
                  <a:gd name="connsiteX7" fmla="*/ 31762 w 98307"/>
                  <a:gd name="connsiteY7" fmla="*/ 40113 h 125102"/>
                  <a:gd name="connsiteX8" fmla="*/ 46966 w 98307"/>
                  <a:gd name="connsiteY8" fmla="*/ 16279 h 125102"/>
                  <a:gd name="connsiteX9" fmla="*/ 46966 w 98307"/>
                  <a:gd name="connsiteY9" fmla="*/ 18334 h 125102"/>
                  <a:gd name="connsiteX10" fmla="*/ 27789 w 98307"/>
                  <a:gd name="connsiteY10" fmla="*/ 59427 h 125102"/>
                  <a:gd name="connsiteX11" fmla="*/ 25050 w 98307"/>
                  <a:gd name="connsiteY11" fmla="*/ 68467 h 125102"/>
                  <a:gd name="connsiteX12" fmla="*/ 33816 w 98307"/>
                  <a:gd name="connsiteY12" fmla="*/ 72166 h 125102"/>
                  <a:gd name="connsiteX13" fmla="*/ 80799 w 98307"/>
                  <a:gd name="connsiteY13" fmla="*/ 70248 h 125102"/>
                  <a:gd name="connsiteX14" fmla="*/ 82580 w 98307"/>
                  <a:gd name="connsiteY14" fmla="*/ 83124 h 125102"/>
                  <a:gd name="connsiteX15" fmla="*/ 55185 w 98307"/>
                  <a:gd name="connsiteY15" fmla="*/ 109150 h 125102"/>
                  <a:gd name="connsiteX16" fmla="*/ 10941 w 98307"/>
                  <a:gd name="connsiteY16" fmla="*/ 99561 h 125102"/>
                  <a:gd name="connsiteX17" fmla="*/ -17 w 98307"/>
                  <a:gd name="connsiteY17" fmla="*/ 108602 h 125102"/>
                  <a:gd name="connsiteX18" fmla="*/ 42720 w 98307"/>
                  <a:gd name="connsiteY18" fmla="*/ 124902 h 125102"/>
                  <a:gd name="connsiteX19" fmla="*/ 59020 w 98307"/>
                  <a:gd name="connsiteY19" fmla="*/ 124080 h 125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8307" h="125102">
                    <a:moveTo>
                      <a:pt x="59020" y="124080"/>
                    </a:moveTo>
                    <a:cubicBezTo>
                      <a:pt x="77759" y="120519"/>
                      <a:pt x="92580" y="106136"/>
                      <a:pt x="96689" y="87507"/>
                    </a:cubicBezTo>
                    <a:cubicBezTo>
                      <a:pt x="100195" y="77987"/>
                      <a:pt x="97840" y="67289"/>
                      <a:pt x="90662" y="60112"/>
                    </a:cubicBezTo>
                    <a:cubicBezTo>
                      <a:pt x="79526" y="52879"/>
                      <a:pt x="65896" y="50551"/>
                      <a:pt x="52993" y="53674"/>
                    </a:cubicBezTo>
                    <a:cubicBezTo>
                      <a:pt x="59910" y="42702"/>
                      <a:pt x="62855" y="29703"/>
                      <a:pt x="61349" y="16827"/>
                    </a:cubicBezTo>
                    <a:cubicBezTo>
                      <a:pt x="61349" y="13129"/>
                      <a:pt x="59842" y="1760"/>
                      <a:pt x="50801" y="116"/>
                    </a:cubicBezTo>
                    <a:cubicBezTo>
                      <a:pt x="41761" y="-1528"/>
                      <a:pt x="31077" y="9704"/>
                      <a:pt x="19023" y="33675"/>
                    </a:cubicBezTo>
                    <a:lnTo>
                      <a:pt x="31762" y="40113"/>
                    </a:lnTo>
                    <a:cubicBezTo>
                      <a:pt x="35871" y="31593"/>
                      <a:pt x="40980" y="23594"/>
                      <a:pt x="46966" y="16279"/>
                    </a:cubicBezTo>
                    <a:cubicBezTo>
                      <a:pt x="47048" y="16964"/>
                      <a:pt x="47048" y="17649"/>
                      <a:pt x="46966" y="18334"/>
                    </a:cubicBezTo>
                    <a:cubicBezTo>
                      <a:pt x="48377" y="34470"/>
                      <a:pt x="41062" y="50140"/>
                      <a:pt x="27789" y="59427"/>
                    </a:cubicBezTo>
                    <a:cubicBezTo>
                      <a:pt x="24721" y="61317"/>
                      <a:pt x="23543" y="65194"/>
                      <a:pt x="25050" y="68467"/>
                    </a:cubicBezTo>
                    <a:cubicBezTo>
                      <a:pt x="26638" y="71714"/>
                      <a:pt x="30378" y="73289"/>
                      <a:pt x="33816" y="72166"/>
                    </a:cubicBezTo>
                    <a:cubicBezTo>
                      <a:pt x="45459" y="68330"/>
                      <a:pt x="72444" y="62714"/>
                      <a:pt x="80799" y="70248"/>
                    </a:cubicBezTo>
                    <a:cubicBezTo>
                      <a:pt x="81758" y="71070"/>
                      <a:pt x="84772" y="73810"/>
                      <a:pt x="82580" y="83124"/>
                    </a:cubicBezTo>
                    <a:cubicBezTo>
                      <a:pt x="79567" y="96548"/>
                      <a:pt x="68745" y="106821"/>
                      <a:pt x="55185" y="109150"/>
                    </a:cubicBezTo>
                    <a:cubicBezTo>
                      <a:pt x="39761" y="113382"/>
                      <a:pt x="23228" y="109807"/>
                      <a:pt x="10941" y="99561"/>
                    </a:cubicBezTo>
                    <a:lnTo>
                      <a:pt x="-17" y="108602"/>
                    </a:lnTo>
                    <a:cubicBezTo>
                      <a:pt x="11352" y="119724"/>
                      <a:pt x="26830" y="125628"/>
                      <a:pt x="42720" y="124902"/>
                    </a:cubicBezTo>
                    <a:cubicBezTo>
                      <a:pt x="48172" y="125272"/>
                      <a:pt x="53637" y="124998"/>
                      <a:pt x="59020" y="124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C2C05B67-585B-4F41-B97C-ABCAD9DA260F}"/>
                  </a:ext>
                </a:extLst>
              </p:cNvPr>
              <p:cNvSpPr/>
              <p:nvPr/>
            </p:nvSpPr>
            <p:spPr>
              <a:xfrm>
                <a:off x="6512483" y="5933681"/>
                <a:ext cx="1059067" cy="309708"/>
              </a:xfrm>
              <a:custGeom>
                <a:avLst/>
                <a:gdLst>
                  <a:gd name="connsiteX0" fmla="*/ 1052180 w 1059067"/>
                  <a:gd name="connsiteY0" fmla="*/ 42424 h 309708"/>
                  <a:gd name="connsiteX1" fmla="*/ 1023552 w 1059067"/>
                  <a:gd name="connsiteY1" fmla="*/ 42424 h 309708"/>
                  <a:gd name="connsiteX2" fmla="*/ 1008896 w 1059067"/>
                  <a:gd name="connsiteY2" fmla="*/ 43109 h 309708"/>
                  <a:gd name="connsiteX3" fmla="*/ 460987 w 1059067"/>
                  <a:gd name="connsiteY3" fmla="*/ 26124 h 309708"/>
                  <a:gd name="connsiteX4" fmla="*/ 144981 w 1059067"/>
                  <a:gd name="connsiteY4" fmla="*/ 12426 h 309708"/>
                  <a:gd name="connsiteX5" fmla="*/ 141420 w 1059067"/>
                  <a:gd name="connsiteY5" fmla="*/ 15440 h 309708"/>
                  <a:gd name="connsiteX6" fmla="*/ 61288 w 1059067"/>
                  <a:gd name="connsiteY6" fmla="*/ 284052 h 309708"/>
                  <a:gd name="connsiteX7" fmla="*/ 13209 w 1059067"/>
                  <a:gd name="connsiteY7" fmla="*/ 205016 h 309708"/>
                  <a:gd name="connsiteX8" fmla="*/ 3415 w 1059067"/>
                  <a:gd name="connsiteY8" fmla="*/ 202619 h 309708"/>
                  <a:gd name="connsiteX9" fmla="*/ 1018 w 1059067"/>
                  <a:gd name="connsiteY9" fmla="*/ 212413 h 309708"/>
                  <a:gd name="connsiteX10" fmla="*/ 58138 w 1059067"/>
                  <a:gd name="connsiteY10" fmla="*/ 306242 h 309708"/>
                  <a:gd name="connsiteX11" fmla="*/ 64165 w 1059067"/>
                  <a:gd name="connsiteY11" fmla="*/ 309667 h 309708"/>
                  <a:gd name="connsiteX12" fmla="*/ 65397 w 1059067"/>
                  <a:gd name="connsiteY12" fmla="*/ 309667 h 309708"/>
                  <a:gd name="connsiteX13" fmla="*/ 71150 w 1059067"/>
                  <a:gd name="connsiteY13" fmla="*/ 304325 h 309708"/>
                  <a:gd name="connsiteX14" fmla="*/ 150323 w 1059067"/>
                  <a:gd name="connsiteY14" fmla="*/ 26672 h 309708"/>
                  <a:gd name="connsiteX15" fmla="*/ 154296 w 1059067"/>
                  <a:gd name="connsiteY15" fmla="*/ 23248 h 309708"/>
                  <a:gd name="connsiteX16" fmla="*/ 459344 w 1059067"/>
                  <a:gd name="connsiteY16" fmla="*/ 40370 h 309708"/>
                  <a:gd name="connsiteX17" fmla="*/ 1009580 w 1059067"/>
                  <a:gd name="connsiteY17" fmla="*/ 57492 h 309708"/>
                  <a:gd name="connsiteX18" fmla="*/ 1023278 w 1059067"/>
                  <a:gd name="connsiteY18" fmla="*/ 57492 h 309708"/>
                  <a:gd name="connsiteX19" fmla="*/ 1044784 w 1059067"/>
                  <a:gd name="connsiteY19" fmla="*/ 57492 h 309708"/>
                  <a:gd name="connsiteX20" fmla="*/ 1044784 w 1059067"/>
                  <a:gd name="connsiteY20" fmla="*/ 98585 h 309708"/>
                  <a:gd name="connsiteX21" fmla="*/ 1051906 w 1059067"/>
                  <a:gd name="connsiteY21" fmla="*/ 105708 h 309708"/>
                  <a:gd name="connsiteX22" fmla="*/ 1059029 w 1059067"/>
                  <a:gd name="connsiteY22" fmla="*/ 98585 h 309708"/>
                  <a:gd name="connsiteX23" fmla="*/ 1059029 w 1059067"/>
                  <a:gd name="connsiteY23" fmla="*/ 50095 h 309708"/>
                  <a:gd name="connsiteX24" fmla="*/ 1052482 w 1059067"/>
                  <a:gd name="connsiteY24" fmla="*/ 42438 h 309708"/>
                  <a:gd name="connsiteX25" fmla="*/ 1052180 w 1059067"/>
                  <a:gd name="connsiteY25" fmla="*/ 42424 h 30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59067" h="309708">
                    <a:moveTo>
                      <a:pt x="1052180" y="42424"/>
                    </a:moveTo>
                    <a:lnTo>
                      <a:pt x="1023552" y="42424"/>
                    </a:lnTo>
                    <a:lnTo>
                      <a:pt x="1008896" y="43109"/>
                    </a:lnTo>
                    <a:cubicBezTo>
                      <a:pt x="826112" y="53341"/>
                      <a:pt x="642786" y="47657"/>
                      <a:pt x="460987" y="26124"/>
                    </a:cubicBezTo>
                    <a:cubicBezTo>
                      <a:pt x="168678" y="-8531"/>
                      <a:pt x="163610" y="-4011"/>
                      <a:pt x="144981" y="12426"/>
                    </a:cubicBezTo>
                    <a:lnTo>
                      <a:pt x="141420" y="15440"/>
                    </a:lnTo>
                    <a:cubicBezTo>
                      <a:pt x="122106" y="30781"/>
                      <a:pt x="77177" y="216111"/>
                      <a:pt x="61288" y="284052"/>
                    </a:cubicBezTo>
                    <a:lnTo>
                      <a:pt x="13209" y="205016"/>
                    </a:lnTo>
                    <a:cubicBezTo>
                      <a:pt x="11167" y="201646"/>
                      <a:pt x="6782" y="200578"/>
                      <a:pt x="3415" y="202619"/>
                    </a:cubicBezTo>
                    <a:cubicBezTo>
                      <a:pt x="48" y="204660"/>
                      <a:pt x="-1024" y="209043"/>
                      <a:pt x="1018" y="212413"/>
                    </a:cubicBezTo>
                    <a:lnTo>
                      <a:pt x="58138" y="306242"/>
                    </a:lnTo>
                    <a:cubicBezTo>
                      <a:pt x="59399" y="308366"/>
                      <a:pt x="61691" y="309667"/>
                      <a:pt x="64165" y="309667"/>
                    </a:cubicBezTo>
                    <a:lnTo>
                      <a:pt x="65397" y="309667"/>
                    </a:lnTo>
                    <a:cubicBezTo>
                      <a:pt x="68196" y="309160"/>
                      <a:pt x="70444" y="307078"/>
                      <a:pt x="71150" y="304325"/>
                    </a:cubicBezTo>
                    <a:cubicBezTo>
                      <a:pt x="96217" y="195839"/>
                      <a:pt x="137310" y="38041"/>
                      <a:pt x="150323" y="26672"/>
                    </a:cubicBezTo>
                    <a:lnTo>
                      <a:pt x="154296" y="23248"/>
                    </a:lnTo>
                    <a:cubicBezTo>
                      <a:pt x="167993" y="11331"/>
                      <a:pt x="173335" y="6537"/>
                      <a:pt x="459344" y="40370"/>
                    </a:cubicBezTo>
                    <a:cubicBezTo>
                      <a:pt x="641913" y="62012"/>
                      <a:pt x="826019" y="67738"/>
                      <a:pt x="1009580" y="57492"/>
                    </a:cubicBezTo>
                    <a:lnTo>
                      <a:pt x="1023278" y="57492"/>
                    </a:lnTo>
                    <a:lnTo>
                      <a:pt x="1044784" y="57492"/>
                    </a:lnTo>
                    <a:lnTo>
                      <a:pt x="1044784" y="98585"/>
                    </a:lnTo>
                    <a:cubicBezTo>
                      <a:pt x="1044784" y="102516"/>
                      <a:pt x="1047975" y="105708"/>
                      <a:pt x="1051906" y="105708"/>
                    </a:cubicBezTo>
                    <a:cubicBezTo>
                      <a:pt x="1055838" y="105708"/>
                      <a:pt x="1059029" y="102516"/>
                      <a:pt x="1059029" y="98585"/>
                    </a:cubicBezTo>
                    <a:lnTo>
                      <a:pt x="1059029" y="50095"/>
                    </a:lnTo>
                    <a:cubicBezTo>
                      <a:pt x="1059331" y="46177"/>
                      <a:pt x="1056399" y="42753"/>
                      <a:pt x="1052482" y="42438"/>
                    </a:cubicBezTo>
                    <a:cubicBezTo>
                      <a:pt x="1052386" y="42438"/>
                      <a:pt x="1052276" y="42424"/>
                      <a:pt x="1052180" y="424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83C5553F-EEC5-47BC-8928-28E5AF76C05A}"/>
                  </a:ext>
                </a:extLst>
              </p:cNvPr>
              <p:cNvSpPr/>
              <p:nvPr/>
            </p:nvSpPr>
            <p:spPr>
              <a:xfrm>
                <a:off x="6651827" y="6023491"/>
                <a:ext cx="34145" cy="220583"/>
              </a:xfrm>
              <a:custGeom>
                <a:avLst/>
                <a:gdLst>
                  <a:gd name="connsiteX0" fmla="*/ 6596 w 34145"/>
                  <a:gd name="connsiteY0" fmla="*/ 220542 h 220583"/>
                  <a:gd name="connsiteX1" fmla="*/ 13719 w 34145"/>
                  <a:gd name="connsiteY1" fmla="*/ 214104 h 220583"/>
                  <a:gd name="connsiteX2" fmla="*/ 34128 w 34145"/>
                  <a:gd name="connsiteY2" fmla="*/ 6036 h 220583"/>
                  <a:gd name="connsiteX3" fmla="*/ 26041 w 34145"/>
                  <a:gd name="connsiteY3" fmla="*/ 36 h 220583"/>
                  <a:gd name="connsiteX4" fmla="*/ 20430 w 34145"/>
                  <a:gd name="connsiteY4" fmla="*/ 4529 h 220583"/>
                  <a:gd name="connsiteX5" fmla="*/ 21 w 34145"/>
                  <a:gd name="connsiteY5" fmla="*/ 212734 h 220583"/>
                  <a:gd name="connsiteX6" fmla="*/ 6322 w 34145"/>
                  <a:gd name="connsiteY6" fmla="*/ 220542 h 22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5" h="220583">
                    <a:moveTo>
                      <a:pt x="6596" y="220542"/>
                    </a:moveTo>
                    <a:cubicBezTo>
                      <a:pt x="10276" y="220556"/>
                      <a:pt x="13365" y="217775"/>
                      <a:pt x="13719" y="214104"/>
                    </a:cubicBezTo>
                    <a:lnTo>
                      <a:pt x="34128" y="6036"/>
                    </a:lnTo>
                    <a:cubicBezTo>
                      <a:pt x="33553" y="2145"/>
                      <a:pt x="29932" y="-539"/>
                      <a:pt x="26041" y="36"/>
                    </a:cubicBezTo>
                    <a:cubicBezTo>
                      <a:pt x="23496" y="406"/>
                      <a:pt x="21351" y="2132"/>
                      <a:pt x="20430" y="4529"/>
                    </a:cubicBezTo>
                    <a:lnTo>
                      <a:pt x="21" y="212734"/>
                    </a:lnTo>
                    <a:cubicBezTo>
                      <a:pt x="-379" y="216624"/>
                      <a:pt x="2434" y="220117"/>
                      <a:pt x="6322" y="2205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BBB6AE76-FC2C-4290-8641-B9E4637FEE16}"/>
                  </a:ext>
                </a:extLst>
              </p:cNvPr>
              <p:cNvSpPr/>
              <p:nvPr/>
            </p:nvSpPr>
            <p:spPr>
              <a:xfrm>
                <a:off x="6696561" y="6041290"/>
                <a:ext cx="78535" cy="136900"/>
              </a:xfrm>
              <a:custGeom>
                <a:avLst/>
                <a:gdLst>
                  <a:gd name="connsiteX0" fmla="*/ 73909 w 78535"/>
                  <a:gd name="connsiteY0" fmla="*/ 24672 h 136900"/>
                  <a:gd name="connsiteX1" fmla="*/ 65281 w 78535"/>
                  <a:gd name="connsiteY1" fmla="*/ 29877 h 136900"/>
                  <a:gd name="connsiteX2" fmla="*/ 65280 w 78535"/>
                  <a:gd name="connsiteY2" fmla="*/ 29877 h 136900"/>
                  <a:gd name="connsiteX3" fmla="*/ 56787 w 78535"/>
                  <a:gd name="connsiteY3" fmla="*/ 63437 h 136900"/>
                  <a:gd name="connsiteX4" fmla="*/ 52404 w 78535"/>
                  <a:gd name="connsiteY4" fmla="*/ 61245 h 136900"/>
                  <a:gd name="connsiteX5" fmla="*/ 19118 w 78535"/>
                  <a:gd name="connsiteY5" fmla="*/ 58232 h 136900"/>
                  <a:gd name="connsiteX6" fmla="*/ 49527 w 78535"/>
                  <a:gd name="connsiteY6" fmla="*/ 10975 h 136900"/>
                  <a:gd name="connsiteX7" fmla="*/ 47336 w 78535"/>
                  <a:gd name="connsiteY7" fmla="*/ 1112 h 136900"/>
                  <a:gd name="connsiteX8" fmla="*/ 37657 w 78535"/>
                  <a:gd name="connsiteY8" fmla="*/ 3098 h 136900"/>
                  <a:gd name="connsiteX9" fmla="*/ 37610 w 78535"/>
                  <a:gd name="connsiteY9" fmla="*/ 3167 h 136900"/>
                  <a:gd name="connsiteX10" fmla="*/ 900 w 78535"/>
                  <a:gd name="connsiteY10" fmla="*/ 60423 h 136900"/>
                  <a:gd name="connsiteX11" fmla="*/ 900 w 78535"/>
                  <a:gd name="connsiteY11" fmla="*/ 67272 h 136900"/>
                  <a:gd name="connsiteX12" fmla="*/ 6516 w 78535"/>
                  <a:gd name="connsiteY12" fmla="*/ 71244 h 136900"/>
                  <a:gd name="connsiteX13" fmla="*/ 51445 w 78535"/>
                  <a:gd name="connsiteY13" fmla="*/ 75354 h 136900"/>
                  <a:gd name="connsiteX14" fmla="*/ 51445 w 78535"/>
                  <a:gd name="connsiteY14" fmla="*/ 75354 h 136900"/>
                  <a:gd name="connsiteX15" fmla="*/ 53636 w 78535"/>
                  <a:gd name="connsiteY15" fmla="*/ 75354 h 136900"/>
                  <a:gd name="connsiteX16" fmla="*/ 39939 w 78535"/>
                  <a:gd name="connsiteY16" fmla="*/ 128227 h 136900"/>
                  <a:gd name="connsiteX17" fmla="*/ 45137 w 78535"/>
                  <a:gd name="connsiteY17" fmla="*/ 136857 h 136900"/>
                  <a:gd name="connsiteX18" fmla="*/ 45144 w 78535"/>
                  <a:gd name="connsiteY18" fmla="*/ 136857 h 136900"/>
                  <a:gd name="connsiteX19" fmla="*/ 46788 w 78535"/>
                  <a:gd name="connsiteY19" fmla="*/ 136857 h 136900"/>
                  <a:gd name="connsiteX20" fmla="*/ 53636 w 78535"/>
                  <a:gd name="connsiteY20" fmla="*/ 131514 h 136900"/>
                  <a:gd name="connsiteX21" fmla="*/ 78155 w 78535"/>
                  <a:gd name="connsiteY21" fmla="*/ 33576 h 136900"/>
                  <a:gd name="connsiteX22" fmla="*/ 73909 w 78535"/>
                  <a:gd name="connsiteY22" fmla="*/ 24672 h 13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535" h="136900">
                    <a:moveTo>
                      <a:pt x="73909" y="24672"/>
                    </a:moveTo>
                    <a:cubicBezTo>
                      <a:pt x="70092" y="23727"/>
                      <a:pt x="66227" y="26056"/>
                      <a:pt x="65281" y="29877"/>
                    </a:cubicBezTo>
                    <a:cubicBezTo>
                      <a:pt x="65281" y="29877"/>
                      <a:pt x="65280" y="29877"/>
                      <a:pt x="65280" y="29877"/>
                    </a:cubicBezTo>
                    <a:lnTo>
                      <a:pt x="56787" y="63437"/>
                    </a:lnTo>
                    <a:cubicBezTo>
                      <a:pt x="55672" y="62163"/>
                      <a:pt x="54097" y="61368"/>
                      <a:pt x="52404" y="61245"/>
                    </a:cubicBezTo>
                    <a:lnTo>
                      <a:pt x="19118" y="58232"/>
                    </a:lnTo>
                    <a:lnTo>
                      <a:pt x="49527" y="10975"/>
                    </a:lnTo>
                    <a:cubicBezTo>
                      <a:pt x="51579" y="7633"/>
                      <a:pt x="50609" y="3263"/>
                      <a:pt x="47336" y="1112"/>
                    </a:cubicBezTo>
                    <a:cubicBezTo>
                      <a:pt x="44115" y="-1011"/>
                      <a:pt x="39783" y="-121"/>
                      <a:pt x="37657" y="3098"/>
                    </a:cubicBezTo>
                    <a:cubicBezTo>
                      <a:pt x="37642" y="3112"/>
                      <a:pt x="37625" y="3140"/>
                      <a:pt x="37610" y="3167"/>
                    </a:cubicBezTo>
                    <a:lnTo>
                      <a:pt x="900" y="60423"/>
                    </a:lnTo>
                    <a:cubicBezTo>
                      <a:pt x="-323" y="62547"/>
                      <a:pt x="-323" y="65149"/>
                      <a:pt x="900" y="67272"/>
                    </a:cubicBezTo>
                    <a:cubicBezTo>
                      <a:pt x="1848" y="69574"/>
                      <a:pt x="4034" y="71121"/>
                      <a:pt x="6516" y="71244"/>
                    </a:cubicBezTo>
                    <a:lnTo>
                      <a:pt x="51445" y="75354"/>
                    </a:lnTo>
                    <a:lnTo>
                      <a:pt x="51445" y="75354"/>
                    </a:lnTo>
                    <a:cubicBezTo>
                      <a:pt x="52168" y="75504"/>
                      <a:pt x="52913" y="75504"/>
                      <a:pt x="53636" y="75354"/>
                    </a:cubicBezTo>
                    <a:lnTo>
                      <a:pt x="39939" y="128227"/>
                    </a:lnTo>
                    <a:cubicBezTo>
                      <a:pt x="38992" y="132048"/>
                      <a:pt x="41320" y="135911"/>
                      <a:pt x="45137" y="136857"/>
                    </a:cubicBezTo>
                    <a:cubicBezTo>
                      <a:pt x="45140" y="136857"/>
                      <a:pt x="45141" y="136857"/>
                      <a:pt x="45144" y="136857"/>
                    </a:cubicBezTo>
                    <a:lnTo>
                      <a:pt x="46788" y="136857"/>
                    </a:lnTo>
                    <a:cubicBezTo>
                      <a:pt x="50052" y="136939"/>
                      <a:pt x="52919" y="134706"/>
                      <a:pt x="53636" y="131514"/>
                    </a:cubicBezTo>
                    <a:lnTo>
                      <a:pt x="78155" y="33576"/>
                    </a:lnTo>
                    <a:cubicBezTo>
                      <a:pt x="79357" y="29946"/>
                      <a:pt x="77483" y="26015"/>
                      <a:pt x="73909" y="2467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B02647DA-946D-4AF7-B911-446085630FF9}"/>
                  </a:ext>
                </a:extLst>
              </p:cNvPr>
              <p:cNvSpPr/>
              <p:nvPr/>
            </p:nvSpPr>
            <p:spPr>
              <a:xfrm>
                <a:off x="6534575" y="6003379"/>
                <a:ext cx="71964" cy="68651"/>
              </a:xfrm>
              <a:custGeom>
                <a:avLst/>
                <a:gdLst>
                  <a:gd name="connsiteX0" fmla="*/ 10157 w 71964"/>
                  <a:gd name="connsiteY0" fmla="*/ 61351 h 68651"/>
                  <a:gd name="connsiteX1" fmla="*/ 17417 w 71964"/>
                  <a:gd name="connsiteY1" fmla="*/ 59981 h 68651"/>
                  <a:gd name="connsiteX2" fmla="*/ 55907 w 71964"/>
                  <a:gd name="connsiteY2" fmla="*/ 25463 h 68651"/>
                  <a:gd name="connsiteX3" fmla="*/ 58373 w 71964"/>
                  <a:gd name="connsiteY3" fmla="*/ 61899 h 68651"/>
                  <a:gd name="connsiteX4" fmla="*/ 65359 w 71964"/>
                  <a:gd name="connsiteY4" fmla="*/ 68610 h 68651"/>
                  <a:gd name="connsiteX5" fmla="*/ 65359 w 71964"/>
                  <a:gd name="connsiteY5" fmla="*/ 68610 h 68651"/>
                  <a:gd name="connsiteX6" fmla="*/ 71934 w 71964"/>
                  <a:gd name="connsiteY6" fmla="*/ 60940 h 68651"/>
                  <a:gd name="connsiteX7" fmla="*/ 68509 w 71964"/>
                  <a:gd name="connsiteY7" fmla="*/ 9984 h 68651"/>
                  <a:gd name="connsiteX8" fmla="*/ 64126 w 71964"/>
                  <a:gd name="connsiteY8" fmla="*/ 3820 h 68651"/>
                  <a:gd name="connsiteX9" fmla="*/ 56729 w 71964"/>
                  <a:gd name="connsiteY9" fmla="*/ 5190 h 68651"/>
                  <a:gd name="connsiteX10" fmla="*/ 17691 w 71964"/>
                  <a:gd name="connsiteY10" fmla="*/ 40119 h 68651"/>
                  <a:gd name="connsiteX11" fmla="*/ 14129 w 71964"/>
                  <a:gd name="connsiteY11" fmla="*/ 6286 h 68651"/>
                  <a:gd name="connsiteX12" fmla="*/ 6322 w 71964"/>
                  <a:gd name="connsiteY12" fmla="*/ -15 h 68651"/>
                  <a:gd name="connsiteX13" fmla="*/ 21 w 71964"/>
                  <a:gd name="connsiteY13" fmla="*/ 7793 h 68651"/>
                  <a:gd name="connsiteX14" fmla="*/ 5089 w 71964"/>
                  <a:gd name="connsiteY14" fmla="*/ 55461 h 68651"/>
                  <a:gd name="connsiteX15" fmla="*/ 10157 w 71964"/>
                  <a:gd name="connsiteY15" fmla="*/ 61351 h 68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1964" h="68651">
                    <a:moveTo>
                      <a:pt x="10157" y="61351"/>
                    </a:moveTo>
                    <a:cubicBezTo>
                      <a:pt x="12641" y="62310"/>
                      <a:pt x="15457" y="61789"/>
                      <a:pt x="17417" y="59981"/>
                    </a:cubicBezTo>
                    <a:lnTo>
                      <a:pt x="55907" y="25463"/>
                    </a:lnTo>
                    <a:lnTo>
                      <a:pt x="58373" y="61899"/>
                    </a:lnTo>
                    <a:cubicBezTo>
                      <a:pt x="58520" y="65652"/>
                      <a:pt x="61606" y="68610"/>
                      <a:pt x="65359" y="68610"/>
                    </a:cubicBezTo>
                    <a:lnTo>
                      <a:pt x="65359" y="68610"/>
                    </a:lnTo>
                    <a:cubicBezTo>
                      <a:pt x="69261" y="68254"/>
                      <a:pt x="72172" y="64857"/>
                      <a:pt x="71934" y="60940"/>
                    </a:cubicBezTo>
                    <a:lnTo>
                      <a:pt x="68509" y="9984"/>
                    </a:lnTo>
                    <a:cubicBezTo>
                      <a:pt x="68319" y="7272"/>
                      <a:pt x="66627" y="4889"/>
                      <a:pt x="64126" y="3820"/>
                    </a:cubicBezTo>
                    <a:cubicBezTo>
                      <a:pt x="61595" y="2889"/>
                      <a:pt x="58761" y="3423"/>
                      <a:pt x="56729" y="5190"/>
                    </a:cubicBezTo>
                    <a:lnTo>
                      <a:pt x="17691" y="40119"/>
                    </a:lnTo>
                    <a:lnTo>
                      <a:pt x="14129" y="6286"/>
                    </a:lnTo>
                    <a:cubicBezTo>
                      <a:pt x="13631" y="2437"/>
                      <a:pt x="10190" y="-344"/>
                      <a:pt x="6322" y="-15"/>
                    </a:cubicBezTo>
                    <a:cubicBezTo>
                      <a:pt x="2434" y="409"/>
                      <a:pt x="-379" y="3902"/>
                      <a:pt x="21" y="7793"/>
                    </a:cubicBezTo>
                    <a:lnTo>
                      <a:pt x="5089" y="55461"/>
                    </a:lnTo>
                    <a:cubicBezTo>
                      <a:pt x="5497" y="58241"/>
                      <a:pt x="7471" y="60529"/>
                      <a:pt x="10157" y="6135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5A60562A-5126-4C4C-AF52-BF7D8B9B2D8A}"/>
                  </a:ext>
                </a:extLst>
              </p:cNvPr>
              <p:cNvSpPr/>
              <p:nvPr/>
            </p:nvSpPr>
            <p:spPr>
              <a:xfrm>
                <a:off x="6838290" y="5981034"/>
                <a:ext cx="65141" cy="101135"/>
              </a:xfrm>
              <a:custGeom>
                <a:avLst/>
                <a:gdLst>
                  <a:gd name="connsiteX0" fmla="*/ 64089 w 65141"/>
                  <a:gd name="connsiteY0" fmla="*/ 97804 h 101135"/>
                  <a:gd name="connsiteX1" fmla="*/ 61760 w 65141"/>
                  <a:gd name="connsiteY1" fmla="*/ 87941 h 101135"/>
                  <a:gd name="connsiteX2" fmla="*/ 61760 w 65141"/>
                  <a:gd name="connsiteY2" fmla="*/ 63559 h 101135"/>
                  <a:gd name="connsiteX3" fmla="*/ 59020 w 65141"/>
                  <a:gd name="connsiteY3" fmla="*/ 17535 h 101135"/>
                  <a:gd name="connsiteX4" fmla="*/ 46829 w 65141"/>
                  <a:gd name="connsiteY4" fmla="*/ 9864 h 101135"/>
                  <a:gd name="connsiteX5" fmla="*/ 13955 w 65141"/>
                  <a:gd name="connsiteY5" fmla="*/ 44930 h 101135"/>
                  <a:gd name="connsiteX6" fmla="*/ 13955 w 65141"/>
                  <a:gd name="connsiteY6" fmla="*/ 9042 h 101135"/>
                  <a:gd name="connsiteX7" fmla="*/ 9062 w 65141"/>
                  <a:gd name="connsiteY7" fmla="*/ 235 h 101135"/>
                  <a:gd name="connsiteX8" fmla="*/ 257 w 65141"/>
                  <a:gd name="connsiteY8" fmla="*/ 5125 h 101135"/>
                  <a:gd name="connsiteX9" fmla="*/ 257 w 65141"/>
                  <a:gd name="connsiteY9" fmla="*/ 9042 h 101135"/>
                  <a:gd name="connsiteX10" fmla="*/ 257 w 65141"/>
                  <a:gd name="connsiteY10" fmla="*/ 75339 h 101135"/>
                  <a:gd name="connsiteX11" fmla="*/ 5873 w 65141"/>
                  <a:gd name="connsiteY11" fmla="*/ 82325 h 101135"/>
                  <a:gd name="connsiteX12" fmla="*/ 13818 w 65141"/>
                  <a:gd name="connsiteY12" fmla="*/ 78216 h 101135"/>
                  <a:gd name="connsiteX13" fmla="*/ 46966 w 65141"/>
                  <a:gd name="connsiteY13" fmla="*/ 24384 h 101135"/>
                  <a:gd name="connsiteX14" fmla="*/ 48062 w 65141"/>
                  <a:gd name="connsiteY14" fmla="*/ 61642 h 101135"/>
                  <a:gd name="connsiteX15" fmla="*/ 54500 w 65141"/>
                  <a:gd name="connsiteY15" fmla="*/ 99995 h 101135"/>
                  <a:gd name="connsiteX16" fmla="*/ 58335 w 65141"/>
                  <a:gd name="connsiteY16" fmla="*/ 101091 h 101135"/>
                  <a:gd name="connsiteX17" fmla="*/ 64089 w 65141"/>
                  <a:gd name="connsiteY17" fmla="*/ 97804 h 101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5141" h="101135">
                    <a:moveTo>
                      <a:pt x="64089" y="97804"/>
                    </a:moveTo>
                    <a:cubicBezTo>
                      <a:pt x="66114" y="94434"/>
                      <a:pt x="65082" y="90051"/>
                      <a:pt x="61760" y="87941"/>
                    </a:cubicBezTo>
                    <a:cubicBezTo>
                      <a:pt x="58883" y="86161"/>
                      <a:pt x="60801" y="72052"/>
                      <a:pt x="61760" y="63559"/>
                    </a:cubicBezTo>
                    <a:cubicBezTo>
                      <a:pt x="65509" y="48287"/>
                      <a:pt x="64554" y="32246"/>
                      <a:pt x="59020" y="17535"/>
                    </a:cubicBezTo>
                    <a:cubicBezTo>
                      <a:pt x="56900" y="12727"/>
                      <a:pt x="52077" y="9700"/>
                      <a:pt x="46829" y="9864"/>
                    </a:cubicBezTo>
                    <a:cubicBezTo>
                      <a:pt x="36145" y="9864"/>
                      <a:pt x="23954" y="26850"/>
                      <a:pt x="13955" y="44930"/>
                    </a:cubicBezTo>
                    <a:lnTo>
                      <a:pt x="13955" y="9042"/>
                    </a:lnTo>
                    <a:cubicBezTo>
                      <a:pt x="15036" y="5262"/>
                      <a:pt x="12845" y="1317"/>
                      <a:pt x="9062" y="235"/>
                    </a:cubicBezTo>
                    <a:cubicBezTo>
                      <a:pt x="5280" y="-847"/>
                      <a:pt x="1338" y="1345"/>
                      <a:pt x="257" y="5125"/>
                    </a:cubicBezTo>
                    <a:cubicBezTo>
                      <a:pt x="-109" y="6413"/>
                      <a:pt x="-109" y="7769"/>
                      <a:pt x="257" y="9042"/>
                    </a:cubicBezTo>
                    <a:lnTo>
                      <a:pt x="257" y="75339"/>
                    </a:lnTo>
                    <a:cubicBezTo>
                      <a:pt x="297" y="78682"/>
                      <a:pt x="2616" y="81572"/>
                      <a:pt x="5873" y="82325"/>
                    </a:cubicBezTo>
                    <a:cubicBezTo>
                      <a:pt x="9158" y="82997"/>
                      <a:pt x="12467" y="81284"/>
                      <a:pt x="13818" y="78216"/>
                    </a:cubicBezTo>
                    <a:cubicBezTo>
                      <a:pt x="25461" y="52053"/>
                      <a:pt x="40391" y="27945"/>
                      <a:pt x="46966" y="24384"/>
                    </a:cubicBezTo>
                    <a:cubicBezTo>
                      <a:pt x="50692" y="36479"/>
                      <a:pt x="51072" y="49355"/>
                      <a:pt x="48062" y="61642"/>
                    </a:cubicBezTo>
                    <a:cubicBezTo>
                      <a:pt x="45871" y="77942"/>
                      <a:pt x="43816" y="93420"/>
                      <a:pt x="54500" y="99995"/>
                    </a:cubicBezTo>
                    <a:cubicBezTo>
                      <a:pt x="55634" y="100749"/>
                      <a:pt x="56974" y="101132"/>
                      <a:pt x="58335" y="101091"/>
                    </a:cubicBezTo>
                    <a:cubicBezTo>
                      <a:pt x="60683" y="101036"/>
                      <a:pt x="62846" y="99804"/>
                      <a:pt x="64089" y="97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3AE02CAD-FD3C-4761-B072-6550FA52AEB5}"/>
                  </a:ext>
                </a:extLst>
              </p:cNvPr>
              <p:cNvSpPr/>
              <p:nvPr/>
            </p:nvSpPr>
            <p:spPr>
              <a:xfrm>
                <a:off x="6890713" y="6097547"/>
                <a:ext cx="71993" cy="55809"/>
              </a:xfrm>
              <a:custGeom>
                <a:avLst/>
                <a:gdLst>
                  <a:gd name="connsiteX0" fmla="*/ 29062 w 71993"/>
                  <a:gd name="connsiteY0" fmla="*/ 50601 h 55809"/>
                  <a:gd name="connsiteX1" fmla="*/ 37867 w 71993"/>
                  <a:gd name="connsiteY1" fmla="*/ 55491 h 55809"/>
                  <a:gd name="connsiteX2" fmla="*/ 42760 w 71993"/>
                  <a:gd name="connsiteY2" fmla="*/ 50601 h 55809"/>
                  <a:gd name="connsiteX3" fmla="*/ 42760 w 71993"/>
                  <a:gd name="connsiteY3" fmla="*/ 35534 h 55809"/>
                  <a:gd name="connsiteX4" fmla="*/ 62896 w 71993"/>
                  <a:gd name="connsiteY4" fmla="*/ 35534 h 55809"/>
                  <a:gd name="connsiteX5" fmla="*/ 71701 w 71993"/>
                  <a:gd name="connsiteY5" fmla="*/ 30644 h 55809"/>
                  <a:gd name="connsiteX6" fmla="*/ 66809 w 71993"/>
                  <a:gd name="connsiteY6" fmla="*/ 21836 h 55809"/>
                  <a:gd name="connsiteX7" fmla="*/ 62896 w 71993"/>
                  <a:gd name="connsiteY7" fmla="*/ 21836 h 55809"/>
                  <a:gd name="connsiteX8" fmla="*/ 43308 w 71993"/>
                  <a:gd name="connsiteY8" fmla="*/ 21836 h 55809"/>
                  <a:gd name="connsiteX9" fmla="*/ 43308 w 71993"/>
                  <a:gd name="connsiteY9" fmla="*/ 5125 h 55809"/>
                  <a:gd name="connsiteX10" fmla="*/ 34503 w 71993"/>
                  <a:gd name="connsiteY10" fmla="*/ 235 h 55809"/>
                  <a:gd name="connsiteX11" fmla="*/ 29610 w 71993"/>
                  <a:gd name="connsiteY11" fmla="*/ 5125 h 55809"/>
                  <a:gd name="connsiteX12" fmla="*/ 29610 w 71993"/>
                  <a:gd name="connsiteY12" fmla="*/ 21836 h 55809"/>
                  <a:gd name="connsiteX13" fmla="*/ 9064 w 71993"/>
                  <a:gd name="connsiteY13" fmla="*/ 21836 h 55809"/>
                  <a:gd name="connsiteX14" fmla="*/ 259 w 71993"/>
                  <a:gd name="connsiteY14" fmla="*/ 26726 h 55809"/>
                  <a:gd name="connsiteX15" fmla="*/ 5150 w 71993"/>
                  <a:gd name="connsiteY15" fmla="*/ 35534 h 55809"/>
                  <a:gd name="connsiteX16" fmla="*/ 9064 w 71993"/>
                  <a:gd name="connsiteY16" fmla="*/ 35534 h 55809"/>
                  <a:gd name="connsiteX17" fmla="*/ 29062 w 71993"/>
                  <a:gd name="connsiteY17" fmla="*/ 35534 h 55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993" h="55809">
                    <a:moveTo>
                      <a:pt x="29062" y="50601"/>
                    </a:moveTo>
                    <a:cubicBezTo>
                      <a:pt x="30143" y="54382"/>
                      <a:pt x="34085" y="56574"/>
                      <a:pt x="37867" y="55491"/>
                    </a:cubicBezTo>
                    <a:cubicBezTo>
                      <a:pt x="40234" y="54820"/>
                      <a:pt x="42083" y="52971"/>
                      <a:pt x="42760" y="50601"/>
                    </a:cubicBezTo>
                    <a:lnTo>
                      <a:pt x="42760" y="35534"/>
                    </a:lnTo>
                    <a:lnTo>
                      <a:pt x="62896" y="35534"/>
                    </a:lnTo>
                    <a:cubicBezTo>
                      <a:pt x="66678" y="36616"/>
                      <a:pt x="70620" y="34424"/>
                      <a:pt x="71701" y="30644"/>
                    </a:cubicBezTo>
                    <a:cubicBezTo>
                      <a:pt x="72781" y="26863"/>
                      <a:pt x="70591" y="22918"/>
                      <a:pt x="66809" y="21836"/>
                    </a:cubicBezTo>
                    <a:cubicBezTo>
                      <a:pt x="65530" y="21466"/>
                      <a:pt x="64175" y="21466"/>
                      <a:pt x="62896" y="21836"/>
                    </a:cubicBezTo>
                    <a:lnTo>
                      <a:pt x="43308" y="21836"/>
                    </a:lnTo>
                    <a:lnTo>
                      <a:pt x="43308" y="5125"/>
                    </a:lnTo>
                    <a:cubicBezTo>
                      <a:pt x="42227" y="1344"/>
                      <a:pt x="38285" y="-847"/>
                      <a:pt x="34503" y="235"/>
                    </a:cubicBezTo>
                    <a:cubicBezTo>
                      <a:pt x="32136" y="906"/>
                      <a:pt x="30287" y="2755"/>
                      <a:pt x="29610" y="5125"/>
                    </a:cubicBezTo>
                    <a:lnTo>
                      <a:pt x="29610" y="21836"/>
                    </a:lnTo>
                    <a:lnTo>
                      <a:pt x="9064" y="21836"/>
                    </a:lnTo>
                    <a:cubicBezTo>
                      <a:pt x="5282" y="20754"/>
                      <a:pt x="1340" y="22946"/>
                      <a:pt x="259" y="26726"/>
                    </a:cubicBezTo>
                    <a:cubicBezTo>
                      <a:pt x="-822" y="30507"/>
                      <a:pt x="1368" y="34452"/>
                      <a:pt x="5150" y="35534"/>
                    </a:cubicBezTo>
                    <a:cubicBezTo>
                      <a:pt x="6430" y="35904"/>
                      <a:pt x="7784" y="35904"/>
                      <a:pt x="9064" y="35534"/>
                    </a:cubicBezTo>
                    <a:lnTo>
                      <a:pt x="29062" y="3553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6C265CD-AD03-4EE4-BC1C-18D82E577970}"/>
                  </a:ext>
                </a:extLst>
              </p:cNvPr>
              <p:cNvSpPr/>
              <p:nvPr/>
            </p:nvSpPr>
            <p:spPr>
              <a:xfrm>
                <a:off x="6993981" y="6074929"/>
                <a:ext cx="225242" cy="108211"/>
              </a:xfrm>
              <a:custGeom>
                <a:avLst/>
                <a:gdLst>
                  <a:gd name="connsiteX0" fmla="*/ 172352 w 225242"/>
                  <a:gd name="connsiteY0" fmla="*/ 7060 h 108211"/>
                  <a:gd name="connsiteX1" fmla="*/ 158655 w 225242"/>
                  <a:gd name="connsiteY1" fmla="*/ 38701 h 108211"/>
                  <a:gd name="connsiteX2" fmla="*/ 177421 w 225242"/>
                  <a:gd name="connsiteY2" fmla="*/ 72124 h 108211"/>
                  <a:gd name="connsiteX3" fmla="*/ 184269 w 225242"/>
                  <a:gd name="connsiteY3" fmla="*/ 92259 h 108211"/>
                  <a:gd name="connsiteX4" fmla="*/ 133862 w 225242"/>
                  <a:gd name="connsiteY4" fmla="*/ 74178 h 108211"/>
                  <a:gd name="connsiteX5" fmla="*/ 143861 w 225242"/>
                  <a:gd name="connsiteY5" fmla="*/ 30072 h 108211"/>
                  <a:gd name="connsiteX6" fmla="*/ 128383 w 225242"/>
                  <a:gd name="connsiteY6" fmla="*/ 2676 h 108211"/>
                  <a:gd name="connsiteX7" fmla="*/ 95234 w 225242"/>
                  <a:gd name="connsiteY7" fmla="*/ 21168 h 108211"/>
                  <a:gd name="connsiteX8" fmla="*/ 107014 w 225242"/>
                  <a:gd name="connsiteY8" fmla="*/ 28976 h 108211"/>
                  <a:gd name="connsiteX9" fmla="*/ 124958 w 225242"/>
                  <a:gd name="connsiteY9" fmla="*/ 16374 h 108211"/>
                  <a:gd name="connsiteX10" fmla="*/ 129752 w 225242"/>
                  <a:gd name="connsiteY10" fmla="*/ 30756 h 108211"/>
                  <a:gd name="connsiteX11" fmla="*/ 107699 w 225242"/>
                  <a:gd name="connsiteY11" fmla="*/ 82671 h 108211"/>
                  <a:gd name="connsiteX12" fmla="*/ 86605 w 225242"/>
                  <a:gd name="connsiteY12" fmla="*/ 88150 h 108211"/>
                  <a:gd name="connsiteX13" fmla="*/ 79208 w 225242"/>
                  <a:gd name="connsiteY13" fmla="*/ 38427 h 108211"/>
                  <a:gd name="connsiteX14" fmla="*/ 74551 w 225242"/>
                  <a:gd name="connsiteY14" fmla="*/ 30345 h 108211"/>
                  <a:gd name="connsiteX15" fmla="*/ 65921 w 225242"/>
                  <a:gd name="connsiteY15" fmla="*/ 33633 h 108211"/>
                  <a:gd name="connsiteX16" fmla="*/ 23458 w 225242"/>
                  <a:gd name="connsiteY16" fmla="*/ 75822 h 108211"/>
                  <a:gd name="connsiteX17" fmla="*/ 16610 w 225242"/>
                  <a:gd name="connsiteY17" fmla="*/ 70206 h 108211"/>
                  <a:gd name="connsiteX18" fmla="*/ 26746 w 225242"/>
                  <a:gd name="connsiteY18" fmla="*/ 17607 h 108211"/>
                  <a:gd name="connsiteX19" fmla="*/ 29622 w 225242"/>
                  <a:gd name="connsiteY19" fmla="*/ 14730 h 108211"/>
                  <a:gd name="connsiteX20" fmla="*/ 32773 w 225242"/>
                  <a:gd name="connsiteY20" fmla="*/ 25825 h 108211"/>
                  <a:gd name="connsiteX21" fmla="*/ 46471 w 225242"/>
                  <a:gd name="connsiteY21" fmla="*/ 24318 h 108211"/>
                  <a:gd name="connsiteX22" fmla="*/ 32773 w 225242"/>
                  <a:gd name="connsiteY22" fmla="*/ 485 h 108211"/>
                  <a:gd name="connsiteX23" fmla="*/ 14966 w 225242"/>
                  <a:gd name="connsiteY23" fmla="*/ 8703 h 108211"/>
                  <a:gd name="connsiteX24" fmla="*/ 2775 w 225242"/>
                  <a:gd name="connsiteY24" fmla="*/ 75822 h 108211"/>
                  <a:gd name="connsiteX25" fmla="*/ 21678 w 225242"/>
                  <a:gd name="connsiteY25" fmla="*/ 89520 h 108211"/>
                  <a:gd name="connsiteX26" fmla="*/ 62771 w 225242"/>
                  <a:gd name="connsiteY26" fmla="*/ 63768 h 108211"/>
                  <a:gd name="connsiteX27" fmla="*/ 81537 w 225242"/>
                  <a:gd name="connsiteY27" fmla="*/ 101026 h 108211"/>
                  <a:gd name="connsiteX28" fmla="*/ 91673 w 225242"/>
                  <a:gd name="connsiteY28" fmla="*/ 102806 h 108211"/>
                  <a:gd name="connsiteX29" fmla="*/ 116192 w 225242"/>
                  <a:gd name="connsiteY29" fmla="*/ 93629 h 108211"/>
                  <a:gd name="connsiteX30" fmla="*/ 125506 w 225242"/>
                  <a:gd name="connsiteY30" fmla="*/ 84862 h 108211"/>
                  <a:gd name="connsiteX31" fmla="*/ 177147 w 225242"/>
                  <a:gd name="connsiteY31" fmla="*/ 108148 h 108211"/>
                  <a:gd name="connsiteX32" fmla="*/ 194680 w 225242"/>
                  <a:gd name="connsiteY32" fmla="*/ 100889 h 108211"/>
                  <a:gd name="connsiteX33" fmla="*/ 188242 w 225242"/>
                  <a:gd name="connsiteY33" fmla="*/ 61987 h 108211"/>
                  <a:gd name="connsiteX34" fmla="*/ 172626 w 225242"/>
                  <a:gd name="connsiteY34" fmla="*/ 35277 h 108211"/>
                  <a:gd name="connsiteX35" fmla="*/ 178790 w 225242"/>
                  <a:gd name="connsiteY35" fmla="*/ 18702 h 108211"/>
                  <a:gd name="connsiteX36" fmla="*/ 199748 w 225242"/>
                  <a:gd name="connsiteY36" fmla="*/ 21168 h 108211"/>
                  <a:gd name="connsiteX37" fmla="*/ 211528 w 225242"/>
                  <a:gd name="connsiteY37" fmla="*/ 36646 h 108211"/>
                  <a:gd name="connsiteX38" fmla="*/ 211528 w 225242"/>
                  <a:gd name="connsiteY38" fmla="*/ 36646 h 108211"/>
                  <a:gd name="connsiteX39" fmla="*/ 225226 w 225242"/>
                  <a:gd name="connsiteY39" fmla="*/ 33222 h 108211"/>
                  <a:gd name="connsiteX40" fmla="*/ 209747 w 225242"/>
                  <a:gd name="connsiteY40" fmla="*/ 11306 h 108211"/>
                  <a:gd name="connsiteX41" fmla="*/ 172352 w 225242"/>
                  <a:gd name="connsiteY41" fmla="*/ 7060 h 10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25242" h="108211">
                    <a:moveTo>
                      <a:pt x="172352" y="7060"/>
                    </a:moveTo>
                    <a:cubicBezTo>
                      <a:pt x="160890" y="13045"/>
                      <a:pt x="155178" y="26236"/>
                      <a:pt x="158655" y="38701"/>
                    </a:cubicBezTo>
                    <a:cubicBezTo>
                      <a:pt x="161745" y="51344"/>
                      <a:pt x="168235" y="62905"/>
                      <a:pt x="177421" y="72124"/>
                    </a:cubicBezTo>
                    <a:cubicBezTo>
                      <a:pt x="187968" y="84452"/>
                      <a:pt x="188927" y="87054"/>
                      <a:pt x="184269" y="92259"/>
                    </a:cubicBezTo>
                    <a:cubicBezTo>
                      <a:pt x="176599" y="100478"/>
                      <a:pt x="151669" y="87602"/>
                      <a:pt x="133862" y="74178"/>
                    </a:cubicBezTo>
                    <a:cubicBezTo>
                      <a:pt x="141709" y="60878"/>
                      <a:pt x="145205" y="45454"/>
                      <a:pt x="143861" y="30072"/>
                    </a:cubicBezTo>
                    <a:cubicBezTo>
                      <a:pt x="142628" y="14593"/>
                      <a:pt x="137423" y="5553"/>
                      <a:pt x="128383" y="2676"/>
                    </a:cubicBezTo>
                    <a:cubicBezTo>
                      <a:pt x="113726" y="-1159"/>
                      <a:pt x="97700" y="17333"/>
                      <a:pt x="95234" y="21168"/>
                    </a:cubicBezTo>
                    <a:lnTo>
                      <a:pt x="107014" y="28976"/>
                    </a:lnTo>
                    <a:cubicBezTo>
                      <a:pt x="109617" y="25004"/>
                      <a:pt x="120712" y="15278"/>
                      <a:pt x="124958" y="16374"/>
                    </a:cubicBezTo>
                    <a:cubicBezTo>
                      <a:pt x="126191" y="16374"/>
                      <a:pt x="128794" y="20209"/>
                      <a:pt x="129752" y="30756"/>
                    </a:cubicBezTo>
                    <a:cubicBezTo>
                      <a:pt x="131452" y="50645"/>
                      <a:pt x="123194" y="70083"/>
                      <a:pt x="107699" y="82671"/>
                    </a:cubicBezTo>
                    <a:cubicBezTo>
                      <a:pt x="102032" y="87917"/>
                      <a:pt x="94110" y="89985"/>
                      <a:pt x="86605" y="88150"/>
                    </a:cubicBezTo>
                    <a:cubicBezTo>
                      <a:pt x="74277" y="83356"/>
                      <a:pt x="76195" y="52536"/>
                      <a:pt x="79208" y="38427"/>
                    </a:cubicBezTo>
                    <a:cubicBezTo>
                      <a:pt x="79945" y="34934"/>
                      <a:pt x="77938" y="31455"/>
                      <a:pt x="74551" y="30345"/>
                    </a:cubicBezTo>
                    <a:cubicBezTo>
                      <a:pt x="71256" y="29113"/>
                      <a:pt x="67561" y="30524"/>
                      <a:pt x="65921" y="33633"/>
                    </a:cubicBezTo>
                    <a:cubicBezTo>
                      <a:pt x="58251" y="47330"/>
                      <a:pt x="37704" y="76781"/>
                      <a:pt x="23458" y="75822"/>
                    </a:cubicBezTo>
                    <a:cubicBezTo>
                      <a:pt x="20200" y="75630"/>
                      <a:pt x="17435" y="73370"/>
                      <a:pt x="16610" y="70206"/>
                    </a:cubicBezTo>
                    <a:cubicBezTo>
                      <a:pt x="12243" y="52029"/>
                      <a:pt x="15938" y="32852"/>
                      <a:pt x="26746" y="17607"/>
                    </a:cubicBezTo>
                    <a:cubicBezTo>
                      <a:pt x="27557" y="16511"/>
                      <a:pt x="28525" y="15538"/>
                      <a:pt x="29622" y="14730"/>
                    </a:cubicBezTo>
                    <a:cubicBezTo>
                      <a:pt x="31324" y="18209"/>
                      <a:pt x="32391" y="21962"/>
                      <a:pt x="32773" y="25825"/>
                    </a:cubicBezTo>
                    <a:lnTo>
                      <a:pt x="46471" y="24318"/>
                    </a:lnTo>
                    <a:cubicBezTo>
                      <a:pt x="46471" y="19524"/>
                      <a:pt x="43457" y="3498"/>
                      <a:pt x="32773" y="485"/>
                    </a:cubicBezTo>
                    <a:cubicBezTo>
                      <a:pt x="26883" y="-1296"/>
                      <a:pt x="20856" y="1444"/>
                      <a:pt x="14966" y="8703"/>
                    </a:cubicBezTo>
                    <a:cubicBezTo>
                      <a:pt x="958" y="28085"/>
                      <a:pt x="-3523" y="52755"/>
                      <a:pt x="2775" y="75822"/>
                    </a:cubicBezTo>
                    <a:cubicBezTo>
                      <a:pt x="5890" y="83671"/>
                      <a:pt x="13255" y="88999"/>
                      <a:pt x="21678" y="89520"/>
                    </a:cubicBezTo>
                    <a:cubicBezTo>
                      <a:pt x="37019" y="90615"/>
                      <a:pt x="51539" y="77055"/>
                      <a:pt x="62771" y="63768"/>
                    </a:cubicBezTo>
                    <a:cubicBezTo>
                      <a:pt x="62771" y="78973"/>
                      <a:pt x="67291" y="95547"/>
                      <a:pt x="81537" y="101026"/>
                    </a:cubicBezTo>
                    <a:cubicBezTo>
                      <a:pt x="84772" y="102258"/>
                      <a:pt x="88211" y="102861"/>
                      <a:pt x="91673" y="102806"/>
                    </a:cubicBezTo>
                    <a:cubicBezTo>
                      <a:pt x="100628" y="102505"/>
                      <a:pt x="109237" y="99286"/>
                      <a:pt x="116192" y="93629"/>
                    </a:cubicBezTo>
                    <a:cubicBezTo>
                      <a:pt x="119594" y="91040"/>
                      <a:pt x="122716" y="88095"/>
                      <a:pt x="125506" y="84862"/>
                    </a:cubicBezTo>
                    <a:cubicBezTo>
                      <a:pt x="140220" y="97273"/>
                      <a:pt x="158104" y="105341"/>
                      <a:pt x="177147" y="108148"/>
                    </a:cubicBezTo>
                    <a:cubicBezTo>
                      <a:pt x="183776" y="108436"/>
                      <a:pt x="190195" y="105779"/>
                      <a:pt x="194680" y="100889"/>
                    </a:cubicBezTo>
                    <a:cubicBezTo>
                      <a:pt x="208377" y="85684"/>
                      <a:pt x="197282" y="72535"/>
                      <a:pt x="188242" y="61987"/>
                    </a:cubicBezTo>
                    <a:cubicBezTo>
                      <a:pt x="180718" y="54659"/>
                      <a:pt x="175321" y="45427"/>
                      <a:pt x="172626" y="35277"/>
                    </a:cubicBezTo>
                    <a:cubicBezTo>
                      <a:pt x="170362" y="28989"/>
                      <a:pt x="172967" y="21976"/>
                      <a:pt x="178790" y="18702"/>
                    </a:cubicBezTo>
                    <a:cubicBezTo>
                      <a:pt x="185682" y="15511"/>
                      <a:pt x="193787" y="16456"/>
                      <a:pt x="199748" y="21168"/>
                    </a:cubicBezTo>
                    <a:cubicBezTo>
                      <a:pt x="204650" y="25510"/>
                      <a:pt x="208653" y="30770"/>
                      <a:pt x="211528" y="36646"/>
                    </a:cubicBezTo>
                    <a:lnTo>
                      <a:pt x="211528" y="36646"/>
                    </a:lnTo>
                    <a:lnTo>
                      <a:pt x="225226" y="33222"/>
                    </a:lnTo>
                    <a:cubicBezTo>
                      <a:pt x="222059" y="24688"/>
                      <a:pt x="216723" y="17141"/>
                      <a:pt x="209747" y="11306"/>
                    </a:cubicBezTo>
                    <a:cubicBezTo>
                      <a:pt x="199292" y="2443"/>
                      <a:pt x="184527" y="772"/>
                      <a:pt x="172352" y="706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49F81494-53FF-4496-9482-9669D0D4722F}"/>
                  </a:ext>
                </a:extLst>
              </p:cNvPr>
              <p:cNvSpPr/>
              <p:nvPr/>
            </p:nvSpPr>
            <p:spPr>
              <a:xfrm>
                <a:off x="7237537" y="6048377"/>
                <a:ext cx="96199" cy="121044"/>
              </a:xfrm>
              <a:custGeom>
                <a:avLst/>
                <a:gdLst>
                  <a:gd name="connsiteX0" fmla="*/ 60568 w 96199"/>
                  <a:gd name="connsiteY0" fmla="*/ 54843 h 121044"/>
                  <a:gd name="connsiteX1" fmla="*/ 26050 w 96199"/>
                  <a:gd name="connsiteY1" fmla="*/ 75801 h 121044"/>
                  <a:gd name="connsiteX2" fmla="*/ 24 w 96199"/>
                  <a:gd name="connsiteY2" fmla="*/ 98128 h 121044"/>
                  <a:gd name="connsiteX3" fmla="*/ 5504 w 96199"/>
                  <a:gd name="connsiteY3" fmla="*/ 110182 h 121044"/>
                  <a:gd name="connsiteX4" fmla="*/ 63034 w 96199"/>
                  <a:gd name="connsiteY4" fmla="*/ 121003 h 121044"/>
                  <a:gd name="connsiteX5" fmla="*/ 82074 w 96199"/>
                  <a:gd name="connsiteY5" fmla="*/ 121003 h 121044"/>
                  <a:gd name="connsiteX6" fmla="*/ 81252 w 96199"/>
                  <a:gd name="connsiteY6" fmla="*/ 107305 h 121044"/>
                  <a:gd name="connsiteX7" fmla="*/ 14818 w 96199"/>
                  <a:gd name="connsiteY7" fmla="*/ 100320 h 121044"/>
                  <a:gd name="connsiteX8" fmla="*/ 32899 w 96199"/>
                  <a:gd name="connsiteY8" fmla="*/ 89361 h 121044"/>
                  <a:gd name="connsiteX9" fmla="*/ 68787 w 96199"/>
                  <a:gd name="connsiteY9" fmla="*/ 67582 h 121044"/>
                  <a:gd name="connsiteX10" fmla="*/ 96182 w 96199"/>
                  <a:gd name="connsiteY10" fmla="*/ 29777 h 121044"/>
                  <a:gd name="connsiteX11" fmla="*/ 78512 w 96199"/>
                  <a:gd name="connsiteY11" fmla="*/ 3203 h 121044"/>
                  <a:gd name="connsiteX12" fmla="*/ 63445 w 96199"/>
                  <a:gd name="connsiteY12" fmla="*/ 874 h 121044"/>
                  <a:gd name="connsiteX13" fmla="*/ 36049 w 96199"/>
                  <a:gd name="connsiteY13" fmla="*/ 40872 h 121044"/>
                  <a:gd name="connsiteX14" fmla="*/ 49747 w 96199"/>
                  <a:gd name="connsiteY14" fmla="*/ 45255 h 121044"/>
                  <a:gd name="connsiteX15" fmla="*/ 68650 w 96199"/>
                  <a:gd name="connsiteY15" fmla="*/ 14298 h 121044"/>
                  <a:gd name="connsiteX16" fmla="*/ 71115 w 96199"/>
                  <a:gd name="connsiteY16" fmla="*/ 14298 h 121044"/>
                  <a:gd name="connsiteX17" fmla="*/ 82759 w 96199"/>
                  <a:gd name="connsiteY17" fmla="*/ 29365 h 121044"/>
                  <a:gd name="connsiteX18" fmla="*/ 60568 w 96199"/>
                  <a:gd name="connsiteY18" fmla="*/ 54843 h 121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6199" h="121044">
                    <a:moveTo>
                      <a:pt x="60568" y="54843"/>
                    </a:moveTo>
                    <a:cubicBezTo>
                      <a:pt x="49516" y="62555"/>
                      <a:pt x="37986" y="69555"/>
                      <a:pt x="26050" y="75801"/>
                    </a:cubicBezTo>
                    <a:cubicBezTo>
                      <a:pt x="10435" y="84293"/>
                      <a:pt x="983" y="89499"/>
                      <a:pt x="24" y="98128"/>
                    </a:cubicBezTo>
                    <a:cubicBezTo>
                      <a:pt x="-341" y="102826"/>
                      <a:pt x="1727" y="107374"/>
                      <a:pt x="5504" y="110182"/>
                    </a:cubicBezTo>
                    <a:cubicBezTo>
                      <a:pt x="15914" y="119223"/>
                      <a:pt x="43583" y="121003"/>
                      <a:pt x="63034" y="121003"/>
                    </a:cubicBezTo>
                    <a:cubicBezTo>
                      <a:pt x="71800" y="121003"/>
                      <a:pt x="78923" y="121003"/>
                      <a:pt x="82074" y="121003"/>
                    </a:cubicBezTo>
                    <a:lnTo>
                      <a:pt x="81252" y="107305"/>
                    </a:lnTo>
                    <a:cubicBezTo>
                      <a:pt x="59199" y="108675"/>
                      <a:pt x="24954" y="107305"/>
                      <a:pt x="14818" y="100320"/>
                    </a:cubicBezTo>
                    <a:cubicBezTo>
                      <a:pt x="20505" y="96128"/>
                      <a:pt x="26557" y="92471"/>
                      <a:pt x="32899" y="89361"/>
                    </a:cubicBezTo>
                    <a:cubicBezTo>
                      <a:pt x="45269" y="82800"/>
                      <a:pt x="57252" y="75527"/>
                      <a:pt x="68787" y="67582"/>
                    </a:cubicBezTo>
                    <a:cubicBezTo>
                      <a:pt x="87553" y="53884"/>
                      <a:pt x="96182" y="41830"/>
                      <a:pt x="96182" y="29777"/>
                    </a:cubicBezTo>
                    <a:cubicBezTo>
                      <a:pt x="94963" y="18572"/>
                      <a:pt x="88373" y="8655"/>
                      <a:pt x="78512" y="3203"/>
                    </a:cubicBezTo>
                    <a:cubicBezTo>
                      <a:pt x="74195" y="-43"/>
                      <a:pt x="68540" y="-920"/>
                      <a:pt x="63445" y="874"/>
                    </a:cubicBezTo>
                    <a:cubicBezTo>
                      <a:pt x="47692" y="6080"/>
                      <a:pt x="37282" y="35119"/>
                      <a:pt x="36049" y="40872"/>
                    </a:cubicBezTo>
                    <a:lnTo>
                      <a:pt x="49747" y="45255"/>
                    </a:lnTo>
                    <a:cubicBezTo>
                      <a:pt x="53446" y="34160"/>
                      <a:pt x="62075" y="16490"/>
                      <a:pt x="68650" y="14298"/>
                    </a:cubicBezTo>
                    <a:cubicBezTo>
                      <a:pt x="69420" y="13887"/>
                      <a:pt x="70346" y="13887"/>
                      <a:pt x="71115" y="14298"/>
                    </a:cubicBezTo>
                    <a:cubicBezTo>
                      <a:pt x="78923" y="19777"/>
                      <a:pt x="82759" y="24708"/>
                      <a:pt x="82759" y="29365"/>
                    </a:cubicBezTo>
                    <a:cubicBezTo>
                      <a:pt x="82759" y="34023"/>
                      <a:pt x="79060" y="41967"/>
                      <a:pt x="60568" y="548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FF2D0DC-26AB-4CA1-8B19-3D4461FBF1FD}"/>
                  </a:ext>
                </a:extLst>
              </p:cNvPr>
              <p:cNvSpPr/>
              <p:nvPr/>
            </p:nvSpPr>
            <p:spPr>
              <a:xfrm>
                <a:off x="7375676" y="6084496"/>
                <a:ext cx="98462" cy="89308"/>
              </a:xfrm>
              <a:custGeom>
                <a:avLst/>
                <a:gdLst>
                  <a:gd name="connsiteX0" fmla="*/ 86802 w 98462"/>
                  <a:gd name="connsiteY0" fmla="*/ 70775 h 89308"/>
                  <a:gd name="connsiteX1" fmla="*/ 72639 w 98462"/>
                  <a:gd name="connsiteY1" fmla="*/ 73022 h 89308"/>
                  <a:gd name="connsiteX2" fmla="*/ 71324 w 98462"/>
                  <a:gd name="connsiteY2" fmla="*/ 71871 h 89308"/>
                  <a:gd name="connsiteX3" fmla="*/ 71324 w 98462"/>
                  <a:gd name="connsiteY3" fmla="*/ 50366 h 89308"/>
                  <a:gd name="connsiteX4" fmla="*/ 73242 w 98462"/>
                  <a:gd name="connsiteY4" fmla="*/ 12560 h 89308"/>
                  <a:gd name="connsiteX5" fmla="*/ 63379 w 98462"/>
                  <a:gd name="connsiteY5" fmla="*/ 2561 h 89308"/>
                  <a:gd name="connsiteX6" fmla="*/ 17492 w 98462"/>
                  <a:gd name="connsiteY6" fmla="*/ 44750 h 89308"/>
                  <a:gd name="connsiteX7" fmla="*/ 22560 w 98462"/>
                  <a:gd name="connsiteY7" fmla="*/ 1602 h 89308"/>
                  <a:gd name="connsiteX8" fmla="*/ 8862 w 98462"/>
                  <a:gd name="connsiteY8" fmla="*/ -42 h 89308"/>
                  <a:gd name="connsiteX9" fmla="*/ 370 w 98462"/>
                  <a:gd name="connsiteY9" fmla="*/ 72967 h 89308"/>
                  <a:gd name="connsiteX10" fmla="*/ 4890 w 98462"/>
                  <a:gd name="connsiteY10" fmla="*/ 82145 h 89308"/>
                  <a:gd name="connsiteX11" fmla="*/ 14068 w 98462"/>
                  <a:gd name="connsiteY11" fmla="*/ 77624 h 89308"/>
                  <a:gd name="connsiteX12" fmla="*/ 61051 w 98462"/>
                  <a:gd name="connsiteY12" fmla="*/ 17491 h 89308"/>
                  <a:gd name="connsiteX13" fmla="*/ 58585 w 98462"/>
                  <a:gd name="connsiteY13" fmla="*/ 47215 h 89308"/>
                  <a:gd name="connsiteX14" fmla="*/ 62831 w 98462"/>
                  <a:gd name="connsiteY14" fmla="*/ 82556 h 89308"/>
                  <a:gd name="connsiteX15" fmla="*/ 79132 w 98462"/>
                  <a:gd name="connsiteY15" fmla="*/ 89267 h 89308"/>
                  <a:gd name="connsiteX16" fmla="*/ 98445 w 98462"/>
                  <a:gd name="connsiteY16" fmla="*/ 80227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8462" h="89308">
                    <a:moveTo>
                      <a:pt x="86802" y="70775"/>
                    </a:moveTo>
                    <a:cubicBezTo>
                      <a:pt x="83515" y="75310"/>
                      <a:pt x="77173" y="76310"/>
                      <a:pt x="72639" y="73022"/>
                    </a:cubicBezTo>
                    <a:cubicBezTo>
                      <a:pt x="72173" y="72679"/>
                      <a:pt x="71735" y="72296"/>
                      <a:pt x="71324" y="71871"/>
                    </a:cubicBezTo>
                    <a:cubicBezTo>
                      <a:pt x="67489" y="68584"/>
                      <a:pt x="68858" y="61598"/>
                      <a:pt x="71324" y="50366"/>
                    </a:cubicBezTo>
                    <a:cubicBezTo>
                      <a:pt x="75105" y="38120"/>
                      <a:pt x="75762" y="25121"/>
                      <a:pt x="73242" y="12560"/>
                    </a:cubicBezTo>
                    <a:cubicBezTo>
                      <a:pt x="72392" y="7478"/>
                      <a:pt x="68448" y="3479"/>
                      <a:pt x="63379" y="2561"/>
                    </a:cubicBezTo>
                    <a:cubicBezTo>
                      <a:pt x="51873" y="917"/>
                      <a:pt x="34066" y="21190"/>
                      <a:pt x="17492" y="44750"/>
                    </a:cubicBezTo>
                    <a:lnTo>
                      <a:pt x="22560" y="1602"/>
                    </a:lnTo>
                    <a:lnTo>
                      <a:pt x="8862" y="-42"/>
                    </a:lnTo>
                    <a:lnTo>
                      <a:pt x="370" y="72967"/>
                    </a:lnTo>
                    <a:cubicBezTo>
                      <a:pt x="-916" y="76748"/>
                      <a:pt x="1108" y="80857"/>
                      <a:pt x="4890" y="82145"/>
                    </a:cubicBezTo>
                    <a:cubicBezTo>
                      <a:pt x="8674" y="83432"/>
                      <a:pt x="12781" y="81405"/>
                      <a:pt x="14068" y="77624"/>
                    </a:cubicBezTo>
                    <a:cubicBezTo>
                      <a:pt x="26585" y="55311"/>
                      <a:pt x="42422" y="35038"/>
                      <a:pt x="61051" y="17491"/>
                    </a:cubicBezTo>
                    <a:cubicBezTo>
                      <a:pt x="62421" y="27463"/>
                      <a:pt x="61585" y="37613"/>
                      <a:pt x="58585" y="47215"/>
                    </a:cubicBezTo>
                    <a:cubicBezTo>
                      <a:pt x="55572" y="60091"/>
                      <a:pt x="52421" y="73515"/>
                      <a:pt x="62831" y="82556"/>
                    </a:cubicBezTo>
                    <a:cubicBezTo>
                      <a:pt x="67242" y="86733"/>
                      <a:pt x="73050" y="89130"/>
                      <a:pt x="79132" y="89267"/>
                    </a:cubicBezTo>
                    <a:cubicBezTo>
                      <a:pt x="86529" y="88980"/>
                      <a:pt x="93487" y="85720"/>
                      <a:pt x="98445" y="80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08258FED-5FF9-420D-98F4-8973CFDE37B4}"/>
                  </a:ext>
                </a:extLst>
              </p:cNvPr>
              <p:cNvSpPr/>
              <p:nvPr/>
            </p:nvSpPr>
            <p:spPr>
              <a:xfrm rot="-4897800">
                <a:off x="7424887" y="6104603"/>
                <a:ext cx="163276" cy="14245"/>
              </a:xfrm>
              <a:custGeom>
                <a:avLst/>
                <a:gdLst>
                  <a:gd name="connsiteX0" fmla="*/ -17 w 163276"/>
                  <a:gd name="connsiteY0" fmla="*/ -42 h 14245"/>
                  <a:gd name="connsiteX1" fmla="*/ 163260 w 163276"/>
                  <a:gd name="connsiteY1" fmla="*/ -42 h 14245"/>
                  <a:gd name="connsiteX2" fmla="*/ 163260 w 163276"/>
                  <a:gd name="connsiteY2" fmla="*/ 14204 h 14245"/>
                  <a:gd name="connsiteX3" fmla="*/ -17 w 163276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276" h="14245">
                    <a:moveTo>
                      <a:pt x="-17" y="-42"/>
                    </a:moveTo>
                    <a:lnTo>
                      <a:pt x="163260" y="-42"/>
                    </a:lnTo>
                    <a:lnTo>
                      <a:pt x="163260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534BEE9-B242-44F3-B17B-9E146884D541}"/>
                  </a:ext>
                </a:extLst>
              </p:cNvPr>
              <p:cNvSpPr/>
              <p:nvPr/>
            </p:nvSpPr>
            <p:spPr>
              <a:xfrm>
                <a:off x="6597759" y="6353518"/>
                <a:ext cx="112458" cy="141497"/>
              </a:xfrm>
              <a:custGeom>
                <a:avLst/>
                <a:gdLst>
                  <a:gd name="connsiteX0" fmla="*/ 90662 w 112458"/>
                  <a:gd name="connsiteY0" fmla="*/ 119402 h 141497"/>
                  <a:gd name="connsiteX1" fmla="*/ 82717 w 112458"/>
                  <a:gd name="connsiteY1" fmla="*/ 118170 h 141497"/>
                  <a:gd name="connsiteX2" fmla="*/ 82717 w 112458"/>
                  <a:gd name="connsiteY2" fmla="*/ 77077 h 141497"/>
                  <a:gd name="connsiteX3" fmla="*/ 66280 w 112458"/>
                  <a:gd name="connsiteY3" fmla="*/ 5027 h 141497"/>
                  <a:gd name="connsiteX4" fmla="*/ 48473 w 112458"/>
                  <a:gd name="connsiteY4" fmla="*/ 9136 h 141497"/>
                  <a:gd name="connsiteX5" fmla="*/ 14639 w 112458"/>
                  <a:gd name="connsiteY5" fmla="*/ 76529 h 141497"/>
                  <a:gd name="connsiteX6" fmla="*/ 13681 w 112458"/>
                  <a:gd name="connsiteY6" fmla="*/ -42 h 141497"/>
                  <a:gd name="connsiteX7" fmla="*/ -17 w 112458"/>
                  <a:gd name="connsiteY7" fmla="*/ -42 h 141497"/>
                  <a:gd name="connsiteX8" fmla="*/ 805 w 112458"/>
                  <a:gd name="connsiteY8" fmla="*/ 67214 h 141497"/>
                  <a:gd name="connsiteX9" fmla="*/ 2312 w 112458"/>
                  <a:gd name="connsiteY9" fmla="*/ 129950 h 141497"/>
                  <a:gd name="connsiteX10" fmla="*/ 2312 w 112458"/>
                  <a:gd name="connsiteY10" fmla="*/ 134196 h 141497"/>
                  <a:gd name="connsiteX11" fmla="*/ 1764 w 112458"/>
                  <a:gd name="connsiteY11" fmla="*/ 134196 h 141497"/>
                  <a:gd name="connsiteX12" fmla="*/ 7243 w 112458"/>
                  <a:gd name="connsiteY12" fmla="*/ 141456 h 141497"/>
                  <a:gd name="connsiteX13" fmla="*/ 7243 w 112458"/>
                  <a:gd name="connsiteY13" fmla="*/ 141456 h 141497"/>
                  <a:gd name="connsiteX14" fmla="*/ 14229 w 112458"/>
                  <a:gd name="connsiteY14" fmla="*/ 134470 h 141497"/>
                  <a:gd name="connsiteX15" fmla="*/ 56554 w 112458"/>
                  <a:gd name="connsiteY15" fmla="*/ 19957 h 141497"/>
                  <a:gd name="connsiteX16" fmla="*/ 61349 w 112458"/>
                  <a:gd name="connsiteY16" fmla="*/ 18588 h 141497"/>
                  <a:gd name="connsiteX17" fmla="*/ 67513 w 112458"/>
                  <a:gd name="connsiteY17" fmla="*/ 75570 h 141497"/>
                  <a:gd name="connsiteX18" fmla="*/ 75183 w 112458"/>
                  <a:gd name="connsiteY18" fmla="*/ 130361 h 141497"/>
                  <a:gd name="connsiteX19" fmla="*/ 95045 w 112458"/>
                  <a:gd name="connsiteY19" fmla="*/ 132415 h 141497"/>
                  <a:gd name="connsiteX20" fmla="*/ 112441 w 112458"/>
                  <a:gd name="connsiteY20" fmla="*/ 112965 h 141497"/>
                  <a:gd name="connsiteX21" fmla="*/ 98743 w 112458"/>
                  <a:gd name="connsiteY21" fmla="*/ 108034 h 141497"/>
                  <a:gd name="connsiteX22" fmla="*/ 90662 w 112458"/>
                  <a:gd name="connsiteY22" fmla="*/ 119402 h 14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2458" h="141497">
                    <a:moveTo>
                      <a:pt x="90662" y="119402"/>
                    </a:moveTo>
                    <a:cubicBezTo>
                      <a:pt x="87965" y="120238"/>
                      <a:pt x="85035" y="119786"/>
                      <a:pt x="82717" y="118170"/>
                    </a:cubicBezTo>
                    <a:cubicBezTo>
                      <a:pt x="78608" y="115293"/>
                      <a:pt x="81073" y="90774"/>
                      <a:pt x="82717" y="77077"/>
                    </a:cubicBezTo>
                    <a:cubicBezTo>
                      <a:pt x="85731" y="46257"/>
                      <a:pt x="89155" y="11464"/>
                      <a:pt x="66280" y="5027"/>
                    </a:cubicBezTo>
                    <a:cubicBezTo>
                      <a:pt x="60028" y="3451"/>
                      <a:pt x="53399" y="4972"/>
                      <a:pt x="48473" y="9136"/>
                    </a:cubicBezTo>
                    <a:cubicBezTo>
                      <a:pt x="34775" y="19820"/>
                      <a:pt x="22858" y="48996"/>
                      <a:pt x="14639" y="76529"/>
                    </a:cubicBezTo>
                    <a:cubicBezTo>
                      <a:pt x="14639" y="50366"/>
                      <a:pt x="14639" y="20779"/>
                      <a:pt x="13681" y="-42"/>
                    </a:cubicBezTo>
                    <a:lnTo>
                      <a:pt x="-17" y="-42"/>
                    </a:lnTo>
                    <a:lnTo>
                      <a:pt x="805" y="67214"/>
                    </a:lnTo>
                    <a:cubicBezTo>
                      <a:pt x="805" y="101596"/>
                      <a:pt x="805" y="120088"/>
                      <a:pt x="2312" y="129950"/>
                    </a:cubicBezTo>
                    <a:cubicBezTo>
                      <a:pt x="2221" y="131361"/>
                      <a:pt x="2221" y="132785"/>
                      <a:pt x="2312" y="134196"/>
                    </a:cubicBezTo>
                    <a:lnTo>
                      <a:pt x="1764" y="134196"/>
                    </a:lnTo>
                    <a:cubicBezTo>
                      <a:pt x="2722" y="141045"/>
                      <a:pt x="4366" y="141456"/>
                      <a:pt x="7243" y="141456"/>
                    </a:cubicBezTo>
                    <a:lnTo>
                      <a:pt x="7243" y="141456"/>
                    </a:lnTo>
                    <a:cubicBezTo>
                      <a:pt x="11014" y="141250"/>
                      <a:pt x="14024" y="138237"/>
                      <a:pt x="14229" y="134470"/>
                    </a:cubicBezTo>
                    <a:cubicBezTo>
                      <a:pt x="14229" y="126251"/>
                      <a:pt x="34775" y="35162"/>
                      <a:pt x="56554" y="19957"/>
                    </a:cubicBezTo>
                    <a:cubicBezTo>
                      <a:pt x="59020" y="18313"/>
                      <a:pt x="60390" y="18313"/>
                      <a:pt x="61349" y="18588"/>
                    </a:cubicBezTo>
                    <a:cubicBezTo>
                      <a:pt x="72718" y="21738"/>
                      <a:pt x="69704" y="52832"/>
                      <a:pt x="67513" y="75570"/>
                    </a:cubicBezTo>
                    <a:cubicBezTo>
                      <a:pt x="64910" y="102280"/>
                      <a:pt x="62855" y="123512"/>
                      <a:pt x="75183" y="130361"/>
                    </a:cubicBezTo>
                    <a:cubicBezTo>
                      <a:pt x="81153" y="134018"/>
                      <a:pt x="88454" y="134771"/>
                      <a:pt x="95045" y="132415"/>
                    </a:cubicBezTo>
                    <a:cubicBezTo>
                      <a:pt x="103184" y="128484"/>
                      <a:pt x="109437" y="121485"/>
                      <a:pt x="112441" y="112965"/>
                    </a:cubicBezTo>
                    <a:lnTo>
                      <a:pt x="98743" y="108034"/>
                    </a:lnTo>
                    <a:cubicBezTo>
                      <a:pt x="97397" y="112622"/>
                      <a:pt x="94552" y="116622"/>
                      <a:pt x="90662" y="1194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2224B40D-9C4A-4DC8-BD2F-F67787CA3742}"/>
                  </a:ext>
                </a:extLst>
              </p:cNvPr>
              <p:cNvSpPr/>
              <p:nvPr/>
            </p:nvSpPr>
            <p:spPr>
              <a:xfrm>
                <a:off x="6765830" y="6375161"/>
                <a:ext cx="94057" cy="89308"/>
              </a:xfrm>
              <a:custGeom>
                <a:avLst/>
                <a:gdLst>
                  <a:gd name="connsiteX0" fmla="*/ 93949 w 94057"/>
                  <a:gd name="connsiteY0" fmla="*/ 57899 h 89308"/>
                  <a:gd name="connsiteX1" fmla="*/ 90936 w 94057"/>
                  <a:gd name="connsiteY1" fmla="*/ 51051 h 89308"/>
                  <a:gd name="connsiteX2" fmla="*/ 16146 w 94057"/>
                  <a:gd name="connsiteY2" fmla="*/ -42 h 89308"/>
                  <a:gd name="connsiteX3" fmla="*/ 8202 w 94057"/>
                  <a:gd name="connsiteY3" fmla="*/ 11738 h 89308"/>
                  <a:gd name="connsiteX4" fmla="*/ 70663 w 94057"/>
                  <a:gd name="connsiteY4" fmla="*/ 54338 h 89308"/>
                  <a:gd name="connsiteX5" fmla="*/ -17 w 94057"/>
                  <a:gd name="connsiteY5" fmla="*/ 75570 h 89308"/>
                  <a:gd name="connsiteX6" fmla="*/ 3955 w 94057"/>
                  <a:gd name="connsiteY6" fmla="*/ 89267 h 89308"/>
                  <a:gd name="connsiteX7" fmla="*/ 89018 w 94057"/>
                  <a:gd name="connsiteY7" fmla="*/ 63790 h 89308"/>
                  <a:gd name="connsiteX8" fmla="*/ 93949 w 94057"/>
                  <a:gd name="connsiteY8" fmla="*/ 57899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057" h="89308">
                    <a:moveTo>
                      <a:pt x="93949" y="57899"/>
                    </a:moveTo>
                    <a:cubicBezTo>
                      <a:pt x="94390" y="55215"/>
                      <a:pt x="93208" y="52530"/>
                      <a:pt x="90936" y="51051"/>
                    </a:cubicBezTo>
                    <a:lnTo>
                      <a:pt x="16146" y="-42"/>
                    </a:lnTo>
                    <a:lnTo>
                      <a:pt x="8202" y="11738"/>
                    </a:lnTo>
                    <a:lnTo>
                      <a:pt x="70663" y="54338"/>
                    </a:lnTo>
                    <a:lnTo>
                      <a:pt x="-17" y="75570"/>
                    </a:lnTo>
                    <a:lnTo>
                      <a:pt x="3955" y="89267"/>
                    </a:lnTo>
                    <a:lnTo>
                      <a:pt x="89018" y="63790"/>
                    </a:lnTo>
                    <a:cubicBezTo>
                      <a:pt x="91670" y="62954"/>
                      <a:pt x="93596" y="60653"/>
                      <a:pt x="93949" y="5789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12C5FF66-C658-46C9-941B-A79966DC4937}"/>
                  </a:ext>
                </a:extLst>
              </p:cNvPr>
              <p:cNvSpPr/>
              <p:nvPr/>
            </p:nvSpPr>
            <p:spPr>
              <a:xfrm rot="-1210200">
                <a:off x="6788297" y="6472438"/>
                <a:ext cx="88761" cy="14245"/>
              </a:xfrm>
              <a:custGeom>
                <a:avLst/>
                <a:gdLst>
                  <a:gd name="connsiteX0" fmla="*/ -17 w 88761"/>
                  <a:gd name="connsiteY0" fmla="*/ -42 h 14245"/>
                  <a:gd name="connsiteX1" fmla="*/ 88744 w 88761"/>
                  <a:gd name="connsiteY1" fmla="*/ -42 h 14245"/>
                  <a:gd name="connsiteX2" fmla="*/ 88744 w 88761"/>
                  <a:gd name="connsiteY2" fmla="*/ 14204 h 14245"/>
                  <a:gd name="connsiteX3" fmla="*/ -17 w 88761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761" h="14245">
                    <a:moveTo>
                      <a:pt x="-17" y="-42"/>
                    </a:moveTo>
                    <a:lnTo>
                      <a:pt x="88744" y="-42"/>
                    </a:lnTo>
                    <a:lnTo>
                      <a:pt x="88744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77919934-843C-4F92-B9FA-B208B153C064}"/>
                  </a:ext>
                </a:extLst>
              </p:cNvPr>
              <p:cNvSpPr/>
              <p:nvPr/>
            </p:nvSpPr>
            <p:spPr>
              <a:xfrm>
                <a:off x="6912715" y="6375140"/>
                <a:ext cx="123233" cy="110390"/>
              </a:xfrm>
              <a:custGeom>
                <a:avLst/>
                <a:gdLst>
                  <a:gd name="connsiteX0" fmla="*/ 88425 w 123233"/>
                  <a:gd name="connsiteY0" fmla="*/ 90795 h 110390"/>
                  <a:gd name="connsiteX1" fmla="*/ 92534 w 123233"/>
                  <a:gd name="connsiteY1" fmla="*/ 59701 h 110390"/>
                  <a:gd name="connsiteX2" fmla="*/ 97602 w 123233"/>
                  <a:gd name="connsiteY2" fmla="*/ 14636 h 110390"/>
                  <a:gd name="connsiteX3" fmla="*/ 85274 w 123233"/>
                  <a:gd name="connsiteY3" fmla="*/ 253 h 110390"/>
                  <a:gd name="connsiteX4" fmla="*/ 19662 w 123233"/>
                  <a:gd name="connsiteY4" fmla="*/ 57373 h 110390"/>
                  <a:gd name="connsiteX5" fmla="*/ 19662 w 123233"/>
                  <a:gd name="connsiteY5" fmla="*/ 19567 h 110390"/>
                  <a:gd name="connsiteX6" fmla="*/ 5964 w 123233"/>
                  <a:gd name="connsiteY6" fmla="*/ 19567 h 110390"/>
                  <a:gd name="connsiteX7" fmla="*/ 5964 w 123233"/>
                  <a:gd name="connsiteY7" fmla="*/ 80111 h 110390"/>
                  <a:gd name="connsiteX8" fmla="*/ 2129 w 123233"/>
                  <a:gd name="connsiteY8" fmla="*/ 105726 h 110390"/>
                  <a:gd name="connsiteX9" fmla="*/ 11443 w 123233"/>
                  <a:gd name="connsiteY9" fmla="*/ 110246 h 110390"/>
                  <a:gd name="connsiteX10" fmla="*/ 14868 w 123233"/>
                  <a:gd name="connsiteY10" fmla="*/ 110246 h 110390"/>
                  <a:gd name="connsiteX11" fmla="*/ 20210 w 123233"/>
                  <a:gd name="connsiteY11" fmla="*/ 103260 h 110390"/>
                  <a:gd name="connsiteX12" fmla="*/ 20210 w 123233"/>
                  <a:gd name="connsiteY12" fmla="*/ 84220 h 110390"/>
                  <a:gd name="connsiteX13" fmla="*/ 29113 w 123233"/>
                  <a:gd name="connsiteY13" fmla="*/ 70522 h 110390"/>
                  <a:gd name="connsiteX14" fmla="*/ 82945 w 123233"/>
                  <a:gd name="connsiteY14" fmla="*/ 15732 h 110390"/>
                  <a:gd name="connsiteX15" fmla="*/ 84315 w 123233"/>
                  <a:gd name="connsiteY15" fmla="*/ 19156 h 110390"/>
                  <a:gd name="connsiteX16" fmla="*/ 79247 w 123233"/>
                  <a:gd name="connsiteY16" fmla="*/ 58058 h 110390"/>
                  <a:gd name="connsiteX17" fmla="*/ 77055 w 123233"/>
                  <a:gd name="connsiteY17" fmla="*/ 100110 h 110390"/>
                  <a:gd name="connsiteX18" fmla="*/ 86507 w 123233"/>
                  <a:gd name="connsiteY18" fmla="*/ 106273 h 110390"/>
                  <a:gd name="connsiteX19" fmla="*/ 123217 w 123233"/>
                  <a:gd name="connsiteY19" fmla="*/ 83535 h 110390"/>
                  <a:gd name="connsiteX20" fmla="*/ 110341 w 123233"/>
                  <a:gd name="connsiteY20" fmla="*/ 77645 h 110390"/>
                  <a:gd name="connsiteX21" fmla="*/ 88425 w 123233"/>
                  <a:gd name="connsiteY21" fmla="*/ 90795 h 110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233" h="110390">
                    <a:moveTo>
                      <a:pt x="88425" y="90795"/>
                    </a:moveTo>
                    <a:cubicBezTo>
                      <a:pt x="85822" y="87507"/>
                      <a:pt x="90068" y="70112"/>
                      <a:pt x="92534" y="59701"/>
                    </a:cubicBezTo>
                    <a:cubicBezTo>
                      <a:pt x="97140" y="45154"/>
                      <a:pt x="98861" y="29840"/>
                      <a:pt x="97602" y="14636"/>
                    </a:cubicBezTo>
                    <a:cubicBezTo>
                      <a:pt x="97112" y="7650"/>
                      <a:pt x="92104" y="1801"/>
                      <a:pt x="85274" y="253"/>
                    </a:cubicBezTo>
                    <a:cubicBezTo>
                      <a:pt x="65275" y="-3856"/>
                      <a:pt x="34456" y="36004"/>
                      <a:pt x="19662" y="57373"/>
                    </a:cubicBezTo>
                    <a:lnTo>
                      <a:pt x="19662" y="19567"/>
                    </a:lnTo>
                    <a:lnTo>
                      <a:pt x="5964" y="19567"/>
                    </a:lnTo>
                    <a:lnTo>
                      <a:pt x="5964" y="80111"/>
                    </a:lnTo>
                    <a:cubicBezTo>
                      <a:pt x="-611" y="92576"/>
                      <a:pt x="-1569" y="100383"/>
                      <a:pt x="2129" y="105726"/>
                    </a:cubicBezTo>
                    <a:cubicBezTo>
                      <a:pt x="4356" y="108602"/>
                      <a:pt x="7803" y="110273"/>
                      <a:pt x="11443" y="110246"/>
                    </a:cubicBezTo>
                    <a:cubicBezTo>
                      <a:pt x="12580" y="110383"/>
                      <a:pt x="13731" y="110383"/>
                      <a:pt x="14868" y="110246"/>
                    </a:cubicBezTo>
                    <a:cubicBezTo>
                      <a:pt x="18017" y="109383"/>
                      <a:pt x="20203" y="106520"/>
                      <a:pt x="20210" y="103260"/>
                    </a:cubicBezTo>
                    <a:lnTo>
                      <a:pt x="20210" y="84220"/>
                    </a:lnTo>
                    <a:cubicBezTo>
                      <a:pt x="22930" y="79494"/>
                      <a:pt x="25903" y="74919"/>
                      <a:pt x="29113" y="70522"/>
                    </a:cubicBezTo>
                    <a:cubicBezTo>
                      <a:pt x="57331" y="29429"/>
                      <a:pt x="78699" y="13951"/>
                      <a:pt x="82945" y="15732"/>
                    </a:cubicBezTo>
                    <a:cubicBezTo>
                      <a:pt x="83733" y="16718"/>
                      <a:pt x="84210" y="17910"/>
                      <a:pt x="84315" y="19156"/>
                    </a:cubicBezTo>
                    <a:cubicBezTo>
                      <a:pt x="84801" y="32320"/>
                      <a:pt x="83089" y="45469"/>
                      <a:pt x="79247" y="58058"/>
                    </a:cubicBezTo>
                    <a:cubicBezTo>
                      <a:pt x="74727" y="76549"/>
                      <a:pt x="71302" y="91343"/>
                      <a:pt x="77055" y="100110"/>
                    </a:cubicBezTo>
                    <a:cubicBezTo>
                      <a:pt x="79175" y="103424"/>
                      <a:pt x="82617" y="105671"/>
                      <a:pt x="86507" y="106273"/>
                    </a:cubicBezTo>
                    <a:cubicBezTo>
                      <a:pt x="110341" y="110657"/>
                      <a:pt x="122669" y="84768"/>
                      <a:pt x="123217" y="83535"/>
                    </a:cubicBezTo>
                    <a:lnTo>
                      <a:pt x="110341" y="77645"/>
                    </a:lnTo>
                    <a:cubicBezTo>
                      <a:pt x="110341" y="77645"/>
                      <a:pt x="101711" y="92986"/>
                      <a:pt x="88425" y="907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7A82F9D8-7CE1-48B9-8ABA-8084B5EE7B3C}"/>
                  </a:ext>
                </a:extLst>
              </p:cNvPr>
              <p:cNvSpPr/>
              <p:nvPr/>
            </p:nvSpPr>
            <p:spPr>
              <a:xfrm>
                <a:off x="7046351" y="6444400"/>
                <a:ext cx="67133" cy="84177"/>
              </a:xfrm>
              <a:custGeom>
                <a:avLst/>
                <a:gdLst>
                  <a:gd name="connsiteX0" fmla="*/ 45193 w 67133"/>
                  <a:gd name="connsiteY0" fmla="*/ 852 h 84177"/>
                  <a:gd name="connsiteX1" fmla="*/ 18619 w 67133"/>
                  <a:gd name="connsiteY1" fmla="*/ 7290 h 84177"/>
                  <a:gd name="connsiteX2" fmla="*/ 2182 w 67133"/>
                  <a:gd name="connsiteY2" fmla="*/ 33042 h 84177"/>
                  <a:gd name="connsiteX3" fmla="*/ 21907 w 67133"/>
                  <a:gd name="connsiteY3" fmla="*/ 83175 h 84177"/>
                  <a:gd name="connsiteX4" fmla="*/ 29030 w 67133"/>
                  <a:gd name="connsiteY4" fmla="*/ 84134 h 84177"/>
                  <a:gd name="connsiteX5" fmla="*/ 64918 w 67133"/>
                  <a:gd name="connsiteY5" fmla="*/ 50986 h 84177"/>
                  <a:gd name="connsiteX6" fmla="*/ 45193 w 67133"/>
                  <a:gd name="connsiteY6" fmla="*/ 852 h 84177"/>
                  <a:gd name="connsiteX7" fmla="*/ 51220 w 67133"/>
                  <a:gd name="connsiteY7" fmla="*/ 47013 h 84177"/>
                  <a:gd name="connsiteX8" fmla="*/ 25742 w 67133"/>
                  <a:gd name="connsiteY8" fmla="*/ 69478 h 84177"/>
                  <a:gd name="connsiteX9" fmla="*/ 15880 w 67133"/>
                  <a:gd name="connsiteY9" fmla="*/ 37014 h 84177"/>
                  <a:gd name="connsiteX10" fmla="*/ 27523 w 67133"/>
                  <a:gd name="connsiteY10" fmla="*/ 18385 h 84177"/>
                  <a:gd name="connsiteX11" fmla="*/ 38207 w 67133"/>
                  <a:gd name="connsiteY11" fmla="*/ 14139 h 84177"/>
                  <a:gd name="connsiteX12" fmla="*/ 41358 w 67133"/>
                  <a:gd name="connsiteY12" fmla="*/ 14139 h 84177"/>
                  <a:gd name="connsiteX13" fmla="*/ 51220 w 67133"/>
                  <a:gd name="connsiteY13" fmla="*/ 47013 h 84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3" h="84177">
                    <a:moveTo>
                      <a:pt x="45193" y="852"/>
                    </a:moveTo>
                    <a:cubicBezTo>
                      <a:pt x="35815" y="-1518"/>
                      <a:pt x="25872" y="893"/>
                      <a:pt x="18619" y="7290"/>
                    </a:cubicBezTo>
                    <a:cubicBezTo>
                      <a:pt x="10635" y="13988"/>
                      <a:pt x="4898" y="22974"/>
                      <a:pt x="2182" y="33042"/>
                    </a:cubicBezTo>
                    <a:cubicBezTo>
                      <a:pt x="-4393" y="56191"/>
                      <a:pt x="4237" y="78244"/>
                      <a:pt x="21907" y="83175"/>
                    </a:cubicBezTo>
                    <a:cubicBezTo>
                      <a:pt x="24222" y="83832"/>
                      <a:pt x="26622" y="84161"/>
                      <a:pt x="29030" y="84134"/>
                    </a:cubicBezTo>
                    <a:cubicBezTo>
                      <a:pt x="46975" y="82162"/>
                      <a:pt x="61534" y="68724"/>
                      <a:pt x="64918" y="50986"/>
                    </a:cubicBezTo>
                    <a:cubicBezTo>
                      <a:pt x="71492" y="27836"/>
                      <a:pt x="62863" y="5783"/>
                      <a:pt x="45193" y="852"/>
                    </a:cubicBezTo>
                    <a:close/>
                    <a:moveTo>
                      <a:pt x="51220" y="47013"/>
                    </a:moveTo>
                    <a:cubicBezTo>
                      <a:pt x="46974" y="61944"/>
                      <a:pt x="35331" y="72217"/>
                      <a:pt x="25742" y="69478"/>
                    </a:cubicBezTo>
                    <a:cubicBezTo>
                      <a:pt x="16154" y="66738"/>
                      <a:pt x="12044" y="51945"/>
                      <a:pt x="15880" y="37014"/>
                    </a:cubicBezTo>
                    <a:cubicBezTo>
                      <a:pt x="17784" y="29768"/>
                      <a:pt x="21845" y="23275"/>
                      <a:pt x="27523" y="18385"/>
                    </a:cubicBezTo>
                    <a:cubicBezTo>
                      <a:pt x="30517" y="15823"/>
                      <a:pt x="34274" y="14331"/>
                      <a:pt x="38207" y="14139"/>
                    </a:cubicBezTo>
                    <a:lnTo>
                      <a:pt x="41358" y="14139"/>
                    </a:lnTo>
                    <a:cubicBezTo>
                      <a:pt x="50946" y="17289"/>
                      <a:pt x="55466" y="32494"/>
                      <a:pt x="51220" y="4701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D870BE95-513E-4EE0-8274-1AB5FEC520CE}"/>
                  </a:ext>
                </a:extLst>
              </p:cNvPr>
              <p:cNvSpPr/>
              <p:nvPr/>
            </p:nvSpPr>
            <p:spPr>
              <a:xfrm>
                <a:off x="7156351" y="6389818"/>
                <a:ext cx="23833" cy="32326"/>
              </a:xfrm>
              <a:custGeom>
                <a:avLst/>
                <a:gdLst>
                  <a:gd name="connsiteX0" fmla="*/ 11900 w 23833"/>
                  <a:gd name="connsiteY0" fmla="*/ 32285 h 32326"/>
                  <a:gd name="connsiteX1" fmla="*/ 23817 w 23833"/>
                  <a:gd name="connsiteY1" fmla="*/ 16122 h 32326"/>
                  <a:gd name="connsiteX2" fmla="*/ 11900 w 23833"/>
                  <a:gd name="connsiteY2" fmla="*/ -42 h 32326"/>
                  <a:gd name="connsiteX3" fmla="*/ -17 w 23833"/>
                  <a:gd name="connsiteY3" fmla="*/ 16122 h 32326"/>
                  <a:gd name="connsiteX4" fmla="*/ 11900 w 23833"/>
                  <a:gd name="connsiteY4" fmla="*/ 32285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32285"/>
                    </a:moveTo>
                    <a:cubicBezTo>
                      <a:pt x="18475" y="32285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4777" y="32285"/>
                      <a:pt x="11900" y="3228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12CE5A69-E3F2-4F61-A417-BE78F6B0B5B5}"/>
                  </a:ext>
                </a:extLst>
              </p:cNvPr>
              <p:cNvSpPr/>
              <p:nvPr/>
            </p:nvSpPr>
            <p:spPr>
              <a:xfrm>
                <a:off x="7158132" y="6432006"/>
                <a:ext cx="23833" cy="32326"/>
              </a:xfrm>
              <a:custGeom>
                <a:avLst/>
                <a:gdLst>
                  <a:gd name="connsiteX0" fmla="*/ 11900 w 23833"/>
                  <a:gd name="connsiteY0" fmla="*/ -42 h 32326"/>
                  <a:gd name="connsiteX1" fmla="*/ -17 w 23833"/>
                  <a:gd name="connsiteY1" fmla="*/ 16122 h 32326"/>
                  <a:gd name="connsiteX2" fmla="*/ 11900 w 23833"/>
                  <a:gd name="connsiteY2" fmla="*/ 32285 h 32326"/>
                  <a:gd name="connsiteX3" fmla="*/ 23817 w 23833"/>
                  <a:gd name="connsiteY3" fmla="*/ 16122 h 32326"/>
                  <a:gd name="connsiteX4" fmla="*/ 11900 w 23833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-42"/>
                    </a:move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5325" y="32285"/>
                      <a:pt x="11900" y="32285"/>
                    </a:cubicBezTo>
                    <a:cubicBezTo>
                      <a:pt x="18475" y="32285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1486EB4A-AD84-4845-963C-0F1B98467785}"/>
                  </a:ext>
                </a:extLst>
              </p:cNvPr>
              <p:cNvSpPr/>
              <p:nvPr/>
            </p:nvSpPr>
            <p:spPr>
              <a:xfrm>
                <a:off x="7229275" y="6289002"/>
                <a:ext cx="79669" cy="295733"/>
              </a:xfrm>
              <a:custGeom>
                <a:avLst/>
                <a:gdLst>
                  <a:gd name="connsiteX0" fmla="*/ 79652 w 79669"/>
                  <a:gd name="connsiteY0" fmla="*/ 10643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643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643"/>
                    </a:moveTo>
                    <a:lnTo>
                      <a:pt x="70338" y="-42"/>
                    </a:lnTo>
                    <a:cubicBezTo>
                      <a:pt x="69105" y="1054"/>
                      <a:pt x="-56777" y="112691"/>
                      <a:pt x="31162" y="295692"/>
                    </a:cubicBezTo>
                    <a:lnTo>
                      <a:pt x="44038" y="289528"/>
                    </a:lnTo>
                    <a:cubicBezTo>
                      <a:pt x="-39244" y="116663"/>
                      <a:pt x="74721" y="14889"/>
                      <a:pt x="79652" y="106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BCB42CDC-B770-4449-AA08-C4564813D895}"/>
                  </a:ext>
                </a:extLst>
              </p:cNvPr>
              <p:cNvSpPr/>
              <p:nvPr/>
            </p:nvSpPr>
            <p:spPr>
              <a:xfrm>
                <a:off x="7462495" y="6289824"/>
                <a:ext cx="57362" cy="297240"/>
              </a:xfrm>
              <a:custGeom>
                <a:avLst/>
                <a:gdLst>
                  <a:gd name="connsiteX0" fmla="*/ -17 w 57362"/>
                  <a:gd name="connsiteY0" fmla="*/ 8999 h 297240"/>
                  <a:gd name="connsiteX1" fmla="*/ -17 w 57362"/>
                  <a:gd name="connsiteY1" fmla="*/ 289802 h 297240"/>
                  <a:gd name="connsiteX2" fmla="*/ 12174 w 57362"/>
                  <a:gd name="connsiteY2" fmla="*/ 297199 h 297240"/>
                  <a:gd name="connsiteX3" fmla="*/ 12174 w 57362"/>
                  <a:gd name="connsiteY3" fmla="*/ -42 h 29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240">
                    <a:moveTo>
                      <a:pt x="-17" y="8999"/>
                    </a:moveTo>
                    <a:cubicBezTo>
                      <a:pt x="942" y="10232"/>
                      <a:pt x="95867" y="129402"/>
                      <a:pt x="-17" y="289802"/>
                    </a:cubicBezTo>
                    <a:lnTo>
                      <a:pt x="12174" y="297199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1C7F7093-7699-4C96-8805-8BAB91AEEF9A}"/>
                  </a:ext>
                </a:extLst>
              </p:cNvPr>
              <p:cNvSpPr/>
              <p:nvPr/>
            </p:nvSpPr>
            <p:spPr>
              <a:xfrm>
                <a:off x="7250834" y="6378573"/>
                <a:ext cx="129886" cy="115906"/>
              </a:xfrm>
              <a:custGeom>
                <a:avLst/>
                <a:gdLst>
                  <a:gd name="connsiteX0" fmla="*/ 86584 w 129886"/>
                  <a:gd name="connsiteY0" fmla="*/ 45174 h 115906"/>
                  <a:gd name="connsiteX1" fmla="*/ 98775 w 129886"/>
                  <a:gd name="connsiteY1" fmla="*/ 21340 h 115906"/>
                  <a:gd name="connsiteX2" fmla="*/ 103433 w 129886"/>
                  <a:gd name="connsiteY2" fmla="*/ 14628 h 115906"/>
                  <a:gd name="connsiteX3" fmla="*/ 116171 w 129886"/>
                  <a:gd name="connsiteY3" fmla="*/ 52844 h 115906"/>
                  <a:gd name="connsiteX4" fmla="*/ 129869 w 129886"/>
                  <a:gd name="connsiteY4" fmla="*/ 50653 h 115906"/>
                  <a:gd name="connsiteX5" fmla="*/ 105898 w 129886"/>
                  <a:gd name="connsiteY5" fmla="*/ 656 h 115906"/>
                  <a:gd name="connsiteX6" fmla="*/ 86036 w 129886"/>
                  <a:gd name="connsiteY6" fmla="*/ 14354 h 115906"/>
                  <a:gd name="connsiteX7" fmla="*/ 83845 w 129886"/>
                  <a:gd name="connsiteY7" fmla="*/ 18737 h 115906"/>
                  <a:gd name="connsiteX8" fmla="*/ 74530 w 129886"/>
                  <a:gd name="connsiteY8" fmla="*/ 5039 h 115906"/>
                  <a:gd name="connsiteX9" fmla="*/ 54806 w 129886"/>
                  <a:gd name="connsiteY9" fmla="*/ 1067 h 115906"/>
                  <a:gd name="connsiteX10" fmla="*/ 25904 w 129886"/>
                  <a:gd name="connsiteY10" fmla="*/ 49831 h 115906"/>
                  <a:gd name="connsiteX11" fmla="*/ 39601 w 129886"/>
                  <a:gd name="connsiteY11" fmla="*/ 53119 h 115906"/>
                  <a:gd name="connsiteX12" fmla="*/ 59463 w 129886"/>
                  <a:gd name="connsiteY12" fmla="*/ 14354 h 115906"/>
                  <a:gd name="connsiteX13" fmla="*/ 65627 w 129886"/>
                  <a:gd name="connsiteY13" fmla="*/ 16272 h 115906"/>
                  <a:gd name="connsiteX14" fmla="*/ 72065 w 129886"/>
                  <a:gd name="connsiteY14" fmla="*/ 41338 h 115906"/>
                  <a:gd name="connsiteX15" fmla="*/ 70421 w 129886"/>
                  <a:gd name="connsiteY15" fmla="*/ 44900 h 115906"/>
                  <a:gd name="connsiteX16" fmla="*/ 29328 w 129886"/>
                  <a:gd name="connsiteY16" fmla="*/ 98869 h 115906"/>
                  <a:gd name="connsiteX17" fmla="*/ 15630 w 129886"/>
                  <a:gd name="connsiteY17" fmla="*/ 91609 h 115906"/>
                  <a:gd name="connsiteX18" fmla="*/ 14808 w 129886"/>
                  <a:gd name="connsiteY18" fmla="*/ 84486 h 115906"/>
                  <a:gd name="connsiteX19" fmla="*/ 1111 w 129886"/>
                  <a:gd name="connsiteY19" fmla="*/ 79692 h 115906"/>
                  <a:gd name="connsiteX20" fmla="*/ 2891 w 129886"/>
                  <a:gd name="connsiteY20" fmla="*/ 98458 h 115906"/>
                  <a:gd name="connsiteX21" fmla="*/ 26862 w 129886"/>
                  <a:gd name="connsiteY21" fmla="*/ 112840 h 115906"/>
                  <a:gd name="connsiteX22" fmla="*/ 31657 w 129886"/>
                  <a:gd name="connsiteY22" fmla="*/ 112840 h 115906"/>
                  <a:gd name="connsiteX23" fmla="*/ 67271 w 129886"/>
                  <a:gd name="connsiteY23" fmla="*/ 83527 h 115906"/>
                  <a:gd name="connsiteX24" fmla="*/ 72887 w 129886"/>
                  <a:gd name="connsiteY24" fmla="*/ 109142 h 115906"/>
                  <a:gd name="connsiteX25" fmla="*/ 91652 w 129886"/>
                  <a:gd name="connsiteY25" fmla="*/ 115854 h 115906"/>
                  <a:gd name="connsiteX26" fmla="*/ 100419 w 129886"/>
                  <a:gd name="connsiteY26" fmla="*/ 114758 h 115906"/>
                  <a:gd name="connsiteX27" fmla="*/ 127814 w 129886"/>
                  <a:gd name="connsiteY27" fmla="*/ 94623 h 115906"/>
                  <a:gd name="connsiteX28" fmla="*/ 114117 w 129886"/>
                  <a:gd name="connsiteY28" fmla="*/ 89006 h 115906"/>
                  <a:gd name="connsiteX29" fmla="*/ 96173 w 129886"/>
                  <a:gd name="connsiteY29" fmla="*/ 100923 h 115906"/>
                  <a:gd name="connsiteX30" fmla="*/ 81105 w 129886"/>
                  <a:gd name="connsiteY30" fmla="*/ 98458 h 115906"/>
                  <a:gd name="connsiteX31" fmla="*/ 82612 w 129886"/>
                  <a:gd name="connsiteY31" fmla="*/ 68597 h 115906"/>
                  <a:gd name="connsiteX32" fmla="*/ 86584 w 129886"/>
                  <a:gd name="connsiteY32" fmla="*/ 45174 h 115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86" h="115906">
                    <a:moveTo>
                      <a:pt x="86584" y="45174"/>
                    </a:moveTo>
                    <a:cubicBezTo>
                      <a:pt x="90557" y="36818"/>
                      <a:pt x="94666" y="28462"/>
                      <a:pt x="98775" y="21340"/>
                    </a:cubicBezTo>
                    <a:cubicBezTo>
                      <a:pt x="100166" y="18998"/>
                      <a:pt x="101722" y="16751"/>
                      <a:pt x="103433" y="14628"/>
                    </a:cubicBezTo>
                    <a:cubicBezTo>
                      <a:pt x="110784" y="26106"/>
                      <a:pt x="115161" y="39243"/>
                      <a:pt x="116171" y="52844"/>
                    </a:cubicBezTo>
                    <a:lnTo>
                      <a:pt x="129869" y="50653"/>
                    </a:lnTo>
                    <a:cubicBezTo>
                      <a:pt x="127814" y="36955"/>
                      <a:pt x="121377" y="3670"/>
                      <a:pt x="105898" y="656"/>
                    </a:cubicBezTo>
                    <a:cubicBezTo>
                      <a:pt x="98638" y="-714"/>
                      <a:pt x="92200" y="3943"/>
                      <a:pt x="86036" y="14354"/>
                    </a:cubicBezTo>
                    <a:cubicBezTo>
                      <a:pt x="86036" y="15724"/>
                      <a:pt x="84530" y="17230"/>
                      <a:pt x="83845" y="18737"/>
                    </a:cubicBezTo>
                    <a:cubicBezTo>
                      <a:pt x="82129" y="13368"/>
                      <a:pt x="78893" y="8614"/>
                      <a:pt x="74530" y="5039"/>
                    </a:cubicBezTo>
                    <a:cubicBezTo>
                      <a:pt x="69176" y="204"/>
                      <a:pt x="61612" y="-1316"/>
                      <a:pt x="54806" y="1067"/>
                    </a:cubicBezTo>
                    <a:cubicBezTo>
                      <a:pt x="36451" y="7505"/>
                      <a:pt x="27410" y="42845"/>
                      <a:pt x="25904" y="49831"/>
                    </a:cubicBezTo>
                    <a:lnTo>
                      <a:pt x="39601" y="53119"/>
                    </a:lnTo>
                    <a:cubicBezTo>
                      <a:pt x="42752" y="39421"/>
                      <a:pt x="51244" y="17230"/>
                      <a:pt x="59463" y="14354"/>
                    </a:cubicBezTo>
                    <a:cubicBezTo>
                      <a:pt x="60285" y="14354"/>
                      <a:pt x="62066" y="13532"/>
                      <a:pt x="65627" y="16272"/>
                    </a:cubicBezTo>
                    <a:cubicBezTo>
                      <a:pt x="71507" y="23202"/>
                      <a:pt x="73881" y="32435"/>
                      <a:pt x="72065" y="41338"/>
                    </a:cubicBezTo>
                    <a:lnTo>
                      <a:pt x="70421" y="44900"/>
                    </a:lnTo>
                    <a:cubicBezTo>
                      <a:pt x="57819" y="71473"/>
                      <a:pt x="43026" y="101745"/>
                      <a:pt x="29328" y="98869"/>
                    </a:cubicBezTo>
                    <a:cubicBezTo>
                      <a:pt x="23990" y="98335"/>
                      <a:pt x="19072" y="95718"/>
                      <a:pt x="15630" y="91609"/>
                    </a:cubicBezTo>
                    <a:cubicBezTo>
                      <a:pt x="14417" y="89445"/>
                      <a:pt x="14121" y="86870"/>
                      <a:pt x="14808" y="84486"/>
                    </a:cubicBezTo>
                    <a:lnTo>
                      <a:pt x="1111" y="79692"/>
                    </a:lnTo>
                    <a:cubicBezTo>
                      <a:pt x="-867" y="85924"/>
                      <a:pt x="-225" y="92705"/>
                      <a:pt x="2891" y="98458"/>
                    </a:cubicBezTo>
                    <a:cubicBezTo>
                      <a:pt x="8331" y="106594"/>
                      <a:pt x="17123" y="111868"/>
                      <a:pt x="26862" y="112840"/>
                    </a:cubicBezTo>
                    <a:lnTo>
                      <a:pt x="31657" y="112840"/>
                    </a:lnTo>
                    <a:cubicBezTo>
                      <a:pt x="45354" y="112840"/>
                      <a:pt x="57271" y="100375"/>
                      <a:pt x="67271" y="83527"/>
                    </a:cubicBezTo>
                    <a:cubicBezTo>
                      <a:pt x="64868" y="92472"/>
                      <a:pt x="66964" y="102019"/>
                      <a:pt x="72887" y="109142"/>
                    </a:cubicBezTo>
                    <a:cubicBezTo>
                      <a:pt x="78078" y="113662"/>
                      <a:pt x="84776" y="116046"/>
                      <a:pt x="91652" y="115854"/>
                    </a:cubicBezTo>
                    <a:cubicBezTo>
                      <a:pt x="94607" y="115813"/>
                      <a:pt x="97548" y="115457"/>
                      <a:pt x="100419" y="114758"/>
                    </a:cubicBezTo>
                    <a:cubicBezTo>
                      <a:pt x="112029" y="112320"/>
                      <a:pt x="122018" y="104978"/>
                      <a:pt x="127814" y="94623"/>
                    </a:cubicBezTo>
                    <a:lnTo>
                      <a:pt x="114117" y="89006"/>
                    </a:lnTo>
                    <a:cubicBezTo>
                      <a:pt x="110013" y="95266"/>
                      <a:pt x="103530" y="99567"/>
                      <a:pt x="96173" y="100923"/>
                    </a:cubicBezTo>
                    <a:cubicBezTo>
                      <a:pt x="91040" y="102485"/>
                      <a:pt x="85471" y="101581"/>
                      <a:pt x="81105" y="98458"/>
                    </a:cubicBezTo>
                    <a:cubicBezTo>
                      <a:pt x="78229" y="95855"/>
                      <a:pt x="81105" y="78048"/>
                      <a:pt x="82612" y="68597"/>
                    </a:cubicBezTo>
                    <a:cubicBezTo>
                      <a:pt x="84119" y="59146"/>
                      <a:pt x="86036" y="53119"/>
                      <a:pt x="86584" y="451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F81A9A44-0BF6-4F99-8DD1-8377F70E57AF}"/>
                  </a:ext>
                </a:extLst>
              </p:cNvPr>
              <p:cNvSpPr/>
              <p:nvPr/>
            </p:nvSpPr>
            <p:spPr>
              <a:xfrm>
                <a:off x="7393709" y="6469538"/>
                <a:ext cx="58565" cy="68238"/>
              </a:xfrm>
              <a:custGeom>
                <a:avLst/>
                <a:gdLst>
                  <a:gd name="connsiteX0" fmla="*/ 51373 w 58565"/>
                  <a:gd name="connsiteY0" fmla="*/ 8725 h 68238"/>
                  <a:gd name="connsiteX1" fmla="*/ 40826 w 58565"/>
                  <a:gd name="connsiteY1" fmla="*/ 12698 h 68238"/>
                  <a:gd name="connsiteX2" fmla="*/ 23430 w 58565"/>
                  <a:gd name="connsiteY2" fmla="*/ 30504 h 68238"/>
                  <a:gd name="connsiteX3" fmla="*/ 20279 w 58565"/>
                  <a:gd name="connsiteY3" fmla="*/ 33518 h 68238"/>
                  <a:gd name="connsiteX4" fmla="*/ 14389 w 58565"/>
                  <a:gd name="connsiteY4" fmla="*/ -42 h 68238"/>
                  <a:gd name="connsiteX5" fmla="*/ 692 w 58565"/>
                  <a:gd name="connsiteY5" fmla="*/ 3109 h 68238"/>
                  <a:gd name="connsiteX6" fmla="*/ 7130 w 58565"/>
                  <a:gd name="connsiteY6" fmla="*/ 46942 h 68238"/>
                  <a:gd name="connsiteX7" fmla="*/ 692 w 58565"/>
                  <a:gd name="connsiteY7" fmla="*/ 62831 h 68238"/>
                  <a:gd name="connsiteX8" fmla="*/ 9321 w 58565"/>
                  <a:gd name="connsiteY8" fmla="*/ 68173 h 68238"/>
                  <a:gd name="connsiteX9" fmla="*/ 17403 w 58565"/>
                  <a:gd name="connsiteY9" fmla="*/ 64201 h 68238"/>
                  <a:gd name="connsiteX10" fmla="*/ 20964 w 58565"/>
                  <a:gd name="connsiteY10" fmla="*/ 52832 h 68238"/>
                  <a:gd name="connsiteX11" fmla="*/ 33429 w 58565"/>
                  <a:gd name="connsiteY11" fmla="*/ 40778 h 68238"/>
                  <a:gd name="connsiteX12" fmla="*/ 44524 w 58565"/>
                  <a:gd name="connsiteY12" fmla="*/ 29956 h 68238"/>
                  <a:gd name="connsiteX13" fmla="*/ 43018 w 58565"/>
                  <a:gd name="connsiteY13" fmla="*/ 63927 h 68238"/>
                  <a:gd name="connsiteX14" fmla="*/ 56715 w 58565"/>
                  <a:gd name="connsiteY14" fmla="*/ 65023 h 68238"/>
                  <a:gd name="connsiteX15" fmla="*/ 51373 w 58565"/>
                  <a:gd name="connsiteY15" fmla="*/ 8725 h 68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565" h="68238">
                    <a:moveTo>
                      <a:pt x="51373" y="8725"/>
                    </a:moveTo>
                    <a:cubicBezTo>
                      <a:pt x="47360" y="7314"/>
                      <a:pt x="42908" y="8985"/>
                      <a:pt x="40826" y="12698"/>
                    </a:cubicBezTo>
                    <a:cubicBezTo>
                      <a:pt x="35456" y="19026"/>
                      <a:pt x="29635" y="24984"/>
                      <a:pt x="23430" y="30504"/>
                    </a:cubicBezTo>
                    <a:lnTo>
                      <a:pt x="20279" y="33518"/>
                    </a:lnTo>
                    <a:cubicBezTo>
                      <a:pt x="18923" y="22231"/>
                      <a:pt x="16965" y="11026"/>
                      <a:pt x="14389" y="-42"/>
                    </a:cubicBezTo>
                    <a:lnTo>
                      <a:pt x="692" y="3109"/>
                    </a:lnTo>
                    <a:cubicBezTo>
                      <a:pt x="4074" y="17505"/>
                      <a:pt x="6227" y="32176"/>
                      <a:pt x="7130" y="46942"/>
                    </a:cubicBezTo>
                    <a:cubicBezTo>
                      <a:pt x="692" y="53927"/>
                      <a:pt x="-1226" y="58311"/>
                      <a:pt x="692" y="62831"/>
                    </a:cubicBezTo>
                    <a:cubicBezTo>
                      <a:pt x="2107" y="66297"/>
                      <a:pt x="5591" y="68447"/>
                      <a:pt x="9321" y="68173"/>
                    </a:cubicBezTo>
                    <a:cubicBezTo>
                      <a:pt x="12488" y="68187"/>
                      <a:pt x="15472" y="66721"/>
                      <a:pt x="17403" y="64201"/>
                    </a:cubicBezTo>
                    <a:cubicBezTo>
                      <a:pt x="19677" y="60845"/>
                      <a:pt x="20923" y="56886"/>
                      <a:pt x="20964" y="52832"/>
                    </a:cubicBezTo>
                    <a:cubicBezTo>
                      <a:pt x="24800" y="48859"/>
                      <a:pt x="29594" y="44339"/>
                      <a:pt x="33429" y="40778"/>
                    </a:cubicBezTo>
                    <a:cubicBezTo>
                      <a:pt x="37265" y="37216"/>
                      <a:pt x="41237" y="33381"/>
                      <a:pt x="44524" y="29956"/>
                    </a:cubicBezTo>
                    <a:cubicBezTo>
                      <a:pt x="44524" y="39134"/>
                      <a:pt x="44524" y="52284"/>
                      <a:pt x="43018" y="63927"/>
                    </a:cubicBezTo>
                    <a:lnTo>
                      <a:pt x="56715" y="65023"/>
                    </a:lnTo>
                    <a:cubicBezTo>
                      <a:pt x="61510" y="12423"/>
                      <a:pt x="55893" y="10369"/>
                      <a:pt x="51373" y="87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1BE8161D-96CA-4A4B-BCCC-273E3B6C1903}"/>
                  </a:ext>
                </a:extLst>
              </p:cNvPr>
              <p:cNvSpPr/>
              <p:nvPr/>
            </p:nvSpPr>
            <p:spPr>
              <a:xfrm>
                <a:off x="7611765" y="5962723"/>
                <a:ext cx="108384" cy="583522"/>
              </a:xfrm>
              <a:custGeom>
                <a:avLst/>
                <a:gdLst>
                  <a:gd name="connsiteX0" fmla="*/ 14127 w 108384"/>
                  <a:gd name="connsiteY0" fmla="*/ 325005 h 583522"/>
                  <a:gd name="connsiteX1" fmla="*/ 108367 w 108384"/>
                  <a:gd name="connsiteY1" fmla="*/ 7082 h 583522"/>
                  <a:gd name="connsiteX2" fmla="*/ 96040 w 108384"/>
                  <a:gd name="connsiteY2" fmla="*/ -42 h 583522"/>
                  <a:gd name="connsiteX3" fmla="*/ 156 w 108384"/>
                  <a:gd name="connsiteY3" fmla="*/ 324594 h 583522"/>
                  <a:gd name="connsiteX4" fmla="*/ 96040 w 108384"/>
                  <a:gd name="connsiteY4" fmla="*/ 583481 h 583522"/>
                  <a:gd name="connsiteX5" fmla="*/ 105491 w 108384"/>
                  <a:gd name="connsiteY5" fmla="*/ 572797 h 583522"/>
                  <a:gd name="connsiteX6" fmla="*/ 14127 w 108384"/>
                  <a:gd name="connsiteY6" fmla="*/ 325005 h 583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384" h="583522">
                    <a:moveTo>
                      <a:pt x="14127" y="325005"/>
                    </a:moveTo>
                    <a:cubicBezTo>
                      <a:pt x="19058" y="162276"/>
                      <a:pt x="107409" y="8588"/>
                      <a:pt x="108367" y="7082"/>
                    </a:cubicBezTo>
                    <a:lnTo>
                      <a:pt x="96040" y="-42"/>
                    </a:lnTo>
                    <a:cubicBezTo>
                      <a:pt x="95081" y="1465"/>
                      <a:pt x="4950" y="158167"/>
                      <a:pt x="156" y="324594"/>
                    </a:cubicBezTo>
                    <a:cubicBezTo>
                      <a:pt x="-4639" y="491021"/>
                      <a:pt x="91930" y="579783"/>
                      <a:pt x="96040" y="583481"/>
                    </a:cubicBezTo>
                    <a:lnTo>
                      <a:pt x="105491" y="572797"/>
                    </a:lnTo>
                    <a:cubicBezTo>
                      <a:pt x="104258" y="571975"/>
                      <a:pt x="9196" y="486775"/>
                      <a:pt x="14127" y="32500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BF1118FF-9839-49B7-B18C-1207F8893C38}"/>
                  </a:ext>
                </a:extLst>
              </p:cNvPr>
              <p:cNvSpPr/>
              <p:nvPr/>
            </p:nvSpPr>
            <p:spPr>
              <a:xfrm>
                <a:off x="8267236" y="5961627"/>
                <a:ext cx="161626" cy="532155"/>
              </a:xfrm>
              <a:custGeom>
                <a:avLst/>
                <a:gdLst>
                  <a:gd name="connsiteX0" fmla="*/ 78060 w 161626"/>
                  <a:gd name="connsiteY0" fmla="*/ 6670 h 532155"/>
                  <a:gd name="connsiteX1" fmla="*/ 138467 w 161626"/>
                  <a:gd name="connsiteY1" fmla="*/ 305280 h 532155"/>
                  <a:gd name="connsiteX2" fmla="*/ -17 w 161626"/>
                  <a:gd name="connsiteY2" fmla="*/ 520882 h 532155"/>
                  <a:gd name="connsiteX3" fmla="*/ 8613 w 161626"/>
                  <a:gd name="connsiteY3" fmla="*/ 532114 h 532155"/>
                  <a:gd name="connsiteX4" fmla="*/ 152164 w 161626"/>
                  <a:gd name="connsiteY4" fmla="*/ 309801 h 532155"/>
                  <a:gd name="connsiteX5" fmla="*/ 90251 w 161626"/>
                  <a:gd name="connsiteY5" fmla="*/ -42 h 53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626" h="532155">
                    <a:moveTo>
                      <a:pt x="78060" y="6670"/>
                    </a:moveTo>
                    <a:cubicBezTo>
                      <a:pt x="79156" y="8314"/>
                      <a:pt x="176409" y="168714"/>
                      <a:pt x="138467" y="305280"/>
                    </a:cubicBezTo>
                    <a:cubicBezTo>
                      <a:pt x="114372" y="389138"/>
                      <a:pt x="66225" y="464092"/>
                      <a:pt x="-17" y="520882"/>
                    </a:cubicBezTo>
                    <a:lnTo>
                      <a:pt x="8613" y="532114"/>
                    </a:lnTo>
                    <a:cubicBezTo>
                      <a:pt x="77649" y="474063"/>
                      <a:pt x="127659" y="396603"/>
                      <a:pt x="152164" y="309801"/>
                    </a:cubicBezTo>
                    <a:cubicBezTo>
                      <a:pt x="191751" y="167344"/>
                      <a:pt x="94360" y="6670"/>
                      <a:pt x="90251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E7A3799F-253B-4C9B-A156-A9566131BB8B}"/>
                  </a:ext>
                </a:extLst>
              </p:cNvPr>
              <p:cNvSpPr/>
              <p:nvPr/>
            </p:nvSpPr>
            <p:spPr>
              <a:xfrm>
                <a:off x="7721510" y="6286882"/>
                <a:ext cx="67542" cy="106360"/>
              </a:xfrm>
              <a:custGeom>
                <a:avLst/>
                <a:gdLst>
                  <a:gd name="connsiteX0" fmla="*/ 45057 w 67542"/>
                  <a:gd name="connsiteY0" fmla="*/ 572 h 106360"/>
                  <a:gd name="connsiteX1" fmla="*/ 17661 w 67542"/>
                  <a:gd name="connsiteY1" fmla="*/ 39336 h 106360"/>
                  <a:gd name="connsiteX2" fmla="*/ 18894 w 67542"/>
                  <a:gd name="connsiteY2" fmla="*/ 19749 h 106360"/>
                  <a:gd name="connsiteX3" fmla="*/ 5196 w 67542"/>
                  <a:gd name="connsiteY3" fmla="*/ 18927 h 106360"/>
                  <a:gd name="connsiteX4" fmla="*/ -9 w 67542"/>
                  <a:gd name="connsiteY4" fmla="*/ 98784 h 106360"/>
                  <a:gd name="connsiteX5" fmla="*/ 6155 w 67542"/>
                  <a:gd name="connsiteY5" fmla="*/ 106318 h 106360"/>
                  <a:gd name="connsiteX6" fmla="*/ 7114 w 67542"/>
                  <a:gd name="connsiteY6" fmla="*/ 106318 h 106360"/>
                  <a:gd name="connsiteX7" fmla="*/ 14100 w 67542"/>
                  <a:gd name="connsiteY7" fmla="*/ 100839 h 106360"/>
                  <a:gd name="connsiteX8" fmla="*/ 48755 w 67542"/>
                  <a:gd name="connsiteY8" fmla="*/ 14681 h 106360"/>
                  <a:gd name="connsiteX9" fmla="*/ 51084 w 67542"/>
                  <a:gd name="connsiteY9" fmla="*/ 103579 h 106360"/>
                  <a:gd name="connsiteX10" fmla="*/ 64781 w 67542"/>
                  <a:gd name="connsiteY10" fmla="*/ 105085 h 106360"/>
                  <a:gd name="connsiteX11" fmla="*/ 57111 w 67542"/>
                  <a:gd name="connsiteY11" fmla="*/ 3311 h 106360"/>
                  <a:gd name="connsiteX12" fmla="*/ 45057 w 67542"/>
                  <a:gd name="connsiteY12" fmla="*/ 572 h 106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7542" h="106360">
                    <a:moveTo>
                      <a:pt x="45057" y="572"/>
                    </a:moveTo>
                    <a:cubicBezTo>
                      <a:pt x="34373" y="3174"/>
                      <a:pt x="24784" y="20023"/>
                      <a:pt x="17661" y="39336"/>
                    </a:cubicBezTo>
                    <a:lnTo>
                      <a:pt x="18894" y="19749"/>
                    </a:lnTo>
                    <a:lnTo>
                      <a:pt x="5196" y="18927"/>
                    </a:lnTo>
                    <a:lnTo>
                      <a:pt x="-9" y="98784"/>
                    </a:lnTo>
                    <a:cubicBezTo>
                      <a:pt x="-187" y="102510"/>
                      <a:pt x="2471" y="105756"/>
                      <a:pt x="6155" y="106318"/>
                    </a:cubicBezTo>
                    <a:lnTo>
                      <a:pt x="7114" y="106318"/>
                    </a:lnTo>
                    <a:cubicBezTo>
                      <a:pt x="10429" y="106345"/>
                      <a:pt x="13333" y="104072"/>
                      <a:pt x="14100" y="100839"/>
                    </a:cubicBezTo>
                    <a:cubicBezTo>
                      <a:pt x="23140" y="62212"/>
                      <a:pt x="39030" y="19338"/>
                      <a:pt x="48755" y="14681"/>
                    </a:cubicBezTo>
                    <a:cubicBezTo>
                      <a:pt x="54097" y="21940"/>
                      <a:pt x="55193" y="62348"/>
                      <a:pt x="51084" y="103579"/>
                    </a:cubicBezTo>
                    <a:lnTo>
                      <a:pt x="64781" y="105085"/>
                    </a:lnTo>
                    <a:cubicBezTo>
                      <a:pt x="67384" y="78649"/>
                      <a:pt x="71904" y="16050"/>
                      <a:pt x="57111" y="3311"/>
                    </a:cubicBezTo>
                    <a:cubicBezTo>
                      <a:pt x="53919" y="229"/>
                      <a:pt x="49276" y="-839"/>
                      <a:pt x="45057" y="57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B2172FA4-67EF-4B8A-82FC-8B4A72441935}"/>
                  </a:ext>
                </a:extLst>
              </p:cNvPr>
              <p:cNvSpPr/>
              <p:nvPr/>
            </p:nvSpPr>
            <p:spPr>
              <a:xfrm>
                <a:off x="7833155" y="6214605"/>
                <a:ext cx="59311" cy="82615"/>
              </a:xfrm>
              <a:custGeom>
                <a:avLst/>
                <a:gdLst>
                  <a:gd name="connsiteX0" fmla="*/ 57650 w 59311"/>
                  <a:gd name="connsiteY0" fmla="*/ 81752 h 82615"/>
                  <a:gd name="connsiteX1" fmla="*/ 59294 w 59311"/>
                  <a:gd name="connsiteY1" fmla="*/ 81752 h 82615"/>
                  <a:gd name="connsiteX2" fmla="*/ 59294 w 59311"/>
                  <a:gd name="connsiteY2" fmla="*/ 68055 h 82615"/>
                  <a:gd name="connsiteX3" fmla="*/ 57376 w 59311"/>
                  <a:gd name="connsiteY3" fmla="*/ 68055 h 82615"/>
                  <a:gd name="connsiteX4" fmla="*/ 20803 w 59311"/>
                  <a:gd name="connsiteY4" fmla="*/ 64219 h 82615"/>
                  <a:gd name="connsiteX5" fmla="*/ 29296 w 59311"/>
                  <a:gd name="connsiteY5" fmla="*/ 53261 h 82615"/>
                  <a:gd name="connsiteX6" fmla="*/ 40939 w 59311"/>
                  <a:gd name="connsiteY6" fmla="*/ 7785 h 82615"/>
                  <a:gd name="connsiteX7" fmla="*/ 24091 w 59311"/>
                  <a:gd name="connsiteY7" fmla="*/ 114 h 82615"/>
                  <a:gd name="connsiteX8" fmla="*/ -17 w 59311"/>
                  <a:gd name="connsiteY8" fmla="*/ 28605 h 82615"/>
                  <a:gd name="connsiteX9" fmla="*/ 13681 w 59311"/>
                  <a:gd name="connsiteY9" fmla="*/ 33399 h 82615"/>
                  <a:gd name="connsiteX10" fmla="*/ 27378 w 59311"/>
                  <a:gd name="connsiteY10" fmla="*/ 14223 h 82615"/>
                  <a:gd name="connsiteX11" fmla="*/ 30940 w 59311"/>
                  <a:gd name="connsiteY11" fmla="*/ 16825 h 82615"/>
                  <a:gd name="connsiteX12" fmla="*/ 19571 w 59311"/>
                  <a:gd name="connsiteY12" fmla="*/ 44220 h 82615"/>
                  <a:gd name="connsiteX13" fmla="*/ 7243 w 59311"/>
                  <a:gd name="connsiteY13" fmla="*/ 65178 h 82615"/>
                  <a:gd name="connsiteX14" fmla="*/ 11078 w 59311"/>
                  <a:gd name="connsiteY14" fmla="*/ 74082 h 82615"/>
                  <a:gd name="connsiteX15" fmla="*/ 52993 w 59311"/>
                  <a:gd name="connsiteY15" fmla="*/ 82574 h 8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311" h="82615">
                    <a:moveTo>
                      <a:pt x="57650" y="81752"/>
                    </a:moveTo>
                    <a:lnTo>
                      <a:pt x="59294" y="81752"/>
                    </a:lnTo>
                    <a:lnTo>
                      <a:pt x="59294" y="68055"/>
                    </a:lnTo>
                    <a:lnTo>
                      <a:pt x="57376" y="68055"/>
                    </a:lnTo>
                    <a:cubicBezTo>
                      <a:pt x="45048" y="69630"/>
                      <a:pt x="32529" y="68315"/>
                      <a:pt x="20803" y="64219"/>
                    </a:cubicBezTo>
                    <a:cubicBezTo>
                      <a:pt x="23228" y="60261"/>
                      <a:pt x="26063" y="56590"/>
                      <a:pt x="29296" y="53261"/>
                    </a:cubicBezTo>
                    <a:cubicBezTo>
                      <a:pt x="39295" y="41755"/>
                      <a:pt x="54500" y="24359"/>
                      <a:pt x="40939" y="7785"/>
                    </a:cubicBezTo>
                    <a:cubicBezTo>
                      <a:pt x="37268" y="2210"/>
                      <a:pt x="30721" y="-776"/>
                      <a:pt x="24091" y="114"/>
                    </a:cubicBezTo>
                    <a:cubicBezTo>
                      <a:pt x="10393" y="2580"/>
                      <a:pt x="1490" y="24222"/>
                      <a:pt x="-17" y="28605"/>
                    </a:cubicBezTo>
                    <a:lnTo>
                      <a:pt x="13681" y="33399"/>
                    </a:lnTo>
                    <a:cubicBezTo>
                      <a:pt x="16831" y="24907"/>
                      <a:pt x="23132" y="14770"/>
                      <a:pt x="27378" y="14223"/>
                    </a:cubicBezTo>
                    <a:cubicBezTo>
                      <a:pt x="28337" y="14223"/>
                      <a:pt x="29844" y="15455"/>
                      <a:pt x="30940" y="16825"/>
                    </a:cubicBezTo>
                    <a:cubicBezTo>
                      <a:pt x="36008" y="22989"/>
                      <a:pt x="30940" y="30523"/>
                      <a:pt x="19571" y="44220"/>
                    </a:cubicBezTo>
                    <a:cubicBezTo>
                      <a:pt x="12996" y="51754"/>
                      <a:pt x="7243" y="57918"/>
                      <a:pt x="7243" y="65178"/>
                    </a:cubicBezTo>
                    <a:cubicBezTo>
                      <a:pt x="7256" y="68547"/>
                      <a:pt x="8640" y="71767"/>
                      <a:pt x="11078" y="74082"/>
                    </a:cubicBezTo>
                    <a:cubicBezTo>
                      <a:pt x="16968" y="79972"/>
                      <a:pt x="29981" y="82574"/>
                      <a:pt x="52993" y="825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322F4D42-447B-4B0B-8FFB-84E935456CBA}"/>
                  </a:ext>
                </a:extLst>
              </p:cNvPr>
              <p:cNvSpPr/>
              <p:nvPr/>
            </p:nvSpPr>
            <p:spPr>
              <a:xfrm>
                <a:off x="7746312" y="6017377"/>
                <a:ext cx="88607" cy="123964"/>
              </a:xfrm>
              <a:custGeom>
                <a:avLst/>
                <a:gdLst>
                  <a:gd name="connsiteX0" fmla="*/ 6284 w 88607"/>
                  <a:gd name="connsiteY0" fmla="*/ 107211 h 123964"/>
                  <a:gd name="connsiteX1" fmla="*/ 13818 w 88607"/>
                  <a:gd name="connsiteY1" fmla="*/ 101047 h 123964"/>
                  <a:gd name="connsiteX2" fmla="*/ 54911 w 88607"/>
                  <a:gd name="connsiteY2" fmla="*/ 25710 h 123964"/>
                  <a:gd name="connsiteX3" fmla="*/ 63814 w 88607"/>
                  <a:gd name="connsiteY3" fmla="*/ 29134 h 123964"/>
                  <a:gd name="connsiteX4" fmla="*/ 73540 w 88607"/>
                  <a:gd name="connsiteY4" fmla="*/ 114197 h 123964"/>
                  <a:gd name="connsiteX5" fmla="*/ 73540 w 88607"/>
                  <a:gd name="connsiteY5" fmla="*/ 123923 h 123964"/>
                  <a:gd name="connsiteX6" fmla="*/ 87237 w 88607"/>
                  <a:gd name="connsiteY6" fmla="*/ 123923 h 123964"/>
                  <a:gd name="connsiteX7" fmla="*/ 87237 w 88607"/>
                  <a:gd name="connsiteY7" fmla="*/ 115019 h 123964"/>
                  <a:gd name="connsiteX8" fmla="*/ 73540 w 88607"/>
                  <a:gd name="connsiteY8" fmla="*/ 19135 h 123964"/>
                  <a:gd name="connsiteX9" fmla="*/ 53815 w 88607"/>
                  <a:gd name="connsiteY9" fmla="*/ 11464 h 123964"/>
                  <a:gd name="connsiteX10" fmla="*/ 14639 w 88607"/>
                  <a:gd name="connsiteY10" fmla="*/ 45161 h 123964"/>
                  <a:gd name="connsiteX11" fmla="*/ 15461 w 88607"/>
                  <a:gd name="connsiteY11" fmla="*/ -42 h 123964"/>
                  <a:gd name="connsiteX12" fmla="*/ 1764 w 88607"/>
                  <a:gd name="connsiteY12" fmla="*/ -42 h 123964"/>
                  <a:gd name="connsiteX13" fmla="*/ -17 w 88607"/>
                  <a:gd name="connsiteY13" fmla="*/ 100362 h 123964"/>
                  <a:gd name="connsiteX14" fmla="*/ 6284 w 88607"/>
                  <a:gd name="connsiteY14" fmla="*/ 107211 h 123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607" h="123964">
                    <a:moveTo>
                      <a:pt x="6284" y="107211"/>
                    </a:moveTo>
                    <a:cubicBezTo>
                      <a:pt x="10023" y="107458"/>
                      <a:pt x="13324" y="104760"/>
                      <a:pt x="13818" y="101047"/>
                    </a:cubicBezTo>
                    <a:cubicBezTo>
                      <a:pt x="16420" y="80501"/>
                      <a:pt x="28885" y="26806"/>
                      <a:pt x="54911" y="25710"/>
                    </a:cubicBezTo>
                    <a:cubicBezTo>
                      <a:pt x="58253" y="25409"/>
                      <a:pt x="61540" y="26669"/>
                      <a:pt x="63814" y="29134"/>
                    </a:cubicBezTo>
                    <a:cubicBezTo>
                      <a:pt x="77512" y="43791"/>
                      <a:pt x="74772" y="94883"/>
                      <a:pt x="73540" y="114197"/>
                    </a:cubicBezTo>
                    <a:cubicBezTo>
                      <a:pt x="73540" y="118580"/>
                      <a:pt x="73540" y="122005"/>
                      <a:pt x="73540" y="123923"/>
                    </a:cubicBezTo>
                    <a:lnTo>
                      <a:pt x="87237" y="123923"/>
                    </a:lnTo>
                    <a:cubicBezTo>
                      <a:pt x="87237" y="122279"/>
                      <a:pt x="87237" y="119128"/>
                      <a:pt x="87237" y="115019"/>
                    </a:cubicBezTo>
                    <a:cubicBezTo>
                      <a:pt x="88881" y="90226"/>
                      <a:pt x="92306" y="38312"/>
                      <a:pt x="73540" y="19135"/>
                    </a:cubicBezTo>
                    <a:cubicBezTo>
                      <a:pt x="68362" y="13875"/>
                      <a:pt x="61184" y="11081"/>
                      <a:pt x="53815" y="11464"/>
                    </a:cubicBezTo>
                    <a:cubicBezTo>
                      <a:pt x="35460" y="12286"/>
                      <a:pt x="22995" y="27491"/>
                      <a:pt x="14639" y="45161"/>
                    </a:cubicBezTo>
                    <a:lnTo>
                      <a:pt x="15461" y="-42"/>
                    </a:lnTo>
                    <a:lnTo>
                      <a:pt x="1764" y="-42"/>
                    </a:lnTo>
                    <a:lnTo>
                      <a:pt x="-17" y="100362"/>
                    </a:lnTo>
                    <a:cubicBezTo>
                      <a:pt x="92" y="103896"/>
                      <a:pt x="2777" y="106800"/>
                      <a:pt x="6284" y="107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717511CB-92A2-4037-9AA3-EE725C31107D}"/>
                  </a:ext>
                </a:extLst>
              </p:cNvPr>
              <p:cNvSpPr/>
              <p:nvPr/>
            </p:nvSpPr>
            <p:spPr>
              <a:xfrm>
                <a:off x="7939997" y="6039430"/>
                <a:ext cx="45887" cy="62872"/>
              </a:xfrm>
              <a:custGeom>
                <a:avLst/>
                <a:gdLst>
                  <a:gd name="connsiteX0" fmla="*/ 18492 w 45887"/>
                  <a:gd name="connsiteY0" fmla="*/ 62872 h 62872"/>
                  <a:gd name="connsiteX1" fmla="*/ 32601 w 45887"/>
                  <a:gd name="connsiteY1" fmla="*/ 62872 h 62872"/>
                  <a:gd name="connsiteX2" fmla="*/ 32601 w 45887"/>
                  <a:gd name="connsiteY2" fmla="*/ 32601 h 62872"/>
                  <a:gd name="connsiteX3" fmla="*/ 45887 w 45887"/>
                  <a:gd name="connsiteY3" fmla="*/ 32601 h 62872"/>
                  <a:gd name="connsiteX4" fmla="*/ 45887 w 45887"/>
                  <a:gd name="connsiteY4" fmla="*/ 18355 h 62872"/>
                  <a:gd name="connsiteX5" fmla="*/ 32601 w 45887"/>
                  <a:gd name="connsiteY5" fmla="*/ 18355 h 62872"/>
                  <a:gd name="connsiteX6" fmla="*/ 32601 w 45887"/>
                  <a:gd name="connsiteY6" fmla="*/ 0 h 62872"/>
                  <a:gd name="connsiteX7" fmla="*/ 18492 w 45887"/>
                  <a:gd name="connsiteY7" fmla="*/ 0 h 62872"/>
                  <a:gd name="connsiteX8" fmla="*/ 18492 w 45887"/>
                  <a:gd name="connsiteY8" fmla="*/ 18355 h 62872"/>
                  <a:gd name="connsiteX9" fmla="*/ 0 w 45887"/>
                  <a:gd name="connsiteY9" fmla="*/ 18355 h 62872"/>
                  <a:gd name="connsiteX10" fmla="*/ 0 w 45887"/>
                  <a:gd name="connsiteY10" fmla="*/ 32601 h 62872"/>
                  <a:gd name="connsiteX11" fmla="*/ 18492 w 45887"/>
                  <a:gd name="connsiteY11" fmla="*/ 32601 h 62872"/>
                  <a:gd name="connsiteX12" fmla="*/ 18492 w 45887"/>
                  <a:gd name="connsiteY12" fmla="*/ 62872 h 62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5887" h="62872">
                    <a:moveTo>
                      <a:pt x="18492" y="62872"/>
                    </a:moveTo>
                    <a:lnTo>
                      <a:pt x="32601" y="62872"/>
                    </a:lnTo>
                    <a:lnTo>
                      <a:pt x="32601" y="32601"/>
                    </a:lnTo>
                    <a:lnTo>
                      <a:pt x="45887" y="32601"/>
                    </a:lnTo>
                    <a:lnTo>
                      <a:pt x="45887" y="18355"/>
                    </a:lnTo>
                    <a:lnTo>
                      <a:pt x="32601" y="18355"/>
                    </a:lnTo>
                    <a:lnTo>
                      <a:pt x="32601" y="0"/>
                    </a:lnTo>
                    <a:lnTo>
                      <a:pt x="18492" y="0"/>
                    </a:lnTo>
                    <a:lnTo>
                      <a:pt x="18492" y="18355"/>
                    </a:lnTo>
                    <a:lnTo>
                      <a:pt x="0" y="18355"/>
                    </a:lnTo>
                    <a:lnTo>
                      <a:pt x="0" y="32601"/>
                    </a:lnTo>
                    <a:lnTo>
                      <a:pt x="18492" y="32601"/>
                    </a:lnTo>
                    <a:lnTo>
                      <a:pt x="18492" y="628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0A2EB23A-278E-45A1-B848-D8E43F964681}"/>
                  </a:ext>
                </a:extLst>
              </p:cNvPr>
              <p:cNvSpPr/>
              <p:nvPr/>
            </p:nvSpPr>
            <p:spPr>
              <a:xfrm>
                <a:off x="8025485" y="6018006"/>
                <a:ext cx="100938" cy="102871"/>
              </a:xfrm>
              <a:custGeom>
                <a:avLst/>
                <a:gdLst>
                  <a:gd name="connsiteX0" fmla="*/ 8051 w 100938"/>
                  <a:gd name="connsiteY0" fmla="*/ 102747 h 102871"/>
                  <a:gd name="connsiteX1" fmla="*/ 8051 w 100938"/>
                  <a:gd name="connsiteY1" fmla="*/ 102747 h 102871"/>
                  <a:gd name="connsiteX2" fmla="*/ 14763 w 100938"/>
                  <a:gd name="connsiteY2" fmla="*/ 95625 h 102871"/>
                  <a:gd name="connsiteX3" fmla="*/ 14763 w 100938"/>
                  <a:gd name="connsiteY3" fmla="*/ 89050 h 102871"/>
                  <a:gd name="connsiteX4" fmla="*/ 38186 w 100938"/>
                  <a:gd name="connsiteY4" fmla="*/ 38916 h 102871"/>
                  <a:gd name="connsiteX5" fmla="*/ 74485 w 100938"/>
                  <a:gd name="connsiteY5" fmla="*/ 14671 h 102871"/>
                  <a:gd name="connsiteX6" fmla="*/ 82155 w 100938"/>
                  <a:gd name="connsiteY6" fmla="*/ 33163 h 102871"/>
                  <a:gd name="connsiteX7" fmla="*/ 87224 w 100938"/>
                  <a:gd name="connsiteY7" fmla="*/ 101652 h 102871"/>
                  <a:gd name="connsiteX8" fmla="*/ 100921 w 100938"/>
                  <a:gd name="connsiteY8" fmla="*/ 101652 h 102871"/>
                  <a:gd name="connsiteX9" fmla="*/ 95716 w 100938"/>
                  <a:gd name="connsiteY9" fmla="*/ 30972 h 102871"/>
                  <a:gd name="connsiteX10" fmla="*/ 78594 w 100938"/>
                  <a:gd name="connsiteY10" fmla="*/ 974 h 102871"/>
                  <a:gd name="connsiteX11" fmla="*/ 27502 w 100938"/>
                  <a:gd name="connsiteY11" fmla="*/ 28369 h 102871"/>
                  <a:gd name="connsiteX12" fmla="*/ 13804 w 100938"/>
                  <a:gd name="connsiteY12" fmla="*/ 44943 h 102871"/>
                  <a:gd name="connsiteX13" fmla="*/ 13804 w 100938"/>
                  <a:gd name="connsiteY13" fmla="*/ 7822 h 102871"/>
                  <a:gd name="connsiteX14" fmla="*/ 106 w 100938"/>
                  <a:gd name="connsiteY14" fmla="*/ 7822 h 102871"/>
                  <a:gd name="connsiteX15" fmla="*/ 106 w 100938"/>
                  <a:gd name="connsiteY15" fmla="*/ 89050 h 102871"/>
                  <a:gd name="connsiteX16" fmla="*/ 106 w 100938"/>
                  <a:gd name="connsiteY16" fmla="*/ 97542 h 102871"/>
                  <a:gd name="connsiteX17" fmla="*/ 8051 w 100938"/>
                  <a:gd name="connsiteY17" fmla="*/ 102747 h 102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0938" h="102871">
                    <a:moveTo>
                      <a:pt x="8051" y="102747"/>
                    </a:moveTo>
                    <a:lnTo>
                      <a:pt x="8051" y="102747"/>
                    </a:lnTo>
                    <a:cubicBezTo>
                      <a:pt x="11790" y="102460"/>
                      <a:pt x="14708" y="99378"/>
                      <a:pt x="14763" y="95625"/>
                    </a:cubicBezTo>
                    <a:lnTo>
                      <a:pt x="14763" y="89050"/>
                    </a:lnTo>
                    <a:cubicBezTo>
                      <a:pt x="16187" y="70037"/>
                      <a:pt x="24515" y="52203"/>
                      <a:pt x="38186" y="38916"/>
                    </a:cubicBezTo>
                    <a:cubicBezTo>
                      <a:pt x="62020" y="15082"/>
                      <a:pt x="71197" y="13575"/>
                      <a:pt x="74485" y="14671"/>
                    </a:cubicBezTo>
                    <a:cubicBezTo>
                      <a:pt x="77772" y="15767"/>
                      <a:pt x="80786" y="22616"/>
                      <a:pt x="82155" y="33163"/>
                    </a:cubicBezTo>
                    <a:cubicBezTo>
                      <a:pt x="85196" y="55874"/>
                      <a:pt x="86895" y="78735"/>
                      <a:pt x="87224" y="101652"/>
                    </a:cubicBezTo>
                    <a:lnTo>
                      <a:pt x="100921" y="101652"/>
                    </a:lnTo>
                    <a:cubicBezTo>
                      <a:pt x="100538" y="78009"/>
                      <a:pt x="98798" y="54408"/>
                      <a:pt x="95716" y="30972"/>
                    </a:cubicBezTo>
                    <a:cubicBezTo>
                      <a:pt x="93524" y="13986"/>
                      <a:pt x="87908" y="3576"/>
                      <a:pt x="78594" y="974"/>
                    </a:cubicBezTo>
                    <a:cubicBezTo>
                      <a:pt x="66403" y="-3136"/>
                      <a:pt x="51199" y="5083"/>
                      <a:pt x="27502" y="28369"/>
                    </a:cubicBezTo>
                    <a:cubicBezTo>
                      <a:pt x="22392" y="33423"/>
                      <a:pt x="17803" y="38985"/>
                      <a:pt x="13804" y="44943"/>
                    </a:cubicBezTo>
                    <a:lnTo>
                      <a:pt x="13804" y="7822"/>
                    </a:lnTo>
                    <a:lnTo>
                      <a:pt x="106" y="7822"/>
                    </a:lnTo>
                    <a:lnTo>
                      <a:pt x="106" y="89050"/>
                    </a:lnTo>
                    <a:cubicBezTo>
                      <a:pt x="-58" y="91871"/>
                      <a:pt x="-58" y="94721"/>
                      <a:pt x="106" y="97542"/>
                    </a:cubicBezTo>
                    <a:cubicBezTo>
                      <a:pt x="1037" y="101049"/>
                      <a:pt x="4462" y="103295"/>
                      <a:pt x="8051" y="10274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727EDBE3-EC73-4126-9D67-028F1A8D05B5}"/>
                  </a:ext>
                </a:extLst>
              </p:cNvPr>
              <p:cNvSpPr/>
              <p:nvPr/>
            </p:nvSpPr>
            <p:spPr>
              <a:xfrm>
                <a:off x="8149161" y="6074770"/>
                <a:ext cx="44243" cy="14245"/>
              </a:xfrm>
              <a:custGeom>
                <a:avLst/>
                <a:gdLst>
                  <a:gd name="connsiteX0" fmla="*/ 0 w 44243"/>
                  <a:gd name="connsiteY0" fmla="*/ 0 h 14245"/>
                  <a:gd name="connsiteX1" fmla="*/ 44244 w 44243"/>
                  <a:gd name="connsiteY1" fmla="*/ 0 h 14245"/>
                  <a:gd name="connsiteX2" fmla="*/ 44244 w 44243"/>
                  <a:gd name="connsiteY2" fmla="*/ 14246 h 14245"/>
                  <a:gd name="connsiteX3" fmla="*/ 0 w 44243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43" h="14245">
                    <a:moveTo>
                      <a:pt x="0" y="0"/>
                    </a:moveTo>
                    <a:lnTo>
                      <a:pt x="44244" y="0"/>
                    </a:lnTo>
                    <a:lnTo>
                      <a:pt x="44244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CCAE50FD-2AE6-4ADA-85C0-BAA36930A37B}"/>
                  </a:ext>
                </a:extLst>
              </p:cNvPr>
              <p:cNvSpPr/>
              <p:nvPr/>
            </p:nvSpPr>
            <p:spPr>
              <a:xfrm>
                <a:off x="8223814" y="6000274"/>
                <a:ext cx="45750" cy="114082"/>
              </a:xfrm>
              <a:custGeom>
                <a:avLst/>
                <a:gdLst>
                  <a:gd name="connsiteX0" fmla="*/ 30940 w 45750"/>
                  <a:gd name="connsiteY0" fmla="*/ 42950 h 114082"/>
                  <a:gd name="connsiteX1" fmla="*/ 32036 w 45750"/>
                  <a:gd name="connsiteY1" fmla="*/ 114041 h 114082"/>
                  <a:gd name="connsiteX2" fmla="*/ 45733 w 45750"/>
                  <a:gd name="connsiteY2" fmla="*/ 114041 h 114082"/>
                  <a:gd name="connsiteX3" fmla="*/ 44090 w 45750"/>
                  <a:gd name="connsiteY3" fmla="*/ 6925 h 114082"/>
                  <a:gd name="connsiteX4" fmla="*/ 38199 w 45750"/>
                  <a:gd name="connsiteY4" fmla="*/ 76 h 114082"/>
                  <a:gd name="connsiteX5" fmla="*/ 30392 w 45750"/>
                  <a:gd name="connsiteY5" fmla="*/ 4460 h 114082"/>
                  <a:gd name="connsiteX6" fmla="*/ 18338 w 45750"/>
                  <a:gd name="connsiteY6" fmla="*/ 35142 h 114082"/>
                  <a:gd name="connsiteX7" fmla="*/ -17 w 45750"/>
                  <a:gd name="connsiteY7" fmla="*/ 59524 h 114082"/>
                  <a:gd name="connsiteX8" fmla="*/ 9434 w 45750"/>
                  <a:gd name="connsiteY8" fmla="*/ 70209 h 114082"/>
                  <a:gd name="connsiteX9" fmla="*/ 30940 w 45750"/>
                  <a:gd name="connsiteY9" fmla="*/ 42950 h 114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750" h="114082">
                    <a:moveTo>
                      <a:pt x="30940" y="42950"/>
                    </a:moveTo>
                    <a:lnTo>
                      <a:pt x="32036" y="114041"/>
                    </a:lnTo>
                    <a:lnTo>
                      <a:pt x="45733" y="114041"/>
                    </a:lnTo>
                    <a:lnTo>
                      <a:pt x="44090" y="6925"/>
                    </a:lnTo>
                    <a:cubicBezTo>
                      <a:pt x="44062" y="3515"/>
                      <a:pt x="41569" y="611"/>
                      <a:pt x="38199" y="76"/>
                    </a:cubicBezTo>
                    <a:cubicBezTo>
                      <a:pt x="34885" y="-540"/>
                      <a:pt x="31597" y="1309"/>
                      <a:pt x="30392" y="4460"/>
                    </a:cubicBezTo>
                    <a:cubicBezTo>
                      <a:pt x="30392" y="4460"/>
                      <a:pt x="23543" y="21445"/>
                      <a:pt x="18338" y="35142"/>
                    </a:cubicBezTo>
                    <a:cubicBezTo>
                      <a:pt x="13859" y="44375"/>
                      <a:pt x="7612" y="52662"/>
                      <a:pt x="-17" y="59524"/>
                    </a:cubicBezTo>
                    <a:lnTo>
                      <a:pt x="9434" y="70209"/>
                    </a:lnTo>
                    <a:cubicBezTo>
                      <a:pt x="18119" y="62428"/>
                      <a:pt x="25392" y="53210"/>
                      <a:pt x="30940" y="4295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54F3886F-3E44-40D3-B6F8-9CB5FFF9C122}"/>
                  </a:ext>
                </a:extLst>
              </p:cNvPr>
              <p:cNvSpPr/>
              <p:nvPr/>
            </p:nvSpPr>
            <p:spPr>
              <a:xfrm>
                <a:off x="7847488" y="5936439"/>
                <a:ext cx="76757" cy="92170"/>
              </a:xfrm>
              <a:custGeom>
                <a:avLst/>
                <a:gdLst>
                  <a:gd name="connsiteX0" fmla="*/ 32085 w 76757"/>
                  <a:gd name="connsiteY0" fmla="*/ 92129 h 92170"/>
                  <a:gd name="connsiteX1" fmla="*/ 76740 w 76757"/>
                  <a:gd name="connsiteY1" fmla="*/ 87882 h 92170"/>
                  <a:gd name="connsiteX2" fmla="*/ 74411 w 76757"/>
                  <a:gd name="connsiteY2" fmla="*/ 74185 h 92170"/>
                  <a:gd name="connsiteX3" fmla="*/ 15100 w 76757"/>
                  <a:gd name="connsiteY3" fmla="*/ 76787 h 92170"/>
                  <a:gd name="connsiteX4" fmla="*/ 39482 w 76757"/>
                  <a:gd name="connsiteY4" fmla="*/ 59939 h 92170"/>
                  <a:gd name="connsiteX5" fmla="*/ 65371 w 76757"/>
                  <a:gd name="connsiteY5" fmla="*/ 23229 h 92170"/>
                  <a:gd name="connsiteX6" fmla="*/ 37510 w 76757"/>
                  <a:gd name="connsiteY6" fmla="*/ 67 h 92170"/>
                  <a:gd name="connsiteX7" fmla="*/ 16470 w 76757"/>
                  <a:gd name="connsiteY7" fmla="*/ 15147 h 92170"/>
                  <a:gd name="connsiteX8" fmla="*/ 29209 w 76757"/>
                  <a:gd name="connsiteY8" fmla="*/ 21448 h 92170"/>
                  <a:gd name="connsiteX9" fmla="*/ 41126 w 76757"/>
                  <a:gd name="connsiteY9" fmla="*/ 14189 h 92170"/>
                  <a:gd name="connsiteX10" fmla="*/ 51673 w 76757"/>
                  <a:gd name="connsiteY10" fmla="*/ 26928 h 92170"/>
                  <a:gd name="connsiteX11" fmla="*/ 33181 w 76757"/>
                  <a:gd name="connsiteY11" fmla="*/ 47200 h 92170"/>
                  <a:gd name="connsiteX12" fmla="*/ 3594 w 76757"/>
                  <a:gd name="connsiteY12" fmla="*/ 68432 h 92170"/>
                  <a:gd name="connsiteX13" fmla="*/ 1403 w 76757"/>
                  <a:gd name="connsiteY13" fmla="*/ 83773 h 92170"/>
                  <a:gd name="connsiteX14" fmla="*/ 32085 w 76757"/>
                  <a:gd name="connsiteY14" fmla="*/ 92129 h 92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6757" h="92170">
                    <a:moveTo>
                      <a:pt x="32085" y="92129"/>
                    </a:moveTo>
                    <a:cubicBezTo>
                      <a:pt x="47057" y="91841"/>
                      <a:pt x="61988" y="90416"/>
                      <a:pt x="76740" y="87882"/>
                    </a:cubicBezTo>
                    <a:lnTo>
                      <a:pt x="74411" y="74185"/>
                    </a:lnTo>
                    <a:cubicBezTo>
                      <a:pt x="54906" y="78239"/>
                      <a:pt x="34880" y="79116"/>
                      <a:pt x="15100" y="76787"/>
                    </a:cubicBezTo>
                    <a:cubicBezTo>
                      <a:pt x="21922" y="69473"/>
                      <a:pt x="30236" y="63733"/>
                      <a:pt x="39482" y="59939"/>
                    </a:cubicBezTo>
                    <a:cubicBezTo>
                      <a:pt x="53180" y="52816"/>
                      <a:pt x="70987" y="44050"/>
                      <a:pt x="65371" y="23229"/>
                    </a:cubicBezTo>
                    <a:cubicBezTo>
                      <a:pt x="64070" y="9148"/>
                      <a:pt x="51605" y="-1221"/>
                      <a:pt x="37510" y="67"/>
                    </a:cubicBezTo>
                    <a:cubicBezTo>
                      <a:pt x="28291" y="929"/>
                      <a:pt x="20237" y="6683"/>
                      <a:pt x="16470" y="15147"/>
                    </a:cubicBezTo>
                    <a:lnTo>
                      <a:pt x="29209" y="21448"/>
                    </a:lnTo>
                    <a:cubicBezTo>
                      <a:pt x="31565" y="17038"/>
                      <a:pt x="36126" y="14257"/>
                      <a:pt x="41126" y="14189"/>
                    </a:cubicBezTo>
                    <a:cubicBezTo>
                      <a:pt x="47564" y="14874"/>
                      <a:pt x="50440" y="22407"/>
                      <a:pt x="51673" y="26928"/>
                    </a:cubicBezTo>
                    <a:cubicBezTo>
                      <a:pt x="53865" y="35283"/>
                      <a:pt x="49756" y="38845"/>
                      <a:pt x="33181" y="47200"/>
                    </a:cubicBezTo>
                    <a:cubicBezTo>
                      <a:pt x="21840" y="51953"/>
                      <a:pt x="11717" y="59213"/>
                      <a:pt x="3594" y="68432"/>
                    </a:cubicBezTo>
                    <a:cubicBezTo>
                      <a:pt x="-241" y="72596"/>
                      <a:pt x="-1104" y="78691"/>
                      <a:pt x="1403" y="83773"/>
                    </a:cubicBezTo>
                    <a:cubicBezTo>
                      <a:pt x="5375" y="89937"/>
                      <a:pt x="17292" y="92129"/>
                      <a:pt x="32085" y="921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1C661132-BD83-4A21-B18D-1BDDB0956654}"/>
                  </a:ext>
                </a:extLst>
              </p:cNvPr>
              <p:cNvSpPr/>
              <p:nvPr/>
            </p:nvSpPr>
            <p:spPr>
              <a:xfrm>
                <a:off x="8379420" y="5866017"/>
                <a:ext cx="94103" cy="126567"/>
              </a:xfrm>
              <a:custGeom>
                <a:avLst/>
                <a:gdLst>
                  <a:gd name="connsiteX0" fmla="*/ 49432 w 94103"/>
                  <a:gd name="connsiteY0" fmla="*/ 41737 h 126567"/>
                  <a:gd name="connsiteX1" fmla="*/ 30118 w 94103"/>
                  <a:gd name="connsiteY1" fmla="*/ 43517 h 126567"/>
                  <a:gd name="connsiteX2" fmla="*/ 36830 w 94103"/>
                  <a:gd name="connsiteY2" fmla="*/ 24888 h 126567"/>
                  <a:gd name="connsiteX3" fmla="*/ 94086 w 94103"/>
                  <a:gd name="connsiteY3" fmla="*/ 13656 h 126567"/>
                  <a:gd name="connsiteX4" fmla="*/ 91347 w 94103"/>
                  <a:gd name="connsiteY4" fmla="*/ -42 h 126567"/>
                  <a:gd name="connsiteX5" fmla="*/ 30118 w 94103"/>
                  <a:gd name="connsiteY5" fmla="*/ 11739 h 126567"/>
                  <a:gd name="connsiteX6" fmla="*/ 24776 w 94103"/>
                  <a:gd name="connsiteY6" fmla="*/ 16396 h 126567"/>
                  <a:gd name="connsiteX7" fmla="*/ 9571 w 94103"/>
                  <a:gd name="connsiteY7" fmla="*/ 58859 h 126567"/>
                  <a:gd name="connsiteX8" fmla="*/ 12311 w 94103"/>
                  <a:gd name="connsiteY8" fmla="*/ 67214 h 126567"/>
                  <a:gd name="connsiteX9" fmla="*/ 21077 w 94103"/>
                  <a:gd name="connsiteY9" fmla="*/ 66392 h 126567"/>
                  <a:gd name="connsiteX10" fmla="*/ 45185 w 94103"/>
                  <a:gd name="connsiteY10" fmla="*/ 55434 h 126567"/>
                  <a:gd name="connsiteX11" fmla="*/ 53404 w 94103"/>
                  <a:gd name="connsiteY11" fmla="*/ 69132 h 126567"/>
                  <a:gd name="connsiteX12" fmla="*/ 37104 w 94103"/>
                  <a:gd name="connsiteY12" fmla="*/ 111047 h 126567"/>
                  <a:gd name="connsiteX13" fmla="*/ 12037 w 94103"/>
                  <a:gd name="connsiteY13" fmla="*/ 98034 h 126567"/>
                  <a:gd name="connsiteX14" fmla="*/ -17 w 94103"/>
                  <a:gd name="connsiteY14" fmla="*/ 105294 h 126567"/>
                  <a:gd name="connsiteX15" fmla="*/ 31214 w 94103"/>
                  <a:gd name="connsiteY15" fmla="*/ 126526 h 126567"/>
                  <a:gd name="connsiteX16" fmla="*/ 42309 w 94103"/>
                  <a:gd name="connsiteY16" fmla="*/ 124334 h 126567"/>
                  <a:gd name="connsiteX17" fmla="*/ 67376 w 94103"/>
                  <a:gd name="connsiteY17" fmla="*/ 66255 h 126567"/>
                  <a:gd name="connsiteX18" fmla="*/ 49432 w 94103"/>
                  <a:gd name="connsiteY18" fmla="*/ 41737 h 126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4103" h="126567">
                    <a:moveTo>
                      <a:pt x="49432" y="41737"/>
                    </a:moveTo>
                    <a:cubicBezTo>
                      <a:pt x="42980" y="40038"/>
                      <a:pt x="36145" y="40668"/>
                      <a:pt x="30118" y="43517"/>
                    </a:cubicBezTo>
                    <a:lnTo>
                      <a:pt x="36830" y="24888"/>
                    </a:lnTo>
                    <a:lnTo>
                      <a:pt x="94086" y="13656"/>
                    </a:lnTo>
                    <a:lnTo>
                      <a:pt x="91347" y="-42"/>
                    </a:lnTo>
                    <a:lnTo>
                      <a:pt x="30118" y="11739"/>
                    </a:lnTo>
                    <a:cubicBezTo>
                      <a:pt x="27666" y="12286"/>
                      <a:pt x="25652" y="14040"/>
                      <a:pt x="24776" y="16396"/>
                    </a:cubicBezTo>
                    <a:lnTo>
                      <a:pt x="9571" y="58859"/>
                    </a:lnTo>
                    <a:cubicBezTo>
                      <a:pt x="8393" y="61940"/>
                      <a:pt x="9544" y="65420"/>
                      <a:pt x="12311" y="67214"/>
                    </a:cubicBezTo>
                    <a:cubicBezTo>
                      <a:pt x="15064" y="69050"/>
                      <a:pt x="18721" y="68707"/>
                      <a:pt x="21077" y="66392"/>
                    </a:cubicBezTo>
                    <a:cubicBezTo>
                      <a:pt x="25872" y="61872"/>
                      <a:pt x="38063" y="52695"/>
                      <a:pt x="45185" y="55434"/>
                    </a:cubicBezTo>
                    <a:cubicBezTo>
                      <a:pt x="49843" y="56941"/>
                      <a:pt x="52308" y="63927"/>
                      <a:pt x="53404" y="69132"/>
                    </a:cubicBezTo>
                    <a:cubicBezTo>
                      <a:pt x="58171" y="85186"/>
                      <a:pt x="51459" y="102431"/>
                      <a:pt x="37104" y="111047"/>
                    </a:cubicBezTo>
                    <a:cubicBezTo>
                      <a:pt x="28200" y="114608"/>
                      <a:pt x="19297" y="109951"/>
                      <a:pt x="12037" y="98034"/>
                    </a:cubicBezTo>
                    <a:lnTo>
                      <a:pt x="-17" y="105294"/>
                    </a:lnTo>
                    <a:cubicBezTo>
                      <a:pt x="5859" y="117430"/>
                      <a:pt x="17763" y="125525"/>
                      <a:pt x="31214" y="126526"/>
                    </a:cubicBezTo>
                    <a:cubicBezTo>
                      <a:pt x="35022" y="126526"/>
                      <a:pt x="38788" y="125786"/>
                      <a:pt x="42309" y="124334"/>
                    </a:cubicBezTo>
                    <a:cubicBezTo>
                      <a:pt x="63198" y="113211"/>
                      <a:pt x="73608" y="89090"/>
                      <a:pt x="67376" y="66255"/>
                    </a:cubicBezTo>
                    <a:cubicBezTo>
                      <a:pt x="66430" y="55380"/>
                      <a:pt x="59513" y="45928"/>
                      <a:pt x="49432" y="417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65FBB639-842A-4DD2-9411-8A99C3FF3B8B}"/>
                  </a:ext>
                </a:extLst>
              </p:cNvPr>
              <p:cNvSpPr/>
              <p:nvPr/>
            </p:nvSpPr>
            <p:spPr>
              <a:xfrm>
                <a:off x="7708643" y="6181749"/>
                <a:ext cx="598726" cy="14245"/>
              </a:xfrm>
              <a:custGeom>
                <a:avLst/>
                <a:gdLst>
                  <a:gd name="connsiteX0" fmla="*/ 0 w 598726"/>
                  <a:gd name="connsiteY0" fmla="*/ 0 h 14245"/>
                  <a:gd name="connsiteX1" fmla="*/ 598727 w 598726"/>
                  <a:gd name="connsiteY1" fmla="*/ 0 h 14245"/>
                  <a:gd name="connsiteX2" fmla="*/ 598727 w 598726"/>
                  <a:gd name="connsiteY2" fmla="*/ 14246 h 14245"/>
                  <a:gd name="connsiteX3" fmla="*/ 0 w 598726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8726" h="14245">
                    <a:moveTo>
                      <a:pt x="0" y="0"/>
                    </a:moveTo>
                    <a:lnTo>
                      <a:pt x="598727" y="0"/>
                    </a:lnTo>
                    <a:lnTo>
                      <a:pt x="59872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045D1DDB-94C8-4CDD-9B6F-5A1F165B0E95}"/>
                  </a:ext>
                </a:extLst>
              </p:cNvPr>
              <p:cNvSpPr/>
              <p:nvPr/>
            </p:nvSpPr>
            <p:spPr>
              <a:xfrm>
                <a:off x="7856715" y="6336259"/>
                <a:ext cx="93418" cy="14245"/>
              </a:xfrm>
              <a:custGeom>
                <a:avLst/>
                <a:gdLst>
                  <a:gd name="connsiteX0" fmla="*/ 0 w 93418"/>
                  <a:gd name="connsiteY0" fmla="*/ 0 h 14245"/>
                  <a:gd name="connsiteX1" fmla="*/ 93418 w 93418"/>
                  <a:gd name="connsiteY1" fmla="*/ 0 h 14245"/>
                  <a:gd name="connsiteX2" fmla="*/ 93418 w 93418"/>
                  <a:gd name="connsiteY2" fmla="*/ 14246 h 14245"/>
                  <a:gd name="connsiteX3" fmla="*/ 0 w 9341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4245">
                    <a:moveTo>
                      <a:pt x="0" y="0"/>
                    </a:moveTo>
                    <a:lnTo>
                      <a:pt x="93418" y="0"/>
                    </a:lnTo>
                    <a:lnTo>
                      <a:pt x="9341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ECB2152-1C14-4730-9BFB-B10FC7262798}"/>
                  </a:ext>
                </a:extLst>
              </p:cNvPr>
              <p:cNvSpPr/>
              <p:nvPr/>
            </p:nvSpPr>
            <p:spPr>
              <a:xfrm>
                <a:off x="7967195" y="6278268"/>
                <a:ext cx="70055" cy="107988"/>
              </a:xfrm>
              <a:custGeom>
                <a:avLst/>
                <a:gdLst>
                  <a:gd name="connsiteX0" fmla="*/ 54149 w 70055"/>
                  <a:gd name="connsiteY0" fmla="*/ 18775 h 107988"/>
                  <a:gd name="connsiteX1" fmla="*/ 40452 w 70055"/>
                  <a:gd name="connsiteY1" fmla="*/ 9 h 107988"/>
                  <a:gd name="connsiteX2" fmla="*/ 14289 w 70055"/>
                  <a:gd name="connsiteY2" fmla="*/ 30281 h 107988"/>
                  <a:gd name="connsiteX3" fmla="*/ 27987 w 70055"/>
                  <a:gd name="connsiteY3" fmla="*/ 35623 h 107988"/>
                  <a:gd name="connsiteX4" fmla="*/ 38808 w 70055"/>
                  <a:gd name="connsiteY4" fmla="*/ 15898 h 107988"/>
                  <a:gd name="connsiteX5" fmla="*/ 40178 w 70055"/>
                  <a:gd name="connsiteY5" fmla="*/ 21377 h 107988"/>
                  <a:gd name="connsiteX6" fmla="*/ 8262 w 70055"/>
                  <a:gd name="connsiteY6" fmla="*/ 76168 h 107988"/>
                  <a:gd name="connsiteX7" fmla="*/ 4290 w 70055"/>
                  <a:gd name="connsiteY7" fmla="*/ 79044 h 107988"/>
                  <a:gd name="connsiteX8" fmla="*/ 317 w 70055"/>
                  <a:gd name="connsiteY8" fmla="*/ 89455 h 107988"/>
                  <a:gd name="connsiteX9" fmla="*/ 68806 w 70055"/>
                  <a:gd name="connsiteY9" fmla="*/ 107947 h 107988"/>
                  <a:gd name="connsiteX10" fmla="*/ 70039 w 70055"/>
                  <a:gd name="connsiteY10" fmla="*/ 94249 h 107988"/>
                  <a:gd name="connsiteX11" fmla="*/ 18672 w 70055"/>
                  <a:gd name="connsiteY11" fmla="*/ 86441 h 107988"/>
                  <a:gd name="connsiteX12" fmla="*/ 54149 w 70055"/>
                  <a:gd name="connsiteY12" fmla="*/ 18775 h 107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055" h="107988">
                    <a:moveTo>
                      <a:pt x="54149" y="18775"/>
                    </a:moveTo>
                    <a:cubicBezTo>
                      <a:pt x="53327" y="13980"/>
                      <a:pt x="50999" y="1104"/>
                      <a:pt x="40452" y="9"/>
                    </a:cubicBezTo>
                    <a:cubicBezTo>
                      <a:pt x="29904" y="-1087"/>
                      <a:pt x="20042" y="15898"/>
                      <a:pt x="14289" y="30281"/>
                    </a:cubicBezTo>
                    <a:lnTo>
                      <a:pt x="27987" y="35623"/>
                    </a:lnTo>
                    <a:cubicBezTo>
                      <a:pt x="30740" y="28623"/>
                      <a:pt x="34383" y="21994"/>
                      <a:pt x="38808" y="15898"/>
                    </a:cubicBezTo>
                    <a:cubicBezTo>
                      <a:pt x="39452" y="17679"/>
                      <a:pt x="39917" y="19515"/>
                      <a:pt x="40178" y="21377"/>
                    </a:cubicBezTo>
                    <a:cubicBezTo>
                      <a:pt x="45246" y="48773"/>
                      <a:pt x="22097" y="65895"/>
                      <a:pt x="8262" y="76168"/>
                    </a:cubicBezTo>
                    <a:lnTo>
                      <a:pt x="4290" y="79044"/>
                    </a:lnTo>
                    <a:cubicBezTo>
                      <a:pt x="838" y="81278"/>
                      <a:pt x="-765" y="85496"/>
                      <a:pt x="317" y="89455"/>
                    </a:cubicBezTo>
                    <a:cubicBezTo>
                      <a:pt x="1550" y="93564"/>
                      <a:pt x="4016" y="102194"/>
                      <a:pt x="68806" y="107947"/>
                    </a:cubicBezTo>
                    <a:lnTo>
                      <a:pt x="70039" y="94249"/>
                    </a:lnTo>
                    <a:cubicBezTo>
                      <a:pt x="52738" y="92934"/>
                      <a:pt x="35575" y="90331"/>
                      <a:pt x="18672" y="86441"/>
                    </a:cubicBezTo>
                    <a:cubicBezTo>
                      <a:pt x="34014" y="75346"/>
                      <a:pt x="60450" y="53567"/>
                      <a:pt x="54149" y="187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119B7170-2ADA-4023-A41F-E6E0F4D4E197}"/>
                  </a:ext>
                </a:extLst>
              </p:cNvPr>
              <p:cNvSpPr/>
              <p:nvPr/>
            </p:nvSpPr>
            <p:spPr>
              <a:xfrm>
                <a:off x="8062454" y="6281058"/>
                <a:ext cx="122047" cy="107801"/>
              </a:xfrm>
              <a:custGeom>
                <a:avLst/>
                <a:gdLst>
                  <a:gd name="connsiteX0" fmla="*/ 71212 w 122047"/>
                  <a:gd name="connsiteY0" fmla="*/ 91596 h 107801"/>
                  <a:gd name="connsiteX1" fmla="*/ 66829 w 122047"/>
                  <a:gd name="connsiteY1" fmla="*/ 93651 h 107801"/>
                  <a:gd name="connsiteX2" fmla="*/ 68747 w 122047"/>
                  <a:gd name="connsiteY2" fmla="*/ 56667 h 107801"/>
                  <a:gd name="connsiteX3" fmla="*/ 72171 w 122047"/>
                  <a:gd name="connsiteY3" fmla="*/ 20505 h 107801"/>
                  <a:gd name="connsiteX4" fmla="*/ 64226 w 122047"/>
                  <a:gd name="connsiteY4" fmla="*/ 6807 h 107801"/>
                  <a:gd name="connsiteX5" fmla="*/ 23133 w 122047"/>
                  <a:gd name="connsiteY5" fmla="*/ 51051 h 107801"/>
                  <a:gd name="connsiteX6" fmla="*/ 33133 w 122047"/>
                  <a:gd name="connsiteY6" fmla="*/ 2698 h 107801"/>
                  <a:gd name="connsiteX7" fmla="*/ 19435 w 122047"/>
                  <a:gd name="connsiteY7" fmla="*/ -42 h 107801"/>
                  <a:gd name="connsiteX8" fmla="*/ 121 w 122047"/>
                  <a:gd name="connsiteY8" fmla="*/ 93240 h 107801"/>
                  <a:gd name="connsiteX9" fmla="*/ 4641 w 122047"/>
                  <a:gd name="connsiteY9" fmla="*/ 101321 h 107801"/>
                  <a:gd name="connsiteX10" fmla="*/ 13408 w 122047"/>
                  <a:gd name="connsiteY10" fmla="*/ 98034 h 107801"/>
                  <a:gd name="connsiteX11" fmla="*/ 57788 w 122047"/>
                  <a:gd name="connsiteY11" fmla="*/ 25573 h 107801"/>
                  <a:gd name="connsiteX12" fmla="*/ 54638 w 122047"/>
                  <a:gd name="connsiteY12" fmla="*/ 54886 h 107801"/>
                  <a:gd name="connsiteX13" fmla="*/ 58747 w 122047"/>
                  <a:gd name="connsiteY13" fmla="*/ 105568 h 107801"/>
                  <a:gd name="connsiteX14" fmla="*/ 66281 w 122047"/>
                  <a:gd name="connsiteY14" fmla="*/ 107759 h 107801"/>
                  <a:gd name="connsiteX15" fmla="*/ 78061 w 122047"/>
                  <a:gd name="connsiteY15" fmla="*/ 104061 h 107801"/>
                  <a:gd name="connsiteX16" fmla="*/ 122031 w 122047"/>
                  <a:gd name="connsiteY16" fmla="*/ 70091 h 107801"/>
                  <a:gd name="connsiteX17" fmla="*/ 110935 w 122047"/>
                  <a:gd name="connsiteY17" fmla="*/ 61187 h 107801"/>
                  <a:gd name="connsiteX18" fmla="*/ 71212 w 122047"/>
                  <a:gd name="connsiteY18" fmla="*/ 91596 h 107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2047" h="107801">
                    <a:moveTo>
                      <a:pt x="71212" y="91596"/>
                    </a:moveTo>
                    <a:cubicBezTo>
                      <a:pt x="68473" y="93103"/>
                      <a:pt x="67103" y="93376"/>
                      <a:pt x="66829" y="93651"/>
                    </a:cubicBezTo>
                    <a:cubicBezTo>
                      <a:pt x="65432" y="81295"/>
                      <a:pt x="66076" y="68803"/>
                      <a:pt x="68747" y="56667"/>
                    </a:cubicBezTo>
                    <a:cubicBezTo>
                      <a:pt x="70651" y="44695"/>
                      <a:pt x="71788" y="32614"/>
                      <a:pt x="72171" y="20505"/>
                    </a:cubicBezTo>
                    <a:cubicBezTo>
                      <a:pt x="72171" y="10643"/>
                      <a:pt x="67788" y="7492"/>
                      <a:pt x="64226" y="6807"/>
                    </a:cubicBezTo>
                    <a:cubicBezTo>
                      <a:pt x="60665" y="6122"/>
                      <a:pt x="51761" y="3657"/>
                      <a:pt x="23133" y="51051"/>
                    </a:cubicBezTo>
                    <a:lnTo>
                      <a:pt x="33133" y="2698"/>
                    </a:lnTo>
                    <a:lnTo>
                      <a:pt x="19435" y="-42"/>
                    </a:lnTo>
                    <a:lnTo>
                      <a:pt x="121" y="93240"/>
                    </a:lnTo>
                    <a:cubicBezTo>
                      <a:pt x="-564" y="96678"/>
                      <a:pt x="1354" y="100102"/>
                      <a:pt x="4641" y="101321"/>
                    </a:cubicBezTo>
                    <a:cubicBezTo>
                      <a:pt x="7970" y="102568"/>
                      <a:pt x="11723" y="101170"/>
                      <a:pt x="13408" y="98034"/>
                    </a:cubicBezTo>
                    <a:cubicBezTo>
                      <a:pt x="26215" y="72720"/>
                      <a:pt x="41050" y="48489"/>
                      <a:pt x="57788" y="25573"/>
                    </a:cubicBezTo>
                    <a:cubicBezTo>
                      <a:pt x="57788" y="34614"/>
                      <a:pt x="56008" y="44887"/>
                      <a:pt x="54638" y="54886"/>
                    </a:cubicBezTo>
                    <a:cubicBezTo>
                      <a:pt x="51077" y="80227"/>
                      <a:pt x="48611" y="98582"/>
                      <a:pt x="58747" y="105568"/>
                    </a:cubicBezTo>
                    <a:cubicBezTo>
                      <a:pt x="60994" y="107019"/>
                      <a:pt x="63610" y="107773"/>
                      <a:pt x="66281" y="107759"/>
                    </a:cubicBezTo>
                    <a:cubicBezTo>
                      <a:pt x="70459" y="107540"/>
                      <a:pt x="74513" y="106266"/>
                      <a:pt x="78061" y="104061"/>
                    </a:cubicBezTo>
                    <a:cubicBezTo>
                      <a:pt x="94663" y="95513"/>
                      <a:pt x="109566" y="84007"/>
                      <a:pt x="122031" y="70091"/>
                    </a:cubicBezTo>
                    <a:lnTo>
                      <a:pt x="110935" y="61187"/>
                    </a:lnTo>
                    <a:cubicBezTo>
                      <a:pt x="99594" y="73597"/>
                      <a:pt x="86143" y="83884"/>
                      <a:pt x="71212" y="915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30813901-7FFF-4A0F-AF83-CADB1A6B7151}"/>
                  </a:ext>
                </a:extLst>
              </p:cNvPr>
              <p:cNvSpPr/>
              <p:nvPr/>
            </p:nvSpPr>
            <p:spPr>
              <a:xfrm>
                <a:off x="8190665" y="6293386"/>
                <a:ext cx="59447" cy="64653"/>
              </a:xfrm>
              <a:custGeom>
                <a:avLst/>
                <a:gdLst>
                  <a:gd name="connsiteX0" fmla="*/ 57941 w 59447"/>
                  <a:gd name="connsiteY0" fmla="*/ 34518 h 64653"/>
                  <a:gd name="connsiteX1" fmla="*/ 59448 w 59447"/>
                  <a:gd name="connsiteY1" fmla="*/ 20409 h 64653"/>
                  <a:gd name="connsiteX2" fmla="*/ 36025 w 59447"/>
                  <a:gd name="connsiteY2" fmla="*/ 17807 h 64653"/>
                  <a:gd name="connsiteX3" fmla="*/ 39860 w 59447"/>
                  <a:gd name="connsiteY3" fmla="*/ 3561 h 64653"/>
                  <a:gd name="connsiteX4" fmla="*/ 26163 w 59447"/>
                  <a:gd name="connsiteY4" fmla="*/ 0 h 64653"/>
                  <a:gd name="connsiteX5" fmla="*/ 21779 w 59447"/>
                  <a:gd name="connsiteY5" fmla="*/ 16300 h 64653"/>
                  <a:gd name="connsiteX6" fmla="*/ 1507 w 59447"/>
                  <a:gd name="connsiteY6" fmla="*/ 13972 h 64653"/>
                  <a:gd name="connsiteX7" fmla="*/ 0 w 59447"/>
                  <a:gd name="connsiteY7" fmla="*/ 28080 h 64653"/>
                  <a:gd name="connsiteX8" fmla="*/ 18218 w 59447"/>
                  <a:gd name="connsiteY8" fmla="*/ 30135 h 64653"/>
                  <a:gd name="connsiteX9" fmla="*/ 9999 w 59447"/>
                  <a:gd name="connsiteY9" fmla="*/ 61092 h 64653"/>
                  <a:gd name="connsiteX10" fmla="*/ 23697 w 59447"/>
                  <a:gd name="connsiteY10" fmla="*/ 64653 h 64653"/>
                  <a:gd name="connsiteX11" fmla="*/ 32464 w 59447"/>
                  <a:gd name="connsiteY11" fmla="*/ 31778 h 64653"/>
                  <a:gd name="connsiteX12" fmla="*/ 57941 w 59447"/>
                  <a:gd name="connsiteY12" fmla="*/ 34518 h 64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447" h="64653">
                    <a:moveTo>
                      <a:pt x="57941" y="34518"/>
                    </a:moveTo>
                    <a:lnTo>
                      <a:pt x="59448" y="20409"/>
                    </a:lnTo>
                    <a:lnTo>
                      <a:pt x="36025" y="17807"/>
                    </a:lnTo>
                    <a:lnTo>
                      <a:pt x="39860" y="3561"/>
                    </a:lnTo>
                    <a:lnTo>
                      <a:pt x="26163" y="0"/>
                    </a:lnTo>
                    <a:lnTo>
                      <a:pt x="21779" y="16300"/>
                    </a:lnTo>
                    <a:lnTo>
                      <a:pt x="1507" y="13972"/>
                    </a:lnTo>
                    <a:lnTo>
                      <a:pt x="0" y="28080"/>
                    </a:lnTo>
                    <a:lnTo>
                      <a:pt x="18218" y="30135"/>
                    </a:lnTo>
                    <a:lnTo>
                      <a:pt x="9999" y="61092"/>
                    </a:lnTo>
                    <a:lnTo>
                      <a:pt x="23697" y="64653"/>
                    </a:lnTo>
                    <a:lnTo>
                      <a:pt x="32464" y="31778"/>
                    </a:lnTo>
                    <a:lnTo>
                      <a:pt x="57941" y="34518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44A18C64-E7DD-4E5D-BE08-93BDD16A3B84}"/>
                  </a:ext>
                </a:extLst>
              </p:cNvPr>
              <p:cNvSpPr/>
              <p:nvPr/>
            </p:nvSpPr>
            <p:spPr>
              <a:xfrm>
                <a:off x="8246552" y="6251726"/>
                <a:ext cx="98140" cy="124873"/>
              </a:xfrm>
              <a:custGeom>
                <a:avLst/>
                <a:gdLst>
                  <a:gd name="connsiteX0" fmla="*/ 59020 w 98140"/>
                  <a:gd name="connsiteY0" fmla="*/ 123530 h 124873"/>
                  <a:gd name="connsiteX1" fmla="*/ 96689 w 98140"/>
                  <a:gd name="connsiteY1" fmla="*/ 86821 h 124873"/>
                  <a:gd name="connsiteX2" fmla="*/ 90525 w 98140"/>
                  <a:gd name="connsiteY2" fmla="*/ 60247 h 124873"/>
                  <a:gd name="connsiteX3" fmla="*/ 52993 w 98140"/>
                  <a:gd name="connsiteY3" fmla="*/ 53809 h 124873"/>
                  <a:gd name="connsiteX4" fmla="*/ 61349 w 98140"/>
                  <a:gd name="connsiteY4" fmla="*/ 16962 h 124873"/>
                  <a:gd name="connsiteX5" fmla="*/ 50801 w 98140"/>
                  <a:gd name="connsiteY5" fmla="*/ 114 h 124873"/>
                  <a:gd name="connsiteX6" fmla="*/ 19023 w 98140"/>
                  <a:gd name="connsiteY6" fmla="*/ 33810 h 124873"/>
                  <a:gd name="connsiteX7" fmla="*/ 31761 w 98140"/>
                  <a:gd name="connsiteY7" fmla="*/ 40111 h 124873"/>
                  <a:gd name="connsiteX8" fmla="*/ 46966 w 98140"/>
                  <a:gd name="connsiteY8" fmla="*/ 16277 h 124873"/>
                  <a:gd name="connsiteX9" fmla="*/ 46966 w 98140"/>
                  <a:gd name="connsiteY9" fmla="*/ 18332 h 124873"/>
                  <a:gd name="connsiteX10" fmla="*/ 27789 w 98140"/>
                  <a:gd name="connsiteY10" fmla="*/ 59425 h 124873"/>
                  <a:gd name="connsiteX11" fmla="*/ 25050 w 98140"/>
                  <a:gd name="connsiteY11" fmla="*/ 68466 h 124873"/>
                  <a:gd name="connsiteX12" fmla="*/ 33816 w 98140"/>
                  <a:gd name="connsiteY12" fmla="*/ 72164 h 124873"/>
                  <a:gd name="connsiteX13" fmla="*/ 80799 w 98140"/>
                  <a:gd name="connsiteY13" fmla="*/ 70109 h 124873"/>
                  <a:gd name="connsiteX14" fmla="*/ 82580 w 98140"/>
                  <a:gd name="connsiteY14" fmla="*/ 83122 h 124873"/>
                  <a:gd name="connsiteX15" fmla="*/ 55185 w 98140"/>
                  <a:gd name="connsiteY15" fmla="*/ 109148 h 124873"/>
                  <a:gd name="connsiteX16" fmla="*/ 10941 w 98140"/>
                  <a:gd name="connsiteY16" fmla="*/ 99423 h 124873"/>
                  <a:gd name="connsiteX17" fmla="*/ -17 w 98140"/>
                  <a:gd name="connsiteY17" fmla="*/ 108600 h 124873"/>
                  <a:gd name="connsiteX18" fmla="*/ 42720 w 98140"/>
                  <a:gd name="connsiteY18" fmla="*/ 124763 h 124873"/>
                  <a:gd name="connsiteX19" fmla="*/ 59020 w 98140"/>
                  <a:gd name="connsiteY19" fmla="*/ 123530 h 124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8140" h="124873">
                    <a:moveTo>
                      <a:pt x="59020" y="123530"/>
                    </a:moveTo>
                    <a:cubicBezTo>
                      <a:pt x="77745" y="119860"/>
                      <a:pt x="92538" y="105450"/>
                      <a:pt x="96689" y="86821"/>
                    </a:cubicBezTo>
                    <a:cubicBezTo>
                      <a:pt x="99949" y="77520"/>
                      <a:pt x="97552" y="67164"/>
                      <a:pt x="90525" y="60247"/>
                    </a:cubicBezTo>
                    <a:cubicBezTo>
                      <a:pt x="79484" y="52905"/>
                      <a:pt x="65855" y="50563"/>
                      <a:pt x="52993" y="53809"/>
                    </a:cubicBezTo>
                    <a:cubicBezTo>
                      <a:pt x="59897" y="42837"/>
                      <a:pt x="62842" y="29838"/>
                      <a:pt x="61349" y="16962"/>
                    </a:cubicBezTo>
                    <a:cubicBezTo>
                      <a:pt x="61349" y="13264"/>
                      <a:pt x="59842" y="1758"/>
                      <a:pt x="50801" y="114"/>
                    </a:cubicBezTo>
                    <a:cubicBezTo>
                      <a:pt x="41761" y="-1529"/>
                      <a:pt x="30940" y="9840"/>
                      <a:pt x="19023" y="33810"/>
                    </a:cubicBezTo>
                    <a:lnTo>
                      <a:pt x="31761" y="40111"/>
                    </a:lnTo>
                    <a:cubicBezTo>
                      <a:pt x="35857" y="31592"/>
                      <a:pt x="40966" y="23592"/>
                      <a:pt x="46966" y="16277"/>
                    </a:cubicBezTo>
                    <a:cubicBezTo>
                      <a:pt x="47048" y="16962"/>
                      <a:pt x="47048" y="17647"/>
                      <a:pt x="46966" y="18332"/>
                    </a:cubicBezTo>
                    <a:cubicBezTo>
                      <a:pt x="48322" y="34468"/>
                      <a:pt x="41021" y="50097"/>
                      <a:pt x="27789" y="59425"/>
                    </a:cubicBezTo>
                    <a:cubicBezTo>
                      <a:pt x="24666" y="61274"/>
                      <a:pt x="23474" y="65192"/>
                      <a:pt x="25050" y="68466"/>
                    </a:cubicBezTo>
                    <a:cubicBezTo>
                      <a:pt x="26680" y="71657"/>
                      <a:pt x="30378" y="73219"/>
                      <a:pt x="33816" y="72164"/>
                    </a:cubicBezTo>
                    <a:cubicBezTo>
                      <a:pt x="45459" y="68192"/>
                      <a:pt x="72444" y="62576"/>
                      <a:pt x="80799" y="70109"/>
                    </a:cubicBezTo>
                    <a:cubicBezTo>
                      <a:pt x="81758" y="71068"/>
                      <a:pt x="84635" y="73808"/>
                      <a:pt x="82580" y="83122"/>
                    </a:cubicBezTo>
                    <a:cubicBezTo>
                      <a:pt x="79525" y="96532"/>
                      <a:pt x="68732" y="106792"/>
                      <a:pt x="55185" y="109148"/>
                    </a:cubicBezTo>
                    <a:cubicBezTo>
                      <a:pt x="39734" y="113339"/>
                      <a:pt x="23214" y="109710"/>
                      <a:pt x="10941" y="99423"/>
                    </a:cubicBezTo>
                    <a:lnTo>
                      <a:pt x="-17" y="108600"/>
                    </a:lnTo>
                    <a:cubicBezTo>
                      <a:pt x="11379" y="119668"/>
                      <a:pt x="26858" y="125517"/>
                      <a:pt x="42720" y="124763"/>
                    </a:cubicBezTo>
                    <a:cubicBezTo>
                      <a:pt x="48185" y="125010"/>
                      <a:pt x="53651" y="124585"/>
                      <a:pt x="59020" y="1235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01ED93B-6B57-46C6-ACB9-00ABB76A5138}"/>
                  </a:ext>
                </a:extLst>
              </p:cNvPr>
              <p:cNvSpPr/>
              <p:nvPr/>
            </p:nvSpPr>
            <p:spPr>
              <a:xfrm>
                <a:off x="10712041" y="4920010"/>
                <a:ext cx="1970419" cy="1735860"/>
              </a:xfrm>
              <a:custGeom>
                <a:avLst/>
                <a:gdLst>
                  <a:gd name="connsiteX0" fmla="*/ 1962141 w 1970419"/>
                  <a:gd name="connsiteY0" fmla="*/ 1310325 h 1735860"/>
                  <a:gd name="connsiteX1" fmla="*/ 1016999 w 1970419"/>
                  <a:gd name="connsiteY1" fmla="*/ 1310325 h 1735860"/>
                  <a:gd name="connsiteX2" fmla="*/ 1016999 w 1970419"/>
                  <a:gd name="connsiteY2" fmla="*/ 1282929 h 1735860"/>
                  <a:gd name="connsiteX3" fmla="*/ 1930910 w 1970419"/>
                  <a:gd name="connsiteY3" fmla="*/ 988291 h 1735860"/>
                  <a:gd name="connsiteX4" fmla="*/ 1935704 w 1970419"/>
                  <a:gd name="connsiteY4" fmla="*/ 983086 h 1735860"/>
                  <a:gd name="connsiteX5" fmla="*/ 1933650 w 1970419"/>
                  <a:gd name="connsiteY5" fmla="*/ 976374 h 1735860"/>
                  <a:gd name="connsiteX6" fmla="*/ 1294104 w 1970419"/>
                  <a:gd name="connsiteY6" fmla="*/ 373675 h 1735860"/>
                  <a:gd name="connsiteX7" fmla="*/ 1287529 w 1970419"/>
                  <a:gd name="connsiteY7" fmla="*/ 371895 h 1735860"/>
                  <a:gd name="connsiteX8" fmla="*/ 1282460 w 1970419"/>
                  <a:gd name="connsiteY8" fmla="*/ 376689 h 1735860"/>
                  <a:gd name="connsiteX9" fmla="*/ 1016999 w 1970419"/>
                  <a:gd name="connsiteY9" fmla="*/ 1235398 h 1735860"/>
                  <a:gd name="connsiteX10" fmla="*/ 1016999 w 1970419"/>
                  <a:gd name="connsiteY10" fmla="*/ 9042 h 1735860"/>
                  <a:gd name="connsiteX11" fmla="*/ 1012109 w 1970419"/>
                  <a:gd name="connsiteY11" fmla="*/ 235 h 1735860"/>
                  <a:gd name="connsiteX12" fmla="*/ 1003302 w 1970419"/>
                  <a:gd name="connsiteY12" fmla="*/ 5125 h 1735860"/>
                  <a:gd name="connsiteX13" fmla="*/ 1003302 w 1970419"/>
                  <a:gd name="connsiteY13" fmla="*/ 9042 h 1735860"/>
                  <a:gd name="connsiteX14" fmla="*/ 1003302 w 1970419"/>
                  <a:gd name="connsiteY14" fmla="*/ 1211975 h 1735860"/>
                  <a:gd name="connsiteX15" fmla="*/ 748113 w 1970419"/>
                  <a:gd name="connsiteY15" fmla="*/ 380113 h 1735860"/>
                  <a:gd name="connsiteX16" fmla="*/ 743182 w 1970419"/>
                  <a:gd name="connsiteY16" fmla="*/ 375319 h 1735860"/>
                  <a:gd name="connsiteX17" fmla="*/ 736470 w 1970419"/>
                  <a:gd name="connsiteY17" fmla="*/ 376963 h 1735860"/>
                  <a:gd name="connsiteX18" fmla="*/ 731950 w 1970419"/>
                  <a:gd name="connsiteY18" fmla="*/ 381346 h 1735860"/>
                  <a:gd name="connsiteX19" fmla="*/ 725375 w 1970419"/>
                  <a:gd name="connsiteY19" fmla="*/ 386277 h 1735860"/>
                  <a:gd name="connsiteX20" fmla="*/ 725375 w 1970419"/>
                  <a:gd name="connsiteY20" fmla="*/ 387921 h 1735860"/>
                  <a:gd name="connsiteX21" fmla="*/ 432792 w 1970419"/>
                  <a:gd name="connsiteY21" fmla="*/ 661875 h 1735860"/>
                  <a:gd name="connsiteX22" fmla="*/ 426217 w 1970419"/>
                  <a:gd name="connsiteY22" fmla="*/ 663519 h 1735860"/>
                  <a:gd name="connsiteX23" fmla="*/ 424299 w 1970419"/>
                  <a:gd name="connsiteY23" fmla="*/ 669957 h 1735860"/>
                  <a:gd name="connsiteX24" fmla="*/ 72405 w 1970419"/>
                  <a:gd name="connsiteY24" fmla="*/ 998702 h 1735860"/>
                  <a:gd name="connsiteX25" fmla="*/ 70350 w 1970419"/>
                  <a:gd name="connsiteY25" fmla="*/ 1005551 h 1735860"/>
                  <a:gd name="connsiteX26" fmla="*/ 75282 w 1970419"/>
                  <a:gd name="connsiteY26" fmla="*/ 1010756 h 1735860"/>
                  <a:gd name="connsiteX27" fmla="*/ 992069 w 1970419"/>
                  <a:gd name="connsiteY27" fmla="*/ 1267040 h 1735860"/>
                  <a:gd name="connsiteX28" fmla="*/ 995220 w 1970419"/>
                  <a:gd name="connsiteY28" fmla="*/ 1270327 h 1735860"/>
                  <a:gd name="connsiteX29" fmla="*/ 1000425 w 1970419"/>
                  <a:gd name="connsiteY29" fmla="*/ 1272519 h 1735860"/>
                  <a:gd name="connsiteX30" fmla="*/ 1003849 w 1970419"/>
                  <a:gd name="connsiteY30" fmla="*/ 1271560 h 1735860"/>
                  <a:gd name="connsiteX31" fmla="*/ 1003849 w 1970419"/>
                  <a:gd name="connsiteY31" fmla="*/ 1310325 h 1735860"/>
                  <a:gd name="connsiteX32" fmla="*/ 5149 w 1970419"/>
                  <a:gd name="connsiteY32" fmla="*/ 1310325 h 1735860"/>
                  <a:gd name="connsiteX33" fmla="*/ 259 w 1970419"/>
                  <a:gd name="connsiteY33" fmla="*/ 1319132 h 1735860"/>
                  <a:gd name="connsiteX34" fmla="*/ 5149 w 1970419"/>
                  <a:gd name="connsiteY34" fmla="*/ 1324022 h 1735860"/>
                  <a:gd name="connsiteX35" fmla="*/ 1002480 w 1970419"/>
                  <a:gd name="connsiteY35" fmla="*/ 1324022 h 1735860"/>
                  <a:gd name="connsiteX36" fmla="*/ 1002480 w 1970419"/>
                  <a:gd name="connsiteY36" fmla="*/ 1726735 h 1735860"/>
                  <a:gd name="connsiteX37" fmla="*/ 1007370 w 1970419"/>
                  <a:gd name="connsiteY37" fmla="*/ 1735543 h 1735860"/>
                  <a:gd name="connsiteX38" fmla="*/ 1016177 w 1970419"/>
                  <a:gd name="connsiteY38" fmla="*/ 1730653 h 1735860"/>
                  <a:gd name="connsiteX39" fmla="*/ 1016177 w 1970419"/>
                  <a:gd name="connsiteY39" fmla="*/ 1726735 h 1735860"/>
                  <a:gd name="connsiteX40" fmla="*/ 1016177 w 1970419"/>
                  <a:gd name="connsiteY40" fmla="*/ 1324022 h 1735860"/>
                  <a:gd name="connsiteX41" fmla="*/ 1961319 w 1970419"/>
                  <a:gd name="connsiteY41" fmla="*/ 1324022 h 1735860"/>
                  <a:gd name="connsiteX42" fmla="*/ 1970127 w 1970419"/>
                  <a:gd name="connsiteY42" fmla="*/ 1319132 h 1735860"/>
                  <a:gd name="connsiteX43" fmla="*/ 1965237 w 1970419"/>
                  <a:gd name="connsiteY43" fmla="*/ 1310325 h 1735860"/>
                  <a:gd name="connsiteX44" fmla="*/ 1961319 w 1970419"/>
                  <a:gd name="connsiteY44" fmla="*/ 1310325 h 1735860"/>
                  <a:gd name="connsiteX45" fmla="*/ 1578605 w 1970419"/>
                  <a:gd name="connsiteY45" fmla="*/ 662834 h 1735860"/>
                  <a:gd name="connsiteX46" fmla="*/ 1512993 w 1970419"/>
                  <a:gd name="connsiteY46" fmla="*/ 732829 h 1735860"/>
                  <a:gd name="connsiteX47" fmla="*/ 1512870 w 1970419"/>
                  <a:gd name="connsiteY47" fmla="*/ 742705 h 1735860"/>
                  <a:gd name="connsiteX48" fmla="*/ 1512993 w 1970419"/>
                  <a:gd name="connsiteY48" fmla="*/ 742829 h 1735860"/>
                  <a:gd name="connsiteX49" fmla="*/ 1517787 w 1970419"/>
                  <a:gd name="connsiteY49" fmla="*/ 744746 h 1735860"/>
                  <a:gd name="connsiteX50" fmla="*/ 1522993 w 1970419"/>
                  <a:gd name="connsiteY50" fmla="*/ 742555 h 1735860"/>
                  <a:gd name="connsiteX51" fmla="*/ 1588741 w 1970419"/>
                  <a:gd name="connsiteY51" fmla="*/ 672559 h 1735860"/>
                  <a:gd name="connsiteX52" fmla="*/ 1914473 w 1970419"/>
                  <a:gd name="connsiteY52" fmla="*/ 978703 h 1735860"/>
                  <a:gd name="connsiteX53" fmla="*/ 1036450 w 1970419"/>
                  <a:gd name="connsiteY53" fmla="*/ 1261835 h 1735860"/>
                  <a:gd name="connsiteX54" fmla="*/ 1047271 w 1970419"/>
                  <a:gd name="connsiteY54" fmla="*/ 1250329 h 1735860"/>
                  <a:gd name="connsiteX55" fmla="*/ 1046929 w 1970419"/>
                  <a:gd name="connsiteY55" fmla="*/ 1240261 h 1735860"/>
                  <a:gd name="connsiteX56" fmla="*/ 1036861 w 1970419"/>
                  <a:gd name="connsiteY56" fmla="*/ 1240603 h 1735860"/>
                  <a:gd name="connsiteX57" fmla="*/ 1026862 w 1970419"/>
                  <a:gd name="connsiteY57" fmla="*/ 1251288 h 1735860"/>
                  <a:gd name="connsiteX58" fmla="*/ 1174797 w 1970419"/>
                  <a:gd name="connsiteY58" fmla="*/ 774059 h 1735860"/>
                  <a:gd name="connsiteX59" fmla="*/ 1268626 w 1970419"/>
                  <a:gd name="connsiteY59" fmla="*/ 800770 h 1735860"/>
                  <a:gd name="connsiteX60" fmla="*/ 1270544 w 1970419"/>
                  <a:gd name="connsiteY60" fmla="*/ 800770 h 1735860"/>
                  <a:gd name="connsiteX61" fmla="*/ 1277392 w 1970419"/>
                  <a:gd name="connsiteY61" fmla="*/ 795565 h 1735860"/>
                  <a:gd name="connsiteX62" fmla="*/ 1272461 w 1970419"/>
                  <a:gd name="connsiteY62" fmla="*/ 786798 h 1735860"/>
                  <a:gd name="connsiteX63" fmla="*/ 1179043 w 1970419"/>
                  <a:gd name="connsiteY63" fmla="*/ 760225 h 1735860"/>
                  <a:gd name="connsiteX64" fmla="*/ 1285748 w 1970419"/>
                  <a:gd name="connsiteY64" fmla="*/ 414906 h 1735860"/>
                  <a:gd name="connsiteX65" fmla="*/ 1311226 w 1970419"/>
                  <a:gd name="connsiteY65" fmla="*/ 497092 h 1735860"/>
                  <a:gd name="connsiteX66" fmla="*/ 1318075 w 1970419"/>
                  <a:gd name="connsiteY66" fmla="*/ 502023 h 1735860"/>
                  <a:gd name="connsiteX67" fmla="*/ 1320129 w 1970419"/>
                  <a:gd name="connsiteY67" fmla="*/ 502023 h 1735860"/>
                  <a:gd name="connsiteX68" fmla="*/ 1324855 w 1970419"/>
                  <a:gd name="connsiteY68" fmla="*/ 493352 h 1735860"/>
                  <a:gd name="connsiteX69" fmla="*/ 1324787 w 1970419"/>
                  <a:gd name="connsiteY69" fmla="*/ 493119 h 1735860"/>
                  <a:gd name="connsiteX70" fmla="*/ 1295473 w 1970419"/>
                  <a:gd name="connsiteY70" fmla="*/ 398057 h 1735860"/>
                  <a:gd name="connsiteX71" fmla="*/ 1292186 w 1970419"/>
                  <a:gd name="connsiteY71" fmla="*/ 394085 h 1735860"/>
                  <a:gd name="connsiteX72" fmla="*/ 1292186 w 1970419"/>
                  <a:gd name="connsiteY72" fmla="*/ 392304 h 1735860"/>
                  <a:gd name="connsiteX73" fmla="*/ 517307 w 1970419"/>
                  <a:gd name="connsiteY73" fmla="*/ 1119379 h 1735860"/>
                  <a:gd name="connsiteX74" fmla="*/ 531689 w 1970419"/>
                  <a:gd name="connsiteY74" fmla="*/ 1071848 h 1735860"/>
                  <a:gd name="connsiteX75" fmla="*/ 526895 w 1970419"/>
                  <a:gd name="connsiteY75" fmla="*/ 1062944 h 1735860"/>
                  <a:gd name="connsiteX76" fmla="*/ 517991 w 1970419"/>
                  <a:gd name="connsiteY76" fmla="*/ 1067738 h 1735860"/>
                  <a:gd name="connsiteX77" fmla="*/ 503609 w 1970419"/>
                  <a:gd name="connsiteY77" fmla="*/ 1115406 h 1735860"/>
                  <a:gd name="connsiteX78" fmla="*/ 503609 w 1970419"/>
                  <a:gd name="connsiteY78" fmla="*/ 1115406 h 1735860"/>
                  <a:gd name="connsiteX79" fmla="*/ 92678 w 1970419"/>
                  <a:gd name="connsiteY79" fmla="*/ 1000483 h 1735860"/>
                  <a:gd name="connsiteX80" fmla="*/ 138702 w 1970419"/>
                  <a:gd name="connsiteY80" fmla="*/ 986785 h 1735860"/>
                  <a:gd name="connsiteX81" fmla="*/ 143702 w 1970419"/>
                  <a:gd name="connsiteY81" fmla="*/ 978265 h 1735860"/>
                  <a:gd name="connsiteX82" fmla="*/ 143633 w 1970419"/>
                  <a:gd name="connsiteY82" fmla="*/ 978018 h 1735860"/>
                  <a:gd name="connsiteX83" fmla="*/ 134730 w 1970419"/>
                  <a:gd name="connsiteY83" fmla="*/ 973224 h 1735860"/>
                  <a:gd name="connsiteX84" fmla="*/ 112265 w 1970419"/>
                  <a:gd name="connsiteY84" fmla="*/ 979799 h 1735860"/>
                  <a:gd name="connsiteX85" fmla="*/ 431696 w 1970419"/>
                  <a:gd name="connsiteY85" fmla="*/ 680230 h 1735860"/>
                  <a:gd name="connsiteX86" fmla="*/ 459091 w 1970419"/>
                  <a:gd name="connsiteY86" fmla="*/ 708858 h 1735860"/>
                  <a:gd name="connsiteX87" fmla="*/ 464297 w 1970419"/>
                  <a:gd name="connsiteY87" fmla="*/ 711050 h 1735860"/>
                  <a:gd name="connsiteX88" fmla="*/ 469091 w 1970419"/>
                  <a:gd name="connsiteY88" fmla="*/ 708995 h 1735860"/>
                  <a:gd name="connsiteX89" fmla="*/ 469214 w 1970419"/>
                  <a:gd name="connsiteY89" fmla="*/ 699119 h 1735860"/>
                  <a:gd name="connsiteX90" fmla="*/ 469091 w 1970419"/>
                  <a:gd name="connsiteY90" fmla="*/ 698996 h 1735860"/>
                  <a:gd name="connsiteX91" fmla="*/ 441696 w 1970419"/>
                  <a:gd name="connsiteY91" fmla="*/ 670505 h 1735860"/>
                  <a:gd name="connsiteX92" fmla="*/ 715650 w 1970419"/>
                  <a:gd name="connsiteY92" fmla="*/ 414631 h 1735860"/>
                  <a:gd name="connsiteX93" fmla="*/ 709896 w 1970419"/>
                  <a:gd name="connsiteY93" fmla="*/ 433398 h 1735860"/>
                  <a:gd name="connsiteX94" fmla="*/ 714636 w 1970419"/>
                  <a:gd name="connsiteY94" fmla="*/ 442287 h 1735860"/>
                  <a:gd name="connsiteX95" fmla="*/ 714691 w 1970419"/>
                  <a:gd name="connsiteY95" fmla="*/ 442301 h 1735860"/>
                  <a:gd name="connsiteX96" fmla="*/ 716745 w 1970419"/>
                  <a:gd name="connsiteY96" fmla="*/ 442301 h 1735860"/>
                  <a:gd name="connsiteX97" fmla="*/ 723457 w 1970419"/>
                  <a:gd name="connsiteY97" fmla="*/ 437233 h 1735860"/>
                  <a:gd name="connsiteX98" fmla="*/ 736333 w 1970419"/>
                  <a:gd name="connsiteY98" fmla="*/ 394907 h 1735860"/>
                  <a:gd name="connsiteX99" fmla="*/ 737018 w 1970419"/>
                  <a:gd name="connsiteY99" fmla="*/ 394907 h 1735860"/>
                  <a:gd name="connsiteX100" fmla="*/ 849887 w 1970419"/>
                  <a:gd name="connsiteY100" fmla="*/ 762416 h 1735860"/>
                  <a:gd name="connsiteX101" fmla="*/ 849887 w 1970419"/>
                  <a:gd name="connsiteY101" fmla="*/ 762416 h 1735860"/>
                  <a:gd name="connsiteX102" fmla="*/ 802082 w 1970419"/>
                  <a:gd name="connsiteY102" fmla="*/ 776114 h 1735860"/>
                  <a:gd name="connsiteX103" fmla="*/ 797288 w 1970419"/>
                  <a:gd name="connsiteY103" fmla="*/ 785017 h 1735860"/>
                  <a:gd name="connsiteX104" fmla="*/ 804137 w 1970419"/>
                  <a:gd name="connsiteY104" fmla="*/ 790086 h 1735860"/>
                  <a:gd name="connsiteX105" fmla="*/ 806191 w 1970419"/>
                  <a:gd name="connsiteY105" fmla="*/ 790086 h 1735860"/>
                  <a:gd name="connsiteX106" fmla="*/ 853859 w 1970419"/>
                  <a:gd name="connsiteY106" fmla="*/ 776388 h 1735860"/>
                  <a:gd name="connsiteX107" fmla="*/ 854544 w 1970419"/>
                  <a:gd name="connsiteY107" fmla="*/ 776388 h 1735860"/>
                  <a:gd name="connsiteX108" fmla="*/ 1000699 w 1970419"/>
                  <a:gd name="connsiteY108" fmla="*/ 1255534 h 1735860"/>
                  <a:gd name="connsiteX109" fmla="*/ 998370 w 1970419"/>
                  <a:gd name="connsiteY109" fmla="*/ 1254849 h 1735860"/>
                  <a:gd name="connsiteX110" fmla="*/ 969331 w 1970419"/>
                  <a:gd name="connsiteY110" fmla="*/ 1224166 h 1735860"/>
                  <a:gd name="connsiteX111" fmla="*/ 959195 w 1970419"/>
                  <a:gd name="connsiteY111" fmla="*/ 1223892 h 1735860"/>
                  <a:gd name="connsiteX112" fmla="*/ 958921 w 1970419"/>
                  <a:gd name="connsiteY112" fmla="*/ 1234028 h 1735860"/>
                  <a:gd name="connsiteX113" fmla="*/ 970975 w 1970419"/>
                  <a:gd name="connsiteY113" fmla="*/ 1246630 h 173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1970419" h="1735860">
                    <a:moveTo>
                      <a:pt x="1962141" y="1310325"/>
                    </a:moveTo>
                    <a:lnTo>
                      <a:pt x="1016999" y="1310325"/>
                    </a:lnTo>
                    <a:lnTo>
                      <a:pt x="1016999" y="1282929"/>
                    </a:lnTo>
                    <a:lnTo>
                      <a:pt x="1930910" y="988291"/>
                    </a:lnTo>
                    <a:cubicBezTo>
                      <a:pt x="1933293" y="987483"/>
                      <a:pt x="1935088" y="985525"/>
                      <a:pt x="1935704" y="983086"/>
                    </a:cubicBezTo>
                    <a:cubicBezTo>
                      <a:pt x="1936252" y="980648"/>
                      <a:pt x="1935471" y="978100"/>
                      <a:pt x="1933650" y="976374"/>
                    </a:cubicBezTo>
                    <a:lnTo>
                      <a:pt x="1294104" y="373675"/>
                    </a:lnTo>
                    <a:cubicBezTo>
                      <a:pt x="1292350" y="372032"/>
                      <a:pt x="1289885" y="371360"/>
                      <a:pt x="1287529" y="371895"/>
                    </a:cubicBezTo>
                    <a:cubicBezTo>
                      <a:pt x="1285145" y="372552"/>
                      <a:pt x="1283241" y="374347"/>
                      <a:pt x="1282460" y="376689"/>
                    </a:cubicBezTo>
                    <a:lnTo>
                      <a:pt x="1016999" y="1235398"/>
                    </a:lnTo>
                    <a:lnTo>
                      <a:pt x="1016999" y="9042"/>
                    </a:lnTo>
                    <a:cubicBezTo>
                      <a:pt x="1018081" y="5262"/>
                      <a:pt x="1015889" y="1317"/>
                      <a:pt x="1012109" y="235"/>
                    </a:cubicBezTo>
                    <a:cubicBezTo>
                      <a:pt x="1008328" y="-847"/>
                      <a:pt x="1004383" y="1344"/>
                      <a:pt x="1003302" y="5125"/>
                    </a:cubicBezTo>
                    <a:cubicBezTo>
                      <a:pt x="1002932" y="6413"/>
                      <a:pt x="1002932" y="7769"/>
                      <a:pt x="1003302" y="9042"/>
                    </a:cubicBezTo>
                    <a:lnTo>
                      <a:pt x="1003302" y="1211975"/>
                    </a:lnTo>
                    <a:lnTo>
                      <a:pt x="748113" y="380113"/>
                    </a:lnTo>
                    <a:cubicBezTo>
                      <a:pt x="747428" y="377757"/>
                      <a:pt x="745552" y="375936"/>
                      <a:pt x="743182" y="375319"/>
                    </a:cubicBezTo>
                    <a:cubicBezTo>
                      <a:pt x="740812" y="374675"/>
                      <a:pt x="738278" y="375292"/>
                      <a:pt x="736470" y="376963"/>
                    </a:cubicBezTo>
                    <a:lnTo>
                      <a:pt x="731950" y="381346"/>
                    </a:lnTo>
                    <a:cubicBezTo>
                      <a:pt x="728895" y="381305"/>
                      <a:pt x="726183" y="383332"/>
                      <a:pt x="725375" y="386277"/>
                    </a:cubicBezTo>
                    <a:lnTo>
                      <a:pt x="725375" y="387921"/>
                    </a:lnTo>
                    <a:lnTo>
                      <a:pt x="432792" y="661875"/>
                    </a:lnTo>
                    <a:cubicBezTo>
                      <a:pt x="430463" y="661355"/>
                      <a:pt x="428025" y="661957"/>
                      <a:pt x="426217" y="663519"/>
                    </a:cubicBezTo>
                    <a:cubicBezTo>
                      <a:pt x="424546" y="665204"/>
                      <a:pt x="423820" y="667628"/>
                      <a:pt x="424299" y="669957"/>
                    </a:cubicBezTo>
                    <a:lnTo>
                      <a:pt x="72405" y="998702"/>
                    </a:lnTo>
                    <a:cubicBezTo>
                      <a:pt x="70515" y="1000428"/>
                      <a:pt x="69720" y="1003058"/>
                      <a:pt x="70350" y="1005551"/>
                    </a:cubicBezTo>
                    <a:cubicBezTo>
                      <a:pt x="70967" y="1008030"/>
                      <a:pt x="72830" y="1010016"/>
                      <a:pt x="75282" y="1010756"/>
                    </a:cubicBezTo>
                    <a:lnTo>
                      <a:pt x="992069" y="1267040"/>
                    </a:lnTo>
                    <a:lnTo>
                      <a:pt x="995220" y="1270327"/>
                    </a:lnTo>
                    <a:cubicBezTo>
                      <a:pt x="996576" y="1271752"/>
                      <a:pt x="998452" y="1272560"/>
                      <a:pt x="1000425" y="1272519"/>
                    </a:cubicBezTo>
                    <a:cubicBezTo>
                      <a:pt x="1001630" y="1272464"/>
                      <a:pt x="1002794" y="1272136"/>
                      <a:pt x="1003849" y="1271560"/>
                    </a:cubicBezTo>
                    <a:lnTo>
                      <a:pt x="1003849" y="1310325"/>
                    </a:lnTo>
                    <a:lnTo>
                      <a:pt x="5149" y="1310325"/>
                    </a:lnTo>
                    <a:cubicBezTo>
                      <a:pt x="1369" y="1311407"/>
                      <a:pt x="-823" y="1315352"/>
                      <a:pt x="259" y="1319132"/>
                    </a:cubicBezTo>
                    <a:cubicBezTo>
                      <a:pt x="931" y="1321502"/>
                      <a:pt x="2780" y="1323351"/>
                      <a:pt x="5149" y="1324022"/>
                    </a:cubicBezTo>
                    <a:lnTo>
                      <a:pt x="1002480" y="1324022"/>
                    </a:lnTo>
                    <a:lnTo>
                      <a:pt x="1002480" y="1726735"/>
                    </a:lnTo>
                    <a:cubicBezTo>
                      <a:pt x="1001397" y="1730515"/>
                      <a:pt x="1003589" y="1734460"/>
                      <a:pt x="1007370" y="1735543"/>
                    </a:cubicBezTo>
                    <a:cubicBezTo>
                      <a:pt x="1011150" y="1736625"/>
                      <a:pt x="1015095" y="1734433"/>
                      <a:pt x="1016177" y="1730653"/>
                    </a:cubicBezTo>
                    <a:cubicBezTo>
                      <a:pt x="1016547" y="1729365"/>
                      <a:pt x="1016547" y="1728009"/>
                      <a:pt x="1016177" y="1726735"/>
                    </a:cubicBezTo>
                    <a:lnTo>
                      <a:pt x="1016177" y="1324022"/>
                    </a:lnTo>
                    <a:lnTo>
                      <a:pt x="1961319" y="1324022"/>
                    </a:lnTo>
                    <a:cubicBezTo>
                      <a:pt x="1965100" y="1325105"/>
                      <a:pt x="1969045" y="1322913"/>
                      <a:pt x="1970127" y="1319132"/>
                    </a:cubicBezTo>
                    <a:cubicBezTo>
                      <a:pt x="1971209" y="1315352"/>
                      <a:pt x="1969017" y="1311407"/>
                      <a:pt x="1965237" y="1310325"/>
                    </a:cubicBezTo>
                    <a:cubicBezTo>
                      <a:pt x="1963949" y="1309955"/>
                      <a:pt x="1962593" y="1309955"/>
                      <a:pt x="1961319" y="1310325"/>
                    </a:cubicBezTo>
                    <a:close/>
                    <a:moveTo>
                      <a:pt x="1578605" y="662834"/>
                    </a:moveTo>
                    <a:lnTo>
                      <a:pt x="1512993" y="732829"/>
                    </a:lnTo>
                    <a:cubicBezTo>
                      <a:pt x="1510226" y="735528"/>
                      <a:pt x="1510171" y="739952"/>
                      <a:pt x="1512870" y="742705"/>
                    </a:cubicBezTo>
                    <a:cubicBezTo>
                      <a:pt x="1512911" y="742746"/>
                      <a:pt x="1512952" y="742787"/>
                      <a:pt x="1512993" y="742829"/>
                    </a:cubicBezTo>
                    <a:cubicBezTo>
                      <a:pt x="1514308" y="744021"/>
                      <a:pt x="1516007" y="744705"/>
                      <a:pt x="1517787" y="744746"/>
                    </a:cubicBezTo>
                    <a:cubicBezTo>
                      <a:pt x="1519760" y="744788"/>
                      <a:pt x="1521650" y="743979"/>
                      <a:pt x="1522993" y="742555"/>
                    </a:cubicBezTo>
                    <a:lnTo>
                      <a:pt x="1588741" y="672559"/>
                    </a:lnTo>
                    <a:lnTo>
                      <a:pt x="1914473" y="978703"/>
                    </a:lnTo>
                    <a:lnTo>
                      <a:pt x="1036450" y="1261835"/>
                    </a:lnTo>
                    <a:lnTo>
                      <a:pt x="1047271" y="1250329"/>
                    </a:lnTo>
                    <a:cubicBezTo>
                      <a:pt x="1049956" y="1247452"/>
                      <a:pt x="1049805" y="1242946"/>
                      <a:pt x="1046929" y="1240261"/>
                    </a:cubicBezTo>
                    <a:cubicBezTo>
                      <a:pt x="1044052" y="1237576"/>
                      <a:pt x="1039546" y="1237727"/>
                      <a:pt x="1036861" y="1240603"/>
                    </a:cubicBezTo>
                    <a:lnTo>
                      <a:pt x="1026862" y="1251288"/>
                    </a:lnTo>
                    <a:lnTo>
                      <a:pt x="1174797" y="774059"/>
                    </a:lnTo>
                    <a:lnTo>
                      <a:pt x="1268626" y="800770"/>
                    </a:lnTo>
                    <a:lnTo>
                      <a:pt x="1270544" y="800770"/>
                    </a:lnTo>
                    <a:cubicBezTo>
                      <a:pt x="1273721" y="800715"/>
                      <a:pt x="1276489" y="798606"/>
                      <a:pt x="1277392" y="795565"/>
                    </a:cubicBezTo>
                    <a:cubicBezTo>
                      <a:pt x="1278447" y="791784"/>
                      <a:pt x="1276242" y="787867"/>
                      <a:pt x="1272461" y="786798"/>
                    </a:cubicBezTo>
                    <a:lnTo>
                      <a:pt x="1179043" y="760225"/>
                    </a:lnTo>
                    <a:lnTo>
                      <a:pt x="1285748" y="414906"/>
                    </a:lnTo>
                    <a:lnTo>
                      <a:pt x="1311226" y="497092"/>
                    </a:lnTo>
                    <a:cubicBezTo>
                      <a:pt x="1312226" y="500037"/>
                      <a:pt x="1314979" y="502009"/>
                      <a:pt x="1318075" y="502023"/>
                    </a:cubicBezTo>
                    <a:cubicBezTo>
                      <a:pt x="1318760" y="502160"/>
                      <a:pt x="1319444" y="502160"/>
                      <a:pt x="1320129" y="502023"/>
                    </a:cubicBezTo>
                    <a:cubicBezTo>
                      <a:pt x="1323828" y="500927"/>
                      <a:pt x="1325951" y="497051"/>
                      <a:pt x="1324855" y="493352"/>
                    </a:cubicBezTo>
                    <a:cubicBezTo>
                      <a:pt x="1324842" y="493270"/>
                      <a:pt x="1324814" y="493202"/>
                      <a:pt x="1324787" y="493119"/>
                    </a:cubicBezTo>
                    <a:lnTo>
                      <a:pt x="1295473" y="398057"/>
                    </a:lnTo>
                    <a:cubicBezTo>
                      <a:pt x="1294939" y="396359"/>
                      <a:pt x="1293761" y="394934"/>
                      <a:pt x="1292186" y="394085"/>
                    </a:cubicBezTo>
                    <a:lnTo>
                      <a:pt x="1292186" y="392304"/>
                    </a:lnTo>
                    <a:close/>
                    <a:moveTo>
                      <a:pt x="517307" y="1119379"/>
                    </a:moveTo>
                    <a:lnTo>
                      <a:pt x="531689" y="1071848"/>
                    </a:lnTo>
                    <a:cubicBezTo>
                      <a:pt x="532826" y="1068067"/>
                      <a:pt x="530676" y="1064081"/>
                      <a:pt x="526895" y="1062944"/>
                    </a:cubicBezTo>
                    <a:cubicBezTo>
                      <a:pt x="523115" y="1061807"/>
                      <a:pt x="519128" y="1063958"/>
                      <a:pt x="517991" y="1067738"/>
                    </a:cubicBezTo>
                    <a:lnTo>
                      <a:pt x="503609" y="1115406"/>
                    </a:lnTo>
                    <a:lnTo>
                      <a:pt x="503609" y="1115406"/>
                    </a:lnTo>
                    <a:lnTo>
                      <a:pt x="92678" y="1000483"/>
                    </a:lnTo>
                    <a:lnTo>
                      <a:pt x="138702" y="986785"/>
                    </a:lnTo>
                    <a:cubicBezTo>
                      <a:pt x="142441" y="985812"/>
                      <a:pt x="144674" y="982004"/>
                      <a:pt x="143702" y="978265"/>
                    </a:cubicBezTo>
                    <a:cubicBezTo>
                      <a:pt x="143674" y="978183"/>
                      <a:pt x="143660" y="978100"/>
                      <a:pt x="143633" y="978018"/>
                    </a:cubicBezTo>
                    <a:cubicBezTo>
                      <a:pt x="142455" y="974279"/>
                      <a:pt x="138510" y="972156"/>
                      <a:pt x="134730" y="973224"/>
                    </a:cubicBezTo>
                    <a:lnTo>
                      <a:pt x="112265" y="979799"/>
                    </a:lnTo>
                    <a:lnTo>
                      <a:pt x="431696" y="680230"/>
                    </a:lnTo>
                    <a:lnTo>
                      <a:pt x="459091" y="708858"/>
                    </a:lnTo>
                    <a:cubicBezTo>
                      <a:pt x="460475" y="710242"/>
                      <a:pt x="462338" y="711022"/>
                      <a:pt x="464297" y="711050"/>
                    </a:cubicBezTo>
                    <a:cubicBezTo>
                      <a:pt x="466105" y="711022"/>
                      <a:pt x="467831" y="710283"/>
                      <a:pt x="469091" y="708995"/>
                    </a:cubicBezTo>
                    <a:cubicBezTo>
                      <a:pt x="471858" y="706297"/>
                      <a:pt x="471913" y="701872"/>
                      <a:pt x="469214" y="699119"/>
                    </a:cubicBezTo>
                    <a:cubicBezTo>
                      <a:pt x="469173" y="699078"/>
                      <a:pt x="469132" y="699037"/>
                      <a:pt x="469091" y="698996"/>
                    </a:cubicBezTo>
                    <a:lnTo>
                      <a:pt x="441696" y="670505"/>
                    </a:lnTo>
                    <a:lnTo>
                      <a:pt x="715650" y="414631"/>
                    </a:lnTo>
                    <a:lnTo>
                      <a:pt x="709896" y="433398"/>
                    </a:lnTo>
                    <a:cubicBezTo>
                      <a:pt x="708746" y="437164"/>
                      <a:pt x="710869" y="441137"/>
                      <a:pt x="714636" y="442287"/>
                    </a:cubicBezTo>
                    <a:cubicBezTo>
                      <a:pt x="714650" y="442287"/>
                      <a:pt x="714677" y="442301"/>
                      <a:pt x="714691" y="442301"/>
                    </a:cubicBezTo>
                    <a:lnTo>
                      <a:pt x="716745" y="442301"/>
                    </a:lnTo>
                    <a:cubicBezTo>
                      <a:pt x="719882" y="442342"/>
                      <a:pt x="722649" y="440260"/>
                      <a:pt x="723457" y="437233"/>
                    </a:cubicBezTo>
                    <a:lnTo>
                      <a:pt x="736333" y="394907"/>
                    </a:lnTo>
                    <a:lnTo>
                      <a:pt x="737018" y="394907"/>
                    </a:lnTo>
                    <a:lnTo>
                      <a:pt x="849887" y="762416"/>
                    </a:lnTo>
                    <a:lnTo>
                      <a:pt x="849887" y="762416"/>
                    </a:lnTo>
                    <a:lnTo>
                      <a:pt x="802082" y="776114"/>
                    </a:lnTo>
                    <a:cubicBezTo>
                      <a:pt x="798343" y="777292"/>
                      <a:pt x="796219" y="781237"/>
                      <a:pt x="797288" y="785017"/>
                    </a:cubicBezTo>
                    <a:cubicBezTo>
                      <a:pt x="798233" y="788004"/>
                      <a:pt x="801000" y="790058"/>
                      <a:pt x="804137" y="790086"/>
                    </a:cubicBezTo>
                    <a:lnTo>
                      <a:pt x="806191" y="790086"/>
                    </a:lnTo>
                    <a:lnTo>
                      <a:pt x="853859" y="776388"/>
                    </a:lnTo>
                    <a:lnTo>
                      <a:pt x="854544" y="776388"/>
                    </a:lnTo>
                    <a:lnTo>
                      <a:pt x="1000699" y="1255534"/>
                    </a:lnTo>
                    <a:lnTo>
                      <a:pt x="998370" y="1254849"/>
                    </a:lnTo>
                    <a:lnTo>
                      <a:pt x="969331" y="1224166"/>
                    </a:lnTo>
                    <a:cubicBezTo>
                      <a:pt x="966605" y="1221290"/>
                      <a:pt x="962071" y="1221166"/>
                      <a:pt x="959195" y="1223892"/>
                    </a:cubicBezTo>
                    <a:cubicBezTo>
                      <a:pt x="956318" y="1226618"/>
                      <a:pt x="956195" y="1231152"/>
                      <a:pt x="958921" y="1234028"/>
                    </a:cubicBezTo>
                    <a:lnTo>
                      <a:pt x="970975" y="124663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63FB6EDD-15A7-4151-892F-77500EA01A90}"/>
                  </a:ext>
                </a:extLst>
              </p:cNvPr>
              <p:cNvSpPr/>
              <p:nvPr/>
            </p:nvSpPr>
            <p:spPr>
              <a:xfrm>
                <a:off x="11366633" y="5438803"/>
                <a:ext cx="41812" cy="104907"/>
              </a:xfrm>
              <a:custGeom>
                <a:avLst/>
                <a:gdLst>
                  <a:gd name="connsiteX0" fmla="*/ 5171 w 41812"/>
                  <a:gd name="connsiteY0" fmla="*/ 104866 h 104907"/>
                  <a:gd name="connsiteX1" fmla="*/ 7226 w 41812"/>
                  <a:gd name="connsiteY1" fmla="*/ 104866 h 104907"/>
                  <a:gd name="connsiteX2" fmla="*/ 14074 w 41812"/>
                  <a:gd name="connsiteY2" fmla="*/ 99798 h 104907"/>
                  <a:gd name="connsiteX3" fmla="*/ 41470 w 41812"/>
                  <a:gd name="connsiteY3" fmla="*/ 9256 h 104907"/>
                  <a:gd name="connsiteX4" fmla="*/ 36744 w 41812"/>
                  <a:gd name="connsiteY4" fmla="*/ 284 h 104907"/>
                  <a:gd name="connsiteX5" fmla="*/ 27772 w 41812"/>
                  <a:gd name="connsiteY5" fmla="*/ 5009 h 104907"/>
                  <a:gd name="connsiteX6" fmla="*/ 377 w 41812"/>
                  <a:gd name="connsiteY6" fmla="*/ 95689 h 104907"/>
                  <a:gd name="connsiteX7" fmla="*/ 4788 w 41812"/>
                  <a:gd name="connsiteY7" fmla="*/ 104743 h 104907"/>
                  <a:gd name="connsiteX8" fmla="*/ 5171 w 41812"/>
                  <a:gd name="connsiteY8" fmla="*/ 104866 h 104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12" h="104907">
                    <a:moveTo>
                      <a:pt x="5171" y="104866"/>
                    </a:moveTo>
                    <a:lnTo>
                      <a:pt x="7226" y="104866"/>
                    </a:lnTo>
                    <a:cubicBezTo>
                      <a:pt x="10362" y="104839"/>
                      <a:pt x="13129" y="102784"/>
                      <a:pt x="14074" y="99798"/>
                    </a:cubicBezTo>
                    <a:lnTo>
                      <a:pt x="41470" y="9256"/>
                    </a:lnTo>
                    <a:cubicBezTo>
                      <a:pt x="42648" y="5476"/>
                      <a:pt x="40525" y="1462"/>
                      <a:pt x="36744" y="284"/>
                    </a:cubicBezTo>
                    <a:cubicBezTo>
                      <a:pt x="32964" y="-894"/>
                      <a:pt x="28950" y="1229"/>
                      <a:pt x="27772" y="5009"/>
                    </a:cubicBezTo>
                    <a:lnTo>
                      <a:pt x="377" y="95689"/>
                    </a:lnTo>
                    <a:cubicBezTo>
                      <a:pt x="-911" y="99401"/>
                      <a:pt x="1062" y="103469"/>
                      <a:pt x="4788" y="104743"/>
                    </a:cubicBezTo>
                    <a:cubicBezTo>
                      <a:pt x="4911" y="104784"/>
                      <a:pt x="5048" y="104825"/>
                      <a:pt x="5171" y="1048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1994830-DC7D-4EA1-879C-446C3A3F107E}"/>
                  </a:ext>
                </a:extLst>
              </p:cNvPr>
              <p:cNvSpPr/>
              <p:nvPr/>
            </p:nvSpPr>
            <p:spPr>
              <a:xfrm>
                <a:off x="11256848" y="5801606"/>
                <a:ext cx="41515" cy="104544"/>
              </a:xfrm>
              <a:custGeom>
                <a:avLst/>
                <a:gdLst>
                  <a:gd name="connsiteX0" fmla="*/ 36468 w 41515"/>
                  <a:gd name="connsiteY0" fmla="*/ 264 h 104544"/>
                  <a:gd name="connsiteX1" fmla="*/ 27742 w 41515"/>
                  <a:gd name="connsiteY1" fmla="*/ 4907 h 104544"/>
                  <a:gd name="connsiteX2" fmla="*/ 27701 w 41515"/>
                  <a:gd name="connsiteY2" fmla="*/ 5058 h 104544"/>
                  <a:gd name="connsiteX3" fmla="*/ 306 w 41515"/>
                  <a:gd name="connsiteY3" fmla="*/ 95600 h 104544"/>
                  <a:gd name="connsiteX4" fmla="*/ 4963 w 41515"/>
                  <a:gd name="connsiteY4" fmla="*/ 104503 h 104544"/>
                  <a:gd name="connsiteX5" fmla="*/ 7018 w 41515"/>
                  <a:gd name="connsiteY5" fmla="*/ 104503 h 104544"/>
                  <a:gd name="connsiteX6" fmla="*/ 13866 w 41515"/>
                  <a:gd name="connsiteY6" fmla="*/ 99435 h 104544"/>
                  <a:gd name="connsiteX7" fmla="*/ 41262 w 41515"/>
                  <a:gd name="connsiteY7" fmla="*/ 8894 h 104544"/>
                  <a:gd name="connsiteX8" fmla="*/ 36468 w 41515"/>
                  <a:gd name="connsiteY8" fmla="*/ 264 h 104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515" h="104544">
                    <a:moveTo>
                      <a:pt x="36468" y="264"/>
                    </a:moveTo>
                    <a:cubicBezTo>
                      <a:pt x="32783" y="-859"/>
                      <a:pt x="28879" y="1209"/>
                      <a:pt x="27742" y="4907"/>
                    </a:cubicBezTo>
                    <a:cubicBezTo>
                      <a:pt x="27729" y="4962"/>
                      <a:pt x="27715" y="5004"/>
                      <a:pt x="27701" y="5058"/>
                    </a:cubicBezTo>
                    <a:lnTo>
                      <a:pt x="306" y="95600"/>
                    </a:lnTo>
                    <a:cubicBezTo>
                      <a:pt x="-858" y="99340"/>
                      <a:pt x="1223" y="103325"/>
                      <a:pt x="4963" y="104503"/>
                    </a:cubicBezTo>
                    <a:lnTo>
                      <a:pt x="7018" y="104503"/>
                    </a:lnTo>
                    <a:cubicBezTo>
                      <a:pt x="10154" y="104476"/>
                      <a:pt x="12921" y="102422"/>
                      <a:pt x="13866" y="99435"/>
                    </a:cubicBezTo>
                    <a:lnTo>
                      <a:pt x="41262" y="8894"/>
                    </a:lnTo>
                    <a:cubicBezTo>
                      <a:pt x="42235" y="5195"/>
                      <a:pt x="40125" y="1387"/>
                      <a:pt x="36468" y="2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C899F96A-C1FD-4FFF-A22D-D39C59D1BFCF}"/>
                  </a:ext>
                </a:extLst>
              </p:cNvPr>
              <p:cNvSpPr/>
              <p:nvPr/>
            </p:nvSpPr>
            <p:spPr>
              <a:xfrm>
                <a:off x="11311531" y="5620168"/>
                <a:ext cx="41799" cy="104865"/>
              </a:xfrm>
              <a:custGeom>
                <a:avLst/>
                <a:gdLst>
                  <a:gd name="connsiteX0" fmla="*/ 5208 w 41799"/>
                  <a:gd name="connsiteY0" fmla="*/ 104721 h 104865"/>
                  <a:gd name="connsiteX1" fmla="*/ 7262 w 41799"/>
                  <a:gd name="connsiteY1" fmla="*/ 104721 h 104865"/>
                  <a:gd name="connsiteX2" fmla="*/ 14111 w 41799"/>
                  <a:gd name="connsiteY2" fmla="*/ 99653 h 104865"/>
                  <a:gd name="connsiteX3" fmla="*/ 41506 w 41799"/>
                  <a:gd name="connsiteY3" fmla="*/ 9111 h 104865"/>
                  <a:gd name="connsiteX4" fmla="*/ 36712 w 41799"/>
                  <a:gd name="connsiteY4" fmla="*/ 207 h 104865"/>
                  <a:gd name="connsiteX5" fmla="*/ 27809 w 41799"/>
                  <a:gd name="connsiteY5" fmla="*/ 5002 h 104865"/>
                  <a:gd name="connsiteX6" fmla="*/ 413 w 41799"/>
                  <a:gd name="connsiteY6" fmla="*/ 95543 h 104865"/>
                  <a:gd name="connsiteX7" fmla="*/ 4550 w 41799"/>
                  <a:gd name="connsiteY7" fmla="*/ 104515 h 104865"/>
                  <a:gd name="connsiteX8" fmla="*/ 5208 w 41799"/>
                  <a:gd name="connsiteY8" fmla="*/ 104721 h 104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799" h="104865">
                    <a:moveTo>
                      <a:pt x="5208" y="104721"/>
                    </a:moveTo>
                    <a:cubicBezTo>
                      <a:pt x="5892" y="104858"/>
                      <a:pt x="6578" y="104858"/>
                      <a:pt x="7262" y="104721"/>
                    </a:cubicBezTo>
                    <a:cubicBezTo>
                      <a:pt x="10413" y="104735"/>
                      <a:pt x="13207" y="102666"/>
                      <a:pt x="14111" y="99653"/>
                    </a:cubicBezTo>
                    <a:lnTo>
                      <a:pt x="41506" y="9111"/>
                    </a:lnTo>
                    <a:cubicBezTo>
                      <a:pt x="42575" y="5330"/>
                      <a:pt x="40452" y="1385"/>
                      <a:pt x="36712" y="207"/>
                    </a:cubicBezTo>
                    <a:cubicBezTo>
                      <a:pt x="32945" y="-793"/>
                      <a:pt x="29055" y="1303"/>
                      <a:pt x="27809" y="5002"/>
                    </a:cubicBezTo>
                    <a:lnTo>
                      <a:pt x="413" y="95543"/>
                    </a:lnTo>
                    <a:cubicBezTo>
                      <a:pt x="-915" y="99160"/>
                      <a:pt x="934" y="103173"/>
                      <a:pt x="4550" y="104515"/>
                    </a:cubicBezTo>
                    <a:cubicBezTo>
                      <a:pt x="4769" y="104598"/>
                      <a:pt x="4989" y="104666"/>
                      <a:pt x="5208" y="1047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08384A53-259E-4F6A-BA52-16A7AA6799E4}"/>
                  </a:ext>
                </a:extLst>
              </p:cNvPr>
              <p:cNvSpPr/>
              <p:nvPr/>
            </p:nvSpPr>
            <p:spPr>
              <a:xfrm>
                <a:off x="10935822" y="5837379"/>
                <a:ext cx="110208" cy="42061"/>
              </a:xfrm>
              <a:custGeom>
                <a:avLst/>
                <a:gdLst>
                  <a:gd name="connsiteX0" fmla="*/ 100936 w 110208"/>
                  <a:gd name="connsiteY0" fmla="*/ -32 h 42061"/>
                  <a:gd name="connsiteX1" fmla="*/ 5052 w 110208"/>
                  <a:gd name="connsiteY1" fmla="*/ 28048 h 42061"/>
                  <a:gd name="connsiteX2" fmla="*/ 258 w 110208"/>
                  <a:gd name="connsiteY2" fmla="*/ 36815 h 42061"/>
                  <a:gd name="connsiteX3" fmla="*/ 7107 w 110208"/>
                  <a:gd name="connsiteY3" fmla="*/ 42020 h 42061"/>
                  <a:gd name="connsiteX4" fmla="*/ 9161 w 110208"/>
                  <a:gd name="connsiteY4" fmla="*/ 42020 h 42061"/>
                  <a:gd name="connsiteX5" fmla="*/ 105045 w 110208"/>
                  <a:gd name="connsiteY5" fmla="*/ 13940 h 42061"/>
                  <a:gd name="connsiteX6" fmla="*/ 109908 w 110208"/>
                  <a:gd name="connsiteY6" fmla="*/ 5105 h 42061"/>
                  <a:gd name="connsiteX7" fmla="*/ 101073 w 110208"/>
                  <a:gd name="connsiteY7" fmla="*/ 242 h 42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0208" h="42061">
                    <a:moveTo>
                      <a:pt x="100936" y="-32"/>
                    </a:moveTo>
                    <a:lnTo>
                      <a:pt x="5052" y="28048"/>
                    </a:lnTo>
                    <a:cubicBezTo>
                      <a:pt x="1326" y="29171"/>
                      <a:pt x="-810" y="33075"/>
                      <a:pt x="258" y="36815"/>
                    </a:cubicBezTo>
                    <a:cubicBezTo>
                      <a:pt x="1162" y="39856"/>
                      <a:pt x="3929" y="41965"/>
                      <a:pt x="7107" y="42020"/>
                    </a:cubicBezTo>
                    <a:lnTo>
                      <a:pt x="9161" y="42020"/>
                    </a:lnTo>
                    <a:lnTo>
                      <a:pt x="105045" y="13940"/>
                    </a:lnTo>
                    <a:cubicBezTo>
                      <a:pt x="108826" y="12844"/>
                      <a:pt x="111004" y="8885"/>
                      <a:pt x="109908" y="5105"/>
                    </a:cubicBezTo>
                    <a:cubicBezTo>
                      <a:pt x="108813" y="1324"/>
                      <a:pt x="104854" y="-854"/>
                      <a:pt x="101073" y="2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78BABE36-F4A8-4457-BAEE-9643FD6D10D8}"/>
                  </a:ext>
                </a:extLst>
              </p:cNvPr>
              <p:cNvSpPr/>
              <p:nvPr/>
            </p:nvSpPr>
            <p:spPr>
              <a:xfrm>
                <a:off x="11127109" y="5780924"/>
                <a:ext cx="109545" cy="42082"/>
              </a:xfrm>
              <a:custGeom>
                <a:avLst/>
                <a:gdLst>
                  <a:gd name="connsiteX0" fmla="*/ 100321 w 109545"/>
                  <a:gd name="connsiteY0" fmla="*/ 262 h 42082"/>
                  <a:gd name="connsiteX1" fmla="*/ 4437 w 109545"/>
                  <a:gd name="connsiteY1" fmla="*/ 28343 h 42082"/>
                  <a:gd name="connsiteX2" fmla="*/ 506 w 109545"/>
                  <a:gd name="connsiteY2" fmla="*/ 37616 h 42082"/>
                  <a:gd name="connsiteX3" fmla="*/ 6492 w 109545"/>
                  <a:gd name="connsiteY3" fmla="*/ 42041 h 42082"/>
                  <a:gd name="connsiteX4" fmla="*/ 8547 w 109545"/>
                  <a:gd name="connsiteY4" fmla="*/ 42041 h 42082"/>
                  <a:gd name="connsiteX5" fmla="*/ 104431 w 109545"/>
                  <a:gd name="connsiteY5" fmla="*/ 13960 h 42082"/>
                  <a:gd name="connsiteX6" fmla="*/ 109225 w 109545"/>
                  <a:gd name="connsiteY6" fmla="*/ 5057 h 42082"/>
                  <a:gd name="connsiteX7" fmla="*/ 100321 w 109545"/>
                  <a:gd name="connsiteY7" fmla="*/ 262 h 4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9545" h="42082">
                    <a:moveTo>
                      <a:pt x="100321" y="262"/>
                    </a:moveTo>
                    <a:lnTo>
                      <a:pt x="4437" y="28343"/>
                    </a:lnTo>
                    <a:cubicBezTo>
                      <a:pt x="794" y="29822"/>
                      <a:pt x="-973" y="33972"/>
                      <a:pt x="506" y="37616"/>
                    </a:cubicBezTo>
                    <a:cubicBezTo>
                      <a:pt x="1520" y="40096"/>
                      <a:pt x="3821" y="41808"/>
                      <a:pt x="6492" y="42041"/>
                    </a:cubicBezTo>
                    <a:lnTo>
                      <a:pt x="8547" y="42041"/>
                    </a:lnTo>
                    <a:lnTo>
                      <a:pt x="104431" y="13960"/>
                    </a:lnTo>
                    <a:cubicBezTo>
                      <a:pt x="108211" y="12823"/>
                      <a:pt x="110362" y="8837"/>
                      <a:pt x="109225" y="5057"/>
                    </a:cubicBezTo>
                    <a:cubicBezTo>
                      <a:pt x="108088" y="1276"/>
                      <a:pt x="104102" y="-874"/>
                      <a:pt x="100321" y="2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7795A9EE-97EE-4FC8-B57B-533A2F3D23B4}"/>
                  </a:ext>
                </a:extLst>
              </p:cNvPr>
              <p:cNvSpPr/>
              <p:nvPr/>
            </p:nvSpPr>
            <p:spPr>
              <a:xfrm>
                <a:off x="11240677" y="5692193"/>
                <a:ext cx="187245" cy="89309"/>
              </a:xfrm>
              <a:custGeom>
                <a:avLst/>
                <a:gdLst>
                  <a:gd name="connsiteX0" fmla="*/ 86198 w 187245"/>
                  <a:gd name="connsiteY0" fmla="*/ 74611 h 89309"/>
                  <a:gd name="connsiteX1" fmla="*/ 182082 w 187245"/>
                  <a:gd name="connsiteY1" fmla="*/ 46530 h 89309"/>
                  <a:gd name="connsiteX2" fmla="*/ 186945 w 187245"/>
                  <a:gd name="connsiteY2" fmla="*/ 37696 h 89309"/>
                  <a:gd name="connsiteX3" fmla="*/ 178110 w 187245"/>
                  <a:gd name="connsiteY3" fmla="*/ 32833 h 89309"/>
                  <a:gd name="connsiteX4" fmla="*/ 82226 w 187245"/>
                  <a:gd name="connsiteY4" fmla="*/ 60913 h 89309"/>
                  <a:gd name="connsiteX5" fmla="*/ 77418 w 187245"/>
                  <a:gd name="connsiteY5" fmla="*/ 69762 h 89309"/>
                  <a:gd name="connsiteX6" fmla="*/ 77432 w 187245"/>
                  <a:gd name="connsiteY6" fmla="*/ 69817 h 89309"/>
                  <a:gd name="connsiteX7" fmla="*/ 79487 w 187245"/>
                  <a:gd name="connsiteY7" fmla="*/ 72693 h 89309"/>
                  <a:gd name="connsiteX8" fmla="*/ 12094 w 187245"/>
                  <a:gd name="connsiteY8" fmla="*/ 2013 h 89309"/>
                  <a:gd name="connsiteX9" fmla="*/ 2095 w 187245"/>
                  <a:gd name="connsiteY9" fmla="*/ 2013 h 89309"/>
                  <a:gd name="connsiteX10" fmla="*/ 1971 w 187245"/>
                  <a:gd name="connsiteY10" fmla="*/ 11889 h 89309"/>
                  <a:gd name="connsiteX11" fmla="*/ 2095 w 187245"/>
                  <a:gd name="connsiteY11" fmla="*/ 12012 h 89309"/>
                  <a:gd name="connsiteX12" fmla="*/ 73597 w 187245"/>
                  <a:gd name="connsiteY12" fmla="*/ 87076 h 89309"/>
                  <a:gd name="connsiteX13" fmla="*/ 78802 w 187245"/>
                  <a:gd name="connsiteY13" fmla="*/ 89268 h 89309"/>
                  <a:gd name="connsiteX14" fmla="*/ 83596 w 187245"/>
                  <a:gd name="connsiteY14" fmla="*/ 87213 h 89309"/>
                  <a:gd name="connsiteX15" fmla="*/ 83719 w 187245"/>
                  <a:gd name="connsiteY15" fmla="*/ 77337 h 89309"/>
                  <a:gd name="connsiteX16" fmla="*/ 83596 w 187245"/>
                  <a:gd name="connsiteY16" fmla="*/ 77214 h 89309"/>
                  <a:gd name="connsiteX17" fmla="*/ 80309 w 187245"/>
                  <a:gd name="connsiteY17" fmla="*/ 73652 h 89309"/>
                  <a:gd name="connsiteX18" fmla="*/ 84144 w 187245"/>
                  <a:gd name="connsiteY18" fmla="*/ 75022 h 89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87245" h="89309">
                    <a:moveTo>
                      <a:pt x="86198" y="74611"/>
                    </a:moveTo>
                    <a:lnTo>
                      <a:pt x="182082" y="46530"/>
                    </a:lnTo>
                    <a:cubicBezTo>
                      <a:pt x="185863" y="45435"/>
                      <a:pt x="188041" y="41476"/>
                      <a:pt x="186945" y="37696"/>
                    </a:cubicBezTo>
                    <a:cubicBezTo>
                      <a:pt x="185849" y="33915"/>
                      <a:pt x="181891" y="31737"/>
                      <a:pt x="178110" y="32833"/>
                    </a:cubicBezTo>
                    <a:lnTo>
                      <a:pt x="82226" y="60913"/>
                    </a:lnTo>
                    <a:cubicBezTo>
                      <a:pt x="78459" y="62023"/>
                      <a:pt x="76295" y="65995"/>
                      <a:pt x="77418" y="69762"/>
                    </a:cubicBezTo>
                    <a:cubicBezTo>
                      <a:pt x="77418" y="69776"/>
                      <a:pt x="77432" y="69803"/>
                      <a:pt x="77432" y="69817"/>
                    </a:cubicBezTo>
                    <a:cubicBezTo>
                      <a:pt x="77802" y="70968"/>
                      <a:pt x="78528" y="71967"/>
                      <a:pt x="79487" y="72693"/>
                    </a:cubicBezTo>
                    <a:lnTo>
                      <a:pt x="12094" y="2013"/>
                    </a:lnTo>
                    <a:cubicBezTo>
                      <a:pt x="9327" y="-726"/>
                      <a:pt x="4862" y="-726"/>
                      <a:pt x="2095" y="2013"/>
                    </a:cubicBezTo>
                    <a:cubicBezTo>
                      <a:pt x="-672" y="4712"/>
                      <a:pt x="-727" y="9136"/>
                      <a:pt x="1971" y="11889"/>
                    </a:cubicBezTo>
                    <a:cubicBezTo>
                      <a:pt x="2012" y="11930"/>
                      <a:pt x="2053" y="11971"/>
                      <a:pt x="2095" y="12012"/>
                    </a:cubicBezTo>
                    <a:lnTo>
                      <a:pt x="73597" y="87076"/>
                    </a:lnTo>
                    <a:cubicBezTo>
                      <a:pt x="74980" y="88459"/>
                      <a:pt x="76843" y="89240"/>
                      <a:pt x="78802" y="89268"/>
                    </a:cubicBezTo>
                    <a:cubicBezTo>
                      <a:pt x="80610" y="89254"/>
                      <a:pt x="82336" y="88514"/>
                      <a:pt x="83596" y="87213"/>
                    </a:cubicBezTo>
                    <a:cubicBezTo>
                      <a:pt x="86363" y="84514"/>
                      <a:pt x="86417" y="80090"/>
                      <a:pt x="83719" y="77337"/>
                    </a:cubicBezTo>
                    <a:cubicBezTo>
                      <a:pt x="83678" y="77296"/>
                      <a:pt x="83637" y="77255"/>
                      <a:pt x="83596" y="77214"/>
                    </a:cubicBezTo>
                    <a:lnTo>
                      <a:pt x="80309" y="73652"/>
                    </a:lnTo>
                    <a:cubicBezTo>
                      <a:pt x="81404" y="74501"/>
                      <a:pt x="82747" y="74981"/>
                      <a:pt x="84144" y="750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A554C059-7A6F-4A70-969B-715AF423392C}"/>
                  </a:ext>
                </a:extLst>
              </p:cNvPr>
              <p:cNvSpPr/>
              <p:nvPr/>
            </p:nvSpPr>
            <p:spPr>
              <a:xfrm>
                <a:off x="11526662" y="5992170"/>
                <a:ext cx="85543" cy="89175"/>
              </a:xfrm>
              <a:custGeom>
                <a:avLst/>
                <a:gdLst>
                  <a:gd name="connsiteX0" fmla="*/ 12117 w 85543"/>
                  <a:gd name="connsiteY0" fmla="*/ 2017 h 89175"/>
                  <a:gd name="connsiteX1" fmla="*/ 2050 w 85543"/>
                  <a:gd name="connsiteY1" fmla="*/ 2071 h 89175"/>
                  <a:gd name="connsiteX2" fmla="*/ 1844 w 85543"/>
                  <a:gd name="connsiteY2" fmla="*/ 11879 h 89175"/>
                  <a:gd name="connsiteX3" fmla="*/ 73346 w 85543"/>
                  <a:gd name="connsiteY3" fmla="*/ 86806 h 89175"/>
                  <a:gd name="connsiteX4" fmla="*/ 78551 w 85543"/>
                  <a:gd name="connsiteY4" fmla="*/ 89134 h 89175"/>
                  <a:gd name="connsiteX5" fmla="*/ 83482 w 85543"/>
                  <a:gd name="connsiteY5" fmla="*/ 87079 h 89175"/>
                  <a:gd name="connsiteX6" fmla="*/ 83482 w 85543"/>
                  <a:gd name="connsiteY6" fmla="*/ 77080 h 8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43" h="89175">
                    <a:moveTo>
                      <a:pt x="12117" y="2017"/>
                    </a:moveTo>
                    <a:cubicBezTo>
                      <a:pt x="9323" y="-750"/>
                      <a:pt x="4816" y="-723"/>
                      <a:pt x="2050" y="2071"/>
                    </a:cubicBezTo>
                    <a:cubicBezTo>
                      <a:pt x="-622" y="4756"/>
                      <a:pt x="-717" y="9071"/>
                      <a:pt x="1844" y="11879"/>
                    </a:cubicBezTo>
                    <a:lnTo>
                      <a:pt x="73346" y="86806"/>
                    </a:lnTo>
                    <a:cubicBezTo>
                      <a:pt x="74688" y="88257"/>
                      <a:pt x="76565" y="89107"/>
                      <a:pt x="78551" y="89134"/>
                    </a:cubicBezTo>
                    <a:cubicBezTo>
                      <a:pt x="80400" y="89134"/>
                      <a:pt x="82181" y="88394"/>
                      <a:pt x="83482" y="87079"/>
                    </a:cubicBezTo>
                    <a:cubicBezTo>
                      <a:pt x="86208" y="84312"/>
                      <a:pt x="86208" y="79847"/>
                      <a:pt x="83482" y="77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19A984B0-4D27-4B51-B8C3-7947384A9D35}"/>
                  </a:ext>
                </a:extLst>
              </p:cNvPr>
              <p:cNvSpPr/>
              <p:nvPr/>
            </p:nvSpPr>
            <p:spPr>
              <a:xfrm>
                <a:off x="11383681" y="5842193"/>
                <a:ext cx="85794" cy="89298"/>
              </a:xfrm>
              <a:custGeom>
                <a:avLst/>
                <a:gdLst>
                  <a:gd name="connsiteX0" fmla="*/ 12094 w 85794"/>
                  <a:gd name="connsiteY0" fmla="*/ 2003 h 89298"/>
                  <a:gd name="connsiteX1" fmla="*/ 2095 w 85794"/>
                  <a:gd name="connsiteY1" fmla="*/ 2003 h 89298"/>
                  <a:gd name="connsiteX2" fmla="*/ 1972 w 85794"/>
                  <a:gd name="connsiteY2" fmla="*/ 11879 h 89298"/>
                  <a:gd name="connsiteX3" fmla="*/ 2095 w 85794"/>
                  <a:gd name="connsiteY3" fmla="*/ 12002 h 89298"/>
                  <a:gd name="connsiteX4" fmla="*/ 73597 w 85794"/>
                  <a:gd name="connsiteY4" fmla="*/ 87066 h 89298"/>
                  <a:gd name="connsiteX5" fmla="*/ 78802 w 85794"/>
                  <a:gd name="connsiteY5" fmla="*/ 89257 h 89298"/>
                  <a:gd name="connsiteX6" fmla="*/ 83733 w 85794"/>
                  <a:gd name="connsiteY6" fmla="*/ 87203 h 89298"/>
                  <a:gd name="connsiteX7" fmla="*/ 83733 w 85794"/>
                  <a:gd name="connsiteY7" fmla="*/ 77203 h 89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794" h="89298">
                    <a:moveTo>
                      <a:pt x="12094" y="2003"/>
                    </a:moveTo>
                    <a:cubicBezTo>
                      <a:pt x="9327" y="-723"/>
                      <a:pt x="4862" y="-723"/>
                      <a:pt x="2095" y="2003"/>
                    </a:cubicBezTo>
                    <a:cubicBezTo>
                      <a:pt x="-672" y="4701"/>
                      <a:pt x="-727" y="9126"/>
                      <a:pt x="1972" y="11879"/>
                    </a:cubicBezTo>
                    <a:cubicBezTo>
                      <a:pt x="2013" y="11920"/>
                      <a:pt x="2054" y="11961"/>
                      <a:pt x="2095" y="12002"/>
                    </a:cubicBezTo>
                    <a:lnTo>
                      <a:pt x="73597" y="87066"/>
                    </a:lnTo>
                    <a:cubicBezTo>
                      <a:pt x="74980" y="88449"/>
                      <a:pt x="76843" y="89230"/>
                      <a:pt x="78802" y="89257"/>
                    </a:cubicBezTo>
                    <a:cubicBezTo>
                      <a:pt x="80651" y="89257"/>
                      <a:pt x="82432" y="88518"/>
                      <a:pt x="83733" y="87203"/>
                    </a:cubicBezTo>
                    <a:cubicBezTo>
                      <a:pt x="86459" y="84436"/>
                      <a:pt x="86459" y="79970"/>
                      <a:pt x="83733" y="7720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0558ED0B-B66D-4D4B-AE50-00CAA68CF6FB}"/>
                  </a:ext>
                </a:extLst>
              </p:cNvPr>
              <p:cNvSpPr/>
              <p:nvPr/>
            </p:nvSpPr>
            <p:spPr>
              <a:xfrm>
                <a:off x="12051861" y="5503867"/>
                <a:ext cx="43692" cy="109109"/>
              </a:xfrm>
              <a:custGeom>
                <a:avLst/>
                <a:gdLst>
                  <a:gd name="connsiteX0" fmla="*/ 29758 w 43692"/>
                  <a:gd name="connsiteY0" fmla="*/ 103907 h 109109"/>
                  <a:gd name="connsiteX1" fmla="*/ 36607 w 43692"/>
                  <a:gd name="connsiteY1" fmla="*/ 108975 h 109109"/>
                  <a:gd name="connsiteX2" fmla="*/ 38662 w 43692"/>
                  <a:gd name="connsiteY2" fmla="*/ 108975 h 109109"/>
                  <a:gd name="connsiteX3" fmla="*/ 43387 w 43692"/>
                  <a:gd name="connsiteY3" fmla="*/ 100304 h 109109"/>
                  <a:gd name="connsiteX4" fmla="*/ 43319 w 43692"/>
                  <a:gd name="connsiteY4" fmla="*/ 100072 h 109109"/>
                  <a:gd name="connsiteX5" fmla="*/ 14006 w 43692"/>
                  <a:gd name="connsiteY5" fmla="*/ 5009 h 109109"/>
                  <a:gd name="connsiteX6" fmla="*/ 5034 w 43692"/>
                  <a:gd name="connsiteY6" fmla="*/ 284 h 109109"/>
                  <a:gd name="connsiteX7" fmla="*/ 308 w 43692"/>
                  <a:gd name="connsiteY7" fmla="*/ 9256 h 109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692" h="109109">
                    <a:moveTo>
                      <a:pt x="29758" y="103907"/>
                    </a:moveTo>
                    <a:cubicBezTo>
                      <a:pt x="30703" y="106893"/>
                      <a:pt x="33470" y="108948"/>
                      <a:pt x="36607" y="108975"/>
                    </a:cubicBezTo>
                    <a:cubicBezTo>
                      <a:pt x="37292" y="109098"/>
                      <a:pt x="37977" y="109098"/>
                      <a:pt x="38662" y="108975"/>
                    </a:cubicBezTo>
                    <a:cubicBezTo>
                      <a:pt x="42360" y="107879"/>
                      <a:pt x="44483" y="104003"/>
                      <a:pt x="43387" y="100304"/>
                    </a:cubicBezTo>
                    <a:cubicBezTo>
                      <a:pt x="43374" y="100222"/>
                      <a:pt x="43346" y="100154"/>
                      <a:pt x="43319" y="100072"/>
                    </a:cubicBezTo>
                    <a:lnTo>
                      <a:pt x="14006" y="5009"/>
                    </a:lnTo>
                    <a:cubicBezTo>
                      <a:pt x="12828" y="1229"/>
                      <a:pt x="8815" y="-894"/>
                      <a:pt x="5034" y="284"/>
                    </a:cubicBezTo>
                    <a:cubicBezTo>
                      <a:pt x="1253" y="1462"/>
                      <a:pt x="-870" y="5476"/>
                      <a:pt x="308" y="925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92D253EB-6D8C-4DA3-AD6A-F2D4F3F0D4BA}"/>
                  </a:ext>
                </a:extLst>
              </p:cNvPr>
              <p:cNvSpPr/>
              <p:nvPr/>
            </p:nvSpPr>
            <p:spPr>
              <a:xfrm>
                <a:off x="12169492" y="5883807"/>
                <a:ext cx="43587" cy="109417"/>
              </a:xfrm>
              <a:custGeom>
                <a:avLst/>
                <a:gdLst>
                  <a:gd name="connsiteX0" fmla="*/ 4997 w 43587"/>
                  <a:gd name="connsiteY0" fmla="*/ 250 h 109417"/>
                  <a:gd name="connsiteX1" fmla="*/ 271 w 43587"/>
                  <a:gd name="connsiteY1" fmla="*/ 8920 h 109417"/>
                  <a:gd name="connsiteX2" fmla="*/ 340 w 43587"/>
                  <a:gd name="connsiteY2" fmla="*/ 9153 h 109417"/>
                  <a:gd name="connsiteX3" fmla="*/ 29653 w 43587"/>
                  <a:gd name="connsiteY3" fmla="*/ 104215 h 109417"/>
                  <a:gd name="connsiteX4" fmla="*/ 36502 w 43587"/>
                  <a:gd name="connsiteY4" fmla="*/ 109283 h 109417"/>
                  <a:gd name="connsiteX5" fmla="*/ 38557 w 43587"/>
                  <a:gd name="connsiteY5" fmla="*/ 109283 h 109417"/>
                  <a:gd name="connsiteX6" fmla="*/ 43282 w 43587"/>
                  <a:gd name="connsiteY6" fmla="*/ 100613 h 109417"/>
                  <a:gd name="connsiteX7" fmla="*/ 43214 w 43587"/>
                  <a:gd name="connsiteY7" fmla="*/ 100380 h 109417"/>
                  <a:gd name="connsiteX8" fmla="*/ 13900 w 43587"/>
                  <a:gd name="connsiteY8" fmla="*/ 5318 h 109417"/>
                  <a:gd name="connsiteX9" fmla="*/ 5230 w 43587"/>
                  <a:gd name="connsiteY9" fmla="*/ 181 h 109417"/>
                  <a:gd name="connsiteX10" fmla="*/ 4997 w 43587"/>
                  <a:gd name="connsiteY10" fmla="*/ 250 h 10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587" h="109417">
                    <a:moveTo>
                      <a:pt x="4997" y="250"/>
                    </a:moveTo>
                    <a:cubicBezTo>
                      <a:pt x="1299" y="1345"/>
                      <a:pt x="-824" y="5222"/>
                      <a:pt x="271" y="8920"/>
                    </a:cubicBezTo>
                    <a:cubicBezTo>
                      <a:pt x="285" y="9003"/>
                      <a:pt x="312" y="9071"/>
                      <a:pt x="340" y="9153"/>
                    </a:cubicBezTo>
                    <a:lnTo>
                      <a:pt x="29653" y="104215"/>
                    </a:lnTo>
                    <a:cubicBezTo>
                      <a:pt x="30598" y="107202"/>
                      <a:pt x="33365" y="109256"/>
                      <a:pt x="36502" y="109283"/>
                    </a:cubicBezTo>
                    <a:cubicBezTo>
                      <a:pt x="37187" y="109407"/>
                      <a:pt x="37871" y="109407"/>
                      <a:pt x="38557" y="109283"/>
                    </a:cubicBezTo>
                    <a:cubicBezTo>
                      <a:pt x="42255" y="108188"/>
                      <a:pt x="44378" y="104311"/>
                      <a:pt x="43282" y="100613"/>
                    </a:cubicBezTo>
                    <a:cubicBezTo>
                      <a:pt x="43269" y="100530"/>
                      <a:pt x="43241" y="100462"/>
                      <a:pt x="43214" y="100380"/>
                    </a:cubicBezTo>
                    <a:lnTo>
                      <a:pt x="13900" y="5318"/>
                    </a:lnTo>
                    <a:cubicBezTo>
                      <a:pt x="12928" y="1510"/>
                      <a:pt x="9038" y="-791"/>
                      <a:pt x="5230" y="181"/>
                    </a:cubicBezTo>
                    <a:cubicBezTo>
                      <a:pt x="5148" y="209"/>
                      <a:pt x="5079" y="222"/>
                      <a:pt x="4997" y="25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5FFEDE7B-80C5-4D27-8362-406300E626A5}"/>
                  </a:ext>
                </a:extLst>
              </p:cNvPr>
              <p:cNvSpPr/>
              <p:nvPr/>
            </p:nvSpPr>
            <p:spPr>
              <a:xfrm>
                <a:off x="12070688" y="5693854"/>
                <a:ext cx="108841" cy="116142"/>
              </a:xfrm>
              <a:custGeom>
                <a:avLst/>
                <a:gdLst>
                  <a:gd name="connsiteX0" fmla="*/ 54078 w 108841"/>
                  <a:gd name="connsiteY0" fmla="*/ 53362 h 116142"/>
                  <a:gd name="connsiteX1" fmla="*/ 9150 w 108841"/>
                  <a:gd name="connsiteY1" fmla="*/ 40623 h 116142"/>
                  <a:gd name="connsiteX2" fmla="*/ 260 w 108841"/>
                  <a:gd name="connsiteY2" fmla="*/ 45363 h 116142"/>
                  <a:gd name="connsiteX3" fmla="*/ 246 w 108841"/>
                  <a:gd name="connsiteY3" fmla="*/ 45417 h 116142"/>
                  <a:gd name="connsiteX4" fmla="*/ 5177 w 108841"/>
                  <a:gd name="connsiteY4" fmla="*/ 54184 h 116142"/>
                  <a:gd name="connsiteX5" fmla="*/ 52708 w 108841"/>
                  <a:gd name="connsiteY5" fmla="*/ 67882 h 116142"/>
                  <a:gd name="connsiteX6" fmla="*/ 18601 w 108841"/>
                  <a:gd name="connsiteY6" fmla="*/ 104181 h 116142"/>
                  <a:gd name="connsiteX7" fmla="*/ 18601 w 108841"/>
                  <a:gd name="connsiteY7" fmla="*/ 114180 h 116142"/>
                  <a:gd name="connsiteX8" fmla="*/ 23396 w 108841"/>
                  <a:gd name="connsiteY8" fmla="*/ 116098 h 116142"/>
                  <a:gd name="connsiteX9" fmla="*/ 28601 w 108841"/>
                  <a:gd name="connsiteY9" fmla="*/ 113906 h 116142"/>
                  <a:gd name="connsiteX10" fmla="*/ 61475 w 108841"/>
                  <a:gd name="connsiteY10" fmla="*/ 78840 h 116142"/>
                  <a:gd name="connsiteX11" fmla="*/ 69283 w 108841"/>
                  <a:gd name="connsiteY11" fmla="*/ 104181 h 116142"/>
                  <a:gd name="connsiteX12" fmla="*/ 76132 w 108841"/>
                  <a:gd name="connsiteY12" fmla="*/ 109249 h 116142"/>
                  <a:gd name="connsiteX13" fmla="*/ 78186 w 108841"/>
                  <a:gd name="connsiteY13" fmla="*/ 109249 h 116142"/>
                  <a:gd name="connsiteX14" fmla="*/ 82912 w 108841"/>
                  <a:gd name="connsiteY14" fmla="*/ 100578 h 116142"/>
                  <a:gd name="connsiteX15" fmla="*/ 82844 w 108841"/>
                  <a:gd name="connsiteY15" fmla="*/ 100345 h 116142"/>
                  <a:gd name="connsiteX16" fmla="*/ 75036 w 108841"/>
                  <a:gd name="connsiteY16" fmla="*/ 74867 h 116142"/>
                  <a:gd name="connsiteX17" fmla="*/ 100377 w 108841"/>
                  <a:gd name="connsiteY17" fmla="*/ 82127 h 116142"/>
                  <a:gd name="connsiteX18" fmla="*/ 102431 w 108841"/>
                  <a:gd name="connsiteY18" fmla="*/ 82127 h 116142"/>
                  <a:gd name="connsiteX19" fmla="*/ 108787 w 108841"/>
                  <a:gd name="connsiteY19" fmla="*/ 74306 h 116142"/>
                  <a:gd name="connsiteX20" fmla="*/ 104349 w 108841"/>
                  <a:gd name="connsiteY20" fmla="*/ 68429 h 116142"/>
                  <a:gd name="connsiteX21" fmla="*/ 78597 w 108841"/>
                  <a:gd name="connsiteY21" fmla="*/ 61033 h 116142"/>
                  <a:gd name="connsiteX22" fmla="*/ 96678 w 108841"/>
                  <a:gd name="connsiteY22" fmla="*/ 41719 h 116142"/>
                  <a:gd name="connsiteX23" fmla="*/ 96802 w 108841"/>
                  <a:gd name="connsiteY23" fmla="*/ 31843 h 116142"/>
                  <a:gd name="connsiteX24" fmla="*/ 96678 w 108841"/>
                  <a:gd name="connsiteY24" fmla="*/ 31720 h 116142"/>
                  <a:gd name="connsiteX25" fmla="*/ 86542 w 108841"/>
                  <a:gd name="connsiteY25" fmla="*/ 31720 h 116142"/>
                  <a:gd name="connsiteX26" fmla="*/ 68187 w 108841"/>
                  <a:gd name="connsiteY26" fmla="*/ 51444 h 116142"/>
                  <a:gd name="connsiteX27" fmla="*/ 53805 w 108841"/>
                  <a:gd name="connsiteY27" fmla="*/ 5009 h 116142"/>
                  <a:gd name="connsiteX28" fmla="*/ 44833 w 108841"/>
                  <a:gd name="connsiteY28" fmla="*/ 284 h 116142"/>
                  <a:gd name="connsiteX29" fmla="*/ 40107 w 108841"/>
                  <a:gd name="connsiteY29" fmla="*/ 9256 h 116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8841" h="116142">
                    <a:moveTo>
                      <a:pt x="54078" y="53362"/>
                    </a:moveTo>
                    <a:lnTo>
                      <a:pt x="9150" y="40623"/>
                    </a:lnTo>
                    <a:cubicBezTo>
                      <a:pt x="5383" y="39473"/>
                      <a:pt x="1411" y="41596"/>
                      <a:pt x="260" y="45363"/>
                    </a:cubicBezTo>
                    <a:cubicBezTo>
                      <a:pt x="260" y="45376"/>
                      <a:pt x="246" y="45404"/>
                      <a:pt x="246" y="45417"/>
                    </a:cubicBezTo>
                    <a:cubicBezTo>
                      <a:pt x="-808" y="49198"/>
                      <a:pt x="1397" y="53116"/>
                      <a:pt x="5177" y="54184"/>
                    </a:cubicBezTo>
                    <a:lnTo>
                      <a:pt x="52708" y="67882"/>
                    </a:lnTo>
                    <a:lnTo>
                      <a:pt x="18601" y="104181"/>
                    </a:lnTo>
                    <a:cubicBezTo>
                      <a:pt x="15875" y="106948"/>
                      <a:pt x="15875" y="111413"/>
                      <a:pt x="18601" y="114180"/>
                    </a:cubicBezTo>
                    <a:cubicBezTo>
                      <a:pt x="19862" y="115454"/>
                      <a:pt x="21601" y="116152"/>
                      <a:pt x="23396" y="116098"/>
                    </a:cubicBezTo>
                    <a:cubicBezTo>
                      <a:pt x="25368" y="116139"/>
                      <a:pt x="27245" y="115331"/>
                      <a:pt x="28601" y="113906"/>
                    </a:cubicBezTo>
                    <a:lnTo>
                      <a:pt x="61475" y="78840"/>
                    </a:lnTo>
                    <a:lnTo>
                      <a:pt x="69283" y="104181"/>
                    </a:lnTo>
                    <a:cubicBezTo>
                      <a:pt x="70228" y="107167"/>
                      <a:pt x="72995" y="109222"/>
                      <a:pt x="76132" y="109249"/>
                    </a:cubicBezTo>
                    <a:cubicBezTo>
                      <a:pt x="76817" y="109372"/>
                      <a:pt x="77501" y="109372"/>
                      <a:pt x="78186" y="109249"/>
                    </a:cubicBezTo>
                    <a:cubicBezTo>
                      <a:pt x="81885" y="108153"/>
                      <a:pt x="84008" y="104276"/>
                      <a:pt x="82912" y="100578"/>
                    </a:cubicBezTo>
                    <a:cubicBezTo>
                      <a:pt x="82898" y="100496"/>
                      <a:pt x="82871" y="100427"/>
                      <a:pt x="82844" y="100345"/>
                    </a:cubicBezTo>
                    <a:lnTo>
                      <a:pt x="75036" y="74867"/>
                    </a:lnTo>
                    <a:lnTo>
                      <a:pt x="100377" y="82127"/>
                    </a:lnTo>
                    <a:lnTo>
                      <a:pt x="102431" y="82127"/>
                    </a:lnTo>
                    <a:cubicBezTo>
                      <a:pt x="106349" y="81730"/>
                      <a:pt x="109184" y="78224"/>
                      <a:pt x="108787" y="74306"/>
                    </a:cubicBezTo>
                    <a:cubicBezTo>
                      <a:pt x="108513" y="71676"/>
                      <a:pt x="106801" y="69416"/>
                      <a:pt x="104349" y="68429"/>
                    </a:cubicBezTo>
                    <a:lnTo>
                      <a:pt x="78597" y="61033"/>
                    </a:lnTo>
                    <a:lnTo>
                      <a:pt x="96678" y="41719"/>
                    </a:lnTo>
                    <a:cubicBezTo>
                      <a:pt x="99445" y="39021"/>
                      <a:pt x="99500" y="34596"/>
                      <a:pt x="96802" y="31843"/>
                    </a:cubicBezTo>
                    <a:cubicBezTo>
                      <a:pt x="96760" y="31802"/>
                      <a:pt x="96719" y="31761"/>
                      <a:pt x="96678" y="31720"/>
                    </a:cubicBezTo>
                    <a:cubicBezTo>
                      <a:pt x="93856" y="28967"/>
                      <a:pt x="89364" y="28967"/>
                      <a:pt x="86542" y="31720"/>
                    </a:cubicBezTo>
                    <a:lnTo>
                      <a:pt x="68187" y="51444"/>
                    </a:lnTo>
                    <a:lnTo>
                      <a:pt x="53805" y="5009"/>
                    </a:lnTo>
                    <a:cubicBezTo>
                      <a:pt x="52627" y="1229"/>
                      <a:pt x="48613" y="-894"/>
                      <a:pt x="44833" y="284"/>
                    </a:cubicBezTo>
                    <a:cubicBezTo>
                      <a:pt x="41052" y="1462"/>
                      <a:pt x="38929" y="5475"/>
                      <a:pt x="40107" y="925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6DB3A749-DCF2-4D9D-A3A3-C27A2F9C5D36}"/>
                  </a:ext>
                </a:extLst>
              </p:cNvPr>
              <p:cNvSpPr/>
              <p:nvPr/>
            </p:nvSpPr>
            <p:spPr>
              <a:xfrm>
                <a:off x="11814474" y="6013278"/>
                <a:ext cx="82780" cy="86834"/>
              </a:xfrm>
              <a:custGeom>
                <a:avLst/>
                <a:gdLst>
                  <a:gd name="connsiteX0" fmla="*/ 70583 w 82780"/>
                  <a:gd name="connsiteY0" fmla="*/ 2277 h 86834"/>
                  <a:gd name="connsiteX1" fmla="*/ 2095 w 82780"/>
                  <a:gd name="connsiteY1" fmla="*/ 74874 h 86834"/>
                  <a:gd name="connsiteX2" fmla="*/ 1971 w 82780"/>
                  <a:gd name="connsiteY2" fmla="*/ 84751 h 86834"/>
                  <a:gd name="connsiteX3" fmla="*/ 2095 w 82780"/>
                  <a:gd name="connsiteY3" fmla="*/ 84874 h 86834"/>
                  <a:gd name="connsiteX4" fmla="*/ 7026 w 82780"/>
                  <a:gd name="connsiteY4" fmla="*/ 86791 h 86834"/>
                  <a:gd name="connsiteX5" fmla="*/ 12231 w 82780"/>
                  <a:gd name="connsiteY5" fmla="*/ 84600 h 86834"/>
                  <a:gd name="connsiteX6" fmla="*/ 80719 w 82780"/>
                  <a:gd name="connsiteY6" fmla="*/ 12002 h 86834"/>
                  <a:gd name="connsiteX7" fmla="*/ 80719 w 82780"/>
                  <a:gd name="connsiteY7" fmla="*/ 2003 h 86834"/>
                  <a:gd name="connsiteX8" fmla="*/ 70844 w 82780"/>
                  <a:gd name="connsiteY8" fmla="*/ 2003 h 86834"/>
                  <a:gd name="connsiteX9" fmla="*/ 70583 w 82780"/>
                  <a:gd name="connsiteY9" fmla="*/ 2277 h 86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780" h="86834">
                    <a:moveTo>
                      <a:pt x="70583" y="2277"/>
                    </a:moveTo>
                    <a:lnTo>
                      <a:pt x="2095" y="74874"/>
                    </a:lnTo>
                    <a:cubicBezTo>
                      <a:pt x="-672" y="77573"/>
                      <a:pt x="-727" y="81998"/>
                      <a:pt x="1971" y="84751"/>
                    </a:cubicBezTo>
                    <a:cubicBezTo>
                      <a:pt x="2013" y="84792"/>
                      <a:pt x="2054" y="84833"/>
                      <a:pt x="2095" y="84874"/>
                    </a:cubicBezTo>
                    <a:cubicBezTo>
                      <a:pt x="3410" y="86148"/>
                      <a:pt x="5190" y="86833"/>
                      <a:pt x="7026" y="86791"/>
                    </a:cubicBezTo>
                    <a:cubicBezTo>
                      <a:pt x="8984" y="86805"/>
                      <a:pt x="10875" y="86011"/>
                      <a:pt x="12231" y="84600"/>
                    </a:cubicBezTo>
                    <a:lnTo>
                      <a:pt x="80719" y="12002"/>
                    </a:lnTo>
                    <a:cubicBezTo>
                      <a:pt x="83445" y="9235"/>
                      <a:pt x="83445" y="4770"/>
                      <a:pt x="80719" y="2003"/>
                    </a:cubicBezTo>
                    <a:cubicBezTo>
                      <a:pt x="77994" y="-723"/>
                      <a:pt x="73569" y="-723"/>
                      <a:pt x="70844" y="2003"/>
                    </a:cubicBezTo>
                    <a:cubicBezTo>
                      <a:pt x="70747" y="2099"/>
                      <a:pt x="70665" y="2181"/>
                      <a:pt x="70583" y="227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D59AF897-8BBC-4470-9877-79BDEAE51193}"/>
                  </a:ext>
                </a:extLst>
              </p:cNvPr>
              <p:cNvSpPr/>
              <p:nvPr/>
            </p:nvSpPr>
            <p:spPr>
              <a:xfrm>
                <a:off x="11950756" y="5868121"/>
                <a:ext cx="82896" cy="86931"/>
              </a:xfrm>
              <a:custGeom>
                <a:avLst/>
                <a:gdLst>
                  <a:gd name="connsiteX0" fmla="*/ 70456 w 82896"/>
                  <a:gd name="connsiteY0" fmla="*/ 2375 h 86931"/>
                  <a:gd name="connsiteX1" fmla="*/ 1967 w 82896"/>
                  <a:gd name="connsiteY1" fmla="*/ 74835 h 86931"/>
                  <a:gd name="connsiteX2" fmla="*/ 2173 w 82896"/>
                  <a:gd name="connsiteY2" fmla="*/ 84904 h 86931"/>
                  <a:gd name="connsiteX3" fmla="*/ 7172 w 82896"/>
                  <a:gd name="connsiteY3" fmla="*/ 86890 h 86931"/>
                  <a:gd name="connsiteX4" fmla="*/ 12378 w 82896"/>
                  <a:gd name="connsiteY4" fmla="*/ 84561 h 86931"/>
                  <a:gd name="connsiteX5" fmla="*/ 80866 w 82896"/>
                  <a:gd name="connsiteY5" fmla="*/ 12100 h 86931"/>
                  <a:gd name="connsiteX6" fmla="*/ 80866 w 82896"/>
                  <a:gd name="connsiteY6" fmla="*/ 1964 h 86931"/>
                  <a:gd name="connsiteX7" fmla="*/ 70607 w 82896"/>
                  <a:gd name="connsiteY7" fmla="*/ 2210 h 86931"/>
                  <a:gd name="connsiteX8" fmla="*/ 70456 w 82896"/>
                  <a:gd name="connsiteY8" fmla="*/ 2375 h 86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96" h="86931">
                    <a:moveTo>
                      <a:pt x="70456" y="2375"/>
                    </a:moveTo>
                    <a:lnTo>
                      <a:pt x="1967" y="74835"/>
                    </a:lnTo>
                    <a:cubicBezTo>
                      <a:pt x="-759" y="77671"/>
                      <a:pt x="-663" y="82178"/>
                      <a:pt x="2173" y="84904"/>
                    </a:cubicBezTo>
                    <a:cubicBezTo>
                      <a:pt x="3515" y="86191"/>
                      <a:pt x="5309" y="86903"/>
                      <a:pt x="7172" y="86890"/>
                    </a:cubicBezTo>
                    <a:cubicBezTo>
                      <a:pt x="9158" y="86876"/>
                      <a:pt x="11049" y="86027"/>
                      <a:pt x="12378" y="84561"/>
                    </a:cubicBezTo>
                    <a:lnTo>
                      <a:pt x="80866" y="12100"/>
                    </a:lnTo>
                    <a:cubicBezTo>
                      <a:pt x="83551" y="9251"/>
                      <a:pt x="83551" y="4813"/>
                      <a:pt x="80866" y="1964"/>
                    </a:cubicBezTo>
                    <a:cubicBezTo>
                      <a:pt x="77962" y="-803"/>
                      <a:pt x="73373" y="-693"/>
                      <a:pt x="70607" y="2210"/>
                    </a:cubicBezTo>
                    <a:cubicBezTo>
                      <a:pt x="70551" y="2265"/>
                      <a:pt x="70510" y="2320"/>
                      <a:pt x="70456" y="23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A243DA8D-E498-4F87-9910-AD694F5757A3}"/>
                  </a:ext>
                </a:extLst>
              </p:cNvPr>
              <p:cNvSpPr/>
              <p:nvPr/>
            </p:nvSpPr>
            <p:spPr>
              <a:xfrm>
                <a:off x="12453364" y="5843117"/>
                <a:ext cx="110257" cy="41768"/>
              </a:xfrm>
              <a:custGeom>
                <a:avLst/>
                <a:gdLst>
                  <a:gd name="connsiteX0" fmla="*/ 5215 w 110257"/>
                  <a:gd name="connsiteY0" fmla="*/ 14229 h 41768"/>
                  <a:gd name="connsiteX1" fmla="*/ 101099 w 110257"/>
                  <a:gd name="connsiteY1" fmla="*/ 41624 h 41768"/>
                  <a:gd name="connsiteX2" fmla="*/ 103154 w 110257"/>
                  <a:gd name="connsiteY2" fmla="*/ 41624 h 41768"/>
                  <a:gd name="connsiteX3" fmla="*/ 110003 w 110257"/>
                  <a:gd name="connsiteY3" fmla="*/ 36556 h 41768"/>
                  <a:gd name="connsiteX4" fmla="*/ 105072 w 110257"/>
                  <a:gd name="connsiteY4" fmla="*/ 27653 h 41768"/>
                  <a:gd name="connsiteX5" fmla="*/ 9188 w 110257"/>
                  <a:gd name="connsiteY5" fmla="*/ 258 h 41768"/>
                  <a:gd name="connsiteX6" fmla="*/ 325 w 110257"/>
                  <a:gd name="connsiteY6" fmla="*/ 5052 h 41768"/>
                  <a:gd name="connsiteX7" fmla="*/ 284 w 110257"/>
                  <a:gd name="connsiteY7" fmla="*/ 5188 h 41768"/>
                  <a:gd name="connsiteX8" fmla="*/ 5174 w 110257"/>
                  <a:gd name="connsiteY8" fmla="*/ 14216 h 41768"/>
                  <a:gd name="connsiteX9" fmla="*/ 5215 w 110257"/>
                  <a:gd name="connsiteY9" fmla="*/ 14229 h 4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0257" h="41768">
                    <a:moveTo>
                      <a:pt x="5215" y="14229"/>
                    </a:moveTo>
                    <a:lnTo>
                      <a:pt x="101099" y="41624"/>
                    </a:lnTo>
                    <a:cubicBezTo>
                      <a:pt x="101784" y="41762"/>
                      <a:pt x="102469" y="41762"/>
                      <a:pt x="103154" y="41624"/>
                    </a:cubicBezTo>
                    <a:cubicBezTo>
                      <a:pt x="106291" y="41597"/>
                      <a:pt x="109058" y="39543"/>
                      <a:pt x="110003" y="36556"/>
                    </a:cubicBezTo>
                    <a:cubicBezTo>
                      <a:pt x="110989" y="32749"/>
                      <a:pt x="108825" y="28845"/>
                      <a:pt x="105072" y="27653"/>
                    </a:cubicBezTo>
                    <a:lnTo>
                      <a:pt x="9188" y="258"/>
                    </a:lnTo>
                    <a:cubicBezTo>
                      <a:pt x="5421" y="-866"/>
                      <a:pt x="1448" y="1271"/>
                      <a:pt x="325" y="5052"/>
                    </a:cubicBezTo>
                    <a:cubicBezTo>
                      <a:pt x="311" y="5093"/>
                      <a:pt x="298" y="5148"/>
                      <a:pt x="284" y="5188"/>
                    </a:cubicBezTo>
                    <a:cubicBezTo>
                      <a:pt x="-853" y="9038"/>
                      <a:pt x="1325" y="13079"/>
                      <a:pt x="5174" y="14216"/>
                    </a:cubicBezTo>
                    <a:cubicBezTo>
                      <a:pt x="5188" y="14216"/>
                      <a:pt x="5202" y="14229"/>
                      <a:pt x="5215" y="142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107D08B1-9F4F-4FE9-BD97-D17892CDE12A}"/>
                  </a:ext>
                </a:extLst>
              </p:cNvPr>
              <p:cNvSpPr/>
              <p:nvPr/>
            </p:nvSpPr>
            <p:spPr>
              <a:xfrm>
                <a:off x="12261932" y="5788531"/>
                <a:ext cx="110255" cy="41701"/>
              </a:xfrm>
              <a:custGeom>
                <a:avLst/>
                <a:gdLst>
                  <a:gd name="connsiteX0" fmla="*/ 5291 w 110255"/>
                  <a:gd name="connsiteY0" fmla="*/ 14161 h 41701"/>
                  <a:gd name="connsiteX1" fmla="*/ 101175 w 110255"/>
                  <a:gd name="connsiteY1" fmla="*/ 41557 h 41701"/>
                  <a:gd name="connsiteX2" fmla="*/ 103093 w 110255"/>
                  <a:gd name="connsiteY2" fmla="*/ 41557 h 41701"/>
                  <a:gd name="connsiteX3" fmla="*/ 109942 w 110255"/>
                  <a:gd name="connsiteY3" fmla="*/ 36352 h 41701"/>
                  <a:gd name="connsiteX4" fmla="*/ 105257 w 110255"/>
                  <a:gd name="connsiteY4" fmla="*/ 27654 h 41701"/>
                  <a:gd name="connsiteX5" fmla="*/ 105010 w 110255"/>
                  <a:gd name="connsiteY5" fmla="*/ 27585 h 41701"/>
                  <a:gd name="connsiteX6" fmla="*/ 9126 w 110255"/>
                  <a:gd name="connsiteY6" fmla="*/ 190 h 41701"/>
                  <a:gd name="connsiteX7" fmla="*/ 360 w 110255"/>
                  <a:gd name="connsiteY7" fmla="*/ 5121 h 41701"/>
                  <a:gd name="connsiteX8" fmla="*/ 4716 w 110255"/>
                  <a:gd name="connsiteY8" fmla="*/ 13997 h 41701"/>
                  <a:gd name="connsiteX9" fmla="*/ 5291 w 110255"/>
                  <a:gd name="connsiteY9" fmla="*/ 14161 h 4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0255" h="41701">
                    <a:moveTo>
                      <a:pt x="5291" y="14161"/>
                    </a:moveTo>
                    <a:lnTo>
                      <a:pt x="101175" y="41557"/>
                    </a:lnTo>
                    <a:cubicBezTo>
                      <a:pt x="101805" y="41694"/>
                      <a:pt x="102463" y="41694"/>
                      <a:pt x="103093" y="41557"/>
                    </a:cubicBezTo>
                    <a:cubicBezTo>
                      <a:pt x="106271" y="41502"/>
                      <a:pt x="109037" y="39393"/>
                      <a:pt x="109942" y="36352"/>
                    </a:cubicBezTo>
                    <a:cubicBezTo>
                      <a:pt x="111051" y="32653"/>
                      <a:pt x="108955" y="28763"/>
                      <a:pt x="105257" y="27654"/>
                    </a:cubicBezTo>
                    <a:cubicBezTo>
                      <a:pt x="105175" y="27626"/>
                      <a:pt x="105093" y="27613"/>
                      <a:pt x="105010" y="27585"/>
                    </a:cubicBezTo>
                    <a:lnTo>
                      <a:pt x="9126" y="190"/>
                    </a:lnTo>
                    <a:cubicBezTo>
                      <a:pt x="5359" y="-783"/>
                      <a:pt x="1483" y="1395"/>
                      <a:pt x="360" y="5121"/>
                    </a:cubicBezTo>
                    <a:cubicBezTo>
                      <a:pt x="-887" y="8778"/>
                      <a:pt x="1058" y="12737"/>
                      <a:pt x="4716" y="13997"/>
                    </a:cubicBezTo>
                    <a:cubicBezTo>
                      <a:pt x="4908" y="14052"/>
                      <a:pt x="5099" y="14107"/>
                      <a:pt x="5291" y="1416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0D510394-E6E5-45C4-9BC4-A57D3C25F3D3}"/>
                  </a:ext>
                </a:extLst>
              </p:cNvPr>
              <p:cNvSpPr/>
              <p:nvPr/>
            </p:nvSpPr>
            <p:spPr>
              <a:xfrm>
                <a:off x="11539132" y="6264027"/>
                <a:ext cx="82800" cy="88947"/>
              </a:xfrm>
              <a:custGeom>
                <a:avLst/>
                <a:gdLst>
                  <a:gd name="connsiteX0" fmla="*/ 61150 w 82800"/>
                  <a:gd name="connsiteY0" fmla="*/ 141 h 88947"/>
                  <a:gd name="connsiteX1" fmla="*/ 1839 w 82800"/>
                  <a:gd name="connsiteY1" fmla="*/ 50549 h 88947"/>
                  <a:gd name="connsiteX2" fmla="*/ 11290 w 82800"/>
                  <a:gd name="connsiteY2" fmla="*/ 80958 h 88947"/>
                  <a:gd name="connsiteX3" fmla="*/ 36357 w 82800"/>
                  <a:gd name="connsiteY3" fmla="*/ 88903 h 88947"/>
                  <a:gd name="connsiteX4" fmla="*/ 60054 w 82800"/>
                  <a:gd name="connsiteY4" fmla="*/ 79999 h 88947"/>
                  <a:gd name="connsiteX5" fmla="*/ 60054 w 82800"/>
                  <a:gd name="connsiteY5" fmla="*/ 70000 h 88947"/>
                  <a:gd name="connsiteX6" fmla="*/ 50055 w 82800"/>
                  <a:gd name="connsiteY6" fmla="*/ 70000 h 88947"/>
                  <a:gd name="connsiteX7" fmla="*/ 18824 w 82800"/>
                  <a:gd name="connsiteY7" fmla="*/ 69041 h 88947"/>
                  <a:gd name="connsiteX8" fmla="*/ 15400 w 82800"/>
                  <a:gd name="connsiteY8" fmla="*/ 54521 h 88947"/>
                  <a:gd name="connsiteX9" fmla="*/ 61150 w 82800"/>
                  <a:gd name="connsiteY9" fmla="*/ 14524 h 88947"/>
                  <a:gd name="connsiteX10" fmla="*/ 68410 w 82800"/>
                  <a:gd name="connsiteY10" fmla="*/ 16168 h 88947"/>
                  <a:gd name="connsiteX11" fmla="*/ 58684 w 82800"/>
                  <a:gd name="connsiteY11" fmla="*/ 36715 h 88947"/>
                  <a:gd name="connsiteX12" fmla="*/ 59575 w 82800"/>
                  <a:gd name="connsiteY12" fmla="*/ 46549 h 88947"/>
                  <a:gd name="connsiteX13" fmla="*/ 59780 w 82800"/>
                  <a:gd name="connsiteY13" fmla="*/ 46714 h 88947"/>
                  <a:gd name="connsiteX14" fmla="*/ 69779 w 82800"/>
                  <a:gd name="connsiteY14" fmla="*/ 45755 h 88947"/>
                  <a:gd name="connsiteX15" fmla="*/ 81285 w 82800"/>
                  <a:gd name="connsiteY15" fmla="*/ 10004 h 88947"/>
                  <a:gd name="connsiteX16" fmla="*/ 61150 w 82800"/>
                  <a:gd name="connsiteY16" fmla="*/ 141 h 88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800" h="88947">
                    <a:moveTo>
                      <a:pt x="61150" y="141"/>
                    </a:moveTo>
                    <a:cubicBezTo>
                      <a:pt x="36220" y="141"/>
                      <a:pt x="8277" y="27537"/>
                      <a:pt x="1839" y="50549"/>
                    </a:cubicBezTo>
                    <a:cubicBezTo>
                      <a:pt x="-2681" y="61644"/>
                      <a:pt x="1278" y="74383"/>
                      <a:pt x="11290" y="80958"/>
                    </a:cubicBezTo>
                    <a:cubicBezTo>
                      <a:pt x="18728" y="85930"/>
                      <a:pt x="27413" y="88683"/>
                      <a:pt x="36357" y="88903"/>
                    </a:cubicBezTo>
                    <a:cubicBezTo>
                      <a:pt x="45096" y="89026"/>
                      <a:pt x="53561" y="85848"/>
                      <a:pt x="60054" y="79999"/>
                    </a:cubicBezTo>
                    <a:cubicBezTo>
                      <a:pt x="62780" y="77232"/>
                      <a:pt x="62780" y="72767"/>
                      <a:pt x="60054" y="70000"/>
                    </a:cubicBezTo>
                    <a:cubicBezTo>
                      <a:pt x="57246" y="67343"/>
                      <a:pt x="52863" y="67343"/>
                      <a:pt x="50055" y="70000"/>
                    </a:cubicBezTo>
                    <a:cubicBezTo>
                      <a:pt x="48822" y="71233"/>
                      <a:pt x="37590" y="80958"/>
                      <a:pt x="18824" y="69041"/>
                    </a:cubicBezTo>
                    <a:cubicBezTo>
                      <a:pt x="17180" y="68082"/>
                      <a:pt x="12386" y="65068"/>
                      <a:pt x="15400" y="54521"/>
                    </a:cubicBezTo>
                    <a:cubicBezTo>
                      <a:pt x="20468" y="37125"/>
                      <a:pt x="43480" y="14524"/>
                      <a:pt x="61150" y="14524"/>
                    </a:cubicBezTo>
                    <a:cubicBezTo>
                      <a:pt x="66492" y="14524"/>
                      <a:pt x="68136" y="15757"/>
                      <a:pt x="68410" y="16168"/>
                    </a:cubicBezTo>
                    <a:cubicBezTo>
                      <a:pt x="69779" y="19044"/>
                      <a:pt x="64985" y="29043"/>
                      <a:pt x="58684" y="36715"/>
                    </a:cubicBezTo>
                    <a:cubicBezTo>
                      <a:pt x="56219" y="39673"/>
                      <a:pt x="56616" y="44084"/>
                      <a:pt x="59575" y="46549"/>
                    </a:cubicBezTo>
                    <a:cubicBezTo>
                      <a:pt x="59643" y="46604"/>
                      <a:pt x="59712" y="46659"/>
                      <a:pt x="59780" y="46714"/>
                    </a:cubicBezTo>
                    <a:cubicBezTo>
                      <a:pt x="62807" y="49193"/>
                      <a:pt x="67273" y="48768"/>
                      <a:pt x="69779" y="45755"/>
                    </a:cubicBezTo>
                    <a:cubicBezTo>
                      <a:pt x="72793" y="42056"/>
                      <a:pt x="87450" y="23154"/>
                      <a:pt x="81285" y="10004"/>
                    </a:cubicBezTo>
                    <a:cubicBezTo>
                      <a:pt x="77190" y="2936"/>
                      <a:pt x="69245" y="-954"/>
                      <a:pt x="61150" y="14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B1374414-3E74-4B4C-A977-A2B621D54189}"/>
                  </a:ext>
                </a:extLst>
              </p:cNvPr>
              <p:cNvSpPr/>
              <p:nvPr/>
            </p:nvSpPr>
            <p:spPr>
              <a:xfrm>
                <a:off x="11623054" y="6291876"/>
                <a:ext cx="51666" cy="112460"/>
              </a:xfrm>
              <a:custGeom>
                <a:avLst/>
                <a:gdLst>
                  <a:gd name="connsiteX0" fmla="*/ 42155 w 51666"/>
                  <a:gd name="connsiteY0" fmla="*/ -39 h 112460"/>
                  <a:gd name="connsiteX1" fmla="*/ 34895 w 51666"/>
                  <a:gd name="connsiteY1" fmla="*/ 5577 h 112460"/>
                  <a:gd name="connsiteX2" fmla="*/ 16951 w 51666"/>
                  <a:gd name="connsiteY2" fmla="*/ 46670 h 112460"/>
                  <a:gd name="connsiteX3" fmla="*/ 15033 w 51666"/>
                  <a:gd name="connsiteY3" fmla="*/ 8043 h 112460"/>
                  <a:gd name="connsiteX4" fmla="*/ 7116 w 51666"/>
                  <a:gd name="connsiteY4" fmla="*/ 1810 h 112460"/>
                  <a:gd name="connsiteX5" fmla="*/ 1335 w 51666"/>
                  <a:gd name="connsiteY5" fmla="*/ 6262 h 112460"/>
                  <a:gd name="connsiteX6" fmla="*/ 7636 w 51666"/>
                  <a:gd name="connsiteY6" fmla="*/ 57081 h 112460"/>
                  <a:gd name="connsiteX7" fmla="*/ 19005 w 51666"/>
                  <a:gd name="connsiteY7" fmla="*/ 60231 h 112460"/>
                  <a:gd name="connsiteX8" fmla="*/ 37497 w 51666"/>
                  <a:gd name="connsiteY8" fmla="*/ 42835 h 112460"/>
                  <a:gd name="connsiteX9" fmla="*/ 18868 w 51666"/>
                  <a:gd name="connsiteY9" fmla="*/ 98722 h 112460"/>
                  <a:gd name="connsiteX10" fmla="*/ 14910 w 51666"/>
                  <a:gd name="connsiteY10" fmla="*/ 107981 h 112460"/>
                  <a:gd name="connsiteX11" fmla="*/ 20786 w 51666"/>
                  <a:gd name="connsiteY11" fmla="*/ 112419 h 112460"/>
                  <a:gd name="connsiteX12" fmla="*/ 22567 w 51666"/>
                  <a:gd name="connsiteY12" fmla="*/ 112419 h 112460"/>
                  <a:gd name="connsiteX13" fmla="*/ 49277 w 51666"/>
                  <a:gd name="connsiteY13" fmla="*/ 6125 h 112460"/>
                  <a:gd name="connsiteX14" fmla="*/ 42155 w 51666"/>
                  <a:gd name="connsiteY14" fmla="*/ -39 h 11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1666" h="112460">
                    <a:moveTo>
                      <a:pt x="42155" y="-39"/>
                    </a:moveTo>
                    <a:cubicBezTo>
                      <a:pt x="38744" y="-25"/>
                      <a:pt x="35758" y="2276"/>
                      <a:pt x="34895" y="5577"/>
                    </a:cubicBezTo>
                    <a:cubicBezTo>
                      <a:pt x="31060" y="23795"/>
                      <a:pt x="22156" y="45027"/>
                      <a:pt x="16951" y="46670"/>
                    </a:cubicBezTo>
                    <a:cubicBezTo>
                      <a:pt x="13074" y="34164"/>
                      <a:pt x="12417" y="20877"/>
                      <a:pt x="15033" y="8043"/>
                    </a:cubicBezTo>
                    <a:cubicBezTo>
                      <a:pt x="14567" y="4139"/>
                      <a:pt x="11033" y="1345"/>
                      <a:pt x="7116" y="1810"/>
                    </a:cubicBezTo>
                    <a:cubicBezTo>
                      <a:pt x="4527" y="2112"/>
                      <a:pt x="2294" y="3824"/>
                      <a:pt x="1335" y="6262"/>
                    </a:cubicBezTo>
                    <a:cubicBezTo>
                      <a:pt x="-171" y="18316"/>
                      <a:pt x="-2500" y="47355"/>
                      <a:pt x="7636" y="57081"/>
                    </a:cubicBezTo>
                    <a:cubicBezTo>
                      <a:pt x="10677" y="59930"/>
                      <a:pt x="14924" y="61108"/>
                      <a:pt x="19005" y="60231"/>
                    </a:cubicBezTo>
                    <a:cubicBezTo>
                      <a:pt x="27388" y="57354"/>
                      <a:pt x="34114" y="51026"/>
                      <a:pt x="37497" y="42835"/>
                    </a:cubicBezTo>
                    <a:cubicBezTo>
                      <a:pt x="37497" y="68997"/>
                      <a:pt x="32703" y="94886"/>
                      <a:pt x="18868" y="98722"/>
                    </a:cubicBezTo>
                    <a:cubicBezTo>
                      <a:pt x="15211" y="100187"/>
                      <a:pt x="13444" y="104324"/>
                      <a:pt x="14910" y="107981"/>
                    </a:cubicBezTo>
                    <a:cubicBezTo>
                      <a:pt x="15882" y="110433"/>
                      <a:pt x="18156" y="112145"/>
                      <a:pt x="20786" y="112419"/>
                    </a:cubicBezTo>
                    <a:lnTo>
                      <a:pt x="22567" y="112419"/>
                    </a:lnTo>
                    <a:cubicBezTo>
                      <a:pt x="61331" y="101872"/>
                      <a:pt x="50647" y="15850"/>
                      <a:pt x="49277" y="6125"/>
                    </a:cubicBezTo>
                    <a:cubicBezTo>
                      <a:pt x="48853" y="2536"/>
                      <a:pt x="45771" y="-135"/>
                      <a:pt x="42155" y="-3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F7E270AE-2C08-4DD1-B7D0-EA7B512311D8}"/>
                  </a:ext>
                </a:extLst>
              </p:cNvPr>
              <p:cNvSpPr/>
              <p:nvPr/>
            </p:nvSpPr>
            <p:spPr>
              <a:xfrm>
                <a:off x="11744865" y="6257756"/>
                <a:ext cx="57206" cy="47274"/>
              </a:xfrm>
              <a:custGeom>
                <a:avLst/>
                <a:gdLst>
                  <a:gd name="connsiteX0" fmla="*/ 48965 w 57206"/>
                  <a:gd name="connsiteY0" fmla="*/ -26 h 47274"/>
                  <a:gd name="connsiteX1" fmla="*/ 476 w 57206"/>
                  <a:gd name="connsiteY1" fmla="*/ 17781 h 47274"/>
                  <a:gd name="connsiteX2" fmla="*/ 11296 w 57206"/>
                  <a:gd name="connsiteY2" fmla="*/ 37506 h 47274"/>
                  <a:gd name="connsiteX3" fmla="*/ 35542 w 57206"/>
                  <a:gd name="connsiteY3" fmla="*/ 47231 h 47274"/>
                  <a:gd name="connsiteX4" fmla="*/ 45678 w 57206"/>
                  <a:gd name="connsiteY4" fmla="*/ 44354 h 47274"/>
                  <a:gd name="connsiteX5" fmla="*/ 56362 w 57206"/>
                  <a:gd name="connsiteY5" fmla="*/ 6138 h 47274"/>
                  <a:gd name="connsiteX6" fmla="*/ 48965 w 57206"/>
                  <a:gd name="connsiteY6" fmla="*/ -26 h 47274"/>
                  <a:gd name="connsiteX7" fmla="*/ 38281 w 57206"/>
                  <a:gd name="connsiteY7" fmla="*/ 32300 h 47274"/>
                  <a:gd name="connsiteX8" fmla="*/ 19515 w 57206"/>
                  <a:gd name="connsiteY8" fmla="*/ 25863 h 47274"/>
                  <a:gd name="connsiteX9" fmla="*/ 14310 w 57206"/>
                  <a:gd name="connsiteY9" fmla="*/ 21753 h 47274"/>
                  <a:gd name="connsiteX10" fmla="*/ 42801 w 57206"/>
                  <a:gd name="connsiteY10" fmla="*/ 14767 h 47274"/>
                  <a:gd name="connsiteX11" fmla="*/ 38281 w 57206"/>
                  <a:gd name="connsiteY11" fmla="*/ 32575 h 47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206" h="47274">
                    <a:moveTo>
                      <a:pt x="48965" y="-26"/>
                    </a:moveTo>
                    <a:cubicBezTo>
                      <a:pt x="32528" y="796"/>
                      <a:pt x="4448" y="4083"/>
                      <a:pt x="476" y="17781"/>
                    </a:cubicBezTo>
                    <a:cubicBezTo>
                      <a:pt x="-1442" y="24493"/>
                      <a:pt x="2256" y="31479"/>
                      <a:pt x="11296" y="37506"/>
                    </a:cubicBezTo>
                    <a:cubicBezTo>
                      <a:pt x="18214" y="43108"/>
                      <a:pt x="26665" y="46491"/>
                      <a:pt x="35542" y="47231"/>
                    </a:cubicBezTo>
                    <a:cubicBezTo>
                      <a:pt x="39130" y="47272"/>
                      <a:pt x="42650" y="46272"/>
                      <a:pt x="45678" y="44354"/>
                    </a:cubicBezTo>
                    <a:cubicBezTo>
                      <a:pt x="59375" y="36136"/>
                      <a:pt x="57595" y="14904"/>
                      <a:pt x="56362" y="6138"/>
                    </a:cubicBezTo>
                    <a:cubicBezTo>
                      <a:pt x="55937" y="2439"/>
                      <a:pt x="52677" y="-273"/>
                      <a:pt x="48965" y="-26"/>
                    </a:cubicBezTo>
                    <a:close/>
                    <a:moveTo>
                      <a:pt x="38281" y="32300"/>
                    </a:moveTo>
                    <a:cubicBezTo>
                      <a:pt x="34994" y="34218"/>
                      <a:pt x="28008" y="32300"/>
                      <a:pt x="19515" y="25863"/>
                    </a:cubicBezTo>
                    <a:cubicBezTo>
                      <a:pt x="16091" y="23534"/>
                      <a:pt x="14858" y="22027"/>
                      <a:pt x="14310" y="21753"/>
                    </a:cubicBezTo>
                    <a:cubicBezTo>
                      <a:pt x="23186" y="17398"/>
                      <a:pt x="32911" y="15014"/>
                      <a:pt x="42801" y="14767"/>
                    </a:cubicBezTo>
                    <a:cubicBezTo>
                      <a:pt x="43212" y="24493"/>
                      <a:pt x="41021" y="30794"/>
                      <a:pt x="38281" y="325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654283AF-D015-41D1-99F0-BCBEF1AD647C}"/>
                  </a:ext>
                </a:extLst>
              </p:cNvPr>
              <p:cNvSpPr/>
              <p:nvPr/>
            </p:nvSpPr>
            <p:spPr>
              <a:xfrm>
                <a:off x="11830956" y="6251351"/>
                <a:ext cx="71325" cy="97373"/>
              </a:xfrm>
              <a:custGeom>
                <a:avLst/>
                <a:gdLst>
                  <a:gd name="connsiteX0" fmla="*/ 69580 w 71325"/>
                  <a:gd name="connsiteY0" fmla="*/ 76922 h 97373"/>
                  <a:gd name="connsiteX1" fmla="*/ 68895 w 71325"/>
                  <a:gd name="connsiteY1" fmla="*/ 66923 h 97373"/>
                  <a:gd name="connsiteX2" fmla="*/ 59033 w 71325"/>
                  <a:gd name="connsiteY2" fmla="*/ 67458 h 97373"/>
                  <a:gd name="connsiteX3" fmla="*/ 58895 w 71325"/>
                  <a:gd name="connsiteY3" fmla="*/ 67608 h 97373"/>
                  <a:gd name="connsiteX4" fmla="*/ 27391 w 71325"/>
                  <a:gd name="connsiteY4" fmla="*/ 81306 h 97373"/>
                  <a:gd name="connsiteX5" fmla="*/ 14378 w 71325"/>
                  <a:gd name="connsiteY5" fmla="*/ 51445 h 97373"/>
                  <a:gd name="connsiteX6" fmla="*/ 39308 w 71325"/>
                  <a:gd name="connsiteY6" fmla="*/ 17201 h 97373"/>
                  <a:gd name="connsiteX7" fmla="*/ 53690 w 71325"/>
                  <a:gd name="connsiteY7" fmla="*/ 14735 h 97373"/>
                  <a:gd name="connsiteX8" fmla="*/ 48485 w 71325"/>
                  <a:gd name="connsiteY8" fmla="*/ 44733 h 97373"/>
                  <a:gd name="connsiteX9" fmla="*/ 52006 w 71325"/>
                  <a:gd name="connsiteY9" fmla="*/ 54171 h 97373"/>
                  <a:gd name="connsiteX10" fmla="*/ 52047 w 71325"/>
                  <a:gd name="connsiteY10" fmla="*/ 54184 h 97373"/>
                  <a:gd name="connsiteX11" fmla="*/ 61498 w 71325"/>
                  <a:gd name="connsiteY11" fmla="*/ 50486 h 97373"/>
                  <a:gd name="connsiteX12" fmla="*/ 63826 w 71325"/>
                  <a:gd name="connsiteY12" fmla="*/ 4736 h 97373"/>
                  <a:gd name="connsiteX13" fmla="*/ 33692 w 71325"/>
                  <a:gd name="connsiteY13" fmla="*/ 4736 h 97373"/>
                  <a:gd name="connsiteX14" fmla="*/ 132 w 71325"/>
                  <a:gd name="connsiteY14" fmla="*/ 51582 h 97373"/>
                  <a:gd name="connsiteX15" fmla="*/ 20953 w 71325"/>
                  <a:gd name="connsiteY15" fmla="*/ 94593 h 97373"/>
                  <a:gd name="connsiteX16" fmla="*/ 33007 w 71325"/>
                  <a:gd name="connsiteY16" fmla="*/ 97332 h 97373"/>
                  <a:gd name="connsiteX17" fmla="*/ 69580 w 71325"/>
                  <a:gd name="connsiteY17" fmla="*/ 76922 h 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325" h="97373">
                    <a:moveTo>
                      <a:pt x="69580" y="76922"/>
                    </a:moveTo>
                    <a:cubicBezTo>
                      <a:pt x="72128" y="73964"/>
                      <a:pt x="71826" y="69498"/>
                      <a:pt x="68895" y="66923"/>
                    </a:cubicBezTo>
                    <a:cubicBezTo>
                      <a:pt x="66018" y="64348"/>
                      <a:pt x="61608" y="64581"/>
                      <a:pt x="59033" y="67458"/>
                    </a:cubicBezTo>
                    <a:cubicBezTo>
                      <a:pt x="58978" y="67499"/>
                      <a:pt x="58936" y="67553"/>
                      <a:pt x="58895" y="67608"/>
                    </a:cubicBezTo>
                    <a:cubicBezTo>
                      <a:pt x="54238" y="72813"/>
                      <a:pt x="38349" y="86785"/>
                      <a:pt x="27391" y="81306"/>
                    </a:cubicBezTo>
                    <a:cubicBezTo>
                      <a:pt x="18254" y="74210"/>
                      <a:pt x="13350" y="62965"/>
                      <a:pt x="14378" y="51445"/>
                    </a:cubicBezTo>
                    <a:cubicBezTo>
                      <a:pt x="14803" y="35966"/>
                      <a:pt x="24706" y="22351"/>
                      <a:pt x="39308" y="17201"/>
                    </a:cubicBezTo>
                    <a:cubicBezTo>
                      <a:pt x="48622" y="13228"/>
                      <a:pt x="53006" y="13776"/>
                      <a:pt x="53690" y="14735"/>
                    </a:cubicBezTo>
                    <a:cubicBezTo>
                      <a:pt x="54375" y="15694"/>
                      <a:pt x="53690" y="32268"/>
                      <a:pt x="48485" y="44733"/>
                    </a:cubicBezTo>
                    <a:cubicBezTo>
                      <a:pt x="46855" y="48308"/>
                      <a:pt x="48430" y="52540"/>
                      <a:pt x="52006" y="54171"/>
                    </a:cubicBezTo>
                    <a:cubicBezTo>
                      <a:pt x="52019" y="54171"/>
                      <a:pt x="52033" y="54184"/>
                      <a:pt x="52047" y="54184"/>
                    </a:cubicBezTo>
                    <a:cubicBezTo>
                      <a:pt x="55676" y="55650"/>
                      <a:pt x="59827" y="54020"/>
                      <a:pt x="61498" y="50486"/>
                    </a:cubicBezTo>
                    <a:cubicBezTo>
                      <a:pt x="64922" y="42678"/>
                      <a:pt x="75196" y="16379"/>
                      <a:pt x="63826" y="4736"/>
                    </a:cubicBezTo>
                    <a:cubicBezTo>
                      <a:pt x="57663" y="-1565"/>
                      <a:pt x="47527" y="-1702"/>
                      <a:pt x="33692" y="4736"/>
                    </a:cubicBezTo>
                    <a:cubicBezTo>
                      <a:pt x="14077" y="12132"/>
                      <a:pt x="831" y="30624"/>
                      <a:pt x="132" y="51582"/>
                    </a:cubicBezTo>
                    <a:cubicBezTo>
                      <a:pt x="-1224" y="68636"/>
                      <a:pt x="6734" y="85073"/>
                      <a:pt x="20953" y="94593"/>
                    </a:cubicBezTo>
                    <a:cubicBezTo>
                      <a:pt x="24706" y="96414"/>
                      <a:pt x="28829" y="97346"/>
                      <a:pt x="33007" y="97332"/>
                    </a:cubicBezTo>
                    <a:cubicBezTo>
                      <a:pt x="47293" y="95250"/>
                      <a:pt x="60306" y="87990"/>
                      <a:pt x="69580" y="769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8F65DDE7-29A2-4591-8055-C6D2B5556726}"/>
                  </a:ext>
                </a:extLst>
              </p:cNvPr>
              <p:cNvSpPr/>
              <p:nvPr/>
            </p:nvSpPr>
            <p:spPr>
              <a:xfrm>
                <a:off x="11912306" y="6267146"/>
                <a:ext cx="89008" cy="83917"/>
              </a:xfrm>
              <a:custGeom>
                <a:avLst/>
                <a:gdLst>
                  <a:gd name="connsiteX0" fmla="*/ 9735 w 89008"/>
                  <a:gd name="connsiteY0" fmla="*/ 67976 h 83917"/>
                  <a:gd name="connsiteX1" fmla="*/ 488 w 89008"/>
                  <a:gd name="connsiteY1" fmla="*/ 71962 h 83917"/>
                  <a:gd name="connsiteX2" fmla="*/ 4475 w 89008"/>
                  <a:gd name="connsiteY2" fmla="*/ 81208 h 83917"/>
                  <a:gd name="connsiteX3" fmla="*/ 6310 w 89008"/>
                  <a:gd name="connsiteY3" fmla="*/ 81674 h 83917"/>
                  <a:gd name="connsiteX4" fmla="*/ 14392 w 89008"/>
                  <a:gd name="connsiteY4" fmla="*/ 82633 h 83917"/>
                  <a:gd name="connsiteX5" fmla="*/ 40965 w 89008"/>
                  <a:gd name="connsiteY5" fmla="*/ 71812 h 83917"/>
                  <a:gd name="connsiteX6" fmla="*/ 43979 w 89008"/>
                  <a:gd name="connsiteY6" fmla="*/ 74962 h 83917"/>
                  <a:gd name="connsiteX7" fmla="*/ 68361 w 89008"/>
                  <a:gd name="connsiteY7" fmla="*/ 83866 h 83917"/>
                  <a:gd name="connsiteX8" fmla="*/ 83702 w 89008"/>
                  <a:gd name="connsiteY8" fmla="*/ 81674 h 83917"/>
                  <a:gd name="connsiteX9" fmla="*/ 88770 w 89008"/>
                  <a:gd name="connsiteY9" fmla="*/ 72908 h 83917"/>
                  <a:gd name="connsiteX10" fmla="*/ 80004 w 89008"/>
                  <a:gd name="connsiteY10" fmla="*/ 67976 h 83917"/>
                  <a:gd name="connsiteX11" fmla="*/ 53567 w 89008"/>
                  <a:gd name="connsiteY11" fmla="*/ 64415 h 83917"/>
                  <a:gd name="connsiteX12" fmla="*/ 51239 w 89008"/>
                  <a:gd name="connsiteY12" fmla="*/ 61538 h 83917"/>
                  <a:gd name="connsiteX13" fmla="*/ 78634 w 89008"/>
                  <a:gd name="connsiteY13" fmla="*/ 12637 h 83917"/>
                  <a:gd name="connsiteX14" fmla="*/ 74251 w 89008"/>
                  <a:gd name="connsiteY14" fmla="*/ 3323 h 83917"/>
                  <a:gd name="connsiteX15" fmla="*/ 64936 w 89008"/>
                  <a:gd name="connsiteY15" fmla="*/ 7706 h 83917"/>
                  <a:gd name="connsiteX16" fmla="*/ 43431 w 89008"/>
                  <a:gd name="connsiteY16" fmla="*/ 47430 h 83917"/>
                  <a:gd name="connsiteX17" fmla="*/ 41650 w 89008"/>
                  <a:gd name="connsiteY17" fmla="*/ 8117 h 83917"/>
                  <a:gd name="connsiteX18" fmla="*/ 35623 w 89008"/>
                  <a:gd name="connsiteY18" fmla="*/ 36 h 83917"/>
                  <a:gd name="connsiteX19" fmla="*/ 27542 w 89008"/>
                  <a:gd name="connsiteY19" fmla="*/ 6049 h 83917"/>
                  <a:gd name="connsiteX20" fmla="*/ 27542 w 89008"/>
                  <a:gd name="connsiteY20" fmla="*/ 6063 h 83917"/>
                  <a:gd name="connsiteX21" fmla="*/ 32473 w 89008"/>
                  <a:gd name="connsiteY21" fmla="*/ 59484 h 83917"/>
                  <a:gd name="connsiteX22" fmla="*/ 9735 w 89008"/>
                  <a:gd name="connsiteY22" fmla="*/ 67976 h 83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008" h="83917">
                    <a:moveTo>
                      <a:pt x="9735" y="67976"/>
                    </a:moveTo>
                    <a:cubicBezTo>
                      <a:pt x="6077" y="66524"/>
                      <a:pt x="1941" y="68305"/>
                      <a:pt x="488" y="71962"/>
                    </a:cubicBezTo>
                    <a:cubicBezTo>
                      <a:pt x="-963" y="75620"/>
                      <a:pt x="817" y="79756"/>
                      <a:pt x="4475" y="81208"/>
                    </a:cubicBezTo>
                    <a:cubicBezTo>
                      <a:pt x="5064" y="81455"/>
                      <a:pt x="5680" y="81605"/>
                      <a:pt x="6310" y="81674"/>
                    </a:cubicBezTo>
                    <a:cubicBezTo>
                      <a:pt x="8954" y="82318"/>
                      <a:pt x="11666" y="82647"/>
                      <a:pt x="14392" y="82633"/>
                    </a:cubicBezTo>
                    <a:cubicBezTo>
                      <a:pt x="24240" y="82208"/>
                      <a:pt x="33623" y="78387"/>
                      <a:pt x="40965" y="71812"/>
                    </a:cubicBezTo>
                    <a:cubicBezTo>
                      <a:pt x="41897" y="72921"/>
                      <a:pt x="42911" y="73976"/>
                      <a:pt x="43979" y="74962"/>
                    </a:cubicBezTo>
                    <a:cubicBezTo>
                      <a:pt x="50691" y="80907"/>
                      <a:pt x="59403" y="84085"/>
                      <a:pt x="68361" y="83866"/>
                    </a:cubicBezTo>
                    <a:cubicBezTo>
                      <a:pt x="73538" y="83756"/>
                      <a:pt x="78703" y="83030"/>
                      <a:pt x="83702" y="81674"/>
                    </a:cubicBezTo>
                    <a:cubicBezTo>
                      <a:pt x="87483" y="80605"/>
                      <a:pt x="89729" y="76715"/>
                      <a:pt x="88770" y="72908"/>
                    </a:cubicBezTo>
                    <a:cubicBezTo>
                      <a:pt x="87702" y="69127"/>
                      <a:pt x="83785" y="66922"/>
                      <a:pt x="80004" y="67976"/>
                    </a:cubicBezTo>
                    <a:cubicBezTo>
                      <a:pt x="71169" y="71455"/>
                      <a:pt x="61170" y="70099"/>
                      <a:pt x="53567" y="64415"/>
                    </a:cubicBezTo>
                    <a:cubicBezTo>
                      <a:pt x="52677" y="63552"/>
                      <a:pt x="51896" y="62593"/>
                      <a:pt x="51239" y="61538"/>
                    </a:cubicBezTo>
                    <a:cubicBezTo>
                      <a:pt x="62745" y="46690"/>
                      <a:pt x="71977" y="30212"/>
                      <a:pt x="78634" y="12637"/>
                    </a:cubicBezTo>
                    <a:cubicBezTo>
                      <a:pt x="79990" y="8857"/>
                      <a:pt x="78031" y="4679"/>
                      <a:pt x="74251" y="3323"/>
                    </a:cubicBezTo>
                    <a:cubicBezTo>
                      <a:pt x="70470" y="1967"/>
                      <a:pt x="66292" y="3926"/>
                      <a:pt x="64936" y="7706"/>
                    </a:cubicBezTo>
                    <a:cubicBezTo>
                      <a:pt x="59444" y="21788"/>
                      <a:pt x="52225" y="35129"/>
                      <a:pt x="43431" y="47430"/>
                    </a:cubicBezTo>
                    <a:cubicBezTo>
                      <a:pt x="40486" y="34540"/>
                      <a:pt x="39883" y="21226"/>
                      <a:pt x="41650" y="8117"/>
                    </a:cubicBezTo>
                    <a:cubicBezTo>
                      <a:pt x="42143" y="4241"/>
                      <a:pt x="39486" y="666"/>
                      <a:pt x="35623" y="36"/>
                    </a:cubicBezTo>
                    <a:cubicBezTo>
                      <a:pt x="31733" y="-539"/>
                      <a:pt x="28117" y="2159"/>
                      <a:pt x="27542" y="6049"/>
                    </a:cubicBezTo>
                    <a:cubicBezTo>
                      <a:pt x="27542" y="6049"/>
                      <a:pt x="27542" y="6063"/>
                      <a:pt x="27542" y="6063"/>
                    </a:cubicBezTo>
                    <a:cubicBezTo>
                      <a:pt x="24980" y="24007"/>
                      <a:pt x="26679" y="42307"/>
                      <a:pt x="32473" y="59484"/>
                    </a:cubicBezTo>
                    <a:cubicBezTo>
                      <a:pt x="26747" y="65867"/>
                      <a:pt x="18241" y="69045"/>
                      <a:pt x="9735" y="679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31D25E0B-5DAD-4501-B37F-DD6BBE1A070E}"/>
                  </a:ext>
                </a:extLst>
              </p:cNvPr>
              <p:cNvSpPr/>
              <p:nvPr/>
            </p:nvSpPr>
            <p:spPr>
              <a:xfrm>
                <a:off x="12003464" y="5050246"/>
                <a:ext cx="88393" cy="155404"/>
              </a:xfrm>
              <a:custGeom>
                <a:avLst/>
                <a:gdLst>
                  <a:gd name="connsiteX0" fmla="*/ 5009 w 88393"/>
                  <a:gd name="connsiteY0" fmla="*/ 141939 h 155404"/>
                  <a:gd name="connsiteX1" fmla="*/ 6653 w 88393"/>
                  <a:gd name="connsiteY1" fmla="*/ 141939 h 155404"/>
                  <a:gd name="connsiteX2" fmla="*/ 13639 w 88393"/>
                  <a:gd name="connsiteY2" fmla="*/ 135912 h 155404"/>
                  <a:gd name="connsiteX3" fmla="*/ 26240 w 88393"/>
                  <a:gd name="connsiteY3" fmla="*/ 49480 h 155404"/>
                  <a:gd name="connsiteX4" fmla="*/ 28706 w 88393"/>
                  <a:gd name="connsiteY4" fmla="*/ 48658 h 155404"/>
                  <a:gd name="connsiteX5" fmla="*/ 61991 w 88393"/>
                  <a:gd name="connsiteY5" fmla="*/ 37015 h 155404"/>
                  <a:gd name="connsiteX6" fmla="*/ 61306 w 88393"/>
                  <a:gd name="connsiteY6" fmla="*/ 43727 h 155404"/>
                  <a:gd name="connsiteX7" fmla="*/ 44732 w 88393"/>
                  <a:gd name="connsiteY7" fmla="*/ 78108 h 155404"/>
                  <a:gd name="connsiteX8" fmla="*/ 42267 w 88393"/>
                  <a:gd name="connsiteY8" fmla="*/ 80026 h 155404"/>
                  <a:gd name="connsiteX9" fmla="*/ 41486 w 88393"/>
                  <a:gd name="connsiteY9" fmla="*/ 90066 h 155404"/>
                  <a:gd name="connsiteX10" fmla="*/ 49800 w 88393"/>
                  <a:gd name="connsiteY10" fmla="*/ 91943 h 155404"/>
                  <a:gd name="connsiteX11" fmla="*/ 53636 w 88393"/>
                  <a:gd name="connsiteY11" fmla="*/ 89340 h 155404"/>
                  <a:gd name="connsiteX12" fmla="*/ 73635 w 88393"/>
                  <a:gd name="connsiteY12" fmla="*/ 79615 h 155404"/>
                  <a:gd name="connsiteX13" fmla="*/ 73635 w 88393"/>
                  <a:gd name="connsiteY13" fmla="*/ 87423 h 155404"/>
                  <a:gd name="connsiteX14" fmla="*/ 48568 w 88393"/>
                  <a:gd name="connsiteY14" fmla="*/ 140296 h 155404"/>
                  <a:gd name="connsiteX15" fmla="*/ 29391 w 88393"/>
                  <a:gd name="connsiteY15" fmla="*/ 135228 h 155404"/>
                  <a:gd name="connsiteX16" fmla="*/ 19789 w 88393"/>
                  <a:gd name="connsiteY16" fmla="*/ 136501 h 155404"/>
                  <a:gd name="connsiteX17" fmla="*/ 19529 w 88393"/>
                  <a:gd name="connsiteY17" fmla="*/ 136871 h 155404"/>
                  <a:gd name="connsiteX18" fmla="*/ 20926 w 88393"/>
                  <a:gd name="connsiteY18" fmla="*/ 146651 h 155404"/>
                  <a:gd name="connsiteX19" fmla="*/ 21035 w 88393"/>
                  <a:gd name="connsiteY19" fmla="*/ 146734 h 155404"/>
                  <a:gd name="connsiteX20" fmla="*/ 43773 w 88393"/>
                  <a:gd name="connsiteY20" fmla="*/ 155363 h 155404"/>
                  <a:gd name="connsiteX21" fmla="*/ 53910 w 88393"/>
                  <a:gd name="connsiteY21" fmla="*/ 153446 h 155404"/>
                  <a:gd name="connsiteX22" fmla="*/ 87606 w 88393"/>
                  <a:gd name="connsiteY22" fmla="*/ 89888 h 155404"/>
                  <a:gd name="connsiteX23" fmla="*/ 81442 w 88393"/>
                  <a:gd name="connsiteY23" fmla="*/ 67698 h 155404"/>
                  <a:gd name="connsiteX24" fmla="*/ 68703 w 88393"/>
                  <a:gd name="connsiteY24" fmla="*/ 66191 h 155404"/>
                  <a:gd name="connsiteX25" fmla="*/ 75141 w 88393"/>
                  <a:gd name="connsiteY25" fmla="*/ 47425 h 155404"/>
                  <a:gd name="connsiteX26" fmla="*/ 70758 w 88393"/>
                  <a:gd name="connsiteY26" fmla="*/ 25920 h 155404"/>
                  <a:gd name="connsiteX27" fmla="*/ 28980 w 88393"/>
                  <a:gd name="connsiteY27" fmla="*/ 32358 h 155404"/>
                  <a:gd name="connsiteX28" fmla="*/ 32267 w 88393"/>
                  <a:gd name="connsiteY28" fmla="*/ 9757 h 155404"/>
                  <a:gd name="connsiteX29" fmla="*/ 28336 w 88393"/>
                  <a:gd name="connsiteY29" fmla="*/ 483 h 155404"/>
                  <a:gd name="connsiteX30" fmla="*/ 19063 w 88393"/>
                  <a:gd name="connsiteY30" fmla="*/ 4415 h 155404"/>
                  <a:gd name="connsiteX31" fmla="*/ 18570 w 88393"/>
                  <a:gd name="connsiteY31" fmla="*/ 7702 h 155404"/>
                  <a:gd name="connsiteX32" fmla="*/ 78 w 88393"/>
                  <a:gd name="connsiteY32" fmla="*/ 133858 h 155404"/>
                  <a:gd name="connsiteX33" fmla="*/ 5009 w 88393"/>
                  <a:gd name="connsiteY33" fmla="*/ 141939 h 155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88393" h="155404">
                    <a:moveTo>
                      <a:pt x="5009" y="141939"/>
                    </a:moveTo>
                    <a:lnTo>
                      <a:pt x="6653" y="141939"/>
                    </a:lnTo>
                    <a:cubicBezTo>
                      <a:pt x="10146" y="141912"/>
                      <a:pt x="13104" y="139364"/>
                      <a:pt x="13639" y="135912"/>
                    </a:cubicBezTo>
                    <a:lnTo>
                      <a:pt x="26240" y="49480"/>
                    </a:lnTo>
                    <a:cubicBezTo>
                      <a:pt x="27103" y="49329"/>
                      <a:pt x="27925" y="49055"/>
                      <a:pt x="28706" y="48658"/>
                    </a:cubicBezTo>
                    <a:cubicBezTo>
                      <a:pt x="38541" y="41837"/>
                      <a:pt x="50047" y="37810"/>
                      <a:pt x="61991" y="37015"/>
                    </a:cubicBezTo>
                    <a:cubicBezTo>
                      <a:pt x="62389" y="39275"/>
                      <a:pt x="62156" y="41590"/>
                      <a:pt x="61306" y="43727"/>
                    </a:cubicBezTo>
                    <a:cubicBezTo>
                      <a:pt x="58909" y="56452"/>
                      <a:pt x="53198" y="68314"/>
                      <a:pt x="44732" y="78108"/>
                    </a:cubicBezTo>
                    <a:lnTo>
                      <a:pt x="42267" y="80026"/>
                    </a:lnTo>
                    <a:cubicBezTo>
                      <a:pt x="39280" y="82588"/>
                      <a:pt x="38924" y="87080"/>
                      <a:pt x="41486" y="90066"/>
                    </a:cubicBezTo>
                    <a:cubicBezTo>
                      <a:pt x="43540" y="92463"/>
                      <a:pt x="46924" y="93230"/>
                      <a:pt x="49800" y="91943"/>
                    </a:cubicBezTo>
                    <a:cubicBezTo>
                      <a:pt x="51198" y="91258"/>
                      <a:pt x="52485" y="90382"/>
                      <a:pt x="53636" y="89340"/>
                    </a:cubicBezTo>
                    <a:cubicBezTo>
                      <a:pt x="59416" y="84533"/>
                      <a:pt x="66279" y="81190"/>
                      <a:pt x="73635" y="79615"/>
                    </a:cubicBezTo>
                    <a:cubicBezTo>
                      <a:pt x="73635" y="79615"/>
                      <a:pt x="74593" y="81259"/>
                      <a:pt x="73635" y="87423"/>
                    </a:cubicBezTo>
                    <a:cubicBezTo>
                      <a:pt x="68292" y="116736"/>
                      <a:pt x="59115" y="136050"/>
                      <a:pt x="48568" y="140296"/>
                    </a:cubicBezTo>
                    <a:cubicBezTo>
                      <a:pt x="41733" y="142118"/>
                      <a:pt x="34432" y="140186"/>
                      <a:pt x="29391" y="135228"/>
                    </a:cubicBezTo>
                    <a:cubicBezTo>
                      <a:pt x="26391" y="132927"/>
                      <a:pt x="22090" y="133502"/>
                      <a:pt x="19789" y="136501"/>
                    </a:cubicBezTo>
                    <a:cubicBezTo>
                      <a:pt x="19693" y="136625"/>
                      <a:pt x="19611" y="136748"/>
                      <a:pt x="19529" y="136871"/>
                    </a:cubicBezTo>
                    <a:cubicBezTo>
                      <a:pt x="17214" y="139953"/>
                      <a:pt x="17843" y="144337"/>
                      <a:pt x="20926" y="146651"/>
                    </a:cubicBezTo>
                    <a:cubicBezTo>
                      <a:pt x="20967" y="146679"/>
                      <a:pt x="20994" y="146707"/>
                      <a:pt x="21035" y="146734"/>
                    </a:cubicBezTo>
                    <a:cubicBezTo>
                      <a:pt x="27514" y="151939"/>
                      <a:pt x="35473" y="154952"/>
                      <a:pt x="43773" y="155363"/>
                    </a:cubicBezTo>
                    <a:cubicBezTo>
                      <a:pt x="47239" y="155350"/>
                      <a:pt x="50677" y="154706"/>
                      <a:pt x="53910" y="153446"/>
                    </a:cubicBezTo>
                    <a:cubicBezTo>
                      <a:pt x="73635" y="145501"/>
                      <a:pt x="83086" y="114544"/>
                      <a:pt x="87606" y="89888"/>
                    </a:cubicBezTo>
                    <a:cubicBezTo>
                      <a:pt x="89661" y="78930"/>
                      <a:pt x="87606" y="71396"/>
                      <a:pt x="81442" y="67698"/>
                    </a:cubicBezTo>
                    <a:cubicBezTo>
                      <a:pt x="77525" y="65671"/>
                      <a:pt x="72990" y="65137"/>
                      <a:pt x="68703" y="66191"/>
                    </a:cubicBezTo>
                    <a:cubicBezTo>
                      <a:pt x="71306" y="60109"/>
                      <a:pt x="73457" y="53836"/>
                      <a:pt x="75141" y="47425"/>
                    </a:cubicBezTo>
                    <a:cubicBezTo>
                      <a:pt x="78511" y="40070"/>
                      <a:pt x="76730" y="31372"/>
                      <a:pt x="70758" y="25920"/>
                    </a:cubicBezTo>
                    <a:cubicBezTo>
                      <a:pt x="60759" y="18249"/>
                      <a:pt x="41582" y="25920"/>
                      <a:pt x="28980" y="32358"/>
                    </a:cubicBezTo>
                    <a:lnTo>
                      <a:pt x="32267" y="9757"/>
                    </a:lnTo>
                    <a:cubicBezTo>
                      <a:pt x="33747" y="6113"/>
                      <a:pt x="31980" y="1963"/>
                      <a:pt x="28336" y="483"/>
                    </a:cubicBezTo>
                    <a:cubicBezTo>
                      <a:pt x="24692" y="-996"/>
                      <a:pt x="20542" y="758"/>
                      <a:pt x="19063" y="4415"/>
                    </a:cubicBezTo>
                    <a:cubicBezTo>
                      <a:pt x="18638" y="5456"/>
                      <a:pt x="18474" y="6579"/>
                      <a:pt x="18570" y="7702"/>
                    </a:cubicBezTo>
                    <a:lnTo>
                      <a:pt x="78" y="133858"/>
                    </a:lnTo>
                    <a:cubicBezTo>
                      <a:pt x="-498" y="137406"/>
                      <a:pt x="1598" y="140830"/>
                      <a:pt x="5009" y="14193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81783051-6B33-4CCF-BAD9-68935027C346}"/>
                  </a:ext>
                </a:extLst>
              </p:cNvPr>
              <p:cNvSpPr/>
              <p:nvPr/>
            </p:nvSpPr>
            <p:spPr>
              <a:xfrm>
                <a:off x="12076294" y="5155916"/>
                <a:ext cx="100735" cy="87542"/>
              </a:xfrm>
              <a:custGeom>
                <a:avLst/>
                <a:gdLst>
                  <a:gd name="connsiteX0" fmla="*/ 9434 w 100735"/>
                  <a:gd name="connsiteY0" fmla="*/ 53255 h 87542"/>
                  <a:gd name="connsiteX1" fmla="*/ 449 w 100735"/>
                  <a:gd name="connsiteY1" fmla="*/ 57350 h 87542"/>
                  <a:gd name="connsiteX2" fmla="*/ 394 w 100735"/>
                  <a:gd name="connsiteY2" fmla="*/ 57501 h 87542"/>
                  <a:gd name="connsiteX3" fmla="*/ 4640 w 100735"/>
                  <a:gd name="connsiteY3" fmla="*/ 66678 h 87542"/>
                  <a:gd name="connsiteX4" fmla="*/ 19434 w 100735"/>
                  <a:gd name="connsiteY4" fmla="*/ 69281 h 87542"/>
                  <a:gd name="connsiteX5" fmla="*/ 37651 w 100735"/>
                  <a:gd name="connsiteY5" fmla="*/ 64624 h 87542"/>
                  <a:gd name="connsiteX6" fmla="*/ 41076 w 100735"/>
                  <a:gd name="connsiteY6" fmla="*/ 62432 h 87542"/>
                  <a:gd name="connsiteX7" fmla="*/ 63129 w 100735"/>
                  <a:gd name="connsiteY7" fmla="*/ 86540 h 87542"/>
                  <a:gd name="connsiteX8" fmla="*/ 69978 w 100735"/>
                  <a:gd name="connsiteY8" fmla="*/ 87499 h 87542"/>
                  <a:gd name="connsiteX9" fmla="*/ 98606 w 100735"/>
                  <a:gd name="connsiteY9" fmla="*/ 70788 h 87542"/>
                  <a:gd name="connsiteX10" fmla="*/ 98730 w 100735"/>
                  <a:gd name="connsiteY10" fmla="*/ 60912 h 87542"/>
                  <a:gd name="connsiteX11" fmla="*/ 98606 w 100735"/>
                  <a:gd name="connsiteY11" fmla="*/ 60788 h 87542"/>
                  <a:gd name="connsiteX12" fmla="*/ 88607 w 100735"/>
                  <a:gd name="connsiteY12" fmla="*/ 60788 h 87542"/>
                  <a:gd name="connsiteX13" fmla="*/ 68060 w 100735"/>
                  <a:gd name="connsiteY13" fmla="*/ 72432 h 87542"/>
                  <a:gd name="connsiteX14" fmla="*/ 52856 w 100735"/>
                  <a:gd name="connsiteY14" fmla="*/ 51611 h 87542"/>
                  <a:gd name="connsiteX15" fmla="*/ 73129 w 100735"/>
                  <a:gd name="connsiteY15" fmla="*/ 8600 h 87542"/>
                  <a:gd name="connsiteX16" fmla="*/ 68006 w 100735"/>
                  <a:gd name="connsiteY16" fmla="*/ 163 h 87542"/>
                  <a:gd name="connsiteX17" fmla="*/ 67787 w 100735"/>
                  <a:gd name="connsiteY17" fmla="*/ 108 h 87542"/>
                  <a:gd name="connsiteX18" fmla="*/ 59294 w 100735"/>
                  <a:gd name="connsiteY18" fmla="*/ 5450 h 87542"/>
                  <a:gd name="connsiteX19" fmla="*/ 47377 w 100735"/>
                  <a:gd name="connsiteY19" fmla="*/ 34763 h 87542"/>
                  <a:gd name="connsiteX20" fmla="*/ 42583 w 100735"/>
                  <a:gd name="connsiteY20" fmla="*/ 9422 h 87542"/>
                  <a:gd name="connsiteX21" fmla="*/ 34638 w 100735"/>
                  <a:gd name="connsiteY21" fmla="*/ 3121 h 87542"/>
                  <a:gd name="connsiteX22" fmla="*/ 28460 w 100735"/>
                  <a:gd name="connsiteY22" fmla="*/ 10833 h 87542"/>
                  <a:gd name="connsiteX23" fmla="*/ 28474 w 100735"/>
                  <a:gd name="connsiteY23" fmla="*/ 10929 h 87542"/>
                  <a:gd name="connsiteX24" fmla="*/ 36419 w 100735"/>
                  <a:gd name="connsiteY24" fmla="*/ 48186 h 87542"/>
                  <a:gd name="connsiteX25" fmla="*/ 31488 w 100735"/>
                  <a:gd name="connsiteY25" fmla="*/ 51611 h 87542"/>
                  <a:gd name="connsiteX26" fmla="*/ 9434 w 100735"/>
                  <a:gd name="connsiteY26" fmla="*/ 53255 h 87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0735" h="87542">
                    <a:moveTo>
                      <a:pt x="9434" y="53255"/>
                    </a:moveTo>
                    <a:cubicBezTo>
                      <a:pt x="5818" y="51912"/>
                      <a:pt x="1791" y="53748"/>
                      <a:pt x="449" y="57350"/>
                    </a:cubicBezTo>
                    <a:cubicBezTo>
                      <a:pt x="435" y="57405"/>
                      <a:pt x="407" y="57446"/>
                      <a:pt x="394" y="57501"/>
                    </a:cubicBezTo>
                    <a:cubicBezTo>
                      <a:pt x="-907" y="61199"/>
                      <a:pt x="983" y="65268"/>
                      <a:pt x="4640" y="66678"/>
                    </a:cubicBezTo>
                    <a:cubicBezTo>
                      <a:pt x="9393" y="68377"/>
                      <a:pt x="14393" y="69267"/>
                      <a:pt x="19434" y="69281"/>
                    </a:cubicBezTo>
                    <a:cubicBezTo>
                      <a:pt x="25803" y="69295"/>
                      <a:pt x="32077" y="67692"/>
                      <a:pt x="37651" y="64624"/>
                    </a:cubicBezTo>
                    <a:lnTo>
                      <a:pt x="41076" y="62432"/>
                    </a:lnTo>
                    <a:cubicBezTo>
                      <a:pt x="44774" y="73171"/>
                      <a:pt x="52760" y="81896"/>
                      <a:pt x="63129" y="86540"/>
                    </a:cubicBezTo>
                    <a:cubicBezTo>
                      <a:pt x="65348" y="87198"/>
                      <a:pt x="67663" y="87526"/>
                      <a:pt x="69978" y="87499"/>
                    </a:cubicBezTo>
                    <a:cubicBezTo>
                      <a:pt x="81443" y="86198"/>
                      <a:pt x="91840" y="80129"/>
                      <a:pt x="98606" y="70788"/>
                    </a:cubicBezTo>
                    <a:cubicBezTo>
                      <a:pt x="101373" y="68089"/>
                      <a:pt x="101428" y="63665"/>
                      <a:pt x="98730" y="60912"/>
                    </a:cubicBezTo>
                    <a:cubicBezTo>
                      <a:pt x="98689" y="60871"/>
                      <a:pt x="98647" y="60829"/>
                      <a:pt x="98606" y="60788"/>
                    </a:cubicBezTo>
                    <a:cubicBezTo>
                      <a:pt x="95839" y="58063"/>
                      <a:pt x="91374" y="58063"/>
                      <a:pt x="88607" y="60788"/>
                    </a:cubicBezTo>
                    <a:cubicBezTo>
                      <a:pt x="82991" y="67226"/>
                      <a:pt x="74909" y="74486"/>
                      <a:pt x="68060" y="72432"/>
                    </a:cubicBezTo>
                    <a:cubicBezTo>
                      <a:pt x="61211" y="70377"/>
                      <a:pt x="56965" y="62158"/>
                      <a:pt x="52856" y="51611"/>
                    </a:cubicBezTo>
                    <a:cubicBezTo>
                      <a:pt x="62499" y="38817"/>
                      <a:pt x="69389" y="24174"/>
                      <a:pt x="73129" y="8600"/>
                    </a:cubicBezTo>
                    <a:cubicBezTo>
                      <a:pt x="74046" y="4847"/>
                      <a:pt x="71745" y="1067"/>
                      <a:pt x="68006" y="163"/>
                    </a:cubicBezTo>
                    <a:cubicBezTo>
                      <a:pt x="67924" y="135"/>
                      <a:pt x="67855" y="122"/>
                      <a:pt x="67787" y="108"/>
                    </a:cubicBezTo>
                    <a:cubicBezTo>
                      <a:pt x="63979" y="-673"/>
                      <a:pt x="60239" y="1683"/>
                      <a:pt x="59294" y="5450"/>
                    </a:cubicBezTo>
                    <a:cubicBezTo>
                      <a:pt x="56732" y="15737"/>
                      <a:pt x="52719" y="25613"/>
                      <a:pt x="47377" y="34763"/>
                    </a:cubicBezTo>
                    <a:cubicBezTo>
                      <a:pt x="45213" y="26435"/>
                      <a:pt x="43610" y="17969"/>
                      <a:pt x="42583" y="9422"/>
                    </a:cubicBezTo>
                    <a:cubicBezTo>
                      <a:pt x="42021" y="5546"/>
                      <a:pt x="38542" y="2792"/>
                      <a:pt x="34638" y="3121"/>
                    </a:cubicBezTo>
                    <a:cubicBezTo>
                      <a:pt x="30803" y="3546"/>
                      <a:pt x="28036" y="6998"/>
                      <a:pt x="28460" y="10833"/>
                    </a:cubicBezTo>
                    <a:cubicBezTo>
                      <a:pt x="28460" y="10860"/>
                      <a:pt x="28474" y="10901"/>
                      <a:pt x="28474" y="10929"/>
                    </a:cubicBezTo>
                    <a:cubicBezTo>
                      <a:pt x="29913" y="23572"/>
                      <a:pt x="32570" y="36050"/>
                      <a:pt x="36419" y="48186"/>
                    </a:cubicBezTo>
                    <a:cubicBezTo>
                      <a:pt x="34844" y="49420"/>
                      <a:pt x="33200" y="50570"/>
                      <a:pt x="31488" y="51611"/>
                    </a:cubicBezTo>
                    <a:cubicBezTo>
                      <a:pt x="24789" y="55542"/>
                      <a:pt x="16639" y="56158"/>
                      <a:pt x="9434" y="532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5A06B0DA-AA1B-4018-90AD-DAB052BB8712}"/>
                  </a:ext>
                </a:extLst>
              </p:cNvPr>
              <p:cNvSpPr/>
              <p:nvPr/>
            </p:nvSpPr>
            <p:spPr>
              <a:xfrm>
                <a:off x="11445934" y="5104420"/>
                <a:ext cx="94575" cy="123523"/>
              </a:xfrm>
              <a:custGeom>
                <a:avLst/>
                <a:gdLst>
                  <a:gd name="connsiteX0" fmla="*/ 5179 w 94575"/>
                  <a:gd name="connsiteY0" fmla="*/ 115298 h 123523"/>
                  <a:gd name="connsiteX1" fmla="*/ 6686 w 94575"/>
                  <a:gd name="connsiteY1" fmla="*/ 115298 h 123523"/>
                  <a:gd name="connsiteX2" fmla="*/ 13672 w 94575"/>
                  <a:gd name="connsiteY2" fmla="*/ 109682 h 123523"/>
                  <a:gd name="connsiteX3" fmla="*/ 28602 w 94575"/>
                  <a:gd name="connsiteY3" fmla="*/ 38728 h 123523"/>
                  <a:gd name="connsiteX4" fmla="*/ 57916 w 94575"/>
                  <a:gd name="connsiteY4" fmla="*/ 27084 h 123523"/>
                  <a:gd name="connsiteX5" fmla="*/ 57916 w 94575"/>
                  <a:gd name="connsiteY5" fmla="*/ 27084 h 123523"/>
                  <a:gd name="connsiteX6" fmla="*/ 42026 w 94575"/>
                  <a:gd name="connsiteY6" fmla="*/ 56398 h 123523"/>
                  <a:gd name="connsiteX7" fmla="*/ 40383 w 94575"/>
                  <a:gd name="connsiteY7" fmla="*/ 65438 h 123523"/>
                  <a:gd name="connsiteX8" fmla="*/ 49149 w 94575"/>
                  <a:gd name="connsiteY8" fmla="*/ 68589 h 123523"/>
                  <a:gd name="connsiteX9" fmla="*/ 78051 w 94575"/>
                  <a:gd name="connsiteY9" fmla="*/ 65849 h 123523"/>
                  <a:gd name="connsiteX10" fmla="*/ 79558 w 94575"/>
                  <a:gd name="connsiteY10" fmla="*/ 75985 h 123523"/>
                  <a:gd name="connsiteX11" fmla="*/ 52847 w 94575"/>
                  <a:gd name="connsiteY11" fmla="*/ 109134 h 123523"/>
                  <a:gd name="connsiteX12" fmla="*/ 40519 w 94575"/>
                  <a:gd name="connsiteY12" fmla="*/ 101874 h 123523"/>
                  <a:gd name="connsiteX13" fmla="*/ 31068 w 94575"/>
                  <a:gd name="connsiteY13" fmla="*/ 98724 h 123523"/>
                  <a:gd name="connsiteX14" fmla="*/ 27918 w 94575"/>
                  <a:gd name="connsiteY14" fmla="*/ 108175 h 123523"/>
                  <a:gd name="connsiteX15" fmla="*/ 50792 w 94575"/>
                  <a:gd name="connsiteY15" fmla="*/ 123379 h 123523"/>
                  <a:gd name="connsiteX16" fmla="*/ 54902 w 94575"/>
                  <a:gd name="connsiteY16" fmla="*/ 123379 h 123523"/>
                  <a:gd name="connsiteX17" fmla="*/ 93530 w 94575"/>
                  <a:gd name="connsiteY17" fmla="*/ 78862 h 123523"/>
                  <a:gd name="connsiteX18" fmla="*/ 87092 w 94575"/>
                  <a:gd name="connsiteY18" fmla="*/ 55165 h 123523"/>
                  <a:gd name="connsiteX19" fmla="*/ 64901 w 94575"/>
                  <a:gd name="connsiteY19" fmla="*/ 50234 h 123523"/>
                  <a:gd name="connsiteX20" fmla="*/ 72024 w 94575"/>
                  <a:gd name="connsiteY20" fmla="*/ 29413 h 123523"/>
                  <a:gd name="connsiteX21" fmla="*/ 66682 w 94575"/>
                  <a:gd name="connsiteY21" fmla="*/ 15716 h 123523"/>
                  <a:gd name="connsiteX22" fmla="*/ 32301 w 94575"/>
                  <a:gd name="connsiteY22" fmla="*/ 21057 h 123523"/>
                  <a:gd name="connsiteX23" fmla="*/ 35040 w 94575"/>
                  <a:gd name="connsiteY23" fmla="*/ 8593 h 123523"/>
                  <a:gd name="connsiteX24" fmla="*/ 29602 w 94575"/>
                  <a:gd name="connsiteY24" fmla="*/ 114 h 123523"/>
                  <a:gd name="connsiteX25" fmla="*/ 29561 w 94575"/>
                  <a:gd name="connsiteY25" fmla="*/ 100 h 123523"/>
                  <a:gd name="connsiteX26" fmla="*/ 21069 w 94575"/>
                  <a:gd name="connsiteY26" fmla="*/ 5579 h 123523"/>
                  <a:gd name="connsiteX27" fmla="*/ 15453 w 94575"/>
                  <a:gd name="connsiteY27" fmla="*/ 32016 h 123523"/>
                  <a:gd name="connsiteX28" fmla="*/ 15453 w 94575"/>
                  <a:gd name="connsiteY28" fmla="*/ 34892 h 123523"/>
                  <a:gd name="connsiteX29" fmla="*/ 111 w 94575"/>
                  <a:gd name="connsiteY29" fmla="*/ 107216 h 123523"/>
                  <a:gd name="connsiteX30" fmla="*/ 5179 w 94575"/>
                  <a:gd name="connsiteY30" fmla="*/ 115298 h 123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4575" h="123523">
                    <a:moveTo>
                      <a:pt x="5179" y="115298"/>
                    </a:moveTo>
                    <a:lnTo>
                      <a:pt x="6686" y="115298"/>
                    </a:lnTo>
                    <a:cubicBezTo>
                      <a:pt x="10042" y="115312"/>
                      <a:pt x="12960" y="112969"/>
                      <a:pt x="13672" y="109682"/>
                    </a:cubicBezTo>
                    <a:lnTo>
                      <a:pt x="28602" y="38728"/>
                    </a:lnTo>
                    <a:cubicBezTo>
                      <a:pt x="37602" y="33139"/>
                      <a:pt x="47533" y="29194"/>
                      <a:pt x="57916" y="27084"/>
                    </a:cubicBezTo>
                    <a:lnTo>
                      <a:pt x="57916" y="27084"/>
                    </a:lnTo>
                    <a:cubicBezTo>
                      <a:pt x="56135" y="38385"/>
                      <a:pt x="50519" y="48727"/>
                      <a:pt x="42026" y="56398"/>
                    </a:cubicBezTo>
                    <a:cubicBezTo>
                      <a:pt x="39300" y="58576"/>
                      <a:pt x="38588" y="62438"/>
                      <a:pt x="40383" y="65438"/>
                    </a:cubicBezTo>
                    <a:cubicBezTo>
                      <a:pt x="42122" y="68520"/>
                      <a:pt x="45848" y="69863"/>
                      <a:pt x="49149" y="68589"/>
                    </a:cubicBezTo>
                    <a:cubicBezTo>
                      <a:pt x="57916" y="65027"/>
                      <a:pt x="73120" y="61877"/>
                      <a:pt x="78051" y="65849"/>
                    </a:cubicBezTo>
                    <a:cubicBezTo>
                      <a:pt x="80517" y="67767"/>
                      <a:pt x="80243" y="72424"/>
                      <a:pt x="79558" y="75985"/>
                    </a:cubicBezTo>
                    <a:cubicBezTo>
                      <a:pt x="77887" y="91299"/>
                      <a:pt x="67463" y="104244"/>
                      <a:pt x="52847" y="109134"/>
                    </a:cubicBezTo>
                    <a:cubicBezTo>
                      <a:pt x="47546" y="109928"/>
                      <a:pt x="42396" y="106901"/>
                      <a:pt x="40519" y="101874"/>
                    </a:cubicBezTo>
                    <a:cubicBezTo>
                      <a:pt x="38780" y="98395"/>
                      <a:pt x="34547" y="96984"/>
                      <a:pt x="31068" y="98724"/>
                    </a:cubicBezTo>
                    <a:cubicBezTo>
                      <a:pt x="27589" y="100463"/>
                      <a:pt x="26178" y="104696"/>
                      <a:pt x="27918" y="108175"/>
                    </a:cubicBezTo>
                    <a:cubicBezTo>
                      <a:pt x="31862" y="117311"/>
                      <a:pt x="40834" y="123270"/>
                      <a:pt x="50792" y="123379"/>
                    </a:cubicBezTo>
                    <a:cubicBezTo>
                      <a:pt x="52162" y="123516"/>
                      <a:pt x="53532" y="123516"/>
                      <a:pt x="54902" y="123379"/>
                    </a:cubicBezTo>
                    <a:cubicBezTo>
                      <a:pt x="75599" y="117722"/>
                      <a:pt x="90845" y="100148"/>
                      <a:pt x="93530" y="78862"/>
                    </a:cubicBezTo>
                    <a:cubicBezTo>
                      <a:pt x="96159" y="70383"/>
                      <a:pt x="93653" y="61151"/>
                      <a:pt x="87092" y="55165"/>
                    </a:cubicBezTo>
                    <a:cubicBezTo>
                      <a:pt x="80599" y="50754"/>
                      <a:pt x="72654" y="48987"/>
                      <a:pt x="64901" y="50234"/>
                    </a:cubicBezTo>
                    <a:cubicBezTo>
                      <a:pt x="68517" y="43782"/>
                      <a:pt x="70928" y="36728"/>
                      <a:pt x="72024" y="29413"/>
                    </a:cubicBezTo>
                    <a:cubicBezTo>
                      <a:pt x="73051" y="24194"/>
                      <a:pt x="70970" y="18852"/>
                      <a:pt x="66682" y="15716"/>
                    </a:cubicBezTo>
                    <a:cubicBezTo>
                      <a:pt x="59011" y="10510"/>
                      <a:pt x="44765" y="15716"/>
                      <a:pt x="32301" y="21057"/>
                    </a:cubicBezTo>
                    <a:lnTo>
                      <a:pt x="35040" y="8593"/>
                    </a:lnTo>
                    <a:cubicBezTo>
                      <a:pt x="35876" y="4743"/>
                      <a:pt x="33451" y="949"/>
                      <a:pt x="29602" y="114"/>
                    </a:cubicBezTo>
                    <a:cubicBezTo>
                      <a:pt x="29588" y="100"/>
                      <a:pt x="29575" y="100"/>
                      <a:pt x="29561" y="100"/>
                    </a:cubicBezTo>
                    <a:cubicBezTo>
                      <a:pt x="25712" y="-667"/>
                      <a:pt x="21959" y="1757"/>
                      <a:pt x="21069" y="5579"/>
                    </a:cubicBezTo>
                    <a:lnTo>
                      <a:pt x="15453" y="32016"/>
                    </a:lnTo>
                    <a:cubicBezTo>
                      <a:pt x="15302" y="32974"/>
                      <a:pt x="15302" y="33933"/>
                      <a:pt x="15453" y="34892"/>
                    </a:cubicBezTo>
                    <a:lnTo>
                      <a:pt x="111" y="107216"/>
                    </a:lnTo>
                    <a:cubicBezTo>
                      <a:pt x="-587" y="110819"/>
                      <a:pt x="1632" y="114353"/>
                      <a:pt x="5179" y="1152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437EC64F-EE2C-4D44-8C9F-DB934E0165CC}"/>
                  </a:ext>
                </a:extLst>
              </p:cNvPr>
              <p:cNvSpPr/>
              <p:nvPr/>
            </p:nvSpPr>
            <p:spPr>
              <a:xfrm>
                <a:off x="11519375" y="5183578"/>
                <a:ext cx="88052" cy="100971"/>
              </a:xfrm>
              <a:custGeom>
                <a:avLst/>
                <a:gdLst>
                  <a:gd name="connsiteX0" fmla="*/ 43923 w 88052"/>
                  <a:gd name="connsiteY0" fmla="*/ 86684 h 100971"/>
                  <a:gd name="connsiteX1" fmla="*/ 13787 w 88052"/>
                  <a:gd name="connsiteY1" fmla="*/ 63809 h 100971"/>
                  <a:gd name="connsiteX2" fmla="*/ 4747 w 88052"/>
                  <a:gd name="connsiteY2" fmla="*/ 59426 h 100971"/>
                  <a:gd name="connsiteX3" fmla="*/ 350 w 88052"/>
                  <a:gd name="connsiteY3" fmla="*/ 68274 h 100971"/>
                  <a:gd name="connsiteX4" fmla="*/ 364 w 88052"/>
                  <a:gd name="connsiteY4" fmla="*/ 68329 h 100971"/>
                  <a:gd name="connsiteX5" fmla="*/ 43923 w 88052"/>
                  <a:gd name="connsiteY5" fmla="*/ 100930 h 100971"/>
                  <a:gd name="connsiteX6" fmla="*/ 88029 w 88052"/>
                  <a:gd name="connsiteY6" fmla="*/ 23948 h 100971"/>
                  <a:gd name="connsiteX7" fmla="*/ 81194 w 88052"/>
                  <a:gd name="connsiteY7" fmla="*/ 16538 h 100971"/>
                  <a:gd name="connsiteX8" fmla="*/ 74331 w 88052"/>
                  <a:gd name="connsiteY8" fmla="*/ 20935 h 100971"/>
                  <a:gd name="connsiteX9" fmla="*/ 61593 w 88052"/>
                  <a:gd name="connsiteY9" fmla="*/ 40523 h 100971"/>
                  <a:gd name="connsiteX10" fmla="*/ 55702 w 88052"/>
                  <a:gd name="connsiteY10" fmla="*/ 40523 h 100971"/>
                  <a:gd name="connsiteX11" fmla="*/ 51867 w 88052"/>
                  <a:gd name="connsiteY11" fmla="*/ 37098 h 100971"/>
                  <a:gd name="connsiteX12" fmla="*/ 54059 w 88052"/>
                  <a:gd name="connsiteY12" fmla="*/ 9703 h 100971"/>
                  <a:gd name="connsiteX13" fmla="*/ 49675 w 88052"/>
                  <a:gd name="connsiteY13" fmla="*/ 388 h 100971"/>
                  <a:gd name="connsiteX14" fmla="*/ 40361 w 88052"/>
                  <a:gd name="connsiteY14" fmla="*/ 4772 h 100971"/>
                  <a:gd name="connsiteX15" fmla="*/ 38854 w 88052"/>
                  <a:gd name="connsiteY15" fmla="*/ 43262 h 100971"/>
                  <a:gd name="connsiteX16" fmla="*/ 50909 w 88052"/>
                  <a:gd name="connsiteY16" fmla="*/ 53946 h 100971"/>
                  <a:gd name="connsiteX17" fmla="*/ 66935 w 88052"/>
                  <a:gd name="connsiteY17" fmla="*/ 53124 h 100971"/>
                  <a:gd name="connsiteX18" fmla="*/ 43923 w 88052"/>
                  <a:gd name="connsiteY18" fmla="*/ 86684 h 100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8052" h="100971">
                    <a:moveTo>
                      <a:pt x="43923" y="86684"/>
                    </a:moveTo>
                    <a:cubicBezTo>
                      <a:pt x="30143" y="85944"/>
                      <a:pt x="18198" y="76890"/>
                      <a:pt x="13787" y="63809"/>
                    </a:cubicBezTo>
                    <a:cubicBezTo>
                      <a:pt x="12500" y="60110"/>
                      <a:pt x="8459" y="58152"/>
                      <a:pt x="4747" y="59426"/>
                    </a:cubicBezTo>
                    <a:cubicBezTo>
                      <a:pt x="1090" y="60645"/>
                      <a:pt x="-883" y="64617"/>
                      <a:pt x="350" y="68274"/>
                    </a:cubicBezTo>
                    <a:cubicBezTo>
                      <a:pt x="350" y="68288"/>
                      <a:pt x="350" y="68315"/>
                      <a:pt x="364" y="68329"/>
                    </a:cubicBezTo>
                    <a:cubicBezTo>
                      <a:pt x="6679" y="87204"/>
                      <a:pt x="24034" y="100190"/>
                      <a:pt x="43923" y="100930"/>
                    </a:cubicBezTo>
                    <a:cubicBezTo>
                      <a:pt x="76249" y="100930"/>
                      <a:pt x="86248" y="36824"/>
                      <a:pt x="88029" y="23948"/>
                    </a:cubicBezTo>
                    <a:cubicBezTo>
                      <a:pt x="88193" y="20017"/>
                      <a:pt x="85125" y="16702"/>
                      <a:pt x="81194" y="16538"/>
                    </a:cubicBezTo>
                    <a:cubicBezTo>
                      <a:pt x="78222" y="16429"/>
                      <a:pt x="75469" y="18182"/>
                      <a:pt x="74331" y="20935"/>
                    </a:cubicBezTo>
                    <a:cubicBezTo>
                      <a:pt x="72249" y="28647"/>
                      <a:pt x="67797" y="35496"/>
                      <a:pt x="61593" y="40523"/>
                    </a:cubicBezTo>
                    <a:cubicBezTo>
                      <a:pt x="59716" y="41358"/>
                      <a:pt x="57579" y="41358"/>
                      <a:pt x="55702" y="40523"/>
                    </a:cubicBezTo>
                    <a:cubicBezTo>
                      <a:pt x="53963" y="40030"/>
                      <a:pt x="52552" y="38769"/>
                      <a:pt x="51867" y="37098"/>
                    </a:cubicBezTo>
                    <a:cubicBezTo>
                      <a:pt x="49662" y="27962"/>
                      <a:pt x="50429" y="18374"/>
                      <a:pt x="54059" y="9703"/>
                    </a:cubicBezTo>
                    <a:cubicBezTo>
                      <a:pt x="55415" y="5922"/>
                      <a:pt x="53456" y="1745"/>
                      <a:pt x="49675" y="388"/>
                    </a:cubicBezTo>
                    <a:cubicBezTo>
                      <a:pt x="45895" y="-968"/>
                      <a:pt x="41717" y="991"/>
                      <a:pt x="40361" y="4772"/>
                    </a:cubicBezTo>
                    <a:cubicBezTo>
                      <a:pt x="35540" y="17072"/>
                      <a:pt x="35005" y="30633"/>
                      <a:pt x="38854" y="43262"/>
                    </a:cubicBezTo>
                    <a:cubicBezTo>
                      <a:pt x="41210" y="48344"/>
                      <a:pt x="45580" y="52221"/>
                      <a:pt x="50909" y="53946"/>
                    </a:cubicBezTo>
                    <a:cubicBezTo>
                      <a:pt x="56155" y="55809"/>
                      <a:pt x="61907" y="55508"/>
                      <a:pt x="66935" y="53124"/>
                    </a:cubicBezTo>
                    <a:cubicBezTo>
                      <a:pt x="61593" y="70795"/>
                      <a:pt x="53785" y="86684"/>
                      <a:pt x="43923" y="8668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24319F57-C1B8-42D7-81D4-8A300FA2ADB4}"/>
                  </a:ext>
                </a:extLst>
              </p:cNvPr>
              <p:cNvSpPr/>
              <p:nvPr/>
            </p:nvSpPr>
            <p:spPr>
              <a:xfrm>
                <a:off x="10907575" y="6337762"/>
                <a:ext cx="113310" cy="142186"/>
              </a:xfrm>
              <a:custGeom>
                <a:avLst/>
                <a:gdLst>
                  <a:gd name="connsiteX0" fmla="*/ 98774 w 113310"/>
                  <a:gd name="connsiteY0" fmla="*/ 33796 h 142186"/>
                  <a:gd name="connsiteX1" fmla="*/ 106170 w 113310"/>
                  <a:gd name="connsiteY1" fmla="*/ 34892 h 142186"/>
                  <a:gd name="connsiteX2" fmla="*/ 113293 w 113310"/>
                  <a:gd name="connsiteY2" fmla="*/ 27769 h 142186"/>
                  <a:gd name="connsiteX3" fmla="*/ 106170 w 113310"/>
                  <a:gd name="connsiteY3" fmla="*/ 20647 h 142186"/>
                  <a:gd name="connsiteX4" fmla="*/ 102335 w 113310"/>
                  <a:gd name="connsiteY4" fmla="*/ 19961 h 142186"/>
                  <a:gd name="connsiteX5" fmla="*/ 60557 w 113310"/>
                  <a:gd name="connsiteY5" fmla="*/ 61055 h 142186"/>
                  <a:gd name="connsiteX6" fmla="*/ 57680 w 113310"/>
                  <a:gd name="connsiteY6" fmla="*/ 67492 h 142186"/>
                  <a:gd name="connsiteX7" fmla="*/ 42065 w 113310"/>
                  <a:gd name="connsiteY7" fmla="*/ 5579 h 142186"/>
                  <a:gd name="connsiteX8" fmla="*/ 33572 w 113310"/>
                  <a:gd name="connsiteY8" fmla="*/ 100 h 142186"/>
                  <a:gd name="connsiteX9" fmla="*/ 28080 w 113310"/>
                  <a:gd name="connsiteY9" fmla="*/ 8552 h 142186"/>
                  <a:gd name="connsiteX10" fmla="*/ 28093 w 113310"/>
                  <a:gd name="connsiteY10" fmla="*/ 8593 h 142186"/>
                  <a:gd name="connsiteX11" fmla="*/ 48640 w 113310"/>
                  <a:gd name="connsiteY11" fmla="*/ 87217 h 142186"/>
                  <a:gd name="connsiteX12" fmla="*/ 21244 w 113310"/>
                  <a:gd name="connsiteY12" fmla="*/ 128310 h 142186"/>
                  <a:gd name="connsiteX13" fmla="*/ 13985 w 113310"/>
                  <a:gd name="connsiteY13" fmla="*/ 114613 h 142186"/>
                  <a:gd name="connsiteX14" fmla="*/ 5081 w 113310"/>
                  <a:gd name="connsiteY14" fmla="*/ 109818 h 142186"/>
                  <a:gd name="connsiteX15" fmla="*/ 287 w 113310"/>
                  <a:gd name="connsiteY15" fmla="*/ 118722 h 142186"/>
                  <a:gd name="connsiteX16" fmla="*/ 20423 w 113310"/>
                  <a:gd name="connsiteY16" fmla="*/ 142145 h 142186"/>
                  <a:gd name="connsiteX17" fmla="*/ 20423 w 113310"/>
                  <a:gd name="connsiteY17" fmla="*/ 142145 h 142186"/>
                  <a:gd name="connsiteX18" fmla="*/ 55078 w 113310"/>
                  <a:gd name="connsiteY18" fmla="*/ 105024 h 142186"/>
                  <a:gd name="connsiteX19" fmla="*/ 73707 w 113310"/>
                  <a:gd name="connsiteY19" fmla="*/ 127352 h 142186"/>
                  <a:gd name="connsiteX20" fmla="*/ 110691 w 113310"/>
                  <a:gd name="connsiteY20" fmla="*/ 107490 h 142186"/>
                  <a:gd name="connsiteX21" fmla="*/ 110951 w 113310"/>
                  <a:gd name="connsiteY21" fmla="*/ 97614 h 142186"/>
                  <a:gd name="connsiteX22" fmla="*/ 110691 w 113310"/>
                  <a:gd name="connsiteY22" fmla="*/ 97354 h 142186"/>
                  <a:gd name="connsiteX23" fmla="*/ 100691 w 113310"/>
                  <a:gd name="connsiteY23" fmla="*/ 97354 h 142186"/>
                  <a:gd name="connsiteX24" fmla="*/ 75076 w 113310"/>
                  <a:gd name="connsiteY24" fmla="*/ 112969 h 142186"/>
                  <a:gd name="connsiteX25" fmla="*/ 63707 w 113310"/>
                  <a:gd name="connsiteY25" fmla="*/ 87491 h 142186"/>
                  <a:gd name="connsiteX26" fmla="*/ 73159 w 113310"/>
                  <a:gd name="connsiteY26" fmla="*/ 66123 h 142186"/>
                  <a:gd name="connsiteX27" fmla="*/ 98774 w 113310"/>
                  <a:gd name="connsiteY27" fmla="*/ 33796 h 1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13310" h="142186">
                    <a:moveTo>
                      <a:pt x="98774" y="33796"/>
                    </a:moveTo>
                    <a:cubicBezTo>
                      <a:pt x="101198" y="34426"/>
                      <a:pt x="103677" y="34796"/>
                      <a:pt x="106170" y="34892"/>
                    </a:cubicBezTo>
                    <a:cubicBezTo>
                      <a:pt x="110102" y="34892"/>
                      <a:pt x="113293" y="31701"/>
                      <a:pt x="113293" y="27769"/>
                    </a:cubicBezTo>
                    <a:cubicBezTo>
                      <a:pt x="113225" y="23865"/>
                      <a:pt x="110074" y="20715"/>
                      <a:pt x="106170" y="20647"/>
                    </a:cubicBezTo>
                    <a:cubicBezTo>
                      <a:pt x="104869" y="20578"/>
                      <a:pt x="103582" y="20359"/>
                      <a:pt x="102335" y="19961"/>
                    </a:cubicBezTo>
                    <a:cubicBezTo>
                      <a:pt x="87541" y="16126"/>
                      <a:pt x="77405" y="21195"/>
                      <a:pt x="60557" y="61055"/>
                    </a:cubicBezTo>
                    <a:cubicBezTo>
                      <a:pt x="59598" y="63383"/>
                      <a:pt x="58639" y="65438"/>
                      <a:pt x="57680" y="67492"/>
                    </a:cubicBezTo>
                    <a:cubicBezTo>
                      <a:pt x="52201" y="48590"/>
                      <a:pt x="46585" y="26399"/>
                      <a:pt x="42065" y="5579"/>
                    </a:cubicBezTo>
                    <a:cubicBezTo>
                      <a:pt x="41175" y="1757"/>
                      <a:pt x="37421" y="-667"/>
                      <a:pt x="33572" y="100"/>
                    </a:cubicBezTo>
                    <a:cubicBezTo>
                      <a:pt x="29723" y="922"/>
                      <a:pt x="27272" y="4702"/>
                      <a:pt x="28080" y="8552"/>
                    </a:cubicBezTo>
                    <a:cubicBezTo>
                      <a:pt x="28093" y="8565"/>
                      <a:pt x="28093" y="8579"/>
                      <a:pt x="28093" y="8593"/>
                    </a:cubicBezTo>
                    <a:cubicBezTo>
                      <a:pt x="36038" y="44618"/>
                      <a:pt x="42887" y="69684"/>
                      <a:pt x="48640" y="87217"/>
                    </a:cubicBezTo>
                    <a:cubicBezTo>
                      <a:pt x="30970" y="124338"/>
                      <a:pt x="23162" y="129132"/>
                      <a:pt x="21244" y="128310"/>
                    </a:cubicBezTo>
                    <a:cubicBezTo>
                      <a:pt x="21244" y="128310"/>
                      <a:pt x="17820" y="127626"/>
                      <a:pt x="13985" y="114613"/>
                    </a:cubicBezTo>
                    <a:cubicBezTo>
                      <a:pt x="12848" y="110832"/>
                      <a:pt x="8862" y="108682"/>
                      <a:pt x="5081" y="109818"/>
                    </a:cubicBezTo>
                    <a:cubicBezTo>
                      <a:pt x="1301" y="110955"/>
                      <a:pt x="-850" y="114942"/>
                      <a:pt x="287" y="118722"/>
                    </a:cubicBezTo>
                    <a:cubicBezTo>
                      <a:pt x="1931" y="124338"/>
                      <a:pt x="7273" y="141460"/>
                      <a:pt x="20423" y="142145"/>
                    </a:cubicBezTo>
                    <a:lnTo>
                      <a:pt x="20423" y="142145"/>
                    </a:lnTo>
                    <a:cubicBezTo>
                      <a:pt x="31929" y="142145"/>
                      <a:pt x="42750" y="128447"/>
                      <a:pt x="55078" y="105024"/>
                    </a:cubicBezTo>
                    <a:cubicBezTo>
                      <a:pt x="64529" y="127215"/>
                      <a:pt x="70693" y="127352"/>
                      <a:pt x="73707" y="127352"/>
                    </a:cubicBezTo>
                    <a:cubicBezTo>
                      <a:pt x="87884" y="124982"/>
                      <a:pt x="100883" y="117996"/>
                      <a:pt x="110691" y="107490"/>
                    </a:cubicBezTo>
                    <a:cubicBezTo>
                      <a:pt x="113485" y="104833"/>
                      <a:pt x="113608" y="100408"/>
                      <a:pt x="110951" y="97614"/>
                    </a:cubicBezTo>
                    <a:cubicBezTo>
                      <a:pt x="110869" y="97518"/>
                      <a:pt x="110786" y="97436"/>
                      <a:pt x="110691" y="97354"/>
                    </a:cubicBezTo>
                    <a:cubicBezTo>
                      <a:pt x="107924" y="94614"/>
                      <a:pt x="103458" y="94614"/>
                      <a:pt x="100691" y="97354"/>
                    </a:cubicBezTo>
                    <a:cubicBezTo>
                      <a:pt x="93719" y="104778"/>
                      <a:pt x="84870" y="110174"/>
                      <a:pt x="75076" y="112969"/>
                    </a:cubicBezTo>
                    <a:cubicBezTo>
                      <a:pt x="69926" y="105148"/>
                      <a:pt x="66091" y="96545"/>
                      <a:pt x="63707" y="87491"/>
                    </a:cubicBezTo>
                    <a:cubicBezTo>
                      <a:pt x="66721" y="80916"/>
                      <a:pt x="69871" y="73794"/>
                      <a:pt x="73159" y="66123"/>
                    </a:cubicBezTo>
                    <a:cubicBezTo>
                      <a:pt x="88911" y="31057"/>
                      <a:pt x="94254" y="32701"/>
                      <a:pt x="98774" y="337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2F8AB8F1-42C8-4CEB-BBCB-49AAF14400AD}"/>
                  </a:ext>
                </a:extLst>
              </p:cNvPr>
              <p:cNvSpPr/>
              <p:nvPr/>
            </p:nvSpPr>
            <p:spPr>
              <a:xfrm>
                <a:off x="11027716" y="6454406"/>
                <a:ext cx="94422" cy="93722"/>
              </a:xfrm>
              <a:custGeom>
                <a:avLst/>
                <a:gdLst>
                  <a:gd name="connsiteX0" fmla="*/ 79723 w 94422"/>
                  <a:gd name="connsiteY0" fmla="*/ 70429 h 93722"/>
                  <a:gd name="connsiteX1" fmla="*/ 72189 w 94422"/>
                  <a:gd name="connsiteY1" fmla="*/ 78922 h 93722"/>
                  <a:gd name="connsiteX2" fmla="*/ 69038 w 94422"/>
                  <a:gd name="connsiteY2" fmla="*/ 44952 h 93722"/>
                  <a:gd name="connsiteX3" fmla="*/ 67669 w 94422"/>
                  <a:gd name="connsiteY3" fmla="*/ 20433 h 93722"/>
                  <a:gd name="connsiteX4" fmla="*/ 58765 w 94422"/>
                  <a:gd name="connsiteY4" fmla="*/ 8927 h 93722"/>
                  <a:gd name="connsiteX5" fmla="*/ 24521 w 94422"/>
                  <a:gd name="connsiteY5" fmla="*/ 41801 h 93722"/>
                  <a:gd name="connsiteX6" fmla="*/ 32054 w 94422"/>
                  <a:gd name="connsiteY6" fmla="*/ 8653 h 93722"/>
                  <a:gd name="connsiteX7" fmla="*/ 26713 w 94422"/>
                  <a:gd name="connsiteY7" fmla="*/ 160 h 93722"/>
                  <a:gd name="connsiteX8" fmla="*/ 18275 w 94422"/>
                  <a:gd name="connsiteY8" fmla="*/ 5283 h 93722"/>
                  <a:gd name="connsiteX9" fmla="*/ 18220 w 94422"/>
                  <a:gd name="connsiteY9" fmla="*/ 5502 h 93722"/>
                  <a:gd name="connsiteX10" fmla="*/ 413 w 94422"/>
                  <a:gd name="connsiteY10" fmla="*/ 83716 h 93722"/>
                  <a:gd name="connsiteX11" fmla="*/ 4796 w 94422"/>
                  <a:gd name="connsiteY11" fmla="*/ 93031 h 93722"/>
                  <a:gd name="connsiteX12" fmla="*/ 14110 w 94422"/>
                  <a:gd name="connsiteY12" fmla="*/ 88647 h 93722"/>
                  <a:gd name="connsiteX13" fmla="*/ 55204 w 94422"/>
                  <a:gd name="connsiteY13" fmla="*/ 26049 h 93722"/>
                  <a:gd name="connsiteX14" fmla="*/ 56025 w 94422"/>
                  <a:gd name="connsiteY14" fmla="*/ 45363 h 93722"/>
                  <a:gd name="connsiteX15" fmla="*/ 69723 w 94422"/>
                  <a:gd name="connsiteY15" fmla="*/ 93579 h 93722"/>
                  <a:gd name="connsiteX16" fmla="*/ 73010 w 94422"/>
                  <a:gd name="connsiteY16" fmla="*/ 93579 h 93722"/>
                  <a:gd name="connsiteX17" fmla="*/ 93009 w 94422"/>
                  <a:gd name="connsiteY17" fmla="*/ 78237 h 93722"/>
                  <a:gd name="connsiteX18" fmla="*/ 91612 w 94422"/>
                  <a:gd name="connsiteY18" fmla="*/ 68457 h 93722"/>
                  <a:gd name="connsiteX19" fmla="*/ 91502 w 94422"/>
                  <a:gd name="connsiteY19" fmla="*/ 68375 h 93722"/>
                  <a:gd name="connsiteX20" fmla="*/ 81435 w 94422"/>
                  <a:gd name="connsiteY20" fmla="*/ 67991 h 93722"/>
                  <a:gd name="connsiteX21" fmla="*/ 79723 w 94422"/>
                  <a:gd name="connsiteY21" fmla="*/ 70429 h 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4422" h="93722">
                    <a:moveTo>
                      <a:pt x="79723" y="70429"/>
                    </a:moveTo>
                    <a:cubicBezTo>
                      <a:pt x="77627" y="73607"/>
                      <a:pt x="75093" y="76470"/>
                      <a:pt x="72189" y="78922"/>
                    </a:cubicBezTo>
                    <a:cubicBezTo>
                      <a:pt x="69887" y="67744"/>
                      <a:pt x="68833" y="56362"/>
                      <a:pt x="69038" y="44952"/>
                    </a:cubicBezTo>
                    <a:cubicBezTo>
                      <a:pt x="69038" y="35911"/>
                      <a:pt x="69038" y="27418"/>
                      <a:pt x="67669" y="20433"/>
                    </a:cubicBezTo>
                    <a:cubicBezTo>
                      <a:pt x="66299" y="13447"/>
                      <a:pt x="61641" y="9474"/>
                      <a:pt x="58765" y="8927"/>
                    </a:cubicBezTo>
                    <a:cubicBezTo>
                      <a:pt x="55888" y="8379"/>
                      <a:pt x="47259" y="6735"/>
                      <a:pt x="24521" y="41801"/>
                    </a:cubicBezTo>
                    <a:lnTo>
                      <a:pt x="32054" y="8653"/>
                    </a:lnTo>
                    <a:cubicBezTo>
                      <a:pt x="32904" y="4831"/>
                      <a:pt x="30520" y="1050"/>
                      <a:pt x="26713" y="160"/>
                    </a:cubicBezTo>
                    <a:cubicBezTo>
                      <a:pt x="22959" y="-757"/>
                      <a:pt x="19179" y="1544"/>
                      <a:pt x="18275" y="5283"/>
                    </a:cubicBezTo>
                    <a:cubicBezTo>
                      <a:pt x="18247" y="5365"/>
                      <a:pt x="18233" y="5434"/>
                      <a:pt x="18220" y="5502"/>
                    </a:cubicBezTo>
                    <a:lnTo>
                      <a:pt x="413" y="83716"/>
                    </a:lnTo>
                    <a:cubicBezTo>
                      <a:pt x="-943" y="87497"/>
                      <a:pt x="1016" y="91674"/>
                      <a:pt x="4796" y="93031"/>
                    </a:cubicBezTo>
                    <a:cubicBezTo>
                      <a:pt x="8577" y="94387"/>
                      <a:pt x="12754" y="92428"/>
                      <a:pt x="14110" y="88647"/>
                    </a:cubicBezTo>
                    <a:cubicBezTo>
                      <a:pt x="25671" y="66457"/>
                      <a:pt x="39437" y="45486"/>
                      <a:pt x="55204" y="26049"/>
                    </a:cubicBezTo>
                    <a:cubicBezTo>
                      <a:pt x="55204" y="31665"/>
                      <a:pt x="55204" y="38377"/>
                      <a:pt x="56025" y="45363"/>
                    </a:cubicBezTo>
                    <a:cubicBezTo>
                      <a:pt x="56847" y="70292"/>
                      <a:pt x="57395" y="89880"/>
                      <a:pt x="69723" y="93579"/>
                    </a:cubicBezTo>
                    <a:cubicBezTo>
                      <a:pt x="70819" y="93716"/>
                      <a:pt x="71915" y="93716"/>
                      <a:pt x="73010" y="93579"/>
                    </a:cubicBezTo>
                    <a:cubicBezTo>
                      <a:pt x="80818" y="93579"/>
                      <a:pt x="87667" y="85634"/>
                      <a:pt x="93009" y="78237"/>
                    </a:cubicBezTo>
                    <a:cubicBezTo>
                      <a:pt x="95324" y="75155"/>
                      <a:pt x="94694" y="70772"/>
                      <a:pt x="91612" y="68457"/>
                    </a:cubicBezTo>
                    <a:cubicBezTo>
                      <a:pt x="91571" y="68430"/>
                      <a:pt x="91544" y="68402"/>
                      <a:pt x="91502" y="68375"/>
                    </a:cubicBezTo>
                    <a:cubicBezTo>
                      <a:pt x="88832" y="65485"/>
                      <a:pt x="84325" y="65320"/>
                      <a:pt x="81435" y="67991"/>
                    </a:cubicBezTo>
                    <a:cubicBezTo>
                      <a:pt x="80695" y="68676"/>
                      <a:pt x="80120" y="69498"/>
                      <a:pt x="79723" y="704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AE416B9B-15FA-46C0-8E81-211EE7ED9A2A}"/>
                  </a:ext>
                </a:extLst>
              </p:cNvPr>
              <p:cNvSpPr/>
              <p:nvPr/>
            </p:nvSpPr>
            <p:spPr>
              <a:xfrm>
                <a:off x="11141836" y="6390506"/>
                <a:ext cx="88761" cy="67389"/>
              </a:xfrm>
              <a:custGeom>
                <a:avLst/>
                <a:gdLst>
                  <a:gd name="connsiteX0" fmla="*/ 81484 w 88761"/>
                  <a:gd name="connsiteY0" fmla="*/ 28309 h 67389"/>
                  <a:gd name="connsiteX1" fmla="*/ 49021 w 88761"/>
                  <a:gd name="connsiteY1" fmla="*/ 28309 h 67389"/>
                  <a:gd name="connsiteX2" fmla="*/ 52993 w 88761"/>
                  <a:gd name="connsiteY2" fmla="*/ 8448 h 67389"/>
                  <a:gd name="connsiteX3" fmla="*/ 47377 w 88761"/>
                  <a:gd name="connsiteY3" fmla="*/ 92 h 67389"/>
                  <a:gd name="connsiteX4" fmla="*/ 39021 w 88761"/>
                  <a:gd name="connsiteY4" fmla="*/ 5708 h 67389"/>
                  <a:gd name="connsiteX5" fmla="*/ 34501 w 88761"/>
                  <a:gd name="connsiteY5" fmla="*/ 28309 h 67389"/>
                  <a:gd name="connsiteX6" fmla="*/ 7106 w 88761"/>
                  <a:gd name="connsiteY6" fmla="*/ 28309 h 67389"/>
                  <a:gd name="connsiteX7" fmla="*/ -17 w 88761"/>
                  <a:gd name="connsiteY7" fmla="*/ 35432 h 67389"/>
                  <a:gd name="connsiteX8" fmla="*/ 7106 w 88761"/>
                  <a:gd name="connsiteY8" fmla="*/ 42555 h 67389"/>
                  <a:gd name="connsiteX9" fmla="*/ 31762 w 88761"/>
                  <a:gd name="connsiteY9" fmla="*/ 42555 h 67389"/>
                  <a:gd name="connsiteX10" fmla="*/ 28474 w 88761"/>
                  <a:gd name="connsiteY10" fmla="*/ 58992 h 67389"/>
                  <a:gd name="connsiteX11" fmla="*/ 34090 w 88761"/>
                  <a:gd name="connsiteY11" fmla="*/ 67348 h 67389"/>
                  <a:gd name="connsiteX12" fmla="*/ 35460 w 88761"/>
                  <a:gd name="connsiteY12" fmla="*/ 67348 h 67389"/>
                  <a:gd name="connsiteX13" fmla="*/ 42446 w 88761"/>
                  <a:gd name="connsiteY13" fmla="*/ 61595 h 67389"/>
                  <a:gd name="connsiteX14" fmla="*/ 46281 w 88761"/>
                  <a:gd name="connsiteY14" fmla="*/ 42418 h 67389"/>
                  <a:gd name="connsiteX15" fmla="*/ 81622 w 88761"/>
                  <a:gd name="connsiteY15" fmla="*/ 42418 h 67389"/>
                  <a:gd name="connsiteX16" fmla="*/ 88744 w 88761"/>
                  <a:gd name="connsiteY16" fmla="*/ 35295 h 67389"/>
                  <a:gd name="connsiteX17" fmla="*/ 81484 w 88761"/>
                  <a:gd name="connsiteY17" fmla="*/ 28309 h 67389"/>
                  <a:gd name="connsiteX18" fmla="*/ 81484 w 88761"/>
                  <a:gd name="connsiteY18" fmla="*/ 28309 h 6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8761" h="67389">
                    <a:moveTo>
                      <a:pt x="81484" y="28309"/>
                    </a:moveTo>
                    <a:lnTo>
                      <a:pt x="49021" y="28309"/>
                    </a:lnTo>
                    <a:lnTo>
                      <a:pt x="52993" y="8448"/>
                    </a:lnTo>
                    <a:cubicBezTo>
                      <a:pt x="53664" y="4612"/>
                      <a:pt x="51185" y="914"/>
                      <a:pt x="47377" y="92"/>
                    </a:cubicBezTo>
                    <a:cubicBezTo>
                      <a:pt x="43514" y="-661"/>
                      <a:pt x="39775" y="1845"/>
                      <a:pt x="39021" y="5708"/>
                    </a:cubicBezTo>
                    <a:lnTo>
                      <a:pt x="34501" y="28309"/>
                    </a:lnTo>
                    <a:lnTo>
                      <a:pt x="7106" y="28309"/>
                    </a:lnTo>
                    <a:cubicBezTo>
                      <a:pt x="3175" y="28309"/>
                      <a:pt x="-17" y="31501"/>
                      <a:pt x="-17" y="35432"/>
                    </a:cubicBezTo>
                    <a:cubicBezTo>
                      <a:pt x="-17" y="39363"/>
                      <a:pt x="3175" y="42555"/>
                      <a:pt x="7106" y="42555"/>
                    </a:cubicBezTo>
                    <a:lnTo>
                      <a:pt x="31762" y="42555"/>
                    </a:lnTo>
                    <a:lnTo>
                      <a:pt x="28474" y="58992"/>
                    </a:lnTo>
                    <a:cubicBezTo>
                      <a:pt x="27803" y="62828"/>
                      <a:pt x="30282" y="66526"/>
                      <a:pt x="34090" y="67348"/>
                    </a:cubicBezTo>
                    <a:lnTo>
                      <a:pt x="35460" y="67348"/>
                    </a:lnTo>
                    <a:cubicBezTo>
                      <a:pt x="38871" y="67348"/>
                      <a:pt x="41788" y="64937"/>
                      <a:pt x="42446" y="61595"/>
                    </a:cubicBezTo>
                    <a:lnTo>
                      <a:pt x="46281" y="42418"/>
                    </a:lnTo>
                    <a:lnTo>
                      <a:pt x="81622" y="42418"/>
                    </a:lnTo>
                    <a:cubicBezTo>
                      <a:pt x="85553" y="42418"/>
                      <a:pt x="88744" y="39226"/>
                      <a:pt x="88744" y="35295"/>
                    </a:cubicBezTo>
                    <a:cubicBezTo>
                      <a:pt x="88676" y="31364"/>
                      <a:pt x="85416" y="28241"/>
                      <a:pt x="81484" y="28309"/>
                    </a:cubicBezTo>
                    <a:cubicBezTo>
                      <a:pt x="81484" y="28309"/>
                      <a:pt x="81484" y="28309"/>
                      <a:pt x="81484" y="2830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51474617-370D-4EB4-A649-E79DF983F4BD}"/>
                  </a:ext>
                </a:extLst>
              </p:cNvPr>
              <p:cNvSpPr/>
              <p:nvPr/>
            </p:nvSpPr>
            <p:spPr>
              <a:xfrm>
                <a:off x="11233821" y="6356093"/>
                <a:ext cx="75483" cy="157825"/>
              </a:xfrm>
              <a:custGeom>
                <a:avLst/>
                <a:gdLst>
                  <a:gd name="connsiteX0" fmla="*/ 68946 w 75483"/>
                  <a:gd name="connsiteY0" fmla="*/ 16698 h 157825"/>
                  <a:gd name="connsiteX1" fmla="*/ 61275 w 75483"/>
                  <a:gd name="connsiteY1" fmla="*/ 20670 h 157825"/>
                  <a:gd name="connsiteX2" fmla="*/ 22648 w 75483"/>
                  <a:gd name="connsiteY2" fmla="*/ 66420 h 157825"/>
                  <a:gd name="connsiteX3" fmla="*/ 20319 w 75483"/>
                  <a:gd name="connsiteY3" fmla="*/ 64640 h 157825"/>
                  <a:gd name="connsiteX4" fmla="*/ 21415 w 75483"/>
                  <a:gd name="connsiteY4" fmla="*/ 7520 h 157825"/>
                  <a:gd name="connsiteX5" fmla="*/ 14744 w 75483"/>
                  <a:gd name="connsiteY5" fmla="*/ -27 h 157825"/>
                  <a:gd name="connsiteX6" fmla="*/ 7717 w 75483"/>
                  <a:gd name="connsiteY6" fmla="*/ 4370 h 157825"/>
                  <a:gd name="connsiteX7" fmla="*/ 8813 w 75483"/>
                  <a:gd name="connsiteY7" fmla="*/ 72858 h 157825"/>
                  <a:gd name="connsiteX8" fmla="*/ 20593 w 75483"/>
                  <a:gd name="connsiteY8" fmla="*/ 80666 h 157825"/>
                  <a:gd name="connsiteX9" fmla="*/ 61686 w 75483"/>
                  <a:gd name="connsiteY9" fmla="*/ 49298 h 157825"/>
                  <a:gd name="connsiteX10" fmla="*/ 50591 w 75483"/>
                  <a:gd name="connsiteY10" fmla="*/ 127101 h 157825"/>
                  <a:gd name="connsiteX11" fmla="*/ 29497 w 75483"/>
                  <a:gd name="connsiteY11" fmla="*/ 143539 h 157825"/>
                  <a:gd name="connsiteX12" fmla="*/ 13744 w 75483"/>
                  <a:gd name="connsiteY12" fmla="*/ 128334 h 157825"/>
                  <a:gd name="connsiteX13" fmla="*/ 4841 w 75483"/>
                  <a:gd name="connsiteY13" fmla="*/ 123814 h 157825"/>
                  <a:gd name="connsiteX14" fmla="*/ 321 w 75483"/>
                  <a:gd name="connsiteY14" fmla="*/ 132854 h 157825"/>
                  <a:gd name="connsiteX15" fmla="*/ 27716 w 75483"/>
                  <a:gd name="connsiteY15" fmla="*/ 157784 h 157825"/>
                  <a:gd name="connsiteX16" fmla="*/ 30044 w 75483"/>
                  <a:gd name="connsiteY16" fmla="*/ 157784 h 157825"/>
                  <a:gd name="connsiteX17" fmla="*/ 62508 w 75483"/>
                  <a:gd name="connsiteY17" fmla="*/ 133950 h 157825"/>
                  <a:gd name="connsiteX18" fmla="*/ 74014 w 75483"/>
                  <a:gd name="connsiteY18" fmla="*/ 23136 h 157825"/>
                  <a:gd name="connsiteX19" fmla="*/ 68946 w 75483"/>
                  <a:gd name="connsiteY19" fmla="*/ 16698 h 157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483" h="157825">
                    <a:moveTo>
                      <a:pt x="68946" y="16698"/>
                    </a:moveTo>
                    <a:cubicBezTo>
                      <a:pt x="65782" y="16150"/>
                      <a:pt x="62645" y="17766"/>
                      <a:pt x="61275" y="20670"/>
                    </a:cubicBezTo>
                    <a:cubicBezTo>
                      <a:pt x="51824" y="40943"/>
                      <a:pt x="33058" y="68201"/>
                      <a:pt x="22648" y="66420"/>
                    </a:cubicBezTo>
                    <a:cubicBezTo>
                      <a:pt x="22648" y="66420"/>
                      <a:pt x="21415" y="66420"/>
                      <a:pt x="20319" y="64640"/>
                    </a:cubicBezTo>
                    <a:cubicBezTo>
                      <a:pt x="14018" y="55188"/>
                      <a:pt x="17579" y="24505"/>
                      <a:pt x="21415" y="7520"/>
                    </a:cubicBezTo>
                    <a:cubicBezTo>
                      <a:pt x="21661" y="3589"/>
                      <a:pt x="18675" y="219"/>
                      <a:pt x="14744" y="-27"/>
                    </a:cubicBezTo>
                    <a:cubicBezTo>
                      <a:pt x="11703" y="-219"/>
                      <a:pt x="8882" y="1548"/>
                      <a:pt x="7717" y="4370"/>
                    </a:cubicBezTo>
                    <a:cubicBezTo>
                      <a:pt x="5937" y="12725"/>
                      <a:pt x="-2830" y="55325"/>
                      <a:pt x="8813" y="72858"/>
                    </a:cubicBezTo>
                    <a:cubicBezTo>
                      <a:pt x="11429" y="77036"/>
                      <a:pt x="15730" y="79885"/>
                      <a:pt x="20593" y="80666"/>
                    </a:cubicBezTo>
                    <a:cubicBezTo>
                      <a:pt x="36482" y="83405"/>
                      <a:pt x="51824" y="65461"/>
                      <a:pt x="61686" y="49298"/>
                    </a:cubicBezTo>
                    <a:cubicBezTo>
                      <a:pt x="61686" y="73132"/>
                      <a:pt x="60864" y="108472"/>
                      <a:pt x="50591" y="127101"/>
                    </a:cubicBezTo>
                    <a:cubicBezTo>
                      <a:pt x="44290" y="138470"/>
                      <a:pt x="36893" y="144497"/>
                      <a:pt x="29497" y="143539"/>
                    </a:cubicBezTo>
                    <a:cubicBezTo>
                      <a:pt x="21771" y="141895"/>
                      <a:pt x="15662" y="135991"/>
                      <a:pt x="13744" y="128334"/>
                    </a:cubicBezTo>
                    <a:cubicBezTo>
                      <a:pt x="12511" y="124649"/>
                      <a:pt x="8539" y="122636"/>
                      <a:pt x="4841" y="123814"/>
                    </a:cubicBezTo>
                    <a:cubicBezTo>
                      <a:pt x="1142" y="125115"/>
                      <a:pt x="-857" y="129115"/>
                      <a:pt x="321" y="132854"/>
                    </a:cubicBezTo>
                    <a:cubicBezTo>
                      <a:pt x="3813" y="145799"/>
                      <a:pt x="14511" y="155524"/>
                      <a:pt x="27716" y="157784"/>
                    </a:cubicBezTo>
                    <a:lnTo>
                      <a:pt x="30044" y="157784"/>
                    </a:lnTo>
                    <a:cubicBezTo>
                      <a:pt x="38126" y="157784"/>
                      <a:pt x="51276" y="154086"/>
                      <a:pt x="62508" y="133950"/>
                    </a:cubicBezTo>
                    <a:cubicBezTo>
                      <a:pt x="81137" y="100391"/>
                      <a:pt x="74288" y="26286"/>
                      <a:pt x="74014" y="23136"/>
                    </a:cubicBezTo>
                    <a:cubicBezTo>
                      <a:pt x="73850" y="20136"/>
                      <a:pt x="71823" y="17561"/>
                      <a:pt x="68946" y="166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5897633E-4118-4FBF-83D2-BB8ED9AD7CEA}"/>
                  </a:ext>
                </a:extLst>
              </p:cNvPr>
              <p:cNvSpPr/>
              <p:nvPr/>
            </p:nvSpPr>
            <p:spPr>
              <a:xfrm>
                <a:off x="11333053" y="6448444"/>
                <a:ext cx="92472" cy="94787"/>
              </a:xfrm>
              <a:custGeom>
                <a:avLst/>
                <a:gdLst>
                  <a:gd name="connsiteX0" fmla="*/ 89295 w 92472"/>
                  <a:gd name="connsiteY0" fmla="*/ 49544 h 94787"/>
                  <a:gd name="connsiteX1" fmla="*/ 79570 w 92472"/>
                  <a:gd name="connsiteY1" fmla="*/ 52147 h 94787"/>
                  <a:gd name="connsiteX2" fmla="*/ 66968 w 92472"/>
                  <a:gd name="connsiteY2" fmla="*/ 69680 h 94787"/>
                  <a:gd name="connsiteX3" fmla="*/ 58887 w 92472"/>
                  <a:gd name="connsiteY3" fmla="*/ 39682 h 94787"/>
                  <a:gd name="connsiteX4" fmla="*/ 53545 w 92472"/>
                  <a:gd name="connsiteY4" fmla="*/ 14889 h 94787"/>
                  <a:gd name="connsiteX5" fmla="*/ 39847 w 92472"/>
                  <a:gd name="connsiteY5" fmla="*/ -42 h 94787"/>
                  <a:gd name="connsiteX6" fmla="*/ 13958 w 92472"/>
                  <a:gd name="connsiteY6" fmla="*/ 38038 h 94787"/>
                  <a:gd name="connsiteX7" fmla="*/ 13958 w 92472"/>
                  <a:gd name="connsiteY7" fmla="*/ 9547 h 94787"/>
                  <a:gd name="connsiteX8" fmla="*/ 9068 w 92472"/>
                  <a:gd name="connsiteY8" fmla="*/ 739 h 94787"/>
                  <a:gd name="connsiteX9" fmla="*/ 260 w 92472"/>
                  <a:gd name="connsiteY9" fmla="*/ 5629 h 94787"/>
                  <a:gd name="connsiteX10" fmla="*/ 260 w 92472"/>
                  <a:gd name="connsiteY10" fmla="*/ 9547 h 94787"/>
                  <a:gd name="connsiteX11" fmla="*/ 260 w 92472"/>
                  <a:gd name="connsiteY11" fmla="*/ 87760 h 94787"/>
                  <a:gd name="connsiteX12" fmla="*/ 6425 w 92472"/>
                  <a:gd name="connsiteY12" fmla="*/ 94746 h 94787"/>
                  <a:gd name="connsiteX13" fmla="*/ 7246 w 92472"/>
                  <a:gd name="connsiteY13" fmla="*/ 94746 h 94787"/>
                  <a:gd name="connsiteX14" fmla="*/ 14232 w 92472"/>
                  <a:gd name="connsiteY14" fmla="*/ 89404 h 94787"/>
                  <a:gd name="connsiteX15" fmla="*/ 39162 w 92472"/>
                  <a:gd name="connsiteY15" fmla="*/ 16943 h 94787"/>
                  <a:gd name="connsiteX16" fmla="*/ 39162 w 92472"/>
                  <a:gd name="connsiteY16" fmla="*/ 18313 h 94787"/>
                  <a:gd name="connsiteX17" fmla="*/ 44367 w 92472"/>
                  <a:gd name="connsiteY17" fmla="*/ 42421 h 94787"/>
                  <a:gd name="connsiteX18" fmla="*/ 63955 w 92472"/>
                  <a:gd name="connsiteY18" fmla="*/ 84199 h 94787"/>
                  <a:gd name="connsiteX19" fmla="*/ 91350 w 92472"/>
                  <a:gd name="connsiteY19" fmla="*/ 59269 h 94787"/>
                  <a:gd name="connsiteX20" fmla="*/ 89295 w 92472"/>
                  <a:gd name="connsiteY20" fmla="*/ 49544 h 94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2472" h="94787">
                    <a:moveTo>
                      <a:pt x="89295" y="49544"/>
                    </a:moveTo>
                    <a:cubicBezTo>
                      <a:pt x="85885" y="47585"/>
                      <a:pt x="81542" y="48749"/>
                      <a:pt x="79570" y="52147"/>
                    </a:cubicBezTo>
                    <a:cubicBezTo>
                      <a:pt x="76461" y="58694"/>
                      <a:pt x="72187" y="64639"/>
                      <a:pt x="66968" y="69680"/>
                    </a:cubicBezTo>
                    <a:cubicBezTo>
                      <a:pt x="63092" y="60036"/>
                      <a:pt x="60380" y="49969"/>
                      <a:pt x="58887" y="39682"/>
                    </a:cubicBezTo>
                    <a:cubicBezTo>
                      <a:pt x="57380" y="31737"/>
                      <a:pt x="55599" y="23244"/>
                      <a:pt x="53545" y="14889"/>
                    </a:cubicBezTo>
                    <a:cubicBezTo>
                      <a:pt x="52586" y="11190"/>
                      <a:pt x="49846" y="-42"/>
                      <a:pt x="39847" y="-42"/>
                    </a:cubicBezTo>
                    <a:cubicBezTo>
                      <a:pt x="36285" y="-42"/>
                      <a:pt x="27519" y="-42"/>
                      <a:pt x="13958" y="38038"/>
                    </a:cubicBezTo>
                    <a:lnTo>
                      <a:pt x="13958" y="9547"/>
                    </a:lnTo>
                    <a:cubicBezTo>
                      <a:pt x="15040" y="5766"/>
                      <a:pt x="12849" y="1821"/>
                      <a:pt x="9068" y="739"/>
                    </a:cubicBezTo>
                    <a:cubicBezTo>
                      <a:pt x="5288" y="-343"/>
                      <a:pt x="1343" y="1849"/>
                      <a:pt x="260" y="5629"/>
                    </a:cubicBezTo>
                    <a:cubicBezTo>
                      <a:pt x="-110" y="6917"/>
                      <a:pt x="-110" y="8273"/>
                      <a:pt x="260" y="9547"/>
                    </a:cubicBezTo>
                    <a:lnTo>
                      <a:pt x="260" y="87760"/>
                    </a:lnTo>
                    <a:cubicBezTo>
                      <a:pt x="233" y="91322"/>
                      <a:pt x="2891" y="94322"/>
                      <a:pt x="6425" y="94746"/>
                    </a:cubicBezTo>
                    <a:lnTo>
                      <a:pt x="7246" y="94746"/>
                    </a:lnTo>
                    <a:cubicBezTo>
                      <a:pt x="10506" y="94733"/>
                      <a:pt x="13369" y="92555"/>
                      <a:pt x="14232" y="89404"/>
                    </a:cubicBezTo>
                    <a:cubicBezTo>
                      <a:pt x="19821" y="64392"/>
                      <a:pt x="28176" y="40093"/>
                      <a:pt x="39162" y="16943"/>
                    </a:cubicBezTo>
                    <a:cubicBezTo>
                      <a:pt x="39230" y="17395"/>
                      <a:pt x="39230" y="17861"/>
                      <a:pt x="39162" y="18313"/>
                    </a:cubicBezTo>
                    <a:cubicBezTo>
                      <a:pt x="41216" y="26532"/>
                      <a:pt x="42860" y="34750"/>
                      <a:pt x="44367" y="42421"/>
                    </a:cubicBezTo>
                    <a:cubicBezTo>
                      <a:pt x="49161" y="66529"/>
                      <a:pt x="52312" y="82418"/>
                      <a:pt x="63955" y="84199"/>
                    </a:cubicBezTo>
                    <a:cubicBezTo>
                      <a:pt x="72447" y="85569"/>
                      <a:pt x="80392" y="78446"/>
                      <a:pt x="91350" y="59269"/>
                    </a:cubicBezTo>
                    <a:cubicBezTo>
                      <a:pt x="93418" y="56009"/>
                      <a:pt x="92501" y="51694"/>
                      <a:pt x="89295" y="4954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EC307DFB-8220-46CB-AB70-C7052E87EBB4}"/>
                  </a:ext>
                </a:extLst>
              </p:cNvPr>
              <p:cNvSpPr/>
              <p:nvPr/>
            </p:nvSpPr>
            <p:spPr>
              <a:xfrm>
                <a:off x="11870451" y="6408087"/>
                <a:ext cx="167444" cy="188291"/>
              </a:xfrm>
              <a:custGeom>
                <a:avLst/>
                <a:gdLst>
                  <a:gd name="connsiteX0" fmla="*/ 161719 w 167444"/>
                  <a:gd name="connsiteY0" fmla="*/ 317 h 188291"/>
                  <a:gd name="connsiteX1" fmla="*/ 152884 w 167444"/>
                  <a:gd name="connsiteY1" fmla="*/ 4742 h 188291"/>
                  <a:gd name="connsiteX2" fmla="*/ 152815 w 167444"/>
                  <a:gd name="connsiteY2" fmla="*/ 4975 h 188291"/>
                  <a:gd name="connsiteX3" fmla="*/ 90354 w 167444"/>
                  <a:gd name="connsiteY3" fmla="*/ 164142 h 188291"/>
                  <a:gd name="connsiteX4" fmla="*/ 83916 w 167444"/>
                  <a:gd name="connsiteY4" fmla="*/ 145513 h 188291"/>
                  <a:gd name="connsiteX5" fmla="*/ 77889 w 167444"/>
                  <a:gd name="connsiteY5" fmla="*/ 17713 h 188291"/>
                  <a:gd name="connsiteX6" fmla="*/ 70177 w 167444"/>
                  <a:gd name="connsiteY6" fmla="*/ 11235 h 188291"/>
                  <a:gd name="connsiteX7" fmla="*/ 64191 w 167444"/>
                  <a:gd name="connsiteY7" fmla="*/ 15659 h 188291"/>
                  <a:gd name="connsiteX8" fmla="*/ 32276 w 167444"/>
                  <a:gd name="connsiteY8" fmla="*/ 118803 h 188291"/>
                  <a:gd name="connsiteX9" fmla="*/ 5839 w 167444"/>
                  <a:gd name="connsiteY9" fmla="*/ 152910 h 188291"/>
                  <a:gd name="connsiteX10" fmla="*/ 86 w 167444"/>
                  <a:gd name="connsiteY10" fmla="*/ 161128 h 188291"/>
                  <a:gd name="connsiteX11" fmla="*/ 7839 w 167444"/>
                  <a:gd name="connsiteY11" fmla="*/ 166936 h 188291"/>
                  <a:gd name="connsiteX12" fmla="*/ 8167 w 167444"/>
                  <a:gd name="connsiteY12" fmla="*/ 166882 h 188291"/>
                  <a:gd name="connsiteX13" fmla="*/ 45836 w 167444"/>
                  <a:gd name="connsiteY13" fmla="*/ 122912 h 188291"/>
                  <a:gd name="connsiteX14" fmla="*/ 64328 w 167444"/>
                  <a:gd name="connsiteY14" fmla="*/ 62916 h 188291"/>
                  <a:gd name="connsiteX15" fmla="*/ 72273 w 167444"/>
                  <a:gd name="connsiteY15" fmla="*/ 153184 h 188291"/>
                  <a:gd name="connsiteX16" fmla="*/ 77341 w 167444"/>
                  <a:gd name="connsiteY16" fmla="*/ 169758 h 188291"/>
                  <a:gd name="connsiteX17" fmla="*/ 88162 w 167444"/>
                  <a:gd name="connsiteY17" fmla="*/ 188250 h 188291"/>
                  <a:gd name="connsiteX18" fmla="*/ 89258 w 167444"/>
                  <a:gd name="connsiteY18" fmla="*/ 188250 h 188291"/>
                  <a:gd name="connsiteX19" fmla="*/ 98709 w 167444"/>
                  <a:gd name="connsiteY19" fmla="*/ 180716 h 188291"/>
                  <a:gd name="connsiteX20" fmla="*/ 167198 w 167444"/>
                  <a:gd name="connsiteY20" fmla="*/ 9084 h 188291"/>
                  <a:gd name="connsiteX21" fmla="*/ 162089 w 167444"/>
                  <a:gd name="connsiteY21" fmla="*/ 400 h 188291"/>
                  <a:gd name="connsiteX22" fmla="*/ 161719 w 167444"/>
                  <a:gd name="connsiteY22" fmla="*/ 317 h 188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7444" h="188291">
                    <a:moveTo>
                      <a:pt x="161719" y="317"/>
                    </a:moveTo>
                    <a:cubicBezTo>
                      <a:pt x="158061" y="-901"/>
                      <a:pt x="154103" y="1085"/>
                      <a:pt x="152884" y="4742"/>
                    </a:cubicBezTo>
                    <a:cubicBezTo>
                      <a:pt x="152857" y="4824"/>
                      <a:pt x="152843" y="4893"/>
                      <a:pt x="152815" y="4975"/>
                    </a:cubicBezTo>
                    <a:cubicBezTo>
                      <a:pt x="140624" y="44424"/>
                      <a:pt x="104873" y="131130"/>
                      <a:pt x="90354" y="164142"/>
                    </a:cubicBezTo>
                    <a:cubicBezTo>
                      <a:pt x="89230" y="157622"/>
                      <a:pt x="87066" y="151335"/>
                      <a:pt x="83916" y="145513"/>
                    </a:cubicBezTo>
                    <a:cubicBezTo>
                      <a:pt x="80080" y="137705"/>
                      <a:pt x="77889" y="74422"/>
                      <a:pt x="77889" y="17713"/>
                    </a:cubicBezTo>
                    <a:cubicBezTo>
                      <a:pt x="77546" y="13796"/>
                      <a:pt x="74095" y="10892"/>
                      <a:pt x="70177" y="11235"/>
                    </a:cubicBezTo>
                    <a:cubicBezTo>
                      <a:pt x="67506" y="11467"/>
                      <a:pt x="65191" y="13180"/>
                      <a:pt x="64191" y="15659"/>
                    </a:cubicBezTo>
                    <a:cubicBezTo>
                      <a:pt x="64191" y="15659"/>
                      <a:pt x="42960" y="83188"/>
                      <a:pt x="32276" y="118803"/>
                    </a:cubicBezTo>
                    <a:cubicBezTo>
                      <a:pt x="23235" y="148801"/>
                      <a:pt x="6798" y="152773"/>
                      <a:pt x="5839" y="152910"/>
                    </a:cubicBezTo>
                    <a:cubicBezTo>
                      <a:pt x="1990" y="153609"/>
                      <a:pt x="-572" y="157280"/>
                      <a:pt x="86" y="161128"/>
                    </a:cubicBezTo>
                    <a:cubicBezTo>
                      <a:pt x="620" y="164868"/>
                      <a:pt x="4085" y="167471"/>
                      <a:pt x="7839" y="166936"/>
                    </a:cubicBezTo>
                    <a:cubicBezTo>
                      <a:pt x="7948" y="166923"/>
                      <a:pt x="8058" y="166909"/>
                      <a:pt x="8167" y="166882"/>
                    </a:cubicBezTo>
                    <a:cubicBezTo>
                      <a:pt x="9263" y="166882"/>
                      <a:pt x="34056" y="162224"/>
                      <a:pt x="45836" y="122912"/>
                    </a:cubicBezTo>
                    <a:cubicBezTo>
                      <a:pt x="50767" y="106475"/>
                      <a:pt x="58027" y="83188"/>
                      <a:pt x="64328" y="62916"/>
                    </a:cubicBezTo>
                    <a:cubicBezTo>
                      <a:pt x="64328" y="101544"/>
                      <a:pt x="67068" y="145102"/>
                      <a:pt x="72273" y="153184"/>
                    </a:cubicBezTo>
                    <a:cubicBezTo>
                      <a:pt x="74601" y="158499"/>
                      <a:pt x="76300" y="164060"/>
                      <a:pt x="77341" y="169758"/>
                    </a:cubicBezTo>
                    <a:cubicBezTo>
                      <a:pt x="79532" y="180031"/>
                      <a:pt x="81176" y="187428"/>
                      <a:pt x="88162" y="188250"/>
                    </a:cubicBezTo>
                    <a:lnTo>
                      <a:pt x="89258" y="188250"/>
                    </a:lnTo>
                    <a:cubicBezTo>
                      <a:pt x="92956" y="188250"/>
                      <a:pt x="96244" y="185647"/>
                      <a:pt x="98709" y="180716"/>
                    </a:cubicBezTo>
                    <a:cubicBezTo>
                      <a:pt x="105558" y="167019"/>
                      <a:pt x="152268" y="55656"/>
                      <a:pt x="167198" y="9084"/>
                    </a:cubicBezTo>
                    <a:cubicBezTo>
                      <a:pt x="168184" y="5276"/>
                      <a:pt x="165897" y="1386"/>
                      <a:pt x="162089" y="400"/>
                    </a:cubicBezTo>
                    <a:cubicBezTo>
                      <a:pt x="161965" y="372"/>
                      <a:pt x="161842" y="345"/>
                      <a:pt x="161719" y="3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BFED94A6-85E7-478B-B90A-BF5B50BB6635}"/>
                  </a:ext>
                </a:extLst>
              </p:cNvPr>
              <p:cNvSpPr/>
              <p:nvPr/>
            </p:nvSpPr>
            <p:spPr>
              <a:xfrm>
                <a:off x="12044496" y="6479346"/>
                <a:ext cx="184530" cy="96226"/>
              </a:xfrm>
              <a:custGeom>
                <a:avLst/>
                <a:gdLst>
                  <a:gd name="connsiteX0" fmla="*/ 180401 w 184530"/>
                  <a:gd name="connsiteY0" fmla="*/ 36175 h 96226"/>
                  <a:gd name="connsiteX1" fmla="*/ 102187 w 184530"/>
                  <a:gd name="connsiteY1" fmla="*/ 561 h 96226"/>
                  <a:gd name="connsiteX2" fmla="*/ 92736 w 184530"/>
                  <a:gd name="connsiteY2" fmla="*/ 4122 h 96226"/>
                  <a:gd name="connsiteX3" fmla="*/ 96256 w 184530"/>
                  <a:gd name="connsiteY3" fmla="*/ 13560 h 96226"/>
                  <a:gd name="connsiteX4" fmla="*/ 96297 w 184530"/>
                  <a:gd name="connsiteY4" fmla="*/ 13574 h 96226"/>
                  <a:gd name="connsiteX5" fmla="*/ 129856 w 184530"/>
                  <a:gd name="connsiteY5" fmla="*/ 28778 h 96226"/>
                  <a:gd name="connsiteX6" fmla="*/ 6577 w 184530"/>
                  <a:gd name="connsiteY6" fmla="*/ 39051 h 96226"/>
                  <a:gd name="connsiteX7" fmla="*/ 2 w 184530"/>
                  <a:gd name="connsiteY7" fmla="*/ 46681 h 96226"/>
                  <a:gd name="connsiteX8" fmla="*/ 2 w 184530"/>
                  <a:gd name="connsiteY8" fmla="*/ 46722 h 96226"/>
                  <a:gd name="connsiteX9" fmla="*/ 7125 w 184530"/>
                  <a:gd name="connsiteY9" fmla="*/ 53297 h 96226"/>
                  <a:gd name="connsiteX10" fmla="*/ 7125 w 184530"/>
                  <a:gd name="connsiteY10" fmla="*/ 53297 h 96226"/>
                  <a:gd name="connsiteX11" fmla="*/ 135062 w 184530"/>
                  <a:gd name="connsiteY11" fmla="*/ 42750 h 96226"/>
                  <a:gd name="connsiteX12" fmla="*/ 141637 w 184530"/>
                  <a:gd name="connsiteY12" fmla="*/ 35079 h 96226"/>
                  <a:gd name="connsiteX13" fmla="*/ 141637 w 184530"/>
                  <a:gd name="connsiteY13" fmla="*/ 34257 h 96226"/>
                  <a:gd name="connsiteX14" fmla="*/ 160676 w 184530"/>
                  <a:gd name="connsiteY14" fmla="*/ 42887 h 96226"/>
                  <a:gd name="connsiteX15" fmla="*/ 78490 w 184530"/>
                  <a:gd name="connsiteY15" fmla="*/ 82473 h 96226"/>
                  <a:gd name="connsiteX16" fmla="*/ 74614 w 184530"/>
                  <a:gd name="connsiteY16" fmla="*/ 91774 h 96226"/>
                  <a:gd name="connsiteX17" fmla="*/ 81641 w 184530"/>
                  <a:gd name="connsiteY17" fmla="*/ 96171 h 96226"/>
                  <a:gd name="connsiteX18" fmla="*/ 84654 w 184530"/>
                  <a:gd name="connsiteY18" fmla="*/ 95486 h 96226"/>
                  <a:gd name="connsiteX19" fmla="*/ 180538 w 184530"/>
                  <a:gd name="connsiteY19" fmla="*/ 49325 h 96226"/>
                  <a:gd name="connsiteX20" fmla="*/ 184510 w 184530"/>
                  <a:gd name="connsiteY20" fmla="*/ 42750 h 96226"/>
                  <a:gd name="connsiteX21" fmla="*/ 180401 w 184530"/>
                  <a:gd name="connsiteY21" fmla="*/ 36175 h 9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4530" h="96226">
                    <a:moveTo>
                      <a:pt x="180401" y="36175"/>
                    </a:moveTo>
                    <a:lnTo>
                      <a:pt x="102187" y="561"/>
                    </a:lnTo>
                    <a:cubicBezTo>
                      <a:pt x="98598" y="-1001"/>
                      <a:pt x="94407" y="575"/>
                      <a:pt x="92736" y="4122"/>
                    </a:cubicBezTo>
                    <a:cubicBezTo>
                      <a:pt x="91106" y="7697"/>
                      <a:pt x="92681" y="11930"/>
                      <a:pt x="96256" y="13560"/>
                    </a:cubicBezTo>
                    <a:cubicBezTo>
                      <a:pt x="96270" y="13560"/>
                      <a:pt x="96283" y="13574"/>
                      <a:pt x="96297" y="13574"/>
                    </a:cubicBezTo>
                    <a:lnTo>
                      <a:pt x="129856" y="28778"/>
                    </a:lnTo>
                    <a:lnTo>
                      <a:pt x="6577" y="39051"/>
                    </a:lnTo>
                    <a:cubicBezTo>
                      <a:pt x="2660" y="39339"/>
                      <a:pt x="-285" y="42763"/>
                      <a:pt x="2" y="46681"/>
                    </a:cubicBezTo>
                    <a:cubicBezTo>
                      <a:pt x="2" y="46695"/>
                      <a:pt x="2" y="46708"/>
                      <a:pt x="2" y="46722"/>
                    </a:cubicBezTo>
                    <a:cubicBezTo>
                      <a:pt x="345" y="50407"/>
                      <a:pt x="3427" y="53242"/>
                      <a:pt x="7125" y="53297"/>
                    </a:cubicBezTo>
                    <a:lnTo>
                      <a:pt x="7125" y="53297"/>
                    </a:lnTo>
                    <a:lnTo>
                      <a:pt x="135062" y="42750"/>
                    </a:lnTo>
                    <a:cubicBezTo>
                      <a:pt x="138965" y="42393"/>
                      <a:pt x="141869" y="38997"/>
                      <a:pt x="141637" y="35079"/>
                    </a:cubicBezTo>
                    <a:cubicBezTo>
                      <a:pt x="141582" y="34805"/>
                      <a:pt x="141582" y="34531"/>
                      <a:pt x="141637" y="34257"/>
                    </a:cubicBezTo>
                    <a:lnTo>
                      <a:pt x="160676" y="42887"/>
                    </a:lnTo>
                    <a:lnTo>
                      <a:pt x="78490" y="82473"/>
                    </a:lnTo>
                    <a:cubicBezTo>
                      <a:pt x="74846" y="83966"/>
                      <a:pt x="73107" y="88130"/>
                      <a:pt x="74614" y="91774"/>
                    </a:cubicBezTo>
                    <a:cubicBezTo>
                      <a:pt x="75764" y="94595"/>
                      <a:pt x="78599" y="96362"/>
                      <a:pt x="81641" y="96171"/>
                    </a:cubicBezTo>
                    <a:cubicBezTo>
                      <a:pt x="82681" y="96143"/>
                      <a:pt x="83709" y="95911"/>
                      <a:pt x="84654" y="95486"/>
                    </a:cubicBezTo>
                    <a:lnTo>
                      <a:pt x="180538" y="49325"/>
                    </a:lnTo>
                    <a:cubicBezTo>
                      <a:pt x="182990" y="48051"/>
                      <a:pt x="184510" y="45517"/>
                      <a:pt x="184510" y="42750"/>
                    </a:cubicBezTo>
                    <a:cubicBezTo>
                      <a:pt x="184592" y="39928"/>
                      <a:pt x="182976" y="37339"/>
                      <a:pt x="180401" y="361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5C2552E6-F94D-43C5-8ECF-73CA0E7AF6C9}"/>
                  </a:ext>
                </a:extLst>
              </p:cNvPr>
              <p:cNvSpPr/>
              <p:nvPr/>
            </p:nvSpPr>
            <p:spPr>
              <a:xfrm>
                <a:off x="12229633" y="6422087"/>
                <a:ext cx="134576" cy="175251"/>
              </a:xfrm>
              <a:custGeom>
                <a:avLst/>
                <a:gdLst>
                  <a:gd name="connsiteX0" fmla="*/ 122926 w 134576"/>
                  <a:gd name="connsiteY0" fmla="*/ 140965 h 175251"/>
                  <a:gd name="connsiteX1" fmla="*/ 74436 w 134576"/>
                  <a:gd name="connsiteY1" fmla="*/ 146992 h 175251"/>
                  <a:gd name="connsiteX2" fmla="*/ 37453 w 134576"/>
                  <a:gd name="connsiteY2" fmla="*/ 103708 h 175251"/>
                  <a:gd name="connsiteX3" fmla="*/ 56082 w 134576"/>
                  <a:gd name="connsiteY3" fmla="*/ 95763 h 175251"/>
                  <a:gd name="connsiteX4" fmla="*/ 88408 w 134576"/>
                  <a:gd name="connsiteY4" fmla="*/ 27274 h 175251"/>
                  <a:gd name="connsiteX5" fmla="*/ 73204 w 134576"/>
                  <a:gd name="connsiteY5" fmla="*/ 564 h 175251"/>
                  <a:gd name="connsiteX6" fmla="*/ 40329 w 134576"/>
                  <a:gd name="connsiteY6" fmla="*/ 30151 h 175251"/>
                  <a:gd name="connsiteX7" fmla="*/ 38686 w 134576"/>
                  <a:gd name="connsiteY7" fmla="*/ 33027 h 175251"/>
                  <a:gd name="connsiteX8" fmla="*/ 38686 w 134576"/>
                  <a:gd name="connsiteY8" fmla="*/ 21658 h 175251"/>
                  <a:gd name="connsiteX9" fmla="*/ 31700 w 134576"/>
                  <a:gd name="connsiteY9" fmla="*/ 14398 h 175251"/>
                  <a:gd name="connsiteX10" fmla="*/ 24454 w 134576"/>
                  <a:gd name="connsiteY10" fmla="*/ 20823 h 175251"/>
                  <a:gd name="connsiteX11" fmla="*/ 24440 w 134576"/>
                  <a:gd name="connsiteY11" fmla="*/ 21384 h 175251"/>
                  <a:gd name="connsiteX12" fmla="*/ 22522 w 134576"/>
                  <a:gd name="connsiteY12" fmla="*/ 67956 h 175251"/>
                  <a:gd name="connsiteX13" fmla="*/ 5811 w 134576"/>
                  <a:gd name="connsiteY13" fmla="*/ 172744 h 175251"/>
                  <a:gd name="connsiteX14" fmla="*/ 12386 w 134576"/>
                  <a:gd name="connsiteY14" fmla="*/ 175210 h 175251"/>
                  <a:gd name="connsiteX15" fmla="*/ 16495 w 134576"/>
                  <a:gd name="connsiteY15" fmla="*/ 174251 h 175251"/>
                  <a:gd name="connsiteX16" fmla="*/ 32248 w 134576"/>
                  <a:gd name="connsiteY16" fmla="*/ 125076 h 175251"/>
                  <a:gd name="connsiteX17" fmla="*/ 67177 w 134576"/>
                  <a:gd name="connsiteY17" fmla="*/ 159183 h 175251"/>
                  <a:gd name="connsiteX18" fmla="*/ 132515 w 134576"/>
                  <a:gd name="connsiteY18" fmla="*/ 150964 h 175251"/>
                  <a:gd name="connsiteX19" fmla="*/ 132515 w 134576"/>
                  <a:gd name="connsiteY19" fmla="*/ 140965 h 175251"/>
                  <a:gd name="connsiteX20" fmla="*/ 122926 w 134576"/>
                  <a:gd name="connsiteY20" fmla="*/ 140965 h 175251"/>
                  <a:gd name="connsiteX21" fmla="*/ 14577 w 134576"/>
                  <a:gd name="connsiteY21" fmla="*/ 149321 h 175251"/>
                  <a:gd name="connsiteX22" fmla="*/ 17317 w 134576"/>
                  <a:gd name="connsiteY22" fmla="*/ 132747 h 175251"/>
                  <a:gd name="connsiteX23" fmla="*/ 14029 w 134576"/>
                  <a:gd name="connsiteY23" fmla="*/ 149321 h 175251"/>
                  <a:gd name="connsiteX24" fmla="*/ 37316 w 134576"/>
                  <a:gd name="connsiteY24" fmla="*/ 70422 h 175251"/>
                  <a:gd name="connsiteX25" fmla="*/ 68820 w 134576"/>
                  <a:gd name="connsiteY25" fmla="*/ 14262 h 175251"/>
                  <a:gd name="connsiteX26" fmla="*/ 74300 w 134576"/>
                  <a:gd name="connsiteY26" fmla="*/ 27959 h 175251"/>
                  <a:gd name="connsiteX27" fmla="*/ 50465 w 134576"/>
                  <a:gd name="connsiteY27" fmla="*/ 82750 h 175251"/>
                  <a:gd name="connsiteX28" fmla="*/ 36083 w 134576"/>
                  <a:gd name="connsiteY28" fmla="*/ 88914 h 175251"/>
                  <a:gd name="connsiteX29" fmla="*/ 36768 w 134576"/>
                  <a:gd name="connsiteY29" fmla="*/ 70422 h 17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34576" h="175251">
                    <a:moveTo>
                      <a:pt x="122926" y="140965"/>
                    </a:moveTo>
                    <a:cubicBezTo>
                      <a:pt x="109845" y="153403"/>
                      <a:pt x="90175" y="155855"/>
                      <a:pt x="74436" y="146992"/>
                    </a:cubicBezTo>
                    <a:cubicBezTo>
                      <a:pt x="57767" y="136924"/>
                      <a:pt x="44795" y="121747"/>
                      <a:pt x="37453" y="103708"/>
                    </a:cubicBezTo>
                    <a:lnTo>
                      <a:pt x="56082" y="95763"/>
                    </a:lnTo>
                    <a:cubicBezTo>
                      <a:pt x="77450" y="86585"/>
                      <a:pt x="89367" y="49739"/>
                      <a:pt x="88408" y="27274"/>
                    </a:cubicBezTo>
                    <a:cubicBezTo>
                      <a:pt x="87723" y="8235"/>
                      <a:pt x="78546" y="2345"/>
                      <a:pt x="73204" y="564"/>
                    </a:cubicBezTo>
                    <a:cubicBezTo>
                      <a:pt x="63478" y="-2587"/>
                      <a:pt x="53205" y="6454"/>
                      <a:pt x="40329" y="30151"/>
                    </a:cubicBezTo>
                    <a:lnTo>
                      <a:pt x="38686" y="33027"/>
                    </a:lnTo>
                    <a:lnTo>
                      <a:pt x="38686" y="21658"/>
                    </a:lnTo>
                    <a:cubicBezTo>
                      <a:pt x="38617" y="17782"/>
                      <a:pt x="35576" y="14618"/>
                      <a:pt x="31700" y="14398"/>
                    </a:cubicBezTo>
                    <a:cubicBezTo>
                      <a:pt x="27919" y="14165"/>
                      <a:pt x="24673" y="17042"/>
                      <a:pt x="24454" y="20823"/>
                    </a:cubicBezTo>
                    <a:cubicBezTo>
                      <a:pt x="24440" y="21014"/>
                      <a:pt x="24440" y="21192"/>
                      <a:pt x="24440" y="21384"/>
                    </a:cubicBezTo>
                    <a:cubicBezTo>
                      <a:pt x="24440" y="36726"/>
                      <a:pt x="23481" y="52615"/>
                      <a:pt x="22522" y="67956"/>
                    </a:cubicBezTo>
                    <a:cubicBezTo>
                      <a:pt x="6222" y="109050"/>
                      <a:pt x="-8572" y="161238"/>
                      <a:pt x="5811" y="172744"/>
                    </a:cubicBezTo>
                    <a:cubicBezTo>
                      <a:pt x="7633" y="174319"/>
                      <a:pt x="9975" y="175196"/>
                      <a:pt x="12386" y="175210"/>
                    </a:cubicBezTo>
                    <a:cubicBezTo>
                      <a:pt x="13810" y="175223"/>
                      <a:pt x="15221" y="174894"/>
                      <a:pt x="16495" y="174251"/>
                    </a:cubicBezTo>
                    <a:cubicBezTo>
                      <a:pt x="23892" y="170826"/>
                      <a:pt x="28823" y="151512"/>
                      <a:pt x="32248" y="125076"/>
                    </a:cubicBezTo>
                    <a:cubicBezTo>
                      <a:pt x="40795" y="139239"/>
                      <a:pt x="52821" y="150978"/>
                      <a:pt x="67177" y="159183"/>
                    </a:cubicBezTo>
                    <a:cubicBezTo>
                      <a:pt x="88354" y="171292"/>
                      <a:pt x="114995" y="167950"/>
                      <a:pt x="132515" y="150964"/>
                    </a:cubicBezTo>
                    <a:cubicBezTo>
                      <a:pt x="135240" y="148198"/>
                      <a:pt x="135240" y="143732"/>
                      <a:pt x="132515" y="140965"/>
                    </a:cubicBezTo>
                    <a:cubicBezTo>
                      <a:pt x="129816" y="138431"/>
                      <a:pt x="125611" y="138431"/>
                      <a:pt x="122926" y="140965"/>
                    </a:cubicBezTo>
                    <a:close/>
                    <a:moveTo>
                      <a:pt x="14577" y="149321"/>
                    </a:moveTo>
                    <a:cubicBezTo>
                      <a:pt x="15180" y="143746"/>
                      <a:pt x="16098" y="138212"/>
                      <a:pt x="17317" y="132747"/>
                    </a:cubicBezTo>
                    <a:cubicBezTo>
                      <a:pt x="15947" y="139185"/>
                      <a:pt x="14988" y="144801"/>
                      <a:pt x="14029" y="149321"/>
                    </a:cubicBezTo>
                    <a:close/>
                    <a:moveTo>
                      <a:pt x="37316" y="70422"/>
                    </a:moveTo>
                    <a:cubicBezTo>
                      <a:pt x="51013" y="35630"/>
                      <a:pt x="64711" y="15631"/>
                      <a:pt x="68820" y="14262"/>
                    </a:cubicBezTo>
                    <a:cubicBezTo>
                      <a:pt x="71834" y="15220"/>
                      <a:pt x="73889" y="20425"/>
                      <a:pt x="74300" y="27959"/>
                    </a:cubicBezTo>
                    <a:cubicBezTo>
                      <a:pt x="75122" y="47547"/>
                      <a:pt x="64300" y="76586"/>
                      <a:pt x="50465" y="82750"/>
                    </a:cubicBezTo>
                    <a:lnTo>
                      <a:pt x="36083" y="88914"/>
                    </a:lnTo>
                    <a:cubicBezTo>
                      <a:pt x="36083" y="82202"/>
                      <a:pt x="36357" y="76723"/>
                      <a:pt x="36768" y="704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</p:grpSp>
        <p:grpSp>
          <p:nvGrpSpPr>
            <p:cNvPr id="298" name="Graphic 2">
              <a:extLst>
                <a:ext uri="{FF2B5EF4-FFF2-40B4-BE49-F238E27FC236}">
                  <a16:creationId xmlns:a16="http://schemas.microsoft.com/office/drawing/2014/main" id="{DBDE4366-1C27-48B4-BA56-1C4049B05F31}"/>
                </a:ext>
              </a:extLst>
            </p:cNvPr>
            <p:cNvGrpSpPr/>
            <p:nvPr/>
          </p:nvGrpSpPr>
          <p:grpSpPr>
            <a:xfrm rot="10977074">
              <a:off x="3618690" y="-407385"/>
              <a:ext cx="10701255" cy="7672769"/>
              <a:chOff x="6271890" y="2059510"/>
              <a:chExt cx="6410570" cy="4596360"/>
            </a:xfr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</p:grpSpPr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2BA20EBC-FA28-4943-B6D0-A83488F6BE9A}"/>
                  </a:ext>
                </a:extLst>
              </p:cNvPr>
              <p:cNvSpPr/>
              <p:nvPr/>
            </p:nvSpPr>
            <p:spPr>
              <a:xfrm>
                <a:off x="11606727" y="4117030"/>
                <a:ext cx="67135" cy="84305"/>
              </a:xfrm>
              <a:custGeom>
                <a:avLst/>
                <a:gdLst>
                  <a:gd name="connsiteX0" fmla="*/ 45195 w 67135"/>
                  <a:gd name="connsiteY0" fmla="*/ 981 h 84305"/>
                  <a:gd name="connsiteX1" fmla="*/ 2184 w 67135"/>
                  <a:gd name="connsiteY1" fmla="*/ 33171 h 84305"/>
                  <a:gd name="connsiteX2" fmla="*/ 21772 w 67135"/>
                  <a:gd name="connsiteY2" fmla="*/ 83304 h 84305"/>
                  <a:gd name="connsiteX3" fmla="*/ 28894 w 67135"/>
                  <a:gd name="connsiteY3" fmla="*/ 84263 h 84305"/>
                  <a:gd name="connsiteX4" fmla="*/ 48345 w 67135"/>
                  <a:gd name="connsiteY4" fmla="*/ 76866 h 84305"/>
                  <a:gd name="connsiteX5" fmla="*/ 64919 w 67135"/>
                  <a:gd name="connsiteY5" fmla="*/ 50978 h 84305"/>
                  <a:gd name="connsiteX6" fmla="*/ 45195 w 67135"/>
                  <a:gd name="connsiteY6" fmla="*/ 981 h 84305"/>
                  <a:gd name="connsiteX7" fmla="*/ 51222 w 67135"/>
                  <a:gd name="connsiteY7" fmla="*/ 47142 h 84305"/>
                  <a:gd name="connsiteX8" fmla="*/ 39579 w 67135"/>
                  <a:gd name="connsiteY8" fmla="*/ 65771 h 84305"/>
                  <a:gd name="connsiteX9" fmla="*/ 25881 w 67135"/>
                  <a:gd name="connsiteY9" fmla="*/ 69607 h 84305"/>
                  <a:gd name="connsiteX10" fmla="*/ 16018 w 67135"/>
                  <a:gd name="connsiteY10" fmla="*/ 37143 h 84305"/>
                  <a:gd name="connsiteX11" fmla="*/ 38346 w 67135"/>
                  <a:gd name="connsiteY11" fmla="*/ 14131 h 84305"/>
                  <a:gd name="connsiteX12" fmla="*/ 41496 w 67135"/>
                  <a:gd name="connsiteY12" fmla="*/ 14131 h 84305"/>
                  <a:gd name="connsiteX13" fmla="*/ 51222 w 67135"/>
                  <a:gd name="connsiteY13" fmla="*/ 47142 h 8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5" h="84305">
                    <a:moveTo>
                      <a:pt x="45195" y="981"/>
                    </a:moveTo>
                    <a:cubicBezTo>
                      <a:pt x="27662" y="-4087"/>
                      <a:pt x="8759" y="10159"/>
                      <a:pt x="2184" y="33171"/>
                    </a:cubicBezTo>
                    <a:cubicBezTo>
                      <a:pt x="-4391" y="56183"/>
                      <a:pt x="4238" y="78236"/>
                      <a:pt x="21772" y="83304"/>
                    </a:cubicBezTo>
                    <a:cubicBezTo>
                      <a:pt x="24086" y="83962"/>
                      <a:pt x="26484" y="84277"/>
                      <a:pt x="28894" y="84263"/>
                    </a:cubicBezTo>
                    <a:cubicBezTo>
                      <a:pt x="36045" y="84154"/>
                      <a:pt x="42921" y="81537"/>
                      <a:pt x="48345" y="76866"/>
                    </a:cubicBezTo>
                    <a:cubicBezTo>
                      <a:pt x="56440" y="70182"/>
                      <a:pt x="62248" y="61128"/>
                      <a:pt x="64919" y="50978"/>
                    </a:cubicBezTo>
                    <a:cubicBezTo>
                      <a:pt x="71494" y="27966"/>
                      <a:pt x="62865" y="5912"/>
                      <a:pt x="45195" y="981"/>
                    </a:cubicBezTo>
                    <a:close/>
                    <a:moveTo>
                      <a:pt x="51222" y="47142"/>
                    </a:moveTo>
                    <a:cubicBezTo>
                      <a:pt x="49290" y="54375"/>
                      <a:pt x="45236" y="60868"/>
                      <a:pt x="39579" y="65771"/>
                    </a:cubicBezTo>
                    <a:cubicBezTo>
                      <a:pt x="35866" y="69114"/>
                      <a:pt x="30798" y="70538"/>
                      <a:pt x="25881" y="69607"/>
                    </a:cubicBezTo>
                    <a:cubicBezTo>
                      <a:pt x="16292" y="66867"/>
                      <a:pt x="12183" y="51937"/>
                      <a:pt x="16018" y="37143"/>
                    </a:cubicBezTo>
                    <a:cubicBezTo>
                      <a:pt x="19854" y="22350"/>
                      <a:pt x="29716" y="14131"/>
                      <a:pt x="38346" y="14131"/>
                    </a:cubicBezTo>
                    <a:lnTo>
                      <a:pt x="41496" y="14131"/>
                    </a:lnTo>
                    <a:cubicBezTo>
                      <a:pt x="50947" y="17555"/>
                      <a:pt x="55468" y="32212"/>
                      <a:pt x="51222" y="47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F6AE5F52-AB0A-4026-B594-91D59DDD4D31}"/>
                  </a:ext>
                </a:extLst>
              </p:cNvPr>
              <p:cNvSpPr/>
              <p:nvPr/>
            </p:nvSpPr>
            <p:spPr>
              <a:xfrm>
                <a:off x="11708236" y="4077645"/>
                <a:ext cx="23834" cy="32189"/>
              </a:xfrm>
              <a:custGeom>
                <a:avLst/>
                <a:gdLst>
                  <a:gd name="connsiteX0" fmla="*/ 11900 w 23834"/>
                  <a:gd name="connsiteY0" fmla="*/ 32148 h 32189"/>
                  <a:gd name="connsiteX1" fmla="*/ 23817 w 23834"/>
                  <a:gd name="connsiteY1" fmla="*/ 15985 h 32189"/>
                  <a:gd name="connsiteX2" fmla="*/ 11900 w 23834"/>
                  <a:gd name="connsiteY2" fmla="*/ -42 h 32189"/>
                  <a:gd name="connsiteX3" fmla="*/ -17 w 23834"/>
                  <a:gd name="connsiteY3" fmla="*/ 15985 h 32189"/>
                  <a:gd name="connsiteX4" fmla="*/ 11900 w 23834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4" h="32189">
                    <a:moveTo>
                      <a:pt x="11900" y="32148"/>
                    </a:moveTo>
                    <a:cubicBezTo>
                      <a:pt x="18475" y="32148"/>
                      <a:pt x="23817" y="25025"/>
                      <a:pt x="23817" y="15985"/>
                    </a:cubicBezTo>
                    <a:cubicBezTo>
                      <a:pt x="23817" y="6944"/>
                      <a:pt x="18475" y="-42"/>
                      <a:pt x="11900" y="-42"/>
                    </a:cubicBezTo>
                    <a:cubicBezTo>
                      <a:pt x="5325" y="-42"/>
                      <a:pt x="-17" y="7081"/>
                      <a:pt x="-17" y="15985"/>
                    </a:cubicBezTo>
                    <a:cubicBezTo>
                      <a:pt x="-17" y="24888"/>
                      <a:pt x="5325" y="32148"/>
                      <a:pt x="11900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B6A87F55-E0DB-41F8-B8BE-3C2C2CE9A476}"/>
                  </a:ext>
                </a:extLst>
              </p:cNvPr>
              <p:cNvSpPr/>
              <p:nvPr/>
            </p:nvSpPr>
            <p:spPr>
              <a:xfrm>
                <a:off x="11710702" y="4120108"/>
                <a:ext cx="23696" cy="32326"/>
              </a:xfrm>
              <a:custGeom>
                <a:avLst/>
                <a:gdLst>
                  <a:gd name="connsiteX0" fmla="*/ 11763 w 23696"/>
                  <a:gd name="connsiteY0" fmla="*/ -42 h 32326"/>
                  <a:gd name="connsiteX1" fmla="*/ -17 w 23696"/>
                  <a:gd name="connsiteY1" fmla="*/ 16122 h 32326"/>
                  <a:gd name="connsiteX2" fmla="*/ 11763 w 23696"/>
                  <a:gd name="connsiteY2" fmla="*/ 32285 h 32326"/>
                  <a:gd name="connsiteX3" fmla="*/ 23680 w 23696"/>
                  <a:gd name="connsiteY3" fmla="*/ 16122 h 32326"/>
                  <a:gd name="connsiteX4" fmla="*/ 11763 w 23696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6" h="32326">
                    <a:moveTo>
                      <a:pt x="11763" y="-42"/>
                    </a:moveTo>
                    <a:cubicBezTo>
                      <a:pt x="5188" y="-42"/>
                      <a:pt x="-17" y="7218"/>
                      <a:pt x="-17" y="16122"/>
                    </a:cubicBezTo>
                    <a:cubicBezTo>
                      <a:pt x="-17" y="25025"/>
                      <a:pt x="5188" y="32285"/>
                      <a:pt x="11763" y="32285"/>
                    </a:cubicBezTo>
                    <a:cubicBezTo>
                      <a:pt x="18338" y="32285"/>
                      <a:pt x="23680" y="25025"/>
                      <a:pt x="23680" y="16122"/>
                    </a:cubicBezTo>
                    <a:cubicBezTo>
                      <a:pt x="23680" y="7218"/>
                      <a:pt x="17653" y="-42"/>
                      <a:pt x="1176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7E0C4EB3-203C-4176-90CA-8FB999E2DBBD}"/>
                  </a:ext>
                </a:extLst>
              </p:cNvPr>
              <p:cNvSpPr/>
              <p:nvPr/>
            </p:nvSpPr>
            <p:spPr>
              <a:xfrm>
                <a:off x="11786228" y="3976967"/>
                <a:ext cx="79669" cy="295733"/>
              </a:xfrm>
              <a:custGeom>
                <a:avLst/>
                <a:gdLst>
                  <a:gd name="connsiteX0" fmla="*/ 79652 w 79669"/>
                  <a:gd name="connsiteY0" fmla="*/ 10780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780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054"/>
                      <a:pt x="-56777" y="112827"/>
                      <a:pt x="31162" y="295692"/>
                    </a:cubicBezTo>
                    <a:lnTo>
                      <a:pt x="44038" y="289528"/>
                    </a:lnTo>
                    <a:cubicBezTo>
                      <a:pt x="-39244" y="116526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157E415E-F80B-446E-9F66-128E384EDD69}"/>
                  </a:ext>
                </a:extLst>
              </p:cNvPr>
              <p:cNvSpPr/>
              <p:nvPr/>
            </p:nvSpPr>
            <p:spPr>
              <a:xfrm>
                <a:off x="12234776" y="3974912"/>
                <a:ext cx="57363" cy="297103"/>
              </a:xfrm>
              <a:custGeom>
                <a:avLst/>
                <a:gdLst>
                  <a:gd name="connsiteX0" fmla="*/ -17 w 57363"/>
                  <a:gd name="connsiteY0" fmla="*/ 8999 h 297103"/>
                  <a:gd name="connsiteX1" fmla="*/ -17 w 57363"/>
                  <a:gd name="connsiteY1" fmla="*/ 289802 h 297103"/>
                  <a:gd name="connsiteX2" fmla="*/ 12174 w 57363"/>
                  <a:gd name="connsiteY2" fmla="*/ 297062 h 297103"/>
                  <a:gd name="connsiteX3" fmla="*/ 12174 w 57363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3" h="297103">
                    <a:moveTo>
                      <a:pt x="-17" y="8999"/>
                    </a:moveTo>
                    <a:cubicBezTo>
                      <a:pt x="942" y="10095"/>
                      <a:pt x="95867" y="129265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DA60AAE2-F341-416F-B014-2BDB52A25D41}"/>
                  </a:ext>
                </a:extLst>
              </p:cNvPr>
              <p:cNvSpPr/>
              <p:nvPr/>
            </p:nvSpPr>
            <p:spPr>
              <a:xfrm>
                <a:off x="11816421" y="4060979"/>
                <a:ext cx="129744" cy="116258"/>
              </a:xfrm>
              <a:custGeom>
                <a:avLst/>
                <a:gdLst>
                  <a:gd name="connsiteX0" fmla="*/ 86443 w 129744"/>
                  <a:gd name="connsiteY0" fmla="*/ 46211 h 116258"/>
                  <a:gd name="connsiteX1" fmla="*/ 98634 w 129744"/>
                  <a:gd name="connsiteY1" fmla="*/ 22377 h 116258"/>
                  <a:gd name="connsiteX2" fmla="*/ 103291 w 129744"/>
                  <a:gd name="connsiteY2" fmla="*/ 15802 h 116258"/>
                  <a:gd name="connsiteX3" fmla="*/ 116030 w 129744"/>
                  <a:gd name="connsiteY3" fmla="*/ 53882 h 116258"/>
                  <a:gd name="connsiteX4" fmla="*/ 129728 w 129744"/>
                  <a:gd name="connsiteY4" fmla="*/ 51827 h 116258"/>
                  <a:gd name="connsiteX5" fmla="*/ 105757 w 129744"/>
                  <a:gd name="connsiteY5" fmla="*/ 1693 h 116258"/>
                  <a:gd name="connsiteX6" fmla="*/ 85895 w 129744"/>
                  <a:gd name="connsiteY6" fmla="*/ 15391 h 116258"/>
                  <a:gd name="connsiteX7" fmla="*/ 84115 w 129744"/>
                  <a:gd name="connsiteY7" fmla="*/ 18815 h 116258"/>
                  <a:gd name="connsiteX8" fmla="*/ 74800 w 129744"/>
                  <a:gd name="connsiteY8" fmla="*/ 5118 h 116258"/>
                  <a:gd name="connsiteX9" fmla="*/ 55076 w 129744"/>
                  <a:gd name="connsiteY9" fmla="*/ 1008 h 116258"/>
                  <a:gd name="connsiteX10" fmla="*/ 26173 w 129744"/>
                  <a:gd name="connsiteY10" fmla="*/ 49909 h 116258"/>
                  <a:gd name="connsiteX11" fmla="*/ 39871 w 129744"/>
                  <a:gd name="connsiteY11" fmla="*/ 53060 h 116258"/>
                  <a:gd name="connsiteX12" fmla="*/ 59733 w 129744"/>
                  <a:gd name="connsiteY12" fmla="*/ 14432 h 116258"/>
                  <a:gd name="connsiteX13" fmla="*/ 65897 w 129744"/>
                  <a:gd name="connsiteY13" fmla="*/ 16213 h 116258"/>
                  <a:gd name="connsiteX14" fmla="*/ 72335 w 129744"/>
                  <a:gd name="connsiteY14" fmla="*/ 41280 h 116258"/>
                  <a:gd name="connsiteX15" fmla="*/ 70417 w 129744"/>
                  <a:gd name="connsiteY15" fmla="*/ 46211 h 116258"/>
                  <a:gd name="connsiteX16" fmla="*/ 29324 w 129744"/>
                  <a:gd name="connsiteY16" fmla="*/ 100043 h 116258"/>
                  <a:gd name="connsiteX17" fmla="*/ 15626 w 129744"/>
                  <a:gd name="connsiteY17" fmla="*/ 92783 h 116258"/>
                  <a:gd name="connsiteX18" fmla="*/ 14804 w 129744"/>
                  <a:gd name="connsiteY18" fmla="*/ 85660 h 116258"/>
                  <a:gd name="connsiteX19" fmla="*/ 1107 w 129744"/>
                  <a:gd name="connsiteY19" fmla="*/ 80866 h 116258"/>
                  <a:gd name="connsiteX20" fmla="*/ 2887 w 129744"/>
                  <a:gd name="connsiteY20" fmla="*/ 99632 h 116258"/>
                  <a:gd name="connsiteX21" fmla="*/ 26858 w 129744"/>
                  <a:gd name="connsiteY21" fmla="*/ 113330 h 116258"/>
                  <a:gd name="connsiteX22" fmla="*/ 31653 w 129744"/>
                  <a:gd name="connsiteY22" fmla="*/ 113330 h 116258"/>
                  <a:gd name="connsiteX23" fmla="*/ 67266 w 129744"/>
                  <a:gd name="connsiteY23" fmla="*/ 83880 h 116258"/>
                  <a:gd name="connsiteX24" fmla="*/ 72882 w 129744"/>
                  <a:gd name="connsiteY24" fmla="*/ 109494 h 116258"/>
                  <a:gd name="connsiteX25" fmla="*/ 91648 w 129744"/>
                  <a:gd name="connsiteY25" fmla="*/ 116206 h 116258"/>
                  <a:gd name="connsiteX26" fmla="*/ 100415 w 129744"/>
                  <a:gd name="connsiteY26" fmla="*/ 115110 h 116258"/>
                  <a:gd name="connsiteX27" fmla="*/ 127810 w 129744"/>
                  <a:gd name="connsiteY27" fmla="*/ 94975 h 116258"/>
                  <a:gd name="connsiteX28" fmla="*/ 114797 w 129744"/>
                  <a:gd name="connsiteY28" fmla="*/ 89496 h 116258"/>
                  <a:gd name="connsiteX29" fmla="*/ 96853 w 129744"/>
                  <a:gd name="connsiteY29" fmla="*/ 101276 h 116258"/>
                  <a:gd name="connsiteX30" fmla="*/ 81786 w 129744"/>
                  <a:gd name="connsiteY30" fmla="*/ 98810 h 116258"/>
                  <a:gd name="connsiteX31" fmla="*/ 83293 w 129744"/>
                  <a:gd name="connsiteY31" fmla="*/ 68949 h 116258"/>
                  <a:gd name="connsiteX32" fmla="*/ 86443 w 129744"/>
                  <a:gd name="connsiteY32" fmla="*/ 46211 h 116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744" h="116258">
                    <a:moveTo>
                      <a:pt x="86443" y="46211"/>
                    </a:moveTo>
                    <a:cubicBezTo>
                      <a:pt x="90415" y="37855"/>
                      <a:pt x="94525" y="29500"/>
                      <a:pt x="98634" y="22377"/>
                    </a:cubicBezTo>
                    <a:cubicBezTo>
                      <a:pt x="99949" y="20021"/>
                      <a:pt x="101511" y="17816"/>
                      <a:pt x="103291" y="15802"/>
                    </a:cubicBezTo>
                    <a:cubicBezTo>
                      <a:pt x="110688" y="27212"/>
                      <a:pt x="115072" y="40321"/>
                      <a:pt x="116030" y="53882"/>
                    </a:cubicBezTo>
                    <a:lnTo>
                      <a:pt x="129728" y="51827"/>
                    </a:lnTo>
                    <a:cubicBezTo>
                      <a:pt x="127673" y="38129"/>
                      <a:pt x="121235" y="4707"/>
                      <a:pt x="105757" y="1693"/>
                    </a:cubicBezTo>
                    <a:cubicBezTo>
                      <a:pt x="98497" y="461"/>
                      <a:pt x="92059" y="4981"/>
                      <a:pt x="85895" y="15391"/>
                    </a:cubicBezTo>
                    <a:lnTo>
                      <a:pt x="84115" y="18815"/>
                    </a:lnTo>
                    <a:cubicBezTo>
                      <a:pt x="82498" y="13391"/>
                      <a:pt x="79238" y="8611"/>
                      <a:pt x="74800" y="5118"/>
                    </a:cubicBezTo>
                    <a:cubicBezTo>
                      <a:pt x="69458" y="269"/>
                      <a:pt x="61911" y="-1306"/>
                      <a:pt x="55076" y="1008"/>
                    </a:cubicBezTo>
                    <a:cubicBezTo>
                      <a:pt x="36721" y="7446"/>
                      <a:pt x="27680" y="42786"/>
                      <a:pt x="26173" y="49909"/>
                    </a:cubicBezTo>
                    <a:lnTo>
                      <a:pt x="39871" y="53060"/>
                    </a:lnTo>
                    <a:cubicBezTo>
                      <a:pt x="43022" y="39362"/>
                      <a:pt x="51514" y="17309"/>
                      <a:pt x="59733" y="14432"/>
                    </a:cubicBezTo>
                    <a:cubicBezTo>
                      <a:pt x="60555" y="14432"/>
                      <a:pt x="62335" y="13473"/>
                      <a:pt x="65897" y="16213"/>
                    </a:cubicBezTo>
                    <a:cubicBezTo>
                      <a:pt x="71773" y="23130"/>
                      <a:pt x="74157" y="32376"/>
                      <a:pt x="72335" y="41280"/>
                    </a:cubicBezTo>
                    <a:lnTo>
                      <a:pt x="70417" y="46211"/>
                    </a:lnTo>
                    <a:cubicBezTo>
                      <a:pt x="57815" y="72784"/>
                      <a:pt x="43022" y="102919"/>
                      <a:pt x="29324" y="100043"/>
                    </a:cubicBezTo>
                    <a:cubicBezTo>
                      <a:pt x="23982" y="99509"/>
                      <a:pt x="19064" y="96892"/>
                      <a:pt x="15626" y="92783"/>
                    </a:cubicBezTo>
                    <a:cubicBezTo>
                      <a:pt x="14407" y="90619"/>
                      <a:pt x="14120" y="88044"/>
                      <a:pt x="14804" y="85660"/>
                    </a:cubicBezTo>
                    <a:lnTo>
                      <a:pt x="1107" y="80866"/>
                    </a:lnTo>
                    <a:cubicBezTo>
                      <a:pt x="-866" y="87099"/>
                      <a:pt x="-222" y="93879"/>
                      <a:pt x="2887" y="99632"/>
                    </a:cubicBezTo>
                    <a:cubicBezTo>
                      <a:pt x="8462" y="107508"/>
                      <a:pt x="17243" y="112521"/>
                      <a:pt x="26858" y="113330"/>
                    </a:cubicBezTo>
                    <a:cubicBezTo>
                      <a:pt x="28447" y="113453"/>
                      <a:pt x="30063" y="113453"/>
                      <a:pt x="31653" y="113330"/>
                    </a:cubicBezTo>
                    <a:cubicBezTo>
                      <a:pt x="46035" y="113330"/>
                      <a:pt x="57267" y="100728"/>
                      <a:pt x="67266" y="83880"/>
                    </a:cubicBezTo>
                    <a:cubicBezTo>
                      <a:pt x="64938" y="92824"/>
                      <a:pt x="67020" y="102344"/>
                      <a:pt x="72882" y="109494"/>
                    </a:cubicBezTo>
                    <a:cubicBezTo>
                      <a:pt x="78074" y="114014"/>
                      <a:pt x="84772" y="116398"/>
                      <a:pt x="91648" y="116206"/>
                    </a:cubicBezTo>
                    <a:cubicBezTo>
                      <a:pt x="94607" y="116165"/>
                      <a:pt x="97539" y="115809"/>
                      <a:pt x="100415" y="115110"/>
                    </a:cubicBezTo>
                    <a:cubicBezTo>
                      <a:pt x="112085" y="112795"/>
                      <a:pt x="122112" y="105412"/>
                      <a:pt x="127810" y="94975"/>
                    </a:cubicBezTo>
                    <a:lnTo>
                      <a:pt x="114797" y="89496"/>
                    </a:lnTo>
                    <a:cubicBezTo>
                      <a:pt x="110661" y="95701"/>
                      <a:pt x="104182" y="99947"/>
                      <a:pt x="96853" y="101276"/>
                    </a:cubicBezTo>
                    <a:cubicBezTo>
                      <a:pt x="91717" y="102837"/>
                      <a:pt x="86155" y="101933"/>
                      <a:pt x="81786" y="98810"/>
                    </a:cubicBezTo>
                    <a:cubicBezTo>
                      <a:pt x="78909" y="96207"/>
                      <a:pt x="81786" y="78537"/>
                      <a:pt x="83293" y="68949"/>
                    </a:cubicBezTo>
                    <a:cubicBezTo>
                      <a:pt x="84799" y="59361"/>
                      <a:pt x="85895" y="53745"/>
                      <a:pt x="86443" y="46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B9FADD6D-7B5E-4296-9FF1-B1B98870DBAC}"/>
                  </a:ext>
                </a:extLst>
              </p:cNvPr>
              <p:cNvSpPr/>
              <p:nvPr/>
            </p:nvSpPr>
            <p:spPr>
              <a:xfrm>
                <a:off x="11952381" y="4149147"/>
                <a:ext cx="58549" cy="68094"/>
              </a:xfrm>
              <a:custGeom>
                <a:avLst/>
                <a:gdLst>
                  <a:gd name="connsiteX0" fmla="*/ 51298 w 58549"/>
                  <a:gd name="connsiteY0" fmla="*/ 8588 h 68094"/>
                  <a:gd name="connsiteX1" fmla="*/ 40751 w 58549"/>
                  <a:gd name="connsiteY1" fmla="*/ 12697 h 68094"/>
                  <a:gd name="connsiteX2" fmla="*/ 23492 w 58549"/>
                  <a:gd name="connsiteY2" fmla="*/ 30367 h 68094"/>
                  <a:gd name="connsiteX3" fmla="*/ 20205 w 58549"/>
                  <a:gd name="connsiteY3" fmla="*/ 33381 h 68094"/>
                  <a:gd name="connsiteX4" fmla="*/ 14314 w 58549"/>
                  <a:gd name="connsiteY4" fmla="*/ -42 h 68094"/>
                  <a:gd name="connsiteX5" fmla="*/ 617 w 58549"/>
                  <a:gd name="connsiteY5" fmla="*/ 3109 h 68094"/>
                  <a:gd name="connsiteX6" fmla="*/ 7054 w 58549"/>
                  <a:gd name="connsiteY6" fmla="*/ 46805 h 68094"/>
                  <a:gd name="connsiteX7" fmla="*/ 617 w 58549"/>
                  <a:gd name="connsiteY7" fmla="*/ 62694 h 68094"/>
                  <a:gd name="connsiteX8" fmla="*/ 9246 w 58549"/>
                  <a:gd name="connsiteY8" fmla="*/ 68036 h 68094"/>
                  <a:gd name="connsiteX9" fmla="*/ 17465 w 58549"/>
                  <a:gd name="connsiteY9" fmla="*/ 64064 h 68094"/>
                  <a:gd name="connsiteX10" fmla="*/ 20889 w 58549"/>
                  <a:gd name="connsiteY10" fmla="*/ 52832 h 68094"/>
                  <a:gd name="connsiteX11" fmla="*/ 33354 w 58549"/>
                  <a:gd name="connsiteY11" fmla="*/ 40641 h 68094"/>
                  <a:gd name="connsiteX12" fmla="*/ 44449 w 58549"/>
                  <a:gd name="connsiteY12" fmla="*/ 29956 h 68094"/>
                  <a:gd name="connsiteX13" fmla="*/ 42943 w 58549"/>
                  <a:gd name="connsiteY13" fmla="*/ 63790 h 68094"/>
                  <a:gd name="connsiteX14" fmla="*/ 56641 w 58549"/>
                  <a:gd name="connsiteY14" fmla="*/ 65023 h 68094"/>
                  <a:gd name="connsiteX15" fmla="*/ 51298 w 58549"/>
                  <a:gd name="connsiteY15" fmla="*/ 8588 h 6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549" h="68094">
                    <a:moveTo>
                      <a:pt x="51298" y="8588"/>
                    </a:moveTo>
                    <a:cubicBezTo>
                      <a:pt x="47257" y="7205"/>
                      <a:pt x="42792" y="8930"/>
                      <a:pt x="40751" y="12697"/>
                    </a:cubicBezTo>
                    <a:cubicBezTo>
                      <a:pt x="35382" y="18957"/>
                      <a:pt x="29615" y="24847"/>
                      <a:pt x="23492" y="30367"/>
                    </a:cubicBezTo>
                    <a:lnTo>
                      <a:pt x="20205" y="33381"/>
                    </a:lnTo>
                    <a:cubicBezTo>
                      <a:pt x="18917" y="22135"/>
                      <a:pt x="16958" y="10971"/>
                      <a:pt x="14314" y="-42"/>
                    </a:cubicBezTo>
                    <a:lnTo>
                      <a:pt x="617" y="3109"/>
                    </a:lnTo>
                    <a:cubicBezTo>
                      <a:pt x="4069" y="17451"/>
                      <a:pt x="6219" y="32080"/>
                      <a:pt x="7054" y="46805"/>
                    </a:cubicBezTo>
                    <a:cubicBezTo>
                      <a:pt x="754" y="53927"/>
                      <a:pt x="-1164" y="58174"/>
                      <a:pt x="617" y="62694"/>
                    </a:cubicBezTo>
                    <a:cubicBezTo>
                      <a:pt x="2069" y="66132"/>
                      <a:pt x="5520" y="68269"/>
                      <a:pt x="9246" y="68036"/>
                    </a:cubicBezTo>
                    <a:cubicBezTo>
                      <a:pt x="12465" y="68091"/>
                      <a:pt x="15506" y="66611"/>
                      <a:pt x="17465" y="64064"/>
                    </a:cubicBezTo>
                    <a:cubicBezTo>
                      <a:pt x="19616" y="60708"/>
                      <a:pt x="20794" y="56818"/>
                      <a:pt x="20889" y="52832"/>
                    </a:cubicBezTo>
                    <a:lnTo>
                      <a:pt x="33354" y="40641"/>
                    </a:lnTo>
                    <a:lnTo>
                      <a:pt x="44449" y="29956"/>
                    </a:lnTo>
                    <a:cubicBezTo>
                      <a:pt x="44449" y="38997"/>
                      <a:pt x="44449" y="52284"/>
                      <a:pt x="42943" y="63790"/>
                    </a:cubicBezTo>
                    <a:lnTo>
                      <a:pt x="56641" y="65023"/>
                    </a:lnTo>
                    <a:cubicBezTo>
                      <a:pt x="61572" y="12834"/>
                      <a:pt x="55818" y="10232"/>
                      <a:pt x="51298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4C4ED260-32B3-4383-BB1B-09F7087512D3}"/>
                  </a:ext>
                </a:extLst>
              </p:cNvPr>
              <p:cNvSpPr/>
              <p:nvPr/>
            </p:nvSpPr>
            <p:spPr>
              <a:xfrm>
                <a:off x="10523522" y="4078740"/>
                <a:ext cx="165057" cy="171358"/>
              </a:xfrm>
              <a:custGeom>
                <a:avLst/>
                <a:gdLst>
                  <a:gd name="connsiteX0" fmla="*/ 105729 w 165057"/>
                  <a:gd name="connsiteY0" fmla="*/ 145154 h 171358"/>
                  <a:gd name="connsiteX1" fmla="*/ 101894 w 165057"/>
                  <a:gd name="connsiteY1" fmla="*/ 151592 h 171358"/>
                  <a:gd name="connsiteX2" fmla="*/ 91894 w 165057"/>
                  <a:gd name="connsiteY2" fmla="*/ 123238 h 171358"/>
                  <a:gd name="connsiteX3" fmla="*/ 85183 w 165057"/>
                  <a:gd name="connsiteY3" fmla="*/ 31052 h 171358"/>
                  <a:gd name="connsiteX4" fmla="*/ 79156 w 165057"/>
                  <a:gd name="connsiteY4" fmla="*/ 24066 h 171358"/>
                  <a:gd name="connsiteX5" fmla="*/ 71348 w 165057"/>
                  <a:gd name="connsiteY5" fmla="*/ 29135 h 171358"/>
                  <a:gd name="connsiteX6" fmla="*/ 27789 w 165057"/>
                  <a:gd name="connsiteY6" fmla="*/ 144743 h 171358"/>
                  <a:gd name="connsiteX7" fmla="*/ 16557 w 165057"/>
                  <a:gd name="connsiteY7" fmla="*/ 156934 h 171358"/>
                  <a:gd name="connsiteX8" fmla="*/ 13407 w 165057"/>
                  <a:gd name="connsiteY8" fmla="*/ 152688 h 171358"/>
                  <a:gd name="connsiteX9" fmla="*/ 6695 w 165057"/>
                  <a:gd name="connsiteY9" fmla="*/ 155153 h 171358"/>
                  <a:gd name="connsiteX10" fmla="*/ -17 w 165057"/>
                  <a:gd name="connsiteY10" fmla="*/ 157619 h 171358"/>
                  <a:gd name="connsiteX11" fmla="*/ 15050 w 165057"/>
                  <a:gd name="connsiteY11" fmla="*/ 171317 h 171358"/>
                  <a:gd name="connsiteX12" fmla="*/ 16557 w 165057"/>
                  <a:gd name="connsiteY12" fmla="*/ 171317 h 171358"/>
                  <a:gd name="connsiteX13" fmla="*/ 39980 w 165057"/>
                  <a:gd name="connsiteY13" fmla="*/ 152277 h 171358"/>
                  <a:gd name="connsiteX14" fmla="*/ 72170 w 165057"/>
                  <a:gd name="connsiteY14" fmla="*/ 73378 h 171358"/>
                  <a:gd name="connsiteX15" fmla="*/ 77923 w 165057"/>
                  <a:gd name="connsiteY15" fmla="*/ 126114 h 171358"/>
                  <a:gd name="connsiteX16" fmla="*/ 99976 w 165057"/>
                  <a:gd name="connsiteY16" fmla="*/ 165975 h 171358"/>
                  <a:gd name="connsiteX17" fmla="*/ 118468 w 165057"/>
                  <a:gd name="connsiteY17" fmla="*/ 152277 h 171358"/>
                  <a:gd name="connsiteX18" fmla="*/ 165040 w 165057"/>
                  <a:gd name="connsiteY18" fmla="*/ 2424 h 171358"/>
                  <a:gd name="connsiteX19" fmla="*/ 151342 w 165057"/>
                  <a:gd name="connsiteY19" fmla="*/ -42 h 171358"/>
                  <a:gd name="connsiteX20" fmla="*/ 105729 w 165057"/>
                  <a:gd name="connsiteY20" fmla="*/ 145154 h 17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057" h="171358">
                    <a:moveTo>
                      <a:pt x="105729" y="145154"/>
                    </a:moveTo>
                    <a:cubicBezTo>
                      <a:pt x="104606" y="147387"/>
                      <a:pt x="103319" y="149537"/>
                      <a:pt x="101894" y="151592"/>
                    </a:cubicBezTo>
                    <a:cubicBezTo>
                      <a:pt x="96168" y="143168"/>
                      <a:pt x="92730" y="133388"/>
                      <a:pt x="91894" y="123238"/>
                    </a:cubicBezTo>
                    <a:cubicBezTo>
                      <a:pt x="87402" y="92719"/>
                      <a:pt x="85155" y="61900"/>
                      <a:pt x="85183" y="31052"/>
                    </a:cubicBezTo>
                    <a:cubicBezTo>
                      <a:pt x="85155" y="27559"/>
                      <a:pt x="82608" y="24601"/>
                      <a:pt x="79156" y="24066"/>
                    </a:cubicBezTo>
                    <a:cubicBezTo>
                      <a:pt x="75663" y="23587"/>
                      <a:pt x="72334" y="25738"/>
                      <a:pt x="71348" y="29135"/>
                    </a:cubicBezTo>
                    <a:cubicBezTo>
                      <a:pt x="71348" y="29956"/>
                      <a:pt x="45870" y="115293"/>
                      <a:pt x="27789" y="144743"/>
                    </a:cubicBezTo>
                    <a:cubicBezTo>
                      <a:pt x="20529" y="156660"/>
                      <a:pt x="16557" y="156934"/>
                      <a:pt x="16557" y="156934"/>
                    </a:cubicBezTo>
                    <a:cubicBezTo>
                      <a:pt x="15050" y="155921"/>
                      <a:pt x="13941" y="154428"/>
                      <a:pt x="13407" y="152688"/>
                    </a:cubicBezTo>
                    <a:lnTo>
                      <a:pt x="6695" y="155153"/>
                    </a:lnTo>
                    <a:lnTo>
                      <a:pt x="-17" y="157619"/>
                    </a:lnTo>
                    <a:cubicBezTo>
                      <a:pt x="-17" y="158852"/>
                      <a:pt x="4777" y="169947"/>
                      <a:pt x="15050" y="171317"/>
                    </a:cubicBezTo>
                    <a:lnTo>
                      <a:pt x="16557" y="171317"/>
                    </a:lnTo>
                    <a:cubicBezTo>
                      <a:pt x="24502" y="171317"/>
                      <a:pt x="32173" y="165016"/>
                      <a:pt x="39980" y="152277"/>
                    </a:cubicBezTo>
                    <a:cubicBezTo>
                      <a:pt x="53075" y="127005"/>
                      <a:pt x="63841" y="100595"/>
                      <a:pt x="72170" y="73378"/>
                    </a:cubicBezTo>
                    <a:cubicBezTo>
                      <a:pt x="72937" y="91062"/>
                      <a:pt x="74855" y="108677"/>
                      <a:pt x="77923" y="126114"/>
                    </a:cubicBezTo>
                    <a:cubicBezTo>
                      <a:pt x="83128" y="152003"/>
                      <a:pt x="90114" y="164605"/>
                      <a:pt x="99976" y="165975"/>
                    </a:cubicBezTo>
                    <a:cubicBezTo>
                      <a:pt x="107099" y="167070"/>
                      <a:pt x="113674" y="162139"/>
                      <a:pt x="118468" y="152277"/>
                    </a:cubicBezTo>
                    <a:cubicBezTo>
                      <a:pt x="139987" y="104390"/>
                      <a:pt x="155630" y="54078"/>
                      <a:pt x="165040" y="2424"/>
                    </a:cubicBezTo>
                    <a:lnTo>
                      <a:pt x="151342" y="-42"/>
                    </a:lnTo>
                    <a:cubicBezTo>
                      <a:pt x="142056" y="50024"/>
                      <a:pt x="126741" y="98774"/>
                      <a:pt x="105729" y="14515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E0B00C80-F633-4C9A-8DF1-1C0A3711D8D3}"/>
                  </a:ext>
                </a:extLst>
              </p:cNvPr>
              <p:cNvSpPr/>
              <p:nvPr/>
            </p:nvSpPr>
            <p:spPr>
              <a:xfrm>
                <a:off x="10705290" y="4159694"/>
                <a:ext cx="168780" cy="68762"/>
              </a:xfrm>
              <a:custGeom>
                <a:avLst/>
                <a:gdLst>
                  <a:gd name="connsiteX0" fmla="*/ 164219 w 168780"/>
                  <a:gd name="connsiteY0" fmla="*/ 25162 h 68762"/>
                  <a:gd name="connsiteX1" fmla="*/ 151343 w 168780"/>
                  <a:gd name="connsiteY1" fmla="*/ 19820 h 68762"/>
                  <a:gd name="connsiteX2" fmla="*/ 151343 w 168780"/>
                  <a:gd name="connsiteY2" fmla="*/ 19820 h 68762"/>
                  <a:gd name="connsiteX3" fmla="*/ 150658 w 168780"/>
                  <a:gd name="connsiteY3" fmla="*/ 19820 h 68762"/>
                  <a:gd name="connsiteX4" fmla="*/ 102990 w 168780"/>
                  <a:gd name="connsiteY4" fmla="*/ -42 h 68762"/>
                  <a:gd name="connsiteX5" fmla="*/ 97648 w 168780"/>
                  <a:gd name="connsiteY5" fmla="*/ 13656 h 68762"/>
                  <a:gd name="connsiteX6" fmla="*/ 113674 w 168780"/>
                  <a:gd name="connsiteY6" fmla="*/ 20368 h 68762"/>
                  <a:gd name="connsiteX7" fmla="*/ -17 w 168780"/>
                  <a:gd name="connsiteY7" fmla="*/ 20368 h 68762"/>
                  <a:gd name="connsiteX8" fmla="*/ -17 w 168780"/>
                  <a:gd name="connsiteY8" fmla="*/ 34066 h 68762"/>
                  <a:gd name="connsiteX9" fmla="*/ 136001 w 168780"/>
                  <a:gd name="connsiteY9" fmla="*/ 34066 h 68762"/>
                  <a:gd name="connsiteX10" fmla="*/ 94908 w 168780"/>
                  <a:gd name="connsiteY10" fmla="*/ 59817 h 68762"/>
                  <a:gd name="connsiteX11" fmla="*/ 106003 w 168780"/>
                  <a:gd name="connsiteY11" fmla="*/ 68721 h 68762"/>
                  <a:gd name="connsiteX12" fmla="*/ 163808 w 168780"/>
                  <a:gd name="connsiteY12" fmla="*/ 38723 h 68762"/>
                  <a:gd name="connsiteX13" fmla="*/ 168739 w 168780"/>
                  <a:gd name="connsiteY13" fmla="*/ 32285 h 68762"/>
                  <a:gd name="connsiteX14" fmla="*/ 164219 w 168780"/>
                  <a:gd name="connsiteY14" fmla="*/ 25162 h 6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8780" h="68762">
                    <a:moveTo>
                      <a:pt x="164219" y="25162"/>
                    </a:moveTo>
                    <a:lnTo>
                      <a:pt x="151343" y="19820"/>
                    </a:lnTo>
                    <a:lnTo>
                      <a:pt x="151343" y="19820"/>
                    </a:lnTo>
                    <a:lnTo>
                      <a:pt x="150658" y="19820"/>
                    </a:lnTo>
                    <a:lnTo>
                      <a:pt x="102990" y="-42"/>
                    </a:lnTo>
                    <a:lnTo>
                      <a:pt x="97648" y="13656"/>
                    </a:lnTo>
                    <a:lnTo>
                      <a:pt x="113674" y="20368"/>
                    </a:lnTo>
                    <a:lnTo>
                      <a:pt x="-17" y="20368"/>
                    </a:lnTo>
                    <a:lnTo>
                      <a:pt x="-17" y="34066"/>
                    </a:lnTo>
                    <a:lnTo>
                      <a:pt x="136001" y="34066"/>
                    </a:lnTo>
                    <a:cubicBezTo>
                      <a:pt x="120605" y="39586"/>
                      <a:pt x="106592" y="48380"/>
                      <a:pt x="94908" y="59817"/>
                    </a:cubicBezTo>
                    <a:lnTo>
                      <a:pt x="106003" y="68721"/>
                    </a:lnTo>
                    <a:cubicBezTo>
                      <a:pt x="116003" y="56256"/>
                      <a:pt x="151206" y="42832"/>
                      <a:pt x="163808" y="38723"/>
                    </a:cubicBezTo>
                    <a:cubicBezTo>
                      <a:pt x="166684" y="37887"/>
                      <a:pt x="168684" y="35285"/>
                      <a:pt x="168739" y="32285"/>
                    </a:cubicBezTo>
                    <a:cubicBezTo>
                      <a:pt x="168999" y="29162"/>
                      <a:pt x="167150" y="26258"/>
                      <a:pt x="164219" y="251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BDE76D36-25FE-4846-A9EF-D789DE5EE267}"/>
                  </a:ext>
                </a:extLst>
              </p:cNvPr>
              <p:cNvSpPr/>
              <p:nvPr/>
            </p:nvSpPr>
            <p:spPr>
              <a:xfrm>
                <a:off x="10889199" y="4089818"/>
                <a:ext cx="125660" cy="181923"/>
              </a:xfrm>
              <a:custGeom>
                <a:avLst/>
                <a:gdLst>
                  <a:gd name="connsiteX0" fmla="*/ 93590 w 125660"/>
                  <a:gd name="connsiteY0" fmla="*/ 160650 h 181923"/>
                  <a:gd name="connsiteX1" fmla="*/ 81263 w 125660"/>
                  <a:gd name="connsiteY1" fmla="*/ 154623 h 181923"/>
                  <a:gd name="connsiteX2" fmla="*/ 50443 w 125660"/>
                  <a:gd name="connsiteY2" fmla="*/ 102709 h 181923"/>
                  <a:gd name="connsiteX3" fmla="*/ 70715 w 125660"/>
                  <a:gd name="connsiteY3" fmla="*/ 88052 h 181923"/>
                  <a:gd name="connsiteX4" fmla="*/ 92495 w 125660"/>
                  <a:gd name="connsiteY4" fmla="*/ 11619 h 181923"/>
                  <a:gd name="connsiteX5" fmla="*/ 74414 w 125660"/>
                  <a:gd name="connsiteY5" fmla="*/ -24 h 181923"/>
                  <a:gd name="connsiteX6" fmla="*/ 38115 w 125660"/>
                  <a:gd name="connsiteY6" fmla="*/ 30111 h 181923"/>
                  <a:gd name="connsiteX7" fmla="*/ 38937 w 125660"/>
                  <a:gd name="connsiteY7" fmla="*/ 20660 h 181923"/>
                  <a:gd name="connsiteX8" fmla="*/ 25239 w 125660"/>
                  <a:gd name="connsiteY8" fmla="*/ 19427 h 181923"/>
                  <a:gd name="connsiteX9" fmla="*/ 21815 w 125660"/>
                  <a:gd name="connsiteY9" fmla="*/ 58328 h 181923"/>
                  <a:gd name="connsiteX10" fmla="*/ 8117 w 125660"/>
                  <a:gd name="connsiteY10" fmla="*/ 87093 h 181923"/>
                  <a:gd name="connsiteX11" fmla="*/ 11952 w 125660"/>
                  <a:gd name="connsiteY11" fmla="*/ 178320 h 181923"/>
                  <a:gd name="connsiteX12" fmla="*/ 18116 w 125660"/>
                  <a:gd name="connsiteY12" fmla="*/ 181882 h 181923"/>
                  <a:gd name="connsiteX13" fmla="*/ 19760 w 125660"/>
                  <a:gd name="connsiteY13" fmla="*/ 181882 h 181923"/>
                  <a:gd name="connsiteX14" fmla="*/ 25239 w 125660"/>
                  <a:gd name="connsiteY14" fmla="*/ 175581 h 181923"/>
                  <a:gd name="connsiteX15" fmla="*/ 32088 w 125660"/>
                  <a:gd name="connsiteY15" fmla="*/ 96819 h 181923"/>
                  <a:gd name="connsiteX16" fmla="*/ 32910 w 125660"/>
                  <a:gd name="connsiteY16" fmla="*/ 98463 h 181923"/>
                  <a:gd name="connsiteX17" fmla="*/ 70715 w 125660"/>
                  <a:gd name="connsiteY17" fmla="*/ 164486 h 181923"/>
                  <a:gd name="connsiteX18" fmla="*/ 93864 w 125660"/>
                  <a:gd name="connsiteY18" fmla="*/ 175170 h 181923"/>
                  <a:gd name="connsiteX19" fmla="*/ 125643 w 125660"/>
                  <a:gd name="connsiteY19" fmla="*/ 157363 h 181923"/>
                  <a:gd name="connsiteX20" fmla="*/ 114685 w 125660"/>
                  <a:gd name="connsiteY20" fmla="*/ 148322 h 181923"/>
                  <a:gd name="connsiteX21" fmla="*/ 93590 w 125660"/>
                  <a:gd name="connsiteY21" fmla="*/ 160650 h 181923"/>
                  <a:gd name="connsiteX22" fmla="*/ 14691 w 125660"/>
                  <a:gd name="connsiteY22" fmla="*/ 134625 h 181923"/>
                  <a:gd name="connsiteX23" fmla="*/ 17157 w 125660"/>
                  <a:gd name="connsiteY23" fmla="*/ 105996 h 181923"/>
                  <a:gd name="connsiteX24" fmla="*/ 38800 w 125660"/>
                  <a:gd name="connsiteY24" fmla="*/ 85861 h 181923"/>
                  <a:gd name="connsiteX25" fmla="*/ 37019 w 125660"/>
                  <a:gd name="connsiteY25" fmla="*/ 85861 h 181923"/>
                  <a:gd name="connsiteX26" fmla="*/ 33046 w 125660"/>
                  <a:gd name="connsiteY26" fmla="*/ 88463 h 181923"/>
                  <a:gd name="connsiteX27" fmla="*/ 35375 w 125660"/>
                  <a:gd name="connsiteY27" fmla="*/ 61753 h 181923"/>
                  <a:gd name="connsiteX28" fmla="*/ 75373 w 125660"/>
                  <a:gd name="connsiteY28" fmla="*/ 13674 h 181923"/>
                  <a:gd name="connsiteX29" fmla="*/ 80166 w 125660"/>
                  <a:gd name="connsiteY29" fmla="*/ 17783 h 181923"/>
                  <a:gd name="connsiteX30" fmla="*/ 61127 w 125660"/>
                  <a:gd name="connsiteY30" fmla="*/ 77368 h 181923"/>
                  <a:gd name="connsiteX31" fmla="*/ 44964 w 125660"/>
                  <a:gd name="connsiteY31" fmla="*/ 89148 h 181923"/>
                  <a:gd name="connsiteX32" fmla="*/ 38800 w 125660"/>
                  <a:gd name="connsiteY32" fmla="*/ 85861 h 181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5660" h="181923">
                    <a:moveTo>
                      <a:pt x="93590" y="160650"/>
                    </a:moveTo>
                    <a:cubicBezTo>
                      <a:pt x="88824" y="160445"/>
                      <a:pt x="84358" y="158267"/>
                      <a:pt x="81263" y="154623"/>
                    </a:cubicBezTo>
                    <a:cubicBezTo>
                      <a:pt x="68551" y="138885"/>
                      <a:pt x="58168" y="121406"/>
                      <a:pt x="50443" y="102709"/>
                    </a:cubicBezTo>
                    <a:cubicBezTo>
                      <a:pt x="57990" y="99011"/>
                      <a:pt x="64839" y="94052"/>
                      <a:pt x="70715" y="88052"/>
                    </a:cubicBezTo>
                    <a:cubicBezTo>
                      <a:pt x="95097" y="65314"/>
                      <a:pt x="110986" y="46959"/>
                      <a:pt x="92495" y="11619"/>
                    </a:cubicBezTo>
                    <a:cubicBezTo>
                      <a:pt x="89536" y="4305"/>
                      <a:pt x="82303" y="-366"/>
                      <a:pt x="74414" y="-24"/>
                    </a:cubicBezTo>
                    <a:cubicBezTo>
                      <a:pt x="62633" y="-24"/>
                      <a:pt x="49758" y="13674"/>
                      <a:pt x="38115" y="30111"/>
                    </a:cubicBezTo>
                    <a:lnTo>
                      <a:pt x="38937" y="20660"/>
                    </a:lnTo>
                    <a:lnTo>
                      <a:pt x="25239" y="19427"/>
                    </a:lnTo>
                    <a:lnTo>
                      <a:pt x="21815" y="58328"/>
                    </a:lnTo>
                    <a:cubicBezTo>
                      <a:pt x="16746" y="67670"/>
                      <a:pt x="12171" y="77272"/>
                      <a:pt x="8117" y="87093"/>
                    </a:cubicBezTo>
                    <a:cubicBezTo>
                      <a:pt x="-3937" y="116612"/>
                      <a:pt x="-2540" y="149911"/>
                      <a:pt x="11952" y="178320"/>
                    </a:cubicBezTo>
                    <a:cubicBezTo>
                      <a:pt x="13267" y="180485"/>
                      <a:pt x="15582" y="181827"/>
                      <a:pt x="18116" y="181882"/>
                    </a:cubicBezTo>
                    <a:lnTo>
                      <a:pt x="19760" y="181882"/>
                    </a:lnTo>
                    <a:cubicBezTo>
                      <a:pt x="22760" y="181183"/>
                      <a:pt x="24965" y="178649"/>
                      <a:pt x="25239" y="175581"/>
                    </a:cubicBezTo>
                    <a:lnTo>
                      <a:pt x="32088" y="96819"/>
                    </a:lnTo>
                    <a:lnTo>
                      <a:pt x="32910" y="98463"/>
                    </a:lnTo>
                    <a:cubicBezTo>
                      <a:pt x="42046" y="122283"/>
                      <a:pt x="54798" y="144555"/>
                      <a:pt x="70715" y="164486"/>
                    </a:cubicBezTo>
                    <a:cubicBezTo>
                      <a:pt x="76482" y="171280"/>
                      <a:pt x="84947" y="175183"/>
                      <a:pt x="93864" y="175170"/>
                    </a:cubicBezTo>
                    <a:cubicBezTo>
                      <a:pt x="106315" y="173444"/>
                      <a:pt x="117671" y="167088"/>
                      <a:pt x="125643" y="157363"/>
                    </a:cubicBezTo>
                    <a:lnTo>
                      <a:pt x="114685" y="148322"/>
                    </a:lnTo>
                    <a:cubicBezTo>
                      <a:pt x="109343" y="154815"/>
                      <a:pt x="101864" y="159185"/>
                      <a:pt x="93590" y="160650"/>
                    </a:cubicBezTo>
                    <a:close/>
                    <a:moveTo>
                      <a:pt x="14691" y="134625"/>
                    </a:moveTo>
                    <a:cubicBezTo>
                      <a:pt x="14089" y="125009"/>
                      <a:pt x="14924" y="115366"/>
                      <a:pt x="17157" y="105996"/>
                    </a:cubicBezTo>
                    <a:close/>
                    <a:moveTo>
                      <a:pt x="38800" y="85861"/>
                    </a:moveTo>
                    <a:lnTo>
                      <a:pt x="37019" y="85861"/>
                    </a:lnTo>
                    <a:cubicBezTo>
                      <a:pt x="35444" y="86258"/>
                      <a:pt x="34047" y="87176"/>
                      <a:pt x="33046" y="88463"/>
                    </a:cubicBezTo>
                    <a:lnTo>
                      <a:pt x="35375" y="61753"/>
                    </a:lnTo>
                    <a:cubicBezTo>
                      <a:pt x="50443" y="33399"/>
                      <a:pt x="67017" y="14222"/>
                      <a:pt x="75373" y="13674"/>
                    </a:cubicBezTo>
                    <a:cubicBezTo>
                      <a:pt x="76057" y="13674"/>
                      <a:pt x="77838" y="13674"/>
                      <a:pt x="80166" y="17783"/>
                    </a:cubicBezTo>
                    <a:cubicBezTo>
                      <a:pt x="92769" y="41754"/>
                      <a:pt x="86468" y="53671"/>
                      <a:pt x="61127" y="77368"/>
                    </a:cubicBezTo>
                    <a:cubicBezTo>
                      <a:pt x="56511" y="82258"/>
                      <a:pt x="51032" y="86244"/>
                      <a:pt x="44964" y="89148"/>
                    </a:cubicBezTo>
                    <a:cubicBezTo>
                      <a:pt x="43621" y="87053"/>
                      <a:pt x="41293" y="85806"/>
                      <a:pt x="38800" y="8586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E0C019F4-0DDE-45F3-AAE0-3E2C9CA219AF}"/>
                  </a:ext>
                </a:extLst>
              </p:cNvPr>
              <p:cNvSpPr/>
              <p:nvPr/>
            </p:nvSpPr>
            <p:spPr>
              <a:xfrm>
                <a:off x="11154301" y="4028881"/>
                <a:ext cx="121909" cy="151051"/>
              </a:xfrm>
              <a:custGeom>
                <a:avLst/>
                <a:gdLst>
                  <a:gd name="connsiteX0" fmla="*/ 90114 w 121909"/>
                  <a:gd name="connsiteY0" fmla="*/ 137210 h 151051"/>
                  <a:gd name="connsiteX1" fmla="*/ 90114 w 121909"/>
                  <a:gd name="connsiteY1" fmla="*/ 98308 h 151051"/>
                  <a:gd name="connsiteX2" fmla="*/ 91895 w 121909"/>
                  <a:gd name="connsiteY2" fmla="*/ 43517 h 151051"/>
                  <a:gd name="connsiteX3" fmla="*/ 73266 w 121909"/>
                  <a:gd name="connsiteY3" fmla="*/ 5985 h 151051"/>
                  <a:gd name="connsiteX4" fmla="*/ 31214 w 121909"/>
                  <a:gd name="connsiteY4" fmla="*/ 38586 h 151051"/>
                  <a:gd name="connsiteX5" fmla="*/ 13681 w 121909"/>
                  <a:gd name="connsiteY5" fmla="*/ 76803 h 151051"/>
                  <a:gd name="connsiteX6" fmla="*/ 13681 w 121909"/>
                  <a:gd name="connsiteY6" fmla="*/ -42 h 151051"/>
                  <a:gd name="connsiteX7" fmla="*/ -17 w 121909"/>
                  <a:gd name="connsiteY7" fmla="*/ -42 h 151051"/>
                  <a:gd name="connsiteX8" fmla="*/ -17 w 121909"/>
                  <a:gd name="connsiteY8" fmla="*/ 141045 h 151051"/>
                  <a:gd name="connsiteX9" fmla="*/ 8503 w 121909"/>
                  <a:gd name="connsiteY9" fmla="*/ 146414 h 151051"/>
                  <a:gd name="connsiteX10" fmla="*/ 13681 w 121909"/>
                  <a:gd name="connsiteY10" fmla="*/ 141730 h 151051"/>
                  <a:gd name="connsiteX11" fmla="*/ 43131 w 121909"/>
                  <a:gd name="connsiteY11" fmla="*/ 45846 h 151051"/>
                  <a:gd name="connsiteX12" fmla="*/ 69704 w 121909"/>
                  <a:gd name="connsiteY12" fmla="*/ 19409 h 151051"/>
                  <a:gd name="connsiteX13" fmla="*/ 77649 w 121909"/>
                  <a:gd name="connsiteY13" fmla="*/ 44202 h 151051"/>
                  <a:gd name="connsiteX14" fmla="*/ 75868 w 121909"/>
                  <a:gd name="connsiteY14" fmla="*/ 97212 h 151051"/>
                  <a:gd name="connsiteX15" fmla="*/ 86690 w 121909"/>
                  <a:gd name="connsiteY15" fmla="*/ 150907 h 151051"/>
                  <a:gd name="connsiteX16" fmla="*/ 90799 w 121909"/>
                  <a:gd name="connsiteY16" fmla="*/ 150907 h 151051"/>
                  <a:gd name="connsiteX17" fmla="*/ 121893 w 121909"/>
                  <a:gd name="connsiteY17" fmla="*/ 120635 h 151051"/>
                  <a:gd name="connsiteX18" fmla="*/ 108195 w 121909"/>
                  <a:gd name="connsiteY18" fmla="*/ 115293 h 151051"/>
                  <a:gd name="connsiteX19" fmla="*/ 90114 w 121909"/>
                  <a:gd name="connsiteY19" fmla="*/ 137210 h 151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1909" h="151051">
                    <a:moveTo>
                      <a:pt x="90114" y="137210"/>
                    </a:moveTo>
                    <a:cubicBezTo>
                      <a:pt x="87731" y="124347"/>
                      <a:pt x="87731" y="111170"/>
                      <a:pt x="90114" y="98308"/>
                    </a:cubicBezTo>
                    <a:cubicBezTo>
                      <a:pt x="92141" y="80117"/>
                      <a:pt x="92730" y="61804"/>
                      <a:pt x="91895" y="43517"/>
                    </a:cubicBezTo>
                    <a:cubicBezTo>
                      <a:pt x="90114" y="21053"/>
                      <a:pt x="84087" y="8725"/>
                      <a:pt x="73266" y="5985"/>
                    </a:cubicBezTo>
                    <a:cubicBezTo>
                      <a:pt x="62444" y="3246"/>
                      <a:pt x="46829" y="13930"/>
                      <a:pt x="31214" y="38586"/>
                    </a:cubicBezTo>
                    <a:cubicBezTo>
                      <a:pt x="23913" y="50613"/>
                      <a:pt x="18037" y="63434"/>
                      <a:pt x="13681" y="76803"/>
                    </a:cubicBezTo>
                    <a:lnTo>
                      <a:pt x="13681" y="-42"/>
                    </a:lnTo>
                    <a:lnTo>
                      <a:pt x="-17" y="-42"/>
                    </a:lnTo>
                    <a:lnTo>
                      <a:pt x="-17" y="141045"/>
                    </a:lnTo>
                    <a:cubicBezTo>
                      <a:pt x="860" y="144880"/>
                      <a:pt x="4668" y="147277"/>
                      <a:pt x="8503" y="146414"/>
                    </a:cubicBezTo>
                    <a:cubicBezTo>
                      <a:pt x="10928" y="145853"/>
                      <a:pt x="12886" y="144086"/>
                      <a:pt x="13681" y="141730"/>
                    </a:cubicBezTo>
                    <a:cubicBezTo>
                      <a:pt x="13681" y="141730"/>
                      <a:pt x="20529" y="81871"/>
                      <a:pt x="43131" y="45846"/>
                    </a:cubicBezTo>
                    <a:cubicBezTo>
                      <a:pt x="57513" y="23245"/>
                      <a:pt x="66828" y="18450"/>
                      <a:pt x="69704" y="19409"/>
                    </a:cubicBezTo>
                    <a:cubicBezTo>
                      <a:pt x="72581" y="20368"/>
                      <a:pt x="76279" y="25847"/>
                      <a:pt x="77649" y="44202"/>
                    </a:cubicBezTo>
                    <a:cubicBezTo>
                      <a:pt x="78499" y="61886"/>
                      <a:pt x="77910" y="79624"/>
                      <a:pt x="75868" y="97212"/>
                    </a:cubicBezTo>
                    <a:cubicBezTo>
                      <a:pt x="73266" y="126388"/>
                      <a:pt x="71485" y="147620"/>
                      <a:pt x="86690" y="150907"/>
                    </a:cubicBezTo>
                    <a:cubicBezTo>
                      <a:pt x="88059" y="151044"/>
                      <a:pt x="89429" y="151044"/>
                      <a:pt x="90799" y="150907"/>
                    </a:cubicBezTo>
                    <a:cubicBezTo>
                      <a:pt x="109017" y="150907"/>
                      <a:pt x="120523" y="123512"/>
                      <a:pt x="121893" y="120635"/>
                    </a:cubicBezTo>
                    <a:lnTo>
                      <a:pt x="108195" y="115293"/>
                    </a:lnTo>
                    <a:cubicBezTo>
                      <a:pt x="105455" y="123786"/>
                      <a:pt x="96278" y="138305"/>
                      <a:pt x="90114" y="1372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6DC5554D-B1C7-4694-B86F-80B5C2F013B1}"/>
                  </a:ext>
                </a:extLst>
              </p:cNvPr>
              <p:cNvSpPr/>
              <p:nvPr/>
            </p:nvSpPr>
            <p:spPr>
              <a:xfrm>
                <a:off x="11328262" y="4049564"/>
                <a:ext cx="87974" cy="96295"/>
              </a:xfrm>
              <a:custGeom>
                <a:avLst/>
                <a:gdLst>
                  <a:gd name="connsiteX0" fmla="*/ 87922 w 87974"/>
                  <a:gd name="connsiteY0" fmla="*/ 59407 h 96295"/>
                  <a:gd name="connsiteX1" fmla="*/ 84772 w 87974"/>
                  <a:gd name="connsiteY1" fmla="*/ 52695 h 96295"/>
                  <a:gd name="connsiteX2" fmla="*/ 8338 w 87974"/>
                  <a:gd name="connsiteY2" fmla="*/ -42 h 96295"/>
                  <a:gd name="connsiteX3" fmla="*/ 257 w 87974"/>
                  <a:gd name="connsiteY3" fmla="*/ 11738 h 96295"/>
                  <a:gd name="connsiteX4" fmla="*/ 65732 w 87974"/>
                  <a:gd name="connsiteY4" fmla="*/ 56804 h 96295"/>
                  <a:gd name="connsiteX5" fmla="*/ -17 w 87974"/>
                  <a:gd name="connsiteY5" fmla="*/ 82556 h 96295"/>
                  <a:gd name="connsiteX6" fmla="*/ 5188 w 87974"/>
                  <a:gd name="connsiteY6" fmla="*/ 96254 h 96295"/>
                  <a:gd name="connsiteX7" fmla="*/ 83402 w 87974"/>
                  <a:gd name="connsiteY7" fmla="*/ 65571 h 96295"/>
                  <a:gd name="connsiteX8" fmla="*/ 87922 w 87974"/>
                  <a:gd name="connsiteY8" fmla="*/ 59407 h 96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974" h="96295">
                    <a:moveTo>
                      <a:pt x="87922" y="59407"/>
                    </a:moveTo>
                    <a:cubicBezTo>
                      <a:pt x="88182" y="56763"/>
                      <a:pt x="86977" y="54188"/>
                      <a:pt x="84772" y="52695"/>
                    </a:cubicBezTo>
                    <a:lnTo>
                      <a:pt x="8338" y="-42"/>
                    </a:lnTo>
                    <a:lnTo>
                      <a:pt x="257" y="11738"/>
                    </a:lnTo>
                    <a:lnTo>
                      <a:pt x="65732" y="56804"/>
                    </a:lnTo>
                    <a:lnTo>
                      <a:pt x="-17" y="82556"/>
                    </a:lnTo>
                    <a:lnTo>
                      <a:pt x="5188" y="96254"/>
                    </a:lnTo>
                    <a:lnTo>
                      <a:pt x="83402" y="65571"/>
                    </a:lnTo>
                    <a:cubicBezTo>
                      <a:pt x="85950" y="64543"/>
                      <a:pt x="87703" y="62146"/>
                      <a:pt x="87922" y="594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A8B1337D-2C9D-469C-B552-1DC1044E2CD9}"/>
                  </a:ext>
                </a:extLst>
              </p:cNvPr>
              <p:cNvSpPr/>
              <p:nvPr/>
            </p:nvSpPr>
            <p:spPr>
              <a:xfrm>
                <a:off x="11335796" y="4135087"/>
                <a:ext cx="89446" cy="52549"/>
              </a:xfrm>
              <a:custGeom>
                <a:avLst/>
                <a:gdLst>
                  <a:gd name="connsiteX0" fmla="*/ -17 w 89446"/>
                  <a:gd name="connsiteY0" fmla="*/ 43057 h 52549"/>
                  <a:gd name="connsiteX1" fmla="*/ 10530 w 89446"/>
                  <a:gd name="connsiteY1" fmla="*/ 52508 h 52549"/>
                  <a:gd name="connsiteX2" fmla="*/ 87785 w 89446"/>
                  <a:gd name="connsiteY2" fmla="*/ 14155 h 52549"/>
                  <a:gd name="connsiteX3" fmla="*/ 89429 w 89446"/>
                  <a:gd name="connsiteY3" fmla="*/ 457 h 52549"/>
                  <a:gd name="connsiteX4" fmla="*/ -17 w 89446"/>
                  <a:gd name="connsiteY4" fmla="*/ 43057 h 52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446" h="52549">
                    <a:moveTo>
                      <a:pt x="-17" y="43057"/>
                    </a:moveTo>
                    <a:lnTo>
                      <a:pt x="10530" y="52508"/>
                    </a:lnTo>
                    <a:cubicBezTo>
                      <a:pt x="10530" y="52508"/>
                      <a:pt x="49295" y="9360"/>
                      <a:pt x="87785" y="14155"/>
                    </a:cubicBezTo>
                    <a:lnTo>
                      <a:pt x="89429" y="457"/>
                    </a:lnTo>
                    <a:cubicBezTo>
                      <a:pt x="44227" y="-5296"/>
                      <a:pt x="1764" y="40591"/>
                      <a:pt x="-17" y="430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50B3AA91-4F63-4D14-99B3-22865B5FCDC9}"/>
                  </a:ext>
                </a:extLst>
              </p:cNvPr>
              <p:cNvSpPr/>
              <p:nvPr/>
            </p:nvSpPr>
            <p:spPr>
              <a:xfrm>
                <a:off x="11472225" y="4064619"/>
                <a:ext cx="116567" cy="102609"/>
              </a:xfrm>
              <a:custGeom>
                <a:avLst/>
                <a:gdLst>
                  <a:gd name="connsiteX0" fmla="*/ 92990 w 116567"/>
                  <a:gd name="connsiteY0" fmla="*/ 79418 h 102609"/>
                  <a:gd name="connsiteX1" fmla="*/ 91894 w 116567"/>
                  <a:gd name="connsiteY1" fmla="*/ 46954 h 102609"/>
                  <a:gd name="connsiteX2" fmla="*/ 78881 w 116567"/>
                  <a:gd name="connsiteY2" fmla="*/ 793 h 102609"/>
                  <a:gd name="connsiteX3" fmla="*/ 43679 w 116567"/>
                  <a:gd name="connsiteY3" fmla="*/ 21888 h 102609"/>
                  <a:gd name="connsiteX4" fmla="*/ 14639 w 116567"/>
                  <a:gd name="connsiteY4" fmla="*/ 62981 h 102609"/>
                  <a:gd name="connsiteX5" fmla="*/ 13681 w 116567"/>
                  <a:gd name="connsiteY5" fmla="*/ 7231 h 102609"/>
                  <a:gd name="connsiteX6" fmla="*/ -17 w 116567"/>
                  <a:gd name="connsiteY6" fmla="*/ 7231 h 102609"/>
                  <a:gd name="connsiteX7" fmla="*/ 1627 w 116567"/>
                  <a:gd name="connsiteY7" fmla="*/ 95718 h 102609"/>
                  <a:gd name="connsiteX8" fmla="*/ 7927 w 116567"/>
                  <a:gd name="connsiteY8" fmla="*/ 102567 h 102609"/>
                  <a:gd name="connsiteX9" fmla="*/ 8749 w 116567"/>
                  <a:gd name="connsiteY9" fmla="*/ 102567 h 102609"/>
                  <a:gd name="connsiteX10" fmla="*/ 15598 w 116567"/>
                  <a:gd name="connsiteY10" fmla="*/ 97362 h 102609"/>
                  <a:gd name="connsiteX11" fmla="*/ 54910 w 116567"/>
                  <a:gd name="connsiteY11" fmla="*/ 30517 h 102609"/>
                  <a:gd name="connsiteX12" fmla="*/ 74224 w 116567"/>
                  <a:gd name="connsiteY12" fmla="*/ 13395 h 102609"/>
                  <a:gd name="connsiteX13" fmla="*/ 78197 w 116567"/>
                  <a:gd name="connsiteY13" fmla="*/ 46269 h 102609"/>
                  <a:gd name="connsiteX14" fmla="*/ 89155 w 116567"/>
                  <a:gd name="connsiteY14" fmla="*/ 95444 h 102609"/>
                  <a:gd name="connsiteX15" fmla="*/ 116550 w 116567"/>
                  <a:gd name="connsiteY15" fmla="*/ 68049 h 102609"/>
                  <a:gd name="connsiteX16" fmla="*/ 104222 w 116567"/>
                  <a:gd name="connsiteY16" fmla="*/ 61200 h 102609"/>
                  <a:gd name="connsiteX17" fmla="*/ 92990 w 116567"/>
                  <a:gd name="connsiteY17" fmla="*/ 79418 h 102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6567" h="102609">
                    <a:moveTo>
                      <a:pt x="92990" y="79418"/>
                    </a:moveTo>
                    <a:cubicBezTo>
                      <a:pt x="92018" y="68624"/>
                      <a:pt x="91648" y="57789"/>
                      <a:pt x="91894" y="46954"/>
                    </a:cubicBezTo>
                    <a:cubicBezTo>
                      <a:pt x="91894" y="24353"/>
                      <a:pt x="90798" y="5861"/>
                      <a:pt x="78881" y="793"/>
                    </a:cubicBezTo>
                    <a:cubicBezTo>
                      <a:pt x="69841" y="-2494"/>
                      <a:pt x="59294" y="3807"/>
                      <a:pt x="43679" y="21888"/>
                    </a:cubicBezTo>
                    <a:cubicBezTo>
                      <a:pt x="32597" y="34544"/>
                      <a:pt x="22872" y="48310"/>
                      <a:pt x="14639" y="62981"/>
                    </a:cubicBezTo>
                    <a:lnTo>
                      <a:pt x="13681" y="7231"/>
                    </a:lnTo>
                    <a:lnTo>
                      <a:pt x="-17" y="7231"/>
                    </a:lnTo>
                    <a:lnTo>
                      <a:pt x="1627" y="95718"/>
                    </a:lnTo>
                    <a:cubicBezTo>
                      <a:pt x="1736" y="99252"/>
                      <a:pt x="4421" y="102156"/>
                      <a:pt x="7927" y="102567"/>
                    </a:cubicBezTo>
                    <a:lnTo>
                      <a:pt x="8749" y="102567"/>
                    </a:lnTo>
                    <a:cubicBezTo>
                      <a:pt x="11955" y="102608"/>
                      <a:pt x="14776" y="100458"/>
                      <a:pt x="15598" y="97362"/>
                    </a:cubicBezTo>
                    <a:cubicBezTo>
                      <a:pt x="24009" y="72638"/>
                      <a:pt x="37391" y="49886"/>
                      <a:pt x="54910" y="30517"/>
                    </a:cubicBezTo>
                    <a:cubicBezTo>
                      <a:pt x="69430" y="13669"/>
                      <a:pt x="74361" y="13532"/>
                      <a:pt x="74224" y="13395"/>
                    </a:cubicBezTo>
                    <a:cubicBezTo>
                      <a:pt x="74088" y="13258"/>
                      <a:pt x="78197" y="20518"/>
                      <a:pt x="78197" y="46269"/>
                    </a:cubicBezTo>
                    <a:cubicBezTo>
                      <a:pt x="78197" y="76130"/>
                      <a:pt x="78197" y="92568"/>
                      <a:pt x="89155" y="95444"/>
                    </a:cubicBezTo>
                    <a:cubicBezTo>
                      <a:pt x="97511" y="97499"/>
                      <a:pt x="104770" y="90513"/>
                      <a:pt x="116550" y="68049"/>
                    </a:cubicBezTo>
                    <a:lnTo>
                      <a:pt x="104222" y="61200"/>
                    </a:lnTo>
                    <a:cubicBezTo>
                      <a:pt x="100976" y="67569"/>
                      <a:pt x="97223" y="73651"/>
                      <a:pt x="92990" y="794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9D2CFCA1-13CE-4364-9C48-4D2DAA06EF48}"/>
                  </a:ext>
                </a:extLst>
              </p:cNvPr>
              <p:cNvSpPr/>
              <p:nvPr/>
            </p:nvSpPr>
            <p:spPr>
              <a:xfrm>
                <a:off x="12021092" y="4126545"/>
                <a:ext cx="59448" cy="14245"/>
              </a:xfrm>
              <a:custGeom>
                <a:avLst/>
                <a:gdLst>
                  <a:gd name="connsiteX0" fmla="*/ 0 w 59448"/>
                  <a:gd name="connsiteY0" fmla="*/ 0 h 14245"/>
                  <a:gd name="connsiteX1" fmla="*/ 59448 w 59448"/>
                  <a:gd name="connsiteY1" fmla="*/ 0 h 14245"/>
                  <a:gd name="connsiteX2" fmla="*/ 59448 w 59448"/>
                  <a:gd name="connsiteY2" fmla="*/ 14246 h 14245"/>
                  <a:gd name="connsiteX3" fmla="*/ 0 w 5944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448" h="14245">
                    <a:moveTo>
                      <a:pt x="0" y="0"/>
                    </a:moveTo>
                    <a:lnTo>
                      <a:pt x="59448" y="0"/>
                    </a:lnTo>
                    <a:lnTo>
                      <a:pt x="5944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B1066C89-CE68-49A1-BFA7-E680243EFFBC}"/>
                  </a:ext>
                </a:extLst>
              </p:cNvPr>
              <p:cNvSpPr/>
              <p:nvPr/>
            </p:nvSpPr>
            <p:spPr>
              <a:xfrm>
                <a:off x="12121086" y="4067036"/>
                <a:ext cx="95198" cy="221826"/>
              </a:xfrm>
              <a:custGeom>
                <a:avLst/>
                <a:gdLst>
                  <a:gd name="connsiteX0" fmla="*/ 85730 w 95198"/>
                  <a:gd name="connsiteY0" fmla="*/ 9197 h 221826"/>
                  <a:gd name="connsiteX1" fmla="*/ 72033 w 95198"/>
                  <a:gd name="connsiteY1" fmla="*/ 20 h 221826"/>
                  <a:gd name="connsiteX2" fmla="*/ 21762 w 95198"/>
                  <a:gd name="connsiteY2" fmla="*/ 46729 h 221826"/>
                  <a:gd name="connsiteX3" fmla="*/ 35460 w 95198"/>
                  <a:gd name="connsiteY3" fmla="*/ 84671 h 221826"/>
                  <a:gd name="connsiteX4" fmla="*/ 68061 w 95198"/>
                  <a:gd name="connsiteY4" fmla="*/ 88644 h 221826"/>
                  <a:gd name="connsiteX5" fmla="*/ 74361 w 95198"/>
                  <a:gd name="connsiteY5" fmla="*/ 85630 h 221826"/>
                  <a:gd name="connsiteX6" fmla="*/ 52719 w 95198"/>
                  <a:gd name="connsiteY6" fmla="*/ 157269 h 221826"/>
                  <a:gd name="connsiteX7" fmla="*/ 20803 w 95198"/>
                  <a:gd name="connsiteY7" fmla="*/ 207814 h 221826"/>
                  <a:gd name="connsiteX8" fmla="*/ 13681 w 95198"/>
                  <a:gd name="connsiteY8" fmla="*/ 170282 h 221826"/>
                  <a:gd name="connsiteX9" fmla="*/ -17 w 95198"/>
                  <a:gd name="connsiteY9" fmla="*/ 170282 h 221826"/>
                  <a:gd name="connsiteX10" fmla="*/ 18475 w 95198"/>
                  <a:gd name="connsiteY10" fmla="*/ 221785 h 221826"/>
                  <a:gd name="connsiteX11" fmla="*/ 21625 w 95198"/>
                  <a:gd name="connsiteY11" fmla="*/ 221785 h 221826"/>
                  <a:gd name="connsiteX12" fmla="*/ 66280 w 95198"/>
                  <a:gd name="connsiteY12" fmla="*/ 162611 h 221826"/>
                  <a:gd name="connsiteX13" fmla="*/ 91621 w 95198"/>
                  <a:gd name="connsiteY13" fmla="*/ 67686 h 221826"/>
                  <a:gd name="connsiteX14" fmla="*/ 95182 w 95198"/>
                  <a:gd name="connsiteY14" fmla="*/ 60426 h 221826"/>
                  <a:gd name="connsiteX15" fmla="*/ 92305 w 95198"/>
                  <a:gd name="connsiteY15" fmla="*/ 59194 h 221826"/>
                  <a:gd name="connsiteX16" fmla="*/ 85730 w 95198"/>
                  <a:gd name="connsiteY16" fmla="*/ 9197 h 221826"/>
                  <a:gd name="connsiteX17" fmla="*/ 77923 w 95198"/>
                  <a:gd name="connsiteY17" fmla="*/ 63029 h 221826"/>
                  <a:gd name="connsiteX18" fmla="*/ 63540 w 95198"/>
                  <a:gd name="connsiteY18" fmla="*/ 75357 h 221826"/>
                  <a:gd name="connsiteX19" fmla="*/ 42720 w 95198"/>
                  <a:gd name="connsiteY19" fmla="*/ 72206 h 221826"/>
                  <a:gd name="connsiteX20" fmla="*/ 35597 w 95198"/>
                  <a:gd name="connsiteY20" fmla="*/ 50838 h 221826"/>
                  <a:gd name="connsiteX21" fmla="*/ 70526 w 95198"/>
                  <a:gd name="connsiteY21" fmla="*/ 14128 h 221826"/>
                  <a:gd name="connsiteX22" fmla="*/ 70526 w 95198"/>
                  <a:gd name="connsiteY22" fmla="*/ 14128 h 221826"/>
                  <a:gd name="connsiteX23" fmla="*/ 72992 w 95198"/>
                  <a:gd name="connsiteY23" fmla="*/ 16594 h 221826"/>
                  <a:gd name="connsiteX24" fmla="*/ 77923 w 95198"/>
                  <a:gd name="connsiteY24" fmla="*/ 63029 h 22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5198" h="221826">
                    <a:moveTo>
                      <a:pt x="85730" y="9197"/>
                    </a:moveTo>
                    <a:cubicBezTo>
                      <a:pt x="83018" y="4019"/>
                      <a:pt x="77854" y="554"/>
                      <a:pt x="72033" y="20"/>
                    </a:cubicBezTo>
                    <a:cubicBezTo>
                      <a:pt x="53678" y="-1487"/>
                      <a:pt x="28337" y="25086"/>
                      <a:pt x="21762" y="46729"/>
                    </a:cubicBezTo>
                    <a:cubicBezTo>
                      <a:pt x="15941" y="61015"/>
                      <a:pt x="21858" y="77398"/>
                      <a:pt x="35460" y="84671"/>
                    </a:cubicBezTo>
                    <a:cubicBezTo>
                      <a:pt x="45185" y="90794"/>
                      <a:pt x="57144" y="92260"/>
                      <a:pt x="68061" y="88644"/>
                    </a:cubicBezTo>
                    <a:cubicBezTo>
                      <a:pt x="70266" y="87890"/>
                      <a:pt x="72389" y="86877"/>
                      <a:pt x="74361" y="85630"/>
                    </a:cubicBezTo>
                    <a:cubicBezTo>
                      <a:pt x="69855" y="110245"/>
                      <a:pt x="62595" y="134271"/>
                      <a:pt x="52719" y="157269"/>
                    </a:cubicBezTo>
                    <a:cubicBezTo>
                      <a:pt x="31898" y="206718"/>
                      <a:pt x="21078" y="207814"/>
                      <a:pt x="20803" y="207814"/>
                    </a:cubicBezTo>
                    <a:cubicBezTo>
                      <a:pt x="20529" y="207814"/>
                      <a:pt x="13681" y="199595"/>
                      <a:pt x="13681" y="170282"/>
                    </a:cubicBezTo>
                    <a:lnTo>
                      <a:pt x="-17" y="170282"/>
                    </a:lnTo>
                    <a:cubicBezTo>
                      <a:pt x="-17" y="201924"/>
                      <a:pt x="6147" y="219183"/>
                      <a:pt x="18475" y="221785"/>
                    </a:cubicBezTo>
                    <a:lnTo>
                      <a:pt x="21625" y="221785"/>
                    </a:lnTo>
                    <a:cubicBezTo>
                      <a:pt x="30803" y="221785"/>
                      <a:pt x="44911" y="213019"/>
                      <a:pt x="66280" y="162611"/>
                    </a:cubicBezTo>
                    <a:cubicBezTo>
                      <a:pt x="79251" y="132353"/>
                      <a:pt x="87785" y="100383"/>
                      <a:pt x="91621" y="67686"/>
                    </a:cubicBezTo>
                    <a:cubicBezTo>
                      <a:pt x="93059" y="65399"/>
                      <a:pt x="94250" y="62961"/>
                      <a:pt x="95182" y="60426"/>
                    </a:cubicBezTo>
                    <a:lnTo>
                      <a:pt x="92305" y="59194"/>
                    </a:lnTo>
                    <a:cubicBezTo>
                      <a:pt x="94620" y="42236"/>
                      <a:pt x="92346" y="24977"/>
                      <a:pt x="85730" y="9197"/>
                    </a:cubicBezTo>
                    <a:close/>
                    <a:moveTo>
                      <a:pt x="77923" y="63029"/>
                    </a:moveTo>
                    <a:cubicBezTo>
                      <a:pt x="74512" y="68522"/>
                      <a:pt x="69485" y="72823"/>
                      <a:pt x="63540" y="75357"/>
                    </a:cubicBezTo>
                    <a:cubicBezTo>
                      <a:pt x="56472" y="77466"/>
                      <a:pt x="48842" y="76316"/>
                      <a:pt x="42720" y="72206"/>
                    </a:cubicBezTo>
                    <a:cubicBezTo>
                      <a:pt x="39843" y="70700"/>
                      <a:pt x="31077" y="65769"/>
                      <a:pt x="35597" y="50838"/>
                    </a:cubicBezTo>
                    <a:cubicBezTo>
                      <a:pt x="41213" y="32072"/>
                      <a:pt x="61623" y="14128"/>
                      <a:pt x="70526" y="14128"/>
                    </a:cubicBezTo>
                    <a:lnTo>
                      <a:pt x="70526" y="14128"/>
                    </a:lnTo>
                    <a:cubicBezTo>
                      <a:pt x="71608" y="14649"/>
                      <a:pt x="72471" y="15512"/>
                      <a:pt x="72992" y="16594"/>
                    </a:cubicBezTo>
                    <a:cubicBezTo>
                      <a:pt x="78662" y="31374"/>
                      <a:pt x="80361" y="47386"/>
                      <a:pt x="77923" y="630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F2D02452-8415-4579-A749-70C0D1D6B0F5}"/>
                  </a:ext>
                </a:extLst>
              </p:cNvPr>
              <p:cNvSpPr/>
              <p:nvPr/>
            </p:nvSpPr>
            <p:spPr>
              <a:xfrm>
                <a:off x="12323310" y="4044085"/>
                <a:ext cx="115151" cy="114923"/>
              </a:xfrm>
              <a:custGeom>
                <a:avLst/>
                <a:gdLst>
                  <a:gd name="connsiteX0" fmla="*/ 27058 w 115151"/>
                  <a:gd name="connsiteY0" fmla="*/ 79679 h 114923"/>
                  <a:gd name="connsiteX1" fmla="*/ 115134 w 115151"/>
                  <a:gd name="connsiteY1" fmla="*/ 11191 h 114923"/>
                  <a:gd name="connsiteX2" fmla="*/ 106505 w 115151"/>
                  <a:gd name="connsiteY2" fmla="*/ -42 h 114923"/>
                  <a:gd name="connsiteX3" fmla="*/ 2813 w 115151"/>
                  <a:gd name="connsiteY3" fmla="*/ 79816 h 114923"/>
                  <a:gd name="connsiteX4" fmla="*/ 485 w 115151"/>
                  <a:gd name="connsiteY4" fmla="*/ 88035 h 114923"/>
                  <a:gd name="connsiteX5" fmla="*/ 7608 w 115151"/>
                  <a:gd name="connsiteY5" fmla="*/ 92555 h 114923"/>
                  <a:gd name="connsiteX6" fmla="*/ 70754 w 115151"/>
                  <a:gd name="connsiteY6" fmla="*/ 114882 h 114923"/>
                  <a:gd name="connsiteX7" fmla="*/ 82808 w 115151"/>
                  <a:gd name="connsiteY7" fmla="*/ 107075 h 114923"/>
                  <a:gd name="connsiteX8" fmla="*/ 27058 w 115151"/>
                  <a:gd name="connsiteY8" fmla="*/ 79679 h 114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151" h="114923">
                    <a:moveTo>
                      <a:pt x="27058" y="79679"/>
                    </a:moveTo>
                    <a:lnTo>
                      <a:pt x="115134" y="11191"/>
                    </a:lnTo>
                    <a:lnTo>
                      <a:pt x="106505" y="-42"/>
                    </a:lnTo>
                    <a:lnTo>
                      <a:pt x="2813" y="79816"/>
                    </a:lnTo>
                    <a:cubicBezTo>
                      <a:pt x="252" y="81706"/>
                      <a:pt x="-693" y="85090"/>
                      <a:pt x="485" y="88035"/>
                    </a:cubicBezTo>
                    <a:cubicBezTo>
                      <a:pt x="1622" y="90939"/>
                      <a:pt x="4498" y="92774"/>
                      <a:pt x="7608" y="92555"/>
                    </a:cubicBezTo>
                    <a:cubicBezTo>
                      <a:pt x="7608" y="92555"/>
                      <a:pt x="54591" y="89815"/>
                      <a:pt x="70754" y="114882"/>
                    </a:cubicBezTo>
                    <a:lnTo>
                      <a:pt x="82808" y="107075"/>
                    </a:lnTo>
                    <a:cubicBezTo>
                      <a:pt x="69042" y="90336"/>
                      <a:pt x="48714" y="80350"/>
                      <a:pt x="27058" y="7967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E022401E-E2FE-4429-A4FF-E0D2CB07978A}"/>
                  </a:ext>
                </a:extLst>
              </p:cNvPr>
              <p:cNvSpPr/>
              <p:nvPr/>
            </p:nvSpPr>
            <p:spPr>
              <a:xfrm>
                <a:off x="12434651" y="4029953"/>
                <a:ext cx="96543" cy="143749"/>
              </a:xfrm>
              <a:custGeom>
                <a:avLst/>
                <a:gdLst>
                  <a:gd name="connsiteX0" fmla="*/ 88993 w 96543"/>
                  <a:gd name="connsiteY0" fmla="*/ 116413 h 143749"/>
                  <a:gd name="connsiteX1" fmla="*/ 22833 w 96543"/>
                  <a:gd name="connsiteY1" fmla="*/ 125042 h 143749"/>
                  <a:gd name="connsiteX2" fmla="*/ 15025 w 96543"/>
                  <a:gd name="connsiteY2" fmla="*/ 107646 h 143749"/>
                  <a:gd name="connsiteX3" fmla="*/ 58036 w 96543"/>
                  <a:gd name="connsiteY3" fmla="*/ 71073 h 143749"/>
                  <a:gd name="connsiteX4" fmla="*/ 67488 w 96543"/>
                  <a:gd name="connsiteY4" fmla="*/ 69841 h 143749"/>
                  <a:gd name="connsiteX5" fmla="*/ 72830 w 96543"/>
                  <a:gd name="connsiteY5" fmla="*/ 61759 h 143749"/>
                  <a:gd name="connsiteX6" fmla="*/ 65296 w 96543"/>
                  <a:gd name="connsiteY6" fmla="*/ 55732 h 143749"/>
                  <a:gd name="connsiteX7" fmla="*/ 56392 w 96543"/>
                  <a:gd name="connsiteY7" fmla="*/ 56828 h 143749"/>
                  <a:gd name="connsiteX8" fmla="*/ 36805 w 96543"/>
                  <a:gd name="connsiteY8" fmla="*/ 46965 h 143749"/>
                  <a:gd name="connsiteX9" fmla="*/ 42147 w 96543"/>
                  <a:gd name="connsiteY9" fmla="*/ 21625 h 143749"/>
                  <a:gd name="connsiteX10" fmla="*/ 55845 w 96543"/>
                  <a:gd name="connsiteY10" fmla="*/ 14228 h 143749"/>
                  <a:gd name="connsiteX11" fmla="*/ 77898 w 96543"/>
                  <a:gd name="connsiteY11" fmla="*/ 31076 h 143749"/>
                  <a:gd name="connsiteX12" fmla="*/ 89952 w 96543"/>
                  <a:gd name="connsiteY12" fmla="*/ 23405 h 143749"/>
                  <a:gd name="connsiteX13" fmla="*/ 56940 w 96543"/>
                  <a:gd name="connsiteY13" fmla="*/ -18 h 143749"/>
                  <a:gd name="connsiteX14" fmla="*/ 30915 w 96543"/>
                  <a:gd name="connsiteY14" fmla="*/ 12310 h 143749"/>
                  <a:gd name="connsiteX15" fmla="*/ 24203 w 96543"/>
                  <a:gd name="connsiteY15" fmla="*/ 54362 h 143749"/>
                  <a:gd name="connsiteX16" fmla="*/ 33106 w 96543"/>
                  <a:gd name="connsiteY16" fmla="*/ 63950 h 143749"/>
                  <a:gd name="connsiteX17" fmla="*/ 369 w 96543"/>
                  <a:gd name="connsiteY17" fmla="*/ 106550 h 143749"/>
                  <a:gd name="connsiteX18" fmla="*/ 15162 w 96543"/>
                  <a:gd name="connsiteY18" fmla="*/ 137233 h 143749"/>
                  <a:gd name="connsiteX19" fmla="*/ 42558 w 96543"/>
                  <a:gd name="connsiteY19" fmla="*/ 143671 h 143749"/>
                  <a:gd name="connsiteX20" fmla="*/ 96527 w 96543"/>
                  <a:gd name="connsiteY20" fmla="*/ 128330 h 1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6543" h="143749">
                    <a:moveTo>
                      <a:pt x="88993" y="116413"/>
                    </a:moveTo>
                    <a:cubicBezTo>
                      <a:pt x="72008" y="127782"/>
                      <a:pt x="38037" y="134083"/>
                      <a:pt x="22833" y="125042"/>
                    </a:cubicBezTo>
                    <a:cubicBezTo>
                      <a:pt x="16792" y="121495"/>
                      <a:pt x="13655" y="114522"/>
                      <a:pt x="15025" y="107646"/>
                    </a:cubicBezTo>
                    <a:cubicBezTo>
                      <a:pt x="17217" y="81894"/>
                      <a:pt x="44064" y="73676"/>
                      <a:pt x="58036" y="71073"/>
                    </a:cubicBezTo>
                    <a:cubicBezTo>
                      <a:pt x="61214" y="70936"/>
                      <a:pt x="64378" y="70525"/>
                      <a:pt x="67488" y="69841"/>
                    </a:cubicBezTo>
                    <a:cubicBezTo>
                      <a:pt x="71063" y="68909"/>
                      <a:pt x="73364" y="65416"/>
                      <a:pt x="72830" y="61759"/>
                    </a:cubicBezTo>
                    <a:cubicBezTo>
                      <a:pt x="72103" y="58197"/>
                      <a:pt x="68939" y="55663"/>
                      <a:pt x="65296" y="55732"/>
                    </a:cubicBezTo>
                    <a:cubicBezTo>
                      <a:pt x="62693" y="55732"/>
                      <a:pt x="59680" y="55732"/>
                      <a:pt x="56392" y="56828"/>
                    </a:cubicBezTo>
                    <a:cubicBezTo>
                      <a:pt x="48626" y="57019"/>
                      <a:pt x="41284" y="53307"/>
                      <a:pt x="36805" y="46965"/>
                    </a:cubicBezTo>
                    <a:cubicBezTo>
                      <a:pt x="32627" y="38281"/>
                      <a:pt x="34818" y="27884"/>
                      <a:pt x="42147" y="21625"/>
                    </a:cubicBezTo>
                    <a:cubicBezTo>
                      <a:pt x="45297" y="17146"/>
                      <a:pt x="50366" y="14392"/>
                      <a:pt x="55845" y="14228"/>
                    </a:cubicBezTo>
                    <a:cubicBezTo>
                      <a:pt x="65570" y="14228"/>
                      <a:pt x="75021" y="26556"/>
                      <a:pt x="77898" y="31076"/>
                    </a:cubicBezTo>
                    <a:lnTo>
                      <a:pt x="89952" y="23405"/>
                    </a:lnTo>
                    <a:cubicBezTo>
                      <a:pt x="82637" y="11392"/>
                      <a:pt x="70693" y="2914"/>
                      <a:pt x="56940" y="-18"/>
                    </a:cubicBezTo>
                    <a:cubicBezTo>
                      <a:pt x="46776" y="-415"/>
                      <a:pt x="37051" y="4188"/>
                      <a:pt x="30915" y="12310"/>
                    </a:cubicBezTo>
                    <a:cubicBezTo>
                      <a:pt x="19354" y="23159"/>
                      <a:pt x="16600" y="40459"/>
                      <a:pt x="24203" y="54362"/>
                    </a:cubicBezTo>
                    <a:cubicBezTo>
                      <a:pt x="26504" y="58115"/>
                      <a:pt x="29531" y="61375"/>
                      <a:pt x="33106" y="63950"/>
                    </a:cubicBezTo>
                    <a:cubicBezTo>
                      <a:pt x="15025" y="70827"/>
                      <a:pt x="2368" y="87305"/>
                      <a:pt x="369" y="106550"/>
                    </a:cubicBezTo>
                    <a:cubicBezTo>
                      <a:pt x="-1631" y="118865"/>
                      <a:pt x="4272" y="131124"/>
                      <a:pt x="15162" y="137233"/>
                    </a:cubicBezTo>
                    <a:cubicBezTo>
                      <a:pt x="23545" y="141808"/>
                      <a:pt x="33011" y="144027"/>
                      <a:pt x="42558" y="143671"/>
                    </a:cubicBezTo>
                    <a:cubicBezTo>
                      <a:pt x="61597" y="143466"/>
                      <a:pt x="80226" y="138178"/>
                      <a:pt x="96527" y="1283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AEED48B-CD9E-4F58-BDA2-BFEC5D9B23F7}"/>
                  </a:ext>
                </a:extLst>
              </p:cNvPr>
              <p:cNvSpPr/>
              <p:nvPr/>
            </p:nvSpPr>
            <p:spPr>
              <a:xfrm>
                <a:off x="7452076" y="3970191"/>
                <a:ext cx="67135" cy="84305"/>
              </a:xfrm>
              <a:custGeom>
                <a:avLst/>
                <a:gdLst>
                  <a:gd name="connsiteX0" fmla="*/ 45195 w 67135"/>
                  <a:gd name="connsiteY0" fmla="*/ 981 h 84305"/>
                  <a:gd name="connsiteX1" fmla="*/ 2184 w 67135"/>
                  <a:gd name="connsiteY1" fmla="*/ 33171 h 84305"/>
                  <a:gd name="connsiteX2" fmla="*/ 21771 w 67135"/>
                  <a:gd name="connsiteY2" fmla="*/ 83304 h 84305"/>
                  <a:gd name="connsiteX3" fmla="*/ 28894 w 67135"/>
                  <a:gd name="connsiteY3" fmla="*/ 84263 h 84305"/>
                  <a:gd name="connsiteX4" fmla="*/ 48345 w 67135"/>
                  <a:gd name="connsiteY4" fmla="*/ 76866 h 84305"/>
                  <a:gd name="connsiteX5" fmla="*/ 64919 w 67135"/>
                  <a:gd name="connsiteY5" fmla="*/ 50978 h 84305"/>
                  <a:gd name="connsiteX6" fmla="*/ 45195 w 67135"/>
                  <a:gd name="connsiteY6" fmla="*/ 981 h 84305"/>
                  <a:gd name="connsiteX7" fmla="*/ 51222 w 67135"/>
                  <a:gd name="connsiteY7" fmla="*/ 47142 h 84305"/>
                  <a:gd name="connsiteX8" fmla="*/ 39578 w 67135"/>
                  <a:gd name="connsiteY8" fmla="*/ 65771 h 84305"/>
                  <a:gd name="connsiteX9" fmla="*/ 25881 w 67135"/>
                  <a:gd name="connsiteY9" fmla="*/ 69607 h 84305"/>
                  <a:gd name="connsiteX10" fmla="*/ 16018 w 67135"/>
                  <a:gd name="connsiteY10" fmla="*/ 37143 h 84305"/>
                  <a:gd name="connsiteX11" fmla="*/ 38346 w 67135"/>
                  <a:gd name="connsiteY11" fmla="*/ 14131 h 84305"/>
                  <a:gd name="connsiteX12" fmla="*/ 41496 w 67135"/>
                  <a:gd name="connsiteY12" fmla="*/ 14131 h 84305"/>
                  <a:gd name="connsiteX13" fmla="*/ 51495 w 67135"/>
                  <a:gd name="connsiteY13" fmla="*/ 47142 h 84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5" h="84305">
                    <a:moveTo>
                      <a:pt x="45195" y="981"/>
                    </a:moveTo>
                    <a:cubicBezTo>
                      <a:pt x="27661" y="-4087"/>
                      <a:pt x="8759" y="10159"/>
                      <a:pt x="2184" y="33171"/>
                    </a:cubicBezTo>
                    <a:cubicBezTo>
                      <a:pt x="-4391" y="56183"/>
                      <a:pt x="4238" y="78236"/>
                      <a:pt x="21771" y="83304"/>
                    </a:cubicBezTo>
                    <a:cubicBezTo>
                      <a:pt x="24086" y="83962"/>
                      <a:pt x="26483" y="84277"/>
                      <a:pt x="28894" y="84263"/>
                    </a:cubicBezTo>
                    <a:cubicBezTo>
                      <a:pt x="36044" y="84153"/>
                      <a:pt x="42921" y="81537"/>
                      <a:pt x="48345" y="76866"/>
                    </a:cubicBezTo>
                    <a:cubicBezTo>
                      <a:pt x="56440" y="70182"/>
                      <a:pt x="62248" y="61128"/>
                      <a:pt x="64919" y="50978"/>
                    </a:cubicBezTo>
                    <a:cubicBezTo>
                      <a:pt x="71494" y="27418"/>
                      <a:pt x="62865" y="5912"/>
                      <a:pt x="45195" y="981"/>
                    </a:cubicBezTo>
                    <a:close/>
                    <a:moveTo>
                      <a:pt x="51222" y="47142"/>
                    </a:moveTo>
                    <a:cubicBezTo>
                      <a:pt x="49290" y="54375"/>
                      <a:pt x="45236" y="60867"/>
                      <a:pt x="39578" y="65771"/>
                    </a:cubicBezTo>
                    <a:cubicBezTo>
                      <a:pt x="35866" y="69114"/>
                      <a:pt x="30798" y="70538"/>
                      <a:pt x="25881" y="69607"/>
                    </a:cubicBezTo>
                    <a:cubicBezTo>
                      <a:pt x="16292" y="66867"/>
                      <a:pt x="12183" y="52074"/>
                      <a:pt x="16018" y="37143"/>
                    </a:cubicBezTo>
                    <a:cubicBezTo>
                      <a:pt x="19854" y="22212"/>
                      <a:pt x="29716" y="14131"/>
                      <a:pt x="38346" y="14131"/>
                    </a:cubicBezTo>
                    <a:cubicBezTo>
                      <a:pt x="39387" y="13953"/>
                      <a:pt x="40455" y="13953"/>
                      <a:pt x="41496" y="14131"/>
                    </a:cubicBezTo>
                    <a:cubicBezTo>
                      <a:pt x="51495" y="17418"/>
                      <a:pt x="55468" y="32212"/>
                      <a:pt x="51495" y="47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4A03DBFC-265B-41A0-90B0-1741295F9713}"/>
                  </a:ext>
                </a:extLst>
              </p:cNvPr>
              <p:cNvSpPr/>
              <p:nvPr/>
            </p:nvSpPr>
            <p:spPr>
              <a:xfrm>
                <a:off x="7553585" y="3930805"/>
                <a:ext cx="23833" cy="32189"/>
              </a:xfrm>
              <a:custGeom>
                <a:avLst/>
                <a:gdLst>
                  <a:gd name="connsiteX0" fmla="*/ 11900 w 23833"/>
                  <a:gd name="connsiteY0" fmla="*/ 32148 h 32189"/>
                  <a:gd name="connsiteX1" fmla="*/ 23817 w 23833"/>
                  <a:gd name="connsiteY1" fmla="*/ 16122 h 32189"/>
                  <a:gd name="connsiteX2" fmla="*/ 11900 w 23833"/>
                  <a:gd name="connsiteY2" fmla="*/ -42 h 32189"/>
                  <a:gd name="connsiteX3" fmla="*/ -17 w 23833"/>
                  <a:gd name="connsiteY3" fmla="*/ 16122 h 32189"/>
                  <a:gd name="connsiteX4" fmla="*/ 11900 w 23833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189">
                    <a:moveTo>
                      <a:pt x="11900" y="32148"/>
                    </a:moveTo>
                    <a:cubicBezTo>
                      <a:pt x="18475" y="32148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ubicBezTo>
                      <a:pt x="5325" y="-42"/>
                      <a:pt x="-17" y="7081"/>
                      <a:pt x="-17" y="16122"/>
                    </a:cubicBezTo>
                    <a:cubicBezTo>
                      <a:pt x="-17" y="25162"/>
                      <a:pt x="4777" y="32148"/>
                      <a:pt x="11900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35BB035A-AE40-4326-AABE-BBBCE7D55001}"/>
                  </a:ext>
                </a:extLst>
              </p:cNvPr>
              <p:cNvSpPr/>
              <p:nvPr/>
            </p:nvSpPr>
            <p:spPr>
              <a:xfrm>
                <a:off x="7555366" y="3973268"/>
                <a:ext cx="23697" cy="32326"/>
              </a:xfrm>
              <a:custGeom>
                <a:avLst/>
                <a:gdLst>
                  <a:gd name="connsiteX0" fmla="*/ 11763 w 23697"/>
                  <a:gd name="connsiteY0" fmla="*/ -42 h 32326"/>
                  <a:gd name="connsiteX1" fmla="*/ -17 w 23697"/>
                  <a:gd name="connsiteY1" fmla="*/ 16122 h 32326"/>
                  <a:gd name="connsiteX2" fmla="*/ 11763 w 23697"/>
                  <a:gd name="connsiteY2" fmla="*/ 32285 h 32326"/>
                  <a:gd name="connsiteX3" fmla="*/ 23680 w 23697"/>
                  <a:gd name="connsiteY3" fmla="*/ 16122 h 32326"/>
                  <a:gd name="connsiteX4" fmla="*/ 11763 w 23697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7" h="32326">
                    <a:moveTo>
                      <a:pt x="11763" y="-42"/>
                    </a:moveTo>
                    <a:cubicBezTo>
                      <a:pt x="5188" y="-42"/>
                      <a:pt x="-17" y="7218"/>
                      <a:pt x="-17" y="16122"/>
                    </a:cubicBezTo>
                    <a:cubicBezTo>
                      <a:pt x="-17" y="25025"/>
                      <a:pt x="5188" y="32285"/>
                      <a:pt x="11763" y="32285"/>
                    </a:cubicBezTo>
                    <a:cubicBezTo>
                      <a:pt x="18338" y="32285"/>
                      <a:pt x="23680" y="25025"/>
                      <a:pt x="23680" y="16122"/>
                    </a:cubicBezTo>
                    <a:cubicBezTo>
                      <a:pt x="23680" y="7218"/>
                      <a:pt x="18338" y="-42"/>
                      <a:pt x="1176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0DC876DC-1BE3-4204-9653-77846A9EF4E8}"/>
                  </a:ext>
                </a:extLst>
              </p:cNvPr>
              <p:cNvSpPr/>
              <p:nvPr/>
            </p:nvSpPr>
            <p:spPr>
              <a:xfrm>
                <a:off x="7631576" y="3830127"/>
                <a:ext cx="79669" cy="295870"/>
              </a:xfrm>
              <a:custGeom>
                <a:avLst/>
                <a:gdLst>
                  <a:gd name="connsiteX0" fmla="*/ 79652 w 79669"/>
                  <a:gd name="connsiteY0" fmla="*/ 10780 h 295870"/>
                  <a:gd name="connsiteX1" fmla="*/ 70338 w 79669"/>
                  <a:gd name="connsiteY1" fmla="*/ -42 h 295870"/>
                  <a:gd name="connsiteX2" fmla="*/ 31162 w 79669"/>
                  <a:gd name="connsiteY2" fmla="*/ 295829 h 295870"/>
                  <a:gd name="connsiteX3" fmla="*/ 44038 w 79669"/>
                  <a:gd name="connsiteY3" fmla="*/ 289665 h 295870"/>
                  <a:gd name="connsiteX4" fmla="*/ 79652 w 79669"/>
                  <a:gd name="connsiteY4" fmla="*/ 10780 h 295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870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191"/>
                      <a:pt x="-56777" y="112827"/>
                      <a:pt x="31162" y="295829"/>
                    </a:cubicBezTo>
                    <a:lnTo>
                      <a:pt x="44038" y="289665"/>
                    </a:lnTo>
                    <a:cubicBezTo>
                      <a:pt x="-39244" y="116663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3C718E8C-BAFD-403E-A37B-5B9860440639}"/>
                  </a:ext>
                </a:extLst>
              </p:cNvPr>
              <p:cNvSpPr/>
              <p:nvPr/>
            </p:nvSpPr>
            <p:spPr>
              <a:xfrm>
                <a:off x="8080125" y="3827661"/>
                <a:ext cx="57362" cy="297103"/>
              </a:xfrm>
              <a:custGeom>
                <a:avLst/>
                <a:gdLst>
                  <a:gd name="connsiteX0" fmla="*/ -17 w 57362"/>
                  <a:gd name="connsiteY0" fmla="*/ 8999 h 297103"/>
                  <a:gd name="connsiteX1" fmla="*/ -17 w 57362"/>
                  <a:gd name="connsiteY1" fmla="*/ 289802 h 297103"/>
                  <a:gd name="connsiteX2" fmla="*/ 12174 w 57362"/>
                  <a:gd name="connsiteY2" fmla="*/ 297062 h 297103"/>
                  <a:gd name="connsiteX3" fmla="*/ 12174 w 57362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103">
                    <a:moveTo>
                      <a:pt x="-17" y="8999"/>
                    </a:moveTo>
                    <a:cubicBezTo>
                      <a:pt x="942" y="10095"/>
                      <a:pt x="95867" y="129402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DB1B9F37-7265-42E6-B128-3D7E4CA2CC0F}"/>
                  </a:ext>
                </a:extLst>
              </p:cNvPr>
              <p:cNvSpPr/>
              <p:nvPr/>
            </p:nvSpPr>
            <p:spPr>
              <a:xfrm>
                <a:off x="7661632" y="3914688"/>
                <a:ext cx="129882" cy="115025"/>
              </a:xfrm>
              <a:custGeom>
                <a:avLst/>
                <a:gdLst>
                  <a:gd name="connsiteX0" fmla="*/ 86580 w 129882"/>
                  <a:gd name="connsiteY0" fmla="*/ 45115 h 115025"/>
                  <a:gd name="connsiteX1" fmla="*/ 98771 w 129882"/>
                  <a:gd name="connsiteY1" fmla="*/ 21281 h 115025"/>
                  <a:gd name="connsiteX2" fmla="*/ 103428 w 129882"/>
                  <a:gd name="connsiteY2" fmla="*/ 14706 h 115025"/>
                  <a:gd name="connsiteX3" fmla="*/ 116167 w 129882"/>
                  <a:gd name="connsiteY3" fmla="*/ 52786 h 115025"/>
                  <a:gd name="connsiteX4" fmla="*/ 129865 w 129882"/>
                  <a:gd name="connsiteY4" fmla="*/ 50731 h 115025"/>
                  <a:gd name="connsiteX5" fmla="*/ 105894 w 129882"/>
                  <a:gd name="connsiteY5" fmla="*/ 734 h 115025"/>
                  <a:gd name="connsiteX6" fmla="*/ 86032 w 129882"/>
                  <a:gd name="connsiteY6" fmla="*/ 14432 h 115025"/>
                  <a:gd name="connsiteX7" fmla="*/ 83841 w 129882"/>
                  <a:gd name="connsiteY7" fmla="*/ 18816 h 115025"/>
                  <a:gd name="connsiteX8" fmla="*/ 74526 w 129882"/>
                  <a:gd name="connsiteY8" fmla="*/ 5118 h 115025"/>
                  <a:gd name="connsiteX9" fmla="*/ 54801 w 129882"/>
                  <a:gd name="connsiteY9" fmla="*/ 1008 h 115025"/>
                  <a:gd name="connsiteX10" fmla="*/ 25899 w 129882"/>
                  <a:gd name="connsiteY10" fmla="*/ 49909 h 115025"/>
                  <a:gd name="connsiteX11" fmla="*/ 39597 w 129882"/>
                  <a:gd name="connsiteY11" fmla="*/ 53060 h 115025"/>
                  <a:gd name="connsiteX12" fmla="*/ 59459 w 129882"/>
                  <a:gd name="connsiteY12" fmla="*/ 14432 h 115025"/>
                  <a:gd name="connsiteX13" fmla="*/ 65623 w 129882"/>
                  <a:gd name="connsiteY13" fmla="*/ 16213 h 115025"/>
                  <a:gd name="connsiteX14" fmla="*/ 72061 w 129882"/>
                  <a:gd name="connsiteY14" fmla="*/ 41280 h 115025"/>
                  <a:gd name="connsiteX15" fmla="*/ 70417 w 129882"/>
                  <a:gd name="connsiteY15" fmla="*/ 44978 h 115025"/>
                  <a:gd name="connsiteX16" fmla="*/ 29324 w 129882"/>
                  <a:gd name="connsiteY16" fmla="*/ 98810 h 115025"/>
                  <a:gd name="connsiteX17" fmla="*/ 15626 w 129882"/>
                  <a:gd name="connsiteY17" fmla="*/ 91550 h 115025"/>
                  <a:gd name="connsiteX18" fmla="*/ 14804 w 129882"/>
                  <a:gd name="connsiteY18" fmla="*/ 84427 h 115025"/>
                  <a:gd name="connsiteX19" fmla="*/ 1106 w 129882"/>
                  <a:gd name="connsiteY19" fmla="*/ 79633 h 115025"/>
                  <a:gd name="connsiteX20" fmla="*/ 2887 w 129882"/>
                  <a:gd name="connsiteY20" fmla="*/ 98399 h 115025"/>
                  <a:gd name="connsiteX21" fmla="*/ 26858 w 129882"/>
                  <a:gd name="connsiteY21" fmla="*/ 112097 h 115025"/>
                  <a:gd name="connsiteX22" fmla="*/ 31652 w 129882"/>
                  <a:gd name="connsiteY22" fmla="*/ 112097 h 115025"/>
                  <a:gd name="connsiteX23" fmla="*/ 67266 w 129882"/>
                  <a:gd name="connsiteY23" fmla="*/ 82647 h 115025"/>
                  <a:gd name="connsiteX24" fmla="*/ 72882 w 129882"/>
                  <a:gd name="connsiteY24" fmla="*/ 108262 h 115025"/>
                  <a:gd name="connsiteX25" fmla="*/ 91648 w 129882"/>
                  <a:gd name="connsiteY25" fmla="*/ 114973 h 115025"/>
                  <a:gd name="connsiteX26" fmla="*/ 100415 w 129882"/>
                  <a:gd name="connsiteY26" fmla="*/ 113877 h 115025"/>
                  <a:gd name="connsiteX27" fmla="*/ 127810 w 129882"/>
                  <a:gd name="connsiteY27" fmla="*/ 93879 h 115025"/>
                  <a:gd name="connsiteX28" fmla="*/ 114797 w 129882"/>
                  <a:gd name="connsiteY28" fmla="*/ 88263 h 115025"/>
                  <a:gd name="connsiteX29" fmla="*/ 96853 w 129882"/>
                  <a:gd name="connsiteY29" fmla="*/ 100043 h 115025"/>
                  <a:gd name="connsiteX30" fmla="*/ 81786 w 129882"/>
                  <a:gd name="connsiteY30" fmla="*/ 97577 h 115025"/>
                  <a:gd name="connsiteX31" fmla="*/ 83293 w 129882"/>
                  <a:gd name="connsiteY31" fmla="*/ 67716 h 115025"/>
                  <a:gd name="connsiteX32" fmla="*/ 86580 w 129882"/>
                  <a:gd name="connsiteY32" fmla="*/ 45115 h 11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82" h="115025">
                    <a:moveTo>
                      <a:pt x="86580" y="45115"/>
                    </a:moveTo>
                    <a:cubicBezTo>
                      <a:pt x="90552" y="36759"/>
                      <a:pt x="94662" y="28404"/>
                      <a:pt x="98771" y="21281"/>
                    </a:cubicBezTo>
                    <a:cubicBezTo>
                      <a:pt x="100018" y="18884"/>
                      <a:pt x="101593" y="16679"/>
                      <a:pt x="103428" y="14706"/>
                    </a:cubicBezTo>
                    <a:cubicBezTo>
                      <a:pt x="110825" y="26116"/>
                      <a:pt x="115208" y="39225"/>
                      <a:pt x="116167" y="52786"/>
                    </a:cubicBezTo>
                    <a:lnTo>
                      <a:pt x="129865" y="50731"/>
                    </a:lnTo>
                    <a:cubicBezTo>
                      <a:pt x="127810" y="37033"/>
                      <a:pt x="121372" y="3611"/>
                      <a:pt x="105894" y="734"/>
                    </a:cubicBezTo>
                    <a:cubicBezTo>
                      <a:pt x="98634" y="-635"/>
                      <a:pt x="92196" y="3885"/>
                      <a:pt x="86032" y="14432"/>
                    </a:cubicBezTo>
                    <a:lnTo>
                      <a:pt x="83841" y="18816"/>
                    </a:lnTo>
                    <a:cubicBezTo>
                      <a:pt x="82224" y="13391"/>
                      <a:pt x="78964" y="8611"/>
                      <a:pt x="74526" y="5118"/>
                    </a:cubicBezTo>
                    <a:cubicBezTo>
                      <a:pt x="69184" y="269"/>
                      <a:pt x="61637" y="-1307"/>
                      <a:pt x="54801" y="1008"/>
                    </a:cubicBezTo>
                    <a:cubicBezTo>
                      <a:pt x="36446" y="7583"/>
                      <a:pt x="27406" y="42923"/>
                      <a:pt x="25899" y="49909"/>
                    </a:cubicBezTo>
                    <a:lnTo>
                      <a:pt x="39597" y="53060"/>
                    </a:lnTo>
                    <a:cubicBezTo>
                      <a:pt x="42748" y="39362"/>
                      <a:pt x="51240" y="17309"/>
                      <a:pt x="59459" y="14432"/>
                    </a:cubicBezTo>
                    <a:cubicBezTo>
                      <a:pt x="60281" y="14432"/>
                      <a:pt x="62061" y="13473"/>
                      <a:pt x="65623" y="16213"/>
                    </a:cubicBezTo>
                    <a:cubicBezTo>
                      <a:pt x="71485" y="23144"/>
                      <a:pt x="73855" y="32376"/>
                      <a:pt x="72061" y="41280"/>
                    </a:cubicBezTo>
                    <a:lnTo>
                      <a:pt x="70417" y="44978"/>
                    </a:lnTo>
                    <a:cubicBezTo>
                      <a:pt x="57815" y="71552"/>
                      <a:pt x="43021" y="101686"/>
                      <a:pt x="29324" y="98810"/>
                    </a:cubicBezTo>
                    <a:cubicBezTo>
                      <a:pt x="23968" y="98331"/>
                      <a:pt x="19037" y="95714"/>
                      <a:pt x="15626" y="91550"/>
                    </a:cubicBezTo>
                    <a:cubicBezTo>
                      <a:pt x="14407" y="89386"/>
                      <a:pt x="14119" y="86811"/>
                      <a:pt x="14804" y="84427"/>
                    </a:cubicBezTo>
                    <a:lnTo>
                      <a:pt x="1106" y="79633"/>
                    </a:lnTo>
                    <a:cubicBezTo>
                      <a:pt x="-866" y="85866"/>
                      <a:pt x="-222" y="92646"/>
                      <a:pt x="2887" y="98399"/>
                    </a:cubicBezTo>
                    <a:cubicBezTo>
                      <a:pt x="8462" y="106275"/>
                      <a:pt x="17242" y="111289"/>
                      <a:pt x="26858" y="112097"/>
                    </a:cubicBezTo>
                    <a:cubicBezTo>
                      <a:pt x="28447" y="112289"/>
                      <a:pt x="30063" y="112289"/>
                      <a:pt x="31652" y="112097"/>
                    </a:cubicBezTo>
                    <a:cubicBezTo>
                      <a:pt x="45350" y="112097"/>
                      <a:pt x="57267" y="99495"/>
                      <a:pt x="67266" y="82647"/>
                    </a:cubicBezTo>
                    <a:cubicBezTo>
                      <a:pt x="64869" y="91591"/>
                      <a:pt x="66965" y="101139"/>
                      <a:pt x="72882" y="108262"/>
                    </a:cubicBezTo>
                    <a:cubicBezTo>
                      <a:pt x="78074" y="112782"/>
                      <a:pt x="84772" y="115165"/>
                      <a:pt x="91648" y="114973"/>
                    </a:cubicBezTo>
                    <a:cubicBezTo>
                      <a:pt x="94607" y="114932"/>
                      <a:pt x="97538" y="114576"/>
                      <a:pt x="100415" y="113877"/>
                    </a:cubicBezTo>
                    <a:cubicBezTo>
                      <a:pt x="112044" y="111576"/>
                      <a:pt x="122071" y="104248"/>
                      <a:pt x="127810" y="93879"/>
                    </a:cubicBezTo>
                    <a:lnTo>
                      <a:pt x="114797" y="88263"/>
                    </a:lnTo>
                    <a:cubicBezTo>
                      <a:pt x="110661" y="94468"/>
                      <a:pt x="104182" y="98714"/>
                      <a:pt x="96853" y="100043"/>
                    </a:cubicBezTo>
                    <a:cubicBezTo>
                      <a:pt x="91717" y="101604"/>
                      <a:pt x="86156" y="100700"/>
                      <a:pt x="81786" y="97577"/>
                    </a:cubicBezTo>
                    <a:cubicBezTo>
                      <a:pt x="78909" y="94975"/>
                      <a:pt x="81786" y="77305"/>
                      <a:pt x="83293" y="67716"/>
                    </a:cubicBezTo>
                    <a:cubicBezTo>
                      <a:pt x="84799" y="58128"/>
                      <a:pt x="86032" y="53197"/>
                      <a:pt x="86580" y="4511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3BAAF464-B649-4095-98D6-3529200B8A6C}"/>
                  </a:ext>
                </a:extLst>
              </p:cNvPr>
              <p:cNvSpPr/>
              <p:nvPr/>
            </p:nvSpPr>
            <p:spPr>
              <a:xfrm>
                <a:off x="7797729" y="4002718"/>
                <a:ext cx="58727" cy="68229"/>
              </a:xfrm>
              <a:custGeom>
                <a:avLst/>
                <a:gdLst>
                  <a:gd name="connsiteX0" fmla="*/ 51298 w 58727"/>
                  <a:gd name="connsiteY0" fmla="*/ 8588 h 68229"/>
                  <a:gd name="connsiteX1" fmla="*/ 40751 w 58727"/>
                  <a:gd name="connsiteY1" fmla="*/ 12697 h 68229"/>
                  <a:gd name="connsiteX2" fmla="*/ 23492 w 58727"/>
                  <a:gd name="connsiteY2" fmla="*/ 30367 h 68229"/>
                  <a:gd name="connsiteX3" fmla="*/ 20204 w 58727"/>
                  <a:gd name="connsiteY3" fmla="*/ 33381 h 68229"/>
                  <a:gd name="connsiteX4" fmla="*/ 14314 w 58727"/>
                  <a:gd name="connsiteY4" fmla="*/ -42 h 68229"/>
                  <a:gd name="connsiteX5" fmla="*/ 617 w 58727"/>
                  <a:gd name="connsiteY5" fmla="*/ 3109 h 68229"/>
                  <a:gd name="connsiteX6" fmla="*/ 7055 w 58727"/>
                  <a:gd name="connsiteY6" fmla="*/ 46805 h 68229"/>
                  <a:gd name="connsiteX7" fmla="*/ 617 w 58727"/>
                  <a:gd name="connsiteY7" fmla="*/ 62694 h 68229"/>
                  <a:gd name="connsiteX8" fmla="*/ 9246 w 58727"/>
                  <a:gd name="connsiteY8" fmla="*/ 68173 h 68229"/>
                  <a:gd name="connsiteX9" fmla="*/ 17465 w 58727"/>
                  <a:gd name="connsiteY9" fmla="*/ 64064 h 68229"/>
                  <a:gd name="connsiteX10" fmla="*/ 20889 w 58727"/>
                  <a:gd name="connsiteY10" fmla="*/ 52832 h 68229"/>
                  <a:gd name="connsiteX11" fmla="*/ 33354 w 58727"/>
                  <a:gd name="connsiteY11" fmla="*/ 40641 h 68229"/>
                  <a:gd name="connsiteX12" fmla="*/ 44449 w 58727"/>
                  <a:gd name="connsiteY12" fmla="*/ 29956 h 68229"/>
                  <a:gd name="connsiteX13" fmla="*/ 42943 w 58727"/>
                  <a:gd name="connsiteY13" fmla="*/ 63790 h 68229"/>
                  <a:gd name="connsiteX14" fmla="*/ 56640 w 58727"/>
                  <a:gd name="connsiteY14" fmla="*/ 65023 h 68229"/>
                  <a:gd name="connsiteX15" fmla="*/ 51298 w 58727"/>
                  <a:gd name="connsiteY15" fmla="*/ 8588 h 68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727" h="68229">
                    <a:moveTo>
                      <a:pt x="51298" y="8588"/>
                    </a:moveTo>
                    <a:cubicBezTo>
                      <a:pt x="47257" y="7205"/>
                      <a:pt x="42792" y="8930"/>
                      <a:pt x="40751" y="12697"/>
                    </a:cubicBezTo>
                    <a:cubicBezTo>
                      <a:pt x="35381" y="18957"/>
                      <a:pt x="29615" y="24847"/>
                      <a:pt x="23492" y="30367"/>
                    </a:cubicBezTo>
                    <a:lnTo>
                      <a:pt x="20204" y="33381"/>
                    </a:lnTo>
                    <a:cubicBezTo>
                      <a:pt x="18917" y="22135"/>
                      <a:pt x="16958" y="10971"/>
                      <a:pt x="14314" y="-42"/>
                    </a:cubicBezTo>
                    <a:lnTo>
                      <a:pt x="617" y="3109"/>
                    </a:lnTo>
                    <a:cubicBezTo>
                      <a:pt x="4069" y="17451"/>
                      <a:pt x="6219" y="32080"/>
                      <a:pt x="7055" y="46805"/>
                    </a:cubicBezTo>
                    <a:cubicBezTo>
                      <a:pt x="754" y="53927"/>
                      <a:pt x="-1164" y="58174"/>
                      <a:pt x="617" y="62694"/>
                    </a:cubicBezTo>
                    <a:cubicBezTo>
                      <a:pt x="2014" y="66187"/>
                      <a:pt x="5493" y="68392"/>
                      <a:pt x="9246" y="68173"/>
                    </a:cubicBezTo>
                    <a:cubicBezTo>
                      <a:pt x="12479" y="68173"/>
                      <a:pt x="15520" y="66653"/>
                      <a:pt x="17465" y="64064"/>
                    </a:cubicBezTo>
                    <a:cubicBezTo>
                      <a:pt x="19615" y="60708"/>
                      <a:pt x="20793" y="56818"/>
                      <a:pt x="20889" y="52832"/>
                    </a:cubicBezTo>
                    <a:lnTo>
                      <a:pt x="33354" y="40641"/>
                    </a:lnTo>
                    <a:lnTo>
                      <a:pt x="44449" y="29956"/>
                    </a:lnTo>
                    <a:cubicBezTo>
                      <a:pt x="44449" y="38997"/>
                      <a:pt x="44449" y="52284"/>
                      <a:pt x="42943" y="63790"/>
                    </a:cubicBezTo>
                    <a:lnTo>
                      <a:pt x="56640" y="65023"/>
                    </a:lnTo>
                    <a:cubicBezTo>
                      <a:pt x="61982" y="12012"/>
                      <a:pt x="55818" y="9958"/>
                      <a:pt x="51298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762BEC87-FFD4-4140-903B-86BA84C590A5}"/>
                  </a:ext>
                </a:extLst>
              </p:cNvPr>
              <p:cNvSpPr/>
              <p:nvPr/>
            </p:nvSpPr>
            <p:spPr>
              <a:xfrm>
                <a:off x="6368870" y="3931901"/>
                <a:ext cx="165057" cy="171358"/>
              </a:xfrm>
              <a:custGeom>
                <a:avLst/>
                <a:gdLst>
                  <a:gd name="connsiteX0" fmla="*/ 105729 w 165057"/>
                  <a:gd name="connsiteY0" fmla="*/ 145291 h 171358"/>
                  <a:gd name="connsiteX1" fmla="*/ 101894 w 165057"/>
                  <a:gd name="connsiteY1" fmla="*/ 151592 h 171358"/>
                  <a:gd name="connsiteX2" fmla="*/ 91895 w 165057"/>
                  <a:gd name="connsiteY2" fmla="*/ 123238 h 171358"/>
                  <a:gd name="connsiteX3" fmla="*/ 85183 w 165057"/>
                  <a:gd name="connsiteY3" fmla="*/ 31189 h 171358"/>
                  <a:gd name="connsiteX4" fmla="*/ 79156 w 165057"/>
                  <a:gd name="connsiteY4" fmla="*/ 24067 h 171358"/>
                  <a:gd name="connsiteX5" fmla="*/ 71348 w 165057"/>
                  <a:gd name="connsiteY5" fmla="*/ 29135 h 171358"/>
                  <a:gd name="connsiteX6" fmla="*/ 27789 w 165057"/>
                  <a:gd name="connsiteY6" fmla="*/ 144743 h 171358"/>
                  <a:gd name="connsiteX7" fmla="*/ 16557 w 165057"/>
                  <a:gd name="connsiteY7" fmla="*/ 156934 h 171358"/>
                  <a:gd name="connsiteX8" fmla="*/ 13407 w 165057"/>
                  <a:gd name="connsiteY8" fmla="*/ 152825 h 171358"/>
                  <a:gd name="connsiteX9" fmla="*/ 6695 w 165057"/>
                  <a:gd name="connsiteY9" fmla="*/ 155153 h 171358"/>
                  <a:gd name="connsiteX10" fmla="*/ -17 w 165057"/>
                  <a:gd name="connsiteY10" fmla="*/ 157619 h 171358"/>
                  <a:gd name="connsiteX11" fmla="*/ 15050 w 165057"/>
                  <a:gd name="connsiteY11" fmla="*/ 171317 h 171358"/>
                  <a:gd name="connsiteX12" fmla="*/ 16557 w 165057"/>
                  <a:gd name="connsiteY12" fmla="*/ 171317 h 171358"/>
                  <a:gd name="connsiteX13" fmla="*/ 39980 w 165057"/>
                  <a:gd name="connsiteY13" fmla="*/ 152277 h 171358"/>
                  <a:gd name="connsiteX14" fmla="*/ 72170 w 165057"/>
                  <a:gd name="connsiteY14" fmla="*/ 73378 h 171358"/>
                  <a:gd name="connsiteX15" fmla="*/ 77923 w 165057"/>
                  <a:gd name="connsiteY15" fmla="*/ 126114 h 171358"/>
                  <a:gd name="connsiteX16" fmla="*/ 99976 w 165057"/>
                  <a:gd name="connsiteY16" fmla="*/ 165975 h 171358"/>
                  <a:gd name="connsiteX17" fmla="*/ 118468 w 165057"/>
                  <a:gd name="connsiteY17" fmla="*/ 152277 h 171358"/>
                  <a:gd name="connsiteX18" fmla="*/ 165040 w 165057"/>
                  <a:gd name="connsiteY18" fmla="*/ 2424 h 171358"/>
                  <a:gd name="connsiteX19" fmla="*/ 151343 w 165057"/>
                  <a:gd name="connsiteY19" fmla="*/ -42 h 171358"/>
                  <a:gd name="connsiteX20" fmla="*/ 105729 w 165057"/>
                  <a:gd name="connsiteY20" fmla="*/ 145291 h 17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057" h="171358">
                    <a:moveTo>
                      <a:pt x="105729" y="145291"/>
                    </a:moveTo>
                    <a:cubicBezTo>
                      <a:pt x="104621" y="147496"/>
                      <a:pt x="103339" y="149592"/>
                      <a:pt x="101894" y="151592"/>
                    </a:cubicBezTo>
                    <a:cubicBezTo>
                      <a:pt x="96170" y="143168"/>
                      <a:pt x="92725" y="133388"/>
                      <a:pt x="91895" y="123238"/>
                    </a:cubicBezTo>
                    <a:cubicBezTo>
                      <a:pt x="87403" y="92761"/>
                      <a:pt x="85159" y="61995"/>
                      <a:pt x="85183" y="31189"/>
                    </a:cubicBezTo>
                    <a:cubicBezTo>
                      <a:pt x="85168" y="27669"/>
                      <a:pt x="82627" y="24669"/>
                      <a:pt x="79156" y="24067"/>
                    </a:cubicBezTo>
                    <a:cubicBezTo>
                      <a:pt x="75656" y="23587"/>
                      <a:pt x="72334" y="25738"/>
                      <a:pt x="71348" y="29135"/>
                    </a:cubicBezTo>
                    <a:cubicBezTo>
                      <a:pt x="71348" y="29956"/>
                      <a:pt x="45870" y="115293"/>
                      <a:pt x="27789" y="144743"/>
                    </a:cubicBezTo>
                    <a:cubicBezTo>
                      <a:pt x="20529" y="156660"/>
                      <a:pt x="16557" y="156934"/>
                      <a:pt x="16557" y="156934"/>
                    </a:cubicBezTo>
                    <a:cubicBezTo>
                      <a:pt x="15085" y="155948"/>
                      <a:pt x="13978" y="154510"/>
                      <a:pt x="13407" y="152825"/>
                    </a:cubicBezTo>
                    <a:lnTo>
                      <a:pt x="6695" y="155153"/>
                    </a:lnTo>
                    <a:lnTo>
                      <a:pt x="-17" y="157619"/>
                    </a:lnTo>
                    <a:cubicBezTo>
                      <a:pt x="2181" y="164564"/>
                      <a:pt x="7933" y="169783"/>
                      <a:pt x="15050" y="171317"/>
                    </a:cubicBezTo>
                    <a:lnTo>
                      <a:pt x="16557" y="171317"/>
                    </a:lnTo>
                    <a:cubicBezTo>
                      <a:pt x="24502" y="171317"/>
                      <a:pt x="32173" y="165016"/>
                      <a:pt x="39980" y="152277"/>
                    </a:cubicBezTo>
                    <a:cubicBezTo>
                      <a:pt x="53099" y="127018"/>
                      <a:pt x="63873" y="100609"/>
                      <a:pt x="72170" y="73378"/>
                    </a:cubicBezTo>
                    <a:cubicBezTo>
                      <a:pt x="72936" y="91062"/>
                      <a:pt x="74857" y="108677"/>
                      <a:pt x="77923" y="126114"/>
                    </a:cubicBezTo>
                    <a:cubicBezTo>
                      <a:pt x="83128" y="152003"/>
                      <a:pt x="90114" y="164742"/>
                      <a:pt x="99976" y="165975"/>
                    </a:cubicBezTo>
                    <a:cubicBezTo>
                      <a:pt x="107099" y="167070"/>
                      <a:pt x="113674" y="162139"/>
                      <a:pt x="118468" y="152277"/>
                    </a:cubicBezTo>
                    <a:cubicBezTo>
                      <a:pt x="139991" y="104390"/>
                      <a:pt x="155629" y="54078"/>
                      <a:pt x="165040" y="2424"/>
                    </a:cubicBezTo>
                    <a:lnTo>
                      <a:pt x="151343" y="-42"/>
                    </a:lnTo>
                    <a:cubicBezTo>
                      <a:pt x="142030" y="50065"/>
                      <a:pt x="126714" y="98856"/>
                      <a:pt x="105729" y="14529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E355F98E-2CAD-45DA-B1F6-EBBC5A4BF33B}"/>
                  </a:ext>
                </a:extLst>
              </p:cNvPr>
              <p:cNvSpPr/>
              <p:nvPr/>
            </p:nvSpPr>
            <p:spPr>
              <a:xfrm>
                <a:off x="6551324" y="4012580"/>
                <a:ext cx="168993" cy="68762"/>
              </a:xfrm>
              <a:custGeom>
                <a:avLst/>
                <a:gdLst>
                  <a:gd name="connsiteX0" fmla="*/ 163534 w 168993"/>
                  <a:gd name="connsiteY0" fmla="*/ 26121 h 68762"/>
                  <a:gd name="connsiteX1" fmla="*/ 150658 w 168993"/>
                  <a:gd name="connsiteY1" fmla="*/ 20779 h 68762"/>
                  <a:gd name="connsiteX2" fmla="*/ 150658 w 168993"/>
                  <a:gd name="connsiteY2" fmla="*/ 20779 h 68762"/>
                  <a:gd name="connsiteX3" fmla="*/ 150658 w 168993"/>
                  <a:gd name="connsiteY3" fmla="*/ 20779 h 68762"/>
                  <a:gd name="connsiteX4" fmla="*/ 102990 w 168993"/>
                  <a:gd name="connsiteY4" fmla="*/ -42 h 68762"/>
                  <a:gd name="connsiteX5" fmla="*/ 97648 w 168993"/>
                  <a:gd name="connsiteY5" fmla="*/ 13656 h 68762"/>
                  <a:gd name="connsiteX6" fmla="*/ 113674 w 168993"/>
                  <a:gd name="connsiteY6" fmla="*/ 20368 h 68762"/>
                  <a:gd name="connsiteX7" fmla="*/ -17 w 168993"/>
                  <a:gd name="connsiteY7" fmla="*/ 20368 h 68762"/>
                  <a:gd name="connsiteX8" fmla="*/ -17 w 168993"/>
                  <a:gd name="connsiteY8" fmla="*/ 34066 h 68762"/>
                  <a:gd name="connsiteX9" fmla="*/ 136001 w 168993"/>
                  <a:gd name="connsiteY9" fmla="*/ 34066 h 68762"/>
                  <a:gd name="connsiteX10" fmla="*/ 94908 w 168993"/>
                  <a:gd name="connsiteY10" fmla="*/ 59954 h 68762"/>
                  <a:gd name="connsiteX11" fmla="*/ 106003 w 168993"/>
                  <a:gd name="connsiteY11" fmla="*/ 68721 h 68762"/>
                  <a:gd name="connsiteX12" fmla="*/ 163807 w 168993"/>
                  <a:gd name="connsiteY12" fmla="*/ 38860 h 68762"/>
                  <a:gd name="connsiteX13" fmla="*/ 168700 w 168993"/>
                  <a:gd name="connsiteY13" fmla="*/ 30052 h 68762"/>
                  <a:gd name="connsiteX14" fmla="*/ 163807 w 168993"/>
                  <a:gd name="connsiteY14" fmla="*/ 25162 h 68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8993" h="68762">
                    <a:moveTo>
                      <a:pt x="163534" y="26121"/>
                    </a:moveTo>
                    <a:lnTo>
                      <a:pt x="150658" y="20779"/>
                    </a:lnTo>
                    <a:lnTo>
                      <a:pt x="150658" y="20779"/>
                    </a:lnTo>
                    <a:lnTo>
                      <a:pt x="150658" y="20779"/>
                    </a:lnTo>
                    <a:lnTo>
                      <a:pt x="102990" y="-42"/>
                    </a:lnTo>
                    <a:lnTo>
                      <a:pt x="97648" y="13656"/>
                    </a:lnTo>
                    <a:lnTo>
                      <a:pt x="113674" y="20368"/>
                    </a:lnTo>
                    <a:lnTo>
                      <a:pt x="-17" y="20368"/>
                    </a:lnTo>
                    <a:lnTo>
                      <a:pt x="-17" y="34066"/>
                    </a:lnTo>
                    <a:lnTo>
                      <a:pt x="136001" y="34066"/>
                    </a:lnTo>
                    <a:cubicBezTo>
                      <a:pt x="120598" y="39641"/>
                      <a:pt x="106581" y="48462"/>
                      <a:pt x="94908" y="59954"/>
                    </a:cubicBezTo>
                    <a:lnTo>
                      <a:pt x="106003" y="68721"/>
                    </a:lnTo>
                    <a:cubicBezTo>
                      <a:pt x="116003" y="56256"/>
                      <a:pt x="151206" y="42832"/>
                      <a:pt x="163807" y="38860"/>
                    </a:cubicBezTo>
                    <a:cubicBezTo>
                      <a:pt x="167589" y="37778"/>
                      <a:pt x="169781" y="33833"/>
                      <a:pt x="168700" y="30052"/>
                    </a:cubicBezTo>
                    <a:cubicBezTo>
                      <a:pt x="168024" y="27683"/>
                      <a:pt x="166174" y="25834"/>
                      <a:pt x="163807" y="251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28891F1B-3428-462F-8E47-4030F94D6276}"/>
                  </a:ext>
                </a:extLst>
              </p:cNvPr>
              <p:cNvSpPr/>
              <p:nvPr/>
            </p:nvSpPr>
            <p:spPr>
              <a:xfrm>
                <a:off x="6734684" y="3942858"/>
                <a:ext cx="125248" cy="181906"/>
              </a:xfrm>
              <a:custGeom>
                <a:avLst/>
                <a:gdLst>
                  <a:gd name="connsiteX0" fmla="*/ 93590 w 125248"/>
                  <a:gd name="connsiteY0" fmla="*/ 160770 h 181906"/>
                  <a:gd name="connsiteX1" fmla="*/ 81262 w 125248"/>
                  <a:gd name="connsiteY1" fmla="*/ 154743 h 181906"/>
                  <a:gd name="connsiteX2" fmla="*/ 50442 w 125248"/>
                  <a:gd name="connsiteY2" fmla="*/ 102829 h 181906"/>
                  <a:gd name="connsiteX3" fmla="*/ 70304 w 125248"/>
                  <a:gd name="connsiteY3" fmla="*/ 88309 h 181906"/>
                  <a:gd name="connsiteX4" fmla="*/ 92083 w 125248"/>
                  <a:gd name="connsiteY4" fmla="*/ 11739 h 181906"/>
                  <a:gd name="connsiteX5" fmla="*/ 74413 w 125248"/>
                  <a:gd name="connsiteY5" fmla="*/ -41 h 181906"/>
                  <a:gd name="connsiteX6" fmla="*/ 38114 w 125248"/>
                  <a:gd name="connsiteY6" fmla="*/ 30094 h 181906"/>
                  <a:gd name="connsiteX7" fmla="*/ 38936 w 125248"/>
                  <a:gd name="connsiteY7" fmla="*/ 20643 h 181906"/>
                  <a:gd name="connsiteX8" fmla="*/ 25238 w 125248"/>
                  <a:gd name="connsiteY8" fmla="*/ 19410 h 181906"/>
                  <a:gd name="connsiteX9" fmla="*/ 21814 w 125248"/>
                  <a:gd name="connsiteY9" fmla="*/ 58311 h 181906"/>
                  <a:gd name="connsiteX10" fmla="*/ 8116 w 125248"/>
                  <a:gd name="connsiteY10" fmla="*/ 87077 h 181906"/>
                  <a:gd name="connsiteX11" fmla="*/ 11952 w 125248"/>
                  <a:gd name="connsiteY11" fmla="*/ 178303 h 181906"/>
                  <a:gd name="connsiteX12" fmla="*/ 18116 w 125248"/>
                  <a:gd name="connsiteY12" fmla="*/ 181865 h 181906"/>
                  <a:gd name="connsiteX13" fmla="*/ 19622 w 125248"/>
                  <a:gd name="connsiteY13" fmla="*/ 181865 h 181906"/>
                  <a:gd name="connsiteX14" fmla="*/ 25238 w 125248"/>
                  <a:gd name="connsiteY14" fmla="*/ 175564 h 181906"/>
                  <a:gd name="connsiteX15" fmla="*/ 32087 w 125248"/>
                  <a:gd name="connsiteY15" fmla="*/ 96802 h 181906"/>
                  <a:gd name="connsiteX16" fmla="*/ 32909 w 125248"/>
                  <a:gd name="connsiteY16" fmla="*/ 98446 h 181906"/>
                  <a:gd name="connsiteX17" fmla="*/ 70304 w 125248"/>
                  <a:gd name="connsiteY17" fmla="*/ 164332 h 181906"/>
                  <a:gd name="connsiteX18" fmla="*/ 93453 w 125248"/>
                  <a:gd name="connsiteY18" fmla="*/ 175016 h 181906"/>
                  <a:gd name="connsiteX19" fmla="*/ 125232 w 125248"/>
                  <a:gd name="connsiteY19" fmla="*/ 157209 h 181906"/>
                  <a:gd name="connsiteX20" fmla="*/ 114274 w 125248"/>
                  <a:gd name="connsiteY20" fmla="*/ 148168 h 181906"/>
                  <a:gd name="connsiteX21" fmla="*/ 93590 w 125248"/>
                  <a:gd name="connsiteY21" fmla="*/ 160770 h 181906"/>
                  <a:gd name="connsiteX22" fmla="*/ 14691 w 125248"/>
                  <a:gd name="connsiteY22" fmla="*/ 134882 h 181906"/>
                  <a:gd name="connsiteX23" fmla="*/ 17157 w 125248"/>
                  <a:gd name="connsiteY23" fmla="*/ 106116 h 181906"/>
                  <a:gd name="connsiteX24" fmla="*/ 38662 w 125248"/>
                  <a:gd name="connsiteY24" fmla="*/ 86118 h 181906"/>
                  <a:gd name="connsiteX25" fmla="*/ 36882 w 125248"/>
                  <a:gd name="connsiteY25" fmla="*/ 86118 h 181906"/>
                  <a:gd name="connsiteX26" fmla="*/ 32909 w 125248"/>
                  <a:gd name="connsiteY26" fmla="*/ 88720 h 181906"/>
                  <a:gd name="connsiteX27" fmla="*/ 35238 w 125248"/>
                  <a:gd name="connsiteY27" fmla="*/ 62147 h 181906"/>
                  <a:gd name="connsiteX28" fmla="*/ 75235 w 125248"/>
                  <a:gd name="connsiteY28" fmla="*/ 13931 h 181906"/>
                  <a:gd name="connsiteX29" fmla="*/ 80029 w 125248"/>
                  <a:gd name="connsiteY29" fmla="*/ 18177 h 181906"/>
                  <a:gd name="connsiteX30" fmla="*/ 60989 w 125248"/>
                  <a:gd name="connsiteY30" fmla="*/ 77625 h 181906"/>
                  <a:gd name="connsiteX31" fmla="*/ 44826 w 125248"/>
                  <a:gd name="connsiteY31" fmla="*/ 89405 h 181906"/>
                  <a:gd name="connsiteX32" fmla="*/ 38662 w 125248"/>
                  <a:gd name="connsiteY32" fmla="*/ 86118 h 181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5248" h="181906">
                    <a:moveTo>
                      <a:pt x="93590" y="160770"/>
                    </a:moveTo>
                    <a:cubicBezTo>
                      <a:pt x="88803" y="160633"/>
                      <a:pt x="84307" y="158442"/>
                      <a:pt x="81262" y="154743"/>
                    </a:cubicBezTo>
                    <a:cubicBezTo>
                      <a:pt x="68548" y="139005"/>
                      <a:pt x="58168" y="121526"/>
                      <a:pt x="50442" y="102829"/>
                    </a:cubicBezTo>
                    <a:cubicBezTo>
                      <a:pt x="57836" y="99144"/>
                      <a:pt x="64552" y="94240"/>
                      <a:pt x="70304" y="88309"/>
                    </a:cubicBezTo>
                    <a:cubicBezTo>
                      <a:pt x="94686" y="65434"/>
                      <a:pt x="110575" y="47216"/>
                      <a:pt x="92083" y="11739"/>
                    </a:cubicBezTo>
                    <a:cubicBezTo>
                      <a:pt x="89164" y="4562"/>
                      <a:pt x="82161" y="-109"/>
                      <a:pt x="74413" y="-41"/>
                    </a:cubicBezTo>
                    <a:cubicBezTo>
                      <a:pt x="62633" y="644"/>
                      <a:pt x="49757" y="13657"/>
                      <a:pt x="38114" y="30094"/>
                    </a:cubicBezTo>
                    <a:lnTo>
                      <a:pt x="38936" y="20643"/>
                    </a:lnTo>
                    <a:lnTo>
                      <a:pt x="25238" y="19410"/>
                    </a:lnTo>
                    <a:lnTo>
                      <a:pt x="21814" y="58311"/>
                    </a:lnTo>
                    <a:cubicBezTo>
                      <a:pt x="16745" y="67653"/>
                      <a:pt x="12172" y="77255"/>
                      <a:pt x="8116" y="87077"/>
                    </a:cubicBezTo>
                    <a:cubicBezTo>
                      <a:pt x="-3939" y="116595"/>
                      <a:pt x="-2538" y="149894"/>
                      <a:pt x="11952" y="178303"/>
                    </a:cubicBezTo>
                    <a:cubicBezTo>
                      <a:pt x="13263" y="180467"/>
                      <a:pt x="15587" y="181810"/>
                      <a:pt x="18116" y="181865"/>
                    </a:cubicBezTo>
                    <a:lnTo>
                      <a:pt x="19622" y="181865"/>
                    </a:lnTo>
                    <a:cubicBezTo>
                      <a:pt x="22672" y="181221"/>
                      <a:pt x="24947" y="178673"/>
                      <a:pt x="25238" y="175564"/>
                    </a:cubicBezTo>
                    <a:lnTo>
                      <a:pt x="32087" y="96802"/>
                    </a:lnTo>
                    <a:lnTo>
                      <a:pt x="32909" y="98446"/>
                    </a:lnTo>
                    <a:cubicBezTo>
                      <a:pt x="41928" y="122197"/>
                      <a:pt x="54539" y="144415"/>
                      <a:pt x="70304" y="164332"/>
                    </a:cubicBezTo>
                    <a:cubicBezTo>
                      <a:pt x="76024" y="171194"/>
                      <a:pt x="84524" y="175112"/>
                      <a:pt x="93453" y="175016"/>
                    </a:cubicBezTo>
                    <a:cubicBezTo>
                      <a:pt x="105926" y="173345"/>
                      <a:pt x="117291" y="166975"/>
                      <a:pt x="125232" y="157209"/>
                    </a:cubicBezTo>
                    <a:lnTo>
                      <a:pt x="114274" y="148168"/>
                    </a:lnTo>
                    <a:cubicBezTo>
                      <a:pt x="109078" y="154675"/>
                      <a:pt x="101754" y="159140"/>
                      <a:pt x="93590" y="160770"/>
                    </a:cubicBezTo>
                    <a:close/>
                    <a:moveTo>
                      <a:pt x="14691" y="134882"/>
                    </a:moveTo>
                    <a:cubicBezTo>
                      <a:pt x="14086" y="125225"/>
                      <a:pt x="14916" y="115527"/>
                      <a:pt x="17157" y="106116"/>
                    </a:cubicBezTo>
                    <a:close/>
                    <a:moveTo>
                      <a:pt x="38662" y="86118"/>
                    </a:moveTo>
                    <a:lnTo>
                      <a:pt x="36882" y="86118"/>
                    </a:lnTo>
                    <a:cubicBezTo>
                      <a:pt x="35304" y="86515"/>
                      <a:pt x="33904" y="87433"/>
                      <a:pt x="32909" y="88720"/>
                    </a:cubicBezTo>
                    <a:lnTo>
                      <a:pt x="35238" y="62147"/>
                    </a:lnTo>
                    <a:cubicBezTo>
                      <a:pt x="50305" y="33793"/>
                      <a:pt x="66880" y="14479"/>
                      <a:pt x="75235" y="13931"/>
                    </a:cubicBezTo>
                    <a:cubicBezTo>
                      <a:pt x="75235" y="13931"/>
                      <a:pt x="77701" y="13931"/>
                      <a:pt x="80029" y="18177"/>
                    </a:cubicBezTo>
                    <a:cubicBezTo>
                      <a:pt x="92631" y="42011"/>
                      <a:pt x="86330" y="53928"/>
                      <a:pt x="60989" y="77625"/>
                    </a:cubicBezTo>
                    <a:cubicBezTo>
                      <a:pt x="56409" y="82556"/>
                      <a:pt x="50922" y="86556"/>
                      <a:pt x="44826" y="89405"/>
                    </a:cubicBezTo>
                    <a:cubicBezTo>
                      <a:pt x="43487" y="87309"/>
                      <a:pt x="41150" y="86063"/>
                      <a:pt x="38662" y="861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E0095E9-D505-45DB-A595-2A645D0737AD}"/>
                  </a:ext>
                </a:extLst>
              </p:cNvPr>
              <p:cNvSpPr/>
              <p:nvPr/>
            </p:nvSpPr>
            <p:spPr>
              <a:xfrm>
                <a:off x="6999650" y="3881494"/>
                <a:ext cx="121909" cy="151239"/>
              </a:xfrm>
              <a:custGeom>
                <a:avLst/>
                <a:gdLst>
                  <a:gd name="connsiteX0" fmla="*/ 90114 w 121909"/>
                  <a:gd name="connsiteY0" fmla="*/ 137757 h 151239"/>
                  <a:gd name="connsiteX1" fmla="*/ 90114 w 121909"/>
                  <a:gd name="connsiteY1" fmla="*/ 98993 h 151239"/>
                  <a:gd name="connsiteX2" fmla="*/ 91895 w 121909"/>
                  <a:gd name="connsiteY2" fmla="*/ 43517 h 151239"/>
                  <a:gd name="connsiteX3" fmla="*/ 73266 w 121909"/>
                  <a:gd name="connsiteY3" fmla="*/ 6122 h 151239"/>
                  <a:gd name="connsiteX4" fmla="*/ 31214 w 121909"/>
                  <a:gd name="connsiteY4" fmla="*/ 38586 h 151239"/>
                  <a:gd name="connsiteX5" fmla="*/ 13681 w 121909"/>
                  <a:gd name="connsiteY5" fmla="*/ 76803 h 151239"/>
                  <a:gd name="connsiteX6" fmla="*/ 13681 w 121909"/>
                  <a:gd name="connsiteY6" fmla="*/ -42 h 151239"/>
                  <a:gd name="connsiteX7" fmla="*/ -17 w 121909"/>
                  <a:gd name="connsiteY7" fmla="*/ -42 h 151239"/>
                  <a:gd name="connsiteX8" fmla="*/ -17 w 121909"/>
                  <a:gd name="connsiteY8" fmla="*/ 141045 h 151239"/>
                  <a:gd name="connsiteX9" fmla="*/ 8445 w 121909"/>
                  <a:gd name="connsiteY9" fmla="*/ 146510 h 151239"/>
                  <a:gd name="connsiteX10" fmla="*/ 13681 w 121909"/>
                  <a:gd name="connsiteY10" fmla="*/ 141867 h 151239"/>
                  <a:gd name="connsiteX11" fmla="*/ 43131 w 121909"/>
                  <a:gd name="connsiteY11" fmla="*/ 45983 h 151239"/>
                  <a:gd name="connsiteX12" fmla="*/ 69704 w 121909"/>
                  <a:gd name="connsiteY12" fmla="*/ 19546 h 151239"/>
                  <a:gd name="connsiteX13" fmla="*/ 77649 w 121909"/>
                  <a:gd name="connsiteY13" fmla="*/ 44339 h 151239"/>
                  <a:gd name="connsiteX14" fmla="*/ 75868 w 121909"/>
                  <a:gd name="connsiteY14" fmla="*/ 97349 h 151239"/>
                  <a:gd name="connsiteX15" fmla="*/ 86689 w 121909"/>
                  <a:gd name="connsiteY15" fmla="*/ 151044 h 151239"/>
                  <a:gd name="connsiteX16" fmla="*/ 90799 w 121909"/>
                  <a:gd name="connsiteY16" fmla="*/ 151044 h 151239"/>
                  <a:gd name="connsiteX17" fmla="*/ 121893 w 121909"/>
                  <a:gd name="connsiteY17" fmla="*/ 120772 h 151239"/>
                  <a:gd name="connsiteX18" fmla="*/ 108195 w 121909"/>
                  <a:gd name="connsiteY18" fmla="*/ 115430 h 151239"/>
                  <a:gd name="connsiteX19" fmla="*/ 90114 w 121909"/>
                  <a:gd name="connsiteY19" fmla="*/ 137757 h 15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1909" h="151239">
                    <a:moveTo>
                      <a:pt x="90114" y="137757"/>
                    </a:moveTo>
                    <a:cubicBezTo>
                      <a:pt x="87737" y="124950"/>
                      <a:pt x="87737" y="111800"/>
                      <a:pt x="90114" y="98993"/>
                    </a:cubicBezTo>
                    <a:cubicBezTo>
                      <a:pt x="92166" y="80583"/>
                      <a:pt x="92760" y="62023"/>
                      <a:pt x="91895" y="43517"/>
                    </a:cubicBezTo>
                    <a:cubicBezTo>
                      <a:pt x="90114" y="21053"/>
                      <a:pt x="84087" y="8725"/>
                      <a:pt x="73266" y="6122"/>
                    </a:cubicBezTo>
                    <a:cubicBezTo>
                      <a:pt x="62444" y="3520"/>
                      <a:pt x="46829" y="13930"/>
                      <a:pt x="31214" y="38586"/>
                    </a:cubicBezTo>
                    <a:cubicBezTo>
                      <a:pt x="23865" y="50585"/>
                      <a:pt x="17978" y="63406"/>
                      <a:pt x="13681" y="76803"/>
                    </a:cubicBezTo>
                    <a:lnTo>
                      <a:pt x="13681" y="-42"/>
                    </a:lnTo>
                    <a:lnTo>
                      <a:pt x="-17" y="-42"/>
                    </a:lnTo>
                    <a:lnTo>
                      <a:pt x="-17" y="141045"/>
                    </a:lnTo>
                    <a:cubicBezTo>
                      <a:pt x="810" y="144894"/>
                      <a:pt x="4599" y="147332"/>
                      <a:pt x="8445" y="146510"/>
                    </a:cubicBezTo>
                    <a:cubicBezTo>
                      <a:pt x="10882" y="145990"/>
                      <a:pt x="12868" y="144223"/>
                      <a:pt x="13681" y="141867"/>
                    </a:cubicBezTo>
                    <a:cubicBezTo>
                      <a:pt x="13681" y="141867"/>
                      <a:pt x="20529" y="81871"/>
                      <a:pt x="43131" y="45983"/>
                    </a:cubicBezTo>
                    <a:cubicBezTo>
                      <a:pt x="56828" y="23381"/>
                      <a:pt x="66828" y="18587"/>
                      <a:pt x="69704" y="19546"/>
                    </a:cubicBezTo>
                    <a:cubicBezTo>
                      <a:pt x="72581" y="20505"/>
                      <a:pt x="76279" y="25984"/>
                      <a:pt x="77649" y="44339"/>
                    </a:cubicBezTo>
                    <a:cubicBezTo>
                      <a:pt x="78505" y="62023"/>
                      <a:pt x="77909" y="79761"/>
                      <a:pt x="75868" y="97349"/>
                    </a:cubicBezTo>
                    <a:cubicBezTo>
                      <a:pt x="73266" y="126662"/>
                      <a:pt x="71485" y="147757"/>
                      <a:pt x="86689" y="151044"/>
                    </a:cubicBezTo>
                    <a:cubicBezTo>
                      <a:pt x="88051" y="151250"/>
                      <a:pt x="89437" y="151250"/>
                      <a:pt x="90799" y="151044"/>
                    </a:cubicBezTo>
                    <a:cubicBezTo>
                      <a:pt x="108880" y="151044"/>
                      <a:pt x="120523" y="123649"/>
                      <a:pt x="121893" y="120772"/>
                    </a:cubicBezTo>
                    <a:lnTo>
                      <a:pt x="108195" y="115430"/>
                    </a:lnTo>
                    <a:cubicBezTo>
                      <a:pt x="105455" y="124334"/>
                      <a:pt x="96278" y="138853"/>
                      <a:pt x="90114" y="1377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D57F6F18-AD8E-41E2-B54A-216F89A46DDF}"/>
                  </a:ext>
                </a:extLst>
              </p:cNvPr>
              <p:cNvSpPr/>
              <p:nvPr/>
            </p:nvSpPr>
            <p:spPr>
              <a:xfrm>
                <a:off x="7173611" y="3902862"/>
                <a:ext cx="87973" cy="96157"/>
              </a:xfrm>
              <a:custGeom>
                <a:avLst/>
                <a:gdLst>
                  <a:gd name="connsiteX0" fmla="*/ 87922 w 87973"/>
                  <a:gd name="connsiteY0" fmla="*/ 59270 h 96157"/>
                  <a:gd name="connsiteX1" fmla="*/ 84772 w 87973"/>
                  <a:gd name="connsiteY1" fmla="*/ 52558 h 96157"/>
                  <a:gd name="connsiteX2" fmla="*/ 8338 w 87973"/>
                  <a:gd name="connsiteY2" fmla="*/ -42 h 96157"/>
                  <a:gd name="connsiteX3" fmla="*/ 257 w 87973"/>
                  <a:gd name="connsiteY3" fmla="*/ 11601 h 96157"/>
                  <a:gd name="connsiteX4" fmla="*/ 65732 w 87973"/>
                  <a:gd name="connsiteY4" fmla="*/ 56667 h 96157"/>
                  <a:gd name="connsiteX5" fmla="*/ -17 w 87973"/>
                  <a:gd name="connsiteY5" fmla="*/ 82419 h 96157"/>
                  <a:gd name="connsiteX6" fmla="*/ 5188 w 87973"/>
                  <a:gd name="connsiteY6" fmla="*/ 96116 h 96157"/>
                  <a:gd name="connsiteX7" fmla="*/ 83402 w 87973"/>
                  <a:gd name="connsiteY7" fmla="*/ 65023 h 96157"/>
                  <a:gd name="connsiteX8" fmla="*/ 87922 w 87973"/>
                  <a:gd name="connsiteY8" fmla="*/ 59270 h 96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7973" h="96157">
                    <a:moveTo>
                      <a:pt x="87922" y="59270"/>
                    </a:moveTo>
                    <a:cubicBezTo>
                      <a:pt x="88180" y="56626"/>
                      <a:pt x="86971" y="54051"/>
                      <a:pt x="84772" y="52558"/>
                    </a:cubicBezTo>
                    <a:lnTo>
                      <a:pt x="8338" y="-42"/>
                    </a:lnTo>
                    <a:lnTo>
                      <a:pt x="257" y="11601"/>
                    </a:lnTo>
                    <a:lnTo>
                      <a:pt x="65732" y="56667"/>
                    </a:lnTo>
                    <a:lnTo>
                      <a:pt x="-17" y="82419"/>
                    </a:lnTo>
                    <a:lnTo>
                      <a:pt x="5188" y="96116"/>
                    </a:lnTo>
                    <a:lnTo>
                      <a:pt x="83402" y="65023"/>
                    </a:lnTo>
                    <a:cubicBezTo>
                      <a:pt x="85836" y="64064"/>
                      <a:pt x="87562" y="61858"/>
                      <a:pt x="87922" y="5927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E53AFA38-0B32-4409-9C24-C48D6C78162D}"/>
                  </a:ext>
                </a:extLst>
              </p:cNvPr>
              <p:cNvSpPr/>
              <p:nvPr/>
            </p:nvSpPr>
            <p:spPr>
              <a:xfrm>
                <a:off x="7181144" y="3988253"/>
                <a:ext cx="89446" cy="52681"/>
              </a:xfrm>
              <a:custGeom>
                <a:avLst/>
                <a:gdLst>
                  <a:gd name="connsiteX0" fmla="*/ -17 w 89446"/>
                  <a:gd name="connsiteY0" fmla="*/ 43188 h 52681"/>
                  <a:gd name="connsiteX1" fmla="*/ 10530 w 89446"/>
                  <a:gd name="connsiteY1" fmla="*/ 52640 h 52681"/>
                  <a:gd name="connsiteX2" fmla="*/ 87785 w 89446"/>
                  <a:gd name="connsiteY2" fmla="*/ 14149 h 52681"/>
                  <a:gd name="connsiteX3" fmla="*/ 89429 w 89446"/>
                  <a:gd name="connsiteY3" fmla="*/ 452 h 52681"/>
                  <a:gd name="connsiteX4" fmla="*/ -17 w 89446"/>
                  <a:gd name="connsiteY4" fmla="*/ 43188 h 52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446" h="52681">
                    <a:moveTo>
                      <a:pt x="-17" y="43188"/>
                    </a:moveTo>
                    <a:lnTo>
                      <a:pt x="10530" y="52640"/>
                    </a:lnTo>
                    <a:cubicBezTo>
                      <a:pt x="10530" y="52640"/>
                      <a:pt x="49295" y="9355"/>
                      <a:pt x="87785" y="14149"/>
                    </a:cubicBezTo>
                    <a:lnTo>
                      <a:pt x="89429" y="452"/>
                    </a:lnTo>
                    <a:cubicBezTo>
                      <a:pt x="43816" y="-5302"/>
                      <a:pt x="1764" y="41134"/>
                      <a:pt x="-17" y="431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E4B1D55-D65A-40D5-8672-5166156179BF}"/>
                  </a:ext>
                </a:extLst>
              </p:cNvPr>
              <p:cNvSpPr/>
              <p:nvPr/>
            </p:nvSpPr>
            <p:spPr>
              <a:xfrm>
                <a:off x="7317573" y="3918269"/>
                <a:ext cx="115745" cy="102393"/>
              </a:xfrm>
              <a:custGeom>
                <a:avLst/>
                <a:gdLst>
                  <a:gd name="connsiteX0" fmla="*/ 92990 w 115745"/>
                  <a:gd name="connsiteY0" fmla="*/ 79340 h 102393"/>
                  <a:gd name="connsiteX1" fmla="*/ 91895 w 115745"/>
                  <a:gd name="connsiteY1" fmla="*/ 46876 h 102393"/>
                  <a:gd name="connsiteX2" fmla="*/ 78882 w 115745"/>
                  <a:gd name="connsiteY2" fmla="*/ 852 h 102393"/>
                  <a:gd name="connsiteX3" fmla="*/ 43679 w 115745"/>
                  <a:gd name="connsiteY3" fmla="*/ 21809 h 102393"/>
                  <a:gd name="connsiteX4" fmla="*/ 14639 w 115745"/>
                  <a:gd name="connsiteY4" fmla="*/ 62902 h 102393"/>
                  <a:gd name="connsiteX5" fmla="*/ 13681 w 115745"/>
                  <a:gd name="connsiteY5" fmla="*/ 7153 h 102393"/>
                  <a:gd name="connsiteX6" fmla="*/ -17 w 115745"/>
                  <a:gd name="connsiteY6" fmla="*/ 7153 h 102393"/>
                  <a:gd name="connsiteX7" fmla="*/ 1627 w 115745"/>
                  <a:gd name="connsiteY7" fmla="*/ 95503 h 102393"/>
                  <a:gd name="connsiteX8" fmla="*/ 7928 w 115745"/>
                  <a:gd name="connsiteY8" fmla="*/ 102352 h 102393"/>
                  <a:gd name="connsiteX9" fmla="*/ 7928 w 115745"/>
                  <a:gd name="connsiteY9" fmla="*/ 102352 h 102393"/>
                  <a:gd name="connsiteX10" fmla="*/ 14776 w 115745"/>
                  <a:gd name="connsiteY10" fmla="*/ 97010 h 102393"/>
                  <a:gd name="connsiteX11" fmla="*/ 54089 w 115745"/>
                  <a:gd name="connsiteY11" fmla="*/ 30165 h 102393"/>
                  <a:gd name="connsiteX12" fmla="*/ 73403 w 115745"/>
                  <a:gd name="connsiteY12" fmla="*/ 13043 h 102393"/>
                  <a:gd name="connsiteX13" fmla="*/ 77375 w 115745"/>
                  <a:gd name="connsiteY13" fmla="*/ 45917 h 102393"/>
                  <a:gd name="connsiteX14" fmla="*/ 88333 w 115745"/>
                  <a:gd name="connsiteY14" fmla="*/ 95092 h 102393"/>
                  <a:gd name="connsiteX15" fmla="*/ 115729 w 115745"/>
                  <a:gd name="connsiteY15" fmla="*/ 67697 h 102393"/>
                  <a:gd name="connsiteX16" fmla="*/ 103401 w 115745"/>
                  <a:gd name="connsiteY16" fmla="*/ 60711 h 102393"/>
                  <a:gd name="connsiteX17" fmla="*/ 92990 w 115745"/>
                  <a:gd name="connsiteY17" fmla="*/ 79340 h 10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5745" h="102393">
                    <a:moveTo>
                      <a:pt x="92990" y="79340"/>
                    </a:moveTo>
                    <a:cubicBezTo>
                      <a:pt x="92018" y="68546"/>
                      <a:pt x="91648" y="57711"/>
                      <a:pt x="91895" y="46876"/>
                    </a:cubicBezTo>
                    <a:cubicBezTo>
                      <a:pt x="91895" y="24275"/>
                      <a:pt x="90799" y="5783"/>
                      <a:pt x="78882" y="852"/>
                    </a:cubicBezTo>
                    <a:cubicBezTo>
                      <a:pt x="69841" y="-2573"/>
                      <a:pt x="59294" y="3728"/>
                      <a:pt x="43679" y="21809"/>
                    </a:cubicBezTo>
                    <a:cubicBezTo>
                      <a:pt x="32601" y="34466"/>
                      <a:pt x="22869" y="48232"/>
                      <a:pt x="14639" y="62902"/>
                    </a:cubicBezTo>
                    <a:lnTo>
                      <a:pt x="13681" y="7153"/>
                    </a:lnTo>
                    <a:lnTo>
                      <a:pt x="-17" y="7153"/>
                    </a:lnTo>
                    <a:lnTo>
                      <a:pt x="1627" y="95503"/>
                    </a:lnTo>
                    <a:cubicBezTo>
                      <a:pt x="1739" y="99037"/>
                      <a:pt x="4420" y="101941"/>
                      <a:pt x="7928" y="102352"/>
                    </a:cubicBezTo>
                    <a:lnTo>
                      <a:pt x="7928" y="102352"/>
                    </a:lnTo>
                    <a:cubicBezTo>
                      <a:pt x="11158" y="102324"/>
                      <a:pt x="13968" y="100133"/>
                      <a:pt x="14776" y="97010"/>
                    </a:cubicBezTo>
                    <a:cubicBezTo>
                      <a:pt x="23191" y="72285"/>
                      <a:pt x="36570" y="49534"/>
                      <a:pt x="54089" y="30165"/>
                    </a:cubicBezTo>
                    <a:cubicBezTo>
                      <a:pt x="68608" y="13317"/>
                      <a:pt x="73540" y="13180"/>
                      <a:pt x="73403" y="13043"/>
                    </a:cubicBezTo>
                    <a:cubicBezTo>
                      <a:pt x="73266" y="12906"/>
                      <a:pt x="77375" y="20165"/>
                      <a:pt x="77375" y="45917"/>
                    </a:cubicBezTo>
                    <a:cubicBezTo>
                      <a:pt x="77375" y="75778"/>
                      <a:pt x="77375" y="92216"/>
                      <a:pt x="88333" y="95092"/>
                    </a:cubicBezTo>
                    <a:cubicBezTo>
                      <a:pt x="96689" y="97147"/>
                      <a:pt x="103949" y="90161"/>
                      <a:pt x="115729" y="67697"/>
                    </a:cubicBezTo>
                    <a:lnTo>
                      <a:pt x="103401" y="60711"/>
                    </a:lnTo>
                    <a:cubicBezTo>
                      <a:pt x="100428" y="67190"/>
                      <a:pt x="96949" y="73422"/>
                      <a:pt x="92990" y="7934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8CE6E683-5737-465A-BE62-F6126E244123}"/>
                  </a:ext>
                </a:extLst>
              </p:cNvPr>
              <p:cNvSpPr/>
              <p:nvPr/>
            </p:nvSpPr>
            <p:spPr>
              <a:xfrm>
                <a:off x="7866441" y="3979706"/>
                <a:ext cx="59448" cy="14245"/>
              </a:xfrm>
              <a:custGeom>
                <a:avLst/>
                <a:gdLst>
                  <a:gd name="connsiteX0" fmla="*/ 0 w 59448"/>
                  <a:gd name="connsiteY0" fmla="*/ 0 h 14245"/>
                  <a:gd name="connsiteX1" fmla="*/ 59448 w 59448"/>
                  <a:gd name="connsiteY1" fmla="*/ 0 h 14245"/>
                  <a:gd name="connsiteX2" fmla="*/ 59448 w 59448"/>
                  <a:gd name="connsiteY2" fmla="*/ 14246 h 14245"/>
                  <a:gd name="connsiteX3" fmla="*/ 0 w 5944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448" h="14245">
                    <a:moveTo>
                      <a:pt x="0" y="0"/>
                    </a:moveTo>
                    <a:lnTo>
                      <a:pt x="59448" y="0"/>
                    </a:lnTo>
                    <a:lnTo>
                      <a:pt x="5944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F2B370BD-8C99-44F6-A619-044F654D3D53}"/>
                  </a:ext>
                </a:extLst>
              </p:cNvPr>
              <p:cNvSpPr/>
              <p:nvPr/>
            </p:nvSpPr>
            <p:spPr>
              <a:xfrm>
                <a:off x="7966434" y="3919786"/>
                <a:ext cx="95199" cy="221826"/>
              </a:xfrm>
              <a:custGeom>
                <a:avLst/>
                <a:gdLst>
                  <a:gd name="connsiteX0" fmla="*/ 85731 w 95199"/>
                  <a:gd name="connsiteY0" fmla="*/ 9334 h 221826"/>
                  <a:gd name="connsiteX1" fmla="*/ 72033 w 95199"/>
                  <a:gd name="connsiteY1" fmla="*/ 20 h 221826"/>
                  <a:gd name="connsiteX2" fmla="*/ 21762 w 95199"/>
                  <a:gd name="connsiteY2" fmla="*/ 46729 h 221826"/>
                  <a:gd name="connsiteX3" fmla="*/ 35460 w 95199"/>
                  <a:gd name="connsiteY3" fmla="*/ 84808 h 221826"/>
                  <a:gd name="connsiteX4" fmla="*/ 68061 w 95199"/>
                  <a:gd name="connsiteY4" fmla="*/ 88644 h 221826"/>
                  <a:gd name="connsiteX5" fmla="*/ 74362 w 95199"/>
                  <a:gd name="connsiteY5" fmla="*/ 85630 h 221826"/>
                  <a:gd name="connsiteX6" fmla="*/ 52719 w 95199"/>
                  <a:gd name="connsiteY6" fmla="*/ 157406 h 221826"/>
                  <a:gd name="connsiteX7" fmla="*/ 20803 w 95199"/>
                  <a:gd name="connsiteY7" fmla="*/ 207814 h 221826"/>
                  <a:gd name="connsiteX8" fmla="*/ 13681 w 95199"/>
                  <a:gd name="connsiteY8" fmla="*/ 170282 h 221826"/>
                  <a:gd name="connsiteX9" fmla="*/ -17 w 95199"/>
                  <a:gd name="connsiteY9" fmla="*/ 170282 h 221826"/>
                  <a:gd name="connsiteX10" fmla="*/ 18475 w 95199"/>
                  <a:gd name="connsiteY10" fmla="*/ 221785 h 221826"/>
                  <a:gd name="connsiteX11" fmla="*/ 21625 w 95199"/>
                  <a:gd name="connsiteY11" fmla="*/ 221785 h 221826"/>
                  <a:gd name="connsiteX12" fmla="*/ 66280 w 95199"/>
                  <a:gd name="connsiteY12" fmla="*/ 162611 h 221826"/>
                  <a:gd name="connsiteX13" fmla="*/ 91621 w 95199"/>
                  <a:gd name="connsiteY13" fmla="*/ 67686 h 221826"/>
                  <a:gd name="connsiteX14" fmla="*/ 95182 w 95199"/>
                  <a:gd name="connsiteY14" fmla="*/ 60426 h 221826"/>
                  <a:gd name="connsiteX15" fmla="*/ 92306 w 95199"/>
                  <a:gd name="connsiteY15" fmla="*/ 59331 h 221826"/>
                  <a:gd name="connsiteX16" fmla="*/ 85731 w 95199"/>
                  <a:gd name="connsiteY16" fmla="*/ 9334 h 221826"/>
                  <a:gd name="connsiteX17" fmla="*/ 77923 w 95199"/>
                  <a:gd name="connsiteY17" fmla="*/ 63029 h 221826"/>
                  <a:gd name="connsiteX18" fmla="*/ 64225 w 95199"/>
                  <a:gd name="connsiteY18" fmla="*/ 75357 h 221826"/>
                  <a:gd name="connsiteX19" fmla="*/ 43405 w 95199"/>
                  <a:gd name="connsiteY19" fmla="*/ 72344 h 221826"/>
                  <a:gd name="connsiteX20" fmla="*/ 36282 w 95199"/>
                  <a:gd name="connsiteY20" fmla="*/ 50838 h 221826"/>
                  <a:gd name="connsiteX21" fmla="*/ 71211 w 95199"/>
                  <a:gd name="connsiteY21" fmla="*/ 14128 h 221826"/>
                  <a:gd name="connsiteX22" fmla="*/ 71211 w 95199"/>
                  <a:gd name="connsiteY22" fmla="*/ 14128 h 221826"/>
                  <a:gd name="connsiteX23" fmla="*/ 73677 w 95199"/>
                  <a:gd name="connsiteY23" fmla="*/ 16457 h 221826"/>
                  <a:gd name="connsiteX24" fmla="*/ 77923 w 95199"/>
                  <a:gd name="connsiteY24" fmla="*/ 64125 h 22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95199" h="221826">
                    <a:moveTo>
                      <a:pt x="85731" y="9334"/>
                    </a:moveTo>
                    <a:cubicBezTo>
                      <a:pt x="83019" y="4129"/>
                      <a:pt x="77868" y="636"/>
                      <a:pt x="72033" y="20"/>
                    </a:cubicBezTo>
                    <a:cubicBezTo>
                      <a:pt x="53678" y="-1487"/>
                      <a:pt x="28337" y="25086"/>
                      <a:pt x="21762" y="46729"/>
                    </a:cubicBezTo>
                    <a:cubicBezTo>
                      <a:pt x="15996" y="61057"/>
                      <a:pt x="21886" y="77439"/>
                      <a:pt x="35460" y="84808"/>
                    </a:cubicBezTo>
                    <a:cubicBezTo>
                      <a:pt x="45240" y="90822"/>
                      <a:pt x="57157" y="92219"/>
                      <a:pt x="68061" y="88644"/>
                    </a:cubicBezTo>
                    <a:cubicBezTo>
                      <a:pt x="70266" y="87890"/>
                      <a:pt x="72389" y="86877"/>
                      <a:pt x="74362" y="85630"/>
                    </a:cubicBezTo>
                    <a:cubicBezTo>
                      <a:pt x="69841" y="110286"/>
                      <a:pt x="62582" y="134367"/>
                      <a:pt x="52719" y="157406"/>
                    </a:cubicBezTo>
                    <a:cubicBezTo>
                      <a:pt x="31899" y="206718"/>
                      <a:pt x="21078" y="207814"/>
                      <a:pt x="20803" y="207814"/>
                    </a:cubicBezTo>
                    <a:cubicBezTo>
                      <a:pt x="20529" y="207814"/>
                      <a:pt x="13681" y="199595"/>
                      <a:pt x="13681" y="170282"/>
                    </a:cubicBezTo>
                    <a:lnTo>
                      <a:pt x="-17" y="170282"/>
                    </a:lnTo>
                    <a:cubicBezTo>
                      <a:pt x="-17" y="201924"/>
                      <a:pt x="6147" y="219320"/>
                      <a:pt x="18475" y="221785"/>
                    </a:cubicBezTo>
                    <a:lnTo>
                      <a:pt x="21625" y="221785"/>
                    </a:lnTo>
                    <a:cubicBezTo>
                      <a:pt x="30803" y="221785"/>
                      <a:pt x="44912" y="213019"/>
                      <a:pt x="66280" y="162611"/>
                    </a:cubicBezTo>
                    <a:cubicBezTo>
                      <a:pt x="79252" y="132353"/>
                      <a:pt x="87785" y="100383"/>
                      <a:pt x="91621" y="67686"/>
                    </a:cubicBezTo>
                    <a:cubicBezTo>
                      <a:pt x="93059" y="65399"/>
                      <a:pt x="94251" y="62961"/>
                      <a:pt x="95182" y="60426"/>
                    </a:cubicBezTo>
                    <a:lnTo>
                      <a:pt x="92306" y="59331"/>
                    </a:lnTo>
                    <a:cubicBezTo>
                      <a:pt x="94621" y="42373"/>
                      <a:pt x="92347" y="25114"/>
                      <a:pt x="85731" y="9334"/>
                    </a:cubicBezTo>
                    <a:close/>
                    <a:moveTo>
                      <a:pt x="77923" y="63029"/>
                    </a:moveTo>
                    <a:cubicBezTo>
                      <a:pt x="74690" y="68412"/>
                      <a:pt x="69923" y="72713"/>
                      <a:pt x="64225" y="75357"/>
                    </a:cubicBezTo>
                    <a:cubicBezTo>
                      <a:pt x="57185" y="77453"/>
                      <a:pt x="49569" y="76357"/>
                      <a:pt x="43405" y="72344"/>
                    </a:cubicBezTo>
                    <a:cubicBezTo>
                      <a:pt x="40528" y="70700"/>
                      <a:pt x="31762" y="65906"/>
                      <a:pt x="36282" y="50838"/>
                    </a:cubicBezTo>
                    <a:cubicBezTo>
                      <a:pt x="41898" y="32072"/>
                      <a:pt x="62308" y="14128"/>
                      <a:pt x="71211" y="14128"/>
                    </a:cubicBezTo>
                    <a:lnTo>
                      <a:pt x="71211" y="14128"/>
                    </a:lnTo>
                    <a:cubicBezTo>
                      <a:pt x="71896" y="14128"/>
                      <a:pt x="72855" y="15087"/>
                      <a:pt x="73677" y="16457"/>
                    </a:cubicBezTo>
                    <a:cubicBezTo>
                      <a:pt x="79348" y="31675"/>
                      <a:pt x="80813" y="48140"/>
                      <a:pt x="77923" y="641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F04308B4-03EB-4D61-BD42-0081BCEB0747}"/>
                  </a:ext>
                </a:extLst>
              </p:cNvPr>
              <p:cNvSpPr/>
              <p:nvPr/>
            </p:nvSpPr>
            <p:spPr>
              <a:xfrm>
                <a:off x="8168658" y="3897246"/>
                <a:ext cx="115151" cy="114923"/>
              </a:xfrm>
              <a:custGeom>
                <a:avLst/>
                <a:gdLst>
                  <a:gd name="connsiteX0" fmla="*/ 27058 w 115151"/>
                  <a:gd name="connsiteY0" fmla="*/ 79679 h 114923"/>
                  <a:gd name="connsiteX1" fmla="*/ 115134 w 115151"/>
                  <a:gd name="connsiteY1" fmla="*/ 11191 h 114923"/>
                  <a:gd name="connsiteX2" fmla="*/ 106505 w 115151"/>
                  <a:gd name="connsiteY2" fmla="*/ -42 h 114923"/>
                  <a:gd name="connsiteX3" fmla="*/ 2813 w 115151"/>
                  <a:gd name="connsiteY3" fmla="*/ 79816 h 114923"/>
                  <a:gd name="connsiteX4" fmla="*/ 485 w 115151"/>
                  <a:gd name="connsiteY4" fmla="*/ 88035 h 114923"/>
                  <a:gd name="connsiteX5" fmla="*/ 7607 w 115151"/>
                  <a:gd name="connsiteY5" fmla="*/ 92555 h 114923"/>
                  <a:gd name="connsiteX6" fmla="*/ 70754 w 115151"/>
                  <a:gd name="connsiteY6" fmla="*/ 114882 h 114923"/>
                  <a:gd name="connsiteX7" fmla="*/ 82808 w 115151"/>
                  <a:gd name="connsiteY7" fmla="*/ 107075 h 114923"/>
                  <a:gd name="connsiteX8" fmla="*/ 27058 w 115151"/>
                  <a:gd name="connsiteY8" fmla="*/ 79679 h 114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5151" h="114923">
                    <a:moveTo>
                      <a:pt x="27058" y="79679"/>
                    </a:moveTo>
                    <a:lnTo>
                      <a:pt x="115134" y="11191"/>
                    </a:lnTo>
                    <a:lnTo>
                      <a:pt x="106505" y="-42"/>
                    </a:lnTo>
                    <a:lnTo>
                      <a:pt x="2813" y="79816"/>
                    </a:lnTo>
                    <a:cubicBezTo>
                      <a:pt x="252" y="81706"/>
                      <a:pt x="-693" y="85090"/>
                      <a:pt x="485" y="88035"/>
                    </a:cubicBezTo>
                    <a:cubicBezTo>
                      <a:pt x="1622" y="90939"/>
                      <a:pt x="4498" y="92774"/>
                      <a:pt x="7607" y="92555"/>
                    </a:cubicBezTo>
                    <a:cubicBezTo>
                      <a:pt x="7607" y="92555"/>
                      <a:pt x="54590" y="89815"/>
                      <a:pt x="70754" y="114882"/>
                    </a:cubicBezTo>
                    <a:lnTo>
                      <a:pt x="82808" y="107075"/>
                    </a:lnTo>
                    <a:cubicBezTo>
                      <a:pt x="69042" y="90336"/>
                      <a:pt x="48714" y="80350"/>
                      <a:pt x="27058" y="7967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9A2E9780-170D-480B-9881-115EC7046315}"/>
                  </a:ext>
                </a:extLst>
              </p:cNvPr>
              <p:cNvSpPr/>
              <p:nvPr/>
            </p:nvSpPr>
            <p:spPr>
              <a:xfrm>
                <a:off x="8280022" y="3883510"/>
                <a:ext cx="96521" cy="143620"/>
              </a:xfrm>
              <a:custGeom>
                <a:avLst/>
                <a:gdLst>
                  <a:gd name="connsiteX0" fmla="*/ 88971 w 96521"/>
                  <a:gd name="connsiteY0" fmla="*/ 116153 h 143620"/>
                  <a:gd name="connsiteX1" fmla="*/ 22811 w 96521"/>
                  <a:gd name="connsiteY1" fmla="*/ 124646 h 143620"/>
                  <a:gd name="connsiteX2" fmla="*/ 15003 w 96521"/>
                  <a:gd name="connsiteY2" fmla="*/ 107250 h 143620"/>
                  <a:gd name="connsiteX3" fmla="*/ 58014 w 96521"/>
                  <a:gd name="connsiteY3" fmla="*/ 70677 h 143620"/>
                  <a:gd name="connsiteX4" fmla="*/ 67466 w 96521"/>
                  <a:gd name="connsiteY4" fmla="*/ 69444 h 143620"/>
                  <a:gd name="connsiteX5" fmla="*/ 71356 w 96521"/>
                  <a:gd name="connsiteY5" fmla="*/ 60157 h 143620"/>
                  <a:gd name="connsiteX6" fmla="*/ 65274 w 96521"/>
                  <a:gd name="connsiteY6" fmla="*/ 55746 h 143620"/>
                  <a:gd name="connsiteX7" fmla="*/ 56370 w 96521"/>
                  <a:gd name="connsiteY7" fmla="*/ 56705 h 143620"/>
                  <a:gd name="connsiteX8" fmla="*/ 36783 w 96521"/>
                  <a:gd name="connsiteY8" fmla="*/ 46843 h 143620"/>
                  <a:gd name="connsiteX9" fmla="*/ 42125 w 96521"/>
                  <a:gd name="connsiteY9" fmla="*/ 21502 h 143620"/>
                  <a:gd name="connsiteX10" fmla="*/ 55822 w 96521"/>
                  <a:gd name="connsiteY10" fmla="*/ 14105 h 143620"/>
                  <a:gd name="connsiteX11" fmla="*/ 77876 w 96521"/>
                  <a:gd name="connsiteY11" fmla="*/ 30953 h 143620"/>
                  <a:gd name="connsiteX12" fmla="*/ 89930 w 96521"/>
                  <a:gd name="connsiteY12" fmla="*/ 23283 h 143620"/>
                  <a:gd name="connsiteX13" fmla="*/ 56918 w 96521"/>
                  <a:gd name="connsiteY13" fmla="*/ -3 h 143620"/>
                  <a:gd name="connsiteX14" fmla="*/ 30893 w 96521"/>
                  <a:gd name="connsiteY14" fmla="*/ 12187 h 143620"/>
                  <a:gd name="connsiteX15" fmla="*/ 24181 w 96521"/>
                  <a:gd name="connsiteY15" fmla="*/ 54240 h 143620"/>
                  <a:gd name="connsiteX16" fmla="*/ 33084 w 96521"/>
                  <a:gd name="connsiteY16" fmla="*/ 63828 h 143620"/>
                  <a:gd name="connsiteX17" fmla="*/ 347 w 96521"/>
                  <a:gd name="connsiteY17" fmla="*/ 106428 h 143620"/>
                  <a:gd name="connsiteX18" fmla="*/ 15140 w 96521"/>
                  <a:gd name="connsiteY18" fmla="*/ 137248 h 143620"/>
                  <a:gd name="connsiteX19" fmla="*/ 42536 w 96521"/>
                  <a:gd name="connsiteY19" fmla="*/ 143548 h 143620"/>
                  <a:gd name="connsiteX20" fmla="*/ 96505 w 96521"/>
                  <a:gd name="connsiteY20" fmla="*/ 128207 h 143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6521" h="143620">
                    <a:moveTo>
                      <a:pt x="88971" y="116153"/>
                    </a:moveTo>
                    <a:cubicBezTo>
                      <a:pt x="71986" y="127522"/>
                      <a:pt x="38016" y="133686"/>
                      <a:pt x="22811" y="124646"/>
                    </a:cubicBezTo>
                    <a:cubicBezTo>
                      <a:pt x="16770" y="121098"/>
                      <a:pt x="13633" y="114126"/>
                      <a:pt x="15003" y="107250"/>
                    </a:cubicBezTo>
                    <a:cubicBezTo>
                      <a:pt x="17195" y="81498"/>
                      <a:pt x="44042" y="73279"/>
                      <a:pt x="58014" y="70677"/>
                    </a:cubicBezTo>
                    <a:cubicBezTo>
                      <a:pt x="61206" y="70677"/>
                      <a:pt x="64383" y="70252"/>
                      <a:pt x="67466" y="69444"/>
                    </a:cubicBezTo>
                    <a:cubicBezTo>
                      <a:pt x="71109" y="67951"/>
                      <a:pt x="72849" y="63801"/>
                      <a:pt x="71356" y="60157"/>
                    </a:cubicBezTo>
                    <a:cubicBezTo>
                      <a:pt x="70342" y="57650"/>
                      <a:pt x="67972" y="55938"/>
                      <a:pt x="65274" y="55746"/>
                    </a:cubicBezTo>
                    <a:cubicBezTo>
                      <a:pt x="62288" y="55897"/>
                      <a:pt x="59315" y="56212"/>
                      <a:pt x="56370" y="56705"/>
                    </a:cubicBezTo>
                    <a:cubicBezTo>
                      <a:pt x="48590" y="56938"/>
                      <a:pt x="41221" y="53226"/>
                      <a:pt x="36783" y="46843"/>
                    </a:cubicBezTo>
                    <a:cubicBezTo>
                      <a:pt x="32605" y="38158"/>
                      <a:pt x="34797" y="27762"/>
                      <a:pt x="42125" y="21502"/>
                    </a:cubicBezTo>
                    <a:cubicBezTo>
                      <a:pt x="45275" y="17023"/>
                      <a:pt x="50343" y="14270"/>
                      <a:pt x="55822" y="14105"/>
                    </a:cubicBezTo>
                    <a:cubicBezTo>
                      <a:pt x="65548" y="14105"/>
                      <a:pt x="74999" y="26433"/>
                      <a:pt x="77876" y="30953"/>
                    </a:cubicBezTo>
                    <a:lnTo>
                      <a:pt x="89930" y="23283"/>
                    </a:lnTo>
                    <a:cubicBezTo>
                      <a:pt x="82601" y="11297"/>
                      <a:pt x="70657" y="2873"/>
                      <a:pt x="56918" y="-3"/>
                    </a:cubicBezTo>
                    <a:cubicBezTo>
                      <a:pt x="46755" y="-510"/>
                      <a:pt x="37015" y="4065"/>
                      <a:pt x="30893" y="12187"/>
                    </a:cubicBezTo>
                    <a:cubicBezTo>
                      <a:pt x="19332" y="23036"/>
                      <a:pt x="16579" y="40336"/>
                      <a:pt x="24181" y="54240"/>
                    </a:cubicBezTo>
                    <a:cubicBezTo>
                      <a:pt x="26441" y="58020"/>
                      <a:pt x="29482" y="61294"/>
                      <a:pt x="33084" y="63828"/>
                    </a:cubicBezTo>
                    <a:cubicBezTo>
                      <a:pt x="15003" y="70704"/>
                      <a:pt x="2347" y="87183"/>
                      <a:pt x="347" y="106428"/>
                    </a:cubicBezTo>
                    <a:cubicBezTo>
                      <a:pt x="-1585" y="118769"/>
                      <a:pt x="4292" y="131043"/>
                      <a:pt x="15140" y="137248"/>
                    </a:cubicBezTo>
                    <a:cubicBezTo>
                      <a:pt x="23564" y="141699"/>
                      <a:pt x="33016" y="143864"/>
                      <a:pt x="42536" y="143548"/>
                    </a:cubicBezTo>
                    <a:cubicBezTo>
                      <a:pt x="61575" y="143343"/>
                      <a:pt x="80204" y="138056"/>
                      <a:pt x="96505" y="1282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8B033C9-4629-4265-B950-1A79E83B21ED}"/>
                  </a:ext>
                </a:extLst>
              </p:cNvPr>
              <p:cNvSpPr/>
              <p:nvPr/>
            </p:nvSpPr>
            <p:spPr>
              <a:xfrm>
                <a:off x="6476260" y="4432826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078E2A91-2204-46BF-91E3-710C16739DE7}"/>
                  </a:ext>
                </a:extLst>
              </p:cNvPr>
              <p:cNvSpPr/>
              <p:nvPr/>
            </p:nvSpPr>
            <p:spPr>
              <a:xfrm>
                <a:off x="6476260" y="506620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171BC555-3036-4688-97C1-26AEB930577D}"/>
                  </a:ext>
                </a:extLst>
              </p:cNvPr>
              <p:cNvSpPr/>
              <p:nvPr/>
            </p:nvSpPr>
            <p:spPr>
              <a:xfrm>
                <a:off x="6476260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664A296B-DAEC-4026-BDAC-B1412010E4EB}"/>
                  </a:ext>
                </a:extLst>
              </p:cNvPr>
              <p:cNvSpPr/>
              <p:nvPr/>
            </p:nvSpPr>
            <p:spPr>
              <a:xfrm>
                <a:off x="7108683" y="4432826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FD72710B-95D1-4821-B9AC-998299390057}"/>
                  </a:ext>
                </a:extLst>
              </p:cNvPr>
              <p:cNvSpPr/>
              <p:nvPr/>
            </p:nvSpPr>
            <p:spPr>
              <a:xfrm>
                <a:off x="7108683" y="461171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342CC1D1-76E5-4BFB-9516-EB8AEA30D925}"/>
                  </a:ext>
                </a:extLst>
              </p:cNvPr>
              <p:cNvSpPr/>
              <p:nvPr/>
            </p:nvSpPr>
            <p:spPr>
              <a:xfrm>
                <a:off x="7108683" y="5066208"/>
                <a:ext cx="13012" cy="113690"/>
              </a:xfrm>
              <a:custGeom>
                <a:avLst/>
                <a:gdLst>
                  <a:gd name="connsiteX0" fmla="*/ 0 w 13012"/>
                  <a:gd name="connsiteY0" fmla="*/ 0 h 113690"/>
                  <a:gd name="connsiteX1" fmla="*/ 13013 w 13012"/>
                  <a:gd name="connsiteY1" fmla="*/ 0 h 113690"/>
                  <a:gd name="connsiteX2" fmla="*/ 13013 w 13012"/>
                  <a:gd name="connsiteY2" fmla="*/ 113691 h 113690"/>
                  <a:gd name="connsiteX3" fmla="*/ 0 w 13012"/>
                  <a:gd name="connsiteY3" fmla="*/ 113691 h 113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3690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3691"/>
                    </a:lnTo>
                    <a:lnTo>
                      <a:pt x="0" y="1136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EEDB7D19-E17C-42EF-87DD-50B7228C2AEA}"/>
                  </a:ext>
                </a:extLst>
              </p:cNvPr>
              <p:cNvSpPr/>
              <p:nvPr/>
            </p:nvSpPr>
            <p:spPr>
              <a:xfrm>
                <a:off x="7108683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88C0679C-7C64-4B9E-B8A7-A81E4D701DC5}"/>
                  </a:ext>
                </a:extLst>
              </p:cNvPr>
              <p:cNvSpPr/>
              <p:nvPr/>
            </p:nvSpPr>
            <p:spPr>
              <a:xfrm>
                <a:off x="7878084" y="4189418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768EB6FC-2E92-46EE-A0F6-B18FEC033ACF}"/>
                  </a:ext>
                </a:extLst>
              </p:cNvPr>
              <p:cNvSpPr/>
              <p:nvPr/>
            </p:nvSpPr>
            <p:spPr>
              <a:xfrm>
                <a:off x="7878084" y="5062647"/>
                <a:ext cx="13012" cy="115471"/>
              </a:xfrm>
              <a:custGeom>
                <a:avLst/>
                <a:gdLst>
                  <a:gd name="connsiteX0" fmla="*/ 0 w 13012"/>
                  <a:gd name="connsiteY0" fmla="*/ 0 h 115471"/>
                  <a:gd name="connsiteX1" fmla="*/ 13013 w 13012"/>
                  <a:gd name="connsiteY1" fmla="*/ 0 h 115471"/>
                  <a:gd name="connsiteX2" fmla="*/ 13013 w 13012"/>
                  <a:gd name="connsiteY2" fmla="*/ 115472 h 115471"/>
                  <a:gd name="connsiteX3" fmla="*/ 0 w 13012"/>
                  <a:gd name="connsiteY3" fmla="*/ 115472 h 115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547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5472"/>
                    </a:lnTo>
                    <a:lnTo>
                      <a:pt x="0" y="1154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68F18A34-C63A-4F8F-B04A-D052C9C9D48B}"/>
                  </a:ext>
                </a:extLst>
              </p:cNvPr>
              <p:cNvSpPr/>
              <p:nvPr/>
            </p:nvSpPr>
            <p:spPr>
              <a:xfrm>
                <a:off x="7878084" y="4600897"/>
                <a:ext cx="13012" cy="115471"/>
              </a:xfrm>
              <a:custGeom>
                <a:avLst/>
                <a:gdLst>
                  <a:gd name="connsiteX0" fmla="*/ 0 w 13012"/>
                  <a:gd name="connsiteY0" fmla="*/ 0 h 115471"/>
                  <a:gd name="connsiteX1" fmla="*/ 13013 w 13012"/>
                  <a:gd name="connsiteY1" fmla="*/ 0 h 115471"/>
                  <a:gd name="connsiteX2" fmla="*/ 13013 w 13012"/>
                  <a:gd name="connsiteY2" fmla="*/ 115472 h 115471"/>
                  <a:gd name="connsiteX3" fmla="*/ 0 w 13012"/>
                  <a:gd name="connsiteY3" fmla="*/ 115472 h 115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1547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15472"/>
                    </a:lnTo>
                    <a:lnTo>
                      <a:pt x="0" y="1154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5C607108-0F20-43D5-9621-C89847AF1718}"/>
                  </a:ext>
                </a:extLst>
              </p:cNvPr>
              <p:cNvSpPr/>
              <p:nvPr/>
            </p:nvSpPr>
            <p:spPr>
              <a:xfrm>
                <a:off x="7878084" y="5293590"/>
                <a:ext cx="13012" cy="65201"/>
              </a:xfrm>
              <a:custGeom>
                <a:avLst/>
                <a:gdLst>
                  <a:gd name="connsiteX0" fmla="*/ 0 w 13012"/>
                  <a:gd name="connsiteY0" fmla="*/ 0 h 65201"/>
                  <a:gd name="connsiteX1" fmla="*/ 13013 w 13012"/>
                  <a:gd name="connsiteY1" fmla="*/ 0 h 65201"/>
                  <a:gd name="connsiteX2" fmla="*/ 13013 w 13012"/>
                  <a:gd name="connsiteY2" fmla="*/ 65201 h 65201"/>
                  <a:gd name="connsiteX3" fmla="*/ 0 w 13012"/>
                  <a:gd name="connsiteY3" fmla="*/ 65201 h 65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65201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65201"/>
                    </a:lnTo>
                    <a:lnTo>
                      <a:pt x="0" y="6520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314CD26-D2E5-41AD-B426-609A03D34A43}"/>
                  </a:ext>
                </a:extLst>
              </p:cNvPr>
              <p:cNvSpPr/>
              <p:nvPr/>
            </p:nvSpPr>
            <p:spPr>
              <a:xfrm>
                <a:off x="6271890" y="4370091"/>
                <a:ext cx="2069449" cy="801863"/>
              </a:xfrm>
              <a:custGeom>
                <a:avLst/>
                <a:gdLst>
                  <a:gd name="connsiteX0" fmla="*/ 1821915 w 2069449"/>
                  <a:gd name="connsiteY0" fmla="*/ 493076 h 801863"/>
                  <a:gd name="connsiteX1" fmla="*/ 1875473 w 2069449"/>
                  <a:gd name="connsiteY1" fmla="*/ 493076 h 801863"/>
                  <a:gd name="connsiteX2" fmla="*/ 1875473 w 2069449"/>
                  <a:gd name="connsiteY2" fmla="*/ 480063 h 801863"/>
                  <a:gd name="connsiteX3" fmla="*/ 1820682 w 2069449"/>
                  <a:gd name="connsiteY3" fmla="*/ 480063 h 801863"/>
                  <a:gd name="connsiteX4" fmla="*/ 1820682 w 2069449"/>
                  <a:gd name="connsiteY4" fmla="*/ 430340 h 801863"/>
                  <a:gd name="connsiteX5" fmla="*/ 1820682 w 2069449"/>
                  <a:gd name="connsiteY5" fmla="*/ 408287 h 801863"/>
                  <a:gd name="connsiteX6" fmla="*/ 1752194 w 2069449"/>
                  <a:gd name="connsiteY6" fmla="*/ 75707 h 801863"/>
                  <a:gd name="connsiteX7" fmla="*/ 1683705 w 2069449"/>
                  <a:gd name="connsiteY7" fmla="*/ 30093 h 801863"/>
                  <a:gd name="connsiteX8" fmla="*/ 1736304 w 2069449"/>
                  <a:gd name="connsiteY8" fmla="*/ 30093 h 801863"/>
                  <a:gd name="connsiteX9" fmla="*/ 1736304 w 2069449"/>
                  <a:gd name="connsiteY9" fmla="*/ 17081 h 801863"/>
                  <a:gd name="connsiteX10" fmla="*/ 1619326 w 2069449"/>
                  <a:gd name="connsiteY10" fmla="*/ 17081 h 801863"/>
                  <a:gd name="connsiteX11" fmla="*/ 1619326 w 2069449"/>
                  <a:gd name="connsiteY11" fmla="*/ -42 h 801863"/>
                  <a:gd name="connsiteX12" fmla="*/ 1605628 w 2069449"/>
                  <a:gd name="connsiteY12" fmla="*/ -42 h 801863"/>
                  <a:gd name="connsiteX13" fmla="*/ 1605628 w 2069449"/>
                  <a:gd name="connsiteY13" fmla="*/ 17081 h 801863"/>
                  <a:gd name="connsiteX14" fmla="*/ 1505635 w 2069449"/>
                  <a:gd name="connsiteY14" fmla="*/ 17081 h 801863"/>
                  <a:gd name="connsiteX15" fmla="*/ 1505635 w 2069449"/>
                  <a:gd name="connsiteY15" fmla="*/ 30093 h 801863"/>
                  <a:gd name="connsiteX16" fmla="*/ 1558371 w 2069449"/>
                  <a:gd name="connsiteY16" fmla="*/ 30093 h 801863"/>
                  <a:gd name="connsiteX17" fmla="*/ 1523716 w 2069449"/>
                  <a:gd name="connsiteY17" fmla="*/ 48722 h 801863"/>
                  <a:gd name="connsiteX18" fmla="*/ 1368795 w 2069449"/>
                  <a:gd name="connsiteY18" fmla="*/ 368153 h 801863"/>
                  <a:gd name="connsiteX19" fmla="*/ 1339071 w 2069449"/>
                  <a:gd name="connsiteY19" fmla="*/ 480063 h 801863"/>
                  <a:gd name="connsiteX20" fmla="*/ 1037447 w 2069449"/>
                  <a:gd name="connsiteY20" fmla="*/ 480063 h 801863"/>
                  <a:gd name="connsiteX21" fmla="*/ 1014846 w 2069449"/>
                  <a:gd name="connsiteY21" fmla="*/ 400479 h 801863"/>
                  <a:gd name="connsiteX22" fmla="*/ 881841 w 2069449"/>
                  <a:gd name="connsiteY22" fmla="*/ 207479 h 801863"/>
                  <a:gd name="connsiteX23" fmla="*/ 966356 w 2069449"/>
                  <a:gd name="connsiteY23" fmla="*/ 211451 h 801863"/>
                  <a:gd name="connsiteX24" fmla="*/ 964986 w 2069449"/>
                  <a:gd name="connsiteY24" fmla="*/ 208300 h 801863"/>
                  <a:gd name="connsiteX25" fmla="*/ 978684 w 2069449"/>
                  <a:gd name="connsiteY25" fmla="*/ 208300 h 801863"/>
                  <a:gd name="connsiteX26" fmla="*/ 975671 w 2069449"/>
                  <a:gd name="connsiteY26" fmla="*/ 201863 h 801863"/>
                  <a:gd name="connsiteX27" fmla="*/ 736920 w 2069449"/>
                  <a:gd name="connsiteY27" fmla="*/ 201863 h 801863"/>
                  <a:gd name="connsiteX28" fmla="*/ 737878 w 2069449"/>
                  <a:gd name="connsiteY28" fmla="*/ 214875 h 801863"/>
                  <a:gd name="connsiteX29" fmla="*/ 803490 w 2069449"/>
                  <a:gd name="connsiteY29" fmla="*/ 210629 h 801863"/>
                  <a:gd name="connsiteX30" fmla="*/ 663637 w 2069449"/>
                  <a:gd name="connsiteY30" fmla="*/ 441847 h 801863"/>
                  <a:gd name="connsiteX31" fmla="*/ 654322 w 2069449"/>
                  <a:gd name="connsiteY31" fmla="*/ 480063 h 801863"/>
                  <a:gd name="connsiteX32" fmla="*/ 352973 w 2069449"/>
                  <a:gd name="connsiteY32" fmla="*/ 480063 h 801863"/>
                  <a:gd name="connsiteX33" fmla="*/ 299826 w 2069449"/>
                  <a:gd name="connsiteY33" fmla="*/ 326238 h 801863"/>
                  <a:gd name="connsiteX34" fmla="*/ 254486 w 2069449"/>
                  <a:gd name="connsiteY34" fmla="*/ 293089 h 801863"/>
                  <a:gd name="connsiteX35" fmla="*/ 370643 w 2069449"/>
                  <a:gd name="connsiteY35" fmla="*/ 293089 h 801863"/>
                  <a:gd name="connsiteX36" fmla="*/ 370643 w 2069449"/>
                  <a:gd name="connsiteY36" fmla="*/ 280077 h 801863"/>
                  <a:gd name="connsiteX37" fmla="*/ 218050 w 2069449"/>
                  <a:gd name="connsiteY37" fmla="*/ 280077 h 801863"/>
                  <a:gd name="connsiteX38" fmla="*/ 218050 w 2069449"/>
                  <a:gd name="connsiteY38" fmla="*/ 241586 h 801863"/>
                  <a:gd name="connsiteX39" fmla="*/ 204353 w 2069449"/>
                  <a:gd name="connsiteY39" fmla="*/ 241586 h 801863"/>
                  <a:gd name="connsiteX40" fmla="*/ 204353 w 2069449"/>
                  <a:gd name="connsiteY40" fmla="*/ 280077 h 801863"/>
                  <a:gd name="connsiteX41" fmla="*/ 86963 w 2069449"/>
                  <a:gd name="connsiteY41" fmla="*/ 280077 h 801863"/>
                  <a:gd name="connsiteX42" fmla="*/ 86963 w 2069449"/>
                  <a:gd name="connsiteY42" fmla="*/ 293089 h 801863"/>
                  <a:gd name="connsiteX43" fmla="*/ 188600 w 2069449"/>
                  <a:gd name="connsiteY43" fmla="*/ 293089 h 801863"/>
                  <a:gd name="connsiteX44" fmla="*/ 151617 w 2069449"/>
                  <a:gd name="connsiteY44" fmla="*/ 319252 h 801863"/>
                  <a:gd name="connsiteX45" fmla="*/ 93264 w 2069449"/>
                  <a:gd name="connsiteY45" fmla="*/ 480063 h 801863"/>
                  <a:gd name="connsiteX46" fmla="*/ -17 w 2069449"/>
                  <a:gd name="connsiteY46" fmla="*/ 480063 h 801863"/>
                  <a:gd name="connsiteX47" fmla="*/ -17 w 2069449"/>
                  <a:gd name="connsiteY47" fmla="*/ 493076 h 801863"/>
                  <a:gd name="connsiteX48" fmla="*/ 89840 w 2069449"/>
                  <a:gd name="connsiteY48" fmla="*/ 493076 h 801863"/>
                  <a:gd name="connsiteX49" fmla="*/ 45733 w 2069449"/>
                  <a:gd name="connsiteY49" fmla="*/ 687446 h 801863"/>
                  <a:gd name="connsiteX50" fmla="*/ 58609 w 2069449"/>
                  <a:gd name="connsiteY50" fmla="*/ 689912 h 801863"/>
                  <a:gd name="connsiteX51" fmla="*/ 103264 w 2069449"/>
                  <a:gd name="connsiteY51" fmla="*/ 493076 h 801863"/>
                  <a:gd name="connsiteX52" fmla="*/ 204353 w 2069449"/>
                  <a:gd name="connsiteY52" fmla="*/ 493076 h 801863"/>
                  <a:gd name="connsiteX53" fmla="*/ 204353 w 2069449"/>
                  <a:gd name="connsiteY53" fmla="*/ 582522 h 801863"/>
                  <a:gd name="connsiteX54" fmla="*/ 218050 w 2069449"/>
                  <a:gd name="connsiteY54" fmla="*/ 582522 h 801863"/>
                  <a:gd name="connsiteX55" fmla="*/ 218050 w 2069449"/>
                  <a:gd name="connsiteY55" fmla="*/ 493076 h 801863"/>
                  <a:gd name="connsiteX56" fmla="*/ 341330 w 2069449"/>
                  <a:gd name="connsiteY56" fmla="*/ 493076 h 801863"/>
                  <a:gd name="connsiteX57" fmla="*/ 342837 w 2069449"/>
                  <a:gd name="connsiteY57" fmla="*/ 498692 h 801863"/>
                  <a:gd name="connsiteX58" fmla="*/ 371739 w 2069449"/>
                  <a:gd name="connsiteY58" fmla="*/ 593617 h 801863"/>
                  <a:gd name="connsiteX59" fmla="*/ 430639 w 2069449"/>
                  <a:gd name="connsiteY59" fmla="*/ 653887 h 801863"/>
                  <a:gd name="connsiteX60" fmla="*/ 355028 w 2069449"/>
                  <a:gd name="connsiteY60" fmla="*/ 653887 h 801863"/>
                  <a:gd name="connsiteX61" fmla="*/ 355028 w 2069449"/>
                  <a:gd name="connsiteY61" fmla="*/ 666900 h 801863"/>
                  <a:gd name="connsiteX62" fmla="*/ 630351 w 2069449"/>
                  <a:gd name="connsiteY62" fmla="*/ 666900 h 801863"/>
                  <a:gd name="connsiteX63" fmla="*/ 630351 w 2069449"/>
                  <a:gd name="connsiteY63" fmla="*/ 653887 h 801863"/>
                  <a:gd name="connsiteX64" fmla="*/ 507072 w 2069449"/>
                  <a:gd name="connsiteY64" fmla="*/ 653887 h 801863"/>
                  <a:gd name="connsiteX65" fmla="*/ 508305 w 2069449"/>
                  <a:gd name="connsiteY65" fmla="*/ 653887 h 801863"/>
                  <a:gd name="connsiteX66" fmla="*/ 663226 w 2069449"/>
                  <a:gd name="connsiteY66" fmla="*/ 493487 h 801863"/>
                  <a:gd name="connsiteX67" fmla="*/ 836776 w 2069449"/>
                  <a:gd name="connsiteY67" fmla="*/ 493487 h 801863"/>
                  <a:gd name="connsiteX68" fmla="*/ 836776 w 2069449"/>
                  <a:gd name="connsiteY68" fmla="*/ 582933 h 801863"/>
                  <a:gd name="connsiteX69" fmla="*/ 850474 w 2069449"/>
                  <a:gd name="connsiteY69" fmla="*/ 582933 h 801863"/>
                  <a:gd name="connsiteX70" fmla="*/ 850474 w 2069449"/>
                  <a:gd name="connsiteY70" fmla="*/ 493487 h 801863"/>
                  <a:gd name="connsiteX71" fmla="*/ 1028544 w 2069449"/>
                  <a:gd name="connsiteY71" fmla="*/ 493487 h 801863"/>
                  <a:gd name="connsiteX72" fmla="*/ 1146207 w 2069449"/>
                  <a:gd name="connsiteY72" fmla="*/ 632656 h 801863"/>
                  <a:gd name="connsiteX73" fmla="*/ 1080184 w 2069449"/>
                  <a:gd name="connsiteY73" fmla="*/ 632656 h 801863"/>
                  <a:gd name="connsiteX74" fmla="*/ 1080184 w 2069449"/>
                  <a:gd name="connsiteY74" fmla="*/ 645668 h 801863"/>
                  <a:gd name="connsiteX75" fmla="*/ 1323729 w 2069449"/>
                  <a:gd name="connsiteY75" fmla="*/ 645668 h 801863"/>
                  <a:gd name="connsiteX76" fmla="*/ 1323729 w 2069449"/>
                  <a:gd name="connsiteY76" fmla="*/ 632656 h 801863"/>
                  <a:gd name="connsiteX77" fmla="*/ 1201546 w 2069449"/>
                  <a:gd name="connsiteY77" fmla="*/ 632656 h 801863"/>
                  <a:gd name="connsiteX78" fmla="*/ 1348385 w 2069449"/>
                  <a:gd name="connsiteY78" fmla="*/ 493487 h 801863"/>
                  <a:gd name="connsiteX79" fmla="*/ 1606176 w 2069449"/>
                  <a:gd name="connsiteY79" fmla="*/ 493487 h 801863"/>
                  <a:gd name="connsiteX80" fmla="*/ 1606176 w 2069449"/>
                  <a:gd name="connsiteY80" fmla="*/ 577591 h 801863"/>
                  <a:gd name="connsiteX81" fmla="*/ 1619874 w 2069449"/>
                  <a:gd name="connsiteY81" fmla="*/ 577591 h 801863"/>
                  <a:gd name="connsiteX82" fmla="*/ 1619874 w 2069449"/>
                  <a:gd name="connsiteY82" fmla="*/ 493487 h 801863"/>
                  <a:gd name="connsiteX83" fmla="*/ 1809450 w 2069449"/>
                  <a:gd name="connsiteY83" fmla="*/ 493487 h 801863"/>
                  <a:gd name="connsiteX84" fmla="*/ 2065597 w 2069449"/>
                  <a:gd name="connsiteY84" fmla="*/ 801822 h 801863"/>
                  <a:gd name="connsiteX85" fmla="*/ 2069433 w 2069449"/>
                  <a:gd name="connsiteY85" fmla="*/ 789357 h 801863"/>
                  <a:gd name="connsiteX86" fmla="*/ 1821915 w 2069449"/>
                  <a:gd name="connsiteY86" fmla="*/ 493076 h 801863"/>
                  <a:gd name="connsiteX87" fmla="*/ 218050 w 2069449"/>
                  <a:gd name="connsiteY87" fmla="*/ 480063 h 801863"/>
                  <a:gd name="connsiteX88" fmla="*/ 218050 w 2069449"/>
                  <a:gd name="connsiteY88" fmla="*/ 468831 h 801863"/>
                  <a:gd name="connsiteX89" fmla="*/ 204353 w 2069449"/>
                  <a:gd name="connsiteY89" fmla="*/ 468831 h 801863"/>
                  <a:gd name="connsiteX90" fmla="*/ 204353 w 2069449"/>
                  <a:gd name="connsiteY90" fmla="*/ 480063 h 801863"/>
                  <a:gd name="connsiteX91" fmla="*/ 106688 w 2069449"/>
                  <a:gd name="connsiteY91" fmla="*/ 480063 h 801863"/>
                  <a:gd name="connsiteX92" fmla="*/ 161479 w 2069449"/>
                  <a:gd name="connsiteY92" fmla="*/ 327744 h 801863"/>
                  <a:gd name="connsiteX93" fmla="*/ 204353 w 2069449"/>
                  <a:gd name="connsiteY93" fmla="*/ 301993 h 801863"/>
                  <a:gd name="connsiteX94" fmla="*/ 204353 w 2069449"/>
                  <a:gd name="connsiteY94" fmla="*/ 355277 h 801863"/>
                  <a:gd name="connsiteX95" fmla="*/ 218050 w 2069449"/>
                  <a:gd name="connsiteY95" fmla="*/ 355277 h 801863"/>
                  <a:gd name="connsiteX96" fmla="*/ 218050 w 2069449"/>
                  <a:gd name="connsiteY96" fmla="*/ 300486 h 801863"/>
                  <a:gd name="connsiteX97" fmla="*/ 224625 w 2069449"/>
                  <a:gd name="connsiteY97" fmla="*/ 300486 h 801863"/>
                  <a:gd name="connsiteX98" fmla="*/ 288868 w 2069449"/>
                  <a:gd name="connsiteY98" fmla="*/ 334045 h 801863"/>
                  <a:gd name="connsiteX99" fmla="*/ 339001 w 2069449"/>
                  <a:gd name="connsiteY99" fmla="*/ 480200 h 801863"/>
                  <a:gd name="connsiteX100" fmla="*/ 504059 w 2069449"/>
                  <a:gd name="connsiteY100" fmla="*/ 641148 h 801863"/>
                  <a:gd name="connsiteX101" fmla="*/ 384067 w 2069449"/>
                  <a:gd name="connsiteY101" fmla="*/ 588001 h 801863"/>
                  <a:gd name="connsiteX102" fmla="*/ 356671 w 2069449"/>
                  <a:gd name="connsiteY102" fmla="*/ 495130 h 801863"/>
                  <a:gd name="connsiteX103" fmla="*/ 356671 w 2069449"/>
                  <a:gd name="connsiteY103" fmla="*/ 492939 h 801863"/>
                  <a:gd name="connsiteX104" fmla="*/ 650076 w 2069449"/>
                  <a:gd name="connsiteY104" fmla="*/ 492939 h 801863"/>
                  <a:gd name="connsiteX105" fmla="*/ 504059 w 2069449"/>
                  <a:gd name="connsiteY105" fmla="*/ 641148 h 801863"/>
                  <a:gd name="connsiteX106" fmla="*/ 849789 w 2069449"/>
                  <a:gd name="connsiteY106" fmla="*/ 479926 h 801863"/>
                  <a:gd name="connsiteX107" fmla="*/ 849789 w 2069449"/>
                  <a:gd name="connsiteY107" fmla="*/ 468694 h 801863"/>
                  <a:gd name="connsiteX108" fmla="*/ 836091 w 2069449"/>
                  <a:gd name="connsiteY108" fmla="*/ 468694 h 801863"/>
                  <a:gd name="connsiteX109" fmla="*/ 836091 w 2069449"/>
                  <a:gd name="connsiteY109" fmla="*/ 479926 h 801863"/>
                  <a:gd name="connsiteX110" fmla="*/ 667472 w 2069449"/>
                  <a:gd name="connsiteY110" fmla="*/ 479926 h 801863"/>
                  <a:gd name="connsiteX111" fmla="*/ 675828 w 2069449"/>
                  <a:gd name="connsiteY111" fmla="*/ 444175 h 801863"/>
                  <a:gd name="connsiteX112" fmla="*/ 845679 w 2069449"/>
                  <a:gd name="connsiteY112" fmla="*/ 214738 h 801863"/>
                  <a:gd name="connsiteX113" fmla="*/ 1002107 w 2069449"/>
                  <a:gd name="connsiteY113" fmla="*/ 402945 h 801863"/>
                  <a:gd name="connsiteX114" fmla="*/ 1023750 w 2069449"/>
                  <a:gd name="connsiteY114" fmla="*/ 479926 h 801863"/>
                  <a:gd name="connsiteX115" fmla="*/ 1190588 w 2069449"/>
                  <a:gd name="connsiteY115" fmla="*/ 621423 h 801863"/>
                  <a:gd name="connsiteX116" fmla="*/ 1042926 w 2069449"/>
                  <a:gd name="connsiteY116" fmla="*/ 493076 h 801863"/>
                  <a:gd name="connsiteX117" fmla="*/ 1334688 w 2069449"/>
                  <a:gd name="connsiteY117" fmla="*/ 493076 h 801863"/>
                  <a:gd name="connsiteX118" fmla="*/ 1190588 w 2069449"/>
                  <a:gd name="connsiteY118" fmla="*/ 621423 h 801863"/>
                  <a:gd name="connsiteX119" fmla="*/ 1619874 w 2069449"/>
                  <a:gd name="connsiteY119" fmla="*/ 480063 h 801863"/>
                  <a:gd name="connsiteX120" fmla="*/ 1619874 w 2069449"/>
                  <a:gd name="connsiteY120" fmla="*/ 461708 h 801863"/>
                  <a:gd name="connsiteX121" fmla="*/ 1606176 w 2069449"/>
                  <a:gd name="connsiteY121" fmla="*/ 461708 h 801863"/>
                  <a:gd name="connsiteX122" fmla="*/ 1606176 w 2069449"/>
                  <a:gd name="connsiteY122" fmla="*/ 480063 h 801863"/>
                  <a:gd name="connsiteX123" fmla="*/ 1353727 w 2069449"/>
                  <a:gd name="connsiteY123" fmla="*/ 480063 h 801863"/>
                  <a:gd name="connsiteX124" fmla="*/ 1382219 w 2069449"/>
                  <a:gd name="connsiteY124" fmla="*/ 370481 h 801863"/>
                  <a:gd name="connsiteX125" fmla="*/ 1531661 w 2069449"/>
                  <a:gd name="connsiteY125" fmla="*/ 59680 h 801863"/>
                  <a:gd name="connsiteX126" fmla="*/ 1606176 w 2069449"/>
                  <a:gd name="connsiteY126" fmla="*/ 32285 h 801863"/>
                  <a:gd name="connsiteX127" fmla="*/ 1606176 w 2069449"/>
                  <a:gd name="connsiteY127" fmla="*/ 115841 h 801863"/>
                  <a:gd name="connsiteX128" fmla="*/ 1619874 w 2069449"/>
                  <a:gd name="connsiteY128" fmla="*/ 115841 h 801863"/>
                  <a:gd name="connsiteX129" fmla="*/ 1619874 w 2069449"/>
                  <a:gd name="connsiteY129" fmla="*/ 31600 h 801863"/>
                  <a:gd name="connsiteX130" fmla="*/ 1743153 w 2069449"/>
                  <a:gd name="connsiteY130" fmla="*/ 84884 h 801863"/>
                  <a:gd name="connsiteX131" fmla="*/ 1808765 w 2069449"/>
                  <a:gd name="connsiteY131" fmla="*/ 408698 h 801863"/>
                  <a:gd name="connsiteX132" fmla="*/ 1808765 w 2069449"/>
                  <a:gd name="connsiteY132" fmla="*/ 430751 h 801863"/>
                  <a:gd name="connsiteX133" fmla="*/ 1808765 w 2069449"/>
                  <a:gd name="connsiteY133" fmla="*/ 480474 h 801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</a:cxnLst>
                <a:rect l="l" t="t" r="r" b="b"/>
                <a:pathLst>
                  <a:path w="2069449" h="801863">
                    <a:moveTo>
                      <a:pt x="1821915" y="493076"/>
                    </a:moveTo>
                    <a:lnTo>
                      <a:pt x="1875473" y="493076"/>
                    </a:lnTo>
                    <a:lnTo>
                      <a:pt x="1875473" y="480063"/>
                    </a:lnTo>
                    <a:lnTo>
                      <a:pt x="1820682" y="480063"/>
                    </a:lnTo>
                    <a:cubicBezTo>
                      <a:pt x="1820682" y="463078"/>
                      <a:pt x="1820682" y="446504"/>
                      <a:pt x="1820682" y="430340"/>
                    </a:cubicBezTo>
                    <a:cubicBezTo>
                      <a:pt x="1820682" y="422944"/>
                      <a:pt x="1820682" y="415547"/>
                      <a:pt x="1820682" y="408287"/>
                    </a:cubicBezTo>
                    <a:cubicBezTo>
                      <a:pt x="1820682" y="283912"/>
                      <a:pt x="1802601" y="131319"/>
                      <a:pt x="1752194" y="75707"/>
                    </a:cubicBezTo>
                    <a:cubicBezTo>
                      <a:pt x="1733167" y="55448"/>
                      <a:pt x="1709731" y="39846"/>
                      <a:pt x="1683705" y="30093"/>
                    </a:cubicBezTo>
                    <a:lnTo>
                      <a:pt x="1736304" y="30093"/>
                    </a:lnTo>
                    <a:lnTo>
                      <a:pt x="1736304" y="17081"/>
                    </a:lnTo>
                    <a:lnTo>
                      <a:pt x="1619326" y="17081"/>
                    </a:lnTo>
                    <a:lnTo>
                      <a:pt x="1619326" y="-42"/>
                    </a:lnTo>
                    <a:lnTo>
                      <a:pt x="1605628" y="-42"/>
                    </a:lnTo>
                    <a:lnTo>
                      <a:pt x="1605628" y="17081"/>
                    </a:lnTo>
                    <a:lnTo>
                      <a:pt x="1505635" y="17081"/>
                    </a:lnTo>
                    <a:lnTo>
                      <a:pt x="1505635" y="30093"/>
                    </a:lnTo>
                    <a:lnTo>
                      <a:pt x="1558371" y="30093"/>
                    </a:lnTo>
                    <a:cubicBezTo>
                      <a:pt x="1546112" y="34888"/>
                      <a:pt x="1534482" y="41147"/>
                      <a:pt x="1523716" y="48722"/>
                    </a:cubicBezTo>
                    <a:cubicBezTo>
                      <a:pt x="1449337" y="100363"/>
                      <a:pt x="1392903" y="216793"/>
                      <a:pt x="1368795" y="368153"/>
                    </a:cubicBezTo>
                    <a:cubicBezTo>
                      <a:pt x="1363083" y="406452"/>
                      <a:pt x="1353111" y="443983"/>
                      <a:pt x="1339071" y="480063"/>
                    </a:cubicBezTo>
                    <a:lnTo>
                      <a:pt x="1037447" y="480063"/>
                    </a:lnTo>
                    <a:cubicBezTo>
                      <a:pt x="1028197" y="454051"/>
                      <a:pt x="1020648" y="427464"/>
                      <a:pt x="1014846" y="400479"/>
                    </a:cubicBezTo>
                    <a:cubicBezTo>
                      <a:pt x="997176" y="317471"/>
                      <a:pt x="949371" y="230080"/>
                      <a:pt x="881841" y="207479"/>
                    </a:cubicBezTo>
                    <a:cubicBezTo>
                      <a:pt x="927181" y="206520"/>
                      <a:pt x="960603" y="207479"/>
                      <a:pt x="966356" y="211451"/>
                    </a:cubicBezTo>
                    <a:cubicBezTo>
                      <a:pt x="965445" y="210656"/>
                      <a:pt x="964941" y="209506"/>
                      <a:pt x="964986" y="208300"/>
                    </a:cubicBezTo>
                    <a:lnTo>
                      <a:pt x="978684" y="208300"/>
                    </a:lnTo>
                    <a:cubicBezTo>
                      <a:pt x="978617" y="205835"/>
                      <a:pt x="977525" y="203493"/>
                      <a:pt x="975671" y="201863"/>
                    </a:cubicBezTo>
                    <a:cubicBezTo>
                      <a:pt x="959233" y="186658"/>
                      <a:pt x="788834" y="198027"/>
                      <a:pt x="736920" y="201863"/>
                    </a:cubicBezTo>
                    <a:lnTo>
                      <a:pt x="737878" y="214875"/>
                    </a:lnTo>
                    <a:cubicBezTo>
                      <a:pt x="759658" y="213232"/>
                      <a:pt x="781848" y="211862"/>
                      <a:pt x="803490" y="210629"/>
                    </a:cubicBezTo>
                    <a:cubicBezTo>
                      <a:pt x="738289" y="236244"/>
                      <a:pt x="688430" y="317471"/>
                      <a:pt x="663637" y="441847"/>
                    </a:cubicBezTo>
                    <a:cubicBezTo>
                      <a:pt x="660760" y="455544"/>
                      <a:pt x="657610" y="468146"/>
                      <a:pt x="654322" y="480063"/>
                    </a:cubicBezTo>
                    <a:lnTo>
                      <a:pt x="352973" y="480063"/>
                    </a:lnTo>
                    <a:cubicBezTo>
                      <a:pt x="335440" y="416506"/>
                      <a:pt x="316400" y="349113"/>
                      <a:pt x="299826" y="326238"/>
                    </a:cubicBezTo>
                    <a:cubicBezTo>
                      <a:pt x="288361" y="310910"/>
                      <a:pt x="272570" y="299363"/>
                      <a:pt x="254486" y="293089"/>
                    </a:cubicBezTo>
                    <a:lnTo>
                      <a:pt x="370643" y="293089"/>
                    </a:lnTo>
                    <a:lnTo>
                      <a:pt x="370643" y="280077"/>
                    </a:lnTo>
                    <a:lnTo>
                      <a:pt x="218050" y="280077"/>
                    </a:lnTo>
                    <a:lnTo>
                      <a:pt x="218050" y="241586"/>
                    </a:lnTo>
                    <a:lnTo>
                      <a:pt x="204353" y="241586"/>
                    </a:lnTo>
                    <a:lnTo>
                      <a:pt x="204353" y="280077"/>
                    </a:lnTo>
                    <a:lnTo>
                      <a:pt x="86963" y="280077"/>
                    </a:lnTo>
                    <a:lnTo>
                      <a:pt x="86963" y="293089"/>
                    </a:lnTo>
                    <a:lnTo>
                      <a:pt x="188600" y="293089"/>
                    </a:lnTo>
                    <a:cubicBezTo>
                      <a:pt x="174288" y="298596"/>
                      <a:pt x="161576" y="307595"/>
                      <a:pt x="151617" y="319252"/>
                    </a:cubicBezTo>
                    <a:cubicBezTo>
                      <a:pt x="133673" y="340072"/>
                      <a:pt x="112167" y="408013"/>
                      <a:pt x="93264" y="480063"/>
                    </a:cubicBezTo>
                    <a:lnTo>
                      <a:pt x="-17" y="480063"/>
                    </a:lnTo>
                    <a:lnTo>
                      <a:pt x="-17" y="493076"/>
                    </a:lnTo>
                    <a:lnTo>
                      <a:pt x="89840" y="493076"/>
                    </a:lnTo>
                    <a:cubicBezTo>
                      <a:pt x="66143" y="585535"/>
                      <a:pt x="47240" y="680323"/>
                      <a:pt x="45733" y="687446"/>
                    </a:cubicBezTo>
                    <a:lnTo>
                      <a:pt x="58609" y="689912"/>
                    </a:lnTo>
                    <a:cubicBezTo>
                      <a:pt x="58609" y="688131"/>
                      <a:pt x="78882" y="588275"/>
                      <a:pt x="103264" y="493076"/>
                    </a:cubicBezTo>
                    <a:lnTo>
                      <a:pt x="204353" y="493076"/>
                    </a:lnTo>
                    <a:lnTo>
                      <a:pt x="204353" y="582522"/>
                    </a:lnTo>
                    <a:lnTo>
                      <a:pt x="218050" y="582522"/>
                    </a:lnTo>
                    <a:lnTo>
                      <a:pt x="218050" y="493076"/>
                    </a:lnTo>
                    <a:lnTo>
                      <a:pt x="341330" y="493076"/>
                    </a:lnTo>
                    <a:cubicBezTo>
                      <a:pt x="341330" y="494993"/>
                      <a:pt x="342289" y="496911"/>
                      <a:pt x="342837" y="498692"/>
                    </a:cubicBezTo>
                    <a:cubicBezTo>
                      <a:pt x="350617" y="530868"/>
                      <a:pt x="360268" y="562564"/>
                      <a:pt x="371739" y="593617"/>
                    </a:cubicBezTo>
                    <a:cubicBezTo>
                      <a:pt x="383523" y="620108"/>
                      <a:pt x="404423" y="641490"/>
                      <a:pt x="430639" y="653887"/>
                    </a:cubicBezTo>
                    <a:lnTo>
                      <a:pt x="355028" y="653887"/>
                    </a:lnTo>
                    <a:lnTo>
                      <a:pt x="355028" y="666900"/>
                    </a:lnTo>
                    <a:lnTo>
                      <a:pt x="630351" y="666900"/>
                    </a:lnTo>
                    <a:lnTo>
                      <a:pt x="630351" y="653887"/>
                    </a:lnTo>
                    <a:lnTo>
                      <a:pt x="507072" y="653887"/>
                    </a:lnTo>
                    <a:lnTo>
                      <a:pt x="508305" y="653887"/>
                    </a:lnTo>
                    <a:cubicBezTo>
                      <a:pt x="567479" y="631012"/>
                      <a:pt x="628297" y="607315"/>
                      <a:pt x="663226" y="493487"/>
                    </a:cubicBezTo>
                    <a:lnTo>
                      <a:pt x="836776" y="493487"/>
                    </a:lnTo>
                    <a:lnTo>
                      <a:pt x="836776" y="582933"/>
                    </a:lnTo>
                    <a:lnTo>
                      <a:pt x="850474" y="582933"/>
                    </a:lnTo>
                    <a:lnTo>
                      <a:pt x="850474" y="493487"/>
                    </a:lnTo>
                    <a:lnTo>
                      <a:pt x="1028544" y="493487"/>
                    </a:lnTo>
                    <a:cubicBezTo>
                      <a:pt x="1051282" y="552524"/>
                      <a:pt x="1088540" y="616766"/>
                      <a:pt x="1146207" y="632656"/>
                    </a:cubicBezTo>
                    <a:lnTo>
                      <a:pt x="1080184" y="632656"/>
                    </a:lnTo>
                    <a:lnTo>
                      <a:pt x="1080184" y="645668"/>
                    </a:lnTo>
                    <a:lnTo>
                      <a:pt x="1323729" y="645668"/>
                    </a:lnTo>
                    <a:lnTo>
                      <a:pt x="1323729" y="632656"/>
                    </a:lnTo>
                    <a:lnTo>
                      <a:pt x="1201546" y="632656"/>
                    </a:lnTo>
                    <a:cubicBezTo>
                      <a:pt x="1265377" y="618958"/>
                      <a:pt x="1315648" y="570468"/>
                      <a:pt x="1348385" y="493487"/>
                    </a:cubicBezTo>
                    <a:lnTo>
                      <a:pt x="1606176" y="493487"/>
                    </a:lnTo>
                    <a:lnTo>
                      <a:pt x="1606176" y="577591"/>
                    </a:lnTo>
                    <a:lnTo>
                      <a:pt x="1619874" y="577591"/>
                    </a:lnTo>
                    <a:lnTo>
                      <a:pt x="1619874" y="493487"/>
                    </a:lnTo>
                    <a:lnTo>
                      <a:pt x="1809450" y="493487"/>
                    </a:lnTo>
                    <a:cubicBezTo>
                      <a:pt x="1814244" y="606082"/>
                      <a:pt x="1848489" y="735251"/>
                      <a:pt x="2065597" y="801822"/>
                    </a:cubicBezTo>
                    <a:lnTo>
                      <a:pt x="2069433" y="789357"/>
                    </a:lnTo>
                    <a:cubicBezTo>
                      <a:pt x="1859447" y="724704"/>
                      <a:pt x="1826572" y="604438"/>
                      <a:pt x="1821915" y="493076"/>
                    </a:cubicBezTo>
                    <a:close/>
                    <a:moveTo>
                      <a:pt x="218050" y="480063"/>
                    </a:moveTo>
                    <a:lnTo>
                      <a:pt x="218050" y="468831"/>
                    </a:lnTo>
                    <a:lnTo>
                      <a:pt x="204353" y="468831"/>
                    </a:lnTo>
                    <a:lnTo>
                      <a:pt x="204353" y="480063"/>
                    </a:lnTo>
                    <a:lnTo>
                      <a:pt x="106688" y="480063"/>
                    </a:lnTo>
                    <a:cubicBezTo>
                      <a:pt x="124906" y="410890"/>
                      <a:pt x="145042" y="346784"/>
                      <a:pt x="161479" y="327744"/>
                    </a:cubicBezTo>
                    <a:cubicBezTo>
                      <a:pt x="172573" y="314704"/>
                      <a:pt x="187632" y="305664"/>
                      <a:pt x="204353" y="301993"/>
                    </a:cubicBezTo>
                    <a:lnTo>
                      <a:pt x="204353" y="355277"/>
                    </a:lnTo>
                    <a:lnTo>
                      <a:pt x="218050" y="355277"/>
                    </a:lnTo>
                    <a:lnTo>
                      <a:pt x="218050" y="300486"/>
                    </a:lnTo>
                    <a:lnTo>
                      <a:pt x="224625" y="300486"/>
                    </a:lnTo>
                    <a:cubicBezTo>
                      <a:pt x="249967" y="301555"/>
                      <a:pt x="273517" y="313855"/>
                      <a:pt x="288868" y="334045"/>
                    </a:cubicBezTo>
                    <a:cubicBezTo>
                      <a:pt x="303661" y="354592"/>
                      <a:pt x="322701" y="420889"/>
                      <a:pt x="339001" y="480200"/>
                    </a:cubicBezTo>
                    <a:close/>
                    <a:moveTo>
                      <a:pt x="504059" y="641148"/>
                    </a:moveTo>
                    <a:cubicBezTo>
                      <a:pt x="427625" y="670735"/>
                      <a:pt x="390642" y="602110"/>
                      <a:pt x="384067" y="588001"/>
                    </a:cubicBezTo>
                    <a:cubicBezTo>
                      <a:pt x="373263" y="557565"/>
                      <a:pt x="364117" y="526553"/>
                      <a:pt x="356671" y="495130"/>
                    </a:cubicBezTo>
                    <a:lnTo>
                      <a:pt x="356671" y="492939"/>
                    </a:lnTo>
                    <a:lnTo>
                      <a:pt x="650076" y="492939"/>
                    </a:lnTo>
                    <a:cubicBezTo>
                      <a:pt x="617065" y="597452"/>
                      <a:pt x="562000" y="618821"/>
                      <a:pt x="504059" y="641148"/>
                    </a:cubicBezTo>
                    <a:close/>
                    <a:moveTo>
                      <a:pt x="849789" y="479926"/>
                    </a:moveTo>
                    <a:lnTo>
                      <a:pt x="849789" y="468694"/>
                    </a:lnTo>
                    <a:lnTo>
                      <a:pt x="836091" y="468694"/>
                    </a:lnTo>
                    <a:lnTo>
                      <a:pt x="836091" y="479926"/>
                    </a:lnTo>
                    <a:lnTo>
                      <a:pt x="667472" y="479926"/>
                    </a:lnTo>
                    <a:cubicBezTo>
                      <a:pt x="670486" y="468831"/>
                      <a:pt x="673225" y="456914"/>
                      <a:pt x="675828" y="444175"/>
                    </a:cubicBezTo>
                    <a:cubicBezTo>
                      <a:pt x="704182" y="302678"/>
                      <a:pt x="767603" y="216930"/>
                      <a:pt x="845679" y="214738"/>
                    </a:cubicBezTo>
                    <a:cubicBezTo>
                      <a:pt x="923756" y="212547"/>
                      <a:pt x="981835" y="307883"/>
                      <a:pt x="1002107" y="402945"/>
                    </a:cubicBezTo>
                    <a:cubicBezTo>
                      <a:pt x="1007738" y="429025"/>
                      <a:pt x="1014965" y="454736"/>
                      <a:pt x="1023750" y="479926"/>
                    </a:cubicBezTo>
                    <a:close/>
                    <a:moveTo>
                      <a:pt x="1190588" y="621423"/>
                    </a:moveTo>
                    <a:cubicBezTo>
                      <a:pt x="1116209" y="633888"/>
                      <a:pt x="1069774" y="561154"/>
                      <a:pt x="1042926" y="493076"/>
                    </a:cubicBezTo>
                    <a:lnTo>
                      <a:pt x="1334688" y="493076"/>
                    </a:lnTo>
                    <a:cubicBezTo>
                      <a:pt x="1301539" y="566495"/>
                      <a:pt x="1252364" y="611013"/>
                      <a:pt x="1190588" y="621423"/>
                    </a:cubicBezTo>
                    <a:close/>
                    <a:moveTo>
                      <a:pt x="1619874" y="480063"/>
                    </a:moveTo>
                    <a:lnTo>
                      <a:pt x="1619874" y="461708"/>
                    </a:lnTo>
                    <a:lnTo>
                      <a:pt x="1606176" y="461708"/>
                    </a:lnTo>
                    <a:lnTo>
                      <a:pt x="1606176" y="480063"/>
                    </a:lnTo>
                    <a:lnTo>
                      <a:pt x="1353727" y="480063"/>
                    </a:lnTo>
                    <a:cubicBezTo>
                      <a:pt x="1367028" y="444627"/>
                      <a:pt x="1376575" y="407903"/>
                      <a:pt x="1382219" y="370481"/>
                    </a:cubicBezTo>
                    <a:cubicBezTo>
                      <a:pt x="1405779" y="222546"/>
                      <a:pt x="1460159" y="109266"/>
                      <a:pt x="1531661" y="59680"/>
                    </a:cubicBezTo>
                    <a:cubicBezTo>
                      <a:pt x="1553714" y="44257"/>
                      <a:pt x="1579383" y="34819"/>
                      <a:pt x="1606176" y="32285"/>
                    </a:cubicBezTo>
                    <a:lnTo>
                      <a:pt x="1606176" y="115841"/>
                    </a:lnTo>
                    <a:lnTo>
                      <a:pt x="1619874" y="115841"/>
                    </a:lnTo>
                    <a:lnTo>
                      <a:pt x="1619874" y="31600"/>
                    </a:lnTo>
                    <a:cubicBezTo>
                      <a:pt x="1666556" y="31600"/>
                      <a:pt x="1711169" y="50887"/>
                      <a:pt x="1743153" y="84884"/>
                    </a:cubicBezTo>
                    <a:cubicBezTo>
                      <a:pt x="1791506" y="137757"/>
                      <a:pt x="1808765" y="292405"/>
                      <a:pt x="1808765" y="408698"/>
                    </a:cubicBezTo>
                    <a:cubicBezTo>
                      <a:pt x="1808765" y="415958"/>
                      <a:pt x="1808765" y="423218"/>
                      <a:pt x="1808765" y="430751"/>
                    </a:cubicBezTo>
                    <a:cubicBezTo>
                      <a:pt x="1808765" y="446640"/>
                      <a:pt x="1808765" y="463352"/>
                      <a:pt x="1808765" y="4804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218DBC49-FE38-45E8-9AD2-8DF5044392EA}"/>
                  </a:ext>
                </a:extLst>
              </p:cNvPr>
              <p:cNvSpPr/>
              <p:nvPr/>
            </p:nvSpPr>
            <p:spPr>
              <a:xfrm>
                <a:off x="6679945" y="5073019"/>
                <a:ext cx="85978" cy="144826"/>
              </a:xfrm>
              <a:custGeom>
                <a:avLst/>
                <a:gdLst>
                  <a:gd name="connsiteX0" fmla="*/ 45459 w 85978"/>
                  <a:gd name="connsiteY0" fmla="*/ 143686 h 144826"/>
                  <a:gd name="connsiteX1" fmla="*/ 85046 w 85978"/>
                  <a:gd name="connsiteY1" fmla="*/ 108620 h 144826"/>
                  <a:gd name="connsiteX2" fmla="*/ 72581 w 85978"/>
                  <a:gd name="connsiteY2" fmla="*/ 105195 h 144826"/>
                  <a:gd name="connsiteX3" fmla="*/ 42857 w 85978"/>
                  <a:gd name="connsiteY3" fmla="*/ 131494 h 144826"/>
                  <a:gd name="connsiteX4" fmla="*/ 37652 w 85978"/>
                  <a:gd name="connsiteY4" fmla="*/ 130262 h 144826"/>
                  <a:gd name="connsiteX5" fmla="*/ 41624 w 85978"/>
                  <a:gd name="connsiteY5" fmla="*/ 76293 h 144826"/>
                  <a:gd name="connsiteX6" fmla="*/ 85594 w 85978"/>
                  <a:gd name="connsiteY6" fmla="*/ 25337 h 144826"/>
                  <a:gd name="connsiteX7" fmla="*/ 78334 w 85978"/>
                  <a:gd name="connsiteY7" fmla="*/ 408 h 144826"/>
                  <a:gd name="connsiteX8" fmla="*/ 45185 w 85978"/>
                  <a:gd name="connsiteY8" fmla="*/ 34652 h 144826"/>
                  <a:gd name="connsiteX9" fmla="*/ 30529 w 85978"/>
                  <a:gd name="connsiteY9" fmla="*/ 68074 h 144826"/>
                  <a:gd name="connsiteX10" fmla="*/ -17 w 85978"/>
                  <a:gd name="connsiteY10" fmla="*/ 86566 h 144826"/>
                  <a:gd name="connsiteX11" fmla="*/ 6010 w 85978"/>
                  <a:gd name="connsiteY11" fmla="*/ 98072 h 144826"/>
                  <a:gd name="connsiteX12" fmla="*/ 25187 w 85978"/>
                  <a:gd name="connsiteY12" fmla="*/ 86977 h 144826"/>
                  <a:gd name="connsiteX13" fmla="*/ 27104 w 85978"/>
                  <a:gd name="connsiteY13" fmla="*/ 137932 h 144826"/>
                  <a:gd name="connsiteX14" fmla="*/ 40802 w 85978"/>
                  <a:gd name="connsiteY14" fmla="*/ 144781 h 144826"/>
                  <a:gd name="connsiteX15" fmla="*/ 45459 w 85978"/>
                  <a:gd name="connsiteY15" fmla="*/ 143686 h 144826"/>
                  <a:gd name="connsiteX16" fmla="*/ 56144 w 85978"/>
                  <a:gd name="connsiteY16" fmla="*/ 40679 h 144826"/>
                  <a:gd name="connsiteX17" fmla="*/ 72581 w 85978"/>
                  <a:gd name="connsiteY17" fmla="*/ 15886 h 144826"/>
                  <a:gd name="connsiteX18" fmla="*/ 72581 w 85978"/>
                  <a:gd name="connsiteY18" fmla="*/ 23831 h 144826"/>
                  <a:gd name="connsiteX19" fmla="*/ 50117 w 85978"/>
                  <a:gd name="connsiteY19" fmla="*/ 52870 h 144826"/>
                  <a:gd name="connsiteX20" fmla="*/ 56554 w 85978"/>
                  <a:gd name="connsiteY20" fmla="*/ 41227 h 144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5978" h="144826">
                    <a:moveTo>
                      <a:pt x="45459" y="143686"/>
                    </a:moveTo>
                    <a:cubicBezTo>
                      <a:pt x="63999" y="139960"/>
                      <a:pt x="79113" y="126577"/>
                      <a:pt x="85046" y="108620"/>
                    </a:cubicBezTo>
                    <a:lnTo>
                      <a:pt x="72581" y="105195"/>
                    </a:lnTo>
                    <a:cubicBezTo>
                      <a:pt x="68004" y="118591"/>
                      <a:pt x="56709" y="128577"/>
                      <a:pt x="42857" y="131494"/>
                    </a:cubicBezTo>
                    <a:cubicBezTo>
                      <a:pt x="39432" y="132317"/>
                      <a:pt x="38473" y="131494"/>
                      <a:pt x="37652" y="130262"/>
                    </a:cubicBezTo>
                    <a:cubicBezTo>
                      <a:pt x="32036" y="122591"/>
                      <a:pt x="34501" y="99579"/>
                      <a:pt x="41624" y="76293"/>
                    </a:cubicBezTo>
                    <a:cubicBezTo>
                      <a:pt x="62171" y="61910"/>
                      <a:pt x="84224" y="42596"/>
                      <a:pt x="85594" y="25337"/>
                    </a:cubicBezTo>
                    <a:cubicBezTo>
                      <a:pt x="86415" y="14653"/>
                      <a:pt x="86552" y="3010"/>
                      <a:pt x="78334" y="408"/>
                    </a:cubicBezTo>
                    <a:cubicBezTo>
                      <a:pt x="70115" y="-2195"/>
                      <a:pt x="62034" y="6161"/>
                      <a:pt x="45185" y="34652"/>
                    </a:cubicBezTo>
                    <a:cubicBezTo>
                      <a:pt x="39138" y="45240"/>
                      <a:pt x="34226" y="56445"/>
                      <a:pt x="30529" y="68074"/>
                    </a:cubicBezTo>
                    <a:cubicBezTo>
                      <a:pt x="19982" y="75197"/>
                      <a:pt x="9023" y="81772"/>
                      <a:pt x="-17" y="86566"/>
                    </a:cubicBezTo>
                    <a:lnTo>
                      <a:pt x="6010" y="98072"/>
                    </a:lnTo>
                    <a:cubicBezTo>
                      <a:pt x="8339" y="96839"/>
                      <a:pt x="15735" y="92867"/>
                      <a:pt x="25187" y="86977"/>
                    </a:cubicBezTo>
                    <a:cubicBezTo>
                      <a:pt x="20393" y="107798"/>
                      <a:pt x="19708" y="128070"/>
                      <a:pt x="27104" y="137932"/>
                    </a:cubicBezTo>
                    <a:cubicBezTo>
                      <a:pt x="30263" y="142330"/>
                      <a:pt x="35386" y="144891"/>
                      <a:pt x="40802" y="144781"/>
                    </a:cubicBezTo>
                    <a:cubicBezTo>
                      <a:pt x="42392" y="144603"/>
                      <a:pt x="43955" y="144234"/>
                      <a:pt x="45459" y="143686"/>
                    </a:cubicBezTo>
                    <a:close/>
                    <a:moveTo>
                      <a:pt x="56144" y="40679"/>
                    </a:moveTo>
                    <a:cubicBezTo>
                      <a:pt x="61006" y="32022"/>
                      <a:pt x="66500" y="23735"/>
                      <a:pt x="72581" y="15886"/>
                    </a:cubicBezTo>
                    <a:cubicBezTo>
                      <a:pt x="72581" y="17804"/>
                      <a:pt x="72581" y="20406"/>
                      <a:pt x="72581" y="23831"/>
                    </a:cubicBezTo>
                    <a:cubicBezTo>
                      <a:pt x="68587" y="35775"/>
                      <a:pt x="60668" y="46007"/>
                      <a:pt x="50117" y="52870"/>
                    </a:cubicBezTo>
                    <a:cubicBezTo>
                      <a:pt x="51897" y="49034"/>
                      <a:pt x="53952" y="45062"/>
                      <a:pt x="56554" y="41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4CDB6700-2ECE-476D-895B-42F3E6F3F46D}"/>
                  </a:ext>
                </a:extLst>
              </p:cNvPr>
              <p:cNvSpPr/>
              <p:nvPr/>
            </p:nvSpPr>
            <p:spPr>
              <a:xfrm>
                <a:off x="6779568" y="5152230"/>
                <a:ext cx="45435" cy="61366"/>
              </a:xfrm>
              <a:custGeom>
                <a:avLst/>
                <a:gdLst>
                  <a:gd name="connsiteX0" fmla="*/ 3366 w 45435"/>
                  <a:gd name="connsiteY0" fmla="*/ 58858 h 61366"/>
                  <a:gd name="connsiteX1" fmla="*/ 9667 w 45435"/>
                  <a:gd name="connsiteY1" fmla="*/ 61324 h 61366"/>
                  <a:gd name="connsiteX2" fmla="*/ 14325 w 45435"/>
                  <a:gd name="connsiteY2" fmla="*/ 60365 h 61366"/>
                  <a:gd name="connsiteX3" fmla="*/ 45418 w 45435"/>
                  <a:gd name="connsiteY3" fmla="*/ 31874 h 61366"/>
                  <a:gd name="connsiteX4" fmla="*/ 34597 w 45435"/>
                  <a:gd name="connsiteY4" fmla="*/ 24614 h 61366"/>
                  <a:gd name="connsiteX5" fmla="*/ 12955 w 45435"/>
                  <a:gd name="connsiteY5" fmla="*/ 46393 h 61366"/>
                  <a:gd name="connsiteX6" fmla="*/ 24461 w 45435"/>
                  <a:gd name="connsiteY6" fmla="*/ 4478 h 61366"/>
                  <a:gd name="connsiteX7" fmla="*/ 12133 w 45435"/>
                  <a:gd name="connsiteY7" fmla="*/ -42 h 61366"/>
                  <a:gd name="connsiteX8" fmla="*/ 3366 w 45435"/>
                  <a:gd name="connsiteY8" fmla="*/ 58858 h 61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435" h="61366">
                    <a:moveTo>
                      <a:pt x="3366" y="58858"/>
                    </a:moveTo>
                    <a:cubicBezTo>
                      <a:pt x="5069" y="60461"/>
                      <a:pt x="7326" y="61351"/>
                      <a:pt x="9667" y="61324"/>
                    </a:cubicBezTo>
                    <a:cubicBezTo>
                      <a:pt x="11266" y="61297"/>
                      <a:pt x="12845" y="60968"/>
                      <a:pt x="14325" y="60365"/>
                    </a:cubicBezTo>
                    <a:cubicBezTo>
                      <a:pt x="26847" y="53530"/>
                      <a:pt x="37518" y="43750"/>
                      <a:pt x="45418" y="31874"/>
                    </a:cubicBezTo>
                    <a:lnTo>
                      <a:pt x="34597" y="24614"/>
                    </a:lnTo>
                    <a:cubicBezTo>
                      <a:pt x="28755" y="33120"/>
                      <a:pt x="21423" y="40504"/>
                      <a:pt x="12955" y="46393"/>
                    </a:cubicBezTo>
                    <a:cubicBezTo>
                      <a:pt x="15225" y="32038"/>
                      <a:pt x="19083" y="17984"/>
                      <a:pt x="24461" y="4478"/>
                    </a:cubicBezTo>
                    <a:lnTo>
                      <a:pt x="12133" y="-42"/>
                    </a:lnTo>
                    <a:cubicBezTo>
                      <a:pt x="-6222" y="49681"/>
                      <a:pt x="1038" y="56667"/>
                      <a:pt x="3366" y="5885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9318B0F6-ACCA-425D-A5F3-1F7141823941}"/>
                  </a:ext>
                </a:extLst>
              </p:cNvPr>
              <p:cNvSpPr/>
              <p:nvPr/>
            </p:nvSpPr>
            <p:spPr>
              <a:xfrm>
                <a:off x="6823295" y="5136343"/>
                <a:ext cx="111975" cy="74238"/>
              </a:xfrm>
              <a:custGeom>
                <a:avLst/>
                <a:gdLst>
                  <a:gd name="connsiteX0" fmla="*/ 13882 w 111975"/>
                  <a:gd name="connsiteY0" fmla="*/ 14338 h 74238"/>
                  <a:gd name="connsiteX1" fmla="*/ 185 w 111975"/>
                  <a:gd name="connsiteY1" fmla="*/ 66526 h 74238"/>
                  <a:gd name="connsiteX2" fmla="*/ 4294 w 111975"/>
                  <a:gd name="connsiteY2" fmla="*/ 74197 h 74238"/>
                  <a:gd name="connsiteX3" fmla="*/ 6486 w 111975"/>
                  <a:gd name="connsiteY3" fmla="*/ 74197 h 74238"/>
                  <a:gd name="connsiteX4" fmla="*/ 12376 w 111975"/>
                  <a:gd name="connsiteY4" fmla="*/ 70361 h 74238"/>
                  <a:gd name="connsiteX5" fmla="*/ 47579 w 111975"/>
                  <a:gd name="connsiteY5" fmla="*/ 17215 h 74238"/>
                  <a:gd name="connsiteX6" fmla="*/ 48538 w 111975"/>
                  <a:gd name="connsiteY6" fmla="*/ 18584 h 74238"/>
                  <a:gd name="connsiteX7" fmla="*/ 52510 w 111975"/>
                  <a:gd name="connsiteY7" fmla="*/ 63376 h 74238"/>
                  <a:gd name="connsiteX8" fmla="*/ 55934 w 111975"/>
                  <a:gd name="connsiteY8" fmla="*/ 71868 h 74238"/>
                  <a:gd name="connsiteX9" fmla="*/ 64427 w 111975"/>
                  <a:gd name="connsiteY9" fmla="*/ 68444 h 74238"/>
                  <a:gd name="connsiteX10" fmla="*/ 95521 w 111975"/>
                  <a:gd name="connsiteY10" fmla="*/ 17762 h 74238"/>
                  <a:gd name="connsiteX11" fmla="*/ 94288 w 111975"/>
                  <a:gd name="connsiteY11" fmla="*/ 36117 h 74238"/>
                  <a:gd name="connsiteX12" fmla="*/ 98260 w 111975"/>
                  <a:gd name="connsiteY12" fmla="*/ 66252 h 74238"/>
                  <a:gd name="connsiteX13" fmla="*/ 111958 w 111975"/>
                  <a:gd name="connsiteY13" fmla="*/ 69814 h 74238"/>
                  <a:gd name="connsiteX14" fmla="*/ 110314 w 111975"/>
                  <a:gd name="connsiteY14" fmla="*/ 56801 h 74238"/>
                  <a:gd name="connsiteX15" fmla="*/ 107712 w 111975"/>
                  <a:gd name="connsiteY15" fmla="*/ 56801 h 74238"/>
                  <a:gd name="connsiteX16" fmla="*/ 107712 w 111975"/>
                  <a:gd name="connsiteY16" fmla="*/ 37213 h 74238"/>
                  <a:gd name="connsiteX17" fmla="*/ 109082 w 111975"/>
                  <a:gd name="connsiteY17" fmla="*/ 13379 h 74238"/>
                  <a:gd name="connsiteX18" fmla="*/ 101822 w 111975"/>
                  <a:gd name="connsiteY18" fmla="*/ 366 h 74238"/>
                  <a:gd name="connsiteX19" fmla="*/ 67851 w 111975"/>
                  <a:gd name="connsiteY19" fmla="*/ 36117 h 74238"/>
                  <a:gd name="connsiteX20" fmla="*/ 60455 w 111975"/>
                  <a:gd name="connsiteY20" fmla="*/ 12420 h 74238"/>
                  <a:gd name="connsiteX21" fmla="*/ 47853 w 111975"/>
                  <a:gd name="connsiteY21" fmla="*/ 4339 h 74238"/>
                  <a:gd name="connsiteX22" fmla="*/ 24978 w 111975"/>
                  <a:gd name="connsiteY22" fmla="*/ 22283 h 74238"/>
                  <a:gd name="connsiteX23" fmla="*/ 26210 w 111975"/>
                  <a:gd name="connsiteY23" fmla="*/ 17078 h 7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1975" h="74238">
                    <a:moveTo>
                      <a:pt x="13882" y="14338"/>
                    </a:moveTo>
                    <a:lnTo>
                      <a:pt x="185" y="66526"/>
                    </a:lnTo>
                    <a:cubicBezTo>
                      <a:pt x="-643" y="69759"/>
                      <a:pt x="1142" y="73087"/>
                      <a:pt x="4294" y="74197"/>
                    </a:cubicBezTo>
                    <a:lnTo>
                      <a:pt x="6486" y="74197"/>
                    </a:lnTo>
                    <a:cubicBezTo>
                      <a:pt x="9025" y="74170"/>
                      <a:pt x="11318" y="72676"/>
                      <a:pt x="12376" y="70361"/>
                    </a:cubicBezTo>
                    <a:cubicBezTo>
                      <a:pt x="24978" y="42966"/>
                      <a:pt x="41963" y="17626"/>
                      <a:pt x="47579" y="17215"/>
                    </a:cubicBezTo>
                    <a:cubicBezTo>
                      <a:pt x="47999" y="17598"/>
                      <a:pt x="48327" y="18064"/>
                      <a:pt x="48538" y="18584"/>
                    </a:cubicBezTo>
                    <a:cubicBezTo>
                      <a:pt x="55312" y="32528"/>
                      <a:pt x="56727" y="48459"/>
                      <a:pt x="52510" y="63376"/>
                    </a:cubicBezTo>
                    <a:cubicBezTo>
                      <a:pt x="51110" y="66663"/>
                      <a:pt x="52644" y="70471"/>
                      <a:pt x="55934" y="71868"/>
                    </a:cubicBezTo>
                    <a:cubicBezTo>
                      <a:pt x="59225" y="73265"/>
                      <a:pt x="63027" y="71731"/>
                      <a:pt x="64427" y="68444"/>
                    </a:cubicBezTo>
                    <a:cubicBezTo>
                      <a:pt x="73518" y="50801"/>
                      <a:pt x="83912" y="33857"/>
                      <a:pt x="95521" y="17762"/>
                    </a:cubicBezTo>
                    <a:cubicBezTo>
                      <a:pt x="95521" y="24337"/>
                      <a:pt x="95521" y="30501"/>
                      <a:pt x="94288" y="36117"/>
                    </a:cubicBezTo>
                    <a:cubicBezTo>
                      <a:pt x="93055" y="49815"/>
                      <a:pt x="92233" y="60362"/>
                      <a:pt x="98260" y="66252"/>
                    </a:cubicBezTo>
                    <a:cubicBezTo>
                      <a:pt x="102037" y="69485"/>
                      <a:pt x="107087" y="70800"/>
                      <a:pt x="111958" y="69814"/>
                    </a:cubicBezTo>
                    <a:lnTo>
                      <a:pt x="110314" y="56801"/>
                    </a:lnTo>
                    <a:lnTo>
                      <a:pt x="107712" y="56801"/>
                    </a:lnTo>
                    <a:cubicBezTo>
                      <a:pt x="106469" y="50336"/>
                      <a:pt x="106469" y="43678"/>
                      <a:pt x="107712" y="37213"/>
                    </a:cubicBezTo>
                    <a:cubicBezTo>
                      <a:pt x="107712" y="30227"/>
                      <a:pt x="109082" y="22146"/>
                      <a:pt x="109082" y="13379"/>
                    </a:cubicBezTo>
                    <a:cubicBezTo>
                      <a:pt x="109082" y="4613"/>
                      <a:pt x="106616" y="1462"/>
                      <a:pt x="101822" y="366"/>
                    </a:cubicBezTo>
                    <a:cubicBezTo>
                      <a:pt x="97027" y="-730"/>
                      <a:pt x="90727" y="-2373"/>
                      <a:pt x="67851" y="36117"/>
                    </a:cubicBezTo>
                    <a:cubicBezTo>
                      <a:pt x="66977" y="27803"/>
                      <a:pt x="64464" y="19749"/>
                      <a:pt x="60455" y="12420"/>
                    </a:cubicBezTo>
                    <a:cubicBezTo>
                      <a:pt x="58227" y="7462"/>
                      <a:pt x="53284" y="4297"/>
                      <a:pt x="47853" y="4339"/>
                    </a:cubicBezTo>
                    <a:cubicBezTo>
                      <a:pt x="40456" y="4339"/>
                      <a:pt x="32374" y="12283"/>
                      <a:pt x="24978" y="22283"/>
                    </a:cubicBezTo>
                    <a:lnTo>
                      <a:pt x="26210" y="17078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54AAB4E1-5A52-4BBD-8988-91CA0F3E1C77}"/>
                  </a:ext>
                </a:extLst>
              </p:cNvPr>
              <p:cNvSpPr/>
              <p:nvPr/>
            </p:nvSpPr>
            <p:spPr>
              <a:xfrm rot="-4717200">
                <a:off x="6802062" y="5110122"/>
                <a:ext cx="11095" cy="13012"/>
              </a:xfrm>
              <a:custGeom>
                <a:avLst/>
                <a:gdLst>
                  <a:gd name="connsiteX0" fmla="*/ -17 w 11095"/>
                  <a:gd name="connsiteY0" fmla="*/ -41 h 13012"/>
                  <a:gd name="connsiteX1" fmla="*/ 11078 w 11095"/>
                  <a:gd name="connsiteY1" fmla="*/ -41 h 13012"/>
                  <a:gd name="connsiteX2" fmla="*/ 11078 w 11095"/>
                  <a:gd name="connsiteY2" fmla="*/ 12972 h 13012"/>
                  <a:gd name="connsiteX3" fmla="*/ -17 w 11095"/>
                  <a:gd name="connsiteY3" fmla="*/ 12972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095" h="13012">
                    <a:moveTo>
                      <a:pt x="-17" y="-41"/>
                    </a:moveTo>
                    <a:lnTo>
                      <a:pt x="11078" y="-41"/>
                    </a:lnTo>
                    <a:lnTo>
                      <a:pt x="11078" y="12972"/>
                    </a:lnTo>
                    <a:lnTo>
                      <a:pt x="-17" y="129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566CF5A0-D587-48DA-AB60-48C067935D80}"/>
                  </a:ext>
                </a:extLst>
              </p:cNvPr>
              <p:cNvSpPr/>
              <p:nvPr/>
            </p:nvSpPr>
            <p:spPr>
              <a:xfrm>
                <a:off x="6710313" y="5260212"/>
                <a:ext cx="309061" cy="87085"/>
              </a:xfrm>
              <a:custGeom>
                <a:avLst/>
                <a:gdLst>
                  <a:gd name="connsiteX0" fmla="*/ 265212 w 309061"/>
                  <a:gd name="connsiteY0" fmla="*/ 74566 h 87085"/>
                  <a:gd name="connsiteX1" fmla="*/ 260143 w 309061"/>
                  <a:gd name="connsiteY1" fmla="*/ 73471 h 87085"/>
                  <a:gd name="connsiteX2" fmla="*/ 256856 w 309061"/>
                  <a:gd name="connsiteY2" fmla="*/ 49362 h 87085"/>
                  <a:gd name="connsiteX3" fmla="*/ 251788 w 309061"/>
                  <a:gd name="connsiteY3" fmla="*/ 16762 h 87085"/>
                  <a:gd name="connsiteX4" fmla="*/ 241652 w 309061"/>
                  <a:gd name="connsiteY4" fmla="*/ 11283 h 87085"/>
                  <a:gd name="connsiteX5" fmla="*/ 214256 w 309061"/>
                  <a:gd name="connsiteY5" fmla="*/ 34295 h 87085"/>
                  <a:gd name="connsiteX6" fmla="*/ 211654 w 309061"/>
                  <a:gd name="connsiteY6" fmla="*/ 31829 h 87085"/>
                  <a:gd name="connsiteX7" fmla="*/ 203298 w 309061"/>
                  <a:gd name="connsiteY7" fmla="*/ 33884 h 87085"/>
                  <a:gd name="connsiteX8" fmla="*/ 154260 w 309061"/>
                  <a:gd name="connsiteY8" fmla="*/ 68539 h 87085"/>
                  <a:gd name="connsiteX9" fmla="*/ 149603 w 309061"/>
                  <a:gd name="connsiteY9" fmla="*/ 17858 h 87085"/>
                  <a:gd name="connsiteX10" fmla="*/ 145768 w 309061"/>
                  <a:gd name="connsiteY10" fmla="*/ 9913 h 87085"/>
                  <a:gd name="connsiteX11" fmla="*/ 137549 w 309061"/>
                  <a:gd name="connsiteY11" fmla="*/ 13064 h 87085"/>
                  <a:gd name="connsiteX12" fmla="*/ 98510 w 309061"/>
                  <a:gd name="connsiteY12" fmla="*/ 61690 h 87085"/>
                  <a:gd name="connsiteX13" fmla="*/ 96182 w 309061"/>
                  <a:gd name="connsiteY13" fmla="*/ 61690 h 87085"/>
                  <a:gd name="connsiteX14" fmla="*/ 99606 w 309061"/>
                  <a:gd name="connsiteY14" fmla="*/ 37994 h 87085"/>
                  <a:gd name="connsiteX15" fmla="*/ 104264 w 309061"/>
                  <a:gd name="connsiteY15" fmla="*/ 14296 h 87085"/>
                  <a:gd name="connsiteX16" fmla="*/ 98921 w 309061"/>
                  <a:gd name="connsiteY16" fmla="*/ 599 h 87085"/>
                  <a:gd name="connsiteX17" fmla="*/ 62759 w 309061"/>
                  <a:gd name="connsiteY17" fmla="*/ 37308 h 87085"/>
                  <a:gd name="connsiteX18" fmla="*/ 65088 w 309061"/>
                  <a:gd name="connsiteY18" fmla="*/ 18680 h 87085"/>
                  <a:gd name="connsiteX19" fmla="*/ 59746 w 309061"/>
                  <a:gd name="connsiteY19" fmla="*/ 4982 h 87085"/>
                  <a:gd name="connsiteX20" fmla="*/ 33720 w 309061"/>
                  <a:gd name="connsiteY20" fmla="*/ 21008 h 87085"/>
                  <a:gd name="connsiteX21" fmla="*/ 40706 w 309061"/>
                  <a:gd name="connsiteY21" fmla="*/ 5393 h 87085"/>
                  <a:gd name="connsiteX22" fmla="*/ 28789 w 309061"/>
                  <a:gd name="connsiteY22" fmla="*/ 51 h 87085"/>
                  <a:gd name="connsiteX23" fmla="*/ 572 w 309061"/>
                  <a:gd name="connsiteY23" fmla="*/ 63060 h 87085"/>
                  <a:gd name="connsiteX24" fmla="*/ 3174 w 309061"/>
                  <a:gd name="connsiteY24" fmla="*/ 71416 h 87085"/>
                  <a:gd name="connsiteX25" fmla="*/ 11804 w 309061"/>
                  <a:gd name="connsiteY25" fmla="*/ 69635 h 87085"/>
                  <a:gd name="connsiteX26" fmla="*/ 51527 w 309061"/>
                  <a:gd name="connsiteY26" fmla="*/ 21419 h 87085"/>
                  <a:gd name="connsiteX27" fmla="*/ 47692 w 309061"/>
                  <a:gd name="connsiteY27" fmla="*/ 63608 h 87085"/>
                  <a:gd name="connsiteX28" fmla="*/ 52486 w 309061"/>
                  <a:gd name="connsiteY28" fmla="*/ 69909 h 87085"/>
                  <a:gd name="connsiteX29" fmla="*/ 59883 w 309061"/>
                  <a:gd name="connsiteY29" fmla="*/ 66896 h 87085"/>
                  <a:gd name="connsiteX30" fmla="*/ 89744 w 309061"/>
                  <a:gd name="connsiteY30" fmla="*/ 21556 h 87085"/>
                  <a:gd name="connsiteX31" fmla="*/ 86867 w 309061"/>
                  <a:gd name="connsiteY31" fmla="*/ 35254 h 87085"/>
                  <a:gd name="connsiteX32" fmla="*/ 86867 w 309061"/>
                  <a:gd name="connsiteY32" fmla="*/ 71142 h 87085"/>
                  <a:gd name="connsiteX33" fmla="*/ 100565 w 309061"/>
                  <a:gd name="connsiteY33" fmla="*/ 74155 h 87085"/>
                  <a:gd name="connsiteX34" fmla="*/ 131248 w 309061"/>
                  <a:gd name="connsiteY34" fmla="*/ 46760 h 87085"/>
                  <a:gd name="connsiteX35" fmla="*/ 149055 w 309061"/>
                  <a:gd name="connsiteY35" fmla="*/ 80045 h 87085"/>
                  <a:gd name="connsiteX36" fmla="*/ 190970 w 309061"/>
                  <a:gd name="connsiteY36" fmla="*/ 65389 h 87085"/>
                  <a:gd name="connsiteX37" fmla="*/ 186450 w 309061"/>
                  <a:gd name="connsiteY37" fmla="*/ 78265 h 87085"/>
                  <a:gd name="connsiteX38" fmla="*/ 190011 w 309061"/>
                  <a:gd name="connsiteY38" fmla="*/ 86346 h 87085"/>
                  <a:gd name="connsiteX39" fmla="*/ 198367 w 309061"/>
                  <a:gd name="connsiteY39" fmla="*/ 83470 h 87085"/>
                  <a:gd name="connsiteX40" fmla="*/ 239460 w 309061"/>
                  <a:gd name="connsiteY40" fmla="*/ 23885 h 87085"/>
                  <a:gd name="connsiteX41" fmla="*/ 242062 w 309061"/>
                  <a:gd name="connsiteY41" fmla="*/ 48541 h 87085"/>
                  <a:gd name="connsiteX42" fmla="*/ 249459 w 309061"/>
                  <a:gd name="connsiteY42" fmla="*/ 82374 h 87085"/>
                  <a:gd name="connsiteX43" fmla="*/ 262335 w 309061"/>
                  <a:gd name="connsiteY43" fmla="*/ 87031 h 87085"/>
                  <a:gd name="connsiteX44" fmla="*/ 264527 w 309061"/>
                  <a:gd name="connsiteY44" fmla="*/ 87031 h 87085"/>
                  <a:gd name="connsiteX45" fmla="*/ 309044 w 309061"/>
                  <a:gd name="connsiteY45" fmla="*/ 73333 h 87085"/>
                  <a:gd name="connsiteX46" fmla="*/ 301510 w 309061"/>
                  <a:gd name="connsiteY46" fmla="*/ 62786 h 87085"/>
                  <a:gd name="connsiteX47" fmla="*/ 265212 w 309061"/>
                  <a:gd name="connsiteY47" fmla="*/ 74566 h 87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09061" h="87085">
                    <a:moveTo>
                      <a:pt x="265212" y="74566"/>
                    </a:moveTo>
                    <a:cubicBezTo>
                      <a:pt x="261787" y="74566"/>
                      <a:pt x="260554" y="73882"/>
                      <a:pt x="260143" y="73471"/>
                    </a:cubicBezTo>
                    <a:cubicBezTo>
                      <a:pt x="256582" y="70183"/>
                      <a:pt x="256719" y="58677"/>
                      <a:pt x="256856" y="49362"/>
                    </a:cubicBezTo>
                    <a:cubicBezTo>
                      <a:pt x="258059" y="38240"/>
                      <a:pt x="256311" y="26994"/>
                      <a:pt x="251788" y="16762"/>
                    </a:cubicBezTo>
                    <a:cubicBezTo>
                      <a:pt x="249793" y="13091"/>
                      <a:pt x="245817" y="10941"/>
                      <a:pt x="241652" y="11283"/>
                    </a:cubicBezTo>
                    <a:cubicBezTo>
                      <a:pt x="233981" y="11283"/>
                      <a:pt x="224255" y="21556"/>
                      <a:pt x="214256" y="34295"/>
                    </a:cubicBezTo>
                    <a:cubicBezTo>
                      <a:pt x="213600" y="33281"/>
                      <a:pt x="212707" y="32432"/>
                      <a:pt x="211654" y="31829"/>
                    </a:cubicBezTo>
                    <a:cubicBezTo>
                      <a:pt x="208744" y="30350"/>
                      <a:pt x="205186" y="31213"/>
                      <a:pt x="203298" y="33884"/>
                    </a:cubicBezTo>
                    <a:cubicBezTo>
                      <a:pt x="195627" y="44705"/>
                      <a:pt x="170012" y="74155"/>
                      <a:pt x="154260" y="68539"/>
                    </a:cubicBezTo>
                    <a:cubicBezTo>
                      <a:pt x="138508" y="62923"/>
                      <a:pt x="146178" y="29227"/>
                      <a:pt x="149603" y="17858"/>
                    </a:cubicBezTo>
                    <a:cubicBezTo>
                      <a:pt x="150555" y="14612"/>
                      <a:pt x="148896" y="11187"/>
                      <a:pt x="145768" y="9913"/>
                    </a:cubicBezTo>
                    <a:cubicBezTo>
                      <a:pt x="142625" y="8639"/>
                      <a:pt x="139031" y="10009"/>
                      <a:pt x="137549" y="13064"/>
                    </a:cubicBezTo>
                    <a:cubicBezTo>
                      <a:pt x="128234" y="31692"/>
                      <a:pt x="110154" y="59225"/>
                      <a:pt x="98510" y="61690"/>
                    </a:cubicBezTo>
                    <a:lnTo>
                      <a:pt x="96182" y="61690"/>
                    </a:lnTo>
                    <a:cubicBezTo>
                      <a:pt x="96122" y="53664"/>
                      <a:pt x="97276" y="45678"/>
                      <a:pt x="99606" y="37994"/>
                    </a:cubicBezTo>
                    <a:cubicBezTo>
                      <a:pt x="101250" y="30734"/>
                      <a:pt x="103031" y="22652"/>
                      <a:pt x="104264" y="14296"/>
                    </a:cubicBezTo>
                    <a:cubicBezTo>
                      <a:pt x="104264" y="11420"/>
                      <a:pt x="105770" y="2790"/>
                      <a:pt x="98921" y="599"/>
                    </a:cubicBezTo>
                    <a:cubicBezTo>
                      <a:pt x="94949" y="-908"/>
                      <a:pt x="88785" y="-3100"/>
                      <a:pt x="62759" y="37308"/>
                    </a:cubicBezTo>
                    <a:cubicBezTo>
                      <a:pt x="62759" y="31967"/>
                      <a:pt x="64129" y="25802"/>
                      <a:pt x="65088" y="18680"/>
                    </a:cubicBezTo>
                    <a:cubicBezTo>
                      <a:pt x="66047" y="11557"/>
                      <a:pt x="64266" y="6763"/>
                      <a:pt x="59746" y="4982"/>
                    </a:cubicBezTo>
                    <a:cubicBezTo>
                      <a:pt x="55226" y="3201"/>
                      <a:pt x="51527" y="1694"/>
                      <a:pt x="33720" y="21008"/>
                    </a:cubicBezTo>
                    <a:lnTo>
                      <a:pt x="40706" y="5393"/>
                    </a:lnTo>
                    <a:lnTo>
                      <a:pt x="28789" y="51"/>
                    </a:lnTo>
                    <a:lnTo>
                      <a:pt x="572" y="63060"/>
                    </a:lnTo>
                    <a:cubicBezTo>
                      <a:pt x="-809" y="66101"/>
                      <a:pt x="310" y="69690"/>
                      <a:pt x="3174" y="71416"/>
                    </a:cubicBezTo>
                    <a:cubicBezTo>
                      <a:pt x="6102" y="72991"/>
                      <a:pt x="9741" y="72251"/>
                      <a:pt x="11804" y="69635"/>
                    </a:cubicBezTo>
                    <a:cubicBezTo>
                      <a:pt x="23747" y="52540"/>
                      <a:pt x="37030" y="36418"/>
                      <a:pt x="51527" y="21419"/>
                    </a:cubicBezTo>
                    <a:cubicBezTo>
                      <a:pt x="49447" y="35391"/>
                      <a:pt x="48166" y="49486"/>
                      <a:pt x="47692" y="63608"/>
                    </a:cubicBezTo>
                    <a:cubicBezTo>
                      <a:pt x="47749" y="66526"/>
                      <a:pt x="49688" y="69073"/>
                      <a:pt x="52486" y="69909"/>
                    </a:cubicBezTo>
                    <a:cubicBezTo>
                      <a:pt x="55349" y="70690"/>
                      <a:pt x="58380" y="69457"/>
                      <a:pt x="59883" y="66896"/>
                    </a:cubicBezTo>
                    <a:cubicBezTo>
                      <a:pt x="69745" y="50458"/>
                      <a:pt x="81662" y="32103"/>
                      <a:pt x="89744" y="21556"/>
                    </a:cubicBezTo>
                    <a:cubicBezTo>
                      <a:pt x="88922" y="26350"/>
                      <a:pt x="87826" y="31145"/>
                      <a:pt x="86867" y="35254"/>
                    </a:cubicBezTo>
                    <a:cubicBezTo>
                      <a:pt x="83032" y="52239"/>
                      <a:pt x="80293" y="64567"/>
                      <a:pt x="86867" y="71142"/>
                    </a:cubicBezTo>
                    <a:cubicBezTo>
                      <a:pt x="90601" y="74457"/>
                      <a:pt x="95786" y="75594"/>
                      <a:pt x="100565" y="74155"/>
                    </a:cubicBezTo>
                    <a:cubicBezTo>
                      <a:pt x="113514" y="68622"/>
                      <a:pt x="124291" y="59006"/>
                      <a:pt x="131248" y="46760"/>
                    </a:cubicBezTo>
                    <a:cubicBezTo>
                      <a:pt x="129328" y="60540"/>
                      <a:pt x="136523" y="73991"/>
                      <a:pt x="149055" y="80045"/>
                    </a:cubicBezTo>
                    <a:cubicBezTo>
                      <a:pt x="162753" y="85250"/>
                      <a:pt x="178642" y="76210"/>
                      <a:pt x="190970" y="65389"/>
                    </a:cubicBezTo>
                    <a:lnTo>
                      <a:pt x="186450" y="78265"/>
                    </a:lnTo>
                    <a:cubicBezTo>
                      <a:pt x="185235" y="81484"/>
                      <a:pt x="186818" y="85072"/>
                      <a:pt x="190011" y="86346"/>
                    </a:cubicBezTo>
                    <a:cubicBezTo>
                      <a:pt x="193115" y="87826"/>
                      <a:pt x="196834" y="86552"/>
                      <a:pt x="198367" y="83470"/>
                    </a:cubicBezTo>
                    <a:cubicBezTo>
                      <a:pt x="213708" y="54294"/>
                      <a:pt x="232337" y="27583"/>
                      <a:pt x="239460" y="23885"/>
                    </a:cubicBezTo>
                    <a:cubicBezTo>
                      <a:pt x="241857" y="31870"/>
                      <a:pt x="242740" y="40226"/>
                      <a:pt x="242062" y="48541"/>
                    </a:cubicBezTo>
                    <a:cubicBezTo>
                      <a:pt x="240000" y="60348"/>
                      <a:pt x="242656" y="72498"/>
                      <a:pt x="249459" y="82374"/>
                    </a:cubicBezTo>
                    <a:cubicBezTo>
                      <a:pt x="252982" y="85538"/>
                      <a:pt x="257601" y="87209"/>
                      <a:pt x="262335" y="87031"/>
                    </a:cubicBezTo>
                    <a:lnTo>
                      <a:pt x="264527" y="87031"/>
                    </a:lnTo>
                    <a:cubicBezTo>
                      <a:pt x="280290" y="86333"/>
                      <a:pt x="295615" y="81621"/>
                      <a:pt x="309044" y="73333"/>
                    </a:cubicBezTo>
                    <a:lnTo>
                      <a:pt x="301510" y="62786"/>
                    </a:lnTo>
                    <a:cubicBezTo>
                      <a:pt x="290503" y="69512"/>
                      <a:pt x="278068" y="73539"/>
                      <a:pt x="265212" y="745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AB9D69F9-17F8-4C19-A486-ABAEAE4EA939}"/>
                  </a:ext>
                </a:extLst>
              </p:cNvPr>
              <p:cNvSpPr/>
              <p:nvPr/>
            </p:nvSpPr>
            <p:spPr>
              <a:xfrm>
                <a:off x="6863084" y="5237019"/>
                <a:ext cx="13012" cy="17396"/>
              </a:xfrm>
              <a:custGeom>
                <a:avLst/>
                <a:gdLst>
                  <a:gd name="connsiteX0" fmla="*/ 0 w 13012"/>
                  <a:gd name="connsiteY0" fmla="*/ 0 h 17396"/>
                  <a:gd name="connsiteX1" fmla="*/ 13013 w 13012"/>
                  <a:gd name="connsiteY1" fmla="*/ 0 h 17396"/>
                  <a:gd name="connsiteX2" fmla="*/ 13013 w 13012"/>
                  <a:gd name="connsiteY2" fmla="*/ 17396 h 17396"/>
                  <a:gd name="connsiteX3" fmla="*/ 0 w 13012"/>
                  <a:gd name="connsiteY3" fmla="*/ 17396 h 17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12" h="17396">
                    <a:moveTo>
                      <a:pt x="0" y="0"/>
                    </a:moveTo>
                    <a:lnTo>
                      <a:pt x="13013" y="0"/>
                    </a:lnTo>
                    <a:lnTo>
                      <a:pt x="13013" y="17396"/>
                    </a:lnTo>
                    <a:lnTo>
                      <a:pt x="0" y="1739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6342A1D3-AEF3-4535-AC73-00DD49F6FF17}"/>
                  </a:ext>
                </a:extLst>
              </p:cNvPr>
              <p:cNvSpPr/>
              <p:nvPr/>
            </p:nvSpPr>
            <p:spPr>
              <a:xfrm>
                <a:off x="7373460" y="5061404"/>
                <a:ext cx="67803" cy="129693"/>
              </a:xfrm>
              <a:custGeom>
                <a:avLst/>
                <a:gdLst>
                  <a:gd name="connsiteX0" fmla="*/ 12585 w 67803"/>
                  <a:gd name="connsiteY0" fmla="*/ 117905 h 129693"/>
                  <a:gd name="connsiteX1" fmla="*/ 24913 w 67803"/>
                  <a:gd name="connsiteY1" fmla="*/ 127631 h 129693"/>
                  <a:gd name="connsiteX2" fmla="*/ 39843 w 67803"/>
                  <a:gd name="connsiteY2" fmla="*/ 129548 h 129693"/>
                  <a:gd name="connsiteX3" fmla="*/ 64910 w 67803"/>
                  <a:gd name="connsiteY3" fmla="*/ 117631 h 129693"/>
                  <a:gd name="connsiteX4" fmla="*/ 53404 w 67803"/>
                  <a:gd name="connsiteY4" fmla="*/ 111604 h 129693"/>
                  <a:gd name="connsiteX5" fmla="*/ 28063 w 67803"/>
                  <a:gd name="connsiteY5" fmla="*/ 114892 h 129693"/>
                  <a:gd name="connsiteX6" fmla="*/ 24228 w 67803"/>
                  <a:gd name="connsiteY6" fmla="*/ 112152 h 129693"/>
                  <a:gd name="connsiteX7" fmla="*/ 32310 w 67803"/>
                  <a:gd name="connsiteY7" fmla="*/ 71059 h 129693"/>
                  <a:gd name="connsiteX8" fmla="*/ 67787 w 67803"/>
                  <a:gd name="connsiteY8" fmla="*/ 25445 h 129693"/>
                  <a:gd name="connsiteX9" fmla="*/ 57102 w 67803"/>
                  <a:gd name="connsiteY9" fmla="*/ 105 h 129693"/>
                  <a:gd name="connsiteX10" fmla="*/ 37789 w 67803"/>
                  <a:gd name="connsiteY10" fmla="*/ 23254 h 129693"/>
                  <a:gd name="connsiteX11" fmla="*/ 28885 w 67803"/>
                  <a:gd name="connsiteY11" fmla="*/ 45170 h 129693"/>
                  <a:gd name="connsiteX12" fmla="*/ 21625 w 67803"/>
                  <a:gd name="connsiteY12" fmla="*/ 62567 h 129693"/>
                  <a:gd name="connsiteX13" fmla="*/ -17 w 67803"/>
                  <a:gd name="connsiteY13" fmla="*/ 75442 h 129693"/>
                  <a:gd name="connsiteX14" fmla="*/ -17 w 67803"/>
                  <a:gd name="connsiteY14" fmla="*/ 89140 h 129693"/>
                  <a:gd name="connsiteX15" fmla="*/ 13681 w 67803"/>
                  <a:gd name="connsiteY15" fmla="*/ 83661 h 129693"/>
                  <a:gd name="connsiteX16" fmla="*/ 12585 w 67803"/>
                  <a:gd name="connsiteY16" fmla="*/ 117905 h 129693"/>
                  <a:gd name="connsiteX17" fmla="*/ 49980 w 67803"/>
                  <a:gd name="connsiteY17" fmla="*/ 27774 h 129693"/>
                  <a:gd name="connsiteX18" fmla="*/ 54226 w 67803"/>
                  <a:gd name="connsiteY18" fmla="*/ 17638 h 129693"/>
                  <a:gd name="connsiteX19" fmla="*/ 54226 w 67803"/>
                  <a:gd name="connsiteY19" fmla="*/ 25583 h 129693"/>
                  <a:gd name="connsiteX20" fmla="*/ 43268 w 67803"/>
                  <a:gd name="connsiteY20" fmla="*/ 43527 h 129693"/>
                  <a:gd name="connsiteX21" fmla="*/ 49980 w 67803"/>
                  <a:gd name="connsiteY21" fmla="*/ 27774 h 129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7803" h="129693">
                    <a:moveTo>
                      <a:pt x="12585" y="117905"/>
                    </a:moveTo>
                    <a:cubicBezTo>
                      <a:pt x="15060" y="122809"/>
                      <a:pt x="19571" y="126357"/>
                      <a:pt x="24913" y="127631"/>
                    </a:cubicBezTo>
                    <a:cubicBezTo>
                      <a:pt x="29795" y="128863"/>
                      <a:pt x="34802" y="129507"/>
                      <a:pt x="39843" y="129548"/>
                    </a:cubicBezTo>
                    <a:cubicBezTo>
                      <a:pt x="49747" y="130411"/>
                      <a:pt x="59335" y="125850"/>
                      <a:pt x="64910" y="117631"/>
                    </a:cubicBezTo>
                    <a:lnTo>
                      <a:pt x="53404" y="111604"/>
                    </a:lnTo>
                    <a:cubicBezTo>
                      <a:pt x="53404" y="111604"/>
                      <a:pt x="48062" y="119960"/>
                      <a:pt x="28063" y="114892"/>
                    </a:cubicBezTo>
                    <a:cubicBezTo>
                      <a:pt x="26421" y="114645"/>
                      <a:pt x="24996" y="113632"/>
                      <a:pt x="24228" y="112152"/>
                    </a:cubicBezTo>
                    <a:cubicBezTo>
                      <a:pt x="20666" y="104892"/>
                      <a:pt x="25872" y="87770"/>
                      <a:pt x="32310" y="71059"/>
                    </a:cubicBezTo>
                    <a:cubicBezTo>
                      <a:pt x="49980" y="57361"/>
                      <a:pt x="67787" y="39143"/>
                      <a:pt x="67787" y="25445"/>
                    </a:cubicBezTo>
                    <a:cubicBezTo>
                      <a:pt x="67787" y="11748"/>
                      <a:pt x="64225" y="1338"/>
                      <a:pt x="57102" y="105"/>
                    </a:cubicBezTo>
                    <a:cubicBezTo>
                      <a:pt x="47925" y="-1539"/>
                      <a:pt x="42172" y="10926"/>
                      <a:pt x="37789" y="23254"/>
                    </a:cubicBezTo>
                    <a:cubicBezTo>
                      <a:pt x="35460" y="29555"/>
                      <a:pt x="32310" y="36952"/>
                      <a:pt x="28885" y="45170"/>
                    </a:cubicBezTo>
                    <a:cubicBezTo>
                      <a:pt x="26420" y="50923"/>
                      <a:pt x="23954" y="56813"/>
                      <a:pt x="21625" y="62567"/>
                    </a:cubicBezTo>
                    <a:cubicBezTo>
                      <a:pt x="15116" y="67949"/>
                      <a:pt x="7815" y="72292"/>
                      <a:pt x="-17" y="75442"/>
                    </a:cubicBezTo>
                    <a:lnTo>
                      <a:pt x="-17" y="89140"/>
                    </a:lnTo>
                    <a:cubicBezTo>
                      <a:pt x="4872" y="88250"/>
                      <a:pt x="9530" y="86387"/>
                      <a:pt x="13681" y="83661"/>
                    </a:cubicBezTo>
                    <a:cubicBezTo>
                      <a:pt x="9258" y="94578"/>
                      <a:pt x="8870" y="106728"/>
                      <a:pt x="12585" y="117905"/>
                    </a:cubicBezTo>
                    <a:close/>
                    <a:moveTo>
                      <a:pt x="49980" y="27774"/>
                    </a:moveTo>
                    <a:cubicBezTo>
                      <a:pt x="51185" y="24309"/>
                      <a:pt x="52596" y="20925"/>
                      <a:pt x="54226" y="17638"/>
                    </a:cubicBezTo>
                    <a:cubicBezTo>
                      <a:pt x="54404" y="20282"/>
                      <a:pt x="54404" y="22939"/>
                      <a:pt x="54226" y="25583"/>
                    </a:cubicBezTo>
                    <a:cubicBezTo>
                      <a:pt x="52623" y="32596"/>
                      <a:pt x="48774" y="38897"/>
                      <a:pt x="43268" y="43527"/>
                    </a:cubicBezTo>
                    <a:cubicBezTo>
                      <a:pt x="46144" y="37774"/>
                      <a:pt x="47925" y="32021"/>
                      <a:pt x="49980" y="277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BFAE8C06-3E1F-4C8F-ADEE-B0458C86654F}"/>
                  </a:ext>
                </a:extLst>
              </p:cNvPr>
              <p:cNvSpPr/>
              <p:nvPr/>
            </p:nvSpPr>
            <p:spPr>
              <a:xfrm>
                <a:off x="7444193" y="5106953"/>
                <a:ext cx="55710" cy="64864"/>
              </a:xfrm>
              <a:custGeom>
                <a:avLst/>
                <a:gdLst>
                  <a:gd name="connsiteX0" fmla="*/ 23902 w 55710"/>
                  <a:gd name="connsiteY0" fmla="*/ 170 h 64864"/>
                  <a:gd name="connsiteX1" fmla="*/ 3903 w 55710"/>
                  <a:gd name="connsiteY1" fmla="*/ 21264 h 64864"/>
                  <a:gd name="connsiteX2" fmla="*/ 10478 w 55710"/>
                  <a:gd name="connsiteY2" fmla="*/ 62357 h 64864"/>
                  <a:gd name="connsiteX3" fmla="*/ 20340 w 55710"/>
                  <a:gd name="connsiteY3" fmla="*/ 64823 h 64864"/>
                  <a:gd name="connsiteX4" fmla="*/ 38969 w 55710"/>
                  <a:gd name="connsiteY4" fmla="*/ 55919 h 64864"/>
                  <a:gd name="connsiteX5" fmla="*/ 55543 w 55710"/>
                  <a:gd name="connsiteY5" fmla="*/ 22771 h 64864"/>
                  <a:gd name="connsiteX6" fmla="*/ 54447 w 55710"/>
                  <a:gd name="connsiteY6" fmla="*/ 17292 h 64864"/>
                  <a:gd name="connsiteX7" fmla="*/ 23902 w 55710"/>
                  <a:gd name="connsiteY7" fmla="*/ 170 h 64864"/>
                  <a:gd name="connsiteX8" fmla="*/ 28970 w 55710"/>
                  <a:gd name="connsiteY8" fmla="*/ 47563 h 64864"/>
                  <a:gd name="connsiteX9" fmla="*/ 16916 w 55710"/>
                  <a:gd name="connsiteY9" fmla="*/ 50988 h 64864"/>
                  <a:gd name="connsiteX10" fmla="*/ 16231 w 55710"/>
                  <a:gd name="connsiteY10" fmla="*/ 25510 h 64864"/>
                  <a:gd name="connsiteX11" fmla="*/ 25819 w 55710"/>
                  <a:gd name="connsiteY11" fmla="*/ 13045 h 64864"/>
                  <a:gd name="connsiteX12" fmla="*/ 26778 w 55710"/>
                  <a:gd name="connsiteY12" fmla="*/ 13045 h 64864"/>
                  <a:gd name="connsiteX13" fmla="*/ 41983 w 55710"/>
                  <a:gd name="connsiteY13" fmla="*/ 22908 h 64864"/>
                  <a:gd name="connsiteX14" fmla="*/ 28970 w 55710"/>
                  <a:gd name="connsiteY14" fmla="*/ 47701 h 64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710" h="64864">
                    <a:moveTo>
                      <a:pt x="23902" y="170"/>
                    </a:moveTo>
                    <a:cubicBezTo>
                      <a:pt x="15135" y="1402"/>
                      <a:pt x="8423" y="8525"/>
                      <a:pt x="3903" y="21264"/>
                    </a:cubicBezTo>
                    <a:cubicBezTo>
                      <a:pt x="-5959" y="49344"/>
                      <a:pt x="5273" y="59344"/>
                      <a:pt x="10478" y="62357"/>
                    </a:cubicBezTo>
                    <a:cubicBezTo>
                      <a:pt x="13505" y="63987"/>
                      <a:pt x="16902" y="64837"/>
                      <a:pt x="20340" y="64823"/>
                    </a:cubicBezTo>
                    <a:cubicBezTo>
                      <a:pt x="27545" y="64699"/>
                      <a:pt x="34353" y="61453"/>
                      <a:pt x="38969" y="55919"/>
                    </a:cubicBezTo>
                    <a:cubicBezTo>
                      <a:pt x="46708" y="46125"/>
                      <a:pt x="52338" y="34839"/>
                      <a:pt x="55543" y="22771"/>
                    </a:cubicBezTo>
                    <a:cubicBezTo>
                      <a:pt x="55941" y="20867"/>
                      <a:pt x="55543" y="18894"/>
                      <a:pt x="54447" y="17292"/>
                    </a:cubicBezTo>
                    <a:cubicBezTo>
                      <a:pt x="52941" y="15511"/>
                      <a:pt x="39380" y="-2159"/>
                      <a:pt x="23902" y="170"/>
                    </a:cubicBezTo>
                    <a:close/>
                    <a:moveTo>
                      <a:pt x="28970" y="47563"/>
                    </a:moveTo>
                    <a:cubicBezTo>
                      <a:pt x="26162" y="51262"/>
                      <a:pt x="21244" y="52659"/>
                      <a:pt x="16916" y="50988"/>
                    </a:cubicBezTo>
                    <a:cubicBezTo>
                      <a:pt x="13217" y="48933"/>
                      <a:pt x="10752" y="40989"/>
                      <a:pt x="16231" y="25510"/>
                    </a:cubicBezTo>
                    <a:cubicBezTo>
                      <a:pt x="17738" y="21264"/>
                      <a:pt x="21025" y="13730"/>
                      <a:pt x="25819" y="13045"/>
                    </a:cubicBezTo>
                    <a:lnTo>
                      <a:pt x="26778" y="13045"/>
                    </a:lnTo>
                    <a:cubicBezTo>
                      <a:pt x="32819" y="14511"/>
                      <a:pt x="38175" y="17990"/>
                      <a:pt x="41983" y="22908"/>
                    </a:cubicBezTo>
                    <a:cubicBezTo>
                      <a:pt x="39161" y="31880"/>
                      <a:pt x="34750" y="40277"/>
                      <a:pt x="28970" y="477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EA0CF09C-576B-4E75-A2DF-8D6696E1FE11}"/>
                  </a:ext>
                </a:extLst>
              </p:cNvPr>
              <p:cNvSpPr/>
              <p:nvPr/>
            </p:nvSpPr>
            <p:spPr>
              <a:xfrm>
                <a:off x="7536874" y="5063195"/>
                <a:ext cx="68488" cy="103965"/>
              </a:xfrm>
              <a:custGeom>
                <a:avLst/>
                <a:gdLst>
                  <a:gd name="connsiteX0" fmla="*/ 12722 w 68488"/>
                  <a:gd name="connsiteY0" fmla="*/ 103924 h 103965"/>
                  <a:gd name="connsiteX1" fmla="*/ 21351 w 68488"/>
                  <a:gd name="connsiteY1" fmla="*/ 73652 h 103965"/>
                  <a:gd name="connsiteX2" fmla="*/ 42720 w 68488"/>
                  <a:gd name="connsiteY2" fmla="*/ 99678 h 103965"/>
                  <a:gd name="connsiteX3" fmla="*/ 52856 w 68488"/>
                  <a:gd name="connsiteY3" fmla="*/ 91459 h 103965"/>
                  <a:gd name="connsiteX4" fmla="*/ 27378 w 68488"/>
                  <a:gd name="connsiteY4" fmla="*/ 60502 h 103965"/>
                  <a:gd name="connsiteX5" fmla="*/ 68471 w 68488"/>
                  <a:gd name="connsiteY5" fmla="*/ 38312 h 103965"/>
                  <a:gd name="connsiteX6" fmla="*/ 62171 w 68488"/>
                  <a:gd name="connsiteY6" fmla="*/ 26806 h 103965"/>
                  <a:gd name="connsiteX7" fmla="*/ 29707 w 68488"/>
                  <a:gd name="connsiteY7" fmla="*/ 44613 h 103965"/>
                  <a:gd name="connsiteX8" fmla="*/ 41213 w 68488"/>
                  <a:gd name="connsiteY8" fmla="*/ 3520 h 103965"/>
                  <a:gd name="connsiteX9" fmla="*/ 28611 w 68488"/>
                  <a:gd name="connsiteY9" fmla="*/ -42 h 103965"/>
                  <a:gd name="connsiteX10" fmla="*/ 13544 w 68488"/>
                  <a:gd name="connsiteY10" fmla="*/ 53242 h 103965"/>
                  <a:gd name="connsiteX11" fmla="*/ 11078 w 68488"/>
                  <a:gd name="connsiteY11" fmla="*/ 56941 h 103965"/>
                  <a:gd name="connsiteX12" fmla="*/ 11078 w 68488"/>
                  <a:gd name="connsiteY12" fmla="*/ 60502 h 103965"/>
                  <a:gd name="connsiteX13" fmla="*/ -17 w 68488"/>
                  <a:gd name="connsiteY13" fmla="*/ 99952 h 103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8488" h="103965">
                    <a:moveTo>
                      <a:pt x="12722" y="103924"/>
                    </a:moveTo>
                    <a:lnTo>
                      <a:pt x="21351" y="73652"/>
                    </a:lnTo>
                    <a:lnTo>
                      <a:pt x="42720" y="99678"/>
                    </a:lnTo>
                    <a:lnTo>
                      <a:pt x="52856" y="91459"/>
                    </a:lnTo>
                    <a:lnTo>
                      <a:pt x="27378" y="60502"/>
                    </a:lnTo>
                    <a:lnTo>
                      <a:pt x="68471" y="38312"/>
                    </a:lnTo>
                    <a:lnTo>
                      <a:pt x="62171" y="26806"/>
                    </a:lnTo>
                    <a:lnTo>
                      <a:pt x="29707" y="44613"/>
                    </a:lnTo>
                    <a:lnTo>
                      <a:pt x="41213" y="3520"/>
                    </a:lnTo>
                    <a:lnTo>
                      <a:pt x="28611" y="-42"/>
                    </a:lnTo>
                    <a:lnTo>
                      <a:pt x="13544" y="53242"/>
                    </a:lnTo>
                    <a:cubicBezTo>
                      <a:pt x="12297" y="54119"/>
                      <a:pt x="11407" y="55448"/>
                      <a:pt x="11078" y="56941"/>
                    </a:cubicBezTo>
                    <a:cubicBezTo>
                      <a:pt x="10804" y="58105"/>
                      <a:pt x="10804" y="59324"/>
                      <a:pt x="11078" y="60502"/>
                    </a:cubicBezTo>
                    <a:lnTo>
                      <a:pt x="-17" y="9995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5413E49C-B5CC-4094-80F9-B7F01DAC9303}"/>
                  </a:ext>
                </a:extLst>
              </p:cNvPr>
              <p:cNvSpPr/>
              <p:nvPr/>
            </p:nvSpPr>
            <p:spPr>
              <a:xfrm>
                <a:off x="7610841" y="5158805"/>
                <a:ext cx="20272" cy="21642"/>
              </a:xfrm>
              <a:custGeom>
                <a:avLst/>
                <a:gdLst>
                  <a:gd name="connsiteX0" fmla="*/ 20273 w 20272"/>
                  <a:gd name="connsiteY0" fmla="*/ 10821 h 21642"/>
                  <a:gd name="connsiteX1" fmla="*/ 10136 w 20272"/>
                  <a:gd name="connsiteY1" fmla="*/ 21642 h 21642"/>
                  <a:gd name="connsiteX2" fmla="*/ 0 w 20272"/>
                  <a:gd name="connsiteY2" fmla="*/ 10821 h 21642"/>
                  <a:gd name="connsiteX3" fmla="*/ 10136 w 20272"/>
                  <a:gd name="connsiteY3" fmla="*/ 0 h 21642"/>
                  <a:gd name="connsiteX4" fmla="*/ 20273 w 20272"/>
                  <a:gd name="connsiteY4" fmla="*/ 10821 h 21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72" h="21642">
                    <a:moveTo>
                      <a:pt x="20273" y="10821"/>
                    </a:moveTo>
                    <a:cubicBezTo>
                      <a:pt x="20273" y="16798"/>
                      <a:pt x="15735" y="21642"/>
                      <a:pt x="10136" y="21642"/>
                    </a:cubicBezTo>
                    <a:cubicBezTo>
                      <a:pt x="4538" y="21642"/>
                      <a:pt x="0" y="16798"/>
                      <a:pt x="0" y="10821"/>
                    </a:cubicBezTo>
                    <a:cubicBezTo>
                      <a:pt x="0" y="4845"/>
                      <a:pt x="4538" y="0"/>
                      <a:pt x="10136" y="0"/>
                    </a:cubicBezTo>
                    <a:cubicBezTo>
                      <a:pt x="15735" y="0"/>
                      <a:pt x="20273" y="4845"/>
                      <a:pt x="20273" y="108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DFB865D1-EC93-431F-8DE0-7C934D06A436}"/>
                  </a:ext>
                </a:extLst>
              </p:cNvPr>
              <p:cNvSpPr/>
              <p:nvPr/>
            </p:nvSpPr>
            <p:spPr>
              <a:xfrm>
                <a:off x="7376133" y="5240306"/>
                <a:ext cx="109993" cy="82190"/>
              </a:xfrm>
              <a:custGeom>
                <a:avLst/>
                <a:gdLst>
                  <a:gd name="connsiteX0" fmla="*/ 89770 w 109993"/>
                  <a:gd name="connsiteY0" fmla="*/ 1054 h 82190"/>
                  <a:gd name="connsiteX1" fmla="*/ 60594 w 109993"/>
                  <a:gd name="connsiteY1" fmla="*/ 36257 h 82190"/>
                  <a:gd name="connsiteX2" fmla="*/ 53197 w 109993"/>
                  <a:gd name="connsiteY2" fmla="*/ 17218 h 82190"/>
                  <a:gd name="connsiteX3" fmla="*/ 37047 w 109993"/>
                  <a:gd name="connsiteY3" fmla="*/ 13108 h 82190"/>
                  <a:gd name="connsiteX4" fmla="*/ 36211 w 109993"/>
                  <a:gd name="connsiteY4" fmla="*/ 13656 h 82190"/>
                  <a:gd name="connsiteX5" fmla="*/ 34294 w 109993"/>
                  <a:gd name="connsiteY5" fmla="*/ 14889 h 82190"/>
                  <a:gd name="connsiteX6" fmla="*/ 32376 w 109993"/>
                  <a:gd name="connsiteY6" fmla="*/ -42 h 82190"/>
                  <a:gd name="connsiteX7" fmla="*/ 19500 w 109993"/>
                  <a:gd name="connsiteY7" fmla="*/ 2150 h 82190"/>
                  <a:gd name="connsiteX8" fmla="*/ 21829 w 109993"/>
                  <a:gd name="connsiteY8" fmla="*/ 26943 h 82190"/>
                  <a:gd name="connsiteX9" fmla="*/ 871 w 109993"/>
                  <a:gd name="connsiteY9" fmla="*/ 76391 h 82190"/>
                  <a:gd name="connsiteX10" fmla="*/ 9775 w 109993"/>
                  <a:gd name="connsiteY10" fmla="*/ 82145 h 82190"/>
                  <a:gd name="connsiteX11" fmla="*/ 15117 w 109993"/>
                  <a:gd name="connsiteY11" fmla="*/ 81049 h 82190"/>
                  <a:gd name="connsiteX12" fmla="*/ 35116 w 109993"/>
                  <a:gd name="connsiteY12" fmla="*/ 31326 h 82190"/>
                  <a:gd name="connsiteX13" fmla="*/ 42786 w 109993"/>
                  <a:gd name="connsiteY13" fmla="*/ 25025 h 82190"/>
                  <a:gd name="connsiteX14" fmla="*/ 52101 w 109993"/>
                  <a:gd name="connsiteY14" fmla="*/ 74885 h 82190"/>
                  <a:gd name="connsiteX15" fmla="*/ 58128 w 109993"/>
                  <a:gd name="connsiteY15" fmla="*/ 81460 h 82190"/>
                  <a:gd name="connsiteX16" fmla="*/ 64977 w 109993"/>
                  <a:gd name="connsiteY16" fmla="*/ 75981 h 82190"/>
                  <a:gd name="connsiteX17" fmla="*/ 88263 w 109993"/>
                  <a:gd name="connsiteY17" fmla="*/ 14067 h 82190"/>
                  <a:gd name="connsiteX18" fmla="*/ 95523 w 109993"/>
                  <a:gd name="connsiteY18" fmla="*/ 72145 h 82190"/>
                  <a:gd name="connsiteX19" fmla="*/ 109220 w 109993"/>
                  <a:gd name="connsiteY19" fmla="*/ 73378 h 82190"/>
                  <a:gd name="connsiteX20" fmla="*/ 89770 w 109993"/>
                  <a:gd name="connsiteY20" fmla="*/ 1054 h 82190"/>
                  <a:gd name="connsiteX21" fmla="*/ 13884 w 109993"/>
                  <a:gd name="connsiteY21" fmla="*/ 66255 h 82190"/>
                  <a:gd name="connsiteX22" fmla="*/ 19911 w 109993"/>
                  <a:gd name="connsiteY22" fmla="*/ 52558 h 82190"/>
                  <a:gd name="connsiteX23" fmla="*/ 13884 w 109993"/>
                  <a:gd name="connsiteY23" fmla="*/ 66255 h 8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09993" h="82190">
                    <a:moveTo>
                      <a:pt x="89770" y="1054"/>
                    </a:moveTo>
                    <a:cubicBezTo>
                      <a:pt x="76072" y="-590"/>
                      <a:pt x="66757" y="16943"/>
                      <a:pt x="60594" y="36257"/>
                    </a:cubicBezTo>
                    <a:cubicBezTo>
                      <a:pt x="59155" y="29559"/>
                      <a:pt x="56662" y="23135"/>
                      <a:pt x="53197" y="17218"/>
                    </a:cubicBezTo>
                    <a:cubicBezTo>
                      <a:pt x="49868" y="11629"/>
                      <a:pt x="42649" y="9780"/>
                      <a:pt x="37047" y="13108"/>
                    </a:cubicBezTo>
                    <a:cubicBezTo>
                      <a:pt x="36759" y="13272"/>
                      <a:pt x="36486" y="13464"/>
                      <a:pt x="36211" y="13656"/>
                    </a:cubicBezTo>
                    <a:lnTo>
                      <a:pt x="34294" y="14889"/>
                    </a:lnTo>
                    <a:cubicBezTo>
                      <a:pt x="33924" y="9876"/>
                      <a:pt x="33280" y="4903"/>
                      <a:pt x="32376" y="-42"/>
                    </a:cubicBezTo>
                    <a:lnTo>
                      <a:pt x="19500" y="2150"/>
                    </a:lnTo>
                    <a:cubicBezTo>
                      <a:pt x="20932" y="10341"/>
                      <a:pt x="21710" y="18629"/>
                      <a:pt x="21829" y="26943"/>
                    </a:cubicBezTo>
                    <a:cubicBezTo>
                      <a:pt x="9090" y="42695"/>
                      <a:pt x="-3512" y="66666"/>
                      <a:pt x="871" y="76391"/>
                    </a:cubicBezTo>
                    <a:cubicBezTo>
                      <a:pt x="2352" y="79981"/>
                      <a:pt x="5899" y="82268"/>
                      <a:pt x="9775" y="82145"/>
                    </a:cubicBezTo>
                    <a:cubicBezTo>
                      <a:pt x="11605" y="82090"/>
                      <a:pt x="13412" y="81720"/>
                      <a:pt x="15117" y="81049"/>
                    </a:cubicBezTo>
                    <a:cubicBezTo>
                      <a:pt x="31554" y="75159"/>
                      <a:pt x="35253" y="51736"/>
                      <a:pt x="35116" y="31326"/>
                    </a:cubicBezTo>
                    <a:cubicBezTo>
                      <a:pt x="37239" y="28751"/>
                      <a:pt x="39841" y="26614"/>
                      <a:pt x="42786" y="25025"/>
                    </a:cubicBezTo>
                    <a:cubicBezTo>
                      <a:pt x="49170" y="40860"/>
                      <a:pt x="52334" y="57818"/>
                      <a:pt x="52101" y="74885"/>
                    </a:cubicBezTo>
                    <a:cubicBezTo>
                      <a:pt x="52087" y="78309"/>
                      <a:pt x="54717" y="81172"/>
                      <a:pt x="58128" y="81460"/>
                    </a:cubicBezTo>
                    <a:cubicBezTo>
                      <a:pt x="61497" y="81706"/>
                      <a:pt x="64484" y="79323"/>
                      <a:pt x="64977" y="75981"/>
                    </a:cubicBezTo>
                    <a:cubicBezTo>
                      <a:pt x="70182" y="43380"/>
                      <a:pt x="81003" y="12971"/>
                      <a:pt x="88263" y="14067"/>
                    </a:cubicBezTo>
                    <a:cubicBezTo>
                      <a:pt x="95523" y="15163"/>
                      <a:pt x="98536" y="42969"/>
                      <a:pt x="95523" y="72145"/>
                    </a:cubicBezTo>
                    <a:lnTo>
                      <a:pt x="109220" y="73378"/>
                    </a:lnTo>
                    <a:cubicBezTo>
                      <a:pt x="110179" y="57215"/>
                      <a:pt x="113741" y="3794"/>
                      <a:pt x="89770" y="1054"/>
                    </a:cubicBezTo>
                    <a:close/>
                    <a:moveTo>
                      <a:pt x="13884" y="66255"/>
                    </a:moveTo>
                    <a:cubicBezTo>
                      <a:pt x="15455" y="61516"/>
                      <a:pt x="17473" y="56927"/>
                      <a:pt x="19911" y="52558"/>
                    </a:cubicBezTo>
                    <a:cubicBezTo>
                      <a:pt x="19121" y="57571"/>
                      <a:pt x="17044" y="62283"/>
                      <a:pt x="13884" y="662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65D1CFA1-DC89-4C5C-8D1C-EE23D2E19B0E}"/>
                  </a:ext>
                </a:extLst>
              </p:cNvPr>
              <p:cNvSpPr/>
              <p:nvPr/>
            </p:nvSpPr>
            <p:spPr>
              <a:xfrm>
                <a:off x="7499822" y="5246333"/>
                <a:ext cx="55954" cy="76124"/>
              </a:xfrm>
              <a:custGeom>
                <a:avLst/>
                <a:gdLst>
                  <a:gd name="connsiteX0" fmla="*/ 26076 w 55954"/>
                  <a:gd name="connsiteY0" fmla="*/ 62831 h 76124"/>
                  <a:gd name="connsiteX1" fmla="*/ 17447 w 55954"/>
                  <a:gd name="connsiteY1" fmla="*/ 59680 h 76124"/>
                  <a:gd name="connsiteX2" fmla="*/ 29364 w 55954"/>
                  <a:gd name="connsiteY2" fmla="*/ 7492 h 76124"/>
                  <a:gd name="connsiteX3" fmla="*/ 18679 w 55954"/>
                  <a:gd name="connsiteY3" fmla="*/ -42 h 76124"/>
                  <a:gd name="connsiteX4" fmla="*/ 8817 w 55954"/>
                  <a:gd name="connsiteY4" fmla="*/ 69406 h 76124"/>
                  <a:gd name="connsiteX5" fmla="*/ 24569 w 55954"/>
                  <a:gd name="connsiteY5" fmla="*/ 75981 h 76124"/>
                  <a:gd name="connsiteX6" fmla="*/ 28542 w 55954"/>
                  <a:gd name="connsiteY6" fmla="*/ 75981 h 76124"/>
                  <a:gd name="connsiteX7" fmla="*/ 55937 w 55954"/>
                  <a:gd name="connsiteY7" fmla="*/ 50503 h 76124"/>
                  <a:gd name="connsiteX8" fmla="*/ 44294 w 55954"/>
                  <a:gd name="connsiteY8" fmla="*/ 44613 h 76124"/>
                  <a:gd name="connsiteX9" fmla="*/ 26076 w 55954"/>
                  <a:gd name="connsiteY9" fmla="*/ 62831 h 76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5954" h="76124">
                    <a:moveTo>
                      <a:pt x="26076" y="62831"/>
                    </a:moveTo>
                    <a:cubicBezTo>
                      <a:pt x="22857" y="63242"/>
                      <a:pt x="19638" y="62064"/>
                      <a:pt x="17447" y="59680"/>
                    </a:cubicBezTo>
                    <a:cubicBezTo>
                      <a:pt x="5119" y="48722"/>
                      <a:pt x="22378" y="17491"/>
                      <a:pt x="29364" y="7492"/>
                    </a:cubicBezTo>
                    <a:lnTo>
                      <a:pt x="18679" y="-42"/>
                    </a:lnTo>
                    <a:cubicBezTo>
                      <a:pt x="15255" y="4889"/>
                      <a:pt x="-14469" y="48859"/>
                      <a:pt x="8817" y="69406"/>
                    </a:cubicBezTo>
                    <a:cubicBezTo>
                      <a:pt x="13063" y="73488"/>
                      <a:pt x="18679" y="75830"/>
                      <a:pt x="24569" y="75981"/>
                    </a:cubicBezTo>
                    <a:cubicBezTo>
                      <a:pt x="25884" y="76118"/>
                      <a:pt x="27227" y="76118"/>
                      <a:pt x="28542" y="75981"/>
                    </a:cubicBezTo>
                    <a:cubicBezTo>
                      <a:pt x="44294" y="72967"/>
                      <a:pt x="54704" y="52831"/>
                      <a:pt x="55937" y="50503"/>
                    </a:cubicBezTo>
                    <a:lnTo>
                      <a:pt x="44294" y="44613"/>
                    </a:lnTo>
                    <a:cubicBezTo>
                      <a:pt x="42103" y="48585"/>
                      <a:pt x="34021" y="61187"/>
                      <a:pt x="26076" y="6283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73677DED-50F9-458D-8212-3AE8571C6150}"/>
                  </a:ext>
                </a:extLst>
              </p:cNvPr>
              <p:cNvSpPr/>
              <p:nvPr/>
            </p:nvSpPr>
            <p:spPr>
              <a:xfrm rot="-3265200">
                <a:off x="7526505" y="5213801"/>
                <a:ext cx="18765" cy="13012"/>
              </a:xfrm>
              <a:custGeom>
                <a:avLst/>
                <a:gdLst>
                  <a:gd name="connsiteX0" fmla="*/ -17 w 18765"/>
                  <a:gd name="connsiteY0" fmla="*/ -41 h 13012"/>
                  <a:gd name="connsiteX1" fmla="*/ 18749 w 18765"/>
                  <a:gd name="connsiteY1" fmla="*/ -41 h 13012"/>
                  <a:gd name="connsiteX2" fmla="*/ 18749 w 18765"/>
                  <a:gd name="connsiteY2" fmla="*/ 12971 h 13012"/>
                  <a:gd name="connsiteX3" fmla="*/ -17 w 18765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65" h="13012">
                    <a:moveTo>
                      <a:pt x="-17" y="-41"/>
                    </a:moveTo>
                    <a:lnTo>
                      <a:pt x="18749" y="-41"/>
                    </a:lnTo>
                    <a:lnTo>
                      <a:pt x="18749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A9BAC110-65BF-4E15-A3A7-F0793D7D6D71}"/>
                  </a:ext>
                </a:extLst>
              </p:cNvPr>
              <p:cNvSpPr/>
              <p:nvPr/>
            </p:nvSpPr>
            <p:spPr>
              <a:xfrm>
                <a:off x="7563310" y="5235126"/>
                <a:ext cx="102869" cy="79661"/>
              </a:xfrm>
              <a:custGeom>
                <a:avLst/>
                <a:gdLst>
                  <a:gd name="connsiteX0" fmla="*/ 72170 w 102869"/>
                  <a:gd name="connsiteY0" fmla="*/ 58423 h 79661"/>
                  <a:gd name="connsiteX1" fmla="*/ 66006 w 102869"/>
                  <a:gd name="connsiteY1" fmla="*/ 38013 h 79661"/>
                  <a:gd name="connsiteX2" fmla="*/ 50527 w 102869"/>
                  <a:gd name="connsiteY2" fmla="*/ 8426 h 79661"/>
                  <a:gd name="connsiteX3" fmla="*/ 23132 w 102869"/>
                  <a:gd name="connsiteY3" fmla="*/ 31575 h 79661"/>
                  <a:gd name="connsiteX4" fmla="*/ 24091 w 102869"/>
                  <a:gd name="connsiteY4" fmla="*/ 17056 h 79661"/>
                  <a:gd name="connsiteX5" fmla="*/ 16420 w 102869"/>
                  <a:gd name="connsiteY5" fmla="*/ 619 h 79661"/>
                  <a:gd name="connsiteX6" fmla="*/ -17 w 102869"/>
                  <a:gd name="connsiteY6" fmla="*/ 5961 h 79661"/>
                  <a:gd name="connsiteX7" fmla="*/ 9160 w 102869"/>
                  <a:gd name="connsiteY7" fmla="*/ 15138 h 79661"/>
                  <a:gd name="connsiteX8" fmla="*/ 10804 w 102869"/>
                  <a:gd name="connsiteY8" fmla="*/ 13768 h 79661"/>
                  <a:gd name="connsiteX9" fmla="*/ 10804 w 102869"/>
                  <a:gd name="connsiteY9" fmla="*/ 17056 h 79661"/>
                  <a:gd name="connsiteX10" fmla="*/ 2312 w 102869"/>
                  <a:gd name="connsiteY10" fmla="*/ 71847 h 79661"/>
                  <a:gd name="connsiteX11" fmla="*/ 6558 w 102869"/>
                  <a:gd name="connsiteY11" fmla="*/ 79517 h 79661"/>
                  <a:gd name="connsiteX12" fmla="*/ 8612 w 102869"/>
                  <a:gd name="connsiteY12" fmla="*/ 79517 h 79661"/>
                  <a:gd name="connsiteX13" fmla="*/ 14639 w 102869"/>
                  <a:gd name="connsiteY13" fmla="*/ 75682 h 79661"/>
                  <a:gd name="connsiteX14" fmla="*/ 49021 w 102869"/>
                  <a:gd name="connsiteY14" fmla="*/ 20891 h 79661"/>
                  <a:gd name="connsiteX15" fmla="*/ 53404 w 102869"/>
                  <a:gd name="connsiteY15" fmla="*/ 38835 h 79661"/>
                  <a:gd name="connsiteX16" fmla="*/ 70800 w 102869"/>
                  <a:gd name="connsiteY16" fmla="*/ 70888 h 79661"/>
                  <a:gd name="connsiteX17" fmla="*/ 102853 w 102869"/>
                  <a:gd name="connsiteY17" fmla="*/ 59793 h 79661"/>
                  <a:gd name="connsiteX18" fmla="*/ 92579 w 102869"/>
                  <a:gd name="connsiteY18" fmla="*/ 51574 h 79661"/>
                  <a:gd name="connsiteX19" fmla="*/ 72170 w 102869"/>
                  <a:gd name="connsiteY19" fmla="*/ 58423 h 79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2869" h="79661">
                    <a:moveTo>
                      <a:pt x="72170" y="58423"/>
                    </a:moveTo>
                    <a:cubicBezTo>
                      <a:pt x="68334" y="58423"/>
                      <a:pt x="66965" y="45958"/>
                      <a:pt x="66006" y="38013"/>
                    </a:cubicBezTo>
                    <a:cubicBezTo>
                      <a:pt x="64499" y="25001"/>
                      <a:pt x="62855" y="10618"/>
                      <a:pt x="50527" y="8426"/>
                    </a:cubicBezTo>
                    <a:cubicBezTo>
                      <a:pt x="41213" y="7056"/>
                      <a:pt x="31488" y="17741"/>
                      <a:pt x="23132" y="31575"/>
                    </a:cubicBezTo>
                    <a:cubicBezTo>
                      <a:pt x="23132" y="26370"/>
                      <a:pt x="24091" y="21302"/>
                      <a:pt x="24091" y="17056"/>
                    </a:cubicBezTo>
                    <a:cubicBezTo>
                      <a:pt x="24091" y="12810"/>
                      <a:pt x="24091" y="3358"/>
                      <a:pt x="16420" y="619"/>
                    </a:cubicBezTo>
                    <a:cubicBezTo>
                      <a:pt x="8749" y="-2121"/>
                      <a:pt x="1353" y="4454"/>
                      <a:pt x="-17" y="5961"/>
                    </a:cubicBezTo>
                    <a:lnTo>
                      <a:pt x="9160" y="15138"/>
                    </a:lnTo>
                    <a:lnTo>
                      <a:pt x="10804" y="13768"/>
                    </a:lnTo>
                    <a:cubicBezTo>
                      <a:pt x="10900" y="14864"/>
                      <a:pt x="10900" y="15960"/>
                      <a:pt x="10804" y="17056"/>
                    </a:cubicBezTo>
                    <a:cubicBezTo>
                      <a:pt x="9421" y="35520"/>
                      <a:pt x="6585" y="53834"/>
                      <a:pt x="2312" y="71847"/>
                    </a:cubicBezTo>
                    <a:cubicBezTo>
                      <a:pt x="1503" y="75121"/>
                      <a:pt x="3353" y="78463"/>
                      <a:pt x="6558" y="79517"/>
                    </a:cubicBezTo>
                    <a:cubicBezTo>
                      <a:pt x="7243" y="79654"/>
                      <a:pt x="7928" y="79654"/>
                      <a:pt x="8612" y="79517"/>
                    </a:cubicBezTo>
                    <a:cubicBezTo>
                      <a:pt x="11188" y="79503"/>
                      <a:pt x="13530" y="78011"/>
                      <a:pt x="14639" y="75682"/>
                    </a:cubicBezTo>
                    <a:cubicBezTo>
                      <a:pt x="26693" y="47465"/>
                      <a:pt x="43131" y="20891"/>
                      <a:pt x="49021" y="20891"/>
                    </a:cubicBezTo>
                    <a:cubicBezTo>
                      <a:pt x="51349" y="20891"/>
                      <a:pt x="52856" y="34589"/>
                      <a:pt x="53404" y="38835"/>
                    </a:cubicBezTo>
                    <a:cubicBezTo>
                      <a:pt x="54911" y="52533"/>
                      <a:pt x="56691" y="69107"/>
                      <a:pt x="70800" y="70888"/>
                    </a:cubicBezTo>
                    <a:cubicBezTo>
                      <a:pt x="82662" y="72710"/>
                      <a:pt x="94662" y="68559"/>
                      <a:pt x="102853" y="59793"/>
                    </a:cubicBezTo>
                    <a:lnTo>
                      <a:pt x="92579" y="51574"/>
                    </a:lnTo>
                    <a:cubicBezTo>
                      <a:pt x="87415" y="57231"/>
                      <a:pt x="79704" y="59820"/>
                      <a:pt x="72170" y="5842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47C673D8-5520-4A8B-AEEA-27872C5BDF30}"/>
                  </a:ext>
                </a:extLst>
              </p:cNvPr>
              <p:cNvSpPr/>
              <p:nvPr/>
            </p:nvSpPr>
            <p:spPr>
              <a:xfrm>
                <a:off x="7982978" y="5201129"/>
                <a:ext cx="85914" cy="119033"/>
              </a:xfrm>
              <a:custGeom>
                <a:avLst/>
                <a:gdLst>
                  <a:gd name="connsiteX0" fmla="*/ 44667 w 85914"/>
                  <a:gd name="connsiteY0" fmla="*/ 63380 h 119033"/>
                  <a:gd name="connsiteX1" fmla="*/ 44667 w 85914"/>
                  <a:gd name="connsiteY1" fmla="*/ 117349 h 119033"/>
                  <a:gd name="connsiteX2" fmla="*/ 50009 w 85914"/>
                  <a:gd name="connsiteY2" fmla="*/ 118992 h 119033"/>
                  <a:gd name="connsiteX3" fmla="*/ 55077 w 85914"/>
                  <a:gd name="connsiteY3" fmla="*/ 117760 h 119033"/>
                  <a:gd name="connsiteX4" fmla="*/ 85897 w 85914"/>
                  <a:gd name="connsiteY4" fmla="*/ 89269 h 119033"/>
                  <a:gd name="connsiteX5" fmla="*/ 74939 w 85914"/>
                  <a:gd name="connsiteY5" fmla="*/ 82420 h 119033"/>
                  <a:gd name="connsiteX6" fmla="*/ 52886 w 85914"/>
                  <a:gd name="connsiteY6" fmla="*/ 104062 h 119033"/>
                  <a:gd name="connsiteX7" fmla="*/ 58091 w 85914"/>
                  <a:gd name="connsiteY7" fmla="*/ 65571 h 119033"/>
                  <a:gd name="connsiteX8" fmla="*/ 62748 w 85914"/>
                  <a:gd name="connsiteY8" fmla="*/ 7904 h 119033"/>
                  <a:gd name="connsiteX9" fmla="*/ 53982 w 85914"/>
                  <a:gd name="connsiteY9" fmla="*/ -41 h 119033"/>
                  <a:gd name="connsiteX10" fmla="*/ 16039 w 85914"/>
                  <a:gd name="connsiteY10" fmla="*/ 47490 h 119033"/>
                  <a:gd name="connsiteX11" fmla="*/ 19600 w 85914"/>
                  <a:gd name="connsiteY11" fmla="*/ 6397 h 119033"/>
                  <a:gd name="connsiteX12" fmla="*/ 6587 w 85914"/>
                  <a:gd name="connsiteY12" fmla="*/ 5302 h 119033"/>
                  <a:gd name="connsiteX13" fmla="*/ 13 w 85914"/>
                  <a:gd name="connsiteY13" fmla="*/ 81324 h 119033"/>
                  <a:gd name="connsiteX14" fmla="*/ 4807 w 85914"/>
                  <a:gd name="connsiteY14" fmla="*/ 88173 h 119033"/>
                  <a:gd name="connsiteX15" fmla="*/ 12477 w 85914"/>
                  <a:gd name="connsiteY15" fmla="*/ 84748 h 119033"/>
                  <a:gd name="connsiteX16" fmla="*/ 50968 w 85914"/>
                  <a:gd name="connsiteY16" fmla="*/ 16260 h 119033"/>
                  <a:gd name="connsiteX17" fmla="*/ 44667 w 85914"/>
                  <a:gd name="connsiteY17" fmla="*/ 63380 h 119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914" h="119033">
                    <a:moveTo>
                      <a:pt x="44667" y="63380"/>
                    </a:moveTo>
                    <a:cubicBezTo>
                      <a:pt x="38503" y="98994"/>
                      <a:pt x="36996" y="112007"/>
                      <a:pt x="44667" y="117349"/>
                    </a:cubicBezTo>
                    <a:cubicBezTo>
                      <a:pt x="46242" y="118403"/>
                      <a:pt x="48105" y="118979"/>
                      <a:pt x="50009" y="118992"/>
                    </a:cubicBezTo>
                    <a:cubicBezTo>
                      <a:pt x="51776" y="118992"/>
                      <a:pt x="53516" y="118568"/>
                      <a:pt x="55077" y="117760"/>
                    </a:cubicBezTo>
                    <a:cubicBezTo>
                      <a:pt x="67542" y="110952"/>
                      <a:pt x="78144" y="101172"/>
                      <a:pt x="85897" y="89269"/>
                    </a:cubicBezTo>
                    <a:lnTo>
                      <a:pt x="74939" y="82420"/>
                    </a:lnTo>
                    <a:cubicBezTo>
                      <a:pt x="69131" y="91063"/>
                      <a:pt x="61638" y="98419"/>
                      <a:pt x="52886" y="104062"/>
                    </a:cubicBezTo>
                    <a:cubicBezTo>
                      <a:pt x="53749" y="91131"/>
                      <a:pt x="55488" y="78269"/>
                      <a:pt x="58091" y="65571"/>
                    </a:cubicBezTo>
                    <a:cubicBezTo>
                      <a:pt x="62967" y="46765"/>
                      <a:pt x="64542" y="27245"/>
                      <a:pt x="62748" y="7904"/>
                    </a:cubicBezTo>
                    <a:cubicBezTo>
                      <a:pt x="61912" y="3603"/>
                      <a:pt x="58337" y="371"/>
                      <a:pt x="53982" y="-41"/>
                    </a:cubicBezTo>
                    <a:cubicBezTo>
                      <a:pt x="50694" y="-41"/>
                      <a:pt x="41380" y="-863"/>
                      <a:pt x="16039" y="47490"/>
                    </a:cubicBezTo>
                    <a:lnTo>
                      <a:pt x="19600" y="6397"/>
                    </a:lnTo>
                    <a:lnTo>
                      <a:pt x="6587" y="5302"/>
                    </a:lnTo>
                    <a:lnTo>
                      <a:pt x="13" y="81324"/>
                    </a:lnTo>
                    <a:cubicBezTo>
                      <a:pt x="-289" y="84474"/>
                      <a:pt x="1739" y="87378"/>
                      <a:pt x="4807" y="88173"/>
                    </a:cubicBezTo>
                    <a:cubicBezTo>
                      <a:pt x="7848" y="88967"/>
                      <a:pt x="11039" y="87543"/>
                      <a:pt x="12477" y="84748"/>
                    </a:cubicBezTo>
                    <a:cubicBezTo>
                      <a:pt x="23025" y="60709"/>
                      <a:pt x="35914" y="37765"/>
                      <a:pt x="50968" y="16260"/>
                    </a:cubicBezTo>
                    <a:cubicBezTo>
                      <a:pt x="50256" y="32122"/>
                      <a:pt x="48146" y="47888"/>
                      <a:pt x="44667" y="633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A2BEDF4D-FCD3-44FC-87B1-DA321186465B}"/>
                  </a:ext>
                </a:extLst>
              </p:cNvPr>
              <p:cNvSpPr/>
              <p:nvPr/>
            </p:nvSpPr>
            <p:spPr>
              <a:xfrm>
                <a:off x="8011499" y="5177881"/>
                <a:ext cx="301424" cy="268164"/>
              </a:xfrm>
              <a:custGeom>
                <a:avLst/>
                <a:gdLst>
                  <a:gd name="connsiteX0" fmla="*/ 261198 w 301424"/>
                  <a:gd name="connsiteY0" fmla="*/ 15400 h 268164"/>
                  <a:gd name="connsiteX1" fmla="*/ 217914 w 301424"/>
                  <a:gd name="connsiteY1" fmla="*/ 22249 h 268164"/>
                  <a:gd name="connsiteX2" fmla="*/ 129700 w 301424"/>
                  <a:gd name="connsiteY2" fmla="*/ 6223 h 268164"/>
                  <a:gd name="connsiteX3" fmla="*/ 116003 w 301424"/>
                  <a:gd name="connsiteY3" fmla="*/ 744 h 268164"/>
                  <a:gd name="connsiteX4" fmla="*/ 103264 w 301424"/>
                  <a:gd name="connsiteY4" fmla="*/ 2661 h 268164"/>
                  <a:gd name="connsiteX5" fmla="*/ 92579 w 301424"/>
                  <a:gd name="connsiteY5" fmla="*/ 98545 h 268164"/>
                  <a:gd name="connsiteX6" fmla="*/ 41076 w 301424"/>
                  <a:gd name="connsiteY6" fmla="*/ 244152 h 268164"/>
                  <a:gd name="connsiteX7" fmla="*/ 33816 w 301424"/>
                  <a:gd name="connsiteY7" fmla="*/ 193744 h 268164"/>
                  <a:gd name="connsiteX8" fmla="*/ 21762 w 301424"/>
                  <a:gd name="connsiteY8" fmla="*/ 169500 h 268164"/>
                  <a:gd name="connsiteX9" fmla="*/ -17 w 301424"/>
                  <a:gd name="connsiteY9" fmla="*/ 171143 h 268164"/>
                  <a:gd name="connsiteX10" fmla="*/ 6695 w 301424"/>
                  <a:gd name="connsiteY10" fmla="*/ 182376 h 268164"/>
                  <a:gd name="connsiteX11" fmla="*/ 15735 w 301424"/>
                  <a:gd name="connsiteY11" fmla="*/ 181006 h 268164"/>
                  <a:gd name="connsiteX12" fmla="*/ 20803 w 301424"/>
                  <a:gd name="connsiteY12" fmla="*/ 194703 h 268164"/>
                  <a:gd name="connsiteX13" fmla="*/ 31899 w 301424"/>
                  <a:gd name="connsiteY13" fmla="*/ 263192 h 268164"/>
                  <a:gd name="connsiteX14" fmla="*/ 37104 w 301424"/>
                  <a:gd name="connsiteY14" fmla="*/ 268123 h 268164"/>
                  <a:gd name="connsiteX15" fmla="*/ 38199 w 301424"/>
                  <a:gd name="connsiteY15" fmla="*/ 268123 h 268164"/>
                  <a:gd name="connsiteX16" fmla="*/ 43679 w 301424"/>
                  <a:gd name="connsiteY16" fmla="*/ 265109 h 268164"/>
                  <a:gd name="connsiteX17" fmla="*/ 105592 w 301424"/>
                  <a:gd name="connsiteY17" fmla="*/ 98545 h 268164"/>
                  <a:gd name="connsiteX18" fmla="*/ 111071 w 301424"/>
                  <a:gd name="connsiteY18" fmla="*/ 13346 h 268164"/>
                  <a:gd name="connsiteX19" fmla="*/ 112441 w 301424"/>
                  <a:gd name="connsiteY19" fmla="*/ 13346 h 268164"/>
                  <a:gd name="connsiteX20" fmla="*/ 124221 w 301424"/>
                  <a:gd name="connsiteY20" fmla="*/ 18277 h 268164"/>
                  <a:gd name="connsiteX21" fmla="*/ 219283 w 301424"/>
                  <a:gd name="connsiteY21" fmla="*/ 35262 h 268164"/>
                  <a:gd name="connsiteX22" fmla="*/ 263527 w 301424"/>
                  <a:gd name="connsiteY22" fmla="*/ 28276 h 268164"/>
                  <a:gd name="connsiteX23" fmla="*/ 288183 w 301424"/>
                  <a:gd name="connsiteY23" fmla="*/ 24989 h 268164"/>
                  <a:gd name="connsiteX24" fmla="*/ 288183 w 301424"/>
                  <a:gd name="connsiteY24" fmla="*/ 28139 h 268164"/>
                  <a:gd name="connsiteX25" fmla="*/ 281745 w 301424"/>
                  <a:gd name="connsiteY25" fmla="*/ 73341 h 268164"/>
                  <a:gd name="connsiteX26" fmla="*/ 294621 w 301424"/>
                  <a:gd name="connsiteY26" fmla="*/ 75533 h 268164"/>
                  <a:gd name="connsiteX27" fmla="*/ 301196 w 301424"/>
                  <a:gd name="connsiteY27" fmla="*/ 29509 h 268164"/>
                  <a:gd name="connsiteX28" fmla="*/ 297223 w 301424"/>
                  <a:gd name="connsiteY28" fmla="*/ 15811 h 268164"/>
                  <a:gd name="connsiteX29" fmla="*/ 261198 w 301424"/>
                  <a:gd name="connsiteY29" fmla="*/ 15400 h 268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01424" h="268164">
                    <a:moveTo>
                      <a:pt x="261198" y="15400"/>
                    </a:moveTo>
                    <a:cubicBezTo>
                      <a:pt x="249829" y="17455"/>
                      <a:pt x="235720" y="20195"/>
                      <a:pt x="217914" y="22249"/>
                    </a:cubicBezTo>
                    <a:cubicBezTo>
                      <a:pt x="187573" y="25824"/>
                      <a:pt x="156849" y="20236"/>
                      <a:pt x="129700" y="6223"/>
                    </a:cubicBezTo>
                    <a:cubicBezTo>
                      <a:pt x="125276" y="4059"/>
                      <a:pt x="120701" y="2237"/>
                      <a:pt x="116003" y="744"/>
                    </a:cubicBezTo>
                    <a:cubicBezTo>
                      <a:pt x="111701" y="-777"/>
                      <a:pt x="106921" y="-64"/>
                      <a:pt x="103264" y="2661"/>
                    </a:cubicBezTo>
                    <a:cubicBezTo>
                      <a:pt x="92579" y="10743"/>
                      <a:pt x="92579" y="34577"/>
                      <a:pt x="92579" y="98545"/>
                    </a:cubicBezTo>
                    <a:cubicBezTo>
                      <a:pt x="92579" y="149775"/>
                      <a:pt x="57650" y="215798"/>
                      <a:pt x="41076" y="244152"/>
                    </a:cubicBezTo>
                    <a:cubicBezTo>
                      <a:pt x="37720" y="227495"/>
                      <a:pt x="35296" y="210675"/>
                      <a:pt x="33816" y="193744"/>
                    </a:cubicBezTo>
                    <a:cubicBezTo>
                      <a:pt x="34351" y="184101"/>
                      <a:pt x="29775" y="174896"/>
                      <a:pt x="21762" y="169500"/>
                    </a:cubicBezTo>
                    <a:cubicBezTo>
                      <a:pt x="14667" y="166500"/>
                      <a:pt x="6544" y="167102"/>
                      <a:pt x="-17" y="171143"/>
                    </a:cubicBezTo>
                    <a:lnTo>
                      <a:pt x="6695" y="182376"/>
                    </a:lnTo>
                    <a:cubicBezTo>
                      <a:pt x="9393" y="180704"/>
                      <a:pt x="12667" y="180211"/>
                      <a:pt x="15735" y="181006"/>
                    </a:cubicBezTo>
                    <a:cubicBezTo>
                      <a:pt x="18475" y="182512"/>
                      <a:pt x="20255" y="187444"/>
                      <a:pt x="20803" y="194703"/>
                    </a:cubicBezTo>
                    <a:cubicBezTo>
                      <a:pt x="22899" y="217756"/>
                      <a:pt x="26611" y="240646"/>
                      <a:pt x="31899" y="263192"/>
                    </a:cubicBezTo>
                    <a:cubicBezTo>
                      <a:pt x="32474" y="265740"/>
                      <a:pt x="34529" y="267685"/>
                      <a:pt x="37104" y="268123"/>
                    </a:cubicBezTo>
                    <a:lnTo>
                      <a:pt x="38199" y="268123"/>
                    </a:lnTo>
                    <a:cubicBezTo>
                      <a:pt x="40418" y="268137"/>
                      <a:pt x="42501" y="267000"/>
                      <a:pt x="43679" y="265109"/>
                    </a:cubicBezTo>
                    <a:cubicBezTo>
                      <a:pt x="46144" y="261274"/>
                      <a:pt x="105592" y="169225"/>
                      <a:pt x="105592" y="98545"/>
                    </a:cubicBezTo>
                    <a:cubicBezTo>
                      <a:pt x="105592" y="54576"/>
                      <a:pt x="105592" y="16359"/>
                      <a:pt x="111071" y="13346"/>
                    </a:cubicBezTo>
                    <a:cubicBezTo>
                      <a:pt x="111523" y="13223"/>
                      <a:pt x="111989" y="13223"/>
                      <a:pt x="112441" y="13346"/>
                    </a:cubicBezTo>
                    <a:cubicBezTo>
                      <a:pt x="116468" y="14743"/>
                      <a:pt x="120399" y="16387"/>
                      <a:pt x="124221" y="18277"/>
                    </a:cubicBezTo>
                    <a:cubicBezTo>
                      <a:pt x="153548" y="33153"/>
                      <a:pt x="186614" y="39056"/>
                      <a:pt x="219283" y="35262"/>
                    </a:cubicBezTo>
                    <a:cubicBezTo>
                      <a:pt x="237501" y="33207"/>
                      <a:pt x="251884" y="30468"/>
                      <a:pt x="263527" y="28276"/>
                    </a:cubicBezTo>
                    <a:cubicBezTo>
                      <a:pt x="271581" y="26208"/>
                      <a:pt x="279868" y="25112"/>
                      <a:pt x="288183" y="24989"/>
                    </a:cubicBezTo>
                    <a:cubicBezTo>
                      <a:pt x="288388" y="26030"/>
                      <a:pt x="288388" y="27098"/>
                      <a:pt x="288183" y="28139"/>
                    </a:cubicBezTo>
                    <a:cubicBezTo>
                      <a:pt x="285991" y="47316"/>
                      <a:pt x="281745" y="73068"/>
                      <a:pt x="281745" y="73341"/>
                    </a:cubicBezTo>
                    <a:lnTo>
                      <a:pt x="294621" y="75533"/>
                    </a:lnTo>
                    <a:cubicBezTo>
                      <a:pt x="294621" y="75533"/>
                      <a:pt x="299004" y="49097"/>
                      <a:pt x="301196" y="29509"/>
                    </a:cubicBezTo>
                    <a:cubicBezTo>
                      <a:pt x="301990" y="24578"/>
                      <a:pt x="300524" y="19551"/>
                      <a:pt x="297223" y="15811"/>
                    </a:cubicBezTo>
                    <a:cubicBezTo>
                      <a:pt x="291059" y="9647"/>
                      <a:pt x="281060" y="11428"/>
                      <a:pt x="261198" y="1540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4E75C3D6-6516-4954-B2F5-507D946EAF94}"/>
                  </a:ext>
                </a:extLst>
              </p:cNvPr>
              <p:cNvSpPr/>
              <p:nvPr/>
            </p:nvSpPr>
            <p:spPr>
              <a:xfrm>
                <a:off x="8132707" y="5236744"/>
                <a:ext cx="88778" cy="152729"/>
              </a:xfrm>
              <a:custGeom>
                <a:avLst/>
                <a:gdLst>
                  <a:gd name="connsiteX0" fmla="*/ 59585 w 88778"/>
                  <a:gd name="connsiteY0" fmla="*/ 80775 h 152729"/>
                  <a:gd name="connsiteX1" fmla="*/ 17670 w 88778"/>
                  <a:gd name="connsiteY1" fmla="*/ 82419 h 152729"/>
                  <a:gd name="connsiteX2" fmla="*/ 29724 w 88778"/>
                  <a:gd name="connsiteY2" fmla="*/ 55023 h 152729"/>
                  <a:gd name="connsiteX3" fmla="*/ 43422 w 88778"/>
                  <a:gd name="connsiteY3" fmla="*/ 1191 h 152729"/>
                  <a:gd name="connsiteX4" fmla="*/ 29724 w 88778"/>
                  <a:gd name="connsiteY4" fmla="*/ -42 h 152729"/>
                  <a:gd name="connsiteX5" fmla="*/ 17122 w 88778"/>
                  <a:gd name="connsiteY5" fmla="*/ 50366 h 152729"/>
                  <a:gd name="connsiteX6" fmla="*/ 959 w 88778"/>
                  <a:gd name="connsiteY6" fmla="*/ 85432 h 152729"/>
                  <a:gd name="connsiteX7" fmla="*/ 959 w 88778"/>
                  <a:gd name="connsiteY7" fmla="*/ 92418 h 152729"/>
                  <a:gd name="connsiteX8" fmla="*/ 6712 w 88778"/>
                  <a:gd name="connsiteY8" fmla="*/ 95842 h 152729"/>
                  <a:gd name="connsiteX9" fmla="*/ 6712 w 88778"/>
                  <a:gd name="connsiteY9" fmla="*/ 95842 h 152729"/>
                  <a:gd name="connsiteX10" fmla="*/ 55887 w 88778"/>
                  <a:gd name="connsiteY10" fmla="*/ 94062 h 152729"/>
                  <a:gd name="connsiteX11" fmla="*/ 39449 w 88778"/>
                  <a:gd name="connsiteY11" fmla="*/ 148852 h 152729"/>
                  <a:gd name="connsiteX12" fmla="*/ 51914 w 88778"/>
                  <a:gd name="connsiteY12" fmla="*/ 152688 h 152729"/>
                  <a:gd name="connsiteX13" fmla="*/ 88761 w 88778"/>
                  <a:gd name="connsiteY13" fmla="*/ 30915 h 152729"/>
                  <a:gd name="connsiteX14" fmla="*/ 76296 w 88778"/>
                  <a:gd name="connsiteY14" fmla="*/ 27217 h 152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778" h="152729">
                    <a:moveTo>
                      <a:pt x="59585" y="80775"/>
                    </a:moveTo>
                    <a:lnTo>
                      <a:pt x="17670" y="82419"/>
                    </a:lnTo>
                    <a:cubicBezTo>
                      <a:pt x="20684" y="76392"/>
                      <a:pt x="24793" y="67488"/>
                      <a:pt x="29724" y="55023"/>
                    </a:cubicBezTo>
                    <a:cubicBezTo>
                      <a:pt x="36532" y="37723"/>
                      <a:pt x="41134" y="19642"/>
                      <a:pt x="43422" y="1191"/>
                    </a:cubicBezTo>
                    <a:lnTo>
                      <a:pt x="29724" y="-42"/>
                    </a:lnTo>
                    <a:cubicBezTo>
                      <a:pt x="27656" y="17218"/>
                      <a:pt x="23423" y="34162"/>
                      <a:pt x="17122" y="50366"/>
                    </a:cubicBezTo>
                    <a:cubicBezTo>
                      <a:pt x="13081" y="62626"/>
                      <a:pt x="7657" y="74392"/>
                      <a:pt x="959" y="85432"/>
                    </a:cubicBezTo>
                    <a:cubicBezTo>
                      <a:pt x="-342" y="87583"/>
                      <a:pt x="-342" y="90268"/>
                      <a:pt x="959" y="92418"/>
                    </a:cubicBezTo>
                    <a:cubicBezTo>
                      <a:pt x="2109" y="94528"/>
                      <a:pt x="4315" y="95842"/>
                      <a:pt x="6712" y="95842"/>
                    </a:cubicBezTo>
                    <a:lnTo>
                      <a:pt x="6712" y="95842"/>
                    </a:lnTo>
                    <a:lnTo>
                      <a:pt x="55887" y="94062"/>
                    </a:lnTo>
                    <a:lnTo>
                      <a:pt x="39449" y="148852"/>
                    </a:lnTo>
                    <a:lnTo>
                      <a:pt x="51914" y="152688"/>
                    </a:lnTo>
                    <a:lnTo>
                      <a:pt x="88761" y="30915"/>
                    </a:lnTo>
                    <a:lnTo>
                      <a:pt x="76296" y="27217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5133B30A-C56E-4AF2-9EB4-8906A04F7E36}"/>
                  </a:ext>
                </a:extLst>
              </p:cNvPr>
              <p:cNvSpPr/>
              <p:nvPr/>
            </p:nvSpPr>
            <p:spPr>
              <a:xfrm>
                <a:off x="8376543" y="5156429"/>
                <a:ext cx="466954" cy="264686"/>
              </a:xfrm>
              <a:custGeom>
                <a:avLst/>
                <a:gdLst>
                  <a:gd name="connsiteX0" fmla="*/ 453514 w 466954"/>
                  <a:gd name="connsiteY0" fmla="*/ 1512 h 264686"/>
                  <a:gd name="connsiteX1" fmla="*/ 422009 w 466954"/>
                  <a:gd name="connsiteY1" fmla="*/ 5758 h 264686"/>
                  <a:gd name="connsiteX2" fmla="*/ 338590 w 466954"/>
                  <a:gd name="connsiteY2" fmla="*/ 19456 h 264686"/>
                  <a:gd name="connsiteX3" fmla="*/ 107921 w 466954"/>
                  <a:gd name="connsiteY3" fmla="*/ 19456 h 264686"/>
                  <a:gd name="connsiteX4" fmla="*/ 101620 w 466954"/>
                  <a:gd name="connsiteY4" fmla="*/ 24524 h 264686"/>
                  <a:gd name="connsiteX5" fmla="*/ 41213 w 466954"/>
                  <a:gd name="connsiteY5" fmla="*/ 249029 h 264686"/>
                  <a:gd name="connsiteX6" fmla="*/ 40117 w 466954"/>
                  <a:gd name="connsiteY6" fmla="*/ 251084 h 264686"/>
                  <a:gd name="connsiteX7" fmla="*/ 12722 w 466954"/>
                  <a:gd name="connsiteY7" fmla="*/ 161638 h 264686"/>
                  <a:gd name="connsiteX8" fmla="*/ -17 w 466954"/>
                  <a:gd name="connsiteY8" fmla="*/ 164104 h 264686"/>
                  <a:gd name="connsiteX9" fmla="*/ 39569 w 466954"/>
                  <a:gd name="connsiteY9" fmla="*/ 264645 h 264686"/>
                  <a:gd name="connsiteX10" fmla="*/ 41076 w 466954"/>
                  <a:gd name="connsiteY10" fmla="*/ 264645 h 264686"/>
                  <a:gd name="connsiteX11" fmla="*/ 53541 w 466954"/>
                  <a:gd name="connsiteY11" fmla="*/ 254919 h 264686"/>
                  <a:gd name="connsiteX12" fmla="*/ 113674 w 466954"/>
                  <a:gd name="connsiteY12" fmla="*/ 32469 h 264686"/>
                  <a:gd name="connsiteX13" fmla="*/ 338727 w 466954"/>
                  <a:gd name="connsiteY13" fmla="*/ 32469 h 264686"/>
                  <a:gd name="connsiteX14" fmla="*/ 426256 w 466954"/>
                  <a:gd name="connsiteY14" fmla="*/ 17949 h 264686"/>
                  <a:gd name="connsiteX15" fmla="*/ 446117 w 466954"/>
                  <a:gd name="connsiteY15" fmla="*/ 12744 h 264686"/>
                  <a:gd name="connsiteX16" fmla="*/ 454336 w 466954"/>
                  <a:gd name="connsiteY16" fmla="*/ 47125 h 264686"/>
                  <a:gd name="connsiteX17" fmla="*/ 466938 w 466954"/>
                  <a:gd name="connsiteY17" fmla="*/ 43975 h 264686"/>
                  <a:gd name="connsiteX18" fmla="*/ 458308 w 466954"/>
                  <a:gd name="connsiteY18" fmla="*/ 7265 h 264686"/>
                  <a:gd name="connsiteX19" fmla="*/ 453514 w 466954"/>
                  <a:gd name="connsiteY19" fmla="*/ 1512 h 264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66954" h="264686">
                    <a:moveTo>
                      <a:pt x="453514" y="1512"/>
                    </a:moveTo>
                    <a:cubicBezTo>
                      <a:pt x="447898" y="-1913"/>
                      <a:pt x="439816" y="690"/>
                      <a:pt x="422009" y="5758"/>
                    </a:cubicBezTo>
                    <a:cubicBezTo>
                      <a:pt x="395121" y="14812"/>
                      <a:pt x="366958" y="19429"/>
                      <a:pt x="338590" y="19456"/>
                    </a:cubicBezTo>
                    <a:cubicBezTo>
                      <a:pt x="280375" y="17264"/>
                      <a:pt x="109565" y="19456"/>
                      <a:pt x="107921" y="19456"/>
                    </a:cubicBezTo>
                    <a:cubicBezTo>
                      <a:pt x="104907" y="19497"/>
                      <a:pt x="102305" y="21593"/>
                      <a:pt x="101620" y="24524"/>
                    </a:cubicBezTo>
                    <a:cubicBezTo>
                      <a:pt x="101620" y="26442"/>
                      <a:pt x="58061" y="215470"/>
                      <a:pt x="41213" y="249029"/>
                    </a:cubicBezTo>
                    <a:cubicBezTo>
                      <a:pt x="40912" y="249742"/>
                      <a:pt x="40542" y="250440"/>
                      <a:pt x="40117" y="251084"/>
                    </a:cubicBezTo>
                    <a:cubicBezTo>
                      <a:pt x="32994" y="244509"/>
                      <a:pt x="20529" y="204923"/>
                      <a:pt x="12722" y="161638"/>
                    </a:cubicBezTo>
                    <a:lnTo>
                      <a:pt x="-17" y="164104"/>
                    </a:lnTo>
                    <a:cubicBezTo>
                      <a:pt x="6969" y="200539"/>
                      <a:pt x="21488" y="262042"/>
                      <a:pt x="39569" y="264645"/>
                    </a:cubicBezTo>
                    <a:lnTo>
                      <a:pt x="41076" y="264645"/>
                    </a:lnTo>
                    <a:cubicBezTo>
                      <a:pt x="44774" y="264645"/>
                      <a:pt x="49569" y="262727"/>
                      <a:pt x="53541" y="254919"/>
                    </a:cubicBezTo>
                    <a:cubicBezTo>
                      <a:pt x="69704" y="222593"/>
                      <a:pt x="106551" y="63151"/>
                      <a:pt x="113674" y="32469"/>
                    </a:cubicBezTo>
                    <a:cubicBezTo>
                      <a:pt x="142713" y="32469"/>
                      <a:pt x="286539" y="30551"/>
                      <a:pt x="338727" y="32469"/>
                    </a:cubicBezTo>
                    <a:cubicBezTo>
                      <a:pt x="368492" y="32414"/>
                      <a:pt x="398066" y="27510"/>
                      <a:pt x="426256" y="17949"/>
                    </a:cubicBezTo>
                    <a:cubicBezTo>
                      <a:pt x="432776" y="15840"/>
                      <a:pt x="439405" y="14100"/>
                      <a:pt x="446117" y="12744"/>
                    </a:cubicBezTo>
                    <a:cubicBezTo>
                      <a:pt x="448720" y="24798"/>
                      <a:pt x="454062" y="46166"/>
                      <a:pt x="454336" y="47125"/>
                    </a:cubicBezTo>
                    <a:lnTo>
                      <a:pt x="466938" y="43975"/>
                    </a:lnTo>
                    <a:cubicBezTo>
                      <a:pt x="466938" y="43975"/>
                      <a:pt x="460500" y="17949"/>
                      <a:pt x="458308" y="7265"/>
                    </a:cubicBezTo>
                    <a:cubicBezTo>
                      <a:pt x="457623" y="4745"/>
                      <a:pt x="455870" y="2649"/>
                      <a:pt x="453514" y="15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973D3985-DAEE-43CB-8B3B-4ED5E31F34BE}"/>
                  </a:ext>
                </a:extLst>
              </p:cNvPr>
              <p:cNvSpPr/>
              <p:nvPr/>
            </p:nvSpPr>
            <p:spPr>
              <a:xfrm>
                <a:off x="8862079" y="5111959"/>
                <a:ext cx="59664" cy="93966"/>
              </a:xfrm>
              <a:custGeom>
                <a:avLst/>
                <a:gdLst>
                  <a:gd name="connsiteX0" fmla="*/ 46329 w 59664"/>
                  <a:gd name="connsiteY0" fmla="*/ 85569 h 93966"/>
                  <a:gd name="connsiteX1" fmla="*/ 59342 w 59664"/>
                  <a:gd name="connsiteY1" fmla="*/ 85569 h 93966"/>
                  <a:gd name="connsiteX2" fmla="*/ 52493 w 59664"/>
                  <a:gd name="connsiteY2" fmla="*/ 9410 h 93966"/>
                  <a:gd name="connsiteX3" fmla="*/ 42357 w 59664"/>
                  <a:gd name="connsiteY3" fmla="*/ -42 h 93966"/>
                  <a:gd name="connsiteX4" fmla="*/ 18934 w 59664"/>
                  <a:gd name="connsiteY4" fmla="*/ 32285 h 93966"/>
                  <a:gd name="connsiteX5" fmla="*/ 20166 w 59664"/>
                  <a:gd name="connsiteY5" fmla="*/ 18587 h 93966"/>
                  <a:gd name="connsiteX6" fmla="*/ 6469 w 59664"/>
                  <a:gd name="connsiteY6" fmla="*/ 17354 h 93966"/>
                  <a:gd name="connsiteX7" fmla="*/ 31 w 59664"/>
                  <a:gd name="connsiteY7" fmla="*/ 86939 h 93966"/>
                  <a:gd name="connsiteX8" fmla="*/ 5236 w 59664"/>
                  <a:gd name="connsiteY8" fmla="*/ 93925 h 93966"/>
                  <a:gd name="connsiteX9" fmla="*/ 6469 w 59664"/>
                  <a:gd name="connsiteY9" fmla="*/ 93925 h 93966"/>
                  <a:gd name="connsiteX10" fmla="*/ 12770 w 59664"/>
                  <a:gd name="connsiteY10" fmla="*/ 89267 h 93966"/>
                  <a:gd name="connsiteX11" fmla="*/ 40165 w 59664"/>
                  <a:gd name="connsiteY11" fmla="*/ 16259 h 93966"/>
                  <a:gd name="connsiteX12" fmla="*/ 46329 w 59664"/>
                  <a:gd name="connsiteY12" fmla="*/ 85569 h 93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664" h="93966">
                    <a:moveTo>
                      <a:pt x="46329" y="85569"/>
                    </a:moveTo>
                    <a:lnTo>
                      <a:pt x="59342" y="85569"/>
                    </a:lnTo>
                    <a:cubicBezTo>
                      <a:pt x="60533" y="59995"/>
                      <a:pt x="58232" y="34367"/>
                      <a:pt x="52493" y="9410"/>
                    </a:cubicBezTo>
                    <a:cubicBezTo>
                      <a:pt x="50027" y="1191"/>
                      <a:pt x="45096" y="-42"/>
                      <a:pt x="42357" y="-42"/>
                    </a:cubicBezTo>
                    <a:cubicBezTo>
                      <a:pt x="39617" y="-42"/>
                      <a:pt x="32083" y="-42"/>
                      <a:pt x="18934" y="32285"/>
                    </a:cubicBezTo>
                    <a:lnTo>
                      <a:pt x="20166" y="18587"/>
                    </a:lnTo>
                    <a:lnTo>
                      <a:pt x="6469" y="17354"/>
                    </a:lnTo>
                    <a:lnTo>
                      <a:pt x="31" y="86939"/>
                    </a:lnTo>
                    <a:cubicBezTo>
                      <a:pt x="-380" y="90281"/>
                      <a:pt x="1907" y="93363"/>
                      <a:pt x="5236" y="93925"/>
                    </a:cubicBezTo>
                    <a:lnTo>
                      <a:pt x="6469" y="93925"/>
                    </a:lnTo>
                    <a:cubicBezTo>
                      <a:pt x="9359" y="93925"/>
                      <a:pt x="11920" y="92034"/>
                      <a:pt x="12770" y="89267"/>
                    </a:cubicBezTo>
                    <a:cubicBezTo>
                      <a:pt x="19399" y="64064"/>
                      <a:pt x="28577" y="39599"/>
                      <a:pt x="40165" y="16259"/>
                    </a:cubicBezTo>
                    <a:cubicBezTo>
                      <a:pt x="45069" y="39024"/>
                      <a:pt x="47137" y="62297"/>
                      <a:pt x="46329" y="8556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3298B58C-651A-4117-9A59-20BC0DA04291}"/>
                  </a:ext>
                </a:extLst>
              </p:cNvPr>
              <p:cNvSpPr/>
              <p:nvPr/>
            </p:nvSpPr>
            <p:spPr>
              <a:xfrm>
                <a:off x="8657747" y="5208516"/>
                <a:ext cx="106304" cy="72061"/>
              </a:xfrm>
              <a:custGeom>
                <a:avLst/>
                <a:gdLst>
                  <a:gd name="connsiteX0" fmla="*/ 66564 w 106304"/>
                  <a:gd name="connsiteY0" fmla="*/ 55719 h 72061"/>
                  <a:gd name="connsiteX1" fmla="*/ 65195 w 106304"/>
                  <a:gd name="connsiteY1" fmla="*/ 56541 h 72061"/>
                  <a:gd name="connsiteX2" fmla="*/ 65195 w 106304"/>
                  <a:gd name="connsiteY2" fmla="*/ 35995 h 72061"/>
                  <a:gd name="connsiteX3" fmla="*/ 65195 w 106304"/>
                  <a:gd name="connsiteY3" fmla="*/ 10517 h 72061"/>
                  <a:gd name="connsiteX4" fmla="*/ 57661 w 106304"/>
                  <a:gd name="connsiteY4" fmla="*/ 244 h 72061"/>
                  <a:gd name="connsiteX5" fmla="*/ 23142 w 106304"/>
                  <a:gd name="connsiteY5" fmla="*/ 29557 h 72061"/>
                  <a:gd name="connsiteX6" fmla="*/ 30128 w 106304"/>
                  <a:gd name="connsiteY6" fmla="*/ 4079 h 72061"/>
                  <a:gd name="connsiteX7" fmla="*/ 17526 w 106304"/>
                  <a:gd name="connsiteY7" fmla="*/ 655 h 72061"/>
                  <a:gd name="connsiteX8" fmla="*/ 267 w 106304"/>
                  <a:gd name="connsiteY8" fmla="*/ 63664 h 72061"/>
                  <a:gd name="connsiteX9" fmla="*/ 3829 w 106304"/>
                  <a:gd name="connsiteY9" fmla="*/ 71334 h 72061"/>
                  <a:gd name="connsiteX10" fmla="*/ 6431 w 106304"/>
                  <a:gd name="connsiteY10" fmla="*/ 72020 h 72061"/>
                  <a:gd name="connsiteX11" fmla="*/ 12047 w 106304"/>
                  <a:gd name="connsiteY11" fmla="*/ 69006 h 72061"/>
                  <a:gd name="connsiteX12" fmla="*/ 52319 w 106304"/>
                  <a:gd name="connsiteY12" fmla="*/ 15585 h 72061"/>
                  <a:gd name="connsiteX13" fmla="*/ 52319 w 106304"/>
                  <a:gd name="connsiteY13" fmla="*/ 35173 h 72061"/>
                  <a:gd name="connsiteX14" fmla="*/ 58346 w 106304"/>
                  <a:gd name="connsiteY14" fmla="*/ 68869 h 72061"/>
                  <a:gd name="connsiteX15" fmla="*/ 73687 w 106304"/>
                  <a:gd name="connsiteY15" fmla="*/ 66541 h 72061"/>
                  <a:gd name="connsiteX16" fmla="*/ 106288 w 106304"/>
                  <a:gd name="connsiteY16" fmla="*/ 44761 h 72061"/>
                  <a:gd name="connsiteX17" fmla="*/ 99028 w 106304"/>
                  <a:gd name="connsiteY17" fmla="*/ 33940 h 72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6304" h="72061">
                    <a:moveTo>
                      <a:pt x="66564" y="55719"/>
                    </a:moveTo>
                    <a:lnTo>
                      <a:pt x="65195" y="56541"/>
                    </a:lnTo>
                    <a:cubicBezTo>
                      <a:pt x="64523" y="49706"/>
                      <a:pt x="64523" y="42830"/>
                      <a:pt x="65195" y="35995"/>
                    </a:cubicBezTo>
                    <a:cubicBezTo>
                      <a:pt x="65797" y="27516"/>
                      <a:pt x="65797" y="18996"/>
                      <a:pt x="65195" y="10517"/>
                    </a:cubicBezTo>
                    <a:cubicBezTo>
                      <a:pt x="65318" y="5777"/>
                      <a:pt x="62222" y="1558"/>
                      <a:pt x="57661" y="244"/>
                    </a:cubicBezTo>
                    <a:cubicBezTo>
                      <a:pt x="54784" y="-441"/>
                      <a:pt x="47113" y="-2359"/>
                      <a:pt x="23142" y="29557"/>
                    </a:cubicBezTo>
                    <a:lnTo>
                      <a:pt x="30128" y="4079"/>
                    </a:lnTo>
                    <a:lnTo>
                      <a:pt x="17526" y="655"/>
                    </a:lnTo>
                    <a:lnTo>
                      <a:pt x="267" y="63664"/>
                    </a:lnTo>
                    <a:cubicBezTo>
                      <a:pt x="-691" y="66760"/>
                      <a:pt x="843" y="70075"/>
                      <a:pt x="3829" y="71334"/>
                    </a:cubicBezTo>
                    <a:cubicBezTo>
                      <a:pt x="4637" y="71746"/>
                      <a:pt x="5527" y="71992"/>
                      <a:pt x="6431" y="72020"/>
                    </a:cubicBezTo>
                    <a:cubicBezTo>
                      <a:pt x="8692" y="72020"/>
                      <a:pt x="10801" y="70896"/>
                      <a:pt x="12047" y="69006"/>
                    </a:cubicBezTo>
                    <a:cubicBezTo>
                      <a:pt x="23636" y="49884"/>
                      <a:pt x="37128" y="31995"/>
                      <a:pt x="52319" y="15585"/>
                    </a:cubicBezTo>
                    <a:cubicBezTo>
                      <a:pt x="52647" y="22105"/>
                      <a:pt x="52647" y="28652"/>
                      <a:pt x="52319" y="35173"/>
                    </a:cubicBezTo>
                    <a:cubicBezTo>
                      <a:pt x="51223" y="52021"/>
                      <a:pt x="50401" y="64212"/>
                      <a:pt x="58346" y="68869"/>
                    </a:cubicBezTo>
                    <a:cubicBezTo>
                      <a:pt x="63455" y="71348"/>
                      <a:pt x="69550" y="70417"/>
                      <a:pt x="73687" y="66541"/>
                    </a:cubicBezTo>
                    <a:lnTo>
                      <a:pt x="106288" y="44761"/>
                    </a:lnTo>
                    <a:lnTo>
                      <a:pt x="99028" y="3394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284C33D8-6680-4159-B80E-4C645B80A00B}"/>
                  </a:ext>
                </a:extLst>
              </p:cNvPr>
              <p:cNvSpPr/>
              <p:nvPr/>
            </p:nvSpPr>
            <p:spPr>
              <a:xfrm rot="-4928400">
                <a:off x="8462045" y="5302995"/>
                <a:ext cx="111910" cy="13012"/>
              </a:xfrm>
              <a:custGeom>
                <a:avLst/>
                <a:gdLst>
                  <a:gd name="connsiteX0" fmla="*/ -17 w 111910"/>
                  <a:gd name="connsiteY0" fmla="*/ -41 h 13012"/>
                  <a:gd name="connsiteX1" fmla="*/ 111893 w 111910"/>
                  <a:gd name="connsiteY1" fmla="*/ -41 h 13012"/>
                  <a:gd name="connsiteX2" fmla="*/ 111893 w 111910"/>
                  <a:gd name="connsiteY2" fmla="*/ 12972 h 13012"/>
                  <a:gd name="connsiteX3" fmla="*/ -17 w 111910"/>
                  <a:gd name="connsiteY3" fmla="*/ 12972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1910" h="13012">
                    <a:moveTo>
                      <a:pt x="-17" y="-41"/>
                    </a:moveTo>
                    <a:lnTo>
                      <a:pt x="111893" y="-41"/>
                    </a:lnTo>
                    <a:lnTo>
                      <a:pt x="111893" y="12972"/>
                    </a:lnTo>
                    <a:lnTo>
                      <a:pt x="-17" y="129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7725A838-9DCE-4C75-99B2-80558615D64E}"/>
                  </a:ext>
                </a:extLst>
              </p:cNvPr>
              <p:cNvSpPr/>
              <p:nvPr/>
            </p:nvSpPr>
            <p:spPr>
              <a:xfrm>
                <a:off x="8545984" y="5238487"/>
                <a:ext cx="71920" cy="127290"/>
              </a:xfrm>
              <a:custGeom>
                <a:avLst/>
                <a:gdLst>
                  <a:gd name="connsiteX0" fmla="*/ 64225 w 71920"/>
                  <a:gd name="connsiteY0" fmla="*/ 50815 h 127290"/>
                  <a:gd name="connsiteX1" fmla="*/ 38473 w 71920"/>
                  <a:gd name="connsiteY1" fmla="*/ 49172 h 127290"/>
                  <a:gd name="connsiteX2" fmla="*/ 49295 w 71920"/>
                  <a:gd name="connsiteY2" fmla="*/ 19037 h 127290"/>
                  <a:gd name="connsiteX3" fmla="*/ 43678 w 71920"/>
                  <a:gd name="connsiteY3" fmla="*/ 956 h 127290"/>
                  <a:gd name="connsiteX4" fmla="*/ 14092 w 71920"/>
                  <a:gd name="connsiteY4" fmla="*/ 18215 h 127290"/>
                  <a:gd name="connsiteX5" fmla="*/ 23817 w 71920"/>
                  <a:gd name="connsiteY5" fmla="*/ 26708 h 127290"/>
                  <a:gd name="connsiteX6" fmla="*/ 36693 w 71920"/>
                  <a:gd name="connsiteY6" fmla="*/ 14654 h 127290"/>
                  <a:gd name="connsiteX7" fmla="*/ 36693 w 71920"/>
                  <a:gd name="connsiteY7" fmla="*/ 17119 h 127290"/>
                  <a:gd name="connsiteX8" fmla="*/ 14913 w 71920"/>
                  <a:gd name="connsiteY8" fmla="*/ 58897 h 127290"/>
                  <a:gd name="connsiteX9" fmla="*/ 13338 w 71920"/>
                  <a:gd name="connsiteY9" fmla="*/ 67869 h 127290"/>
                  <a:gd name="connsiteX10" fmla="*/ 22310 w 71920"/>
                  <a:gd name="connsiteY10" fmla="*/ 69444 h 127290"/>
                  <a:gd name="connsiteX11" fmla="*/ 56965 w 71920"/>
                  <a:gd name="connsiteY11" fmla="*/ 61500 h 127290"/>
                  <a:gd name="connsiteX12" fmla="*/ 58472 w 71920"/>
                  <a:gd name="connsiteY12" fmla="*/ 69444 h 127290"/>
                  <a:gd name="connsiteX13" fmla="*/ 22036 w 71920"/>
                  <a:gd name="connsiteY13" fmla="*/ 114236 h 127290"/>
                  <a:gd name="connsiteX14" fmla="*/ 12448 w 71920"/>
                  <a:gd name="connsiteY14" fmla="*/ 105195 h 127290"/>
                  <a:gd name="connsiteX15" fmla="*/ -17 w 71920"/>
                  <a:gd name="connsiteY15" fmla="*/ 109168 h 127290"/>
                  <a:gd name="connsiteX16" fmla="*/ 21351 w 71920"/>
                  <a:gd name="connsiteY16" fmla="*/ 127249 h 127290"/>
                  <a:gd name="connsiteX17" fmla="*/ 23132 w 71920"/>
                  <a:gd name="connsiteY17" fmla="*/ 127249 h 127290"/>
                  <a:gd name="connsiteX18" fmla="*/ 71348 w 71920"/>
                  <a:gd name="connsiteY18" fmla="*/ 71088 h 127290"/>
                  <a:gd name="connsiteX19" fmla="*/ 64225 w 71920"/>
                  <a:gd name="connsiteY19" fmla="*/ 50815 h 127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920" h="127290">
                    <a:moveTo>
                      <a:pt x="64225" y="50815"/>
                    </a:moveTo>
                    <a:cubicBezTo>
                      <a:pt x="56239" y="46720"/>
                      <a:pt x="46911" y="46117"/>
                      <a:pt x="38473" y="49172"/>
                    </a:cubicBezTo>
                    <a:cubicBezTo>
                      <a:pt x="43980" y="39912"/>
                      <a:pt x="47651" y="29680"/>
                      <a:pt x="49295" y="19037"/>
                    </a:cubicBezTo>
                    <a:cubicBezTo>
                      <a:pt x="49295" y="15475"/>
                      <a:pt x="51486" y="4517"/>
                      <a:pt x="43678" y="956"/>
                    </a:cubicBezTo>
                    <a:cubicBezTo>
                      <a:pt x="35871" y="-2606"/>
                      <a:pt x="26693" y="3421"/>
                      <a:pt x="14092" y="18215"/>
                    </a:cubicBezTo>
                    <a:lnTo>
                      <a:pt x="23817" y="26708"/>
                    </a:lnTo>
                    <a:cubicBezTo>
                      <a:pt x="27666" y="22242"/>
                      <a:pt x="31981" y="18201"/>
                      <a:pt x="36693" y="14654"/>
                    </a:cubicBezTo>
                    <a:cubicBezTo>
                      <a:pt x="36747" y="15475"/>
                      <a:pt x="36747" y="16297"/>
                      <a:pt x="36693" y="17119"/>
                    </a:cubicBezTo>
                    <a:cubicBezTo>
                      <a:pt x="33926" y="32968"/>
                      <a:pt x="26310" y="47556"/>
                      <a:pt x="14913" y="58897"/>
                    </a:cubicBezTo>
                    <a:cubicBezTo>
                      <a:pt x="11996" y="60938"/>
                      <a:pt x="11297" y="64952"/>
                      <a:pt x="13338" y="67869"/>
                    </a:cubicBezTo>
                    <a:cubicBezTo>
                      <a:pt x="15379" y="70787"/>
                      <a:pt x="19392" y="71485"/>
                      <a:pt x="22310" y="69444"/>
                    </a:cubicBezTo>
                    <a:cubicBezTo>
                      <a:pt x="33268" y="63691"/>
                      <a:pt x="51623" y="57801"/>
                      <a:pt x="56965" y="61500"/>
                    </a:cubicBezTo>
                    <a:cubicBezTo>
                      <a:pt x="58883" y="62869"/>
                      <a:pt x="58746" y="66568"/>
                      <a:pt x="58472" y="69444"/>
                    </a:cubicBezTo>
                    <a:cubicBezTo>
                      <a:pt x="55596" y="90265"/>
                      <a:pt x="34912" y="113140"/>
                      <a:pt x="22036" y="114236"/>
                    </a:cubicBezTo>
                    <a:cubicBezTo>
                      <a:pt x="20255" y="114236"/>
                      <a:pt x="15461" y="114236"/>
                      <a:pt x="12448" y="105195"/>
                    </a:cubicBezTo>
                    <a:lnTo>
                      <a:pt x="-17" y="109168"/>
                    </a:lnTo>
                    <a:cubicBezTo>
                      <a:pt x="1873" y="119523"/>
                      <a:pt x="10831" y="127098"/>
                      <a:pt x="21351" y="127249"/>
                    </a:cubicBezTo>
                    <a:lnTo>
                      <a:pt x="23132" y="127249"/>
                    </a:lnTo>
                    <a:cubicBezTo>
                      <a:pt x="43131" y="125468"/>
                      <a:pt x="67923" y="96703"/>
                      <a:pt x="71348" y="71088"/>
                    </a:cubicBezTo>
                    <a:cubicBezTo>
                      <a:pt x="73183" y="63513"/>
                      <a:pt x="70389" y="55569"/>
                      <a:pt x="64225" y="5081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796036FC-82A9-45A9-A548-C6E8E7CA34BE}"/>
                  </a:ext>
                </a:extLst>
              </p:cNvPr>
              <p:cNvSpPr/>
              <p:nvPr/>
            </p:nvSpPr>
            <p:spPr>
              <a:xfrm>
                <a:off x="8372297" y="5186632"/>
                <a:ext cx="63420" cy="84363"/>
              </a:xfrm>
              <a:custGeom>
                <a:avLst/>
                <a:gdLst>
                  <a:gd name="connsiteX0" fmla="*/ 11626 w 63420"/>
                  <a:gd name="connsiteY0" fmla="*/ 75001 h 84363"/>
                  <a:gd name="connsiteX1" fmla="*/ 42994 w 63420"/>
                  <a:gd name="connsiteY1" fmla="*/ 18978 h 84363"/>
                  <a:gd name="connsiteX2" fmla="*/ 42994 w 63420"/>
                  <a:gd name="connsiteY2" fmla="*/ 40209 h 84363"/>
                  <a:gd name="connsiteX3" fmla="*/ 50391 w 63420"/>
                  <a:gd name="connsiteY3" fmla="*/ 84179 h 84363"/>
                  <a:gd name="connsiteX4" fmla="*/ 53267 w 63420"/>
                  <a:gd name="connsiteY4" fmla="*/ 84179 h 84363"/>
                  <a:gd name="connsiteX5" fmla="*/ 63403 w 63420"/>
                  <a:gd name="connsiteY5" fmla="*/ 77741 h 84363"/>
                  <a:gd name="connsiteX6" fmla="*/ 56555 w 63420"/>
                  <a:gd name="connsiteY6" fmla="*/ 72399 h 84363"/>
                  <a:gd name="connsiteX7" fmla="*/ 56555 w 63420"/>
                  <a:gd name="connsiteY7" fmla="*/ 40209 h 84363"/>
                  <a:gd name="connsiteX8" fmla="*/ 56555 w 63420"/>
                  <a:gd name="connsiteY8" fmla="*/ 10074 h 84363"/>
                  <a:gd name="connsiteX9" fmla="*/ 49021 w 63420"/>
                  <a:gd name="connsiteY9" fmla="*/ 75 h 84363"/>
                  <a:gd name="connsiteX10" fmla="*/ 12996 w 63420"/>
                  <a:gd name="connsiteY10" fmla="*/ 44318 h 84363"/>
                  <a:gd name="connsiteX11" fmla="*/ 12996 w 63420"/>
                  <a:gd name="connsiteY11" fmla="*/ 12813 h 84363"/>
                  <a:gd name="connsiteX12" fmla="*/ -17 w 63420"/>
                  <a:gd name="connsiteY12" fmla="*/ 12813 h 84363"/>
                  <a:gd name="connsiteX13" fmla="*/ -17 w 63420"/>
                  <a:gd name="connsiteY13" fmla="*/ 71577 h 84363"/>
                  <a:gd name="connsiteX14" fmla="*/ 6599 w 63420"/>
                  <a:gd name="connsiteY14" fmla="*/ 78110 h 84363"/>
                  <a:gd name="connsiteX15" fmla="*/ 12448 w 63420"/>
                  <a:gd name="connsiteY15" fmla="*/ 74453 h 84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3420" h="84363">
                    <a:moveTo>
                      <a:pt x="11626" y="75001"/>
                    </a:moveTo>
                    <a:cubicBezTo>
                      <a:pt x="20749" y="55605"/>
                      <a:pt x="31227" y="36894"/>
                      <a:pt x="42994" y="18978"/>
                    </a:cubicBezTo>
                    <a:cubicBezTo>
                      <a:pt x="42994" y="25278"/>
                      <a:pt x="42994" y="32675"/>
                      <a:pt x="42994" y="40209"/>
                    </a:cubicBezTo>
                    <a:cubicBezTo>
                      <a:pt x="42035" y="68563"/>
                      <a:pt x="41898" y="81302"/>
                      <a:pt x="50391" y="84179"/>
                    </a:cubicBezTo>
                    <a:cubicBezTo>
                      <a:pt x="51336" y="84370"/>
                      <a:pt x="52322" y="84370"/>
                      <a:pt x="53267" y="84179"/>
                    </a:cubicBezTo>
                    <a:cubicBezTo>
                      <a:pt x="57458" y="83713"/>
                      <a:pt x="61198" y="81330"/>
                      <a:pt x="63403" y="77741"/>
                    </a:cubicBezTo>
                    <a:lnTo>
                      <a:pt x="56555" y="72399"/>
                    </a:lnTo>
                    <a:cubicBezTo>
                      <a:pt x="55513" y="61701"/>
                      <a:pt x="55513" y="50907"/>
                      <a:pt x="56555" y="40209"/>
                    </a:cubicBezTo>
                    <a:cubicBezTo>
                      <a:pt x="57102" y="30168"/>
                      <a:pt x="57102" y="20115"/>
                      <a:pt x="56555" y="10074"/>
                    </a:cubicBezTo>
                    <a:cubicBezTo>
                      <a:pt x="55870" y="2403"/>
                      <a:pt x="51486" y="486"/>
                      <a:pt x="49021" y="75"/>
                    </a:cubicBezTo>
                    <a:cubicBezTo>
                      <a:pt x="46555" y="-336"/>
                      <a:pt x="37652" y="-1980"/>
                      <a:pt x="12996" y="44318"/>
                    </a:cubicBezTo>
                    <a:lnTo>
                      <a:pt x="12996" y="12813"/>
                    </a:lnTo>
                    <a:lnTo>
                      <a:pt x="-17" y="12813"/>
                    </a:lnTo>
                    <a:lnTo>
                      <a:pt x="-17" y="71577"/>
                    </a:lnTo>
                    <a:cubicBezTo>
                      <a:pt x="10" y="75207"/>
                      <a:pt x="2969" y="78138"/>
                      <a:pt x="6599" y="78110"/>
                    </a:cubicBezTo>
                    <a:cubicBezTo>
                      <a:pt x="9078" y="78083"/>
                      <a:pt x="11338" y="76672"/>
                      <a:pt x="12448" y="7445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C47A6D8C-00A5-4C84-9444-AAD98CA1894E}"/>
                  </a:ext>
                </a:extLst>
              </p:cNvPr>
              <p:cNvSpPr/>
              <p:nvPr/>
            </p:nvSpPr>
            <p:spPr>
              <a:xfrm>
                <a:off x="8893769" y="5082083"/>
                <a:ext cx="377919" cy="259311"/>
              </a:xfrm>
              <a:custGeom>
                <a:avLst/>
                <a:gdLst>
                  <a:gd name="connsiteX0" fmla="*/ 104770 w 377919"/>
                  <a:gd name="connsiteY0" fmla="*/ 26820 h 259311"/>
                  <a:gd name="connsiteX1" fmla="*/ 99565 w 377919"/>
                  <a:gd name="connsiteY1" fmla="*/ 31615 h 259311"/>
                  <a:gd name="connsiteX2" fmla="*/ 49705 w 377919"/>
                  <a:gd name="connsiteY2" fmla="*/ 232971 h 259311"/>
                  <a:gd name="connsiteX3" fmla="*/ 11763 w 377919"/>
                  <a:gd name="connsiteY3" fmla="*/ 150100 h 259311"/>
                  <a:gd name="connsiteX4" fmla="*/ -17 w 377919"/>
                  <a:gd name="connsiteY4" fmla="*/ 155442 h 259311"/>
                  <a:gd name="connsiteX5" fmla="*/ 45596 w 377919"/>
                  <a:gd name="connsiteY5" fmla="*/ 255435 h 259311"/>
                  <a:gd name="connsiteX6" fmla="*/ 51486 w 377919"/>
                  <a:gd name="connsiteY6" fmla="*/ 259270 h 259311"/>
                  <a:gd name="connsiteX7" fmla="*/ 52171 w 377919"/>
                  <a:gd name="connsiteY7" fmla="*/ 259270 h 259311"/>
                  <a:gd name="connsiteX8" fmla="*/ 57924 w 377919"/>
                  <a:gd name="connsiteY8" fmla="*/ 254339 h 259311"/>
                  <a:gd name="connsiteX9" fmla="*/ 111208 w 377919"/>
                  <a:gd name="connsiteY9" fmla="*/ 38737 h 259311"/>
                  <a:gd name="connsiteX10" fmla="*/ 377218 w 377919"/>
                  <a:gd name="connsiteY10" fmla="*/ 13396 h 259311"/>
                  <a:gd name="connsiteX11" fmla="*/ 377903 w 377919"/>
                  <a:gd name="connsiteY11" fmla="*/ 384 h 259311"/>
                  <a:gd name="connsiteX12" fmla="*/ 104770 w 377919"/>
                  <a:gd name="connsiteY12" fmla="*/ 26820 h 259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77919" h="259311">
                    <a:moveTo>
                      <a:pt x="104770" y="26820"/>
                    </a:moveTo>
                    <a:cubicBezTo>
                      <a:pt x="102236" y="27231"/>
                      <a:pt x="100181" y="29121"/>
                      <a:pt x="99565" y="31615"/>
                    </a:cubicBezTo>
                    <a:lnTo>
                      <a:pt x="49705" y="232971"/>
                    </a:lnTo>
                    <a:lnTo>
                      <a:pt x="11763" y="150100"/>
                    </a:lnTo>
                    <a:lnTo>
                      <a:pt x="-17" y="155442"/>
                    </a:lnTo>
                    <a:lnTo>
                      <a:pt x="45596" y="255435"/>
                    </a:lnTo>
                    <a:cubicBezTo>
                      <a:pt x="46651" y="257750"/>
                      <a:pt x="48952" y="259243"/>
                      <a:pt x="51486" y="259270"/>
                    </a:cubicBezTo>
                    <a:lnTo>
                      <a:pt x="52171" y="259270"/>
                    </a:lnTo>
                    <a:cubicBezTo>
                      <a:pt x="54924" y="258969"/>
                      <a:pt x="57212" y="257010"/>
                      <a:pt x="57924" y="254339"/>
                    </a:cubicBezTo>
                    <a:lnTo>
                      <a:pt x="111208" y="38737"/>
                    </a:lnTo>
                    <a:cubicBezTo>
                      <a:pt x="138604" y="34217"/>
                      <a:pt x="299278" y="9424"/>
                      <a:pt x="377218" y="13396"/>
                    </a:cubicBezTo>
                    <a:lnTo>
                      <a:pt x="377903" y="384"/>
                    </a:lnTo>
                    <a:cubicBezTo>
                      <a:pt x="291196" y="-3862"/>
                      <a:pt x="112441" y="25040"/>
                      <a:pt x="104770" y="268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9D9B40FA-54F7-4455-9D67-0E37D2F3520B}"/>
                  </a:ext>
                </a:extLst>
              </p:cNvPr>
              <p:cNvSpPr/>
              <p:nvPr/>
            </p:nvSpPr>
            <p:spPr>
              <a:xfrm rot="-5252400">
                <a:off x="9054914" y="4992441"/>
                <a:ext cx="102184" cy="13012"/>
              </a:xfrm>
              <a:custGeom>
                <a:avLst/>
                <a:gdLst>
                  <a:gd name="connsiteX0" fmla="*/ -17 w 102184"/>
                  <a:gd name="connsiteY0" fmla="*/ -41 h 13012"/>
                  <a:gd name="connsiteX1" fmla="*/ 102168 w 102184"/>
                  <a:gd name="connsiteY1" fmla="*/ -41 h 13012"/>
                  <a:gd name="connsiteX2" fmla="*/ 102168 w 102184"/>
                  <a:gd name="connsiteY2" fmla="*/ 12971 h 13012"/>
                  <a:gd name="connsiteX3" fmla="*/ -17 w 102184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184" h="13012">
                    <a:moveTo>
                      <a:pt x="-17" y="-41"/>
                    </a:moveTo>
                    <a:lnTo>
                      <a:pt x="102168" y="-41"/>
                    </a:lnTo>
                    <a:lnTo>
                      <a:pt x="102168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6B79C619-53E3-4037-8276-07BE394BAEED}"/>
                  </a:ext>
                </a:extLst>
              </p:cNvPr>
              <p:cNvSpPr/>
              <p:nvPr/>
            </p:nvSpPr>
            <p:spPr>
              <a:xfrm rot="-4675799">
                <a:off x="9093255" y="4998003"/>
                <a:ext cx="93418" cy="13012"/>
              </a:xfrm>
              <a:custGeom>
                <a:avLst/>
                <a:gdLst>
                  <a:gd name="connsiteX0" fmla="*/ -17 w 93418"/>
                  <a:gd name="connsiteY0" fmla="*/ -42 h 13012"/>
                  <a:gd name="connsiteX1" fmla="*/ 93401 w 93418"/>
                  <a:gd name="connsiteY1" fmla="*/ -42 h 13012"/>
                  <a:gd name="connsiteX2" fmla="*/ 93401 w 93418"/>
                  <a:gd name="connsiteY2" fmla="*/ 12971 h 13012"/>
                  <a:gd name="connsiteX3" fmla="*/ -17 w 93418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3012">
                    <a:moveTo>
                      <a:pt x="-17" y="-42"/>
                    </a:moveTo>
                    <a:lnTo>
                      <a:pt x="93401" y="-42"/>
                    </a:lnTo>
                    <a:lnTo>
                      <a:pt x="93401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438072EE-0FBC-4828-AB38-9042700460B2}"/>
                  </a:ext>
                </a:extLst>
              </p:cNvPr>
              <p:cNvSpPr/>
              <p:nvPr/>
            </p:nvSpPr>
            <p:spPr>
              <a:xfrm rot="-4881001">
                <a:off x="8996653" y="5248630"/>
                <a:ext cx="129717" cy="13012"/>
              </a:xfrm>
              <a:custGeom>
                <a:avLst/>
                <a:gdLst>
                  <a:gd name="connsiteX0" fmla="*/ -17 w 129717"/>
                  <a:gd name="connsiteY0" fmla="*/ -42 h 13012"/>
                  <a:gd name="connsiteX1" fmla="*/ 129700 w 129717"/>
                  <a:gd name="connsiteY1" fmla="*/ -42 h 13012"/>
                  <a:gd name="connsiteX2" fmla="*/ 129700 w 129717"/>
                  <a:gd name="connsiteY2" fmla="*/ 12971 h 13012"/>
                  <a:gd name="connsiteX3" fmla="*/ -17 w 129717"/>
                  <a:gd name="connsiteY3" fmla="*/ 12971 h 1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9717" h="13012">
                    <a:moveTo>
                      <a:pt x="-17" y="-42"/>
                    </a:moveTo>
                    <a:lnTo>
                      <a:pt x="129700" y="-42"/>
                    </a:lnTo>
                    <a:lnTo>
                      <a:pt x="129700" y="12971"/>
                    </a:lnTo>
                    <a:lnTo>
                      <a:pt x="-17" y="1297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C9B973DA-4FD0-4584-9AC0-D7B8D08058C2}"/>
                  </a:ext>
                </a:extLst>
              </p:cNvPr>
              <p:cNvSpPr/>
              <p:nvPr/>
            </p:nvSpPr>
            <p:spPr>
              <a:xfrm>
                <a:off x="9090628" y="5176127"/>
                <a:ext cx="78857" cy="134174"/>
              </a:xfrm>
              <a:custGeom>
                <a:avLst/>
                <a:gdLst>
                  <a:gd name="connsiteX0" fmla="*/ 69407 w 78857"/>
                  <a:gd name="connsiteY0" fmla="*/ 44824 h 134174"/>
                  <a:gd name="connsiteX1" fmla="*/ 40094 w 78857"/>
                  <a:gd name="connsiteY1" fmla="*/ 47975 h 134174"/>
                  <a:gd name="connsiteX2" fmla="*/ 48039 w 78857"/>
                  <a:gd name="connsiteY2" fmla="*/ 20579 h 134174"/>
                  <a:gd name="connsiteX3" fmla="*/ 40094 w 78857"/>
                  <a:gd name="connsiteY3" fmla="*/ 444 h 134174"/>
                  <a:gd name="connsiteX4" fmla="*/ 5987 w 78857"/>
                  <a:gd name="connsiteY4" fmla="*/ 22634 h 134174"/>
                  <a:gd name="connsiteX5" fmla="*/ 16260 w 78857"/>
                  <a:gd name="connsiteY5" fmla="*/ 30715 h 134174"/>
                  <a:gd name="connsiteX6" fmla="*/ 34889 w 78857"/>
                  <a:gd name="connsiteY6" fmla="*/ 13045 h 134174"/>
                  <a:gd name="connsiteX7" fmla="*/ 34889 w 78857"/>
                  <a:gd name="connsiteY7" fmla="*/ 19757 h 134174"/>
                  <a:gd name="connsiteX8" fmla="*/ 6535 w 78857"/>
                  <a:gd name="connsiteY8" fmla="*/ 68521 h 134174"/>
                  <a:gd name="connsiteX9" fmla="*/ 2699 w 78857"/>
                  <a:gd name="connsiteY9" fmla="*/ 71535 h 134174"/>
                  <a:gd name="connsiteX10" fmla="*/ 1193 w 78857"/>
                  <a:gd name="connsiteY10" fmla="*/ 80575 h 134174"/>
                  <a:gd name="connsiteX11" fmla="*/ 10233 w 78857"/>
                  <a:gd name="connsiteY11" fmla="*/ 82082 h 134174"/>
                  <a:gd name="connsiteX12" fmla="*/ 14890 w 78857"/>
                  <a:gd name="connsiteY12" fmla="*/ 78657 h 134174"/>
                  <a:gd name="connsiteX13" fmla="*/ 63243 w 78857"/>
                  <a:gd name="connsiteY13" fmla="*/ 57015 h 134174"/>
                  <a:gd name="connsiteX14" fmla="*/ 65435 w 78857"/>
                  <a:gd name="connsiteY14" fmla="*/ 65371 h 134174"/>
                  <a:gd name="connsiteX15" fmla="*/ 29273 w 78857"/>
                  <a:gd name="connsiteY15" fmla="*/ 120983 h 134174"/>
                  <a:gd name="connsiteX16" fmla="*/ 21739 w 78857"/>
                  <a:gd name="connsiteY16" fmla="*/ 112080 h 134174"/>
                  <a:gd name="connsiteX17" fmla="*/ 9000 w 78857"/>
                  <a:gd name="connsiteY17" fmla="*/ 115093 h 134174"/>
                  <a:gd name="connsiteX18" fmla="*/ 28725 w 78857"/>
                  <a:gd name="connsiteY18" fmla="*/ 134133 h 134174"/>
                  <a:gd name="connsiteX19" fmla="*/ 30506 w 78857"/>
                  <a:gd name="connsiteY19" fmla="*/ 134133 h 134174"/>
                  <a:gd name="connsiteX20" fmla="*/ 78448 w 78857"/>
                  <a:gd name="connsiteY20" fmla="*/ 65644 h 134174"/>
                  <a:gd name="connsiteX21" fmla="*/ 69407 w 78857"/>
                  <a:gd name="connsiteY21" fmla="*/ 44824 h 134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8857" h="134174">
                    <a:moveTo>
                      <a:pt x="69407" y="44824"/>
                    </a:moveTo>
                    <a:cubicBezTo>
                      <a:pt x="59627" y="41701"/>
                      <a:pt x="48984" y="42838"/>
                      <a:pt x="40094" y="47975"/>
                    </a:cubicBezTo>
                    <a:cubicBezTo>
                      <a:pt x="44642" y="39495"/>
                      <a:pt x="47340" y="30167"/>
                      <a:pt x="48039" y="20579"/>
                    </a:cubicBezTo>
                    <a:cubicBezTo>
                      <a:pt x="48039" y="16470"/>
                      <a:pt x="49135" y="3868"/>
                      <a:pt x="40094" y="444"/>
                    </a:cubicBezTo>
                    <a:cubicBezTo>
                      <a:pt x="31054" y="-2981"/>
                      <a:pt x="14069" y="12498"/>
                      <a:pt x="5987" y="22634"/>
                    </a:cubicBezTo>
                    <a:lnTo>
                      <a:pt x="16260" y="30715"/>
                    </a:lnTo>
                    <a:cubicBezTo>
                      <a:pt x="21397" y="23798"/>
                      <a:pt x="27698" y="17812"/>
                      <a:pt x="34889" y="13045"/>
                    </a:cubicBezTo>
                    <a:cubicBezTo>
                      <a:pt x="35204" y="15278"/>
                      <a:pt x="35204" y="17524"/>
                      <a:pt x="34889" y="19757"/>
                    </a:cubicBezTo>
                    <a:cubicBezTo>
                      <a:pt x="32382" y="39167"/>
                      <a:pt x="22164" y="56741"/>
                      <a:pt x="6535" y="68521"/>
                    </a:cubicBezTo>
                    <a:lnTo>
                      <a:pt x="2699" y="71535"/>
                    </a:lnTo>
                    <a:cubicBezTo>
                      <a:pt x="-218" y="73616"/>
                      <a:pt x="-889" y="77657"/>
                      <a:pt x="1193" y="80575"/>
                    </a:cubicBezTo>
                    <a:cubicBezTo>
                      <a:pt x="3275" y="83493"/>
                      <a:pt x="7316" y="84164"/>
                      <a:pt x="10233" y="82082"/>
                    </a:cubicBezTo>
                    <a:cubicBezTo>
                      <a:pt x="10233" y="82082"/>
                      <a:pt x="12288" y="80712"/>
                      <a:pt x="14890" y="78657"/>
                    </a:cubicBezTo>
                    <a:cubicBezTo>
                      <a:pt x="33656" y="64960"/>
                      <a:pt x="55983" y="53316"/>
                      <a:pt x="63243" y="57015"/>
                    </a:cubicBezTo>
                    <a:cubicBezTo>
                      <a:pt x="65435" y="58111"/>
                      <a:pt x="65572" y="62768"/>
                      <a:pt x="65435" y="65371"/>
                    </a:cubicBezTo>
                    <a:cubicBezTo>
                      <a:pt x="63928" y="92766"/>
                      <a:pt x="41875" y="120161"/>
                      <a:pt x="29273" y="120983"/>
                    </a:cubicBezTo>
                    <a:cubicBezTo>
                      <a:pt x="27903" y="120983"/>
                      <a:pt x="23931" y="120983"/>
                      <a:pt x="21739" y="112080"/>
                    </a:cubicBezTo>
                    <a:lnTo>
                      <a:pt x="9000" y="115093"/>
                    </a:lnTo>
                    <a:cubicBezTo>
                      <a:pt x="12973" y="131667"/>
                      <a:pt x="22698" y="134133"/>
                      <a:pt x="28725" y="134133"/>
                    </a:cubicBezTo>
                    <a:lnTo>
                      <a:pt x="30506" y="134133"/>
                    </a:lnTo>
                    <a:cubicBezTo>
                      <a:pt x="52148" y="132215"/>
                      <a:pt x="76804" y="97286"/>
                      <a:pt x="78448" y="65644"/>
                    </a:cubicBezTo>
                    <a:cubicBezTo>
                      <a:pt x="80092" y="57494"/>
                      <a:pt x="76475" y="49194"/>
                      <a:pt x="69407" y="448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B3939796-1316-4CFC-8CCF-797DDCB1AF04}"/>
                  </a:ext>
                </a:extLst>
              </p:cNvPr>
              <p:cNvSpPr/>
              <p:nvPr/>
            </p:nvSpPr>
            <p:spPr>
              <a:xfrm>
                <a:off x="9167019" y="5133669"/>
                <a:ext cx="67411" cy="65682"/>
              </a:xfrm>
              <a:custGeom>
                <a:avLst/>
                <a:gdLst>
                  <a:gd name="connsiteX0" fmla="*/ 58217 w 67411"/>
                  <a:gd name="connsiteY0" fmla="*/ 50983 h 65682"/>
                  <a:gd name="connsiteX1" fmla="*/ 59039 w 67411"/>
                  <a:gd name="connsiteY1" fmla="*/ 38381 h 65682"/>
                  <a:gd name="connsiteX2" fmla="*/ 58217 w 67411"/>
                  <a:gd name="connsiteY2" fmla="*/ 7561 h 65682"/>
                  <a:gd name="connsiteX3" fmla="*/ 49314 w 67411"/>
                  <a:gd name="connsiteY3" fmla="*/ 27 h 65682"/>
                  <a:gd name="connsiteX4" fmla="*/ 20138 w 67411"/>
                  <a:gd name="connsiteY4" fmla="*/ 19341 h 65682"/>
                  <a:gd name="connsiteX5" fmla="*/ 23699 w 67411"/>
                  <a:gd name="connsiteY5" fmla="*/ 4958 h 65682"/>
                  <a:gd name="connsiteX6" fmla="*/ 11097 w 67411"/>
                  <a:gd name="connsiteY6" fmla="*/ 1808 h 65682"/>
                  <a:gd name="connsiteX7" fmla="*/ 139 w 67411"/>
                  <a:gd name="connsiteY7" fmla="*/ 45230 h 65682"/>
                  <a:gd name="connsiteX8" fmla="*/ 3700 w 67411"/>
                  <a:gd name="connsiteY8" fmla="*/ 52764 h 65682"/>
                  <a:gd name="connsiteX9" fmla="*/ 11782 w 67411"/>
                  <a:gd name="connsiteY9" fmla="*/ 50572 h 65682"/>
                  <a:gd name="connsiteX10" fmla="*/ 46437 w 67411"/>
                  <a:gd name="connsiteY10" fmla="*/ 13314 h 65682"/>
                  <a:gd name="connsiteX11" fmla="*/ 46437 w 67411"/>
                  <a:gd name="connsiteY11" fmla="*/ 37148 h 65682"/>
                  <a:gd name="connsiteX12" fmla="*/ 51231 w 67411"/>
                  <a:gd name="connsiteY12" fmla="*/ 64543 h 65682"/>
                  <a:gd name="connsiteX13" fmla="*/ 55752 w 67411"/>
                  <a:gd name="connsiteY13" fmla="*/ 65640 h 65682"/>
                  <a:gd name="connsiteX14" fmla="*/ 67395 w 67411"/>
                  <a:gd name="connsiteY14" fmla="*/ 60297 h 65682"/>
                  <a:gd name="connsiteX15" fmla="*/ 59176 w 67411"/>
                  <a:gd name="connsiteY15" fmla="*/ 50161 h 65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411" h="65682">
                    <a:moveTo>
                      <a:pt x="58217" y="50983"/>
                    </a:moveTo>
                    <a:cubicBezTo>
                      <a:pt x="58217" y="47421"/>
                      <a:pt x="58217" y="42216"/>
                      <a:pt x="59039" y="38381"/>
                    </a:cubicBezTo>
                    <a:cubicBezTo>
                      <a:pt x="60943" y="28162"/>
                      <a:pt x="60655" y="17656"/>
                      <a:pt x="58217" y="7561"/>
                    </a:cubicBezTo>
                    <a:cubicBezTo>
                      <a:pt x="56943" y="3548"/>
                      <a:pt x="53478" y="616"/>
                      <a:pt x="49314" y="27"/>
                    </a:cubicBezTo>
                    <a:cubicBezTo>
                      <a:pt x="41369" y="-932"/>
                      <a:pt x="30274" y="8246"/>
                      <a:pt x="20138" y="19341"/>
                    </a:cubicBezTo>
                    <a:lnTo>
                      <a:pt x="23699" y="4958"/>
                    </a:lnTo>
                    <a:lnTo>
                      <a:pt x="11097" y="1808"/>
                    </a:lnTo>
                    <a:lnTo>
                      <a:pt x="139" y="45230"/>
                    </a:lnTo>
                    <a:cubicBezTo>
                      <a:pt x="-519" y="48257"/>
                      <a:pt x="947" y="51353"/>
                      <a:pt x="3700" y="52764"/>
                    </a:cubicBezTo>
                    <a:cubicBezTo>
                      <a:pt x="6563" y="54120"/>
                      <a:pt x="10001" y="53188"/>
                      <a:pt x="11782" y="50572"/>
                    </a:cubicBezTo>
                    <a:cubicBezTo>
                      <a:pt x="21192" y="36312"/>
                      <a:pt x="32904" y="23725"/>
                      <a:pt x="46437" y="13314"/>
                    </a:cubicBezTo>
                    <a:cubicBezTo>
                      <a:pt x="47519" y="21218"/>
                      <a:pt x="47519" y="29245"/>
                      <a:pt x="46437" y="37148"/>
                    </a:cubicBezTo>
                    <a:cubicBezTo>
                      <a:pt x="45067" y="50846"/>
                      <a:pt x="43972" y="60845"/>
                      <a:pt x="51231" y="64543"/>
                    </a:cubicBezTo>
                    <a:cubicBezTo>
                      <a:pt x="52615" y="65297"/>
                      <a:pt x="54176" y="65667"/>
                      <a:pt x="55752" y="65640"/>
                    </a:cubicBezTo>
                    <a:cubicBezTo>
                      <a:pt x="60108" y="65146"/>
                      <a:pt x="64176" y="63270"/>
                      <a:pt x="67395" y="60297"/>
                    </a:cubicBezTo>
                    <a:lnTo>
                      <a:pt x="59176" y="5016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4463800B-FEF0-4F6A-8EE9-7476AB6E16C7}"/>
                  </a:ext>
                </a:extLst>
              </p:cNvPr>
              <p:cNvSpPr/>
              <p:nvPr/>
            </p:nvSpPr>
            <p:spPr>
              <a:xfrm>
                <a:off x="8289289" y="5319890"/>
                <a:ext cx="15752" cy="14849"/>
              </a:xfrm>
              <a:custGeom>
                <a:avLst/>
                <a:gdLst>
                  <a:gd name="connsiteX0" fmla="*/ 7928 w 15752"/>
                  <a:gd name="connsiteY0" fmla="*/ -42 h 14849"/>
                  <a:gd name="connsiteX1" fmla="*/ -17 w 15752"/>
                  <a:gd name="connsiteY1" fmla="*/ 7903 h 14849"/>
                  <a:gd name="connsiteX2" fmla="*/ 8900 w 15752"/>
                  <a:gd name="connsiteY2" fmla="*/ 14738 h 14849"/>
                  <a:gd name="connsiteX3" fmla="*/ 15735 w 15752"/>
                  <a:gd name="connsiteY3" fmla="*/ 7903 h 14849"/>
                  <a:gd name="connsiteX4" fmla="*/ 7928 w 15752"/>
                  <a:gd name="connsiteY4" fmla="*/ -42 h 14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52" h="14849">
                    <a:moveTo>
                      <a:pt x="7928" y="-42"/>
                    </a:moveTo>
                    <a:cubicBezTo>
                      <a:pt x="3544" y="-42"/>
                      <a:pt x="-17" y="3520"/>
                      <a:pt x="-17" y="7903"/>
                    </a:cubicBezTo>
                    <a:cubicBezTo>
                      <a:pt x="558" y="12259"/>
                      <a:pt x="4544" y="15314"/>
                      <a:pt x="8900" y="14738"/>
                    </a:cubicBezTo>
                    <a:cubicBezTo>
                      <a:pt x="12461" y="14273"/>
                      <a:pt x="15270" y="11464"/>
                      <a:pt x="15735" y="7903"/>
                    </a:cubicBezTo>
                    <a:cubicBezTo>
                      <a:pt x="15735" y="3575"/>
                      <a:pt x="12256" y="27"/>
                      <a:pt x="7928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3231A0EA-2D29-4B27-AEF7-D51B4A9CC83E}"/>
                  </a:ext>
                </a:extLst>
              </p:cNvPr>
              <p:cNvSpPr/>
              <p:nvPr/>
            </p:nvSpPr>
            <p:spPr>
              <a:xfrm>
                <a:off x="6895685" y="2220340"/>
                <a:ext cx="114231" cy="341380"/>
              </a:xfrm>
              <a:custGeom>
                <a:avLst/>
                <a:gdLst>
                  <a:gd name="connsiteX0" fmla="*/ 105592 w 114231"/>
                  <a:gd name="connsiteY0" fmla="*/ -9 h 341380"/>
                  <a:gd name="connsiteX1" fmla="*/ 64498 w 114231"/>
                  <a:gd name="connsiteY1" fmla="*/ 13689 h 341380"/>
                  <a:gd name="connsiteX2" fmla="*/ 63540 w 114231"/>
                  <a:gd name="connsiteY2" fmla="*/ 41084 h 341380"/>
                  <a:gd name="connsiteX3" fmla="*/ 63540 w 114231"/>
                  <a:gd name="connsiteY3" fmla="*/ 118476 h 341380"/>
                  <a:gd name="connsiteX4" fmla="*/ 3407 w 114231"/>
                  <a:gd name="connsiteY4" fmla="*/ 155734 h 341380"/>
                  <a:gd name="connsiteX5" fmla="*/ 1021 w 114231"/>
                  <a:gd name="connsiteY5" fmla="*/ 165521 h 341380"/>
                  <a:gd name="connsiteX6" fmla="*/ 4229 w 114231"/>
                  <a:gd name="connsiteY6" fmla="*/ 168336 h 341380"/>
                  <a:gd name="connsiteX7" fmla="*/ 55184 w 114231"/>
                  <a:gd name="connsiteY7" fmla="*/ 229427 h 341380"/>
                  <a:gd name="connsiteX8" fmla="*/ 32994 w 114231"/>
                  <a:gd name="connsiteY8" fmla="*/ 327914 h 341380"/>
                  <a:gd name="connsiteX9" fmla="*/ 32994 w 114231"/>
                  <a:gd name="connsiteY9" fmla="*/ 334900 h 341380"/>
                  <a:gd name="connsiteX10" fmla="*/ 38884 w 114231"/>
                  <a:gd name="connsiteY10" fmla="*/ 338461 h 341380"/>
                  <a:gd name="connsiteX11" fmla="*/ 96277 w 114231"/>
                  <a:gd name="connsiteY11" fmla="*/ 341338 h 341380"/>
                  <a:gd name="connsiteX12" fmla="*/ 96277 w 114231"/>
                  <a:gd name="connsiteY12" fmla="*/ 341338 h 341380"/>
                  <a:gd name="connsiteX13" fmla="*/ 103400 w 114231"/>
                  <a:gd name="connsiteY13" fmla="*/ 334626 h 341380"/>
                  <a:gd name="connsiteX14" fmla="*/ 96711 w 114231"/>
                  <a:gd name="connsiteY14" fmla="*/ 327092 h 341380"/>
                  <a:gd name="connsiteX15" fmla="*/ 96688 w 114231"/>
                  <a:gd name="connsiteY15" fmla="*/ 327092 h 341380"/>
                  <a:gd name="connsiteX16" fmla="*/ 50390 w 114231"/>
                  <a:gd name="connsiteY16" fmla="*/ 325311 h 341380"/>
                  <a:gd name="connsiteX17" fmla="*/ 69156 w 114231"/>
                  <a:gd name="connsiteY17" fmla="*/ 227236 h 341380"/>
                  <a:gd name="connsiteX18" fmla="*/ 21762 w 114231"/>
                  <a:gd name="connsiteY18" fmla="*/ 162309 h 341380"/>
                  <a:gd name="connsiteX19" fmla="*/ 71621 w 114231"/>
                  <a:gd name="connsiteY19" fmla="*/ 131352 h 341380"/>
                  <a:gd name="connsiteX20" fmla="*/ 77374 w 114231"/>
                  <a:gd name="connsiteY20" fmla="*/ 36427 h 341380"/>
                  <a:gd name="connsiteX21" fmla="*/ 77374 w 114231"/>
                  <a:gd name="connsiteY21" fmla="*/ 22729 h 341380"/>
                  <a:gd name="connsiteX22" fmla="*/ 104770 w 114231"/>
                  <a:gd name="connsiteY22" fmla="*/ 14921 h 341380"/>
                  <a:gd name="connsiteX23" fmla="*/ 113824 w 114231"/>
                  <a:gd name="connsiteY23" fmla="*/ 10508 h 341380"/>
                  <a:gd name="connsiteX24" fmla="*/ 109411 w 114231"/>
                  <a:gd name="connsiteY24" fmla="*/ 1452 h 341380"/>
                  <a:gd name="connsiteX25" fmla="*/ 105592 w 114231"/>
                  <a:gd name="connsiteY25" fmla="*/ 1224 h 341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231" h="341380">
                    <a:moveTo>
                      <a:pt x="105592" y="-9"/>
                    </a:moveTo>
                    <a:cubicBezTo>
                      <a:pt x="102578" y="-9"/>
                      <a:pt x="75868" y="-1379"/>
                      <a:pt x="64498" y="13689"/>
                    </a:cubicBezTo>
                    <a:cubicBezTo>
                      <a:pt x="59304" y="21992"/>
                      <a:pt x="58939" y="32438"/>
                      <a:pt x="63540" y="41084"/>
                    </a:cubicBezTo>
                    <a:cubicBezTo>
                      <a:pt x="69567" y="54782"/>
                      <a:pt x="87237" y="103545"/>
                      <a:pt x="63540" y="118476"/>
                    </a:cubicBezTo>
                    <a:lnTo>
                      <a:pt x="3407" y="155734"/>
                    </a:lnTo>
                    <a:cubicBezTo>
                      <a:pt x="45" y="157778"/>
                      <a:pt x="-1023" y="162159"/>
                      <a:pt x="1021" y="165521"/>
                    </a:cubicBezTo>
                    <a:cubicBezTo>
                      <a:pt x="1777" y="166765"/>
                      <a:pt x="2896" y="167747"/>
                      <a:pt x="4229" y="168336"/>
                    </a:cubicBezTo>
                    <a:cubicBezTo>
                      <a:pt x="29517" y="180025"/>
                      <a:pt x="48221" y="202451"/>
                      <a:pt x="55184" y="229427"/>
                    </a:cubicBezTo>
                    <a:cubicBezTo>
                      <a:pt x="63129" y="272164"/>
                      <a:pt x="33268" y="327366"/>
                      <a:pt x="32994" y="327914"/>
                    </a:cubicBezTo>
                    <a:cubicBezTo>
                      <a:pt x="31773" y="330078"/>
                      <a:pt x="31773" y="332736"/>
                      <a:pt x="32994" y="334900"/>
                    </a:cubicBezTo>
                    <a:cubicBezTo>
                      <a:pt x="34251" y="336982"/>
                      <a:pt x="36454" y="338310"/>
                      <a:pt x="38884" y="338461"/>
                    </a:cubicBezTo>
                    <a:lnTo>
                      <a:pt x="96277" y="341338"/>
                    </a:lnTo>
                    <a:lnTo>
                      <a:pt x="96277" y="341338"/>
                    </a:lnTo>
                    <a:cubicBezTo>
                      <a:pt x="100084" y="341420"/>
                      <a:pt x="103252" y="338434"/>
                      <a:pt x="103400" y="334626"/>
                    </a:cubicBezTo>
                    <a:cubicBezTo>
                      <a:pt x="103633" y="330695"/>
                      <a:pt x="100638" y="327325"/>
                      <a:pt x="96711" y="327092"/>
                    </a:cubicBezTo>
                    <a:cubicBezTo>
                      <a:pt x="96704" y="327092"/>
                      <a:pt x="96696" y="327092"/>
                      <a:pt x="96688" y="327092"/>
                    </a:cubicBezTo>
                    <a:lnTo>
                      <a:pt x="50390" y="325311"/>
                    </a:lnTo>
                    <a:cubicBezTo>
                      <a:pt x="59293" y="306409"/>
                      <a:pt x="76004" y="263946"/>
                      <a:pt x="69156" y="227236"/>
                    </a:cubicBezTo>
                    <a:cubicBezTo>
                      <a:pt x="63027" y="199965"/>
                      <a:pt x="45867" y="176457"/>
                      <a:pt x="21762" y="162309"/>
                    </a:cubicBezTo>
                    <a:lnTo>
                      <a:pt x="71621" y="131352"/>
                    </a:lnTo>
                    <a:cubicBezTo>
                      <a:pt x="94496" y="117654"/>
                      <a:pt x="96551" y="82451"/>
                      <a:pt x="77374" y="36427"/>
                    </a:cubicBezTo>
                    <a:cubicBezTo>
                      <a:pt x="75085" y="32148"/>
                      <a:pt x="75085" y="27008"/>
                      <a:pt x="77374" y="22729"/>
                    </a:cubicBezTo>
                    <a:cubicBezTo>
                      <a:pt x="82579" y="15469"/>
                      <a:pt x="99839" y="14647"/>
                      <a:pt x="104770" y="14921"/>
                    </a:cubicBezTo>
                    <a:cubicBezTo>
                      <a:pt x="108489" y="16202"/>
                      <a:pt x="112543" y="14227"/>
                      <a:pt x="113824" y="10508"/>
                    </a:cubicBezTo>
                    <a:cubicBezTo>
                      <a:pt x="115106" y="6788"/>
                      <a:pt x="113129" y="2735"/>
                      <a:pt x="109411" y="1452"/>
                    </a:cubicBezTo>
                    <a:cubicBezTo>
                      <a:pt x="108182" y="1029"/>
                      <a:pt x="106861" y="951"/>
                      <a:pt x="105592" y="12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8B0015B3-4B1D-4C28-AFAD-109CF00B6758}"/>
                  </a:ext>
                </a:extLst>
              </p:cNvPr>
              <p:cNvSpPr/>
              <p:nvPr/>
            </p:nvSpPr>
            <p:spPr>
              <a:xfrm>
                <a:off x="7243388" y="2235091"/>
                <a:ext cx="82934" cy="319969"/>
              </a:xfrm>
              <a:custGeom>
                <a:avLst/>
                <a:gdLst>
                  <a:gd name="connsiteX0" fmla="*/ 74169 w 82934"/>
                  <a:gd name="connsiteY0" fmla="*/ 132491 h 319969"/>
                  <a:gd name="connsiteX1" fmla="*/ 68416 w 82934"/>
                  <a:gd name="connsiteY1" fmla="*/ 132491 h 319969"/>
                  <a:gd name="connsiteX2" fmla="*/ 26501 w 82934"/>
                  <a:gd name="connsiteY2" fmla="*/ 122354 h 319969"/>
                  <a:gd name="connsiteX3" fmla="*/ 48554 w 82934"/>
                  <a:gd name="connsiteY3" fmla="*/ 76193 h 319969"/>
                  <a:gd name="connsiteX4" fmla="*/ 77730 w 82934"/>
                  <a:gd name="connsiteY4" fmla="*/ 21402 h 319969"/>
                  <a:gd name="connsiteX5" fmla="*/ 68416 w 82934"/>
                  <a:gd name="connsiteY5" fmla="*/ 3458 h 319969"/>
                  <a:gd name="connsiteX6" fmla="*/ 3899 w 82934"/>
                  <a:gd name="connsiteY6" fmla="*/ 14690 h 319969"/>
                  <a:gd name="connsiteX7" fmla="*/ 696 w 82934"/>
                  <a:gd name="connsiteY7" fmla="*/ 24036 h 319969"/>
                  <a:gd name="connsiteX8" fmla="*/ 749 w 82934"/>
                  <a:gd name="connsiteY8" fmla="*/ 24142 h 319969"/>
                  <a:gd name="connsiteX9" fmla="*/ 10200 w 82934"/>
                  <a:gd name="connsiteY9" fmla="*/ 27429 h 319969"/>
                  <a:gd name="connsiteX10" fmla="*/ 60882 w 82934"/>
                  <a:gd name="connsiteY10" fmla="*/ 15512 h 319969"/>
                  <a:gd name="connsiteX11" fmla="*/ 63074 w 82934"/>
                  <a:gd name="connsiteY11" fmla="*/ 20991 h 319969"/>
                  <a:gd name="connsiteX12" fmla="*/ 36911 w 82934"/>
                  <a:gd name="connsiteY12" fmla="*/ 67152 h 319969"/>
                  <a:gd name="connsiteX13" fmla="*/ 16912 w 82934"/>
                  <a:gd name="connsiteY13" fmla="*/ 132491 h 319969"/>
                  <a:gd name="connsiteX14" fmla="*/ 64169 w 82934"/>
                  <a:gd name="connsiteY14" fmla="*/ 147147 h 319969"/>
                  <a:gd name="connsiteX15" fmla="*/ 52115 w 82934"/>
                  <a:gd name="connsiteY15" fmla="*/ 293439 h 319969"/>
                  <a:gd name="connsiteX16" fmla="*/ 13762 w 82934"/>
                  <a:gd name="connsiteY16" fmla="*/ 304808 h 319969"/>
                  <a:gd name="connsiteX17" fmla="*/ 3968 w 82934"/>
                  <a:gd name="connsiteY17" fmla="*/ 307164 h 319969"/>
                  <a:gd name="connsiteX18" fmla="*/ 3899 w 82934"/>
                  <a:gd name="connsiteY18" fmla="*/ 307273 h 319969"/>
                  <a:gd name="connsiteX19" fmla="*/ 6365 w 82934"/>
                  <a:gd name="connsiteY19" fmla="*/ 316999 h 319969"/>
                  <a:gd name="connsiteX20" fmla="*/ 20063 w 82934"/>
                  <a:gd name="connsiteY20" fmla="*/ 319875 h 319969"/>
                  <a:gd name="connsiteX21" fmla="*/ 60334 w 82934"/>
                  <a:gd name="connsiteY21" fmla="*/ 305356 h 319969"/>
                  <a:gd name="connsiteX22" fmla="*/ 77867 w 82934"/>
                  <a:gd name="connsiteY22" fmla="*/ 137833 h 319969"/>
                  <a:gd name="connsiteX23" fmla="*/ 74169 w 82934"/>
                  <a:gd name="connsiteY23" fmla="*/ 132491 h 319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2934" h="319969">
                    <a:moveTo>
                      <a:pt x="74169" y="132491"/>
                    </a:moveTo>
                    <a:cubicBezTo>
                      <a:pt x="72333" y="131699"/>
                      <a:pt x="70251" y="131699"/>
                      <a:pt x="68416" y="132491"/>
                    </a:cubicBezTo>
                    <a:cubicBezTo>
                      <a:pt x="53628" y="136322"/>
                      <a:pt x="37904" y="132519"/>
                      <a:pt x="26501" y="122354"/>
                    </a:cubicBezTo>
                    <a:cubicBezTo>
                      <a:pt x="18693" y="115505"/>
                      <a:pt x="35267" y="93726"/>
                      <a:pt x="48554" y="76193"/>
                    </a:cubicBezTo>
                    <a:cubicBezTo>
                      <a:pt x="63621" y="56468"/>
                      <a:pt x="77730" y="37976"/>
                      <a:pt x="77730" y="21402"/>
                    </a:cubicBezTo>
                    <a:cubicBezTo>
                      <a:pt x="78253" y="14144"/>
                      <a:pt x="74654" y="7207"/>
                      <a:pt x="68416" y="3458"/>
                    </a:cubicBezTo>
                    <a:cubicBezTo>
                      <a:pt x="50472" y="-7637"/>
                      <a:pt x="11570" y="10855"/>
                      <a:pt x="3899" y="14690"/>
                    </a:cubicBezTo>
                    <a:cubicBezTo>
                      <a:pt x="434" y="16386"/>
                      <a:pt x="-1000" y="20571"/>
                      <a:pt x="696" y="24036"/>
                    </a:cubicBezTo>
                    <a:cubicBezTo>
                      <a:pt x="713" y="24072"/>
                      <a:pt x="731" y="24106"/>
                      <a:pt x="749" y="24142"/>
                    </a:cubicBezTo>
                    <a:cubicBezTo>
                      <a:pt x="2469" y="27639"/>
                      <a:pt x="6682" y="29103"/>
                      <a:pt x="10200" y="27429"/>
                    </a:cubicBezTo>
                    <a:cubicBezTo>
                      <a:pt x="25816" y="19621"/>
                      <a:pt x="52663" y="10444"/>
                      <a:pt x="60882" y="15512"/>
                    </a:cubicBezTo>
                    <a:cubicBezTo>
                      <a:pt x="61567" y="15512"/>
                      <a:pt x="63074" y="16882"/>
                      <a:pt x="63074" y="20991"/>
                    </a:cubicBezTo>
                    <a:cubicBezTo>
                      <a:pt x="63074" y="32634"/>
                      <a:pt x="49376" y="50852"/>
                      <a:pt x="36911" y="67152"/>
                    </a:cubicBezTo>
                    <a:cubicBezTo>
                      <a:pt x="18282" y="91397"/>
                      <a:pt x="-895" y="117012"/>
                      <a:pt x="16912" y="132491"/>
                    </a:cubicBezTo>
                    <a:cubicBezTo>
                      <a:pt x="29759" y="144060"/>
                      <a:pt x="47031" y="149417"/>
                      <a:pt x="64169" y="147147"/>
                    </a:cubicBezTo>
                    <a:cubicBezTo>
                      <a:pt x="69922" y="200294"/>
                      <a:pt x="71429" y="281111"/>
                      <a:pt x="52115" y="293439"/>
                    </a:cubicBezTo>
                    <a:cubicBezTo>
                      <a:pt x="25816" y="310150"/>
                      <a:pt x="13762" y="304808"/>
                      <a:pt x="13762" y="304808"/>
                    </a:cubicBezTo>
                    <a:cubicBezTo>
                      <a:pt x="10407" y="302753"/>
                      <a:pt x="6023" y="303808"/>
                      <a:pt x="3968" y="307164"/>
                    </a:cubicBezTo>
                    <a:cubicBezTo>
                      <a:pt x="3945" y="307191"/>
                      <a:pt x="3921" y="307232"/>
                      <a:pt x="3899" y="307273"/>
                    </a:cubicBezTo>
                    <a:cubicBezTo>
                      <a:pt x="1989" y="310657"/>
                      <a:pt x="3075" y="314944"/>
                      <a:pt x="6365" y="316999"/>
                    </a:cubicBezTo>
                    <a:cubicBezTo>
                      <a:pt x="10585" y="319190"/>
                      <a:pt x="15321" y="320177"/>
                      <a:pt x="20063" y="319875"/>
                    </a:cubicBezTo>
                    <a:cubicBezTo>
                      <a:pt x="34585" y="318916"/>
                      <a:pt x="48543" y="313889"/>
                      <a:pt x="60334" y="305356"/>
                    </a:cubicBezTo>
                    <a:cubicBezTo>
                      <a:pt x="94030" y="283987"/>
                      <a:pt x="80881" y="162078"/>
                      <a:pt x="77867" y="137833"/>
                    </a:cubicBezTo>
                    <a:cubicBezTo>
                      <a:pt x="77611" y="135544"/>
                      <a:pt x="76222" y="133536"/>
                      <a:pt x="74169" y="13249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16FCFF27-6BF8-4977-A044-F839F40945EE}"/>
                  </a:ext>
                </a:extLst>
              </p:cNvPr>
              <p:cNvSpPr/>
              <p:nvPr/>
            </p:nvSpPr>
            <p:spPr>
              <a:xfrm>
                <a:off x="7019353" y="2334767"/>
                <a:ext cx="128613" cy="139972"/>
              </a:xfrm>
              <a:custGeom>
                <a:avLst/>
                <a:gdLst>
                  <a:gd name="connsiteX0" fmla="*/ 116435 w 128613"/>
                  <a:gd name="connsiteY0" fmla="*/ 118014 h 139972"/>
                  <a:gd name="connsiteX1" fmla="*/ 103833 w 128613"/>
                  <a:gd name="connsiteY1" fmla="*/ 126233 h 139972"/>
                  <a:gd name="connsiteX2" fmla="*/ 96437 w 128613"/>
                  <a:gd name="connsiteY2" fmla="*/ 121028 h 139972"/>
                  <a:gd name="connsiteX3" fmla="*/ 76301 w 128613"/>
                  <a:gd name="connsiteY3" fmla="*/ 79935 h 139972"/>
                  <a:gd name="connsiteX4" fmla="*/ 108628 w 128613"/>
                  <a:gd name="connsiteY4" fmla="*/ 10076 h 139972"/>
                  <a:gd name="connsiteX5" fmla="*/ 104518 w 128613"/>
                  <a:gd name="connsiteY5" fmla="*/ 488 h 139972"/>
                  <a:gd name="connsiteX6" fmla="*/ 94930 w 128613"/>
                  <a:gd name="connsiteY6" fmla="*/ 4597 h 139972"/>
                  <a:gd name="connsiteX7" fmla="*/ 68493 w 128613"/>
                  <a:gd name="connsiteY7" fmla="*/ 62402 h 139972"/>
                  <a:gd name="connsiteX8" fmla="*/ 50823 w 128613"/>
                  <a:gd name="connsiteY8" fmla="*/ 16378 h 139972"/>
                  <a:gd name="connsiteX9" fmla="*/ 41577 w 128613"/>
                  <a:gd name="connsiteY9" fmla="*/ 11926 h 139972"/>
                  <a:gd name="connsiteX10" fmla="*/ 37126 w 128613"/>
                  <a:gd name="connsiteY10" fmla="*/ 21172 h 139972"/>
                  <a:gd name="connsiteX11" fmla="*/ 59727 w 128613"/>
                  <a:gd name="connsiteY11" fmla="*/ 79113 h 139972"/>
                  <a:gd name="connsiteX12" fmla="*/ 32331 w 128613"/>
                  <a:gd name="connsiteY12" fmla="*/ 121713 h 139972"/>
                  <a:gd name="connsiteX13" fmla="*/ 25072 w 128613"/>
                  <a:gd name="connsiteY13" fmla="*/ 122809 h 139972"/>
                  <a:gd name="connsiteX14" fmla="*/ 13976 w 128613"/>
                  <a:gd name="connsiteY14" fmla="*/ 105824 h 139972"/>
                  <a:gd name="connsiteX15" fmla="*/ 5210 w 128613"/>
                  <a:gd name="connsiteY15" fmla="*/ 100892 h 139972"/>
                  <a:gd name="connsiteX16" fmla="*/ 210 w 128613"/>
                  <a:gd name="connsiteY16" fmla="*/ 109412 h 139972"/>
                  <a:gd name="connsiteX17" fmla="*/ 279 w 128613"/>
                  <a:gd name="connsiteY17" fmla="*/ 109659 h 139972"/>
                  <a:gd name="connsiteX18" fmla="*/ 19592 w 128613"/>
                  <a:gd name="connsiteY18" fmla="*/ 135958 h 139972"/>
                  <a:gd name="connsiteX19" fmla="*/ 27263 w 128613"/>
                  <a:gd name="connsiteY19" fmla="*/ 137465 h 139972"/>
                  <a:gd name="connsiteX20" fmla="*/ 39317 w 128613"/>
                  <a:gd name="connsiteY20" fmla="*/ 134041 h 139972"/>
                  <a:gd name="connsiteX21" fmla="*/ 67534 w 128613"/>
                  <a:gd name="connsiteY21" fmla="*/ 95824 h 139972"/>
                  <a:gd name="connsiteX22" fmla="*/ 84793 w 128613"/>
                  <a:gd name="connsiteY22" fmla="*/ 128699 h 139972"/>
                  <a:gd name="connsiteX23" fmla="*/ 103696 w 128613"/>
                  <a:gd name="connsiteY23" fmla="*/ 139931 h 139972"/>
                  <a:gd name="connsiteX24" fmla="*/ 103696 w 128613"/>
                  <a:gd name="connsiteY24" fmla="*/ 139931 h 139972"/>
                  <a:gd name="connsiteX25" fmla="*/ 127530 w 128613"/>
                  <a:gd name="connsiteY25" fmla="*/ 126233 h 139972"/>
                  <a:gd name="connsiteX26" fmla="*/ 125218 w 128613"/>
                  <a:gd name="connsiteY26" fmla="*/ 116425 h 139972"/>
                  <a:gd name="connsiteX27" fmla="*/ 116161 w 128613"/>
                  <a:gd name="connsiteY27" fmla="*/ 117740 h 139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8613" h="139972">
                    <a:moveTo>
                      <a:pt x="116435" y="118014"/>
                    </a:moveTo>
                    <a:cubicBezTo>
                      <a:pt x="113320" y="122138"/>
                      <a:pt x="108863" y="125041"/>
                      <a:pt x="103833" y="126233"/>
                    </a:cubicBezTo>
                    <a:cubicBezTo>
                      <a:pt x="101368" y="126233"/>
                      <a:pt x="98902" y="124452"/>
                      <a:pt x="96437" y="121028"/>
                    </a:cubicBezTo>
                    <a:cubicBezTo>
                      <a:pt x="88573" y="107919"/>
                      <a:pt x="81838" y="94178"/>
                      <a:pt x="76301" y="79935"/>
                    </a:cubicBezTo>
                    <a:cubicBezTo>
                      <a:pt x="91095" y="51170"/>
                      <a:pt x="104518" y="19939"/>
                      <a:pt x="108628" y="10076"/>
                    </a:cubicBezTo>
                    <a:cubicBezTo>
                      <a:pt x="110141" y="6295"/>
                      <a:pt x="108300" y="2002"/>
                      <a:pt x="104518" y="488"/>
                    </a:cubicBezTo>
                    <a:cubicBezTo>
                      <a:pt x="100736" y="-1025"/>
                      <a:pt x="96443" y="816"/>
                      <a:pt x="94930" y="4597"/>
                    </a:cubicBezTo>
                    <a:cubicBezTo>
                      <a:pt x="87533" y="22131"/>
                      <a:pt x="78082" y="43088"/>
                      <a:pt x="68493" y="62402"/>
                    </a:cubicBezTo>
                    <a:cubicBezTo>
                      <a:pt x="58905" y="38431"/>
                      <a:pt x="50960" y="16788"/>
                      <a:pt x="50823" y="16378"/>
                    </a:cubicBezTo>
                    <a:cubicBezTo>
                      <a:pt x="49500" y="12596"/>
                      <a:pt x="45359" y="10603"/>
                      <a:pt x="41577" y="11926"/>
                    </a:cubicBezTo>
                    <a:cubicBezTo>
                      <a:pt x="37795" y="13250"/>
                      <a:pt x="35802" y="17390"/>
                      <a:pt x="37126" y="21172"/>
                    </a:cubicBezTo>
                    <a:cubicBezTo>
                      <a:pt x="37947" y="23226"/>
                      <a:pt x="48358" y="51444"/>
                      <a:pt x="59727" y="79113"/>
                    </a:cubicBezTo>
                    <a:cubicBezTo>
                      <a:pt x="53159" y="94806"/>
                      <a:pt x="43887" y="109221"/>
                      <a:pt x="32331" y="121713"/>
                    </a:cubicBezTo>
                    <a:cubicBezTo>
                      <a:pt x="30236" y="123247"/>
                      <a:pt x="27525" y="123644"/>
                      <a:pt x="25072" y="122809"/>
                    </a:cubicBezTo>
                    <a:cubicBezTo>
                      <a:pt x="19182" y="120343"/>
                      <a:pt x="14935" y="109111"/>
                      <a:pt x="13976" y="105824"/>
                    </a:cubicBezTo>
                    <a:cubicBezTo>
                      <a:pt x="12850" y="102098"/>
                      <a:pt x="8982" y="99917"/>
                      <a:pt x="5210" y="100892"/>
                    </a:cubicBezTo>
                    <a:cubicBezTo>
                      <a:pt x="1476" y="101865"/>
                      <a:pt x="-762" y="105673"/>
                      <a:pt x="210" y="109412"/>
                    </a:cubicBezTo>
                    <a:cubicBezTo>
                      <a:pt x="231" y="109494"/>
                      <a:pt x="254" y="109577"/>
                      <a:pt x="279" y="109659"/>
                    </a:cubicBezTo>
                    <a:cubicBezTo>
                      <a:pt x="2985" y="120631"/>
                      <a:pt x="9930" y="130096"/>
                      <a:pt x="19592" y="135958"/>
                    </a:cubicBezTo>
                    <a:cubicBezTo>
                      <a:pt x="22031" y="136945"/>
                      <a:pt x="24633" y="137452"/>
                      <a:pt x="27263" y="137465"/>
                    </a:cubicBezTo>
                    <a:cubicBezTo>
                      <a:pt x="31507" y="137369"/>
                      <a:pt x="35656" y="136191"/>
                      <a:pt x="39317" y="134041"/>
                    </a:cubicBezTo>
                    <a:cubicBezTo>
                      <a:pt x="51257" y="123384"/>
                      <a:pt x="60865" y="110371"/>
                      <a:pt x="67534" y="95824"/>
                    </a:cubicBezTo>
                    <a:cubicBezTo>
                      <a:pt x="72370" y="107234"/>
                      <a:pt x="78142" y="118234"/>
                      <a:pt x="84793" y="128699"/>
                    </a:cubicBezTo>
                    <a:cubicBezTo>
                      <a:pt x="88854" y="135328"/>
                      <a:pt x="95927" y="139534"/>
                      <a:pt x="103696" y="139931"/>
                    </a:cubicBezTo>
                    <a:lnTo>
                      <a:pt x="103696" y="139931"/>
                    </a:lnTo>
                    <a:cubicBezTo>
                      <a:pt x="113200" y="138876"/>
                      <a:pt x="121836" y="133917"/>
                      <a:pt x="127530" y="126233"/>
                    </a:cubicBezTo>
                    <a:cubicBezTo>
                      <a:pt x="129600" y="122891"/>
                      <a:pt x="128565" y="118494"/>
                      <a:pt x="125218" y="116425"/>
                    </a:cubicBezTo>
                    <a:cubicBezTo>
                      <a:pt x="122281" y="114617"/>
                      <a:pt x="118462" y="115165"/>
                      <a:pt x="116161" y="11774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D4AE35AE-B312-42CC-B52B-EC3761795D5C}"/>
                  </a:ext>
                </a:extLst>
              </p:cNvPr>
              <p:cNvSpPr/>
              <p:nvPr/>
            </p:nvSpPr>
            <p:spPr>
              <a:xfrm>
                <a:off x="7171693" y="2458434"/>
                <a:ext cx="72819" cy="117532"/>
              </a:xfrm>
              <a:custGeom>
                <a:avLst/>
                <a:gdLst>
                  <a:gd name="connsiteX0" fmla="*/ 61760 w 72819"/>
                  <a:gd name="connsiteY0" fmla="*/ -37 h 117532"/>
                  <a:gd name="connsiteX1" fmla="*/ 15325 w 72819"/>
                  <a:gd name="connsiteY1" fmla="*/ 67356 h 117532"/>
                  <a:gd name="connsiteX2" fmla="*/ 17105 w 72819"/>
                  <a:gd name="connsiteY2" fmla="*/ 10236 h 117532"/>
                  <a:gd name="connsiteX3" fmla="*/ 10256 w 72819"/>
                  <a:gd name="connsiteY3" fmla="*/ 2976 h 117532"/>
                  <a:gd name="connsiteX4" fmla="*/ 2860 w 72819"/>
                  <a:gd name="connsiteY4" fmla="*/ 9825 h 117532"/>
                  <a:gd name="connsiteX5" fmla="*/ -17 w 72819"/>
                  <a:gd name="connsiteY5" fmla="*/ 104613 h 117532"/>
                  <a:gd name="connsiteX6" fmla="*/ 5599 w 72819"/>
                  <a:gd name="connsiteY6" fmla="*/ 111736 h 117532"/>
                  <a:gd name="connsiteX7" fmla="*/ 13681 w 72819"/>
                  <a:gd name="connsiteY7" fmla="*/ 107490 h 117532"/>
                  <a:gd name="connsiteX8" fmla="*/ 57924 w 72819"/>
                  <a:gd name="connsiteY8" fmla="*/ 17770 h 117532"/>
                  <a:gd name="connsiteX9" fmla="*/ 48884 w 72819"/>
                  <a:gd name="connsiteY9" fmla="*/ 108860 h 117532"/>
                  <a:gd name="connsiteX10" fmla="*/ 54121 w 72819"/>
                  <a:gd name="connsiteY10" fmla="*/ 117462 h 117532"/>
                  <a:gd name="connsiteX11" fmla="*/ 54226 w 72819"/>
                  <a:gd name="connsiteY11" fmla="*/ 117489 h 117532"/>
                  <a:gd name="connsiteX12" fmla="*/ 55733 w 72819"/>
                  <a:gd name="connsiteY12" fmla="*/ 117489 h 117532"/>
                  <a:gd name="connsiteX13" fmla="*/ 62719 w 72819"/>
                  <a:gd name="connsiteY13" fmla="*/ 111873 h 117532"/>
                  <a:gd name="connsiteX14" fmla="*/ 71348 w 72819"/>
                  <a:gd name="connsiteY14" fmla="*/ 11606 h 117532"/>
                  <a:gd name="connsiteX15" fmla="*/ 61760 w 72819"/>
                  <a:gd name="connsiteY15" fmla="*/ -37 h 117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819" h="117532">
                    <a:moveTo>
                      <a:pt x="61760" y="-37"/>
                    </a:moveTo>
                    <a:cubicBezTo>
                      <a:pt x="57240" y="-37"/>
                      <a:pt x="46418" y="-1818"/>
                      <a:pt x="15325" y="67356"/>
                    </a:cubicBezTo>
                    <a:lnTo>
                      <a:pt x="17105" y="10236"/>
                    </a:lnTo>
                    <a:cubicBezTo>
                      <a:pt x="17183" y="6360"/>
                      <a:pt x="14137" y="3127"/>
                      <a:pt x="10256" y="2976"/>
                    </a:cubicBezTo>
                    <a:cubicBezTo>
                      <a:pt x="6376" y="2963"/>
                      <a:pt x="3147" y="5949"/>
                      <a:pt x="2860" y="9825"/>
                    </a:cubicBezTo>
                    <a:lnTo>
                      <a:pt x="-17" y="104613"/>
                    </a:lnTo>
                    <a:cubicBezTo>
                      <a:pt x="-41" y="108010"/>
                      <a:pt x="2291" y="110969"/>
                      <a:pt x="5599" y="111736"/>
                    </a:cubicBezTo>
                    <a:cubicBezTo>
                      <a:pt x="8965" y="112462"/>
                      <a:pt x="12367" y="110668"/>
                      <a:pt x="13681" y="107490"/>
                    </a:cubicBezTo>
                    <a:cubicBezTo>
                      <a:pt x="25590" y="76259"/>
                      <a:pt x="40402" y="46220"/>
                      <a:pt x="57924" y="17770"/>
                    </a:cubicBezTo>
                    <a:cubicBezTo>
                      <a:pt x="58842" y="48398"/>
                      <a:pt x="55803" y="79012"/>
                      <a:pt x="48884" y="108860"/>
                    </a:cubicBezTo>
                    <a:cubicBezTo>
                      <a:pt x="47954" y="112681"/>
                      <a:pt x="50299" y="116530"/>
                      <a:pt x="54121" y="117462"/>
                    </a:cubicBezTo>
                    <a:cubicBezTo>
                      <a:pt x="54156" y="117475"/>
                      <a:pt x="54190" y="117475"/>
                      <a:pt x="54226" y="117489"/>
                    </a:cubicBezTo>
                    <a:lnTo>
                      <a:pt x="55733" y="117489"/>
                    </a:lnTo>
                    <a:cubicBezTo>
                      <a:pt x="59113" y="117558"/>
                      <a:pt x="62056" y="115188"/>
                      <a:pt x="62719" y="111873"/>
                    </a:cubicBezTo>
                    <a:cubicBezTo>
                      <a:pt x="62719" y="109270"/>
                      <a:pt x="77375" y="47083"/>
                      <a:pt x="71348" y="11606"/>
                    </a:cubicBezTo>
                    <a:cubicBezTo>
                      <a:pt x="69978" y="2291"/>
                      <a:pt x="64773" y="237"/>
                      <a:pt x="61760" y="-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3CA063E6-6AC7-49D9-9677-DD53C76BE5E3}"/>
                  </a:ext>
                </a:extLst>
              </p:cNvPr>
              <p:cNvSpPr/>
              <p:nvPr/>
            </p:nvSpPr>
            <p:spPr>
              <a:xfrm>
                <a:off x="7358790" y="2355236"/>
                <a:ext cx="77504" cy="75259"/>
              </a:xfrm>
              <a:custGeom>
                <a:avLst/>
                <a:gdLst>
                  <a:gd name="connsiteX0" fmla="*/ 73279 w 77504"/>
                  <a:gd name="connsiteY0" fmla="*/ 28646 h 75259"/>
                  <a:gd name="connsiteX1" fmla="*/ 51089 w 77504"/>
                  <a:gd name="connsiteY1" fmla="*/ 26728 h 75259"/>
                  <a:gd name="connsiteX2" fmla="*/ 53829 w 77504"/>
                  <a:gd name="connsiteY2" fmla="*/ 8099 h 75259"/>
                  <a:gd name="connsiteX3" fmla="*/ 47814 w 77504"/>
                  <a:gd name="connsiteY3" fmla="*/ 19 h 75259"/>
                  <a:gd name="connsiteX4" fmla="*/ 47802 w 77504"/>
                  <a:gd name="connsiteY4" fmla="*/ 17 h 75259"/>
                  <a:gd name="connsiteX5" fmla="*/ 39720 w 77504"/>
                  <a:gd name="connsiteY5" fmla="*/ 6044 h 75259"/>
                  <a:gd name="connsiteX6" fmla="*/ 36980 w 77504"/>
                  <a:gd name="connsiteY6" fmla="*/ 26043 h 75259"/>
                  <a:gd name="connsiteX7" fmla="*/ 7804 w 77504"/>
                  <a:gd name="connsiteY7" fmla="*/ 22893 h 75259"/>
                  <a:gd name="connsiteX8" fmla="*/ -3 w 77504"/>
                  <a:gd name="connsiteY8" fmla="*/ 29468 h 75259"/>
                  <a:gd name="connsiteX9" fmla="*/ 6572 w 77504"/>
                  <a:gd name="connsiteY9" fmla="*/ 37138 h 75259"/>
                  <a:gd name="connsiteX10" fmla="*/ 35200 w 77504"/>
                  <a:gd name="connsiteY10" fmla="*/ 39741 h 75259"/>
                  <a:gd name="connsiteX11" fmla="*/ 31364 w 77504"/>
                  <a:gd name="connsiteY11" fmla="*/ 67136 h 75259"/>
                  <a:gd name="connsiteX12" fmla="*/ 37391 w 77504"/>
                  <a:gd name="connsiteY12" fmla="*/ 75218 h 75259"/>
                  <a:gd name="connsiteX13" fmla="*/ 38487 w 77504"/>
                  <a:gd name="connsiteY13" fmla="*/ 75218 h 75259"/>
                  <a:gd name="connsiteX14" fmla="*/ 45473 w 77504"/>
                  <a:gd name="connsiteY14" fmla="*/ 69191 h 75259"/>
                  <a:gd name="connsiteX15" fmla="*/ 49445 w 77504"/>
                  <a:gd name="connsiteY15" fmla="*/ 41796 h 75259"/>
                  <a:gd name="connsiteX16" fmla="*/ 72320 w 77504"/>
                  <a:gd name="connsiteY16" fmla="*/ 43850 h 75259"/>
                  <a:gd name="connsiteX17" fmla="*/ 72320 w 77504"/>
                  <a:gd name="connsiteY17" fmla="*/ 43850 h 75259"/>
                  <a:gd name="connsiteX18" fmla="*/ 77211 w 77504"/>
                  <a:gd name="connsiteY18" fmla="*/ 35045 h 75259"/>
                  <a:gd name="connsiteX19" fmla="*/ 72320 w 77504"/>
                  <a:gd name="connsiteY19" fmla="*/ 30152 h 75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7504" h="75259">
                    <a:moveTo>
                      <a:pt x="73279" y="28646"/>
                    </a:moveTo>
                    <a:lnTo>
                      <a:pt x="51089" y="26728"/>
                    </a:lnTo>
                    <a:lnTo>
                      <a:pt x="53829" y="8099"/>
                    </a:lnTo>
                    <a:cubicBezTo>
                      <a:pt x="54404" y="4206"/>
                      <a:pt x="51705" y="590"/>
                      <a:pt x="47814" y="19"/>
                    </a:cubicBezTo>
                    <a:cubicBezTo>
                      <a:pt x="47810" y="19"/>
                      <a:pt x="47806" y="17"/>
                      <a:pt x="47802" y="17"/>
                    </a:cubicBezTo>
                    <a:cubicBezTo>
                      <a:pt x="43925" y="-477"/>
                      <a:pt x="40353" y="2187"/>
                      <a:pt x="39720" y="6044"/>
                    </a:cubicBezTo>
                    <a:lnTo>
                      <a:pt x="36980" y="26043"/>
                    </a:lnTo>
                    <a:lnTo>
                      <a:pt x="7804" y="22893"/>
                    </a:lnTo>
                    <a:cubicBezTo>
                      <a:pt x="3865" y="22650"/>
                      <a:pt x="428" y="25543"/>
                      <a:pt x="-3" y="29468"/>
                    </a:cubicBezTo>
                    <a:cubicBezTo>
                      <a:pt x="-242" y="33380"/>
                      <a:pt x="2669" y="36775"/>
                      <a:pt x="6572" y="37138"/>
                    </a:cubicBezTo>
                    <a:lnTo>
                      <a:pt x="35200" y="39741"/>
                    </a:lnTo>
                    <a:lnTo>
                      <a:pt x="31364" y="67136"/>
                    </a:lnTo>
                    <a:cubicBezTo>
                      <a:pt x="30870" y="71013"/>
                      <a:pt x="33534" y="74585"/>
                      <a:pt x="37391" y="75218"/>
                    </a:cubicBezTo>
                    <a:lnTo>
                      <a:pt x="38487" y="75218"/>
                    </a:lnTo>
                    <a:cubicBezTo>
                      <a:pt x="41979" y="75192"/>
                      <a:pt x="44936" y="72640"/>
                      <a:pt x="45473" y="69191"/>
                    </a:cubicBezTo>
                    <a:lnTo>
                      <a:pt x="49445" y="41796"/>
                    </a:lnTo>
                    <a:lnTo>
                      <a:pt x="72320" y="43850"/>
                    </a:lnTo>
                    <a:lnTo>
                      <a:pt x="72320" y="43850"/>
                    </a:lnTo>
                    <a:cubicBezTo>
                      <a:pt x="76101" y="42769"/>
                      <a:pt x="78293" y="38827"/>
                      <a:pt x="77211" y="35045"/>
                    </a:cubicBezTo>
                    <a:cubicBezTo>
                      <a:pt x="76539" y="32678"/>
                      <a:pt x="74690" y="30829"/>
                      <a:pt x="72320" y="3015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61D866D-B526-478B-88B5-1642B53738C5}"/>
                  </a:ext>
                </a:extLst>
              </p:cNvPr>
              <p:cNvSpPr/>
              <p:nvPr/>
            </p:nvSpPr>
            <p:spPr>
              <a:xfrm>
                <a:off x="7450098" y="2239768"/>
                <a:ext cx="75105" cy="344973"/>
              </a:xfrm>
              <a:custGeom>
                <a:avLst/>
                <a:gdLst>
                  <a:gd name="connsiteX0" fmla="*/ 71006 w 75105"/>
                  <a:gd name="connsiteY0" fmla="*/ 10287 h 344973"/>
                  <a:gd name="connsiteX1" fmla="*/ 28817 w 75105"/>
                  <a:gd name="connsiteY1" fmla="*/ 2890 h 344973"/>
                  <a:gd name="connsiteX2" fmla="*/ 20188 w 75105"/>
                  <a:gd name="connsiteY2" fmla="*/ 25492 h 344973"/>
                  <a:gd name="connsiteX3" fmla="*/ 28817 w 75105"/>
                  <a:gd name="connsiteY3" fmla="*/ 60558 h 344973"/>
                  <a:gd name="connsiteX4" fmla="*/ 29776 w 75105"/>
                  <a:gd name="connsiteY4" fmla="*/ 104527 h 344973"/>
                  <a:gd name="connsiteX5" fmla="*/ 7175 w 75105"/>
                  <a:gd name="connsiteY5" fmla="*/ 129731 h 344973"/>
                  <a:gd name="connsiteX6" fmla="*/ -16 w 75105"/>
                  <a:gd name="connsiteY6" fmla="*/ 136779 h 344973"/>
                  <a:gd name="connsiteX7" fmla="*/ 1833 w 75105"/>
                  <a:gd name="connsiteY7" fmla="*/ 141648 h 344973"/>
                  <a:gd name="connsiteX8" fmla="*/ 20188 w 75105"/>
                  <a:gd name="connsiteY8" fmla="*/ 201781 h 344973"/>
                  <a:gd name="connsiteX9" fmla="*/ 25804 w 75105"/>
                  <a:gd name="connsiteY9" fmla="*/ 334786 h 344973"/>
                  <a:gd name="connsiteX10" fmla="*/ 64568 w 75105"/>
                  <a:gd name="connsiteY10" fmla="*/ 344922 h 344973"/>
                  <a:gd name="connsiteX11" fmla="*/ 69458 w 75105"/>
                  <a:gd name="connsiteY11" fmla="*/ 336114 h 344973"/>
                  <a:gd name="connsiteX12" fmla="*/ 64568 w 75105"/>
                  <a:gd name="connsiteY12" fmla="*/ 331224 h 344973"/>
                  <a:gd name="connsiteX13" fmla="*/ 34570 w 75105"/>
                  <a:gd name="connsiteY13" fmla="*/ 324239 h 344973"/>
                  <a:gd name="connsiteX14" fmla="*/ 34570 w 75105"/>
                  <a:gd name="connsiteY14" fmla="*/ 204521 h 344973"/>
                  <a:gd name="connsiteX15" fmla="*/ 18544 w 75105"/>
                  <a:gd name="connsiteY15" fmla="*/ 140278 h 344973"/>
                  <a:gd name="connsiteX16" fmla="*/ 42241 w 75105"/>
                  <a:gd name="connsiteY16" fmla="*/ 112883 h 344973"/>
                  <a:gd name="connsiteX17" fmla="*/ 42241 w 75105"/>
                  <a:gd name="connsiteY17" fmla="*/ 56996 h 344973"/>
                  <a:gd name="connsiteX18" fmla="*/ 34296 w 75105"/>
                  <a:gd name="connsiteY18" fmla="*/ 25492 h 344973"/>
                  <a:gd name="connsiteX19" fmla="*/ 36351 w 75105"/>
                  <a:gd name="connsiteY19" fmla="*/ 16040 h 344973"/>
                  <a:gd name="connsiteX20" fmla="*/ 63747 w 75105"/>
                  <a:gd name="connsiteY20" fmla="*/ 23574 h 344973"/>
                  <a:gd name="connsiteX21" fmla="*/ 73472 w 75105"/>
                  <a:gd name="connsiteY21" fmla="*/ 21108 h 344973"/>
                  <a:gd name="connsiteX22" fmla="*/ 72568 w 75105"/>
                  <a:gd name="connsiteY22" fmla="*/ 11271 h 344973"/>
                  <a:gd name="connsiteX23" fmla="*/ 71006 w 75105"/>
                  <a:gd name="connsiteY23" fmla="*/ 10287 h 344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5105" h="344973">
                    <a:moveTo>
                      <a:pt x="71006" y="10287"/>
                    </a:moveTo>
                    <a:cubicBezTo>
                      <a:pt x="66486" y="7548"/>
                      <a:pt x="42789" y="-5876"/>
                      <a:pt x="28817" y="2890"/>
                    </a:cubicBezTo>
                    <a:cubicBezTo>
                      <a:pt x="21612" y="7963"/>
                      <a:pt x="18188" y="16903"/>
                      <a:pt x="20188" y="25492"/>
                    </a:cubicBezTo>
                    <a:cubicBezTo>
                      <a:pt x="21475" y="37515"/>
                      <a:pt x="24379" y="49312"/>
                      <a:pt x="28817" y="60558"/>
                    </a:cubicBezTo>
                    <a:cubicBezTo>
                      <a:pt x="34707" y="77269"/>
                      <a:pt x="38954" y="89186"/>
                      <a:pt x="29776" y="104527"/>
                    </a:cubicBezTo>
                    <a:cubicBezTo>
                      <a:pt x="16078" y="127676"/>
                      <a:pt x="6764" y="129731"/>
                      <a:pt x="7175" y="129731"/>
                    </a:cubicBezTo>
                    <a:cubicBezTo>
                      <a:pt x="3244" y="129690"/>
                      <a:pt x="25" y="132845"/>
                      <a:pt x="-16" y="136779"/>
                    </a:cubicBezTo>
                    <a:cubicBezTo>
                      <a:pt x="-44" y="138578"/>
                      <a:pt x="627" y="140318"/>
                      <a:pt x="1833" y="141648"/>
                    </a:cubicBezTo>
                    <a:cubicBezTo>
                      <a:pt x="15873" y="158363"/>
                      <a:pt x="22503" y="180074"/>
                      <a:pt x="20188" y="201781"/>
                    </a:cubicBezTo>
                    <a:cubicBezTo>
                      <a:pt x="16626" y="225341"/>
                      <a:pt x="8545" y="321910"/>
                      <a:pt x="25804" y="334786"/>
                    </a:cubicBezTo>
                    <a:cubicBezTo>
                      <a:pt x="37556" y="341635"/>
                      <a:pt x="50967" y="345141"/>
                      <a:pt x="64568" y="344922"/>
                    </a:cubicBezTo>
                    <a:cubicBezTo>
                      <a:pt x="68349" y="343840"/>
                      <a:pt x="70541" y="339895"/>
                      <a:pt x="69458" y="336114"/>
                    </a:cubicBezTo>
                    <a:cubicBezTo>
                      <a:pt x="68787" y="333745"/>
                      <a:pt x="66938" y="331896"/>
                      <a:pt x="64568" y="331224"/>
                    </a:cubicBezTo>
                    <a:cubicBezTo>
                      <a:pt x="54144" y="331471"/>
                      <a:pt x="43816" y="329060"/>
                      <a:pt x="34570" y="324239"/>
                    </a:cubicBezTo>
                    <a:cubicBezTo>
                      <a:pt x="27722" y="316431"/>
                      <a:pt x="27448" y="248216"/>
                      <a:pt x="34570" y="204521"/>
                    </a:cubicBezTo>
                    <a:cubicBezTo>
                      <a:pt x="37337" y="181862"/>
                      <a:pt x="31639" y="158980"/>
                      <a:pt x="18544" y="140278"/>
                    </a:cubicBezTo>
                    <a:cubicBezTo>
                      <a:pt x="28270" y="132905"/>
                      <a:pt x="36351" y="123571"/>
                      <a:pt x="42241" y="112883"/>
                    </a:cubicBezTo>
                    <a:cubicBezTo>
                      <a:pt x="54843" y="91925"/>
                      <a:pt x="48542" y="74118"/>
                      <a:pt x="42241" y="56996"/>
                    </a:cubicBezTo>
                    <a:cubicBezTo>
                      <a:pt x="38200" y="46896"/>
                      <a:pt x="35529" y="36300"/>
                      <a:pt x="34296" y="25492"/>
                    </a:cubicBezTo>
                    <a:cubicBezTo>
                      <a:pt x="34296" y="23163"/>
                      <a:pt x="34296" y="17547"/>
                      <a:pt x="36351" y="16040"/>
                    </a:cubicBezTo>
                    <a:cubicBezTo>
                      <a:pt x="41008" y="13027"/>
                      <a:pt x="55254" y="18506"/>
                      <a:pt x="63747" y="23574"/>
                    </a:cubicBezTo>
                    <a:cubicBezTo>
                      <a:pt x="67130" y="25485"/>
                      <a:pt x="71417" y="24399"/>
                      <a:pt x="73472" y="21108"/>
                    </a:cubicBezTo>
                    <a:cubicBezTo>
                      <a:pt x="75937" y="18143"/>
                      <a:pt x="75540" y="13738"/>
                      <a:pt x="72568" y="11271"/>
                    </a:cubicBezTo>
                    <a:cubicBezTo>
                      <a:pt x="72088" y="10875"/>
                      <a:pt x="71568" y="10545"/>
                      <a:pt x="71006" y="1028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89A9C630-DE10-4301-BE7E-2A9A6816E06A}"/>
                  </a:ext>
                </a:extLst>
              </p:cNvPr>
              <p:cNvSpPr/>
              <p:nvPr/>
            </p:nvSpPr>
            <p:spPr>
              <a:xfrm>
                <a:off x="7538841" y="2317917"/>
                <a:ext cx="117662" cy="230608"/>
              </a:xfrm>
              <a:custGeom>
                <a:avLst/>
                <a:gdLst>
                  <a:gd name="connsiteX0" fmla="*/ 113488 w 117662"/>
                  <a:gd name="connsiteY0" fmla="*/ 490 h 230608"/>
                  <a:gd name="connsiteX1" fmla="*/ 104447 w 117662"/>
                  <a:gd name="connsiteY1" fmla="*/ 3640 h 230608"/>
                  <a:gd name="connsiteX2" fmla="*/ 41164 w 117662"/>
                  <a:gd name="connsiteY2" fmla="*/ 75005 h 230608"/>
                  <a:gd name="connsiteX3" fmla="*/ 35548 w 117662"/>
                  <a:gd name="connsiteY3" fmla="*/ 69800 h 230608"/>
                  <a:gd name="connsiteX4" fmla="*/ 42671 w 117662"/>
                  <a:gd name="connsiteY4" fmla="*/ 21310 h 230608"/>
                  <a:gd name="connsiteX5" fmla="*/ 38835 w 117662"/>
                  <a:gd name="connsiteY5" fmla="*/ 11996 h 230608"/>
                  <a:gd name="connsiteX6" fmla="*/ 29630 w 117662"/>
                  <a:gd name="connsiteY6" fmla="*/ 15577 h 230608"/>
                  <a:gd name="connsiteX7" fmla="*/ 29521 w 117662"/>
                  <a:gd name="connsiteY7" fmla="*/ 15831 h 230608"/>
                  <a:gd name="connsiteX8" fmla="*/ 22535 w 117662"/>
                  <a:gd name="connsiteY8" fmla="*/ 75690 h 230608"/>
                  <a:gd name="connsiteX9" fmla="*/ 36233 w 117662"/>
                  <a:gd name="connsiteY9" fmla="*/ 88429 h 230608"/>
                  <a:gd name="connsiteX10" fmla="*/ 91023 w 117662"/>
                  <a:gd name="connsiteY10" fmla="*/ 50760 h 230608"/>
                  <a:gd name="connsiteX11" fmla="*/ 75819 w 117662"/>
                  <a:gd name="connsiteY11" fmla="*/ 128153 h 230608"/>
                  <a:gd name="connsiteX12" fmla="*/ 13494 w 117662"/>
                  <a:gd name="connsiteY12" fmla="*/ 169246 h 230608"/>
                  <a:gd name="connsiteX13" fmla="*/ 2262 w 117662"/>
                  <a:gd name="connsiteY13" fmla="*/ 210339 h 230608"/>
                  <a:gd name="connsiteX14" fmla="*/ 41986 w 117662"/>
                  <a:gd name="connsiteY14" fmla="*/ 230337 h 230608"/>
                  <a:gd name="connsiteX15" fmla="*/ 47739 w 117662"/>
                  <a:gd name="connsiteY15" fmla="*/ 230337 h 230608"/>
                  <a:gd name="connsiteX16" fmla="*/ 86777 w 117662"/>
                  <a:gd name="connsiteY16" fmla="*/ 175547 h 230608"/>
                  <a:gd name="connsiteX17" fmla="*/ 88832 w 117662"/>
                  <a:gd name="connsiteY17" fmla="*/ 141165 h 230608"/>
                  <a:gd name="connsiteX18" fmla="*/ 88832 w 117662"/>
                  <a:gd name="connsiteY18" fmla="*/ 138700 h 230608"/>
                  <a:gd name="connsiteX19" fmla="*/ 107461 w 117662"/>
                  <a:gd name="connsiteY19" fmla="*/ 129659 h 230608"/>
                  <a:gd name="connsiteX20" fmla="*/ 111077 w 117662"/>
                  <a:gd name="connsiteY20" fmla="*/ 120468 h 230608"/>
                  <a:gd name="connsiteX21" fmla="*/ 111022 w 117662"/>
                  <a:gd name="connsiteY21" fmla="*/ 120345 h 230608"/>
                  <a:gd name="connsiteX22" fmla="*/ 101612 w 117662"/>
                  <a:gd name="connsiteY22" fmla="*/ 116767 h 230608"/>
                  <a:gd name="connsiteX23" fmla="*/ 101571 w 117662"/>
                  <a:gd name="connsiteY23" fmla="*/ 116783 h 230608"/>
                  <a:gd name="connsiteX24" fmla="*/ 91160 w 117662"/>
                  <a:gd name="connsiteY24" fmla="*/ 121715 h 230608"/>
                  <a:gd name="connsiteX25" fmla="*/ 117460 w 117662"/>
                  <a:gd name="connsiteY25" fmla="*/ 8572 h 230608"/>
                  <a:gd name="connsiteX26" fmla="*/ 113488 w 117662"/>
                  <a:gd name="connsiteY26" fmla="*/ 490 h 230608"/>
                  <a:gd name="connsiteX27" fmla="*/ 72395 w 117662"/>
                  <a:gd name="connsiteY27" fmla="*/ 173766 h 230608"/>
                  <a:gd name="connsiteX28" fmla="*/ 46643 w 117662"/>
                  <a:gd name="connsiteY28" fmla="*/ 214859 h 230608"/>
                  <a:gd name="connsiteX29" fmla="*/ 15138 w 117662"/>
                  <a:gd name="connsiteY29" fmla="*/ 203353 h 230608"/>
                  <a:gd name="connsiteX30" fmla="*/ 23494 w 117662"/>
                  <a:gd name="connsiteY30" fmla="*/ 178149 h 230608"/>
                  <a:gd name="connsiteX31" fmla="*/ 74312 w 117662"/>
                  <a:gd name="connsiteY31" fmla="*/ 145549 h 230608"/>
                  <a:gd name="connsiteX32" fmla="*/ 72805 w 117662"/>
                  <a:gd name="connsiteY32" fmla="*/ 173766 h 230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17662" h="230608">
                    <a:moveTo>
                      <a:pt x="113488" y="490"/>
                    </a:moveTo>
                    <a:cubicBezTo>
                      <a:pt x="110104" y="-877"/>
                      <a:pt x="106242" y="471"/>
                      <a:pt x="104447" y="3640"/>
                    </a:cubicBezTo>
                    <a:cubicBezTo>
                      <a:pt x="83627" y="41309"/>
                      <a:pt x="53081" y="78978"/>
                      <a:pt x="41164" y="75005"/>
                    </a:cubicBezTo>
                    <a:cubicBezTo>
                      <a:pt x="38643" y="74126"/>
                      <a:pt x="36616" y="72240"/>
                      <a:pt x="35548" y="69800"/>
                    </a:cubicBezTo>
                    <a:cubicBezTo>
                      <a:pt x="30480" y="58705"/>
                      <a:pt x="37191" y="34186"/>
                      <a:pt x="42671" y="21310"/>
                    </a:cubicBezTo>
                    <a:cubicBezTo>
                      <a:pt x="44109" y="17679"/>
                      <a:pt x="42410" y="13564"/>
                      <a:pt x="38835" y="11996"/>
                    </a:cubicBezTo>
                    <a:cubicBezTo>
                      <a:pt x="35301" y="10441"/>
                      <a:pt x="31178" y="12045"/>
                      <a:pt x="29630" y="15577"/>
                    </a:cubicBezTo>
                    <a:cubicBezTo>
                      <a:pt x="29589" y="15660"/>
                      <a:pt x="29548" y="15745"/>
                      <a:pt x="29521" y="15831"/>
                    </a:cubicBezTo>
                    <a:cubicBezTo>
                      <a:pt x="27877" y="19804"/>
                      <a:pt x="13357" y="55281"/>
                      <a:pt x="22535" y="75690"/>
                    </a:cubicBezTo>
                    <a:cubicBezTo>
                      <a:pt x="25151" y="81645"/>
                      <a:pt x="30110" y="86255"/>
                      <a:pt x="36233" y="88429"/>
                    </a:cubicBezTo>
                    <a:cubicBezTo>
                      <a:pt x="53492" y="94182"/>
                      <a:pt x="74312" y="73225"/>
                      <a:pt x="91023" y="50760"/>
                    </a:cubicBezTo>
                    <a:cubicBezTo>
                      <a:pt x="84517" y="76253"/>
                      <a:pt x="79435" y="102091"/>
                      <a:pt x="75819" y="128153"/>
                    </a:cubicBezTo>
                    <a:cubicBezTo>
                      <a:pt x="53314" y="139015"/>
                      <a:pt x="32342" y="152836"/>
                      <a:pt x="13494" y="169246"/>
                    </a:cubicBezTo>
                    <a:cubicBezTo>
                      <a:pt x="1331" y="179122"/>
                      <a:pt x="-3176" y="195655"/>
                      <a:pt x="2262" y="210339"/>
                    </a:cubicBezTo>
                    <a:cubicBezTo>
                      <a:pt x="10440" y="224214"/>
                      <a:pt x="25973" y="232036"/>
                      <a:pt x="41986" y="230337"/>
                    </a:cubicBezTo>
                    <a:lnTo>
                      <a:pt x="47739" y="230337"/>
                    </a:lnTo>
                    <a:cubicBezTo>
                      <a:pt x="84859" y="227735"/>
                      <a:pt x="85681" y="206777"/>
                      <a:pt x="86777" y="175547"/>
                    </a:cubicBezTo>
                    <a:cubicBezTo>
                      <a:pt x="86777" y="165684"/>
                      <a:pt x="86777" y="154452"/>
                      <a:pt x="88832" y="141165"/>
                    </a:cubicBezTo>
                    <a:cubicBezTo>
                      <a:pt x="88832" y="140344"/>
                      <a:pt x="88832" y="139522"/>
                      <a:pt x="88832" y="138700"/>
                    </a:cubicBezTo>
                    <a:cubicBezTo>
                      <a:pt x="99653" y="133221"/>
                      <a:pt x="107187" y="129796"/>
                      <a:pt x="107461" y="129659"/>
                    </a:cubicBezTo>
                    <a:cubicBezTo>
                      <a:pt x="110995" y="128125"/>
                      <a:pt x="112611" y="124002"/>
                      <a:pt x="111077" y="120468"/>
                    </a:cubicBezTo>
                    <a:cubicBezTo>
                      <a:pt x="111063" y="120427"/>
                      <a:pt x="111036" y="120386"/>
                      <a:pt x="111022" y="120345"/>
                    </a:cubicBezTo>
                    <a:cubicBezTo>
                      <a:pt x="109406" y="116756"/>
                      <a:pt x="105187" y="115155"/>
                      <a:pt x="101612" y="116767"/>
                    </a:cubicBezTo>
                    <a:cubicBezTo>
                      <a:pt x="101598" y="116772"/>
                      <a:pt x="101584" y="116778"/>
                      <a:pt x="101571" y="116783"/>
                    </a:cubicBezTo>
                    <a:lnTo>
                      <a:pt x="91160" y="121715"/>
                    </a:lnTo>
                    <a:cubicBezTo>
                      <a:pt x="97502" y="83477"/>
                      <a:pt x="106283" y="45686"/>
                      <a:pt x="117460" y="8572"/>
                    </a:cubicBezTo>
                    <a:cubicBezTo>
                      <a:pt x="118227" y="5276"/>
                      <a:pt x="116556" y="1899"/>
                      <a:pt x="113488" y="490"/>
                    </a:cubicBezTo>
                    <a:close/>
                    <a:moveTo>
                      <a:pt x="72395" y="173766"/>
                    </a:moveTo>
                    <a:cubicBezTo>
                      <a:pt x="71162" y="207188"/>
                      <a:pt x="70203" y="213489"/>
                      <a:pt x="46643" y="214859"/>
                    </a:cubicBezTo>
                    <a:cubicBezTo>
                      <a:pt x="30617" y="215955"/>
                      <a:pt x="19247" y="211709"/>
                      <a:pt x="15138" y="203353"/>
                    </a:cubicBezTo>
                    <a:cubicBezTo>
                      <a:pt x="12385" y="194025"/>
                      <a:pt x="15727" y="183984"/>
                      <a:pt x="23494" y="178149"/>
                    </a:cubicBezTo>
                    <a:cubicBezTo>
                      <a:pt x="39013" y="165218"/>
                      <a:pt x="56081" y="154260"/>
                      <a:pt x="74312" y="145549"/>
                    </a:cubicBezTo>
                    <a:cubicBezTo>
                      <a:pt x="73353" y="155959"/>
                      <a:pt x="73079" y="165273"/>
                      <a:pt x="72805" y="1737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568E6CCC-E079-457D-84BD-DF3DC4C3E8C1}"/>
                  </a:ext>
                </a:extLst>
              </p:cNvPr>
              <p:cNvSpPr/>
              <p:nvPr/>
            </p:nvSpPr>
            <p:spPr>
              <a:xfrm>
                <a:off x="7667540" y="2410634"/>
                <a:ext cx="89147" cy="82734"/>
              </a:xfrm>
              <a:custGeom>
                <a:avLst/>
                <a:gdLst>
                  <a:gd name="connsiteX0" fmla="*/ 76563 w 89147"/>
                  <a:gd name="connsiteY0" fmla="*/ 56667 h 82734"/>
                  <a:gd name="connsiteX1" fmla="*/ 62865 w 89147"/>
                  <a:gd name="connsiteY1" fmla="*/ 66803 h 82734"/>
                  <a:gd name="connsiteX2" fmla="*/ 63550 w 89147"/>
                  <a:gd name="connsiteY2" fmla="*/ 55708 h 82734"/>
                  <a:gd name="connsiteX3" fmla="*/ 59714 w 89147"/>
                  <a:gd name="connsiteY3" fmla="*/ 8999 h 82734"/>
                  <a:gd name="connsiteX4" fmla="*/ 47387 w 89147"/>
                  <a:gd name="connsiteY4" fmla="*/ -42 h 82734"/>
                  <a:gd name="connsiteX5" fmla="*/ 23553 w 89147"/>
                  <a:gd name="connsiteY5" fmla="*/ 22012 h 82734"/>
                  <a:gd name="connsiteX6" fmla="*/ 25744 w 89147"/>
                  <a:gd name="connsiteY6" fmla="*/ 10369 h 82734"/>
                  <a:gd name="connsiteX7" fmla="*/ 19991 w 89147"/>
                  <a:gd name="connsiteY7" fmla="*/ 2013 h 82734"/>
                  <a:gd name="connsiteX8" fmla="*/ 11773 w 89147"/>
                  <a:gd name="connsiteY8" fmla="*/ 7766 h 82734"/>
                  <a:gd name="connsiteX9" fmla="*/ 266 w 89147"/>
                  <a:gd name="connsiteY9" fmla="*/ 70913 h 82734"/>
                  <a:gd name="connsiteX10" fmla="*/ 5129 w 89147"/>
                  <a:gd name="connsiteY10" fmla="*/ 79748 h 82734"/>
                  <a:gd name="connsiteX11" fmla="*/ 13964 w 89147"/>
                  <a:gd name="connsiteY11" fmla="*/ 74885 h 82734"/>
                  <a:gd name="connsiteX12" fmla="*/ 46839 w 89147"/>
                  <a:gd name="connsiteY12" fmla="*/ 14889 h 82734"/>
                  <a:gd name="connsiteX13" fmla="*/ 49441 w 89147"/>
                  <a:gd name="connsiteY13" fmla="*/ 54612 h 82734"/>
                  <a:gd name="connsiteX14" fmla="*/ 53687 w 89147"/>
                  <a:gd name="connsiteY14" fmla="*/ 80775 h 82734"/>
                  <a:gd name="connsiteX15" fmla="*/ 59577 w 89147"/>
                  <a:gd name="connsiteY15" fmla="*/ 82693 h 82734"/>
                  <a:gd name="connsiteX16" fmla="*/ 64509 w 89147"/>
                  <a:gd name="connsiteY16" fmla="*/ 81734 h 82734"/>
                  <a:gd name="connsiteX17" fmla="*/ 87932 w 89147"/>
                  <a:gd name="connsiteY17" fmla="*/ 64612 h 82734"/>
                  <a:gd name="connsiteX18" fmla="*/ 86055 w 89147"/>
                  <a:gd name="connsiteY18" fmla="*/ 54914 h 82734"/>
                  <a:gd name="connsiteX19" fmla="*/ 86014 w 89147"/>
                  <a:gd name="connsiteY19" fmla="*/ 54886 h 82734"/>
                  <a:gd name="connsiteX20" fmla="*/ 76563 w 89147"/>
                  <a:gd name="connsiteY20" fmla="*/ 56667 h 82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9147" h="82734">
                    <a:moveTo>
                      <a:pt x="76563" y="56667"/>
                    </a:moveTo>
                    <a:cubicBezTo>
                      <a:pt x="72905" y="61119"/>
                      <a:pt x="68193" y="64598"/>
                      <a:pt x="62865" y="66803"/>
                    </a:cubicBezTo>
                    <a:cubicBezTo>
                      <a:pt x="62865" y="63653"/>
                      <a:pt x="62865" y="59270"/>
                      <a:pt x="63550" y="55708"/>
                    </a:cubicBezTo>
                    <a:cubicBezTo>
                      <a:pt x="66002" y="40052"/>
                      <a:pt x="64687" y="24044"/>
                      <a:pt x="59714" y="8999"/>
                    </a:cubicBezTo>
                    <a:cubicBezTo>
                      <a:pt x="57824" y="3760"/>
                      <a:pt x="52948" y="186"/>
                      <a:pt x="47387" y="-42"/>
                    </a:cubicBezTo>
                    <a:cubicBezTo>
                      <a:pt x="39716" y="-42"/>
                      <a:pt x="31360" y="9547"/>
                      <a:pt x="23553" y="22012"/>
                    </a:cubicBezTo>
                    <a:lnTo>
                      <a:pt x="25744" y="10369"/>
                    </a:lnTo>
                    <a:cubicBezTo>
                      <a:pt x="26333" y="6500"/>
                      <a:pt x="23813" y="2838"/>
                      <a:pt x="19991" y="2013"/>
                    </a:cubicBezTo>
                    <a:cubicBezTo>
                      <a:pt x="16142" y="1349"/>
                      <a:pt x="12471" y="3917"/>
                      <a:pt x="11773" y="7766"/>
                    </a:cubicBezTo>
                    <a:lnTo>
                      <a:pt x="266" y="70913"/>
                    </a:lnTo>
                    <a:cubicBezTo>
                      <a:pt x="-829" y="74693"/>
                      <a:pt x="1349" y="78652"/>
                      <a:pt x="5129" y="79748"/>
                    </a:cubicBezTo>
                    <a:cubicBezTo>
                      <a:pt x="8910" y="80843"/>
                      <a:pt x="12868" y="78665"/>
                      <a:pt x="13964" y="74885"/>
                    </a:cubicBezTo>
                    <a:cubicBezTo>
                      <a:pt x="21470" y="53174"/>
                      <a:pt x="32579" y="32901"/>
                      <a:pt x="46839" y="14889"/>
                    </a:cubicBezTo>
                    <a:cubicBezTo>
                      <a:pt x="50742" y="27751"/>
                      <a:pt x="51633" y="41353"/>
                      <a:pt x="49441" y="54612"/>
                    </a:cubicBezTo>
                    <a:cubicBezTo>
                      <a:pt x="48345" y="68310"/>
                      <a:pt x="47660" y="76392"/>
                      <a:pt x="53687" y="80775"/>
                    </a:cubicBezTo>
                    <a:cubicBezTo>
                      <a:pt x="55400" y="82035"/>
                      <a:pt x="57454" y="82706"/>
                      <a:pt x="59577" y="82693"/>
                    </a:cubicBezTo>
                    <a:cubicBezTo>
                      <a:pt x="61262" y="82679"/>
                      <a:pt x="62933" y="82350"/>
                      <a:pt x="64509" y="81734"/>
                    </a:cubicBezTo>
                    <a:cubicBezTo>
                      <a:pt x="73809" y="78419"/>
                      <a:pt x="81960" y="72474"/>
                      <a:pt x="87932" y="64612"/>
                    </a:cubicBezTo>
                    <a:cubicBezTo>
                      <a:pt x="90096" y="61420"/>
                      <a:pt x="89247" y="57078"/>
                      <a:pt x="86055" y="54914"/>
                    </a:cubicBezTo>
                    <a:cubicBezTo>
                      <a:pt x="86041" y="54900"/>
                      <a:pt x="86028" y="54900"/>
                      <a:pt x="86014" y="54886"/>
                    </a:cubicBezTo>
                    <a:cubicBezTo>
                      <a:pt x="82877" y="52941"/>
                      <a:pt x="78782" y="53708"/>
                      <a:pt x="76563" y="5666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5136A179-4C8B-438A-B8A9-68B9191E9015}"/>
                  </a:ext>
                </a:extLst>
              </p:cNvPr>
              <p:cNvSpPr/>
              <p:nvPr/>
            </p:nvSpPr>
            <p:spPr>
              <a:xfrm>
                <a:off x="7773505" y="2243172"/>
                <a:ext cx="80201" cy="290061"/>
              </a:xfrm>
              <a:custGeom>
                <a:avLst/>
                <a:gdLst>
                  <a:gd name="connsiteX0" fmla="*/ 76618 w 80201"/>
                  <a:gd name="connsiteY0" fmla="*/ 112492 h 290061"/>
                  <a:gd name="connsiteX1" fmla="*/ 68536 w 80201"/>
                  <a:gd name="connsiteY1" fmla="*/ 114547 h 290061"/>
                  <a:gd name="connsiteX2" fmla="*/ 48236 w 80201"/>
                  <a:gd name="connsiteY2" fmla="*/ 117590 h 290061"/>
                  <a:gd name="connsiteX3" fmla="*/ 47031 w 80201"/>
                  <a:gd name="connsiteY3" fmla="*/ 116601 h 290061"/>
                  <a:gd name="connsiteX4" fmla="*/ 55523 w 80201"/>
                  <a:gd name="connsiteY4" fmla="*/ 71125 h 290061"/>
                  <a:gd name="connsiteX5" fmla="*/ 69221 w 80201"/>
                  <a:gd name="connsiteY5" fmla="*/ 25512 h 290061"/>
                  <a:gd name="connsiteX6" fmla="*/ 62098 w 80201"/>
                  <a:gd name="connsiteY6" fmla="*/ 1678 h 290061"/>
                  <a:gd name="connsiteX7" fmla="*/ 23060 w 80201"/>
                  <a:gd name="connsiteY7" fmla="*/ 16197 h 290061"/>
                  <a:gd name="connsiteX8" fmla="*/ 22238 w 80201"/>
                  <a:gd name="connsiteY8" fmla="*/ 26197 h 290061"/>
                  <a:gd name="connsiteX9" fmla="*/ 32374 w 80201"/>
                  <a:gd name="connsiteY9" fmla="*/ 26197 h 290061"/>
                  <a:gd name="connsiteX10" fmla="*/ 54975 w 80201"/>
                  <a:gd name="connsiteY10" fmla="*/ 13184 h 290061"/>
                  <a:gd name="connsiteX11" fmla="*/ 54975 w 80201"/>
                  <a:gd name="connsiteY11" fmla="*/ 22635 h 290061"/>
                  <a:gd name="connsiteX12" fmla="*/ 41278 w 80201"/>
                  <a:gd name="connsiteY12" fmla="*/ 65235 h 290061"/>
                  <a:gd name="connsiteX13" fmla="*/ 36894 w 80201"/>
                  <a:gd name="connsiteY13" fmla="*/ 126738 h 290061"/>
                  <a:gd name="connsiteX14" fmla="*/ 64975 w 80201"/>
                  <a:gd name="connsiteY14" fmla="*/ 132491 h 290061"/>
                  <a:gd name="connsiteX15" fmla="*/ 48948 w 80201"/>
                  <a:gd name="connsiteY15" fmla="*/ 248510 h 290061"/>
                  <a:gd name="connsiteX16" fmla="*/ 10047 w 80201"/>
                  <a:gd name="connsiteY16" fmla="*/ 275372 h 290061"/>
                  <a:gd name="connsiteX17" fmla="*/ 8677 w 80201"/>
                  <a:gd name="connsiteY17" fmla="*/ 275084 h 290061"/>
                  <a:gd name="connsiteX18" fmla="*/ 185 w 80201"/>
                  <a:gd name="connsiteY18" fmla="*/ 280426 h 290061"/>
                  <a:gd name="connsiteX19" fmla="*/ 5308 w 80201"/>
                  <a:gd name="connsiteY19" fmla="*/ 288864 h 290061"/>
                  <a:gd name="connsiteX20" fmla="*/ 5527 w 80201"/>
                  <a:gd name="connsiteY20" fmla="*/ 288919 h 290061"/>
                  <a:gd name="connsiteX21" fmla="*/ 15663 w 80201"/>
                  <a:gd name="connsiteY21" fmla="*/ 290014 h 290061"/>
                  <a:gd name="connsiteX22" fmla="*/ 62646 w 80201"/>
                  <a:gd name="connsiteY22" fmla="*/ 252346 h 290061"/>
                  <a:gd name="connsiteX23" fmla="*/ 80179 w 80201"/>
                  <a:gd name="connsiteY23" fmla="*/ 118930 h 290061"/>
                  <a:gd name="connsiteX24" fmla="*/ 76618 w 80201"/>
                  <a:gd name="connsiteY24" fmla="*/ 112492 h 290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201" h="290061">
                    <a:moveTo>
                      <a:pt x="76618" y="112492"/>
                    </a:moveTo>
                    <a:cubicBezTo>
                      <a:pt x="73755" y="111407"/>
                      <a:pt x="70522" y="112229"/>
                      <a:pt x="68536" y="114547"/>
                    </a:cubicBezTo>
                    <a:cubicBezTo>
                      <a:pt x="63769" y="120994"/>
                      <a:pt x="54674" y="122359"/>
                      <a:pt x="48236" y="117590"/>
                    </a:cubicBezTo>
                    <a:cubicBezTo>
                      <a:pt x="47812" y="117282"/>
                      <a:pt x="47414" y="116952"/>
                      <a:pt x="47031" y="116601"/>
                    </a:cubicBezTo>
                    <a:cubicBezTo>
                      <a:pt x="40182" y="110848"/>
                      <a:pt x="48401" y="89206"/>
                      <a:pt x="55523" y="71125"/>
                    </a:cubicBezTo>
                    <a:cubicBezTo>
                      <a:pt x="61619" y="56422"/>
                      <a:pt x="66208" y="41139"/>
                      <a:pt x="69221" y="25512"/>
                    </a:cubicBezTo>
                    <a:cubicBezTo>
                      <a:pt x="71002" y="13321"/>
                      <a:pt x="69221" y="5376"/>
                      <a:pt x="62098" y="1678"/>
                    </a:cubicBezTo>
                    <a:cubicBezTo>
                      <a:pt x="50044" y="-5034"/>
                      <a:pt x="30730" y="9622"/>
                      <a:pt x="23060" y="16197"/>
                    </a:cubicBezTo>
                    <a:cubicBezTo>
                      <a:pt x="20087" y="18739"/>
                      <a:pt x="19718" y="23204"/>
                      <a:pt x="22238" y="26197"/>
                    </a:cubicBezTo>
                    <a:cubicBezTo>
                      <a:pt x="25060" y="28946"/>
                      <a:pt x="29553" y="28946"/>
                      <a:pt x="32374" y="26197"/>
                    </a:cubicBezTo>
                    <a:cubicBezTo>
                      <a:pt x="38716" y="20063"/>
                      <a:pt x="46483" y="15593"/>
                      <a:pt x="54975" y="13184"/>
                    </a:cubicBezTo>
                    <a:cubicBezTo>
                      <a:pt x="54975" y="13184"/>
                      <a:pt x="56208" y="15101"/>
                      <a:pt x="54975" y="22635"/>
                    </a:cubicBezTo>
                    <a:cubicBezTo>
                      <a:pt x="51880" y="37266"/>
                      <a:pt x="47291" y="51540"/>
                      <a:pt x="41278" y="65235"/>
                    </a:cubicBezTo>
                    <a:cubicBezTo>
                      <a:pt x="31141" y="91809"/>
                      <a:pt x="22375" y="114684"/>
                      <a:pt x="36894" y="126738"/>
                    </a:cubicBezTo>
                    <a:cubicBezTo>
                      <a:pt x="44428" y="133789"/>
                      <a:pt x="55277" y="136014"/>
                      <a:pt x="64975" y="132491"/>
                    </a:cubicBezTo>
                    <a:cubicBezTo>
                      <a:pt x="62578" y="171514"/>
                      <a:pt x="57222" y="210294"/>
                      <a:pt x="48948" y="248510"/>
                    </a:cubicBezTo>
                    <a:cubicBezTo>
                      <a:pt x="45620" y="266673"/>
                      <a:pt x="28210" y="278686"/>
                      <a:pt x="10047" y="275372"/>
                    </a:cubicBezTo>
                    <a:cubicBezTo>
                      <a:pt x="9595" y="275276"/>
                      <a:pt x="9129" y="275193"/>
                      <a:pt x="8677" y="275084"/>
                    </a:cubicBezTo>
                    <a:cubicBezTo>
                      <a:pt x="4856" y="274235"/>
                      <a:pt x="1075" y="276618"/>
                      <a:pt x="185" y="280426"/>
                    </a:cubicBezTo>
                    <a:cubicBezTo>
                      <a:pt x="-733" y="284179"/>
                      <a:pt x="1568" y="287960"/>
                      <a:pt x="5308" y="288864"/>
                    </a:cubicBezTo>
                    <a:cubicBezTo>
                      <a:pt x="5390" y="288891"/>
                      <a:pt x="5458" y="288905"/>
                      <a:pt x="5527" y="288919"/>
                    </a:cubicBezTo>
                    <a:cubicBezTo>
                      <a:pt x="8855" y="289672"/>
                      <a:pt x="12252" y="290042"/>
                      <a:pt x="15663" y="290014"/>
                    </a:cubicBezTo>
                    <a:cubicBezTo>
                      <a:pt x="38333" y="290357"/>
                      <a:pt x="58044" y="274550"/>
                      <a:pt x="62646" y="252346"/>
                    </a:cubicBezTo>
                    <a:cubicBezTo>
                      <a:pt x="71851" y="208376"/>
                      <a:pt x="77714" y="163780"/>
                      <a:pt x="80179" y="118930"/>
                    </a:cubicBezTo>
                    <a:cubicBezTo>
                      <a:pt x="80275" y="116289"/>
                      <a:pt x="78905" y="113811"/>
                      <a:pt x="76618" y="1124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70FAD5AD-899A-4A30-977F-B66840B58F30}"/>
                  </a:ext>
                </a:extLst>
              </p:cNvPr>
              <p:cNvSpPr/>
              <p:nvPr/>
            </p:nvSpPr>
            <p:spPr>
              <a:xfrm>
                <a:off x="7892055" y="2360911"/>
                <a:ext cx="71638" cy="14245"/>
              </a:xfrm>
              <a:custGeom>
                <a:avLst/>
                <a:gdLst>
                  <a:gd name="connsiteX0" fmla="*/ 7106 w 71638"/>
                  <a:gd name="connsiteY0" fmla="*/ 14204 h 14245"/>
                  <a:gd name="connsiteX1" fmla="*/ 64499 w 71638"/>
                  <a:gd name="connsiteY1" fmla="*/ 14204 h 14245"/>
                  <a:gd name="connsiteX2" fmla="*/ 71622 w 71638"/>
                  <a:gd name="connsiteY2" fmla="*/ 7081 h 14245"/>
                  <a:gd name="connsiteX3" fmla="*/ 64499 w 71638"/>
                  <a:gd name="connsiteY3" fmla="*/ -42 h 14245"/>
                  <a:gd name="connsiteX4" fmla="*/ 7106 w 71638"/>
                  <a:gd name="connsiteY4" fmla="*/ -42 h 14245"/>
                  <a:gd name="connsiteX5" fmla="*/ -17 w 71638"/>
                  <a:gd name="connsiteY5" fmla="*/ 7081 h 14245"/>
                  <a:gd name="connsiteX6" fmla="*/ 7106 w 71638"/>
                  <a:gd name="connsiteY6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1638" h="14245">
                    <a:moveTo>
                      <a:pt x="7106" y="14204"/>
                    </a:moveTo>
                    <a:lnTo>
                      <a:pt x="64499" y="14204"/>
                    </a:lnTo>
                    <a:cubicBezTo>
                      <a:pt x="68430" y="14204"/>
                      <a:pt x="71622" y="11015"/>
                      <a:pt x="71622" y="7081"/>
                    </a:cubicBezTo>
                    <a:cubicBezTo>
                      <a:pt x="71622" y="3147"/>
                      <a:pt x="68430" y="-42"/>
                      <a:pt x="64499" y="-42"/>
                    </a:cubicBezTo>
                    <a:lnTo>
                      <a:pt x="7106" y="-42"/>
                    </a:lnTo>
                    <a:cubicBezTo>
                      <a:pt x="3202" y="31"/>
                      <a:pt x="51" y="3177"/>
                      <a:pt x="-17" y="7081"/>
                    </a:cubicBezTo>
                    <a:cubicBezTo>
                      <a:pt x="-17" y="11015"/>
                      <a:pt x="3175" y="14204"/>
                      <a:pt x="7106" y="142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F285E832-CCBA-47C2-AED7-CF3EE1881763}"/>
                  </a:ext>
                </a:extLst>
              </p:cNvPr>
              <p:cNvSpPr/>
              <p:nvPr/>
            </p:nvSpPr>
            <p:spPr>
              <a:xfrm>
                <a:off x="7880438" y="2380031"/>
                <a:ext cx="82871" cy="28684"/>
              </a:xfrm>
              <a:custGeom>
                <a:avLst/>
                <a:gdLst>
                  <a:gd name="connsiteX0" fmla="*/ 5848 w 82871"/>
                  <a:gd name="connsiteY0" fmla="*/ 14945 h 28684"/>
                  <a:gd name="connsiteX1" fmla="*/ 74336 w 82871"/>
                  <a:gd name="connsiteY1" fmla="*/ 28643 h 28684"/>
                  <a:gd name="connsiteX2" fmla="*/ 75706 w 82871"/>
                  <a:gd name="connsiteY2" fmla="*/ 28643 h 28684"/>
                  <a:gd name="connsiteX3" fmla="*/ 82692 w 82871"/>
                  <a:gd name="connsiteY3" fmla="*/ 22890 h 28684"/>
                  <a:gd name="connsiteX4" fmla="*/ 77363 w 82871"/>
                  <a:gd name="connsiteY4" fmla="*/ 14567 h 28684"/>
                  <a:gd name="connsiteX5" fmla="*/ 77213 w 82871"/>
                  <a:gd name="connsiteY5" fmla="*/ 14534 h 28684"/>
                  <a:gd name="connsiteX6" fmla="*/ 8724 w 82871"/>
                  <a:gd name="connsiteY6" fmla="*/ 152 h 28684"/>
                  <a:gd name="connsiteX7" fmla="*/ 464 w 82871"/>
                  <a:gd name="connsiteY7" fmla="*/ 5201 h 28684"/>
                  <a:gd name="connsiteX8" fmla="*/ 368 w 82871"/>
                  <a:gd name="connsiteY8" fmla="*/ 5631 h 28684"/>
                  <a:gd name="connsiteX9" fmla="*/ 4807 w 82871"/>
                  <a:gd name="connsiteY9" fmla="*/ 14674 h 28684"/>
                  <a:gd name="connsiteX10" fmla="*/ 5848 w 82871"/>
                  <a:gd name="connsiteY10" fmla="*/ 14945 h 28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2871" h="28684">
                    <a:moveTo>
                      <a:pt x="5848" y="14945"/>
                    </a:moveTo>
                    <a:lnTo>
                      <a:pt x="74336" y="28643"/>
                    </a:lnTo>
                    <a:lnTo>
                      <a:pt x="75706" y="28643"/>
                    </a:lnTo>
                    <a:cubicBezTo>
                      <a:pt x="79117" y="28642"/>
                      <a:pt x="82034" y="26231"/>
                      <a:pt x="82692" y="22890"/>
                    </a:cubicBezTo>
                    <a:cubicBezTo>
                      <a:pt x="83514" y="19122"/>
                      <a:pt x="81144" y="15396"/>
                      <a:pt x="77363" y="14567"/>
                    </a:cubicBezTo>
                    <a:cubicBezTo>
                      <a:pt x="77322" y="14555"/>
                      <a:pt x="77267" y="14544"/>
                      <a:pt x="77213" y="14534"/>
                    </a:cubicBezTo>
                    <a:lnTo>
                      <a:pt x="8724" y="152"/>
                    </a:lnTo>
                    <a:cubicBezTo>
                      <a:pt x="5053" y="-737"/>
                      <a:pt x="1341" y="1523"/>
                      <a:pt x="464" y="5201"/>
                    </a:cubicBezTo>
                    <a:cubicBezTo>
                      <a:pt x="423" y="5343"/>
                      <a:pt x="396" y="5486"/>
                      <a:pt x="368" y="5631"/>
                    </a:cubicBezTo>
                    <a:cubicBezTo>
                      <a:pt x="-905" y="9353"/>
                      <a:pt x="1081" y="13402"/>
                      <a:pt x="4807" y="14674"/>
                    </a:cubicBezTo>
                    <a:cubicBezTo>
                      <a:pt x="5149" y="14791"/>
                      <a:pt x="5491" y="14881"/>
                      <a:pt x="5848" y="1494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4D737D55-FCC5-4620-89B0-278A852DBDCC}"/>
                  </a:ext>
                </a:extLst>
              </p:cNvPr>
              <p:cNvSpPr/>
              <p:nvPr/>
            </p:nvSpPr>
            <p:spPr>
              <a:xfrm>
                <a:off x="7846333" y="2455733"/>
                <a:ext cx="100144" cy="151873"/>
              </a:xfrm>
              <a:custGeom>
                <a:avLst/>
                <a:gdLst>
                  <a:gd name="connsiteX0" fmla="*/ 94195 w 100144"/>
                  <a:gd name="connsiteY0" fmla="*/ 61 h 151873"/>
                  <a:gd name="connsiteX1" fmla="*/ 85976 w 100144"/>
                  <a:gd name="connsiteY1" fmla="*/ 5814 h 151873"/>
                  <a:gd name="connsiteX2" fmla="*/ 77347 w 100144"/>
                  <a:gd name="connsiteY2" fmla="*/ 58140 h 151873"/>
                  <a:gd name="connsiteX3" fmla="*/ 49951 w 100144"/>
                  <a:gd name="connsiteY3" fmla="*/ 43072 h 151873"/>
                  <a:gd name="connsiteX4" fmla="*/ 18446 w 100144"/>
                  <a:gd name="connsiteY4" fmla="*/ 63345 h 151873"/>
                  <a:gd name="connsiteX5" fmla="*/ 8721 w 100144"/>
                  <a:gd name="connsiteY5" fmla="*/ 147038 h 151873"/>
                  <a:gd name="connsiteX6" fmla="*/ 19953 w 100144"/>
                  <a:gd name="connsiteY6" fmla="*/ 151695 h 151873"/>
                  <a:gd name="connsiteX7" fmla="*/ 31322 w 100144"/>
                  <a:gd name="connsiteY7" fmla="*/ 147723 h 151873"/>
                  <a:gd name="connsiteX8" fmla="*/ 69676 w 100144"/>
                  <a:gd name="connsiteY8" fmla="*/ 105123 h 151873"/>
                  <a:gd name="connsiteX9" fmla="*/ 63238 w 100144"/>
                  <a:gd name="connsiteY9" fmla="*/ 143613 h 151873"/>
                  <a:gd name="connsiteX10" fmla="*/ 68991 w 100144"/>
                  <a:gd name="connsiteY10" fmla="*/ 151832 h 151873"/>
                  <a:gd name="connsiteX11" fmla="*/ 70224 w 100144"/>
                  <a:gd name="connsiteY11" fmla="*/ 151832 h 151873"/>
                  <a:gd name="connsiteX12" fmla="*/ 77210 w 100144"/>
                  <a:gd name="connsiteY12" fmla="*/ 145942 h 151873"/>
                  <a:gd name="connsiteX13" fmla="*/ 100085 w 100144"/>
                  <a:gd name="connsiteY13" fmla="*/ 7732 h 151873"/>
                  <a:gd name="connsiteX14" fmla="*/ 94195 w 100144"/>
                  <a:gd name="connsiteY14" fmla="*/ 61 h 151873"/>
                  <a:gd name="connsiteX15" fmla="*/ 22967 w 100144"/>
                  <a:gd name="connsiteY15" fmla="*/ 136080 h 151873"/>
                  <a:gd name="connsiteX16" fmla="*/ 18446 w 100144"/>
                  <a:gd name="connsiteY16" fmla="*/ 136080 h 151873"/>
                  <a:gd name="connsiteX17" fmla="*/ 30090 w 100144"/>
                  <a:gd name="connsiteY17" fmla="*/ 70604 h 151873"/>
                  <a:gd name="connsiteX18" fmla="*/ 48718 w 100144"/>
                  <a:gd name="connsiteY18" fmla="*/ 56907 h 151873"/>
                  <a:gd name="connsiteX19" fmla="*/ 48718 w 100144"/>
                  <a:gd name="connsiteY19" fmla="*/ 56907 h 151873"/>
                  <a:gd name="connsiteX20" fmla="*/ 72553 w 100144"/>
                  <a:gd name="connsiteY20" fmla="*/ 75262 h 151873"/>
                  <a:gd name="connsiteX21" fmla="*/ 22967 w 100144"/>
                  <a:gd name="connsiteY21" fmla="*/ 136080 h 151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0144" h="151873">
                    <a:moveTo>
                      <a:pt x="94195" y="61"/>
                    </a:moveTo>
                    <a:cubicBezTo>
                      <a:pt x="90346" y="-596"/>
                      <a:pt x="86675" y="1965"/>
                      <a:pt x="85976" y="5814"/>
                    </a:cubicBezTo>
                    <a:lnTo>
                      <a:pt x="77347" y="58140"/>
                    </a:lnTo>
                    <a:cubicBezTo>
                      <a:pt x="70553" y="49702"/>
                      <a:pt x="60718" y="44291"/>
                      <a:pt x="49951" y="43072"/>
                    </a:cubicBezTo>
                    <a:cubicBezTo>
                      <a:pt x="36555" y="43620"/>
                      <a:pt x="24501" y="51373"/>
                      <a:pt x="18446" y="63345"/>
                    </a:cubicBezTo>
                    <a:cubicBezTo>
                      <a:pt x="-3744" y="96630"/>
                      <a:pt x="-4566" y="134162"/>
                      <a:pt x="8721" y="147038"/>
                    </a:cubicBezTo>
                    <a:cubicBezTo>
                      <a:pt x="11694" y="150024"/>
                      <a:pt x="15734" y="151695"/>
                      <a:pt x="19953" y="151695"/>
                    </a:cubicBezTo>
                    <a:cubicBezTo>
                      <a:pt x="24063" y="151544"/>
                      <a:pt x="28021" y="150161"/>
                      <a:pt x="31322" y="147723"/>
                    </a:cubicBezTo>
                    <a:cubicBezTo>
                      <a:pt x="45828" y="135175"/>
                      <a:pt x="58718" y="120861"/>
                      <a:pt x="69676" y="105123"/>
                    </a:cubicBezTo>
                    <a:lnTo>
                      <a:pt x="63238" y="143613"/>
                    </a:lnTo>
                    <a:cubicBezTo>
                      <a:pt x="62580" y="147462"/>
                      <a:pt x="65142" y="151133"/>
                      <a:pt x="68991" y="151832"/>
                    </a:cubicBezTo>
                    <a:lnTo>
                      <a:pt x="70224" y="151832"/>
                    </a:lnTo>
                    <a:cubicBezTo>
                      <a:pt x="73676" y="151818"/>
                      <a:pt x="76607" y="149339"/>
                      <a:pt x="77210" y="145942"/>
                    </a:cubicBezTo>
                    <a:lnTo>
                      <a:pt x="100085" y="7732"/>
                    </a:lnTo>
                    <a:cubicBezTo>
                      <a:pt x="100496" y="4006"/>
                      <a:pt x="97893" y="623"/>
                      <a:pt x="94195" y="61"/>
                    </a:cubicBezTo>
                    <a:close/>
                    <a:moveTo>
                      <a:pt x="22967" y="136080"/>
                    </a:moveTo>
                    <a:cubicBezTo>
                      <a:pt x="19953" y="138134"/>
                      <a:pt x="19131" y="137449"/>
                      <a:pt x="18446" y="136080"/>
                    </a:cubicBezTo>
                    <a:cubicBezTo>
                      <a:pt x="11598" y="129368"/>
                      <a:pt x="10776" y="99507"/>
                      <a:pt x="30090" y="70604"/>
                    </a:cubicBezTo>
                    <a:cubicBezTo>
                      <a:pt x="36254" y="61290"/>
                      <a:pt x="42555" y="56907"/>
                      <a:pt x="48718" y="56907"/>
                    </a:cubicBezTo>
                    <a:lnTo>
                      <a:pt x="48718" y="56907"/>
                    </a:lnTo>
                    <a:cubicBezTo>
                      <a:pt x="58307" y="56907"/>
                      <a:pt x="67758" y="68276"/>
                      <a:pt x="72553" y="75262"/>
                    </a:cubicBezTo>
                    <a:cubicBezTo>
                      <a:pt x="58540" y="97466"/>
                      <a:pt x="41883" y="117875"/>
                      <a:pt x="22967" y="136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1BF3CEF9-6713-4ADB-83AE-B405F1F833AF}"/>
                  </a:ext>
                </a:extLst>
              </p:cNvPr>
              <p:cNvSpPr/>
              <p:nvPr/>
            </p:nvSpPr>
            <p:spPr>
              <a:xfrm>
                <a:off x="7943770" y="2469481"/>
                <a:ext cx="82662" cy="138126"/>
              </a:xfrm>
              <a:custGeom>
                <a:avLst/>
                <a:gdLst>
                  <a:gd name="connsiteX0" fmla="*/ 52918 w 82662"/>
                  <a:gd name="connsiteY0" fmla="*/ 12 h 138126"/>
                  <a:gd name="connsiteX1" fmla="*/ 34974 w 82662"/>
                  <a:gd name="connsiteY1" fmla="*/ 16175 h 138126"/>
                  <a:gd name="connsiteX2" fmla="*/ 30043 w 82662"/>
                  <a:gd name="connsiteY2" fmla="*/ 45077 h 138126"/>
                  <a:gd name="connsiteX3" fmla="*/ 4840 w 82662"/>
                  <a:gd name="connsiteY3" fmla="*/ 49734 h 138126"/>
                  <a:gd name="connsiteX4" fmla="*/ 319 w 82662"/>
                  <a:gd name="connsiteY4" fmla="*/ 58638 h 138126"/>
                  <a:gd name="connsiteX5" fmla="*/ 9319 w 82662"/>
                  <a:gd name="connsiteY5" fmla="*/ 63172 h 138126"/>
                  <a:gd name="connsiteX6" fmla="*/ 9360 w 82662"/>
                  <a:gd name="connsiteY6" fmla="*/ 63158 h 138126"/>
                  <a:gd name="connsiteX7" fmla="*/ 29769 w 82662"/>
                  <a:gd name="connsiteY7" fmla="*/ 59323 h 138126"/>
                  <a:gd name="connsiteX8" fmla="*/ 29769 w 82662"/>
                  <a:gd name="connsiteY8" fmla="*/ 61925 h 138126"/>
                  <a:gd name="connsiteX9" fmla="*/ 14565 w 82662"/>
                  <a:gd name="connsiteY9" fmla="*/ 125209 h 138126"/>
                  <a:gd name="connsiteX10" fmla="*/ 12825 w 82662"/>
                  <a:gd name="connsiteY10" fmla="*/ 134934 h 138126"/>
                  <a:gd name="connsiteX11" fmla="*/ 12921 w 82662"/>
                  <a:gd name="connsiteY11" fmla="*/ 135071 h 138126"/>
                  <a:gd name="connsiteX12" fmla="*/ 18674 w 82662"/>
                  <a:gd name="connsiteY12" fmla="*/ 138084 h 138126"/>
                  <a:gd name="connsiteX13" fmla="*/ 22784 w 82662"/>
                  <a:gd name="connsiteY13" fmla="*/ 136852 h 138126"/>
                  <a:gd name="connsiteX14" fmla="*/ 44015 w 82662"/>
                  <a:gd name="connsiteY14" fmla="*/ 62062 h 138126"/>
                  <a:gd name="connsiteX15" fmla="*/ 44015 w 82662"/>
                  <a:gd name="connsiteY15" fmla="*/ 60556 h 138126"/>
                  <a:gd name="connsiteX16" fmla="*/ 51001 w 82662"/>
                  <a:gd name="connsiteY16" fmla="*/ 64254 h 138126"/>
                  <a:gd name="connsiteX17" fmla="*/ 60685 w 82662"/>
                  <a:gd name="connsiteY17" fmla="*/ 64569 h 138126"/>
                  <a:gd name="connsiteX18" fmla="*/ 61000 w 82662"/>
                  <a:gd name="connsiteY18" fmla="*/ 64254 h 138126"/>
                  <a:gd name="connsiteX19" fmla="*/ 61315 w 82662"/>
                  <a:gd name="connsiteY19" fmla="*/ 54570 h 138126"/>
                  <a:gd name="connsiteX20" fmla="*/ 61000 w 82662"/>
                  <a:gd name="connsiteY20" fmla="*/ 54255 h 138126"/>
                  <a:gd name="connsiteX21" fmla="*/ 44426 w 82662"/>
                  <a:gd name="connsiteY21" fmla="*/ 46036 h 138126"/>
                  <a:gd name="connsiteX22" fmla="*/ 48124 w 82662"/>
                  <a:gd name="connsiteY22" fmla="*/ 21928 h 138126"/>
                  <a:gd name="connsiteX23" fmla="*/ 55658 w 82662"/>
                  <a:gd name="connsiteY23" fmla="*/ 13983 h 138126"/>
                  <a:gd name="connsiteX24" fmla="*/ 71136 w 82662"/>
                  <a:gd name="connsiteY24" fmla="*/ 21243 h 138126"/>
                  <a:gd name="connsiteX25" fmla="*/ 81136 w 82662"/>
                  <a:gd name="connsiteY25" fmla="*/ 20024 h 138126"/>
                  <a:gd name="connsiteX26" fmla="*/ 81136 w 82662"/>
                  <a:gd name="connsiteY26" fmla="*/ 11244 h 138126"/>
                  <a:gd name="connsiteX27" fmla="*/ 52918 w 82662"/>
                  <a:gd name="connsiteY27" fmla="*/ 12 h 13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82662" h="138126">
                    <a:moveTo>
                      <a:pt x="52918" y="12"/>
                    </a:moveTo>
                    <a:cubicBezTo>
                      <a:pt x="44590" y="2025"/>
                      <a:pt x="37837" y="8107"/>
                      <a:pt x="34974" y="16175"/>
                    </a:cubicBezTo>
                    <a:cubicBezTo>
                      <a:pt x="31714" y="25462"/>
                      <a:pt x="30057" y="35228"/>
                      <a:pt x="30043" y="45077"/>
                    </a:cubicBezTo>
                    <a:cubicBezTo>
                      <a:pt x="21468" y="45488"/>
                      <a:pt x="12990" y="47063"/>
                      <a:pt x="4840" y="49734"/>
                    </a:cubicBezTo>
                    <a:cubicBezTo>
                      <a:pt x="1155" y="50967"/>
                      <a:pt x="-859" y="54939"/>
                      <a:pt x="319" y="58638"/>
                    </a:cubicBezTo>
                    <a:cubicBezTo>
                      <a:pt x="1552" y="62377"/>
                      <a:pt x="5579" y="64405"/>
                      <a:pt x="9319" y="63172"/>
                    </a:cubicBezTo>
                    <a:cubicBezTo>
                      <a:pt x="9332" y="63172"/>
                      <a:pt x="9346" y="63158"/>
                      <a:pt x="9360" y="63158"/>
                    </a:cubicBezTo>
                    <a:cubicBezTo>
                      <a:pt x="15989" y="61076"/>
                      <a:pt x="22838" y="59788"/>
                      <a:pt x="29769" y="59323"/>
                    </a:cubicBezTo>
                    <a:cubicBezTo>
                      <a:pt x="29701" y="60186"/>
                      <a:pt x="29701" y="61062"/>
                      <a:pt x="29769" y="61925"/>
                    </a:cubicBezTo>
                    <a:cubicBezTo>
                      <a:pt x="29769" y="86718"/>
                      <a:pt x="29769" y="114935"/>
                      <a:pt x="14565" y="125209"/>
                    </a:cubicBezTo>
                    <a:cubicBezTo>
                      <a:pt x="11401" y="127414"/>
                      <a:pt x="10620" y="131770"/>
                      <a:pt x="12825" y="134934"/>
                    </a:cubicBezTo>
                    <a:cubicBezTo>
                      <a:pt x="12853" y="134975"/>
                      <a:pt x="12894" y="135030"/>
                      <a:pt x="12921" y="135071"/>
                    </a:cubicBezTo>
                    <a:cubicBezTo>
                      <a:pt x="14209" y="136975"/>
                      <a:pt x="16373" y="138112"/>
                      <a:pt x="18674" y="138084"/>
                    </a:cubicBezTo>
                    <a:cubicBezTo>
                      <a:pt x="20140" y="138098"/>
                      <a:pt x="21564" y="137674"/>
                      <a:pt x="22784" y="136852"/>
                    </a:cubicBezTo>
                    <a:cubicBezTo>
                      <a:pt x="43467" y="122469"/>
                      <a:pt x="43741" y="90280"/>
                      <a:pt x="44015" y="62062"/>
                    </a:cubicBezTo>
                    <a:lnTo>
                      <a:pt x="44015" y="60556"/>
                    </a:lnTo>
                    <a:cubicBezTo>
                      <a:pt x="46617" y="61199"/>
                      <a:pt x="49015" y="62473"/>
                      <a:pt x="51001" y="64254"/>
                    </a:cubicBezTo>
                    <a:cubicBezTo>
                      <a:pt x="53590" y="67021"/>
                      <a:pt x="57918" y="67158"/>
                      <a:pt x="60685" y="64569"/>
                    </a:cubicBezTo>
                    <a:cubicBezTo>
                      <a:pt x="60795" y="64473"/>
                      <a:pt x="60904" y="64363"/>
                      <a:pt x="61000" y="64254"/>
                    </a:cubicBezTo>
                    <a:cubicBezTo>
                      <a:pt x="63767" y="61665"/>
                      <a:pt x="63904" y="57337"/>
                      <a:pt x="61315" y="54570"/>
                    </a:cubicBezTo>
                    <a:cubicBezTo>
                      <a:pt x="61219" y="54460"/>
                      <a:pt x="61110" y="54350"/>
                      <a:pt x="61000" y="54255"/>
                    </a:cubicBezTo>
                    <a:cubicBezTo>
                      <a:pt x="56411" y="49926"/>
                      <a:pt x="50645" y="47077"/>
                      <a:pt x="44426" y="46036"/>
                    </a:cubicBezTo>
                    <a:cubicBezTo>
                      <a:pt x="44330" y="37858"/>
                      <a:pt x="45577" y="29708"/>
                      <a:pt x="48124" y="21928"/>
                    </a:cubicBezTo>
                    <a:cubicBezTo>
                      <a:pt x="50316" y="17271"/>
                      <a:pt x="52782" y="14531"/>
                      <a:pt x="55658" y="13983"/>
                    </a:cubicBezTo>
                    <a:cubicBezTo>
                      <a:pt x="61137" y="13024"/>
                      <a:pt x="69356" y="19051"/>
                      <a:pt x="71136" y="21243"/>
                    </a:cubicBezTo>
                    <a:cubicBezTo>
                      <a:pt x="74232" y="23668"/>
                      <a:pt x="78711" y="23120"/>
                      <a:pt x="81136" y="20024"/>
                    </a:cubicBezTo>
                    <a:cubicBezTo>
                      <a:pt x="83149" y="17449"/>
                      <a:pt x="83149" y="13819"/>
                      <a:pt x="81136" y="11244"/>
                    </a:cubicBezTo>
                    <a:cubicBezTo>
                      <a:pt x="73835" y="3546"/>
                      <a:pt x="63520" y="-564"/>
                      <a:pt x="52918" y="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CB97CDED-A877-4CF4-A83D-3E14788C47D4}"/>
                  </a:ext>
                </a:extLst>
              </p:cNvPr>
              <p:cNvSpPr/>
              <p:nvPr/>
            </p:nvSpPr>
            <p:spPr>
              <a:xfrm>
                <a:off x="8021074" y="2186632"/>
                <a:ext cx="120431" cy="404126"/>
              </a:xfrm>
              <a:custGeom>
                <a:avLst/>
                <a:gdLst>
                  <a:gd name="connsiteX0" fmla="*/ 44103 w 120431"/>
                  <a:gd name="connsiteY0" fmla="*/ 383401 h 404126"/>
                  <a:gd name="connsiteX1" fmla="*/ 48624 w 120431"/>
                  <a:gd name="connsiteY1" fmla="*/ 279025 h 404126"/>
                  <a:gd name="connsiteX2" fmla="*/ 22735 w 120431"/>
                  <a:gd name="connsiteY2" fmla="*/ 209441 h 404126"/>
                  <a:gd name="connsiteX3" fmla="*/ 53418 w 120431"/>
                  <a:gd name="connsiteY3" fmla="*/ 176429 h 404126"/>
                  <a:gd name="connsiteX4" fmla="*/ 59034 w 120431"/>
                  <a:gd name="connsiteY4" fmla="*/ 97530 h 404126"/>
                  <a:gd name="connsiteX5" fmla="*/ 57116 w 120431"/>
                  <a:gd name="connsiteY5" fmla="*/ 33425 h 404126"/>
                  <a:gd name="connsiteX6" fmla="*/ 68211 w 120431"/>
                  <a:gd name="connsiteY6" fmla="*/ 15481 h 404126"/>
                  <a:gd name="connsiteX7" fmla="*/ 109304 w 120431"/>
                  <a:gd name="connsiteY7" fmla="*/ 26576 h 404126"/>
                  <a:gd name="connsiteX8" fmla="*/ 119167 w 120431"/>
                  <a:gd name="connsiteY8" fmla="*/ 24658 h 404126"/>
                  <a:gd name="connsiteX9" fmla="*/ 117386 w 120431"/>
                  <a:gd name="connsiteY9" fmla="*/ 14796 h 404126"/>
                  <a:gd name="connsiteX10" fmla="*/ 62595 w 120431"/>
                  <a:gd name="connsiteY10" fmla="*/ 2468 h 404126"/>
                  <a:gd name="connsiteX11" fmla="*/ 43007 w 120431"/>
                  <a:gd name="connsiteY11" fmla="*/ 30959 h 404126"/>
                  <a:gd name="connsiteX12" fmla="*/ 44788 w 120431"/>
                  <a:gd name="connsiteY12" fmla="*/ 99448 h 404126"/>
                  <a:gd name="connsiteX13" fmla="*/ 41090 w 120431"/>
                  <a:gd name="connsiteY13" fmla="*/ 169443 h 404126"/>
                  <a:gd name="connsiteX14" fmla="*/ 6982 w 120431"/>
                  <a:gd name="connsiteY14" fmla="*/ 200400 h 404126"/>
                  <a:gd name="connsiteX15" fmla="*/ 134 w 120431"/>
                  <a:gd name="connsiteY15" fmla="*/ 206016 h 404126"/>
                  <a:gd name="connsiteX16" fmla="*/ 4243 w 120431"/>
                  <a:gd name="connsiteY16" fmla="*/ 214098 h 404126"/>
                  <a:gd name="connsiteX17" fmla="*/ 34378 w 120431"/>
                  <a:gd name="connsiteY17" fmla="*/ 279299 h 404126"/>
                  <a:gd name="connsiteX18" fmla="*/ 28625 w 120431"/>
                  <a:gd name="connsiteY18" fmla="*/ 396277 h 404126"/>
                  <a:gd name="connsiteX19" fmla="*/ 32186 w 120431"/>
                  <a:gd name="connsiteY19" fmla="*/ 403126 h 404126"/>
                  <a:gd name="connsiteX20" fmla="*/ 35748 w 120431"/>
                  <a:gd name="connsiteY20" fmla="*/ 404085 h 404126"/>
                  <a:gd name="connsiteX21" fmla="*/ 39857 w 120431"/>
                  <a:gd name="connsiteY21" fmla="*/ 402715 h 404126"/>
                  <a:gd name="connsiteX22" fmla="*/ 76567 w 120431"/>
                  <a:gd name="connsiteY22" fmla="*/ 393401 h 404126"/>
                  <a:gd name="connsiteX23" fmla="*/ 86703 w 120431"/>
                  <a:gd name="connsiteY23" fmla="*/ 393401 h 404126"/>
                  <a:gd name="connsiteX24" fmla="*/ 86703 w 120431"/>
                  <a:gd name="connsiteY24" fmla="*/ 383264 h 404126"/>
                  <a:gd name="connsiteX25" fmla="*/ 44103 w 120431"/>
                  <a:gd name="connsiteY25" fmla="*/ 383401 h 40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0431" h="404126">
                    <a:moveTo>
                      <a:pt x="44103" y="383401"/>
                    </a:moveTo>
                    <a:cubicBezTo>
                      <a:pt x="45747" y="362033"/>
                      <a:pt x="48624" y="319570"/>
                      <a:pt x="48624" y="279025"/>
                    </a:cubicBezTo>
                    <a:cubicBezTo>
                      <a:pt x="50459" y="253177"/>
                      <a:pt x="41021" y="227800"/>
                      <a:pt x="22735" y="209441"/>
                    </a:cubicBezTo>
                    <a:cubicBezTo>
                      <a:pt x="35748" y="201401"/>
                      <a:pt x="46350" y="189995"/>
                      <a:pt x="53418" y="176429"/>
                    </a:cubicBezTo>
                    <a:cubicBezTo>
                      <a:pt x="66020" y="154924"/>
                      <a:pt x="62595" y="126980"/>
                      <a:pt x="59034" y="97530"/>
                    </a:cubicBezTo>
                    <a:cubicBezTo>
                      <a:pt x="55267" y="76370"/>
                      <a:pt x="54623" y="54773"/>
                      <a:pt x="57116" y="33425"/>
                    </a:cubicBezTo>
                    <a:cubicBezTo>
                      <a:pt x="57472" y="25932"/>
                      <a:pt x="61664" y="19152"/>
                      <a:pt x="68211" y="15481"/>
                    </a:cubicBezTo>
                    <a:cubicBezTo>
                      <a:pt x="80813" y="10139"/>
                      <a:pt x="102182" y="21645"/>
                      <a:pt x="109304" y="26576"/>
                    </a:cubicBezTo>
                    <a:cubicBezTo>
                      <a:pt x="112564" y="28759"/>
                      <a:pt x="116961" y="27902"/>
                      <a:pt x="119167" y="24658"/>
                    </a:cubicBezTo>
                    <a:cubicBezTo>
                      <a:pt x="121372" y="21438"/>
                      <a:pt x="120577" y="17040"/>
                      <a:pt x="117386" y="14796"/>
                    </a:cubicBezTo>
                    <a:cubicBezTo>
                      <a:pt x="114099" y="12604"/>
                      <a:pt x="84649" y="-6846"/>
                      <a:pt x="62595" y="2468"/>
                    </a:cubicBezTo>
                    <a:cubicBezTo>
                      <a:pt x="51418" y="7753"/>
                      <a:pt x="43939" y="18631"/>
                      <a:pt x="43007" y="30959"/>
                    </a:cubicBezTo>
                    <a:cubicBezTo>
                      <a:pt x="40227" y="53752"/>
                      <a:pt x="40816" y="76832"/>
                      <a:pt x="44788" y="99448"/>
                    </a:cubicBezTo>
                    <a:cubicBezTo>
                      <a:pt x="48076" y="126843"/>
                      <a:pt x="51226" y="152184"/>
                      <a:pt x="41090" y="169443"/>
                    </a:cubicBezTo>
                    <a:cubicBezTo>
                      <a:pt x="23694" y="199304"/>
                      <a:pt x="6982" y="200400"/>
                      <a:pt x="6982" y="200400"/>
                    </a:cubicBezTo>
                    <a:cubicBezTo>
                      <a:pt x="3654" y="200400"/>
                      <a:pt x="791" y="202751"/>
                      <a:pt x="134" y="206016"/>
                    </a:cubicBezTo>
                    <a:cubicBezTo>
                      <a:pt x="-551" y="209339"/>
                      <a:pt x="1147" y="212695"/>
                      <a:pt x="4243" y="214098"/>
                    </a:cubicBezTo>
                    <a:cubicBezTo>
                      <a:pt x="5476" y="214098"/>
                      <a:pt x="34378" y="227795"/>
                      <a:pt x="34378" y="279299"/>
                    </a:cubicBezTo>
                    <a:cubicBezTo>
                      <a:pt x="34378" y="335596"/>
                      <a:pt x="28625" y="395592"/>
                      <a:pt x="28625" y="396277"/>
                    </a:cubicBezTo>
                    <a:cubicBezTo>
                      <a:pt x="28365" y="399058"/>
                      <a:pt x="29762" y="401743"/>
                      <a:pt x="32186" y="403126"/>
                    </a:cubicBezTo>
                    <a:cubicBezTo>
                      <a:pt x="33282" y="403715"/>
                      <a:pt x="34501" y="404044"/>
                      <a:pt x="35748" y="404085"/>
                    </a:cubicBezTo>
                    <a:cubicBezTo>
                      <a:pt x="37213" y="404030"/>
                      <a:pt x="38638" y="403551"/>
                      <a:pt x="39857" y="402715"/>
                    </a:cubicBezTo>
                    <a:cubicBezTo>
                      <a:pt x="48624" y="396414"/>
                      <a:pt x="69033" y="385730"/>
                      <a:pt x="76567" y="393401"/>
                    </a:cubicBezTo>
                    <a:cubicBezTo>
                      <a:pt x="79361" y="396195"/>
                      <a:pt x="83909" y="396195"/>
                      <a:pt x="86703" y="393401"/>
                    </a:cubicBezTo>
                    <a:cubicBezTo>
                      <a:pt x="89497" y="390606"/>
                      <a:pt x="89497" y="386059"/>
                      <a:pt x="86703" y="383264"/>
                    </a:cubicBezTo>
                    <a:cubicBezTo>
                      <a:pt x="75060" y="371073"/>
                      <a:pt x="56568" y="377100"/>
                      <a:pt x="44103" y="3834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3C0F2BCB-34DD-4195-AF20-20E0083C287B}"/>
                  </a:ext>
                </a:extLst>
              </p:cNvPr>
              <p:cNvSpPr/>
              <p:nvPr/>
            </p:nvSpPr>
            <p:spPr>
              <a:xfrm>
                <a:off x="8105366" y="2314954"/>
                <a:ext cx="127214" cy="131944"/>
              </a:xfrm>
              <a:custGeom>
                <a:avLst/>
                <a:gdLst>
                  <a:gd name="connsiteX0" fmla="*/ 96789 w 127214"/>
                  <a:gd name="connsiteY0" fmla="*/ 112624 h 131944"/>
                  <a:gd name="connsiteX1" fmla="*/ 85830 w 127214"/>
                  <a:gd name="connsiteY1" fmla="*/ 89338 h 131944"/>
                  <a:gd name="connsiteX2" fmla="*/ 118568 w 127214"/>
                  <a:gd name="connsiteY2" fmla="*/ 15233 h 131944"/>
                  <a:gd name="connsiteX3" fmla="*/ 114048 w 127214"/>
                  <a:gd name="connsiteY3" fmla="*/ 6056 h 131944"/>
                  <a:gd name="connsiteX4" fmla="*/ 104870 w 127214"/>
                  <a:gd name="connsiteY4" fmla="*/ 10576 h 131944"/>
                  <a:gd name="connsiteX5" fmla="*/ 78708 w 127214"/>
                  <a:gd name="connsiteY5" fmla="*/ 71942 h 131944"/>
                  <a:gd name="connsiteX6" fmla="*/ 55148 w 127214"/>
                  <a:gd name="connsiteY6" fmla="*/ 4960 h 131944"/>
                  <a:gd name="connsiteX7" fmla="*/ 46107 w 127214"/>
                  <a:gd name="connsiteY7" fmla="*/ 303 h 131944"/>
                  <a:gd name="connsiteX8" fmla="*/ 41450 w 127214"/>
                  <a:gd name="connsiteY8" fmla="*/ 9343 h 131944"/>
                  <a:gd name="connsiteX9" fmla="*/ 68845 w 127214"/>
                  <a:gd name="connsiteY9" fmla="*/ 88105 h 131944"/>
                  <a:gd name="connsiteX10" fmla="*/ 37341 w 127214"/>
                  <a:gd name="connsiteY10" fmla="*/ 117829 h 131944"/>
                  <a:gd name="connsiteX11" fmla="*/ 15972 w 127214"/>
                  <a:gd name="connsiteY11" fmla="*/ 107830 h 131944"/>
                  <a:gd name="connsiteX12" fmla="*/ 14328 w 127214"/>
                  <a:gd name="connsiteY12" fmla="*/ 100981 h 131944"/>
                  <a:gd name="connsiteX13" fmla="*/ 9397 w 127214"/>
                  <a:gd name="connsiteY13" fmla="*/ 92214 h 131944"/>
                  <a:gd name="connsiteX14" fmla="*/ 631 w 127214"/>
                  <a:gd name="connsiteY14" fmla="*/ 97008 h 131944"/>
                  <a:gd name="connsiteX15" fmla="*/ 3781 w 127214"/>
                  <a:gd name="connsiteY15" fmla="*/ 115089 h 131944"/>
                  <a:gd name="connsiteX16" fmla="*/ 35012 w 127214"/>
                  <a:gd name="connsiteY16" fmla="*/ 131801 h 131944"/>
                  <a:gd name="connsiteX17" fmla="*/ 38437 w 127214"/>
                  <a:gd name="connsiteY17" fmla="*/ 131801 h 131944"/>
                  <a:gd name="connsiteX18" fmla="*/ 75557 w 127214"/>
                  <a:gd name="connsiteY18" fmla="*/ 103446 h 131944"/>
                  <a:gd name="connsiteX19" fmla="*/ 93364 w 127214"/>
                  <a:gd name="connsiteY19" fmla="*/ 128924 h 131944"/>
                  <a:gd name="connsiteX20" fmla="*/ 94871 w 127214"/>
                  <a:gd name="connsiteY20" fmla="*/ 128924 h 131944"/>
                  <a:gd name="connsiteX21" fmla="*/ 101446 w 127214"/>
                  <a:gd name="connsiteY21" fmla="*/ 126459 h 131944"/>
                  <a:gd name="connsiteX22" fmla="*/ 127198 w 127214"/>
                  <a:gd name="connsiteY22" fmla="*/ 100570 h 131944"/>
                  <a:gd name="connsiteX23" fmla="*/ 117198 w 127214"/>
                  <a:gd name="connsiteY23" fmla="*/ 90570 h 13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7214" h="131944">
                    <a:moveTo>
                      <a:pt x="96789" y="112624"/>
                    </a:moveTo>
                    <a:cubicBezTo>
                      <a:pt x="92638" y="105108"/>
                      <a:pt x="88981" y="97329"/>
                      <a:pt x="85830" y="89338"/>
                    </a:cubicBezTo>
                    <a:cubicBezTo>
                      <a:pt x="98898" y="65648"/>
                      <a:pt x="109856" y="40851"/>
                      <a:pt x="118568" y="15233"/>
                    </a:cubicBezTo>
                    <a:cubicBezTo>
                      <a:pt x="119856" y="11451"/>
                      <a:pt x="117828" y="7342"/>
                      <a:pt x="114048" y="6056"/>
                    </a:cubicBezTo>
                    <a:cubicBezTo>
                      <a:pt x="110267" y="4769"/>
                      <a:pt x="106158" y="6794"/>
                      <a:pt x="104870" y="10576"/>
                    </a:cubicBezTo>
                    <a:cubicBezTo>
                      <a:pt x="97638" y="31633"/>
                      <a:pt x="88885" y="52142"/>
                      <a:pt x="78708" y="71942"/>
                    </a:cubicBezTo>
                    <a:cubicBezTo>
                      <a:pt x="71174" y="52080"/>
                      <a:pt x="62681" y="27972"/>
                      <a:pt x="55148" y="4960"/>
                    </a:cubicBezTo>
                    <a:cubicBezTo>
                      <a:pt x="53942" y="1178"/>
                      <a:pt x="49888" y="-908"/>
                      <a:pt x="46107" y="303"/>
                    </a:cubicBezTo>
                    <a:cubicBezTo>
                      <a:pt x="42327" y="1514"/>
                      <a:pt x="40244" y="5561"/>
                      <a:pt x="41450" y="9343"/>
                    </a:cubicBezTo>
                    <a:cubicBezTo>
                      <a:pt x="53230" y="45505"/>
                      <a:pt x="62270" y="70572"/>
                      <a:pt x="68845" y="88105"/>
                    </a:cubicBezTo>
                    <a:cubicBezTo>
                      <a:pt x="57613" y="106734"/>
                      <a:pt x="46244" y="119336"/>
                      <a:pt x="37341" y="117829"/>
                    </a:cubicBezTo>
                    <a:cubicBezTo>
                      <a:pt x="23643" y="115500"/>
                      <a:pt x="18164" y="111117"/>
                      <a:pt x="15972" y="107830"/>
                    </a:cubicBezTo>
                    <a:cubicBezTo>
                      <a:pt x="14520" y="105863"/>
                      <a:pt x="13931" y="103392"/>
                      <a:pt x="14328" y="100981"/>
                    </a:cubicBezTo>
                    <a:cubicBezTo>
                      <a:pt x="15383" y="97199"/>
                      <a:pt x="13178" y="93279"/>
                      <a:pt x="9397" y="92214"/>
                    </a:cubicBezTo>
                    <a:cubicBezTo>
                      <a:pt x="5658" y="91151"/>
                      <a:pt x="1754" y="93285"/>
                      <a:pt x="631" y="97008"/>
                    </a:cubicBezTo>
                    <a:cubicBezTo>
                      <a:pt x="-876" y="103212"/>
                      <a:pt x="275" y="109760"/>
                      <a:pt x="3781" y="115089"/>
                    </a:cubicBezTo>
                    <a:cubicBezTo>
                      <a:pt x="11260" y="124938"/>
                      <a:pt x="22670" y="131047"/>
                      <a:pt x="35012" y="131801"/>
                    </a:cubicBezTo>
                    <a:cubicBezTo>
                      <a:pt x="36149" y="131938"/>
                      <a:pt x="37300" y="131938"/>
                      <a:pt x="38437" y="131801"/>
                    </a:cubicBezTo>
                    <a:cubicBezTo>
                      <a:pt x="51449" y="131801"/>
                      <a:pt x="64188" y="119884"/>
                      <a:pt x="75557" y="103446"/>
                    </a:cubicBezTo>
                    <a:cubicBezTo>
                      <a:pt x="86515" y="127143"/>
                      <a:pt x="91036" y="128376"/>
                      <a:pt x="93364" y="128924"/>
                    </a:cubicBezTo>
                    <a:lnTo>
                      <a:pt x="94871" y="128924"/>
                    </a:lnTo>
                    <a:cubicBezTo>
                      <a:pt x="97282" y="128869"/>
                      <a:pt x="99597" y="127993"/>
                      <a:pt x="101446" y="126459"/>
                    </a:cubicBezTo>
                    <a:lnTo>
                      <a:pt x="127198" y="100570"/>
                    </a:lnTo>
                    <a:lnTo>
                      <a:pt x="117198" y="9057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CB051BFB-9D31-46A5-90B9-ABA79FD52880}"/>
                  </a:ext>
                </a:extLst>
              </p:cNvPr>
              <p:cNvSpPr/>
              <p:nvPr/>
            </p:nvSpPr>
            <p:spPr>
              <a:xfrm>
                <a:off x="8248024" y="2412637"/>
                <a:ext cx="89136" cy="117440"/>
              </a:xfrm>
              <a:custGeom>
                <a:avLst/>
                <a:gdLst>
                  <a:gd name="connsiteX0" fmla="*/ 76177 w 89136"/>
                  <a:gd name="connsiteY0" fmla="*/ 85757 h 117440"/>
                  <a:gd name="connsiteX1" fmla="*/ 70287 w 89136"/>
                  <a:gd name="connsiteY1" fmla="*/ 91921 h 117440"/>
                  <a:gd name="connsiteX2" fmla="*/ 68506 w 89136"/>
                  <a:gd name="connsiteY2" fmla="*/ 71512 h 117440"/>
                  <a:gd name="connsiteX3" fmla="*/ 62616 w 89136"/>
                  <a:gd name="connsiteY3" fmla="*/ 27816 h 117440"/>
                  <a:gd name="connsiteX4" fmla="*/ 50151 w 89136"/>
                  <a:gd name="connsiteY4" fmla="*/ 16447 h 117440"/>
                  <a:gd name="connsiteX5" fmla="*/ 50151 w 89136"/>
                  <a:gd name="connsiteY5" fmla="*/ 16447 h 117440"/>
                  <a:gd name="connsiteX6" fmla="*/ 18509 w 89136"/>
                  <a:gd name="connsiteY6" fmla="*/ 58636 h 117440"/>
                  <a:gd name="connsiteX7" fmla="*/ 22756 w 89136"/>
                  <a:gd name="connsiteY7" fmla="*/ 7680 h 117440"/>
                  <a:gd name="connsiteX8" fmla="*/ 16318 w 89136"/>
                  <a:gd name="connsiteY8" fmla="*/ 10 h 117440"/>
                  <a:gd name="connsiteX9" fmla="*/ 8688 w 89136"/>
                  <a:gd name="connsiteY9" fmla="*/ 5976 h 117440"/>
                  <a:gd name="connsiteX10" fmla="*/ 8647 w 89136"/>
                  <a:gd name="connsiteY10" fmla="*/ 6448 h 117440"/>
                  <a:gd name="connsiteX11" fmla="*/ 18 w 89136"/>
                  <a:gd name="connsiteY11" fmla="*/ 109728 h 117440"/>
                  <a:gd name="connsiteX12" fmla="*/ 5633 w 89136"/>
                  <a:gd name="connsiteY12" fmla="*/ 117399 h 117440"/>
                  <a:gd name="connsiteX13" fmla="*/ 7003 w 89136"/>
                  <a:gd name="connsiteY13" fmla="*/ 117399 h 117440"/>
                  <a:gd name="connsiteX14" fmla="*/ 13852 w 89136"/>
                  <a:gd name="connsiteY14" fmla="*/ 112468 h 117440"/>
                  <a:gd name="connsiteX15" fmla="*/ 49055 w 89136"/>
                  <a:gd name="connsiteY15" fmla="*/ 32062 h 117440"/>
                  <a:gd name="connsiteX16" fmla="*/ 49055 w 89136"/>
                  <a:gd name="connsiteY16" fmla="*/ 32062 h 117440"/>
                  <a:gd name="connsiteX17" fmla="*/ 54260 w 89136"/>
                  <a:gd name="connsiteY17" fmla="*/ 71923 h 117440"/>
                  <a:gd name="connsiteX18" fmla="*/ 65219 w 89136"/>
                  <a:gd name="connsiteY18" fmla="*/ 106852 h 117440"/>
                  <a:gd name="connsiteX19" fmla="*/ 87135 w 89136"/>
                  <a:gd name="connsiteY19" fmla="*/ 94524 h 117440"/>
                  <a:gd name="connsiteX20" fmla="*/ 86930 w 89136"/>
                  <a:gd name="connsiteY20" fmla="*/ 84456 h 117440"/>
                  <a:gd name="connsiteX21" fmla="*/ 76848 w 89136"/>
                  <a:gd name="connsiteY21" fmla="*/ 84662 h 117440"/>
                  <a:gd name="connsiteX22" fmla="*/ 76177 w 89136"/>
                  <a:gd name="connsiteY22" fmla="*/ 85483 h 117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136" h="117440">
                    <a:moveTo>
                      <a:pt x="76177" y="85757"/>
                    </a:moveTo>
                    <a:cubicBezTo>
                      <a:pt x="74423" y="88004"/>
                      <a:pt x="72451" y="90058"/>
                      <a:pt x="70287" y="91921"/>
                    </a:cubicBezTo>
                    <a:cubicBezTo>
                      <a:pt x="69314" y="85155"/>
                      <a:pt x="68725" y="78347"/>
                      <a:pt x="68506" y="71512"/>
                    </a:cubicBezTo>
                    <a:cubicBezTo>
                      <a:pt x="68424" y="56759"/>
                      <a:pt x="66438" y="42075"/>
                      <a:pt x="62616" y="27816"/>
                    </a:cubicBezTo>
                    <a:cubicBezTo>
                      <a:pt x="59466" y="18502"/>
                      <a:pt x="54123" y="16447"/>
                      <a:pt x="50151" y="16447"/>
                    </a:cubicBezTo>
                    <a:lnTo>
                      <a:pt x="50151" y="16447"/>
                    </a:lnTo>
                    <a:cubicBezTo>
                      <a:pt x="41111" y="16447"/>
                      <a:pt x="30563" y="30145"/>
                      <a:pt x="18509" y="58636"/>
                    </a:cubicBezTo>
                    <a:lnTo>
                      <a:pt x="22756" y="7680"/>
                    </a:lnTo>
                    <a:cubicBezTo>
                      <a:pt x="23071" y="3792"/>
                      <a:pt x="20208" y="371"/>
                      <a:pt x="16318" y="10"/>
                    </a:cubicBezTo>
                    <a:cubicBezTo>
                      <a:pt x="12565" y="-449"/>
                      <a:pt x="9154" y="2222"/>
                      <a:pt x="8688" y="5976"/>
                    </a:cubicBezTo>
                    <a:cubicBezTo>
                      <a:pt x="8674" y="6133"/>
                      <a:pt x="8661" y="6290"/>
                      <a:pt x="8647" y="6448"/>
                    </a:cubicBezTo>
                    <a:lnTo>
                      <a:pt x="18" y="109728"/>
                    </a:lnTo>
                    <a:cubicBezTo>
                      <a:pt x="-339" y="113345"/>
                      <a:pt x="2086" y="116646"/>
                      <a:pt x="5633" y="117399"/>
                    </a:cubicBezTo>
                    <a:lnTo>
                      <a:pt x="7003" y="117399"/>
                    </a:lnTo>
                    <a:cubicBezTo>
                      <a:pt x="10099" y="117385"/>
                      <a:pt x="12852" y="115413"/>
                      <a:pt x="13852" y="112468"/>
                    </a:cubicBezTo>
                    <a:cubicBezTo>
                      <a:pt x="24810" y="78635"/>
                      <a:pt x="41248" y="40692"/>
                      <a:pt x="49055" y="32062"/>
                    </a:cubicBezTo>
                    <a:lnTo>
                      <a:pt x="49055" y="32062"/>
                    </a:lnTo>
                    <a:cubicBezTo>
                      <a:pt x="52576" y="45048"/>
                      <a:pt x="54329" y="58458"/>
                      <a:pt x="54260" y="71923"/>
                    </a:cubicBezTo>
                    <a:cubicBezTo>
                      <a:pt x="55219" y="91100"/>
                      <a:pt x="55904" y="103701"/>
                      <a:pt x="65219" y="106852"/>
                    </a:cubicBezTo>
                    <a:cubicBezTo>
                      <a:pt x="74533" y="110002"/>
                      <a:pt x="80834" y="102195"/>
                      <a:pt x="87135" y="94524"/>
                    </a:cubicBezTo>
                    <a:cubicBezTo>
                      <a:pt x="89861" y="91688"/>
                      <a:pt x="89765" y="87182"/>
                      <a:pt x="86930" y="84456"/>
                    </a:cubicBezTo>
                    <a:cubicBezTo>
                      <a:pt x="84080" y="81730"/>
                      <a:pt x="79574" y="81826"/>
                      <a:pt x="76848" y="84662"/>
                    </a:cubicBezTo>
                    <a:cubicBezTo>
                      <a:pt x="76601" y="84922"/>
                      <a:pt x="76382" y="85196"/>
                      <a:pt x="76177" y="8548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434A5FA7-FE26-4D41-A296-546211E1F730}"/>
                  </a:ext>
                </a:extLst>
              </p:cNvPr>
              <p:cNvSpPr/>
              <p:nvPr/>
            </p:nvSpPr>
            <p:spPr>
              <a:xfrm>
                <a:off x="8349926" y="2354236"/>
                <a:ext cx="72273" cy="72012"/>
              </a:xfrm>
              <a:custGeom>
                <a:avLst/>
                <a:gdLst>
                  <a:gd name="connsiteX0" fmla="*/ 63036 w 72273"/>
                  <a:gd name="connsiteY0" fmla="*/ 29646 h 72012"/>
                  <a:gd name="connsiteX1" fmla="*/ 54817 w 72273"/>
                  <a:gd name="connsiteY1" fmla="*/ 29646 h 72012"/>
                  <a:gd name="connsiteX2" fmla="*/ 55776 w 72273"/>
                  <a:gd name="connsiteY2" fmla="*/ 5127 h 72012"/>
                  <a:gd name="connsiteX3" fmla="*/ 46968 w 72273"/>
                  <a:gd name="connsiteY3" fmla="*/ 234 h 72012"/>
                  <a:gd name="connsiteX4" fmla="*/ 42078 w 72273"/>
                  <a:gd name="connsiteY4" fmla="*/ 5127 h 72012"/>
                  <a:gd name="connsiteX5" fmla="*/ 41119 w 72273"/>
                  <a:gd name="connsiteY5" fmla="*/ 29646 h 72012"/>
                  <a:gd name="connsiteX6" fmla="*/ 9067 w 72273"/>
                  <a:gd name="connsiteY6" fmla="*/ 29646 h 72012"/>
                  <a:gd name="connsiteX7" fmla="*/ 259 w 72273"/>
                  <a:gd name="connsiteY7" fmla="*/ 34538 h 72012"/>
                  <a:gd name="connsiteX8" fmla="*/ 5149 w 72273"/>
                  <a:gd name="connsiteY8" fmla="*/ 43343 h 72012"/>
                  <a:gd name="connsiteX9" fmla="*/ 9067 w 72273"/>
                  <a:gd name="connsiteY9" fmla="*/ 43343 h 72012"/>
                  <a:gd name="connsiteX10" fmla="*/ 40435 w 72273"/>
                  <a:gd name="connsiteY10" fmla="*/ 43343 h 72012"/>
                  <a:gd name="connsiteX11" fmla="*/ 39202 w 72273"/>
                  <a:gd name="connsiteY11" fmla="*/ 64575 h 72012"/>
                  <a:gd name="connsiteX12" fmla="*/ 45914 w 72273"/>
                  <a:gd name="connsiteY12" fmla="*/ 71971 h 72012"/>
                  <a:gd name="connsiteX13" fmla="*/ 45914 w 72273"/>
                  <a:gd name="connsiteY13" fmla="*/ 71971 h 72012"/>
                  <a:gd name="connsiteX14" fmla="*/ 53037 w 72273"/>
                  <a:gd name="connsiteY14" fmla="*/ 65260 h 72012"/>
                  <a:gd name="connsiteX15" fmla="*/ 54132 w 72273"/>
                  <a:gd name="connsiteY15" fmla="*/ 43343 h 72012"/>
                  <a:gd name="connsiteX16" fmla="*/ 63173 w 72273"/>
                  <a:gd name="connsiteY16" fmla="*/ 43343 h 72012"/>
                  <a:gd name="connsiteX17" fmla="*/ 71980 w 72273"/>
                  <a:gd name="connsiteY17" fmla="*/ 38450 h 72012"/>
                  <a:gd name="connsiteX18" fmla="*/ 67090 w 72273"/>
                  <a:gd name="connsiteY18" fmla="*/ 29646 h 72012"/>
                  <a:gd name="connsiteX19" fmla="*/ 63173 w 72273"/>
                  <a:gd name="connsiteY19" fmla="*/ 29646 h 72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2273" h="72012">
                    <a:moveTo>
                      <a:pt x="63036" y="29646"/>
                    </a:moveTo>
                    <a:lnTo>
                      <a:pt x="54817" y="29646"/>
                    </a:lnTo>
                    <a:cubicBezTo>
                      <a:pt x="54817" y="18687"/>
                      <a:pt x="55776" y="8688"/>
                      <a:pt x="55776" y="5127"/>
                    </a:cubicBezTo>
                    <a:cubicBezTo>
                      <a:pt x="54694" y="1345"/>
                      <a:pt x="50749" y="-846"/>
                      <a:pt x="46968" y="234"/>
                    </a:cubicBezTo>
                    <a:cubicBezTo>
                      <a:pt x="44599" y="910"/>
                      <a:pt x="42750" y="2760"/>
                      <a:pt x="42078" y="5127"/>
                    </a:cubicBezTo>
                    <a:cubicBezTo>
                      <a:pt x="42078" y="8551"/>
                      <a:pt x="42078" y="18824"/>
                      <a:pt x="41119" y="29646"/>
                    </a:cubicBezTo>
                    <a:lnTo>
                      <a:pt x="9067" y="29646"/>
                    </a:lnTo>
                    <a:cubicBezTo>
                      <a:pt x="5286" y="28565"/>
                      <a:pt x="1341" y="30755"/>
                      <a:pt x="259" y="34538"/>
                    </a:cubicBezTo>
                    <a:cubicBezTo>
                      <a:pt x="-823" y="38320"/>
                      <a:pt x="1369" y="42262"/>
                      <a:pt x="5149" y="43343"/>
                    </a:cubicBezTo>
                    <a:cubicBezTo>
                      <a:pt x="6437" y="43709"/>
                      <a:pt x="7793" y="43709"/>
                      <a:pt x="9067" y="43343"/>
                    </a:cubicBezTo>
                    <a:lnTo>
                      <a:pt x="40435" y="43343"/>
                    </a:lnTo>
                    <a:cubicBezTo>
                      <a:pt x="40435" y="54712"/>
                      <a:pt x="39202" y="64301"/>
                      <a:pt x="39202" y="64575"/>
                    </a:cubicBezTo>
                    <a:cubicBezTo>
                      <a:pt x="39051" y="68458"/>
                      <a:pt x="42037" y="71751"/>
                      <a:pt x="45914" y="71971"/>
                    </a:cubicBezTo>
                    <a:lnTo>
                      <a:pt x="45914" y="71971"/>
                    </a:lnTo>
                    <a:cubicBezTo>
                      <a:pt x="49694" y="71978"/>
                      <a:pt x="52817" y="69032"/>
                      <a:pt x="53037" y="65260"/>
                    </a:cubicBezTo>
                    <a:cubicBezTo>
                      <a:pt x="53037" y="64438"/>
                      <a:pt x="53037" y="54712"/>
                      <a:pt x="54132" y="43343"/>
                    </a:cubicBezTo>
                    <a:lnTo>
                      <a:pt x="63173" y="43343"/>
                    </a:lnTo>
                    <a:cubicBezTo>
                      <a:pt x="66953" y="44424"/>
                      <a:pt x="70898" y="42234"/>
                      <a:pt x="71980" y="38450"/>
                    </a:cubicBezTo>
                    <a:cubicBezTo>
                      <a:pt x="73063" y="34668"/>
                      <a:pt x="70871" y="30726"/>
                      <a:pt x="67090" y="29646"/>
                    </a:cubicBezTo>
                    <a:cubicBezTo>
                      <a:pt x="65803" y="29280"/>
                      <a:pt x="64447" y="29280"/>
                      <a:pt x="63173" y="2964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75BCE27F-CFFA-4591-9F89-5481CE88ADA2}"/>
                  </a:ext>
                </a:extLst>
              </p:cNvPr>
              <p:cNvSpPr/>
              <p:nvPr/>
            </p:nvSpPr>
            <p:spPr>
              <a:xfrm>
                <a:off x="8440312" y="2323694"/>
                <a:ext cx="85809" cy="172139"/>
              </a:xfrm>
              <a:custGeom>
                <a:avLst/>
                <a:gdLst>
                  <a:gd name="connsiteX0" fmla="*/ 80177 w 85809"/>
                  <a:gd name="connsiteY0" fmla="*/ 16492 h 172139"/>
                  <a:gd name="connsiteX1" fmla="*/ 65109 w 85809"/>
                  <a:gd name="connsiteY1" fmla="*/ 30189 h 172139"/>
                  <a:gd name="connsiteX2" fmla="*/ 31687 w 85809"/>
                  <a:gd name="connsiteY2" fmla="*/ 68954 h 172139"/>
                  <a:gd name="connsiteX3" fmla="*/ 22646 w 85809"/>
                  <a:gd name="connsiteY3" fmla="*/ 7999 h 172139"/>
                  <a:gd name="connsiteX4" fmla="*/ 16756 w 85809"/>
                  <a:gd name="connsiteY4" fmla="*/ 72 h 172139"/>
                  <a:gd name="connsiteX5" fmla="*/ 16620 w 85809"/>
                  <a:gd name="connsiteY5" fmla="*/ 54 h 172139"/>
                  <a:gd name="connsiteX6" fmla="*/ 8730 w 85809"/>
                  <a:gd name="connsiteY6" fmla="*/ 5674 h 172139"/>
                  <a:gd name="connsiteX7" fmla="*/ 8675 w 85809"/>
                  <a:gd name="connsiteY7" fmla="*/ 6081 h 172139"/>
                  <a:gd name="connsiteX8" fmla="*/ 28263 w 85809"/>
                  <a:gd name="connsiteY8" fmla="*/ 82788 h 172139"/>
                  <a:gd name="connsiteX9" fmla="*/ 70451 w 85809"/>
                  <a:gd name="connsiteY9" fmla="*/ 49366 h 172139"/>
                  <a:gd name="connsiteX10" fmla="*/ 43741 w 85809"/>
                  <a:gd name="connsiteY10" fmla="*/ 155797 h 172139"/>
                  <a:gd name="connsiteX11" fmla="*/ 32920 w 85809"/>
                  <a:gd name="connsiteY11" fmla="*/ 157030 h 172139"/>
                  <a:gd name="connsiteX12" fmla="*/ 13743 w 85809"/>
                  <a:gd name="connsiteY12" fmla="*/ 131004 h 172139"/>
                  <a:gd name="connsiteX13" fmla="*/ 4894 w 85809"/>
                  <a:gd name="connsiteY13" fmla="*/ 126607 h 172139"/>
                  <a:gd name="connsiteX14" fmla="*/ 4840 w 85809"/>
                  <a:gd name="connsiteY14" fmla="*/ 126621 h 172139"/>
                  <a:gd name="connsiteX15" fmla="*/ 319 w 85809"/>
                  <a:gd name="connsiteY15" fmla="*/ 135525 h 172139"/>
                  <a:gd name="connsiteX16" fmla="*/ 27715 w 85809"/>
                  <a:gd name="connsiteY16" fmla="*/ 170317 h 172139"/>
                  <a:gd name="connsiteX17" fmla="*/ 36892 w 85809"/>
                  <a:gd name="connsiteY17" fmla="*/ 172098 h 172139"/>
                  <a:gd name="connsiteX18" fmla="*/ 50590 w 85809"/>
                  <a:gd name="connsiteY18" fmla="*/ 168262 h 172139"/>
                  <a:gd name="connsiteX19" fmla="*/ 85793 w 85809"/>
                  <a:gd name="connsiteY19" fmla="*/ 24299 h 172139"/>
                  <a:gd name="connsiteX20" fmla="*/ 80177 w 85809"/>
                  <a:gd name="connsiteY20" fmla="*/ 16492 h 172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5809" h="172139">
                    <a:moveTo>
                      <a:pt x="80177" y="16492"/>
                    </a:moveTo>
                    <a:cubicBezTo>
                      <a:pt x="74013" y="14848"/>
                      <a:pt x="71547" y="19231"/>
                      <a:pt x="65109" y="30189"/>
                    </a:cubicBezTo>
                    <a:cubicBezTo>
                      <a:pt x="58671" y="41147"/>
                      <a:pt x="41823" y="71282"/>
                      <a:pt x="31687" y="68954"/>
                    </a:cubicBezTo>
                    <a:cubicBezTo>
                      <a:pt x="21551" y="66625"/>
                      <a:pt x="19496" y="31833"/>
                      <a:pt x="22646" y="7999"/>
                    </a:cubicBezTo>
                    <a:cubicBezTo>
                      <a:pt x="23208" y="4181"/>
                      <a:pt x="20564" y="632"/>
                      <a:pt x="16756" y="72"/>
                    </a:cubicBezTo>
                    <a:cubicBezTo>
                      <a:pt x="16702" y="65"/>
                      <a:pt x="16661" y="60"/>
                      <a:pt x="16620" y="54"/>
                    </a:cubicBezTo>
                    <a:cubicBezTo>
                      <a:pt x="12894" y="-573"/>
                      <a:pt x="9360" y="1943"/>
                      <a:pt x="8730" y="5674"/>
                    </a:cubicBezTo>
                    <a:cubicBezTo>
                      <a:pt x="8702" y="5809"/>
                      <a:pt x="8688" y="5944"/>
                      <a:pt x="8675" y="6081"/>
                    </a:cubicBezTo>
                    <a:cubicBezTo>
                      <a:pt x="7031" y="17724"/>
                      <a:pt x="593" y="75940"/>
                      <a:pt x="28263" y="82788"/>
                    </a:cubicBezTo>
                    <a:cubicBezTo>
                      <a:pt x="44974" y="87035"/>
                      <a:pt x="59493" y="67584"/>
                      <a:pt x="70451" y="49366"/>
                    </a:cubicBezTo>
                    <a:cubicBezTo>
                      <a:pt x="67438" y="87720"/>
                      <a:pt x="58808" y="147442"/>
                      <a:pt x="43741" y="155797"/>
                    </a:cubicBezTo>
                    <a:cubicBezTo>
                      <a:pt x="40549" y="157934"/>
                      <a:pt x="36509" y="158386"/>
                      <a:pt x="32920" y="157030"/>
                    </a:cubicBezTo>
                    <a:cubicBezTo>
                      <a:pt x="23194" y="153332"/>
                      <a:pt x="15798" y="137031"/>
                      <a:pt x="13743" y="131004"/>
                    </a:cubicBezTo>
                    <a:cubicBezTo>
                      <a:pt x="12510" y="127347"/>
                      <a:pt x="8552" y="125375"/>
                      <a:pt x="4894" y="126607"/>
                    </a:cubicBezTo>
                    <a:cubicBezTo>
                      <a:pt x="4881" y="126607"/>
                      <a:pt x="4853" y="126607"/>
                      <a:pt x="4840" y="126621"/>
                    </a:cubicBezTo>
                    <a:cubicBezTo>
                      <a:pt x="1155" y="127854"/>
                      <a:pt x="-859" y="131826"/>
                      <a:pt x="319" y="135525"/>
                    </a:cubicBezTo>
                    <a:cubicBezTo>
                      <a:pt x="1278" y="138401"/>
                      <a:pt x="10045" y="162920"/>
                      <a:pt x="27715" y="170317"/>
                    </a:cubicBezTo>
                    <a:cubicBezTo>
                      <a:pt x="30646" y="171426"/>
                      <a:pt x="33755" y="172029"/>
                      <a:pt x="36892" y="172098"/>
                    </a:cubicBezTo>
                    <a:cubicBezTo>
                      <a:pt x="41700" y="171947"/>
                      <a:pt x="46398" y="170632"/>
                      <a:pt x="50590" y="168262"/>
                    </a:cubicBezTo>
                    <a:cubicBezTo>
                      <a:pt x="82642" y="150455"/>
                      <a:pt x="85793" y="25532"/>
                      <a:pt x="85793" y="24299"/>
                    </a:cubicBezTo>
                    <a:cubicBezTo>
                      <a:pt x="85546" y="20846"/>
                      <a:pt x="83369" y="17826"/>
                      <a:pt x="80177" y="164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59D88957-B3AD-4F8E-ABDC-AAA4FF3A4E86}"/>
                  </a:ext>
                </a:extLst>
              </p:cNvPr>
              <p:cNvSpPr/>
              <p:nvPr/>
            </p:nvSpPr>
            <p:spPr>
              <a:xfrm>
                <a:off x="8546134" y="2422713"/>
                <a:ext cx="71845" cy="94352"/>
              </a:xfrm>
              <a:custGeom>
                <a:avLst/>
                <a:gdLst>
                  <a:gd name="connsiteX0" fmla="*/ 69828 w 71845"/>
                  <a:gd name="connsiteY0" fmla="*/ 78010 h 94352"/>
                  <a:gd name="connsiteX1" fmla="*/ 61746 w 71845"/>
                  <a:gd name="connsiteY1" fmla="*/ 76641 h 94352"/>
                  <a:gd name="connsiteX2" fmla="*/ 61746 w 71845"/>
                  <a:gd name="connsiteY2" fmla="*/ 62943 h 94352"/>
                  <a:gd name="connsiteX3" fmla="*/ 59692 w 71845"/>
                  <a:gd name="connsiteY3" fmla="*/ 15412 h 94352"/>
                  <a:gd name="connsiteX4" fmla="*/ 48186 w 71845"/>
                  <a:gd name="connsiteY4" fmla="*/ 3632 h 94352"/>
                  <a:gd name="connsiteX5" fmla="*/ 48186 w 71845"/>
                  <a:gd name="connsiteY5" fmla="*/ 3632 h 94352"/>
                  <a:gd name="connsiteX6" fmla="*/ 20790 w 71845"/>
                  <a:gd name="connsiteY6" fmla="*/ 48560 h 94352"/>
                  <a:gd name="connsiteX7" fmla="*/ 14215 w 71845"/>
                  <a:gd name="connsiteY7" fmla="*/ 7467 h 94352"/>
                  <a:gd name="connsiteX8" fmla="*/ 7490 w 71845"/>
                  <a:gd name="connsiteY8" fmla="*/ -31 h 94352"/>
                  <a:gd name="connsiteX9" fmla="*/ -3 w 71845"/>
                  <a:gd name="connsiteY9" fmla="*/ 6696 h 94352"/>
                  <a:gd name="connsiteX10" fmla="*/ 518 w 71845"/>
                  <a:gd name="connsiteY10" fmla="*/ 9796 h 94352"/>
                  <a:gd name="connsiteX11" fmla="*/ 12161 w 71845"/>
                  <a:gd name="connsiteY11" fmla="*/ 81846 h 94352"/>
                  <a:gd name="connsiteX12" fmla="*/ 18736 w 71845"/>
                  <a:gd name="connsiteY12" fmla="*/ 87873 h 94352"/>
                  <a:gd name="connsiteX13" fmla="*/ 25859 w 71845"/>
                  <a:gd name="connsiteY13" fmla="*/ 81846 h 94352"/>
                  <a:gd name="connsiteX14" fmla="*/ 47364 w 71845"/>
                  <a:gd name="connsiteY14" fmla="*/ 21713 h 94352"/>
                  <a:gd name="connsiteX15" fmla="*/ 48186 w 71845"/>
                  <a:gd name="connsiteY15" fmla="*/ 61710 h 94352"/>
                  <a:gd name="connsiteX16" fmla="*/ 54350 w 71845"/>
                  <a:gd name="connsiteY16" fmla="*/ 93489 h 94352"/>
                  <a:gd name="connsiteX17" fmla="*/ 58185 w 71845"/>
                  <a:gd name="connsiteY17" fmla="*/ 94311 h 94352"/>
                  <a:gd name="connsiteX18" fmla="*/ 69965 w 71845"/>
                  <a:gd name="connsiteY18" fmla="*/ 87873 h 94352"/>
                  <a:gd name="connsiteX19" fmla="*/ 69828 w 71845"/>
                  <a:gd name="connsiteY19" fmla="*/ 78010 h 94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845" h="94352">
                    <a:moveTo>
                      <a:pt x="69828" y="78010"/>
                    </a:moveTo>
                    <a:cubicBezTo>
                      <a:pt x="67691" y="75901"/>
                      <a:pt x="64459" y="75339"/>
                      <a:pt x="61746" y="76641"/>
                    </a:cubicBezTo>
                    <a:cubicBezTo>
                      <a:pt x="61746" y="72531"/>
                      <a:pt x="61746" y="67189"/>
                      <a:pt x="61746" y="62943"/>
                    </a:cubicBezTo>
                    <a:cubicBezTo>
                      <a:pt x="63459" y="47081"/>
                      <a:pt x="62774" y="31055"/>
                      <a:pt x="59692" y="15412"/>
                    </a:cubicBezTo>
                    <a:cubicBezTo>
                      <a:pt x="57089" y="5686"/>
                      <a:pt x="52021" y="3632"/>
                      <a:pt x="48186" y="3632"/>
                    </a:cubicBezTo>
                    <a:lnTo>
                      <a:pt x="48186" y="3632"/>
                    </a:lnTo>
                    <a:cubicBezTo>
                      <a:pt x="44351" y="3632"/>
                      <a:pt x="35447" y="3632"/>
                      <a:pt x="20790" y="48560"/>
                    </a:cubicBezTo>
                    <a:lnTo>
                      <a:pt x="14215" y="7467"/>
                    </a:lnTo>
                    <a:cubicBezTo>
                      <a:pt x="14435" y="3539"/>
                      <a:pt x="11421" y="183"/>
                      <a:pt x="7490" y="-31"/>
                    </a:cubicBezTo>
                    <a:cubicBezTo>
                      <a:pt x="3559" y="-243"/>
                      <a:pt x="203" y="2767"/>
                      <a:pt x="-3" y="6696"/>
                    </a:cubicBezTo>
                    <a:cubicBezTo>
                      <a:pt x="-71" y="7755"/>
                      <a:pt x="107" y="8815"/>
                      <a:pt x="518" y="9796"/>
                    </a:cubicBezTo>
                    <a:lnTo>
                      <a:pt x="12161" y="81846"/>
                    </a:lnTo>
                    <a:cubicBezTo>
                      <a:pt x="12668" y="85147"/>
                      <a:pt x="15407" y="87654"/>
                      <a:pt x="18736" y="87873"/>
                    </a:cubicBezTo>
                    <a:cubicBezTo>
                      <a:pt x="22297" y="87982"/>
                      <a:pt x="25365" y="85380"/>
                      <a:pt x="25859" y="81846"/>
                    </a:cubicBezTo>
                    <a:cubicBezTo>
                      <a:pt x="31146" y="61176"/>
                      <a:pt x="38337" y="41040"/>
                      <a:pt x="47364" y="21713"/>
                    </a:cubicBezTo>
                    <a:cubicBezTo>
                      <a:pt x="49282" y="34959"/>
                      <a:pt x="49569" y="48396"/>
                      <a:pt x="48186" y="61710"/>
                    </a:cubicBezTo>
                    <a:cubicBezTo>
                      <a:pt x="47090" y="79928"/>
                      <a:pt x="46542" y="89927"/>
                      <a:pt x="54350" y="93489"/>
                    </a:cubicBezTo>
                    <a:cubicBezTo>
                      <a:pt x="55569" y="94009"/>
                      <a:pt x="56870" y="94283"/>
                      <a:pt x="58185" y="94311"/>
                    </a:cubicBezTo>
                    <a:cubicBezTo>
                      <a:pt x="62774" y="93722"/>
                      <a:pt x="66979" y="91420"/>
                      <a:pt x="69965" y="87873"/>
                    </a:cubicBezTo>
                    <a:cubicBezTo>
                      <a:pt x="72499" y="85051"/>
                      <a:pt x="72444" y="80764"/>
                      <a:pt x="69828" y="780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14168BCC-598F-4428-B09E-7C1998FD4488}"/>
                  </a:ext>
                </a:extLst>
              </p:cNvPr>
              <p:cNvSpPr/>
              <p:nvPr/>
            </p:nvSpPr>
            <p:spPr>
              <a:xfrm>
                <a:off x="8612739" y="2232836"/>
                <a:ext cx="74511" cy="329020"/>
              </a:xfrm>
              <a:custGeom>
                <a:avLst/>
                <a:gdLst>
                  <a:gd name="connsiteX0" fmla="*/ 51166 w 74511"/>
                  <a:gd name="connsiteY0" fmla="*/ 214329 h 329020"/>
                  <a:gd name="connsiteX1" fmla="*/ 64863 w 74511"/>
                  <a:gd name="connsiteY1" fmla="*/ 109953 h 329020"/>
                  <a:gd name="connsiteX2" fmla="*/ 63219 w 74511"/>
                  <a:gd name="connsiteY2" fmla="*/ 101049 h 329020"/>
                  <a:gd name="connsiteX3" fmla="*/ 43221 w 74511"/>
                  <a:gd name="connsiteY3" fmla="*/ 83927 h 329020"/>
                  <a:gd name="connsiteX4" fmla="*/ 43221 w 74511"/>
                  <a:gd name="connsiteY4" fmla="*/ 56532 h 329020"/>
                  <a:gd name="connsiteX5" fmla="*/ 56919 w 74511"/>
                  <a:gd name="connsiteY5" fmla="*/ 25575 h 329020"/>
                  <a:gd name="connsiteX6" fmla="*/ 53631 w 74511"/>
                  <a:gd name="connsiteY6" fmla="*/ 2015 h 329020"/>
                  <a:gd name="connsiteX7" fmla="*/ 11168 w 74511"/>
                  <a:gd name="connsiteY7" fmla="*/ 18041 h 329020"/>
                  <a:gd name="connsiteX8" fmla="*/ 9456 w 74511"/>
                  <a:gd name="connsiteY8" fmla="*/ 27969 h 329020"/>
                  <a:gd name="connsiteX9" fmla="*/ 19387 w 74511"/>
                  <a:gd name="connsiteY9" fmla="*/ 29675 h 329020"/>
                  <a:gd name="connsiteX10" fmla="*/ 20209 w 74511"/>
                  <a:gd name="connsiteY10" fmla="*/ 28999 h 329020"/>
                  <a:gd name="connsiteX11" fmla="*/ 44865 w 74511"/>
                  <a:gd name="connsiteY11" fmla="*/ 14206 h 329020"/>
                  <a:gd name="connsiteX12" fmla="*/ 43358 w 74511"/>
                  <a:gd name="connsiteY12" fmla="*/ 21466 h 329020"/>
                  <a:gd name="connsiteX13" fmla="*/ 31304 w 74511"/>
                  <a:gd name="connsiteY13" fmla="*/ 50231 h 329020"/>
                  <a:gd name="connsiteX14" fmla="*/ 34043 w 74511"/>
                  <a:gd name="connsiteY14" fmla="*/ 94885 h 329020"/>
                  <a:gd name="connsiteX15" fmla="*/ 49933 w 74511"/>
                  <a:gd name="connsiteY15" fmla="*/ 108583 h 329020"/>
                  <a:gd name="connsiteX16" fmla="*/ 37468 w 74511"/>
                  <a:gd name="connsiteY16" fmla="*/ 217069 h 329020"/>
                  <a:gd name="connsiteX17" fmla="*/ 52672 w 74511"/>
                  <a:gd name="connsiteY17" fmla="*/ 271860 h 329020"/>
                  <a:gd name="connsiteX18" fmla="*/ 50618 w 74511"/>
                  <a:gd name="connsiteY18" fmla="*/ 312131 h 329020"/>
                  <a:gd name="connsiteX19" fmla="*/ 13634 w 74511"/>
                  <a:gd name="connsiteY19" fmla="*/ 295694 h 329020"/>
                  <a:gd name="connsiteX20" fmla="*/ 4182 w 74511"/>
                  <a:gd name="connsiteY20" fmla="*/ 292132 h 329020"/>
                  <a:gd name="connsiteX21" fmla="*/ 621 w 74511"/>
                  <a:gd name="connsiteY21" fmla="*/ 301584 h 329020"/>
                  <a:gd name="connsiteX22" fmla="*/ 39659 w 74511"/>
                  <a:gd name="connsiteY22" fmla="*/ 328979 h 329020"/>
                  <a:gd name="connsiteX23" fmla="*/ 55412 w 74511"/>
                  <a:gd name="connsiteY23" fmla="*/ 325966 h 329020"/>
                  <a:gd name="connsiteX24" fmla="*/ 66096 w 74511"/>
                  <a:gd name="connsiteY24" fmla="*/ 267750 h 329020"/>
                  <a:gd name="connsiteX25" fmla="*/ 51166 w 74511"/>
                  <a:gd name="connsiteY25" fmla="*/ 214329 h 329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4511" h="329020">
                    <a:moveTo>
                      <a:pt x="51166" y="214329"/>
                    </a:moveTo>
                    <a:cubicBezTo>
                      <a:pt x="44563" y="178965"/>
                      <a:pt x="49357" y="142416"/>
                      <a:pt x="64863" y="109953"/>
                    </a:cubicBezTo>
                    <a:cubicBezTo>
                      <a:pt x="66520" y="106974"/>
                      <a:pt x="65822" y="103242"/>
                      <a:pt x="63219" y="101049"/>
                    </a:cubicBezTo>
                    <a:lnTo>
                      <a:pt x="43221" y="83927"/>
                    </a:lnTo>
                    <a:cubicBezTo>
                      <a:pt x="34317" y="76256"/>
                      <a:pt x="35687" y="72558"/>
                      <a:pt x="43221" y="56532"/>
                    </a:cubicBezTo>
                    <a:cubicBezTo>
                      <a:pt x="48755" y="46671"/>
                      <a:pt x="53343" y="36306"/>
                      <a:pt x="56919" y="25575"/>
                    </a:cubicBezTo>
                    <a:cubicBezTo>
                      <a:pt x="58288" y="21192"/>
                      <a:pt x="62398" y="7905"/>
                      <a:pt x="53631" y="2015"/>
                    </a:cubicBezTo>
                    <a:cubicBezTo>
                      <a:pt x="42810" y="-5382"/>
                      <a:pt x="22400" y="8864"/>
                      <a:pt x="11168" y="18041"/>
                    </a:cubicBezTo>
                    <a:cubicBezTo>
                      <a:pt x="7949" y="20312"/>
                      <a:pt x="7196" y="24756"/>
                      <a:pt x="9456" y="27969"/>
                    </a:cubicBezTo>
                    <a:cubicBezTo>
                      <a:pt x="11730" y="31181"/>
                      <a:pt x="16182" y="31944"/>
                      <a:pt x="19387" y="29675"/>
                    </a:cubicBezTo>
                    <a:cubicBezTo>
                      <a:pt x="19674" y="29471"/>
                      <a:pt x="19948" y="29244"/>
                      <a:pt x="20209" y="28999"/>
                    </a:cubicBezTo>
                    <a:cubicBezTo>
                      <a:pt x="27551" y="22730"/>
                      <a:pt x="35879" y="17730"/>
                      <a:pt x="44865" y="14206"/>
                    </a:cubicBezTo>
                    <a:cubicBezTo>
                      <a:pt x="44673" y="16681"/>
                      <a:pt x="44166" y="19121"/>
                      <a:pt x="43358" y="21466"/>
                    </a:cubicBezTo>
                    <a:cubicBezTo>
                      <a:pt x="40180" y="31384"/>
                      <a:pt x="36139" y="41008"/>
                      <a:pt x="31304" y="50231"/>
                    </a:cubicBezTo>
                    <a:cubicBezTo>
                      <a:pt x="23359" y="66120"/>
                      <a:pt x="16373" y="79818"/>
                      <a:pt x="34043" y="94885"/>
                    </a:cubicBezTo>
                    <a:lnTo>
                      <a:pt x="49933" y="108583"/>
                    </a:lnTo>
                    <a:cubicBezTo>
                      <a:pt x="34920" y="142659"/>
                      <a:pt x="30578" y="180478"/>
                      <a:pt x="37468" y="217069"/>
                    </a:cubicBezTo>
                    <a:cubicBezTo>
                      <a:pt x="41084" y="235698"/>
                      <a:pt x="46179" y="254025"/>
                      <a:pt x="52672" y="271860"/>
                    </a:cubicBezTo>
                    <a:cubicBezTo>
                      <a:pt x="62672" y="301173"/>
                      <a:pt x="63493" y="307337"/>
                      <a:pt x="50618" y="312131"/>
                    </a:cubicBezTo>
                    <a:cubicBezTo>
                      <a:pt x="35879" y="317555"/>
                      <a:pt x="19483" y="310282"/>
                      <a:pt x="13634" y="295694"/>
                    </a:cubicBezTo>
                    <a:cubicBezTo>
                      <a:pt x="12004" y="292105"/>
                      <a:pt x="7771" y="290502"/>
                      <a:pt x="4182" y="292132"/>
                    </a:cubicBezTo>
                    <a:cubicBezTo>
                      <a:pt x="594" y="293762"/>
                      <a:pt x="-1009" y="297995"/>
                      <a:pt x="621" y="301584"/>
                    </a:cubicBezTo>
                    <a:cubicBezTo>
                      <a:pt x="7319" y="317432"/>
                      <a:pt x="22469" y="328075"/>
                      <a:pt x="39659" y="328979"/>
                    </a:cubicBezTo>
                    <a:cubicBezTo>
                      <a:pt x="45043" y="328897"/>
                      <a:pt x="50371" y="327883"/>
                      <a:pt x="55412" y="325966"/>
                    </a:cubicBezTo>
                    <a:cubicBezTo>
                      <a:pt x="82807" y="316103"/>
                      <a:pt x="75273" y="294735"/>
                      <a:pt x="66096" y="267750"/>
                    </a:cubicBezTo>
                    <a:cubicBezTo>
                      <a:pt x="59713" y="250368"/>
                      <a:pt x="54727" y="232506"/>
                      <a:pt x="51166" y="2143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7833114E-5068-4D6D-9FD0-71F1A377D218}"/>
                  </a:ext>
                </a:extLst>
              </p:cNvPr>
              <p:cNvSpPr/>
              <p:nvPr/>
            </p:nvSpPr>
            <p:spPr>
              <a:xfrm>
                <a:off x="10659798" y="4473210"/>
                <a:ext cx="111393" cy="341097"/>
              </a:xfrm>
              <a:custGeom>
                <a:avLst/>
                <a:gdLst>
                  <a:gd name="connsiteX0" fmla="*/ 105060 w 111393"/>
                  <a:gd name="connsiteY0" fmla="*/ -17 h 341097"/>
                  <a:gd name="connsiteX1" fmla="*/ 64652 w 111393"/>
                  <a:gd name="connsiteY1" fmla="*/ 13681 h 341097"/>
                  <a:gd name="connsiteX2" fmla="*/ 63693 w 111393"/>
                  <a:gd name="connsiteY2" fmla="*/ 41076 h 341097"/>
                  <a:gd name="connsiteX3" fmla="*/ 63693 w 111393"/>
                  <a:gd name="connsiteY3" fmla="*/ 118468 h 341097"/>
                  <a:gd name="connsiteX4" fmla="*/ 3423 w 111393"/>
                  <a:gd name="connsiteY4" fmla="*/ 155726 h 341097"/>
                  <a:gd name="connsiteX5" fmla="*/ -1 w 111393"/>
                  <a:gd name="connsiteY5" fmla="*/ 162301 h 341097"/>
                  <a:gd name="connsiteX6" fmla="*/ 4245 w 111393"/>
                  <a:gd name="connsiteY6" fmla="*/ 168328 h 341097"/>
                  <a:gd name="connsiteX7" fmla="*/ 54653 w 111393"/>
                  <a:gd name="connsiteY7" fmla="*/ 229146 h 341097"/>
                  <a:gd name="connsiteX8" fmla="*/ 32462 w 111393"/>
                  <a:gd name="connsiteY8" fmla="*/ 327633 h 341097"/>
                  <a:gd name="connsiteX9" fmla="*/ 32462 w 111393"/>
                  <a:gd name="connsiteY9" fmla="*/ 334618 h 341097"/>
                  <a:gd name="connsiteX10" fmla="*/ 38352 w 111393"/>
                  <a:gd name="connsiteY10" fmla="*/ 338180 h 341097"/>
                  <a:gd name="connsiteX11" fmla="*/ 95746 w 111393"/>
                  <a:gd name="connsiteY11" fmla="*/ 341056 h 341097"/>
                  <a:gd name="connsiteX12" fmla="*/ 95746 w 111393"/>
                  <a:gd name="connsiteY12" fmla="*/ 341056 h 341097"/>
                  <a:gd name="connsiteX13" fmla="*/ 102732 w 111393"/>
                  <a:gd name="connsiteY13" fmla="*/ 334344 h 341097"/>
                  <a:gd name="connsiteX14" fmla="*/ 96458 w 111393"/>
                  <a:gd name="connsiteY14" fmla="*/ 326975 h 341097"/>
                  <a:gd name="connsiteX15" fmla="*/ 96020 w 111393"/>
                  <a:gd name="connsiteY15" fmla="*/ 326947 h 341097"/>
                  <a:gd name="connsiteX16" fmla="*/ 49447 w 111393"/>
                  <a:gd name="connsiteY16" fmla="*/ 324619 h 341097"/>
                  <a:gd name="connsiteX17" fmla="*/ 68213 w 111393"/>
                  <a:gd name="connsiteY17" fmla="*/ 226543 h 341097"/>
                  <a:gd name="connsiteX18" fmla="*/ 20819 w 111393"/>
                  <a:gd name="connsiteY18" fmla="*/ 161479 h 341097"/>
                  <a:gd name="connsiteX19" fmla="*/ 70679 w 111393"/>
                  <a:gd name="connsiteY19" fmla="*/ 130522 h 341097"/>
                  <a:gd name="connsiteX20" fmla="*/ 76432 w 111393"/>
                  <a:gd name="connsiteY20" fmla="*/ 35597 h 341097"/>
                  <a:gd name="connsiteX21" fmla="*/ 76432 w 111393"/>
                  <a:gd name="connsiteY21" fmla="*/ 21900 h 341097"/>
                  <a:gd name="connsiteX22" fmla="*/ 103827 w 111393"/>
                  <a:gd name="connsiteY22" fmla="*/ 14229 h 341097"/>
                  <a:gd name="connsiteX23" fmla="*/ 111361 w 111393"/>
                  <a:gd name="connsiteY23" fmla="*/ 7517 h 341097"/>
                  <a:gd name="connsiteX24" fmla="*/ 105060 w 111393"/>
                  <a:gd name="connsiteY24" fmla="*/ -17 h 341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11393" h="341097">
                    <a:moveTo>
                      <a:pt x="105060" y="-17"/>
                    </a:moveTo>
                    <a:cubicBezTo>
                      <a:pt x="102184" y="-17"/>
                      <a:pt x="75336" y="-1250"/>
                      <a:pt x="64652" y="13681"/>
                    </a:cubicBezTo>
                    <a:cubicBezTo>
                      <a:pt x="59460" y="21982"/>
                      <a:pt x="59091" y="32433"/>
                      <a:pt x="63693" y="41076"/>
                    </a:cubicBezTo>
                    <a:cubicBezTo>
                      <a:pt x="69720" y="54774"/>
                      <a:pt x="87390" y="103538"/>
                      <a:pt x="63693" y="118468"/>
                    </a:cubicBezTo>
                    <a:cubicBezTo>
                      <a:pt x="39996" y="133399"/>
                      <a:pt x="3423" y="155726"/>
                      <a:pt x="3423" y="155726"/>
                    </a:cubicBezTo>
                    <a:cubicBezTo>
                      <a:pt x="1136" y="157110"/>
                      <a:pt x="-179" y="159644"/>
                      <a:pt x="-1" y="162301"/>
                    </a:cubicBezTo>
                    <a:cubicBezTo>
                      <a:pt x="273" y="164917"/>
                      <a:pt x="1875" y="167191"/>
                      <a:pt x="4245" y="168328"/>
                    </a:cubicBezTo>
                    <a:cubicBezTo>
                      <a:pt x="29257" y="180094"/>
                      <a:pt x="47735" y="202381"/>
                      <a:pt x="54653" y="229146"/>
                    </a:cubicBezTo>
                    <a:cubicBezTo>
                      <a:pt x="62734" y="271883"/>
                      <a:pt x="32736" y="327085"/>
                      <a:pt x="32462" y="327633"/>
                    </a:cubicBezTo>
                    <a:cubicBezTo>
                      <a:pt x="31243" y="329797"/>
                      <a:pt x="31243" y="332454"/>
                      <a:pt x="32462" y="334618"/>
                    </a:cubicBezTo>
                    <a:cubicBezTo>
                      <a:pt x="33722" y="336700"/>
                      <a:pt x="35928" y="338029"/>
                      <a:pt x="38352" y="338180"/>
                    </a:cubicBezTo>
                    <a:lnTo>
                      <a:pt x="95746" y="341056"/>
                    </a:lnTo>
                    <a:lnTo>
                      <a:pt x="95746" y="341056"/>
                    </a:lnTo>
                    <a:cubicBezTo>
                      <a:pt x="99499" y="341056"/>
                      <a:pt x="102581" y="338097"/>
                      <a:pt x="102732" y="334344"/>
                    </a:cubicBezTo>
                    <a:cubicBezTo>
                      <a:pt x="103033" y="330578"/>
                      <a:pt x="100225" y="327276"/>
                      <a:pt x="96458" y="326975"/>
                    </a:cubicBezTo>
                    <a:cubicBezTo>
                      <a:pt x="96307" y="326961"/>
                      <a:pt x="96171" y="326947"/>
                      <a:pt x="96020" y="326947"/>
                    </a:cubicBezTo>
                    <a:lnTo>
                      <a:pt x="49447" y="324619"/>
                    </a:lnTo>
                    <a:cubicBezTo>
                      <a:pt x="58351" y="305579"/>
                      <a:pt x="75062" y="263116"/>
                      <a:pt x="68213" y="226543"/>
                    </a:cubicBezTo>
                    <a:cubicBezTo>
                      <a:pt x="62186" y="199189"/>
                      <a:pt x="44996" y="175615"/>
                      <a:pt x="20819" y="161479"/>
                    </a:cubicBezTo>
                    <a:lnTo>
                      <a:pt x="70679" y="130522"/>
                    </a:lnTo>
                    <a:cubicBezTo>
                      <a:pt x="93554" y="116825"/>
                      <a:pt x="95609" y="81759"/>
                      <a:pt x="76432" y="35597"/>
                    </a:cubicBezTo>
                    <a:cubicBezTo>
                      <a:pt x="74145" y="31323"/>
                      <a:pt x="74145" y="26173"/>
                      <a:pt x="76432" y="21900"/>
                    </a:cubicBezTo>
                    <a:cubicBezTo>
                      <a:pt x="81637" y="14640"/>
                      <a:pt x="98896" y="13818"/>
                      <a:pt x="103827" y="14229"/>
                    </a:cubicBezTo>
                    <a:cubicBezTo>
                      <a:pt x="107731" y="14393"/>
                      <a:pt x="111073" y="11421"/>
                      <a:pt x="111361" y="7517"/>
                    </a:cubicBezTo>
                    <a:cubicBezTo>
                      <a:pt x="111608" y="3723"/>
                      <a:pt x="108827" y="408"/>
                      <a:pt x="105060" y="-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C26B47D2-A151-44F3-9843-17E8044C3DF9}"/>
                  </a:ext>
                </a:extLst>
              </p:cNvPr>
              <p:cNvSpPr/>
              <p:nvPr/>
            </p:nvSpPr>
            <p:spPr>
              <a:xfrm>
                <a:off x="11007488" y="4487953"/>
                <a:ext cx="81888" cy="319953"/>
              </a:xfrm>
              <a:custGeom>
                <a:avLst/>
                <a:gdLst>
                  <a:gd name="connsiteX0" fmla="*/ 73650 w 81888"/>
                  <a:gd name="connsiteY0" fmla="*/ 132764 h 319953"/>
                  <a:gd name="connsiteX1" fmla="*/ 67623 w 81888"/>
                  <a:gd name="connsiteY1" fmla="*/ 131942 h 319953"/>
                  <a:gd name="connsiteX2" fmla="*/ 25708 w 81888"/>
                  <a:gd name="connsiteY2" fmla="*/ 121943 h 319953"/>
                  <a:gd name="connsiteX3" fmla="*/ 47762 w 81888"/>
                  <a:gd name="connsiteY3" fmla="*/ 75782 h 319953"/>
                  <a:gd name="connsiteX4" fmla="*/ 76938 w 81888"/>
                  <a:gd name="connsiteY4" fmla="*/ 20991 h 319953"/>
                  <a:gd name="connsiteX5" fmla="*/ 68034 w 81888"/>
                  <a:gd name="connsiteY5" fmla="*/ 3458 h 319953"/>
                  <a:gd name="connsiteX6" fmla="*/ 3518 w 81888"/>
                  <a:gd name="connsiteY6" fmla="*/ 14690 h 319953"/>
                  <a:gd name="connsiteX7" fmla="*/ 956 w 81888"/>
                  <a:gd name="connsiteY7" fmla="*/ 24429 h 319953"/>
                  <a:gd name="connsiteX8" fmla="*/ 9819 w 81888"/>
                  <a:gd name="connsiteY8" fmla="*/ 27429 h 319953"/>
                  <a:gd name="connsiteX9" fmla="*/ 60500 w 81888"/>
                  <a:gd name="connsiteY9" fmla="*/ 15512 h 319953"/>
                  <a:gd name="connsiteX10" fmla="*/ 62692 w 81888"/>
                  <a:gd name="connsiteY10" fmla="*/ 20991 h 319953"/>
                  <a:gd name="connsiteX11" fmla="*/ 36529 w 81888"/>
                  <a:gd name="connsiteY11" fmla="*/ 67152 h 319953"/>
                  <a:gd name="connsiteX12" fmla="*/ 16394 w 81888"/>
                  <a:gd name="connsiteY12" fmla="*/ 132628 h 319953"/>
                  <a:gd name="connsiteX13" fmla="*/ 63651 w 81888"/>
                  <a:gd name="connsiteY13" fmla="*/ 147147 h 319953"/>
                  <a:gd name="connsiteX14" fmla="*/ 51734 w 81888"/>
                  <a:gd name="connsiteY14" fmla="*/ 293439 h 319953"/>
                  <a:gd name="connsiteX15" fmla="*/ 13243 w 81888"/>
                  <a:gd name="connsiteY15" fmla="*/ 304807 h 319953"/>
                  <a:gd name="connsiteX16" fmla="*/ 3737 w 81888"/>
                  <a:gd name="connsiteY16" fmla="*/ 308150 h 319953"/>
                  <a:gd name="connsiteX17" fmla="*/ 5983 w 81888"/>
                  <a:gd name="connsiteY17" fmla="*/ 316999 h 319953"/>
                  <a:gd name="connsiteX18" fmla="*/ 18996 w 81888"/>
                  <a:gd name="connsiteY18" fmla="*/ 319875 h 319953"/>
                  <a:gd name="connsiteX19" fmla="*/ 59268 w 81888"/>
                  <a:gd name="connsiteY19" fmla="*/ 306177 h 319953"/>
                  <a:gd name="connsiteX20" fmla="*/ 76938 w 81888"/>
                  <a:gd name="connsiteY20" fmla="*/ 138518 h 319953"/>
                  <a:gd name="connsiteX21" fmla="*/ 73650 w 81888"/>
                  <a:gd name="connsiteY21" fmla="*/ 132764 h 319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1888" h="319953">
                    <a:moveTo>
                      <a:pt x="73650" y="132764"/>
                    </a:moveTo>
                    <a:cubicBezTo>
                      <a:pt x="71883" y="131545"/>
                      <a:pt x="69651" y="131244"/>
                      <a:pt x="67623" y="131942"/>
                    </a:cubicBezTo>
                    <a:cubicBezTo>
                      <a:pt x="52857" y="135860"/>
                      <a:pt x="37118" y="132107"/>
                      <a:pt x="25708" y="121943"/>
                    </a:cubicBezTo>
                    <a:cubicBezTo>
                      <a:pt x="17900" y="115095"/>
                      <a:pt x="34475" y="93178"/>
                      <a:pt x="47762" y="75782"/>
                    </a:cubicBezTo>
                    <a:cubicBezTo>
                      <a:pt x="62829" y="56057"/>
                      <a:pt x="76938" y="37428"/>
                      <a:pt x="76938" y="20991"/>
                    </a:cubicBezTo>
                    <a:cubicBezTo>
                      <a:pt x="77445" y="13950"/>
                      <a:pt x="74020" y="7198"/>
                      <a:pt x="68034" y="3458"/>
                    </a:cubicBezTo>
                    <a:cubicBezTo>
                      <a:pt x="50090" y="-7637"/>
                      <a:pt x="11189" y="10855"/>
                      <a:pt x="3518" y="14690"/>
                    </a:cubicBezTo>
                    <a:cubicBezTo>
                      <a:pt x="121" y="16676"/>
                      <a:pt x="-1030" y="21032"/>
                      <a:pt x="956" y="24429"/>
                    </a:cubicBezTo>
                    <a:cubicBezTo>
                      <a:pt x="2751" y="27497"/>
                      <a:pt x="6531" y="28785"/>
                      <a:pt x="9819" y="27429"/>
                    </a:cubicBezTo>
                    <a:cubicBezTo>
                      <a:pt x="25434" y="19621"/>
                      <a:pt x="52282" y="10444"/>
                      <a:pt x="60500" y="15512"/>
                    </a:cubicBezTo>
                    <a:cubicBezTo>
                      <a:pt x="60500" y="15512"/>
                      <a:pt x="62692" y="16882"/>
                      <a:pt x="62692" y="20991"/>
                    </a:cubicBezTo>
                    <a:cubicBezTo>
                      <a:pt x="62692" y="32634"/>
                      <a:pt x="48994" y="50989"/>
                      <a:pt x="36529" y="67152"/>
                    </a:cubicBezTo>
                    <a:cubicBezTo>
                      <a:pt x="17900" y="91671"/>
                      <a:pt x="-1413" y="117012"/>
                      <a:pt x="16394" y="132628"/>
                    </a:cubicBezTo>
                    <a:cubicBezTo>
                      <a:pt x="29284" y="144120"/>
                      <a:pt x="46542" y="149421"/>
                      <a:pt x="63651" y="147147"/>
                    </a:cubicBezTo>
                    <a:cubicBezTo>
                      <a:pt x="69404" y="200294"/>
                      <a:pt x="70911" y="281111"/>
                      <a:pt x="51734" y="293439"/>
                    </a:cubicBezTo>
                    <a:cubicBezTo>
                      <a:pt x="25297" y="310150"/>
                      <a:pt x="13243" y="304807"/>
                      <a:pt x="13243" y="304807"/>
                    </a:cubicBezTo>
                    <a:cubicBezTo>
                      <a:pt x="9695" y="303109"/>
                      <a:pt x="5436" y="304602"/>
                      <a:pt x="3737" y="308150"/>
                    </a:cubicBezTo>
                    <a:cubicBezTo>
                      <a:pt x="2244" y="311245"/>
                      <a:pt x="3189" y="314985"/>
                      <a:pt x="5983" y="316999"/>
                    </a:cubicBezTo>
                    <a:cubicBezTo>
                      <a:pt x="9983" y="319122"/>
                      <a:pt x="14476" y="320122"/>
                      <a:pt x="18996" y="319875"/>
                    </a:cubicBezTo>
                    <a:cubicBezTo>
                      <a:pt x="33447" y="319217"/>
                      <a:pt x="47406" y="314465"/>
                      <a:pt x="59268" y="306177"/>
                    </a:cubicBezTo>
                    <a:cubicBezTo>
                      <a:pt x="92964" y="284672"/>
                      <a:pt x="79814" y="162762"/>
                      <a:pt x="76938" y="138518"/>
                    </a:cubicBezTo>
                    <a:cubicBezTo>
                      <a:pt x="76856" y="136175"/>
                      <a:pt x="75623" y="134025"/>
                      <a:pt x="73650" y="1327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F81D0D46-7FCB-4D30-B885-5151C2CB40F2}"/>
                  </a:ext>
                </a:extLst>
              </p:cNvPr>
              <p:cNvSpPr/>
              <p:nvPr/>
            </p:nvSpPr>
            <p:spPr>
              <a:xfrm>
                <a:off x="10783926" y="4587842"/>
                <a:ext cx="128774" cy="140169"/>
              </a:xfrm>
              <a:custGeom>
                <a:avLst/>
                <a:gdLst>
                  <a:gd name="connsiteX0" fmla="*/ 115581 w 128774"/>
                  <a:gd name="connsiteY0" fmla="*/ 117801 h 140169"/>
                  <a:gd name="connsiteX1" fmla="*/ 102842 w 128774"/>
                  <a:gd name="connsiteY1" fmla="*/ 126020 h 140169"/>
                  <a:gd name="connsiteX2" fmla="*/ 95446 w 128774"/>
                  <a:gd name="connsiteY2" fmla="*/ 120814 h 140169"/>
                  <a:gd name="connsiteX3" fmla="*/ 75310 w 128774"/>
                  <a:gd name="connsiteY3" fmla="*/ 79721 h 140169"/>
                  <a:gd name="connsiteX4" fmla="*/ 107636 w 128774"/>
                  <a:gd name="connsiteY4" fmla="*/ 9863 h 140169"/>
                  <a:gd name="connsiteX5" fmla="*/ 103938 w 128774"/>
                  <a:gd name="connsiteY5" fmla="*/ 549 h 140169"/>
                  <a:gd name="connsiteX6" fmla="*/ 94733 w 128774"/>
                  <a:gd name="connsiteY6" fmla="*/ 4123 h 140169"/>
                  <a:gd name="connsiteX7" fmla="*/ 94624 w 128774"/>
                  <a:gd name="connsiteY7" fmla="*/ 4384 h 140169"/>
                  <a:gd name="connsiteX8" fmla="*/ 68187 w 128774"/>
                  <a:gd name="connsiteY8" fmla="*/ 62188 h 140169"/>
                  <a:gd name="connsiteX9" fmla="*/ 50380 w 128774"/>
                  <a:gd name="connsiteY9" fmla="*/ 16164 h 140169"/>
                  <a:gd name="connsiteX10" fmla="*/ 41257 w 128774"/>
                  <a:gd name="connsiteY10" fmla="*/ 11904 h 140169"/>
                  <a:gd name="connsiteX11" fmla="*/ 41202 w 128774"/>
                  <a:gd name="connsiteY11" fmla="*/ 11917 h 140169"/>
                  <a:gd name="connsiteX12" fmla="*/ 37093 w 128774"/>
                  <a:gd name="connsiteY12" fmla="*/ 21095 h 140169"/>
                  <a:gd name="connsiteX13" fmla="*/ 59694 w 128774"/>
                  <a:gd name="connsiteY13" fmla="*/ 78899 h 140169"/>
                  <a:gd name="connsiteX14" fmla="*/ 32299 w 128774"/>
                  <a:gd name="connsiteY14" fmla="*/ 121499 h 140169"/>
                  <a:gd name="connsiteX15" fmla="*/ 25039 w 128774"/>
                  <a:gd name="connsiteY15" fmla="*/ 122595 h 140169"/>
                  <a:gd name="connsiteX16" fmla="*/ 13944 w 128774"/>
                  <a:gd name="connsiteY16" fmla="*/ 105747 h 140169"/>
                  <a:gd name="connsiteX17" fmla="*/ 5177 w 128774"/>
                  <a:gd name="connsiteY17" fmla="*/ 100679 h 140169"/>
                  <a:gd name="connsiteX18" fmla="*/ 246 w 128774"/>
                  <a:gd name="connsiteY18" fmla="*/ 109445 h 140169"/>
                  <a:gd name="connsiteX19" fmla="*/ 19697 w 128774"/>
                  <a:gd name="connsiteY19" fmla="*/ 135745 h 140169"/>
                  <a:gd name="connsiteX20" fmla="*/ 27368 w 128774"/>
                  <a:gd name="connsiteY20" fmla="*/ 137251 h 140169"/>
                  <a:gd name="connsiteX21" fmla="*/ 39285 w 128774"/>
                  <a:gd name="connsiteY21" fmla="*/ 133827 h 140169"/>
                  <a:gd name="connsiteX22" fmla="*/ 67502 w 128774"/>
                  <a:gd name="connsiteY22" fmla="*/ 95747 h 140169"/>
                  <a:gd name="connsiteX23" fmla="*/ 84487 w 128774"/>
                  <a:gd name="connsiteY23" fmla="*/ 128896 h 140169"/>
                  <a:gd name="connsiteX24" fmla="*/ 103390 w 128774"/>
                  <a:gd name="connsiteY24" fmla="*/ 140128 h 140169"/>
                  <a:gd name="connsiteX25" fmla="*/ 103390 w 128774"/>
                  <a:gd name="connsiteY25" fmla="*/ 140128 h 140169"/>
                  <a:gd name="connsiteX26" fmla="*/ 127361 w 128774"/>
                  <a:gd name="connsiteY26" fmla="*/ 126431 h 140169"/>
                  <a:gd name="connsiteX27" fmla="*/ 125964 w 128774"/>
                  <a:gd name="connsiteY27" fmla="*/ 116650 h 140169"/>
                  <a:gd name="connsiteX28" fmla="*/ 125855 w 128774"/>
                  <a:gd name="connsiteY28" fmla="*/ 116568 h 140169"/>
                  <a:gd name="connsiteX29" fmla="*/ 116184 w 128774"/>
                  <a:gd name="connsiteY29" fmla="*/ 117034 h 140169"/>
                  <a:gd name="connsiteX30" fmla="*/ 115581 w 128774"/>
                  <a:gd name="connsiteY30" fmla="*/ 117801 h 140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28774" h="140169">
                    <a:moveTo>
                      <a:pt x="115581" y="117801"/>
                    </a:moveTo>
                    <a:cubicBezTo>
                      <a:pt x="112444" y="121965"/>
                      <a:pt x="107938" y="124883"/>
                      <a:pt x="102842" y="126020"/>
                    </a:cubicBezTo>
                    <a:cubicBezTo>
                      <a:pt x="100377" y="126020"/>
                      <a:pt x="97911" y="124239"/>
                      <a:pt x="95446" y="120814"/>
                    </a:cubicBezTo>
                    <a:cubicBezTo>
                      <a:pt x="87638" y="107678"/>
                      <a:pt x="80899" y="93939"/>
                      <a:pt x="75310" y="79721"/>
                    </a:cubicBezTo>
                    <a:cubicBezTo>
                      <a:pt x="90103" y="50956"/>
                      <a:pt x="103527" y="19725"/>
                      <a:pt x="107636" y="9863"/>
                    </a:cubicBezTo>
                    <a:cubicBezTo>
                      <a:pt x="109171" y="6274"/>
                      <a:pt x="107513" y="2110"/>
                      <a:pt x="103938" y="549"/>
                    </a:cubicBezTo>
                    <a:cubicBezTo>
                      <a:pt x="100404" y="-999"/>
                      <a:pt x="96281" y="603"/>
                      <a:pt x="94733" y="4123"/>
                    </a:cubicBezTo>
                    <a:cubicBezTo>
                      <a:pt x="94692" y="4220"/>
                      <a:pt x="94651" y="4302"/>
                      <a:pt x="94624" y="4384"/>
                    </a:cubicBezTo>
                    <a:cubicBezTo>
                      <a:pt x="87227" y="21917"/>
                      <a:pt x="77638" y="42874"/>
                      <a:pt x="68187" y="62188"/>
                    </a:cubicBezTo>
                    <a:cubicBezTo>
                      <a:pt x="58462" y="38354"/>
                      <a:pt x="50517" y="16575"/>
                      <a:pt x="50380" y="16164"/>
                    </a:cubicBezTo>
                    <a:cubicBezTo>
                      <a:pt x="49038" y="12466"/>
                      <a:pt x="44956" y="10561"/>
                      <a:pt x="41257" y="11904"/>
                    </a:cubicBezTo>
                    <a:cubicBezTo>
                      <a:pt x="41244" y="11904"/>
                      <a:pt x="41216" y="11917"/>
                      <a:pt x="41202" y="11917"/>
                    </a:cubicBezTo>
                    <a:cubicBezTo>
                      <a:pt x="37600" y="13383"/>
                      <a:pt x="35778" y="17424"/>
                      <a:pt x="37093" y="21095"/>
                    </a:cubicBezTo>
                    <a:cubicBezTo>
                      <a:pt x="37778" y="23013"/>
                      <a:pt x="48188" y="51230"/>
                      <a:pt x="59694" y="78899"/>
                    </a:cubicBezTo>
                    <a:cubicBezTo>
                      <a:pt x="53133" y="94597"/>
                      <a:pt x="43860" y="109021"/>
                      <a:pt x="32299" y="121499"/>
                    </a:cubicBezTo>
                    <a:cubicBezTo>
                      <a:pt x="30203" y="123033"/>
                      <a:pt x="27491" y="123431"/>
                      <a:pt x="25039" y="122595"/>
                    </a:cubicBezTo>
                    <a:cubicBezTo>
                      <a:pt x="19149" y="120129"/>
                      <a:pt x="14903" y="108897"/>
                      <a:pt x="13944" y="105747"/>
                    </a:cubicBezTo>
                    <a:cubicBezTo>
                      <a:pt x="12876" y="101966"/>
                      <a:pt x="8986" y="99720"/>
                      <a:pt x="5177" y="100679"/>
                    </a:cubicBezTo>
                    <a:cubicBezTo>
                      <a:pt x="1397" y="101747"/>
                      <a:pt x="-808" y="105665"/>
                      <a:pt x="246" y="109445"/>
                    </a:cubicBezTo>
                    <a:cubicBezTo>
                      <a:pt x="2959" y="120458"/>
                      <a:pt x="9958" y="129924"/>
                      <a:pt x="19697" y="135745"/>
                    </a:cubicBezTo>
                    <a:cubicBezTo>
                      <a:pt x="22121" y="136759"/>
                      <a:pt x="24738" y="137279"/>
                      <a:pt x="27368" y="137251"/>
                    </a:cubicBezTo>
                    <a:cubicBezTo>
                      <a:pt x="31573" y="137210"/>
                      <a:pt x="35696" y="136032"/>
                      <a:pt x="39285" y="133827"/>
                    </a:cubicBezTo>
                    <a:cubicBezTo>
                      <a:pt x="51202" y="123198"/>
                      <a:pt x="60804" y="110240"/>
                      <a:pt x="67502" y="95747"/>
                    </a:cubicBezTo>
                    <a:cubicBezTo>
                      <a:pt x="72255" y="107240"/>
                      <a:pt x="77940" y="118321"/>
                      <a:pt x="84487" y="128896"/>
                    </a:cubicBezTo>
                    <a:cubicBezTo>
                      <a:pt x="88514" y="135567"/>
                      <a:pt x="95610" y="139786"/>
                      <a:pt x="103390" y="140128"/>
                    </a:cubicBezTo>
                    <a:lnTo>
                      <a:pt x="103390" y="140128"/>
                    </a:lnTo>
                    <a:cubicBezTo>
                      <a:pt x="112937" y="139115"/>
                      <a:pt x="121636" y="134142"/>
                      <a:pt x="127361" y="126431"/>
                    </a:cubicBezTo>
                    <a:cubicBezTo>
                      <a:pt x="129676" y="123348"/>
                      <a:pt x="129046" y="118965"/>
                      <a:pt x="125964" y="116650"/>
                    </a:cubicBezTo>
                    <a:cubicBezTo>
                      <a:pt x="125923" y="116623"/>
                      <a:pt x="125896" y="116595"/>
                      <a:pt x="125855" y="116568"/>
                    </a:cubicBezTo>
                    <a:cubicBezTo>
                      <a:pt x="123046" y="114020"/>
                      <a:pt x="118718" y="114239"/>
                      <a:pt x="116184" y="117034"/>
                    </a:cubicBezTo>
                    <a:cubicBezTo>
                      <a:pt x="115965" y="117280"/>
                      <a:pt x="115759" y="117527"/>
                      <a:pt x="115581" y="1178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FA8B8D9B-F438-4A33-8208-9D911C8A804C}"/>
                  </a:ext>
                </a:extLst>
              </p:cNvPr>
              <p:cNvSpPr/>
              <p:nvPr/>
            </p:nvSpPr>
            <p:spPr>
              <a:xfrm>
                <a:off x="10934858" y="4711297"/>
                <a:ext cx="72952" cy="117529"/>
              </a:xfrm>
              <a:custGeom>
                <a:avLst/>
                <a:gdLst>
                  <a:gd name="connsiteX0" fmla="*/ 61628 w 72952"/>
                  <a:gd name="connsiteY0" fmla="*/ -38 h 117529"/>
                  <a:gd name="connsiteX1" fmla="*/ 15330 w 72952"/>
                  <a:gd name="connsiteY1" fmla="*/ 67354 h 117529"/>
                  <a:gd name="connsiteX2" fmla="*/ 16974 w 72952"/>
                  <a:gd name="connsiteY2" fmla="*/ 10235 h 117529"/>
                  <a:gd name="connsiteX3" fmla="*/ 10262 w 72952"/>
                  <a:gd name="connsiteY3" fmla="*/ 2975 h 117529"/>
                  <a:gd name="connsiteX4" fmla="*/ 10125 w 72952"/>
                  <a:gd name="connsiteY4" fmla="*/ 2975 h 117529"/>
                  <a:gd name="connsiteX5" fmla="*/ 2865 w 72952"/>
                  <a:gd name="connsiteY5" fmla="*/ 9824 h 117529"/>
                  <a:gd name="connsiteX6" fmla="*/ -11 w 72952"/>
                  <a:gd name="connsiteY6" fmla="*/ 104612 h 117529"/>
                  <a:gd name="connsiteX7" fmla="*/ 5605 w 72952"/>
                  <a:gd name="connsiteY7" fmla="*/ 111735 h 117529"/>
                  <a:gd name="connsiteX8" fmla="*/ 13686 w 72952"/>
                  <a:gd name="connsiteY8" fmla="*/ 107489 h 117529"/>
                  <a:gd name="connsiteX9" fmla="*/ 57930 w 72952"/>
                  <a:gd name="connsiteY9" fmla="*/ 17769 h 117529"/>
                  <a:gd name="connsiteX10" fmla="*/ 48889 w 72952"/>
                  <a:gd name="connsiteY10" fmla="*/ 108995 h 117529"/>
                  <a:gd name="connsiteX11" fmla="*/ 54231 w 72952"/>
                  <a:gd name="connsiteY11" fmla="*/ 117488 h 117529"/>
                  <a:gd name="connsiteX12" fmla="*/ 55875 w 72952"/>
                  <a:gd name="connsiteY12" fmla="*/ 117488 h 117529"/>
                  <a:gd name="connsiteX13" fmla="*/ 62724 w 72952"/>
                  <a:gd name="connsiteY13" fmla="*/ 112009 h 117529"/>
                  <a:gd name="connsiteX14" fmla="*/ 71491 w 72952"/>
                  <a:gd name="connsiteY14" fmla="*/ 11605 h 117529"/>
                  <a:gd name="connsiteX15" fmla="*/ 61628 w 72952"/>
                  <a:gd name="connsiteY15" fmla="*/ -38 h 117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952" h="117529">
                    <a:moveTo>
                      <a:pt x="61628" y="-38"/>
                    </a:moveTo>
                    <a:cubicBezTo>
                      <a:pt x="57108" y="-38"/>
                      <a:pt x="46424" y="-1682"/>
                      <a:pt x="15330" y="67354"/>
                    </a:cubicBezTo>
                    <a:lnTo>
                      <a:pt x="16974" y="10235"/>
                    </a:lnTo>
                    <a:cubicBezTo>
                      <a:pt x="17124" y="6386"/>
                      <a:pt x="14125" y="3126"/>
                      <a:pt x="10262" y="2975"/>
                    </a:cubicBezTo>
                    <a:cubicBezTo>
                      <a:pt x="10221" y="2975"/>
                      <a:pt x="10166" y="2975"/>
                      <a:pt x="10125" y="2975"/>
                    </a:cubicBezTo>
                    <a:cubicBezTo>
                      <a:pt x="6276" y="2975"/>
                      <a:pt x="3084" y="5975"/>
                      <a:pt x="2865" y="9824"/>
                    </a:cubicBezTo>
                    <a:lnTo>
                      <a:pt x="-11" y="104612"/>
                    </a:lnTo>
                    <a:cubicBezTo>
                      <a:pt x="-149" y="108050"/>
                      <a:pt x="2235" y="111064"/>
                      <a:pt x="5605" y="111735"/>
                    </a:cubicBezTo>
                    <a:cubicBezTo>
                      <a:pt x="8961" y="112406"/>
                      <a:pt x="12330" y="110639"/>
                      <a:pt x="13686" y="107489"/>
                    </a:cubicBezTo>
                    <a:cubicBezTo>
                      <a:pt x="25548" y="76244"/>
                      <a:pt x="40356" y="46192"/>
                      <a:pt x="57930" y="17769"/>
                    </a:cubicBezTo>
                    <a:cubicBezTo>
                      <a:pt x="58834" y="48438"/>
                      <a:pt x="55807" y="79094"/>
                      <a:pt x="48889" y="108995"/>
                    </a:cubicBezTo>
                    <a:cubicBezTo>
                      <a:pt x="48040" y="112817"/>
                      <a:pt x="50424" y="116598"/>
                      <a:pt x="54231" y="117488"/>
                    </a:cubicBezTo>
                    <a:lnTo>
                      <a:pt x="55875" y="117488"/>
                    </a:lnTo>
                    <a:cubicBezTo>
                      <a:pt x="59163" y="117502"/>
                      <a:pt x="62012" y="115214"/>
                      <a:pt x="62724" y="112009"/>
                    </a:cubicBezTo>
                    <a:cubicBezTo>
                      <a:pt x="63409" y="109269"/>
                      <a:pt x="77381" y="47082"/>
                      <a:pt x="71491" y="11605"/>
                    </a:cubicBezTo>
                    <a:cubicBezTo>
                      <a:pt x="70395" y="2290"/>
                      <a:pt x="65190" y="236"/>
                      <a:pt x="61628" y="-3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14F4957D-19C8-4702-9324-9E46817798C7}"/>
                  </a:ext>
                </a:extLst>
              </p:cNvPr>
              <p:cNvSpPr/>
              <p:nvPr/>
            </p:nvSpPr>
            <p:spPr>
              <a:xfrm>
                <a:off x="11122362" y="4609732"/>
                <a:ext cx="79615" cy="73488"/>
              </a:xfrm>
              <a:custGeom>
                <a:avLst/>
                <a:gdLst>
                  <a:gd name="connsiteX0" fmla="*/ 73289 w 79615"/>
                  <a:gd name="connsiteY0" fmla="*/ 27011 h 73488"/>
                  <a:gd name="connsiteX1" fmla="*/ 51236 w 79615"/>
                  <a:gd name="connsiteY1" fmla="*/ 25094 h 73488"/>
                  <a:gd name="connsiteX2" fmla="*/ 53839 w 79615"/>
                  <a:gd name="connsiteY2" fmla="*/ 6465 h 73488"/>
                  <a:gd name="connsiteX3" fmla="*/ 46127 w 79615"/>
                  <a:gd name="connsiteY3" fmla="*/ -14 h 73488"/>
                  <a:gd name="connsiteX4" fmla="*/ 40141 w 79615"/>
                  <a:gd name="connsiteY4" fmla="*/ 4410 h 73488"/>
                  <a:gd name="connsiteX5" fmla="*/ 37402 w 79615"/>
                  <a:gd name="connsiteY5" fmla="*/ 23861 h 73488"/>
                  <a:gd name="connsiteX6" fmla="*/ 7677 w 79615"/>
                  <a:gd name="connsiteY6" fmla="*/ 21395 h 73488"/>
                  <a:gd name="connsiteX7" fmla="*/ 20 w 79615"/>
                  <a:gd name="connsiteY7" fmla="*/ 27641 h 73488"/>
                  <a:gd name="connsiteX8" fmla="*/ 7 w 79615"/>
                  <a:gd name="connsiteY8" fmla="*/ 27833 h 73488"/>
                  <a:gd name="connsiteX9" fmla="*/ 6445 w 79615"/>
                  <a:gd name="connsiteY9" fmla="*/ 35504 h 73488"/>
                  <a:gd name="connsiteX10" fmla="*/ 35347 w 79615"/>
                  <a:gd name="connsiteY10" fmla="*/ 37969 h 73488"/>
                  <a:gd name="connsiteX11" fmla="*/ 31511 w 79615"/>
                  <a:gd name="connsiteY11" fmla="*/ 65365 h 73488"/>
                  <a:gd name="connsiteX12" fmla="*/ 37552 w 79615"/>
                  <a:gd name="connsiteY12" fmla="*/ 73433 h 73488"/>
                  <a:gd name="connsiteX13" fmla="*/ 37675 w 79615"/>
                  <a:gd name="connsiteY13" fmla="*/ 73446 h 73488"/>
                  <a:gd name="connsiteX14" fmla="*/ 38497 w 79615"/>
                  <a:gd name="connsiteY14" fmla="*/ 73446 h 73488"/>
                  <a:gd name="connsiteX15" fmla="*/ 45483 w 79615"/>
                  <a:gd name="connsiteY15" fmla="*/ 67419 h 73488"/>
                  <a:gd name="connsiteX16" fmla="*/ 49455 w 79615"/>
                  <a:gd name="connsiteY16" fmla="*/ 40024 h 73488"/>
                  <a:gd name="connsiteX17" fmla="*/ 72331 w 79615"/>
                  <a:gd name="connsiteY17" fmla="*/ 42079 h 73488"/>
                  <a:gd name="connsiteX18" fmla="*/ 72331 w 79615"/>
                  <a:gd name="connsiteY18" fmla="*/ 42079 h 73488"/>
                  <a:gd name="connsiteX19" fmla="*/ 79453 w 79615"/>
                  <a:gd name="connsiteY19" fmla="*/ 35641 h 73488"/>
                  <a:gd name="connsiteX20" fmla="*/ 73769 w 79615"/>
                  <a:gd name="connsiteY20" fmla="*/ 27093 h 73488"/>
                  <a:gd name="connsiteX21" fmla="*/ 73289 w 79615"/>
                  <a:gd name="connsiteY21" fmla="*/ 27011 h 73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9615" h="73488">
                    <a:moveTo>
                      <a:pt x="73289" y="27011"/>
                    </a:moveTo>
                    <a:lnTo>
                      <a:pt x="51236" y="25094"/>
                    </a:lnTo>
                    <a:lnTo>
                      <a:pt x="53839" y="6465"/>
                    </a:lnTo>
                    <a:cubicBezTo>
                      <a:pt x="53496" y="2547"/>
                      <a:pt x="50044" y="-357"/>
                      <a:pt x="46127" y="-14"/>
                    </a:cubicBezTo>
                    <a:cubicBezTo>
                      <a:pt x="43456" y="219"/>
                      <a:pt x="41141" y="1931"/>
                      <a:pt x="40141" y="4410"/>
                    </a:cubicBezTo>
                    <a:lnTo>
                      <a:pt x="37402" y="23861"/>
                    </a:lnTo>
                    <a:lnTo>
                      <a:pt x="7677" y="21395"/>
                    </a:lnTo>
                    <a:cubicBezTo>
                      <a:pt x="3842" y="21012"/>
                      <a:pt x="418" y="23806"/>
                      <a:pt x="20" y="27641"/>
                    </a:cubicBezTo>
                    <a:cubicBezTo>
                      <a:pt x="20" y="27710"/>
                      <a:pt x="7" y="27765"/>
                      <a:pt x="7" y="27833"/>
                    </a:cubicBezTo>
                    <a:cubicBezTo>
                      <a:pt x="-309" y="31723"/>
                      <a:pt x="2554" y="35148"/>
                      <a:pt x="6445" y="35504"/>
                    </a:cubicBezTo>
                    <a:lnTo>
                      <a:pt x="35347" y="37969"/>
                    </a:lnTo>
                    <a:lnTo>
                      <a:pt x="31511" y="65365"/>
                    </a:lnTo>
                    <a:cubicBezTo>
                      <a:pt x="30950" y="69255"/>
                      <a:pt x="33648" y="72871"/>
                      <a:pt x="37552" y="73433"/>
                    </a:cubicBezTo>
                    <a:cubicBezTo>
                      <a:pt x="37593" y="73433"/>
                      <a:pt x="37634" y="73446"/>
                      <a:pt x="37675" y="73446"/>
                    </a:cubicBezTo>
                    <a:lnTo>
                      <a:pt x="38497" y="73446"/>
                    </a:lnTo>
                    <a:cubicBezTo>
                      <a:pt x="42004" y="73474"/>
                      <a:pt x="45004" y="70899"/>
                      <a:pt x="45483" y="67419"/>
                    </a:cubicBezTo>
                    <a:lnTo>
                      <a:pt x="49455" y="40024"/>
                    </a:lnTo>
                    <a:lnTo>
                      <a:pt x="72331" y="42079"/>
                    </a:lnTo>
                    <a:lnTo>
                      <a:pt x="72331" y="42079"/>
                    </a:lnTo>
                    <a:cubicBezTo>
                      <a:pt x="76043" y="42161"/>
                      <a:pt x="79166" y="39339"/>
                      <a:pt x="79453" y="35641"/>
                    </a:cubicBezTo>
                    <a:cubicBezTo>
                      <a:pt x="80248" y="31710"/>
                      <a:pt x="77700" y="27888"/>
                      <a:pt x="73769" y="27093"/>
                    </a:cubicBezTo>
                    <a:cubicBezTo>
                      <a:pt x="73604" y="27052"/>
                      <a:pt x="73454" y="27039"/>
                      <a:pt x="73289" y="270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73BF3CDE-2A86-4C2C-882F-9F580322BA55}"/>
                  </a:ext>
                </a:extLst>
              </p:cNvPr>
              <p:cNvSpPr/>
              <p:nvPr/>
            </p:nvSpPr>
            <p:spPr>
              <a:xfrm>
                <a:off x="11213776" y="4492630"/>
                <a:ext cx="74497" cy="345239"/>
              </a:xfrm>
              <a:custGeom>
                <a:avLst/>
                <a:gdLst>
                  <a:gd name="connsiteX0" fmla="*/ 71047 w 74497"/>
                  <a:gd name="connsiteY0" fmla="*/ 10287 h 345239"/>
                  <a:gd name="connsiteX1" fmla="*/ 28722 w 74497"/>
                  <a:gd name="connsiteY1" fmla="*/ 2890 h 345239"/>
                  <a:gd name="connsiteX2" fmla="*/ 20092 w 74497"/>
                  <a:gd name="connsiteY2" fmla="*/ 25628 h 345239"/>
                  <a:gd name="connsiteX3" fmla="*/ 28722 w 74497"/>
                  <a:gd name="connsiteY3" fmla="*/ 60695 h 345239"/>
                  <a:gd name="connsiteX4" fmla="*/ 29681 w 74497"/>
                  <a:gd name="connsiteY4" fmla="*/ 104527 h 345239"/>
                  <a:gd name="connsiteX5" fmla="*/ 7079 w 74497"/>
                  <a:gd name="connsiteY5" fmla="*/ 129731 h 345239"/>
                  <a:gd name="connsiteX6" fmla="*/ 641 w 74497"/>
                  <a:gd name="connsiteY6" fmla="*/ 133977 h 345239"/>
                  <a:gd name="connsiteX7" fmla="*/ 1737 w 74497"/>
                  <a:gd name="connsiteY7" fmla="*/ 141648 h 345239"/>
                  <a:gd name="connsiteX8" fmla="*/ 20092 w 74497"/>
                  <a:gd name="connsiteY8" fmla="*/ 201781 h 345239"/>
                  <a:gd name="connsiteX9" fmla="*/ 25708 w 74497"/>
                  <a:gd name="connsiteY9" fmla="*/ 334923 h 345239"/>
                  <a:gd name="connsiteX10" fmla="*/ 64473 w 74497"/>
                  <a:gd name="connsiteY10" fmla="*/ 344922 h 345239"/>
                  <a:gd name="connsiteX11" fmla="*/ 73280 w 74497"/>
                  <a:gd name="connsiteY11" fmla="*/ 340032 h 345239"/>
                  <a:gd name="connsiteX12" fmla="*/ 68390 w 74497"/>
                  <a:gd name="connsiteY12" fmla="*/ 331224 h 345239"/>
                  <a:gd name="connsiteX13" fmla="*/ 64473 w 74497"/>
                  <a:gd name="connsiteY13" fmla="*/ 331224 h 345239"/>
                  <a:gd name="connsiteX14" fmla="*/ 34475 w 74497"/>
                  <a:gd name="connsiteY14" fmla="*/ 324238 h 345239"/>
                  <a:gd name="connsiteX15" fmla="*/ 34475 w 74497"/>
                  <a:gd name="connsiteY15" fmla="*/ 204521 h 345239"/>
                  <a:gd name="connsiteX16" fmla="*/ 18448 w 74497"/>
                  <a:gd name="connsiteY16" fmla="*/ 140278 h 345239"/>
                  <a:gd name="connsiteX17" fmla="*/ 42145 w 74497"/>
                  <a:gd name="connsiteY17" fmla="*/ 112883 h 345239"/>
                  <a:gd name="connsiteX18" fmla="*/ 42145 w 74497"/>
                  <a:gd name="connsiteY18" fmla="*/ 56859 h 345239"/>
                  <a:gd name="connsiteX19" fmla="*/ 34201 w 74497"/>
                  <a:gd name="connsiteY19" fmla="*/ 25355 h 345239"/>
                  <a:gd name="connsiteX20" fmla="*/ 36256 w 74497"/>
                  <a:gd name="connsiteY20" fmla="*/ 15903 h 345239"/>
                  <a:gd name="connsiteX21" fmla="*/ 63651 w 74497"/>
                  <a:gd name="connsiteY21" fmla="*/ 23437 h 345239"/>
                  <a:gd name="connsiteX22" fmla="*/ 73445 w 74497"/>
                  <a:gd name="connsiteY22" fmla="*/ 21040 h 345239"/>
                  <a:gd name="connsiteX23" fmla="*/ 71047 w 74497"/>
                  <a:gd name="connsiteY23" fmla="*/ 11246 h 34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4497" h="345239">
                    <a:moveTo>
                      <a:pt x="71047" y="10287"/>
                    </a:moveTo>
                    <a:cubicBezTo>
                      <a:pt x="66390" y="7547"/>
                      <a:pt x="42693" y="-5876"/>
                      <a:pt x="28722" y="2890"/>
                    </a:cubicBezTo>
                    <a:cubicBezTo>
                      <a:pt x="21571" y="8082"/>
                      <a:pt x="18188" y="17013"/>
                      <a:pt x="20092" y="25628"/>
                    </a:cubicBezTo>
                    <a:cubicBezTo>
                      <a:pt x="21393" y="37655"/>
                      <a:pt x="24297" y="49449"/>
                      <a:pt x="28722" y="60695"/>
                    </a:cubicBezTo>
                    <a:cubicBezTo>
                      <a:pt x="34612" y="77269"/>
                      <a:pt x="38858" y="89323"/>
                      <a:pt x="29681" y="104527"/>
                    </a:cubicBezTo>
                    <a:cubicBezTo>
                      <a:pt x="15983" y="127676"/>
                      <a:pt x="6668" y="129731"/>
                      <a:pt x="7079" y="129731"/>
                    </a:cubicBezTo>
                    <a:cubicBezTo>
                      <a:pt x="4299" y="129799"/>
                      <a:pt x="1792" y="131443"/>
                      <a:pt x="641" y="133977"/>
                    </a:cubicBezTo>
                    <a:cubicBezTo>
                      <a:pt x="-537" y="136525"/>
                      <a:pt x="-112" y="139525"/>
                      <a:pt x="1737" y="141648"/>
                    </a:cubicBezTo>
                    <a:cubicBezTo>
                      <a:pt x="15778" y="158359"/>
                      <a:pt x="22407" y="180070"/>
                      <a:pt x="20092" y="201781"/>
                    </a:cubicBezTo>
                    <a:cubicBezTo>
                      <a:pt x="16531" y="225341"/>
                      <a:pt x="8449" y="321910"/>
                      <a:pt x="25708" y="334923"/>
                    </a:cubicBezTo>
                    <a:cubicBezTo>
                      <a:pt x="37488" y="341690"/>
                      <a:pt x="50885" y="345141"/>
                      <a:pt x="64473" y="344922"/>
                    </a:cubicBezTo>
                    <a:cubicBezTo>
                      <a:pt x="68253" y="346004"/>
                      <a:pt x="72198" y="343813"/>
                      <a:pt x="73280" y="340032"/>
                    </a:cubicBezTo>
                    <a:cubicBezTo>
                      <a:pt x="74362" y="336252"/>
                      <a:pt x="72171" y="332306"/>
                      <a:pt x="68390" y="331224"/>
                    </a:cubicBezTo>
                    <a:cubicBezTo>
                      <a:pt x="67103" y="330854"/>
                      <a:pt x="65747" y="330854"/>
                      <a:pt x="64473" y="331224"/>
                    </a:cubicBezTo>
                    <a:cubicBezTo>
                      <a:pt x="54049" y="331471"/>
                      <a:pt x="43721" y="329060"/>
                      <a:pt x="34475" y="324238"/>
                    </a:cubicBezTo>
                    <a:cubicBezTo>
                      <a:pt x="27626" y="316431"/>
                      <a:pt x="27489" y="248216"/>
                      <a:pt x="34475" y="204521"/>
                    </a:cubicBezTo>
                    <a:cubicBezTo>
                      <a:pt x="37242" y="181864"/>
                      <a:pt x="31543" y="158976"/>
                      <a:pt x="18448" y="140278"/>
                    </a:cubicBezTo>
                    <a:cubicBezTo>
                      <a:pt x="28201" y="132922"/>
                      <a:pt x="36283" y="123594"/>
                      <a:pt x="42145" y="112883"/>
                    </a:cubicBezTo>
                    <a:cubicBezTo>
                      <a:pt x="54747" y="91788"/>
                      <a:pt x="48446" y="74118"/>
                      <a:pt x="42145" y="56859"/>
                    </a:cubicBezTo>
                    <a:cubicBezTo>
                      <a:pt x="38104" y="46764"/>
                      <a:pt x="35434" y="36162"/>
                      <a:pt x="34201" y="25355"/>
                    </a:cubicBezTo>
                    <a:cubicBezTo>
                      <a:pt x="34201" y="23026"/>
                      <a:pt x="34201" y="17410"/>
                      <a:pt x="36256" y="15903"/>
                    </a:cubicBezTo>
                    <a:cubicBezTo>
                      <a:pt x="41049" y="12890"/>
                      <a:pt x="55295" y="18369"/>
                      <a:pt x="63651" y="23437"/>
                    </a:cubicBezTo>
                    <a:cubicBezTo>
                      <a:pt x="67021" y="25478"/>
                      <a:pt x="71404" y="24409"/>
                      <a:pt x="73445" y="21040"/>
                    </a:cubicBezTo>
                    <a:cubicBezTo>
                      <a:pt x="75486" y="17670"/>
                      <a:pt x="74417" y="13287"/>
                      <a:pt x="71047" y="1124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FD620B87-A5BB-454E-BF9D-F4142AA30022}"/>
                  </a:ext>
                </a:extLst>
              </p:cNvPr>
              <p:cNvSpPr/>
              <p:nvPr/>
            </p:nvSpPr>
            <p:spPr>
              <a:xfrm>
                <a:off x="11302661" y="4570778"/>
                <a:ext cx="117195" cy="229910"/>
              </a:xfrm>
              <a:custGeom>
                <a:avLst/>
                <a:gdLst>
                  <a:gd name="connsiteX0" fmla="*/ 113249 w 117195"/>
                  <a:gd name="connsiteY0" fmla="*/ 490 h 229910"/>
                  <a:gd name="connsiteX1" fmla="*/ 104208 w 117195"/>
                  <a:gd name="connsiteY1" fmla="*/ 3641 h 229910"/>
                  <a:gd name="connsiteX2" fmla="*/ 40925 w 117195"/>
                  <a:gd name="connsiteY2" fmla="*/ 75006 h 229910"/>
                  <a:gd name="connsiteX3" fmla="*/ 35309 w 117195"/>
                  <a:gd name="connsiteY3" fmla="*/ 69801 h 229910"/>
                  <a:gd name="connsiteX4" fmla="*/ 42432 w 117195"/>
                  <a:gd name="connsiteY4" fmla="*/ 21311 h 229910"/>
                  <a:gd name="connsiteX5" fmla="*/ 38597 w 117195"/>
                  <a:gd name="connsiteY5" fmla="*/ 11996 h 229910"/>
                  <a:gd name="connsiteX6" fmla="*/ 29282 w 117195"/>
                  <a:gd name="connsiteY6" fmla="*/ 15832 h 229910"/>
                  <a:gd name="connsiteX7" fmla="*/ 22433 w 117195"/>
                  <a:gd name="connsiteY7" fmla="*/ 75691 h 229910"/>
                  <a:gd name="connsiteX8" fmla="*/ 36131 w 117195"/>
                  <a:gd name="connsiteY8" fmla="*/ 88429 h 229910"/>
                  <a:gd name="connsiteX9" fmla="*/ 90922 w 117195"/>
                  <a:gd name="connsiteY9" fmla="*/ 50761 h 229910"/>
                  <a:gd name="connsiteX10" fmla="*/ 75717 w 117195"/>
                  <a:gd name="connsiteY10" fmla="*/ 128153 h 229910"/>
                  <a:gd name="connsiteX11" fmla="*/ 13393 w 117195"/>
                  <a:gd name="connsiteY11" fmla="*/ 168561 h 229910"/>
                  <a:gd name="connsiteX12" fmla="*/ 2297 w 117195"/>
                  <a:gd name="connsiteY12" fmla="*/ 209654 h 229910"/>
                  <a:gd name="connsiteX13" fmla="*/ 41884 w 117195"/>
                  <a:gd name="connsiteY13" fmla="*/ 229653 h 229910"/>
                  <a:gd name="connsiteX14" fmla="*/ 47637 w 117195"/>
                  <a:gd name="connsiteY14" fmla="*/ 229653 h 229910"/>
                  <a:gd name="connsiteX15" fmla="*/ 86675 w 117195"/>
                  <a:gd name="connsiteY15" fmla="*/ 174862 h 229910"/>
                  <a:gd name="connsiteX16" fmla="*/ 88730 w 117195"/>
                  <a:gd name="connsiteY16" fmla="*/ 140481 h 229910"/>
                  <a:gd name="connsiteX17" fmla="*/ 88730 w 117195"/>
                  <a:gd name="connsiteY17" fmla="*/ 138015 h 229910"/>
                  <a:gd name="connsiteX18" fmla="*/ 107222 w 117195"/>
                  <a:gd name="connsiteY18" fmla="*/ 129112 h 229910"/>
                  <a:gd name="connsiteX19" fmla="*/ 111126 w 117195"/>
                  <a:gd name="connsiteY19" fmla="*/ 119318 h 229910"/>
                  <a:gd name="connsiteX20" fmla="*/ 101332 w 117195"/>
                  <a:gd name="connsiteY20" fmla="*/ 115414 h 229910"/>
                  <a:gd name="connsiteX21" fmla="*/ 90922 w 117195"/>
                  <a:gd name="connsiteY21" fmla="*/ 120345 h 229910"/>
                  <a:gd name="connsiteX22" fmla="*/ 116811 w 117195"/>
                  <a:gd name="connsiteY22" fmla="*/ 9120 h 229910"/>
                  <a:gd name="connsiteX23" fmla="*/ 113249 w 117195"/>
                  <a:gd name="connsiteY23" fmla="*/ 490 h 229910"/>
                  <a:gd name="connsiteX24" fmla="*/ 72156 w 117195"/>
                  <a:gd name="connsiteY24" fmla="*/ 173766 h 229910"/>
                  <a:gd name="connsiteX25" fmla="*/ 46404 w 117195"/>
                  <a:gd name="connsiteY25" fmla="*/ 214859 h 229910"/>
                  <a:gd name="connsiteX26" fmla="*/ 14900 w 117195"/>
                  <a:gd name="connsiteY26" fmla="*/ 203353 h 229910"/>
                  <a:gd name="connsiteX27" fmla="*/ 23255 w 117195"/>
                  <a:gd name="connsiteY27" fmla="*/ 178150 h 229910"/>
                  <a:gd name="connsiteX28" fmla="*/ 73663 w 117195"/>
                  <a:gd name="connsiteY28" fmla="*/ 144727 h 229910"/>
                  <a:gd name="connsiteX29" fmla="*/ 72567 w 117195"/>
                  <a:gd name="connsiteY29" fmla="*/ 173766 h 229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17195" h="229910">
                    <a:moveTo>
                      <a:pt x="113249" y="490"/>
                    </a:moveTo>
                    <a:cubicBezTo>
                      <a:pt x="109866" y="-880"/>
                      <a:pt x="106003" y="477"/>
                      <a:pt x="104208" y="3641"/>
                    </a:cubicBezTo>
                    <a:cubicBezTo>
                      <a:pt x="83388" y="41309"/>
                      <a:pt x="52979" y="79115"/>
                      <a:pt x="40925" y="75006"/>
                    </a:cubicBezTo>
                    <a:cubicBezTo>
                      <a:pt x="38405" y="74129"/>
                      <a:pt x="36377" y="72239"/>
                      <a:pt x="35309" y="69801"/>
                    </a:cubicBezTo>
                    <a:cubicBezTo>
                      <a:pt x="30378" y="58706"/>
                      <a:pt x="36953" y="34187"/>
                      <a:pt x="42432" y="21311"/>
                    </a:cubicBezTo>
                    <a:cubicBezTo>
                      <a:pt x="43870" y="17681"/>
                      <a:pt x="42172" y="13571"/>
                      <a:pt x="38597" y="11996"/>
                    </a:cubicBezTo>
                    <a:cubicBezTo>
                      <a:pt x="34967" y="10489"/>
                      <a:pt x="30789" y="12202"/>
                      <a:pt x="29282" y="15832"/>
                    </a:cubicBezTo>
                    <a:cubicBezTo>
                      <a:pt x="27638" y="19804"/>
                      <a:pt x="13119" y="55281"/>
                      <a:pt x="22433" y="75691"/>
                    </a:cubicBezTo>
                    <a:cubicBezTo>
                      <a:pt x="24981" y="81690"/>
                      <a:pt x="29953" y="86334"/>
                      <a:pt x="36131" y="88429"/>
                    </a:cubicBezTo>
                    <a:cubicBezTo>
                      <a:pt x="53390" y="94183"/>
                      <a:pt x="74348" y="73225"/>
                      <a:pt x="90922" y="50761"/>
                    </a:cubicBezTo>
                    <a:cubicBezTo>
                      <a:pt x="84484" y="76266"/>
                      <a:pt x="79402" y="102100"/>
                      <a:pt x="75717" y="128153"/>
                    </a:cubicBezTo>
                    <a:cubicBezTo>
                      <a:pt x="53294" y="138892"/>
                      <a:pt x="32350" y="152466"/>
                      <a:pt x="13393" y="168561"/>
                    </a:cubicBezTo>
                    <a:cubicBezTo>
                      <a:pt x="1284" y="178478"/>
                      <a:pt x="-3182" y="194997"/>
                      <a:pt x="2297" y="209654"/>
                    </a:cubicBezTo>
                    <a:cubicBezTo>
                      <a:pt x="10448" y="223475"/>
                      <a:pt x="25912" y="231297"/>
                      <a:pt x="41884" y="229653"/>
                    </a:cubicBezTo>
                    <a:lnTo>
                      <a:pt x="47637" y="229653"/>
                    </a:lnTo>
                    <a:cubicBezTo>
                      <a:pt x="84895" y="227051"/>
                      <a:pt x="85580" y="206093"/>
                      <a:pt x="86675" y="174862"/>
                    </a:cubicBezTo>
                    <a:cubicBezTo>
                      <a:pt x="86675" y="165000"/>
                      <a:pt x="87361" y="153768"/>
                      <a:pt x="88730" y="140481"/>
                    </a:cubicBezTo>
                    <a:cubicBezTo>
                      <a:pt x="88662" y="139659"/>
                      <a:pt x="88662" y="138837"/>
                      <a:pt x="88730" y="138015"/>
                    </a:cubicBezTo>
                    <a:cubicBezTo>
                      <a:pt x="99414" y="132673"/>
                      <a:pt x="107085" y="129112"/>
                      <a:pt x="107222" y="129112"/>
                    </a:cubicBezTo>
                    <a:cubicBezTo>
                      <a:pt x="111003" y="127482"/>
                      <a:pt x="112756" y="123098"/>
                      <a:pt x="111126" y="119318"/>
                    </a:cubicBezTo>
                    <a:cubicBezTo>
                      <a:pt x="109496" y="115537"/>
                      <a:pt x="105113" y="113784"/>
                      <a:pt x="101332" y="115414"/>
                    </a:cubicBezTo>
                    <a:lnTo>
                      <a:pt x="90922" y="120345"/>
                    </a:lnTo>
                    <a:cubicBezTo>
                      <a:pt x="97305" y="82786"/>
                      <a:pt x="105948" y="45638"/>
                      <a:pt x="116811" y="9120"/>
                    </a:cubicBezTo>
                    <a:cubicBezTo>
                      <a:pt x="117934" y="5764"/>
                      <a:pt x="116413" y="2079"/>
                      <a:pt x="113249" y="490"/>
                    </a:cubicBezTo>
                    <a:close/>
                    <a:moveTo>
                      <a:pt x="72156" y="173766"/>
                    </a:moveTo>
                    <a:cubicBezTo>
                      <a:pt x="71060" y="207189"/>
                      <a:pt x="70101" y="213627"/>
                      <a:pt x="46404" y="214859"/>
                    </a:cubicBezTo>
                    <a:cubicBezTo>
                      <a:pt x="30515" y="215955"/>
                      <a:pt x="19009" y="211709"/>
                      <a:pt x="14900" y="203353"/>
                    </a:cubicBezTo>
                    <a:cubicBezTo>
                      <a:pt x="12187" y="194039"/>
                      <a:pt x="15516" y="184012"/>
                      <a:pt x="23255" y="178150"/>
                    </a:cubicBezTo>
                    <a:cubicBezTo>
                      <a:pt x="38610" y="164959"/>
                      <a:pt x="55541" y="153726"/>
                      <a:pt x="73663" y="144727"/>
                    </a:cubicBezTo>
                    <a:cubicBezTo>
                      <a:pt x="73252" y="155959"/>
                      <a:pt x="72841" y="165274"/>
                      <a:pt x="72567" y="1737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A7503C25-ECD5-4341-B160-820B93488C8E}"/>
                  </a:ext>
                </a:extLst>
              </p:cNvPr>
              <p:cNvSpPr/>
              <p:nvPr/>
            </p:nvSpPr>
            <p:spPr>
              <a:xfrm>
                <a:off x="11431278" y="4663495"/>
                <a:ext cx="89175" cy="82735"/>
              </a:xfrm>
              <a:custGeom>
                <a:avLst/>
                <a:gdLst>
                  <a:gd name="connsiteX0" fmla="*/ 76408 w 89175"/>
                  <a:gd name="connsiteY0" fmla="*/ 56804 h 82735"/>
                  <a:gd name="connsiteX1" fmla="*/ 62710 w 89175"/>
                  <a:gd name="connsiteY1" fmla="*/ 66803 h 82735"/>
                  <a:gd name="connsiteX2" fmla="*/ 63395 w 89175"/>
                  <a:gd name="connsiteY2" fmla="*/ 55708 h 82735"/>
                  <a:gd name="connsiteX3" fmla="*/ 59559 w 89175"/>
                  <a:gd name="connsiteY3" fmla="*/ 9136 h 82735"/>
                  <a:gd name="connsiteX4" fmla="*/ 47231 w 89175"/>
                  <a:gd name="connsiteY4" fmla="*/ -42 h 82735"/>
                  <a:gd name="connsiteX5" fmla="*/ 23534 w 89175"/>
                  <a:gd name="connsiteY5" fmla="*/ 22012 h 82735"/>
                  <a:gd name="connsiteX6" fmla="*/ 25589 w 89175"/>
                  <a:gd name="connsiteY6" fmla="*/ 10369 h 82735"/>
                  <a:gd name="connsiteX7" fmla="*/ 20055 w 89175"/>
                  <a:gd name="connsiteY7" fmla="*/ 2192 h 82735"/>
                  <a:gd name="connsiteX8" fmla="*/ 19836 w 89175"/>
                  <a:gd name="connsiteY8" fmla="*/ 2150 h 82735"/>
                  <a:gd name="connsiteX9" fmla="*/ 11631 w 89175"/>
                  <a:gd name="connsiteY9" fmla="*/ 7657 h 82735"/>
                  <a:gd name="connsiteX10" fmla="*/ 11617 w 89175"/>
                  <a:gd name="connsiteY10" fmla="*/ 7766 h 82735"/>
                  <a:gd name="connsiteX11" fmla="*/ 111 w 89175"/>
                  <a:gd name="connsiteY11" fmla="*/ 70913 h 82735"/>
                  <a:gd name="connsiteX12" fmla="*/ 5179 w 89175"/>
                  <a:gd name="connsiteY12" fmla="*/ 78994 h 82735"/>
                  <a:gd name="connsiteX13" fmla="*/ 13672 w 89175"/>
                  <a:gd name="connsiteY13" fmla="*/ 74885 h 82735"/>
                  <a:gd name="connsiteX14" fmla="*/ 46547 w 89175"/>
                  <a:gd name="connsiteY14" fmla="*/ 14889 h 82735"/>
                  <a:gd name="connsiteX15" fmla="*/ 49149 w 89175"/>
                  <a:gd name="connsiteY15" fmla="*/ 54613 h 82735"/>
                  <a:gd name="connsiteX16" fmla="*/ 53396 w 89175"/>
                  <a:gd name="connsiteY16" fmla="*/ 80775 h 82735"/>
                  <a:gd name="connsiteX17" fmla="*/ 59422 w 89175"/>
                  <a:gd name="connsiteY17" fmla="*/ 82693 h 82735"/>
                  <a:gd name="connsiteX18" fmla="*/ 64354 w 89175"/>
                  <a:gd name="connsiteY18" fmla="*/ 81734 h 82735"/>
                  <a:gd name="connsiteX19" fmla="*/ 87640 w 89175"/>
                  <a:gd name="connsiteY19" fmla="*/ 64749 h 82735"/>
                  <a:gd name="connsiteX20" fmla="*/ 86434 w 89175"/>
                  <a:gd name="connsiteY20" fmla="*/ 54749 h 82735"/>
                  <a:gd name="connsiteX21" fmla="*/ 76435 w 89175"/>
                  <a:gd name="connsiteY21" fmla="*/ 55955 h 82735"/>
                  <a:gd name="connsiteX22" fmla="*/ 75860 w 89175"/>
                  <a:gd name="connsiteY22" fmla="*/ 56804 h 82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175" h="82735">
                    <a:moveTo>
                      <a:pt x="76408" y="56804"/>
                    </a:moveTo>
                    <a:cubicBezTo>
                      <a:pt x="72668" y="61146"/>
                      <a:pt x="67983" y="64557"/>
                      <a:pt x="62710" y="66803"/>
                    </a:cubicBezTo>
                    <a:cubicBezTo>
                      <a:pt x="62710" y="63653"/>
                      <a:pt x="62710" y="59270"/>
                      <a:pt x="63395" y="55708"/>
                    </a:cubicBezTo>
                    <a:cubicBezTo>
                      <a:pt x="65847" y="40106"/>
                      <a:pt x="64532" y="24135"/>
                      <a:pt x="59559" y="9136"/>
                    </a:cubicBezTo>
                    <a:cubicBezTo>
                      <a:pt x="57710" y="3849"/>
                      <a:pt x="52834" y="205"/>
                      <a:pt x="47231" y="-42"/>
                    </a:cubicBezTo>
                    <a:cubicBezTo>
                      <a:pt x="39561" y="-42"/>
                      <a:pt x="31205" y="9547"/>
                      <a:pt x="23534" y="22012"/>
                    </a:cubicBezTo>
                    <a:lnTo>
                      <a:pt x="25589" y="10369"/>
                    </a:lnTo>
                    <a:cubicBezTo>
                      <a:pt x="26315" y="6574"/>
                      <a:pt x="23836" y="2917"/>
                      <a:pt x="20055" y="2192"/>
                    </a:cubicBezTo>
                    <a:cubicBezTo>
                      <a:pt x="19973" y="2178"/>
                      <a:pt x="19905" y="2164"/>
                      <a:pt x="19836" y="2150"/>
                    </a:cubicBezTo>
                    <a:cubicBezTo>
                      <a:pt x="16055" y="1411"/>
                      <a:pt x="12384" y="3876"/>
                      <a:pt x="11631" y="7657"/>
                    </a:cubicBezTo>
                    <a:cubicBezTo>
                      <a:pt x="11631" y="7698"/>
                      <a:pt x="11617" y="7725"/>
                      <a:pt x="11617" y="7766"/>
                    </a:cubicBezTo>
                    <a:lnTo>
                      <a:pt x="111" y="70913"/>
                    </a:lnTo>
                    <a:cubicBezTo>
                      <a:pt x="-587" y="74515"/>
                      <a:pt x="1632" y="78049"/>
                      <a:pt x="5179" y="78994"/>
                    </a:cubicBezTo>
                    <a:cubicBezTo>
                      <a:pt x="8658" y="80104"/>
                      <a:pt x="12384" y="78296"/>
                      <a:pt x="13672" y="74885"/>
                    </a:cubicBezTo>
                    <a:cubicBezTo>
                      <a:pt x="21178" y="53174"/>
                      <a:pt x="32287" y="32902"/>
                      <a:pt x="46547" y="14889"/>
                    </a:cubicBezTo>
                    <a:cubicBezTo>
                      <a:pt x="50450" y="27751"/>
                      <a:pt x="51341" y="41353"/>
                      <a:pt x="49149" y="54613"/>
                    </a:cubicBezTo>
                    <a:cubicBezTo>
                      <a:pt x="48190" y="68310"/>
                      <a:pt x="47505" y="76392"/>
                      <a:pt x="53396" y="80775"/>
                    </a:cubicBezTo>
                    <a:cubicBezTo>
                      <a:pt x="55149" y="82049"/>
                      <a:pt x="57258" y="82720"/>
                      <a:pt x="59422" y="82693"/>
                    </a:cubicBezTo>
                    <a:cubicBezTo>
                      <a:pt x="61107" y="82652"/>
                      <a:pt x="62778" y="82337"/>
                      <a:pt x="64354" y="81734"/>
                    </a:cubicBezTo>
                    <a:cubicBezTo>
                      <a:pt x="73558" y="78365"/>
                      <a:pt x="81626" y="72474"/>
                      <a:pt x="87640" y="64749"/>
                    </a:cubicBezTo>
                    <a:cubicBezTo>
                      <a:pt x="90064" y="61653"/>
                      <a:pt x="89530" y="57174"/>
                      <a:pt x="86434" y="54749"/>
                    </a:cubicBezTo>
                    <a:cubicBezTo>
                      <a:pt x="83338" y="52325"/>
                      <a:pt x="78859" y="52859"/>
                      <a:pt x="76435" y="55955"/>
                    </a:cubicBezTo>
                    <a:cubicBezTo>
                      <a:pt x="76216" y="56229"/>
                      <a:pt x="76024" y="56503"/>
                      <a:pt x="75860" y="56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F7855A73-2574-47DE-ABB0-010DFF087F92}"/>
                  </a:ext>
                </a:extLst>
              </p:cNvPr>
              <p:cNvSpPr/>
              <p:nvPr/>
            </p:nvSpPr>
            <p:spPr>
              <a:xfrm>
                <a:off x="11536539" y="4496105"/>
                <a:ext cx="80196" cy="289304"/>
              </a:xfrm>
              <a:custGeom>
                <a:avLst/>
                <a:gdLst>
                  <a:gd name="connsiteX0" fmla="*/ 77303 w 80196"/>
                  <a:gd name="connsiteY0" fmla="*/ 112421 h 289304"/>
                  <a:gd name="connsiteX1" fmla="*/ 69221 w 80196"/>
                  <a:gd name="connsiteY1" fmla="*/ 114475 h 289304"/>
                  <a:gd name="connsiteX2" fmla="*/ 48483 w 80196"/>
                  <a:gd name="connsiteY2" fmla="*/ 117283 h 289304"/>
                  <a:gd name="connsiteX3" fmla="*/ 47579 w 80196"/>
                  <a:gd name="connsiteY3" fmla="*/ 116530 h 289304"/>
                  <a:gd name="connsiteX4" fmla="*/ 56071 w 80196"/>
                  <a:gd name="connsiteY4" fmla="*/ 71054 h 289304"/>
                  <a:gd name="connsiteX5" fmla="*/ 69769 w 80196"/>
                  <a:gd name="connsiteY5" fmla="*/ 25440 h 289304"/>
                  <a:gd name="connsiteX6" fmla="*/ 62783 w 80196"/>
                  <a:gd name="connsiteY6" fmla="*/ 1743 h 289304"/>
                  <a:gd name="connsiteX7" fmla="*/ 23608 w 80196"/>
                  <a:gd name="connsiteY7" fmla="*/ 15441 h 289304"/>
                  <a:gd name="connsiteX8" fmla="*/ 22854 w 80196"/>
                  <a:gd name="connsiteY8" fmla="*/ 25509 h 289304"/>
                  <a:gd name="connsiteX9" fmla="*/ 32922 w 80196"/>
                  <a:gd name="connsiteY9" fmla="*/ 26262 h 289304"/>
                  <a:gd name="connsiteX10" fmla="*/ 55524 w 80196"/>
                  <a:gd name="connsiteY10" fmla="*/ 12565 h 289304"/>
                  <a:gd name="connsiteX11" fmla="*/ 55524 w 80196"/>
                  <a:gd name="connsiteY11" fmla="*/ 21879 h 289304"/>
                  <a:gd name="connsiteX12" fmla="*/ 41826 w 80196"/>
                  <a:gd name="connsiteY12" fmla="*/ 64616 h 289304"/>
                  <a:gd name="connsiteX13" fmla="*/ 37580 w 80196"/>
                  <a:gd name="connsiteY13" fmla="*/ 125982 h 289304"/>
                  <a:gd name="connsiteX14" fmla="*/ 64975 w 80196"/>
                  <a:gd name="connsiteY14" fmla="*/ 131735 h 289304"/>
                  <a:gd name="connsiteX15" fmla="*/ 49086 w 80196"/>
                  <a:gd name="connsiteY15" fmla="*/ 247754 h 289304"/>
                  <a:gd name="connsiteX16" fmla="*/ 10211 w 80196"/>
                  <a:gd name="connsiteY16" fmla="*/ 274643 h 289304"/>
                  <a:gd name="connsiteX17" fmla="*/ 8677 w 80196"/>
                  <a:gd name="connsiteY17" fmla="*/ 274328 h 289304"/>
                  <a:gd name="connsiteX18" fmla="*/ 185 w 80196"/>
                  <a:gd name="connsiteY18" fmla="*/ 279670 h 289304"/>
                  <a:gd name="connsiteX19" fmla="*/ 5308 w 80196"/>
                  <a:gd name="connsiteY19" fmla="*/ 288108 h 289304"/>
                  <a:gd name="connsiteX20" fmla="*/ 5527 w 80196"/>
                  <a:gd name="connsiteY20" fmla="*/ 288162 h 289304"/>
                  <a:gd name="connsiteX21" fmla="*/ 15663 w 80196"/>
                  <a:gd name="connsiteY21" fmla="*/ 289258 h 289304"/>
                  <a:gd name="connsiteX22" fmla="*/ 62783 w 80196"/>
                  <a:gd name="connsiteY22" fmla="*/ 251726 h 289304"/>
                  <a:gd name="connsiteX23" fmla="*/ 80179 w 80196"/>
                  <a:gd name="connsiteY23" fmla="*/ 118174 h 289304"/>
                  <a:gd name="connsiteX24" fmla="*/ 77303 w 80196"/>
                  <a:gd name="connsiteY24" fmla="*/ 112421 h 28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196" h="289304">
                    <a:moveTo>
                      <a:pt x="77303" y="112421"/>
                    </a:moveTo>
                    <a:cubicBezTo>
                      <a:pt x="74454" y="111298"/>
                      <a:pt x="71194" y="112120"/>
                      <a:pt x="69221" y="114475"/>
                    </a:cubicBezTo>
                    <a:cubicBezTo>
                      <a:pt x="64276" y="120982"/>
                      <a:pt x="54989" y="122229"/>
                      <a:pt x="48483" y="117283"/>
                    </a:cubicBezTo>
                    <a:cubicBezTo>
                      <a:pt x="48181" y="117050"/>
                      <a:pt x="47866" y="116790"/>
                      <a:pt x="47579" y="116530"/>
                    </a:cubicBezTo>
                    <a:cubicBezTo>
                      <a:pt x="40867" y="110914"/>
                      <a:pt x="48949" y="89135"/>
                      <a:pt x="56071" y="71054"/>
                    </a:cubicBezTo>
                    <a:cubicBezTo>
                      <a:pt x="62167" y="56356"/>
                      <a:pt x="66755" y="41070"/>
                      <a:pt x="69769" y="25440"/>
                    </a:cubicBezTo>
                    <a:cubicBezTo>
                      <a:pt x="71550" y="13249"/>
                      <a:pt x="69769" y="5305"/>
                      <a:pt x="62783" y="1743"/>
                    </a:cubicBezTo>
                    <a:cubicBezTo>
                      <a:pt x="50592" y="-5105"/>
                      <a:pt x="31278" y="9551"/>
                      <a:pt x="23608" y="15441"/>
                    </a:cubicBezTo>
                    <a:cubicBezTo>
                      <a:pt x="20622" y="18016"/>
                      <a:pt x="20279" y="22523"/>
                      <a:pt x="22854" y="25509"/>
                    </a:cubicBezTo>
                    <a:cubicBezTo>
                      <a:pt x="25429" y="28495"/>
                      <a:pt x="29936" y="28837"/>
                      <a:pt x="32922" y="26262"/>
                    </a:cubicBezTo>
                    <a:cubicBezTo>
                      <a:pt x="39127" y="19797"/>
                      <a:pt x="46921" y="15071"/>
                      <a:pt x="55524" y="12565"/>
                    </a:cubicBezTo>
                    <a:cubicBezTo>
                      <a:pt x="55524" y="12565"/>
                      <a:pt x="56893" y="14482"/>
                      <a:pt x="55524" y="21879"/>
                    </a:cubicBezTo>
                    <a:cubicBezTo>
                      <a:pt x="52469" y="36563"/>
                      <a:pt x="47866" y="50891"/>
                      <a:pt x="41826" y="64616"/>
                    </a:cubicBezTo>
                    <a:cubicBezTo>
                      <a:pt x="31689" y="91053"/>
                      <a:pt x="22923" y="113927"/>
                      <a:pt x="37580" y="125982"/>
                    </a:cubicBezTo>
                    <a:cubicBezTo>
                      <a:pt x="44963" y="132776"/>
                      <a:pt x="55482" y="134981"/>
                      <a:pt x="64975" y="131735"/>
                    </a:cubicBezTo>
                    <a:cubicBezTo>
                      <a:pt x="62551" y="170746"/>
                      <a:pt x="57249" y="209524"/>
                      <a:pt x="49086" y="247754"/>
                    </a:cubicBezTo>
                    <a:cubicBezTo>
                      <a:pt x="45771" y="265917"/>
                      <a:pt x="28374" y="277958"/>
                      <a:pt x="10211" y="274643"/>
                    </a:cubicBezTo>
                    <a:cubicBezTo>
                      <a:pt x="9705" y="274547"/>
                      <a:pt x="9184" y="274451"/>
                      <a:pt x="8677" y="274328"/>
                    </a:cubicBezTo>
                    <a:cubicBezTo>
                      <a:pt x="4856" y="273478"/>
                      <a:pt x="1075" y="275862"/>
                      <a:pt x="185" y="279670"/>
                    </a:cubicBezTo>
                    <a:cubicBezTo>
                      <a:pt x="-733" y="283423"/>
                      <a:pt x="1568" y="287203"/>
                      <a:pt x="5308" y="288108"/>
                    </a:cubicBezTo>
                    <a:cubicBezTo>
                      <a:pt x="5390" y="288135"/>
                      <a:pt x="5458" y="288149"/>
                      <a:pt x="5527" y="288162"/>
                    </a:cubicBezTo>
                    <a:cubicBezTo>
                      <a:pt x="8855" y="288916"/>
                      <a:pt x="12253" y="289286"/>
                      <a:pt x="15663" y="289258"/>
                    </a:cubicBezTo>
                    <a:cubicBezTo>
                      <a:pt x="38305" y="289573"/>
                      <a:pt x="58016" y="273862"/>
                      <a:pt x="62783" y="251726"/>
                    </a:cubicBezTo>
                    <a:cubicBezTo>
                      <a:pt x="71879" y="207702"/>
                      <a:pt x="77700" y="163061"/>
                      <a:pt x="80179" y="118174"/>
                    </a:cubicBezTo>
                    <a:cubicBezTo>
                      <a:pt x="80166" y="115914"/>
                      <a:pt x="79111" y="113791"/>
                      <a:pt x="77303" y="1124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34B6AC2A-00DB-455B-BDB7-24A9D01C9609}"/>
                  </a:ext>
                </a:extLst>
              </p:cNvPr>
              <p:cNvSpPr/>
              <p:nvPr/>
            </p:nvSpPr>
            <p:spPr>
              <a:xfrm>
                <a:off x="11653813" y="4613770"/>
                <a:ext cx="71643" cy="14251"/>
              </a:xfrm>
              <a:custGeom>
                <a:avLst/>
                <a:gdLst>
                  <a:gd name="connsiteX0" fmla="*/ 9067 w 71643"/>
                  <a:gd name="connsiteY0" fmla="*/ 13933 h 14251"/>
                  <a:gd name="connsiteX1" fmla="*/ 66460 w 71643"/>
                  <a:gd name="connsiteY1" fmla="*/ 13933 h 14251"/>
                  <a:gd name="connsiteX2" fmla="*/ 71350 w 71643"/>
                  <a:gd name="connsiteY2" fmla="*/ 5125 h 14251"/>
                  <a:gd name="connsiteX3" fmla="*/ 66460 w 71643"/>
                  <a:gd name="connsiteY3" fmla="*/ 235 h 14251"/>
                  <a:gd name="connsiteX4" fmla="*/ 9067 w 71643"/>
                  <a:gd name="connsiteY4" fmla="*/ 235 h 14251"/>
                  <a:gd name="connsiteX5" fmla="*/ 259 w 71643"/>
                  <a:gd name="connsiteY5" fmla="*/ 5125 h 14251"/>
                  <a:gd name="connsiteX6" fmla="*/ 5150 w 71643"/>
                  <a:gd name="connsiteY6" fmla="*/ 13933 h 14251"/>
                  <a:gd name="connsiteX7" fmla="*/ 9067 w 71643"/>
                  <a:gd name="connsiteY7" fmla="*/ 13933 h 14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643" h="14251">
                    <a:moveTo>
                      <a:pt x="9067" y="13933"/>
                    </a:moveTo>
                    <a:lnTo>
                      <a:pt x="66460" y="13933"/>
                    </a:lnTo>
                    <a:cubicBezTo>
                      <a:pt x="70241" y="12850"/>
                      <a:pt x="72433" y="8905"/>
                      <a:pt x="71350" y="5125"/>
                    </a:cubicBezTo>
                    <a:cubicBezTo>
                      <a:pt x="70679" y="2755"/>
                      <a:pt x="68830" y="906"/>
                      <a:pt x="66460" y="235"/>
                    </a:cubicBezTo>
                    <a:lnTo>
                      <a:pt x="9067" y="235"/>
                    </a:lnTo>
                    <a:cubicBezTo>
                      <a:pt x="5286" y="-847"/>
                      <a:pt x="1341" y="1344"/>
                      <a:pt x="259" y="5125"/>
                    </a:cubicBezTo>
                    <a:cubicBezTo>
                      <a:pt x="-823" y="8905"/>
                      <a:pt x="1369" y="12850"/>
                      <a:pt x="5150" y="13933"/>
                    </a:cubicBezTo>
                    <a:cubicBezTo>
                      <a:pt x="6437" y="14303"/>
                      <a:pt x="7793" y="14303"/>
                      <a:pt x="9067" y="1393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7956387D-B848-4F3B-AFB2-D3A6C4AF7C2E}"/>
                  </a:ext>
                </a:extLst>
              </p:cNvPr>
              <p:cNvSpPr/>
              <p:nvPr/>
            </p:nvSpPr>
            <p:spPr>
              <a:xfrm>
                <a:off x="11644020" y="4633090"/>
                <a:ext cx="82873" cy="28625"/>
              </a:xfrm>
              <a:custGeom>
                <a:avLst/>
                <a:gdLst>
                  <a:gd name="connsiteX0" fmla="*/ 5848 w 82873"/>
                  <a:gd name="connsiteY0" fmla="*/ 14886 h 28625"/>
                  <a:gd name="connsiteX1" fmla="*/ 74336 w 82873"/>
                  <a:gd name="connsiteY1" fmla="*/ 28584 h 28625"/>
                  <a:gd name="connsiteX2" fmla="*/ 75843 w 82873"/>
                  <a:gd name="connsiteY2" fmla="*/ 28584 h 28625"/>
                  <a:gd name="connsiteX3" fmla="*/ 82692 w 82873"/>
                  <a:gd name="connsiteY3" fmla="*/ 22967 h 28625"/>
                  <a:gd name="connsiteX4" fmla="*/ 77254 w 82873"/>
                  <a:gd name="connsiteY4" fmla="*/ 14488 h 28625"/>
                  <a:gd name="connsiteX5" fmla="*/ 77213 w 82873"/>
                  <a:gd name="connsiteY5" fmla="*/ 14475 h 28625"/>
                  <a:gd name="connsiteX6" fmla="*/ 8724 w 82873"/>
                  <a:gd name="connsiteY6" fmla="*/ 92 h 28625"/>
                  <a:gd name="connsiteX7" fmla="*/ 368 w 82873"/>
                  <a:gd name="connsiteY7" fmla="*/ 5708 h 28625"/>
                  <a:gd name="connsiteX8" fmla="*/ 4683 w 82873"/>
                  <a:gd name="connsiteY8" fmla="*/ 14598 h 28625"/>
                  <a:gd name="connsiteX9" fmla="*/ 5848 w 82873"/>
                  <a:gd name="connsiteY9" fmla="*/ 14886 h 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73" h="28625">
                    <a:moveTo>
                      <a:pt x="5848" y="14886"/>
                    </a:moveTo>
                    <a:lnTo>
                      <a:pt x="74336" y="28584"/>
                    </a:lnTo>
                    <a:lnTo>
                      <a:pt x="75843" y="28584"/>
                    </a:lnTo>
                    <a:cubicBezTo>
                      <a:pt x="79171" y="28584"/>
                      <a:pt x="82034" y="26228"/>
                      <a:pt x="82692" y="22967"/>
                    </a:cubicBezTo>
                    <a:cubicBezTo>
                      <a:pt x="83527" y="19118"/>
                      <a:pt x="81103" y="15324"/>
                      <a:pt x="77254" y="14488"/>
                    </a:cubicBezTo>
                    <a:cubicBezTo>
                      <a:pt x="77240" y="14488"/>
                      <a:pt x="77226" y="14475"/>
                      <a:pt x="77213" y="14475"/>
                    </a:cubicBezTo>
                    <a:lnTo>
                      <a:pt x="8724" y="92"/>
                    </a:lnTo>
                    <a:cubicBezTo>
                      <a:pt x="4861" y="-661"/>
                      <a:pt x="1122" y="1846"/>
                      <a:pt x="368" y="5708"/>
                    </a:cubicBezTo>
                    <a:cubicBezTo>
                      <a:pt x="-892" y="9352"/>
                      <a:pt x="1040" y="13338"/>
                      <a:pt x="4683" y="14598"/>
                    </a:cubicBezTo>
                    <a:cubicBezTo>
                      <a:pt x="5067" y="14721"/>
                      <a:pt x="5450" y="14817"/>
                      <a:pt x="5848" y="1488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47FE4A33-CD50-4937-A98D-B49E5353BCD3}"/>
                  </a:ext>
                </a:extLst>
              </p:cNvPr>
              <p:cNvSpPr/>
              <p:nvPr/>
            </p:nvSpPr>
            <p:spPr>
              <a:xfrm>
                <a:off x="11609836" y="4708574"/>
                <a:ext cx="100277" cy="151894"/>
              </a:xfrm>
              <a:custGeom>
                <a:avLst/>
                <a:gdLst>
                  <a:gd name="connsiteX0" fmla="*/ 94274 w 100277"/>
                  <a:gd name="connsiteY0" fmla="*/ 83 h 151894"/>
                  <a:gd name="connsiteX1" fmla="*/ 86247 w 100277"/>
                  <a:gd name="connsiteY1" fmla="*/ 5507 h 151894"/>
                  <a:gd name="connsiteX2" fmla="*/ 86192 w 100277"/>
                  <a:gd name="connsiteY2" fmla="*/ 5835 h 151894"/>
                  <a:gd name="connsiteX3" fmla="*/ 77426 w 100277"/>
                  <a:gd name="connsiteY3" fmla="*/ 58298 h 151894"/>
                  <a:gd name="connsiteX4" fmla="*/ 50030 w 100277"/>
                  <a:gd name="connsiteY4" fmla="*/ 43093 h 151894"/>
                  <a:gd name="connsiteX5" fmla="*/ 18389 w 100277"/>
                  <a:gd name="connsiteY5" fmla="*/ 63366 h 151894"/>
                  <a:gd name="connsiteX6" fmla="*/ 8663 w 100277"/>
                  <a:gd name="connsiteY6" fmla="*/ 147059 h 151894"/>
                  <a:gd name="connsiteX7" fmla="*/ 19896 w 100277"/>
                  <a:gd name="connsiteY7" fmla="*/ 151716 h 151894"/>
                  <a:gd name="connsiteX8" fmla="*/ 31265 w 100277"/>
                  <a:gd name="connsiteY8" fmla="*/ 147744 h 151894"/>
                  <a:gd name="connsiteX9" fmla="*/ 69618 w 100277"/>
                  <a:gd name="connsiteY9" fmla="*/ 105144 h 151894"/>
                  <a:gd name="connsiteX10" fmla="*/ 63180 w 100277"/>
                  <a:gd name="connsiteY10" fmla="*/ 143635 h 151894"/>
                  <a:gd name="connsiteX11" fmla="*/ 69016 w 100277"/>
                  <a:gd name="connsiteY11" fmla="*/ 151840 h 151894"/>
                  <a:gd name="connsiteX12" fmla="*/ 69070 w 100277"/>
                  <a:gd name="connsiteY12" fmla="*/ 151853 h 151894"/>
                  <a:gd name="connsiteX13" fmla="*/ 70166 w 100277"/>
                  <a:gd name="connsiteY13" fmla="*/ 151853 h 151894"/>
                  <a:gd name="connsiteX14" fmla="*/ 77152 w 100277"/>
                  <a:gd name="connsiteY14" fmla="*/ 145826 h 151894"/>
                  <a:gd name="connsiteX15" fmla="*/ 100164 w 100277"/>
                  <a:gd name="connsiteY15" fmla="*/ 8027 h 151894"/>
                  <a:gd name="connsiteX16" fmla="*/ 94562 w 100277"/>
                  <a:gd name="connsiteY16" fmla="*/ 124 h 151894"/>
                  <a:gd name="connsiteX17" fmla="*/ 94274 w 100277"/>
                  <a:gd name="connsiteY17" fmla="*/ 83 h 151894"/>
                  <a:gd name="connsiteX18" fmla="*/ 23046 w 100277"/>
                  <a:gd name="connsiteY18" fmla="*/ 136101 h 151894"/>
                  <a:gd name="connsiteX19" fmla="*/ 18663 w 100277"/>
                  <a:gd name="connsiteY19" fmla="*/ 136786 h 151894"/>
                  <a:gd name="connsiteX20" fmla="*/ 30169 w 100277"/>
                  <a:gd name="connsiteY20" fmla="*/ 71310 h 151894"/>
                  <a:gd name="connsiteX21" fmla="*/ 48935 w 100277"/>
                  <a:gd name="connsiteY21" fmla="*/ 57613 h 151894"/>
                  <a:gd name="connsiteX22" fmla="*/ 48935 w 100277"/>
                  <a:gd name="connsiteY22" fmla="*/ 57613 h 151894"/>
                  <a:gd name="connsiteX23" fmla="*/ 72769 w 100277"/>
                  <a:gd name="connsiteY23" fmla="*/ 75968 h 151894"/>
                  <a:gd name="connsiteX24" fmla="*/ 23046 w 100277"/>
                  <a:gd name="connsiteY24" fmla="*/ 136101 h 151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0277" h="151894">
                    <a:moveTo>
                      <a:pt x="94274" y="83"/>
                    </a:moveTo>
                    <a:cubicBezTo>
                      <a:pt x="90562" y="-630"/>
                      <a:pt x="86973" y="1795"/>
                      <a:pt x="86247" y="5507"/>
                    </a:cubicBezTo>
                    <a:cubicBezTo>
                      <a:pt x="86233" y="5616"/>
                      <a:pt x="86206" y="5726"/>
                      <a:pt x="86192" y="5835"/>
                    </a:cubicBezTo>
                    <a:lnTo>
                      <a:pt x="77426" y="58298"/>
                    </a:lnTo>
                    <a:cubicBezTo>
                      <a:pt x="70659" y="49805"/>
                      <a:pt x="60811" y="44340"/>
                      <a:pt x="50030" y="43093"/>
                    </a:cubicBezTo>
                    <a:cubicBezTo>
                      <a:pt x="36607" y="43682"/>
                      <a:pt x="24525" y="51421"/>
                      <a:pt x="18389" y="63366"/>
                    </a:cubicBezTo>
                    <a:cubicBezTo>
                      <a:pt x="-3802" y="96651"/>
                      <a:pt x="-4486" y="134183"/>
                      <a:pt x="8663" y="147059"/>
                    </a:cubicBezTo>
                    <a:cubicBezTo>
                      <a:pt x="11636" y="150045"/>
                      <a:pt x="15677" y="151716"/>
                      <a:pt x="19896" y="151716"/>
                    </a:cubicBezTo>
                    <a:cubicBezTo>
                      <a:pt x="24019" y="151648"/>
                      <a:pt x="28004" y="150250"/>
                      <a:pt x="31265" y="147744"/>
                    </a:cubicBezTo>
                    <a:cubicBezTo>
                      <a:pt x="45798" y="135224"/>
                      <a:pt x="58688" y="120910"/>
                      <a:pt x="69618" y="105144"/>
                    </a:cubicBezTo>
                    <a:lnTo>
                      <a:pt x="63180" y="143635"/>
                    </a:lnTo>
                    <a:cubicBezTo>
                      <a:pt x="62523" y="147511"/>
                      <a:pt x="65139" y="151195"/>
                      <a:pt x="69016" y="151840"/>
                    </a:cubicBezTo>
                    <a:cubicBezTo>
                      <a:pt x="69029" y="151853"/>
                      <a:pt x="69057" y="151853"/>
                      <a:pt x="69070" y="151853"/>
                    </a:cubicBezTo>
                    <a:lnTo>
                      <a:pt x="70166" y="151853"/>
                    </a:lnTo>
                    <a:cubicBezTo>
                      <a:pt x="73659" y="151826"/>
                      <a:pt x="76618" y="149278"/>
                      <a:pt x="77152" y="145826"/>
                    </a:cubicBezTo>
                    <a:lnTo>
                      <a:pt x="100164" y="8027"/>
                    </a:lnTo>
                    <a:cubicBezTo>
                      <a:pt x="100794" y="4301"/>
                      <a:pt x="98287" y="767"/>
                      <a:pt x="94562" y="124"/>
                    </a:cubicBezTo>
                    <a:cubicBezTo>
                      <a:pt x="94466" y="110"/>
                      <a:pt x="94370" y="96"/>
                      <a:pt x="94274" y="83"/>
                    </a:cubicBezTo>
                    <a:close/>
                    <a:moveTo>
                      <a:pt x="23046" y="136101"/>
                    </a:moveTo>
                    <a:cubicBezTo>
                      <a:pt x="20169" y="138292"/>
                      <a:pt x="19210" y="137471"/>
                      <a:pt x="18663" y="136786"/>
                    </a:cubicBezTo>
                    <a:cubicBezTo>
                      <a:pt x="11677" y="130211"/>
                      <a:pt x="10855" y="100213"/>
                      <a:pt x="30169" y="71310"/>
                    </a:cubicBezTo>
                    <a:cubicBezTo>
                      <a:pt x="36333" y="61996"/>
                      <a:pt x="42634" y="57613"/>
                      <a:pt x="48935" y="57613"/>
                    </a:cubicBezTo>
                    <a:lnTo>
                      <a:pt x="48935" y="57613"/>
                    </a:lnTo>
                    <a:cubicBezTo>
                      <a:pt x="58523" y="57613"/>
                      <a:pt x="67974" y="68982"/>
                      <a:pt x="72769" y="75968"/>
                    </a:cubicBezTo>
                    <a:cubicBezTo>
                      <a:pt x="58660" y="97939"/>
                      <a:pt x="41976" y="118116"/>
                      <a:pt x="23046" y="1361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7B3634EB-76BD-4587-A3BB-F238E7F2AD58}"/>
                  </a:ext>
                </a:extLst>
              </p:cNvPr>
              <p:cNvSpPr/>
              <p:nvPr/>
            </p:nvSpPr>
            <p:spPr>
              <a:xfrm>
                <a:off x="11707352" y="4722479"/>
                <a:ext cx="83060" cy="138126"/>
              </a:xfrm>
              <a:custGeom>
                <a:avLst/>
                <a:gdLst>
                  <a:gd name="connsiteX0" fmla="*/ 52918 w 83060"/>
                  <a:gd name="connsiteY0" fmla="*/ 12 h 138126"/>
                  <a:gd name="connsiteX1" fmla="*/ 35111 w 83060"/>
                  <a:gd name="connsiteY1" fmla="*/ 16038 h 138126"/>
                  <a:gd name="connsiteX2" fmla="*/ 30180 w 83060"/>
                  <a:gd name="connsiteY2" fmla="*/ 44941 h 138126"/>
                  <a:gd name="connsiteX3" fmla="*/ 4839 w 83060"/>
                  <a:gd name="connsiteY3" fmla="*/ 49598 h 138126"/>
                  <a:gd name="connsiteX4" fmla="*/ 319 w 83060"/>
                  <a:gd name="connsiteY4" fmla="*/ 58501 h 138126"/>
                  <a:gd name="connsiteX5" fmla="*/ 9359 w 83060"/>
                  <a:gd name="connsiteY5" fmla="*/ 63021 h 138126"/>
                  <a:gd name="connsiteX6" fmla="*/ 29769 w 83060"/>
                  <a:gd name="connsiteY6" fmla="*/ 59186 h 138126"/>
                  <a:gd name="connsiteX7" fmla="*/ 29769 w 83060"/>
                  <a:gd name="connsiteY7" fmla="*/ 61789 h 138126"/>
                  <a:gd name="connsiteX8" fmla="*/ 14565 w 83060"/>
                  <a:gd name="connsiteY8" fmla="*/ 125072 h 138126"/>
                  <a:gd name="connsiteX9" fmla="*/ 12784 w 83060"/>
                  <a:gd name="connsiteY9" fmla="*/ 134934 h 138126"/>
                  <a:gd name="connsiteX10" fmla="*/ 18674 w 83060"/>
                  <a:gd name="connsiteY10" fmla="*/ 138085 h 138126"/>
                  <a:gd name="connsiteX11" fmla="*/ 22646 w 83060"/>
                  <a:gd name="connsiteY11" fmla="*/ 136715 h 138126"/>
                  <a:gd name="connsiteX12" fmla="*/ 43878 w 83060"/>
                  <a:gd name="connsiteY12" fmla="*/ 61926 h 138126"/>
                  <a:gd name="connsiteX13" fmla="*/ 43878 w 83060"/>
                  <a:gd name="connsiteY13" fmla="*/ 60556 h 138126"/>
                  <a:gd name="connsiteX14" fmla="*/ 50863 w 83060"/>
                  <a:gd name="connsiteY14" fmla="*/ 64254 h 138126"/>
                  <a:gd name="connsiteX15" fmla="*/ 55932 w 83060"/>
                  <a:gd name="connsiteY15" fmla="*/ 66309 h 138126"/>
                  <a:gd name="connsiteX16" fmla="*/ 61000 w 83060"/>
                  <a:gd name="connsiteY16" fmla="*/ 64254 h 138126"/>
                  <a:gd name="connsiteX17" fmla="*/ 61000 w 83060"/>
                  <a:gd name="connsiteY17" fmla="*/ 54118 h 138126"/>
                  <a:gd name="connsiteX18" fmla="*/ 44289 w 83060"/>
                  <a:gd name="connsiteY18" fmla="*/ 45899 h 138126"/>
                  <a:gd name="connsiteX19" fmla="*/ 48124 w 83060"/>
                  <a:gd name="connsiteY19" fmla="*/ 21928 h 138126"/>
                  <a:gd name="connsiteX20" fmla="*/ 55521 w 83060"/>
                  <a:gd name="connsiteY20" fmla="*/ 13984 h 138126"/>
                  <a:gd name="connsiteX21" fmla="*/ 70999 w 83060"/>
                  <a:gd name="connsiteY21" fmla="*/ 21107 h 138126"/>
                  <a:gd name="connsiteX22" fmla="*/ 80875 w 83060"/>
                  <a:gd name="connsiteY22" fmla="*/ 21230 h 138126"/>
                  <a:gd name="connsiteX23" fmla="*/ 80999 w 83060"/>
                  <a:gd name="connsiteY23" fmla="*/ 21107 h 138126"/>
                  <a:gd name="connsiteX24" fmla="*/ 80999 w 83060"/>
                  <a:gd name="connsiteY24" fmla="*/ 11107 h 138126"/>
                  <a:gd name="connsiteX25" fmla="*/ 52918 w 83060"/>
                  <a:gd name="connsiteY25" fmla="*/ 12 h 13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83060" h="138126">
                    <a:moveTo>
                      <a:pt x="52918" y="12"/>
                    </a:moveTo>
                    <a:cubicBezTo>
                      <a:pt x="44590" y="1875"/>
                      <a:pt x="37837" y="7943"/>
                      <a:pt x="35111" y="16038"/>
                    </a:cubicBezTo>
                    <a:cubicBezTo>
                      <a:pt x="31728" y="25298"/>
                      <a:pt x="30057" y="35092"/>
                      <a:pt x="30180" y="44941"/>
                    </a:cubicBezTo>
                    <a:cubicBezTo>
                      <a:pt x="21578" y="45434"/>
                      <a:pt x="13058" y="46995"/>
                      <a:pt x="4839" y="49598"/>
                    </a:cubicBezTo>
                    <a:cubicBezTo>
                      <a:pt x="1154" y="50831"/>
                      <a:pt x="-859" y="54803"/>
                      <a:pt x="319" y="58501"/>
                    </a:cubicBezTo>
                    <a:cubicBezTo>
                      <a:pt x="1621" y="62200"/>
                      <a:pt x="5620" y="64199"/>
                      <a:pt x="9359" y="63021"/>
                    </a:cubicBezTo>
                    <a:cubicBezTo>
                      <a:pt x="16003" y="61008"/>
                      <a:pt x="22852" y="59720"/>
                      <a:pt x="29769" y="59186"/>
                    </a:cubicBezTo>
                    <a:lnTo>
                      <a:pt x="29769" y="61789"/>
                    </a:lnTo>
                    <a:cubicBezTo>
                      <a:pt x="29769" y="86582"/>
                      <a:pt x="29769" y="114799"/>
                      <a:pt x="14565" y="125072"/>
                    </a:cubicBezTo>
                    <a:cubicBezTo>
                      <a:pt x="11373" y="127319"/>
                      <a:pt x="10579" y="131716"/>
                      <a:pt x="12784" y="134934"/>
                    </a:cubicBezTo>
                    <a:cubicBezTo>
                      <a:pt x="14085" y="136921"/>
                      <a:pt x="16304" y="138099"/>
                      <a:pt x="18674" y="138085"/>
                    </a:cubicBezTo>
                    <a:cubicBezTo>
                      <a:pt x="20112" y="138099"/>
                      <a:pt x="21523" y="137619"/>
                      <a:pt x="22646" y="136715"/>
                    </a:cubicBezTo>
                    <a:cubicBezTo>
                      <a:pt x="43330" y="123018"/>
                      <a:pt x="43604" y="90280"/>
                      <a:pt x="43878" y="61926"/>
                    </a:cubicBezTo>
                    <a:lnTo>
                      <a:pt x="43878" y="60556"/>
                    </a:lnTo>
                    <a:cubicBezTo>
                      <a:pt x="46481" y="61200"/>
                      <a:pt x="48877" y="62474"/>
                      <a:pt x="50863" y="64254"/>
                    </a:cubicBezTo>
                    <a:cubicBezTo>
                      <a:pt x="52220" y="65569"/>
                      <a:pt x="54042" y="66309"/>
                      <a:pt x="55932" y="66309"/>
                    </a:cubicBezTo>
                    <a:cubicBezTo>
                      <a:pt x="57822" y="66282"/>
                      <a:pt x="59630" y="65556"/>
                      <a:pt x="61000" y="64254"/>
                    </a:cubicBezTo>
                    <a:cubicBezTo>
                      <a:pt x="63753" y="61433"/>
                      <a:pt x="63753" y="56940"/>
                      <a:pt x="61000" y="54118"/>
                    </a:cubicBezTo>
                    <a:cubicBezTo>
                      <a:pt x="56343" y="49817"/>
                      <a:pt x="50535" y="46954"/>
                      <a:pt x="44289" y="45899"/>
                    </a:cubicBezTo>
                    <a:cubicBezTo>
                      <a:pt x="44152" y="37749"/>
                      <a:pt x="45453" y="29627"/>
                      <a:pt x="48124" y="21928"/>
                    </a:cubicBezTo>
                    <a:cubicBezTo>
                      <a:pt x="50179" y="17135"/>
                      <a:pt x="52644" y="14532"/>
                      <a:pt x="55521" y="13984"/>
                    </a:cubicBezTo>
                    <a:cubicBezTo>
                      <a:pt x="61137" y="12888"/>
                      <a:pt x="69219" y="18915"/>
                      <a:pt x="70999" y="21107"/>
                    </a:cubicBezTo>
                    <a:cubicBezTo>
                      <a:pt x="73698" y="23873"/>
                      <a:pt x="78122" y="23928"/>
                      <a:pt x="80875" y="21230"/>
                    </a:cubicBezTo>
                    <a:cubicBezTo>
                      <a:pt x="80916" y="21189"/>
                      <a:pt x="80958" y="21148"/>
                      <a:pt x="80999" y="21107"/>
                    </a:cubicBezTo>
                    <a:cubicBezTo>
                      <a:pt x="83724" y="18340"/>
                      <a:pt x="83724" y="13874"/>
                      <a:pt x="80999" y="11107"/>
                    </a:cubicBezTo>
                    <a:cubicBezTo>
                      <a:pt x="73698" y="3492"/>
                      <a:pt x="63452" y="-563"/>
                      <a:pt x="52918" y="1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F2D64115-94C1-4164-8280-DD285D38814E}"/>
                  </a:ext>
                </a:extLst>
              </p:cNvPr>
              <p:cNvSpPr/>
              <p:nvPr/>
            </p:nvSpPr>
            <p:spPr>
              <a:xfrm>
                <a:off x="11784670" y="4439494"/>
                <a:ext cx="120612" cy="404128"/>
              </a:xfrm>
              <a:custGeom>
                <a:avLst/>
                <a:gdLst>
                  <a:gd name="connsiteX0" fmla="*/ 44226 w 120612"/>
                  <a:gd name="connsiteY0" fmla="*/ 383401 h 404128"/>
                  <a:gd name="connsiteX1" fmla="*/ 48883 w 120612"/>
                  <a:gd name="connsiteY1" fmla="*/ 279025 h 404128"/>
                  <a:gd name="connsiteX2" fmla="*/ 22858 w 120612"/>
                  <a:gd name="connsiteY2" fmla="*/ 209440 h 404128"/>
                  <a:gd name="connsiteX3" fmla="*/ 53678 w 120612"/>
                  <a:gd name="connsiteY3" fmla="*/ 176429 h 404128"/>
                  <a:gd name="connsiteX4" fmla="*/ 59157 w 120612"/>
                  <a:gd name="connsiteY4" fmla="*/ 97530 h 404128"/>
                  <a:gd name="connsiteX5" fmla="*/ 57376 w 120612"/>
                  <a:gd name="connsiteY5" fmla="*/ 33425 h 404128"/>
                  <a:gd name="connsiteX6" fmla="*/ 68334 w 120612"/>
                  <a:gd name="connsiteY6" fmla="*/ 15481 h 404128"/>
                  <a:gd name="connsiteX7" fmla="*/ 109427 w 120612"/>
                  <a:gd name="connsiteY7" fmla="*/ 26576 h 404128"/>
                  <a:gd name="connsiteX8" fmla="*/ 119290 w 120612"/>
                  <a:gd name="connsiteY8" fmla="*/ 24658 h 404128"/>
                  <a:gd name="connsiteX9" fmla="*/ 117673 w 120612"/>
                  <a:gd name="connsiteY9" fmla="*/ 14906 h 404128"/>
                  <a:gd name="connsiteX10" fmla="*/ 117509 w 120612"/>
                  <a:gd name="connsiteY10" fmla="*/ 14796 h 404128"/>
                  <a:gd name="connsiteX11" fmla="*/ 62718 w 120612"/>
                  <a:gd name="connsiteY11" fmla="*/ 2468 h 404128"/>
                  <a:gd name="connsiteX12" fmla="*/ 43268 w 120612"/>
                  <a:gd name="connsiteY12" fmla="*/ 30959 h 404128"/>
                  <a:gd name="connsiteX13" fmla="*/ 44911 w 120612"/>
                  <a:gd name="connsiteY13" fmla="*/ 99448 h 404128"/>
                  <a:gd name="connsiteX14" fmla="*/ 41213 w 120612"/>
                  <a:gd name="connsiteY14" fmla="*/ 169443 h 404128"/>
                  <a:gd name="connsiteX15" fmla="*/ 7106 w 120612"/>
                  <a:gd name="connsiteY15" fmla="*/ 200400 h 404128"/>
                  <a:gd name="connsiteX16" fmla="*/ -17 w 120612"/>
                  <a:gd name="connsiteY16" fmla="*/ 207523 h 404128"/>
                  <a:gd name="connsiteX17" fmla="*/ 4366 w 120612"/>
                  <a:gd name="connsiteY17" fmla="*/ 214098 h 404128"/>
                  <a:gd name="connsiteX18" fmla="*/ 34501 w 120612"/>
                  <a:gd name="connsiteY18" fmla="*/ 279299 h 404128"/>
                  <a:gd name="connsiteX19" fmla="*/ 28748 w 120612"/>
                  <a:gd name="connsiteY19" fmla="*/ 396277 h 404128"/>
                  <a:gd name="connsiteX20" fmla="*/ 32309 w 120612"/>
                  <a:gd name="connsiteY20" fmla="*/ 403126 h 404128"/>
                  <a:gd name="connsiteX21" fmla="*/ 35871 w 120612"/>
                  <a:gd name="connsiteY21" fmla="*/ 404085 h 404128"/>
                  <a:gd name="connsiteX22" fmla="*/ 39980 w 120612"/>
                  <a:gd name="connsiteY22" fmla="*/ 402715 h 404128"/>
                  <a:gd name="connsiteX23" fmla="*/ 76690 w 120612"/>
                  <a:gd name="connsiteY23" fmla="*/ 393401 h 404128"/>
                  <a:gd name="connsiteX24" fmla="*/ 86826 w 120612"/>
                  <a:gd name="connsiteY24" fmla="*/ 393401 h 404128"/>
                  <a:gd name="connsiteX25" fmla="*/ 86826 w 120612"/>
                  <a:gd name="connsiteY25" fmla="*/ 383264 h 404128"/>
                  <a:gd name="connsiteX26" fmla="*/ 44226 w 120612"/>
                  <a:gd name="connsiteY26" fmla="*/ 383401 h 404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20612" h="404128">
                    <a:moveTo>
                      <a:pt x="44226" y="383401"/>
                    </a:moveTo>
                    <a:cubicBezTo>
                      <a:pt x="46007" y="362033"/>
                      <a:pt x="48883" y="319570"/>
                      <a:pt x="48883" y="279025"/>
                    </a:cubicBezTo>
                    <a:cubicBezTo>
                      <a:pt x="50719" y="253150"/>
                      <a:pt x="41227" y="227754"/>
                      <a:pt x="22858" y="209440"/>
                    </a:cubicBezTo>
                    <a:cubicBezTo>
                      <a:pt x="35912" y="201414"/>
                      <a:pt x="46569" y="190004"/>
                      <a:pt x="53678" y="176429"/>
                    </a:cubicBezTo>
                    <a:cubicBezTo>
                      <a:pt x="66143" y="154924"/>
                      <a:pt x="62718" y="126980"/>
                      <a:pt x="59157" y="97530"/>
                    </a:cubicBezTo>
                    <a:cubicBezTo>
                      <a:pt x="55499" y="76354"/>
                      <a:pt x="54897" y="54766"/>
                      <a:pt x="57376" y="33425"/>
                    </a:cubicBezTo>
                    <a:cubicBezTo>
                      <a:pt x="57636" y="25932"/>
                      <a:pt x="61787" y="19125"/>
                      <a:pt x="68334" y="15481"/>
                    </a:cubicBezTo>
                    <a:cubicBezTo>
                      <a:pt x="80936" y="10139"/>
                      <a:pt x="102305" y="21645"/>
                      <a:pt x="109427" y="26576"/>
                    </a:cubicBezTo>
                    <a:cubicBezTo>
                      <a:pt x="112688" y="28754"/>
                      <a:pt x="117084" y="27905"/>
                      <a:pt x="119290" y="24658"/>
                    </a:cubicBezTo>
                    <a:cubicBezTo>
                      <a:pt x="121536" y="21522"/>
                      <a:pt x="120810" y="17152"/>
                      <a:pt x="117673" y="14906"/>
                    </a:cubicBezTo>
                    <a:cubicBezTo>
                      <a:pt x="117619" y="14878"/>
                      <a:pt x="117564" y="14837"/>
                      <a:pt x="117509" y="14796"/>
                    </a:cubicBezTo>
                    <a:cubicBezTo>
                      <a:pt x="114222" y="12604"/>
                      <a:pt x="84772" y="-6846"/>
                      <a:pt x="62718" y="2468"/>
                    </a:cubicBezTo>
                    <a:cubicBezTo>
                      <a:pt x="51596" y="7797"/>
                      <a:pt x="44171" y="18659"/>
                      <a:pt x="43268" y="30959"/>
                    </a:cubicBezTo>
                    <a:cubicBezTo>
                      <a:pt x="40432" y="53739"/>
                      <a:pt x="40994" y="76819"/>
                      <a:pt x="44911" y="99448"/>
                    </a:cubicBezTo>
                    <a:cubicBezTo>
                      <a:pt x="48199" y="126843"/>
                      <a:pt x="51349" y="152184"/>
                      <a:pt x="41213" y="169443"/>
                    </a:cubicBezTo>
                    <a:cubicBezTo>
                      <a:pt x="23817" y="199304"/>
                      <a:pt x="7106" y="200400"/>
                      <a:pt x="7106" y="200400"/>
                    </a:cubicBezTo>
                    <a:cubicBezTo>
                      <a:pt x="3175" y="200400"/>
                      <a:pt x="-17" y="203591"/>
                      <a:pt x="-17" y="207523"/>
                    </a:cubicBezTo>
                    <a:cubicBezTo>
                      <a:pt x="-17" y="210399"/>
                      <a:pt x="1709" y="212988"/>
                      <a:pt x="4366" y="214098"/>
                    </a:cubicBezTo>
                    <a:cubicBezTo>
                      <a:pt x="5599" y="214098"/>
                      <a:pt x="34501" y="227796"/>
                      <a:pt x="34501" y="279299"/>
                    </a:cubicBezTo>
                    <a:cubicBezTo>
                      <a:pt x="34501" y="335733"/>
                      <a:pt x="28885" y="395729"/>
                      <a:pt x="28748" y="396277"/>
                    </a:cubicBezTo>
                    <a:cubicBezTo>
                      <a:pt x="28488" y="399058"/>
                      <a:pt x="29885" y="401742"/>
                      <a:pt x="32309" y="403126"/>
                    </a:cubicBezTo>
                    <a:cubicBezTo>
                      <a:pt x="33378" y="403784"/>
                      <a:pt x="34611" y="404112"/>
                      <a:pt x="35871" y="404085"/>
                    </a:cubicBezTo>
                    <a:cubicBezTo>
                      <a:pt x="37350" y="404044"/>
                      <a:pt x="38775" y="403578"/>
                      <a:pt x="39980" y="402715"/>
                    </a:cubicBezTo>
                    <a:cubicBezTo>
                      <a:pt x="48747" y="396414"/>
                      <a:pt x="69156" y="385730"/>
                      <a:pt x="76690" y="393401"/>
                    </a:cubicBezTo>
                    <a:cubicBezTo>
                      <a:pt x="79484" y="396195"/>
                      <a:pt x="84032" y="396195"/>
                      <a:pt x="86826" y="393401"/>
                    </a:cubicBezTo>
                    <a:cubicBezTo>
                      <a:pt x="89621" y="390606"/>
                      <a:pt x="89621" y="386059"/>
                      <a:pt x="86826" y="383264"/>
                    </a:cubicBezTo>
                    <a:cubicBezTo>
                      <a:pt x="74772" y="371074"/>
                      <a:pt x="56555" y="377101"/>
                      <a:pt x="44226" y="38340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136AA6BB-A679-4236-A713-94E9A0D94F7C}"/>
                  </a:ext>
                </a:extLst>
              </p:cNvPr>
              <p:cNvSpPr/>
              <p:nvPr/>
            </p:nvSpPr>
            <p:spPr>
              <a:xfrm>
                <a:off x="11870050" y="4567959"/>
                <a:ext cx="127345" cy="131801"/>
              </a:xfrm>
              <a:custGeom>
                <a:avLst/>
                <a:gdLst>
                  <a:gd name="connsiteX0" fmla="*/ 96235 w 127345"/>
                  <a:gd name="connsiteY0" fmla="*/ 112480 h 131801"/>
                  <a:gd name="connsiteX1" fmla="*/ 85414 w 127345"/>
                  <a:gd name="connsiteY1" fmla="*/ 89194 h 131801"/>
                  <a:gd name="connsiteX2" fmla="*/ 118014 w 127345"/>
                  <a:gd name="connsiteY2" fmla="*/ 15089 h 131801"/>
                  <a:gd name="connsiteX3" fmla="*/ 113850 w 127345"/>
                  <a:gd name="connsiteY3" fmla="*/ 6131 h 131801"/>
                  <a:gd name="connsiteX4" fmla="*/ 113631 w 127345"/>
                  <a:gd name="connsiteY4" fmla="*/ 6049 h 131801"/>
                  <a:gd name="connsiteX5" fmla="*/ 104590 w 127345"/>
                  <a:gd name="connsiteY5" fmla="*/ 10432 h 131801"/>
                  <a:gd name="connsiteX6" fmla="*/ 78565 w 127345"/>
                  <a:gd name="connsiteY6" fmla="*/ 71798 h 131801"/>
                  <a:gd name="connsiteX7" fmla="*/ 55005 w 127345"/>
                  <a:gd name="connsiteY7" fmla="*/ 4816 h 131801"/>
                  <a:gd name="connsiteX8" fmla="*/ 45964 w 127345"/>
                  <a:gd name="connsiteY8" fmla="*/ 296 h 131801"/>
                  <a:gd name="connsiteX9" fmla="*/ 41444 w 127345"/>
                  <a:gd name="connsiteY9" fmla="*/ 9199 h 131801"/>
                  <a:gd name="connsiteX10" fmla="*/ 68839 w 127345"/>
                  <a:gd name="connsiteY10" fmla="*/ 87961 h 131801"/>
                  <a:gd name="connsiteX11" fmla="*/ 37335 w 127345"/>
                  <a:gd name="connsiteY11" fmla="*/ 117685 h 131801"/>
                  <a:gd name="connsiteX12" fmla="*/ 15966 w 127345"/>
                  <a:gd name="connsiteY12" fmla="*/ 107686 h 131801"/>
                  <a:gd name="connsiteX13" fmla="*/ 14322 w 127345"/>
                  <a:gd name="connsiteY13" fmla="*/ 100837 h 131801"/>
                  <a:gd name="connsiteX14" fmla="*/ 9871 w 127345"/>
                  <a:gd name="connsiteY14" fmla="*/ 91797 h 131801"/>
                  <a:gd name="connsiteX15" fmla="*/ 830 w 127345"/>
                  <a:gd name="connsiteY15" fmla="*/ 96262 h 131801"/>
                  <a:gd name="connsiteX16" fmla="*/ 625 w 127345"/>
                  <a:gd name="connsiteY16" fmla="*/ 97002 h 131801"/>
                  <a:gd name="connsiteX17" fmla="*/ 3775 w 127345"/>
                  <a:gd name="connsiteY17" fmla="*/ 114946 h 131801"/>
                  <a:gd name="connsiteX18" fmla="*/ 35006 w 127345"/>
                  <a:gd name="connsiteY18" fmla="*/ 131657 h 131801"/>
                  <a:gd name="connsiteX19" fmla="*/ 38430 w 127345"/>
                  <a:gd name="connsiteY19" fmla="*/ 131657 h 131801"/>
                  <a:gd name="connsiteX20" fmla="*/ 75688 w 127345"/>
                  <a:gd name="connsiteY20" fmla="*/ 103303 h 131801"/>
                  <a:gd name="connsiteX21" fmla="*/ 93495 w 127345"/>
                  <a:gd name="connsiteY21" fmla="*/ 128781 h 131801"/>
                  <a:gd name="connsiteX22" fmla="*/ 94865 w 127345"/>
                  <a:gd name="connsiteY22" fmla="*/ 128781 h 131801"/>
                  <a:gd name="connsiteX23" fmla="*/ 101440 w 127345"/>
                  <a:gd name="connsiteY23" fmla="*/ 126315 h 131801"/>
                  <a:gd name="connsiteX24" fmla="*/ 127329 w 127345"/>
                  <a:gd name="connsiteY24" fmla="*/ 100426 h 131801"/>
                  <a:gd name="connsiteX25" fmla="*/ 117192 w 127345"/>
                  <a:gd name="connsiteY25" fmla="*/ 90427 h 131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7345" h="131801">
                    <a:moveTo>
                      <a:pt x="96235" y="112480"/>
                    </a:moveTo>
                    <a:cubicBezTo>
                      <a:pt x="92084" y="104988"/>
                      <a:pt x="88468" y="97207"/>
                      <a:pt x="85414" y="89194"/>
                    </a:cubicBezTo>
                    <a:cubicBezTo>
                      <a:pt x="98481" y="65524"/>
                      <a:pt x="109398" y="40718"/>
                      <a:pt x="118014" y="15089"/>
                    </a:cubicBezTo>
                    <a:cubicBezTo>
                      <a:pt x="119343" y="11460"/>
                      <a:pt x="117480" y="7460"/>
                      <a:pt x="113850" y="6131"/>
                    </a:cubicBezTo>
                    <a:cubicBezTo>
                      <a:pt x="113781" y="6104"/>
                      <a:pt x="113713" y="6076"/>
                      <a:pt x="113631" y="6049"/>
                    </a:cubicBezTo>
                    <a:cubicBezTo>
                      <a:pt x="109919" y="4775"/>
                      <a:pt x="105878" y="6734"/>
                      <a:pt x="104590" y="10432"/>
                    </a:cubicBezTo>
                    <a:cubicBezTo>
                      <a:pt x="97426" y="31499"/>
                      <a:pt x="88729" y="52005"/>
                      <a:pt x="78565" y="71798"/>
                    </a:cubicBezTo>
                    <a:cubicBezTo>
                      <a:pt x="70894" y="51936"/>
                      <a:pt x="62401" y="27829"/>
                      <a:pt x="55005" y="4816"/>
                    </a:cubicBezTo>
                    <a:cubicBezTo>
                      <a:pt x="53703" y="1118"/>
                      <a:pt x="49704" y="-882"/>
                      <a:pt x="45964" y="296"/>
                    </a:cubicBezTo>
                    <a:cubicBezTo>
                      <a:pt x="42279" y="1529"/>
                      <a:pt x="40266" y="5501"/>
                      <a:pt x="41444" y="9199"/>
                    </a:cubicBezTo>
                    <a:cubicBezTo>
                      <a:pt x="53224" y="45362"/>
                      <a:pt x="62264" y="70428"/>
                      <a:pt x="68839" y="87961"/>
                    </a:cubicBezTo>
                    <a:cubicBezTo>
                      <a:pt x="57607" y="106590"/>
                      <a:pt x="46238" y="119192"/>
                      <a:pt x="37335" y="117685"/>
                    </a:cubicBezTo>
                    <a:cubicBezTo>
                      <a:pt x="29143" y="117439"/>
                      <a:pt x="21404" y="113823"/>
                      <a:pt x="15966" y="107686"/>
                    </a:cubicBezTo>
                    <a:cubicBezTo>
                      <a:pt x="14596" y="105686"/>
                      <a:pt x="14007" y="103248"/>
                      <a:pt x="14322" y="100837"/>
                    </a:cubicBezTo>
                    <a:cubicBezTo>
                      <a:pt x="15582" y="97111"/>
                      <a:pt x="13596" y="93071"/>
                      <a:pt x="9871" y="91797"/>
                    </a:cubicBezTo>
                    <a:cubicBezTo>
                      <a:pt x="6145" y="90536"/>
                      <a:pt x="2104" y="92537"/>
                      <a:pt x="830" y="96262"/>
                    </a:cubicBezTo>
                    <a:cubicBezTo>
                      <a:pt x="748" y="96495"/>
                      <a:pt x="680" y="96755"/>
                      <a:pt x="625" y="97002"/>
                    </a:cubicBezTo>
                    <a:cubicBezTo>
                      <a:pt x="-868" y="103166"/>
                      <a:pt x="269" y="109659"/>
                      <a:pt x="3775" y="114946"/>
                    </a:cubicBezTo>
                    <a:cubicBezTo>
                      <a:pt x="11254" y="124794"/>
                      <a:pt x="22664" y="130904"/>
                      <a:pt x="35006" y="131657"/>
                    </a:cubicBezTo>
                    <a:cubicBezTo>
                      <a:pt x="36143" y="131794"/>
                      <a:pt x="37294" y="131794"/>
                      <a:pt x="38430" y="131657"/>
                    </a:cubicBezTo>
                    <a:cubicBezTo>
                      <a:pt x="52128" y="131657"/>
                      <a:pt x="64182" y="119603"/>
                      <a:pt x="75688" y="103303"/>
                    </a:cubicBezTo>
                    <a:cubicBezTo>
                      <a:pt x="86509" y="126863"/>
                      <a:pt x="91166" y="128233"/>
                      <a:pt x="93495" y="128781"/>
                    </a:cubicBezTo>
                    <a:lnTo>
                      <a:pt x="94865" y="128781"/>
                    </a:lnTo>
                    <a:cubicBezTo>
                      <a:pt x="97276" y="128739"/>
                      <a:pt x="99604" y="127876"/>
                      <a:pt x="101440" y="126315"/>
                    </a:cubicBezTo>
                    <a:lnTo>
                      <a:pt x="127329" y="100426"/>
                    </a:lnTo>
                    <a:lnTo>
                      <a:pt x="117192" y="90427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8807AF46-ED5A-4D46-842F-3D0DDF079F6C}"/>
                  </a:ext>
                </a:extLst>
              </p:cNvPr>
              <p:cNvSpPr/>
              <p:nvPr/>
            </p:nvSpPr>
            <p:spPr>
              <a:xfrm>
                <a:off x="12012029" y="4663358"/>
                <a:ext cx="88734" cy="119307"/>
              </a:xfrm>
              <a:custGeom>
                <a:avLst/>
                <a:gdLst>
                  <a:gd name="connsiteX0" fmla="*/ 75891 w 88734"/>
                  <a:gd name="connsiteY0" fmla="*/ 87625 h 119307"/>
                  <a:gd name="connsiteX1" fmla="*/ 69864 w 88734"/>
                  <a:gd name="connsiteY1" fmla="*/ 93926 h 119307"/>
                  <a:gd name="connsiteX2" fmla="*/ 68083 w 88734"/>
                  <a:gd name="connsiteY2" fmla="*/ 73516 h 119307"/>
                  <a:gd name="connsiteX3" fmla="*/ 62194 w 88734"/>
                  <a:gd name="connsiteY3" fmla="*/ 29683 h 119307"/>
                  <a:gd name="connsiteX4" fmla="*/ 49729 w 88734"/>
                  <a:gd name="connsiteY4" fmla="*/ 18314 h 119307"/>
                  <a:gd name="connsiteX5" fmla="*/ 49729 w 88734"/>
                  <a:gd name="connsiteY5" fmla="*/ 18314 h 119307"/>
                  <a:gd name="connsiteX6" fmla="*/ 18087 w 88734"/>
                  <a:gd name="connsiteY6" fmla="*/ 60503 h 119307"/>
                  <a:gd name="connsiteX7" fmla="*/ 22333 w 88734"/>
                  <a:gd name="connsiteY7" fmla="*/ 9548 h 119307"/>
                  <a:gd name="connsiteX8" fmla="*/ 18114 w 88734"/>
                  <a:gd name="connsiteY8" fmla="*/ 398 h 119307"/>
                  <a:gd name="connsiteX9" fmla="*/ 8964 w 88734"/>
                  <a:gd name="connsiteY9" fmla="*/ 4617 h 119307"/>
                  <a:gd name="connsiteX10" fmla="*/ 8635 w 88734"/>
                  <a:gd name="connsiteY10" fmla="*/ 8315 h 119307"/>
                  <a:gd name="connsiteX11" fmla="*/ 6 w 88734"/>
                  <a:gd name="connsiteY11" fmla="*/ 111733 h 119307"/>
                  <a:gd name="connsiteX12" fmla="*/ 5622 w 88734"/>
                  <a:gd name="connsiteY12" fmla="*/ 119266 h 119307"/>
                  <a:gd name="connsiteX13" fmla="*/ 7129 w 88734"/>
                  <a:gd name="connsiteY13" fmla="*/ 119266 h 119307"/>
                  <a:gd name="connsiteX14" fmla="*/ 13841 w 88734"/>
                  <a:gd name="connsiteY14" fmla="*/ 114335 h 119307"/>
                  <a:gd name="connsiteX15" fmla="*/ 49044 w 88734"/>
                  <a:gd name="connsiteY15" fmla="*/ 33929 h 119307"/>
                  <a:gd name="connsiteX16" fmla="*/ 49044 w 88734"/>
                  <a:gd name="connsiteY16" fmla="*/ 33929 h 119307"/>
                  <a:gd name="connsiteX17" fmla="*/ 54249 w 88734"/>
                  <a:gd name="connsiteY17" fmla="*/ 73927 h 119307"/>
                  <a:gd name="connsiteX18" fmla="*/ 65207 w 88734"/>
                  <a:gd name="connsiteY18" fmla="*/ 108719 h 119307"/>
                  <a:gd name="connsiteX19" fmla="*/ 86986 w 88734"/>
                  <a:gd name="connsiteY19" fmla="*/ 96391 h 119307"/>
                  <a:gd name="connsiteX20" fmla="*/ 86329 w 88734"/>
                  <a:gd name="connsiteY20" fmla="*/ 86529 h 119307"/>
                  <a:gd name="connsiteX21" fmla="*/ 86165 w 88734"/>
                  <a:gd name="connsiteY21" fmla="*/ 86392 h 119307"/>
                  <a:gd name="connsiteX22" fmla="*/ 76138 w 88734"/>
                  <a:gd name="connsiteY22" fmla="*/ 87309 h 119307"/>
                  <a:gd name="connsiteX23" fmla="*/ 75891 w 88734"/>
                  <a:gd name="connsiteY23" fmla="*/ 87625 h 119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8734" h="119307">
                    <a:moveTo>
                      <a:pt x="75891" y="87625"/>
                    </a:moveTo>
                    <a:cubicBezTo>
                      <a:pt x="74015" y="89844"/>
                      <a:pt x="72001" y="91953"/>
                      <a:pt x="69864" y="93926"/>
                    </a:cubicBezTo>
                    <a:cubicBezTo>
                      <a:pt x="68906" y="87159"/>
                      <a:pt x="68303" y="80351"/>
                      <a:pt x="68083" y="73516"/>
                    </a:cubicBezTo>
                    <a:cubicBezTo>
                      <a:pt x="68070" y="58709"/>
                      <a:pt x="66084" y="43970"/>
                      <a:pt x="62194" y="29683"/>
                    </a:cubicBezTo>
                    <a:cubicBezTo>
                      <a:pt x="59043" y="20369"/>
                      <a:pt x="53701" y="18314"/>
                      <a:pt x="49729" y="18314"/>
                    </a:cubicBezTo>
                    <a:lnTo>
                      <a:pt x="49729" y="18314"/>
                    </a:lnTo>
                    <a:cubicBezTo>
                      <a:pt x="40688" y="18314"/>
                      <a:pt x="30141" y="32012"/>
                      <a:pt x="18087" y="60503"/>
                    </a:cubicBezTo>
                    <a:lnTo>
                      <a:pt x="22333" y="9548"/>
                    </a:lnTo>
                    <a:cubicBezTo>
                      <a:pt x="23689" y="5863"/>
                      <a:pt x="21813" y="1767"/>
                      <a:pt x="18114" y="398"/>
                    </a:cubicBezTo>
                    <a:cubicBezTo>
                      <a:pt x="14430" y="-959"/>
                      <a:pt x="10334" y="932"/>
                      <a:pt x="8964" y="4617"/>
                    </a:cubicBezTo>
                    <a:cubicBezTo>
                      <a:pt x="8526" y="5795"/>
                      <a:pt x="8416" y="7068"/>
                      <a:pt x="8635" y="8315"/>
                    </a:cubicBezTo>
                    <a:lnTo>
                      <a:pt x="6" y="111733"/>
                    </a:lnTo>
                    <a:cubicBezTo>
                      <a:pt x="-282" y="115294"/>
                      <a:pt x="2129" y="118527"/>
                      <a:pt x="5622" y="119266"/>
                    </a:cubicBezTo>
                    <a:lnTo>
                      <a:pt x="7129" y="119266"/>
                    </a:lnTo>
                    <a:cubicBezTo>
                      <a:pt x="10211" y="119280"/>
                      <a:pt x="12937" y="117280"/>
                      <a:pt x="13841" y="114335"/>
                    </a:cubicBezTo>
                    <a:cubicBezTo>
                      <a:pt x="24799" y="80502"/>
                      <a:pt x="41236" y="42559"/>
                      <a:pt x="49044" y="33929"/>
                    </a:cubicBezTo>
                    <a:lnTo>
                      <a:pt x="49044" y="33929"/>
                    </a:lnTo>
                    <a:cubicBezTo>
                      <a:pt x="52441" y="46997"/>
                      <a:pt x="54194" y="60435"/>
                      <a:pt x="54249" y="73927"/>
                    </a:cubicBezTo>
                    <a:cubicBezTo>
                      <a:pt x="55071" y="92967"/>
                      <a:pt x="55756" y="105569"/>
                      <a:pt x="65207" y="108719"/>
                    </a:cubicBezTo>
                    <a:cubicBezTo>
                      <a:pt x="74658" y="111869"/>
                      <a:pt x="80686" y="104062"/>
                      <a:pt x="86986" y="96391"/>
                    </a:cubicBezTo>
                    <a:cubicBezTo>
                      <a:pt x="89534" y="93487"/>
                      <a:pt x="89233" y="89076"/>
                      <a:pt x="86329" y="86529"/>
                    </a:cubicBezTo>
                    <a:cubicBezTo>
                      <a:pt x="86274" y="86488"/>
                      <a:pt x="86219" y="86433"/>
                      <a:pt x="86165" y="86392"/>
                    </a:cubicBezTo>
                    <a:cubicBezTo>
                      <a:pt x="83138" y="83872"/>
                      <a:pt x="78645" y="84296"/>
                      <a:pt x="76138" y="87309"/>
                    </a:cubicBezTo>
                    <a:cubicBezTo>
                      <a:pt x="76056" y="87419"/>
                      <a:pt x="75974" y="87515"/>
                      <a:pt x="75891" y="876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8F490941-D0B1-400A-BDC8-B8E77EEB62FC}"/>
                  </a:ext>
                </a:extLst>
              </p:cNvPr>
              <p:cNvSpPr/>
              <p:nvPr/>
            </p:nvSpPr>
            <p:spPr>
              <a:xfrm>
                <a:off x="12112960" y="4605280"/>
                <a:ext cx="68356" cy="73830"/>
              </a:xfrm>
              <a:custGeom>
                <a:avLst/>
                <a:gdLst>
                  <a:gd name="connsiteX0" fmla="*/ 63584 w 68356"/>
                  <a:gd name="connsiteY0" fmla="*/ 31463 h 73830"/>
                  <a:gd name="connsiteX1" fmla="*/ 55365 w 68356"/>
                  <a:gd name="connsiteY1" fmla="*/ 31463 h 73830"/>
                  <a:gd name="connsiteX2" fmla="*/ 56324 w 68356"/>
                  <a:gd name="connsiteY2" fmla="*/ 7082 h 73830"/>
                  <a:gd name="connsiteX3" fmla="*/ 49201 w 68356"/>
                  <a:gd name="connsiteY3" fmla="*/ -42 h 73830"/>
                  <a:gd name="connsiteX4" fmla="*/ 42078 w 68356"/>
                  <a:gd name="connsiteY4" fmla="*/ 7082 h 73830"/>
                  <a:gd name="connsiteX5" fmla="*/ 41120 w 68356"/>
                  <a:gd name="connsiteY5" fmla="*/ 31463 h 73830"/>
                  <a:gd name="connsiteX6" fmla="*/ 9067 w 68356"/>
                  <a:gd name="connsiteY6" fmla="*/ 31463 h 73830"/>
                  <a:gd name="connsiteX7" fmla="*/ 259 w 68356"/>
                  <a:gd name="connsiteY7" fmla="*/ 36353 h 73830"/>
                  <a:gd name="connsiteX8" fmla="*/ 5149 w 68356"/>
                  <a:gd name="connsiteY8" fmla="*/ 45161 h 73830"/>
                  <a:gd name="connsiteX9" fmla="*/ 9067 w 68356"/>
                  <a:gd name="connsiteY9" fmla="*/ 45161 h 73830"/>
                  <a:gd name="connsiteX10" fmla="*/ 40435 w 68356"/>
                  <a:gd name="connsiteY10" fmla="*/ 45161 h 73830"/>
                  <a:gd name="connsiteX11" fmla="*/ 39339 w 68356"/>
                  <a:gd name="connsiteY11" fmla="*/ 66392 h 73830"/>
                  <a:gd name="connsiteX12" fmla="*/ 45886 w 68356"/>
                  <a:gd name="connsiteY12" fmla="*/ 73789 h 73830"/>
                  <a:gd name="connsiteX13" fmla="*/ 45914 w 68356"/>
                  <a:gd name="connsiteY13" fmla="*/ 73789 h 73830"/>
                  <a:gd name="connsiteX14" fmla="*/ 45914 w 68356"/>
                  <a:gd name="connsiteY14" fmla="*/ 73789 h 73830"/>
                  <a:gd name="connsiteX15" fmla="*/ 53037 w 68356"/>
                  <a:gd name="connsiteY15" fmla="*/ 67078 h 73830"/>
                  <a:gd name="connsiteX16" fmla="*/ 54269 w 68356"/>
                  <a:gd name="connsiteY16" fmla="*/ 45024 h 73830"/>
                  <a:gd name="connsiteX17" fmla="*/ 63173 w 68356"/>
                  <a:gd name="connsiteY17" fmla="*/ 45024 h 73830"/>
                  <a:gd name="connsiteX18" fmla="*/ 68063 w 68356"/>
                  <a:gd name="connsiteY18" fmla="*/ 36216 h 73830"/>
                  <a:gd name="connsiteX19" fmla="*/ 63173 w 68356"/>
                  <a:gd name="connsiteY19" fmla="*/ 31326 h 73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356" h="73830">
                    <a:moveTo>
                      <a:pt x="63584" y="31463"/>
                    </a:moveTo>
                    <a:lnTo>
                      <a:pt x="55365" y="31463"/>
                    </a:lnTo>
                    <a:cubicBezTo>
                      <a:pt x="55365" y="20505"/>
                      <a:pt x="56324" y="10506"/>
                      <a:pt x="56324" y="7082"/>
                    </a:cubicBezTo>
                    <a:cubicBezTo>
                      <a:pt x="56324" y="3150"/>
                      <a:pt x="53132" y="-42"/>
                      <a:pt x="49201" y="-42"/>
                    </a:cubicBezTo>
                    <a:cubicBezTo>
                      <a:pt x="45270" y="-42"/>
                      <a:pt x="42078" y="3150"/>
                      <a:pt x="42078" y="7082"/>
                    </a:cubicBezTo>
                    <a:cubicBezTo>
                      <a:pt x="42078" y="10369"/>
                      <a:pt x="42078" y="20779"/>
                      <a:pt x="41120" y="31463"/>
                    </a:cubicBezTo>
                    <a:lnTo>
                      <a:pt x="9067" y="31463"/>
                    </a:lnTo>
                    <a:cubicBezTo>
                      <a:pt x="5286" y="30381"/>
                      <a:pt x="1341" y="32573"/>
                      <a:pt x="259" y="36353"/>
                    </a:cubicBezTo>
                    <a:cubicBezTo>
                      <a:pt x="-823" y="40134"/>
                      <a:pt x="1369" y="44079"/>
                      <a:pt x="5149" y="45161"/>
                    </a:cubicBezTo>
                    <a:cubicBezTo>
                      <a:pt x="6437" y="45531"/>
                      <a:pt x="7793" y="45531"/>
                      <a:pt x="9067" y="45161"/>
                    </a:cubicBezTo>
                    <a:lnTo>
                      <a:pt x="40435" y="45161"/>
                    </a:lnTo>
                    <a:cubicBezTo>
                      <a:pt x="40435" y="56667"/>
                      <a:pt x="39339" y="66119"/>
                      <a:pt x="39339" y="66392"/>
                    </a:cubicBezTo>
                    <a:cubicBezTo>
                      <a:pt x="39106" y="70242"/>
                      <a:pt x="42037" y="73556"/>
                      <a:pt x="45886" y="73789"/>
                    </a:cubicBezTo>
                    <a:cubicBezTo>
                      <a:pt x="45900" y="73789"/>
                      <a:pt x="45900" y="73789"/>
                      <a:pt x="45914" y="73789"/>
                    </a:cubicBezTo>
                    <a:lnTo>
                      <a:pt x="45914" y="73789"/>
                    </a:lnTo>
                    <a:cubicBezTo>
                      <a:pt x="49694" y="73789"/>
                      <a:pt x="52818" y="70844"/>
                      <a:pt x="53037" y="67078"/>
                    </a:cubicBezTo>
                    <a:cubicBezTo>
                      <a:pt x="53037" y="66119"/>
                      <a:pt x="53037" y="56393"/>
                      <a:pt x="54269" y="45024"/>
                    </a:cubicBezTo>
                    <a:lnTo>
                      <a:pt x="63173" y="45024"/>
                    </a:lnTo>
                    <a:cubicBezTo>
                      <a:pt x="66953" y="43942"/>
                      <a:pt x="69145" y="39997"/>
                      <a:pt x="68063" y="36216"/>
                    </a:cubicBezTo>
                    <a:cubicBezTo>
                      <a:pt x="67392" y="33847"/>
                      <a:pt x="65543" y="31998"/>
                      <a:pt x="63173" y="3132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E2B3644F-27E7-4863-A7A5-58E5A68A133A}"/>
                  </a:ext>
                </a:extLst>
              </p:cNvPr>
              <p:cNvSpPr/>
              <p:nvPr/>
            </p:nvSpPr>
            <p:spPr>
              <a:xfrm>
                <a:off x="12204026" y="4577656"/>
                <a:ext cx="85678" cy="170492"/>
              </a:xfrm>
              <a:custGeom>
                <a:avLst/>
                <a:gdLst>
                  <a:gd name="connsiteX0" fmla="*/ 80046 w 85678"/>
                  <a:gd name="connsiteY0" fmla="*/ 14981 h 170492"/>
                  <a:gd name="connsiteX1" fmla="*/ 64841 w 85678"/>
                  <a:gd name="connsiteY1" fmla="*/ 28679 h 170492"/>
                  <a:gd name="connsiteX2" fmla="*/ 31556 w 85678"/>
                  <a:gd name="connsiteY2" fmla="*/ 67443 h 170492"/>
                  <a:gd name="connsiteX3" fmla="*/ 22515 w 85678"/>
                  <a:gd name="connsiteY3" fmla="*/ 6351 h 170492"/>
                  <a:gd name="connsiteX4" fmla="*/ 14694 w 85678"/>
                  <a:gd name="connsiteY4" fmla="*/ -4 h 170492"/>
                  <a:gd name="connsiteX5" fmla="*/ 8817 w 85678"/>
                  <a:gd name="connsiteY5" fmla="*/ 4434 h 170492"/>
                  <a:gd name="connsiteX6" fmla="*/ 28405 w 85678"/>
                  <a:gd name="connsiteY6" fmla="*/ 81141 h 170492"/>
                  <a:gd name="connsiteX7" fmla="*/ 70594 w 85678"/>
                  <a:gd name="connsiteY7" fmla="*/ 47718 h 170492"/>
                  <a:gd name="connsiteX8" fmla="*/ 44021 w 85678"/>
                  <a:gd name="connsiteY8" fmla="*/ 154150 h 170492"/>
                  <a:gd name="connsiteX9" fmla="*/ 33063 w 85678"/>
                  <a:gd name="connsiteY9" fmla="*/ 155382 h 170492"/>
                  <a:gd name="connsiteX10" fmla="*/ 14023 w 85678"/>
                  <a:gd name="connsiteY10" fmla="*/ 129493 h 170492"/>
                  <a:gd name="connsiteX11" fmla="*/ 4982 w 85678"/>
                  <a:gd name="connsiteY11" fmla="*/ 124836 h 170492"/>
                  <a:gd name="connsiteX12" fmla="*/ 325 w 85678"/>
                  <a:gd name="connsiteY12" fmla="*/ 133877 h 170492"/>
                  <a:gd name="connsiteX13" fmla="*/ 27720 w 85678"/>
                  <a:gd name="connsiteY13" fmla="*/ 168669 h 170492"/>
                  <a:gd name="connsiteX14" fmla="*/ 36761 w 85678"/>
                  <a:gd name="connsiteY14" fmla="*/ 170450 h 170492"/>
                  <a:gd name="connsiteX15" fmla="*/ 50458 w 85678"/>
                  <a:gd name="connsiteY15" fmla="*/ 166615 h 170492"/>
                  <a:gd name="connsiteX16" fmla="*/ 85662 w 85678"/>
                  <a:gd name="connsiteY16" fmla="*/ 22652 h 170492"/>
                  <a:gd name="connsiteX17" fmla="*/ 80046 w 85678"/>
                  <a:gd name="connsiteY17" fmla="*/ 14981 h 170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678" h="170492">
                    <a:moveTo>
                      <a:pt x="80046" y="14981"/>
                    </a:moveTo>
                    <a:cubicBezTo>
                      <a:pt x="73745" y="13474"/>
                      <a:pt x="71416" y="17721"/>
                      <a:pt x="64841" y="28679"/>
                    </a:cubicBezTo>
                    <a:cubicBezTo>
                      <a:pt x="58266" y="39637"/>
                      <a:pt x="41555" y="69772"/>
                      <a:pt x="31556" y="67443"/>
                    </a:cubicBezTo>
                    <a:cubicBezTo>
                      <a:pt x="21557" y="65114"/>
                      <a:pt x="19228" y="30185"/>
                      <a:pt x="22515" y="6351"/>
                    </a:cubicBezTo>
                    <a:cubicBezTo>
                      <a:pt x="22118" y="2434"/>
                      <a:pt x="18612" y="-402"/>
                      <a:pt x="14694" y="-4"/>
                    </a:cubicBezTo>
                    <a:cubicBezTo>
                      <a:pt x="12064" y="269"/>
                      <a:pt x="9804" y="1982"/>
                      <a:pt x="8817" y="4434"/>
                    </a:cubicBezTo>
                    <a:cubicBezTo>
                      <a:pt x="7174" y="16076"/>
                      <a:pt x="736" y="74292"/>
                      <a:pt x="28405" y="81141"/>
                    </a:cubicBezTo>
                    <a:cubicBezTo>
                      <a:pt x="45253" y="85387"/>
                      <a:pt x="59636" y="65936"/>
                      <a:pt x="70594" y="47718"/>
                    </a:cubicBezTo>
                    <a:cubicBezTo>
                      <a:pt x="67718" y="86072"/>
                      <a:pt x="59088" y="145794"/>
                      <a:pt x="44021" y="154150"/>
                    </a:cubicBezTo>
                    <a:cubicBezTo>
                      <a:pt x="40760" y="156259"/>
                      <a:pt x="36706" y="156725"/>
                      <a:pt x="33063" y="155382"/>
                    </a:cubicBezTo>
                    <a:cubicBezTo>
                      <a:pt x="23337" y="151684"/>
                      <a:pt x="15940" y="135384"/>
                      <a:pt x="14023" y="129493"/>
                    </a:cubicBezTo>
                    <a:cubicBezTo>
                      <a:pt x="12817" y="125713"/>
                      <a:pt x="8763" y="123631"/>
                      <a:pt x="4982" y="124836"/>
                    </a:cubicBezTo>
                    <a:cubicBezTo>
                      <a:pt x="1201" y="126042"/>
                      <a:pt x="-880" y="130096"/>
                      <a:pt x="325" y="133877"/>
                    </a:cubicBezTo>
                    <a:cubicBezTo>
                      <a:pt x="1284" y="136753"/>
                      <a:pt x="10050" y="161272"/>
                      <a:pt x="27720" y="168669"/>
                    </a:cubicBezTo>
                    <a:cubicBezTo>
                      <a:pt x="30583" y="169874"/>
                      <a:pt x="33652" y="170477"/>
                      <a:pt x="36761" y="170450"/>
                    </a:cubicBezTo>
                    <a:cubicBezTo>
                      <a:pt x="41569" y="170327"/>
                      <a:pt x="46281" y="169011"/>
                      <a:pt x="50458" y="166615"/>
                    </a:cubicBezTo>
                    <a:cubicBezTo>
                      <a:pt x="82511" y="148807"/>
                      <a:pt x="85662" y="23884"/>
                      <a:pt x="85662" y="22652"/>
                    </a:cubicBezTo>
                    <a:cubicBezTo>
                      <a:pt x="85388" y="19241"/>
                      <a:pt x="83223" y="16268"/>
                      <a:pt x="80046" y="1498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530AA033-D382-4453-9A40-FE90AE1F679B}"/>
                  </a:ext>
                </a:extLst>
              </p:cNvPr>
              <p:cNvSpPr/>
              <p:nvPr/>
            </p:nvSpPr>
            <p:spPr>
              <a:xfrm>
                <a:off x="12310127" y="4675716"/>
                <a:ext cx="72233" cy="94758"/>
              </a:xfrm>
              <a:custGeom>
                <a:avLst/>
                <a:gdLst>
                  <a:gd name="connsiteX0" fmla="*/ 69828 w 72233"/>
                  <a:gd name="connsiteY0" fmla="*/ 78006 h 94758"/>
                  <a:gd name="connsiteX1" fmla="*/ 61746 w 72233"/>
                  <a:gd name="connsiteY1" fmla="*/ 76636 h 94758"/>
                  <a:gd name="connsiteX2" fmla="*/ 61746 w 72233"/>
                  <a:gd name="connsiteY2" fmla="*/ 62938 h 94758"/>
                  <a:gd name="connsiteX3" fmla="*/ 59692 w 72233"/>
                  <a:gd name="connsiteY3" fmla="*/ 15407 h 94758"/>
                  <a:gd name="connsiteX4" fmla="*/ 48186 w 72233"/>
                  <a:gd name="connsiteY4" fmla="*/ 3627 h 94758"/>
                  <a:gd name="connsiteX5" fmla="*/ 48186 w 72233"/>
                  <a:gd name="connsiteY5" fmla="*/ 3627 h 94758"/>
                  <a:gd name="connsiteX6" fmla="*/ 20790 w 72233"/>
                  <a:gd name="connsiteY6" fmla="*/ 48555 h 94758"/>
                  <a:gd name="connsiteX7" fmla="*/ 14215 w 72233"/>
                  <a:gd name="connsiteY7" fmla="*/ 7462 h 94758"/>
                  <a:gd name="connsiteX8" fmla="*/ 7490 w 72233"/>
                  <a:gd name="connsiteY8" fmla="*/ -30 h 94758"/>
                  <a:gd name="connsiteX9" fmla="*/ -3 w 72233"/>
                  <a:gd name="connsiteY9" fmla="*/ 6695 h 94758"/>
                  <a:gd name="connsiteX10" fmla="*/ 518 w 72233"/>
                  <a:gd name="connsiteY10" fmla="*/ 9791 h 94758"/>
                  <a:gd name="connsiteX11" fmla="*/ 12024 w 72233"/>
                  <a:gd name="connsiteY11" fmla="*/ 81430 h 94758"/>
                  <a:gd name="connsiteX12" fmla="*/ 18735 w 72233"/>
                  <a:gd name="connsiteY12" fmla="*/ 87457 h 94758"/>
                  <a:gd name="connsiteX13" fmla="*/ 25995 w 72233"/>
                  <a:gd name="connsiteY13" fmla="*/ 82252 h 94758"/>
                  <a:gd name="connsiteX14" fmla="*/ 47364 w 72233"/>
                  <a:gd name="connsiteY14" fmla="*/ 22119 h 94758"/>
                  <a:gd name="connsiteX15" fmla="*/ 48186 w 72233"/>
                  <a:gd name="connsiteY15" fmla="*/ 62116 h 94758"/>
                  <a:gd name="connsiteX16" fmla="*/ 54487 w 72233"/>
                  <a:gd name="connsiteY16" fmla="*/ 93895 h 94758"/>
                  <a:gd name="connsiteX17" fmla="*/ 58322 w 72233"/>
                  <a:gd name="connsiteY17" fmla="*/ 94717 h 94758"/>
                  <a:gd name="connsiteX18" fmla="*/ 69965 w 72233"/>
                  <a:gd name="connsiteY18" fmla="*/ 88279 h 94758"/>
                  <a:gd name="connsiteX19" fmla="*/ 70445 w 72233"/>
                  <a:gd name="connsiteY19" fmla="*/ 78608 h 94758"/>
                  <a:gd name="connsiteX20" fmla="*/ 69828 w 72233"/>
                  <a:gd name="connsiteY20" fmla="*/ 78006 h 94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72233" h="94758">
                    <a:moveTo>
                      <a:pt x="69828" y="78006"/>
                    </a:moveTo>
                    <a:cubicBezTo>
                      <a:pt x="67760" y="75773"/>
                      <a:pt x="64445" y="75198"/>
                      <a:pt x="61746" y="76636"/>
                    </a:cubicBezTo>
                    <a:cubicBezTo>
                      <a:pt x="61746" y="72526"/>
                      <a:pt x="61746" y="67047"/>
                      <a:pt x="61746" y="62938"/>
                    </a:cubicBezTo>
                    <a:cubicBezTo>
                      <a:pt x="63459" y="47076"/>
                      <a:pt x="62774" y="31050"/>
                      <a:pt x="59692" y="15407"/>
                    </a:cubicBezTo>
                    <a:cubicBezTo>
                      <a:pt x="57089" y="5682"/>
                      <a:pt x="52021" y="3627"/>
                      <a:pt x="48186" y="3627"/>
                    </a:cubicBezTo>
                    <a:lnTo>
                      <a:pt x="48186" y="3627"/>
                    </a:lnTo>
                    <a:cubicBezTo>
                      <a:pt x="44487" y="3627"/>
                      <a:pt x="35447" y="3627"/>
                      <a:pt x="20790" y="48555"/>
                    </a:cubicBezTo>
                    <a:lnTo>
                      <a:pt x="14215" y="7462"/>
                    </a:lnTo>
                    <a:cubicBezTo>
                      <a:pt x="14434" y="3531"/>
                      <a:pt x="11421" y="175"/>
                      <a:pt x="7490" y="-30"/>
                    </a:cubicBezTo>
                    <a:cubicBezTo>
                      <a:pt x="3558" y="-249"/>
                      <a:pt x="202" y="2764"/>
                      <a:pt x="-3" y="6695"/>
                    </a:cubicBezTo>
                    <a:cubicBezTo>
                      <a:pt x="-71" y="7750"/>
                      <a:pt x="107" y="8805"/>
                      <a:pt x="518" y="9791"/>
                    </a:cubicBezTo>
                    <a:lnTo>
                      <a:pt x="12024" y="81430"/>
                    </a:lnTo>
                    <a:cubicBezTo>
                      <a:pt x="12489" y="84813"/>
                      <a:pt x="15325" y="87361"/>
                      <a:pt x="18735" y="87457"/>
                    </a:cubicBezTo>
                    <a:cubicBezTo>
                      <a:pt x="22064" y="87594"/>
                      <a:pt x="25050" y="85444"/>
                      <a:pt x="25995" y="82252"/>
                    </a:cubicBezTo>
                    <a:cubicBezTo>
                      <a:pt x="31242" y="61596"/>
                      <a:pt x="38392" y="41460"/>
                      <a:pt x="47364" y="22119"/>
                    </a:cubicBezTo>
                    <a:cubicBezTo>
                      <a:pt x="49281" y="35365"/>
                      <a:pt x="49569" y="48802"/>
                      <a:pt x="48186" y="62116"/>
                    </a:cubicBezTo>
                    <a:cubicBezTo>
                      <a:pt x="47227" y="80334"/>
                      <a:pt x="46542" y="90334"/>
                      <a:pt x="54487" y="93895"/>
                    </a:cubicBezTo>
                    <a:cubicBezTo>
                      <a:pt x="55692" y="94429"/>
                      <a:pt x="57007" y="94703"/>
                      <a:pt x="58322" y="94717"/>
                    </a:cubicBezTo>
                    <a:cubicBezTo>
                      <a:pt x="62870" y="94087"/>
                      <a:pt x="67020" y="91799"/>
                      <a:pt x="69965" y="88279"/>
                    </a:cubicBezTo>
                    <a:cubicBezTo>
                      <a:pt x="72773" y="85745"/>
                      <a:pt x="72979" y="81403"/>
                      <a:pt x="70445" y="78608"/>
                    </a:cubicBezTo>
                    <a:cubicBezTo>
                      <a:pt x="70253" y="78389"/>
                      <a:pt x="70047" y="78197"/>
                      <a:pt x="69828" y="7800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37CBED15-EE08-4FC1-A3F0-A5742C46DEA0}"/>
                  </a:ext>
                </a:extLst>
              </p:cNvPr>
              <p:cNvSpPr/>
              <p:nvPr/>
            </p:nvSpPr>
            <p:spPr>
              <a:xfrm>
                <a:off x="12375818" y="4486117"/>
                <a:ext cx="74583" cy="329011"/>
              </a:xfrm>
              <a:custGeom>
                <a:avLst/>
                <a:gdLst>
                  <a:gd name="connsiteX0" fmla="*/ 51668 w 74583"/>
                  <a:gd name="connsiteY0" fmla="*/ 213910 h 329011"/>
                  <a:gd name="connsiteX1" fmla="*/ 65365 w 74583"/>
                  <a:gd name="connsiteY1" fmla="*/ 109533 h 329011"/>
                  <a:gd name="connsiteX2" fmla="*/ 63722 w 74583"/>
                  <a:gd name="connsiteY2" fmla="*/ 100766 h 329011"/>
                  <a:gd name="connsiteX3" fmla="*/ 43723 w 74583"/>
                  <a:gd name="connsiteY3" fmla="*/ 83507 h 329011"/>
                  <a:gd name="connsiteX4" fmla="*/ 44408 w 74583"/>
                  <a:gd name="connsiteY4" fmla="*/ 56112 h 329011"/>
                  <a:gd name="connsiteX5" fmla="*/ 57284 w 74583"/>
                  <a:gd name="connsiteY5" fmla="*/ 25155 h 329011"/>
                  <a:gd name="connsiteX6" fmla="*/ 53996 w 74583"/>
                  <a:gd name="connsiteY6" fmla="*/ 1458 h 329011"/>
                  <a:gd name="connsiteX7" fmla="*/ 11670 w 74583"/>
                  <a:gd name="connsiteY7" fmla="*/ 17485 h 329011"/>
                  <a:gd name="connsiteX8" fmla="*/ 10410 w 74583"/>
                  <a:gd name="connsiteY8" fmla="*/ 27278 h 329011"/>
                  <a:gd name="connsiteX9" fmla="*/ 10575 w 74583"/>
                  <a:gd name="connsiteY9" fmla="*/ 27484 h 329011"/>
                  <a:gd name="connsiteX10" fmla="*/ 20574 w 74583"/>
                  <a:gd name="connsiteY10" fmla="*/ 28580 h 329011"/>
                  <a:gd name="connsiteX11" fmla="*/ 45230 w 74583"/>
                  <a:gd name="connsiteY11" fmla="*/ 13649 h 329011"/>
                  <a:gd name="connsiteX12" fmla="*/ 43723 w 74583"/>
                  <a:gd name="connsiteY12" fmla="*/ 20909 h 329011"/>
                  <a:gd name="connsiteX13" fmla="*/ 31669 w 74583"/>
                  <a:gd name="connsiteY13" fmla="*/ 49674 h 329011"/>
                  <a:gd name="connsiteX14" fmla="*/ 34408 w 74583"/>
                  <a:gd name="connsiteY14" fmla="*/ 94466 h 329011"/>
                  <a:gd name="connsiteX15" fmla="*/ 50298 w 74583"/>
                  <a:gd name="connsiteY15" fmla="*/ 108163 h 329011"/>
                  <a:gd name="connsiteX16" fmla="*/ 37833 w 74583"/>
                  <a:gd name="connsiteY16" fmla="*/ 216649 h 329011"/>
                  <a:gd name="connsiteX17" fmla="*/ 53038 w 74583"/>
                  <a:gd name="connsiteY17" fmla="*/ 271440 h 329011"/>
                  <a:gd name="connsiteX18" fmla="*/ 50983 w 74583"/>
                  <a:gd name="connsiteY18" fmla="*/ 311711 h 329011"/>
                  <a:gd name="connsiteX19" fmla="*/ 13999 w 74583"/>
                  <a:gd name="connsiteY19" fmla="*/ 295274 h 329011"/>
                  <a:gd name="connsiteX20" fmla="*/ 4685 w 74583"/>
                  <a:gd name="connsiteY20" fmla="*/ 291973 h 329011"/>
                  <a:gd name="connsiteX21" fmla="*/ 4137 w 74583"/>
                  <a:gd name="connsiteY21" fmla="*/ 292261 h 329011"/>
                  <a:gd name="connsiteX22" fmla="*/ 575 w 74583"/>
                  <a:gd name="connsiteY22" fmla="*/ 301575 h 329011"/>
                  <a:gd name="connsiteX23" fmla="*/ 39614 w 74583"/>
                  <a:gd name="connsiteY23" fmla="*/ 328970 h 329011"/>
                  <a:gd name="connsiteX24" fmla="*/ 55503 w 74583"/>
                  <a:gd name="connsiteY24" fmla="*/ 325957 h 329011"/>
                  <a:gd name="connsiteX25" fmla="*/ 66050 w 74583"/>
                  <a:gd name="connsiteY25" fmla="*/ 267742 h 329011"/>
                  <a:gd name="connsiteX26" fmla="*/ 51668 w 74583"/>
                  <a:gd name="connsiteY26" fmla="*/ 213910 h 329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4583" h="329011">
                    <a:moveTo>
                      <a:pt x="51668" y="213910"/>
                    </a:moveTo>
                    <a:cubicBezTo>
                      <a:pt x="45079" y="178542"/>
                      <a:pt x="49873" y="141997"/>
                      <a:pt x="65365" y="109533"/>
                    </a:cubicBezTo>
                    <a:cubicBezTo>
                      <a:pt x="66995" y="106602"/>
                      <a:pt x="66311" y="102917"/>
                      <a:pt x="63722" y="100766"/>
                    </a:cubicBezTo>
                    <a:lnTo>
                      <a:pt x="43723" y="83507"/>
                    </a:lnTo>
                    <a:cubicBezTo>
                      <a:pt x="34819" y="75837"/>
                      <a:pt x="36189" y="72138"/>
                      <a:pt x="44408" y="56112"/>
                    </a:cubicBezTo>
                    <a:cubicBezTo>
                      <a:pt x="49545" y="46167"/>
                      <a:pt x="53859" y="35812"/>
                      <a:pt x="57284" y="25155"/>
                    </a:cubicBezTo>
                    <a:cubicBezTo>
                      <a:pt x="58654" y="20772"/>
                      <a:pt x="62763" y="7348"/>
                      <a:pt x="53996" y="1458"/>
                    </a:cubicBezTo>
                    <a:cubicBezTo>
                      <a:pt x="45230" y="-4432"/>
                      <a:pt x="22902" y="8307"/>
                      <a:pt x="11670" y="17485"/>
                    </a:cubicBezTo>
                    <a:cubicBezTo>
                      <a:pt x="8616" y="19841"/>
                      <a:pt x="8054" y="24237"/>
                      <a:pt x="10410" y="27278"/>
                    </a:cubicBezTo>
                    <a:cubicBezTo>
                      <a:pt x="10465" y="27347"/>
                      <a:pt x="10520" y="27415"/>
                      <a:pt x="10575" y="27484"/>
                    </a:cubicBezTo>
                    <a:cubicBezTo>
                      <a:pt x="13040" y="30539"/>
                      <a:pt x="17506" y="31032"/>
                      <a:pt x="20574" y="28580"/>
                    </a:cubicBezTo>
                    <a:cubicBezTo>
                      <a:pt x="27875" y="22224"/>
                      <a:pt x="36217" y="17183"/>
                      <a:pt x="45230" y="13649"/>
                    </a:cubicBezTo>
                    <a:cubicBezTo>
                      <a:pt x="45038" y="16128"/>
                      <a:pt x="44531" y="18567"/>
                      <a:pt x="43723" y="20909"/>
                    </a:cubicBezTo>
                    <a:cubicBezTo>
                      <a:pt x="40600" y="30853"/>
                      <a:pt x="36573" y="40483"/>
                      <a:pt x="31669" y="49674"/>
                    </a:cubicBezTo>
                    <a:cubicBezTo>
                      <a:pt x="23724" y="65563"/>
                      <a:pt x="16875" y="79261"/>
                      <a:pt x="34408" y="94466"/>
                    </a:cubicBezTo>
                    <a:lnTo>
                      <a:pt x="50298" y="108163"/>
                    </a:lnTo>
                    <a:cubicBezTo>
                      <a:pt x="35313" y="142243"/>
                      <a:pt x="30971" y="180062"/>
                      <a:pt x="37833" y="216649"/>
                    </a:cubicBezTo>
                    <a:cubicBezTo>
                      <a:pt x="41504" y="235278"/>
                      <a:pt x="46586" y="253592"/>
                      <a:pt x="53038" y="271440"/>
                    </a:cubicBezTo>
                    <a:cubicBezTo>
                      <a:pt x="63037" y="300753"/>
                      <a:pt x="63858" y="306917"/>
                      <a:pt x="50983" y="311711"/>
                    </a:cubicBezTo>
                    <a:cubicBezTo>
                      <a:pt x="36244" y="316985"/>
                      <a:pt x="19957" y="309753"/>
                      <a:pt x="13999" y="295274"/>
                    </a:cubicBezTo>
                    <a:cubicBezTo>
                      <a:pt x="12342" y="291795"/>
                      <a:pt x="8178" y="290315"/>
                      <a:pt x="4685" y="291973"/>
                    </a:cubicBezTo>
                    <a:cubicBezTo>
                      <a:pt x="4507" y="292055"/>
                      <a:pt x="4315" y="292151"/>
                      <a:pt x="4137" y="292261"/>
                    </a:cubicBezTo>
                    <a:cubicBezTo>
                      <a:pt x="616" y="293877"/>
                      <a:pt x="-972" y="298014"/>
                      <a:pt x="575" y="301575"/>
                    </a:cubicBezTo>
                    <a:cubicBezTo>
                      <a:pt x="7273" y="317423"/>
                      <a:pt x="22423" y="328067"/>
                      <a:pt x="39614" y="328970"/>
                    </a:cubicBezTo>
                    <a:cubicBezTo>
                      <a:pt x="45038" y="328888"/>
                      <a:pt x="50421" y="327875"/>
                      <a:pt x="55503" y="325957"/>
                    </a:cubicBezTo>
                    <a:cubicBezTo>
                      <a:pt x="82898" y="316094"/>
                      <a:pt x="75365" y="294726"/>
                      <a:pt x="66050" y="267742"/>
                    </a:cubicBezTo>
                    <a:cubicBezTo>
                      <a:pt x="59832" y="250208"/>
                      <a:pt x="55024" y="232210"/>
                      <a:pt x="51668" y="21391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A5964C56-4D9A-466E-86CE-1506AD022B4F}"/>
                  </a:ext>
                </a:extLst>
              </p:cNvPr>
              <p:cNvSpPr/>
              <p:nvPr/>
            </p:nvSpPr>
            <p:spPr>
              <a:xfrm>
                <a:off x="8724734" y="2378211"/>
                <a:ext cx="31492" cy="72009"/>
              </a:xfrm>
              <a:custGeom>
                <a:avLst/>
                <a:gdLst>
                  <a:gd name="connsiteX0" fmla="*/ 25329 w 31492"/>
                  <a:gd name="connsiteY0" fmla="*/ 55 h 72009"/>
                  <a:gd name="connsiteX1" fmla="*/ 17288 w 31492"/>
                  <a:gd name="connsiteY1" fmla="*/ 5795 h 72009"/>
                  <a:gd name="connsiteX2" fmla="*/ 17247 w 31492"/>
                  <a:gd name="connsiteY2" fmla="*/ 6082 h 72009"/>
                  <a:gd name="connsiteX3" fmla="*/ 1084 w 31492"/>
                  <a:gd name="connsiteY3" fmla="*/ 60872 h 72009"/>
                  <a:gd name="connsiteX4" fmla="*/ 3399 w 31492"/>
                  <a:gd name="connsiteY4" fmla="*/ 70872 h 72009"/>
                  <a:gd name="connsiteX5" fmla="*/ 6974 w 31492"/>
                  <a:gd name="connsiteY5" fmla="*/ 71968 h 72009"/>
                  <a:gd name="connsiteX6" fmla="*/ 13001 w 31492"/>
                  <a:gd name="connsiteY6" fmla="*/ 68817 h 72009"/>
                  <a:gd name="connsiteX7" fmla="*/ 31356 w 31492"/>
                  <a:gd name="connsiteY7" fmla="*/ 8410 h 72009"/>
                  <a:gd name="connsiteX8" fmla="*/ 25658 w 31492"/>
                  <a:gd name="connsiteY8" fmla="*/ 107 h 72009"/>
                  <a:gd name="connsiteX9" fmla="*/ 25329 w 31492"/>
                  <a:gd name="connsiteY9" fmla="*/ 55 h 72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2" h="72009">
                    <a:moveTo>
                      <a:pt x="25329" y="55"/>
                    </a:moveTo>
                    <a:cubicBezTo>
                      <a:pt x="21521" y="-580"/>
                      <a:pt x="17919" y="1990"/>
                      <a:pt x="17288" y="5795"/>
                    </a:cubicBezTo>
                    <a:cubicBezTo>
                      <a:pt x="17275" y="5891"/>
                      <a:pt x="17261" y="5986"/>
                      <a:pt x="17247" y="6082"/>
                    </a:cubicBezTo>
                    <a:cubicBezTo>
                      <a:pt x="14974" y="25121"/>
                      <a:pt x="9508" y="43643"/>
                      <a:pt x="1084" y="60872"/>
                    </a:cubicBezTo>
                    <a:cubicBezTo>
                      <a:pt x="-1039" y="64269"/>
                      <a:pt x="2" y="68749"/>
                      <a:pt x="3399" y="70872"/>
                    </a:cubicBezTo>
                    <a:cubicBezTo>
                      <a:pt x="4481" y="71543"/>
                      <a:pt x="5714" y="71926"/>
                      <a:pt x="6974" y="71968"/>
                    </a:cubicBezTo>
                    <a:cubicBezTo>
                      <a:pt x="9385" y="71981"/>
                      <a:pt x="11645" y="70803"/>
                      <a:pt x="13001" y="68817"/>
                    </a:cubicBezTo>
                    <a:cubicBezTo>
                      <a:pt x="22398" y="49828"/>
                      <a:pt x="28603" y="29418"/>
                      <a:pt x="31356" y="8410"/>
                    </a:cubicBezTo>
                    <a:cubicBezTo>
                      <a:pt x="32068" y="4542"/>
                      <a:pt x="29521" y="824"/>
                      <a:pt x="25658" y="107"/>
                    </a:cubicBezTo>
                    <a:cubicBezTo>
                      <a:pt x="25548" y="87"/>
                      <a:pt x="25439" y="70"/>
                      <a:pt x="25329" y="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B8A154C9-7837-4C38-97BF-420BDDBC83AC}"/>
                  </a:ext>
                </a:extLst>
              </p:cNvPr>
              <p:cNvSpPr/>
              <p:nvPr/>
            </p:nvSpPr>
            <p:spPr>
              <a:xfrm>
                <a:off x="8733048" y="2313199"/>
                <a:ext cx="17063" cy="44698"/>
              </a:xfrm>
              <a:custGeom>
                <a:avLst/>
                <a:gdLst>
                  <a:gd name="connsiteX0" fmla="*/ 9892 w 17063"/>
                  <a:gd name="connsiteY0" fmla="*/ 44657 h 44698"/>
                  <a:gd name="connsiteX1" fmla="*/ 10577 w 17063"/>
                  <a:gd name="connsiteY1" fmla="*/ 44657 h 44698"/>
                  <a:gd name="connsiteX2" fmla="*/ 17015 w 17063"/>
                  <a:gd name="connsiteY2" fmla="*/ 36915 h 44698"/>
                  <a:gd name="connsiteX3" fmla="*/ 17015 w 17063"/>
                  <a:gd name="connsiteY3" fmla="*/ 36849 h 44698"/>
                  <a:gd name="connsiteX4" fmla="*/ 14138 w 17063"/>
                  <a:gd name="connsiteY4" fmla="*/ 8221 h 44698"/>
                  <a:gd name="connsiteX5" fmla="*/ 8248 w 17063"/>
                  <a:gd name="connsiteY5" fmla="*/ 51 h 44698"/>
                  <a:gd name="connsiteX6" fmla="*/ 71 w 17063"/>
                  <a:gd name="connsiteY6" fmla="*/ 5943 h 44698"/>
                  <a:gd name="connsiteX7" fmla="*/ 440 w 17063"/>
                  <a:gd name="connsiteY7" fmla="*/ 9591 h 44698"/>
                  <a:gd name="connsiteX8" fmla="*/ 3317 w 17063"/>
                  <a:gd name="connsiteY8" fmla="*/ 38356 h 44698"/>
                  <a:gd name="connsiteX9" fmla="*/ 9892 w 17063"/>
                  <a:gd name="connsiteY9" fmla="*/ 44657 h 4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63" h="44698">
                    <a:moveTo>
                      <a:pt x="9892" y="44657"/>
                    </a:moveTo>
                    <a:lnTo>
                      <a:pt x="10577" y="44657"/>
                    </a:lnTo>
                    <a:cubicBezTo>
                      <a:pt x="14494" y="44298"/>
                      <a:pt x="17384" y="40832"/>
                      <a:pt x="17015" y="36915"/>
                    </a:cubicBezTo>
                    <a:cubicBezTo>
                      <a:pt x="17015" y="36893"/>
                      <a:pt x="17015" y="36871"/>
                      <a:pt x="17015" y="36849"/>
                    </a:cubicBezTo>
                    <a:lnTo>
                      <a:pt x="14138" y="8221"/>
                    </a:lnTo>
                    <a:cubicBezTo>
                      <a:pt x="14768" y="4337"/>
                      <a:pt x="12125" y="680"/>
                      <a:pt x="8248" y="51"/>
                    </a:cubicBezTo>
                    <a:cubicBezTo>
                      <a:pt x="4358" y="-579"/>
                      <a:pt x="701" y="2060"/>
                      <a:pt x="71" y="5943"/>
                    </a:cubicBezTo>
                    <a:cubicBezTo>
                      <a:pt x="-121" y="7170"/>
                      <a:pt x="2" y="8428"/>
                      <a:pt x="440" y="9591"/>
                    </a:cubicBezTo>
                    <a:lnTo>
                      <a:pt x="3317" y="38356"/>
                    </a:lnTo>
                    <a:cubicBezTo>
                      <a:pt x="3591" y="41820"/>
                      <a:pt x="6413" y="44529"/>
                      <a:pt x="9892" y="446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2B6893E7-DC47-44CB-909F-AA3625449FBC}"/>
                  </a:ext>
                </a:extLst>
              </p:cNvPr>
              <p:cNvSpPr/>
              <p:nvPr/>
            </p:nvSpPr>
            <p:spPr>
              <a:xfrm>
                <a:off x="8836416" y="2318073"/>
                <a:ext cx="51467" cy="197485"/>
              </a:xfrm>
              <a:custGeom>
                <a:avLst/>
                <a:gdLst>
                  <a:gd name="connsiteX0" fmla="*/ 3093 w 51467"/>
                  <a:gd name="connsiteY0" fmla="*/ 70329 h 197485"/>
                  <a:gd name="connsiteX1" fmla="*/ 12955 w 51467"/>
                  <a:gd name="connsiteY1" fmla="*/ 68137 h 197485"/>
                  <a:gd name="connsiteX2" fmla="*/ 30762 w 51467"/>
                  <a:gd name="connsiteY2" fmla="*/ 40742 h 197485"/>
                  <a:gd name="connsiteX3" fmla="*/ 3367 w 51467"/>
                  <a:gd name="connsiteY3" fmla="*/ 189088 h 197485"/>
                  <a:gd name="connsiteX4" fmla="*/ 8723 w 51467"/>
                  <a:gd name="connsiteY4" fmla="*/ 197389 h 197485"/>
                  <a:gd name="connsiteX5" fmla="*/ 8983 w 51467"/>
                  <a:gd name="connsiteY5" fmla="*/ 197444 h 197485"/>
                  <a:gd name="connsiteX6" fmla="*/ 10353 w 51467"/>
                  <a:gd name="connsiteY6" fmla="*/ 197444 h 197485"/>
                  <a:gd name="connsiteX7" fmla="*/ 17339 w 51467"/>
                  <a:gd name="connsiteY7" fmla="*/ 191690 h 197485"/>
                  <a:gd name="connsiteX8" fmla="*/ 51309 w 51467"/>
                  <a:gd name="connsiteY8" fmla="*/ 8415 h 197485"/>
                  <a:gd name="connsiteX9" fmla="*/ 46926 w 51467"/>
                  <a:gd name="connsiteY9" fmla="*/ 471 h 197485"/>
                  <a:gd name="connsiteX10" fmla="*/ 38296 w 51467"/>
                  <a:gd name="connsiteY10" fmla="*/ 3210 h 197485"/>
                  <a:gd name="connsiteX11" fmla="*/ 1038 w 51467"/>
                  <a:gd name="connsiteY11" fmla="*/ 60603 h 197485"/>
                  <a:gd name="connsiteX12" fmla="*/ 3093 w 51467"/>
                  <a:gd name="connsiteY12" fmla="*/ 70329 h 197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467" h="197485">
                    <a:moveTo>
                      <a:pt x="3093" y="70329"/>
                    </a:moveTo>
                    <a:cubicBezTo>
                      <a:pt x="6435" y="72381"/>
                      <a:pt x="10805" y="71411"/>
                      <a:pt x="12955" y="68137"/>
                    </a:cubicBezTo>
                    <a:lnTo>
                      <a:pt x="30762" y="40742"/>
                    </a:lnTo>
                    <a:lnTo>
                      <a:pt x="3367" y="189088"/>
                    </a:lnTo>
                    <a:cubicBezTo>
                      <a:pt x="2559" y="192855"/>
                      <a:pt x="4942" y="196581"/>
                      <a:pt x="8723" y="197389"/>
                    </a:cubicBezTo>
                    <a:cubicBezTo>
                      <a:pt x="8805" y="197416"/>
                      <a:pt x="8901" y="197430"/>
                      <a:pt x="8983" y="197444"/>
                    </a:cubicBezTo>
                    <a:lnTo>
                      <a:pt x="10353" y="197444"/>
                    </a:lnTo>
                    <a:cubicBezTo>
                      <a:pt x="13764" y="197444"/>
                      <a:pt x="16681" y="195033"/>
                      <a:pt x="17339" y="191690"/>
                    </a:cubicBezTo>
                    <a:lnTo>
                      <a:pt x="51309" y="8415"/>
                    </a:lnTo>
                    <a:cubicBezTo>
                      <a:pt x="51994" y="5050"/>
                      <a:pt x="50145" y="1680"/>
                      <a:pt x="46926" y="471"/>
                    </a:cubicBezTo>
                    <a:cubicBezTo>
                      <a:pt x="43761" y="-797"/>
                      <a:pt x="40145" y="351"/>
                      <a:pt x="38296" y="3210"/>
                    </a:cubicBezTo>
                    <a:lnTo>
                      <a:pt x="1038" y="60603"/>
                    </a:lnTo>
                    <a:cubicBezTo>
                      <a:pt x="-948" y="63880"/>
                      <a:pt x="-57" y="68137"/>
                      <a:pt x="3093" y="703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CEEF70DE-AE8E-4F8A-AEAC-A558AFEE1663}"/>
                  </a:ext>
                </a:extLst>
              </p:cNvPr>
              <p:cNvSpPr/>
              <p:nvPr/>
            </p:nvSpPr>
            <p:spPr>
              <a:xfrm>
                <a:off x="8890455" y="2315520"/>
                <a:ext cx="86287" cy="178258"/>
              </a:xfrm>
              <a:custGeom>
                <a:avLst/>
                <a:gdLst>
                  <a:gd name="connsiteX0" fmla="*/ 13296 w 86287"/>
                  <a:gd name="connsiteY0" fmla="*/ 50965 h 178258"/>
                  <a:gd name="connsiteX1" fmla="*/ 43568 w 86287"/>
                  <a:gd name="connsiteY1" fmla="*/ 16858 h 178258"/>
                  <a:gd name="connsiteX2" fmla="*/ 43568 w 86287"/>
                  <a:gd name="connsiteY2" fmla="*/ 16858 h 178258"/>
                  <a:gd name="connsiteX3" fmla="*/ 10146 w 86287"/>
                  <a:gd name="connsiteY3" fmla="*/ 99044 h 178258"/>
                  <a:gd name="connsiteX4" fmla="*/ 11789 w 86287"/>
                  <a:gd name="connsiteY4" fmla="*/ 108359 h 178258"/>
                  <a:gd name="connsiteX5" fmla="*/ 21104 w 86287"/>
                  <a:gd name="connsiteY5" fmla="*/ 108359 h 178258"/>
                  <a:gd name="connsiteX6" fmla="*/ 71100 w 86287"/>
                  <a:gd name="connsiteY6" fmla="*/ 76443 h 178258"/>
                  <a:gd name="connsiteX7" fmla="*/ 72333 w 86287"/>
                  <a:gd name="connsiteY7" fmla="*/ 88086 h 178258"/>
                  <a:gd name="connsiteX8" fmla="*/ 31240 w 86287"/>
                  <a:gd name="connsiteY8" fmla="*/ 162875 h 178258"/>
                  <a:gd name="connsiteX9" fmla="*/ 17542 w 86287"/>
                  <a:gd name="connsiteY9" fmla="*/ 158766 h 178258"/>
                  <a:gd name="connsiteX10" fmla="*/ 7666 w 86287"/>
                  <a:gd name="connsiteY10" fmla="*/ 158643 h 178258"/>
                  <a:gd name="connsiteX11" fmla="*/ 7543 w 86287"/>
                  <a:gd name="connsiteY11" fmla="*/ 158766 h 178258"/>
                  <a:gd name="connsiteX12" fmla="*/ 7543 w 86287"/>
                  <a:gd name="connsiteY12" fmla="*/ 168766 h 178258"/>
                  <a:gd name="connsiteX13" fmla="*/ 27268 w 86287"/>
                  <a:gd name="connsiteY13" fmla="*/ 178217 h 178258"/>
                  <a:gd name="connsiteX14" fmla="*/ 35486 w 86287"/>
                  <a:gd name="connsiteY14" fmla="*/ 176984 h 178258"/>
                  <a:gd name="connsiteX15" fmla="*/ 85894 w 86287"/>
                  <a:gd name="connsiteY15" fmla="*/ 90141 h 178258"/>
                  <a:gd name="connsiteX16" fmla="*/ 76854 w 86287"/>
                  <a:gd name="connsiteY16" fmla="*/ 64252 h 178258"/>
                  <a:gd name="connsiteX17" fmla="*/ 38774 w 86287"/>
                  <a:gd name="connsiteY17" fmla="*/ 75484 h 178258"/>
                  <a:gd name="connsiteX18" fmla="*/ 57266 w 86287"/>
                  <a:gd name="connsiteY18" fmla="*/ 18228 h 178258"/>
                  <a:gd name="connsiteX19" fmla="*/ 50006 w 86287"/>
                  <a:gd name="connsiteY19" fmla="*/ 969 h 178258"/>
                  <a:gd name="connsiteX20" fmla="*/ 1379 w 86287"/>
                  <a:gd name="connsiteY20" fmla="*/ 42062 h 178258"/>
                  <a:gd name="connsiteX21" fmla="*/ 2776 w 86287"/>
                  <a:gd name="connsiteY21" fmla="*/ 51842 h 178258"/>
                  <a:gd name="connsiteX22" fmla="*/ 2886 w 86287"/>
                  <a:gd name="connsiteY22" fmla="*/ 51924 h 178258"/>
                  <a:gd name="connsiteX23" fmla="*/ 12940 w 86287"/>
                  <a:gd name="connsiteY23" fmla="*/ 51388 h 178258"/>
                  <a:gd name="connsiteX24" fmla="*/ 13296 w 86287"/>
                  <a:gd name="connsiteY24" fmla="*/ 50965 h 178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6287" h="178258">
                    <a:moveTo>
                      <a:pt x="13296" y="50965"/>
                    </a:moveTo>
                    <a:cubicBezTo>
                      <a:pt x="21981" y="38418"/>
                      <a:pt x="32144" y="26966"/>
                      <a:pt x="43568" y="16858"/>
                    </a:cubicBezTo>
                    <a:lnTo>
                      <a:pt x="43568" y="16858"/>
                    </a:lnTo>
                    <a:cubicBezTo>
                      <a:pt x="40966" y="49185"/>
                      <a:pt x="10557" y="99044"/>
                      <a:pt x="10146" y="99044"/>
                    </a:cubicBezTo>
                    <a:cubicBezTo>
                      <a:pt x="8324" y="102129"/>
                      <a:pt x="9023" y="106086"/>
                      <a:pt x="11789" y="108359"/>
                    </a:cubicBezTo>
                    <a:cubicBezTo>
                      <a:pt x="14460" y="110669"/>
                      <a:pt x="18433" y="110669"/>
                      <a:pt x="21104" y="108359"/>
                    </a:cubicBezTo>
                    <a:cubicBezTo>
                      <a:pt x="41513" y="88771"/>
                      <a:pt x="65347" y="73703"/>
                      <a:pt x="71100" y="76443"/>
                    </a:cubicBezTo>
                    <a:cubicBezTo>
                      <a:pt x="71100" y="76443"/>
                      <a:pt x="73292" y="79594"/>
                      <a:pt x="72333" y="88086"/>
                    </a:cubicBezTo>
                    <a:cubicBezTo>
                      <a:pt x="68087" y="125892"/>
                      <a:pt x="47540" y="157807"/>
                      <a:pt x="31240" y="162875"/>
                    </a:cubicBezTo>
                    <a:cubicBezTo>
                      <a:pt x="26282" y="164903"/>
                      <a:pt x="20570" y="163191"/>
                      <a:pt x="17542" y="158766"/>
                    </a:cubicBezTo>
                    <a:cubicBezTo>
                      <a:pt x="14844" y="155999"/>
                      <a:pt x="10420" y="155944"/>
                      <a:pt x="7666" y="158643"/>
                    </a:cubicBezTo>
                    <a:cubicBezTo>
                      <a:pt x="7625" y="158684"/>
                      <a:pt x="7584" y="158725"/>
                      <a:pt x="7543" y="158766"/>
                    </a:cubicBezTo>
                    <a:cubicBezTo>
                      <a:pt x="4804" y="161533"/>
                      <a:pt x="4804" y="165999"/>
                      <a:pt x="7543" y="168766"/>
                    </a:cubicBezTo>
                    <a:cubicBezTo>
                      <a:pt x="12406" y="174669"/>
                      <a:pt x="19625" y="178135"/>
                      <a:pt x="27268" y="178217"/>
                    </a:cubicBezTo>
                    <a:cubicBezTo>
                      <a:pt x="30048" y="178190"/>
                      <a:pt x="32815" y="177779"/>
                      <a:pt x="35486" y="176984"/>
                    </a:cubicBezTo>
                    <a:cubicBezTo>
                      <a:pt x="58772" y="169587"/>
                      <a:pt x="81374" y="130549"/>
                      <a:pt x="85894" y="90141"/>
                    </a:cubicBezTo>
                    <a:cubicBezTo>
                      <a:pt x="87401" y="76443"/>
                      <a:pt x="84387" y="67950"/>
                      <a:pt x="76854" y="64252"/>
                    </a:cubicBezTo>
                    <a:cubicBezTo>
                      <a:pt x="67128" y="59458"/>
                      <a:pt x="52198" y="66307"/>
                      <a:pt x="38774" y="75484"/>
                    </a:cubicBezTo>
                    <a:cubicBezTo>
                      <a:pt x="48061" y="57551"/>
                      <a:pt x="54307" y="38203"/>
                      <a:pt x="57266" y="18228"/>
                    </a:cubicBezTo>
                    <a:cubicBezTo>
                      <a:pt x="57266" y="8913"/>
                      <a:pt x="55622" y="3023"/>
                      <a:pt x="50006" y="969"/>
                    </a:cubicBezTo>
                    <a:cubicBezTo>
                      <a:pt x="44390" y="-1086"/>
                      <a:pt x="35349" y="-4510"/>
                      <a:pt x="1379" y="42062"/>
                    </a:cubicBezTo>
                    <a:cubicBezTo>
                      <a:pt x="-936" y="45148"/>
                      <a:pt x="-306" y="49527"/>
                      <a:pt x="2776" y="51842"/>
                    </a:cubicBezTo>
                    <a:cubicBezTo>
                      <a:pt x="2817" y="51869"/>
                      <a:pt x="2845" y="51897"/>
                      <a:pt x="2886" y="51924"/>
                    </a:cubicBezTo>
                    <a:cubicBezTo>
                      <a:pt x="5817" y="54554"/>
                      <a:pt x="10310" y="54314"/>
                      <a:pt x="12940" y="51388"/>
                    </a:cubicBezTo>
                    <a:cubicBezTo>
                      <a:pt x="13063" y="51252"/>
                      <a:pt x="13187" y="51111"/>
                      <a:pt x="13296" y="5096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0F2625D7-8B4E-46D5-BF5F-DC13507ACA6B}"/>
                  </a:ext>
                </a:extLst>
              </p:cNvPr>
              <p:cNvSpPr/>
              <p:nvPr/>
            </p:nvSpPr>
            <p:spPr>
              <a:xfrm>
                <a:off x="8904520" y="2059510"/>
                <a:ext cx="27899" cy="174979"/>
              </a:xfrm>
              <a:custGeom>
                <a:avLst/>
                <a:gdLst>
                  <a:gd name="connsiteX0" fmla="*/ 7175 w 27899"/>
                  <a:gd name="connsiteY0" fmla="*/ 174929 h 174979"/>
                  <a:gd name="connsiteX1" fmla="*/ 7175 w 27899"/>
                  <a:gd name="connsiteY1" fmla="*/ 174929 h 174979"/>
                  <a:gd name="connsiteX2" fmla="*/ 14161 w 27899"/>
                  <a:gd name="connsiteY2" fmla="*/ 168355 h 174979"/>
                  <a:gd name="connsiteX3" fmla="*/ 27859 w 27899"/>
                  <a:gd name="connsiteY3" fmla="*/ 7680 h 174979"/>
                  <a:gd name="connsiteX4" fmla="*/ 21421 w 27899"/>
                  <a:gd name="connsiteY4" fmla="*/ 10 h 174979"/>
                  <a:gd name="connsiteX5" fmla="*/ 13791 w 27899"/>
                  <a:gd name="connsiteY5" fmla="*/ 5976 h 174979"/>
                  <a:gd name="connsiteX6" fmla="*/ 13750 w 27899"/>
                  <a:gd name="connsiteY6" fmla="*/ 6448 h 174979"/>
                  <a:gd name="connsiteX7" fmla="*/ 52 w 27899"/>
                  <a:gd name="connsiteY7" fmla="*/ 167122 h 174979"/>
                  <a:gd name="connsiteX8" fmla="*/ 5860 w 27899"/>
                  <a:gd name="connsiteY8" fmla="*/ 174869 h 174979"/>
                  <a:gd name="connsiteX9" fmla="*/ 7175 w 27899"/>
                  <a:gd name="connsiteY9" fmla="*/ 174929 h 174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899" h="174979">
                    <a:moveTo>
                      <a:pt x="7175" y="174929"/>
                    </a:moveTo>
                    <a:lnTo>
                      <a:pt x="7175" y="174929"/>
                    </a:lnTo>
                    <a:cubicBezTo>
                      <a:pt x="10846" y="174869"/>
                      <a:pt x="13873" y="172021"/>
                      <a:pt x="14161" y="168355"/>
                    </a:cubicBezTo>
                    <a:lnTo>
                      <a:pt x="27859" y="7680"/>
                    </a:lnTo>
                    <a:cubicBezTo>
                      <a:pt x="28174" y="3792"/>
                      <a:pt x="25311" y="371"/>
                      <a:pt x="21421" y="10"/>
                    </a:cubicBezTo>
                    <a:cubicBezTo>
                      <a:pt x="17668" y="-449"/>
                      <a:pt x="14257" y="2222"/>
                      <a:pt x="13791" y="5976"/>
                    </a:cubicBezTo>
                    <a:cubicBezTo>
                      <a:pt x="13778" y="6133"/>
                      <a:pt x="13764" y="6290"/>
                      <a:pt x="13750" y="6448"/>
                    </a:cubicBezTo>
                    <a:lnTo>
                      <a:pt x="52" y="167122"/>
                    </a:lnTo>
                    <a:cubicBezTo>
                      <a:pt x="-482" y="170867"/>
                      <a:pt x="2121" y="174335"/>
                      <a:pt x="5860" y="174869"/>
                    </a:cubicBezTo>
                    <a:cubicBezTo>
                      <a:pt x="6299" y="174931"/>
                      <a:pt x="6737" y="174951"/>
                      <a:pt x="7175" y="1749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0E64D781-D082-48D8-B7E9-4DEA5397FE89}"/>
                  </a:ext>
                </a:extLst>
              </p:cNvPr>
              <p:cNvSpPr/>
              <p:nvPr/>
            </p:nvSpPr>
            <p:spPr>
              <a:xfrm>
                <a:off x="8939484" y="2064171"/>
                <a:ext cx="25238" cy="167433"/>
              </a:xfrm>
              <a:custGeom>
                <a:avLst/>
                <a:gdLst>
                  <a:gd name="connsiteX0" fmla="*/ 6730 w 25238"/>
                  <a:gd name="connsiteY0" fmla="*/ 167392 h 167433"/>
                  <a:gd name="connsiteX1" fmla="*/ 6730 w 25238"/>
                  <a:gd name="connsiteY1" fmla="*/ 167392 h 167433"/>
                  <a:gd name="connsiteX2" fmla="*/ 13853 w 25238"/>
                  <a:gd name="connsiteY2" fmla="*/ 160817 h 167433"/>
                  <a:gd name="connsiteX3" fmla="*/ 25222 w 25238"/>
                  <a:gd name="connsiteY3" fmla="*/ 5759 h 167433"/>
                  <a:gd name="connsiteX4" fmla="*/ 16893 w 25238"/>
                  <a:gd name="connsiteY4" fmla="*/ 84 h 167433"/>
                  <a:gd name="connsiteX5" fmla="*/ 11524 w 25238"/>
                  <a:gd name="connsiteY5" fmla="*/ 4663 h 167433"/>
                  <a:gd name="connsiteX6" fmla="*/ 18 w 25238"/>
                  <a:gd name="connsiteY6" fmla="*/ 159721 h 167433"/>
                  <a:gd name="connsiteX7" fmla="*/ 6278 w 25238"/>
                  <a:gd name="connsiteY7" fmla="*/ 167362 h 167433"/>
                  <a:gd name="connsiteX8" fmla="*/ 6730 w 25238"/>
                  <a:gd name="connsiteY8" fmla="*/ 167392 h 167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38" h="167433">
                    <a:moveTo>
                      <a:pt x="6730" y="167392"/>
                    </a:moveTo>
                    <a:lnTo>
                      <a:pt x="6730" y="167392"/>
                    </a:lnTo>
                    <a:cubicBezTo>
                      <a:pt x="10456" y="167403"/>
                      <a:pt x="13565" y="164536"/>
                      <a:pt x="13853" y="160817"/>
                    </a:cubicBezTo>
                    <a:lnTo>
                      <a:pt x="25222" y="5759"/>
                    </a:lnTo>
                    <a:cubicBezTo>
                      <a:pt x="24496" y="1893"/>
                      <a:pt x="20770" y="-648"/>
                      <a:pt x="16893" y="84"/>
                    </a:cubicBezTo>
                    <a:cubicBezTo>
                      <a:pt x="14428" y="552"/>
                      <a:pt x="12373" y="2293"/>
                      <a:pt x="11524" y="4663"/>
                    </a:cubicBezTo>
                    <a:lnTo>
                      <a:pt x="18" y="159721"/>
                    </a:lnTo>
                    <a:cubicBezTo>
                      <a:pt x="-366" y="163561"/>
                      <a:pt x="2442" y="166981"/>
                      <a:pt x="6278" y="167362"/>
                    </a:cubicBezTo>
                    <a:cubicBezTo>
                      <a:pt x="6429" y="167377"/>
                      <a:pt x="6579" y="167386"/>
                      <a:pt x="6730" y="16739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FBCA010D-D3FC-4E21-9BA0-57405DB5E6DC}"/>
                  </a:ext>
                </a:extLst>
              </p:cNvPr>
              <p:cNvSpPr/>
              <p:nvPr/>
            </p:nvSpPr>
            <p:spPr>
              <a:xfrm>
                <a:off x="8836096" y="2607731"/>
                <a:ext cx="19872" cy="157810"/>
              </a:xfrm>
              <a:custGeom>
                <a:avLst/>
                <a:gdLst>
                  <a:gd name="connsiteX0" fmla="*/ 7111 w 19872"/>
                  <a:gd name="connsiteY0" fmla="*/ 157769 h 157810"/>
                  <a:gd name="connsiteX1" fmla="*/ 7111 w 19872"/>
                  <a:gd name="connsiteY1" fmla="*/ 157769 h 157810"/>
                  <a:gd name="connsiteX2" fmla="*/ 14097 w 19872"/>
                  <a:gd name="connsiteY2" fmla="*/ 150920 h 157810"/>
                  <a:gd name="connsiteX3" fmla="*/ 19850 w 19872"/>
                  <a:gd name="connsiteY3" fmla="*/ 7368 h 157810"/>
                  <a:gd name="connsiteX4" fmla="*/ 13138 w 19872"/>
                  <a:gd name="connsiteY4" fmla="*/ -29 h 157810"/>
                  <a:gd name="connsiteX5" fmla="*/ 5755 w 19872"/>
                  <a:gd name="connsiteY5" fmla="*/ 6533 h 157810"/>
                  <a:gd name="connsiteX6" fmla="*/ 5741 w 19872"/>
                  <a:gd name="connsiteY6" fmla="*/ 6820 h 157810"/>
                  <a:gd name="connsiteX7" fmla="*/ -12 w 19872"/>
                  <a:gd name="connsiteY7" fmla="*/ 150372 h 157810"/>
                  <a:gd name="connsiteX8" fmla="*/ 6837 w 19872"/>
                  <a:gd name="connsiteY8" fmla="*/ 157769 h 157810"/>
                  <a:gd name="connsiteX9" fmla="*/ 7111 w 19872"/>
                  <a:gd name="connsiteY9" fmla="*/ 157769 h 157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872" h="157810">
                    <a:moveTo>
                      <a:pt x="7111" y="157769"/>
                    </a:moveTo>
                    <a:lnTo>
                      <a:pt x="7111" y="157769"/>
                    </a:lnTo>
                    <a:cubicBezTo>
                      <a:pt x="10892" y="157700"/>
                      <a:pt x="13946" y="154701"/>
                      <a:pt x="14097" y="150920"/>
                    </a:cubicBezTo>
                    <a:lnTo>
                      <a:pt x="19850" y="7368"/>
                    </a:lnTo>
                    <a:cubicBezTo>
                      <a:pt x="20001" y="3478"/>
                      <a:pt x="17014" y="190"/>
                      <a:pt x="13138" y="-29"/>
                    </a:cubicBezTo>
                    <a:cubicBezTo>
                      <a:pt x="9289" y="-261"/>
                      <a:pt x="5974" y="2683"/>
                      <a:pt x="5755" y="6533"/>
                    </a:cubicBezTo>
                    <a:cubicBezTo>
                      <a:pt x="5741" y="6628"/>
                      <a:pt x="5741" y="6724"/>
                      <a:pt x="5741" y="6820"/>
                    </a:cubicBezTo>
                    <a:lnTo>
                      <a:pt x="-12" y="150372"/>
                    </a:lnTo>
                    <a:cubicBezTo>
                      <a:pt x="-162" y="154303"/>
                      <a:pt x="2906" y="157618"/>
                      <a:pt x="6837" y="157769"/>
                    </a:cubicBezTo>
                    <a:cubicBezTo>
                      <a:pt x="6919" y="157769"/>
                      <a:pt x="7015" y="157769"/>
                      <a:pt x="7111" y="15776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05468D3E-2008-494A-8AD5-B74D5F51E6C1}"/>
                  </a:ext>
                </a:extLst>
              </p:cNvPr>
              <p:cNvSpPr/>
              <p:nvPr/>
            </p:nvSpPr>
            <p:spPr>
              <a:xfrm>
                <a:off x="8870751" y="2611305"/>
                <a:ext cx="22476" cy="177796"/>
              </a:xfrm>
              <a:custGeom>
                <a:avLst/>
                <a:gdLst>
                  <a:gd name="connsiteX0" fmla="*/ 8618 w 22476"/>
                  <a:gd name="connsiteY0" fmla="*/ 5986 h 177796"/>
                  <a:gd name="connsiteX1" fmla="*/ -12 w 22476"/>
                  <a:gd name="connsiteY1" fmla="*/ 170358 h 177796"/>
                  <a:gd name="connsiteX2" fmla="*/ 6700 w 22476"/>
                  <a:gd name="connsiteY2" fmla="*/ 177755 h 177796"/>
                  <a:gd name="connsiteX3" fmla="*/ 6700 w 22476"/>
                  <a:gd name="connsiteY3" fmla="*/ 177755 h 177796"/>
                  <a:gd name="connsiteX4" fmla="*/ 13823 w 22476"/>
                  <a:gd name="connsiteY4" fmla="*/ 171043 h 177796"/>
                  <a:gd name="connsiteX5" fmla="*/ 22453 w 22476"/>
                  <a:gd name="connsiteY5" fmla="*/ 7493 h 177796"/>
                  <a:gd name="connsiteX6" fmla="*/ 15741 w 22476"/>
                  <a:gd name="connsiteY6" fmla="*/ -41 h 177796"/>
                  <a:gd name="connsiteX7" fmla="*/ 8618 w 22476"/>
                  <a:gd name="connsiteY7" fmla="*/ 5986 h 177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476" h="177796">
                    <a:moveTo>
                      <a:pt x="8618" y="5986"/>
                    </a:moveTo>
                    <a:lnTo>
                      <a:pt x="-12" y="170358"/>
                    </a:lnTo>
                    <a:cubicBezTo>
                      <a:pt x="-162" y="174249"/>
                      <a:pt x="2824" y="177536"/>
                      <a:pt x="6700" y="177755"/>
                    </a:cubicBezTo>
                    <a:lnTo>
                      <a:pt x="6700" y="177755"/>
                    </a:lnTo>
                    <a:cubicBezTo>
                      <a:pt x="10481" y="177755"/>
                      <a:pt x="13604" y="174810"/>
                      <a:pt x="13823" y="171043"/>
                    </a:cubicBezTo>
                    <a:lnTo>
                      <a:pt x="22453" y="7493"/>
                    </a:lnTo>
                    <a:cubicBezTo>
                      <a:pt x="22617" y="3589"/>
                      <a:pt x="19645" y="247"/>
                      <a:pt x="15741" y="-41"/>
                    </a:cubicBezTo>
                    <a:cubicBezTo>
                      <a:pt x="12193" y="-82"/>
                      <a:pt x="9166" y="2479"/>
                      <a:pt x="8618" y="598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B4006121-3583-48AF-BD62-BD9994A5E858}"/>
                  </a:ext>
                </a:extLst>
              </p:cNvPr>
              <p:cNvSpPr/>
              <p:nvPr/>
            </p:nvSpPr>
            <p:spPr>
              <a:xfrm>
                <a:off x="8793850" y="2739826"/>
                <a:ext cx="157928" cy="125982"/>
              </a:xfrm>
              <a:custGeom>
                <a:avLst/>
                <a:gdLst>
                  <a:gd name="connsiteX0" fmla="*/ 147981 w 157928"/>
                  <a:gd name="connsiteY0" fmla="*/ 14853 h 125982"/>
                  <a:gd name="connsiteX1" fmla="*/ 47302 w 157928"/>
                  <a:gd name="connsiteY1" fmla="*/ 105257 h 125982"/>
                  <a:gd name="connsiteX2" fmla="*/ 13880 w 157928"/>
                  <a:gd name="connsiteY2" fmla="*/ 4853 h 125982"/>
                  <a:gd name="connsiteX3" fmla="*/ 4880 w 157928"/>
                  <a:gd name="connsiteY3" fmla="*/ 319 h 125982"/>
                  <a:gd name="connsiteX4" fmla="*/ 4840 w 157928"/>
                  <a:gd name="connsiteY4" fmla="*/ 333 h 125982"/>
                  <a:gd name="connsiteX5" fmla="*/ 319 w 157928"/>
                  <a:gd name="connsiteY5" fmla="*/ 9237 h 125982"/>
                  <a:gd name="connsiteX6" fmla="*/ 37714 w 157928"/>
                  <a:gd name="connsiteY6" fmla="*/ 121284 h 125982"/>
                  <a:gd name="connsiteX7" fmla="*/ 42919 w 157928"/>
                  <a:gd name="connsiteY7" fmla="*/ 125941 h 125982"/>
                  <a:gd name="connsiteX8" fmla="*/ 44426 w 157928"/>
                  <a:gd name="connsiteY8" fmla="*/ 125941 h 125982"/>
                  <a:gd name="connsiteX9" fmla="*/ 49631 w 157928"/>
                  <a:gd name="connsiteY9" fmla="*/ 123612 h 125982"/>
                  <a:gd name="connsiteX10" fmla="*/ 153186 w 157928"/>
                  <a:gd name="connsiteY10" fmla="*/ 27728 h 125982"/>
                  <a:gd name="connsiteX11" fmla="*/ 157432 w 157928"/>
                  <a:gd name="connsiteY11" fmla="*/ 18277 h 125982"/>
                  <a:gd name="connsiteX12" fmla="*/ 147981 w 157928"/>
                  <a:gd name="connsiteY12" fmla="*/ 14031 h 125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7928" h="125982">
                    <a:moveTo>
                      <a:pt x="147981" y="14853"/>
                    </a:moveTo>
                    <a:cubicBezTo>
                      <a:pt x="123188" y="24715"/>
                      <a:pt x="68808" y="81971"/>
                      <a:pt x="47302" y="105257"/>
                    </a:cubicBezTo>
                    <a:lnTo>
                      <a:pt x="13880" y="4853"/>
                    </a:lnTo>
                    <a:cubicBezTo>
                      <a:pt x="12647" y="1114"/>
                      <a:pt x="8620" y="-913"/>
                      <a:pt x="4880" y="319"/>
                    </a:cubicBezTo>
                    <a:cubicBezTo>
                      <a:pt x="4867" y="319"/>
                      <a:pt x="4853" y="333"/>
                      <a:pt x="4840" y="333"/>
                    </a:cubicBezTo>
                    <a:cubicBezTo>
                      <a:pt x="1155" y="1566"/>
                      <a:pt x="-859" y="5538"/>
                      <a:pt x="319" y="9237"/>
                    </a:cubicBezTo>
                    <a:lnTo>
                      <a:pt x="37714" y="121284"/>
                    </a:lnTo>
                    <a:cubicBezTo>
                      <a:pt x="38495" y="123654"/>
                      <a:pt x="40481" y="125434"/>
                      <a:pt x="42919" y="125941"/>
                    </a:cubicBezTo>
                    <a:lnTo>
                      <a:pt x="44426" y="125941"/>
                    </a:lnTo>
                    <a:cubicBezTo>
                      <a:pt x="46412" y="125927"/>
                      <a:pt x="48302" y="125078"/>
                      <a:pt x="49631" y="123612"/>
                    </a:cubicBezTo>
                    <a:cubicBezTo>
                      <a:pt x="70862" y="100052"/>
                      <a:pt x="130995" y="36769"/>
                      <a:pt x="153186" y="27728"/>
                    </a:cubicBezTo>
                    <a:cubicBezTo>
                      <a:pt x="156966" y="26290"/>
                      <a:pt x="158870" y="22058"/>
                      <a:pt x="157432" y="18277"/>
                    </a:cubicBezTo>
                    <a:cubicBezTo>
                      <a:pt x="155994" y="14496"/>
                      <a:pt x="151761" y="12592"/>
                      <a:pt x="147981" y="1403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22A76322-F05A-40B2-8ACC-65D0854CF1D3}"/>
                  </a:ext>
                </a:extLst>
              </p:cNvPr>
              <p:cNvSpPr/>
              <p:nvPr/>
            </p:nvSpPr>
            <p:spPr>
              <a:xfrm>
                <a:off x="8974895" y="2803529"/>
                <a:ext cx="99603" cy="111683"/>
              </a:xfrm>
              <a:custGeom>
                <a:avLst/>
                <a:gdLst>
                  <a:gd name="connsiteX0" fmla="*/ 87612 w 99603"/>
                  <a:gd name="connsiteY0" fmla="*/ 87989 h 111683"/>
                  <a:gd name="connsiteX1" fmla="*/ 81174 w 99603"/>
                  <a:gd name="connsiteY1" fmla="*/ 92921 h 111683"/>
                  <a:gd name="connsiteX2" fmla="*/ 81174 w 99603"/>
                  <a:gd name="connsiteY2" fmla="*/ 55252 h 111683"/>
                  <a:gd name="connsiteX3" fmla="*/ 82407 w 99603"/>
                  <a:gd name="connsiteY3" fmla="*/ 18679 h 111683"/>
                  <a:gd name="connsiteX4" fmla="*/ 73093 w 99603"/>
                  <a:gd name="connsiteY4" fmla="*/ 324 h 111683"/>
                  <a:gd name="connsiteX5" fmla="*/ 20356 w 99603"/>
                  <a:gd name="connsiteY5" fmla="*/ 62786 h 111683"/>
                  <a:gd name="connsiteX6" fmla="*/ 27753 w 99603"/>
                  <a:gd name="connsiteY6" fmla="*/ 16898 h 111683"/>
                  <a:gd name="connsiteX7" fmla="*/ 22315 w 99603"/>
                  <a:gd name="connsiteY7" fmla="*/ 8885 h 111683"/>
                  <a:gd name="connsiteX8" fmla="*/ 21863 w 99603"/>
                  <a:gd name="connsiteY8" fmla="*/ 8817 h 111683"/>
                  <a:gd name="connsiteX9" fmla="*/ 13809 w 99603"/>
                  <a:gd name="connsiteY9" fmla="*/ 14542 h 111683"/>
                  <a:gd name="connsiteX10" fmla="*/ 13782 w 99603"/>
                  <a:gd name="connsiteY10" fmla="*/ 14707 h 111683"/>
                  <a:gd name="connsiteX11" fmla="*/ 84 w 99603"/>
                  <a:gd name="connsiteY11" fmla="*/ 103605 h 111683"/>
                  <a:gd name="connsiteX12" fmla="*/ 4878 w 99603"/>
                  <a:gd name="connsiteY12" fmla="*/ 111549 h 111683"/>
                  <a:gd name="connsiteX13" fmla="*/ 7070 w 99603"/>
                  <a:gd name="connsiteY13" fmla="*/ 111549 h 111683"/>
                  <a:gd name="connsiteX14" fmla="*/ 13507 w 99603"/>
                  <a:gd name="connsiteY14" fmla="*/ 107714 h 111683"/>
                  <a:gd name="connsiteX15" fmla="*/ 68298 w 99603"/>
                  <a:gd name="connsiteY15" fmla="*/ 16213 h 111683"/>
                  <a:gd name="connsiteX16" fmla="*/ 68298 w 99603"/>
                  <a:gd name="connsiteY16" fmla="*/ 18405 h 111683"/>
                  <a:gd name="connsiteX17" fmla="*/ 67066 w 99603"/>
                  <a:gd name="connsiteY17" fmla="*/ 54293 h 111683"/>
                  <a:gd name="connsiteX18" fmla="*/ 75147 w 99603"/>
                  <a:gd name="connsiteY18" fmla="*/ 106070 h 111683"/>
                  <a:gd name="connsiteX19" fmla="*/ 97475 w 99603"/>
                  <a:gd name="connsiteY19" fmla="*/ 98263 h 111683"/>
                  <a:gd name="connsiteX20" fmla="*/ 97598 w 99603"/>
                  <a:gd name="connsiteY20" fmla="*/ 88387 h 111683"/>
                  <a:gd name="connsiteX21" fmla="*/ 97475 w 99603"/>
                  <a:gd name="connsiteY21" fmla="*/ 88263 h 111683"/>
                  <a:gd name="connsiteX22" fmla="*/ 87612 w 99603"/>
                  <a:gd name="connsiteY22" fmla="*/ 87989 h 111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603" h="111683">
                    <a:moveTo>
                      <a:pt x="87612" y="87989"/>
                    </a:moveTo>
                    <a:cubicBezTo>
                      <a:pt x="85640" y="89852"/>
                      <a:pt x="83489" y="91510"/>
                      <a:pt x="81174" y="92921"/>
                    </a:cubicBezTo>
                    <a:cubicBezTo>
                      <a:pt x="79750" y="80401"/>
                      <a:pt x="79750" y="67772"/>
                      <a:pt x="81174" y="55252"/>
                    </a:cubicBezTo>
                    <a:cubicBezTo>
                      <a:pt x="81174" y="44157"/>
                      <a:pt x="82407" y="31418"/>
                      <a:pt x="82407" y="18679"/>
                    </a:cubicBezTo>
                    <a:cubicBezTo>
                      <a:pt x="82407" y="14707"/>
                      <a:pt x="82407" y="2516"/>
                      <a:pt x="73093" y="324"/>
                    </a:cubicBezTo>
                    <a:cubicBezTo>
                      <a:pt x="68846" y="-772"/>
                      <a:pt x="57203" y="-3511"/>
                      <a:pt x="20356" y="62786"/>
                    </a:cubicBezTo>
                    <a:lnTo>
                      <a:pt x="27753" y="16898"/>
                    </a:lnTo>
                    <a:cubicBezTo>
                      <a:pt x="28466" y="13186"/>
                      <a:pt x="26027" y="9597"/>
                      <a:pt x="22315" y="8885"/>
                    </a:cubicBezTo>
                    <a:cubicBezTo>
                      <a:pt x="22164" y="8858"/>
                      <a:pt x="22014" y="8830"/>
                      <a:pt x="21863" y="8817"/>
                    </a:cubicBezTo>
                    <a:cubicBezTo>
                      <a:pt x="18055" y="8173"/>
                      <a:pt x="14453" y="10734"/>
                      <a:pt x="13809" y="14542"/>
                    </a:cubicBezTo>
                    <a:cubicBezTo>
                      <a:pt x="13795" y="14597"/>
                      <a:pt x="13795" y="14652"/>
                      <a:pt x="13782" y="14707"/>
                    </a:cubicBezTo>
                    <a:lnTo>
                      <a:pt x="84" y="103605"/>
                    </a:lnTo>
                    <a:cubicBezTo>
                      <a:pt x="-505" y="107070"/>
                      <a:pt x="1536" y="110454"/>
                      <a:pt x="4878" y="111549"/>
                    </a:cubicBezTo>
                    <a:cubicBezTo>
                      <a:pt x="5604" y="111673"/>
                      <a:pt x="6344" y="111673"/>
                      <a:pt x="7070" y="111549"/>
                    </a:cubicBezTo>
                    <a:cubicBezTo>
                      <a:pt x="9782" y="111632"/>
                      <a:pt x="12289" y="110139"/>
                      <a:pt x="13507" y="107714"/>
                    </a:cubicBezTo>
                    <a:cubicBezTo>
                      <a:pt x="28315" y="75278"/>
                      <a:pt x="46684" y="44581"/>
                      <a:pt x="68298" y="16213"/>
                    </a:cubicBezTo>
                    <a:lnTo>
                      <a:pt x="68298" y="18405"/>
                    </a:lnTo>
                    <a:cubicBezTo>
                      <a:pt x="68298" y="30870"/>
                      <a:pt x="68298" y="43335"/>
                      <a:pt x="67066" y="54293"/>
                    </a:cubicBezTo>
                    <a:cubicBezTo>
                      <a:pt x="65422" y="83469"/>
                      <a:pt x="64463" y="101002"/>
                      <a:pt x="75147" y="106070"/>
                    </a:cubicBezTo>
                    <a:cubicBezTo>
                      <a:pt x="85831" y="111138"/>
                      <a:pt x="93776" y="101550"/>
                      <a:pt x="97475" y="98263"/>
                    </a:cubicBezTo>
                    <a:cubicBezTo>
                      <a:pt x="100241" y="95564"/>
                      <a:pt x="100296" y="91140"/>
                      <a:pt x="97598" y="88387"/>
                    </a:cubicBezTo>
                    <a:cubicBezTo>
                      <a:pt x="97557" y="88345"/>
                      <a:pt x="97516" y="88304"/>
                      <a:pt x="97475" y="88263"/>
                    </a:cubicBezTo>
                    <a:cubicBezTo>
                      <a:pt x="94790" y="85537"/>
                      <a:pt x="90448" y="85414"/>
                      <a:pt x="87612" y="879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6FDD5279-A5AB-4D1D-BCC7-E2B5A0ECD01A}"/>
                  </a:ext>
                </a:extLst>
              </p:cNvPr>
              <p:cNvSpPr/>
              <p:nvPr/>
            </p:nvSpPr>
            <p:spPr>
              <a:xfrm>
                <a:off x="9108823" y="2832815"/>
                <a:ext cx="117656" cy="68333"/>
              </a:xfrm>
              <a:custGeom>
                <a:avLst/>
                <a:gdLst>
                  <a:gd name="connsiteX0" fmla="*/ 113400 w 117656"/>
                  <a:gd name="connsiteY0" fmla="*/ 23089 h 68333"/>
                  <a:gd name="connsiteX1" fmla="*/ 61760 w 117656"/>
                  <a:gd name="connsiteY1" fmla="*/ 488 h 68333"/>
                  <a:gd name="connsiteX2" fmla="*/ 52445 w 117656"/>
                  <a:gd name="connsiteY2" fmla="*/ 4187 h 68333"/>
                  <a:gd name="connsiteX3" fmla="*/ 55883 w 117656"/>
                  <a:gd name="connsiteY3" fmla="*/ 13446 h 68333"/>
                  <a:gd name="connsiteX4" fmla="*/ 56006 w 117656"/>
                  <a:gd name="connsiteY4" fmla="*/ 13501 h 68333"/>
                  <a:gd name="connsiteX5" fmla="*/ 83402 w 117656"/>
                  <a:gd name="connsiteY5" fmla="*/ 25692 h 68333"/>
                  <a:gd name="connsiteX6" fmla="*/ 7106 w 117656"/>
                  <a:gd name="connsiteY6" fmla="*/ 25692 h 68333"/>
                  <a:gd name="connsiteX7" fmla="*/ -17 w 117656"/>
                  <a:gd name="connsiteY7" fmla="*/ 32815 h 68333"/>
                  <a:gd name="connsiteX8" fmla="*/ 7106 w 117656"/>
                  <a:gd name="connsiteY8" fmla="*/ 39938 h 68333"/>
                  <a:gd name="connsiteX9" fmla="*/ 83402 w 117656"/>
                  <a:gd name="connsiteY9" fmla="*/ 39938 h 68333"/>
                  <a:gd name="connsiteX10" fmla="*/ 60664 w 117656"/>
                  <a:gd name="connsiteY10" fmla="*/ 55279 h 68333"/>
                  <a:gd name="connsiteX11" fmla="*/ 58746 w 117656"/>
                  <a:gd name="connsiteY11" fmla="*/ 65141 h 68333"/>
                  <a:gd name="connsiteX12" fmla="*/ 64636 w 117656"/>
                  <a:gd name="connsiteY12" fmla="*/ 68292 h 68333"/>
                  <a:gd name="connsiteX13" fmla="*/ 68745 w 117656"/>
                  <a:gd name="connsiteY13" fmla="*/ 67059 h 68333"/>
                  <a:gd name="connsiteX14" fmla="*/ 114633 w 117656"/>
                  <a:gd name="connsiteY14" fmla="*/ 35417 h 68333"/>
                  <a:gd name="connsiteX15" fmla="*/ 116331 w 117656"/>
                  <a:gd name="connsiteY15" fmla="*/ 25487 h 68333"/>
                  <a:gd name="connsiteX16" fmla="*/ 113400 w 117656"/>
                  <a:gd name="connsiteY16" fmla="*/ 23089 h 68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7656" h="68333">
                    <a:moveTo>
                      <a:pt x="113400" y="23089"/>
                    </a:moveTo>
                    <a:lnTo>
                      <a:pt x="61760" y="488"/>
                    </a:lnTo>
                    <a:cubicBezTo>
                      <a:pt x="58171" y="-964"/>
                      <a:pt x="54061" y="666"/>
                      <a:pt x="52445" y="4187"/>
                    </a:cubicBezTo>
                    <a:cubicBezTo>
                      <a:pt x="50842" y="7693"/>
                      <a:pt x="52377" y="11844"/>
                      <a:pt x="55883" y="13446"/>
                    </a:cubicBezTo>
                    <a:cubicBezTo>
                      <a:pt x="55924" y="13460"/>
                      <a:pt x="55965" y="13487"/>
                      <a:pt x="56006" y="13501"/>
                    </a:cubicBezTo>
                    <a:lnTo>
                      <a:pt x="83402" y="25692"/>
                    </a:lnTo>
                    <a:lnTo>
                      <a:pt x="7106" y="25692"/>
                    </a:lnTo>
                    <a:cubicBezTo>
                      <a:pt x="3175" y="25692"/>
                      <a:pt x="-17" y="28884"/>
                      <a:pt x="-17" y="32815"/>
                    </a:cubicBezTo>
                    <a:cubicBezTo>
                      <a:pt x="-17" y="36746"/>
                      <a:pt x="3175" y="39938"/>
                      <a:pt x="7106" y="39938"/>
                    </a:cubicBezTo>
                    <a:lnTo>
                      <a:pt x="83402" y="39938"/>
                    </a:lnTo>
                    <a:lnTo>
                      <a:pt x="60664" y="55279"/>
                    </a:lnTo>
                    <a:cubicBezTo>
                      <a:pt x="57417" y="57484"/>
                      <a:pt x="56568" y="61881"/>
                      <a:pt x="58746" y="65141"/>
                    </a:cubicBezTo>
                    <a:cubicBezTo>
                      <a:pt x="60061" y="67100"/>
                      <a:pt x="62266" y="68278"/>
                      <a:pt x="64636" y="68292"/>
                    </a:cubicBezTo>
                    <a:cubicBezTo>
                      <a:pt x="66102" y="68292"/>
                      <a:pt x="67526" y="67854"/>
                      <a:pt x="68745" y="67059"/>
                    </a:cubicBezTo>
                    <a:lnTo>
                      <a:pt x="114633" y="35417"/>
                    </a:lnTo>
                    <a:cubicBezTo>
                      <a:pt x="117838" y="33144"/>
                      <a:pt x="118605" y="28705"/>
                      <a:pt x="116331" y="25487"/>
                    </a:cubicBezTo>
                    <a:cubicBezTo>
                      <a:pt x="115592" y="24445"/>
                      <a:pt x="114578" y="23610"/>
                      <a:pt x="113400" y="230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029704D5-FE0A-4C5D-BC96-B0E8955FFEFF}"/>
                  </a:ext>
                </a:extLst>
              </p:cNvPr>
              <p:cNvSpPr/>
              <p:nvPr/>
            </p:nvSpPr>
            <p:spPr>
              <a:xfrm>
                <a:off x="9236065" y="2805669"/>
                <a:ext cx="170081" cy="86439"/>
              </a:xfrm>
              <a:custGeom>
                <a:avLst/>
                <a:gdLst>
                  <a:gd name="connsiteX0" fmla="*/ 142448 w 170081"/>
                  <a:gd name="connsiteY0" fmla="*/ 924 h 86439"/>
                  <a:gd name="connsiteX1" fmla="*/ 70946 w 170081"/>
                  <a:gd name="connsiteY1" fmla="*/ 22292 h 86439"/>
                  <a:gd name="connsiteX2" fmla="*/ 68755 w 170081"/>
                  <a:gd name="connsiteY2" fmla="*/ 25031 h 86439"/>
                  <a:gd name="connsiteX3" fmla="*/ 67111 w 170081"/>
                  <a:gd name="connsiteY3" fmla="*/ 28456 h 86439"/>
                  <a:gd name="connsiteX4" fmla="*/ 62728 w 170081"/>
                  <a:gd name="connsiteY4" fmla="*/ 24621 h 86439"/>
                  <a:gd name="connsiteX5" fmla="*/ 31360 w 170081"/>
                  <a:gd name="connsiteY5" fmla="*/ 3937 h 86439"/>
                  <a:gd name="connsiteX6" fmla="*/ 3978 w 170081"/>
                  <a:gd name="connsiteY6" fmla="*/ 17607 h 86439"/>
                  <a:gd name="connsiteX7" fmla="*/ 3965 w 170081"/>
                  <a:gd name="connsiteY7" fmla="*/ 17635 h 86439"/>
                  <a:gd name="connsiteX8" fmla="*/ 19854 w 170081"/>
                  <a:gd name="connsiteY8" fmla="*/ 83247 h 86439"/>
                  <a:gd name="connsiteX9" fmla="*/ 30812 w 170081"/>
                  <a:gd name="connsiteY9" fmla="*/ 86397 h 86439"/>
                  <a:gd name="connsiteX10" fmla="*/ 37250 w 170081"/>
                  <a:gd name="connsiteY10" fmla="*/ 85438 h 86439"/>
                  <a:gd name="connsiteX11" fmla="*/ 71631 w 170081"/>
                  <a:gd name="connsiteY11" fmla="*/ 50509 h 86439"/>
                  <a:gd name="connsiteX12" fmla="*/ 120806 w 170081"/>
                  <a:gd name="connsiteY12" fmla="*/ 67083 h 86439"/>
                  <a:gd name="connsiteX13" fmla="*/ 169844 w 170081"/>
                  <a:gd name="connsiteY13" fmla="*/ 36401 h 86439"/>
                  <a:gd name="connsiteX14" fmla="*/ 142448 w 170081"/>
                  <a:gd name="connsiteY14" fmla="*/ 924 h 86439"/>
                  <a:gd name="connsiteX15" fmla="*/ 32867 w 170081"/>
                  <a:gd name="connsiteY15" fmla="*/ 71467 h 86439"/>
                  <a:gd name="connsiteX16" fmla="*/ 27114 w 170081"/>
                  <a:gd name="connsiteY16" fmla="*/ 71467 h 86439"/>
                  <a:gd name="connsiteX17" fmla="*/ 16566 w 170081"/>
                  <a:gd name="connsiteY17" fmla="*/ 23662 h 86439"/>
                  <a:gd name="connsiteX18" fmla="*/ 23826 w 170081"/>
                  <a:gd name="connsiteY18" fmla="*/ 17772 h 86439"/>
                  <a:gd name="connsiteX19" fmla="*/ 27114 w 170081"/>
                  <a:gd name="connsiteY19" fmla="*/ 17772 h 86439"/>
                  <a:gd name="connsiteX20" fmla="*/ 53139 w 170081"/>
                  <a:gd name="connsiteY20" fmla="*/ 35305 h 86439"/>
                  <a:gd name="connsiteX21" fmla="*/ 60125 w 170081"/>
                  <a:gd name="connsiteY21" fmla="*/ 41469 h 86439"/>
                  <a:gd name="connsiteX22" fmla="*/ 33004 w 170081"/>
                  <a:gd name="connsiteY22" fmla="*/ 71467 h 86439"/>
                  <a:gd name="connsiteX23" fmla="*/ 121354 w 170081"/>
                  <a:gd name="connsiteY23" fmla="*/ 52564 h 86439"/>
                  <a:gd name="connsiteX24" fmla="*/ 78343 w 170081"/>
                  <a:gd name="connsiteY24" fmla="*/ 37633 h 86439"/>
                  <a:gd name="connsiteX25" fmla="*/ 80672 w 170081"/>
                  <a:gd name="connsiteY25" fmla="*/ 32702 h 86439"/>
                  <a:gd name="connsiteX26" fmla="*/ 139709 w 170081"/>
                  <a:gd name="connsiteY26" fmla="*/ 14895 h 86439"/>
                  <a:gd name="connsiteX27" fmla="*/ 155461 w 170081"/>
                  <a:gd name="connsiteY27" fmla="*/ 34346 h 86439"/>
                  <a:gd name="connsiteX28" fmla="*/ 121491 w 170081"/>
                  <a:gd name="connsiteY28" fmla="*/ 52564 h 86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70081" h="86439">
                    <a:moveTo>
                      <a:pt x="142448" y="924"/>
                    </a:moveTo>
                    <a:cubicBezTo>
                      <a:pt x="108204" y="-5378"/>
                      <a:pt x="72453" y="21196"/>
                      <a:pt x="70946" y="22292"/>
                    </a:cubicBezTo>
                    <a:cubicBezTo>
                      <a:pt x="70001" y="23004"/>
                      <a:pt x="69234" y="23949"/>
                      <a:pt x="68755" y="25031"/>
                    </a:cubicBezTo>
                    <a:lnTo>
                      <a:pt x="67111" y="28456"/>
                    </a:lnTo>
                    <a:lnTo>
                      <a:pt x="62728" y="24621"/>
                    </a:lnTo>
                    <a:cubicBezTo>
                      <a:pt x="53920" y="15512"/>
                      <a:pt x="43208" y="8444"/>
                      <a:pt x="31360" y="3937"/>
                    </a:cubicBezTo>
                    <a:cubicBezTo>
                      <a:pt x="20018" y="143"/>
                      <a:pt x="7759" y="6266"/>
                      <a:pt x="3978" y="17607"/>
                    </a:cubicBezTo>
                    <a:cubicBezTo>
                      <a:pt x="3965" y="17621"/>
                      <a:pt x="3965" y="17621"/>
                      <a:pt x="3965" y="17635"/>
                    </a:cubicBezTo>
                    <a:cubicBezTo>
                      <a:pt x="-4802" y="36675"/>
                      <a:pt x="1088" y="71467"/>
                      <a:pt x="19854" y="83247"/>
                    </a:cubicBezTo>
                    <a:cubicBezTo>
                      <a:pt x="23128" y="85342"/>
                      <a:pt x="26936" y="86438"/>
                      <a:pt x="30812" y="86397"/>
                    </a:cubicBezTo>
                    <a:cubicBezTo>
                      <a:pt x="32990" y="86411"/>
                      <a:pt x="35168" y="86096"/>
                      <a:pt x="37250" y="85438"/>
                    </a:cubicBezTo>
                    <a:cubicBezTo>
                      <a:pt x="50948" y="81466"/>
                      <a:pt x="63276" y="64481"/>
                      <a:pt x="71631" y="50509"/>
                    </a:cubicBezTo>
                    <a:cubicBezTo>
                      <a:pt x="86096" y="60632"/>
                      <a:pt x="103163" y="66385"/>
                      <a:pt x="120806" y="67083"/>
                    </a:cubicBezTo>
                    <a:cubicBezTo>
                      <a:pt x="152174" y="69001"/>
                      <a:pt x="167926" y="53386"/>
                      <a:pt x="169844" y="36401"/>
                    </a:cubicBezTo>
                    <a:cubicBezTo>
                      <a:pt x="171871" y="19100"/>
                      <a:pt x="159707" y="3334"/>
                      <a:pt x="142448" y="924"/>
                    </a:cubicBezTo>
                    <a:close/>
                    <a:moveTo>
                      <a:pt x="32867" y="71467"/>
                    </a:moveTo>
                    <a:cubicBezTo>
                      <a:pt x="31045" y="72343"/>
                      <a:pt x="28935" y="72343"/>
                      <a:pt x="27114" y="71467"/>
                    </a:cubicBezTo>
                    <a:cubicBezTo>
                      <a:pt x="15060" y="63933"/>
                      <a:pt x="10539" y="36948"/>
                      <a:pt x="16566" y="23662"/>
                    </a:cubicBezTo>
                    <a:cubicBezTo>
                      <a:pt x="18758" y="19004"/>
                      <a:pt x="21224" y="17772"/>
                      <a:pt x="23826" y="17772"/>
                    </a:cubicBezTo>
                    <a:cubicBezTo>
                      <a:pt x="24908" y="17580"/>
                      <a:pt x="26031" y="17580"/>
                      <a:pt x="27114" y="17772"/>
                    </a:cubicBezTo>
                    <a:cubicBezTo>
                      <a:pt x="36921" y="21730"/>
                      <a:pt x="45797" y="27703"/>
                      <a:pt x="53139" y="35305"/>
                    </a:cubicBezTo>
                    <a:lnTo>
                      <a:pt x="60125" y="41469"/>
                    </a:lnTo>
                    <a:cubicBezTo>
                      <a:pt x="52180" y="55029"/>
                      <a:pt x="41633" y="68727"/>
                      <a:pt x="33004" y="71467"/>
                    </a:cubicBezTo>
                    <a:close/>
                    <a:moveTo>
                      <a:pt x="121354" y="52564"/>
                    </a:moveTo>
                    <a:cubicBezTo>
                      <a:pt x="105848" y="51989"/>
                      <a:pt x="90877" y="46783"/>
                      <a:pt x="78343" y="37633"/>
                    </a:cubicBezTo>
                    <a:lnTo>
                      <a:pt x="80672" y="32702"/>
                    </a:lnTo>
                    <a:cubicBezTo>
                      <a:pt x="87110" y="28319"/>
                      <a:pt x="114916" y="10375"/>
                      <a:pt x="139709" y="14895"/>
                    </a:cubicBezTo>
                    <a:cubicBezTo>
                      <a:pt x="149366" y="16046"/>
                      <a:pt x="156352" y="24662"/>
                      <a:pt x="155461" y="34346"/>
                    </a:cubicBezTo>
                    <a:cubicBezTo>
                      <a:pt x="154502" y="43523"/>
                      <a:pt x="144914" y="53660"/>
                      <a:pt x="121491" y="525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A83B4918-B7AA-4C08-8C48-BA98FF1EA909}"/>
                  </a:ext>
                </a:extLst>
              </p:cNvPr>
              <p:cNvSpPr/>
              <p:nvPr/>
            </p:nvSpPr>
            <p:spPr>
              <a:xfrm>
                <a:off x="9401428" y="2849630"/>
                <a:ext cx="39592" cy="71517"/>
              </a:xfrm>
              <a:custGeom>
                <a:avLst/>
                <a:gdLst>
                  <a:gd name="connsiteX0" fmla="*/ 33520 w 39592"/>
                  <a:gd name="connsiteY0" fmla="*/ -27 h 71517"/>
                  <a:gd name="connsiteX1" fmla="*/ 25850 w 39592"/>
                  <a:gd name="connsiteY1" fmla="*/ 6411 h 71517"/>
                  <a:gd name="connsiteX2" fmla="*/ 2153 w 39592"/>
                  <a:gd name="connsiteY2" fmla="*/ 59421 h 71517"/>
                  <a:gd name="connsiteX3" fmla="*/ 1837 w 39592"/>
                  <a:gd name="connsiteY3" fmla="*/ 69106 h 71517"/>
                  <a:gd name="connsiteX4" fmla="*/ 2153 w 39592"/>
                  <a:gd name="connsiteY4" fmla="*/ 69421 h 71517"/>
                  <a:gd name="connsiteX5" fmla="*/ 7084 w 39592"/>
                  <a:gd name="connsiteY5" fmla="*/ 71475 h 71517"/>
                  <a:gd name="connsiteX6" fmla="*/ 12152 w 39592"/>
                  <a:gd name="connsiteY6" fmla="*/ 69421 h 71517"/>
                  <a:gd name="connsiteX7" fmla="*/ 39547 w 39592"/>
                  <a:gd name="connsiteY7" fmla="*/ 7644 h 71517"/>
                  <a:gd name="connsiteX8" fmla="*/ 33520 w 39592"/>
                  <a:gd name="connsiteY8" fmla="*/ -27 h 71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592" h="71517">
                    <a:moveTo>
                      <a:pt x="33520" y="-27"/>
                    </a:moveTo>
                    <a:cubicBezTo>
                      <a:pt x="29657" y="-273"/>
                      <a:pt x="26274" y="2562"/>
                      <a:pt x="25850" y="6411"/>
                    </a:cubicBezTo>
                    <a:cubicBezTo>
                      <a:pt x="23617" y="26109"/>
                      <a:pt x="15343" y="44628"/>
                      <a:pt x="2153" y="59421"/>
                    </a:cubicBezTo>
                    <a:cubicBezTo>
                      <a:pt x="-615" y="62010"/>
                      <a:pt x="-751" y="66339"/>
                      <a:pt x="1837" y="69106"/>
                    </a:cubicBezTo>
                    <a:cubicBezTo>
                      <a:pt x="1933" y="69215"/>
                      <a:pt x="2043" y="69325"/>
                      <a:pt x="2153" y="69421"/>
                    </a:cubicBezTo>
                    <a:cubicBezTo>
                      <a:pt x="3454" y="70736"/>
                      <a:pt x="5234" y="71475"/>
                      <a:pt x="7084" y="71475"/>
                    </a:cubicBezTo>
                    <a:cubicBezTo>
                      <a:pt x="8988" y="71503"/>
                      <a:pt x="10809" y="70763"/>
                      <a:pt x="12152" y="69421"/>
                    </a:cubicBezTo>
                    <a:cubicBezTo>
                      <a:pt x="27562" y="52230"/>
                      <a:pt x="37150" y="30601"/>
                      <a:pt x="39547" y="7644"/>
                    </a:cubicBezTo>
                    <a:cubicBezTo>
                      <a:pt x="39876" y="3891"/>
                      <a:pt x="37246" y="535"/>
                      <a:pt x="33520" y="-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6E282669-5F2A-4141-8C76-B4C75E6656C0}"/>
                  </a:ext>
                </a:extLst>
              </p:cNvPr>
              <p:cNvSpPr/>
              <p:nvPr/>
            </p:nvSpPr>
            <p:spPr>
              <a:xfrm>
                <a:off x="9434691" y="2816497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8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8"/>
                      <a:pt x="8613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54470335-9E0D-488C-A191-6E32E70B71BF}"/>
                  </a:ext>
                </a:extLst>
              </p:cNvPr>
              <p:cNvSpPr/>
              <p:nvPr/>
            </p:nvSpPr>
            <p:spPr>
              <a:xfrm>
                <a:off x="10872540" y="2489259"/>
                <a:ext cx="17258" cy="17259"/>
              </a:xfrm>
              <a:custGeom>
                <a:avLst/>
                <a:gdLst>
                  <a:gd name="connsiteX0" fmla="*/ 17242 w 17258"/>
                  <a:gd name="connsiteY0" fmla="*/ 8588 h 17259"/>
                  <a:gd name="connsiteX1" fmla="*/ 8612 w 17258"/>
                  <a:gd name="connsiteY1" fmla="*/ -42 h 17259"/>
                  <a:gd name="connsiteX2" fmla="*/ -17 w 17258"/>
                  <a:gd name="connsiteY2" fmla="*/ 8588 h 17259"/>
                  <a:gd name="connsiteX3" fmla="*/ 8612 w 17258"/>
                  <a:gd name="connsiteY3" fmla="*/ 17218 h 17259"/>
                  <a:gd name="connsiteX4" fmla="*/ 17242 w 17258"/>
                  <a:gd name="connsiteY4" fmla="*/ 8588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8" h="17259">
                    <a:moveTo>
                      <a:pt x="17242" y="8588"/>
                    </a:moveTo>
                    <a:cubicBezTo>
                      <a:pt x="17242" y="3821"/>
                      <a:pt x="13379" y="-42"/>
                      <a:pt x="8612" y="-42"/>
                    </a:cubicBezTo>
                    <a:cubicBezTo>
                      <a:pt x="3845" y="-42"/>
                      <a:pt x="-17" y="3821"/>
                      <a:pt x="-17" y="8588"/>
                    </a:cubicBezTo>
                    <a:cubicBezTo>
                      <a:pt x="-17" y="13355"/>
                      <a:pt x="3845" y="17218"/>
                      <a:pt x="8612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0C66A91F-CD04-45E7-A03A-06F38985289F}"/>
                  </a:ext>
                </a:extLst>
              </p:cNvPr>
              <p:cNvSpPr/>
              <p:nvPr/>
            </p:nvSpPr>
            <p:spPr>
              <a:xfrm>
                <a:off x="10858157" y="2552405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8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8"/>
                      <a:pt x="8613" y="17218"/>
                    </a:cubicBezTo>
                    <a:cubicBezTo>
                      <a:pt x="13379" y="17218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6AE8F05D-7634-44AC-B86E-42508DE9F02B}"/>
                  </a:ext>
                </a:extLst>
              </p:cNvPr>
              <p:cNvSpPr/>
              <p:nvPr/>
            </p:nvSpPr>
            <p:spPr>
              <a:xfrm>
                <a:off x="11449350" y="2693080"/>
                <a:ext cx="17259" cy="17259"/>
              </a:xfrm>
              <a:custGeom>
                <a:avLst/>
                <a:gdLst>
                  <a:gd name="connsiteX0" fmla="*/ 8613 w 17259"/>
                  <a:gd name="connsiteY0" fmla="*/ -42 h 17259"/>
                  <a:gd name="connsiteX1" fmla="*/ -17 w 17259"/>
                  <a:gd name="connsiteY1" fmla="*/ 8588 h 17259"/>
                  <a:gd name="connsiteX2" fmla="*/ 8613 w 17259"/>
                  <a:gd name="connsiteY2" fmla="*/ 17217 h 17259"/>
                  <a:gd name="connsiteX3" fmla="*/ 17242 w 17259"/>
                  <a:gd name="connsiteY3" fmla="*/ 8588 h 17259"/>
                  <a:gd name="connsiteX4" fmla="*/ 8613 w 17259"/>
                  <a:gd name="connsiteY4" fmla="*/ -42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-42"/>
                    </a:move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7"/>
                      <a:pt x="8613" y="17217"/>
                    </a:cubicBezTo>
                    <a:cubicBezTo>
                      <a:pt x="13379" y="17217"/>
                      <a:pt x="17242" y="13355"/>
                      <a:pt x="17242" y="8588"/>
                    </a:cubicBezTo>
                    <a:cubicBezTo>
                      <a:pt x="17242" y="3821"/>
                      <a:pt x="13379" y="-42"/>
                      <a:pt x="8613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15AF1FAB-8F78-48A9-ACBD-B428CB958F14}"/>
                  </a:ext>
                </a:extLst>
              </p:cNvPr>
              <p:cNvSpPr/>
              <p:nvPr/>
            </p:nvSpPr>
            <p:spPr>
              <a:xfrm>
                <a:off x="12066431" y="2667192"/>
                <a:ext cx="17259" cy="17259"/>
              </a:xfrm>
              <a:custGeom>
                <a:avLst/>
                <a:gdLst>
                  <a:gd name="connsiteX0" fmla="*/ 8613 w 17259"/>
                  <a:gd name="connsiteY0" fmla="*/ 17217 h 17259"/>
                  <a:gd name="connsiteX1" fmla="*/ 17242 w 17259"/>
                  <a:gd name="connsiteY1" fmla="*/ 8588 h 17259"/>
                  <a:gd name="connsiteX2" fmla="*/ 8613 w 17259"/>
                  <a:gd name="connsiteY2" fmla="*/ -42 h 17259"/>
                  <a:gd name="connsiteX3" fmla="*/ -17 w 17259"/>
                  <a:gd name="connsiteY3" fmla="*/ 8588 h 17259"/>
                  <a:gd name="connsiteX4" fmla="*/ 8613 w 17259"/>
                  <a:gd name="connsiteY4" fmla="*/ 17217 h 17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59" h="17259">
                    <a:moveTo>
                      <a:pt x="8613" y="17217"/>
                    </a:moveTo>
                    <a:cubicBezTo>
                      <a:pt x="13380" y="17217"/>
                      <a:pt x="17242" y="13355"/>
                      <a:pt x="17242" y="8588"/>
                    </a:cubicBezTo>
                    <a:cubicBezTo>
                      <a:pt x="17242" y="3821"/>
                      <a:pt x="13380" y="-42"/>
                      <a:pt x="8613" y="-42"/>
                    </a:cubicBezTo>
                    <a:cubicBezTo>
                      <a:pt x="3846" y="-42"/>
                      <a:pt x="-17" y="3821"/>
                      <a:pt x="-17" y="8588"/>
                    </a:cubicBezTo>
                    <a:cubicBezTo>
                      <a:pt x="-17" y="13355"/>
                      <a:pt x="3846" y="17217"/>
                      <a:pt x="8613" y="172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7A072376-BEB0-4037-8A8D-C97F788B3A72}"/>
                  </a:ext>
                </a:extLst>
              </p:cNvPr>
              <p:cNvSpPr/>
              <p:nvPr/>
            </p:nvSpPr>
            <p:spPr>
              <a:xfrm>
                <a:off x="9672237" y="2631433"/>
                <a:ext cx="102373" cy="232331"/>
              </a:xfrm>
              <a:custGeom>
                <a:avLst/>
                <a:gdLst>
                  <a:gd name="connsiteX0" fmla="*/ 97620 w 102373"/>
                  <a:gd name="connsiteY0" fmla="*/ 9007 h 232331"/>
                  <a:gd name="connsiteX1" fmla="*/ 89127 w 102373"/>
                  <a:gd name="connsiteY1" fmla="*/ 12294 h 232331"/>
                  <a:gd name="connsiteX2" fmla="*/ 25296 w 102373"/>
                  <a:gd name="connsiteY2" fmla="*/ 69140 h 232331"/>
                  <a:gd name="connsiteX3" fmla="*/ 17214 w 102373"/>
                  <a:gd name="connsiteY3" fmla="*/ 62839 h 232331"/>
                  <a:gd name="connsiteX4" fmla="*/ 32556 w 102373"/>
                  <a:gd name="connsiteY4" fmla="*/ 10788 h 232331"/>
                  <a:gd name="connsiteX5" fmla="*/ 30159 w 102373"/>
                  <a:gd name="connsiteY5" fmla="*/ 994 h 232331"/>
                  <a:gd name="connsiteX6" fmla="*/ 20365 w 102373"/>
                  <a:gd name="connsiteY6" fmla="*/ 3391 h 232331"/>
                  <a:gd name="connsiteX7" fmla="*/ 4065 w 102373"/>
                  <a:gd name="connsiteY7" fmla="*/ 68181 h 232331"/>
                  <a:gd name="connsiteX8" fmla="*/ 21872 w 102373"/>
                  <a:gd name="connsiteY8" fmla="*/ 82838 h 232331"/>
                  <a:gd name="connsiteX9" fmla="*/ 82142 w 102373"/>
                  <a:gd name="connsiteY9" fmla="*/ 48456 h 232331"/>
                  <a:gd name="connsiteX10" fmla="*/ 67759 w 102373"/>
                  <a:gd name="connsiteY10" fmla="*/ 121876 h 232331"/>
                  <a:gd name="connsiteX11" fmla="*/ 8585 w 102373"/>
                  <a:gd name="connsiteY11" fmla="*/ 179132 h 232331"/>
                  <a:gd name="connsiteX12" fmla="*/ 4339 w 102373"/>
                  <a:gd name="connsiteY12" fmla="*/ 224746 h 232331"/>
                  <a:gd name="connsiteX13" fmla="*/ 20365 w 102373"/>
                  <a:gd name="connsiteY13" fmla="*/ 232280 h 232331"/>
                  <a:gd name="connsiteX14" fmla="*/ 24748 w 102373"/>
                  <a:gd name="connsiteY14" fmla="*/ 232280 h 232331"/>
                  <a:gd name="connsiteX15" fmla="*/ 64745 w 102373"/>
                  <a:gd name="connsiteY15" fmla="*/ 193241 h 232331"/>
                  <a:gd name="connsiteX16" fmla="*/ 79813 w 102373"/>
                  <a:gd name="connsiteY16" fmla="*/ 133519 h 232331"/>
                  <a:gd name="connsiteX17" fmla="*/ 92004 w 102373"/>
                  <a:gd name="connsiteY17" fmla="*/ 132149 h 232331"/>
                  <a:gd name="connsiteX18" fmla="*/ 99538 w 102373"/>
                  <a:gd name="connsiteY18" fmla="*/ 125437 h 232331"/>
                  <a:gd name="connsiteX19" fmla="*/ 92853 w 102373"/>
                  <a:gd name="connsiteY19" fmla="*/ 117904 h 232331"/>
                  <a:gd name="connsiteX20" fmla="*/ 92826 w 102373"/>
                  <a:gd name="connsiteY20" fmla="*/ 117904 h 232331"/>
                  <a:gd name="connsiteX21" fmla="*/ 82963 w 102373"/>
                  <a:gd name="connsiteY21" fmla="*/ 117904 h 232331"/>
                  <a:gd name="connsiteX22" fmla="*/ 102277 w 102373"/>
                  <a:gd name="connsiteY22" fmla="*/ 16678 h 232331"/>
                  <a:gd name="connsiteX23" fmla="*/ 97620 w 102373"/>
                  <a:gd name="connsiteY23" fmla="*/ 9007 h 232331"/>
                  <a:gd name="connsiteX24" fmla="*/ 51322 w 102373"/>
                  <a:gd name="connsiteY24" fmla="*/ 188173 h 232331"/>
                  <a:gd name="connsiteX25" fmla="*/ 22557 w 102373"/>
                  <a:gd name="connsiteY25" fmla="*/ 217486 h 232331"/>
                  <a:gd name="connsiteX26" fmla="*/ 15708 w 102373"/>
                  <a:gd name="connsiteY26" fmla="*/ 215842 h 232331"/>
                  <a:gd name="connsiteX27" fmla="*/ 21324 w 102373"/>
                  <a:gd name="connsiteY27" fmla="*/ 184749 h 232331"/>
                  <a:gd name="connsiteX28" fmla="*/ 64061 w 102373"/>
                  <a:gd name="connsiteY28" fmla="*/ 138313 h 232331"/>
                  <a:gd name="connsiteX29" fmla="*/ 51322 w 102373"/>
                  <a:gd name="connsiteY29" fmla="*/ 188173 h 232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2373" h="232331">
                    <a:moveTo>
                      <a:pt x="97620" y="9007"/>
                    </a:moveTo>
                    <a:cubicBezTo>
                      <a:pt x="94360" y="7856"/>
                      <a:pt x="90757" y="9254"/>
                      <a:pt x="89127" y="12294"/>
                    </a:cubicBezTo>
                    <a:cubicBezTo>
                      <a:pt x="80087" y="29006"/>
                      <a:pt x="49130" y="74893"/>
                      <a:pt x="25296" y="69140"/>
                    </a:cubicBezTo>
                    <a:cubicBezTo>
                      <a:pt x="21680" y="68606"/>
                      <a:pt x="18612" y="66209"/>
                      <a:pt x="17214" y="62839"/>
                    </a:cubicBezTo>
                    <a:cubicBezTo>
                      <a:pt x="12420" y="50785"/>
                      <a:pt x="24063" y="24622"/>
                      <a:pt x="32556" y="10788"/>
                    </a:cubicBezTo>
                    <a:cubicBezTo>
                      <a:pt x="34597" y="7418"/>
                      <a:pt x="33528" y="3035"/>
                      <a:pt x="30159" y="994"/>
                    </a:cubicBezTo>
                    <a:cubicBezTo>
                      <a:pt x="26789" y="-1047"/>
                      <a:pt x="22406" y="21"/>
                      <a:pt x="20365" y="3391"/>
                    </a:cubicBezTo>
                    <a:cubicBezTo>
                      <a:pt x="17762" y="7637"/>
                      <a:pt x="-5113" y="45580"/>
                      <a:pt x="4065" y="68181"/>
                    </a:cubicBezTo>
                    <a:cubicBezTo>
                      <a:pt x="7188" y="75728"/>
                      <a:pt x="13858" y="81221"/>
                      <a:pt x="21872" y="82838"/>
                    </a:cubicBezTo>
                    <a:cubicBezTo>
                      <a:pt x="44610" y="88591"/>
                      <a:pt x="66937" y="67907"/>
                      <a:pt x="82142" y="48456"/>
                    </a:cubicBezTo>
                    <a:cubicBezTo>
                      <a:pt x="78306" y="69140"/>
                      <a:pt x="73101" y="96261"/>
                      <a:pt x="67759" y="121876"/>
                    </a:cubicBezTo>
                    <a:cubicBezTo>
                      <a:pt x="40939" y="131916"/>
                      <a:pt x="19502" y="152655"/>
                      <a:pt x="8585" y="179132"/>
                    </a:cubicBezTo>
                    <a:cubicBezTo>
                      <a:pt x="-3743" y="205021"/>
                      <a:pt x="-593" y="218308"/>
                      <a:pt x="4339" y="224746"/>
                    </a:cubicBezTo>
                    <a:cubicBezTo>
                      <a:pt x="8160" y="229691"/>
                      <a:pt x="14119" y="232485"/>
                      <a:pt x="20365" y="232280"/>
                    </a:cubicBezTo>
                    <a:lnTo>
                      <a:pt x="24748" y="232280"/>
                    </a:lnTo>
                    <a:cubicBezTo>
                      <a:pt x="44034" y="227252"/>
                      <a:pt x="59239" y="212404"/>
                      <a:pt x="64745" y="193241"/>
                    </a:cubicBezTo>
                    <a:cubicBezTo>
                      <a:pt x="69266" y="179543"/>
                      <a:pt x="74608" y="157490"/>
                      <a:pt x="79813" y="133519"/>
                    </a:cubicBezTo>
                    <a:cubicBezTo>
                      <a:pt x="83812" y="132601"/>
                      <a:pt x="87908" y="132149"/>
                      <a:pt x="92004" y="132149"/>
                    </a:cubicBezTo>
                    <a:cubicBezTo>
                      <a:pt x="95908" y="132314"/>
                      <a:pt x="99250" y="129341"/>
                      <a:pt x="99538" y="125437"/>
                    </a:cubicBezTo>
                    <a:cubicBezTo>
                      <a:pt x="99770" y="121506"/>
                      <a:pt x="96771" y="118137"/>
                      <a:pt x="92853" y="117904"/>
                    </a:cubicBezTo>
                    <a:cubicBezTo>
                      <a:pt x="92840" y="117904"/>
                      <a:pt x="92840" y="117904"/>
                      <a:pt x="92826" y="117904"/>
                    </a:cubicBezTo>
                    <a:cubicBezTo>
                      <a:pt x="89538" y="117671"/>
                      <a:pt x="86251" y="117671"/>
                      <a:pt x="82963" y="117904"/>
                    </a:cubicBezTo>
                    <a:cubicBezTo>
                      <a:pt x="92963" y="70099"/>
                      <a:pt x="101729" y="19965"/>
                      <a:pt x="102277" y="16678"/>
                    </a:cubicBezTo>
                    <a:cubicBezTo>
                      <a:pt x="102784" y="13335"/>
                      <a:pt x="100825" y="10103"/>
                      <a:pt x="97620" y="9007"/>
                    </a:cubicBezTo>
                    <a:close/>
                    <a:moveTo>
                      <a:pt x="51322" y="188173"/>
                    </a:moveTo>
                    <a:cubicBezTo>
                      <a:pt x="47336" y="202199"/>
                      <a:pt x="36501" y="213240"/>
                      <a:pt x="22557" y="217486"/>
                    </a:cubicBezTo>
                    <a:cubicBezTo>
                      <a:pt x="20146" y="218240"/>
                      <a:pt x="17516" y="217609"/>
                      <a:pt x="15708" y="215842"/>
                    </a:cubicBezTo>
                    <a:cubicBezTo>
                      <a:pt x="12968" y="212281"/>
                      <a:pt x="13105" y="202145"/>
                      <a:pt x="21324" y="184749"/>
                    </a:cubicBezTo>
                    <a:cubicBezTo>
                      <a:pt x="29926" y="164887"/>
                      <a:pt x="44980" y="148532"/>
                      <a:pt x="64061" y="138313"/>
                    </a:cubicBezTo>
                    <a:cubicBezTo>
                      <a:pt x="59540" y="158997"/>
                      <a:pt x="55157" y="177078"/>
                      <a:pt x="51322" y="18817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56FDD2F4-3727-4E4A-B919-A80282A18802}"/>
                  </a:ext>
                </a:extLst>
              </p:cNvPr>
              <p:cNvSpPr/>
              <p:nvPr/>
            </p:nvSpPr>
            <p:spPr>
              <a:xfrm>
                <a:off x="9792019" y="2729032"/>
                <a:ext cx="83677" cy="90170"/>
              </a:xfrm>
              <a:custGeom>
                <a:avLst/>
                <a:gdLst>
                  <a:gd name="connsiteX0" fmla="*/ 78926 w 83677"/>
                  <a:gd name="connsiteY0" fmla="*/ 52220 h 90170"/>
                  <a:gd name="connsiteX1" fmla="*/ 69475 w 83677"/>
                  <a:gd name="connsiteY1" fmla="*/ 55918 h 90170"/>
                  <a:gd name="connsiteX2" fmla="*/ 60983 w 83677"/>
                  <a:gd name="connsiteY2" fmla="*/ 72082 h 90170"/>
                  <a:gd name="connsiteX3" fmla="*/ 60161 w 83677"/>
                  <a:gd name="connsiteY3" fmla="*/ 21811 h 90170"/>
                  <a:gd name="connsiteX4" fmla="*/ 52216 w 83677"/>
                  <a:gd name="connsiteY4" fmla="*/ 2360 h 90170"/>
                  <a:gd name="connsiteX5" fmla="*/ 15369 w 83677"/>
                  <a:gd name="connsiteY5" fmla="*/ 42221 h 90170"/>
                  <a:gd name="connsiteX6" fmla="*/ 13999 w 83677"/>
                  <a:gd name="connsiteY6" fmla="*/ 5374 h 90170"/>
                  <a:gd name="connsiteX7" fmla="*/ 5370 w 83677"/>
                  <a:gd name="connsiteY7" fmla="*/ 169 h 90170"/>
                  <a:gd name="connsiteX8" fmla="*/ 5370 w 83677"/>
                  <a:gd name="connsiteY8" fmla="*/ 169 h 90170"/>
                  <a:gd name="connsiteX9" fmla="*/ 165 w 83677"/>
                  <a:gd name="connsiteY9" fmla="*/ 8798 h 90170"/>
                  <a:gd name="connsiteX10" fmla="*/ 165 w 83677"/>
                  <a:gd name="connsiteY10" fmla="*/ 72767 h 90170"/>
                  <a:gd name="connsiteX11" fmla="*/ 5507 w 83677"/>
                  <a:gd name="connsiteY11" fmla="*/ 80026 h 90170"/>
                  <a:gd name="connsiteX12" fmla="*/ 13589 w 83677"/>
                  <a:gd name="connsiteY12" fmla="*/ 76328 h 90170"/>
                  <a:gd name="connsiteX13" fmla="*/ 46052 w 83677"/>
                  <a:gd name="connsiteY13" fmla="*/ 21537 h 90170"/>
                  <a:gd name="connsiteX14" fmla="*/ 57284 w 83677"/>
                  <a:gd name="connsiteY14" fmla="*/ 90026 h 90170"/>
                  <a:gd name="connsiteX15" fmla="*/ 59887 w 83677"/>
                  <a:gd name="connsiteY15" fmla="*/ 90026 h 90170"/>
                  <a:gd name="connsiteX16" fmla="*/ 82625 w 83677"/>
                  <a:gd name="connsiteY16" fmla="*/ 62630 h 90170"/>
                  <a:gd name="connsiteX17" fmla="*/ 80242 w 83677"/>
                  <a:gd name="connsiteY17" fmla="*/ 52850 h 90170"/>
                  <a:gd name="connsiteX18" fmla="*/ 78926 w 83677"/>
                  <a:gd name="connsiteY18" fmla="*/ 52220 h 90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3677" h="90170">
                    <a:moveTo>
                      <a:pt x="78926" y="52220"/>
                    </a:moveTo>
                    <a:cubicBezTo>
                      <a:pt x="75297" y="50686"/>
                      <a:pt x="71092" y="52316"/>
                      <a:pt x="69475" y="55918"/>
                    </a:cubicBezTo>
                    <a:cubicBezTo>
                      <a:pt x="67119" y="61534"/>
                      <a:pt x="64270" y="66945"/>
                      <a:pt x="60983" y="72082"/>
                    </a:cubicBezTo>
                    <a:cubicBezTo>
                      <a:pt x="58681" y="55425"/>
                      <a:pt x="58408" y="38536"/>
                      <a:pt x="60161" y="21811"/>
                    </a:cubicBezTo>
                    <a:cubicBezTo>
                      <a:pt x="60161" y="16743"/>
                      <a:pt x="61257" y="4826"/>
                      <a:pt x="52216" y="2360"/>
                    </a:cubicBezTo>
                    <a:cubicBezTo>
                      <a:pt x="48244" y="1265"/>
                      <a:pt x="39751" y="-1064"/>
                      <a:pt x="15369" y="42221"/>
                    </a:cubicBezTo>
                    <a:cubicBezTo>
                      <a:pt x="15999" y="29920"/>
                      <a:pt x="15547" y="17592"/>
                      <a:pt x="13999" y="5374"/>
                    </a:cubicBezTo>
                    <a:cubicBezTo>
                      <a:pt x="13054" y="1552"/>
                      <a:pt x="9192" y="-776"/>
                      <a:pt x="5370" y="169"/>
                    </a:cubicBezTo>
                    <a:cubicBezTo>
                      <a:pt x="5370" y="169"/>
                      <a:pt x="5370" y="169"/>
                      <a:pt x="5370" y="169"/>
                    </a:cubicBezTo>
                    <a:cubicBezTo>
                      <a:pt x="1589" y="1182"/>
                      <a:pt x="-698" y="4990"/>
                      <a:pt x="165" y="8798"/>
                    </a:cubicBezTo>
                    <a:cubicBezTo>
                      <a:pt x="1699" y="30098"/>
                      <a:pt x="1699" y="51467"/>
                      <a:pt x="165" y="72767"/>
                    </a:cubicBezTo>
                    <a:cubicBezTo>
                      <a:pt x="42" y="76136"/>
                      <a:pt x="2261" y="79136"/>
                      <a:pt x="5507" y="80026"/>
                    </a:cubicBezTo>
                    <a:cubicBezTo>
                      <a:pt x="8740" y="80889"/>
                      <a:pt x="12123" y="79342"/>
                      <a:pt x="13589" y="76328"/>
                    </a:cubicBezTo>
                    <a:cubicBezTo>
                      <a:pt x="22890" y="57206"/>
                      <a:pt x="33752" y="38878"/>
                      <a:pt x="46052" y="21537"/>
                    </a:cubicBezTo>
                    <a:cubicBezTo>
                      <a:pt x="42354" y="80848"/>
                      <a:pt x="49887" y="87697"/>
                      <a:pt x="57284" y="90026"/>
                    </a:cubicBezTo>
                    <a:cubicBezTo>
                      <a:pt x="58147" y="90163"/>
                      <a:pt x="59024" y="90163"/>
                      <a:pt x="59887" y="90026"/>
                    </a:cubicBezTo>
                    <a:cubicBezTo>
                      <a:pt x="68379" y="90026"/>
                      <a:pt x="75228" y="78931"/>
                      <a:pt x="82625" y="62630"/>
                    </a:cubicBezTo>
                    <a:cubicBezTo>
                      <a:pt x="84666" y="59274"/>
                      <a:pt x="83597" y="54891"/>
                      <a:pt x="80242" y="52850"/>
                    </a:cubicBezTo>
                    <a:cubicBezTo>
                      <a:pt x="79817" y="52590"/>
                      <a:pt x="79379" y="52384"/>
                      <a:pt x="78926" y="522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BCF3A2F2-9219-4988-B18D-3E664E70BAEC}"/>
                  </a:ext>
                </a:extLst>
              </p:cNvPr>
              <p:cNvSpPr/>
              <p:nvPr/>
            </p:nvSpPr>
            <p:spPr>
              <a:xfrm>
                <a:off x="10067595" y="2487991"/>
                <a:ext cx="48592" cy="163311"/>
              </a:xfrm>
              <a:custGeom>
                <a:avLst/>
                <a:gdLst>
                  <a:gd name="connsiteX0" fmla="*/ 43061 w 48592"/>
                  <a:gd name="connsiteY0" fmla="*/ 130 h 163311"/>
                  <a:gd name="connsiteX1" fmla="*/ 34568 w 48592"/>
                  <a:gd name="connsiteY1" fmla="*/ 5472 h 163311"/>
                  <a:gd name="connsiteX2" fmla="*/ 187 w 48592"/>
                  <a:gd name="connsiteY2" fmla="*/ 154640 h 163311"/>
                  <a:gd name="connsiteX3" fmla="*/ 5420 w 48592"/>
                  <a:gd name="connsiteY3" fmla="*/ 163242 h 163311"/>
                  <a:gd name="connsiteX4" fmla="*/ 5529 w 48592"/>
                  <a:gd name="connsiteY4" fmla="*/ 163270 h 163311"/>
                  <a:gd name="connsiteX5" fmla="*/ 7036 w 48592"/>
                  <a:gd name="connsiteY5" fmla="*/ 163270 h 163311"/>
                  <a:gd name="connsiteX6" fmla="*/ 14022 w 48592"/>
                  <a:gd name="connsiteY6" fmla="*/ 157791 h 163311"/>
                  <a:gd name="connsiteX7" fmla="*/ 48403 w 48592"/>
                  <a:gd name="connsiteY7" fmla="*/ 8486 h 163311"/>
                  <a:gd name="connsiteX8" fmla="*/ 43116 w 48592"/>
                  <a:gd name="connsiteY8" fmla="*/ 144 h 163311"/>
                  <a:gd name="connsiteX9" fmla="*/ 43061 w 48592"/>
                  <a:gd name="connsiteY9" fmla="*/ 130 h 163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592" h="163311">
                    <a:moveTo>
                      <a:pt x="43061" y="130"/>
                    </a:moveTo>
                    <a:cubicBezTo>
                      <a:pt x="39239" y="-719"/>
                      <a:pt x="35459" y="1664"/>
                      <a:pt x="34568" y="5472"/>
                    </a:cubicBezTo>
                    <a:lnTo>
                      <a:pt x="187" y="154640"/>
                    </a:lnTo>
                    <a:cubicBezTo>
                      <a:pt x="-744" y="158462"/>
                      <a:pt x="1598" y="162311"/>
                      <a:pt x="5420" y="163242"/>
                    </a:cubicBezTo>
                    <a:cubicBezTo>
                      <a:pt x="5461" y="163256"/>
                      <a:pt x="5488" y="163256"/>
                      <a:pt x="5529" y="163270"/>
                    </a:cubicBezTo>
                    <a:lnTo>
                      <a:pt x="7036" y="163270"/>
                    </a:lnTo>
                    <a:cubicBezTo>
                      <a:pt x="10351" y="163297"/>
                      <a:pt x="13255" y="161023"/>
                      <a:pt x="14022" y="157791"/>
                    </a:cubicBezTo>
                    <a:lnTo>
                      <a:pt x="48403" y="8486"/>
                    </a:lnTo>
                    <a:cubicBezTo>
                      <a:pt x="49252" y="4719"/>
                      <a:pt x="46883" y="979"/>
                      <a:pt x="43116" y="144"/>
                    </a:cubicBezTo>
                    <a:cubicBezTo>
                      <a:pt x="43102" y="144"/>
                      <a:pt x="43075" y="130"/>
                      <a:pt x="43061" y="1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70F48EF1-5339-4CA2-9F2E-ABAE757B6C1F}"/>
                  </a:ext>
                </a:extLst>
              </p:cNvPr>
              <p:cNvSpPr/>
              <p:nvPr/>
            </p:nvSpPr>
            <p:spPr>
              <a:xfrm>
                <a:off x="10145583" y="2480728"/>
                <a:ext cx="80287" cy="140645"/>
              </a:xfrm>
              <a:custGeom>
                <a:avLst/>
                <a:gdLst>
                  <a:gd name="connsiteX0" fmla="*/ 60957 w 80287"/>
                  <a:gd name="connsiteY0" fmla="*/ 47802 h 140645"/>
                  <a:gd name="connsiteX1" fmla="*/ 57532 w 80287"/>
                  <a:gd name="connsiteY1" fmla="*/ 47802 h 140645"/>
                  <a:gd name="connsiteX2" fmla="*/ 65203 w 80287"/>
                  <a:gd name="connsiteY2" fmla="*/ 21502 h 140645"/>
                  <a:gd name="connsiteX3" fmla="*/ 60135 w 80287"/>
                  <a:gd name="connsiteY3" fmla="*/ 956 h 140645"/>
                  <a:gd name="connsiteX4" fmla="*/ 6851 w 80287"/>
                  <a:gd name="connsiteY4" fmla="*/ 42049 h 140645"/>
                  <a:gd name="connsiteX5" fmla="*/ 8563 w 80287"/>
                  <a:gd name="connsiteY5" fmla="*/ 51980 h 140645"/>
                  <a:gd name="connsiteX6" fmla="*/ 17809 w 80287"/>
                  <a:gd name="connsiteY6" fmla="*/ 51089 h 140645"/>
                  <a:gd name="connsiteX7" fmla="*/ 51779 w 80287"/>
                  <a:gd name="connsiteY7" fmla="*/ 16845 h 140645"/>
                  <a:gd name="connsiteX8" fmla="*/ 51779 w 80287"/>
                  <a:gd name="connsiteY8" fmla="*/ 19310 h 140645"/>
                  <a:gd name="connsiteX9" fmla="*/ 40410 w 80287"/>
                  <a:gd name="connsiteY9" fmla="*/ 56568 h 140645"/>
                  <a:gd name="connsiteX10" fmla="*/ 20138 w 80287"/>
                  <a:gd name="connsiteY10" fmla="*/ 88758 h 140645"/>
                  <a:gd name="connsiteX11" fmla="*/ 26712 w 80287"/>
                  <a:gd name="connsiteY11" fmla="*/ 102456 h 140645"/>
                  <a:gd name="connsiteX12" fmla="*/ 52053 w 80287"/>
                  <a:gd name="connsiteY12" fmla="*/ 66020 h 140645"/>
                  <a:gd name="connsiteX13" fmla="*/ 60683 w 80287"/>
                  <a:gd name="connsiteY13" fmla="*/ 62732 h 140645"/>
                  <a:gd name="connsiteX14" fmla="*/ 66025 w 80287"/>
                  <a:gd name="connsiteY14" fmla="*/ 78211 h 140645"/>
                  <a:gd name="connsiteX15" fmla="*/ 30000 w 80287"/>
                  <a:gd name="connsiteY15" fmla="*/ 125879 h 140645"/>
                  <a:gd name="connsiteX16" fmla="*/ 13700 w 80287"/>
                  <a:gd name="connsiteY16" fmla="*/ 118619 h 140645"/>
                  <a:gd name="connsiteX17" fmla="*/ 4522 w 80287"/>
                  <a:gd name="connsiteY17" fmla="*/ 114783 h 140645"/>
                  <a:gd name="connsiteX18" fmla="*/ 385 w 80287"/>
                  <a:gd name="connsiteY18" fmla="*/ 123536 h 140645"/>
                  <a:gd name="connsiteX19" fmla="*/ 550 w 80287"/>
                  <a:gd name="connsiteY19" fmla="*/ 123961 h 140645"/>
                  <a:gd name="connsiteX20" fmla="*/ 25617 w 80287"/>
                  <a:gd name="connsiteY20" fmla="*/ 140398 h 140645"/>
                  <a:gd name="connsiteX21" fmla="*/ 32603 w 80287"/>
                  <a:gd name="connsiteY21" fmla="*/ 140398 h 140645"/>
                  <a:gd name="connsiteX22" fmla="*/ 80270 w 80287"/>
                  <a:gd name="connsiteY22" fmla="*/ 78895 h 140645"/>
                  <a:gd name="connsiteX23" fmla="*/ 60957 w 80287"/>
                  <a:gd name="connsiteY23" fmla="*/ 47802 h 140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0287" h="140645">
                    <a:moveTo>
                      <a:pt x="60957" y="47802"/>
                    </a:moveTo>
                    <a:cubicBezTo>
                      <a:pt x="59820" y="47665"/>
                      <a:pt x="58669" y="47665"/>
                      <a:pt x="57532" y="47802"/>
                    </a:cubicBezTo>
                    <a:cubicBezTo>
                      <a:pt x="61642" y="35200"/>
                      <a:pt x="64518" y="24516"/>
                      <a:pt x="65203" y="21502"/>
                    </a:cubicBezTo>
                    <a:cubicBezTo>
                      <a:pt x="65888" y="18489"/>
                      <a:pt x="68628" y="5202"/>
                      <a:pt x="60135" y="956"/>
                    </a:cubicBezTo>
                    <a:cubicBezTo>
                      <a:pt x="56574" y="-688"/>
                      <a:pt x="46437" y="-5756"/>
                      <a:pt x="6851" y="42049"/>
                    </a:cubicBezTo>
                    <a:cubicBezTo>
                      <a:pt x="4577" y="45268"/>
                      <a:pt x="5344" y="49706"/>
                      <a:pt x="8563" y="51980"/>
                    </a:cubicBezTo>
                    <a:cubicBezTo>
                      <a:pt x="11440" y="54007"/>
                      <a:pt x="15371" y="53637"/>
                      <a:pt x="17809" y="51089"/>
                    </a:cubicBezTo>
                    <a:cubicBezTo>
                      <a:pt x="27808" y="38433"/>
                      <a:pt x="39205" y="26940"/>
                      <a:pt x="51779" y="16845"/>
                    </a:cubicBezTo>
                    <a:cubicBezTo>
                      <a:pt x="51779" y="16845"/>
                      <a:pt x="51779" y="18352"/>
                      <a:pt x="51779" y="19310"/>
                    </a:cubicBezTo>
                    <a:cubicBezTo>
                      <a:pt x="48944" y="31995"/>
                      <a:pt x="45150" y="44459"/>
                      <a:pt x="40410" y="56568"/>
                    </a:cubicBezTo>
                    <a:cubicBezTo>
                      <a:pt x="30027" y="64527"/>
                      <a:pt x="22836" y="75951"/>
                      <a:pt x="20138" y="88758"/>
                    </a:cubicBezTo>
                    <a:cubicBezTo>
                      <a:pt x="18905" y="98757"/>
                      <a:pt x="23014" y="101634"/>
                      <a:pt x="26712" y="102456"/>
                    </a:cubicBezTo>
                    <a:cubicBezTo>
                      <a:pt x="35068" y="103825"/>
                      <a:pt x="44520" y="85470"/>
                      <a:pt x="52053" y="66020"/>
                    </a:cubicBezTo>
                    <a:cubicBezTo>
                      <a:pt x="54464" y="63951"/>
                      <a:pt x="57519" y="62801"/>
                      <a:pt x="60683" y="62732"/>
                    </a:cubicBezTo>
                    <a:cubicBezTo>
                      <a:pt x="65614" y="62732"/>
                      <a:pt x="66025" y="74649"/>
                      <a:pt x="66025" y="78211"/>
                    </a:cubicBezTo>
                    <a:cubicBezTo>
                      <a:pt x="65970" y="100346"/>
                      <a:pt x="51286" y="119783"/>
                      <a:pt x="30000" y="125879"/>
                    </a:cubicBezTo>
                    <a:cubicBezTo>
                      <a:pt x="23521" y="127810"/>
                      <a:pt x="16590" y="124728"/>
                      <a:pt x="13700" y="118619"/>
                    </a:cubicBezTo>
                    <a:cubicBezTo>
                      <a:pt x="12193" y="115058"/>
                      <a:pt x="8111" y="113359"/>
                      <a:pt x="4522" y="114783"/>
                    </a:cubicBezTo>
                    <a:cubicBezTo>
                      <a:pt x="961" y="116057"/>
                      <a:pt x="-888" y="119975"/>
                      <a:pt x="385" y="123536"/>
                    </a:cubicBezTo>
                    <a:cubicBezTo>
                      <a:pt x="440" y="123687"/>
                      <a:pt x="495" y="123824"/>
                      <a:pt x="550" y="123961"/>
                    </a:cubicBezTo>
                    <a:cubicBezTo>
                      <a:pt x="4522" y="134234"/>
                      <a:pt x="14604" y="140850"/>
                      <a:pt x="25617" y="140398"/>
                    </a:cubicBezTo>
                    <a:cubicBezTo>
                      <a:pt x="27932" y="140672"/>
                      <a:pt x="30288" y="140672"/>
                      <a:pt x="32603" y="140398"/>
                    </a:cubicBezTo>
                    <a:cubicBezTo>
                      <a:pt x="60628" y="133111"/>
                      <a:pt x="80202" y="107852"/>
                      <a:pt x="80270" y="78895"/>
                    </a:cubicBezTo>
                    <a:cubicBezTo>
                      <a:pt x="79723" y="52596"/>
                      <a:pt x="67943" y="48213"/>
                      <a:pt x="60957" y="478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395904AC-EB60-42D0-BBAA-BA1CBF9CEF57}"/>
                  </a:ext>
                </a:extLst>
              </p:cNvPr>
              <p:cNvSpPr/>
              <p:nvPr/>
            </p:nvSpPr>
            <p:spPr>
              <a:xfrm>
                <a:off x="10252127" y="2545416"/>
                <a:ext cx="69808" cy="14252"/>
              </a:xfrm>
              <a:custGeom>
                <a:avLst/>
                <a:gdLst>
                  <a:gd name="connsiteX0" fmla="*/ 60707 w 69808"/>
                  <a:gd name="connsiteY0" fmla="*/ 13934 h 14252"/>
                  <a:gd name="connsiteX1" fmla="*/ 69515 w 69808"/>
                  <a:gd name="connsiteY1" fmla="*/ 9043 h 14252"/>
                  <a:gd name="connsiteX2" fmla="*/ 64625 w 69808"/>
                  <a:gd name="connsiteY2" fmla="*/ 236 h 14252"/>
                  <a:gd name="connsiteX3" fmla="*/ 60707 w 69808"/>
                  <a:gd name="connsiteY3" fmla="*/ 236 h 14252"/>
                  <a:gd name="connsiteX4" fmla="*/ 9067 w 69808"/>
                  <a:gd name="connsiteY4" fmla="*/ 236 h 14252"/>
                  <a:gd name="connsiteX5" fmla="*/ 259 w 69808"/>
                  <a:gd name="connsiteY5" fmla="*/ 5126 h 14252"/>
                  <a:gd name="connsiteX6" fmla="*/ 5149 w 69808"/>
                  <a:gd name="connsiteY6" fmla="*/ 13934 h 14252"/>
                  <a:gd name="connsiteX7" fmla="*/ 9067 w 69808"/>
                  <a:gd name="connsiteY7" fmla="*/ 13934 h 1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808" h="14252">
                    <a:moveTo>
                      <a:pt x="60707" y="13934"/>
                    </a:moveTo>
                    <a:cubicBezTo>
                      <a:pt x="64488" y="15016"/>
                      <a:pt x="68433" y="12824"/>
                      <a:pt x="69515" y="9043"/>
                    </a:cubicBezTo>
                    <a:cubicBezTo>
                      <a:pt x="70597" y="5263"/>
                      <a:pt x="68406" y="1318"/>
                      <a:pt x="64625" y="236"/>
                    </a:cubicBezTo>
                    <a:cubicBezTo>
                      <a:pt x="63337" y="-134"/>
                      <a:pt x="61981" y="-134"/>
                      <a:pt x="60707" y="236"/>
                    </a:cubicBezTo>
                    <a:lnTo>
                      <a:pt x="9067" y="236"/>
                    </a:lnTo>
                    <a:cubicBezTo>
                      <a:pt x="5286" y="-846"/>
                      <a:pt x="1342" y="1345"/>
                      <a:pt x="259" y="5126"/>
                    </a:cubicBezTo>
                    <a:cubicBezTo>
                      <a:pt x="-823" y="8907"/>
                      <a:pt x="1369" y="12851"/>
                      <a:pt x="5149" y="13934"/>
                    </a:cubicBezTo>
                    <a:cubicBezTo>
                      <a:pt x="6437" y="14303"/>
                      <a:pt x="7793" y="14303"/>
                      <a:pt x="9067" y="1393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DB066A17-A131-4ED7-ADEF-55EAD4440C1B}"/>
                  </a:ext>
                </a:extLst>
              </p:cNvPr>
              <p:cNvSpPr/>
              <p:nvPr/>
            </p:nvSpPr>
            <p:spPr>
              <a:xfrm>
                <a:off x="10256677" y="2571169"/>
                <a:ext cx="86407" cy="20001"/>
              </a:xfrm>
              <a:custGeom>
                <a:avLst/>
                <a:gdLst>
                  <a:gd name="connsiteX0" fmla="*/ 82319 w 86407"/>
                  <a:gd name="connsiteY0" fmla="*/ 5714 h 20001"/>
                  <a:gd name="connsiteX1" fmla="*/ 7667 w 86407"/>
                  <a:gd name="connsiteY1" fmla="*/ -39 h 20001"/>
                  <a:gd name="connsiteX2" fmla="*/ -4 w 86407"/>
                  <a:gd name="connsiteY2" fmla="*/ 6536 h 20001"/>
                  <a:gd name="connsiteX3" fmla="*/ 6571 w 86407"/>
                  <a:gd name="connsiteY3" fmla="*/ 14206 h 20001"/>
                  <a:gd name="connsiteX4" fmla="*/ 81224 w 86407"/>
                  <a:gd name="connsiteY4" fmla="*/ 19959 h 20001"/>
                  <a:gd name="connsiteX5" fmla="*/ 81224 w 86407"/>
                  <a:gd name="connsiteY5" fmla="*/ 19959 h 20001"/>
                  <a:gd name="connsiteX6" fmla="*/ 86114 w 86407"/>
                  <a:gd name="connsiteY6" fmla="*/ 11152 h 20001"/>
                  <a:gd name="connsiteX7" fmla="*/ 81224 w 86407"/>
                  <a:gd name="connsiteY7" fmla="*/ 6262 h 20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407" h="20001">
                    <a:moveTo>
                      <a:pt x="82319" y="5714"/>
                    </a:moveTo>
                    <a:lnTo>
                      <a:pt x="7667" y="-39"/>
                    </a:lnTo>
                    <a:cubicBezTo>
                      <a:pt x="3804" y="-135"/>
                      <a:pt x="489" y="2700"/>
                      <a:pt x="-4" y="6536"/>
                    </a:cubicBezTo>
                    <a:cubicBezTo>
                      <a:pt x="-237" y="10453"/>
                      <a:pt x="2667" y="13850"/>
                      <a:pt x="6571" y="14206"/>
                    </a:cubicBezTo>
                    <a:lnTo>
                      <a:pt x="81224" y="19959"/>
                    </a:lnTo>
                    <a:lnTo>
                      <a:pt x="81224" y="19959"/>
                    </a:lnTo>
                    <a:cubicBezTo>
                      <a:pt x="85004" y="18877"/>
                      <a:pt x="87196" y="14932"/>
                      <a:pt x="86114" y="11152"/>
                    </a:cubicBezTo>
                    <a:cubicBezTo>
                      <a:pt x="85442" y="8782"/>
                      <a:pt x="83593" y="6933"/>
                      <a:pt x="81224" y="62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B7166D39-7513-46E8-91B0-9A13190B3544}"/>
                  </a:ext>
                </a:extLst>
              </p:cNvPr>
              <p:cNvSpPr/>
              <p:nvPr/>
            </p:nvSpPr>
            <p:spPr>
              <a:xfrm>
                <a:off x="10365372" y="2511767"/>
                <a:ext cx="131676" cy="241035"/>
              </a:xfrm>
              <a:custGeom>
                <a:avLst/>
                <a:gdLst>
                  <a:gd name="connsiteX0" fmla="*/ 121423 w 131676"/>
                  <a:gd name="connsiteY0" fmla="*/ 96757 h 241035"/>
                  <a:gd name="connsiteX1" fmla="*/ 102520 w 131676"/>
                  <a:gd name="connsiteY1" fmla="*/ 101825 h 241035"/>
                  <a:gd name="connsiteX2" fmla="*/ 109643 w 131676"/>
                  <a:gd name="connsiteY2" fmla="*/ 5941 h 241035"/>
                  <a:gd name="connsiteX3" fmla="*/ 101479 w 131676"/>
                  <a:gd name="connsiteY3" fmla="*/ 51 h 241035"/>
                  <a:gd name="connsiteX4" fmla="*/ 95945 w 131676"/>
                  <a:gd name="connsiteY4" fmla="*/ 4572 h 241035"/>
                  <a:gd name="connsiteX5" fmla="*/ 91836 w 131676"/>
                  <a:gd name="connsiteY5" fmla="*/ 19502 h 241035"/>
                  <a:gd name="connsiteX6" fmla="*/ 45812 w 131676"/>
                  <a:gd name="connsiteY6" fmla="*/ 10872 h 241035"/>
                  <a:gd name="connsiteX7" fmla="*/ 29922 w 131676"/>
                  <a:gd name="connsiteY7" fmla="*/ 30323 h 241035"/>
                  <a:gd name="connsiteX8" fmla="*/ 46360 w 131676"/>
                  <a:gd name="connsiteY8" fmla="*/ 72101 h 241035"/>
                  <a:gd name="connsiteX9" fmla="*/ 85398 w 131676"/>
                  <a:gd name="connsiteY9" fmla="*/ 65252 h 241035"/>
                  <a:gd name="connsiteX10" fmla="*/ 94575 w 131676"/>
                  <a:gd name="connsiteY10" fmla="*/ 50870 h 241035"/>
                  <a:gd name="connsiteX11" fmla="*/ 87316 w 131676"/>
                  <a:gd name="connsiteY11" fmla="*/ 108263 h 241035"/>
                  <a:gd name="connsiteX12" fmla="*/ 11842 w 131676"/>
                  <a:gd name="connsiteY12" fmla="*/ 166889 h 241035"/>
                  <a:gd name="connsiteX13" fmla="*/ 1020 w 131676"/>
                  <a:gd name="connsiteY13" fmla="*/ 211955 h 241035"/>
                  <a:gd name="connsiteX14" fmla="*/ 24717 w 131676"/>
                  <a:gd name="connsiteY14" fmla="*/ 240994 h 241035"/>
                  <a:gd name="connsiteX15" fmla="*/ 26087 w 131676"/>
                  <a:gd name="connsiteY15" fmla="*/ 240994 h 241035"/>
                  <a:gd name="connsiteX16" fmla="*/ 86220 w 131676"/>
                  <a:gd name="connsiteY16" fmla="*/ 163876 h 241035"/>
                  <a:gd name="connsiteX17" fmla="*/ 99918 w 131676"/>
                  <a:gd name="connsiteY17" fmla="*/ 118399 h 241035"/>
                  <a:gd name="connsiteX18" fmla="*/ 124026 w 131676"/>
                  <a:gd name="connsiteY18" fmla="*/ 111003 h 241035"/>
                  <a:gd name="connsiteX19" fmla="*/ 131642 w 131676"/>
                  <a:gd name="connsiteY19" fmla="*/ 104400 h 241035"/>
                  <a:gd name="connsiteX20" fmla="*/ 125039 w 131676"/>
                  <a:gd name="connsiteY20" fmla="*/ 96798 h 241035"/>
                  <a:gd name="connsiteX21" fmla="*/ 121834 w 131676"/>
                  <a:gd name="connsiteY21" fmla="*/ 97305 h 241035"/>
                  <a:gd name="connsiteX22" fmla="*/ 74029 w 131676"/>
                  <a:gd name="connsiteY22" fmla="*/ 55664 h 241035"/>
                  <a:gd name="connsiteX23" fmla="*/ 52387 w 131676"/>
                  <a:gd name="connsiteY23" fmla="*/ 58814 h 241035"/>
                  <a:gd name="connsiteX24" fmla="*/ 43346 w 131676"/>
                  <a:gd name="connsiteY24" fmla="*/ 33200 h 241035"/>
                  <a:gd name="connsiteX25" fmla="*/ 50606 w 131676"/>
                  <a:gd name="connsiteY25" fmla="*/ 23474 h 241035"/>
                  <a:gd name="connsiteX26" fmla="*/ 56633 w 131676"/>
                  <a:gd name="connsiteY26" fmla="*/ 22516 h 241035"/>
                  <a:gd name="connsiteX27" fmla="*/ 86631 w 131676"/>
                  <a:gd name="connsiteY27" fmla="*/ 32515 h 241035"/>
                  <a:gd name="connsiteX28" fmla="*/ 74029 w 131676"/>
                  <a:gd name="connsiteY28" fmla="*/ 56212 h 241035"/>
                  <a:gd name="connsiteX29" fmla="*/ 72933 w 131676"/>
                  <a:gd name="connsiteY29" fmla="*/ 158123 h 241035"/>
                  <a:gd name="connsiteX30" fmla="*/ 25539 w 131676"/>
                  <a:gd name="connsiteY30" fmla="*/ 226611 h 241035"/>
                  <a:gd name="connsiteX31" fmla="*/ 14718 w 131676"/>
                  <a:gd name="connsiteY31" fmla="*/ 208393 h 241035"/>
                  <a:gd name="connsiteX32" fmla="*/ 23210 w 131676"/>
                  <a:gd name="connsiteY32" fmla="*/ 174834 h 241035"/>
                  <a:gd name="connsiteX33" fmla="*/ 83069 w 131676"/>
                  <a:gd name="connsiteY33" fmla="*/ 125933 h 241035"/>
                  <a:gd name="connsiteX34" fmla="*/ 72933 w 131676"/>
                  <a:gd name="connsiteY34" fmla="*/ 158671 h 241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31676" h="241035">
                    <a:moveTo>
                      <a:pt x="121423" y="96757"/>
                    </a:moveTo>
                    <a:cubicBezTo>
                      <a:pt x="114985" y="97894"/>
                      <a:pt x="108657" y="99593"/>
                      <a:pt x="102520" y="101825"/>
                    </a:cubicBezTo>
                    <a:cubicBezTo>
                      <a:pt x="107712" y="70129"/>
                      <a:pt x="110095" y="38049"/>
                      <a:pt x="109643" y="5941"/>
                    </a:cubicBezTo>
                    <a:cubicBezTo>
                      <a:pt x="109013" y="2065"/>
                      <a:pt x="105356" y="-579"/>
                      <a:pt x="101479" y="51"/>
                    </a:cubicBezTo>
                    <a:cubicBezTo>
                      <a:pt x="98959" y="462"/>
                      <a:pt x="96849" y="2188"/>
                      <a:pt x="95945" y="4572"/>
                    </a:cubicBezTo>
                    <a:cubicBezTo>
                      <a:pt x="95945" y="4572"/>
                      <a:pt x="94439" y="11009"/>
                      <a:pt x="91836" y="19502"/>
                    </a:cubicBezTo>
                    <a:cubicBezTo>
                      <a:pt x="81426" y="13886"/>
                      <a:pt x="61016" y="4845"/>
                      <a:pt x="45812" y="10872"/>
                    </a:cubicBezTo>
                    <a:cubicBezTo>
                      <a:pt x="37566" y="14242"/>
                      <a:pt x="31580" y="21570"/>
                      <a:pt x="29922" y="30323"/>
                    </a:cubicBezTo>
                    <a:cubicBezTo>
                      <a:pt x="24485" y="46391"/>
                      <a:pt x="31429" y="64047"/>
                      <a:pt x="46360" y="72101"/>
                    </a:cubicBezTo>
                    <a:cubicBezTo>
                      <a:pt x="59400" y="79046"/>
                      <a:pt x="75495" y="76224"/>
                      <a:pt x="85398" y="65252"/>
                    </a:cubicBezTo>
                    <a:cubicBezTo>
                      <a:pt x="89001" y="60828"/>
                      <a:pt x="92083" y="56006"/>
                      <a:pt x="94575" y="50870"/>
                    </a:cubicBezTo>
                    <a:cubicBezTo>
                      <a:pt x="93302" y="70129"/>
                      <a:pt x="90877" y="89292"/>
                      <a:pt x="87316" y="108263"/>
                    </a:cubicBezTo>
                    <a:cubicBezTo>
                      <a:pt x="57660" y="121208"/>
                      <a:pt x="31717" y="141357"/>
                      <a:pt x="11842" y="166889"/>
                    </a:cubicBezTo>
                    <a:cubicBezTo>
                      <a:pt x="1870" y="179628"/>
                      <a:pt x="-2089" y="196079"/>
                      <a:pt x="1020" y="211955"/>
                    </a:cubicBezTo>
                    <a:cubicBezTo>
                      <a:pt x="5404" y="230447"/>
                      <a:pt x="13348" y="240172"/>
                      <a:pt x="24717" y="240994"/>
                    </a:cubicBezTo>
                    <a:lnTo>
                      <a:pt x="26087" y="240994"/>
                    </a:lnTo>
                    <a:cubicBezTo>
                      <a:pt x="53482" y="240994"/>
                      <a:pt x="79097" y="182231"/>
                      <a:pt x="86220" y="163876"/>
                    </a:cubicBezTo>
                    <a:cubicBezTo>
                      <a:pt x="92041" y="149123"/>
                      <a:pt x="96630" y="133919"/>
                      <a:pt x="99918" y="118399"/>
                    </a:cubicBezTo>
                    <a:cubicBezTo>
                      <a:pt x="107629" y="114989"/>
                      <a:pt x="115725" y="112496"/>
                      <a:pt x="124026" y="111003"/>
                    </a:cubicBezTo>
                    <a:cubicBezTo>
                      <a:pt x="127943" y="111277"/>
                      <a:pt x="131354" y="108332"/>
                      <a:pt x="131642" y="104400"/>
                    </a:cubicBezTo>
                    <a:cubicBezTo>
                      <a:pt x="131916" y="100483"/>
                      <a:pt x="128957" y="97072"/>
                      <a:pt x="125039" y="96798"/>
                    </a:cubicBezTo>
                    <a:cubicBezTo>
                      <a:pt x="123943" y="96716"/>
                      <a:pt x="122848" y="96894"/>
                      <a:pt x="121834" y="97305"/>
                    </a:cubicBezTo>
                    <a:close/>
                    <a:moveTo>
                      <a:pt x="74029" y="55664"/>
                    </a:moveTo>
                    <a:cubicBezTo>
                      <a:pt x="68345" y="61458"/>
                      <a:pt x="59496" y="62746"/>
                      <a:pt x="52387" y="58814"/>
                    </a:cubicBezTo>
                    <a:cubicBezTo>
                      <a:pt x="43250" y="53856"/>
                      <a:pt x="39347" y="42788"/>
                      <a:pt x="43346" y="33200"/>
                    </a:cubicBezTo>
                    <a:cubicBezTo>
                      <a:pt x="43894" y="28912"/>
                      <a:pt x="46647" y="25214"/>
                      <a:pt x="50606" y="23474"/>
                    </a:cubicBezTo>
                    <a:cubicBezTo>
                      <a:pt x="52537" y="22790"/>
                      <a:pt x="54578" y="22461"/>
                      <a:pt x="56633" y="22516"/>
                    </a:cubicBezTo>
                    <a:cubicBezTo>
                      <a:pt x="67235" y="23625"/>
                      <a:pt x="77481" y="27036"/>
                      <a:pt x="86631" y="32515"/>
                    </a:cubicBezTo>
                    <a:cubicBezTo>
                      <a:pt x="83658" y="41007"/>
                      <a:pt x="79412" y="49007"/>
                      <a:pt x="74029" y="56212"/>
                    </a:cubicBezTo>
                    <a:close/>
                    <a:moveTo>
                      <a:pt x="72933" y="158123"/>
                    </a:moveTo>
                    <a:cubicBezTo>
                      <a:pt x="53071" y="208667"/>
                      <a:pt x="32799" y="226611"/>
                      <a:pt x="25539" y="226611"/>
                    </a:cubicBezTo>
                    <a:cubicBezTo>
                      <a:pt x="21430" y="226611"/>
                      <a:pt x="17321" y="219489"/>
                      <a:pt x="14718" y="208393"/>
                    </a:cubicBezTo>
                    <a:cubicBezTo>
                      <a:pt x="12636" y="196504"/>
                      <a:pt x="15732" y="184299"/>
                      <a:pt x="23210" y="174834"/>
                    </a:cubicBezTo>
                    <a:cubicBezTo>
                      <a:pt x="39168" y="154178"/>
                      <a:pt x="59646" y="137453"/>
                      <a:pt x="83069" y="125933"/>
                    </a:cubicBezTo>
                    <a:cubicBezTo>
                      <a:pt x="80371" y="137042"/>
                      <a:pt x="76988" y="147973"/>
                      <a:pt x="72933" y="1586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01C45E2D-D693-49CE-B739-AE041261487E}"/>
                  </a:ext>
                </a:extLst>
              </p:cNvPr>
              <p:cNvSpPr/>
              <p:nvPr/>
            </p:nvSpPr>
            <p:spPr>
              <a:xfrm>
                <a:off x="10559759" y="2530987"/>
                <a:ext cx="20909" cy="34323"/>
              </a:xfrm>
              <a:custGeom>
                <a:avLst/>
                <a:gdLst>
                  <a:gd name="connsiteX0" fmla="*/ 14290 w 20909"/>
                  <a:gd name="connsiteY0" fmla="*/ 34253 h 34323"/>
                  <a:gd name="connsiteX1" fmla="*/ 20892 w 20909"/>
                  <a:gd name="connsiteY1" fmla="*/ 27705 h 34323"/>
                  <a:gd name="connsiteX2" fmla="*/ 20865 w 20909"/>
                  <a:gd name="connsiteY2" fmla="*/ 27130 h 34323"/>
                  <a:gd name="connsiteX3" fmla="*/ 14153 w 20909"/>
                  <a:gd name="connsiteY3" fmla="*/ 20007 h 34323"/>
                  <a:gd name="connsiteX4" fmla="*/ 17578 w 20909"/>
                  <a:gd name="connsiteY4" fmla="*/ 10555 h 34323"/>
                  <a:gd name="connsiteX5" fmla="*/ 14975 w 20909"/>
                  <a:gd name="connsiteY5" fmla="*/ 967 h 34323"/>
                  <a:gd name="connsiteX6" fmla="*/ 5387 w 20909"/>
                  <a:gd name="connsiteY6" fmla="*/ 3337 h 34323"/>
                  <a:gd name="connsiteX7" fmla="*/ 5250 w 20909"/>
                  <a:gd name="connsiteY7" fmla="*/ 3570 h 34323"/>
                  <a:gd name="connsiteX8" fmla="*/ 1825 w 20909"/>
                  <a:gd name="connsiteY8" fmla="*/ 27952 h 34323"/>
                  <a:gd name="connsiteX9" fmla="*/ 14290 w 20909"/>
                  <a:gd name="connsiteY9" fmla="*/ 34253 h 3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09" h="34323">
                    <a:moveTo>
                      <a:pt x="14290" y="34253"/>
                    </a:moveTo>
                    <a:cubicBezTo>
                      <a:pt x="17920" y="34266"/>
                      <a:pt x="20879" y="31335"/>
                      <a:pt x="20892" y="27705"/>
                    </a:cubicBezTo>
                    <a:cubicBezTo>
                      <a:pt x="20892" y="27513"/>
                      <a:pt x="20879" y="27322"/>
                      <a:pt x="20865" y="27130"/>
                    </a:cubicBezTo>
                    <a:cubicBezTo>
                      <a:pt x="20632" y="23445"/>
                      <a:pt x="17810" y="20459"/>
                      <a:pt x="14153" y="20007"/>
                    </a:cubicBezTo>
                    <a:cubicBezTo>
                      <a:pt x="14701" y="16678"/>
                      <a:pt x="15865" y="13473"/>
                      <a:pt x="17578" y="10555"/>
                    </a:cubicBezTo>
                    <a:cubicBezTo>
                      <a:pt x="19454" y="7186"/>
                      <a:pt x="18290" y="2926"/>
                      <a:pt x="14975" y="967"/>
                    </a:cubicBezTo>
                    <a:cubicBezTo>
                      <a:pt x="11674" y="-1033"/>
                      <a:pt x="7373" y="36"/>
                      <a:pt x="5387" y="3337"/>
                    </a:cubicBezTo>
                    <a:cubicBezTo>
                      <a:pt x="5332" y="3419"/>
                      <a:pt x="5291" y="3487"/>
                      <a:pt x="5250" y="3570"/>
                    </a:cubicBezTo>
                    <a:cubicBezTo>
                      <a:pt x="3195" y="7131"/>
                      <a:pt x="-3106" y="19459"/>
                      <a:pt x="1825" y="27952"/>
                    </a:cubicBezTo>
                    <a:cubicBezTo>
                      <a:pt x="4524" y="32170"/>
                      <a:pt x="9291" y="34581"/>
                      <a:pt x="14290" y="3425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3CCDE0E8-B2EA-41FC-B2A5-78961EE4316E}"/>
                  </a:ext>
                </a:extLst>
              </p:cNvPr>
              <p:cNvSpPr/>
              <p:nvPr/>
            </p:nvSpPr>
            <p:spPr>
              <a:xfrm>
                <a:off x="10541080" y="2573836"/>
                <a:ext cx="49073" cy="94863"/>
              </a:xfrm>
              <a:custGeom>
                <a:avLst/>
                <a:gdLst>
                  <a:gd name="connsiteX0" fmla="*/ 33243 w 49073"/>
                  <a:gd name="connsiteY0" fmla="*/ 718 h 94863"/>
                  <a:gd name="connsiteX1" fmla="*/ 29106 w 49073"/>
                  <a:gd name="connsiteY1" fmla="*/ 9471 h 94863"/>
                  <a:gd name="connsiteX2" fmla="*/ 29271 w 49073"/>
                  <a:gd name="connsiteY2" fmla="*/ 9896 h 94863"/>
                  <a:gd name="connsiteX3" fmla="*/ 30230 w 49073"/>
                  <a:gd name="connsiteY3" fmla="*/ 62358 h 94863"/>
                  <a:gd name="connsiteX4" fmla="*/ 5300 w 49073"/>
                  <a:gd name="connsiteY4" fmla="*/ 80850 h 94863"/>
                  <a:gd name="connsiteX5" fmla="*/ 191 w 49073"/>
                  <a:gd name="connsiteY5" fmla="*/ 89301 h 94863"/>
                  <a:gd name="connsiteX6" fmla="*/ 232 w 49073"/>
                  <a:gd name="connsiteY6" fmla="*/ 89479 h 94863"/>
                  <a:gd name="connsiteX7" fmla="*/ 7081 w 49073"/>
                  <a:gd name="connsiteY7" fmla="*/ 94822 h 94863"/>
                  <a:gd name="connsiteX8" fmla="*/ 8998 w 49073"/>
                  <a:gd name="connsiteY8" fmla="*/ 94822 h 94863"/>
                  <a:gd name="connsiteX9" fmla="*/ 42969 w 49073"/>
                  <a:gd name="connsiteY9" fmla="*/ 69070 h 94863"/>
                  <a:gd name="connsiteX10" fmla="*/ 42969 w 49073"/>
                  <a:gd name="connsiteY10" fmla="*/ 4964 h 94863"/>
                  <a:gd name="connsiteX11" fmla="*/ 34531 w 49073"/>
                  <a:gd name="connsiteY11" fmla="*/ 211 h 94863"/>
                  <a:gd name="connsiteX12" fmla="*/ 33243 w 49073"/>
                  <a:gd name="connsiteY12" fmla="*/ 718 h 9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9073" h="94863">
                    <a:moveTo>
                      <a:pt x="33243" y="718"/>
                    </a:moveTo>
                    <a:cubicBezTo>
                      <a:pt x="29682" y="1992"/>
                      <a:pt x="27833" y="5910"/>
                      <a:pt x="29106" y="9471"/>
                    </a:cubicBezTo>
                    <a:cubicBezTo>
                      <a:pt x="29161" y="9622"/>
                      <a:pt x="29216" y="9759"/>
                      <a:pt x="29271" y="9896"/>
                    </a:cubicBezTo>
                    <a:cubicBezTo>
                      <a:pt x="29271" y="9896"/>
                      <a:pt x="41188" y="40990"/>
                      <a:pt x="30230" y="62358"/>
                    </a:cubicBezTo>
                    <a:cubicBezTo>
                      <a:pt x="25066" y="71905"/>
                      <a:pt x="15929" y="78672"/>
                      <a:pt x="5300" y="80850"/>
                    </a:cubicBezTo>
                    <a:cubicBezTo>
                      <a:pt x="1547" y="81768"/>
                      <a:pt x="-741" y="85562"/>
                      <a:pt x="191" y="89301"/>
                    </a:cubicBezTo>
                    <a:cubicBezTo>
                      <a:pt x="204" y="89356"/>
                      <a:pt x="218" y="89425"/>
                      <a:pt x="232" y="89479"/>
                    </a:cubicBezTo>
                    <a:cubicBezTo>
                      <a:pt x="1040" y="92602"/>
                      <a:pt x="3848" y="94794"/>
                      <a:pt x="7081" y="94822"/>
                    </a:cubicBezTo>
                    <a:lnTo>
                      <a:pt x="8998" y="94822"/>
                    </a:lnTo>
                    <a:cubicBezTo>
                      <a:pt x="23573" y="91685"/>
                      <a:pt x="36010" y="82261"/>
                      <a:pt x="42969" y="69070"/>
                    </a:cubicBezTo>
                    <a:cubicBezTo>
                      <a:pt x="56667" y="41674"/>
                      <a:pt x="42969" y="6471"/>
                      <a:pt x="42969" y="4964"/>
                    </a:cubicBezTo>
                    <a:cubicBezTo>
                      <a:pt x="41955" y="1321"/>
                      <a:pt x="38175" y="-802"/>
                      <a:pt x="34531" y="211"/>
                    </a:cubicBezTo>
                    <a:cubicBezTo>
                      <a:pt x="34079" y="335"/>
                      <a:pt x="33654" y="513"/>
                      <a:pt x="33243" y="71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FFCD6E2F-F0B1-4EA2-ADA8-9632CE195E2C}"/>
                  </a:ext>
                </a:extLst>
              </p:cNvPr>
              <p:cNvSpPr/>
              <p:nvPr/>
            </p:nvSpPr>
            <p:spPr>
              <a:xfrm>
                <a:off x="10698436" y="2459234"/>
                <a:ext cx="103335" cy="121268"/>
              </a:xfrm>
              <a:custGeom>
                <a:avLst/>
                <a:gdLst>
                  <a:gd name="connsiteX0" fmla="*/ 100392 w 103335"/>
                  <a:gd name="connsiteY0" fmla="*/ 90116 h 121268"/>
                  <a:gd name="connsiteX1" fmla="*/ 90886 w 103335"/>
                  <a:gd name="connsiteY1" fmla="*/ 91965 h 121268"/>
                  <a:gd name="connsiteX2" fmla="*/ 90667 w 103335"/>
                  <a:gd name="connsiteY2" fmla="*/ 92307 h 121268"/>
                  <a:gd name="connsiteX3" fmla="*/ 73134 w 103335"/>
                  <a:gd name="connsiteY3" fmla="*/ 107238 h 121268"/>
                  <a:gd name="connsiteX4" fmla="*/ 54231 w 103335"/>
                  <a:gd name="connsiteY4" fmla="*/ 75185 h 121268"/>
                  <a:gd name="connsiteX5" fmla="*/ 91626 w 103335"/>
                  <a:gd name="connsiteY5" fmla="*/ 9984 h 121268"/>
                  <a:gd name="connsiteX6" fmla="*/ 88187 w 103335"/>
                  <a:gd name="connsiteY6" fmla="*/ 725 h 121268"/>
                  <a:gd name="connsiteX7" fmla="*/ 88064 w 103335"/>
                  <a:gd name="connsiteY7" fmla="*/ 670 h 121268"/>
                  <a:gd name="connsiteX8" fmla="*/ 78626 w 103335"/>
                  <a:gd name="connsiteY8" fmla="*/ 4190 h 121268"/>
                  <a:gd name="connsiteX9" fmla="*/ 78613 w 103335"/>
                  <a:gd name="connsiteY9" fmla="*/ 4231 h 121268"/>
                  <a:gd name="connsiteX10" fmla="*/ 49300 w 103335"/>
                  <a:gd name="connsiteY10" fmla="*/ 57241 h 121268"/>
                  <a:gd name="connsiteX11" fmla="*/ 40533 w 103335"/>
                  <a:gd name="connsiteY11" fmla="*/ 6286 h 121268"/>
                  <a:gd name="connsiteX12" fmla="*/ 32726 w 103335"/>
                  <a:gd name="connsiteY12" fmla="*/ -15 h 121268"/>
                  <a:gd name="connsiteX13" fmla="*/ 26425 w 103335"/>
                  <a:gd name="connsiteY13" fmla="*/ 7793 h 121268"/>
                  <a:gd name="connsiteX14" fmla="*/ 38616 w 103335"/>
                  <a:gd name="connsiteY14" fmla="*/ 72446 h 121268"/>
                  <a:gd name="connsiteX15" fmla="*/ 22726 w 103335"/>
                  <a:gd name="connsiteY15" fmla="*/ 91074 h 121268"/>
                  <a:gd name="connsiteX16" fmla="*/ 14507 w 103335"/>
                  <a:gd name="connsiteY16" fmla="*/ 98334 h 121268"/>
                  <a:gd name="connsiteX17" fmla="*/ 17247 w 103335"/>
                  <a:gd name="connsiteY17" fmla="*/ 86828 h 121268"/>
                  <a:gd name="connsiteX18" fmla="*/ 12659 w 103335"/>
                  <a:gd name="connsiteY18" fmla="*/ 77719 h 121268"/>
                  <a:gd name="connsiteX19" fmla="*/ 3549 w 103335"/>
                  <a:gd name="connsiteY19" fmla="*/ 82308 h 121268"/>
                  <a:gd name="connsiteX20" fmla="*/ 5467 w 103335"/>
                  <a:gd name="connsiteY20" fmla="*/ 113265 h 121268"/>
                  <a:gd name="connsiteX21" fmla="*/ 10946 w 103335"/>
                  <a:gd name="connsiteY21" fmla="*/ 114772 h 121268"/>
                  <a:gd name="connsiteX22" fmla="*/ 32589 w 103335"/>
                  <a:gd name="connsiteY22" fmla="*/ 101074 h 121268"/>
                  <a:gd name="connsiteX23" fmla="*/ 43821 w 103335"/>
                  <a:gd name="connsiteY23" fmla="*/ 88609 h 121268"/>
                  <a:gd name="connsiteX24" fmla="*/ 69709 w 103335"/>
                  <a:gd name="connsiteY24" fmla="*/ 121073 h 121268"/>
                  <a:gd name="connsiteX25" fmla="*/ 74230 w 103335"/>
                  <a:gd name="connsiteY25" fmla="*/ 121073 h 121268"/>
                  <a:gd name="connsiteX26" fmla="*/ 102447 w 103335"/>
                  <a:gd name="connsiteY26" fmla="*/ 99293 h 121268"/>
                  <a:gd name="connsiteX27" fmla="*/ 100392 w 103335"/>
                  <a:gd name="connsiteY27" fmla="*/ 90116 h 12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3335" h="121268">
                    <a:moveTo>
                      <a:pt x="100392" y="90116"/>
                    </a:moveTo>
                    <a:cubicBezTo>
                      <a:pt x="97256" y="88006"/>
                      <a:pt x="92995" y="88828"/>
                      <a:pt x="90886" y="91965"/>
                    </a:cubicBezTo>
                    <a:cubicBezTo>
                      <a:pt x="90804" y="92075"/>
                      <a:pt x="90735" y="92184"/>
                      <a:pt x="90667" y="92307"/>
                    </a:cubicBezTo>
                    <a:cubicBezTo>
                      <a:pt x="83818" y="102855"/>
                      <a:pt x="76969" y="108334"/>
                      <a:pt x="73134" y="107238"/>
                    </a:cubicBezTo>
                    <a:cubicBezTo>
                      <a:pt x="66559" y="105731"/>
                      <a:pt x="59436" y="93540"/>
                      <a:pt x="54231" y="75185"/>
                    </a:cubicBezTo>
                    <a:cubicBezTo>
                      <a:pt x="68573" y="54584"/>
                      <a:pt x="81079" y="32763"/>
                      <a:pt x="91626" y="9984"/>
                    </a:cubicBezTo>
                    <a:cubicBezTo>
                      <a:pt x="93228" y="6478"/>
                      <a:pt x="91694" y="2327"/>
                      <a:pt x="88187" y="725"/>
                    </a:cubicBezTo>
                    <a:cubicBezTo>
                      <a:pt x="88146" y="711"/>
                      <a:pt x="88105" y="683"/>
                      <a:pt x="88064" y="670"/>
                    </a:cubicBezTo>
                    <a:cubicBezTo>
                      <a:pt x="84489" y="-960"/>
                      <a:pt x="80257" y="615"/>
                      <a:pt x="78626" y="4190"/>
                    </a:cubicBezTo>
                    <a:cubicBezTo>
                      <a:pt x="78626" y="4204"/>
                      <a:pt x="78613" y="4217"/>
                      <a:pt x="78613" y="4231"/>
                    </a:cubicBezTo>
                    <a:cubicBezTo>
                      <a:pt x="70079" y="22559"/>
                      <a:pt x="60285" y="40270"/>
                      <a:pt x="49300" y="57241"/>
                    </a:cubicBezTo>
                    <a:cubicBezTo>
                      <a:pt x="45286" y="40461"/>
                      <a:pt x="42355" y="23449"/>
                      <a:pt x="40533" y="6286"/>
                    </a:cubicBezTo>
                    <a:cubicBezTo>
                      <a:pt x="40040" y="2437"/>
                      <a:pt x="36588" y="-344"/>
                      <a:pt x="32726" y="-15"/>
                    </a:cubicBezTo>
                    <a:cubicBezTo>
                      <a:pt x="28836" y="409"/>
                      <a:pt x="26027" y="3902"/>
                      <a:pt x="26425" y="7793"/>
                    </a:cubicBezTo>
                    <a:cubicBezTo>
                      <a:pt x="28712" y="29640"/>
                      <a:pt x="32794" y="51269"/>
                      <a:pt x="38616" y="72446"/>
                    </a:cubicBezTo>
                    <a:cubicBezTo>
                      <a:pt x="33753" y="79007"/>
                      <a:pt x="28438" y="85239"/>
                      <a:pt x="22726" y="91074"/>
                    </a:cubicBezTo>
                    <a:cubicBezTo>
                      <a:pt x="20151" y="93677"/>
                      <a:pt x="17398" y="96102"/>
                      <a:pt x="14507" y="98334"/>
                    </a:cubicBezTo>
                    <a:cubicBezTo>
                      <a:pt x="15096" y="94430"/>
                      <a:pt x="16014" y="90581"/>
                      <a:pt x="17247" y="86828"/>
                    </a:cubicBezTo>
                    <a:cubicBezTo>
                      <a:pt x="18494" y="83048"/>
                      <a:pt x="16439" y="78966"/>
                      <a:pt x="12659" y="77719"/>
                    </a:cubicBezTo>
                    <a:cubicBezTo>
                      <a:pt x="8878" y="76473"/>
                      <a:pt x="4796" y="78527"/>
                      <a:pt x="3549" y="82308"/>
                    </a:cubicBezTo>
                    <a:cubicBezTo>
                      <a:pt x="-149" y="93540"/>
                      <a:pt x="-2888" y="108060"/>
                      <a:pt x="5467" y="113265"/>
                    </a:cubicBezTo>
                    <a:cubicBezTo>
                      <a:pt x="7111" y="114292"/>
                      <a:pt x="9015" y="114813"/>
                      <a:pt x="10946" y="114772"/>
                    </a:cubicBezTo>
                    <a:cubicBezTo>
                      <a:pt x="19548" y="112881"/>
                      <a:pt x="27205" y="108032"/>
                      <a:pt x="32589" y="101074"/>
                    </a:cubicBezTo>
                    <a:cubicBezTo>
                      <a:pt x="36424" y="97239"/>
                      <a:pt x="40123" y="92992"/>
                      <a:pt x="43821" y="88609"/>
                    </a:cubicBezTo>
                    <a:cubicBezTo>
                      <a:pt x="50259" y="105320"/>
                      <a:pt x="58751" y="118470"/>
                      <a:pt x="69709" y="121073"/>
                    </a:cubicBezTo>
                    <a:cubicBezTo>
                      <a:pt x="71202" y="121278"/>
                      <a:pt x="72723" y="121278"/>
                      <a:pt x="74230" y="121073"/>
                    </a:cubicBezTo>
                    <a:cubicBezTo>
                      <a:pt x="83681" y="121073"/>
                      <a:pt x="93133" y="113813"/>
                      <a:pt x="102447" y="99293"/>
                    </a:cubicBezTo>
                    <a:cubicBezTo>
                      <a:pt x="104159" y="96156"/>
                      <a:pt x="103283" y="92225"/>
                      <a:pt x="100392" y="9011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711C6D17-0F40-4CF1-B249-E73AC0F9938A}"/>
                  </a:ext>
                </a:extLst>
              </p:cNvPr>
              <p:cNvSpPr/>
              <p:nvPr/>
            </p:nvSpPr>
            <p:spPr>
              <a:xfrm>
                <a:off x="10836754" y="2457503"/>
                <a:ext cx="194222" cy="288046"/>
              </a:xfrm>
              <a:custGeom>
                <a:avLst/>
                <a:gdLst>
                  <a:gd name="connsiteX0" fmla="*/ 142336 w 194222"/>
                  <a:gd name="connsiteY0" fmla="*/ 2264 h 288046"/>
                  <a:gd name="connsiteX1" fmla="*/ 105490 w 194222"/>
                  <a:gd name="connsiteY1" fmla="*/ 82396 h 288046"/>
                  <a:gd name="connsiteX2" fmla="*/ 104120 w 194222"/>
                  <a:gd name="connsiteY2" fmla="*/ 82396 h 288046"/>
                  <a:gd name="connsiteX3" fmla="*/ 101243 w 194222"/>
                  <a:gd name="connsiteY3" fmla="*/ 91984 h 288046"/>
                  <a:gd name="connsiteX4" fmla="*/ 103983 w 194222"/>
                  <a:gd name="connsiteY4" fmla="*/ 96367 h 288046"/>
                  <a:gd name="connsiteX5" fmla="*/ 100011 w 194222"/>
                  <a:gd name="connsiteY5" fmla="*/ 158829 h 288046"/>
                  <a:gd name="connsiteX6" fmla="*/ 97545 w 194222"/>
                  <a:gd name="connsiteY6" fmla="*/ 202936 h 288046"/>
                  <a:gd name="connsiteX7" fmla="*/ 57273 w 194222"/>
                  <a:gd name="connsiteY7" fmla="*/ 273342 h 288046"/>
                  <a:gd name="connsiteX8" fmla="*/ 13715 w 194222"/>
                  <a:gd name="connsiteY8" fmla="*/ 235262 h 288046"/>
                  <a:gd name="connsiteX9" fmla="*/ 4469 w 194222"/>
                  <a:gd name="connsiteY9" fmla="*/ 231262 h 288046"/>
                  <a:gd name="connsiteX10" fmla="*/ 4400 w 194222"/>
                  <a:gd name="connsiteY10" fmla="*/ 231290 h 288046"/>
                  <a:gd name="connsiteX11" fmla="*/ 428 w 194222"/>
                  <a:gd name="connsiteY11" fmla="*/ 240467 h 288046"/>
                  <a:gd name="connsiteX12" fmla="*/ 53164 w 194222"/>
                  <a:gd name="connsiteY12" fmla="*/ 287861 h 288046"/>
                  <a:gd name="connsiteX13" fmla="*/ 59465 w 194222"/>
                  <a:gd name="connsiteY13" fmla="*/ 287861 h 288046"/>
                  <a:gd name="connsiteX14" fmla="*/ 111790 w 194222"/>
                  <a:gd name="connsiteY14" fmla="*/ 204442 h 288046"/>
                  <a:gd name="connsiteX15" fmla="*/ 114256 w 194222"/>
                  <a:gd name="connsiteY15" fmla="*/ 160062 h 288046"/>
                  <a:gd name="connsiteX16" fmla="*/ 117133 w 194222"/>
                  <a:gd name="connsiteY16" fmla="*/ 110476 h 288046"/>
                  <a:gd name="connsiteX17" fmla="*/ 133707 w 194222"/>
                  <a:gd name="connsiteY17" fmla="*/ 117736 h 288046"/>
                  <a:gd name="connsiteX18" fmla="*/ 172608 w 194222"/>
                  <a:gd name="connsiteY18" fmla="*/ 103079 h 288046"/>
                  <a:gd name="connsiteX19" fmla="*/ 184662 w 194222"/>
                  <a:gd name="connsiteY19" fmla="*/ 18290 h 288046"/>
                  <a:gd name="connsiteX20" fmla="*/ 142336 w 194222"/>
                  <a:gd name="connsiteY20" fmla="*/ 2264 h 288046"/>
                  <a:gd name="connsiteX21" fmla="*/ 163020 w 194222"/>
                  <a:gd name="connsiteY21" fmla="*/ 92532 h 288046"/>
                  <a:gd name="connsiteX22" fmla="*/ 135624 w 194222"/>
                  <a:gd name="connsiteY22" fmla="*/ 103764 h 288046"/>
                  <a:gd name="connsiteX23" fmla="*/ 118091 w 194222"/>
                  <a:gd name="connsiteY23" fmla="*/ 92669 h 288046"/>
                  <a:gd name="connsiteX24" fmla="*/ 146856 w 194222"/>
                  <a:gd name="connsiteY24" fmla="*/ 15414 h 288046"/>
                  <a:gd name="connsiteX25" fmla="*/ 172060 w 194222"/>
                  <a:gd name="connsiteY25" fmla="*/ 25824 h 288046"/>
                  <a:gd name="connsiteX26" fmla="*/ 163020 w 194222"/>
                  <a:gd name="connsiteY26" fmla="*/ 92532 h 288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94222" h="288046">
                    <a:moveTo>
                      <a:pt x="142336" y="2264"/>
                    </a:moveTo>
                    <a:cubicBezTo>
                      <a:pt x="120009" y="10757"/>
                      <a:pt x="110421" y="41851"/>
                      <a:pt x="105490" y="82396"/>
                    </a:cubicBezTo>
                    <a:lnTo>
                      <a:pt x="104120" y="82396"/>
                    </a:lnTo>
                    <a:cubicBezTo>
                      <a:pt x="100695" y="84272"/>
                      <a:pt x="99421" y="88546"/>
                      <a:pt x="101243" y="91984"/>
                    </a:cubicBezTo>
                    <a:cubicBezTo>
                      <a:pt x="101243" y="91984"/>
                      <a:pt x="102339" y="93902"/>
                      <a:pt x="103983" y="96367"/>
                    </a:cubicBezTo>
                    <a:cubicBezTo>
                      <a:pt x="102202" y="115955"/>
                      <a:pt x="101106" y="137461"/>
                      <a:pt x="100011" y="158829"/>
                    </a:cubicBezTo>
                    <a:cubicBezTo>
                      <a:pt x="99325" y="173622"/>
                      <a:pt x="98504" y="188553"/>
                      <a:pt x="97545" y="202936"/>
                    </a:cubicBezTo>
                    <a:cubicBezTo>
                      <a:pt x="94531" y="247727"/>
                      <a:pt x="75081" y="270465"/>
                      <a:pt x="57273" y="273342"/>
                    </a:cubicBezTo>
                    <a:cubicBezTo>
                      <a:pt x="39466" y="276218"/>
                      <a:pt x="24262" y="261699"/>
                      <a:pt x="13715" y="235262"/>
                    </a:cubicBezTo>
                    <a:cubicBezTo>
                      <a:pt x="12263" y="231605"/>
                      <a:pt x="8126" y="229811"/>
                      <a:pt x="4469" y="231262"/>
                    </a:cubicBezTo>
                    <a:cubicBezTo>
                      <a:pt x="4441" y="231276"/>
                      <a:pt x="4428" y="231276"/>
                      <a:pt x="4400" y="231290"/>
                    </a:cubicBezTo>
                    <a:cubicBezTo>
                      <a:pt x="839" y="232810"/>
                      <a:pt x="-901" y="236837"/>
                      <a:pt x="428" y="240467"/>
                    </a:cubicBezTo>
                    <a:cubicBezTo>
                      <a:pt x="12482" y="270602"/>
                      <a:pt x="31933" y="287861"/>
                      <a:pt x="53164" y="287861"/>
                    </a:cubicBezTo>
                    <a:cubicBezTo>
                      <a:pt x="55260" y="288053"/>
                      <a:pt x="57369" y="288053"/>
                      <a:pt x="59465" y="287861"/>
                    </a:cubicBezTo>
                    <a:cubicBezTo>
                      <a:pt x="87546" y="283478"/>
                      <a:pt x="108640" y="249919"/>
                      <a:pt x="111790" y="204442"/>
                    </a:cubicBezTo>
                    <a:cubicBezTo>
                      <a:pt x="112749" y="189923"/>
                      <a:pt x="113434" y="174992"/>
                      <a:pt x="114256" y="160062"/>
                    </a:cubicBezTo>
                    <a:cubicBezTo>
                      <a:pt x="115078" y="145131"/>
                      <a:pt x="115900" y="126502"/>
                      <a:pt x="117133" y="110476"/>
                    </a:cubicBezTo>
                    <a:cubicBezTo>
                      <a:pt x="121995" y="114188"/>
                      <a:pt x="127680" y="116681"/>
                      <a:pt x="133707" y="117736"/>
                    </a:cubicBezTo>
                    <a:cubicBezTo>
                      <a:pt x="148267" y="119338"/>
                      <a:pt x="162718" y="113900"/>
                      <a:pt x="172608" y="103079"/>
                    </a:cubicBezTo>
                    <a:cubicBezTo>
                      <a:pt x="195976" y="81122"/>
                      <a:pt x="200990" y="45891"/>
                      <a:pt x="184662" y="18290"/>
                    </a:cubicBezTo>
                    <a:cubicBezTo>
                      <a:pt x="176731" y="2908"/>
                      <a:pt x="158472" y="-4009"/>
                      <a:pt x="142336" y="2264"/>
                    </a:cubicBezTo>
                    <a:close/>
                    <a:moveTo>
                      <a:pt x="163020" y="92532"/>
                    </a:moveTo>
                    <a:cubicBezTo>
                      <a:pt x="156198" y="100422"/>
                      <a:pt x="146021" y="104600"/>
                      <a:pt x="135624" y="103764"/>
                    </a:cubicBezTo>
                    <a:cubicBezTo>
                      <a:pt x="128666" y="102230"/>
                      <a:pt x="122461" y="98299"/>
                      <a:pt x="118091" y="92669"/>
                    </a:cubicBezTo>
                    <a:cubicBezTo>
                      <a:pt x="122064" y="53357"/>
                      <a:pt x="129597" y="22126"/>
                      <a:pt x="146856" y="15414"/>
                    </a:cubicBezTo>
                    <a:cubicBezTo>
                      <a:pt x="156678" y="11935"/>
                      <a:pt x="167554" y="16428"/>
                      <a:pt x="172060" y="25824"/>
                    </a:cubicBezTo>
                    <a:cubicBezTo>
                      <a:pt x="184676" y="47508"/>
                      <a:pt x="180950" y="74985"/>
                      <a:pt x="163020" y="9253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7ADD7E9B-F745-4608-B9A7-519011666467}"/>
                  </a:ext>
                </a:extLst>
              </p:cNvPr>
              <p:cNvSpPr/>
              <p:nvPr/>
            </p:nvSpPr>
            <p:spPr>
              <a:xfrm>
                <a:off x="11124825" y="2556925"/>
                <a:ext cx="93208" cy="140949"/>
              </a:xfrm>
              <a:custGeom>
                <a:avLst/>
                <a:gdLst>
                  <a:gd name="connsiteX0" fmla="*/ 47540 w 93208"/>
                  <a:gd name="connsiteY0" fmla="*/ 65707 h 140949"/>
                  <a:gd name="connsiteX1" fmla="*/ 47540 w 93208"/>
                  <a:gd name="connsiteY1" fmla="*/ 139812 h 140949"/>
                  <a:gd name="connsiteX2" fmla="*/ 51924 w 93208"/>
                  <a:gd name="connsiteY2" fmla="*/ 140908 h 140949"/>
                  <a:gd name="connsiteX3" fmla="*/ 62471 w 93208"/>
                  <a:gd name="connsiteY3" fmla="*/ 135429 h 140949"/>
                  <a:gd name="connsiteX4" fmla="*/ 91784 w 93208"/>
                  <a:gd name="connsiteY4" fmla="*/ 103102 h 140949"/>
                  <a:gd name="connsiteX5" fmla="*/ 90318 w 93208"/>
                  <a:gd name="connsiteY5" fmla="*/ 93130 h 140949"/>
                  <a:gd name="connsiteX6" fmla="*/ 90277 w 93208"/>
                  <a:gd name="connsiteY6" fmla="*/ 93103 h 140949"/>
                  <a:gd name="connsiteX7" fmla="*/ 80497 w 93208"/>
                  <a:gd name="connsiteY7" fmla="*/ 94500 h 140949"/>
                  <a:gd name="connsiteX8" fmla="*/ 80415 w 93208"/>
                  <a:gd name="connsiteY8" fmla="*/ 94610 h 140949"/>
                  <a:gd name="connsiteX9" fmla="*/ 54937 w 93208"/>
                  <a:gd name="connsiteY9" fmla="*/ 122827 h 140949"/>
                  <a:gd name="connsiteX10" fmla="*/ 61375 w 93208"/>
                  <a:gd name="connsiteY10" fmla="*/ 68036 h 140949"/>
                  <a:gd name="connsiteX11" fmla="*/ 67265 w 93208"/>
                  <a:gd name="connsiteY11" fmla="*/ 25162 h 140949"/>
                  <a:gd name="connsiteX12" fmla="*/ 60416 w 93208"/>
                  <a:gd name="connsiteY12" fmla="*/ 5027 h 140949"/>
                  <a:gd name="connsiteX13" fmla="*/ 14529 w 93208"/>
                  <a:gd name="connsiteY13" fmla="*/ 74611 h 140949"/>
                  <a:gd name="connsiteX14" fmla="*/ 15761 w 93208"/>
                  <a:gd name="connsiteY14" fmla="*/ 7355 h 140949"/>
                  <a:gd name="connsiteX15" fmla="*/ 8776 w 93208"/>
                  <a:gd name="connsiteY15" fmla="*/ -42 h 140949"/>
                  <a:gd name="connsiteX16" fmla="*/ 1516 w 93208"/>
                  <a:gd name="connsiteY16" fmla="*/ 6944 h 140949"/>
                  <a:gd name="connsiteX17" fmla="*/ 6995 w 93208"/>
                  <a:gd name="connsiteY17" fmla="*/ 115019 h 140949"/>
                  <a:gd name="connsiteX18" fmla="*/ 15351 w 93208"/>
                  <a:gd name="connsiteY18" fmla="*/ 109814 h 140949"/>
                  <a:gd name="connsiteX19" fmla="*/ 52335 w 93208"/>
                  <a:gd name="connsiteY19" fmla="*/ 30915 h 140949"/>
                  <a:gd name="connsiteX20" fmla="*/ 47540 w 93208"/>
                  <a:gd name="connsiteY20" fmla="*/ 65707 h 140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3208" h="140949">
                    <a:moveTo>
                      <a:pt x="47540" y="65707"/>
                    </a:moveTo>
                    <a:cubicBezTo>
                      <a:pt x="39732" y="117622"/>
                      <a:pt x="38089" y="134196"/>
                      <a:pt x="47540" y="139812"/>
                    </a:cubicBezTo>
                    <a:cubicBezTo>
                      <a:pt x="48910" y="140497"/>
                      <a:pt x="50403" y="140867"/>
                      <a:pt x="51924" y="140908"/>
                    </a:cubicBezTo>
                    <a:cubicBezTo>
                      <a:pt x="56019" y="140538"/>
                      <a:pt x="59813" y="138579"/>
                      <a:pt x="62471" y="135429"/>
                    </a:cubicBezTo>
                    <a:cubicBezTo>
                      <a:pt x="72840" y="125210"/>
                      <a:pt x="82634" y="114430"/>
                      <a:pt x="91784" y="103102"/>
                    </a:cubicBezTo>
                    <a:cubicBezTo>
                      <a:pt x="94126" y="99952"/>
                      <a:pt x="93482" y="95486"/>
                      <a:pt x="90318" y="93130"/>
                    </a:cubicBezTo>
                    <a:cubicBezTo>
                      <a:pt x="90305" y="93130"/>
                      <a:pt x="90291" y="93117"/>
                      <a:pt x="90277" y="93103"/>
                    </a:cubicBezTo>
                    <a:cubicBezTo>
                      <a:pt x="87195" y="90788"/>
                      <a:pt x="82812" y="91418"/>
                      <a:pt x="80497" y="94500"/>
                    </a:cubicBezTo>
                    <a:cubicBezTo>
                      <a:pt x="80469" y="94541"/>
                      <a:pt x="80442" y="94568"/>
                      <a:pt x="80415" y="94610"/>
                    </a:cubicBezTo>
                    <a:cubicBezTo>
                      <a:pt x="72402" y="104445"/>
                      <a:pt x="63909" y="113855"/>
                      <a:pt x="54937" y="122827"/>
                    </a:cubicBezTo>
                    <a:cubicBezTo>
                      <a:pt x="55992" y="104458"/>
                      <a:pt x="58143" y="86158"/>
                      <a:pt x="61375" y="68036"/>
                    </a:cubicBezTo>
                    <a:cubicBezTo>
                      <a:pt x="63567" y="53517"/>
                      <a:pt x="65758" y="38586"/>
                      <a:pt x="67265" y="25162"/>
                    </a:cubicBezTo>
                    <a:cubicBezTo>
                      <a:pt x="67950" y="18861"/>
                      <a:pt x="69320" y="7081"/>
                      <a:pt x="60416" y="5027"/>
                    </a:cubicBezTo>
                    <a:cubicBezTo>
                      <a:pt x="48362" y="2287"/>
                      <a:pt x="27816" y="44202"/>
                      <a:pt x="14529" y="74611"/>
                    </a:cubicBezTo>
                    <a:cubicBezTo>
                      <a:pt x="14529" y="55571"/>
                      <a:pt x="14529" y="30641"/>
                      <a:pt x="15761" y="7355"/>
                    </a:cubicBezTo>
                    <a:cubicBezTo>
                      <a:pt x="15844" y="3397"/>
                      <a:pt x="12735" y="109"/>
                      <a:pt x="8776" y="-42"/>
                    </a:cubicBezTo>
                    <a:cubicBezTo>
                      <a:pt x="4954" y="150"/>
                      <a:pt x="1859" y="3136"/>
                      <a:pt x="1516" y="6944"/>
                    </a:cubicBezTo>
                    <a:cubicBezTo>
                      <a:pt x="-1361" y="113649"/>
                      <a:pt x="-539" y="113786"/>
                      <a:pt x="6995" y="115019"/>
                    </a:cubicBezTo>
                    <a:cubicBezTo>
                      <a:pt x="10666" y="115485"/>
                      <a:pt x="14145" y="113307"/>
                      <a:pt x="15351" y="109814"/>
                    </a:cubicBezTo>
                    <a:cubicBezTo>
                      <a:pt x="26158" y="82830"/>
                      <a:pt x="38500" y="56475"/>
                      <a:pt x="52335" y="30915"/>
                    </a:cubicBezTo>
                    <a:cubicBezTo>
                      <a:pt x="51238" y="42010"/>
                      <a:pt x="49732" y="54064"/>
                      <a:pt x="47540" y="6570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105F01BD-345A-4814-B015-1495BE93E3F7}"/>
                  </a:ext>
                </a:extLst>
              </p:cNvPr>
              <p:cNvSpPr/>
              <p:nvPr/>
            </p:nvSpPr>
            <p:spPr>
              <a:xfrm>
                <a:off x="11155591" y="2535377"/>
                <a:ext cx="324305" cy="315950"/>
              </a:xfrm>
              <a:custGeom>
                <a:avLst/>
                <a:gdLst>
                  <a:gd name="connsiteX0" fmla="*/ 296618 w 324305"/>
                  <a:gd name="connsiteY0" fmla="*/ 5481 h 315950"/>
                  <a:gd name="connsiteX1" fmla="*/ 228130 w 324305"/>
                  <a:gd name="connsiteY1" fmla="*/ 21370 h 315950"/>
                  <a:gd name="connsiteX2" fmla="*/ 151423 w 324305"/>
                  <a:gd name="connsiteY2" fmla="*/ 14110 h 315950"/>
                  <a:gd name="connsiteX3" fmla="*/ 131287 w 324305"/>
                  <a:gd name="connsiteY3" fmla="*/ 10001 h 315950"/>
                  <a:gd name="connsiteX4" fmla="*/ 113754 w 324305"/>
                  <a:gd name="connsiteY4" fmla="*/ 14658 h 315950"/>
                  <a:gd name="connsiteX5" fmla="*/ 104029 w 324305"/>
                  <a:gd name="connsiteY5" fmla="*/ 71093 h 315950"/>
                  <a:gd name="connsiteX6" fmla="*/ 103344 w 324305"/>
                  <a:gd name="connsiteY6" fmla="*/ 114378 h 315950"/>
                  <a:gd name="connsiteX7" fmla="*/ 42115 w 324305"/>
                  <a:gd name="connsiteY7" fmla="*/ 298064 h 315950"/>
                  <a:gd name="connsiteX8" fmla="*/ 40334 w 324305"/>
                  <a:gd name="connsiteY8" fmla="*/ 270668 h 315950"/>
                  <a:gd name="connsiteX9" fmla="*/ 37047 w 324305"/>
                  <a:gd name="connsiteY9" fmla="*/ 228342 h 315950"/>
                  <a:gd name="connsiteX10" fmla="*/ 21295 w 324305"/>
                  <a:gd name="connsiteY10" fmla="*/ 200947 h 315950"/>
                  <a:gd name="connsiteX11" fmla="*/ 1433 w 324305"/>
                  <a:gd name="connsiteY11" fmla="*/ 210399 h 315950"/>
                  <a:gd name="connsiteX12" fmla="*/ 2720 w 324305"/>
                  <a:gd name="connsiteY12" fmla="*/ 220192 h 315950"/>
                  <a:gd name="connsiteX13" fmla="*/ 2803 w 324305"/>
                  <a:gd name="connsiteY13" fmla="*/ 220261 h 315950"/>
                  <a:gd name="connsiteX14" fmla="*/ 12802 w 324305"/>
                  <a:gd name="connsiteY14" fmla="*/ 219028 h 315950"/>
                  <a:gd name="connsiteX15" fmla="*/ 12802 w 324305"/>
                  <a:gd name="connsiteY15" fmla="*/ 219028 h 315950"/>
                  <a:gd name="connsiteX16" fmla="*/ 17733 w 324305"/>
                  <a:gd name="connsiteY16" fmla="*/ 214782 h 315950"/>
                  <a:gd name="connsiteX17" fmla="*/ 23075 w 324305"/>
                  <a:gd name="connsiteY17" fmla="*/ 230123 h 315950"/>
                  <a:gd name="connsiteX18" fmla="*/ 26089 w 324305"/>
                  <a:gd name="connsiteY18" fmla="*/ 271216 h 315950"/>
                  <a:gd name="connsiteX19" fmla="*/ 36773 w 324305"/>
                  <a:gd name="connsiteY19" fmla="*/ 315734 h 315950"/>
                  <a:gd name="connsiteX20" fmla="*/ 40334 w 324305"/>
                  <a:gd name="connsiteY20" fmla="*/ 315734 h 315950"/>
                  <a:gd name="connsiteX21" fmla="*/ 49375 w 324305"/>
                  <a:gd name="connsiteY21" fmla="*/ 311214 h 315950"/>
                  <a:gd name="connsiteX22" fmla="*/ 117863 w 324305"/>
                  <a:gd name="connsiteY22" fmla="*/ 114241 h 315950"/>
                  <a:gd name="connsiteX23" fmla="*/ 118685 w 324305"/>
                  <a:gd name="connsiteY23" fmla="*/ 70408 h 315950"/>
                  <a:gd name="connsiteX24" fmla="*/ 123753 w 324305"/>
                  <a:gd name="connsiteY24" fmla="*/ 24521 h 315950"/>
                  <a:gd name="connsiteX25" fmla="*/ 130054 w 324305"/>
                  <a:gd name="connsiteY25" fmla="*/ 23425 h 315950"/>
                  <a:gd name="connsiteX26" fmla="*/ 147999 w 324305"/>
                  <a:gd name="connsiteY26" fmla="*/ 27123 h 315950"/>
                  <a:gd name="connsiteX27" fmla="*/ 228541 w 324305"/>
                  <a:gd name="connsiteY27" fmla="*/ 34931 h 315950"/>
                  <a:gd name="connsiteX28" fmla="*/ 303467 w 324305"/>
                  <a:gd name="connsiteY28" fmla="*/ 17672 h 315950"/>
                  <a:gd name="connsiteX29" fmla="*/ 310042 w 324305"/>
                  <a:gd name="connsiteY29" fmla="*/ 14658 h 315950"/>
                  <a:gd name="connsiteX30" fmla="*/ 310042 w 324305"/>
                  <a:gd name="connsiteY30" fmla="*/ 22055 h 315950"/>
                  <a:gd name="connsiteX31" fmla="*/ 307166 w 324305"/>
                  <a:gd name="connsiteY31" fmla="*/ 96160 h 315950"/>
                  <a:gd name="connsiteX32" fmla="*/ 313741 w 324305"/>
                  <a:gd name="connsiteY32" fmla="*/ 103830 h 315950"/>
                  <a:gd name="connsiteX33" fmla="*/ 321411 w 324305"/>
                  <a:gd name="connsiteY33" fmla="*/ 97255 h 315950"/>
                  <a:gd name="connsiteX34" fmla="*/ 324288 w 324305"/>
                  <a:gd name="connsiteY34" fmla="*/ 22055 h 315950"/>
                  <a:gd name="connsiteX35" fmla="*/ 317850 w 324305"/>
                  <a:gd name="connsiteY35" fmla="*/ 1508 h 315950"/>
                  <a:gd name="connsiteX36" fmla="*/ 296618 w 324305"/>
                  <a:gd name="connsiteY36" fmla="*/ 5481 h 315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24305" h="315950">
                    <a:moveTo>
                      <a:pt x="296618" y="5481"/>
                    </a:moveTo>
                    <a:cubicBezTo>
                      <a:pt x="275414" y="16233"/>
                      <a:pt x="251909" y="21699"/>
                      <a:pt x="228130" y="21370"/>
                    </a:cubicBezTo>
                    <a:cubicBezTo>
                      <a:pt x="202337" y="22987"/>
                      <a:pt x="176449" y="20535"/>
                      <a:pt x="151423" y="14110"/>
                    </a:cubicBezTo>
                    <a:cubicBezTo>
                      <a:pt x="144848" y="12138"/>
                      <a:pt x="138109" y="10768"/>
                      <a:pt x="131287" y="10001"/>
                    </a:cubicBezTo>
                    <a:cubicBezTo>
                      <a:pt x="125041" y="8878"/>
                      <a:pt x="118617" y="10576"/>
                      <a:pt x="113754" y="14658"/>
                    </a:cubicBezTo>
                    <a:cubicBezTo>
                      <a:pt x="104029" y="23425"/>
                      <a:pt x="104029" y="42054"/>
                      <a:pt x="104029" y="71093"/>
                    </a:cubicBezTo>
                    <a:cubicBezTo>
                      <a:pt x="104029" y="83558"/>
                      <a:pt x="104029" y="98488"/>
                      <a:pt x="103344" y="114378"/>
                    </a:cubicBezTo>
                    <a:cubicBezTo>
                      <a:pt x="100604" y="174648"/>
                      <a:pt x="58963" y="273271"/>
                      <a:pt x="42115" y="298064"/>
                    </a:cubicBezTo>
                    <a:cubicBezTo>
                      <a:pt x="41156" y="291078"/>
                      <a:pt x="40608" y="279709"/>
                      <a:pt x="40334" y="270668"/>
                    </a:cubicBezTo>
                    <a:cubicBezTo>
                      <a:pt x="39992" y="256505"/>
                      <a:pt x="38896" y="242383"/>
                      <a:pt x="37047" y="228342"/>
                    </a:cubicBezTo>
                    <a:cubicBezTo>
                      <a:pt x="36088" y="222452"/>
                      <a:pt x="33348" y="204372"/>
                      <a:pt x="21295" y="200947"/>
                    </a:cubicBezTo>
                    <a:cubicBezTo>
                      <a:pt x="9241" y="197523"/>
                      <a:pt x="2255" y="209166"/>
                      <a:pt x="1433" y="210399"/>
                    </a:cubicBezTo>
                    <a:cubicBezTo>
                      <a:pt x="-923" y="213453"/>
                      <a:pt x="-348" y="217850"/>
                      <a:pt x="2720" y="220192"/>
                    </a:cubicBezTo>
                    <a:cubicBezTo>
                      <a:pt x="2748" y="220220"/>
                      <a:pt x="2775" y="220234"/>
                      <a:pt x="2803" y="220261"/>
                    </a:cubicBezTo>
                    <a:cubicBezTo>
                      <a:pt x="5898" y="222685"/>
                      <a:pt x="10377" y="222137"/>
                      <a:pt x="12802" y="219028"/>
                    </a:cubicBezTo>
                    <a:cubicBezTo>
                      <a:pt x="12802" y="219028"/>
                      <a:pt x="12802" y="219028"/>
                      <a:pt x="12802" y="219028"/>
                    </a:cubicBezTo>
                    <a:cubicBezTo>
                      <a:pt x="14035" y="217193"/>
                      <a:pt x="15733" y="215727"/>
                      <a:pt x="17733" y="214782"/>
                    </a:cubicBezTo>
                    <a:cubicBezTo>
                      <a:pt x="17733" y="214782"/>
                      <a:pt x="21021" y="216699"/>
                      <a:pt x="23075" y="230123"/>
                    </a:cubicBezTo>
                    <a:cubicBezTo>
                      <a:pt x="24801" y="243752"/>
                      <a:pt x="25801" y="257478"/>
                      <a:pt x="26089" y="271216"/>
                    </a:cubicBezTo>
                    <a:cubicBezTo>
                      <a:pt x="27185" y="299571"/>
                      <a:pt x="28144" y="312310"/>
                      <a:pt x="36773" y="315734"/>
                    </a:cubicBezTo>
                    <a:cubicBezTo>
                      <a:pt x="37951" y="315967"/>
                      <a:pt x="39156" y="315967"/>
                      <a:pt x="40334" y="315734"/>
                    </a:cubicBezTo>
                    <a:cubicBezTo>
                      <a:pt x="43841" y="315528"/>
                      <a:pt x="47101" y="313885"/>
                      <a:pt x="49375" y="311214"/>
                    </a:cubicBezTo>
                    <a:cubicBezTo>
                      <a:pt x="65401" y="295187"/>
                      <a:pt x="114576" y="180538"/>
                      <a:pt x="117863" y="114241"/>
                    </a:cubicBezTo>
                    <a:cubicBezTo>
                      <a:pt x="118685" y="97529"/>
                      <a:pt x="118685" y="83147"/>
                      <a:pt x="118685" y="70408"/>
                    </a:cubicBezTo>
                    <a:cubicBezTo>
                      <a:pt x="118685" y="48218"/>
                      <a:pt x="118685" y="29315"/>
                      <a:pt x="123753" y="24521"/>
                    </a:cubicBezTo>
                    <a:cubicBezTo>
                      <a:pt x="123753" y="24521"/>
                      <a:pt x="125534" y="22877"/>
                      <a:pt x="130054" y="23425"/>
                    </a:cubicBezTo>
                    <a:cubicBezTo>
                      <a:pt x="136136" y="24123"/>
                      <a:pt x="142136" y="25356"/>
                      <a:pt x="147999" y="27123"/>
                    </a:cubicBezTo>
                    <a:cubicBezTo>
                      <a:pt x="174271" y="33958"/>
                      <a:pt x="201447" y="36588"/>
                      <a:pt x="228541" y="34931"/>
                    </a:cubicBezTo>
                    <a:cubicBezTo>
                      <a:pt x="254539" y="35301"/>
                      <a:pt x="280250" y="29383"/>
                      <a:pt x="303467" y="17672"/>
                    </a:cubicBezTo>
                    <a:lnTo>
                      <a:pt x="310042" y="14658"/>
                    </a:lnTo>
                    <a:cubicBezTo>
                      <a:pt x="310042" y="16165"/>
                      <a:pt x="310042" y="18494"/>
                      <a:pt x="310042" y="22055"/>
                    </a:cubicBezTo>
                    <a:cubicBezTo>
                      <a:pt x="310042" y="58765"/>
                      <a:pt x="307303" y="95749"/>
                      <a:pt x="307166" y="96160"/>
                    </a:cubicBezTo>
                    <a:cubicBezTo>
                      <a:pt x="306933" y="100077"/>
                      <a:pt x="309837" y="103474"/>
                      <a:pt x="313741" y="103830"/>
                    </a:cubicBezTo>
                    <a:cubicBezTo>
                      <a:pt x="317631" y="103995"/>
                      <a:pt x="320987" y="101118"/>
                      <a:pt x="321411" y="97255"/>
                    </a:cubicBezTo>
                    <a:cubicBezTo>
                      <a:pt x="321411" y="97255"/>
                      <a:pt x="324288" y="59313"/>
                      <a:pt x="324288" y="22055"/>
                    </a:cubicBezTo>
                    <a:cubicBezTo>
                      <a:pt x="324288" y="13289"/>
                      <a:pt x="324288" y="5207"/>
                      <a:pt x="317850" y="1508"/>
                    </a:cubicBezTo>
                    <a:cubicBezTo>
                      <a:pt x="311412" y="-2190"/>
                      <a:pt x="305385" y="1371"/>
                      <a:pt x="296618" y="548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82AC07DD-442D-4D25-A106-B0C877D1DBE8}"/>
                  </a:ext>
                </a:extLst>
              </p:cNvPr>
              <p:cNvSpPr/>
              <p:nvPr/>
            </p:nvSpPr>
            <p:spPr>
              <a:xfrm>
                <a:off x="11290167" y="2596649"/>
                <a:ext cx="103163" cy="168892"/>
              </a:xfrm>
              <a:custGeom>
                <a:avLst/>
                <a:gdLst>
                  <a:gd name="connsiteX0" fmla="*/ 98074 w 103163"/>
                  <a:gd name="connsiteY0" fmla="*/ 40778 h 168892"/>
                  <a:gd name="connsiteX1" fmla="*/ 89307 w 103163"/>
                  <a:gd name="connsiteY1" fmla="*/ 45572 h 168892"/>
                  <a:gd name="connsiteX2" fmla="*/ 72733 w 103163"/>
                  <a:gd name="connsiteY2" fmla="*/ 100363 h 168892"/>
                  <a:gd name="connsiteX3" fmla="*/ 22600 w 103163"/>
                  <a:gd name="connsiteY3" fmla="*/ 95979 h 168892"/>
                  <a:gd name="connsiteX4" fmla="*/ 39311 w 103163"/>
                  <a:gd name="connsiteY4" fmla="*/ 70502 h 168892"/>
                  <a:gd name="connsiteX5" fmla="*/ 46297 w 103163"/>
                  <a:gd name="connsiteY5" fmla="*/ 13382 h 168892"/>
                  <a:gd name="connsiteX6" fmla="*/ 46297 w 103163"/>
                  <a:gd name="connsiteY6" fmla="*/ 7081 h 168892"/>
                  <a:gd name="connsiteX7" fmla="*/ 39174 w 103163"/>
                  <a:gd name="connsiteY7" fmla="*/ -42 h 168892"/>
                  <a:gd name="connsiteX8" fmla="*/ 32051 w 103163"/>
                  <a:gd name="connsiteY8" fmla="*/ 7081 h 168892"/>
                  <a:gd name="connsiteX9" fmla="*/ 32051 w 103163"/>
                  <a:gd name="connsiteY9" fmla="*/ 14615 h 168892"/>
                  <a:gd name="connsiteX10" fmla="*/ 26572 w 103163"/>
                  <a:gd name="connsiteY10" fmla="*/ 64064 h 168892"/>
                  <a:gd name="connsiteX11" fmla="*/ 2601 w 103163"/>
                  <a:gd name="connsiteY11" fmla="*/ 96253 h 168892"/>
                  <a:gd name="connsiteX12" fmla="*/ 272 w 103163"/>
                  <a:gd name="connsiteY12" fmla="*/ 103787 h 168892"/>
                  <a:gd name="connsiteX13" fmla="*/ 6437 w 103163"/>
                  <a:gd name="connsiteY13" fmla="*/ 108855 h 168892"/>
                  <a:gd name="connsiteX14" fmla="*/ 68624 w 103163"/>
                  <a:gd name="connsiteY14" fmla="*/ 114197 h 168892"/>
                  <a:gd name="connsiteX15" fmla="*/ 54927 w 103163"/>
                  <a:gd name="connsiteY15" fmla="*/ 159948 h 168892"/>
                  <a:gd name="connsiteX16" fmla="*/ 59720 w 103163"/>
                  <a:gd name="connsiteY16" fmla="*/ 168851 h 168892"/>
                  <a:gd name="connsiteX17" fmla="*/ 61775 w 103163"/>
                  <a:gd name="connsiteY17" fmla="*/ 168851 h 168892"/>
                  <a:gd name="connsiteX18" fmla="*/ 68624 w 103163"/>
                  <a:gd name="connsiteY18" fmla="*/ 163783 h 168892"/>
                  <a:gd name="connsiteX19" fmla="*/ 103005 w 103163"/>
                  <a:gd name="connsiteY19" fmla="*/ 48996 h 168892"/>
                  <a:gd name="connsiteX20" fmla="*/ 98074 w 103163"/>
                  <a:gd name="connsiteY20" fmla="*/ 40778 h 168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03163" h="168892">
                    <a:moveTo>
                      <a:pt x="98074" y="40778"/>
                    </a:moveTo>
                    <a:cubicBezTo>
                      <a:pt x="94335" y="39709"/>
                      <a:pt x="90431" y="41846"/>
                      <a:pt x="89307" y="45572"/>
                    </a:cubicBezTo>
                    <a:lnTo>
                      <a:pt x="72733" y="100363"/>
                    </a:lnTo>
                    <a:lnTo>
                      <a:pt x="22600" y="95979"/>
                    </a:lnTo>
                    <a:cubicBezTo>
                      <a:pt x="29202" y="88199"/>
                      <a:pt x="34804" y="79652"/>
                      <a:pt x="39311" y="70502"/>
                    </a:cubicBezTo>
                    <a:cubicBezTo>
                      <a:pt x="46749" y="52434"/>
                      <a:pt x="49160" y="32710"/>
                      <a:pt x="46297" y="13382"/>
                    </a:cubicBezTo>
                    <a:cubicBezTo>
                      <a:pt x="46297" y="10780"/>
                      <a:pt x="46297" y="8588"/>
                      <a:pt x="46297" y="7081"/>
                    </a:cubicBezTo>
                    <a:cubicBezTo>
                      <a:pt x="46297" y="3150"/>
                      <a:pt x="43105" y="-42"/>
                      <a:pt x="39174" y="-42"/>
                    </a:cubicBezTo>
                    <a:cubicBezTo>
                      <a:pt x="35243" y="-42"/>
                      <a:pt x="32051" y="3150"/>
                      <a:pt x="32051" y="7081"/>
                    </a:cubicBezTo>
                    <a:cubicBezTo>
                      <a:pt x="32051" y="8862"/>
                      <a:pt x="32051" y="11464"/>
                      <a:pt x="32051" y="14615"/>
                    </a:cubicBezTo>
                    <a:cubicBezTo>
                      <a:pt x="34709" y="31285"/>
                      <a:pt x="32818" y="48380"/>
                      <a:pt x="26572" y="64064"/>
                    </a:cubicBezTo>
                    <a:cubicBezTo>
                      <a:pt x="20750" y="76255"/>
                      <a:pt x="12614" y="87185"/>
                      <a:pt x="2601" y="96253"/>
                    </a:cubicBezTo>
                    <a:cubicBezTo>
                      <a:pt x="382" y="98061"/>
                      <a:pt x="-536" y="101034"/>
                      <a:pt x="272" y="103787"/>
                    </a:cubicBezTo>
                    <a:cubicBezTo>
                      <a:pt x="1163" y="106540"/>
                      <a:pt x="3574" y="108513"/>
                      <a:pt x="6437" y="108855"/>
                    </a:cubicBezTo>
                    <a:lnTo>
                      <a:pt x="68624" y="114197"/>
                    </a:lnTo>
                    <a:lnTo>
                      <a:pt x="54927" y="159948"/>
                    </a:lnTo>
                    <a:cubicBezTo>
                      <a:pt x="53858" y="163728"/>
                      <a:pt x="55981" y="167673"/>
                      <a:pt x="59720" y="168851"/>
                    </a:cubicBezTo>
                    <a:lnTo>
                      <a:pt x="61775" y="168851"/>
                    </a:lnTo>
                    <a:cubicBezTo>
                      <a:pt x="64912" y="168824"/>
                      <a:pt x="67679" y="166769"/>
                      <a:pt x="68624" y="163783"/>
                    </a:cubicBezTo>
                    <a:lnTo>
                      <a:pt x="103005" y="48996"/>
                    </a:lnTo>
                    <a:cubicBezTo>
                      <a:pt x="103731" y="45394"/>
                      <a:pt x="101594" y="41832"/>
                      <a:pt x="98074" y="4077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24E5A881-BAFB-435D-A47C-64665E9B80D8}"/>
                  </a:ext>
                </a:extLst>
              </p:cNvPr>
              <p:cNvSpPr/>
              <p:nvPr/>
            </p:nvSpPr>
            <p:spPr>
              <a:xfrm>
                <a:off x="11542631" y="2552953"/>
                <a:ext cx="91637" cy="93288"/>
              </a:xfrm>
              <a:custGeom>
                <a:avLst/>
                <a:gdLst>
                  <a:gd name="connsiteX0" fmla="*/ 45597 w 91637"/>
                  <a:gd name="connsiteY0" fmla="*/ 50229 h 93288"/>
                  <a:gd name="connsiteX1" fmla="*/ 45597 w 91637"/>
                  <a:gd name="connsiteY1" fmla="*/ 89268 h 93288"/>
                  <a:gd name="connsiteX2" fmla="*/ 55459 w 91637"/>
                  <a:gd name="connsiteY2" fmla="*/ 93103 h 93288"/>
                  <a:gd name="connsiteX3" fmla="*/ 60253 w 91637"/>
                  <a:gd name="connsiteY3" fmla="*/ 93103 h 93288"/>
                  <a:gd name="connsiteX4" fmla="*/ 91621 w 91637"/>
                  <a:gd name="connsiteY4" fmla="*/ 68858 h 93288"/>
                  <a:gd name="connsiteX5" fmla="*/ 84635 w 91637"/>
                  <a:gd name="connsiteY5" fmla="*/ 61461 h 93288"/>
                  <a:gd name="connsiteX6" fmla="*/ 77512 w 91637"/>
                  <a:gd name="connsiteY6" fmla="*/ 68036 h 93288"/>
                  <a:gd name="connsiteX7" fmla="*/ 77512 w 91637"/>
                  <a:gd name="connsiteY7" fmla="*/ 68310 h 93288"/>
                  <a:gd name="connsiteX8" fmla="*/ 57239 w 91637"/>
                  <a:gd name="connsiteY8" fmla="*/ 79131 h 93288"/>
                  <a:gd name="connsiteX9" fmla="*/ 55733 w 91637"/>
                  <a:gd name="connsiteY9" fmla="*/ 79131 h 93288"/>
                  <a:gd name="connsiteX10" fmla="*/ 59431 w 91637"/>
                  <a:gd name="connsiteY10" fmla="*/ 53517 h 93288"/>
                  <a:gd name="connsiteX11" fmla="*/ 62582 w 91637"/>
                  <a:gd name="connsiteY11" fmla="*/ 8588 h 93288"/>
                  <a:gd name="connsiteX12" fmla="*/ 52035 w 91637"/>
                  <a:gd name="connsiteY12" fmla="*/ -42 h 93288"/>
                  <a:gd name="connsiteX13" fmla="*/ 14229 w 91637"/>
                  <a:gd name="connsiteY13" fmla="*/ 42147 h 93288"/>
                  <a:gd name="connsiteX14" fmla="*/ 14229 w 91637"/>
                  <a:gd name="connsiteY14" fmla="*/ 13930 h 93288"/>
                  <a:gd name="connsiteX15" fmla="*/ 7106 w 91637"/>
                  <a:gd name="connsiteY15" fmla="*/ 6807 h 93288"/>
                  <a:gd name="connsiteX16" fmla="*/ -17 w 91637"/>
                  <a:gd name="connsiteY16" fmla="*/ 13930 h 93288"/>
                  <a:gd name="connsiteX17" fmla="*/ -17 w 91637"/>
                  <a:gd name="connsiteY17" fmla="*/ 71323 h 93288"/>
                  <a:gd name="connsiteX18" fmla="*/ 5462 w 91637"/>
                  <a:gd name="connsiteY18" fmla="*/ 78309 h 93288"/>
                  <a:gd name="connsiteX19" fmla="*/ 13544 w 91637"/>
                  <a:gd name="connsiteY19" fmla="*/ 74474 h 93288"/>
                  <a:gd name="connsiteX20" fmla="*/ 49843 w 91637"/>
                  <a:gd name="connsiteY20" fmla="*/ 15574 h 93288"/>
                  <a:gd name="connsiteX21" fmla="*/ 45597 w 91637"/>
                  <a:gd name="connsiteY21" fmla="*/ 50229 h 93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1637" h="93288">
                    <a:moveTo>
                      <a:pt x="45597" y="50229"/>
                    </a:moveTo>
                    <a:cubicBezTo>
                      <a:pt x="41624" y="67899"/>
                      <a:pt x="38474" y="81871"/>
                      <a:pt x="45597" y="89268"/>
                    </a:cubicBezTo>
                    <a:cubicBezTo>
                      <a:pt x="48240" y="91815"/>
                      <a:pt x="51788" y="93199"/>
                      <a:pt x="55459" y="93103"/>
                    </a:cubicBezTo>
                    <a:cubicBezTo>
                      <a:pt x="57048" y="93295"/>
                      <a:pt x="58664" y="93295"/>
                      <a:pt x="60253" y="93103"/>
                    </a:cubicBezTo>
                    <a:cubicBezTo>
                      <a:pt x="90114" y="86391"/>
                      <a:pt x="91621" y="71734"/>
                      <a:pt x="91621" y="68858"/>
                    </a:cubicBezTo>
                    <a:cubicBezTo>
                      <a:pt x="91621" y="64927"/>
                      <a:pt x="88553" y="61680"/>
                      <a:pt x="84635" y="61461"/>
                    </a:cubicBezTo>
                    <a:cubicBezTo>
                      <a:pt x="80854" y="61311"/>
                      <a:pt x="77663" y="64255"/>
                      <a:pt x="77512" y="68036"/>
                    </a:cubicBezTo>
                    <a:cubicBezTo>
                      <a:pt x="77512" y="68118"/>
                      <a:pt x="77512" y="68214"/>
                      <a:pt x="77512" y="68310"/>
                    </a:cubicBezTo>
                    <a:cubicBezTo>
                      <a:pt x="77512" y="70091"/>
                      <a:pt x="72718" y="75707"/>
                      <a:pt x="57239" y="79131"/>
                    </a:cubicBezTo>
                    <a:lnTo>
                      <a:pt x="55733" y="79131"/>
                    </a:lnTo>
                    <a:cubicBezTo>
                      <a:pt x="55692" y="70461"/>
                      <a:pt x="56939" y="61831"/>
                      <a:pt x="59431" y="53517"/>
                    </a:cubicBezTo>
                    <a:cubicBezTo>
                      <a:pt x="64363" y="39065"/>
                      <a:pt x="65444" y="23587"/>
                      <a:pt x="62582" y="8588"/>
                    </a:cubicBezTo>
                    <a:cubicBezTo>
                      <a:pt x="61185" y="3807"/>
                      <a:pt x="56993" y="383"/>
                      <a:pt x="52035" y="-42"/>
                    </a:cubicBezTo>
                    <a:cubicBezTo>
                      <a:pt x="41076" y="-42"/>
                      <a:pt x="26968" y="19135"/>
                      <a:pt x="14229" y="42147"/>
                    </a:cubicBezTo>
                    <a:lnTo>
                      <a:pt x="14229" y="13930"/>
                    </a:lnTo>
                    <a:cubicBezTo>
                      <a:pt x="14160" y="10026"/>
                      <a:pt x="11010" y="6876"/>
                      <a:pt x="7106" y="6807"/>
                    </a:cubicBezTo>
                    <a:cubicBezTo>
                      <a:pt x="3175" y="6807"/>
                      <a:pt x="-17" y="9999"/>
                      <a:pt x="-17" y="13930"/>
                    </a:cubicBezTo>
                    <a:lnTo>
                      <a:pt x="-17" y="71323"/>
                    </a:lnTo>
                    <a:cubicBezTo>
                      <a:pt x="-44" y="74638"/>
                      <a:pt x="2230" y="77542"/>
                      <a:pt x="5462" y="78309"/>
                    </a:cubicBezTo>
                    <a:cubicBezTo>
                      <a:pt x="8722" y="79035"/>
                      <a:pt x="12051" y="77460"/>
                      <a:pt x="13544" y="74474"/>
                    </a:cubicBezTo>
                    <a:cubicBezTo>
                      <a:pt x="22762" y="53201"/>
                      <a:pt x="34981" y="33367"/>
                      <a:pt x="49843" y="15574"/>
                    </a:cubicBezTo>
                    <a:cubicBezTo>
                      <a:pt x="50445" y="27285"/>
                      <a:pt x="49007" y="39011"/>
                      <a:pt x="45597" y="502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C437741D-8655-458C-BA34-EB7B8A55B3D1}"/>
                  </a:ext>
                </a:extLst>
              </p:cNvPr>
              <p:cNvSpPr/>
              <p:nvPr/>
            </p:nvSpPr>
            <p:spPr>
              <a:xfrm>
                <a:off x="11562469" y="2509217"/>
                <a:ext cx="499034" cy="320840"/>
              </a:xfrm>
              <a:custGeom>
                <a:avLst/>
                <a:gdLst>
                  <a:gd name="connsiteX0" fmla="*/ 453812 w 499034"/>
                  <a:gd name="connsiteY0" fmla="*/ 6026 h 320840"/>
                  <a:gd name="connsiteX1" fmla="*/ 330532 w 499034"/>
                  <a:gd name="connsiteY1" fmla="*/ 27531 h 320840"/>
                  <a:gd name="connsiteX2" fmla="*/ 111369 w 499034"/>
                  <a:gd name="connsiteY2" fmla="*/ 18902 h 320840"/>
                  <a:gd name="connsiteX3" fmla="*/ 103424 w 499034"/>
                  <a:gd name="connsiteY3" fmla="*/ 24655 h 320840"/>
                  <a:gd name="connsiteX4" fmla="*/ 40552 w 499034"/>
                  <a:gd name="connsiteY4" fmla="*/ 293404 h 320840"/>
                  <a:gd name="connsiteX5" fmla="*/ 34525 w 499034"/>
                  <a:gd name="connsiteY5" fmla="*/ 305732 h 320840"/>
                  <a:gd name="connsiteX6" fmla="*/ 14115 w 499034"/>
                  <a:gd name="connsiteY6" fmla="*/ 200396 h 320840"/>
                  <a:gd name="connsiteX7" fmla="*/ 6445 w 499034"/>
                  <a:gd name="connsiteY7" fmla="*/ 193958 h 320840"/>
                  <a:gd name="connsiteX8" fmla="*/ 7 w 499034"/>
                  <a:gd name="connsiteY8" fmla="*/ 201629 h 320840"/>
                  <a:gd name="connsiteX9" fmla="*/ 33155 w 499034"/>
                  <a:gd name="connsiteY9" fmla="*/ 320799 h 320840"/>
                  <a:gd name="connsiteX10" fmla="*/ 34799 w 499034"/>
                  <a:gd name="connsiteY10" fmla="*/ 320799 h 320840"/>
                  <a:gd name="connsiteX11" fmla="*/ 53976 w 499034"/>
                  <a:gd name="connsiteY11" fmla="*/ 298198 h 320840"/>
                  <a:gd name="connsiteX12" fmla="*/ 116163 w 499034"/>
                  <a:gd name="connsiteY12" fmla="*/ 33969 h 320840"/>
                  <a:gd name="connsiteX13" fmla="*/ 332039 w 499034"/>
                  <a:gd name="connsiteY13" fmla="*/ 41640 h 320840"/>
                  <a:gd name="connsiteX14" fmla="*/ 456688 w 499034"/>
                  <a:gd name="connsiteY14" fmla="*/ 19861 h 320840"/>
                  <a:gd name="connsiteX15" fmla="*/ 483125 w 499034"/>
                  <a:gd name="connsiteY15" fmla="*/ 14244 h 320840"/>
                  <a:gd name="connsiteX16" fmla="*/ 485043 w 499034"/>
                  <a:gd name="connsiteY16" fmla="*/ 57529 h 320840"/>
                  <a:gd name="connsiteX17" fmla="*/ 489933 w 499034"/>
                  <a:gd name="connsiteY17" fmla="*/ 66337 h 320840"/>
                  <a:gd name="connsiteX18" fmla="*/ 498740 w 499034"/>
                  <a:gd name="connsiteY18" fmla="*/ 61447 h 320840"/>
                  <a:gd name="connsiteX19" fmla="*/ 498740 w 499034"/>
                  <a:gd name="connsiteY19" fmla="*/ 57529 h 320840"/>
                  <a:gd name="connsiteX20" fmla="*/ 495590 w 499034"/>
                  <a:gd name="connsiteY20" fmla="*/ 6574 h 320840"/>
                  <a:gd name="connsiteX21" fmla="*/ 453812 w 499034"/>
                  <a:gd name="connsiteY21" fmla="*/ 6026 h 320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99034" h="320840">
                    <a:moveTo>
                      <a:pt x="453812" y="6026"/>
                    </a:moveTo>
                    <a:cubicBezTo>
                      <a:pt x="413362" y="16518"/>
                      <a:pt x="372146" y="23710"/>
                      <a:pt x="330532" y="27531"/>
                    </a:cubicBezTo>
                    <a:cubicBezTo>
                      <a:pt x="257373" y="31586"/>
                      <a:pt x="183981" y="28709"/>
                      <a:pt x="111369" y="18902"/>
                    </a:cubicBezTo>
                    <a:cubicBezTo>
                      <a:pt x="107629" y="18463"/>
                      <a:pt x="104177" y="20970"/>
                      <a:pt x="103424" y="24655"/>
                    </a:cubicBezTo>
                    <a:cubicBezTo>
                      <a:pt x="103424" y="26709"/>
                      <a:pt x="65893" y="222998"/>
                      <a:pt x="40552" y="293404"/>
                    </a:cubicBezTo>
                    <a:cubicBezTo>
                      <a:pt x="39168" y="297787"/>
                      <a:pt x="37141" y="301951"/>
                      <a:pt x="34525" y="305732"/>
                    </a:cubicBezTo>
                    <a:cubicBezTo>
                      <a:pt x="26854" y="296280"/>
                      <a:pt x="17951" y="245188"/>
                      <a:pt x="14115" y="200396"/>
                    </a:cubicBezTo>
                    <a:cubicBezTo>
                      <a:pt x="13759" y="196506"/>
                      <a:pt x="10335" y="193643"/>
                      <a:pt x="6445" y="193958"/>
                    </a:cubicBezTo>
                    <a:cubicBezTo>
                      <a:pt x="2554" y="194315"/>
                      <a:pt x="-309" y="197739"/>
                      <a:pt x="7" y="201629"/>
                    </a:cubicBezTo>
                    <a:cubicBezTo>
                      <a:pt x="4527" y="254639"/>
                      <a:pt x="13704" y="318197"/>
                      <a:pt x="33155" y="320799"/>
                    </a:cubicBezTo>
                    <a:lnTo>
                      <a:pt x="34799" y="320799"/>
                    </a:lnTo>
                    <a:cubicBezTo>
                      <a:pt x="44524" y="320799"/>
                      <a:pt x="50140" y="308882"/>
                      <a:pt x="53976" y="298198"/>
                    </a:cubicBezTo>
                    <a:cubicBezTo>
                      <a:pt x="77261" y="233271"/>
                      <a:pt x="108766" y="69446"/>
                      <a:pt x="116163" y="33969"/>
                    </a:cubicBezTo>
                    <a:cubicBezTo>
                      <a:pt x="187734" y="43201"/>
                      <a:pt x="260003" y="45763"/>
                      <a:pt x="332039" y="41640"/>
                    </a:cubicBezTo>
                    <a:cubicBezTo>
                      <a:pt x="374105" y="37736"/>
                      <a:pt x="415787" y="30463"/>
                      <a:pt x="456688" y="19861"/>
                    </a:cubicBezTo>
                    <a:cubicBezTo>
                      <a:pt x="467235" y="17395"/>
                      <a:pt x="477919" y="14792"/>
                      <a:pt x="483125" y="14244"/>
                    </a:cubicBezTo>
                    <a:cubicBezTo>
                      <a:pt x="484508" y="28627"/>
                      <a:pt x="485138" y="43078"/>
                      <a:pt x="485043" y="57529"/>
                    </a:cubicBezTo>
                    <a:cubicBezTo>
                      <a:pt x="483960" y="61310"/>
                      <a:pt x="486152" y="65255"/>
                      <a:pt x="489933" y="66337"/>
                    </a:cubicBezTo>
                    <a:cubicBezTo>
                      <a:pt x="493713" y="67419"/>
                      <a:pt x="497658" y="65227"/>
                      <a:pt x="498740" y="61447"/>
                    </a:cubicBezTo>
                    <a:cubicBezTo>
                      <a:pt x="499110" y="60159"/>
                      <a:pt x="499110" y="58803"/>
                      <a:pt x="498740" y="57529"/>
                    </a:cubicBezTo>
                    <a:cubicBezTo>
                      <a:pt x="499124" y="40489"/>
                      <a:pt x="498069" y="23436"/>
                      <a:pt x="495590" y="6574"/>
                    </a:cubicBezTo>
                    <a:cubicBezTo>
                      <a:pt x="492987" y="-3426"/>
                      <a:pt x="482303" y="-823"/>
                      <a:pt x="453812" y="602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1922C11C-1B25-4DDE-8455-861E7AB6C085}"/>
                  </a:ext>
                </a:extLst>
              </p:cNvPr>
              <p:cNvSpPr/>
              <p:nvPr/>
            </p:nvSpPr>
            <p:spPr>
              <a:xfrm>
                <a:off x="11700648" y="2617086"/>
                <a:ext cx="23196" cy="131881"/>
              </a:xfrm>
              <a:custGeom>
                <a:avLst/>
                <a:gdLst>
                  <a:gd name="connsiteX0" fmla="*/ 14284 w 23196"/>
                  <a:gd name="connsiteY0" fmla="*/ 68 h 131881"/>
                  <a:gd name="connsiteX1" fmla="*/ 8667 w 23196"/>
                  <a:gd name="connsiteY1" fmla="*/ 8424 h 131881"/>
                  <a:gd name="connsiteX2" fmla="*/ 38 w 23196"/>
                  <a:gd name="connsiteY2" fmla="*/ 124032 h 131881"/>
                  <a:gd name="connsiteX3" fmla="*/ 6106 w 23196"/>
                  <a:gd name="connsiteY3" fmla="*/ 131826 h 131881"/>
                  <a:gd name="connsiteX4" fmla="*/ 6202 w 23196"/>
                  <a:gd name="connsiteY4" fmla="*/ 131840 h 131881"/>
                  <a:gd name="connsiteX5" fmla="*/ 7024 w 23196"/>
                  <a:gd name="connsiteY5" fmla="*/ 131840 h 131881"/>
                  <a:gd name="connsiteX6" fmla="*/ 14146 w 23196"/>
                  <a:gd name="connsiteY6" fmla="*/ 125539 h 131881"/>
                  <a:gd name="connsiteX7" fmla="*/ 22639 w 23196"/>
                  <a:gd name="connsiteY7" fmla="*/ 5684 h 131881"/>
                  <a:gd name="connsiteX8" fmla="*/ 14284 w 23196"/>
                  <a:gd name="connsiteY8" fmla="*/ 68 h 131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196" h="131881">
                    <a:moveTo>
                      <a:pt x="14284" y="68"/>
                    </a:moveTo>
                    <a:cubicBezTo>
                      <a:pt x="10475" y="890"/>
                      <a:pt x="7996" y="4588"/>
                      <a:pt x="8667" y="8424"/>
                    </a:cubicBezTo>
                    <a:cubicBezTo>
                      <a:pt x="7900" y="47092"/>
                      <a:pt x="5024" y="85679"/>
                      <a:pt x="38" y="124032"/>
                    </a:cubicBezTo>
                    <a:cubicBezTo>
                      <a:pt x="-442" y="127868"/>
                      <a:pt x="2271" y="131347"/>
                      <a:pt x="6106" y="131826"/>
                    </a:cubicBezTo>
                    <a:cubicBezTo>
                      <a:pt x="6133" y="131826"/>
                      <a:pt x="6174" y="131840"/>
                      <a:pt x="6202" y="131840"/>
                    </a:cubicBezTo>
                    <a:lnTo>
                      <a:pt x="7024" y="131840"/>
                    </a:lnTo>
                    <a:cubicBezTo>
                      <a:pt x="10653" y="131867"/>
                      <a:pt x="13722" y="129155"/>
                      <a:pt x="14146" y="125539"/>
                    </a:cubicBezTo>
                    <a:cubicBezTo>
                      <a:pt x="16064" y="108143"/>
                      <a:pt x="25515" y="20341"/>
                      <a:pt x="22639" y="5684"/>
                    </a:cubicBezTo>
                    <a:cubicBezTo>
                      <a:pt x="21817" y="1876"/>
                      <a:pt x="18119" y="-603"/>
                      <a:pt x="14284" y="6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C2B3B80B-CEE2-4EB1-8D16-9FA591BB6A5A}"/>
                  </a:ext>
                </a:extLst>
              </p:cNvPr>
              <p:cNvSpPr/>
              <p:nvPr/>
            </p:nvSpPr>
            <p:spPr>
              <a:xfrm>
                <a:off x="11740928" y="2603560"/>
                <a:ext cx="80571" cy="133502"/>
              </a:xfrm>
              <a:custGeom>
                <a:avLst/>
                <a:gdLst>
                  <a:gd name="connsiteX0" fmla="*/ 61532 w 80571"/>
                  <a:gd name="connsiteY0" fmla="*/ 47427 h 133502"/>
                  <a:gd name="connsiteX1" fmla="*/ 50985 w 80571"/>
                  <a:gd name="connsiteY1" fmla="*/ 47427 h 133502"/>
                  <a:gd name="connsiteX2" fmla="*/ 59888 w 80571"/>
                  <a:gd name="connsiteY2" fmla="*/ 20032 h 133502"/>
                  <a:gd name="connsiteX3" fmla="*/ 54272 w 80571"/>
                  <a:gd name="connsiteY3" fmla="*/ 992 h 133502"/>
                  <a:gd name="connsiteX4" fmla="*/ 15919 w 80571"/>
                  <a:gd name="connsiteY4" fmla="*/ 25511 h 133502"/>
                  <a:gd name="connsiteX5" fmla="*/ 16672 w 80571"/>
                  <a:gd name="connsiteY5" fmla="*/ 35579 h 133502"/>
                  <a:gd name="connsiteX6" fmla="*/ 26740 w 80571"/>
                  <a:gd name="connsiteY6" fmla="*/ 34825 h 133502"/>
                  <a:gd name="connsiteX7" fmla="*/ 46054 w 80571"/>
                  <a:gd name="connsiteY7" fmla="*/ 16333 h 133502"/>
                  <a:gd name="connsiteX8" fmla="*/ 46054 w 80571"/>
                  <a:gd name="connsiteY8" fmla="*/ 17429 h 133502"/>
                  <a:gd name="connsiteX9" fmla="*/ 24959 w 80571"/>
                  <a:gd name="connsiteY9" fmla="*/ 62495 h 133502"/>
                  <a:gd name="connsiteX10" fmla="*/ 24959 w 80571"/>
                  <a:gd name="connsiteY10" fmla="*/ 72357 h 133502"/>
                  <a:gd name="connsiteX11" fmla="*/ 34822 w 80571"/>
                  <a:gd name="connsiteY11" fmla="*/ 72357 h 133502"/>
                  <a:gd name="connsiteX12" fmla="*/ 57971 w 80571"/>
                  <a:gd name="connsiteY12" fmla="*/ 61673 h 133502"/>
                  <a:gd name="connsiteX13" fmla="*/ 63450 w 80571"/>
                  <a:gd name="connsiteY13" fmla="*/ 69070 h 133502"/>
                  <a:gd name="connsiteX14" fmla="*/ 33589 w 80571"/>
                  <a:gd name="connsiteY14" fmla="*/ 117696 h 133502"/>
                  <a:gd name="connsiteX15" fmla="*/ 21261 w 80571"/>
                  <a:gd name="connsiteY15" fmla="*/ 117696 h 133502"/>
                  <a:gd name="connsiteX16" fmla="*/ 14138 w 80571"/>
                  <a:gd name="connsiteY16" fmla="*/ 103999 h 133502"/>
                  <a:gd name="connsiteX17" fmla="*/ 8248 w 80571"/>
                  <a:gd name="connsiteY17" fmla="*/ 95835 h 133502"/>
                  <a:gd name="connsiteX18" fmla="*/ 71 w 80571"/>
                  <a:gd name="connsiteY18" fmla="*/ 101725 h 133502"/>
                  <a:gd name="connsiteX19" fmla="*/ 440 w 80571"/>
                  <a:gd name="connsiteY19" fmla="*/ 105368 h 133502"/>
                  <a:gd name="connsiteX20" fmla="*/ 14138 w 80571"/>
                  <a:gd name="connsiteY20" fmla="*/ 129750 h 133502"/>
                  <a:gd name="connsiteX21" fmla="*/ 27836 w 80571"/>
                  <a:gd name="connsiteY21" fmla="*/ 133449 h 133502"/>
                  <a:gd name="connsiteX22" fmla="*/ 38931 w 80571"/>
                  <a:gd name="connsiteY22" fmla="*/ 131531 h 133502"/>
                  <a:gd name="connsiteX23" fmla="*/ 77970 w 80571"/>
                  <a:gd name="connsiteY23" fmla="*/ 65371 h 133502"/>
                  <a:gd name="connsiteX24" fmla="*/ 61532 w 80571"/>
                  <a:gd name="connsiteY24" fmla="*/ 47427 h 133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0571" h="133502">
                    <a:moveTo>
                      <a:pt x="61532" y="47427"/>
                    </a:moveTo>
                    <a:cubicBezTo>
                      <a:pt x="58067" y="46605"/>
                      <a:pt x="54450" y="46605"/>
                      <a:pt x="50985" y="47427"/>
                    </a:cubicBezTo>
                    <a:cubicBezTo>
                      <a:pt x="55053" y="38688"/>
                      <a:pt x="58039" y="29497"/>
                      <a:pt x="59888" y="20032"/>
                    </a:cubicBezTo>
                    <a:cubicBezTo>
                      <a:pt x="59888" y="16333"/>
                      <a:pt x="62628" y="4964"/>
                      <a:pt x="54272" y="992"/>
                    </a:cubicBezTo>
                    <a:cubicBezTo>
                      <a:pt x="51259" y="-378"/>
                      <a:pt x="42082" y="-4761"/>
                      <a:pt x="15919" y="25511"/>
                    </a:cubicBezTo>
                    <a:cubicBezTo>
                      <a:pt x="13344" y="28497"/>
                      <a:pt x="13686" y="33004"/>
                      <a:pt x="16672" y="35579"/>
                    </a:cubicBezTo>
                    <a:cubicBezTo>
                      <a:pt x="19658" y="38154"/>
                      <a:pt x="24165" y="37811"/>
                      <a:pt x="26740" y="34825"/>
                    </a:cubicBezTo>
                    <a:cubicBezTo>
                      <a:pt x="32479" y="27976"/>
                      <a:pt x="38958" y="21771"/>
                      <a:pt x="46054" y="16333"/>
                    </a:cubicBezTo>
                    <a:cubicBezTo>
                      <a:pt x="46054" y="16333"/>
                      <a:pt x="46054" y="17018"/>
                      <a:pt x="46054" y="17429"/>
                    </a:cubicBezTo>
                    <a:cubicBezTo>
                      <a:pt x="43232" y="34086"/>
                      <a:pt x="35945" y="49660"/>
                      <a:pt x="24959" y="62495"/>
                    </a:cubicBezTo>
                    <a:cubicBezTo>
                      <a:pt x="22316" y="65248"/>
                      <a:pt x="22316" y="69604"/>
                      <a:pt x="24959" y="72357"/>
                    </a:cubicBezTo>
                    <a:cubicBezTo>
                      <a:pt x="27685" y="75069"/>
                      <a:pt x="32096" y="75069"/>
                      <a:pt x="34822" y="72357"/>
                    </a:cubicBezTo>
                    <a:cubicBezTo>
                      <a:pt x="39342" y="68248"/>
                      <a:pt x="51533" y="59892"/>
                      <a:pt x="57971" y="61673"/>
                    </a:cubicBezTo>
                    <a:cubicBezTo>
                      <a:pt x="60299" y="61673"/>
                      <a:pt x="62080" y="64823"/>
                      <a:pt x="63450" y="69070"/>
                    </a:cubicBezTo>
                    <a:cubicBezTo>
                      <a:pt x="73175" y="101807"/>
                      <a:pt x="43040" y="114546"/>
                      <a:pt x="33589" y="117696"/>
                    </a:cubicBezTo>
                    <a:cubicBezTo>
                      <a:pt x="29685" y="119532"/>
                      <a:pt x="25165" y="119532"/>
                      <a:pt x="21261" y="117696"/>
                    </a:cubicBezTo>
                    <a:cubicBezTo>
                      <a:pt x="17220" y="114217"/>
                      <a:pt x="14672" y="109313"/>
                      <a:pt x="14138" y="103999"/>
                    </a:cubicBezTo>
                    <a:cubicBezTo>
                      <a:pt x="14768" y="100122"/>
                      <a:pt x="12125" y="96451"/>
                      <a:pt x="8248" y="95835"/>
                    </a:cubicBezTo>
                    <a:cubicBezTo>
                      <a:pt x="4358" y="95205"/>
                      <a:pt x="700" y="97835"/>
                      <a:pt x="71" y="101725"/>
                    </a:cubicBezTo>
                    <a:cubicBezTo>
                      <a:pt x="-121" y="102944"/>
                      <a:pt x="2" y="104204"/>
                      <a:pt x="440" y="105368"/>
                    </a:cubicBezTo>
                    <a:cubicBezTo>
                      <a:pt x="1440" y="115039"/>
                      <a:pt x="6399" y="123860"/>
                      <a:pt x="14138" y="129750"/>
                    </a:cubicBezTo>
                    <a:cubicBezTo>
                      <a:pt x="18234" y="132312"/>
                      <a:pt x="23001" y="133600"/>
                      <a:pt x="27836" y="133449"/>
                    </a:cubicBezTo>
                    <a:cubicBezTo>
                      <a:pt x="31616" y="133408"/>
                      <a:pt x="35356" y="132764"/>
                      <a:pt x="38931" y="131531"/>
                    </a:cubicBezTo>
                    <a:cubicBezTo>
                      <a:pt x="71943" y="120573"/>
                      <a:pt x="87010" y="95095"/>
                      <a:pt x="77970" y="65371"/>
                    </a:cubicBezTo>
                    <a:cubicBezTo>
                      <a:pt x="76490" y="56687"/>
                      <a:pt x="70052" y="49660"/>
                      <a:pt x="61532" y="474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44430B16-15EB-4B66-8727-9D9826C62F84}"/>
                  </a:ext>
                </a:extLst>
              </p:cNvPr>
              <p:cNvSpPr/>
              <p:nvPr/>
            </p:nvSpPr>
            <p:spPr>
              <a:xfrm>
                <a:off x="11867084" y="2572584"/>
                <a:ext cx="118524" cy="81868"/>
              </a:xfrm>
              <a:custGeom>
                <a:avLst/>
                <a:gdLst>
                  <a:gd name="connsiteX0" fmla="*/ 105365 w 118524"/>
                  <a:gd name="connsiteY0" fmla="*/ 41556 h 81868"/>
                  <a:gd name="connsiteX1" fmla="*/ 82489 w 118524"/>
                  <a:gd name="connsiteY1" fmla="*/ 56760 h 81868"/>
                  <a:gd name="connsiteX2" fmla="*/ 73175 w 118524"/>
                  <a:gd name="connsiteY2" fmla="*/ 24982 h 81868"/>
                  <a:gd name="connsiteX3" fmla="*/ 71531 w 118524"/>
                  <a:gd name="connsiteY3" fmla="*/ 13750 h 81868"/>
                  <a:gd name="connsiteX4" fmla="*/ 60847 w 118524"/>
                  <a:gd name="connsiteY4" fmla="*/ 52 h 81868"/>
                  <a:gd name="connsiteX5" fmla="*/ 17562 w 118524"/>
                  <a:gd name="connsiteY5" fmla="*/ 49775 h 81868"/>
                  <a:gd name="connsiteX6" fmla="*/ 14138 w 118524"/>
                  <a:gd name="connsiteY6" fmla="*/ 13887 h 81868"/>
                  <a:gd name="connsiteX7" fmla="*/ 8248 w 118524"/>
                  <a:gd name="connsiteY7" fmla="*/ 5723 h 81868"/>
                  <a:gd name="connsiteX8" fmla="*/ 70 w 118524"/>
                  <a:gd name="connsiteY8" fmla="*/ 11613 h 81868"/>
                  <a:gd name="connsiteX9" fmla="*/ 440 w 118524"/>
                  <a:gd name="connsiteY9" fmla="*/ 15256 h 81868"/>
                  <a:gd name="connsiteX10" fmla="*/ 6193 w 118524"/>
                  <a:gd name="connsiteY10" fmla="*/ 75526 h 81868"/>
                  <a:gd name="connsiteX11" fmla="*/ 11946 w 118524"/>
                  <a:gd name="connsiteY11" fmla="*/ 81827 h 81868"/>
                  <a:gd name="connsiteX12" fmla="*/ 13179 w 118524"/>
                  <a:gd name="connsiteY12" fmla="*/ 81827 h 81868"/>
                  <a:gd name="connsiteX13" fmla="*/ 19617 w 118524"/>
                  <a:gd name="connsiteY13" fmla="*/ 77855 h 81868"/>
                  <a:gd name="connsiteX14" fmla="*/ 57834 w 118524"/>
                  <a:gd name="connsiteY14" fmla="*/ 15530 h 81868"/>
                  <a:gd name="connsiteX15" fmla="*/ 57834 w 118524"/>
                  <a:gd name="connsiteY15" fmla="*/ 15530 h 81868"/>
                  <a:gd name="connsiteX16" fmla="*/ 59614 w 118524"/>
                  <a:gd name="connsiteY16" fmla="*/ 26489 h 81868"/>
                  <a:gd name="connsiteX17" fmla="*/ 78380 w 118524"/>
                  <a:gd name="connsiteY17" fmla="*/ 69636 h 81868"/>
                  <a:gd name="connsiteX18" fmla="*/ 115775 w 118524"/>
                  <a:gd name="connsiteY18" fmla="*/ 51007 h 81868"/>
                  <a:gd name="connsiteX19" fmla="*/ 116994 w 118524"/>
                  <a:gd name="connsiteY19" fmla="*/ 41008 h 81868"/>
                  <a:gd name="connsiteX20" fmla="*/ 106995 w 118524"/>
                  <a:gd name="connsiteY20" fmla="*/ 39789 h 81868"/>
                  <a:gd name="connsiteX21" fmla="*/ 105776 w 118524"/>
                  <a:gd name="connsiteY21" fmla="*/ 41008 h 81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8524" h="81868">
                    <a:moveTo>
                      <a:pt x="105365" y="41556"/>
                    </a:moveTo>
                    <a:cubicBezTo>
                      <a:pt x="89064" y="57856"/>
                      <a:pt x="83448" y="57034"/>
                      <a:pt x="82489" y="56760"/>
                    </a:cubicBezTo>
                    <a:cubicBezTo>
                      <a:pt x="77695" y="55117"/>
                      <a:pt x="74956" y="37036"/>
                      <a:pt x="73175" y="24982"/>
                    </a:cubicBezTo>
                    <a:lnTo>
                      <a:pt x="71531" y="13750"/>
                    </a:lnTo>
                    <a:cubicBezTo>
                      <a:pt x="69751" y="3750"/>
                      <a:pt x="64820" y="1011"/>
                      <a:pt x="60847" y="52"/>
                    </a:cubicBezTo>
                    <a:cubicBezTo>
                      <a:pt x="50711" y="-1455"/>
                      <a:pt x="36054" y="15256"/>
                      <a:pt x="17562" y="49775"/>
                    </a:cubicBezTo>
                    <a:lnTo>
                      <a:pt x="14138" y="13887"/>
                    </a:lnTo>
                    <a:cubicBezTo>
                      <a:pt x="14768" y="10010"/>
                      <a:pt x="12124" y="6339"/>
                      <a:pt x="8248" y="5723"/>
                    </a:cubicBezTo>
                    <a:cubicBezTo>
                      <a:pt x="4358" y="5093"/>
                      <a:pt x="701" y="7723"/>
                      <a:pt x="70" y="11613"/>
                    </a:cubicBezTo>
                    <a:cubicBezTo>
                      <a:pt x="-121" y="12832"/>
                      <a:pt x="2" y="14092"/>
                      <a:pt x="440" y="15256"/>
                    </a:cubicBezTo>
                    <a:lnTo>
                      <a:pt x="6193" y="75526"/>
                    </a:lnTo>
                    <a:cubicBezTo>
                      <a:pt x="6453" y="78690"/>
                      <a:pt x="8823" y="81279"/>
                      <a:pt x="11946" y="81827"/>
                    </a:cubicBezTo>
                    <a:lnTo>
                      <a:pt x="13179" y="81827"/>
                    </a:lnTo>
                    <a:cubicBezTo>
                      <a:pt x="15905" y="81841"/>
                      <a:pt x="18412" y="80307"/>
                      <a:pt x="19617" y="77855"/>
                    </a:cubicBezTo>
                    <a:cubicBezTo>
                      <a:pt x="29493" y="55459"/>
                      <a:pt x="42355" y="34488"/>
                      <a:pt x="57834" y="15530"/>
                    </a:cubicBezTo>
                    <a:lnTo>
                      <a:pt x="57834" y="15530"/>
                    </a:lnTo>
                    <a:cubicBezTo>
                      <a:pt x="58518" y="19229"/>
                      <a:pt x="59066" y="22927"/>
                      <a:pt x="59614" y="26489"/>
                    </a:cubicBezTo>
                    <a:cubicBezTo>
                      <a:pt x="62628" y="47309"/>
                      <a:pt x="65231" y="65390"/>
                      <a:pt x="78380" y="69636"/>
                    </a:cubicBezTo>
                    <a:cubicBezTo>
                      <a:pt x="88243" y="72924"/>
                      <a:pt x="99749" y="67171"/>
                      <a:pt x="115775" y="51007"/>
                    </a:cubicBezTo>
                    <a:cubicBezTo>
                      <a:pt x="118871" y="48583"/>
                      <a:pt x="119419" y="44104"/>
                      <a:pt x="116994" y="41008"/>
                    </a:cubicBezTo>
                    <a:cubicBezTo>
                      <a:pt x="114570" y="37912"/>
                      <a:pt x="110090" y="37364"/>
                      <a:pt x="106995" y="39789"/>
                    </a:cubicBezTo>
                    <a:cubicBezTo>
                      <a:pt x="106543" y="40145"/>
                      <a:pt x="106132" y="40556"/>
                      <a:pt x="105776" y="4100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94168645-9CB8-4788-AB8D-2108E7F8A52C}"/>
                  </a:ext>
                </a:extLst>
              </p:cNvPr>
              <p:cNvSpPr/>
              <p:nvPr/>
            </p:nvSpPr>
            <p:spPr>
              <a:xfrm>
                <a:off x="12064615" y="2706091"/>
                <a:ext cx="32627" cy="77545"/>
              </a:xfrm>
              <a:custGeom>
                <a:avLst/>
                <a:gdLst>
                  <a:gd name="connsiteX0" fmla="*/ 28784 w 32627"/>
                  <a:gd name="connsiteY0" fmla="*/ 5029 h 77545"/>
                  <a:gd name="connsiteX1" fmla="*/ 19880 w 32627"/>
                  <a:gd name="connsiteY1" fmla="*/ 235 h 77545"/>
                  <a:gd name="connsiteX2" fmla="*/ 15086 w 32627"/>
                  <a:gd name="connsiteY2" fmla="*/ 9001 h 77545"/>
                  <a:gd name="connsiteX3" fmla="*/ 4402 w 32627"/>
                  <a:gd name="connsiteY3" fmla="*/ 63792 h 77545"/>
                  <a:gd name="connsiteX4" fmla="*/ 525 w 32627"/>
                  <a:gd name="connsiteY4" fmla="*/ 73093 h 77545"/>
                  <a:gd name="connsiteX5" fmla="*/ 7552 w 32627"/>
                  <a:gd name="connsiteY5" fmla="*/ 77490 h 77545"/>
                  <a:gd name="connsiteX6" fmla="*/ 10703 w 32627"/>
                  <a:gd name="connsiteY6" fmla="*/ 76668 h 77545"/>
                  <a:gd name="connsiteX7" fmla="*/ 28784 w 32627"/>
                  <a:gd name="connsiteY7" fmla="*/ 5029 h 77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627" h="77545">
                    <a:moveTo>
                      <a:pt x="28784" y="5029"/>
                    </a:moveTo>
                    <a:cubicBezTo>
                      <a:pt x="27606" y="1289"/>
                      <a:pt x="23661" y="-834"/>
                      <a:pt x="19880" y="235"/>
                    </a:cubicBezTo>
                    <a:cubicBezTo>
                      <a:pt x="16154" y="1358"/>
                      <a:pt x="14018" y="5262"/>
                      <a:pt x="15086" y="9001"/>
                    </a:cubicBezTo>
                    <a:cubicBezTo>
                      <a:pt x="15086" y="9001"/>
                      <a:pt x="27414" y="52286"/>
                      <a:pt x="4402" y="63792"/>
                    </a:cubicBezTo>
                    <a:cubicBezTo>
                      <a:pt x="758" y="65285"/>
                      <a:pt x="-981" y="69449"/>
                      <a:pt x="525" y="73093"/>
                    </a:cubicBezTo>
                    <a:cubicBezTo>
                      <a:pt x="1676" y="75914"/>
                      <a:pt x="4512" y="77681"/>
                      <a:pt x="7552" y="77490"/>
                    </a:cubicBezTo>
                    <a:cubicBezTo>
                      <a:pt x="8662" y="77490"/>
                      <a:pt x="9744" y="77216"/>
                      <a:pt x="10703" y="76668"/>
                    </a:cubicBezTo>
                    <a:cubicBezTo>
                      <a:pt x="44399" y="59683"/>
                      <a:pt x="29332" y="7220"/>
                      <a:pt x="28784" y="50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DFBE7CC0-C938-412F-AF8F-2E26F57A2680}"/>
                  </a:ext>
                </a:extLst>
              </p:cNvPr>
              <p:cNvSpPr/>
              <p:nvPr/>
            </p:nvSpPr>
            <p:spPr>
              <a:xfrm>
                <a:off x="9214893" y="2176700"/>
                <a:ext cx="103161" cy="337214"/>
              </a:xfrm>
              <a:custGeom>
                <a:avLst/>
                <a:gdLst>
                  <a:gd name="connsiteX0" fmla="*/ 81983 w 103161"/>
                  <a:gd name="connsiteY0" fmla="*/ 336899 h 337214"/>
                  <a:gd name="connsiteX1" fmla="*/ 87352 w 103161"/>
                  <a:gd name="connsiteY1" fmla="*/ 328379 h 337214"/>
                  <a:gd name="connsiteX2" fmla="*/ 82667 w 103161"/>
                  <a:gd name="connsiteY2" fmla="*/ 323202 h 337214"/>
                  <a:gd name="connsiteX3" fmla="*/ 30753 w 103161"/>
                  <a:gd name="connsiteY3" fmla="*/ 318270 h 337214"/>
                  <a:gd name="connsiteX4" fmla="*/ 46095 w 103161"/>
                  <a:gd name="connsiteY4" fmla="*/ 233208 h 337214"/>
                  <a:gd name="connsiteX5" fmla="*/ 27740 w 103161"/>
                  <a:gd name="connsiteY5" fmla="*/ 178417 h 337214"/>
                  <a:gd name="connsiteX6" fmla="*/ 59107 w 103161"/>
                  <a:gd name="connsiteY6" fmla="*/ 169650 h 337214"/>
                  <a:gd name="connsiteX7" fmla="*/ 76777 w 103161"/>
                  <a:gd name="connsiteY7" fmla="*/ 56096 h 337214"/>
                  <a:gd name="connsiteX8" fmla="*/ 74723 w 103161"/>
                  <a:gd name="connsiteY8" fmla="*/ 17606 h 337214"/>
                  <a:gd name="connsiteX9" fmla="*/ 74723 w 103161"/>
                  <a:gd name="connsiteY9" fmla="*/ 15414 h 337214"/>
                  <a:gd name="connsiteX10" fmla="*/ 89927 w 103161"/>
                  <a:gd name="connsiteY10" fmla="*/ 34865 h 337214"/>
                  <a:gd name="connsiteX11" fmla="*/ 99790 w 103161"/>
                  <a:gd name="connsiteY11" fmla="*/ 37330 h 337214"/>
                  <a:gd name="connsiteX12" fmla="*/ 102118 w 103161"/>
                  <a:gd name="connsiteY12" fmla="*/ 27605 h 337214"/>
                  <a:gd name="connsiteX13" fmla="*/ 70613 w 103161"/>
                  <a:gd name="connsiteY13" fmla="*/ 210 h 337214"/>
                  <a:gd name="connsiteX14" fmla="*/ 60340 w 103161"/>
                  <a:gd name="connsiteY14" fmla="*/ 16236 h 337214"/>
                  <a:gd name="connsiteX15" fmla="*/ 62395 w 103161"/>
                  <a:gd name="connsiteY15" fmla="*/ 57329 h 337214"/>
                  <a:gd name="connsiteX16" fmla="*/ 52943 w 103161"/>
                  <a:gd name="connsiteY16" fmla="*/ 156774 h 337214"/>
                  <a:gd name="connsiteX17" fmla="*/ 10344 w 103161"/>
                  <a:gd name="connsiteY17" fmla="*/ 162527 h 337214"/>
                  <a:gd name="connsiteX18" fmla="*/ 892 w 103161"/>
                  <a:gd name="connsiteY18" fmla="*/ 165404 h 337214"/>
                  <a:gd name="connsiteX19" fmla="*/ 3221 w 103161"/>
                  <a:gd name="connsiteY19" fmla="*/ 174855 h 337214"/>
                  <a:gd name="connsiteX20" fmla="*/ 31849 w 103161"/>
                  <a:gd name="connsiteY20" fmla="*/ 231975 h 337214"/>
                  <a:gd name="connsiteX21" fmla="*/ 14864 w 103161"/>
                  <a:gd name="connsiteY21" fmla="*/ 322380 h 337214"/>
                  <a:gd name="connsiteX22" fmla="*/ 15823 w 103161"/>
                  <a:gd name="connsiteY22" fmla="*/ 328407 h 337214"/>
                  <a:gd name="connsiteX23" fmla="*/ 21028 w 103161"/>
                  <a:gd name="connsiteY23" fmla="*/ 331420 h 337214"/>
                  <a:gd name="connsiteX24" fmla="*/ 81298 w 103161"/>
                  <a:gd name="connsiteY24" fmla="*/ 337173 h 337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3161" h="337214">
                    <a:moveTo>
                      <a:pt x="81983" y="336899"/>
                    </a:moveTo>
                    <a:cubicBezTo>
                      <a:pt x="85818" y="336023"/>
                      <a:pt x="88215" y="332215"/>
                      <a:pt x="87352" y="328379"/>
                    </a:cubicBezTo>
                    <a:cubicBezTo>
                      <a:pt x="86790" y="325955"/>
                      <a:pt x="85023" y="323996"/>
                      <a:pt x="82667" y="323202"/>
                    </a:cubicBezTo>
                    <a:lnTo>
                      <a:pt x="30753" y="318270"/>
                    </a:lnTo>
                    <a:cubicBezTo>
                      <a:pt x="38054" y="290354"/>
                      <a:pt x="43191" y="261918"/>
                      <a:pt x="46095" y="233208"/>
                    </a:cubicBezTo>
                    <a:cubicBezTo>
                      <a:pt x="47423" y="213241"/>
                      <a:pt x="40835" y="193553"/>
                      <a:pt x="27740" y="178417"/>
                    </a:cubicBezTo>
                    <a:cubicBezTo>
                      <a:pt x="38629" y="177362"/>
                      <a:pt x="49245" y="174395"/>
                      <a:pt x="59107" y="169650"/>
                    </a:cubicBezTo>
                    <a:cubicBezTo>
                      <a:pt x="86503" y="157459"/>
                      <a:pt x="80887" y="101162"/>
                      <a:pt x="76777" y="56096"/>
                    </a:cubicBezTo>
                    <a:cubicBezTo>
                      <a:pt x="75134" y="43336"/>
                      <a:pt x="74435" y="30469"/>
                      <a:pt x="74723" y="17606"/>
                    </a:cubicBezTo>
                    <a:cubicBezTo>
                      <a:pt x="74723" y="16647"/>
                      <a:pt x="74723" y="15962"/>
                      <a:pt x="74723" y="15414"/>
                    </a:cubicBezTo>
                    <a:cubicBezTo>
                      <a:pt x="80668" y="21156"/>
                      <a:pt x="85790" y="27704"/>
                      <a:pt x="89927" y="34865"/>
                    </a:cubicBezTo>
                    <a:cubicBezTo>
                      <a:pt x="91996" y="38236"/>
                      <a:pt x="96379" y="39332"/>
                      <a:pt x="99790" y="37330"/>
                    </a:cubicBezTo>
                    <a:cubicBezTo>
                      <a:pt x="103091" y="35270"/>
                      <a:pt x="104132" y="30938"/>
                      <a:pt x="102118" y="27605"/>
                    </a:cubicBezTo>
                    <a:cubicBezTo>
                      <a:pt x="93899" y="13907"/>
                      <a:pt x="81572" y="-2256"/>
                      <a:pt x="70613" y="210"/>
                    </a:cubicBezTo>
                    <a:cubicBezTo>
                      <a:pt x="64682" y="1579"/>
                      <a:pt x="61258" y="6922"/>
                      <a:pt x="60340" y="16236"/>
                    </a:cubicBezTo>
                    <a:cubicBezTo>
                      <a:pt x="59916" y="29967"/>
                      <a:pt x="60600" y="43709"/>
                      <a:pt x="62395" y="57329"/>
                    </a:cubicBezTo>
                    <a:cubicBezTo>
                      <a:pt x="65545" y="91573"/>
                      <a:pt x="70751" y="148693"/>
                      <a:pt x="52943" y="156774"/>
                    </a:cubicBezTo>
                    <a:cubicBezTo>
                      <a:pt x="25548" y="169239"/>
                      <a:pt x="10344" y="162664"/>
                      <a:pt x="10344" y="162527"/>
                    </a:cubicBezTo>
                    <a:cubicBezTo>
                      <a:pt x="6919" y="160865"/>
                      <a:pt x="2810" y="162119"/>
                      <a:pt x="892" y="165404"/>
                    </a:cubicBezTo>
                    <a:cubicBezTo>
                      <a:pt x="-943" y="168676"/>
                      <a:pt x="84" y="172809"/>
                      <a:pt x="3221" y="174855"/>
                    </a:cubicBezTo>
                    <a:cubicBezTo>
                      <a:pt x="21603" y="188005"/>
                      <a:pt x="32315" y="209378"/>
                      <a:pt x="31849" y="231975"/>
                    </a:cubicBezTo>
                    <a:cubicBezTo>
                      <a:pt x="28685" y="262521"/>
                      <a:pt x="23014" y="292765"/>
                      <a:pt x="14864" y="322380"/>
                    </a:cubicBezTo>
                    <a:cubicBezTo>
                      <a:pt x="14357" y="324434"/>
                      <a:pt x="14699" y="326612"/>
                      <a:pt x="15823" y="328407"/>
                    </a:cubicBezTo>
                    <a:cubicBezTo>
                      <a:pt x="17055" y="330105"/>
                      <a:pt x="18946" y="331201"/>
                      <a:pt x="21028" y="331420"/>
                    </a:cubicBezTo>
                    <a:lnTo>
                      <a:pt x="81298" y="337173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A9CB2529-518E-41DC-BA2D-696049D0E96D}"/>
                  </a:ext>
                </a:extLst>
              </p:cNvPr>
              <p:cNvSpPr/>
              <p:nvPr/>
            </p:nvSpPr>
            <p:spPr>
              <a:xfrm>
                <a:off x="9306589" y="2281190"/>
                <a:ext cx="126223" cy="117663"/>
              </a:xfrm>
              <a:custGeom>
                <a:avLst/>
                <a:gdLst>
                  <a:gd name="connsiteX0" fmla="*/ 5079 w 126223"/>
                  <a:gd name="connsiteY0" fmla="*/ 95157 h 117663"/>
                  <a:gd name="connsiteX1" fmla="*/ 244 w 126223"/>
                  <a:gd name="connsiteY1" fmla="*/ 103771 h 117663"/>
                  <a:gd name="connsiteX2" fmla="*/ 285 w 126223"/>
                  <a:gd name="connsiteY2" fmla="*/ 103924 h 117663"/>
                  <a:gd name="connsiteX3" fmla="*/ 13298 w 126223"/>
                  <a:gd name="connsiteY3" fmla="*/ 117622 h 117663"/>
                  <a:gd name="connsiteX4" fmla="*/ 15079 w 126223"/>
                  <a:gd name="connsiteY4" fmla="*/ 117622 h 117663"/>
                  <a:gd name="connsiteX5" fmla="*/ 62336 w 126223"/>
                  <a:gd name="connsiteY5" fmla="*/ 68995 h 117663"/>
                  <a:gd name="connsiteX6" fmla="*/ 86307 w 126223"/>
                  <a:gd name="connsiteY6" fmla="*/ 112828 h 117663"/>
                  <a:gd name="connsiteX7" fmla="*/ 91238 w 126223"/>
                  <a:gd name="connsiteY7" fmla="*/ 112828 h 117663"/>
                  <a:gd name="connsiteX8" fmla="*/ 124660 w 126223"/>
                  <a:gd name="connsiteY8" fmla="*/ 89130 h 117663"/>
                  <a:gd name="connsiteX9" fmla="*/ 123496 w 126223"/>
                  <a:gd name="connsiteY9" fmla="*/ 79063 h 117663"/>
                  <a:gd name="connsiteX10" fmla="*/ 113428 w 126223"/>
                  <a:gd name="connsiteY10" fmla="*/ 80227 h 117663"/>
                  <a:gd name="connsiteX11" fmla="*/ 90005 w 126223"/>
                  <a:gd name="connsiteY11" fmla="*/ 98445 h 117663"/>
                  <a:gd name="connsiteX12" fmla="*/ 73705 w 126223"/>
                  <a:gd name="connsiteY12" fmla="*/ 49818 h 117663"/>
                  <a:gd name="connsiteX13" fmla="*/ 76445 w 126223"/>
                  <a:gd name="connsiteY13" fmla="*/ 45161 h 117663"/>
                  <a:gd name="connsiteX14" fmla="*/ 116442 w 126223"/>
                  <a:gd name="connsiteY14" fmla="*/ 25299 h 117663"/>
                  <a:gd name="connsiteX15" fmla="*/ 125619 w 126223"/>
                  <a:gd name="connsiteY15" fmla="*/ 21327 h 117663"/>
                  <a:gd name="connsiteX16" fmla="*/ 121715 w 126223"/>
                  <a:gd name="connsiteY16" fmla="*/ 12040 h 117663"/>
                  <a:gd name="connsiteX17" fmla="*/ 121647 w 126223"/>
                  <a:gd name="connsiteY17" fmla="*/ 12012 h 117663"/>
                  <a:gd name="connsiteX18" fmla="*/ 70417 w 126223"/>
                  <a:gd name="connsiteY18" fmla="*/ 28998 h 117663"/>
                  <a:gd name="connsiteX19" fmla="*/ 64938 w 126223"/>
                  <a:gd name="connsiteY19" fmla="*/ 9410 h 117663"/>
                  <a:gd name="connsiteX20" fmla="*/ 50419 w 126223"/>
                  <a:gd name="connsiteY20" fmla="*/ -42 h 117663"/>
                  <a:gd name="connsiteX21" fmla="*/ 20969 w 126223"/>
                  <a:gd name="connsiteY21" fmla="*/ 27354 h 117663"/>
                  <a:gd name="connsiteX22" fmla="*/ 22777 w 126223"/>
                  <a:gd name="connsiteY22" fmla="*/ 37264 h 117663"/>
                  <a:gd name="connsiteX23" fmla="*/ 32680 w 126223"/>
                  <a:gd name="connsiteY23" fmla="*/ 35461 h 117663"/>
                  <a:gd name="connsiteX24" fmla="*/ 33434 w 126223"/>
                  <a:gd name="connsiteY24" fmla="*/ 34066 h 117663"/>
                  <a:gd name="connsiteX25" fmla="*/ 50556 w 126223"/>
                  <a:gd name="connsiteY25" fmla="*/ 14615 h 117663"/>
                  <a:gd name="connsiteX26" fmla="*/ 52610 w 126223"/>
                  <a:gd name="connsiteY26" fmla="*/ 17081 h 117663"/>
                  <a:gd name="connsiteX27" fmla="*/ 58774 w 126223"/>
                  <a:gd name="connsiteY27" fmla="*/ 46531 h 117663"/>
                  <a:gd name="connsiteX28" fmla="*/ 58774 w 126223"/>
                  <a:gd name="connsiteY28" fmla="*/ 47490 h 117663"/>
                  <a:gd name="connsiteX29" fmla="*/ 15216 w 126223"/>
                  <a:gd name="connsiteY29" fmla="*/ 103650 h 117663"/>
                  <a:gd name="connsiteX30" fmla="*/ 13846 w 126223"/>
                  <a:gd name="connsiteY30" fmla="*/ 100363 h 117663"/>
                  <a:gd name="connsiteX31" fmla="*/ 5244 w 126223"/>
                  <a:gd name="connsiteY31" fmla="*/ 95115 h 117663"/>
                  <a:gd name="connsiteX32" fmla="*/ 5079 w 126223"/>
                  <a:gd name="connsiteY32" fmla="*/ 95157 h 11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6223" h="117663">
                    <a:moveTo>
                      <a:pt x="5079" y="95157"/>
                    </a:moveTo>
                    <a:cubicBezTo>
                      <a:pt x="1367" y="96200"/>
                      <a:pt x="-797" y="100056"/>
                      <a:pt x="244" y="103771"/>
                    </a:cubicBezTo>
                    <a:cubicBezTo>
                      <a:pt x="258" y="103821"/>
                      <a:pt x="271" y="103873"/>
                      <a:pt x="285" y="103924"/>
                    </a:cubicBezTo>
                    <a:cubicBezTo>
                      <a:pt x="3299" y="113786"/>
                      <a:pt x="8915" y="116526"/>
                      <a:pt x="13298" y="117622"/>
                    </a:cubicBezTo>
                    <a:lnTo>
                      <a:pt x="15079" y="117622"/>
                    </a:lnTo>
                    <a:cubicBezTo>
                      <a:pt x="23982" y="117622"/>
                      <a:pt x="36447" y="109814"/>
                      <a:pt x="62336" y="68995"/>
                    </a:cubicBezTo>
                    <a:cubicBezTo>
                      <a:pt x="66308" y="90637"/>
                      <a:pt x="72472" y="108992"/>
                      <a:pt x="86307" y="112828"/>
                    </a:cubicBezTo>
                    <a:cubicBezTo>
                      <a:pt x="87951" y="113029"/>
                      <a:pt x="89594" y="113029"/>
                      <a:pt x="91238" y="112828"/>
                    </a:cubicBezTo>
                    <a:cubicBezTo>
                      <a:pt x="104114" y="112828"/>
                      <a:pt x="116305" y="99130"/>
                      <a:pt x="124660" y="89130"/>
                    </a:cubicBezTo>
                    <a:cubicBezTo>
                      <a:pt x="127112" y="86029"/>
                      <a:pt x="126592" y="81521"/>
                      <a:pt x="123496" y="79063"/>
                    </a:cubicBezTo>
                    <a:cubicBezTo>
                      <a:pt x="120400" y="76604"/>
                      <a:pt x="115880" y="77126"/>
                      <a:pt x="113428" y="80227"/>
                    </a:cubicBezTo>
                    <a:cubicBezTo>
                      <a:pt x="98635" y="98993"/>
                      <a:pt x="91786" y="98993"/>
                      <a:pt x="90005" y="98445"/>
                    </a:cubicBezTo>
                    <a:cubicBezTo>
                      <a:pt x="81376" y="96116"/>
                      <a:pt x="76307" y="69269"/>
                      <a:pt x="73705" y="49818"/>
                    </a:cubicBezTo>
                    <a:lnTo>
                      <a:pt x="76445" y="45161"/>
                    </a:lnTo>
                    <a:cubicBezTo>
                      <a:pt x="92745" y="17765"/>
                      <a:pt x="113976" y="24340"/>
                      <a:pt x="116442" y="25299"/>
                    </a:cubicBezTo>
                    <a:cubicBezTo>
                      <a:pt x="120072" y="26706"/>
                      <a:pt x="124153" y="24936"/>
                      <a:pt x="125619" y="21327"/>
                    </a:cubicBezTo>
                    <a:cubicBezTo>
                      <a:pt x="127112" y="17685"/>
                      <a:pt x="125359" y="13527"/>
                      <a:pt x="121715" y="12040"/>
                    </a:cubicBezTo>
                    <a:cubicBezTo>
                      <a:pt x="121688" y="12032"/>
                      <a:pt x="121674" y="12022"/>
                      <a:pt x="121647" y="12012"/>
                    </a:cubicBezTo>
                    <a:cubicBezTo>
                      <a:pt x="102689" y="5927"/>
                      <a:pt x="81978" y="12793"/>
                      <a:pt x="70417" y="28998"/>
                    </a:cubicBezTo>
                    <a:cubicBezTo>
                      <a:pt x="69623" y="22224"/>
                      <a:pt x="67774" y="15615"/>
                      <a:pt x="64938" y="9410"/>
                    </a:cubicBezTo>
                    <a:cubicBezTo>
                      <a:pt x="62391" y="3666"/>
                      <a:pt x="56706" y="-39"/>
                      <a:pt x="50419" y="-42"/>
                    </a:cubicBezTo>
                    <a:cubicBezTo>
                      <a:pt x="36721" y="-42"/>
                      <a:pt x="24256" y="20505"/>
                      <a:pt x="20969" y="27354"/>
                    </a:cubicBezTo>
                    <a:cubicBezTo>
                      <a:pt x="18736" y="30588"/>
                      <a:pt x="19530" y="35026"/>
                      <a:pt x="22777" y="37264"/>
                    </a:cubicBezTo>
                    <a:cubicBezTo>
                      <a:pt x="26009" y="39504"/>
                      <a:pt x="30448" y="38697"/>
                      <a:pt x="32680" y="35461"/>
                    </a:cubicBezTo>
                    <a:cubicBezTo>
                      <a:pt x="32982" y="35026"/>
                      <a:pt x="33242" y="34557"/>
                      <a:pt x="33434" y="34066"/>
                    </a:cubicBezTo>
                    <a:cubicBezTo>
                      <a:pt x="38776" y="24203"/>
                      <a:pt x="47131" y="14752"/>
                      <a:pt x="50556" y="14615"/>
                    </a:cubicBezTo>
                    <a:cubicBezTo>
                      <a:pt x="50556" y="14615"/>
                      <a:pt x="51515" y="14615"/>
                      <a:pt x="52610" y="17081"/>
                    </a:cubicBezTo>
                    <a:cubicBezTo>
                      <a:pt x="55747" y="26642"/>
                      <a:pt x="57802" y="36518"/>
                      <a:pt x="58774" y="46531"/>
                    </a:cubicBezTo>
                    <a:lnTo>
                      <a:pt x="58774" y="47490"/>
                    </a:lnTo>
                    <a:cubicBezTo>
                      <a:pt x="26174" y="101595"/>
                      <a:pt x="15900" y="103376"/>
                      <a:pt x="15216" y="103650"/>
                    </a:cubicBezTo>
                    <a:cubicBezTo>
                      <a:pt x="14517" y="102672"/>
                      <a:pt x="14051" y="101547"/>
                      <a:pt x="13846" y="100363"/>
                    </a:cubicBezTo>
                    <a:cubicBezTo>
                      <a:pt x="12915" y="96540"/>
                      <a:pt x="9065" y="94189"/>
                      <a:pt x="5244" y="95115"/>
                    </a:cubicBezTo>
                    <a:cubicBezTo>
                      <a:pt x="5189" y="95129"/>
                      <a:pt x="5134" y="95142"/>
                      <a:pt x="5079" y="951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098D18D2-AA82-49AF-AE56-A508E7CE96E1}"/>
                  </a:ext>
                </a:extLst>
              </p:cNvPr>
              <p:cNvSpPr/>
              <p:nvPr/>
            </p:nvSpPr>
            <p:spPr>
              <a:xfrm>
                <a:off x="9453851" y="2377438"/>
                <a:ext cx="60460" cy="89904"/>
              </a:xfrm>
              <a:custGeom>
                <a:avLst/>
                <a:gdLst>
                  <a:gd name="connsiteX0" fmla="*/ 56709 w 60460"/>
                  <a:gd name="connsiteY0" fmla="*/ 52194 h 89904"/>
                  <a:gd name="connsiteX1" fmla="*/ 40135 w 60460"/>
                  <a:gd name="connsiteY1" fmla="*/ 7403 h 89904"/>
                  <a:gd name="connsiteX2" fmla="*/ 27396 w 60460"/>
                  <a:gd name="connsiteY2" fmla="*/ 9457 h 89904"/>
                  <a:gd name="connsiteX3" fmla="*/ 18492 w 60460"/>
                  <a:gd name="connsiteY3" fmla="*/ 19457 h 89904"/>
                  <a:gd name="connsiteX4" fmla="*/ 19451 w 60460"/>
                  <a:gd name="connsiteY4" fmla="*/ 5759 h 89904"/>
                  <a:gd name="connsiteX5" fmla="*/ 11123 w 60460"/>
                  <a:gd name="connsiteY5" fmla="*/ 84 h 89904"/>
                  <a:gd name="connsiteX6" fmla="*/ 5753 w 60460"/>
                  <a:gd name="connsiteY6" fmla="*/ 4663 h 89904"/>
                  <a:gd name="connsiteX7" fmla="*/ 0 w 60460"/>
                  <a:gd name="connsiteY7" fmla="*/ 82192 h 89904"/>
                  <a:gd name="connsiteX8" fmla="*/ 6164 w 60460"/>
                  <a:gd name="connsiteY8" fmla="*/ 89863 h 89904"/>
                  <a:gd name="connsiteX9" fmla="*/ 6986 w 60460"/>
                  <a:gd name="connsiteY9" fmla="*/ 89863 h 89904"/>
                  <a:gd name="connsiteX10" fmla="*/ 14109 w 60460"/>
                  <a:gd name="connsiteY10" fmla="*/ 83836 h 89904"/>
                  <a:gd name="connsiteX11" fmla="*/ 36710 w 60460"/>
                  <a:gd name="connsiteY11" fmla="*/ 20689 h 89904"/>
                  <a:gd name="connsiteX12" fmla="*/ 42874 w 60460"/>
                  <a:gd name="connsiteY12" fmla="*/ 51509 h 89904"/>
                  <a:gd name="connsiteX13" fmla="*/ 47257 w 60460"/>
                  <a:gd name="connsiteY13" fmla="*/ 81233 h 89904"/>
                  <a:gd name="connsiteX14" fmla="*/ 57065 w 60460"/>
                  <a:gd name="connsiteY14" fmla="*/ 83548 h 89904"/>
                  <a:gd name="connsiteX15" fmla="*/ 59380 w 60460"/>
                  <a:gd name="connsiteY15" fmla="*/ 73741 h 89904"/>
                  <a:gd name="connsiteX16" fmla="*/ 58627 w 60460"/>
                  <a:gd name="connsiteY16" fmla="*/ 72741 h 89904"/>
                  <a:gd name="connsiteX17" fmla="*/ 56709 w 60460"/>
                  <a:gd name="connsiteY17" fmla="*/ 52194 h 89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0460" h="89904">
                    <a:moveTo>
                      <a:pt x="56709" y="52194"/>
                    </a:moveTo>
                    <a:cubicBezTo>
                      <a:pt x="56709" y="34387"/>
                      <a:pt x="57531" y="12334"/>
                      <a:pt x="40135" y="7403"/>
                    </a:cubicBezTo>
                    <a:cubicBezTo>
                      <a:pt x="35792" y="6182"/>
                      <a:pt x="31135" y="6933"/>
                      <a:pt x="27396" y="9457"/>
                    </a:cubicBezTo>
                    <a:cubicBezTo>
                      <a:pt x="23725" y="12091"/>
                      <a:pt x="20684" y="15506"/>
                      <a:pt x="18492" y="19457"/>
                    </a:cubicBezTo>
                    <a:lnTo>
                      <a:pt x="19451" y="5759"/>
                    </a:lnTo>
                    <a:cubicBezTo>
                      <a:pt x="18725" y="1893"/>
                      <a:pt x="14999" y="-648"/>
                      <a:pt x="11123" y="84"/>
                    </a:cubicBezTo>
                    <a:cubicBezTo>
                      <a:pt x="8657" y="552"/>
                      <a:pt x="6603" y="2293"/>
                      <a:pt x="5753" y="4663"/>
                    </a:cubicBezTo>
                    <a:lnTo>
                      <a:pt x="0" y="82192"/>
                    </a:lnTo>
                    <a:cubicBezTo>
                      <a:pt x="-260" y="85959"/>
                      <a:pt x="2425" y="89301"/>
                      <a:pt x="6164" y="89863"/>
                    </a:cubicBezTo>
                    <a:lnTo>
                      <a:pt x="6986" y="89863"/>
                    </a:lnTo>
                    <a:cubicBezTo>
                      <a:pt x="10506" y="89849"/>
                      <a:pt x="13506" y="87301"/>
                      <a:pt x="14109" y="83836"/>
                    </a:cubicBezTo>
                    <a:cubicBezTo>
                      <a:pt x="17533" y="61235"/>
                      <a:pt x="26437" y="26853"/>
                      <a:pt x="36710" y="20689"/>
                    </a:cubicBezTo>
                    <a:cubicBezTo>
                      <a:pt x="43422" y="22607"/>
                      <a:pt x="43148" y="38633"/>
                      <a:pt x="42874" y="51509"/>
                    </a:cubicBezTo>
                    <a:cubicBezTo>
                      <a:pt x="41272" y="61632"/>
                      <a:pt x="42806" y="72001"/>
                      <a:pt x="47257" y="81233"/>
                    </a:cubicBezTo>
                    <a:cubicBezTo>
                      <a:pt x="49326" y="84575"/>
                      <a:pt x="53723" y="85617"/>
                      <a:pt x="57065" y="83548"/>
                    </a:cubicBezTo>
                    <a:cubicBezTo>
                      <a:pt x="60407" y="81480"/>
                      <a:pt x="61448" y="77083"/>
                      <a:pt x="59380" y="73741"/>
                    </a:cubicBezTo>
                    <a:cubicBezTo>
                      <a:pt x="59161" y="73385"/>
                      <a:pt x="58900" y="73056"/>
                      <a:pt x="58627" y="72741"/>
                    </a:cubicBezTo>
                    <a:cubicBezTo>
                      <a:pt x="56818" y="66056"/>
                      <a:pt x="56175" y="59098"/>
                      <a:pt x="56709" y="5219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7E1EA4CB-715F-4131-BCC5-59BD495E8F8C}"/>
                  </a:ext>
                </a:extLst>
              </p:cNvPr>
              <p:cNvSpPr/>
              <p:nvPr/>
            </p:nvSpPr>
            <p:spPr>
              <a:xfrm>
                <a:off x="9539472" y="2162528"/>
                <a:ext cx="72377" cy="344126"/>
              </a:xfrm>
              <a:custGeom>
                <a:avLst/>
                <a:gdLst>
                  <a:gd name="connsiteX0" fmla="*/ 71354 w 72377"/>
                  <a:gd name="connsiteY0" fmla="*/ 21367 h 344126"/>
                  <a:gd name="connsiteX1" fmla="*/ 66697 w 72377"/>
                  <a:gd name="connsiteY1" fmla="*/ 2327 h 344126"/>
                  <a:gd name="connsiteX2" fmla="*/ 3003 w 72377"/>
                  <a:gd name="connsiteY2" fmla="*/ 25339 h 344126"/>
                  <a:gd name="connsiteX3" fmla="*/ 1291 w 72377"/>
                  <a:gd name="connsiteY3" fmla="*/ 35270 h 344126"/>
                  <a:gd name="connsiteX4" fmla="*/ 11222 w 72377"/>
                  <a:gd name="connsiteY4" fmla="*/ 36982 h 344126"/>
                  <a:gd name="connsiteX5" fmla="*/ 58068 w 72377"/>
                  <a:gd name="connsiteY5" fmla="*/ 13285 h 344126"/>
                  <a:gd name="connsiteX6" fmla="*/ 58068 w 72377"/>
                  <a:gd name="connsiteY6" fmla="*/ 17942 h 344126"/>
                  <a:gd name="connsiteX7" fmla="*/ 34234 w 72377"/>
                  <a:gd name="connsiteY7" fmla="*/ 59035 h 344126"/>
                  <a:gd name="connsiteX8" fmla="*/ 13276 w 72377"/>
                  <a:gd name="connsiteY8" fmla="*/ 106155 h 344126"/>
                  <a:gd name="connsiteX9" fmla="*/ 24919 w 72377"/>
                  <a:gd name="connsiteY9" fmla="*/ 117935 h 344126"/>
                  <a:gd name="connsiteX10" fmla="*/ 54917 w 72377"/>
                  <a:gd name="connsiteY10" fmla="*/ 125606 h 344126"/>
                  <a:gd name="connsiteX11" fmla="*/ 41220 w 72377"/>
                  <a:gd name="connsiteY11" fmla="*/ 244776 h 344126"/>
                  <a:gd name="connsiteX12" fmla="*/ 31083 w 72377"/>
                  <a:gd name="connsiteY12" fmla="*/ 328332 h 344126"/>
                  <a:gd name="connsiteX13" fmla="*/ 19577 w 72377"/>
                  <a:gd name="connsiteY13" fmla="*/ 328332 h 344126"/>
                  <a:gd name="connsiteX14" fmla="*/ 10317 w 72377"/>
                  <a:gd name="connsiteY14" fmla="*/ 331770 h 344126"/>
                  <a:gd name="connsiteX15" fmla="*/ 10263 w 72377"/>
                  <a:gd name="connsiteY15" fmla="*/ 331894 h 344126"/>
                  <a:gd name="connsiteX16" fmla="*/ 13687 w 72377"/>
                  <a:gd name="connsiteY16" fmla="*/ 341345 h 344126"/>
                  <a:gd name="connsiteX17" fmla="*/ 25741 w 72377"/>
                  <a:gd name="connsiteY17" fmla="*/ 344085 h 344126"/>
                  <a:gd name="connsiteX18" fmla="*/ 39439 w 72377"/>
                  <a:gd name="connsiteY18" fmla="*/ 339016 h 344126"/>
                  <a:gd name="connsiteX19" fmla="*/ 54780 w 72377"/>
                  <a:gd name="connsiteY19" fmla="*/ 241626 h 344126"/>
                  <a:gd name="connsiteX20" fmla="*/ 71765 w 72377"/>
                  <a:gd name="connsiteY20" fmla="*/ 118346 h 344126"/>
                  <a:gd name="connsiteX21" fmla="*/ 69574 w 72377"/>
                  <a:gd name="connsiteY21" fmla="*/ 110265 h 344126"/>
                  <a:gd name="connsiteX22" fmla="*/ 61629 w 72377"/>
                  <a:gd name="connsiteY22" fmla="*/ 110265 h 344126"/>
                  <a:gd name="connsiteX23" fmla="*/ 30398 w 72377"/>
                  <a:gd name="connsiteY23" fmla="*/ 104101 h 344126"/>
                  <a:gd name="connsiteX24" fmla="*/ 26974 w 72377"/>
                  <a:gd name="connsiteY24" fmla="*/ 101361 h 344126"/>
                  <a:gd name="connsiteX25" fmla="*/ 45877 w 72377"/>
                  <a:gd name="connsiteY25" fmla="*/ 66706 h 344126"/>
                  <a:gd name="connsiteX26" fmla="*/ 71354 w 72377"/>
                  <a:gd name="connsiteY26" fmla="*/ 21367 h 34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2377" h="344126">
                    <a:moveTo>
                      <a:pt x="71354" y="21367"/>
                    </a:moveTo>
                    <a:cubicBezTo>
                      <a:pt x="74231" y="10134"/>
                      <a:pt x="70395" y="4792"/>
                      <a:pt x="66697" y="2327"/>
                    </a:cubicBezTo>
                    <a:cubicBezTo>
                      <a:pt x="52999" y="-6851"/>
                      <a:pt x="21084" y="12737"/>
                      <a:pt x="3003" y="25339"/>
                    </a:cubicBezTo>
                    <a:cubicBezTo>
                      <a:pt x="-216" y="27609"/>
                      <a:pt x="-983" y="32055"/>
                      <a:pt x="1291" y="35270"/>
                    </a:cubicBezTo>
                    <a:cubicBezTo>
                      <a:pt x="3565" y="38485"/>
                      <a:pt x="8002" y="39252"/>
                      <a:pt x="11222" y="36982"/>
                    </a:cubicBezTo>
                    <a:cubicBezTo>
                      <a:pt x="25152" y="26118"/>
                      <a:pt x="41069" y="18070"/>
                      <a:pt x="58068" y="13285"/>
                    </a:cubicBezTo>
                    <a:cubicBezTo>
                      <a:pt x="58437" y="14815"/>
                      <a:pt x="58437" y="16412"/>
                      <a:pt x="58068" y="17942"/>
                    </a:cubicBezTo>
                    <a:cubicBezTo>
                      <a:pt x="52369" y="32825"/>
                      <a:pt x="44329" y="46699"/>
                      <a:pt x="34234" y="59035"/>
                    </a:cubicBezTo>
                    <a:cubicBezTo>
                      <a:pt x="20536" y="77527"/>
                      <a:pt x="9578" y="93417"/>
                      <a:pt x="13276" y="106155"/>
                    </a:cubicBezTo>
                    <a:cubicBezTo>
                      <a:pt x="15029" y="111733"/>
                      <a:pt x="19358" y="116122"/>
                      <a:pt x="24919" y="117935"/>
                    </a:cubicBezTo>
                    <a:cubicBezTo>
                      <a:pt x="34412" y="122171"/>
                      <a:pt x="44562" y="124764"/>
                      <a:pt x="54917" y="125606"/>
                    </a:cubicBezTo>
                    <a:cubicBezTo>
                      <a:pt x="48205" y="149440"/>
                      <a:pt x="33686" y="207792"/>
                      <a:pt x="41220" y="244776"/>
                    </a:cubicBezTo>
                    <a:cubicBezTo>
                      <a:pt x="48753" y="281760"/>
                      <a:pt x="43274" y="318744"/>
                      <a:pt x="31083" y="328332"/>
                    </a:cubicBezTo>
                    <a:cubicBezTo>
                      <a:pt x="27618" y="330716"/>
                      <a:pt x="23042" y="330716"/>
                      <a:pt x="19577" y="328332"/>
                    </a:cubicBezTo>
                    <a:cubicBezTo>
                      <a:pt x="16070" y="326730"/>
                      <a:pt x="11920" y="328264"/>
                      <a:pt x="10317" y="331770"/>
                    </a:cubicBezTo>
                    <a:cubicBezTo>
                      <a:pt x="10304" y="331811"/>
                      <a:pt x="10276" y="331853"/>
                      <a:pt x="10263" y="331894"/>
                    </a:cubicBezTo>
                    <a:cubicBezTo>
                      <a:pt x="8605" y="335455"/>
                      <a:pt x="10139" y="339674"/>
                      <a:pt x="13687" y="341345"/>
                    </a:cubicBezTo>
                    <a:cubicBezTo>
                      <a:pt x="17481" y="343057"/>
                      <a:pt x="21577" y="343989"/>
                      <a:pt x="25741" y="344085"/>
                    </a:cubicBezTo>
                    <a:cubicBezTo>
                      <a:pt x="30741" y="343975"/>
                      <a:pt x="35576" y="342194"/>
                      <a:pt x="39439" y="339016"/>
                    </a:cubicBezTo>
                    <a:cubicBezTo>
                      <a:pt x="58478" y="324223"/>
                      <a:pt x="61629" y="277788"/>
                      <a:pt x="54780" y="241626"/>
                    </a:cubicBezTo>
                    <a:cubicBezTo>
                      <a:pt x="46699" y="198067"/>
                      <a:pt x="71628" y="119716"/>
                      <a:pt x="71765" y="118346"/>
                    </a:cubicBezTo>
                    <a:cubicBezTo>
                      <a:pt x="72820" y="115460"/>
                      <a:pt x="71943" y="112224"/>
                      <a:pt x="69574" y="110265"/>
                    </a:cubicBezTo>
                    <a:cubicBezTo>
                      <a:pt x="67231" y="108484"/>
                      <a:pt x="63971" y="108484"/>
                      <a:pt x="61629" y="110265"/>
                    </a:cubicBezTo>
                    <a:cubicBezTo>
                      <a:pt x="61629" y="110265"/>
                      <a:pt x="53684" y="113415"/>
                      <a:pt x="30398" y="104101"/>
                    </a:cubicBezTo>
                    <a:cubicBezTo>
                      <a:pt x="27522" y="102868"/>
                      <a:pt x="27111" y="101772"/>
                      <a:pt x="26974" y="101361"/>
                    </a:cubicBezTo>
                    <a:cubicBezTo>
                      <a:pt x="25193" y="95334"/>
                      <a:pt x="36699" y="79445"/>
                      <a:pt x="45877" y="66706"/>
                    </a:cubicBezTo>
                    <a:cubicBezTo>
                      <a:pt x="56917" y="53170"/>
                      <a:pt x="65533" y="37833"/>
                      <a:pt x="71354" y="2136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F04B5BDD-EAF5-49CD-8E21-D35A7A721B0B}"/>
                  </a:ext>
                </a:extLst>
              </p:cNvPr>
              <p:cNvSpPr/>
              <p:nvPr/>
            </p:nvSpPr>
            <p:spPr>
              <a:xfrm>
                <a:off x="9642549" y="2275548"/>
                <a:ext cx="124083" cy="144550"/>
              </a:xfrm>
              <a:custGeom>
                <a:avLst/>
                <a:gdLst>
                  <a:gd name="connsiteX0" fmla="*/ 60737 w 124083"/>
                  <a:gd name="connsiteY0" fmla="*/ 144495 h 144550"/>
                  <a:gd name="connsiteX1" fmla="*/ 118130 w 124083"/>
                  <a:gd name="connsiteY1" fmla="*/ 124497 h 144550"/>
                  <a:gd name="connsiteX2" fmla="*/ 119089 w 124083"/>
                  <a:gd name="connsiteY2" fmla="*/ 114664 h 144550"/>
                  <a:gd name="connsiteX3" fmla="*/ 118952 w 124083"/>
                  <a:gd name="connsiteY3" fmla="*/ 114497 h 144550"/>
                  <a:gd name="connsiteX4" fmla="*/ 108953 w 124083"/>
                  <a:gd name="connsiteY4" fmla="*/ 113538 h 144550"/>
                  <a:gd name="connsiteX5" fmla="*/ 38273 w 124083"/>
                  <a:gd name="connsiteY5" fmla="*/ 127236 h 144550"/>
                  <a:gd name="connsiteX6" fmla="*/ 15398 w 124083"/>
                  <a:gd name="connsiteY6" fmla="*/ 102169 h 144550"/>
                  <a:gd name="connsiteX7" fmla="*/ 38958 w 124083"/>
                  <a:gd name="connsiteY7" fmla="*/ 26284 h 144550"/>
                  <a:gd name="connsiteX8" fmla="*/ 105528 w 124083"/>
                  <a:gd name="connsiteY8" fmla="*/ 31352 h 144550"/>
                  <a:gd name="connsiteX9" fmla="*/ 113747 w 124083"/>
                  <a:gd name="connsiteY9" fmla="*/ 36420 h 144550"/>
                  <a:gd name="connsiteX10" fmla="*/ 123322 w 124083"/>
                  <a:gd name="connsiteY10" fmla="*/ 33294 h 144550"/>
                  <a:gd name="connsiteX11" fmla="*/ 123336 w 124083"/>
                  <a:gd name="connsiteY11" fmla="*/ 33270 h 144550"/>
                  <a:gd name="connsiteX12" fmla="*/ 120185 w 124083"/>
                  <a:gd name="connsiteY12" fmla="*/ 23681 h 144550"/>
                  <a:gd name="connsiteX13" fmla="*/ 113473 w 124083"/>
                  <a:gd name="connsiteY13" fmla="*/ 19435 h 144550"/>
                  <a:gd name="connsiteX14" fmla="*/ 28547 w 124083"/>
                  <a:gd name="connsiteY14" fmla="*/ 16696 h 144550"/>
                  <a:gd name="connsiteX15" fmla="*/ 1563 w 124083"/>
                  <a:gd name="connsiteY15" fmla="*/ 105731 h 144550"/>
                  <a:gd name="connsiteX16" fmla="*/ 33753 w 124083"/>
                  <a:gd name="connsiteY16" fmla="*/ 140660 h 144550"/>
                  <a:gd name="connsiteX17" fmla="*/ 60737 w 124083"/>
                  <a:gd name="connsiteY17" fmla="*/ 144495 h 144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4083" h="144550">
                    <a:moveTo>
                      <a:pt x="60737" y="144495"/>
                    </a:moveTo>
                    <a:cubicBezTo>
                      <a:pt x="81516" y="144142"/>
                      <a:pt x="101638" y="137131"/>
                      <a:pt x="118130" y="124497"/>
                    </a:cubicBezTo>
                    <a:cubicBezTo>
                      <a:pt x="121116" y="122047"/>
                      <a:pt x="121541" y="117645"/>
                      <a:pt x="119089" y="114664"/>
                    </a:cubicBezTo>
                    <a:cubicBezTo>
                      <a:pt x="119048" y="114608"/>
                      <a:pt x="119007" y="114552"/>
                      <a:pt x="118952" y="114497"/>
                    </a:cubicBezTo>
                    <a:cubicBezTo>
                      <a:pt x="116446" y="111481"/>
                      <a:pt x="111980" y="111054"/>
                      <a:pt x="108953" y="113538"/>
                    </a:cubicBezTo>
                    <a:cubicBezTo>
                      <a:pt x="88954" y="129172"/>
                      <a:pt x="62668" y="134266"/>
                      <a:pt x="38273" y="127236"/>
                    </a:cubicBezTo>
                    <a:cubicBezTo>
                      <a:pt x="26712" y="123586"/>
                      <a:pt x="17973" y="114022"/>
                      <a:pt x="15398" y="102169"/>
                    </a:cubicBezTo>
                    <a:cubicBezTo>
                      <a:pt x="10864" y="74575"/>
                      <a:pt x="19589" y="46455"/>
                      <a:pt x="38958" y="26284"/>
                    </a:cubicBezTo>
                    <a:cubicBezTo>
                      <a:pt x="59641" y="3683"/>
                      <a:pt x="84160" y="16970"/>
                      <a:pt x="105528" y="31352"/>
                    </a:cubicBezTo>
                    <a:cubicBezTo>
                      <a:pt x="108953" y="33544"/>
                      <a:pt x="111830" y="35462"/>
                      <a:pt x="113747" y="36420"/>
                    </a:cubicBezTo>
                    <a:cubicBezTo>
                      <a:pt x="117254" y="38201"/>
                      <a:pt x="121541" y="36803"/>
                      <a:pt x="123322" y="33294"/>
                    </a:cubicBezTo>
                    <a:cubicBezTo>
                      <a:pt x="123322" y="33286"/>
                      <a:pt x="123336" y="33278"/>
                      <a:pt x="123336" y="33270"/>
                    </a:cubicBezTo>
                    <a:cubicBezTo>
                      <a:pt x="125048" y="29747"/>
                      <a:pt x="123651" y="25506"/>
                      <a:pt x="120185" y="23681"/>
                    </a:cubicBezTo>
                    <a:cubicBezTo>
                      <a:pt x="117857" y="22414"/>
                      <a:pt x="115610" y="20995"/>
                      <a:pt x="113473" y="19435"/>
                    </a:cubicBezTo>
                    <a:cubicBezTo>
                      <a:pt x="97173" y="8614"/>
                      <a:pt x="58682" y="-16864"/>
                      <a:pt x="28547" y="16696"/>
                    </a:cubicBezTo>
                    <a:cubicBezTo>
                      <a:pt x="5864" y="40367"/>
                      <a:pt x="-4163" y="73447"/>
                      <a:pt x="1563" y="105731"/>
                    </a:cubicBezTo>
                    <a:cubicBezTo>
                      <a:pt x="5343" y="122258"/>
                      <a:pt x="17589" y="135548"/>
                      <a:pt x="33753" y="140660"/>
                    </a:cubicBezTo>
                    <a:cubicBezTo>
                      <a:pt x="42492" y="143366"/>
                      <a:pt x="51601" y="144661"/>
                      <a:pt x="60737" y="1444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917F3A12-6351-49FA-B35C-B54AD8815888}"/>
                  </a:ext>
                </a:extLst>
              </p:cNvPr>
              <p:cNvSpPr/>
              <p:nvPr/>
            </p:nvSpPr>
            <p:spPr>
              <a:xfrm>
                <a:off x="9821102" y="2209688"/>
                <a:ext cx="122356" cy="201219"/>
              </a:xfrm>
              <a:custGeom>
                <a:avLst/>
                <a:gdLst>
                  <a:gd name="connsiteX0" fmla="*/ 110388 w 122356"/>
                  <a:gd name="connsiteY0" fmla="*/ 174467 h 201219"/>
                  <a:gd name="connsiteX1" fmla="*/ 69295 w 122356"/>
                  <a:gd name="connsiteY1" fmla="*/ 184056 h 201219"/>
                  <a:gd name="connsiteX2" fmla="*/ 26558 w 122356"/>
                  <a:gd name="connsiteY2" fmla="*/ 101869 h 201219"/>
                  <a:gd name="connsiteX3" fmla="*/ 57926 w 122356"/>
                  <a:gd name="connsiteY3" fmla="*/ 91459 h 201219"/>
                  <a:gd name="connsiteX4" fmla="*/ 85321 w 122356"/>
                  <a:gd name="connsiteY4" fmla="*/ 65981 h 201219"/>
                  <a:gd name="connsiteX5" fmla="*/ 79568 w 122356"/>
                  <a:gd name="connsiteY5" fmla="*/ 20916 h 201219"/>
                  <a:gd name="connsiteX6" fmla="*/ 58063 w 122356"/>
                  <a:gd name="connsiteY6" fmla="*/ 3520 h 201219"/>
                  <a:gd name="connsiteX7" fmla="*/ 16970 w 122356"/>
                  <a:gd name="connsiteY7" fmla="*/ 17218 h 201219"/>
                  <a:gd name="connsiteX8" fmla="*/ 16970 w 122356"/>
                  <a:gd name="connsiteY8" fmla="*/ 7218 h 201219"/>
                  <a:gd name="connsiteX9" fmla="*/ 9984 w 122356"/>
                  <a:gd name="connsiteY9" fmla="*/ -42 h 201219"/>
                  <a:gd name="connsiteX10" fmla="*/ 9984 w 122356"/>
                  <a:gd name="connsiteY10" fmla="*/ -42 h 201219"/>
                  <a:gd name="connsiteX11" fmla="*/ 9984 w 122356"/>
                  <a:gd name="connsiteY11" fmla="*/ -42 h 201219"/>
                  <a:gd name="connsiteX12" fmla="*/ 2861 w 122356"/>
                  <a:gd name="connsiteY12" fmla="*/ 6944 h 201219"/>
                  <a:gd name="connsiteX13" fmla="*/ -15 w 122356"/>
                  <a:gd name="connsiteY13" fmla="*/ 182001 h 201219"/>
                  <a:gd name="connsiteX14" fmla="*/ 6970 w 122356"/>
                  <a:gd name="connsiteY14" fmla="*/ 189261 h 201219"/>
                  <a:gd name="connsiteX15" fmla="*/ 6970 w 122356"/>
                  <a:gd name="connsiteY15" fmla="*/ 189261 h 201219"/>
                  <a:gd name="connsiteX16" fmla="*/ 6970 w 122356"/>
                  <a:gd name="connsiteY16" fmla="*/ 189261 h 201219"/>
                  <a:gd name="connsiteX17" fmla="*/ 14093 w 122356"/>
                  <a:gd name="connsiteY17" fmla="*/ 182413 h 201219"/>
                  <a:gd name="connsiteX18" fmla="*/ 14093 w 122356"/>
                  <a:gd name="connsiteY18" fmla="*/ 182275 h 201219"/>
                  <a:gd name="connsiteX19" fmla="*/ 15326 w 122356"/>
                  <a:gd name="connsiteY19" fmla="*/ 111458 h 201219"/>
                  <a:gd name="connsiteX20" fmla="*/ 64638 w 122356"/>
                  <a:gd name="connsiteY20" fmla="*/ 197342 h 201219"/>
                  <a:gd name="connsiteX21" fmla="*/ 83541 w 122356"/>
                  <a:gd name="connsiteY21" fmla="*/ 201178 h 201219"/>
                  <a:gd name="connsiteX22" fmla="*/ 120661 w 122356"/>
                  <a:gd name="connsiteY22" fmla="*/ 183782 h 201219"/>
                  <a:gd name="connsiteX23" fmla="*/ 119977 w 122356"/>
                  <a:gd name="connsiteY23" fmla="*/ 173782 h 201219"/>
                  <a:gd name="connsiteX24" fmla="*/ 110388 w 122356"/>
                  <a:gd name="connsiteY24" fmla="*/ 174467 h 201219"/>
                  <a:gd name="connsiteX25" fmla="*/ 15326 w 122356"/>
                  <a:gd name="connsiteY25" fmla="*/ 89404 h 201219"/>
                  <a:gd name="connsiteX26" fmla="*/ 16285 w 122356"/>
                  <a:gd name="connsiteY26" fmla="*/ 35709 h 201219"/>
                  <a:gd name="connsiteX27" fmla="*/ 17380 w 122356"/>
                  <a:gd name="connsiteY27" fmla="*/ 35709 h 201219"/>
                  <a:gd name="connsiteX28" fmla="*/ 55049 w 122356"/>
                  <a:gd name="connsiteY28" fmla="*/ 18176 h 201219"/>
                  <a:gd name="connsiteX29" fmla="*/ 66418 w 122356"/>
                  <a:gd name="connsiteY29" fmla="*/ 27902 h 201219"/>
                  <a:gd name="connsiteX30" fmla="*/ 71897 w 122356"/>
                  <a:gd name="connsiteY30" fmla="*/ 61050 h 201219"/>
                  <a:gd name="connsiteX31" fmla="*/ 52721 w 122356"/>
                  <a:gd name="connsiteY31" fmla="*/ 78446 h 201219"/>
                  <a:gd name="connsiteX32" fmla="*/ 16970 w 122356"/>
                  <a:gd name="connsiteY32" fmla="*/ 89404 h 201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2356" h="201219">
                    <a:moveTo>
                      <a:pt x="110388" y="174467"/>
                    </a:moveTo>
                    <a:cubicBezTo>
                      <a:pt x="99937" y="185756"/>
                      <a:pt x="83664" y="189551"/>
                      <a:pt x="69295" y="184056"/>
                    </a:cubicBezTo>
                    <a:cubicBezTo>
                      <a:pt x="52173" y="177207"/>
                      <a:pt x="34913" y="132415"/>
                      <a:pt x="26558" y="101869"/>
                    </a:cubicBezTo>
                    <a:cubicBezTo>
                      <a:pt x="37297" y="99313"/>
                      <a:pt x="47789" y="95830"/>
                      <a:pt x="57926" y="91459"/>
                    </a:cubicBezTo>
                    <a:cubicBezTo>
                      <a:pt x="70268" y="87259"/>
                      <a:pt x="80239" y="77990"/>
                      <a:pt x="85321" y="65981"/>
                    </a:cubicBezTo>
                    <a:cubicBezTo>
                      <a:pt x="89814" y="50818"/>
                      <a:pt x="87732" y="34463"/>
                      <a:pt x="79568" y="20916"/>
                    </a:cubicBezTo>
                    <a:cubicBezTo>
                      <a:pt x="75733" y="11902"/>
                      <a:pt x="67678" y="5381"/>
                      <a:pt x="58063" y="3520"/>
                    </a:cubicBezTo>
                    <a:cubicBezTo>
                      <a:pt x="43105" y="2587"/>
                      <a:pt x="28380" y="7498"/>
                      <a:pt x="16970" y="17218"/>
                    </a:cubicBezTo>
                    <a:lnTo>
                      <a:pt x="16970" y="7218"/>
                    </a:lnTo>
                    <a:cubicBezTo>
                      <a:pt x="17052" y="3286"/>
                      <a:pt x="13915" y="35"/>
                      <a:pt x="9984" y="-42"/>
                    </a:cubicBezTo>
                    <a:cubicBezTo>
                      <a:pt x="9984" y="-42"/>
                      <a:pt x="9984" y="-42"/>
                      <a:pt x="9984" y="-42"/>
                    </a:cubicBezTo>
                    <a:lnTo>
                      <a:pt x="9984" y="-42"/>
                    </a:lnTo>
                    <a:cubicBezTo>
                      <a:pt x="6135" y="28"/>
                      <a:pt x="3012" y="3095"/>
                      <a:pt x="2861" y="6944"/>
                    </a:cubicBezTo>
                    <a:lnTo>
                      <a:pt x="-15" y="182001"/>
                    </a:lnTo>
                    <a:cubicBezTo>
                      <a:pt x="-98" y="185934"/>
                      <a:pt x="3039" y="189184"/>
                      <a:pt x="6970" y="189261"/>
                    </a:cubicBezTo>
                    <a:cubicBezTo>
                      <a:pt x="6970" y="189261"/>
                      <a:pt x="6970" y="189261"/>
                      <a:pt x="6970" y="189261"/>
                    </a:cubicBezTo>
                    <a:lnTo>
                      <a:pt x="6970" y="189261"/>
                    </a:lnTo>
                    <a:cubicBezTo>
                      <a:pt x="10833" y="189336"/>
                      <a:pt x="14011" y="186271"/>
                      <a:pt x="14093" y="182413"/>
                    </a:cubicBezTo>
                    <a:cubicBezTo>
                      <a:pt x="14093" y="182367"/>
                      <a:pt x="14093" y="182321"/>
                      <a:pt x="14093" y="182275"/>
                    </a:cubicBezTo>
                    <a:lnTo>
                      <a:pt x="15326" y="111458"/>
                    </a:lnTo>
                    <a:cubicBezTo>
                      <a:pt x="22586" y="136799"/>
                      <a:pt x="39982" y="187480"/>
                      <a:pt x="64638" y="197342"/>
                    </a:cubicBezTo>
                    <a:cubicBezTo>
                      <a:pt x="70623" y="199835"/>
                      <a:pt x="77048" y="201138"/>
                      <a:pt x="83541" y="201178"/>
                    </a:cubicBezTo>
                    <a:cubicBezTo>
                      <a:pt x="97704" y="200401"/>
                      <a:pt x="111005" y="194165"/>
                      <a:pt x="120661" y="183782"/>
                    </a:cubicBezTo>
                    <a:cubicBezTo>
                      <a:pt x="123141" y="180800"/>
                      <a:pt x="122839" y="176399"/>
                      <a:pt x="119977" y="173782"/>
                    </a:cubicBezTo>
                    <a:cubicBezTo>
                      <a:pt x="117086" y="171495"/>
                      <a:pt x="112922" y="171792"/>
                      <a:pt x="110388" y="174467"/>
                    </a:cubicBezTo>
                    <a:close/>
                    <a:moveTo>
                      <a:pt x="15326" y="89404"/>
                    </a:moveTo>
                    <a:lnTo>
                      <a:pt x="16285" y="35709"/>
                    </a:lnTo>
                    <a:lnTo>
                      <a:pt x="17380" y="35709"/>
                    </a:lnTo>
                    <a:cubicBezTo>
                      <a:pt x="22997" y="30367"/>
                      <a:pt x="42173" y="15711"/>
                      <a:pt x="55049" y="18176"/>
                    </a:cubicBezTo>
                    <a:cubicBezTo>
                      <a:pt x="60241" y="19297"/>
                      <a:pt x="64514" y="22953"/>
                      <a:pt x="66418" y="27902"/>
                    </a:cubicBezTo>
                    <a:cubicBezTo>
                      <a:pt x="72596" y="37779"/>
                      <a:pt x="74555" y="49713"/>
                      <a:pt x="71897" y="61050"/>
                    </a:cubicBezTo>
                    <a:cubicBezTo>
                      <a:pt x="68199" y="69258"/>
                      <a:pt x="61254" y="75557"/>
                      <a:pt x="52721" y="78446"/>
                    </a:cubicBezTo>
                    <a:cubicBezTo>
                      <a:pt x="41228" y="83365"/>
                      <a:pt x="29243" y="87039"/>
                      <a:pt x="16970" y="894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4187E3E8-DABA-47AC-A63C-F49170409798}"/>
                  </a:ext>
                </a:extLst>
              </p:cNvPr>
              <p:cNvSpPr/>
              <p:nvPr/>
            </p:nvSpPr>
            <p:spPr>
              <a:xfrm>
                <a:off x="10227431" y="2103531"/>
                <a:ext cx="111825" cy="309438"/>
              </a:xfrm>
              <a:custGeom>
                <a:avLst/>
                <a:gdLst>
                  <a:gd name="connsiteX0" fmla="*/ 35680 w 111825"/>
                  <a:gd name="connsiteY0" fmla="*/ 305143 h 309438"/>
                  <a:gd name="connsiteX1" fmla="*/ 37872 w 111825"/>
                  <a:gd name="connsiteY1" fmla="*/ 308431 h 309438"/>
                  <a:gd name="connsiteX2" fmla="*/ 38557 w 111825"/>
                  <a:gd name="connsiteY2" fmla="*/ 308431 h 309438"/>
                  <a:gd name="connsiteX3" fmla="*/ 39926 w 111825"/>
                  <a:gd name="connsiteY3" fmla="*/ 309253 h 309438"/>
                  <a:gd name="connsiteX4" fmla="*/ 42392 w 111825"/>
                  <a:gd name="connsiteY4" fmla="*/ 309253 h 309438"/>
                  <a:gd name="connsiteX5" fmla="*/ 43077 w 111825"/>
                  <a:gd name="connsiteY5" fmla="*/ 309253 h 309438"/>
                  <a:gd name="connsiteX6" fmla="*/ 45953 w 111825"/>
                  <a:gd name="connsiteY6" fmla="*/ 308157 h 309438"/>
                  <a:gd name="connsiteX7" fmla="*/ 48282 w 111825"/>
                  <a:gd name="connsiteY7" fmla="*/ 305143 h 309438"/>
                  <a:gd name="connsiteX8" fmla="*/ 48282 w 111825"/>
                  <a:gd name="connsiteY8" fmla="*/ 305143 h 309438"/>
                  <a:gd name="connsiteX9" fmla="*/ 109237 w 111825"/>
                  <a:gd name="connsiteY9" fmla="*/ 199123 h 309438"/>
                  <a:gd name="connsiteX10" fmla="*/ 110196 w 111825"/>
                  <a:gd name="connsiteY10" fmla="*/ 189124 h 309438"/>
                  <a:gd name="connsiteX11" fmla="*/ 100375 w 111825"/>
                  <a:gd name="connsiteY11" fmla="*/ 188014 h 309438"/>
                  <a:gd name="connsiteX12" fmla="*/ 100197 w 111825"/>
                  <a:gd name="connsiteY12" fmla="*/ 188165 h 309438"/>
                  <a:gd name="connsiteX13" fmla="*/ 49378 w 111825"/>
                  <a:gd name="connsiteY13" fmla="*/ 266242 h 309438"/>
                  <a:gd name="connsiteX14" fmla="*/ 54446 w 111825"/>
                  <a:gd name="connsiteY14" fmla="*/ 7218 h 309438"/>
                  <a:gd name="connsiteX15" fmla="*/ 47460 w 111825"/>
                  <a:gd name="connsiteY15" fmla="*/ -42 h 309438"/>
                  <a:gd name="connsiteX16" fmla="*/ 47460 w 111825"/>
                  <a:gd name="connsiteY16" fmla="*/ -42 h 309438"/>
                  <a:gd name="connsiteX17" fmla="*/ 40201 w 111825"/>
                  <a:gd name="connsiteY17" fmla="*/ 6944 h 309438"/>
                  <a:gd name="connsiteX18" fmla="*/ 35406 w 111825"/>
                  <a:gd name="connsiteY18" fmla="*/ 251174 h 309438"/>
                  <a:gd name="connsiteX19" fmla="*/ 14038 w 111825"/>
                  <a:gd name="connsiteY19" fmla="*/ 168988 h 309438"/>
                  <a:gd name="connsiteX20" fmla="*/ 5271 w 111825"/>
                  <a:gd name="connsiteY20" fmla="*/ 163920 h 309438"/>
                  <a:gd name="connsiteX21" fmla="*/ 203 w 111825"/>
                  <a:gd name="connsiteY21" fmla="*/ 172550 h 309438"/>
                  <a:gd name="connsiteX22" fmla="*/ 34722 w 111825"/>
                  <a:gd name="connsiteY22" fmla="*/ 304595 h 309438"/>
                  <a:gd name="connsiteX23" fmla="*/ 35680 w 111825"/>
                  <a:gd name="connsiteY23" fmla="*/ 305143 h 309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1825" h="309438">
                    <a:moveTo>
                      <a:pt x="35680" y="305143"/>
                    </a:moveTo>
                    <a:cubicBezTo>
                      <a:pt x="36078" y="306427"/>
                      <a:pt x="36845" y="307569"/>
                      <a:pt x="37872" y="308431"/>
                    </a:cubicBezTo>
                    <a:lnTo>
                      <a:pt x="38557" y="308431"/>
                    </a:lnTo>
                    <a:cubicBezTo>
                      <a:pt x="38968" y="308784"/>
                      <a:pt x="39420" y="309062"/>
                      <a:pt x="39926" y="309253"/>
                    </a:cubicBezTo>
                    <a:cubicBezTo>
                      <a:pt x="40735" y="309444"/>
                      <a:pt x="41584" y="309444"/>
                      <a:pt x="42392" y="309253"/>
                    </a:cubicBezTo>
                    <a:lnTo>
                      <a:pt x="43077" y="309253"/>
                    </a:lnTo>
                    <a:cubicBezTo>
                      <a:pt x="44118" y="309177"/>
                      <a:pt x="45118" y="308797"/>
                      <a:pt x="45953" y="308157"/>
                    </a:cubicBezTo>
                    <a:cubicBezTo>
                      <a:pt x="47022" y="307417"/>
                      <a:pt x="47830" y="306364"/>
                      <a:pt x="48282" y="305143"/>
                    </a:cubicBezTo>
                    <a:lnTo>
                      <a:pt x="48282" y="305143"/>
                    </a:lnTo>
                    <a:cubicBezTo>
                      <a:pt x="48282" y="304322"/>
                      <a:pt x="79513" y="222957"/>
                      <a:pt x="109237" y="199123"/>
                    </a:cubicBezTo>
                    <a:cubicBezTo>
                      <a:pt x="112250" y="196621"/>
                      <a:pt x="112675" y="192154"/>
                      <a:pt x="110196" y="189124"/>
                    </a:cubicBezTo>
                    <a:cubicBezTo>
                      <a:pt x="107785" y="186106"/>
                      <a:pt x="103402" y="185610"/>
                      <a:pt x="100375" y="188014"/>
                    </a:cubicBezTo>
                    <a:cubicBezTo>
                      <a:pt x="100320" y="188064"/>
                      <a:pt x="100251" y="188114"/>
                      <a:pt x="100197" y="188165"/>
                    </a:cubicBezTo>
                    <a:cubicBezTo>
                      <a:pt x="80746" y="204054"/>
                      <a:pt x="61843" y="239394"/>
                      <a:pt x="49378" y="266242"/>
                    </a:cubicBezTo>
                    <a:lnTo>
                      <a:pt x="54446" y="7218"/>
                    </a:lnTo>
                    <a:cubicBezTo>
                      <a:pt x="54528" y="3286"/>
                      <a:pt x="51392" y="35"/>
                      <a:pt x="47460" y="-42"/>
                    </a:cubicBezTo>
                    <a:cubicBezTo>
                      <a:pt x="47460" y="-42"/>
                      <a:pt x="47460" y="-42"/>
                      <a:pt x="47460" y="-42"/>
                    </a:cubicBezTo>
                    <a:cubicBezTo>
                      <a:pt x="43584" y="24"/>
                      <a:pt x="40420" y="3073"/>
                      <a:pt x="40201" y="6944"/>
                    </a:cubicBezTo>
                    <a:lnTo>
                      <a:pt x="35406" y="251174"/>
                    </a:lnTo>
                    <a:lnTo>
                      <a:pt x="14038" y="168988"/>
                    </a:lnTo>
                    <a:cubicBezTo>
                      <a:pt x="12970" y="165203"/>
                      <a:pt x="9079" y="162956"/>
                      <a:pt x="5271" y="163920"/>
                    </a:cubicBezTo>
                    <a:cubicBezTo>
                      <a:pt x="1504" y="164925"/>
                      <a:pt x="-756" y="168770"/>
                      <a:pt x="203" y="172550"/>
                    </a:cubicBezTo>
                    <a:lnTo>
                      <a:pt x="34722" y="304595"/>
                    </a:lnTo>
                    <a:cubicBezTo>
                      <a:pt x="34722" y="304595"/>
                      <a:pt x="35680" y="305143"/>
                      <a:pt x="35680" y="3051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2DFCF6F0-8845-4BD5-9E91-3FFAD7BB7DDE}"/>
                  </a:ext>
                </a:extLst>
              </p:cNvPr>
              <p:cNvSpPr/>
              <p:nvPr/>
            </p:nvSpPr>
            <p:spPr>
              <a:xfrm>
                <a:off x="10438028" y="2182419"/>
                <a:ext cx="108962" cy="144521"/>
              </a:xfrm>
              <a:custGeom>
                <a:avLst/>
                <a:gdLst>
                  <a:gd name="connsiteX0" fmla="*/ 106435 w 108962"/>
                  <a:gd name="connsiteY0" fmla="*/ 94757 h 144521"/>
                  <a:gd name="connsiteX1" fmla="*/ 96435 w 108962"/>
                  <a:gd name="connsiteY1" fmla="*/ 95716 h 144521"/>
                  <a:gd name="connsiteX2" fmla="*/ 76574 w 108962"/>
                  <a:gd name="connsiteY2" fmla="*/ 114071 h 144521"/>
                  <a:gd name="connsiteX3" fmla="*/ 73149 w 108962"/>
                  <a:gd name="connsiteY3" fmla="*/ 64622 h 144521"/>
                  <a:gd name="connsiteX4" fmla="*/ 71506 w 108962"/>
                  <a:gd name="connsiteY4" fmla="*/ 12708 h 144521"/>
                  <a:gd name="connsiteX5" fmla="*/ 60547 w 108962"/>
                  <a:gd name="connsiteY5" fmla="*/ -31 h 144521"/>
                  <a:gd name="connsiteX6" fmla="*/ 20139 w 108962"/>
                  <a:gd name="connsiteY6" fmla="*/ 72567 h 144521"/>
                  <a:gd name="connsiteX7" fmla="*/ 25755 w 108962"/>
                  <a:gd name="connsiteY7" fmla="*/ 11886 h 144521"/>
                  <a:gd name="connsiteX8" fmla="*/ 19317 w 108962"/>
                  <a:gd name="connsiteY8" fmla="*/ 4215 h 144521"/>
                  <a:gd name="connsiteX9" fmla="*/ 11510 w 108962"/>
                  <a:gd name="connsiteY9" fmla="*/ 10653 h 144521"/>
                  <a:gd name="connsiteX10" fmla="*/ 4 w 108962"/>
                  <a:gd name="connsiteY10" fmla="*/ 136946 h 144521"/>
                  <a:gd name="connsiteX11" fmla="*/ 5756 w 108962"/>
                  <a:gd name="connsiteY11" fmla="*/ 144480 h 144521"/>
                  <a:gd name="connsiteX12" fmla="*/ 7126 w 108962"/>
                  <a:gd name="connsiteY12" fmla="*/ 144480 h 144521"/>
                  <a:gd name="connsiteX13" fmla="*/ 13975 w 108962"/>
                  <a:gd name="connsiteY13" fmla="*/ 139412 h 144521"/>
                  <a:gd name="connsiteX14" fmla="*/ 58082 w 108962"/>
                  <a:gd name="connsiteY14" fmla="*/ 18324 h 144521"/>
                  <a:gd name="connsiteX15" fmla="*/ 59041 w 108962"/>
                  <a:gd name="connsiteY15" fmla="*/ 64211 h 144521"/>
                  <a:gd name="connsiteX16" fmla="*/ 71369 w 108962"/>
                  <a:gd name="connsiteY16" fmla="*/ 127084 h 144521"/>
                  <a:gd name="connsiteX17" fmla="*/ 107394 w 108962"/>
                  <a:gd name="connsiteY17" fmla="*/ 104619 h 144521"/>
                  <a:gd name="connsiteX18" fmla="*/ 106435 w 108962"/>
                  <a:gd name="connsiteY18" fmla="*/ 94757 h 144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8962" h="144521">
                    <a:moveTo>
                      <a:pt x="106435" y="94757"/>
                    </a:moveTo>
                    <a:cubicBezTo>
                      <a:pt x="103407" y="92272"/>
                      <a:pt x="98942" y="92700"/>
                      <a:pt x="96435" y="95716"/>
                    </a:cubicBezTo>
                    <a:cubicBezTo>
                      <a:pt x="81505" y="113660"/>
                      <a:pt x="76437" y="113797"/>
                      <a:pt x="76574" y="114071"/>
                    </a:cubicBezTo>
                    <a:cubicBezTo>
                      <a:pt x="71917" y="110235"/>
                      <a:pt x="72738" y="81744"/>
                      <a:pt x="73149" y="64622"/>
                    </a:cubicBezTo>
                    <a:cubicBezTo>
                      <a:pt x="74327" y="47305"/>
                      <a:pt x="73779" y="29915"/>
                      <a:pt x="71506" y="12708"/>
                    </a:cubicBezTo>
                    <a:cubicBezTo>
                      <a:pt x="69862" y="4489"/>
                      <a:pt x="66163" y="106"/>
                      <a:pt x="60547" y="-31"/>
                    </a:cubicBezTo>
                    <a:cubicBezTo>
                      <a:pt x="54931" y="-168"/>
                      <a:pt x="45480" y="-31"/>
                      <a:pt x="20139" y="72567"/>
                    </a:cubicBezTo>
                    <a:lnTo>
                      <a:pt x="25755" y="11886"/>
                    </a:lnTo>
                    <a:cubicBezTo>
                      <a:pt x="26070" y="7997"/>
                      <a:pt x="23208" y="4577"/>
                      <a:pt x="19317" y="4215"/>
                    </a:cubicBezTo>
                    <a:cubicBezTo>
                      <a:pt x="15427" y="3967"/>
                      <a:pt x="12002" y="6784"/>
                      <a:pt x="11510" y="10653"/>
                    </a:cubicBezTo>
                    <a:lnTo>
                      <a:pt x="4" y="136946"/>
                    </a:lnTo>
                    <a:cubicBezTo>
                      <a:pt x="-271" y="140554"/>
                      <a:pt x="2209" y="143795"/>
                      <a:pt x="5756" y="144480"/>
                    </a:cubicBezTo>
                    <a:lnTo>
                      <a:pt x="7126" y="144480"/>
                    </a:lnTo>
                    <a:cubicBezTo>
                      <a:pt x="10263" y="144448"/>
                      <a:pt x="13030" y="142403"/>
                      <a:pt x="13975" y="139412"/>
                    </a:cubicBezTo>
                    <a:cubicBezTo>
                      <a:pt x="25153" y="97851"/>
                      <a:pt x="39919" y="57338"/>
                      <a:pt x="58082" y="18324"/>
                    </a:cubicBezTo>
                    <a:cubicBezTo>
                      <a:pt x="59547" y="33573"/>
                      <a:pt x="59863" y="48914"/>
                      <a:pt x="59041" y="64211"/>
                    </a:cubicBezTo>
                    <a:cubicBezTo>
                      <a:pt x="58082" y="97634"/>
                      <a:pt x="57397" y="121878"/>
                      <a:pt x="71369" y="127084"/>
                    </a:cubicBezTo>
                    <a:cubicBezTo>
                      <a:pt x="80683" y="130645"/>
                      <a:pt x="91504" y="123796"/>
                      <a:pt x="107394" y="104619"/>
                    </a:cubicBezTo>
                    <a:cubicBezTo>
                      <a:pt x="109791" y="101611"/>
                      <a:pt x="109366" y="97247"/>
                      <a:pt x="106435" y="9475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482DEA2B-E04F-456C-B751-838A9A6EBB95}"/>
                  </a:ext>
                </a:extLst>
              </p:cNvPr>
              <p:cNvSpPr/>
              <p:nvPr/>
            </p:nvSpPr>
            <p:spPr>
              <a:xfrm>
                <a:off x="10600437" y="2209530"/>
                <a:ext cx="152962" cy="83822"/>
              </a:xfrm>
              <a:custGeom>
                <a:avLst/>
                <a:gdLst>
                  <a:gd name="connsiteX0" fmla="*/ 152916 w 152962"/>
                  <a:gd name="connsiteY0" fmla="*/ 29293 h 83822"/>
                  <a:gd name="connsiteX1" fmla="*/ 148258 w 152962"/>
                  <a:gd name="connsiteY1" fmla="*/ 23403 h 83822"/>
                  <a:gd name="connsiteX2" fmla="*/ 85112 w 152962"/>
                  <a:gd name="connsiteY2" fmla="*/ 391 h 83822"/>
                  <a:gd name="connsiteX3" fmla="*/ 75797 w 152962"/>
                  <a:gd name="connsiteY3" fmla="*/ 4774 h 83822"/>
                  <a:gd name="connsiteX4" fmla="*/ 80181 w 152962"/>
                  <a:gd name="connsiteY4" fmla="*/ 14088 h 83822"/>
                  <a:gd name="connsiteX5" fmla="*/ 102371 w 152962"/>
                  <a:gd name="connsiteY5" fmla="*/ 22170 h 83822"/>
                  <a:gd name="connsiteX6" fmla="*/ 5528 w 152962"/>
                  <a:gd name="connsiteY6" fmla="*/ 17513 h 83822"/>
                  <a:gd name="connsiteX7" fmla="*/ 159 w 152962"/>
                  <a:gd name="connsiteY7" fmla="*/ 26040 h 83822"/>
                  <a:gd name="connsiteX8" fmla="*/ 4843 w 152962"/>
                  <a:gd name="connsiteY8" fmla="*/ 31210 h 83822"/>
                  <a:gd name="connsiteX9" fmla="*/ 121000 w 152962"/>
                  <a:gd name="connsiteY9" fmla="*/ 36690 h 83822"/>
                  <a:gd name="connsiteX10" fmla="*/ 67305 w 152962"/>
                  <a:gd name="connsiteY10" fmla="*/ 69975 h 83822"/>
                  <a:gd name="connsiteX11" fmla="*/ 63086 w 152962"/>
                  <a:gd name="connsiteY11" fmla="*/ 79124 h 83822"/>
                  <a:gd name="connsiteX12" fmla="*/ 71003 w 152962"/>
                  <a:gd name="connsiteY12" fmla="*/ 83673 h 83822"/>
                  <a:gd name="connsiteX13" fmla="*/ 74702 w 152962"/>
                  <a:gd name="connsiteY13" fmla="*/ 82577 h 83822"/>
                  <a:gd name="connsiteX14" fmla="*/ 149491 w 152962"/>
                  <a:gd name="connsiteY14" fmla="*/ 36142 h 83822"/>
                  <a:gd name="connsiteX15" fmla="*/ 152916 w 152962"/>
                  <a:gd name="connsiteY15" fmla="*/ 29293 h 83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2962" h="83822">
                    <a:moveTo>
                      <a:pt x="152916" y="29293"/>
                    </a:moveTo>
                    <a:cubicBezTo>
                      <a:pt x="152614" y="26604"/>
                      <a:pt x="150806" y="24322"/>
                      <a:pt x="148258" y="23403"/>
                    </a:cubicBezTo>
                    <a:lnTo>
                      <a:pt x="85112" y="391"/>
                    </a:lnTo>
                    <a:cubicBezTo>
                      <a:pt x="81331" y="-971"/>
                      <a:pt x="77154" y="992"/>
                      <a:pt x="75797" y="4774"/>
                    </a:cubicBezTo>
                    <a:cubicBezTo>
                      <a:pt x="74441" y="8556"/>
                      <a:pt x="76400" y="12727"/>
                      <a:pt x="80181" y="14088"/>
                    </a:cubicBezTo>
                    <a:lnTo>
                      <a:pt x="102371" y="22170"/>
                    </a:lnTo>
                    <a:lnTo>
                      <a:pt x="5528" y="17513"/>
                    </a:lnTo>
                    <a:cubicBezTo>
                      <a:pt x="1693" y="18387"/>
                      <a:pt x="-704" y="22204"/>
                      <a:pt x="159" y="26040"/>
                    </a:cubicBezTo>
                    <a:cubicBezTo>
                      <a:pt x="720" y="28461"/>
                      <a:pt x="2487" y="30420"/>
                      <a:pt x="4843" y="31210"/>
                    </a:cubicBezTo>
                    <a:lnTo>
                      <a:pt x="121000" y="36690"/>
                    </a:lnTo>
                    <a:lnTo>
                      <a:pt x="67305" y="69975"/>
                    </a:lnTo>
                    <a:cubicBezTo>
                      <a:pt x="63620" y="71337"/>
                      <a:pt x="61730" y="75432"/>
                      <a:pt x="63086" y="79124"/>
                    </a:cubicBezTo>
                    <a:cubicBezTo>
                      <a:pt x="64278" y="82354"/>
                      <a:pt x="67606" y="84269"/>
                      <a:pt x="71003" y="83673"/>
                    </a:cubicBezTo>
                    <a:cubicBezTo>
                      <a:pt x="72318" y="83669"/>
                      <a:pt x="73606" y="83289"/>
                      <a:pt x="74702" y="82577"/>
                    </a:cubicBezTo>
                    <a:lnTo>
                      <a:pt x="149491" y="36142"/>
                    </a:lnTo>
                    <a:cubicBezTo>
                      <a:pt x="151847" y="34695"/>
                      <a:pt x="153162" y="32040"/>
                      <a:pt x="152916" y="2929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A0231653-CD70-440D-AE3C-29FF5D0B3E48}"/>
                  </a:ext>
                </a:extLst>
              </p:cNvPr>
              <p:cNvSpPr/>
              <p:nvPr/>
            </p:nvSpPr>
            <p:spPr>
              <a:xfrm>
                <a:off x="10784116" y="2193964"/>
                <a:ext cx="160584" cy="71066"/>
              </a:xfrm>
              <a:custGeom>
                <a:avLst/>
                <a:gdLst>
                  <a:gd name="connsiteX0" fmla="*/ 81009 w 160584"/>
                  <a:gd name="connsiteY0" fmla="*/ 47188 h 71066"/>
                  <a:gd name="connsiteX1" fmla="*/ 83338 w 160584"/>
                  <a:gd name="connsiteY1" fmla="*/ 45407 h 71066"/>
                  <a:gd name="connsiteX2" fmla="*/ 143608 w 160584"/>
                  <a:gd name="connsiteY2" fmla="*/ 66775 h 71066"/>
                  <a:gd name="connsiteX3" fmla="*/ 158401 w 160584"/>
                  <a:gd name="connsiteY3" fmla="*/ 20888 h 71066"/>
                  <a:gd name="connsiteX4" fmla="*/ 142238 w 160584"/>
                  <a:gd name="connsiteY4" fmla="*/ 1026 h 71066"/>
                  <a:gd name="connsiteX5" fmla="*/ 83612 w 160584"/>
                  <a:gd name="connsiteY5" fmla="*/ 26915 h 71066"/>
                  <a:gd name="connsiteX6" fmla="*/ 21287 w 160584"/>
                  <a:gd name="connsiteY6" fmla="*/ 5410 h 71066"/>
                  <a:gd name="connsiteX7" fmla="*/ 4439 w 160584"/>
                  <a:gd name="connsiteY7" fmla="*/ 19107 h 71066"/>
                  <a:gd name="connsiteX8" fmla="*/ 12110 w 160584"/>
                  <a:gd name="connsiteY8" fmla="*/ 63214 h 71066"/>
                  <a:gd name="connsiteX9" fmla="*/ 34574 w 160584"/>
                  <a:gd name="connsiteY9" fmla="*/ 71022 h 71066"/>
                  <a:gd name="connsiteX10" fmla="*/ 60874 w 160584"/>
                  <a:gd name="connsiteY10" fmla="*/ 62255 h 71066"/>
                  <a:gd name="connsiteX11" fmla="*/ 81009 w 160584"/>
                  <a:gd name="connsiteY11" fmla="*/ 47188 h 71066"/>
                  <a:gd name="connsiteX12" fmla="*/ 137855 w 160584"/>
                  <a:gd name="connsiteY12" fmla="*/ 14587 h 71066"/>
                  <a:gd name="connsiteX13" fmla="*/ 144704 w 160584"/>
                  <a:gd name="connsiteY13" fmla="*/ 24449 h 71066"/>
                  <a:gd name="connsiteX14" fmla="*/ 137170 w 160584"/>
                  <a:gd name="connsiteY14" fmla="*/ 54036 h 71066"/>
                  <a:gd name="connsiteX15" fmla="*/ 94433 w 160584"/>
                  <a:gd name="connsiteY15" fmla="*/ 36503 h 71066"/>
                  <a:gd name="connsiteX16" fmla="*/ 137855 w 160584"/>
                  <a:gd name="connsiteY16" fmla="*/ 14587 h 71066"/>
                  <a:gd name="connsiteX17" fmla="*/ 20603 w 160584"/>
                  <a:gd name="connsiteY17" fmla="*/ 52941 h 71066"/>
                  <a:gd name="connsiteX18" fmla="*/ 16904 w 160584"/>
                  <a:gd name="connsiteY18" fmla="*/ 25545 h 71066"/>
                  <a:gd name="connsiteX19" fmla="*/ 24164 w 160584"/>
                  <a:gd name="connsiteY19" fmla="*/ 19107 h 71066"/>
                  <a:gd name="connsiteX20" fmla="*/ 28547 w 160584"/>
                  <a:gd name="connsiteY20" fmla="*/ 19107 h 71066"/>
                  <a:gd name="connsiteX21" fmla="*/ 71969 w 160584"/>
                  <a:gd name="connsiteY21" fmla="*/ 36640 h 71066"/>
                  <a:gd name="connsiteX22" fmla="*/ 52792 w 160584"/>
                  <a:gd name="connsiteY22" fmla="*/ 51708 h 71066"/>
                  <a:gd name="connsiteX23" fmla="*/ 20603 w 160584"/>
                  <a:gd name="connsiteY23" fmla="*/ 52941 h 71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0584" h="71066">
                    <a:moveTo>
                      <a:pt x="81009" y="47188"/>
                    </a:moveTo>
                    <a:lnTo>
                      <a:pt x="83338" y="45407"/>
                    </a:lnTo>
                    <a:cubicBezTo>
                      <a:pt x="104980" y="70200"/>
                      <a:pt x="128951" y="74172"/>
                      <a:pt x="143608" y="66775"/>
                    </a:cubicBezTo>
                    <a:cubicBezTo>
                      <a:pt x="155114" y="60885"/>
                      <a:pt x="165113" y="45818"/>
                      <a:pt x="158401" y="20888"/>
                    </a:cubicBezTo>
                    <a:cubicBezTo>
                      <a:pt x="156977" y="11845"/>
                      <a:pt x="150799" y="4262"/>
                      <a:pt x="142238" y="1026"/>
                    </a:cubicBezTo>
                    <a:cubicBezTo>
                      <a:pt x="126075" y="-4179"/>
                      <a:pt x="104295" y="10478"/>
                      <a:pt x="83612" y="26915"/>
                    </a:cubicBezTo>
                    <a:cubicBezTo>
                      <a:pt x="70736" y="18011"/>
                      <a:pt x="41423" y="-480"/>
                      <a:pt x="21287" y="5410"/>
                    </a:cubicBezTo>
                    <a:cubicBezTo>
                      <a:pt x="13849" y="7104"/>
                      <a:pt x="7617" y="12168"/>
                      <a:pt x="4439" y="19107"/>
                    </a:cubicBezTo>
                    <a:cubicBezTo>
                      <a:pt x="-3670" y="33789"/>
                      <a:pt x="-478" y="52131"/>
                      <a:pt x="12110" y="63214"/>
                    </a:cubicBezTo>
                    <a:cubicBezTo>
                      <a:pt x="18452" y="68374"/>
                      <a:pt x="26397" y="71138"/>
                      <a:pt x="34574" y="71022"/>
                    </a:cubicBezTo>
                    <a:cubicBezTo>
                      <a:pt x="44039" y="70890"/>
                      <a:pt x="53230" y="67827"/>
                      <a:pt x="60874" y="62255"/>
                    </a:cubicBezTo>
                    <a:cubicBezTo>
                      <a:pt x="66764" y="58831"/>
                      <a:pt x="73613" y="53215"/>
                      <a:pt x="81009" y="47188"/>
                    </a:cubicBezTo>
                    <a:close/>
                    <a:moveTo>
                      <a:pt x="137855" y="14587"/>
                    </a:moveTo>
                    <a:cubicBezTo>
                      <a:pt x="138951" y="14587"/>
                      <a:pt x="142375" y="16094"/>
                      <a:pt x="144704" y="24449"/>
                    </a:cubicBezTo>
                    <a:cubicBezTo>
                      <a:pt x="148402" y="38147"/>
                      <a:pt x="145663" y="49790"/>
                      <a:pt x="137170" y="54036"/>
                    </a:cubicBezTo>
                    <a:cubicBezTo>
                      <a:pt x="128678" y="58283"/>
                      <a:pt x="111007" y="54995"/>
                      <a:pt x="94433" y="36503"/>
                    </a:cubicBezTo>
                    <a:cubicBezTo>
                      <a:pt x="110459" y="24039"/>
                      <a:pt x="128678" y="11574"/>
                      <a:pt x="137855" y="14587"/>
                    </a:cubicBezTo>
                    <a:close/>
                    <a:moveTo>
                      <a:pt x="20603" y="52941"/>
                    </a:moveTo>
                    <a:cubicBezTo>
                      <a:pt x="12987" y="45862"/>
                      <a:pt x="11439" y="34390"/>
                      <a:pt x="16904" y="25545"/>
                    </a:cubicBezTo>
                    <a:cubicBezTo>
                      <a:pt x="18055" y="22291"/>
                      <a:pt x="20794" y="19857"/>
                      <a:pt x="24164" y="19107"/>
                    </a:cubicBezTo>
                    <a:cubicBezTo>
                      <a:pt x="25616" y="18898"/>
                      <a:pt x="27095" y="18898"/>
                      <a:pt x="28547" y="19107"/>
                    </a:cubicBezTo>
                    <a:cubicBezTo>
                      <a:pt x="44245" y="21306"/>
                      <a:pt x="59148" y="27327"/>
                      <a:pt x="71969" y="36640"/>
                    </a:cubicBezTo>
                    <a:cubicBezTo>
                      <a:pt x="64983" y="42393"/>
                      <a:pt x="58271" y="47735"/>
                      <a:pt x="52792" y="51708"/>
                    </a:cubicBezTo>
                    <a:cubicBezTo>
                      <a:pt x="43697" y="59658"/>
                      <a:pt x="30287" y="60172"/>
                      <a:pt x="20603" y="5294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3B48E30B-3322-4589-936D-27D68528B3C1}"/>
                  </a:ext>
                </a:extLst>
              </p:cNvPr>
              <p:cNvSpPr/>
              <p:nvPr/>
            </p:nvSpPr>
            <p:spPr>
              <a:xfrm>
                <a:off x="6791563" y="2963629"/>
                <a:ext cx="1486708" cy="672401"/>
              </a:xfrm>
              <a:custGeom>
                <a:avLst/>
                <a:gdLst>
                  <a:gd name="connsiteX0" fmla="*/ 1486477 w 1486708"/>
                  <a:gd name="connsiteY0" fmla="*/ 342793 h 672401"/>
                  <a:gd name="connsiteX1" fmla="*/ 1393606 w 1486708"/>
                  <a:gd name="connsiteY1" fmla="*/ 12267 h 672401"/>
                  <a:gd name="connsiteX2" fmla="*/ 168620 w 1486708"/>
                  <a:gd name="connsiteY2" fmla="*/ 71989 h 672401"/>
                  <a:gd name="connsiteX3" fmla="*/ 169853 w 1486708"/>
                  <a:gd name="connsiteY3" fmla="*/ 85687 h 672401"/>
                  <a:gd name="connsiteX4" fmla="*/ 1384840 w 1486708"/>
                  <a:gd name="connsiteY4" fmla="*/ 22952 h 672401"/>
                  <a:gd name="connsiteX5" fmla="*/ 1472231 w 1486708"/>
                  <a:gd name="connsiteY5" fmla="*/ 342793 h 672401"/>
                  <a:gd name="connsiteX6" fmla="*/ 1387032 w 1486708"/>
                  <a:gd name="connsiteY6" fmla="*/ 548259 h 672401"/>
                  <a:gd name="connsiteX7" fmla="*/ 126842 w 1486708"/>
                  <a:gd name="connsiteY7" fmla="*/ 657840 h 672401"/>
                  <a:gd name="connsiteX8" fmla="*/ 14384 w 1486708"/>
                  <a:gd name="connsiteY8" fmla="*/ 575654 h 672401"/>
                  <a:gd name="connsiteX9" fmla="*/ 130404 w 1486708"/>
                  <a:gd name="connsiteY9" fmla="*/ 142669 h 672401"/>
                  <a:gd name="connsiteX10" fmla="*/ 116706 w 1486708"/>
                  <a:gd name="connsiteY10" fmla="*/ 138423 h 672401"/>
                  <a:gd name="connsiteX11" fmla="*/ 1097 w 1486708"/>
                  <a:gd name="connsiteY11" fmla="*/ 580996 h 672401"/>
                  <a:gd name="connsiteX12" fmla="*/ 126705 w 1486708"/>
                  <a:gd name="connsiteY12" fmla="*/ 672360 h 672401"/>
                  <a:gd name="connsiteX13" fmla="*/ 1390867 w 1486708"/>
                  <a:gd name="connsiteY13" fmla="*/ 562778 h 672401"/>
                  <a:gd name="connsiteX14" fmla="*/ 1486477 w 1486708"/>
                  <a:gd name="connsiteY14" fmla="*/ 342793 h 672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86708" h="672401">
                    <a:moveTo>
                      <a:pt x="1486477" y="342793"/>
                    </a:moveTo>
                    <a:cubicBezTo>
                      <a:pt x="1483464" y="271565"/>
                      <a:pt x="1456068" y="60894"/>
                      <a:pt x="1393606" y="12267"/>
                    </a:cubicBezTo>
                    <a:cubicBezTo>
                      <a:pt x="1335117" y="-33209"/>
                      <a:pt x="287791" y="61168"/>
                      <a:pt x="168620" y="71989"/>
                    </a:cubicBezTo>
                    <a:lnTo>
                      <a:pt x="169853" y="85687"/>
                    </a:lnTo>
                    <a:cubicBezTo>
                      <a:pt x="635575" y="43087"/>
                      <a:pt x="1344021" y="-8827"/>
                      <a:pt x="1384840" y="22952"/>
                    </a:cubicBezTo>
                    <a:cubicBezTo>
                      <a:pt x="1439631" y="65414"/>
                      <a:pt x="1469081" y="266223"/>
                      <a:pt x="1472231" y="342793"/>
                    </a:cubicBezTo>
                    <a:cubicBezTo>
                      <a:pt x="1475519" y="421829"/>
                      <a:pt x="1438261" y="531136"/>
                      <a:pt x="1387032" y="548259"/>
                    </a:cubicBezTo>
                    <a:cubicBezTo>
                      <a:pt x="1335802" y="565381"/>
                      <a:pt x="200262" y="657840"/>
                      <a:pt x="126842" y="657840"/>
                    </a:cubicBezTo>
                    <a:cubicBezTo>
                      <a:pt x="66847" y="657840"/>
                      <a:pt x="25068" y="603049"/>
                      <a:pt x="14384" y="575654"/>
                    </a:cubicBezTo>
                    <a:cubicBezTo>
                      <a:pt x="5892" y="553327"/>
                      <a:pt x="81092" y="298275"/>
                      <a:pt x="130404" y="142669"/>
                    </a:cubicBezTo>
                    <a:lnTo>
                      <a:pt x="116706" y="138423"/>
                    </a:lnTo>
                    <a:cubicBezTo>
                      <a:pt x="95064" y="206912"/>
                      <a:pt x="-12052" y="548122"/>
                      <a:pt x="1097" y="580996"/>
                    </a:cubicBezTo>
                    <a:cubicBezTo>
                      <a:pt x="16165" y="618939"/>
                      <a:pt x="65203" y="672360"/>
                      <a:pt x="126705" y="672360"/>
                    </a:cubicBezTo>
                    <a:cubicBezTo>
                      <a:pt x="188208" y="672360"/>
                      <a:pt x="1330186" y="582777"/>
                      <a:pt x="1390867" y="562778"/>
                    </a:cubicBezTo>
                    <a:cubicBezTo>
                      <a:pt x="1455109" y="540862"/>
                      <a:pt x="1489764" y="420185"/>
                      <a:pt x="1486477" y="34279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C25CA4C9-6453-4935-B810-651F600E9719}"/>
                  </a:ext>
                </a:extLst>
              </p:cNvPr>
              <p:cNvSpPr/>
              <p:nvPr/>
            </p:nvSpPr>
            <p:spPr>
              <a:xfrm>
                <a:off x="7024169" y="3088290"/>
                <a:ext cx="373262" cy="204201"/>
              </a:xfrm>
              <a:custGeom>
                <a:avLst/>
                <a:gdLst>
                  <a:gd name="connsiteX0" fmla="*/ 88607 w 373262"/>
                  <a:gd name="connsiteY0" fmla="*/ 41979 h 204201"/>
                  <a:gd name="connsiteX1" fmla="*/ 70800 w 373262"/>
                  <a:gd name="connsiteY1" fmla="*/ 64 h 204201"/>
                  <a:gd name="connsiteX2" fmla="*/ 42309 w 373262"/>
                  <a:gd name="connsiteY2" fmla="*/ 46636 h 204201"/>
                  <a:gd name="connsiteX3" fmla="*/ 40391 w 373262"/>
                  <a:gd name="connsiteY3" fmla="*/ 58964 h 204201"/>
                  <a:gd name="connsiteX4" fmla="*/ 33542 w 373262"/>
                  <a:gd name="connsiteY4" fmla="*/ 103893 h 204201"/>
                  <a:gd name="connsiteX5" fmla="*/ -17 w 373262"/>
                  <a:gd name="connsiteY5" fmla="*/ 135672 h 204201"/>
                  <a:gd name="connsiteX6" fmla="*/ 9023 w 373262"/>
                  <a:gd name="connsiteY6" fmla="*/ 146630 h 204201"/>
                  <a:gd name="connsiteX7" fmla="*/ 31214 w 373262"/>
                  <a:gd name="connsiteY7" fmla="*/ 126631 h 204201"/>
                  <a:gd name="connsiteX8" fmla="*/ 43679 w 373262"/>
                  <a:gd name="connsiteY8" fmla="*/ 201284 h 204201"/>
                  <a:gd name="connsiteX9" fmla="*/ 53952 w 373262"/>
                  <a:gd name="connsiteY9" fmla="*/ 204160 h 204201"/>
                  <a:gd name="connsiteX10" fmla="*/ 76279 w 373262"/>
                  <a:gd name="connsiteY10" fmla="*/ 195256 h 204201"/>
                  <a:gd name="connsiteX11" fmla="*/ 141343 w 373262"/>
                  <a:gd name="connsiteY11" fmla="*/ 125946 h 204201"/>
                  <a:gd name="connsiteX12" fmla="*/ 153808 w 373262"/>
                  <a:gd name="connsiteY12" fmla="*/ 187997 h 204201"/>
                  <a:gd name="connsiteX13" fmla="*/ 165451 w 373262"/>
                  <a:gd name="connsiteY13" fmla="*/ 193339 h 204201"/>
                  <a:gd name="connsiteX14" fmla="*/ 206544 w 373262"/>
                  <a:gd name="connsiteY14" fmla="*/ 160738 h 204201"/>
                  <a:gd name="connsiteX15" fmla="*/ 254897 w 373262"/>
                  <a:gd name="connsiteY15" fmla="*/ 94852 h 204201"/>
                  <a:gd name="connsiteX16" fmla="*/ 254897 w 373262"/>
                  <a:gd name="connsiteY16" fmla="*/ 159916 h 204201"/>
                  <a:gd name="connsiteX17" fmla="*/ 260513 w 373262"/>
                  <a:gd name="connsiteY17" fmla="*/ 167450 h 204201"/>
                  <a:gd name="connsiteX18" fmla="*/ 268732 w 373262"/>
                  <a:gd name="connsiteY18" fmla="*/ 162930 h 204201"/>
                  <a:gd name="connsiteX19" fmla="*/ 317222 w 373262"/>
                  <a:gd name="connsiteY19" fmla="*/ 67046 h 204201"/>
                  <a:gd name="connsiteX20" fmla="*/ 319413 w 373262"/>
                  <a:gd name="connsiteY20" fmla="*/ 75402 h 204201"/>
                  <a:gd name="connsiteX21" fmla="*/ 323386 w 373262"/>
                  <a:gd name="connsiteY21" fmla="*/ 124302 h 204201"/>
                  <a:gd name="connsiteX22" fmla="*/ 338453 w 373262"/>
                  <a:gd name="connsiteY22" fmla="*/ 180052 h 204201"/>
                  <a:gd name="connsiteX23" fmla="*/ 344069 w 373262"/>
                  <a:gd name="connsiteY23" fmla="*/ 181011 h 204201"/>
                  <a:gd name="connsiteX24" fmla="*/ 373245 w 373262"/>
                  <a:gd name="connsiteY24" fmla="*/ 162930 h 204201"/>
                  <a:gd name="connsiteX25" fmla="*/ 363246 w 373262"/>
                  <a:gd name="connsiteY25" fmla="*/ 152931 h 204201"/>
                  <a:gd name="connsiteX26" fmla="*/ 343658 w 373262"/>
                  <a:gd name="connsiteY26" fmla="*/ 166628 h 204201"/>
                  <a:gd name="connsiteX27" fmla="*/ 337494 w 373262"/>
                  <a:gd name="connsiteY27" fmla="*/ 123618 h 204201"/>
                  <a:gd name="connsiteX28" fmla="*/ 333385 w 373262"/>
                  <a:gd name="connsiteY28" fmla="*/ 72936 h 204201"/>
                  <a:gd name="connsiteX29" fmla="*/ 319687 w 373262"/>
                  <a:gd name="connsiteY29" fmla="*/ 52252 h 204201"/>
                  <a:gd name="connsiteX30" fmla="*/ 271198 w 373262"/>
                  <a:gd name="connsiteY30" fmla="*/ 120741 h 204201"/>
                  <a:gd name="connsiteX31" fmla="*/ 269691 w 373262"/>
                  <a:gd name="connsiteY31" fmla="*/ 89921 h 204201"/>
                  <a:gd name="connsiteX32" fmla="*/ 261335 w 373262"/>
                  <a:gd name="connsiteY32" fmla="*/ 79374 h 204201"/>
                  <a:gd name="connsiteX33" fmla="*/ 209695 w 373262"/>
                  <a:gd name="connsiteY33" fmla="*/ 132384 h 204201"/>
                  <a:gd name="connsiteX34" fmla="*/ 211749 w 373262"/>
                  <a:gd name="connsiteY34" fmla="*/ 81429 h 204201"/>
                  <a:gd name="connsiteX35" fmla="*/ 198052 w 373262"/>
                  <a:gd name="connsiteY35" fmla="*/ 81429 h 204201"/>
                  <a:gd name="connsiteX36" fmla="*/ 193531 w 373262"/>
                  <a:gd name="connsiteY36" fmla="*/ 155944 h 204201"/>
                  <a:gd name="connsiteX37" fmla="*/ 165177 w 373262"/>
                  <a:gd name="connsiteY37" fmla="*/ 179641 h 204201"/>
                  <a:gd name="connsiteX38" fmla="*/ 163945 w 373262"/>
                  <a:gd name="connsiteY38" fmla="*/ 178819 h 204201"/>
                  <a:gd name="connsiteX39" fmla="*/ 156137 w 373262"/>
                  <a:gd name="connsiteY39" fmla="*/ 96633 h 204201"/>
                  <a:gd name="connsiteX40" fmla="*/ 150795 w 373262"/>
                  <a:gd name="connsiteY40" fmla="*/ 89099 h 204201"/>
                  <a:gd name="connsiteX41" fmla="*/ 142576 w 373262"/>
                  <a:gd name="connsiteY41" fmla="*/ 93346 h 204201"/>
                  <a:gd name="connsiteX42" fmla="*/ 68471 w 373262"/>
                  <a:gd name="connsiteY42" fmla="*/ 183340 h 204201"/>
                  <a:gd name="connsiteX43" fmla="*/ 51623 w 373262"/>
                  <a:gd name="connsiteY43" fmla="*/ 188956 h 204201"/>
                  <a:gd name="connsiteX44" fmla="*/ 47788 w 373262"/>
                  <a:gd name="connsiteY44" fmla="*/ 110057 h 204201"/>
                  <a:gd name="connsiteX45" fmla="*/ 88607 w 373262"/>
                  <a:gd name="connsiteY45" fmla="*/ 41979 h 204201"/>
                  <a:gd name="connsiteX46" fmla="*/ 54363 w 373262"/>
                  <a:gd name="connsiteY46" fmla="*/ 61156 h 204201"/>
                  <a:gd name="connsiteX47" fmla="*/ 56281 w 373262"/>
                  <a:gd name="connsiteY47" fmla="*/ 48965 h 204201"/>
                  <a:gd name="connsiteX48" fmla="*/ 69019 w 373262"/>
                  <a:gd name="connsiteY48" fmla="*/ 14173 h 204201"/>
                  <a:gd name="connsiteX49" fmla="*/ 74498 w 373262"/>
                  <a:gd name="connsiteY49" fmla="*/ 40746 h 204201"/>
                  <a:gd name="connsiteX50" fmla="*/ 50664 w 373262"/>
                  <a:gd name="connsiteY50" fmla="*/ 84716 h 204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73262" h="204201">
                    <a:moveTo>
                      <a:pt x="88607" y="41979"/>
                    </a:moveTo>
                    <a:cubicBezTo>
                      <a:pt x="90525" y="18830"/>
                      <a:pt x="83265" y="886"/>
                      <a:pt x="70800" y="64"/>
                    </a:cubicBezTo>
                    <a:cubicBezTo>
                      <a:pt x="63129" y="-895"/>
                      <a:pt x="49021" y="3900"/>
                      <a:pt x="42309" y="46636"/>
                    </a:cubicBezTo>
                    <a:lnTo>
                      <a:pt x="40391" y="58964"/>
                    </a:lnTo>
                    <a:cubicBezTo>
                      <a:pt x="37789" y="74580"/>
                      <a:pt x="35460" y="89784"/>
                      <a:pt x="33542" y="103893"/>
                    </a:cubicBezTo>
                    <a:cubicBezTo>
                      <a:pt x="22961" y="115111"/>
                      <a:pt x="11756" y="125713"/>
                      <a:pt x="-17" y="135672"/>
                    </a:cubicBezTo>
                    <a:lnTo>
                      <a:pt x="9023" y="146630"/>
                    </a:lnTo>
                    <a:cubicBezTo>
                      <a:pt x="10119" y="145808"/>
                      <a:pt x="19434" y="138000"/>
                      <a:pt x="31214" y="126631"/>
                    </a:cubicBezTo>
                    <a:cubicBezTo>
                      <a:pt x="27652" y="164300"/>
                      <a:pt x="29433" y="192380"/>
                      <a:pt x="43679" y="201284"/>
                    </a:cubicBezTo>
                    <a:cubicBezTo>
                      <a:pt x="46767" y="203188"/>
                      <a:pt x="50326" y="204174"/>
                      <a:pt x="53952" y="204160"/>
                    </a:cubicBezTo>
                    <a:cubicBezTo>
                      <a:pt x="62116" y="203489"/>
                      <a:pt x="69891" y="200380"/>
                      <a:pt x="76279" y="195256"/>
                    </a:cubicBezTo>
                    <a:cubicBezTo>
                      <a:pt x="102232" y="176559"/>
                      <a:pt x="124327" y="153027"/>
                      <a:pt x="141343" y="125946"/>
                    </a:cubicBezTo>
                    <a:cubicBezTo>
                      <a:pt x="141343" y="148821"/>
                      <a:pt x="143809" y="177313"/>
                      <a:pt x="153808" y="187997"/>
                    </a:cubicBezTo>
                    <a:cubicBezTo>
                      <a:pt x="156778" y="191325"/>
                      <a:pt x="160997" y="193257"/>
                      <a:pt x="165451" y="193339"/>
                    </a:cubicBezTo>
                    <a:cubicBezTo>
                      <a:pt x="191203" y="193339"/>
                      <a:pt x="205449" y="164163"/>
                      <a:pt x="206544" y="160738"/>
                    </a:cubicBezTo>
                    <a:cubicBezTo>
                      <a:pt x="220463" y="137247"/>
                      <a:pt x="236659" y="115180"/>
                      <a:pt x="254897" y="94852"/>
                    </a:cubicBezTo>
                    <a:cubicBezTo>
                      <a:pt x="256353" y="116522"/>
                      <a:pt x="256353" y="138247"/>
                      <a:pt x="254897" y="159916"/>
                    </a:cubicBezTo>
                    <a:cubicBezTo>
                      <a:pt x="254729" y="163451"/>
                      <a:pt x="257082" y="166601"/>
                      <a:pt x="260513" y="167450"/>
                    </a:cubicBezTo>
                    <a:cubicBezTo>
                      <a:pt x="263990" y="168149"/>
                      <a:pt x="267464" y="166245"/>
                      <a:pt x="268732" y="162930"/>
                    </a:cubicBezTo>
                    <a:cubicBezTo>
                      <a:pt x="286402" y="114988"/>
                      <a:pt x="308044" y="72251"/>
                      <a:pt x="317222" y="67046"/>
                    </a:cubicBezTo>
                    <a:cubicBezTo>
                      <a:pt x="318338" y="69717"/>
                      <a:pt x="319075" y="72525"/>
                      <a:pt x="319413" y="75402"/>
                    </a:cubicBezTo>
                    <a:cubicBezTo>
                      <a:pt x="321645" y="91620"/>
                      <a:pt x="322972" y="107947"/>
                      <a:pt x="323386" y="124302"/>
                    </a:cubicBezTo>
                    <a:cubicBezTo>
                      <a:pt x="324482" y="153616"/>
                      <a:pt x="325440" y="174847"/>
                      <a:pt x="338453" y="180052"/>
                    </a:cubicBezTo>
                    <a:cubicBezTo>
                      <a:pt x="340250" y="180710"/>
                      <a:pt x="342154" y="181038"/>
                      <a:pt x="344069" y="181011"/>
                    </a:cubicBezTo>
                    <a:cubicBezTo>
                      <a:pt x="351740" y="181011"/>
                      <a:pt x="360918" y="175258"/>
                      <a:pt x="373245" y="162930"/>
                    </a:cubicBezTo>
                    <a:lnTo>
                      <a:pt x="363246" y="152931"/>
                    </a:lnTo>
                    <a:cubicBezTo>
                      <a:pt x="348179" y="167998"/>
                      <a:pt x="343658" y="166628"/>
                      <a:pt x="343658" y="166628"/>
                    </a:cubicBezTo>
                    <a:cubicBezTo>
                      <a:pt x="339138" y="164848"/>
                      <a:pt x="338179" y="139233"/>
                      <a:pt x="337494" y="123618"/>
                    </a:cubicBezTo>
                    <a:cubicBezTo>
                      <a:pt x="337149" y="106660"/>
                      <a:pt x="335777" y="89729"/>
                      <a:pt x="333385" y="72936"/>
                    </a:cubicBezTo>
                    <a:cubicBezTo>
                      <a:pt x="333385" y="68142"/>
                      <a:pt x="330372" y="53348"/>
                      <a:pt x="319687" y="52252"/>
                    </a:cubicBezTo>
                    <a:cubicBezTo>
                      <a:pt x="305990" y="50609"/>
                      <a:pt x="287087" y="83072"/>
                      <a:pt x="271198" y="120741"/>
                    </a:cubicBezTo>
                    <a:cubicBezTo>
                      <a:pt x="271291" y="110440"/>
                      <a:pt x="270787" y="100153"/>
                      <a:pt x="269691" y="89921"/>
                    </a:cubicBezTo>
                    <a:cubicBezTo>
                      <a:pt x="269646" y="84908"/>
                      <a:pt x="266205" y="80566"/>
                      <a:pt x="261335" y="79374"/>
                    </a:cubicBezTo>
                    <a:cubicBezTo>
                      <a:pt x="257637" y="78552"/>
                      <a:pt x="247638" y="76360"/>
                      <a:pt x="209695" y="132384"/>
                    </a:cubicBezTo>
                    <a:lnTo>
                      <a:pt x="211749" y="81429"/>
                    </a:lnTo>
                    <a:lnTo>
                      <a:pt x="198052" y="81429"/>
                    </a:lnTo>
                    <a:lnTo>
                      <a:pt x="193531" y="155944"/>
                    </a:lnTo>
                    <a:cubicBezTo>
                      <a:pt x="191066" y="160875"/>
                      <a:pt x="180519" y="179641"/>
                      <a:pt x="165177" y="179641"/>
                    </a:cubicBezTo>
                    <a:cubicBezTo>
                      <a:pt x="165177" y="179641"/>
                      <a:pt x="165177" y="179641"/>
                      <a:pt x="163945" y="178819"/>
                    </a:cubicBezTo>
                    <a:cubicBezTo>
                      <a:pt x="155315" y="169505"/>
                      <a:pt x="154219" y="125398"/>
                      <a:pt x="156137" y="96633"/>
                    </a:cubicBezTo>
                    <a:cubicBezTo>
                      <a:pt x="156446" y="93154"/>
                      <a:pt x="154182" y="89962"/>
                      <a:pt x="150795" y="89099"/>
                    </a:cubicBezTo>
                    <a:cubicBezTo>
                      <a:pt x="147384" y="88305"/>
                      <a:pt x="143899" y="90099"/>
                      <a:pt x="142576" y="93346"/>
                    </a:cubicBezTo>
                    <a:cubicBezTo>
                      <a:pt x="125824" y="129097"/>
                      <a:pt x="100338" y="160040"/>
                      <a:pt x="68471" y="183340"/>
                    </a:cubicBezTo>
                    <a:cubicBezTo>
                      <a:pt x="60801" y="188819"/>
                      <a:pt x="54774" y="190736"/>
                      <a:pt x="51623" y="188956"/>
                    </a:cubicBezTo>
                    <a:cubicBezTo>
                      <a:pt x="41350" y="182381"/>
                      <a:pt x="43405" y="145397"/>
                      <a:pt x="47788" y="110057"/>
                    </a:cubicBezTo>
                    <a:cubicBezTo>
                      <a:pt x="66691" y="89373"/>
                      <a:pt x="86826" y="63074"/>
                      <a:pt x="88607" y="41979"/>
                    </a:cubicBezTo>
                    <a:close/>
                    <a:moveTo>
                      <a:pt x="54363" y="61156"/>
                    </a:moveTo>
                    <a:lnTo>
                      <a:pt x="56281" y="48965"/>
                    </a:lnTo>
                    <a:cubicBezTo>
                      <a:pt x="60664" y="21570"/>
                      <a:pt x="67650" y="14584"/>
                      <a:pt x="69019" y="14173"/>
                    </a:cubicBezTo>
                    <a:cubicBezTo>
                      <a:pt x="70389" y="13762"/>
                      <a:pt x="75868" y="24035"/>
                      <a:pt x="74498" y="40746"/>
                    </a:cubicBezTo>
                    <a:cubicBezTo>
                      <a:pt x="70584" y="57252"/>
                      <a:pt x="62360" y="72429"/>
                      <a:pt x="50664" y="8471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74416A23-08A6-429C-9DFB-8917F2FF14ED}"/>
                  </a:ext>
                </a:extLst>
              </p:cNvPr>
              <p:cNvSpPr/>
              <p:nvPr/>
            </p:nvSpPr>
            <p:spPr>
              <a:xfrm>
                <a:off x="7417290" y="3052276"/>
                <a:ext cx="74792" cy="112827"/>
              </a:xfrm>
              <a:custGeom>
                <a:avLst/>
                <a:gdLst>
                  <a:gd name="connsiteX0" fmla="*/ 3136 w 74792"/>
                  <a:gd name="connsiteY0" fmla="*/ 15943 h 112827"/>
                  <a:gd name="connsiteX1" fmla="*/ -14 w 74792"/>
                  <a:gd name="connsiteY1" fmla="*/ 86761 h 112827"/>
                  <a:gd name="connsiteX2" fmla="*/ 5602 w 74792"/>
                  <a:gd name="connsiteY2" fmla="*/ 94020 h 112827"/>
                  <a:gd name="connsiteX3" fmla="*/ 13683 w 74792"/>
                  <a:gd name="connsiteY3" fmla="*/ 89637 h 112827"/>
                  <a:gd name="connsiteX4" fmla="*/ 52996 w 74792"/>
                  <a:gd name="connsiteY4" fmla="*/ 15121 h 112827"/>
                  <a:gd name="connsiteX5" fmla="*/ 54777 w 74792"/>
                  <a:gd name="connsiteY5" fmla="*/ 23477 h 112827"/>
                  <a:gd name="connsiteX6" fmla="*/ 61078 w 74792"/>
                  <a:gd name="connsiteY6" fmla="*/ 112786 h 112827"/>
                  <a:gd name="connsiteX7" fmla="*/ 74775 w 74792"/>
                  <a:gd name="connsiteY7" fmla="*/ 112786 h 112827"/>
                  <a:gd name="connsiteX8" fmla="*/ 68337 w 74792"/>
                  <a:gd name="connsiteY8" fmla="*/ 21833 h 112827"/>
                  <a:gd name="connsiteX9" fmla="*/ 54640 w 74792"/>
                  <a:gd name="connsiteY9" fmla="*/ 54 h 112827"/>
                  <a:gd name="connsiteX10" fmla="*/ 15053 w 74792"/>
                  <a:gd name="connsiteY10" fmla="*/ 48270 h 112827"/>
                  <a:gd name="connsiteX11" fmla="*/ 16423 w 74792"/>
                  <a:gd name="connsiteY11" fmla="*/ 16491 h 112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792" h="112827">
                    <a:moveTo>
                      <a:pt x="3136" y="15943"/>
                    </a:moveTo>
                    <a:lnTo>
                      <a:pt x="-14" y="86761"/>
                    </a:lnTo>
                    <a:cubicBezTo>
                      <a:pt x="-110" y="90212"/>
                      <a:pt x="2246" y="93240"/>
                      <a:pt x="5602" y="94020"/>
                    </a:cubicBezTo>
                    <a:cubicBezTo>
                      <a:pt x="8999" y="94732"/>
                      <a:pt x="12423" y="92870"/>
                      <a:pt x="13683" y="89637"/>
                    </a:cubicBezTo>
                    <a:cubicBezTo>
                      <a:pt x="27381" y="53749"/>
                      <a:pt x="45051" y="21148"/>
                      <a:pt x="52996" y="15121"/>
                    </a:cubicBezTo>
                    <a:cubicBezTo>
                      <a:pt x="53927" y="17820"/>
                      <a:pt x="54530" y="20628"/>
                      <a:pt x="54777" y="23477"/>
                    </a:cubicBezTo>
                    <a:cubicBezTo>
                      <a:pt x="58365" y="53119"/>
                      <a:pt x="60475" y="82925"/>
                      <a:pt x="61078" y="112786"/>
                    </a:cubicBezTo>
                    <a:lnTo>
                      <a:pt x="74775" y="112786"/>
                    </a:lnTo>
                    <a:cubicBezTo>
                      <a:pt x="74186" y="82377"/>
                      <a:pt x="72036" y="52023"/>
                      <a:pt x="68337" y="21833"/>
                    </a:cubicBezTo>
                    <a:cubicBezTo>
                      <a:pt x="68337" y="16354"/>
                      <a:pt x="66009" y="1561"/>
                      <a:pt x="54640" y="54"/>
                    </a:cubicBezTo>
                    <a:cubicBezTo>
                      <a:pt x="43271" y="-1453"/>
                      <a:pt x="30806" y="14848"/>
                      <a:pt x="15053" y="48270"/>
                    </a:cubicBezTo>
                    <a:lnTo>
                      <a:pt x="16423" y="1649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D5DC36D9-1A49-4DA0-A7DE-D324753B94F4}"/>
                  </a:ext>
                </a:extLst>
              </p:cNvPr>
              <p:cNvSpPr/>
              <p:nvPr/>
            </p:nvSpPr>
            <p:spPr>
              <a:xfrm>
                <a:off x="7021292" y="3336188"/>
                <a:ext cx="101226" cy="110540"/>
              </a:xfrm>
              <a:custGeom>
                <a:avLst/>
                <a:gdLst>
                  <a:gd name="connsiteX0" fmla="*/ -17 w 101226"/>
                  <a:gd name="connsiteY0" fmla="*/ 99815 h 110540"/>
                  <a:gd name="connsiteX1" fmla="*/ 7799 w 101226"/>
                  <a:gd name="connsiteY1" fmla="*/ 106170 h 110540"/>
                  <a:gd name="connsiteX2" fmla="*/ 13681 w 101226"/>
                  <a:gd name="connsiteY2" fmla="*/ 101732 h 110540"/>
                  <a:gd name="connsiteX3" fmla="*/ 39432 w 101226"/>
                  <a:gd name="connsiteY3" fmla="*/ 26395 h 110540"/>
                  <a:gd name="connsiteX4" fmla="*/ 40528 w 101226"/>
                  <a:gd name="connsiteY4" fmla="*/ 32970 h 110540"/>
                  <a:gd name="connsiteX5" fmla="*/ 72170 w 101226"/>
                  <a:gd name="connsiteY5" fmla="*/ 108855 h 110540"/>
                  <a:gd name="connsiteX6" fmla="*/ 80525 w 101226"/>
                  <a:gd name="connsiteY6" fmla="*/ 110499 h 110540"/>
                  <a:gd name="connsiteX7" fmla="*/ 101209 w 101226"/>
                  <a:gd name="connsiteY7" fmla="*/ 102280 h 110540"/>
                  <a:gd name="connsiteX8" fmla="*/ 92716 w 101226"/>
                  <a:gd name="connsiteY8" fmla="*/ 90911 h 110540"/>
                  <a:gd name="connsiteX9" fmla="*/ 77512 w 101226"/>
                  <a:gd name="connsiteY9" fmla="*/ 95705 h 110540"/>
                  <a:gd name="connsiteX10" fmla="*/ 54637 w 101226"/>
                  <a:gd name="connsiteY10" fmla="*/ 30641 h 110540"/>
                  <a:gd name="connsiteX11" fmla="*/ 52445 w 101226"/>
                  <a:gd name="connsiteY11" fmla="*/ 18039 h 110540"/>
                  <a:gd name="connsiteX12" fmla="*/ 42172 w 101226"/>
                  <a:gd name="connsiteY12" fmla="*/ 5574 h 110540"/>
                  <a:gd name="connsiteX13" fmla="*/ 13955 w 101226"/>
                  <a:gd name="connsiteY13" fmla="*/ 52147 h 110540"/>
                  <a:gd name="connsiteX14" fmla="*/ 13955 w 101226"/>
                  <a:gd name="connsiteY14" fmla="*/ -42 h 110540"/>
                  <a:gd name="connsiteX15" fmla="*/ 257 w 101226"/>
                  <a:gd name="connsiteY15" fmla="*/ -42 h 110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1226" h="110540">
                    <a:moveTo>
                      <a:pt x="-17" y="99815"/>
                    </a:moveTo>
                    <a:cubicBezTo>
                      <a:pt x="386" y="103732"/>
                      <a:pt x="3885" y="106568"/>
                      <a:pt x="7799" y="106170"/>
                    </a:cubicBezTo>
                    <a:cubicBezTo>
                      <a:pt x="10432" y="105896"/>
                      <a:pt x="12697" y="104184"/>
                      <a:pt x="13681" y="101732"/>
                    </a:cubicBezTo>
                    <a:cubicBezTo>
                      <a:pt x="20495" y="76049"/>
                      <a:pt x="29100" y="50873"/>
                      <a:pt x="39432" y="26395"/>
                    </a:cubicBezTo>
                    <a:cubicBezTo>
                      <a:pt x="39432" y="28449"/>
                      <a:pt x="40254" y="30641"/>
                      <a:pt x="40528" y="32970"/>
                    </a:cubicBezTo>
                    <a:cubicBezTo>
                      <a:pt x="45596" y="63105"/>
                      <a:pt x="51760" y="100636"/>
                      <a:pt x="72170" y="108855"/>
                    </a:cubicBezTo>
                    <a:cubicBezTo>
                      <a:pt x="74823" y="109937"/>
                      <a:pt x="77660" y="110499"/>
                      <a:pt x="80525" y="110499"/>
                    </a:cubicBezTo>
                    <a:cubicBezTo>
                      <a:pt x="88129" y="110074"/>
                      <a:pt x="95390" y="107198"/>
                      <a:pt x="101209" y="102280"/>
                    </a:cubicBezTo>
                    <a:lnTo>
                      <a:pt x="92716" y="90911"/>
                    </a:lnTo>
                    <a:cubicBezTo>
                      <a:pt x="86415" y="95568"/>
                      <a:pt x="81347" y="97212"/>
                      <a:pt x="77512" y="95705"/>
                    </a:cubicBezTo>
                    <a:cubicBezTo>
                      <a:pt x="63814" y="90500"/>
                      <a:pt x="58335" y="52968"/>
                      <a:pt x="54637" y="30641"/>
                    </a:cubicBezTo>
                    <a:cubicBezTo>
                      <a:pt x="53815" y="26121"/>
                      <a:pt x="53130" y="21875"/>
                      <a:pt x="52445" y="18039"/>
                    </a:cubicBezTo>
                    <a:cubicBezTo>
                      <a:pt x="51075" y="9958"/>
                      <a:pt x="47514" y="5711"/>
                      <a:pt x="42172" y="5574"/>
                    </a:cubicBezTo>
                    <a:cubicBezTo>
                      <a:pt x="36830" y="5437"/>
                      <a:pt x="30118" y="5574"/>
                      <a:pt x="13955" y="52147"/>
                    </a:cubicBezTo>
                    <a:lnTo>
                      <a:pt x="13955" y="-42"/>
                    </a:lnTo>
                    <a:lnTo>
                      <a:pt x="257" y="-4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A2674313-B68A-43AA-826A-DA53A0F100ED}"/>
                  </a:ext>
                </a:extLst>
              </p:cNvPr>
              <p:cNvSpPr/>
              <p:nvPr/>
            </p:nvSpPr>
            <p:spPr>
              <a:xfrm>
                <a:off x="7137449" y="3354954"/>
                <a:ext cx="181375" cy="71228"/>
              </a:xfrm>
              <a:custGeom>
                <a:avLst/>
                <a:gdLst>
                  <a:gd name="connsiteX0" fmla="*/ 82717 w 181375"/>
                  <a:gd name="connsiteY0" fmla="*/ 71186 h 71228"/>
                  <a:gd name="connsiteX1" fmla="*/ 176135 w 181375"/>
                  <a:gd name="connsiteY1" fmla="*/ 45435 h 71228"/>
                  <a:gd name="connsiteX2" fmla="*/ 181341 w 181375"/>
                  <a:gd name="connsiteY2" fmla="*/ 39134 h 71228"/>
                  <a:gd name="connsiteX3" fmla="*/ 176957 w 181375"/>
                  <a:gd name="connsiteY3" fmla="*/ 32148 h 71228"/>
                  <a:gd name="connsiteX4" fmla="*/ 99702 w 181375"/>
                  <a:gd name="connsiteY4" fmla="*/ -42 h 71228"/>
                  <a:gd name="connsiteX5" fmla="*/ 94223 w 181375"/>
                  <a:gd name="connsiteY5" fmla="*/ 12971 h 71228"/>
                  <a:gd name="connsiteX6" fmla="*/ 135316 w 181375"/>
                  <a:gd name="connsiteY6" fmla="*/ 30093 h 71228"/>
                  <a:gd name="connsiteX7" fmla="*/ 1490 w 181375"/>
                  <a:gd name="connsiteY7" fmla="*/ 15437 h 71228"/>
                  <a:gd name="connsiteX8" fmla="*/ -17 w 181375"/>
                  <a:gd name="connsiteY8" fmla="*/ 29135 h 71228"/>
                  <a:gd name="connsiteX9" fmla="*/ 129426 w 181375"/>
                  <a:gd name="connsiteY9" fmla="*/ 42832 h 71228"/>
                  <a:gd name="connsiteX10" fmla="*/ 79293 w 181375"/>
                  <a:gd name="connsiteY10" fmla="*/ 56530 h 71228"/>
                  <a:gd name="connsiteX11" fmla="*/ 148877 w 181375"/>
                  <a:gd name="connsiteY11" fmla="*/ 35709 h 71228"/>
                  <a:gd name="connsiteX12" fmla="*/ 152438 w 181375"/>
                  <a:gd name="connsiteY12" fmla="*/ 37216 h 71228"/>
                  <a:gd name="connsiteX13" fmla="*/ 148466 w 181375"/>
                  <a:gd name="connsiteY13" fmla="*/ 38312 h 71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1375" h="71228">
                    <a:moveTo>
                      <a:pt x="82717" y="71186"/>
                    </a:moveTo>
                    <a:lnTo>
                      <a:pt x="176135" y="45435"/>
                    </a:lnTo>
                    <a:cubicBezTo>
                      <a:pt x="179071" y="44709"/>
                      <a:pt x="181186" y="42147"/>
                      <a:pt x="181341" y="39134"/>
                    </a:cubicBezTo>
                    <a:cubicBezTo>
                      <a:pt x="181557" y="36093"/>
                      <a:pt x="179783" y="33271"/>
                      <a:pt x="176957" y="32148"/>
                    </a:cubicBezTo>
                    <a:lnTo>
                      <a:pt x="99702" y="-42"/>
                    </a:lnTo>
                    <a:lnTo>
                      <a:pt x="94223" y="12971"/>
                    </a:lnTo>
                    <a:lnTo>
                      <a:pt x="135316" y="30093"/>
                    </a:lnTo>
                    <a:lnTo>
                      <a:pt x="1490" y="15437"/>
                    </a:lnTo>
                    <a:lnTo>
                      <a:pt x="-17" y="29135"/>
                    </a:lnTo>
                    <a:lnTo>
                      <a:pt x="129426" y="42832"/>
                    </a:lnTo>
                    <a:lnTo>
                      <a:pt x="79293" y="56530"/>
                    </a:lnTo>
                    <a:close/>
                    <a:moveTo>
                      <a:pt x="148877" y="35709"/>
                    </a:moveTo>
                    <a:lnTo>
                      <a:pt x="152438" y="37216"/>
                    </a:lnTo>
                    <a:lnTo>
                      <a:pt x="148466" y="3831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32AE6333-6381-4813-90E8-DB899518F6E5}"/>
                  </a:ext>
                </a:extLst>
              </p:cNvPr>
              <p:cNvSpPr/>
              <p:nvPr/>
            </p:nvSpPr>
            <p:spPr>
              <a:xfrm>
                <a:off x="7326013" y="3364405"/>
                <a:ext cx="137650" cy="71516"/>
              </a:xfrm>
              <a:custGeom>
                <a:avLst/>
                <a:gdLst>
                  <a:gd name="connsiteX0" fmla="*/ 51266 w 137650"/>
                  <a:gd name="connsiteY0" fmla="*/ 40093 h 71516"/>
                  <a:gd name="connsiteX1" fmla="*/ 55649 w 137650"/>
                  <a:gd name="connsiteY1" fmla="*/ 33244 h 71516"/>
                  <a:gd name="connsiteX2" fmla="*/ 59621 w 137650"/>
                  <a:gd name="connsiteY2" fmla="*/ 25984 h 71516"/>
                  <a:gd name="connsiteX3" fmla="*/ 46882 w 137650"/>
                  <a:gd name="connsiteY3" fmla="*/ 19546 h 71516"/>
                  <a:gd name="connsiteX4" fmla="*/ 43321 w 137650"/>
                  <a:gd name="connsiteY4" fmla="*/ 25984 h 71516"/>
                  <a:gd name="connsiteX5" fmla="*/ 38938 w 137650"/>
                  <a:gd name="connsiteY5" fmla="*/ 33107 h 71516"/>
                  <a:gd name="connsiteX6" fmla="*/ 24418 w 137650"/>
                  <a:gd name="connsiteY6" fmla="*/ 24066 h 71516"/>
                  <a:gd name="connsiteX7" fmla="*/ 3187 w 137650"/>
                  <a:gd name="connsiteY7" fmla="*/ 17902 h 71516"/>
                  <a:gd name="connsiteX8" fmla="*/ 4693 w 137650"/>
                  <a:gd name="connsiteY8" fmla="*/ 44339 h 71516"/>
                  <a:gd name="connsiteX9" fmla="*/ 21816 w 137650"/>
                  <a:gd name="connsiteY9" fmla="*/ 62420 h 71516"/>
                  <a:gd name="connsiteX10" fmla="*/ 42499 w 137650"/>
                  <a:gd name="connsiteY10" fmla="*/ 51599 h 71516"/>
                  <a:gd name="connsiteX11" fmla="*/ 69895 w 137650"/>
                  <a:gd name="connsiteY11" fmla="*/ 65296 h 71516"/>
                  <a:gd name="connsiteX12" fmla="*/ 97290 w 137650"/>
                  <a:gd name="connsiteY12" fmla="*/ 71460 h 71516"/>
                  <a:gd name="connsiteX13" fmla="*/ 123727 w 137650"/>
                  <a:gd name="connsiteY13" fmla="*/ 62283 h 71516"/>
                  <a:gd name="connsiteX14" fmla="*/ 136328 w 137650"/>
                  <a:gd name="connsiteY14" fmla="*/ 21190 h 71516"/>
                  <a:gd name="connsiteX15" fmla="*/ 116193 w 137650"/>
                  <a:gd name="connsiteY15" fmla="*/ -42 h 71516"/>
                  <a:gd name="connsiteX16" fmla="*/ 113179 w 137650"/>
                  <a:gd name="connsiteY16" fmla="*/ 13656 h 71516"/>
                  <a:gd name="connsiteX17" fmla="*/ 122494 w 137650"/>
                  <a:gd name="connsiteY17" fmla="*/ 24340 h 71516"/>
                  <a:gd name="connsiteX18" fmla="*/ 114412 w 137650"/>
                  <a:gd name="connsiteY18" fmla="*/ 50914 h 71516"/>
                  <a:gd name="connsiteX19" fmla="*/ 75648 w 137650"/>
                  <a:gd name="connsiteY19" fmla="*/ 50914 h 71516"/>
                  <a:gd name="connsiteX20" fmla="*/ 51266 w 137650"/>
                  <a:gd name="connsiteY20" fmla="*/ 40093 h 71516"/>
                  <a:gd name="connsiteX21" fmla="*/ 23870 w 137650"/>
                  <a:gd name="connsiteY21" fmla="*/ 48174 h 71516"/>
                  <a:gd name="connsiteX22" fmla="*/ 18665 w 137650"/>
                  <a:gd name="connsiteY22" fmla="*/ 39819 h 71516"/>
                  <a:gd name="connsiteX23" fmla="*/ 17569 w 137650"/>
                  <a:gd name="connsiteY23" fmla="*/ 36120 h 71516"/>
                  <a:gd name="connsiteX24" fmla="*/ 30308 w 137650"/>
                  <a:gd name="connsiteY24" fmla="*/ 44202 h 71516"/>
                  <a:gd name="connsiteX25" fmla="*/ 23322 w 137650"/>
                  <a:gd name="connsiteY25" fmla="*/ 48174 h 71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7650" h="71516">
                    <a:moveTo>
                      <a:pt x="51266" y="40093"/>
                    </a:moveTo>
                    <a:cubicBezTo>
                      <a:pt x="52772" y="38038"/>
                      <a:pt x="54142" y="35709"/>
                      <a:pt x="55649" y="33244"/>
                    </a:cubicBezTo>
                    <a:cubicBezTo>
                      <a:pt x="57156" y="30778"/>
                      <a:pt x="59621" y="25984"/>
                      <a:pt x="59621" y="25984"/>
                    </a:cubicBezTo>
                    <a:lnTo>
                      <a:pt x="46882" y="19546"/>
                    </a:lnTo>
                    <a:cubicBezTo>
                      <a:pt x="46882" y="19546"/>
                      <a:pt x="45513" y="22286"/>
                      <a:pt x="43321" y="25984"/>
                    </a:cubicBezTo>
                    <a:cubicBezTo>
                      <a:pt x="41129" y="29682"/>
                      <a:pt x="40308" y="31052"/>
                      <a:pt x="38938" y="33107"/>
                    </a:cubicBezTo>
                    <a:cubicBezTo>
                      <a:pt x="33048" y="29682"/>
                      <a:pt x="28254" y="26532"/>
                      <a:pt x="24418" y="24066"/>
                    </a:cubicBezTo>
                    <a:cubicBezTo>
                      <a:pt x="13871" y="17217"/>
                      <a:pt x="8529" y="13793"/>
                      <a:pt x="3187" y="17902"/>
                    </a:cubicBezTo>
                    <a:cubicBezTo>
                      <a:pt x="-2155" y="22012"/>
                      <a:pt x="-238" y="29682"/>
                      <a:pt x="4693" y="44339"/>
                    </a:cubicBezTo>
                    <a:cubicBezTo>
                      <a:pt x="8392" y="55434"/>
                      <a:pt x="14145" y="61598"/>
                      <a:pt x="21816" y="62420"/>
                    </a:cubicBezTo>
                    <a:cubicBezTo>
                      <a:pt x="30031" y="62283"/>
                      <a:pt x="37699" y="58269"/>
                      <a:pt x="42499" y="51599"/>
                    </a:cubicBezTo>
                    <a:cubicBezTo>
                      <a:pt x="51382" y="56640"/>
                      <a:pt x="60527" y="61215"/>
                      <a:pt x="69895" y="65296"/>
                    </a:cubicBezTo>
                    <a:cubicBezTo>
                      <a:pt x="78528" y="69145"/>
                      <a:pt x="87839" y="71241"/>
                      <a:pt x="97290" y="71460"/>
                    </a:cubicBezTo>
                    <a:cubicBezTo>
                      <a:pt x="106920" y="71721"/>
                      <a:pt x="116330" y="68461"/>
                      <a:pt x="123727" y="62283"/>
                    </a:cubicBezTo>
                    <a:cubicBezTo>
                      <a:pt x="135329" y="52051"/>
                      <a:pt x="140191" y="36161"/>
                      <a:pt x="136328" y="21190"/>
                    </a:cubicBezTo>
                    <a:cubicBezTo>
                      <a:pt x="134274" y="10821"/>
                      <a:pt x="126439" y="2561"/>
                      <a:pt x="116193" y="-42"/>
                    </a:cubicBezTo>
                    <a:lnTo>
                      <a:pt x="113179" y="13656"/>
                    </a:lnTo>
                    <a:cubicBezTo>
                      <a:pt x="118028" y="15204"/>
                      <a:pt x="121617" y="19327"/>
                      <a:pt x="122494" y="24340"/>
                    </a:cubicBezTo>
                    <a:cubicBezTo>
                      <a:pt x="124822" y="34011"/>
                      <a:pt x="121727" y="44175"/>
                      <a:pt x="114412" y="50914"/>
                    </a:cubicBezTo>
                    <a:cubicBezTo>
                      <a:pt x="105783" y="58447"/>
                      <a:pt x="92359" y="58585"/>
                      <a:pt x="75648" y="50914"/>
                    </a:cubicBezTo>
                    <a:cubicBezTo>
                      <a:pt x="66333" y="47763"/>
                      <a:pt x="58252" y="44202"/>
                      <a:pt x="51266" y="40093"/>
                    </a:cubicBezTo>
                    <a:close/>
                    <a:moveTo>
                      <a:pt x="23870" y="48174"/>
                    </a:moveTo>
                    <a:cubicBezTo>
                      <a:pt x="23870" y="48174"/>
                      <a:pt x="20994" y="46531"/>
                      <a:pt x="18665" y="39819"/>
                    </a:cubicBezTo>
                    <a:lnTo>
                      <a:pt x="17569" y="36120"/>
                    </a:lnTo>
                    <a:cubicBezTo>
                      <a:pt x="20994" y="38449"/>
                      <a:pt x="25240" y="41188"/>
                      <a:pt x="30308" y="44202"/>
                    </a:cubicBezTo>
                    <a:cubicBezTo>
                      <a:pt x="26884" y="47215"/>
                      <a:pt x="24418" y="48448"/>
                      <a:pt x="23322" y="481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72FBF94C-60E5-4FD6-80D3-42B53242E549}"/>
                  </a:ext>
                </a:extLst>
              </p:cNvPr>
              <p:cNvSpPr/>
              <p:nvPr/>
            </p:nvSpPr>
            <p:spPr>
              <a:xfrm>
                <a:off x="7431127" y="3040423"/>
                <a:ext cx="418218" cy="308778"/>
              </a:xfrm>
              <a:custGeom>
                <a:avLst/>
                <a:gdLst>
                  <a:gd name="connsiteX0" fmla="*/ 412147 w 418218"/>
                  <a:gd name="connsiteY0" fmla="*/ 8071 h 308778"/>
                  <a:gd name="connsiteX1" fmla="*/ 122030 w 418218"/>
                  <a:gd name="connsiteY1" fmla="*/ 5605 h 308778"/>
                  <a:gd name="connsiteX2" fmla="*/ 56554 w 418218"/>
                  <a:gd name="connsiteY2" fmla="*/ 281066 h 308778"/>
                  <a:gd name="connsiteX3" fmla="*/ 12174 w 418218"/>
                  <a:gd name="connsiteY3" fmla="*/ 207921 h 308778"/>
                  <a:gd name="connsiteX4" fmla="*/ -17 w 418218"/>
                  <a:gd name="connsiteY4" fmla="*/ 215180 h 308778"/>
                  <a:gd name="connsiteX5" fmla="*/ 54774 w 418218"/>
                  <a:gd name="connsiteY5" fmla="*/ 305311 h 308778"/>
                  <a:gd name="connsiteX6" fmla="*/ 60801 w 418218"/>
                  <a:gd name="connsiteY6" fmla="*/ 308736 h 308778"/>
                  <a:gd name="connsiteX7" fmla="*/ 62308 w 418218"/>
                  <a:gd name="connsiteY7" fmla="*/ 308736 h 308778"/>
                  <a:gd name="connsiteX8" fmla="*/ 67924 w 418218"/>
                  <a:gd name="connsiteY8" fmla="*/ 302846 h 308778"/>
                  <a:gd name="connsiteX9" fmla="*/ 128330 w 418218"/>
                  <a:gd name="connsiteY9" fmla="*/ 18481 h 308778"/>
                  <a:gd name="connsiteX10" fmla="*/ 404202 w 418218"/>
                  <a:gd name="connsiteY10" fmla="*/ 22043 h 308778"/>
                  <a:gd name="connsiteX11" fmla="*/ 401326 w 418218"/>
                  <a:gd name="connsiteY11" fmla="*/ 69574 h 308778"/>
                  <a:gd name="connsiteX12" fmla="*/ 415023 w 418218"/>
                  <a:gd name="connsiteY12" fmla="*/ 70533 h 308778"/>
                  <a:gd name="connsiteX13" fmla="*/ 418174 w 418218"/>
                  <a:gd name="connsiteY13" fmla="*/ 15742 h 308778"/>
                  <a:gd name="connsiteX14" fmla="*/ 412147 w 418218"/>
                  <a:gd name="connsiteY14" fmla="*/ 8071 h 308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8218" h="308778">
                    <a:moveTo>
                      <a:pt x="412147" y="8071"/>
                    </a:moveTo>
                    <a:cubicBezTo>
                      <a:pt x="384752" y="6427"/>
                      <a:pt x="148740" y="-7681"/>
                      <a:pt x="122030" y="5605"/>
                    </a:cubicBezTo>
                    <a:cubicBezTo>
                      <a:pt x="95319" y="18892"/>
                      <a:pt x="68334" y="199839"/>
                      <a:pt x="56554" y="281066"/>
                    </a:cubicBezTo>
                    <a:lnTo>
                      <a:pt x="12174" y="207921"/>
                    </a:lnTo>
                    <a:lnTo>
                      <a:pt x="-17" y="215180"/>
                    </a:lnTo>
                    <a:lnTo>
                      <a:pt x="54774" y="305311"/>
                    </a:lnTo>
                    <a:cubicBezTo>
                      <a:pt x="56020" y="307462"/>
                      <a:pt x="58321" y="308777"/>
                      <a:pt x="60801" y="308736"/>
                    </a:cubicBezTo>
                    <a:lnTo>
                      <a:pt x="62308" y="308736"/>
                    </a:lnTo>
                    <a:cubicBezTo>
                      <a:pt x="65225" y="308147"/>
                      <a:pt x="67472" y="305791"/>
                      <a:pt x="67924" y="302846"/>
                    </a:cubicBezTo>
                    <a:cubicBezTo>
                      <a:pt x="86279" y="170663"/>
                      <a:pt x="114085" y="28207"/>
                      <a:pt x="128330" y="18481"/>
                    </a:cubicBezTo>
                    <a:cubicBezTo>
                      <a:pt x="145453" y="9852"/>
                      <a:pt x="303524" y="16016"/>
                      <a:pt x="404202" y="22043"/>
                    </a:cubicBezTo>
                    <a:lnTo>
                      <a:pt x="401326" y="69574"/>
                    </a:lnTo>
                    <a:lnTo>
                      <a:pt x="415023" y="70533"/>
                    </a:lnTo>
                    <a:lnTo>
                      <a:pt x="418174" y="15742"/>
                    </a:lnTo>
                    <a:cubicBezTo>
                      <a:pt x="418503" y="11989"/>
                      <a:pt x="415873" y="8633"/>
                      <a:pt x="412147" y="80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CBB706C4-E74D-40E3-8D7B-6A53475F3B52}"/>
                  </a:ext>
                </a:extLst>
              </p:cNvPr>
              <p:cNvSpPr/>
              <p:nvPr/>
            </p:nvSpPr>
            <p:spPr>
              <a:xfrm>
                <a:off x="7567009" y="3120961"/>
                <a:ext cx="162614" cy="189339"/>
              </a:xfrm>
              <a:custGeom>
                <a:avLst/>
                <a:gdLst>
                  <a:gd name="connsiteX0" fmla="*/ 144357 w 162614"/>
                  <a:gd name="connsiteY0" fmla="*/ 178065 h 189339"/>
                  <a:gd name="connsiteX1" fmla="*/ 159835 w 162614"/>
                  <a:gd name="connsiteY1" fmla="*/ 12596 h 189339"/>
                  <a:gd name="connsiteX2" fmla="*/ 142028 w 162614"/>
                  <a:gd name="connsiteY2" fmla="*/ -5 h 189339"/>
                  <a:gd name="connsiteX3" fmla="*/ 86279 w 162614"/>
                  <a:gd name="connsiteY3" fmla="*/ 43416 h 189339"/>
                  <a:gd name="connsiteX4" fmla="*/ 19982 w 162614"/>
                  <a:gd name="connsiteY4" fmla="*/ 169298 h 189339"/>
                  <a:gd name="connsiteX5" fmla="*/ 10941 w 162614"/>
                  <a:gd name="connsiteY5" fmla="*/ 158340 h 189339"/>
                  <a:gd name="connsiteX6" fmla="*/ -17 w 162614"/>
                  <a:gd name="connsiteY6" fmla="*/ 167517 h 189339"/>
                  <a:gd name="connsiteX7" fmla="*/ 16009 w 162614"/>
                  <a:gd name="connsiteY7" fmla="*/ 186831 h 189339"/>
                  <a:gd name="connsiteX8" fmla="*/ 21488 w 162614"/>
                  <a:gd name="connsiteY8" fmla="*/ 189297 h 189339"/>
                  <a:gd name="connsiteX9" fmla="*/ 22310 w 162614"/>
                  <a:gd name="connsiteY9" fmla="*/ 189297 h 189339"/>
                  <a:gd name="connsiteX10" fmla="*/ 27926 w 162614"/>
                  <a:gd name="connsiteY10" fmla="*/ 185461 h 189339"/>
                  <a:gd name="connsiteX11" fmla="*/ 98469 w 162614"/>
                  <a:gd name="connsiteY11" fmla="*/ 50676 h 189339"/>
                  <a:gd name="connsiteX12" fmla="*/ 141480 w 162614"/>
                  <a:gd name="connsiteY12" fmla="*/ 14240 h 189339"/>
                  <a:gd name="connsiteX13" fmla="*/ 147096 w 162614"/>
                  <a:gd name="connsiteY13" fmla="*/ 18076 h 189339"/>
                  <a:gd name="connsiteX14" fmla="*/ 141617 w 162614"/>
                  <a:gd name="connsiteY14" fmla="*/ 104371 h 189339"/>
                  <a:gd name="connsiteX15" fmla="*/ 86826 w 162614"/>
                  <a:gd name="connsiteY15" fmla="*/ 102453 h 189339"/>
                  <a:gd name="connsiteX16" fmla="*/ 82443 w 162614"/>
                  <a:gd name="connsiteY16" fmla="*/ 111357 h 189339"/>
                  <a:gd name="connsiteX17" fmla="*/ 96141 w 162614"/>
                  <a:gd name="connsiteY17" fmla="*/ 111357 h 189339"/>
                  <a:gd name="connsiteX18" fmla="*/ 94908 w 162614"/>
                  <a:gd name="connsiteY18" fmla="*/ 113686 h 189339"/>
                  <a:gd name="connsiteX19" fmla="*/ 138741 w 162614"/>
                  <a:gd name="connsiteY19" fmla="*/ 118343 h 189339"/>
                  <a:gd name="connsiteX20" fmla="*/ 140658 w 162614"/>
                  <a:gd name="connsiteY20" fmla="*/ 110672 h 189339"/>
                  <a:gd name="connsiteX21" fmla="*/ 130248 w 162614"/>
                  <a:gd name="connsiteY21" fmla="*/ 174503 h 18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2614" h="189339">
                    <a:moveTo>
                      <a:pt x="144357" y="178065"/>
                    </a:moveTo>
                    <a:cubicBezTo>
                      <a:pt x="148740" y="153957"/>
                      <a:pt x="170109" y="33006"/>
                      <a:pt x="159835" y="12596"/>
                    </a:cubicBezTo>
                    <a:cubicBezTo>
                      <a:pt x="156863" y="5282"/>
                      <a:pt x="149904" y="364"/>
                      <a:pt x="142028" y="-5"/>
                    </a:cubicBezTo>
                    <a:cubicBezTo>
                      <a:pt x="125043" y="-964"/>
                      <a:pt x="101894" y="17254"/>
                      <a:pt x="86279" y="43416"/>
                    </a:cubicBezTo>
                    <a:cubicBezTo>
                      <a:pt x="70663" y="69579"/>
                      <a:pt x="33405" y="142862"/>
                      <a:pt x="19982" y="169298"/>
                    </a:cubicBezTo>
                    <a:lnTo>
                      <a:pt x="10941" y="158340"/>
                    </a:lnTo>
                    <a:lnTo>
                      <a:pt x="-17" y="167517"/>
                    </a:lnTo>
                    <a:lnTo>
                      <a:pt x="16009" y="186831"/>
                    </a:lnTo>
                    <a:cubicBezTo>
                      <a:pt x="17379" y="188420"/>
                      <a:pt x="19393" y="189324"/>
                      <a:pt x="21488" y="189297"/>
                    </a:cubicBezTo>
                    <a:lnTo>
                      <a:pt x="22310" y="189297"/>
                    </a:lnTo>
                    <a:cubicBezTo>
                      <a:pt x="24707" y="189023"/>
                      <a:pt x="26803" y="187598"/>
                      <a:pt x="27926" y="185461"/>
                    </a:cubicBezTo>
                    <a:cubicBezTo>
                      <a:pt x="27926" y="184366"/>
                      <a:pt x="79430" y="82318"/>
                      <a:pt x="98469" y="50676"/>
                    </a:cubicBezTo>
                    <a:cubicBezTo>
                      <a:pt x="112167" y="27664"/>
                      <a:pt x="131481" y="13966"/>
                      <a:pt x="141480" y="14240"/>
                    </a:cubicBezTo>
                    <a:cubicBezTo>
                      <a:pt x="143973" y="14199"/>
                      <a:pt x="146220" y="15733"/>
                      <a:pt x="147096" y="18076"/>
                    </a:cubicBezTo>
                    <a:cubicBezTo>
                      <a:pt x="150658" y="25061"/>
                      <a:pt x="147096" y="61086"/>
                      <a:pt x="141617" y="104371"/>
                    </a:cubicBezTo>
                    <a:cubicBezTo>
                      <a:pt x="127920" y="100947"/>
                      <a:pt x="96826" y="94509"/>
                      <a:pt x="86826" y="102453"/>
                    </a:cubicBezTo>
                    <a:cubicBezTo>
                      <a:pt x="84059" y="104576"/>
                      <a:pt x="82443" y="107864"/>
                      <a:pt x="82443" y="111357"/>
                    </a:cubicBezTo>
                    <a:lnTo>
                      <a:pt x="96141" y="111357"/>
                    </a:lnTo>
                    <a:cubicBezTo>
                      <a:pt x="96155" y="112288"/>
                      <a:pt x="95689" y="113165"/>
                      <a:pt x="94908" y="113686"/>
                    </a:cubicBezTo>
                    <a:cubicBezTo>
                      <a:pt x="109688" y="112220"/>
                      <a:pt x="124605" y="113809"/>
                      <a:pt x="138741" y="118343"/>
                    </a:cubicBezTo>
                    <a:lnTo>
                      <a:pt x="140658" y="110672"/>
                    </a:lnTo>
                    <a:cubicBezTo>
                      <a:pt x="137645" y="131356"/>
                      <a:pt x="134083" y="153409"/>
                      <a:pt x="130248" y="17450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22244496-E343-4917-8495-6BD2168E55EB}"/>
                  </a:ext>
                </a:extLst>
              </p:cNvPr>
              <p:cNvSpPr/>
              <p:nvPr/>
            </p:nvSpPr>
            <p:spPr>
              <a:xfrm>
                <a:off x="7817129" y="3170856"/>
                <a:ext cx="70817" cy="14245"/>
              </a:xfrm>
              <a:custGeom>
                <a:avLst/>
                <a:gdLst>
                  <a:gd name="connsiteX0" fmla="*/ 0 w 70817"/>
                  <a:gd name="connsiteY0" fmla="*/ 0 h 14245"/>
                  <a:gd name="connsiteX1" fmla="*/ 70817 w 70817"/>
                  <a:gd name="connsiteY1" fmla="*/ 0 h 14245"/>
                  <a:gd name="connsiteX2" fmla="*/ 70817 w 70817"/>
                  <a:gd name="connsiteY2" fmla="*/ 14246 h 14245"/>
                  <a:gd name="connsiteX3" fmla="*/ 0 w 70817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817" h="14245">
                    <a:moveTo>
                      <a:pt x="0" y="0"/>
                    </a:moveTo>
                    <a:lnTo>
                      <a:pt x="70817" y="0"/>
                    </a:lnTo>
                    <a:lnTo>
                      <a:pt x="7081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8EF8F8BF-7B1A-40CA-AE89-405670AEDADE}"/>
                  </a:ext>
                </a:extLst>
              </p:cNvPr>
              <p:cNvSpPr/>
              <p:nvPr/>
            </p:nvSpPr>
            <p:spPr>
              <a:xfrm>
                <a:off x="7813841" y="3215922"/>
                <a:ext cx="73967" cy="14245"/>
              </a:xfrm>
              <a:custGeom>
                <a:avLst/>
                <a:gdLst>
                  <a:gd name="connsiteX0" fmla="*/ 0 w 73967"/>
                  <a:gd name="connsiteY0" fmla="*/ 0 h 14245"/>
                  <a:gd name="connsiteX1" fmla="*/ 73968 w 73967"/>
                  <a:gd name="connsiteY1" fmla="*/ 0 h 14245"/>
                  <a:gd name="connsiteX2" fmla="*/ 73968 w 73967"/>
                  <a:gd name="connsiteY2" fmla="*/ 14246 h 14245"/>
                  <a:gd name="connsiteX3" fmla="*/ 0 w 73967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967" h="14245">
                    <a:moveTo>
                      <a:pt x="0" y="0"/>
                    </a:moveTo>
                    <a:lnTo>
                      <a:pt x="73968" y="0"/>
                    </a:lnTo>
                    <a:lnTo>
                      <a:pt x="7396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1A623426-865D-4E06-BF6A-E80CE3D8538E}"/>
                  </a:ext>
                </a:extLst>
              </p:cNvPr>
              <p:cNvSpPr/>
              <p:nvPr/>
            </p:nvSpPr>
            <p:spPr>
              <a:xfrm>
                <a:off x="7938765" y="3142252"/>
                <a:ext cx="74652" cy="136131"/>
              </a:xfrm>
              <a:custGeom>
                <a:avLst/>
                <a:gdLst>
                  <a:gd name="connsiteX0" fmla="*/ 668 w 74652"/>
                  <a:gd name="connsiteY0" fmla="*/ 136090 h 136131"/>
                  <a:gd name="connsiteX1" fmla="*/ 74635 w 74652"/>
                  <a:gd name="connsiteY1" fmla="*/ 136090 h 136131"/>
                  <a:gd name="connsiteX2" fmla="*/ 74635 w 74652"/>
                  <a:gd name="connsiteY2" fmla="*/ 122392 h 136131"/>
                  <a:gd name="connsiteX3" fmla="*/ 36967 w 74652"/>
                  <a:gd name="connsiteY3" fmla="*/ 122392 h 136131"/>
                  <a:gd name="connsiteX4" fmla="*/ 49295 w 74652"/>
                  <a:gd name="connsiteY4" fmla="*/ 89380 h 136131"/>
                  <a:gd name="connsiteX5" fmla="*/ 49295 w 74652"/>
                  <a:gd name="connsiteY5" fmla="*/ 6235 h 136131"/>
                  <a:gd name="connsiteX6" fmla="*/ 43542 w 74652"/>
                  <a:gd name="connsiteY6" fmla="*/ 71 h 136131"/>
                  <a:gd name="connsiteX7" fmla="*/ 35871 w 74652"/>
                  <a:gd name="connsiteY7" fmla="*/ 3770 h 136131"/>
                  <a:gd name="connsiteX8" fmla="*/ 6969 w 74652"/>
                  <a:gd name="connsiteY8" fmla="*/ 58561 h 136131"/>
                  <a:gd name="connsiteX9" fmla="*/ 19571 w 74652"/>
                  <a:gd name="connsiteY9" fmla="*/ 65135 h 136131"/>
                  <a:gd name="connsiteX10" fmla="*/ 37104 w 74652"/>
                  <a:gd name="connsiteY10" fmla="*/ 31850 h 136131"/>
                  <a:gd name="connsiteX11" fmla="*/ 35323 w 74652"/>
                  <a:gd name="connsiteY11" fmla="*/ 85819 h 136131"/>
                  <a:gd name="connsiteX12" fmla="*/ 20392 w 74652"/>
                  <a:gd name="connsiteY12" fmla="*/ 121981 h 136131"/>
                  <a:gd name="connsiteX13" fmla="*/ 20392 w 74652"/>
                  <a:gd name="connsiteY13" fmla="*/ 121981 h 136131"/>
                  <a:gd name="connsiteX14" fmla="*/ -17 w 74652"/>
                  <a:gd name="connsiteY14" fmla="*/ 121981 h 136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652" h="136131">
                    <a:moveTo>
                      <a:pt x="668" y="136090"/>
                    </a:moveTo>
                    <a:lnTo>
                      <a:pt x="74635" y="136090"/>
                    </a:lnTo>
                    <a:lnTo>
                      <a:pt x="74635" y="122392"/>
                    </a:lnTo>
                    <a:lnTo>
                      <a:pt x="36967" y="122392"/>
                    </a:lnTo>
                    <a:cubicBezTo>
                      <a:pt x="42473" y="111954"/>
                      <a:pt x="46610" y="100859"/>
                      <a:pt x="49295" y="89380"/>
                    </a:cubicBezTo>
                    <a:cubicBezTo>
                      <a:pt x="52924" y="61780"/>
                      <a:pt x="52924" y="33836"/>
                      <a:pt x="49295" y="6235"/>
                    </a:cubicBezTo>
                    <a:cubicBezTo>
                      <a:pt x="48856" y="3181"/>
                      <a:pt x="46555" y="729"/>
                      <a:pt x="43542" y="71"/>
                    </a:cubicBezTo>
                    <a:cubicBezTo>
                      <a:pt x="40460" y="-476"/>
                      <a:pt x="37364" y="1003"/>
                      <a:pt x="35871" y="3770"/>
                    </a:cubicBezTo>
                    <a:lnTo>
                      <a:pt x="6969" y="58561"/>
                    </a:lnTo>
                    <a:lnTo>
                      <a:pt x="19571" y="65135"/>
                    </a:lnTo>
                    <a:lnTo>
                      <a:pt x="37104" y="31850"/>
                    </a:lnTo>
                    <a:cubicBezTo>
                      <a:pt x="38843" y="49835"/>
                      <a:pt x="38241" y="67985"/>
                      <a:pt x="35323" y="85819"/>
                    </a:cubicBezTo>
                    <a:cubicBezTo>
                      <a:pt x="32501" y="98654"/>
                      <a:pt x="27447" y="110886"/>
                      <a:pt x="20392" y="121981"/>
                    </a:cubicBezTo>
                    <a:lnTo>
                      <a:pt x="20392" y="121981"/>
                    </a:lnTo>
                    <a:lnTo>
                      <a:pt x="-17" y="121981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0C60236C-8BCA-4E9D-8C49-6360B3973D71}"/>
                  </a:ext>
                </a:extLst>
              </p:cNvPr>
              <p:cNvSpPr/>
              <p:nvPr/>
            </p:nvSpPr>
            <p:spPr>
              <a:xfrm>
                <a:off x="6415990" y="3464946"/>
                <a:ext cx="107800" cy="109444"/>
              </a:xfrm>
              <a:custGeom>
                <a:avLst/>
                <a:gdLst>
                  <a:gd name="connsiteX0" fmla="*/ 94086 w 107800"/>
                  <a:gd name="connsiteY0" fmla="*/ -42 h 109444"/>
                  <a:gd name="connsiteX1" fmla="*/ 59157 w 107800"/>
                  <a:gd name="connsiteY1" fmla="*/ 64475 h 109444"/>
                  <a:gd name="connsiteX2" fmla="*/ 56280 w 107800"/>
                  <a:gd name="connsiteY2" fmla="*/ 9684 h 109444"/>
                  <a:gd name="connsiteX3" fmla="*/ 42583 w 107800"/>
                  <a:gd name="connsiteY3" fmla="*/ 8862 h 109444"/>
                  <a:gd name="connsiteX4" fmla="*/ 48473 w 107800"/>
                  <a:gd name="connsiteY4" fmla="*/ 78446 h 109444"/>
                  <a:gd name="connsiteX5" fmla="*/ 32173 w 107800"/>
                  <a:gd name="connsiteY5" fmla="*/ 89268 h 109444"/>
                  <a:gd name="connsiteX6" fmla="*/ -17 w 107800"/>
                  <a:gd name="connsiteY6" fmla="*/ 95705 h 109444"/>
                  <a:gd name="connsiteX7" fmla="*/ 2722 w 107800"/>
                  <a:gd name="connsiteY7" fmla="*/ 109403 h 109444"/>
                  <a:gd name="connsiteX8" fmla="*/ 34912 w 107800"/>
                  <a:gd name="connsiteY8" fmla="*/ 102965 h 109444"/>
                  <a:gd name="connsiteX9" fmla="*/ 54089 w 107800"/>
                  <a:gd name="connsiteY9" fmla="*/ 92281 h 109444"/>
                  <a:gd name="connsiteX10" fmla="*/ 65869 w 107800"/>
                  <a:gd name="connsiteY10" fmla="*/ 104335 h 109444"/>
                  <a:gd name="connsiteX11" fmla="*/ 75046 w 107800"/>
                  <a:gd name="connsiteY11" fmla="*/ 106527 h 109444"/>
                  <a:gd name="connsiteX12" fmla="*/ 99428 w 107800"/>
                  <a:gd name="connsiteY12" fmla="*/ 95021 h 109444"/>
                  <a:gd name="connsiteX13" fmla="*/ 90114 w 107800"/>
                  <a:gd name="connsiteY13" fmla="*/ 84199 h 109444"/>
                  <a:gd name="connsiteX14" fmla="*/ 72033 w 107800"/>
                  <a:gd name="connsiteY14" fmla="*/ 91596 h 109444"/>
                  <a:gd name="connsiteX15" fmla="*/ 64499 w 107800"/>
                  <a:gd name="connsiteY15" fmla="*/ 81597 h 109444"/>
                  <a:gd name="connsiteX16" fmla="*/ 107784 w 107800"/>
                  <a:gd name="connsiteY16" fmla="*/ 5437 h 109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7800" h="109444">
                    <a:moveTo>
                      <a:pt x="94086" y="-42"/>
                    </a:moveTo>
                    <a:cubicBezTo>
                      <a:pt x="84839" y="22683"/>
                      <a:pt x="73126" y="44312"/>
                      <a:pt x="59157" y="64475"/>
                    </a:cubicBezTo>
                    <a:cubicBezTo>
                      <a:pt x="56234" y="46366"/>
                      <a:pt x="55270" y="27998"/>
                      <a:pt x="56280" y="9684"/>
                    </a:cubicBezTo>
                    <a:lnTo>
                      <a:pt x="42583" y="8862"/>
                    </a:lnTo>
                    <a:cubicBezTo>
                      <a:pt x="41091" y="32216"/>
                      <a:pt x="43076" y="55667"/>
                      <a:pt x="48473" y="78446"/>
                    </a:cubicBezTo>
                    <a:cubicBezTo>
                      <a:pt x="44122" y="83473"/>
                      <a:pt x="38487" y="87213"/>
                      <a:pt x="32173" y="89268"/>
                    </a:cubicBezTo>
                    <a:lnTo>
                      <a:pt x="-17" y="95705"/>
                    </a:lnTo>
                    <a:lnTo>
                      <a:pt x="2722" y="109403"/>
                    </a:lnTo>
                    <a:lnTo>
                      <a:pt x="34912" y="102965"/>
                    </a:lnTo>
                    <a:cubicBezTo>
                      <a:pt x="42155" y="101212"/>
                      <a:pt x="48784" y="97513"/>
                      <a:pt x="54089" y="92281"/>
                    </a:cubicBezTo>
                    <a:cubicBezTo>
                      <a:pt x="56717" y="97390"/>
                      <a:pt x="60821" y="101595"/>
                      <a:pt x="65869" y="104335"/>
                    </a:cubicBezTo>
                    <a:cubicBezTo>
                      <a:pt x="68706" y="105801"/>
                      <a:pt x="71855" y="106554"/>
                      <a:pt x="75046" y="106527"/>
                    </a:cubicBezTo>
                    <a:cubicBezTo>
                      <a:pt x="84288" y="105732"/>
                      <a:pt x="92940" y="101650"/>
                      <a:pt x="99428" y="95021"/>
                    </a:cubicBezTo>
                    <a:lnTo>
                      <a:pt x="90114" y="84199"/>
                    </a:lnTo>
                    <a:cubicBezTo>
                      <a:pt x="84635" y="88994"/>
                      <a:pt x="77238" y="94062"/>
                      <a:pt x="72033" y="91596"/>
                    </a:cubicBezTo>
                    <a:cubicBezTo>
                      <a:pt x="68451" y="89226"/>
                      <a:pt x="65792" y="85692"/>
                      <a:pt x="64499" y="81597"/>
                    </a:cubicBezTo>
                    <a:cubicBezTo>
                      <a:pt x="82172" y="58201"/>
                      <a:pt x="96723" y="32600"/>
                      <a:pt x="107784" y="54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EB58112C-4BE8-4894-86B9-86D4644C7408}"/>
                  </a:ext>
                </a:extLst>
              </p:cNvPr>
              <p:cNvSpPr/>
              <p:nvPr/>
            </p:nvSpPr>
            <p:spPr>
              <a:xfrm>
                <a:off x="6587015" y="3458210"/>
                <a:ext cx="156132" cy="289182"/>
              </a:xfrm>
              <a:custGeom>
                <a:avLst/>
                <a:gdLst>
                  <a:gd name="connsiteX0" fmla="*/ 123459 w 156132"/>
                  <a:gd name="connsiteY0" fmla="*/ -17 h 289182"/>
                  <a:gd name="connsiteX1" fmla="*/ 64285 w 156132"/>
                  <a:gd name="connsiteY1" fmla="*/ 49979 h 289182"/>
                  <a:gd name="connsiteX2" fmla="*/ 60860 w 156132"/>
                  <a:gd name="connsiteY2" fmla="*/ 79293 h 289182"/>
                  <a:gd name="connsiteX3" fmla="*/ 58669 w 156132"/>
                  <a:gd name="connsiteY3" fmla="*/ 135453 h 289182"/>
                  <a:gd name="connsiteX4" fmla="*/ 42643 w 156132"/>
                  <a:gd name="connsiteY4" fmla="*/ 266403 h 289182"/>
                  <a:gd name="connsiteX5" fmla="*/ 30999 w 156132"/>
                  <a:gd name="connsiteY5" fmla="*/ 274485 h 289182"/>
                  <a:gd name="connsiteX6" fmla="*/ 13740 w 156132"/>
                  <a:gd name="connsiteY6" fmla="*/ 243117 h 289182"/>
                  <a:gd name="connsiteX7" fmla="*/ 6892 w 156132"/>
                  <a:gd name="connsiteY7" fmla="*/ 241199 h 289182"/>
                  <a:gd name="connsiteX8" fmla="*/ 43 w 156132"/>
                  <a:gd name="connsiteY8" fmla="*/ 239008 h 289182"/>
                  <a:gd name="connsiteX9" fmla="*/ 24288 w 156132"/>
                  <a:gd name="connsiteY9" fmla="*/ 287087 h 289182"/>
                  <a:gd name="connsiteX10" fmla="*/ 33054 w 156132"/>
                  <a:gd name="connsiteY10" fmla="*/ 289141 h 289182"/>
                  <a:gd name="connsiteX11" fmla="*/ 54697 w 156132"/>
                  <a:gd name="connsiteY11" fmla="*/ 273937 h 289182"/>
                  <a:gd name="connsiteX12" fmla="*/ 72914 w 156132"/>
                  <a:gd name="connsiteY12" fmla="*/ 135864 h 289182"/>
                  <a:gd name="connsiteX13" fmla="*/ 75106 w 156132"/>
                  <a:gd name="connsiteY13" fmla="*/ 80251 h 289182"/>
                  <a:gd name="connsiteX14" fmla="*/ 78257 w 156132"/>
                  <a:gd name="connsiteY14" fmla="*/ 52856 h 289182"/>
                  <a:gd name="connsiteX15" fmla="*/ 122089 w 156132"/>
                  <a:gd name="connsiteY15" fmla="*/ 14502 h 289182"/>
                  <a:gd name="connsiteX16" fmla="*/ 141570 w 156132"/>
                  <a:gd name="connsiteY16" fmla="*/ 37090 h 289182"/>
                  <a:gd name="connsiteX17" fmla="*/ 141403 w 156132"/>
                  <a:gd name="connsiteY17" fmla="*/ 38610 h 289182"/>
                  <a:gd name="connsiteX18" fmla="*/ 126336 w 156132"/>
                  <a:gd name="connsiteY18" fmla="*/ 110523 h 289182"/>
                  <a:gd name="connsiteX19" fmla="*/ 119761 w 156132"/>
                  <a:gd name="connsiteY19" fmla="*/ 109701 h 289182"/>
                  <a:gd name="connsiteX20" fmla="*/ 110994 w 156132"/>
                  <a:gd name="connsiteY20" fmla="*/ 111208 h 289182"/>
                  <a:gd name="connsiteX21" fmla="*/ 106063 w 156132"/>
                  <a:gd name="connsiteY21" fmla="*/ 113674 h 289182"/>
                  <a:gd name="connsiteX22" fmla="*/ 94283 w 156132"/>
                  <a:gd name="connsiteY22" fmla="*/ 85593 h 289182"/>
                  <a:gd name="connsiteX23" fmla="*/ 80585 w 156132"/>
                  <a:gd name="connsiteY23" fmla="*/ 88333 h 289182"/>
                  <a:gd name="connsiteX24" fmla="*/ 102775 w 156132"/>
                  <a:gd name="connsiteY24" fmla="*/ 127371 h 289182"/>
                  <a:gd name="connsiteX25" fmla="*/ 117843 w 156132"/>
                  <a:gd name="connsiteY25" fmla="*/ 124221 h 289182"/>
                  <a:gd name="connsiteX26" fmla="*/ 133732 w 156132"/>
                  <a:gd name="connsiteY26" fmla="*/ 122851 h 289182"/>
                  <a:gd name="connsiteX27" fmla="*/ 155923 w 156132"/>
                  <a:gd name="connsiteY27" fmla="*/ 38610 h 289182"/>
                  <a:gd name="connsiteX28" fmla="*/ 124690 w 156132"/>
                  <a:gd name="connsiteY28" fmla="*/ 92 h 289182"/>
                  <a:gd name="connsiteX29" fmla="*/ 123459 w 156132"/>
                  <a:gd name="connsiteY29" fmla="*/ -17 h 289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56132" h="289182">
                    <a:moveTo>
                      <a:pt x="123459" y="-17"/>
                    </a:moveTo>
                    <a:cubicBezTo>
                      <a:pt x="93877" y="-867"/>
                      <a:pt x="68391" y="20666"/>
                      <a:pt x="64285" y="49979"/>
                    </a:cubicBezTo>
                    <a:cubicBezTo>
                      <a:pt x="62530" y="59664"/>
                      <a:pt x="61387" y="69458"/>
                      <a:pt x="60860" y="79293"/>
                    </a:cubicBezTo>
                    <a:cubicBezTo>
                      <a:pt x="59765" y="96004"/>
                      <a:pt x="59217" y="115180"/>
                      <a:pt x="58669" y="135453"/>
                    </a:cubicBezTo>
                    <a:cubicBezTo>
                      <a:pt x="57162" y="187367"/>
                      <a:pt x="55518" y="246131"/>
                      <a:pt x="42643" y="266403"/>
                    </a:cubicBezTo>
                    <a:cubicBezTo>
                      <a:pt x="38396" y="273115"/>
                      <a:pt x="34424" y="275855"/>
                      <a:pt x="30999" y="274485"/>
                    </a:cubicBezTo>
                    <a:cubicBezTo>
                      <a:pt x="21136" y="266883"/>
                      <a:pt x="14883" y="255513"/>
                      <a:pt x="13740" y="243117"/>
                    </a:cubicBezTo>
                    <a:lnTo>
                      <a:pt x="6892" y="241199"/>
                    </a:lnTo>
                    <a:lnTo>
                      <a:pt x="43" y="239008"/>
                    </a:lnTo>
                    <a:cubicBezTo>
                      <a:pt x="-852" y="258171"/>
                      <a:pt x="8345" y="276416"/>
                      <a:pt x="24288" y="287087"/>
                    </a:cubicBezTo>
                    <a:cubicBezTo>
                      <a:pt x="27035" y="288374"/>
                      <a:pt x="30020" y="289073"/>
                      <a:pt x="33054" y="289141"/>
                    </a:cubicBezTo>
                    <a:cubicBezTo>
                      <a:pt x="42477" y="288333"/>
                      <a:pt x="50741" y="282525"/>
                      <a:pt x="54697" y="273937"/>
                    </a:cubicBezTo>
                    <a:cubicBezTo>
                      <a:pt x="69627" y="250377"/>
                      <a:pt x="71271" y="191751"/>
                      <a:pt x="72914" y="135864"/>
                    </a:cubicBezTo>
                    <a:cubicBezTo>
                      <a:pt x="72914" y="115728"/>
                      <a:pt x="74010" y="96688"/>
                      <a:pt x="75106" y="80251"/>
                    </a:cubicBezTo>
                    <a:cubicBezTo>
                      <a:pt x="75625" y="71060"/>
                      <a:pt x="76677" y="61924"/>
                      <a:pt x="78257" y="52856"/>
                    </a:cubicBezTo>
                    <a:cubicBezTo>
                      <a:pt x="81206" y="30898"/>
                      <a:pt x="99937" y="14516"/>
                      <a:pt x="122089" y="14502"/>
                    </a:cubicBezTo>
                    <a:cubicBezTo>
                      <a:pt x="133708" y="15365"/>
                      <a:pt x="142429" y="25474"/>
                      <a:pt x="141570" y="37090"/>
                    </a:cubicBezTo>
                    <a:cubicBezTo>
                      <a:pt x="141533" y="37597"/>
                      <a:pt x="141477" y="38103"/>
                      <a:pt x="141403" y="38610"/>
                    </a:cubicBezTo>
                    <a:cubicBezTo>
                      <a:pt x="141403" y="82306"/>
                      <a:pt x="133732" y="106140"/>
                      <a:pt x="126336" y="110523"/>
                    </a:cubicBezTo>
                    <a:cubicBezTo>
                      <a:pt x="125514" y="110523"/>
                      <a:pt x="123733" y="112030"/>
                      <a:pt x="119761" y="109701"/>
                    </a:cubicBezTo>
                    <a:cubicBezTo>
                      <a:pt x="116846" y="108099"/>
                      <a:pt x="113205" y="108715"/>
                      <a:pt x="110994" y="111208"/>
                    </a:cubicBezTo>
                    <a:cubicBezTo>
                      <a:pt x="110172" y="112030"/>
                      <a:pt x="107707" y="114085"/>
                      <a:pt x="106063" y="113674"/>
                    </a:cubicBezTo>
                    <a:cubicBezTo>
                      <a:pt x="104419" y="113263"/>
                      <a:pt x="99077" y="110934"/>
                      <a:pt x="94283" y="85593"/>
                    </a:cubicBezTo>
                    <a:lnTo>
                      <a:pt x="80585" y="88333"/>
                    </a:lnTo>
                    <a:cubicBezTo>
                      <a:pt x="84968" y="111756"/>
                      <a:pt x="92228" y="124632"/>
                      <a:pt x="102775" y="127371"/>
                    </a:cubicBezTo>
                    <a:cubicBezTo>
                      <a:pt x="108016" y="128618"/>
                      <a:pt x="113541" y="127467"/>
                      <a:pt x="117843" y="124221"/>
                    </a:cubicBezTo>
                    <a:cubicBezTo>
                      <a:pt x="123071" y="126207"/>
                      <a:pt x="128922" y="125700"/>
                      <a:pt x="133732" y="122851"/>
                    </a:cubicBezTo>
                    <a:cubicBezTo>
                      <a:pt x="153046" y="111619"/>
                      <a:pt x="155923" y="65321"/>
                      <a:pt x="155923" y="38610"/>
                    </a:cubicBezTo>
                    <a:cubicBezTo>
                      <a:pt x="157935" y="19351"/>
                      <a:pt x="143952" y="2106"/>
                      <a:pt x="124690" y="92"/>
                    </a:cubicBezTo>
                    <a:cubicBezTo>
                      <a:pt x="124281" y="51"/>
                      <a:pt x="123870" y="10"/>
                      <a:pt x="123459" y="-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6C5E5A5A-7D92-4BAE-90E6-BEF970EA67D7}"/>
                  </a:ext>
                </a:extLst>
              </p:cNvPr>
              <p:cNvSpPr/>
              <p:nvPr/>
            </p:nvSpPr>
            <p:spPr>
              <a:xfrm>
                <a:off x="6590636" y="3483712"/>
                <a:ext cx="25751" cy="25751"/>
              </a:xfrm>
              <a:custGeom>
                <a:avLst/>
                <a:gdLst>
                  <a:gd name="connsiteX0" fmla="*/ 25752 w 25751"/>
                  <a:gd name="connsiteY0" fmla="*/ 12876 h 25751"/>
                  <a:gd name="connsiteX1" fmla="*/ 12876 w 25751"/>
                  <a:gd name="connsiteY1" fmla="*/ 25752 h 25751"/>
                  <a:gd name="connsiteX2" fmla="*/ 0 w 25751"/>
                  <a:gd name="connsiteY2" fmla="*/ 12876 h 25751"/>
                  <a:gd name="connsiteX3" fmla="*/ 12876 w 25751"/>
                  <a:gd name="connsiteY3" fmla="*/ 0 h 25751"/>
                  <a:gd name="connsiteX4" fmla="*/ 25752 w 25751"/>
                  <a:gd name="connsiteY4" fmla="*/ 12876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51" h="25751">
                    <a:moveTo>
                      <a:pt x="25752" y="12876"/>
                    </a:moveTo>
                    <a:cubicBezTo>
                      <a:pt x="25752" y="19987"/>
                      <a:pt x="19987" y="25752"/>
                      <a:pt x="12876" y="25752"/>
                    </a:cubicBezTo>
                    <a:cubicBezTo>
                      <a:pt x="5765" y="25752"/>
                      <a:pt x="0" y="19987"/>
                      <a:pt x="0" y="12876"/>
                    </a:cubicBezTo>
                    <a:cubicBezTo>
                      <a:pt x="0" y="5765"/>
                      <a:pt x="5765" y="0"/>
                      <a:pt x="12876" y="0"/>
                    </a:cubicBezTo>
                    <a:cubicBezTo>
                      <a:pt x="19987" y="0"/>
                      <a:pt x="25752" y="5765"/>
                      <a:pt x="25752" y="128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D26C3A9C-ACDB-440A-93AF-7701804E230C}"/>
                  </a:ext>
                </a:extLst>
              </p:cNvPr>
              <p:cNvSpPr/>
              <p:nvPr/>
            </p:nvSpPr>
            <p:spPr>
              <a:xfrm>
                <a:off x="6581048" y="3538503"/>
                <a:ext cx="25751" cy="25751"/>
              </a:xfrm>
              <a:custGeom>
                <a:avLst/>
                <a:gdLst>
                  <a:gd name="connsiteX0" fmla="*/ 25752 w 25751"/>
                  <a:gd name="connsiteY0" fmla="*/ 12876 h 25751"/>
                  <a:gd name="connsiteX1" fmla="*/ 12876 w 25751"/>
                  <a:gd name="connsiteY1" fmla="*/ 25752 h 25751"/>
                  <a:gd name="connsiteX2" fmla="*/ 0 w 25751"/>
                  <a:gd name="connsiteY2" fmla="*/ 12876 h 25751"/>
                  <a:gd name="connsiteX3" fmla="*/ 12876 w 25751"/>
                  <a:gd name="connsiteY3" fmla="*/ 0 h 25751"/>
                  <a:gd name="connsiteX4" fmla="*/ 25752 w 25751"/>
                  <a:gd name="connsiteY4" fmla="*/ 12876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51" h="25751">
                    <a:moveTo>
                      <a:pt x="25752" y="12876"/>
                    </a:moveTo>
                    <a:cubicBezTo>
                      <a:pt x="25752" y="19987"/>
                      <a:pt x="19987" y="25752"/>
                      <a:pt x="12876" y="25752"/>
                    </a:cubicBezTo>
                    <a:cubicBezTo>
                      <a:pt x="5765" y="25752"/>
                      <a:pt x="0" y="19987"/>
                      <a:pt x="0" y="12876"/>
                    </a:cubicBezTo>
                    <a:cubicBezTo>
                      <a:pt x="0" y="5765"/>
                      <a:pt x="5765" y="0"/>
                      <a:pt x="12876" y="0"/>
                    </a:cubicBezTo>
                    <a:cubicBezTo>
                      <a:pt x="19987" y="0"/>
                      <a:pt x="25752" y="5765"/>
                      <a:pt x="25752" y="128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BDB8DF0B-C975-446F-A70D-97F7CDD3C8D1}"/>
                  </a:ext>
                </a:extLst>
              </p:cNvPr>
              <p:cNvSpPr/>
              <p:nvPr/>
            </p:nvSpPr>
            <p:spPr>
              <a:xfrm>
                <a:off x="10549754" y="3088850"/>
                <a:ext cx="1058766" cy="309799"/>
              </a:xfrm>
              <a:custGeom>
                <a:avLst/>
                <a:gdLst>
                  <a:gd name="connsiteX0" fmla="*/ 1052034 w 1058766"/>
                  <a:gd name="connsiteY0" fmla="*/ 43063 h 309799"/>
                  <a:gd name="connsiteX1" fmla="*/ 1023406 w 1058766"/>
                  <a:gd name="connsiteY1" fmla="*/ 43063 h 309799"/>
                  <a:gd name="connsiteX2" fmla="*/ 1008886 w 1058766"/>
                  <a:gd name="connsiteY2" fmla="*/ 43063 h 309799"/>
                  <a:gd name="connsiteX3" fmla="*/ 460978 w 1058766"/>
                  <a:gd name="connsiteY3" fmla="*/ 26078 h 309799"/>
                  <a:gd name="connsiteX4" fmla="*/ 144972 w 1058766"/>
                  <a:gd name="connsiteY4" fmla="*/ 12380 h 309799"/>
                  <a:gd name="connsiteX5" fmla="*/ 141410 w 1058766"/>
                  <a:gd name="connsiteY5" fmla="*/ 15394 h 309799"/>
                  <a:gd name="connsiteX6" fmla="*/ 61279 w 1058766"/>
                  <a:gd name="connsiteY6" fmla="*/ 284006 h 309799"/>
                  <a:gd name="connsiteX7" fmla="*/ 13200 w 1058766"/>
                  <a:gd name="connsiteY7" fmla="*/ 204970 h 309799"/>
                  <a:gd name="connsiteX8" fmla="*/ 3338 w 1058766"/>
                  <a:gd name="connsiteY8" fmla="*/ 202641 h 309799"/>
                  <a:gd name="connsiteX9" fmla="*/ 1009 w 1058766"/>
                  <a:gd name="connsiteY9" fmla="*/ 212367 h 309799"/>
                  <a:gd name="connsiteX10" fmla="*/ 58128 w 1058766"/>
                  <a:gd name="connsiteY10" fmla="*/ 306333 h 309799"/>
                  <a:gd name="connsiteX11" fmla="*/ 64292 w 1058766"/>
                  <a:gd name="connsiteY11" fmla="*/ 309757 h 309799"/>
                  <a:gd name="connsiteX12" fmla="*/ 65388 w 1058766"/>
                  <a:gd name="connsiteY12" fmla="*/ 309757 h 309799"/>
                  <a:gd name="connsiteX13" fmla="*/ 71141 w 1058766"/>
                  <a:gd name="connsiteY13" fmla="*/ 304278 h 309799"/>
                  <a:gd name="connsiteX14" fmla="*/ 150314 w 1058766"/>
                  <a:gd name="connsiteY14" fmla="*/ 26626 h 309799"/>
                  <a:gd name="connsiteX15" fmla="*/ 154286 w 1058766"/>
                  <a:gd name="connsiteY15" fmla="*/ 23201 h 309799"/>
                  <a:gd name="connsiteX16" fmla="*/ 459334 w 1058766"/>
                  <a:gd name="connsiteY16" fmla="*/ 40324 h 309799"/>
                  <a:gd name="connsiteX17" fmla="*/ 1009571 w 1058766"/>
                  <a:gd name="connsiteY17" fmla="*/ 57446 h 309799"/>
                  <a:gd name="connsiteX18" fmla="*/ 1023269 w 1058766"/>
                  <a:gd name="connsiteY18" fmla="*/ 57446 h 309799"/>
                  <a:gd name="connsiteX19" fmla="*/ 1044774 w 1058766"/>
                  <a:gd name="connsiteY19" fmla="*/ 57446 h 309799"/>
                  <a:gd name="connsiteX20" fmla="*/ 1044774 w 1058766"/>
                  <a:gd name="connsiteY20" fmla="*/ 99361 h 309799"/>
                  <a:gd name="connsiteX21" fmla="*/ 1049664 w 1058766"/>
                  <a:gd name="connsiteY21" fmla="*/ 108168 h 309799"/>
                  <a:gd name="connsiteX22" fmla="*/ 1058472 w 1058766"/>
                  <a:gd name="connsiteY22" fmla="*/ 103278 h 309799"/>
                  <a:gd name="connsiteX23" fmla="*/ 1058472 w 1058766"/>
                  <a:gd name="connsiteY23" fmla="*/ 99361 h 309799"/>
                  <a:gd name="connsiteX24" fmla="*/ 1058472 w 1058766"/>
                  <a:gd name="connsiteY24" fmla="*/ 50323 h 309799"/>
                  <a:gd name="connsiteX25" fmla="*/ 1052034 w 1058766"/>
                  <a:gd name="connsiteY25" fmla="*/ 43063 h 309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58766" h="309799">
                    <a:moveTo>
                      <a:pt x="1052034" y="43063"/>
                    </a:moveTo>
                    <a:lnTo>
                      <a:pt x="1023406" y="43063"/>
                    </a:lnTo>
                    <a:lnTo>
                      <a:pt x="1008886" y="43063"/>
                    </a:lnTo>
                    <a:cubicBezTo>
                      <a:pt x="826104" y="53282"/>
                      <a:pt x="642774" y="47611"/>
                      <a:pt x="460978" y="26078"/>
                    </a:cubicBezTo>
                    <a:cubicBezTo>
                      <a:pt x="168669" y="-8440"/>
                      <a:pt x="163601" y="-4057"/>
                      <a:pt x="144972" y="12380"/>
                    </a:cubicBezTo>
                    <a:lnTo>
                      <a:pt x="141410" y="15394"/>
                    </a:lnTo>
                    <a:cubicBezTo>
                      <a:pt x="122097" y="30872"/>
                      <a:pt x="77168" y="216202"/>
                      <a:pt x="61279" y="284006"/>
                    </a:cubicBezTo>
                    <a:lnTo>
                      <a:pt x="13200" y="204970"/>
                    </a:lnTo>
                    <a:cubicBezTo>
                      <a:pt x="11091" y="201655"/>
                      <a:pt x="6707" y="200614"/>
                      <a:pt x="3338" y="202641"/>
                    </a:cubicBezTo>
                    <a:cubicBezTo>
                      <a:pt x="37" y="204696"/>
                      <a:pt x="-1005" y="209038"/>
                      <a:pt x="1009" y="212367"/>
                    </a:cubicBezTo>
                    <a:lnTo>
                      <a:pt x="58128" y="306333"/>
                    </a:lnTo>
                    <a:cubicBezTo>
                      <a:pt x="59485" y="308429"/>
                      <a:pt x="61800" y="309703"/>
                      <a:pt x="64292" y="309757"/>
                    </a:cubicBezTo>
                    <a:lnTo>
                      <a:pt x="65388" y="309757"/>
                    </a:lnTo>
                    <a:cubicBezTo>
                      <a:pt x="68265" y="309305"/>
                      <a:pt x="70552" y="307128"/>
                      <a:pt x="71141" y="304278"/>
                    </a:cubicBezTo>
                    <a:cubicBezTo>
                      <a:pt x="96208" y="195930"/>
                      <a:pt x="137301" y="37995"/>
                      <a:pt x="150314" y="26626"/>
                    </a:cubicBezTo>
                    <a:lnTo>
                      <a:pt x="154286" y="23201"/>
                    </a:lnTo>
                    <a:cubicBezTo>
                      <a:pt x="167984" y="11421"/>
                      <a:pt x="173326" y="6490"/>
                      <a:pt x="459334" y="40324"/>
                    </a:cubicBezTo>
                    <a:cubicBezTo>
                      <a:pt x="641911" y="61966"/>
                      <a:pt x="826008" y="67692"/>
                      <a:pt x="1009571" y="57446"/>
                    </a:cubicBezTo>
                    <a:lnTo>
                      <a:pt x="1023269" y="57446"/>
                    </a:lnTo>
                    <a:lnTo>
                      <a:pt x="1044774" y="57446"/>
                    </a:lnTo>
                    <a:lnTo>
                      <a:pt x="1044774" y="99361"/>
                    </a:lnTo>
                    <a:cubicBezTo>
                      <a:pt x="1043692" y="103141"/>
                      <a:pt x="1045884" y="107086"/>
                      <a:pt x="1049664" y="108168"/>
                    </a:cubicBezTo>
                    <a:cubicBezTo>
                      <a:pt x="1053445" y="109250"/>
                      <a:pt x="1057390" y="107059"/>
                      <a:pt x="1058472" y="103278"/>
                    </a:cubicBezTo>
                    <a:cubicBezTo>
                      <a:pt x="1058842" y="101991"/>
                      <a:pt x="1058842" y="100635"/>
                      <a:pt x="1058472" y="99361"/>
                    </a:cubicBezTo>
                    <a:lnTo>
                      <a:pt x="1058472" y="50323"/>
                    </a:lnTo>
                    <a:cubicBezTo>
                      <a:pt x="1058568" y="46583"/>
                      <a:pt x="1055746" y="43419"/>
                      <a:pt x="1052034" y="4306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55DB93C8-F36F-4ED2-9DDA-CC9ECDA9E8F9}"/>
                  </a:ext>
                </a:extLst>
              </p:cNvPr>
              <p:cNvSpPr/>
              <p:nvPr/>
            </p:nvSpPr>
            <p:spPr>
              <a:xfrm>
                <a:off x="10687994" y="3176860"/>
                <a:ext cx="34593" cy="222474"/>
              </a:xfrm>
              <a:custGeom>
                <a:avLst/>
                <a:gdLst>
                  <a:gd name="connsiteX0" fmla="*/ 7143 w 34593"/>
                  <a:gd name="connsiteY0" fmla="*/ 222433 h 222474"/>
                  <a:gd name="connsiteX1" fmla="*/ 14129 w 34593"/>
                  <a:gd name="connsiteY1" fmla="*/ 215995 h 222474"/>
                  <a:gd name="connsiteX2" fmla="*/ 34539 w 34593"/>
                  <a:gd name="connsiteY2" fmla="*/ 7790 h 222474"/>
                  <a:gd name="connsiteX3" fmla="*/ 28238 w 34593"/>
                  <a:gd name="connsiteY3" fmla="*/ -18 h 222474"/>
                  <a:gd name="connsiteX4" fmla="*/ 20430 w 34593"/>
                  <a:gd name="connsiteY4" fmla="*/ 6420 h 222474"/>
                  <a:gd name="connsiteX5" fmla="*/ 21 w 34593"/>
                  <a:gd name="connsiteY5" fmla="*/ 214625 h 222474"/>
                  <a:gd name="connsiteX6" fmla="*/ 6253 w 34593"/>
                  <a:gd name="connsiteY6" fmla="*/ 222296 h 222474"/>
                  <a:gd name="connsiteX7" fmla="*/ 6321 w 34593"/>
                  <a:gd name="connsiteY7" fmla="*/ 222296 h 222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593" h="222474">
                    <a:moveTo>
                      <a:pt x="7143" y="222433"/>
                    </a:moveTo>
                    <a:cubicBezTo>
                      <a:pt x="10773" y="222378"/>
                      <a:pt x="13786" y="219611"/>
                      <a:pt x="14129" y="215995"/>
                    </a:cubicBezTo>
                    <a:lnTo>
                      <a:pt x="34539" y="7790"/>
                    </a:lnTo>
                    <a:cubicBezTo>
                      <a:pt x="34936" y="3900"/>
                      <a:pt x="32128" y="407"/>
                      <a:pt x="28238" y="-18"/>
                    </a:cubicBezTo>
                    <a:cubicBezTo>
                      <a:pt x="24320" y="-333"/>
                      <a:pt x="20869" y="2516"/>
                      <a:pt x="20430" y="6420"/>
                    </a:cubicBezTo>
                    <a:lnTo>
                      <a:pt x="21" y="214625"/>
                    </a:lnTo>
                    <a:cubicBezTo>
                      <a:pt x="-377" y="218461"/>
                      <a:pt x="2418" y="221899"/>
                      <a:pt x="6253" y="222296"/>
                    </a:cubicBezTo>
                    <a:cubicBezTo>
                      <a:pt x="6280" y="222296"/>
                      <a:pt x="6294" y="222296"/>
                      <a:pt x="6321" y="2222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CA6DDD56-1D27-4FF4-A03A-D260C36820A7}"/>
                  </a:ext>
                </a:extLst>
              </p:cNvPr>
              <p:cNvSpPr/>
              <p:nvPr/>
            </p:nvSpPr>
            <p:spPr>
              <a:xfrm>
                <a:off x="10733689" y="3197313"/>
                <a:ext cx="78535" cy="137094"/>
              </a:xfrm>
              <a:custGeom>
                <a:avLst/>
                <a:gdLst>
                  <a:gd name="connsiteX0" fmla="*/ 73906 w 78535"/>
                  <a:gd name="connsiteY0" fmla="*/ 24595 h 137094"/>
                  <a:gd name="connsiteX1" fmla="*/ 65276 w 78535"/>
                  <a:gd name="connsiteY1" fmla="*/ 29800 h 137094"/>
                  <a:gd name="connsiteX2" fmla="*/ 65276 w 78535"/>
                  <a:gd name="connsiteY2" fmla="*/ 29800 h 137094"/>
                  <a:gd name="connsiteX3" fmla="*/ 56784 w 78535"/>
                  <a:gd name="connsiteY3" fmla="*/ 63496 h 137094"/>
                  <a:gd name="connsiteX4" fmla="*/ 52401 w 78535"/>
                  <a:gd name="connsiteY4" fmla="*/ 61167 h 137094"/>
                  <a:gd name="connsiteX5" fmla="*/ 19115 w 78535"/>
                  <a:gd name="connsiteY5" fmla="*/ 58154 h 137094"/>
                  <a:gd name="connsiteX6" fmla="*/ 49524 w 78535"/>
                  <a:gd name="connsiteY6" fmla="*/ 10897 h 137094"/>
                  <a:gd name="connsiteX7" fmla="*/ 47470 w 78535"/>
                  <a:gd name="connsiteY7" fmla="*/ 1035 h 137094"/>
                  <a:gd name="connsiteX8" fmla="*/ 47470 w 78535"/>
                  <a:gd name="connsiteY8" fmla="*/ 1035 h 137094"/>
                  <a:gd name="connsiteX9" fmla="*/ 37607 w 78535"/>
                  <a:gd name="connsiteY9" fmla="*/ 3226 h 137094"/>
                  <a:gd name="connsiteX10" fmla="*/ 897 w 78535"/>
                  <a:gd name="connsiteY10" fmla="*/ 60620 h 137094"/>
                  <a:gd name="connsiteX11" fmla="*/ 897 w 78535"/>
                  <a:gd name="connsiteY11" fmla="*/ 67605 h 137094"/>
                  <a:gd name="connsiteX12" fmla="*/ 6650 w 78535"/>
                  <a:gd name="connsiteY12" fmla="*/ 71578 h 137094"/>
                  <a:gd name="connsiteX13" fmla="*/ 51442 w 78535"/>
                  <a:gd name="connsiteY13" fmla="*/ 75687 h 137094"/>
                  <a:gd name="connsiteX14" fmla="*/ 51442 w 78535"/>
                  <a:gd name="connsiteY14" fmla="*/ 75687 h 137094"/>
                  <a:gd name="connsiteX15" fmla="*/ 53634 w 78535"/>
                  <a:gd name="connsiteY15" fmla="*/ 75687 h 137094"/>
                  <a:gd name="connsiteX16" fmla="*/ 39936 w 78535"/>
                  <a:gd name="connsiteY16" fmla="*/ 128423 h 137094"/>
                  <a:gd name="connsiteX17" fmla="*/ 45141 w 78535"/>
                  <a:gd name="connsiteY17" fmla="*/ 137053 h 137094"/>
                  <a:gd name="connsiteX18" fmla="*/ 45141 w 78535"/>
                  <a:gd name="connsiteY18" fmla="*/ 137053 h 137094"/>
                  <a:gd name="connsiteX19" fmla="*/ 46785 w 78535"/>
                  <a:gd name="connsiteY19" fmla="*/ 137053 h 137094"/>
                  <a:gd name="connsiteX20" fmla="*/ 53770 w 78535"/>
                  <a:gd name="connsiteY20" fmla="*/ 131574 h 137094"/>
                  <a:gd name="connsiteX21" fmla="*/ 78152 w 78535"/>
                  <a:gd name="connsiteY21" fmla="*/ 33635 h 137094"/>
                  <a:gd name="connsiteX22" fmla="*/ 73906 w 78535"/>
                  <a:gd name="connsiteY22" fmla="*/ 24595 h 137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535" h="137094">
                    <a:moveTo>
                      <a:pt x="73906" y="24595"/>
                    </a:moveTo>
                    <a:cubicBezTo>
                      <a:pt x="70084" y="23649"/>
                      <a:pt x="66222" y="25978"/>
                      <a:pt x="65276" y="29800"/>
                    </a:cubicBezTo>
                    <a:cubicBezTo>
                      <a:pt x="65276" y="29800"/>
                      <a:pt x="65276" y="29800"/>
                      <a:pt x="65276" y="29800"/>
                    </a:cubicBezTo>
                    <a:lnTo>
                      <a:pt x="56784" y="63496"/>
                    </a:lnTo>
                    <a:cubicBezTo>
                      <a:pt x="55688" y="62181"/>
                      <a:pt x="54113" y="61346"/>
                      <a:pt x="52401" y="61167"/>
                    </a:cubicBezTo>
                    <a:lnTo>
                      <a:pt x="19115" y="58154"/>
                    </a:lnTo>
                    <a:lnTo>
                      <a:pt x="49524" y="10897"/>
                    </a:lnTo>
                    <a:cubicBezTo>
                      <a:pt x="51675" y="7610"/>
                      <a:pt x="50757" y="3185"/>
                      <a:pt x="47470" y="1035"/>
                    </a:cubicBezTo>
                    <a:cubicBezTo>
                      <a:pt x="47470" y="1035"/>
                      <a:pt x="47470" y="1035"/>
                      <a:pt x="47470" y="1035"/>
                    </a:cubicBezTo>
                    <a:cubicBezTo>
                      <a:pt x="44127" y="-1020"/>
                      <a:pt x="39758" y="-47"/>
                      <a:pt x="37607" y="3226"/>
                    </a:cubicBezTo>
                    <a:lnTo>
                      <a:pt x="897" y="60620"/>
                    </a:lnTo>
                    <a:cubicBezTo>
                      <a:pt x="-322" y="62784"/>
                      <a:pt x="-322" y="65441"/>
                      <a:pt x="897" y="67605"/>
                    </a:cubicBezTo>
                    <a:cubicBezTo>
                      <a:pt x="2034" y="69811"/>
                      <a:pt x="4185" y="71304"/>
                      <a:pt x="6650" y="71578"/>
                    </a:cubicBezTo>
                    <a:lnTo>
                      <a:pt x="51442" y="75687"/>
                    </a:lnTo>
                    <a:lnTo>
                      <a:pt x="51442" y="75687"/>
                    </a:lnTo>
                    <a:cubicBezTo>
                      <a:pt x="52168" y="75769"/>
                      <a:pt x="52908" y="75769"/>
                      <a:pt x="53634" y="75687"/>
                    </a:cubicBezTo>
                    <a:lnTo>
                      <a:pt x="39936" y="128423"/>
                    </a:lnTo>
                    <a:cubicBezTo>
                      <a:pt x="38991" y="132245"/>
                      <a:pt x="41319" y="136108"/>
                      <a:pt x="45141" y="137053"/>
                    </a:cubicBezTo>
                    <a:cubicBezTo>
                      <a:pt x="45141" y="137053"/>
                      <a:pt x="45141" y="137053"/>
                      <a:pt x="45141" y="137053"/>
                    </a:cubicBezTo>
                    <a:lnTo>
                      <a:pt x="46785" y="137053"/>
                    </a:lnTo>
                    <a:cubicBezTo>
                      <a:pt x="50099" y="137080"/>
                      <a:pt x="53003" y="134806"/>
                      <a:pt x="53770" y="131574"/>
                    </a:cubicBezTo>
                    <a:lnTo>
                      <a:pt x="78152" y="33635"/>
                    </a:lnTo>
                    <a:cubicBezTo>
                      <a:pt x="79358" y="29978"/>
                      <a:pt x="77495" y="26006"/>
                      <a:pt x="73906" y="245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43372789-DAD1-4C24-99EF-065EF86FDCBD}"/>
                  </a:ext>
                </a:extLst>
              </p:cNvPr>
              <p:cNvSpPr/>
              <p:nvPr/>
            </p:nvSpPr>
            <p:spPr>
              <a:xfrm>
                <a:off x="10572248" y="3159295"/>
                <a:ext cx="71975" cy="68544"/>
              </a:xfrm>
              <a:custGeom>
                <a:avLst/>
                <a:gdLst>
                  <a:gd name="connsiteX0" fmla="*/ 10157 w 71975"/>
                  <a:gd name="connsiteY0" fmla="*/ 61243 h 68544"/>
                  <a:gd name="connsiteX1" fmla="*/ 17416 w 71975"/>
                  <a:gd name="connsiteY1" fmla="*/ 59873 h 68544"/>
                  <a:gd name="connsiteX2" fmla="*/ 55907 w 71975"/>
                  <a:gd name="connsiteY2" fmla="*/ 25492 h 68544"/>
                  <a:gd name="connsiteX3" fmla="*/ 58373 w 71975"/>
                  <a:gd name="connsiteY3" fmla="*/ 61928 h 68544"/>
                  <a:gd name="connsiteX4" fmla="*/ 65358 w 71975"/>
                  <a:gd name="connsiteY4" fmla="*/ 68503 h 68544"/>
                  <a:gd name="connsiteX5" fmla="*/ 65358 w 71975"/>
                  <a:gd name="connsiteY5" fmla="*/ 68503 h 68544"/>
                  <a:gd name="connsiteX6" fmla="*/ 71947 w 71975"/>
                  <a:gd name="connsiteY6" fmla="*/ 61133 h 68544"/>
                  <a:gd name="connsiteX7" fmla="*/ 71933 w 71975"/>
                  <a:gd name="connsiteY7" fmla="*/ 60969 h 68544"/>
                  <a:gd name="connsiteX8" fmla="*/ 68509 w 71975"/>
                  <a:gd name="connsiteY8" fmla="*/ 9876 h 68544"/>
                  <a:gd name="connsiteX9" fmla="*/ 64126 w 71975"/>
                  <a:gd name="connsiteY9" fmla="*/ 3849 h 68544"/>
                  <a:gd name="connsiteX10" fmla="*/ 56729 w 71975"/>
                  <a:gd name="connsiteY10" fmla="*/ 5082 h 68544"/>
                  <a:gd name="connsiteX11" fmla="*/ 17827 w 71975"/>
                  <a:gd name="connsiteY11" fmla="*/ 40011 h 68544"/>
                  <a:gd name="connsiteX12" fmla="*/ 14129 w 71975"/>
                  <a:gd name="connsiteY12" fmla="*/ 6315 h 68544"/>
                  <a:gd name="connsiteX13" fmla="*/ 6541 w 71975"/>
                  <a:gd name="connsiteY13" fmla="*/ -13 h 68544"/>
                  <a:gd name="connsiteX14" fmla="*/ 6321 w 71975"/>
                  <a:gd name="connsiteY14" fmla="*/ 14 h 68544"/>
                  <a:gd name="connsiteX15" fmla="*/ 20 w 71975"/>
                  <a:gd name="connsiteY15" fmla="*/ 7822 h 68544"/>
                  <a:gd name="connsiteX16" fmla="*/ 5088 w 71975"/>
                  <a:gd name="connsiteY16" fmla="*/ 55353 h 68544"/>
                  <a:gd name="connsiteX17" fmla="*/ 10157 w 71975"/>
                  <a:gd name="connsiteY17" fmla="*/ 61243 h 68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975" h="68544">
                    <a:moveTo>
                      <a:pt x="10157" y="61243"/>
                    </a:moveTo>
                    <a:cubicBezTo>
                      <a:pt x="12636" y="62201"/>
                      <a:pt x="15458" y="61681"/>
                      <a:pt x="17416" y="59873"/>
                    </a:cubicBezTo>
                    <a:lnTo>
                      <a:pt x="55907" y="25492"/>
                    </a:lnTo>
                    <a:lnTo>
                      <a:pt x="58373" y="61928"/>
                    </a:lnTo>
                    <a:cubicBezTo>
                      <a:pt x="58592" y="65626"/>
                      <a:pt x="61660" y="68503"/>
                      <a:pt x="65358" y="68503"/>
                    </a:cubicBezTo>
                    <a:lnTo>
                      <a:pt x="65358" y="68503"/>
                    </a:lnTo>
                    <a:cubicBezTo>
                      <a:pt x="69207" y="68283"/>
                      <a:pt x="72166" y="64996"/>
                      <a:pt x="71947" y="61133"/>
                    </a:cubicBezTo>
                    <a:cubicBezTo>
                      <a:pt x="71947" y="61078"/>
                      <a:pt x="71933" y="61023"/>
                      <a:pt x="71933" y="60969"/>
                    </a:cubicBezTo>
                    <a:lnTo>
                      <a:pt x="68509" y="9876"/>
                    </a:lnTo>
                    <a:cubicBezTo>
                      <a:pt x="68358" y="7178"/>
                      <a:pt x="66646" y="4822"/>
                      <a:pt x="64126" y="3849"/>
                    </a:cubicBezTo>
                    <a:cubicBezTo>
                      <a:pt x="61633" y="2795"/>
                      <a:pt x="58742" y="3274"/>
                      <a:pt x="56729" y="5082"/>
                    </a:cubicBezTo>
                    <a:lnTo>
                      <a:pt x="17827" y="40011"/>
                    </a:lnTo>
                    <a:lnTo>
                      <a:pt x="14129" y="6315"/>
                    </a:lnTo>
                    <a:cubicBezTo>
                      <a:pt x="13773" y="2466"/>
                      <a:pt x="10376" y="-356"/>
                      <a:pt x="6541" y="-13"/>
                    </a:cubicBezTo>
                    <a:cubicBezTo>
                      <a:pt x="6472" y="0"/>
                      <a:pt x="6390" y="0"/>
                      <a:pt x="6321" y="14"/>
                    </a:cubicBezTo>
                    <a:cubicBezTo>
                      <a:pt x="2431" y="438"/>
                      <a:pt x="-377" y="3931"/>
                      <a:pt x="20" y="7822"/>
                    </a:cubicBezTo>
                    <a:lnTo>
                      <a:pt x="5088" y="55353"/>
                    </a:lnTo>
                    <a:cubicBezTo>
                      <a:pt x="5499" y="58133"/>
                      <a:pt x="7472" y="60421"/>
                      <a:pt x="10157" y="612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6CB828FB-5C60-476F-A9C3-65290DED9F8A}"/>
                  </a:ext>
                </a:extLst>
              </p:cNvPr>
              <p:cNvSpPr/>
              <p:nvPr/>
            </p:nvSpPr>
            <p:spPr>
              <a:xfrm>
                <a:off x="10875413" y="3136843"/>
                <a:ext cx="65185" cy="101269"/>
              </a:xfrm>
              <a:custGeom>
                <a:avLst/>
                <a:gdLst>
                  <a:gd name="connsiteX0" fmla="*/ 64091 w 65185"/>
                  <a:gd name="connsiteY0" fmla="*/ 97804 h 101269"/>
                  <a:gd name="connsiteX1" fmla="*/ 61914 w 65185"/>
                  <a:gd name="connsiteY1" fmla="*/ 88174 h 101269"/>
                  <a:gd name="connsiteX2" fmla="*/ 61763 w 65185"/>
                  <a:gd name="connsiteY2" fmla="*/ 88078 h 101269"/>
                  <a:gd name="connsiteX3" fmla="*/ 61763 w 65185"/>
                  <a:gd name="connsiteY3" fmla="*/ 63696 h 101269"/>
                  <a:gd name="connsiteX4" fmla="*/ 59023 w 65185"/>
                  <a:gd name="connsiteY4" fmla="*/ 17672 h 101269"/>
                  <a:gd name="connsiteX5" fmla="*/ 46832 w 65185"/>
                  <a:gd name="connsiteY5" fmla="*/ 9864 h 101269"/>
                  <a:gd name="connsiteX6" fmla="*/ 13958 w 65185"/>
                  <a:gd name="connsiteY6" fmla="*/ 44930 h 101269"/>
                  <a:gd name="connsiteX7" fmla="*/ 13958 w 65185"/>
                  <a:gd name="connsiteY7" fmla="*/ 9043 h 101269"/>
                  <a:gd name="connsiteX8" fmla="*/ 9068 w 65185"/>
                  <a:gd name="connsiteY8" fmla="*/ 235 h 101269"/>
                  <a:gd name="connsiteX9" fmla="*/ 260 w 65185"/>
                  <a:gd name="connsiteY9" fmla="*/ 5125 h 101269"/>
                  <a:gd name="connsiteX10" fmla="*/ 260 w 65185"/>
                  <a:gd name="connsiteY10" fmla="*/ 9043 h 101269"/>
                  <a:gd name="connsiteX11" fmla="*/ 260 w 65185"/>
                  <a:gd name="connsiteY11" fmla="*/ 75339 h 101269"/>
                  <a:gd name="connsiteX12" fmla="*/ 7246 w 65185"/>
                  <a:gd name="connsiteY12" fmla="*/ 82599 h 101269"/>
                  <a:gd name="connsiteX13" fmla="*/ 13958 w 65185"/>
                  <a:gd name="connsiteY13" fmla="*/ 78216 h 101269"/>
                  <a:gd name="connsiteX14" fmla="*/ 47106 w 65185"/>
                  <a:gd name="connsiteY14" fmla="*/ 24384 h 101269"/>
                  <a:gd name="connsiteX15" fmla="*/ 48202 w 65185"/>
                  <a:gd name="connsiteY15" fmla="*/ 61779 h 101269"/>
                  <a:gd name="connsiteX16" fmla="*/ 54640 w 65185"/>
                  <a:gd name="connsiteY16" fmla="*/ 100132 h 101269"/>
                  <a:gd name="connsiteX17" fmla="*/ 58475 w 65185"/>
                  <a:gd name="connsiteY17" fmla="*/ 101228 h 101269"/>
                  <a:gd name="connsiteX18" fmla="*/ 64091 w 65185"/>
                  <a:gd name="connsiteY18" fmla="*/ 97804 h 101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5185" h="101269">
                    <a:moveTo>
                      <a:pt x="64091" y="97804"/>
                    </a:moveTo>
                    <a:cubicBezTo>
                      <a:pt x="66146" y="94543"/>
                      <a:pt x="65174" y="90229"/>
                      <a:pt x="61914" y="88174"/>
                    </a:cubicBezTo>
                    <a:cubicBezTo>
                      <a:pt x="61859" y="88133"/>
                      <a:pt x="61818" y="88106"/>
                      <a:pt x="61763" y="88078"/>
                    </a:cubicBezTo>
                    <a:cubicBezTo>
                      <a:pt x="58886" y="86160"/>
                      <a:pt x="60804" y="72052"/>
                      <a:pt x="61763" y="63696"/>
                    </a:cubicBezTo>
                    <a:cubicBezTo>
                      <a:pt x="65516" y="48437"/>
                      <a:pt x="64571" y="32383"/>
                      <a:pt x="59023" y="17672"/>
                    </a:cubicBezTo>
                    <a:cubicBezTo>
                      <a:pt x="56983" y="12796"/>
                      <a:pt x="52120" y="9686"/>
                      <a:pt x="46832" y="9864"/>
                    </a:cubicBezTo>
                    <a:cubicBezTo>
                      <a:pt x="36148" y="9864"/>
                      <a:pt x="23957" y="26986"/>
                      <a:pt x="13958" y="44930"/>
                    </a:cubicBezTo>
                    <a:lnTo>
                      <a:pt x="13958" y="9043"/>
                    </a:lnTo>
                    <a:cubicBezTo>
                      <a:pt x="15040" y="5262"/>
                      <a:pt x="12848" y="1317"/>
                      <a:pt x="9068" y="235"/>
                    </a:cubicBezTo>
                    <a:cubicBezTo>
                      <a:pt x="5287" y="-847"/>
                      <a:pt x="1342" y="1344"/>
                      <a:pt x="260" y="5125"/>
                    </a:cubicBezTo>
                    <a:cubicBezTo>
                      <a:pt x="-109" y="6413"/>
                      <a:pt x="-109" y="7769"/>
                      <a:pt x="260" y="9043"/>
                    </a:cubicBezTo>
                    <a:lnTo>
                      <a:pt x="260" y="75339"/>
                    </a:lnTo>
                    <a:cubicBezTo>
                      <a:pt x="178" y="79271"/>
                      <a:pt x="3315" y="82517"/>
                      <a:pt x="7246" y="82599"/>
                    </a:cubicBezTo>
                    <a:cubicBezTo>
                      <a:pt x="10164" y="82654"/>
                      <a:pt x="12835" y="80914"/>
                      <a:pt x="13958" y="78216"/>
                    </a:cubicBezTo>
                    <a:cubicBezTo>
                      <a:pt x="25601" y="52190"/>
                      <a:pt x="40531" y="27945"/>
                      <a:pt x="47106" y="24384"/>
                    </a:cubicBezTo>
                    <a:cubicBezTo>
                      <a:pt x="50832" y="36520"/>
                      <a:pt x="51216" y="49437"/>
                      <a:pt x="48202" y="61779"/>
                    </a:cubicBezTo>
                    <a:cubicBezTo>
                      <a:pt x="46010" y="78079"/>
                      <a:pt x="43956" y="93420"/>
                      <a:pt x="54640" y="100132"/>
                    </a:cubicBezTo>
                    <a:cubicBezTo>
                      <a:pt x="55804" y="100817"/>
                      <a:pt x="57119" y="101201"/>
                      <a:pt x="58475" y="101228"/>
                    </a:cubicBezTo>
                    <a:cubicBezTo>
                      <a:pt x="60790" y="101077"/>
                      <a:pt x="62886" y="99790"/>
                      <a:pt x="64091" y="97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7E8F96B5-3D53-48F3-9634-1C4DC76CBA1D}"/>
                  </a:ext>
                </a:extLst>
              </p:cNvPr>
              <p:cNvSpPr/>
              <p:nvPr/>
            </p:nvSpPr>
            <p:spPr>
              <a:xfrm>
                <a:off x="10927835" y="3252807"/>
                <a:ext cx="68082" cy="56357"/>
              </a:xfrm>
              <a:custGeom>
                <a:avLst/>
                <a:gdLst>
                  <a:gd name="connsiteX0" fmla="*/ 29065 w 68082"/>
                  <a:gd name="connsiteY0" fmla="*/ 51149 h 56357"/>
                  <a:gd name="connsiteX1" fmla="*/ 37873 w 68082"/>
                  <a:gd name="connsiteY1" fmla="*/ 56039 h 56357"/>
                  <a:gd name="connsiteX2" fmla="*/ 42763 w 68082"/>
                  <a:gd name="connsiteY2" fmla="*/ 51149 h 56357"/>
                  <a:gd name="connsiteX3" fmla="*/ 42763 w 68082"/>
                  <a:gd name="connsiteY3" fmla="*/ 36219 h 56357"/>
                  <a:gd name="connsiteX4" fmla="*/ 62899 w 68082"/>
                  <a:gd name="connsiteY4" fmla="*/ 36219 h 56357"/>
                  <a:gd name="connsiteX5" fmla="*/ 67789 w 68082"/>
                  <a:gd name="connsiteY5" fmla="*/ 27411 h 56357"/>
                  <a:gd name="connsiteX6" fmla="*/ 62899 w 68082"/>
                  <a:gd name="connsiteY6" fmla="*/ 22521 h 56357"/>
                  <a:gd name="connsiteX7" fmla="*/ 42763 w 68082"/>
                  <a:gd name="connsiteY7" fmla="*/ 22521 h 56357"/>
                  <a:gd name="connsiteX8" fmla="*/ 42763 w 68082"/>
                  <a:gd name="connsiteY8" fmla="*/ 5125 h 56357"/>
                  <a:gd name="connsiteX9" fmla="*/ 33956 w 68082"/>
                  <a:gd name="connsiteY9" fmla="*/ 235 h 56357"/>
                  <a:gd name="connsiteX10" fmla="*/ 29065 w 68082"/>
                  <a:gd name="connsiteY10" fmla="*/ 5125 h 56357"/>
                  <a:gd name="connsiteX11" fmla="*/ 29065 w 68082"/>
                  <a:gd name="connsiteY11" fmla="*/ 21836 h 56357"/>
                  <a:gd name="connsiteX12" fmla="*/ 9067 w 68082"/>
                  <a:gd name="connsiteY12" fmla="*/ 21836 h 56357"/>
                  <a:gd name="connsiteX13" fmla="*/ 259 w 68082"/>
                  <a:gd name="connsiteY13" fmla="*/ 26726 h 56357"/>
                  <a:gd name="connsiteX14" fmla="*/ 5150 w 68082"/>
                  <a:gd name="connsiteY14" fmla="*/ 35534 h 56357"/>
                  <a:gd name="connsiteX15" fmla="*/ 9067 w 68082"/>
                  <a:gd name="connsiteY15" fmla="*/ 35534 h 56357"/>
                  <a:gd name="connsiteX16" fmla="*/ 29065 w 68082"/>
                  <a:gd name="connsiteY16" fmla="*/ 35534 h 56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8082" h="56357">
                    <a:moveTo>
                      <a:pt x="29065" y="51149"/>
                    </a:moveTo>
                    <a:cubicBezTo>
                      <a:pt x="30148" y="54930"/>
                      <a:pt x="34093" y="57121"/>
                      <a:pt x="37873" y="56039"/>
                    </a:cubicBezTo>
                    <a:cubicBezTo>
                      <a:pt x="40243" y="55368"/>
                      <a:pt x="42092" y="53519"/>
                      <a:pt x="42763" y="51149"/>
                    </a:cubicBezTo>
                    <a:lnTo>
                      <a:pt x="42763" y="36219"/>
                    </a:lnTo>
                    <a:lnTo>
                      <a:pt x="62899" y="36219"/>
                    </a:lnTo>
                    <a:cubicBezTo>
                      <a:pt x="66679" y="35137"/>
                      <a:pt x="68871" y="31192"/>
                      <a:pt x="67789" y="27411"/>
                    </a:cubicBezTo>
                    <a:cubicBezTo>
                      <a:pt x="67118" y="25041"/>
                      <a:pt x="65269" y="23192"/>
                      <a:pt x="62899" y="22521"/>
                    </a:cubicBezTo>
                    <a:lnTo>
                      <a:pt x="42763" y="22521"/>
                    </a:lnTo>
                    <a:lnTo>
                      <a:pt x="42763" y="5125"/>
                    </a:lnTo>
                    <a:cubicBezTo>
                      <a:pt x="41681" y="1344"/>
                      <a:pt x="37736" y="-847"/>
                      <a:pt x="33956" y="235"/>
                    </a:cubicBezTo>
                    <a:cubicBezTo>
                      <a:pt x="31586" y="906"/>
                      <a:pt x="29737" y="2755"/>
                      <a:pt x="29065" y="5125"/>
                    </a:cubicBezTo>
                    <a:lnTo>
                      <a:pt x="29065" y="21836"/>
                    </a:lnTo>
                    <a:lnTo>
                      <a:pt x="9067" y="21836"/>
                    </a:lnTo>
                    <a:cubicBezTo>
                      <a:pt x="5286" y="20754"/>
                      <a:pt x="1341" y="22946"/>
                      <a:pt x="259" y="26726"/>
                    </a:cubicBezTo>
                    <a:cubicBezTo>
                      <a:pt x="-823" y="30507"/>
                      <a:pt x="1369" y="34452"/>
                      <a:pt x="5150" y="35534"/>
                    </a:cubicBezTo>
                    <a:cubicBezTo>
                      <a:pt x="6437" y="35904"/>
                      <a:pt x="7793" y="35904"/>
                      <a:pt x="9067" y="35534"/>
                    </a:cubicBezTo>
                    <a:lnTo>
                      <a:pt x="29065" y="3553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15A0BDFB-E5D4-443E-A36A-A1C2DB7AB512}"/>
                  </a:ext>
                </a:extLst>
              </p:cNvPr>
              <p:cNvSpPr/>
              <p:nvPr/>
            </p:nvSpPr>
            <p:spPr>
              <a:xfrm>
                <a:off x="11030679" y="3230462"/>
                <a:ext cx="224574" cy="108075"/>
              </a:xfrm>
              <a:custGeom>
                <a:avLst/>
                <a:gdLst>
                  <a:gd name="connsiteX0" fmla="*/ 172780 w 224574"/>
                  <a:gd name="connsiteY0" fmla="*/ 7471 h 108075"/>
                  <a:gd name="connsiteX1" fmla="*/ 159082 w 224574"/>
                  <a:gd name="connsiteY1" fmla="*/ 39113 h 108075"/>
                  <a:gd name="connsiteX2" fmla="*/ 177985 w 224574"/>
                  <a:gd name="connsiteY2" fmla="*/ 72535 h 108075"/>
                  <a:gd name="connsiteX3" fmla="*/ 184697 w 224574"/>
                  <a:gd name="connsiteY3" fmla="*/ 92534 h 108075"/>
                  <a:gd name="connsiteX4" fmla="*/ 134289 w 224574"/>
                  <a:gd name="connsiteY4" fmla="*/ 74453 h 108075"/>
                  <a:gd name="connsiteX5" fmla="*/ 144289 w 224574"/>
                  <a:gd name="connsiteY5" fmla="*/ 30484 h 108075"/>
                  <a:gd name="connsiteX6" fmla="*/ 128947 w 224574"/>
                  <a:gd name="connsiteY6" fmla="*/ 3088 h 108075"/>
                  <a:gd name="connsiteX7" fmla="*/ 95662 w 224574"/>
                  <a:gd name="connsiteY7" fmla="*/ 21580 h 108075"/>
                  <a:gd name="connsiteX8" fmla="*/ 107442 w 224574"/>
                  <a:gd name="connsiteY8" fmla="*/ 29525 h 108075"/>
                  <a:gd name="connsiteX9" fmla="*/ 125386 w 224574"/>
                  <a:gd name="connsiteY9" fmla="*/ 16923 h 108075"/>
                  <a:gd name="connsiteX10" fmla="*/ 130180 w 224574"/>
                  <a:gd name="connsiteY10" fmla="*/ 30621 h 108075"/>
                  <a:gd name="connsiteX11" fmla="*/ 108127 w 224574"/>
                  <a:gd name="connsiteY11" fmla="*/ 82672 h 108075"/>
                  <a:gd name="connsiteX12" fmla="*/ 87033 w 224574"/>
                  <a:gd name="connsiteY12" fmla="*/ 88014 h 108075"/>
                  <a:gd name="connsiteX13" fmla="*/ 79636 w 224574"/>
                  <a:gd name="connsiteY13" fmla="*/ 38291 h 108075"/>
                  <a:gd name="connsiteX14" fmla="*/ 75184 w 224574"/>
                  <a:gd name="connsiteY14" fmla="*/ 29045 h 108075"/>
                  <a:gd name="connsiteX15" fmla="*/ 65938 w 224574"/>
                  <a:gd name="connsiteY15" fmla="*/ 33497 h 108075"/>
                  <a:gd name="connsiteX16" fmla="*/ 23475 w 224574"/>
                  <a:gd name="connsiteY16" fmla="*/ 75686 h 108075"/>
                  <a:gd name="connsiteX17" fmla="*/ 16626 w 224574"/>
                  <a:gd name="connsiteY17" fmla="*/ 70207 h 108075"/>
                  <a:gd name="connsiteX18" fmla="*/ 26763 w 224574"/>
                  <a:gd name="connsiteY18" fmla="*/ 17608 h 108075"/>
                  <a:gd name="connsiteX19" fmla="*/ 29639 w 224574"/>
                  <a:gd name="connsiteY19" fmla="*/ 14594 h 108075"/>
                  <a:gd name="connsiteX20" fmla="*/ 32790 w 224574"/>
                  <a:gd name="connsiteY20" fmla="*/ 25826 h 108075"/>
                  <a:gd name="connsiteX21" fmla="*/ 46487 w 224574"/>
                  <a:gd name="connsiteY21" fmla="*/ 24183 h 108075"/>
                  <a:gd name="connsiteX22" fmla="*/ 32790 w 224574"/>
                  <a:gd name="connsiteY22" fmla="*/ 486 h 108075"/>
                  <a:gd name="connsiteX23" fmla="*/ 14982 w 224574"/>
                  <a:gd name="connsiteY23" fmla="*/ 8567 h 108075"/>
                  <a:gd name="connsiteX24" fmla="*/ 2792 w 224574"/>
                  <a:gd name="connsiteY24" fmla="*/ 75823 h 108075"/>
                  <a:gd name="connsiteX25" fmla="*/ 21694 w 224574"/>
                  <a:gd name="connsiteY25" fmla="*/ 89521 h 108075"/>
                  <a:gd name="connsiteX26" fmla="*/ 62103 w 224574"/>
                  <a:gd name="connsiteY26" fmla="*/ 63632 h 108075"/>
                  <a:gd name="connsiteX27" fmla="*/ 80868 w 224574"/>
                  <a:gd name="connsiteY27" fmla="*/ 100890 h 108075"/>
                  <a:gd name="connsiteX28" fmla="*/ 91005 w 224574"/>
                  <a:gd name="connsiteY28" fmla="*/ 102671 h 108075"/>
                  <a:gd name="connsiteX29" fmla="*/ 115524 w 224574"/>
                  <a:gd name="connsiteY29" fmla="*/ 93630 h 108075"/>
                  <a:gd name="connsiteX30" fmla="*/ 124838 w 224574"/>
                  <a:gd name="connsiteY30" fmla="*/ 84726 h 108075"/>
                  <a:gd name="connsiteX31" fmla="*/ 176479 w 224574"/>
                  <a:gd name="connsiteY31" fmla="*/ 108013 h 108075"/>
                  <a:gd name="connsiteX32" fmla="*/ 194012 w 224574"/>
                  <a:gd name="connsiteY32" fmla="*/ 100753 h 108075"/>
                  <a:gd name="connsiteX33" fmla="*/ 187574 w 224574"/>
                  <a:gd name="connsiteY33" fmla="*/ 61851 h 108075"/>
                  <a:gd name="connsiteX34" fmla="*/ 171958 w 224574"/>
                  <a:gd name="connsiteY34" fmla="*/ 35278 h 108075"/>
                  <a:gd name="connsiteX35" fmla="*/ 178122 w 224574"/>
                  <a:gd name="connsiteY35" fmla="*/ 18704 h 108075"/>
                  <a:gd name="connsiteX36" fmla="*/ 199080 w 224574"/>
                  <a:gd name="connsiteY36" fmla="*/ 21169 h 108075"/>
                  <a:gd name="connsiteX37" fmla="*/ 210860 w 224574"/>
                  <a:gd name="connsiteY37" fmla="*/ 36511 h 108075"/>
                  <a:gd name="connsiteX38" fmla="*/ 210860 w 224574"/>
                  <a:gd name="connsiteY38" fmla="*/ 36511 h 108075"/>
                  <a:gd name="connsiteX39" fmla="*/ 224558 w 224574"/>
                  <a:gd name="connsiteY39" fmla="*/ 33086 h 108075"/>
                  <a:gd name="connsiteX40" fmla="*/ 209079 w 224574"/>
                  <a:gd name="connsiteY40" fmla="*/ 11033 h 108075"/>
                  <a:gd name="connsiteX41" fmla="*/ 172780 w 224574"/>
                  <a:gd name="connsiteY41" fmla="*/ 7471 h 108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24574" h="108075">
                    <a:moveTo>
                      <a:pt x="172780" y="7471"/>
                    </a:moveTo>
                    <a:cubicBezTo>
                      <a:pt x="161315" y="13457"/>
                      <a:pt x="155603" y="26648"/>
                      <a:pt x="159082" y="39113"/>
                    </a:cubicBezTo>
                    <a:cubicBezTo>
                      <a:pt x="162192" y="51783"/>
                      <a:pt x="168739" y="63344"/>
                      <a:pt x="177985" y="72535"/>
                    </a:cubicBezTo>
                    <a:cubicBezTo>
                      <a:pt x="188395" y="84864"/>
                      <a:pt x="189354" y="87466"/>
                      <a:pt x="184697" y="92534"/>
                    </a:cubicBezTo>
                    <a:cubicBezTo>
                      <a:pt x="177163" y="100890"/>
                      <a:pt x="152233" y="87877"/>
                      <a:pt x="134289" y="74453"/>
                    </a:cubicBezTo>
                    <a:cubicBezTo>
                      <a:pt x="142152" y="61208"/>
                      <a:pt x="145645" y="45825"/>
                      <a:pt x="144289" y="30484"/>
                    </a:cubicBezTo>
                    <a:cubicBezTo>
                      <a:pt x="143056" y="14868"/>
                      <a:pt x="137851" y="5828"/>
                      <a:pt x="128947" y="3088"/>
                    </a:cubicBezTo>
                    <a:cubicBezTo>
                      <a:pt x="114154" y="-610"/>
                      <a:pt x="98128" y="17745"/>
                      <a:pt x="95662" y="21580"/>
                    </a:cubicBezTo>
                    <a:lnTo>
                      <a:pt x="107442" y="29525"/>
                    </a:lnTo>
                    <a:cubicBezTo>
                      <a:pt x="110182" y="25416"/>
                      <a:pt x="121140" y="15827"/>
                      <a:pt x="125386" y="16923"/>
                    </a:cubicBezTo>
                    <a:cubicBezTo>
                      <a:pt x="126619" y="16923"/>
                      <a:pt x="129221" y="20621"/>
                      <a:pt x="130180" y="30621"/>
                    </a:cubicBezTo>
                    <a:cubicBezTo>
                      <a:pt x="131879" y="50551"/>
                      <a:pt x="123619" y="70029"/>
                      <a:pt x="108127" y="82672"/>
                    </a:cubicBezTo>
                    <a:cubicBezTo>
                      <a:pt x="102415" y="87836"/>
                      <a:pt x="94511" y="89836"/>
                      <a:pt x="87033" y="88014"/>
                    </a:cubicBezTo>
                    <a:cubicBezTo>
                      <a:pt x="74705" y="83220"/>
                      <a:pt x="76622" y="52537"/>
                      <a:pt x="79636" y="38291"/>
                    </a:cubicBezTo>
                    <a:cubicBezTo>
                      <a:pt x="80965" y="34511"/>
                      <a:pt x="78964" y="30374"/>
                      <a:pt x="75184" y="29045"/>
                    </a:cubicBezTo>
                    <a:cubicBezTo>
                      <a:pt x="71404" y="27717"/>
                      <a:pt x="67267" y="29717"/>
                      <a:pt x="65938" y="33497"/>
                    </a:cubicBezTo>
                    <a:cubicBezTo>
                      <a:pt x="58404" y="47195"/>
                      <a:pt x="37721" y="76645"/>
                      <a:pt x="23475" y="75686"/>
                    </a:cubicBezTo>
                    <a:cubicBezTo>
                      <a:pt x="20256" y="75508"/>
                      <a:pt x="17503" y="73316"/>
                      <a:pt x="16626" y="70207"/>
                    </a:cubicBezTo>
                    <a:cubicBezTo>
                      <a:pt x="12229" y="52030"/>
                      <a:pt x="15914" y="32840"/>
                      <a:pt x="26763" y="17608"/>
                    </a:cubicBezTo>
                    <a:cubicBezTo>
                      <a:pt x="27585" y="16485"/>
                      <a:pt x="28543" y="15471"/>
                      <a:pt x="29639" y="14594"/>
                    </a:cubicBezTo>
                    <a:cubicBezTo>
                      <a:pt x="31351" y="18115"/>
                      <a:pt x="32420" y="21923"/>
                      <a:pt x="32790" y="25826"/>
                    </a:cubicBezTo>
                    <a:lnTo>
                      <a:pt x="46487" y="24183"/>
                    </a:lnTo>
                    <a:cubicBezTo>
                      <a:pt x="46487" y="19389"/>
                      <a:pt x="43337" y="3499"/>
                      <a:pt x="32790" y="486"/>
                    </a:cubicBezTo>
                    <a:cubicBezTo>
                      <a:pt x="26899" y="-1295"/>
                      <a:pt x="20872" y="1445"/>
                      <a:pt x="14982" y="8567"/>
                    </a:cubicBezTo>
                    <a:cubicBezTo>
                      <a:pt x="956" y="27991"/>
                      <a:pt x="-3537" y="52715"/>
                      <a:pt x="2792" y="75823"/>
                    </a:cubicBezTo>
                    <a:cubicBezTo>
                      <a:pt x="5956" y="83617"/>
                      <a:pt x="13298" y="88932"/>
                      <a:pt x="21694" y="89521"/>
                    </a:cubicBezTo>
                    <a:cubicBezTo>
                      <a:pt x="37036" y="90617"/>
                      <a:pt x="51555" y="77056"/>
                      <a:pt x="62103" y="63632"/>
                    </a:cubicBezTo>
                    <a:cubicBezTo>
                      <a:pt x="62103" y="78837"/>
                      <a:pt x="66623" y="95411"/>
                      <a:pt x="80868" y="100890"/>
                    </a:cubicBezTo>
                    <a:cubicBezTo>
                      <a:pt x="84101" y="102123"/>
                      <a:pt x="87539" y="102725"/>
                      <a:pt x="91005" y="102671"/>
                    </a:cubicBezTo>
                    <a:cubicBezTo>
                      <a:pt x="99949" y="102410"/>
                      <a:pt x="108551" y="99232"/>
                      <a:pt x="115524" y="93630"/>
                    </a:cubicBezTo>
                    <a:cubicBezTo>
                      <a:pt x="118921" y="90986"/>
                      <a:pt x="122044" y="88014"/>
                      <a:pt x="124838" y="84726"/>
                    </a:cubicBezTo>
                    <a:cubicBezTo>
                      <a:pt x="139536" y="97164"/>
                      <a:pt x="157425" y="105232"/>
                      <a:pt x="176479" y="108013"/>
                    </a:cubicBezTo>
                    <a:cubicBezTo>
                      <a:pt x="183108" y="108300"/>
                      <a:pt x="189532" y="105643"/>
                      <a:pt x="194012" y="100753"/>
                    </a:cubicBezTo>
                    <a:cubicBezTo>
                      <a:pt x="207709" y="85548"/>
                      <a:pt x="196614" y="72399"/>
                      <a:pt x="187574" y="61851"/>
                    </a:cubicBezTo>
                    <a:cubicBezTo>
                      <a:pt x="180053" y="54578"/>
                      <a:pt x="174657" y="45387"/>
                      <a:pt x="171958" y="35278"/>
                    </a:cubicBezTo>
                    <a:cubicBezTo>
                      <a:pt x="169698" y="28990"/>
                      <a:pt x="172301" y="21991"/>
                      <a:pt x="178122" y="18704"/>
                    </a:cubicBezTo>
                    <a:cubicBezTo>
                      <a:pt x="184985" y="15375"/>
                      <a:pt x="193176" y="16334"/>
                      <a:pt x="199080" y="21169"/>
                    </a:cubicBezTo>
                    <a:cubicBezTo>
                      <a:pt x="203956" y="25484"/>
                      <a:pt x="207956" y="30689"/>
                      <a:pt x="210860" y="36511"/>
                    </a:cubicBezTo>
                    <a:lnTo>
                      <a:pt x="210860" y="36511"/>
                    </a:lnTo>
                    <a:lnTo>
                      <a:pt x="224558" y="33086"/>
                    </a:lnTo>
                    <a:cubicBezTo>
                      <a:pt x="221448" y="24484"/>
                      <a:pt x="216106" y="16882"/>
                      <a:pt x="209079" y="11033"/>
                    </a:cubicBezTo>
                    <a:cubicBezTo>
                      <a:pt x="198737" y="2801"/>
                      <a:pt x="184519" y="1403"/>
                      <a:pt x="172780" y="74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84381557-CAE2-442D-A7A4-7FE985B6BA10}"/>
                  </a:ext>
                </a:extLst>
              </p:cNvPr>
              <p:cNvSpPr/>
              <p:nvPr/>
            </p:nvSpPr>
            <p:spPr>
              <a:xfrm>
                <a:off x="11275082" y="3204145"/>
                <a:ext cx="96191" cy="121084"/>
              </a:xfrm>
              <a:custGeom>
                <a:avLst/>
                <a:gdLst>
                  <a:gd name="connsiteX0" fmla="*/ 60560 w 96191"/>
                  <a:gd name="connsiteY0" fmla="*/ 55020 h 121084"/>
                  <a:gd name="connsiteX1" fmla="*/ 26042 w 96191"/>
                  <a:gd name="connsiteY1" fmla="*/ 75841 h 121084"/>
                  <a:gd name="connsiteX2" fmla="*/ 16 w 96191"/>
                  <a:gd name="connsiteY2" fmla="*/ 98305 h 121084"/>
                  <a:gd name="connsiteX3" fmla="*/ 5632 w 96191"/>
                  <a:gd name="connsiteY3" fmla="*/ 110359 h 121084"/>
                  <a:gd name="connsiteX4" fmla="*/ 63026 w 96191"/>
                  <a:gd name="connsiteY4" fmla="*/ 121043 h 121084"/>
                  <a:gd name="connsiteX5" fmla="*/ 82065 w 96191"/>
                  <a:gd name="connsiteY5" fmla="*/ 121043 h 121084"/>
                  <a:gd name="connsiteX6" fmla="*/ 81243 w 96191"/>
                  <a:gd name="connsiteY6" fmla="*/ 107346 h 121084"/>
                  <a:gd name="connsiteX7" fmla="*/ 14947 w 96191"/>
                  <a:gd name="connsiteY7" fmla="*/ 100223 h 121084"/>
                  <a:gd name="connsiteX8" fmla="*/ 32891 w 96191"/>
                  <a:gd name="connsiteY8" fmla="*/ 89265 h 121084"/>
                  <a:gd name="connsiteX9" fmla="*/ 68779 w 96191"/>
                  <a:gd name="connsiteY9" fmla="*/ 67485 h 121084"/>
                  <a:gd name="connsiteX10" fmla="*/ 96174 w 96191"/>
                  <a:gd name="connsiteY10" fmla="*/ 29680 h 121084"/>
                  <a:gd name="connsiteX11" fmla="*/ 78504 w 96191"/>
                  <a:gd name="connsiteY11" fmla="*/ 3243 h 121084"/>
                  <a:gd name="connsiteX12" fmla="*/ 63437 w 96191"/>
                  <a:gd name="connsiteY12" fmla="*/ 777 h 121084"/>
                  <a:gd name="connsiteX13" fmla="*/ 35356 w 96191"/>
                  <a:gd name="connsiteY13" fmla="*/ 40775 h 121084"/>
                  <a:gd name="connsiteX14" fmla="*/ 49054 w 96191"/>
                  <a:gd name="connsiteY14" fmla="*/ 45295 h 121084"/>
                  <a:gd name="connsiteX15" fmla="*/ 68094 w 96191"/>
                  <a:gd name="connsiteY15" fmla="*/ 14338 h 121084"/>
                  <a:gd name="connsiteX16" fmla="*/ 70423 w 96191"/>
                  <a:gd name="connsiteY16" fmla="*/ 14338 h 121084"/>
                  <a:gd name="connsiteX17" fmla="*/ 82065 w 96191"/>
                  <a:gd name="connsiteY17" fmla="*/ 29269 h 121084"/>
                  <a:gd name="connsiteX18" fmla="*/ 60560 w 96191"/>
                  <a:gd name="connsiteY18" fmla="*/ 55020 h 121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6191" h="121084">
                    <a:moveTo>
                      <a:pt x="60560" y="55020"/>
                    </a:moveTo>
                    <a:cubicBezTo>
                      <a:pt x="49506" y="62691"/>
                      <a:pt x="37972" y="69636"/>
                      <a:pt x="26042" y="75841"/>
                    </a:cubicBezTo>
                    <a:cubicBezTo>
                      <a:pt x="10427" y="84333"/>
                      <a:pt x="975" y="89539"/>
                      <a:pt x="16" y="98305"/>
                    </a:cubicBezTo>
                    <a:cubicBezTo>
                      <a:pt x="-312" y="103017"/>
                      <a:pt x="1811" y="107578"/>
                      <a:pt x="5632" y="110359"/>
                    </a:cubicBezTo>
                    <a:cubicBezTo>
                      <a:pt x="15906" y="119399"/>
                      <a:pt x="43575" y="121043"/>
                      <a:pt x="63026" y="121043"/>
                    </a:cubicBezTo>
                    <a:cubicBezTo>
                      <a:pt x="71792" y="121043"/>
                      <a:pt x="78915" y="121043"/>
                      <a:pt x="82065" y="121043"/>
                    </a:cubicBezTo>
                    <a:lnTo>
                      <a:pt x="81243" y="107346"/>
                    </a:lnTo>
                    <a:cubicBezTo>
                      <a:pt x="59190" y="108578"/>
                      <a:pt x="24946" y="107346"/>
                      <a:pt x="14947" y="100223"/>
                    </a:cubicBezTo>
                    <a:cubicBezTo>
                      <a:pt x="20590" y="96045"/>
                      <a:pt x="26604" y="92388"/>
                      <a:pt x="32891" y="89265"/>
                    </a:cubicBezTo>
                    <a:cubicBezTo>
                      <a:pt x="45315" y="82799"/>
                      <a:pt x="57314" y="75526"/>
                      <a:pt x="68779" y="67485"/>
                    </a:cubicBezTo>
                    <a:cubicBezTo>
                      <a:pt x="87545" y="53788"/>
                      <a:pt x="96174" y="41734"/>
                      <a:pt x="96174" y="29680"/>
                    </a:cubicBezTo>
                    <a:cubicBezTo>
                      <a:pt x="94955" y="18516"/>
                      <a:pt x="88367" y="8640"/>
                      <a:pt x="78504" y="3243"/>
                    </a:cubicBezTo>
                    <a:cubicBezTo>
                      <a:pt x="74176" y="24"/>
                      <a:pt x="68559" y="-894"/>
                      <a:pt x="63437" y="777"/>
                    </a:cubicBezTo>
                    <a:cubicBezTo>
                      <a:pt x="47684" y="5982"/>
                      <a:pt x="37274" y="35022"/>
                      <a:pt x="35356" y="40775"/>
                    </a:cubicBezTo>
                    <a:lnTo>
                      <a:pt x="49054" y="45295"/>
                    </a:lnTo>
                    <a:cubicBezTo>
                      <a:pt x="52752" y="34063"/>
                      <a:pt x="61382" y="16530"/>
                      <a:pt x="68094" y="14338"/>
                    </a:cubicBezTo>
                    <a:cubicBezTo>
                      <a:pt x="68094" y="14338"/>
                      <a:pt x="69327" y="14338"/>
                      <a:pt x="70423" y="14338"/>
                    </a:cubicBezTo>
                    <a:cubicBezTo>
                      <a:pt x="78367" y="19817"/>
                      <a:pt x="82065" y="24611"/>
                      <a:pt x="82065" y="29269"/>
                    </a:cubicBezTo>
                    <a:cubicBezTo>
                      <a:pt x="82065" y="33926"/>
                      <a:pt x="78641" y="42008"/>
                      <a:pt x="60560" y="5502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BCCE7BB3-9728-44C9-B5F4-A85A4A3F4B88}"/>
                  </a:ext>
                </a:extLst>
              </p:cNvPr>
              <p:cNvSpPr/>
              <p:nvPr/>
            </p:nvSpPr>
            <p:spPr>
              <a:xfrm>
                <a:off x="11412815" y="3240304"/>
                <a:ext cx="97489" cy="89308"/>
              </a:xfrm>
              <a:custGeom>
                <a:avLst/>
                <a:gdLst>
                  <a:gd name="connsiteX0" fmla="*/ 86514 w 97489"/>
                  <a:gd name="connsiteY0" fmla="*/ 70912 h 89308"/>
                  <a:gd name="connsiteX1" fmla="*/ 72132 w 97489"/>
                  <a:gd name="connsiteY1" fmla="*/ 72953 h 89308"/>
                  <a:gd name="connsiteX2" fmla="*/ 71036 w 97489"/>
                  <a:gd name="connsiteY2" fmla="*/ 72008 h 89308"/>
                  <a:gd name="connsiteX3" fmla="*/ 71036 w 97489"/>
                  <a:gd name="connsiteY3" fmla="*/ 50503 h 89308"/>
                  <a:gd name="connsiteX4" fmla="*/ 73091 w 97489"/>
                  <a:gd name="connsiteY4" fmla="*/ 12560 h 89308"/>
                  <a:gd name="connsiteX5" fmla="*/ 63091 w 97489"/>
                  <a:gd name="connsiteY5" fmla="*/ 2698 h 89308"/>
                  <a:gd name="connsiteX6" fmla="*/ 17204 w 97489"/>
                  <a:gd name="connsiteY6" fmla="*/ 44887 h 89308"/>
                  <a:gd name="connsiteX7" fmla="*/ 22272 w 97489"/>
                  <a:gd name="connsiteY7" fmla="*/ 1602 h 89308"/>
                  <a:gd name="connsiteX8" fmla="*/ 8574 w 97489"/>
                  <a:gd name="connsiteY8" fmla="*/ -42 h 89308"/>
                  <a:gd name="connsiteX9" fmla="*/ 82 w 97489"/>
                  <a:gd name="connsiteY9" fmla="*/ 73104 h 89308"/>
                  <a:gd name="connsiteX10" fmla="*/ 5807 w 97489"/>
                  <a:gd name="connsiteY10" fmla="*/ 81158 h 89308"/>
                  <a:gd name="connsiteX11" fmla="*/ 13095 w 97489"/>
                  <a:gd name="connsiteY11" fmla="*/ 77624 h 89308"/>
                  <a:gd name="connsiteX12" fmla="*/ 60078 w 97489"/>
                  <a:gd name="connsiteY12" fmla="*/ 17491 h 89308"/>
                  <a:gd name="connsiteX13" fmla="*/ 57612 w 97489"/>
                  <a:gd name="connsiteY13" fmla="*/ 47215 h 89308"/>
                  <a:gd name="connsiteX14" fmla="*/ 61858 w 97489"/>
                  <a:gd name="connsiteY14" fmla="*/ 82692 h 89308"/>
                  <a:gd name="connsiteX15" fmla="*/ 78159 w 97489"/>
                  <a:gd name="connsiteY15" fmla="*/ 89267 h 89308"/>
                  <a:gd name="connsiteX16" fmla="*/ 97473 w 97489"/>
                  <a:gd name="connsiteY16" fmla="*/ 80227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7489" h="89308">
                    <a:moveTo>
                      <a:pt x="86514" y="70912"/>
                    </a:moveTo>
                    <a:cubicBezTo>
                      <a:pt x="83103" y="75446"/>
                      <a:pt x="76666" y="76364"/>
                      <a:pt x="72132" y="72953"/>
                    </a:cubicBezTo>
                    <a:cubicBezTo>
                      <a:pt x="71748" y="72666"/>
                      <a:pt x="71378" y="72351"/>
                      <a:pt x="71036" y="72008"/>
                    </a:cubicBezTo>
                    <a:cubicBezTo>
                      <a:pt x="67200" y="68584"/>
                      <a:pt x="68570" y="61598"/>
                      <a:pt x="71036" y="50503"/>
                    </a:cubicBezTo>
                    <a:cubicBezTo>
                      <a:pt x="74803" y="38216"/>
                      <a:pt x="75501" y="25190"/>
                      <a:pt x="73091" y="12560"/>
                    </a:cubicBezTo>
                    <a:cubicBezTo>
                      <a:pt x="72214" y="7465"/>
                      <a:pt x="68187" y="3506"/>
                      <a:pt x="63091" y="2698"/>
                    </a:cubicBezTo>
                    <a:cubicBezTo>
                      <a:pt x="51585" y="917"/>
                      <a:pt x="33778" y="21190"/>
                      <a:pt x="17204" y="44887"/>
                    </a:cubicBezTo>
                    <a:lnTo>
                      <a:pt x="22272" y="1602"/>
                    </a:lnTo>
                    <a:lnTo>
                      <a:pt x="8574" y="-42"/>
                    </a:lnTo>
                    <a:lnTo>
                      <a:pt x="82" y="73104"/>
                    </a:lnTo>
                    <a:cubicBezTo>
                      <a:pt x="-562" y="76912"/>
                      <a:pt x="2013" y="80515"/>
                      <a:pt x="5807" y="81158"/>
                    </a:cubicBezTo>
                    <a:cubicBezTo>
                      <a:pt x="8739" y="81638"/>
                      <a:pt x="11670" y="80227"/>
                      <a:pt x="13095" y="77624"/>
                    </a:cubicBezTo>
                    <a:cubicBezTo>
                      <a:pt x="25614" y="55311"/>
                      <a:pt x="41449" y="35038"/>
                      <a:pt x="60078" y="17491"/>
                    </a:cubicBezTo>
                    <a:cubicBezTo>
                      <a:pt x="61447" y="27463"/>
                      <a:pt x="60612" y="37613"/>
                      <a:pt x="57612" y="47215"/>
                    </a:cubicBezTo>
                    <a:cubicBezTo>
                      <a:pt x="54599" y="60091"/>
                      <a:pt x="51448" y="73515"/>
                      <a:pt x="61858" y="82692"/>
                    </a:cubicBezTo>
                    <a:cubicBezTo>
                      <a:pt x="66283" y="86829"/>
                      <a:pt x="72091" y="89185"/>
                      <a:pt x="78159" y="89267"/>
                    </a:cubicBezTo>
                    <a:cubicBezTo>
                      <a:pt x="85556" y="88980"/>
                      <a:pt x="92514" y="85720"/>
                      <a:pt x="97473" y="80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D94DF326-FE2B-4FC7-AC00-2CAA4523DE19}"/>
                  </a:ext>
                </a:extLst>
              </p:cNvPr>
              <p:cNvSpPr/>
              <p:nvPr/>
            </p:nvSpPr>
            <p:spPr>
              <a:xfrm rot="-4897800">
                <a:off x="11462339" y="3260487"/>
                <a:ext cx="163276" cy="14245"/>
              </a:xfrm>
              <a:custGeom>
                <a:avLst/>
                <a:gdLst>
                  <a:gd name="connsiteX0" fmla="*/ -17 w 163276"/>
                  <a:gd name="connsiteY0" fmla="*/ -42 h 14245"/>
                  <a:gd name="connsiteX1" fmla="*/ 163260 w 163276"/>
                  <a:gd name="connsiteY1" fmla="*/ -42 h 14245"/>
                  <a:gd name="connsiteX2" fmla="*/ 163260 w 163276"/>
                  <a:gd name="connsiteY2" fmla="*/ 14204 h 14245"/>
                  <a:gd name="connsiteX3" fmla="*/ -17 w 163276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276" h="14245">
                    <a:moveTo>
                      <a:pt x="-17" y="-42"/>
                    </a:moveTo>
                    <a:lnTo>
                      <a:pt x="163260" y="-42"/>
                    </a:lnTo>
                    <a:lnTo>
                      <a:pt x="163260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51D5D3BD-4223-4113-BE2D-BD4B39B7C769}"/>
                  </a:ext>
                </a:extLst>
              </p:cNvPr>
              <p:cNvSpPr/>
              <p:nvPr/>
            </p:nvSpPr>
            <p:spPr>
              <a:xfrm>
                <a:off x="10634884" y="3509327"/>
                <a:ext cx="114101" cy="141360"/>
              </a:xfrm>
              <a:custGeom>
                <a:avLst/>
                <a:gdLst>
                  <a:gd name="connsiteX0" fmla="*/ 90662 w 114101"/>
                  <a:gd name="connsiteY0" fmla="*/ 119402 h 141360"/>
                  <a:gd name="connsiteX1" fmla="*/ 82717 w 114101"/>
                  <a:gd name="connsiteY1" fmla="*/ 118170 h 141360"/>
                  <a:gd name="connsiteX2" fmla="*/ 82717 w 114101"/>
                  <a:gd name="connsiteY2" fmla="*/ 77076 h 141360"/>
                  <a:gd name="connsiteX3" fmla="*/ 66280 w 114101"/>
                  <a:gd name="connsiteY3" fmla="*/ 5163 h 141360"/>
                  <a:gd name="connsiteX4" fmla="*/ 48473 w 114101"/>
                  <a:gd name="connsiteY4" fmla="*/ 9273 h 141360"/>
                  <a:gd name="connsiteX5" fmla="*/ 14640 w 114101"/>
                  <a:gd name="connsiteY5" fmla="*/ 76529 h 141360"/>
                  <a:gd name="connsiteX6" fmla="*/ 13681 w 114101"/>
                  <a:gd name="connsiteY6" fmla="*/ -42 h 141360"/>
                  <a:gd name="connsiteX7" fmla="*/ -17 w 114101"/>
                  <a:gd name="connsiteY7" fmla="*/ -42 h 141360"/>
                  <a:gd name="connsiteX8" fmla="*/ 805 w 114101"/>
                  <a:gd name="connsiteY8" fmla="*/ 67077 h 141360"/>
                  <a:gd name="connsiteX9" fmla="*/ 2311 w 114101"/>
                  <a:gd name="connsiteY9" fmla="*/ 129813 h 141360"/>
                  <a:gd name="connsiteX10" fmla="*/ 2311 w 114101"/>
                  <a:gd name="connsiteY10" fmla="*/ 134196 h 141360"/>
                  <a:gd name="connsiteX11" fmla="*/ 3407 w 114101"/>
                  <a:gd name="connsiteY11" fmla="*/ 134196 h 141360"/>
                  <a:gd name="connsiteX12" fmla="*/ 8886 w 114101"/>
                  <a:gd name="connsiteY12" fmla="*/ 141319 h 141360"/>
                  <a:gd name="connsiteX13" fmla="*/ 8886 w 114101"/>
                  <a:gd name="connsiteY13" fmla="*/ 141319 h 141360"/>
                  <a:gd name="connsiteX14" fmla="*/ 16009 w 114101"/>
                  <a:gd name="connsiteY14" fmla="*/ 134470 h 141360"/>
                  <a:gd name="connsiteX15" fmla="*/ 58198 w 114101"/>
                  <a:gd name="connsiteY15" fmla="*/ 19957 h 141360"/>
                  <a:gd name="connsiteX16" fmla="*/ 62992 w 114101"/>
                  <a:gd name="connsiteY16" fmla="*/ 18587 h 141360"/>
                  <a:gd name="connsiteX17" fmla="*/ 69156 w 114101"/>
                  <a:gd name="connsiteY17" fmla="*/ 75433 h 141360"/>
                  <a:gd name="connsiteX18" fmla="*/ 76827 w 114101"/>
                  <a:gd name="connsiteY18" fmla="*/ 130224 h 141360"/>
                  <a:gd name="connsiteX19" fmla="*/ 96826 w 114101"/>
                  <a:gd name="connsiteY19" fmla="*/ 132278 h 141360"/>
                  <a:gd name="connsiteX20" fmla="*/ 114085 w 114101"/>
                  <a:gd name="connsiteY20" fmla="*/ 112827 h 141360"/>
                  <a:gd name="connsiteX21" fmla="*/ 100387 w 114101"/>
                  <a:gd name="connsiteY21" fmla="*/ 108033 h 141360"/>
                  <a:gd name="connsiteX22" fmla="*/ 90662 w 114101"/>
                  <a:gd name="connsiteY22" fmla="*/ 119402 h 14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4101" h="141360">
                    <a:moveTo>
                      <a:pt x="90662" y="119402"/>
                    </a:moveTo>
                    <a:cubicBezTo>
                      <a:pt x="87977" y="120402"/>
                      <a:pt x="84963" y="119936"/>
                      <a:pt x="82717" y="118170"/>
                    </a:cubicBezTo>
                    <a:cubicBezTo>
                      <a:pt x="78608" y="115293"/>
                      <a:pt x="81073" y="90774"/>
                      <a:pt x="82717" y="77076"/>
                    </a:cubicBezTo>
                    <a:cubicBezTo>
                      <a:pt x="85730" y="46394"/>
                      <a:pt x="89155" y="11464"/>
                      <a:pt x="66280" y="5163"/>
                    </a:cubicBezTo>
                    <a:cubicBezTo>
                      <a:pt x="60034" y="3588"/>
                      <a:pt x="53404" y="5109"/>
                      <a:pt x="48473" y="9273"/>
                    </a:cubicBezTo>
                    <a:cubicBezTo>
                      <a:pt x="34775" y="19957"/>
                      <a:pt x="22858" y="48996"/>
                      <a:pt x="14640" y="76529"/>
                    </a:cubicBezTo>
                    <a:cubicBezTo>
                      <a:pt x="14640" y="50503"/>
                      <a:pt x="13954" y="20916"/>
                      <a:pt x="13681" y="-42"/>
                    </a:cubicBezTo>
                    <a:lnTo>
                      <a:pt x="-17" y="-42"/>
                    </a:lnTo>
                    <a:lnTo>
                      <a:pt x="805" y="67077"/>
                    </a:lnTo>
                    <a:cubicBezTo>
                      <a:pt x="805" y="101458"/>
                      <a:pt x="1489" y="119950"/>
                      <a:pt x="2311" y="129813"/>
                    </a:cubicBezTo>
                    <a:cubicBezTo>
                      <a:pt x="2216" y="131278"/>
                      <a:pt x="2216" y="132730"/>
                      <a:pt x="2311" y="134196"/>
                    </a:cubicBezTo>
                    <a:lnTo>
                      <a:pt x="3407" y="134196"/>
                    </a:lnTo>
                    <a:cubicBezTo>
                      <a:pt x="4366" y="141045"/>
                      <a:pt x="6010" y="141319"/>
                      <a:pt x="8886" y="141319"/>
                    </a:cubicBezTo>
                    <a:lnTo>
                      <a:pt x="8886" y="141319"/>
                    </a:lnTo>
                    <a:cubicBezTo>
                      <a:pt x="12612" y="141072"/>
                      <a:pt x="15612" y="138182"/>
                      <a:pt x="16009" y="134470"/>
                    </a:cubicBezTo>
                    <a:cubicBezTo>
                      <a:pt x="16694" y="126114"/>
                      <a:pt x="36419" y="35025"/>
                      <a:pt x="58198" y="19957"/>
                    </a:cubicBezTo>
                    <a:cubicBezTo>
                      <a:pt x="60664" y="18176"/>
                      <a:pt x="62034" y="18313"/>
                      <a:pt x="62992" y="18587"/>
                    </a:cubicBezTo>
                    <a:cubicBezTo>
                      <a:pt x="74361" y="21738"/>
                      <a:pt x="71348" y="52694"/>
                      <a:pt x="69156" y="75433"/>
                    </a:cubicBezTo>
                    <a:cubicBezTo>
                      <a:pt x="66554" y="102828"/>
                      <a:pt x="64499" y="123375"/>
                      <a:pt x="76827" y="130224"/>
                    </a:cubicBezTo>
                    <a:cubicBezTo>
                      <a:pt x="82827" y="133936"/>
                      <a:pt x="90196" y="134689"/>
                      <a:pt x="96826" y="132278"/>
                    </a:cubicBezTo>
                    <a:cubicBezTo>
                      <a:pt x="104935" y="128347"/>
                      <a:pt x="111140" y="121348"/>
                      <a:pt x="114085" y="112827"/>
                    </a:cubicBezTo>
                    <a:lnTo>
                      <a:pt x="100387" y="108033"/>
                    </a:lnTo>
                    <a:cubicBezTo>
                      <a:pt x="98702" y="112923"/>
                      <a:pt x="95223" y="116978"/>
                      <a:pt x="90662" y="1194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C738FAE1-DBE9-4722-AFC4-B4290D0C0C28}"/>
                  </a:ext>
                </a:extLst>
              </p:cNvPr>
              <p:cNvSpPr/>
              <p:nvPr/>
            </p:nvSpPr>
            <p:spPr>
              <a:xfrm>
                <a:off x="10802544" y="3531106"/>
                <a:ext cx="93792" cy="89171"/>
              </a:xfrm>
              <a:custGeom>
                <a:avLst/>
                <a:gdLst>
                  <a:gd name="connsiteX0" fmla="*/ 93675 w 93792"/>
                  <a:gd name="connsiteY0" fmla="*/ 57900 h 89171"/>
                  <a:gd name="connsiteX1" fmla="*/ 90662 w 93792"/>
                  <a:gd name="connsiteY1" fmla="*/ 50914 h 89171"/>
                  <a:gd name="connsiteX2" fmla="*/ 15872 w 93792"/>
                  <a:gd name="connsiteY2" fmla="*/ -42 h 89171"/>
                  <a:gd name="connsiteX3" fmla="*/ 7928 w 93792"/>
                  <a:gd name="connsiteY3" fmla="*/ 11601 h 89171"/>
                  <a:gd name="connsiteX4" fmla="*/ 70663 w 93792"/>
                  <a:gd name="connsiteY4" fmla="*/ 54201 h 89171"/>
                  <a:gd name="connsiteX5" fmla="*/ -17 w 93792"/>
                  <a:gd name="connsiteY5" fmla="*/ 75433 h 89171"/>
                  <a:gd name="connsiteX6" fmla="*/ 4092 w 93792"/>
                  <a:gd name="connsiteY6" fmla="*/ 89130 h 89171"/>
                  <a:gd name="connsiteX7" fmla="*/ 89018 w 93792"/>
                  <a:gd name="connsiteY7" fmla="*/ 63653 h 89171"/>
                  <a:gd name="connsiteX8" fmla="*/ 93675 w 93792"/>
                  <a:gd name="connsiteY8" fmla="*/ 57900 h 89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792" h="89171">
                    <a:moveTo>
                      <a:pt x="93675" y="57900"/>
                    </a:moveTo>
                    <a:cubicBezTo>
                      <a:pt x="94141" y="55174"/>
                      <a:pt x="92963" y="52448"/>
                      <a:pt x="90662" y="50914"/>
                    </a:cubicBezTo>
                    <a:lnTo>
                      <a:pt x="15872" y="-42"/>
                    </a:lnTo>
                    <a:lnTo>
                      <a:pt x="7928" y="11601"/>
                    </a:lnTo>
                    <a:lnTo>
                      <a:pt x="70663" y="54201"/>
                    </a:lnTo>
                    <a:lnTo>
                      <a:pt x="-17" y="75433"/>
                    </a:lnTo>
                    <a:lnTo>
                      <a:pt x="4092" y="89130"/>
                    </a:lnTo>
                    <a:lnTo>
                      <a:pt x="89018" y="63653"/>
                    </a:lnTo>
                    <a:cubicBezTo>
                      <a:pt x="91525" y="62749"/>
                      <a:pt x="93319" y="60543"/>
                      <a:pt x="93675" y="5790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86904AAA-49EA-4098-993A-B042CDED11E8}"/>
                  </a:ext>
                </a:extLst>
              </p:cNvPr>
              <p:cNvSpPr/>
              <p:nvPr/>
            </p:nvSpPr>
            <p:spPr>
              <a:xfrm rot="-1210200">
                <a:off x="10825409" y="3628045"/>
                <a:ext cx="88761" cy="14245"/>
              </a:xfrm>
              <a:custGeom>
                <a:avLst/>
                <a:gdLst>
                  <a:gd name="connsiteX0" fmla="*/ -17 w 88761"/>
                  <a:gd name="connsiteY0" fmla="*/ -42 h 14245"/>
                  <a:gd name="connsiteX1" fmla="*/ 88744 w 88761"/>
                  <a:gd name="connsiteY1" fmla="*/ -42 h 14245"/>
                  <a:gd name="connsiteX2" fmla="*/ 88744 w 88761"/>
                  <a:gd name="connsiteY2" fmla="*/ 14204 h 14245"/>
                  <a:gd name="connsiteX3" fmla="*/ -17 w 88761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761" h="14245">
                    <a:moveTo>
                      <a:pt x="-17" y="-42"/>
                    </a:moveTo>
                    <a:lnTo>
                      <a:pt x="88744" y="-42"/>
                    </a:lnTo>
                    <a:lnTo>
                      <a:pt x="88744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EFCE44C8-1957-4D04-B2A0-21F6AFF87B70}"/>
                  </a:ext>
                </a:extLst>
              </p:cNvPr>
              <p:cNvSpPr/>
              <p:nvPr/>
            </p:nvSpPr>
            <p:spPr>
              <a:xfrm>
                <a:off x="10949840" y="3530966"/>
                <a:ext cx="123233" cy="110235"/>
              </a:xfrm>
              <a:custGeom>
                <a:avLst/>
                <a:gdLst>
                  <a:gd name="connsiteX0" fmla="*/ 88424 w 123233"/>
                  <a:gd name="connsiteY0" fmla="*/ 90777 h 110235"/>
                  <a:gd name="connsiteX1" fmla="*/ 92534 w 123233"/>
                  <a:gd name="connsiteY1" fmla="*/ 59683 h 110235"/>
                  <a:gd name="connsiteX2" fmla="*/ 97739 w 123233"/>
                  <a:gd name="connsiteY2" fmla="*/ 14755 h 110235"/>
                  <a:gd name="connsiteX3" fmla="*/ 85274 w 123233"/>
                  <a:gd name="connsiteY3" fmla="*/ 235 h 110235"/>
                  <a:gd name="connsiteX4" fmla="*/ 19662 w 123233"/>
                  <a:gd name="connsiteY4" fmla="*/ 57355 h 110235"/>
                  <a:gd name="connsiteX5" fmla="*/ 19662 w 123233"/>
                  <a:gd name="connsiteY5" fmla="*/ 19549 h 110235"/>
                  <a:gd name="connsiteX6" fmla="*/ 5964 w 123233"/>
                  <a:gd name="connsiteY6" fmla="*/ 19549 h 110235"/>
                  <a:gd name="connsiteX7" fmla="*/ 5964 w 123233"/>
                  <a:gd name="connsiteY7" fmla="*/ 79956 h 110235"/>
                  <a:gd name="connsiteX8" fmla="*/ 2129 w 123233"/>
                  <a:gd name="connsiteY8" fmla="*/ 105571 h 110235"/>
                  <a:gd name="connsiteX9" fmla="*/ 11580 w 123233"/>
                  <a:gd name="connsiteY9" fmla="*/ 110091 h 110235"/>
                  <a:gd name="connsiteX10" fmla="*/ 14868 w 123233"/>
                  <a:gd name="connsiteY10" fmla="*/ 110091 h 110235"/>
                  <a:gd name="connsiteX11" fmla="*/ 20210 w 123233"/>
                  <a:gd name="connsiteY11" fmla="*/ 103242 h 110235"/>
                  <a:gd name="connsiteX12" fmla="*/ 20210 w 123233"/>
                  <a:gd name="connsiteY12" fmla="*/ 83107 h 110235"/>
                  <a:gd name="connsiteX13" fmla="*/ 29113 w 123233"/>
                  <a:gd name="connsiteY13" fmla="*/ 69409 h 110235"/>
                  <a:gd name="connsiteX14" fmla="*/ 82945 w 123233"/>
                  <a:gd name="connsiteY14" fmla="*/ 14618 h 110235"/>
                  <a:gd name="connsiteX15" fmla="*/ 84315 w 123233"/>
                  <a:gd name="connsiteY15" fmla="*/ 17906 h 110235"/>
                  <a:gd name="connsiteX16" fmla="*/ 79247 w 123233"/>
                  <a:gd name="connsiteY16" fmla="*/ 56807 h 110235"/>
                  <a:gd name="connsiteX17" fmla="*/ 77055 w 123233"/>
                  <a:gd name="connsiteY17" fmla="*/ 98996 h 110235"/>
                  <a:gd name="connsiteX18" fmla="*/ 86644 w 123233"/>
                  <a:gd name="connsiteY18" fmla="*/ 105160 h 110235"/>
                  <a:gd name="connsiteX19" fmla="*/ 123217 w 123233"/>
                  <a:gd name="connsiteY19" fmla="*/ 82422 h 110235"/>
                  <a:gd name="connsiteX20" fmla="*/ 110341 w 123233"/>
                  <a:gd name="connsiteY20" fmla="*/ 76395 h 110235"/>
                  <a:gd name="connsiteX21" fmla="*/ 88424 w 123233"/>
                  <a:gd name="connsiteY21" fmla="*/ 90777 h 110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233" h="110235">
                    <a:moveTo>
                      <a:pt x="88424" y="90777"/>
                    </a:moveTo>
                    <a:cubicBezTo>
                      <a:pt x="87753" y="80244"/>
                      <a:pt x="89150" y="69683"/>
                      <a:pt x="92534" y="59683"/>
                    </a:cubicBezTo>
                    <a:cubicBezTo>
                      <a:pt x="97109" y="45178"/>
                      <a:pt x="98876" y="29932"/>
                      <a:pt x="97739" y="14755"/>
                    </a:cubicBezTo>
                    <a:cubicBezTo>
                      <a:pt x="97123" y="7742"/>
                      <a:pt x="92109" y="1907"/>
                      <a:pt x="85274" y="235"/>
                    </a:cubicBezTo>
                    <a:cubicBezTo>
                      <a:pt x="65275" y="-3737"/>
                      <a:pt x="34455" y="35986"/>
                      <a:pt x="19662" y="57355"/>
                    </a:cubicBezTo>
                    <a:lnTo>
                      <a:pt x="19662" y="19549"/>
                    </a:lnTo>
                    <a:lnTo>
                      <a:pt x="5964" y="19549"/>
                    </a:lnTo>
                    <a:lnTo>
                      <a:pt x="5964" y="79956"/>
                    </a:lnTo>
                    <a:cubicBezTo>
                      <a:pt x="-611" y="92421"/>
                      <a:pt x="-1569" y="100229"/>
                      <a:pt x="2129" y="105571"/>
                    </a:cubicBezTo>
                    <a:cubicBezTo>
                      <a:pt x="4334" y="108543"/>
                      <a:pt x="7882" y="110242"/>
                      <a:pt x="11580" y="110091"/>
                    </a:cubicBezTo>
                    <a:cubicBezTo>
                      <a:pt x="12676" y="110228"/>
                      <a:pt x="13772" y="110228"/>
                      <a:pt x="14868" y="110091"/>
                    </a:cubicBezTo>
                    <a:cubicBezTo>
                      <a:pt x="17991" y="109283"/>
                      <a:pt x="20182" y="106475"/>
                      <a:pt x="20210" y="103242"/>
                    </a:cubicBezTo>
                    <a:lnTo>
                      <a:pt x="20210" y="83107"/>
                    </a:lnTo>
                    <a:cubicBezTo>
                      <a:pt x="22265" y="79408"/>
                      <a:pt x="25141" y="74614"/>
                      <a:pt x="29113" y="69409"/>
                    </a:cubicBezTo>
                    <a:cubicBezTo>
                      <a:pt x="57331" y="28316"/>
                      <a:pt x="78699" y="12837"/>
                      <a:pt x="82945" y="14618"/>
                    </a:cubicBezTo>
                    <a:cubicBezTo>
                      <a:pt x="83712" y="15549"/>
                      <a:pt x="84192" y="16700"/>
                      <a:pt x="84315" y="17906"/>
                    </a:cubicBezTo>
                    <a:cubicBezTo>
                      <a:pt x="84932" y="31069"/>
                      <a:pt x="83220" y="44246"/>
                      <a:pt x="79247" y="56807"/>
                    </a:cubicBezTo>
                    <a:cubicBezTo>
                      <a:pt x="74864" y="75436"/>
                      <a:pt x="71302" y="90092"/>
                      <a:pt x="77055" y="98996"/>
                    </a:cubicBezTo>
                    <a:cubicBezTo>
                      <a:pt x="79274" y="102270"/>
                      <a:pt x="82740" y="104502"/>
                      <a:pt x="86644" y="105160"/>
                    </a:cubicBezTo>
                    <a:cubicBezTo>
                      <a:pt x="110341" y="109543"/>
                      <a:pt x="122669" y="83517"/>
                      <a:pt x="123217" y="82422"/>
                    </a:cubicBezTo>
                    <a:lnTo>
                      <a:pt x="110341" y="76395"/>
                    </a:lnTo>
                    <a:cubicBezTo>
                      <a:pt x="110341" y="76395"/>
                      <a:pt x="101437" y="92969"/>
                      <a:pt x="88424" y="9077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3B46081B-F598-4DDD-88C7-937A14C284EA}"/>
                  </a:ext>
                </a:extLst>
              </p:cNvPr>
              <p:cNvSpPr/>
              <p:nvPr/>
            </p:nvSpPr>
            <p:spPr>
              <a:xfrm>
                <a:off x="11082792" y="3600098"/>
                <a:ext cx="67512" cy="84422"/>
              </a:xfrm>
              <a:custGeom>
                <a:avLst/>
                <a:gdLst>
                  <a:gd name="connsiteX0" fmla="*/ 46015 w 67512"/>
                  <a:gd name="connsiteY0" fmla="*/ 962 h 84422"/>
                  <a:gd name="connsiteX1" fmla="*/ 18619 w 67512"/>
                  <a:gd name="connsiteY1" fmla="*/ 7400 h 84422"/>
                  <a:gd name="connsiteX2" fmla="*/ 2182 w 67512"/>
                  <a:gd name="connsiteY2" fmla="*/ 33289 h 84422"/>
                  <a:gd name="connsiteX3" fmla="*/ 21907 w 67512"/>
                  <a:gd name="connsiteY3" fmla="*/ 83422 h 84422"/>
                  <a:gd name="connsiteX4" fmla="*/ 29030 w 67512"/>
                  <a:gd name="connsiteY4" fmla="*/ 84381 h 84422"/>
                  <a:gd name="connsiteX5" fmla="*/ 64918 w 67512"/>
                  <a:gd name="connsiteY5" fmla="*/ 51096 h 84422"/>
                  <a:gd name="connsiteX6" fmla="*/ 46015 w 67512"/>
                  <a:gd name="connsiteY6" fmla="*/ 962 h 84422"/>
                  <a:gd name="connsiteX7" fmla="*/ 51905 w 67512"/>
                  <a:gd name="connsiteY7" fmla="*/ 47260 h 84422"/>
                  <a:gd name="connsiteX8" fmla="*/ 26427 w 67512"/>
                  <a:gd name="connsiteY8" fmla="*/ 69725 h 84422"/>
                  <a:gd name="connsiteX9" fmla="*/ 16565 w 67512"/>
                  <a:gd name="connsiteY9" fmla="*/ 37124 h 84422"/>
                  <a:gd name="connsiteX10" fmla="*/ 28208 w 67512"/>
                  <a:gd name="connsiteY10" fmla="*/ 18495 h 84422"/>
                  <a:gd name="connsiteX11" fmla="*/ 38892 w 67512"/>
                  <a:gd name="connsiteY11" fmla="*/ 14249 h 84422"/>
                  <a:gd name="connsiteX12" fmla="*/ 42042 w 67512"/>
                  <a:gd name="connsiteY12" fmla="*/ 14249 h 84422"/>
                  <a:gd name="connsiteX13" fmla="*/ 51905 w 67512"/>
                  <a:gd name="connsiteY13" fmla="*/ 47260 h 84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512" h="84422">
                    <a:moveTo>
                      <a:pt x="46015" y="962"/>
                    </a:moveTo>
                    <a:cubicBezTo>
                      <a:pt x="36385" y="-1599"/>
                      <a:pt x="26098" y="811"/>
                      <a:pt x="18619" y="7400"/>
                    </a:cubicBezTo>
                    <a:cubicBezTo>
                      <a:pt x="10661" y="14180"/>
                      <a:pt x="4936" y="23207"/>
                      <a:pt x="2182" y="33289"/>
                    </a:cubicBezTo>
                    <a:cubicBezTo>
                      <a:pt x="-4393" y="56301"/>
                      <a:pt x="4237" y="78354"/>
                      <a:pt x="21907" y="83422"/>
                    </a:cubicBezTo>
                    <a:cubicBezTo>
                      <a:pt x="24236" y="84011"/>
                      <a:pt x="26632" y="84326"/>
                      <a:pt x="29030" y="84381"/>
                    </a:cubicBezTo>
                    <a:cubicBezTo>
                      <a:pt x="47015" y="82395"/>
                      <a:pt x="61589" y="68889"/>
                      <a:pt x="64918" y="51096"/>
                    </a:cubicBezTo>
                    <a:cubicBezTo>
                      <a:pt x="72178" y="27673"/>
                      <a:pt x="63548" y="6030"/>
                      <a:pt x="46015" y="962"/>
                    </a:cubicBezTo>
                    <a:close/>
                    <a:moveTo>
                      <a:pt x="51905" y="47260"/>
                    </a:moveTo>
                    <a:cubicBezTo>
                      <a:pt x="47659" y="62054"/>
                      <a:pt x="36015" y="72327"/>
                      <a:pt x="26427" y="69725"/>
                    </a:cubicBezTo>
                    <a:cubicBezTo>
                      <a:pt x="16839" y="67122"/>
                      <a:pt x="12730" y="52054"/>
                      <a:pt x="16565" y="37124"/>
                    </a:cubicBezTo>
                    <a:cubicBezTo>
                      <a:pt x="18496" y="29892"/>
                      <a:pt x="22551" y="23399"/>
                      <a:pt x="28208" y="18495"/>
                    </a:cubicBezTo>
                    <a:cubicBezTo>
                      <a:pt x="31235" y="16002"/>
                      <a:pt x="34975" y="14509"/>
                      <a:pt x="38892" y="14249"/>
                    </a:cubicBezTo>
                    <a:cubicBezTo>
                      <a:pt x="39933" y="14112"/>
                      <a:pt x="41002" y="14112"/>
                      <a:pt x="42042" y="14249"/>
                    </a:cubicBezTo>
                    <a:cubicBezTo>
                      <a:pt x="51631" y="17399"/>
                      <a:pt x="56151" y="32330"/>
                      <a:pt x="51905" y="4726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FED09EC4-F1AF-4545-A7D1-CC181D7570F7}"/>
                  </a:ext>
                </a:extLst>
              </p:cNvPr>
              <p:cNvSpPr/>
              <p:nvPr/>
            </p:nvSpPr>
            <p:spPr>
              <a:xfrm>
                <a:off x="11193614" y="3545489"/>
                <a:ext cx="23696" cy="32189"/>
              </a:xfrm>
              <a:custGeom>
                <a:avLst/>
                <a:gdLst>
                  <a:gd name="connsiteX0" fmla="*/ 11763 w 23696"/>
                  <a:gd name="connsiteY0" fmla="*/ 32148 h 32189"/>
                  <a:gd name="connsiteX1" fmla="*/ 23680 w 23696"/>
                  <a:gd name="connsiteY1" fmla="*/ 15985 h 32189"/>
                  <a:gd name="connsiteX2" fmla="*/ 11763 w 23696"/>
                  <a:gd name="connsiteY2" fmla="*/ -42 h 32189"/>
                  <a:gd name="connsiteX3" fmla="*/ -17 w 23696"/>
                  <a:gd name="connsiteY3" fmla="*/ 15985 h 32189"/>
                  <a:gd name="connsiteX4" fmla="*/ 11763 w 23696"/>
                  <a:gd name="connsiteY4" fmla="*/ 32148 h 3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6" h="32189">
                    <a:moveTo>
                      <a:pt x="11763" y="32148"/>
                    </a:moveTo>
                    <a:cubicBezTo>
                      <a:pt x="18338" y="32148"/>
                      <a:pt x="23680" y="25025"/>
                      <a:pt x="23680" y="15985"/>
                    </a:cubicBezTo>
                    <a:cubicBezTo>
                      <a:pt x="23680" y="6944"/>
                      <a:pt x="18338" y="-42"/>
                      <a:pt x="11763" y="-42"/>
                    </a:cubicBezTo>
                    <a:cubicBezTo>
                      <a:pt x="5188" y="-42"/>
                      <a:pt x="-17" y="7081"/>
                      <a:pt x="-17" y="15985"/>
                    </a:cubicBezTo>
                    <a:cubicBezTo>
                      <a:pt x="-17" y="24888"/>
                      <a:pt x="5188" y="32148"/>
                      <a:pt x="11763" y="3214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DC9C68A1-AA97-4DEB-AEB1-7B277038ED4E}"/>
                  </a:ext>
                </a:extLst>
              </p:cNvPr>
              <p:cNvSpPr/>
              <p:nvPr/>
            </p:nvSpPr>
            <p:spPr>
              <a:xfrm>
                <a:off x="11195258" y="3587952"/>
                <a:ext cx="23833" cy="32326"/>
              </a:xfrm>
              <a:custGeom>
                <a:avLst/>
                <a:gdLst>
                  <a:gd name="connsiteX0" fmla="*/ 11900 w 23833"/>
                  <a:gd name="connsiteY0" fmla="*/ -42 h 32326"/>
                  <a:gd name="connsiteX1" fmla="*/ -17 w 23833"/>
                  <a:gd name="connsiteY1" fmla="*/ 16122 h 32326"/>
                  <a:gd name="connsiteX2" fmla="*/ 11900 w 23833"/>
                  <a:gd name="connsiteY2" fmla="*/ 32285 h 32326"/>
                  <a:gd name="connsiteX3" fmla="*/ 23817 w 23833"/>
                  <a:gd name="connsiteY3" fmla="*/ 16122 h 32326"/>
                  <a:gd name="connsiteX4" fmla="*/ 11900 w 23833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-42"/>
                    </a:move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5325" y="32285"/>
                      <a:pt x="11900" y="32285"/>
                    </a:cubicBezTo>
                    <a:cubicBezTo>
                      <a:pt x="18474" y="32285"/>
                      <a:pt x="23817" y="25025"/>
                      <a:pt x="23817" y="16122"/>
                    </a:cubicBezTo>
                    <a:cubicBezTo>
                      <a:pt x="23817" y="7218"/>
                      <a:pt x="18474" y="-42"/>
                      <a:pt x="11900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D9C646EA-56A4-461F-9ED8-01E46D07CB96}"/>
                  </a:ext>
                </a:extLst>
              </p:cNvPr>
              <p:cNvSpPr/>
              <p:nvPr/>
            </p:nvSpPr>
            <p:spPr>
              <a:xfrm>
                <a:off x="11266400" y="3444811"/>
                <a:ext cx="79669" cy="295733"/>
              </a:xfrm>
              <a:custGeom>
                <a:avLst/>
                <a:gdLst>
                  <a:gd name="connsiteX0" fmla="*/ 79652 w 79669"/>
                  <a:gd name="connsiteY0" fmla="*/ 10780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780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780"/>
                    </a:moveTo>
                    <a:lnTo>
                      <a:pt x="70338" y="-42"/>
                    </a:lnTo>
                    <a:cubicBezTo>
                      <a:pt x="69105" y="1054"/>
                      <a:pt x="-56777" y="112828"/>
                      <a:pt x="31162" y="295692"/>
                    </a:cubicBezTo>
                    <a:lnTo>
                      <a:pt x="44038" y="289528"/>
                    </a:lnTo>
                    <a:cubicBezTo>
                      <a:pt x="-39107" y="116663"/>
                      <a:pt x="74721" y="15026"/>
                      <a:pt x="79652" y="107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210F3028-3B06-4D92-AD11-E2B7AAAB7481}"/>
                  </a:ext>
                </a:extLst>
              </p:cNvPr>
              <p:cNvSpPr/>
              <p:nvPr/>
            </p:nvSpPr>
            <p:spPr>
              <a:xfrm>
                <a:off x="11499073" y="3445770"/>
                <a:ext cx="57362" cy="297103"/>
              </a:xfrm>
              <a:custGeom>
                <a:avLst/>
                <a:gdLst>
                  <a:gd name="connsiteX0" fmla="*/ -17 w 57362"/>
                  <a:gd name="connsiteY0" fmla="*/ 8862 h 297103"/>
                  <a:gd name="connsiteX1" fmla="*/ -17 w 57362"/>
                  <a:gd name="connsiteY1" fmla="*/ 289802 h 297103"/>
                  <a:gd name="connsiteX2" fmla="*/ 12174 w 57362"/>
                  <a:gd name="connsiteY2" fmla="*/ 297062 h 297103"/>
                  <a:gd name="connsiteX3" fmla="*/ 12174 w 57362"/>
                  <a:gd name="connsiteY3" fmla="*/ -42 h 297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103">
                    <a:moveTo>
                      <a:pt x="-17" y="8862"/>
                    </a:moveTo>
                    <a:cubicBezTo>
                      <a:pt x="1079" y="10095"/>
                      <a:pt x="95867" y="129265"/>
                      <a:pt x="-17" y="289802"/>
                    </a:cubicBezTo>
                    <a:lnTo>
                      <a:pt x="12174" y="297062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716E242E-5AF0-4079-9A7B-CD6C1C401DCC}"/>
                  </a:ext>
                </a:extLst>
              </p:cNvPr>
              <p:cNvSpPr/>
              <p:nvPr/>
            </p:nvSpPr>
            <p:spPr>
              <a:xfrm>
                <a:off x="11287953" y="3534302"/>
                <a:ext cx="129891" cy="115158"/>
              </a:xfrm>
              <a:custGeom>
                <a:avLst/>
                <a:gdLst>
                  <a:gd name="connsiteX0" fmla="*/ 86590 w 129891"/>
                  <a:gd name="connsiteY0" fmla="*/ 45389 h 115158"/>
                  <a:gd name="connsiteX1" fmla="*/ 98781 w 129891"/>
                  <a:gd name="connsiteY1" fmla="*/ 21418 h 115158"/>
                  <a:gd name="connsiteX2" fmla="*/ 103438 w 129891"/>
                  <a:gd name="connsiteY2" fmla="*/ 14843 h 115158"/>
                  <a:gd name="connsiteX3" fmla="*/ 116177 w 129891"/>
                  <a:gd name="connsiteY3" fmla="*/ 52923 h 115158"/>
                  <a:gd name="connsiteX4" fmla="*/ 129875 w 129891"/>
                  <a:gd name="connsiteY4" fmla="*/ 50868 h 115158"/>
                  <a:gd name="connsiteX5" fmla="*/ 105904 w 129891"/>
                  <a:gd name="connsiteY5" fmla="*/ 872 h 115158"/>
                  <a:gd name="connsiteX6" fmla="*/ 86179 w 129891"/>
                  <a:gd name="connsiteY6" fmla="*/ 14569 h 115158"/>
                  <a:gd name="connsiteX7" fmla="*/ 83850 w 129891"/>
                  <a:gd name="connsiteY7" fmla="*/ 18816 h 115158"/>
                  <a:gd name="connsiteX8" fmla="*/ 74536 w 129891"/>
                  <a:gd name="connsiteY8" fmla="*/ 5118 h 115158"/>
                  <a:gd name="connsiteX9" fmla="*/ 54811 w 129891"/>
                  <a:gd name="connsiteY9" fmla="*/ 1008 h 115158"/>
                  <a:gd name="connsiteX10" fmla="*/ 25909 w 129891"/>
                  <a:gd name="connsiteY10" fmla="*/ 49909 h 115158"/>
                  <a:gd name="connsiteX11" fmla="*/ 39607 w 129891"/>
                  <a:gd name="connsiteY11" fmla="*/ 53060 h 115158"/>
                  <a:gd name="connsiteX12" fmla="*/ 59468 w 129891"/>
                  <a:gd name="connsiteY12" fmla="*/ 14432 h 115158"/>
                  <a:gd name="connsiteX13" fmla="*/ 65633 w 129891"/>
                  <a:gd name="connsiteY13" fmla="*/ 16213 h 115158"/>
                  <a:gd name="connsiteX14" fmla="*/ 72207 w 129891"/>
                  <a:gd name="connsiteY14" fmla="*/ 41417 h 115158"/>
                  <a:gd name="connsiteX15" fmla="*/ 70427 w 129891"/>
                  <a:gd name="connsiteY15" fmla="*/ 44978 h 115158"/>
                  <a:gd name="connsiteX16" fmla="*/ 29334 w 129891"/>
                  <a:gd name="connsiteY16" fmla="*/ 98810 h 115158"/>
                  <a:gd name="connsiteX17" fmla="*/ 15636 w 129891"/>
                  <a:gd name="connsiteY17" fmla="*/ 91550 h 115158"/>
                  <a:gd name="connsiteX18" fmla="*/ 14814 w 129891"/>
                  <a:gd name="connsiteY18" fmla="*/ 84565 h 115158"/>
                  <a:gd name="connsiteX19" fmla="*/ 1116 w 129891"/>
                  <a:gd name="connsiteY19" fmla="*/ 79633 h 115158"/>
                  <a:gd name="connsiteX20" fmla="*/ 2897 w 129891"/>
                  <a:gd name="connsiteY20" fmla="*/ 98536 h 115158"/>
                  <a:gd name="connsiteX21" fmla="*/ 26868 w 129891"/>
                  <a:gd name="connsiteY21" fmla="*/ 112234 h 115158"/>
                  <a:gd name="connsiteX22" fmla="*/ 31799 w 129891"/>
                  <a:gd name="connsiteY22" fmla="*/ 112234 h 115158"/>
                  <a:gd name="connsiteX23" fmla="*/ 67276 w 129891"/>
                  <a:gd name="connsiteY23" fmla="*/ 82784 h 115158"/>
                  <a:gd name="connsiteX24" fmla="*/ 72892 w 129891"/>
                  <a:gd name="connsiteY24" fmla="*/ 108398 h 115158"/>
                  <a:gd name="connsiteX25" fmla="*/ 91795 w 129891"/>
                  <a:gd name="connsiteY25" fmla="*/ 115110 h 115158"/>
                  <a:gd name="connsiteX26" fmla="*/ 100424 w 129891"/>
                  <a:gd name="connsiteY26" fmla="*/ 114151 h 115158"/>
                  <a:gd name="connsiteX27" fmla="*/ 127820 w 129891"/>
                  <a:gd name="connsiteY27" fmla="*/ 94016 h 115158"/>
                  <a:gd name="connsiteX28" fmla="*/ 114807 w 129891"/>
                  <a:gd name="connsiteY28" fmla="*/ 88400 h 115158"/>
                  <a:gd name="connsiteX29" fmla="*/ 96863 w 129891"/>
                  <a:gd name="connsiteY29" fmla="*/ 100180 h 115158"/>
                  <a:gd name="connsiteX30" fmla="*/ 81796 w 129891"/>
                  <a:gd name="connsiteY30" fmla="*/ 97714 h 115158"/>
                  <a:gd name="connsiteX31" fmla="*/ 83302 w 129891"/>
                  <a:gd name="connsiteY31" fmla="*/ 67853 h 115158"/>
                  <a:gd name="connsiteX32" fmla="*/ 86590 w 129891"/>
                  <a:gd name="connsiteY32" fmla="*/ 45389 h 115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91" h="115158">
                    <a:moveTo>
                      <a:pt x="86590" y="45389"/>
                    </a:moveTo>
                    <a:cubicBezTo>
                      <a:pt x="90562" y="37034"/>
                      <a:pt x="94672" y="28678"/>
                      <a:pt x="98781" y="21418"/>
                    </a:cubicBezTo>
                    <a:cubicBezTo>
                      <a:pt x="100096" y="19062"/>
                      <a:pt x="101658" y="16857"/>
                      <a:pt x="103438" y="14843"/>
                    </a:cubicBezTo>
                    <a:cubicBezTo>
                      <a:pt x="110862" y="26240"/>
                      <a:pt x="115259" y="39348"/>
                      <a:pt x="116177" y="52923"/>
                    </a:cubicBezTo>
                    <a:lnTo>
                      <a:pt x="129875" y="50868"/>
                    </a:lnTo>
                    <a:cubicBezTo>
                      <a:pt x="127820" y="37170"/>
                      <a:pt x="121382" y="3748"/>
                      <a:pt x="105904" y="872"/>
                    </a:cubicBezTo>
                    <a:cubicBezTo>
                      <a:pt x="98644" y="-635"/>
                      <a:pt x="92206" y="4022"/>
                      <a:pt x="86179" y="14569"/>
                    </a:cubicBezTo>
                    <a:cubicBezTo>
                      <a:pt x="85357" y="15802"/>
                      <a:pt x="84672" y="17446"/>
                      <a:pt x="83850" y="18816"/>
                    </a:cubicBezTo>
                    <a:cubicBezTo>
                      <a:pt x="82152" y="13432"/>
                      <a:pt x="78919" y="8666"/>
                      <a:pt x="74536" y="5118"/>
                    </a:cubicBezTo>
                    <a:cubicBezTo>
                      <a:pt x="69194" y="269"/>
                      <a:pt x="61646" y="-1307"/>
                      <a:pt x="54811" y="1008"/>
                    </a:cubicBezTo>
                    <a:cubicBezTo>
                      <a:pt x="36456" y="7583"/>
                      <a:pt x="27416" y="42923"/>
                      <a:pt x="25909" y="49909"/>
                    </a:cubicBezTo>
                    <a:lnTo>
                      <a:pt x="39607" y="53060"/>
                    </a:lnTo>
                    <a:cubicBezTo>
                      <a:pt x="42757" y="39362"/>
                      <a:pt x="51250" y="17309"/>
                      <a:pt x="59468" y="14432"/>
                    </a:cubicBezTo>
                    <a:cubicBezTo>
                      <a:pt x="60290" y="14432"/>
                      <a:pt x="62208" y="13473"/>
                      <a:pt x="65633" y="16213"/>
                    </a:cubicBezTo>
                    <a:cubicBezTo>
                      <a:pt x="71550" y="23171"/>
                      <a:pt x="73974" y="32458"/>
                      <a:pt x="72207" y="41417"/>
                    </a:cubicBezTo>
                    <a:cubicBezTo>
                      <a:pt x="71536" y="42567"/>
                      <a:pt x="70933" y="43745"/>
                      <a:pt x="70427" y="44978"/>
                    </a:cubicBezTo>
                    <a:cubicBezTo>
                      <a:pt x="57825" y="71552"/>
                      <a:pt x="43031" y="101687"/>
                      <a:pt x="29334" y="98810"/>
                    </a:cubicBezTo>
                    <a:cubicBezTo>
                      <a:pt x="23978" y="98331"/>
                      <a:pt x="19047" y="95714"/>
                      <a:pt x="15636" y="91550"/>
                    </a:cubicBezTo>
                    <a:cubicBezTo>
                      <a:pt x="14417" y="89427"/>
                      <a:pt x="14115" y="86907"/>
                      <a:pt x="14814" y="84565"/>
                    </a:cubicBezTo>
                    <a:lnTo>
                      <a:pt x="1116" y="79633"/>
                    </a:lnTo>
                    <a:cubicBezTo>
                      <a:pt x="-870" y="85921"/>
                      <a:pt x="-226" y="92728"/>
                      <a:pt x="2897" y="98536"/>
                    </a:cubicBezTo>
                    <a:cubicBezTo>
                      <a:pt x="8513" y="106371"/>
                      <a:pt x="17266" y="111371"/>
                      <a:pt x="26868" y="112234"/>
                    </a:cubicBezTo>
                    <a:cubicBezTo>
                      <a:pt x="28511" y="112439"/>
                      <a:pt x="30156" y="112439"/>
                      <a:pt x="31799" y="112234"/>
                    </a:cubicBezTo>
                    <a:cubicBezTo>
                      <a:pt x="45497" y="112234"/>
                      <a:pt x="57277" y="99632"/>
                      <a:pt x="67276" y="82784"/>
                    </a:cubicBezTo>
                    <a:cubicBezTo>
                      <a:pt x="66180" y="94153"/>
                      <a:pt x="67276" y="103193"/>
                      <a:pt x="72892" y="108398"/>
                    </a:cubicBezTo>
                    <a:cubicBezTo>
                      <a:pt x="78152" y="112878"/>
                      <a:pt x="84892" y="115261"/>
                      <a:pt x="91795" y="115110"/>
                    </a:cubicBezTo>
                    <a:cubicBezTo>
                      <a:pt x="94699" y="115110"/>
                      <a:pt x="97589" y="114795"/>
                      <a:pt x="100424" y="114151"/>
                    </a:cubicBezTo>
                    <a:cubicBezTo>
                      <a:pt x="112040" y="111713"/>
                      <a:pt x="122026" y="104371"/>
                      <a:pt x="127820" y="94016"/>
                    </a:cubicBezTo>
                    <a:lnTo>
                      <a:pt x="114807" y="88400"/>
                    </a:lnTo>
                    <a:cubicBezTo>
                      <a:pt x="110671" y="94605"/>
                      <a:pt x="104192" y="98851"/>
                      <a:pt x="96863" y="100180"/>
                    </a:cubicBezTo>
                    <a:cubicBezTo>
                      <a:pt x="91727" y="101741"/>
                      <a:pt x="86165" y="100837"/>
                      <a:pt x="81796" y="97714"/>
                    </a:cubicBezTo>
                    <a:cubicBezTo>
                      <a:pt x="78919" y="95112"/>
                      <a:pt x="81796" y="77442"/>
                      <a:pt x="83302" y="67853"/>
                    </a:cubicBezTo>
                    <a:cubicBezTo>
                      <a:pt x="84809" y="58265"/>
                      <a:pt x="86042" y="53334"/>
                      <a:pt x="86590" y="4538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315F3F0A-41C1-47F3-9A52-4F1F5BC4344C}"/>
                  </a:ext>
                </a:extLst>
              </p:cNvPr>
              <p:cNvSpPr/>
              <p:nvPr/>
            </p:nvSpPr>
            <p:spPr>
              <a:xfrm>
                <a:off x="11430891" y="3625483"/>
                <a:ext cx="58729" cy="68110"/>
              </a:xfrm>
              <a:custGeom>
                <a:avLst/>
                <a:gdLst>
                  <a:gd name="connsiteX0" fmla="*/ 51316 w 58729"/>
                  <a:gd name="connsiteY0" fmla="*/ 8588 h 68110"/>
                  <a:gd name="connsiteX1" fmla="*/ 40769 w 58729"/>
                  <a:gd name="connsiteY1" fmla="*/ 12697 h 68110"/>
                  <a:gd name="connsiteX2" fmla="*/ 23373 w 58729"/>
                  <a:gd name="connsiteY2" fmla="*/ 30367 h 68110"/>
                  <a:gd name="connsiteX3" fmla="*/ 20222 w 58729"/>
                  <a:gd name="connsiteY3" fmla="*/ 33381 h 68110"/>
                  <a:gd name="connsiteX4" fmla="*/ 14332 w 58729"/>
                  <a:gd name="connsiteY4" fmla="*/ -42 h 68110"/>
                  <a:gd name="connsiteX5" fmla="*/ 635 w 58729"/>
                  <a:gd name="connsiteY5" fmla="*/ 3109 h 68110"/>
                  <a:gd name="connsiteX6" fmla="*/ 7072 w 58729"/>
                  <a:gd name="connsiteY6" fmla="*/ 46805 h 68110"/>
                  <a:gd name="connsiteX7" fmla="*/ 635 w 58729"/>
                  <a:gd name="connsiteY7" fmla="*/ 62694 h 68110"/>
                  <a:gd name="connsiteX8" fmla="*/ 9264 w 58729"/>
                  <a:gd name="connsiteY8" fmla="*/ 68036 h 68110"/>
                  <a:gd name="connsiteX9" fmla="*/ 17482 w 58729"/>
                  <a:gd name="connsiteY9" fmla="*/ 64064 h 68110"/>
                  <a:gd name="connsiteX10" fmla="*/ 20907 w 58729"/>
                  <a:gd name="connsiteY10" fmla="*/ 52832 h 68110"/>
                  <a:gd name="connsiteX11" fmla="*/ 33372 w 58729"/>
                  <a:gd name="connsiteY11" fmla="*/ 40641 h 68110"/>
                  <a:gd name="connsiteX12" fmla="*/ 45015 w 58729"/>
                  <a:gd name="connsiteY12" fmla="*/ 29682 h 68110"/>
                  <a:gd name="connsiteX13" fmla="*/ 43508 w 58729"/>
                  <a:gd name="connsiteY13" fmla="*/ 63516 h 68110"/>
                  <a:gd name="connsiteX14" fmla="*/ 57206 w 58729"/>
                  <a:gd name="connsiteY14" fmla="*/ 64749 h 68110"/>
                  <a:gd name="connsiteX15" fmla="*/ 51316 w 58729"/>
                  <a:gd name="connsiteY15" fmla="*/ 8588 h 68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729" h="68110">
                    <a:moveTo>
                      <a:pt x="51316" y="8588"/>
                    </a:moveTo>
                    <a:cubicBezTo>
                      <a:pt x="47275" y="7204"/>
                      <a:pt x="42809" y="8930"/>
                      <a:pt x="40769" y="12697"/>
                    </a:cubicBezTo>
                    <a:cubicBezTo>
                      <a:pt x="35385" y="18984"/>
                      <a:pt x="29564" y="24888"/>
                      <a:pt x="23373" y="30367"/>
                    </a:cubicBezTo>
                    <a:lnTo>
                      <a:pt x="20222" y="33381"/>
                    </a:lnTo>
                    <a:cubicBezTo>
                      <a:pt x="18935" y="22135"/>
                      <a:pt x="16976" y="10971"/>
                      <a:pt x="14332" y="-42"/>
                    </a:cubicBezTo>
                    <a:lnTo>
                      <a:pt x="635" y="3109"/>
                    </a:lnTo>
                    <a:cubicBezTo>
                      <a:pt x="4086" y="17450"/>
                      <a:pt x="6237" y="32080"/>
                      <a:pt x="7072" y="46805"/>
                    </a:cubicBezTo>
                    <a:cubicBezTo>
                      <a:pt x="635" y="53927"/>
                      <a:pt x="-1146" y="58174"/>
                      <a:pt x="635" y="62694"/>
                    </a:cubicBezTo>
                    <a:cubicBezTo>
                      <a:pt x="2018" y="66187"/>
                      <a:pt x="5525" y="68365"/>
                      <a:pt x="9264" y="68036"/>
                    </a:cubicBezTo>
                    <a:cubicBezTo>
                      <a:pt x="12469" y="68022"/>
                      <a:pt x="15483" y="66570"/>
                      <a:pt x="17482" y="64064"/>
                    </a:cubicBezTo>
                    <a:cubicBezTo>
                      <a:pt x="19633" y="60708"/>
                      <a:pt x="20811" y="56818"/>
                      <a:pt x="20907" y="52832"/>
                    </a:cubicBezTo>
                    <a:cubicBezTo>
                      <a:pt x="24879" y="48859"/>
                      <a:pt x="29536" y="44202"/>
                      <a:pt x="33372" y="40641"/>
                    </a:cubicBezTo>
                    <a:lnTo>
                      <a:pt x="45015" y="29682"/>
                    </a:lnTo>
                    <a:cubicBezTo>
                      <a:pt x="45015" y="38723"/>
                      <a:pt x="45015" y="52010"/>
                      <a:pt x="43508" y="63516"/>
                    </a:cubicBezTo>
                    <a:lnTo>
                      <a:pt x="57206" y="64749"/>
                    </a:lnTo>
                    <a:cubicBezTo>
                      <a:pt x="61452" y="12423"/>
                      <a:pt x="55836" y="10232"/>
                      <a:pt x="51316" y="858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D9E3DD0F-6A9C-43D4-8698-5A15980A57A0}"/>
                  </a:ext>
                </a:extLst>
              </p:cNvPr>
              <p:cNvSpPr/>
              <p:nvPr/>
            </p:nvSpPr>
            <p:spPr>
              <a:xfrm>
                <a:off x="11648890" y="3118531"/>
                <a:ext cx="108384" cy="583522"/>
              </a:xfrm>
              <a:custGeom>
                <a:avLst/>
                <a:gdLst>
                  <a:gd name="connsiteX0" fmla="*/ 14127 w 108384"/>
                  <a:gd name="connsiteY0" fmla="*/ 325142 h 583522"/>
                  <a:gd name="connsiteX1" fmla="*/ 108367 w 108384"/>
                  <a:gd name="connsiteY1" fmla="*/ 7218 h 583522"/>
                  <a:gd name="connsiteX2" fmla="*/ 96040 w 108384"/>
                  <a:gd name="connsiteY2" fmla="*/ -42 h 583522"/>
                  <a:gd name="connsiteX3" fmla="*/ 156 w 108384"/>
                  <a:gd name="connsiteY3" fmla="*/ 324594 h 583522"/>
                  <a:gd name="connsiteX4" fmla="*/ 96040 w 108384"/>
                  <a:gd name="connsiteY4" fmla="*/ 583481 h 583522"/>
                  <a:gd name="connsiteX5" fmla="*/ 105491 w 108384"/>
                  <a:gd name="connsiteY5" fmla="*/ 572796 h 583522"/>
                  <a:gd name="connsiteX6" fmla="*/ 14127 w 108384"/>
                  <a:gd name="connsiteY6" fmla="*/ 325142 h 583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384" h="583522">
                    <a:moveTo>
                      <a:pt x="14127" y="325142"/>
                    </a:moveTo>
                    <a:cubicBezTo>
                      <a:pt x="19058" y="162276"/>
                      <a:pt x="107409" y="8725"/>
                      <a:pt x="108367" y="7218"/>
                    </a:cubicBezTo>
                    <a:lnTo>
                      <a:pt x="96040" y="-42"/>
                    </a:lnTo>
                    <a:cubicBezTo>
                      <a:pt x="95217" y="1602"/>
                      <a:pt x="4950" y="158167"/>
                      <a:pt x="156" y="324594"/>
                    </a:cubicBezTo>
                    <a:cubicBezTo>
                      <a:pt x="-4639" y="491021"/>
                      <a:pt x="91930" y="579919"/>
                      <a:pt x="96040" y="583481"/>
                    </a:cubicBezTo>
                    <a:lnTo>
                      <a:pt x="105491" y="572796"/>
                    </a:lnTo>
                    <a:cubicBezTo>
                      <a:pt x="104258" y="571975"/>
                      <a:pt x="9196" y="486501"/>
                      <a:pt x="14127" y="3251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891CDCD5-20B7-4E32-A70A-C0C0734DE78D}"/>
                  </a:ext>
                </a:extLst>
              </p:cNvPr>
              <p:cNvSpPr/>
              <p:nvPr/>
            </p:nvSpPr>
            <p:spPr>
              <a:xfrm>
                <a:off x="12304361" y="3116751"/>
                <a:ext cx="161705" cy="532977"/>
              </a:xfrm>
              <a:custGeom>
                <a:avLst/>
                <a:gdLst>
                  <a:gd name="connsiteX0" fmla="*/ 78197 w 161705"/>
                  <a:gd name="connsiteY0" fmla="*/ 7355 h 532977"/>
                  <a:gd name="connsiteX1" fmla="*/ 138604 w 161705"/>
                  <a:gd name="connsiteY1" fmla="*/ 306102 h 532977"/>
                  <a:gd name="connsiteX2" fmla="*/ -17 w 161705"/>
                  <a:gd name="connsiteY2" fmla="*/ 521567 h 532977"/>
                  <a:gd name="connsiteX3" fmla="*/ 8612 w 161705"/>
                  <a:gd name="connsiteY3" fmla="*/ 532936 h 532977"/>
                  <a:gd name="connsiteX4" fmla="*/ 152301 w 161705"/>
                  <a:gd name="connsiteY4" fmla="*/ 309801 h 532977"/>
                  <a:gd name="connsiteX5" fmla="*/ 90251 w 161705"/>
                  <a:gd name="connsiteY5" fmla="*/ -42 h 532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705" h="532977">
                    <a:moveTo>
                      <a:pt x="78197" y="7355"/>
                    </a:moveTo>
                    <a:cubicBezTo>
                      <a:pt x="79156" y="8999"/>
                      <a:pt x="176409" y="169536"/>
                      <a:pt x="138604" y="306102"/>
                    </a:cubicBezTo>
                    <a:cubicBezTo>
                      <a:pt x="114496" y="389946"/>
                      <a:pt x="66294" y="464872"/>
                      <a:pt x="-17" y="521567"/>
                    </a:cubicBezTo>
                    <a:lnTo>
                      <a:pt x="8612" y="532936"/>
                    </a:lnTo>
                    <a:cubicBezTo>
                      <a:pt x="77758" y="474611"/>
                      <a:pt x="127810" y="396877"/>
                      <a:pt x="152301" y="309801"/>
                    </a:cubicBezTo>
                    <a:cubicBezTo>
                      <a:pt x="191751" y="167344"/>
                      <a:pt x="94360" y="6670"/>
                      <a:pt x="90251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A38C0DF7-C166-4F5E-9EF5-799D73C9E58B}"/>
                  </a:ext>
                </a:extLst>
              </p:cNvPr>
              <p:cNvSpPr/>
              <p:nvPr/>
            </p:nvSpPr>
            <p:spPr>
              <a:xfrm>
                <a:off x="11758079" y="3442908"/>
                <a:ext cx="67414" cy="106141"/>
              </a:xfrm>
              <a:custGeom>
                <a:avLst/>
                <a:gdLst>
                  <a:gd name="connsiteX0" fmla="*/ 45751 w 67414"/>
                  <a:gd name="connsiteY0" fmla="*/ 354 h 106141"/>
                  <a:gd name="connsiteX1" fmla="*/ 17534 w 67414"/>
                  <a:gd name="connsiteY1" fmla="*/ 39118 h 106141"/>
                  <a:gd name="connsiteX2" fmla="*/ 18766 w 67414"/>
                  <a:gd name="connsiteY2" fmla="*/ 19668 h 106141"/>
                  <a:gd name="connsiteX3" fmla="*/ 5069 w 67414"/>
                  <a:gd name="connsiteY3" fmla="*/ 18709 h 106141"/>
                  <a:gd name="connsiteX4" fmla="*/ 1 w 67414"/>
                  <a:gd name="connsiteY4" fmla="*/ 98566 h 106141"/>
                  <a:gd name="connsiteX5" fmla="*/ 6028 w 67414"/>
                  <a:gd name="connsiteY5" fmla="*/ 106100 h 106141"/>
                  <a:gd name="connsiteX6" fmla="*/ 6986 w 67414"/>
                  <a:gd name="connsiteY6" fmla="*/ 106100 h 106141"/>
                  <a:gd name="connsiteX7" fmla="*/ 13972 w 67414"/>
                  <a:gd name="connsiteY7" fmla="*/ 100621 h 106141"/>
                  <a:gd name="connsiteX8" fmla="*/ 48627 w 67414"/>
                  <a:gd name="connsiteY8" fmla="*/ 14326 h 106141"/>
                  <a:gd name="connsiteX9" fmla="*/ 50956 w 67414"/>
                  <a:gd name="connsiteY9" fmla="*/ 103361 h 106141"/>
                  <a:gd name="connsiteX10" fmla="*/ 64654 w 67414"/>
                  <a:gd name="connsiteY10" fmla="*/ 104730 h 106141"/>
                  <a:gd name="connsiteX11" fmla="*/ 56983 w 67414"/>
                  <a:gd name="connsiteY11" fmla="*/ 2957 h 106141"/>
                  <a:gd name="connsiteX12" fmla="*/ 45751 w 67414"/>
                  <a:gd name="connsiteY12" fmla="*/ 354 h 10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7414" h="106141">
                    <a:moveTo>
                      <a:pt x="45751" y="354"/>
                    </a:moveTo>
                    <a:cubicBezTo>
                      <a:pt x="34930" y="3093"/>
                      <a:pt x="25342" y="19805"/>
                      <a:pt x="17534" y="39118"/>
                    </a:cubicBezTo>
                    <a:lnTo>
                      <a:pt x="18766" y="19668"/>
                    </a:lnTo>
                    <a:lnTo>
                      <a:pt x="5069" y="18709"/>
                    </a:lnTo>
                    <a:lnTo>
                      <a:pt x="1" y="98566"/>
                    </a:lnTo>
                    <a:cubicBezTo>
                      <a:pt x="-260" y="102265"/>
                      <a:pt x="2370" y="105539"/>
                      <a:pt x="6028" y="106100"/>
                    </a:cubicBezTo>
                    <a:lnTo>
                      <a:pt x="6986" y="106100"/>
                    </a:lnTo>
                    <a:cubicBezTo>
                      <a:pt x="10288" y="106073"/>
                      <a:pt x="13164" y="103826"/>
                      <a:pt x="13972" y="100621"/>
                    </a:cubicBezTo>
                    <a:cubicBezTo>
                      <a:pt x="23013" y="61857"/>
                      <a:pt x="38902" y="18435"/>
                      <a:pt x="48627" y="14326"/>
                    </a:cubicBezTo>
                    <a:cubicBezTo>
                      <a:pt x="53970" y="21585"/>
                      <a:pt x="55065" y="62130"/>
                      <a:pt x="50956" y="103361"/>
                    </a:cubicBezTo>
                    <a:lnTo>
                      <a:pt x="64654" y="104730"/>
                    </a:lnTo>
                    <a:cubicBezTo>
                      <a:pt x="67256" y="78431"/>
                      <a:pt x="71777" y="15832"/>
                      <a:pt x="56983" y="2957"/>
                    </a:cubicBezTo>
                    <a:cubicBezTo>
                      <a:pt x="53887" y="299"/>
                      <a:pt x="49696" y="-660"/>
                      <a:pt x="45751" y="35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4DA2095E-5BAB-4FE2-912B-BBBCC3DA51A1}"/>
                  </a:ext>
                </a:extLst>
              </p:cNvPr>
              <p:cNvSpPr/>
              <p:nvPr/>
            </p:nvSpPr>
            <p:spPr>
              <a:xfrm>
                <a:off x="11870554" y="3370389"/>
                <a:ext cx="59037" cy="82639"/>
              </a:xfrm>
              <a:custGeom>
                <a:avLst/>
                <a:gdLst>
                  <a:gd name="connsiteX0" fmla="*/ 57376 w 59037"/>
                  <a:gd name="connsiteY0" fmla="*/ 81776 h 82639"/>
                  <a:gd name="connsiteX1" fmla="*/ 59020 w 59037"/>
                  <a:gd name="connsiteY1" fmla="*/ 81776 h 82639"/>
                  <a:gd name="connsiteX2" fmla="*/ 59020 w 59037"/>
                  <a:gd name="connsiteY2" fmla="*/ 68079 h 82639"/>
                  <a:gd name="connsiteX3" fmla="*/ 57376 w 59037"/>
                  <a:gd name="connsiteY3" fmla="*/ 68079 h 82639"/>
                  <a:gd name="connsiteX4" fmla="*/ 20803 w 59037"/>
                  <a:gd name="connsiteY4" fmla="*/ 64106 h 82639"/>
                  <a:gd name="connsiteX5" fmla="*/ 29296 w 59037"/>
                  <a:gd name="connsiteY5" fmla="*/ 53148 h 82639"/>
                  <a:gd name="connsiteX6" fmla="*/ 40939 w 59037"/>
                  <a:gd name="connsiteY6" fmla="*/ 7672 h 82639"/>
                  <a:gd name="connsiteX7" fmla="*/ 24091 w 59037"/>
                  <a:gd name="connsiteY7" fmla="*/ 138 h 82639"/>
                  <a:gd name="connsiteX8" fmla="*/ -17 w 59037"/>
                  <a:gd name="connsiteY8" fmla="*/ 28492 h 82639"/>
                  <a:gd name="connsiteX9" fmla="*/ 13681 w 59037"/>
                  <a:gd name="connsiteY9" fmla="*/ 33423 h 82639"/>
                  <a:gd name="connsiteX10" fmla="*/ 27378 w 59037"/>
                  <a:gd name="connsiteY10" fmla="*/ 14110 h 82639"/>
                  <a:gd name="connsiteX11" fmla="*/ 30940 w 59037"/>
                  <a:gd name="connsiteY11" fmla="*/ 16712 h 82639"/>
                  <a:gd name="connsiteX12" fmla="*/ 19571 w 59037"/>
                  <a:gd name="connsiteY12" fmla="*/ 44108 h 82639"/>
                  <a:gd name="connsiteX13" fmla="*/ 7243 w 59037"/>
                  <a:gd name="connsiteY13" fmla="*/ 65202 h 82639"/>
                  <a:gd name="connsiteX14" fmla="*/ 11078 w 59037"/>
                  <a:gd name="connsiteY14" fmla="*/ 74106 h 82639"/>
                  <a:gd name="connsiteX15" fmla="*/ 52993 w 59037"/>
                  <a:gd name="connsiteY15" fmla="*/ 82598 h 82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037" h="82639">
                    <a:moveTo>
                      <a:pt x="57376" y="81776"/>
                    </a:moveTo>
                    <a:lnTo>
                      <a:pt x="59020" y="81776"/>
                    </a:lnTo>
                    <a:lnTo>
                      <a:pt x="59020" y="68079"/>
                    </a:lnTo>
                    <a:lnTo>
                      <a:pt x="57376" y="68079"/>
                    </a:lnTo>
                    <a:cubicBezTo>
                      <a:pt x="45048" y="69668"/>
                      <a:pt x="32515" y="68298"/>
                      <a:pt x="20803" y="64106"/>
                    </a:cubicBezTo>
                    <a:cubicBezTo>
                      <a:pt x="23255" y="60175"/>
                      <a:pt x="26105" y="56504"/>
                      <a:pt x="29296" y="53148"/>
                    </a:cubicBezTo>
                    <a:cubicBezTo>
                      <a:pt x="39295" y="41642"/>
                      <a:pt x="54500" y="24246"/>
                      <a:pt x="40939" y="7672"/>
                    </a:cubicBezTo>
                    <a:cubicBezTo>
                      <a:pt x="37254" y="2111"/>
                      <a:pt x="30693" y="-821"/>
                      <a:pt x="24091" y="138"/>
                    </a:cubicBezTo>
                    <a:cubicBezTo>
                      <a:pt x="10393" y="2467"/>
                      <a:pt x="1490" y="24109"/>
                      <a:pt x="-17" y="28492"/>
                    </a:cubicBezTo>
                    <a:lnTo>
                      <a:pt x="13681" y="33423"/>
                    </a:lnTo>
                    <a:cubicBezTo>
                      <a:pt x="16831" y="24794"/>
                      <a:pt x="23132" y="14795"/>
                      <a:pt x="27378" y="14110"/>
                    </a:cubicBezTo>
                    <a:cubicBezTo>
                      <a:pt x="28337" y="14110"/>
                      <a:pt x="29844" y="15343"/>
                      <a:pt x="30940" y="16712"/>
                    </a:cubicBezTo>
                    <a:cubicBezTo>
                      <a:pt x="36008" y="22876"/>
                      <a:pt x="30940" y="30410"/>
                      <a:pt x="19571" y="44108"/>
                    </a:cubicBezTo>
                    <a:cubicBezTo>
                      <a:pt x="13215" y="49560"/>
                      <a:pt x="8873" y="56984"/>
                      <a:pt x="7243" y="65202"/>
                    </a:cubicBezTo>
                    <a:cubicBezTo>
                      <a:pt x="7284" y="68558"/>
                      <a:pt x="8667" y="71764"/>
                      <a:pt x="11078" y="74106"/>
                    </a:cubicBezTo>
                    <a:cubicBezTo>
                      <a:pt x="16968" y="79859"/>
                      <a:pt x="30118" y="82598"/>
                      <a:pt x="52993" y="825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E41918BF-163A-4E6F-994E-25F1289E2EC4}"/>
                  </a:ext>
                </a:extLst>
              </p:cNvPr>
              <p:cNvSpPr/>
              <p:nvPr/>
            </p:nvSpPr>
            <p:spPr>
              <a:xfrm>
                <a:off x="11783574" y="3173322"/>
                <a:ext cx="88470" cy="123964"/>
              </a:xfrm>
              <a:custGeom>
                <a:avLst/>
                <a:gdLst>
                  <a:gd name="connsiteX0" fmla="*/ 6147 w 88470"/>
                  <a:gd name="connsiteY0" fmla="*/ 107211 h 123964"/>
                  <a:gd name="connsiteX1" fmla="*/ 13681 w 88470"/>
                  <a:gd name="connsiteY1" fmla="*/ 101047 h 123964"/>
                  <a:gd name="connsiteX2" fmla="*/ 54774 w 88470"/>
                  <a:gd name="connsiteY2" fmla="*/ 25573 h 123964"/>
                  <a:gd name="connsiteX3" fmla="*/ 63677 w 88470"/>
                  <a:gd name="connsiteY3" fmla="*/ 28998 h 123964"/>
                  <a:gd name="connsiteX4" fmla="*/ 73403 w 88470"/>
                  <a:gd name="connsiteY4" fmla="*/ 114060 h 123964"/>
                  <a:gd name="connsiteX5" fmla="*/ 73403 w 88470"/>
                  <a:gd name="connsiteY5" fmla="*/ 123923 h 123964"/>
                  <a:gd name="connsiteX6" fmla="*/ 87101 w 88470"/>
                  <a:gd name="connsiteY6" fmla="*/ 123923 h 123964"/>
                  <a:gd name="connsiteX7" fmla="*/ 87101 w 88470"/>
                  <a:gd name="connsiteY7" fmla="*/ 115019 h 123964"/>
                  <a:gd name="connsiteX8" fmla="*/ 73403 w 88470"/>
                  <a:gd name="connsiteY8" fmla="*/ 19135 h 123964"/>
                  <a:gd name="connsiteX9" fmla="*/ 53815 w 88470"/>
                  <a:gd name="connsiteY9" fmla="*/ 11327 h 123964"/>
                  <a:gd name="connsiteX10" fmla="*/ 14503 w 88470"/>
                  <a:gd name="connsiteY10" fmla="*/ 45024 h 123964"/>
                  <a:gd name="connsiteX11" fmla="*/ 15324 w 88470"/>
                  <a:gd name="connsiteY11" fmla="*/ -42 h 123964"/>
                  <a:gd name="connsiteX12" fmla="*/ 1627 w 88470"/>
                  <a:gd name="connsiteY12" fmla="*/ -42 h 123964"/>
                  <a:gd name="connsiteX13" fmla="*/ -17 w 88470"/>
                  <a:gd name="connsiteY13" fmla="*/ 100226 h 123964"/>
                  <a:gd name="connsiteX14" fmla="*/ 6147 w 88470"/>
                  <a:gd name="connsiteY14" fmla="*/ 107211 h 123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470" h="123964">
                    <a:moveTo>
                      <a:pt x="6147" y="107211"/>
                    </a:moveTo>
                    <a:cubicBezTo>
                      <a:pt x="9887" y="107458"/>
                      <a:pt x="13188" y="104759"/>
                      <a:pt x="13681" y="101047"/>
                    </a:cubicBezTo>
                    <a:cubicBezTo>
                      <a:pt x="16283" y="80364"/>
                      <a:pt x="28748" y="26806"/>
                      <a:pt x="54774" y="25573"/>
                    </a:cubicBezTo>
                    <a:cubicBezTo>
                      <a:pt x="58116" y="25272"/>
                      <a:pt x="61404" y="26546"/>
                      <a:pt x="63677" y="28998"/>
                    </a:cubicBezTo>
                    <a:cubicBezTo>
                      <a:pt x="78060" y="43654"/>
                      <a:pt x="74636" y="94883"/>
                      <a:pt x="73403" y="114060"/>
                    </a:cubicBezTo>
                    <a:cubicBezTo>
                      <a:pt x="73403" y="118580"/>
                      <a:pt x="73403" y="122005"/>
                      <a:pt x="73403" y="123923"/>
                    </a:cubicBezTo>
                    <a:lnTo>
                      <a:pt x="87101" y="123923"/>
                    </a:lnTo>
                    <a:cubicBezTo>
                      <a:pt x="87101" y="122142"/>
                      <a:pt x="87101" y="118991"/>
                      <a:pt x="87101" y="115019"/>
                    </a:cubicBezTo>
                    <a:cubicBezTo>
                      <a:pt x="88744" y="90089"/>
                      <a:pt x="92169" y="38312"/>
                      <a:pt x="73403" y="19135"/>
                    </a:cubicBezTo>
                    <a:cubicBezTo>
                      <a:pt x="68335" y="13793"/>
                      <a:pt x="61171" y="10944"/>
                      <a:pt x="53815" y="11327"/>
                    </a:cubicBezTo>
                    <a:cubicBezTo>
                      <a:pt x="35323" y="12286"/>
                      <a:pt x="22858" y="27491"/>
                      <a:pt x="14503" y="45024"/>
                    </a:cubicBezTo>
                    <a:lnTo>
                      <a:pt x="15324" y="-42"/>
                    </a:lnTo>
                    <a:lnTo>
                      <a:pt x="1627" y="-42"/>
                    </a:lnTo>
                    <a:lnTo>
                      <a:pt x="-17" y="100226"/>
                    </a:lnTo>
                    <a:cubicBezTo>
                      <a:pt x="-44" y="103787"/>
                      <a:pt x="2613" y="106787"/>
                      <a:pt x="6147" y="107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AAFC80AD-28E1-488A-BF17-5BC81DA41CEC}"/>
                  </a:ext>
                </a:extLst>
              </p:cNvPr>
              <p:cNvSpPr/>
              <p:nvPr/>
            </p:nvSpPr>
            <p:spPr>
              <a:xfrm>
                <a:off x="11977123" y="3195238"/>
                <a:ext cx="46024" cy="62872"/>
              </a:xfrm>
              <a:custGeom>
                <a:avLst/>
                <a:gdLst>
                  <a:gd name="connsiteX0" fmla="*/ 18492 w 46024"/>
                  <a:gd name="connsiteY0" fmla="*/ 62872 h 62872"/>
                  <a:gd name="connsiteX1" fmla="*/ 32601 w 46024"/>
                  <a:gd name="connsiteY1" fmla="*/ 62872 h 62872"/>
                  <a:gd name="connsiteX2" fmla="*/ 32601 w 46024"/>
                  <a:gd name="connsiteY2" fmla="*/ 32601 h 62872"/>
                  <a:gd name="connsiteX3" fmla="*/ 46024 w 46024"/>
                  <a:gd name="connsiteY3" fmla="*/ 32601 h 62872"/>
                  <a:gd name="connsiteX4" fmla="*/ 46024 w 46024"/>
                  <a:gd name="connsiteY4" fmla="*/ 18355 h 62872"/>
                  <a:gd name="connsiteX5" fmla="*/ 32601 w 46024"/>
                  <a:gd name="connsiteY5" fmla="*/ 18355 h 62872"/>
                  <a:gd name="connsiteX6" fmla="*/ 32601 w 46024"/>
                  <a:gd name="connsiteY6" fmla="*/ 0 h 62872"/>
                  <a:gd name="connsiteX7" fmla="*/ 18492 w 46024"/>
                  <a:gd name="connsiteY7" fmla="*/ 0 h 62872"/>
                  <a:gd name="connsiteX8" fmla="*/ 18492 w 46024"/>
                  <a:gd name="connsiteY8" fmla="*/ 18355 h 62872"/>
                  <a:gd name="connsiteX9" fmla="*/ 0 w 46024"/>
                  <a:gd name="connsiteY9" fmla="*/ 18355 h 62872"/>
                  <a:gd name="connsiteX10" fmla="*/ 0 w 46024"/>
                  <a:gd name="connsiteY10" fmla="*/ 32601 h 62872"/>
                  <a:gd name="connsiteX11" fmla="*/ 18492 w 46024"/>
                  <a:gd name="connsiteY11" fmla="*/ 32601 h 62872"/>
                  <a:gd name="connsiteX12" fmla="*/ 18492 w 46024"/>
                  <a:gd name="connsiteY12" fmla="*/ 62872 h 62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6024" h="62872">
                    <a:moveTo>
                      <a:pt x="18492" y="62872"/>
                    </a:moveTo>
                    <a:lnTo>
                      <a:pt x="32601" y="62872"/>
                    </a:lnTo>
                    <a:lnTo>
                      <a:pt x="32601" y="32601"/>
                    </a:lnTo>
                    <a:lnTo>
                      <a:pt x="46024" y="32601"/>
                    </a:lnTo>
                    <a:lnTo>
                      <a:pt x="46024" y="18355"/>
                    </a:lnTo>
                    <a:lnTo>
                      <a:pt x="32601" y="18355"/>
                    </a:lnTo>
                    <a:lnTo>
                      <a:pt x="32601" y="0"/>
                    </a:lnTo>
                    <a:lnTo>
                      <a:pt x="18492" y="0"/>
                    </a:lnTo>
                    <a:lnTo>
                      <a:pt x="18492" y="18355"/>
                    </a:lnTo>
                    <a:lnTo>
                      <a:pt x="0" y="18355"/>
                    </a:lnTo>
                    <a:lnTo>
                      <a:pt x="0" y="32601"/>
                    </a:lnTo>
                    <a:lnTo>
                      <a:pt x="18492" y="32601"/>
                    </a:lnTo>
                    <a:lnTo>
                      <a:pt x="18492" y="628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A3FD81BA-2E18-4328-8C40-AE143C4E1D05}"/>
                  </a:ext>
                </a:extLst>
              </p:cNvPr>
              <p:cNvSpPr/>
              <p:nvPr/>
            </p:nvSpPr>
            <p:spPr>
              <a:xfrm>
                <a:off x="12062747" y="3173129"/>
                <a:ext cx="100801" cy="104039"/>
              </a:xfrm>
              <a:custGeom>
                <a:avLst/>
                <a:gdLst>
                  <a:gd name="connsiteX0" fmla="*/ 7914 w 100801"/>
                  <a:gd name="connsiteY0" fmla="*/ 103980 h 104039"/>
                  <a:gd name="connsiteX1" fmla="*/ 7914 w 100801"/>
                  <a:gd name="connsiteY1" fmla="*/ 103980 h 104039"/>
                  <a:gd name="connsiteX2" fmla="*/ 14626 w 100801"/>
                  <a:gd name="connsiteY2" fmla="*/ 96857 h 104039"/>
                  <a:gd name="connsiteX3" fmla="*/ 14626 w 100801"/>
                  <a:gd name="connsiteY3" fmla="*/ 89050 h 104039"/>
                  <a:gd name="connsiteX4" fmla="*/ 38049 w 100801"/>
                  <a:gd name="connsiteY4" fmla="*/ 39053 h 104039"/>
                  <a:gd name="connsiteX5" fmla="*/ 74485 w 100801"/>
                  <a:gd name="connsiteY5" fmla="*/ 14671 h 104039"/>
                  <a:gd name="connsiteX6" fmla="*/ 82018 w 100801"/>
                  <a:gd name="connsiteY6" fmla="*/ 33163 h 104039"/>
                  <a:gd name="connsiteX7" fmla="*/ 87087 w 100801"/>
                  <a:gd name="connsiteY7" fmla="*/ 101651 h 104039"/>
                  <a:gd name="connsiteX8" fmla="*/ 100784 w 100801"/>
                  <a:gd name="connsiteY8" fmla="*/ 101651 h 104039"/>
                  <a:gd name="connsiteX9" fmla="*/ 95579 w 100801"/>
                  <a:gd name="connsiteY9" fmla="*/ 31108 h 104039"/>
                  <a:gd name="connsiteX10" fmla="*/ 78457 w 100801"/>
                  <a:gd name="connsiteY10" fmla="*/ 973 h 104039"/>
                  <a:gd name="connsiteX11" fmla="*/ 27502 w 100801"/>
                  <a:gd name="connsiteY11" fmla="*/ 28369 h 104039"/>
                  <a:gd name="connsiteX12" fmla="*/ 13804 w 100801"/>
                  <a:gd name="connsiteY12" fmla="*/ 45080 h 104039"/>
                  <a:gd name="connsiteX13" fmla="*/ 13804 w 100801"/>
                  <a:gd name="connsiteY13" fmla="*/ 7959 h 104039"/>
                  <a:gd name="connsiteX14" fmla="*/ 106 w 100801"/>
                  <a:gd name="connsiteY14" fmla="*/ 7959 h 104039"/>
                  <a:gd name="connsiteX15" fmla="*/ 106 w 100801"/>
                  <a:gd name="connsiteY15" fmla="*/ 88502 h 104039"/>
                  <a:gd name="connsiteX16" fmla="*/ 106 w 100801"/>
                  <a:gd name="connsiteY16" fmla="*/ 96994 h 104039"/>
                  <a:gd name="connsiteX17" fmla="*/ 7613 w 100801"/>
                  <a:gd name="connsiteY17" fmla="*/ 103994 h 104039"/>
                  <a:gd name="connsiteX18" fmla="*/ 7914 w 100801"/>
                  <a:gd name="connsiteY18" fmla="*/ 103980 h 104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00801" h="104039">
                    <a:moveTo>
                      <a:pt x="7914" y="103980"/>
                    </a:moveTo>
                    <a:lnTo>
                      <a:pt x="7914" y="103980"/>
                    </a:lnTo>
                    <a:cubicBezTo>
                      <a:pt x="11681" y="103761"/>
                      <a:pt x="14626" y="100638"/>
                      <a:pt x="14626" y="96857"/>
                    </a:cubicBezTo>
                    <a:lnTo>
                      <a:pt x="14626" y="89050"/>
                    </a:lnTo>
                    <a:cubicBezTo>
                      <a:pt x="16077" y="70078"/>
                      <a:pt x="24406" y="52299"/>
                      <a:pt x="38049" y="39053"/>
                    </a:cubicBezTo>
                    <a:cubicBezTo>
                      <a:pt x="61883" y="15219"/>
                      <a:pt x="71060" y="13575"/>
                      <a:pt x="74485" y="14671"/>
                    </a:cubicBezTo>
                    <a:cubicBezTo>
                      <a:pt x="77909" y="15767"/>
                      <a:pt x="80649" y="22616"/>
                      <a:pt x="82018" y="33163"/>
                    </a:cubicBezTo>
                    <a:cubicBezTo>
                      <a:pt x="85059" y="55874"/>
                      <a:pt x="86758" y="78735"/>
                      <a:pt x="87087" y="101651"/>
                    </a:cubicBezTo>
                    <a:lnTo>
                      <a:pt x="100784" y="101651"/>
                    </a:lnTo>
                    <a:cubicBezTo>
                      <a:pt x="100483" y="78050"/>
                      <a:pt x="98743" y="54490"/>
                      <a:pt x="95579" y="31108"/>
                    </a:cubicBezTo>
                    <a:cubicBezTo>
                      <a:pt x="93387" y="13986"/>
                      <a:pt x="87771" y="3713"/>
                      <a:pt x="78457" y="973"/>
                    </a:cubicBezTo>
                    <a:cubicBezTo>
                      <a:pt x="66266" y="-3136"/>
                      <a:pt x="51062" y="5083"/>
                      <a:pt x="27502" y="28369"/>
                    </a:cubicBezTo>
                    <a:cubicBezTo>
                      <a:pt x="22324" y="33410"/>
                      <a:pt x="17735" y="39012"/>
                      <a:pt x="13804" y="45080"/>
                    </a:cubicBezTo>
                    <a:lnTo>
                      <a:pt x="13804" y="7959"/>
                    </a:lnTo>
                    <a:lnTo>
                      <a:pt x="106" y="7959"/>
                    </a:lnTo>
                    <a:lnTo>
                      <a:pt x="106" y="88502"/>
                    </a:lnTo>
                    <a:cubicBezTo>
                      <a:pt x="-58" y="91337"/>
                      <a:pt x="-58" y="94173"/>
                      <a:pt x="106" y="96994"/>
                    </a:cubicBezTo>
                    <a:cubicBezTo>
                      <a:pt x="243" y="101008"/>
                      <a:pt x="3612" y="104131"/>
                      <a:pt x="7613" y="103994"/>
                    </a:cubicBezTo>
                    <a:cubicBezTo>
                      <a:pt x="7708" y="103994"/>
                      <a:pt x="7818" y="103994"/>
                      <a:pt x="7914" y="1039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F0A50677-A644-45E8-8BEE-ADFC5354D112}"/>
                  </a:ext>
                </a:extLst>
              </p:cNvPr>
              <p:cNvSpPr/>
              <p:nvPr/>
            </p:nvSpPr>
            <p:spPr>
              <a:xfrm>
                <a:off x="12186287" y="3230578"/>
                <a:ext cx="44243" cy="14245"/>
              </a:xfrm>
              <a:custGeom>
                <a:avLst/>
                <a:gdLst>
                  <a:gd name="connsiteX0" fmla="*/ 0 w 44243"/>
                  <a:gd name="connsiteY0" fmla="*/ 0 h 14245"/>
                  <a:gd name="connsiteX1" fmla="*/ 44244 w 44243"/>
                  <a:gd name="connsiteY1" fmla="*/ 0 h 14245"/>
                  <a:gd name="connsiteX2" fmla="*/ 44244 w 44243"/>
                  <a:gd name="connsiteY2" fmla="*/ 14246 h 14245"/>
                  <a:gd name="connsiteX3" fmla="*/ 0 w 44243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43" h="14245">
                    <a:moveTo>
                      <a:pt x="0" y="0"/>
                    </a:moveTo>
                    <a:lnTo>
                      <a:pt x="44244" y="0"/>
                    </a:lnTo>
                    <a:lnTo>
                      <a:pt x="44244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24286803-7DF9-4BA6-BC67-3FDFEA0C61EE}"/>
                  </a:ext>
                </a:extLst>
              </p:cNvPr>
              <p:cNvSpPr/>
              <p:nvPr/>
            </p:nvSpPr>
            <p:spPr>
              <a:xfrm>
                <a:off x="12261076" y="3156198"/>
                <a:ext cx="45750" cy="113966"/>
              </a:xfrm>
              <a:custGeom>
                <a:avLst/>
                <a:gdLst>
                  <a:gd name="connsiteX0" fmla="*/ 30803 w 45750"/>
                  <a:gd name="connsiteY0" fmla="*/ 42834 h 113966"/>
                  <a:gd name="connsiteX1" fmla="*/ 32036 w 45750"/>
                  <a:gd name="connsiteY1" fmla="*/ 113925 h 113966"/>
                  <a:gd name="connsiteX2" fmla="*/ 45733 w 45750"/>
                  <a:gd name="connsiteY2" fmla="*/ 113925 h 113966"/>
                  <a:gd name="connsiteX3" fmla="*/ 44090 w 45750"/>
                  <a:gd name="connsiteY3" fmla="*/ 6946 h 113966"/>
                  <a:gd name="connsiteX4" fmla="*/ 36830 w 45750"/>
                  <a:gd name="connsiteY4" fmla="*/ -40 h 113966"/>
                  <a:gd name="connsiteX5" fmla="*/ 30392 w 45750"/>
                  <a:gd name="connsiteY5" fmla="*/ 4343 h 113966"/>
                  <a:gd name="connsiteX6" fmla="*/ 18475 w 45750"/>
                  <a:gd name="connsiteY6" fmla="*/ 35026 h 113966"/>
                  <a:gd name="connsiteX7" fmla="*/ -17 w 45750"/>
                  <a:gd name="connsiteY7" fmla="*/ 59545 h 113966"/>
                  <a:gd name="connsiteX8" fmla="*/ 9434 w 45750"/>
                  <a:gd name="connsiteY8" fmla="*/ 70092 h 113966"/>
                  <a:gd name="connsiteX9" fmla="*/ 30803 w 45750"/>
                  <a:gd name="connsiteY9" fmla="*/ 42834 h 113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750" h="113966">
                    <a:moveTo>
                      <a:pt x="30803" y="42834"/>
                    </a:moveTo>
                    <a:lnTo>
                      <a:pt x="32036" y="113925"/>
                    </a:lnTo>
                    <a:lnTo>
                      <a:pt x="45733" y="113925"/>
                    </a:lnTo>
                    <a:lnTo>
                      <a:pt x="44090" y="6946"/>
                    </a:lnTo>
                    <a:cubicBezTo>
                      <a:pt x="44021" y="3015"/>
                      <a:pt x="40761" y="-122"/>
                      <a:pt x="36830" y="-40"/>
                    </a:cubicBezTo>
                    <a:cubicBezTo>
                      <a:pt x="34008" y="15"/>
                      <a:pt x="31474" y="1727"/>
                      <a:pt x="30392" y="4343"/>
                    </a:cubicBezTo>
                    <a:cubicBezTo>
                      <a:pt x="30392" y="4343"/>
                      <a:pt x="23543" y="21465"/>
                      <a:pt x="18475" y="35026"/>
                    </a:cubicBezTo>
                    <a:cubicBezTo>
                      <a:pt x="13900" y="44286"/>
                      <a:pt x="7626" y="52600"/>
                      <a:pt x="-17" y="59545"/>
                    </a:cubicBezTo>
                    <a:lnTo>
                      <a:pt x="9434" y="70092"/>
                    </a:lnTo>
                    <a:cubicBezTo>
                      <a:pt x="18105" y="62339"/>
                      <a:pt x="25337" y="53107"/>
                      <a:pt x="30803" y="4283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3AEF8971-709E-4D6A-B7C0-B7D52C62BC60}"/>
                  </a:ext>
                </a:extLst>
              </p:cNvPr>
              <p:cNvSpPr/>
              <p:nvPr/>
            </p:nvSpPr>
            <p:spPr>
              <a:xfrm>
                <a:off x="11884065" y="3092142"/>
                <a:ext cx="77304" cy="92412"/>
              </a:xfrm>
              <a:custGeom>
                <a:avLst/>
                <a:gdLst>
                  <a:gd name="connsiteX0" fmla="*/ 32770 w 77304"/>
                  <a:gd name="connsiteY0" fmla="*/ 92371 h 92412"/>
                  <a:gd name="connsiteX1" fmla="*/ 77288 w 77304"/>
                  <a:gd name="connsiteY1" fmla="*/ 87988 h 92412"/>
                  <a:gd name="connsiteX2" fmla="*/ 74959 w 77304"/>
                  <a:gd name="connsiteY2" fmla="*/ 74290 h 92412"/>
                  <a:gd name="connsiteX3" fmla="*/ 15648 w 77304"/>
                  <a:gd name="connsiteY3" fmla="*/ 76893 h 92412"/>
                  <a:gd name="connsiteX4" fmla="*/ 40167 w 77304"/>
                  <a:gd name="connsiteY4" fmla="*/ 59908 h 92412"/>
                  <a:gd name="connsiteX5" fmla="*/ 65919 w 77304"/>
                  <a:gd name="connsiteY5" fmla="*/ 23335 h 92412"/>
                  <a:gd name="connsiteX6" fmla="*/ 43181 w 77304"/>
                  <a:gd name="connsiteY6" fmla="*/ 48 h 92412"/>
                  <a:gd name="connsiteX7" fmla="*/ 16470 w 77304"/>
                  <a:gd name="connsiteY7" fmla="*/ 15116 h 92412"/>
                  <a:gd name="connsiteX8" fmla="*/ 29209 w 77304"/>
                  <a:gd name="connsiteY8" fmla="*/ 21554 h 92412"/>
                  <a:gd name="connsiteX9" fmla="*/ 41126 w 77304"/>
                  <a:gd name="connsiteY9" fmla="*/ 14294 h 92412"/>
                  <a:gd name="connsiteX10" fmla="*/ 51673 w 77304"/>
                  <a:gd name="connsiteY10" fmla="*/ 27033 h 92412"/>
                  <a:gd name="connsiteX11" fmla="*/ 33181 w 77304"/>
                  <a:gd name="connsiteY11" fmla="*/ 47169 h 92412"/>
                  <a:gd name="connsiteX12" fmla="*/ 3594 w 77304"/>
                  <a:gd name="connsiteY12" fmla="*/ 68400 h 92412"/>
                  <a:gd name="connsiteX13" fmla="*/ 1402 w 77304"/>
                  <a:gd name="connsiteY13" fmla="*/ 83741 h 92412"/>
                  <a:gd name="connsiteX14" fmla="*/ 32770 w 77304"/>
                  <a:gd name="connsiteY14" fmla="*/ 92371 h 92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304" h="92412">
                    <a:moveTo>
                      <a:pt x="32770" y="92371"/>
                    </a:moveTo>
                    <a:cubicBezTo>
                      <a:pt x="47701" y="92029"/>
                      <a:pt x="62576" y="90563"/>
                      <a:pt x="77288" y="87988"/>
                    </a:cubicBezTo>
                    <a:lnTo>
                      <a:pt x="74959" y="74290"/>
                    </a:lnTo>
                    <a:cubicBezTo>
                      <a:pt x="55454" y="78276"/>
                      <a:pt x="35428" y="79153"/>
                      <a:pt x="15648" y="76893"/>
                    </a:cubicBezTo>
                    <a:cubicBezTo>
                      <a:pt x="22524" y="69551"/>
                      <a:pt x="30880" y="63756"/>
                      <a:pt x="40167" y="59908"/>
                    </a:cubicBezTo>
                    <a:cubicBezTo>
                      <a:pt x="53865" y="52785"/>
                      <a:pt x="71535" y="44018"/>
                      <a:pt x="65919" y="23335"/>
                    </a:cubicBezTo>
                    <a:cubicBezTo>
                      <a:pt x="60303" y="2651"/>
                      <a:pt x="48249" y="596"/>
                      <a:pt x="43181" y="48"/>
                    </a:cubicBezTo>
                    <a:cubicBezTo>
                      <a:pt x="32030" y="-856"/>
                      <a:pt x="21470" y="5117"/>
                      <a:pt x="16470" y="15116"/>
                    </a:cubicBezTo>
                    <a:lnTo>
                      <a:pt x="29209" y="21554"/>
                    </a:lnTo>
                    <a:cubicBezTo>
                      <a:pt x="31360" y="16951"/>
                      <a:pt x="36058" y="14089"/>
                      <a:pt x="41126" y="14294"/>
                    </a:cubicBezTo>
                    <a:cubicBezTo>
                      <a:pt x="47564" y="14294"/>
                      <a:pt x="50441" y="22513"/>
                      <a:pt x="51673" y="27033"/>
                    </a:cubicBezTo>
                    <a:cubicBezTo>
                      <a:pt x="54002" y="35389"/>
                      <a:pt x="49755" y="38813"/>
                      <a:pt x="33181" y="47169"/>
                    </a:cubicBezTo>
                    <a:cubicBezTo>
                      <a:pt x="21867" y="51963"/>
                      <a:pt x="11758" y="59223"/>
                      <a:pt x="3594" y="68400"/>
                    </a:cubicBezTo>
                    <a:cubicBezTo>
                      <a:pt x="-241" y="72564"/>
                      <a:pt x="-1104" y="78660"/>
                      <a:pt x="1402" y="83741"/>
                    </a:cubicBezTo>
                    <a:cubicBezTo>
                      <a:pt x="5923" y="90042"/>
                      <a:pt x="17840" y="92371"/>
                      <a:pt x="32770" y="9237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875DB706-BF43-4B72-BF8C-87CDF9F605B5}"/>
                  </a:ext>
                </a:extLst>
              </p:cNvPr>
              <p:cNvSpPr/>
              <p:nvPr/>
            </p:nvSpPr>
            <p:spPr>
              <a:xfrm>
                <a:off x="12416545" y="3021962"/>
                <a:ext cx="94103" cy="126429"/>
              </a:xfrm>
              <a:custGeom>
                <a:avLst/>
                <a:gdLst>
                  <a:gd name="connsiteX0" fmla="*/ 49431 w 94103"/>
                  <a:gd name="connsiteY0" fmla="*/ 41599 h 126429"/>
                  <a:gd name="connsiteX1" fmla="*/ 30118 w 94103"/>
                  <a:gd name="connsiteY1" fmla="*/ 43517 h 126429"/>
                  <a:gd name="connsiteX2" fmla="*/ 36829 w 94103"/>
                  <a:gd name="connsiteY2" fmla="*/ 24751 h 126429"/>
                  <a:gd name="connsiteX3" fmla="*/ 94086 w 94103"/>
                  <a:gd name="connsiteY3" fmla="*/ 13656 h 126429"/>
                  <a:gd name="connsiteX4" fmla="*/ 91346 w 94103"/>
                  <a:gd name="connsiteY4" fmla="*/ -42 h 126429"/>
                  <a:gd name="connsiteX5" fmla="*/ 30118 w 94103"/>
                  <a:gd name="connsiteY5" fmla="*/ 11875 h 126429"/>
                  <a:gd name="connsiteX6" fmla="*/ 24776 w 94103"/>
                  <a:gd name="connsiteY6" fmla="*/ 16396 h 126429"/>
                  <a:gd name="connsiteX7" fmla="*/ 9571 w 94103"/>
                  <a:gd name="connsiteY7" fmla="*/ 58859 h 126429"/>
                  <a:gd name="connsiteX8" fmla="*/ 12311 w 94103"/>
                  <a:gd name="connsiteY8" fmla="*/ 67214 h 126429"/>
                  <a:gd name="connsiteX9" fmla="*/ 21077 w 94103"/>
                  <a:gd name="connsiteY9" fmla="*/ 67214 h 126429"/>
                  <a:gd name="connsiteX10" fmla="*/ 45185 w 94103"/>
                  <a:gd name="connsiteY10" fmla="*/ 56256 h 126429"/>
                  <a:gd name="connsiteX11" fmla="*/ 53404 w 94103"/>
                  <a:gd name="connsiteY11" fmla="*/ 69954 h 126429"/>
                  <a:gd name="connsiteX12" fmla="*/ 37104 w 94103"/>
                  <a:gd name="connsiteY12" fmla="*/ 112006 h 126429"/>
                  <a:gd name="connsiteX13" fmla="*/ 12037 w 94103"/>
                  <a:gd name="connsiteY13" fmla="*/ 98308 h 126429"/>
                  <a:gd name="connsiteX14" fmla="*/ -17 w 94103"/>
                  <a:gd name="connsiteY14" fmla="*/ 105705 h 126429"/>
                  <a:gd name="connsiteX15" fmla="*/ 31898 w 94103"/>
                  <a:gd name="connsiteY15" fmla="*/ 126388 h 126429"/>
                  <a:gd name="connsiteX16" fmla="*/ 42994 w 94103"/>
                  <a:gd name="connsiteY16" fmla="*/ 124197 h 126429"/>
                  <a:gd name="connsiteX17" fmla="*/ 68061 w 94103"/>
                  <a:gd name="connsiteY17" fmla="*/ 66118 h 126429"/>
                  <a:gd name="connsiteX18" fmla="*/ 49431 w 94103"/>
                  <a:gd name="connsiteY18" fmla="*/ 41599 h 126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4103" h="126429">
                    <a:moveTo>
                      <a:pt x="49431" y="41599"/>
                    </a:moveTo>
                    <a:cubicBezTo>
                      <a:pt x="42966" y="39956"/>
                      <a:pt x="36131" y="40641"/>
                      <a:pt x="30118" y="43517"/>
                    </a:cubicBezTo>
                    <a:lnTo>
                      <a:pt x="36829" y="24751"/>
                    </a:lnTo>
                    <a:lnTo>
                      <a:pt x="94086" y="13656"/>
                    </a:lnTo>
                    <a:lnTo>
                      <a:pt x="91346" y="-42"/>
                    </a:lnTo>
                    <a:lnTo>
                      <a:pt x="30118" y="11875"/>
                    </a:lnTo>
                    <a:cubicBezTo>
                      <a:pt x="27666" y="12341"/>
                      <a:pt x="25639" y="14053"/>
                      <a:pt x="24776" y="16396"/>
                    </a:cubicBezTo>
                    <a:lnTo>
                      <a:pt x="9571" y="58859"/>
                    </a:lnTo>
                    <a:cubicBezTo>
                      <a:pt x="8393" y="61940"/>
                      <a:pt x="9544" y="65420"/>
                      <a:pt x="12311" y="67214"/>
                    </a:cubicBezTo>
                    <a:cubicBezTo>
                      <a:pt x="14872" y="69282"/>
                      <a:pt x="18516" y="69282"/>
                      <a:pt x="21077" y="67214"/>
                    </a:cubicBezTo>
                    <a:cubicBezTo>
                      <a:pt x="25871" y="62557"/>
                      <a:pt x="38063" y="53516"/>
                      <a:pt x="45185" y="56256"/>
                    </a:cubicBezTo>
                    <a:cubicBezTo>
                      <a:pt x="49842" y="57626"/>
                      <a:pt x="52308" y="64612"/>
                      <a:pt x="53404" y="69954"/>
                    </a:cubicBezTo>
                    <a:cubicBezTo>
                      <a:pt x="58130" y="86048"/>
                      <a:pt x="51445" y="103308"/>
                      <a:pt x="37104" y="112006"/>
                    </a:cubicBezTo>
                    <a:cubicBezTo>
                      <a:pt x="28200" y="115430"/>
                      <a:pt x="19296" y="110773"/>
                      <a:pt x="12037" y="98308"/>
                    </a:cubicBezTo>
                    <a:lnTo>
                      <a:pt x="-17" y="105705"/>
                    </a:lnTo>
                    <a:cubicBezTo>
                      <a:pt x="6147" y="117813"/>
                      <a:pt x="18324" y="125703"/>
                      <a:pt x="31898" y="126388"/>
                    </a:cubicBezTo>
                    <a:cubicBezTo>
                      <a:pt x="35707" y="126388"/>
                      <a:pt x="39473" y="125649"/>
                      <a:pt x="42994" y="124197"/>
                    </a:cubicBezTo>
                    <a:cubicBezTo>
                      <a:pt x="63924" y="113101"/>
                      <a:pt x="74348" y="88966"/>
                      <a:pt x="68061" y="66118"/>
                    </a:cubicBezTo>
                    <a:cubicBezTo>
                      <a:pt x="66964" y="55092"/>
                      <a:pt x="59759" y="45613"/>
                      <a:pt x="49431" y="4159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2EFB7D09-D677-42B6-95AA-248833511A04}"/>
                  </a:ext>
                </a:extLst>
              </p:cNvPr>
              <p:cNvSpPr/>
              <p:nvPr/>
            </p:nvSpPr>
            <p:spPr>
              <a:xfrm>
                <a:off x="11745768" y="3337695"/>
                <a:ext cx="598726" cy="14245"/>
              </a:xfrm>
              <a:custGeom>
                <a:avLst/>
                <a:gdLst>
                  <a:gd name="connsiteX0" fmla="*/ 0 w 598726"/>
                  <a:gd name="connsiteY0" fmla="*/ 0 h 14245"/>
                  <a:gd name="connsiteX1" fmla="*/ 598727 w 598726"/>
                  <a:gd name="connsiteY1" fmla="*/ 0 h 14245"/>
                  <a:gd name="connsiteX2" fmla="*/ 598727 w 598726"/>
                  <a:gd name="connsiteY2" fmla="*/ 14246 h 14245"/>
                  <a:gd name="connsiteX3" fmla="*/ 0 w 598726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8726" h="14245">
                    <a:moveTo>
                      <a:pt x="0" y="0"/>
                    </a:moveTo>
                    <a:lnTo>
                      <a:pt x="598727" y="0"/>
                    </a:lnTo>
                    <a:lnTo>
                      <a:pt x="59872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8C534AAB-3829-4047-AE9A-6B012B77CD37}"/>
                  </a:ext>
                </a:extLst>
              </p:cNvPr>
              <p:cNvSpPr/>
              <p:nvPr/>
            </p:nvSpPr>
            <p:spPr>
              <a:xfrm>
                <a:off x="11893840" y="3492205"/>
                <a:ext cx="93418" cy="14245"/>
              </a:xfrm>
              <a:custGeom>
                <a:avLst/>
                <a:gdLst>
                  <a:gd name="connsiteX0" fmla="*/ 0 w 93418"/>
                  <a:gd name="connsiteY0" fmla="*/ 0 h 14245"/>
                  <a:gd name="connsiteX1" fmla="*/ 93418 w 93418"/>
                  <a:gd name="connsiteY1" fmla="*/ 0 h 14245"/>
                  <a:gd name="connsiteX2" fmla="*/ 93418 w 93418"/>
                  <a:gd name="connsiteY2" fmla="*/ 14245 h 14245"/>
                  <a:gd name="connsiteX3" fmla="*/ 0 w 93418"/>
                  <a:gd name="connsiteY3" fmla="*/ 14245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4245">
                    <a:moveTo>
                      <a:pt x="0" y="0"/>
                    </a:moveTo>
                    <a:lnTo>
                      <a:pt x="93418" y="0"/>
                    </a:lnTo>
                    <a:lnTo>
                      <a:pt x="93418" y="14245"/>
                    </a:lnTo>
                    <a:lnTo>
                      <a:pt x="0" y="14245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CD86D2C7-BD01-4797-8524-1C2AC5610780}"/>
                  </a:ext>
                </a:extLst>
              </p:cNvPr>
              <p:cNvSpPr/>
              <p:nvPr/>
            </p:nvSpPr>
            <p:spPr>
              <a:xfrm>
                <a:off x="12004184" y="3434224"/>
                <a:ext cx="70055" cy="107840"/>
              </a:xfrm>
              <a:custGeom>
                <a:avLst/>
                <a:gdLst>
                  <a:gd name="connsiteX0" fmla="*/ 54286 w 70055"/>
                  <a:gd name="connsiteY0" fmla="*/ 18764 h 107840"/>
                  <a:gd name="connsiteX1" fmla="*/ 40589 w 70055"/>
                  <a:gd name="connsiteY1" fmla="*/ -2 h 107840"/>
                  <a:gd name="connsiteX2" fmla="*/ 14426 w 70055"/>
                  <a:gd name="connsiteY2" fmla="*/ 30270 h 107840"/>
                  <a:gd name="connsiteX3" fmla="*/ 28124 w 70055"/>
                  <a:gd name="connsiteY3" fmla="*/ 35475 h 107840"/>
                  <a:gd name="connsiteX4" fmla="*/ 38808 w 70055"/>
                  <a:gd name="connsiteY4" fmla="*/ 15750 h 107840"/>
                  <a:gd name="connsiteX5" fmla="*/ 40178 w 70055"/>
                  <a:gd name="connsiteY5" fmla="*/ 21229 h 107840"/>
                  <a:gd name="connsiteX6" fmla="*/ 8262 w 70055"/>
                  <a:gd name="connsiteY6" fmla="*/ 76020 h 107840"/>
                  <a:gd name="connsiteX7" fmla="*/ 4290 w 70055"/>
                  <a:gd name="connsiteY7" fmla="*/ 78897 h 107840"/>
                  <a:gd name="connsiteX8" fmla="*/ 317 w 70055"/>
                  <a:gd name="connsiteY8" fmla="*/ 89307 h 107840"/>
                  <a:gd name="connsiteX9" fmla="*/ 68806 w 70055"/>
                  <a:gd name="connsiteY9" fmla="*/ 107799 h 107840"/>
                  <a:gd name="connsiteX10" fmla="*/ 70039 w 70055"/>
                  <a:gd name="connsiteY10" fmla="*/ 94101 h 107840"/>
                  <a:gd name="connsiteX11" fmla="*/ 18672 w 70055"/>
                  <a:gd name="connsiteY11" fmla="*/ 86293 h 107840"/>
                  <a:gd name="connsiteX12" fmla="*/ 54286 w 70055"/>
                  <a:gd name="connsiteY12" fmla="*/ 18764 h 10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055" h="107840">
                    <a:moveTo>
                      <a:pt x="54286" y="18764"/>
                    </a:moveTo>
                    <a:cubicBezTo>
                      <a:pt x="53464" y="13833"/>
                      <a:pt x="51136" y="957"/>
                      <a:pt x="40589" y="-2"/>
                    </a:cubicBezTo>
                    <a:cubicBezTo>
                      <a:pt x="30041" y="-961"/>
                      <a:pt x="20179" y="15750"/>
                      <a:pt x="14426" y="30270"/>
                    </a:cubicBezTo>
                    <a:lnTo>
                      <a:pt x="28124" y="35475"/>
                    </a:lnTo>
                    <a:cubicBezTo>
                      <a:pt x="30822" y="28462"/>
                      <a:pt x="34411" y="21832"/>
                      <a:pt x="38808" y="15750"/>
                    </a:cubicBezTo>
                    <a:cubicBezTo>
                      <a:pt x="39411" y="17531"/>
                      <a:pt x="39876" y="19366"/>
                      <a:pt x="40178" y="21229"/>
                    </a:cubicBezTo>
                    <a:cubicBezTo>
                      <a:pt x="45246" y="48625"/>
                      <a:pt x="22097" y="65884"/>
                      <a:pt x="8262" y="76020"/>
                    </a:cubicBezTo>
                    <a:lnTo>
                      <a:pt x="4290" y="78897"/>
                    </a:lnTo>
                    <a:cubicBezTo>
                      <a:pt x="838" y="81129"/>
                      <a:pt x="-765" y="85348"/>
                      <a:pt x="317" y="89307"/>
                    </a:cubicBezTo>
                    <a:cubicBezTo>
                      <a:pt x="1550" y="93553"/>
                      <a:pt x="4016" y="102183"/>
                      <a:pt x="68806" y="107799"/>
                    </a:cubicBezTo>
                    <a:lnTo>
                      <a:pt x="70039" y="94101"/>
                    </a:lnTo>
                    <a:cubicBezTo>
                      <a:pt x="52752" y="92773"/>
                      <a:pt x="35575" y="90170"/>
                      <a:pt x="18672" y="86293"/>
                    </a:cubicBezTo>
                    <a:cubicBezTo>
                      <a:pt x="34151" y="74651"/>
                      <a:pt x="60724" y="53419"/>
                      <a:pt x="54286" y="187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D01AB411-9F1D-4124-AF57-8402390AB617}"/>
                  </a:ext>
                </a:extLst>
              </p:cNvPr>
              <p:cNvSpPr/>
              <p:nvPr/>
            </p:nvSpPr>
            <p:spPr>
              <a:xfrm>
                <a:off x="12099163" y="3436866"/>
                <a:ext cx="122053" cy="107937"/>
              </a:xfrm>
              <a:custGeom>
                <a:avLst/>
                <a:gdLst>
                  <a:gd name="connsiteX0" fmla="*/ 71218 w 122053"/>
                  <a:gd name="connsiteY0" fmla="*/ 91596 h 107937"/>
                  <a:gd name="connsiteX1" fmla="*/ 66834 w 122053"/>
                  <a:gd name="connsiteY1" fmla="*/ 93651 h 107937"/>
                  <a:gd name="connsiteX2" fmla="*/ 68752 w 122053"/>
                  <a:gd name="connsiteY2" fmla="*/ 56667 h 107937"/>
                  <a:gd name="connsiteX3" fmla="*/ 72176 w 122053"/>
                  <a:gd name="connsiteY3" fmla="*/ 20505 h 107937"/>
                  <a:gd name="connsiteX4" fmla="*/ 64232 w 122053"/>
                  <a:gd name="connsiteY4" fmla="*/ 6807 h 107937"/>
                  <a:gd name="connsiteX5" fmla="*/ 23139 w 122053"/>
                  <a:gd name="connsiteY5" fmla="*/ 51051 h 107937"/>
                  <a:gd name="connsiteX6" fmla="*/ 33138 w 122053"/>
                  <a:gd name="connsiteY6" fmla="*/ 2835 h 107937"/>
                  <a:gd name="connsiteX7" fmla="*/ 19440 w 122053"/>
                  <a:gd name="connsiteY7" fmla="*/ -42 h 107937"/>
                  <a:gd name="connsiteX8" fmla="*/ 127 w 122053"/>
                  <a:gd name="connsiteY8" fmla="*/ 93240 h 107937"/>
                  <a:gd name="connsiteX9" fmla="*/ 4647 w 122053"/>
                  <a:gd name="connsiteY9" fmla="*/ 101458 h 107937"/>
                  <a:gd name="connsiteX10" fmla="*/ 13413 w 122053"/>
                  <a:gd name="connsiteY10" fmla="*/ 98034 h 107937"/>
                  <a:gd name="connsiteX11" fmla="*/ 57794 w 122053"/>
                  <a:gd name="connsiteY11" fmla="*/ 25710 h 107937"/>
                  <a:gd name="connsiteX12" fmla="*/ 54643 w 122053"/>
                  <a:gd name="connsiteY12" fmla="*/ 54886 h 107937"/>
                  <a:gd name="connsiteX13" fmla="*/ 58889 w 122053"/>
                  <a:gd name="connsiteY13" fmla="*/ 105568 h 107937"/>
                  <a:gd name="connsiteX14" fmla="*/ 66286 w 122053"/>
                  <a:gd name="connsiteY14" fmla="*/ 107896 h 107937"/>
                  <a:gd name="connsiteX15" fmla="*/ 78067 w 122053"/>
                  <a:gd name="connsiteY15" fmla="*/ 104198 h 107937"/>
                  <a:gd name="connsiteX16" fmla="*/ 122036 w 122053"/>
                  <a:gd name="connsiteY16" fmla="*/ 70228 h 107937"/>
                  <a:gd name="connsiteX17" fmla="*/ 110941 w 122053"/>
                  <a:gd name="connsiteY17" fmla="*/ 61324 h 107937"/>
                  <a:gd name="connsiteX18" fmla="*/ 71218 w 122053"/>
                  <a:gd name="connsiteY18" fmla="*/ 91596 h 107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2053" h="107937">
                    <a:moveTo>
                      <a:pt x="71218" y="91596"/>
                    </a:moveTo>
                    <a:cubicBezTo>
                      <a:pt x="68615" y="93103"/>
                      <a:pt x="67108" y="93377"/>
                      <a:pt x="66834" y="93651"/>
                    </a:cubicBezTo>
                    <a:cubicBezTo>
                      <a:pt x="65437" y="81295"/>
                      <a:pt x="66081" y="68803"/>
                      <a:pt x="68752" y="56667"/>
                    </a:cubicBezTo>
                    <a:cubicBezTo>
                      <a:pt x="70656" y="44695"/>
                      <a:pt x="71793" y="32614"/>
                      <a:pt x="72176" y="20505"/>
                    </a:cubicBezTo>
                    <a:cubicBezTo>
                      <a:pt x="72176" y="10643"/>
                      <a:pt x="67793" y="7629"/>
                      <a:pt x="64232" y="6807"/>
                    </a:cubicBezTo>
                    <a:cubicBezTo>
                      <a:pt x="60670" y="5985"/>
                      <a:pt x="51767" y="3794"/>
                      <a:pt x="23139" y="51051"/>
                    </a:cubicBezTo>
                    <a:lnTo>
                      <a:pt x="33138" y="2835"/>
                    </a:lnTo>
                    <a:lnTo>
                      <a:pt x="19440" y="-42"/>
                    </a:lnTo>
                    <a:lnTo>
                      <a:pt x="127" y="93240"/>
                    </a:lnTo>
                    <a:cubicBezTo>
                      <a:pt x="-572" y="96719"/>
                      <a:pt x="1332" y="100185"/>
                      <a:pt x="4647" y="101458"/>
                    </a:cubicBezTo>
                    <a:cubicBezTo>
                      <a:pt x="8016" y="102568"/>
                      <a:pt x="11687" y="101130"/>
                      <a:pt x="13413" y="98034"/>
                    </a:cubicBezTo>
                    <a:cubicBezTo>
                      <a:pt x="26221" y="72762"/>
                      <a:pt x="41055" y="48572"/>
                      <a:pt x="57794" y="25710"/>
                    </a:cubicBezTo>
                    <a:cubicBezTo>
                      <a:pt x="57794" y="34614"/>
                      <a:pt x="56013" y="44887"/>
                      <a:pt x="54643" y="54886"/>
                    </a:cubicBezTo>
                    <a:cubicBezTo>
                      <a:pt x="51219" y="80227"/>
                      <a:pt x="48616" y="98582"/>
                      <a:pt x="58889" y="105568"/>
                    </a:cubicBezTo>
                    <a:cubicBezTo>
                      <a:pt x="61054" y="107088"/>
                      <a:pt x="63643" y="107896"/>
                      <a:pt x="66286" y="107896"/>
                    </a:cubicBezTo>
                    <a:cubicBezTo>
                      <a:pt x="70464" y="107691"/>
                      <a:pt x="74519" y="106417"/>
                      <a:pt x="78067" y="104198"/>
                    </a:cubicBezTo>
                    <a:cubicBezTo>
                      <a:pt x="94641" y="95596"/>
                      <a:pt x="109530" y="84090"/>
                      <a:pt x="122036" y="70228"/>
                    </a:cubicBezTo>
                    <a:lnTo>
                      <a:pt x="110941" y="61324"/>
                    </a:lnTo>
                    <a:cubicBezTo>
                      <a:pt x="99613" y="73707"/>
                      <a:pt x="86162" y="83953"/>
                      <a:pt x="71218" y="915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F06811E3-64C9-47BE-8EA9-B9EAFDC9D21A}"/>
                  </a:ext>
                </a:extLst>
              </p:cNvPr>
              <p:cNvSpPr/>
              <p:nvPr/>
            </p:nvSpPr>
            <p:spPr>
              <a:xfrm>
                <a:off x="12227791" y="3449194"/>
                <a:ext cx="59447" cy="64790"/>
              </a:xfrm>
              <a:custGeom>
                <a:avLst/>
                <a:gdLst>
                  <a:gd name="connsiteX0" fmla="*/ 57941 w 59447"/>
                  <a:gd name="connsiteY0" fmla="*/ 34655 h 64790"/>
                  <a:gd name="connsiteX1" fmla="*/ 59448 w 59447"/>
                  <a:gd name="connsiteY1" fmla="*/ 20547 h 64790"/>
                  <a:gd name="connsiteX2" fmla="*/ 36025 w 59447"/>
                  <a:gd name="connsiteY2" fmla="*/ 17944 h 64790"/>
                  <a:gd name="connsiteX3" fmla="*/ 39860 w 59447"/>
                  <a:gd name="connsiteY3" fmla="*/ 3562 h 64790"/>
                  <a:gd name="connsiteX4" fmla="*/ 26163 w 59447"/>
                  <a:gd name="connsiteY4" fmla="*/ 0 h 64790"/>
                  <a:gd name="connsiteX5" fmla="*/ 21779 w 59447"/>
                  <a:gd name="connsiteY5" fmla="*/ 16300 h 64790"/>
                  <a:gd name="connsiteX6" fmla="*/ 1644 w 59447"/>
                  <a:gd name="connsiteY6" fmla="*/ 14109 h 64790"/>
                  <a:gd name="connsiteX7" fmla="*/ 0 w 59447"/>
                  <a:gd name="connsiteY7" fmla="*/ 28217 h 64790"/>
                  <a:gd name="connsiteX8" fmla="*/ 18218 w 59447"/>
                  <a:gd name="connsiteY8" fmla="*/ 30272 h 64790"/>
                  <a:gd name="connsiteX9" fmla="*/ 9999 w 59447"/>
                  <a:gd name="connsiteY9" fmla="*/ 61229 h 64790"/>
                  <a:gd name="connsiteX10" fmla="*/ 23697 w 59447"/>
                  <a:gd name="connsiteY10" fmla="*/ 64790 h 64790"/>
                  <a:gd name="connsiteX11" fmla="*/ 32464 w 59447"/>
                  <a:gd name="connsiteY11" fmla="*/ 31779 h 64790"/>
                  <a:gd name="connsiteX12" fmla="*/ 57941 w 59447"/>
                  <a:gd name="connsiteY12" fmla="*/ 34655 h 64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447" h="64790">
                    <a:moveTo>
                      <a:pt x="57941" y="34655"/>
                    </a:moveTo>
                    <a:lnTo>
                      <a:pt x="59448" y="20547"/>
                    </a:lnTo>
                    <a:lnTo>
                      <a:pt x="36025" y="17944"/>
                    </a:lnTo>
                    <a:lnTo>
                      <a:pt x="39860" y="3562"/>
                    </a:lnTo>
                    <a:lnTo>
                      <a:pt x="26163" y="0"/>
                    </a:lnTo>
                    <a:lnTo>
                      <a:pt x="21779" y="16300"/>
                    </a:lnTo>
                    <a:lnTo>
                      <a:pt x="1644" y="14109"/>
                    </a:lnTo>
                    <a:lnTo>
                      <a:pt x="0" y="28217"/>
                    </a:lnTo>
                    <a:lnTo>
                      <a:pt x="18218" y="30272"/>
                    </a:lnTo>
                    <a:lnTo>
                      <a:pt x="9999" y="61229"/>
                    </a:lnTo>
                    <a:lnTo>
                      <a:pt x="23697" y="64790"/>
                    </a:lnTo>
                    <a:lnTo>
                      <a:pt x="32464" y="31779"/>
                    </a:lnTo>
                    <a:lnTo>
                      <a:pt x="57941" y="34655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4DA7D223-35AB-451C-B035-95D43928EF45}"/>
                  </a:ext>
                </a:extLst>
              </p:cNvPr>
              <p:cNvSpPr/>
              <p:nvPr/>
            </p:nvSpPr>
            <p:spPr>
              <a:xfrm>
                <a:off x="12283677" y="3406984"/>
                <a:ext cx="98307" cy="125102"/>
              </a:xfrm>
              <a:custGeom>
                <a:avLst/>
                <a:gdLst>
                  <a:gd name="connsiteX0" fmla="*/ 59020 w 98307"/>
                  <a:gd name="connsiteY0" fmla="*/ 124080 h 125102"/>
                  <a:gd name="connsiteX1" fmla="*/ 96689 w 98307"/>
                  <a:gd name="connsiteY1" fmla="*/ 87507 h 125102"/>
                  <a:gd name="connsiteX2" fmla="*/ 90662 w 98307"/>
                  <a:gd name="connsiteY2" fmla="*/ 60112 h 125102"/>
                  <a:gd name="connsiteX3" fmla="*/ 52993 w 98307"/>
                  <a:gd name="connsiteY3" fmla="*/ 53674 h 125102"/>
                  <a:gd name="connsiteX4" fmla="*/ 61349 w 98307"/>
                  <a:gd name="connsiteY4" fmla="*/ 16827 h 125102"/>
                  <a:gd name="connsiteX5" fmla="*/ 50801 w 98307"/>
                  <a:gd name="connsiteY5" fmla="*/ 116 h 125102"/>
                  <a:gd name="connsiteX6" fmla="*/ 19023 w 98307"/>
                  <a:gd name="connsiteY6" fmla="*/ 33675 h 125102"/>
                  <a:gd name="connsiteX7" fmla="*/ 31762 w 98307"/>
                  <a:gd name="connsiteY7" fmla="*/ 40113 h 125102"/>
                  <a:gd name="connsiteX8" fmla="*/ 46966 w 98307"/>
                  <a:gd name="connsiteY8" fmla="*/ 16279 h 125102"/>
                  <a:gd name="connsiteX9" fmla="*/ 46966 w 98307"/>
                  <a:gd name="connsiteY9" fmla="*/ 18334 h 125102"/>
                  <a:gd name="connsiteX10" fmla="*/ 27789 w 98307"/>
                  <a:gd name="connsiteY10" fmla="*/ 59427 h 125102"/>
                  <a:gd name="connsiteX11" fmla="*/ 25050 w 98307"/>
                  <a:gd name="connsiteY11" fmla="*/ 68467 h 125102"/>
                  <a:gd name="connsiteX12" fmla="*/ 33816 w 98307"/>
                  <a:gd name="connsiteY12" fmla="*/ 72166 h 125102"/>
                  <a:gd name="connsiteX13" fmla="*/ 80799 w 98307"/>
                  <a:gd name="connsiteY13" fmla="*/ 70248 h 125102"/>
                  <a:gd name="connsiteX14" fmla="*/ 82580 w 98307"/>
                  <a:gd name="connsiteY14" fmla="*/ 83124 h 125102"/>
                  <a:gd name="connsiteX15" fmla="*/ 55185 w 98307"/>
                  <a:gd name="connsiteY15" fmla="*/ 109150 h 125102"/>
                  <a:gd name="connsiteX16" fmla="*/ 10941 w 98307"/>
                  <a:gd name="connsiteY16" fmla="*/ 99561 h 125102"/>
                  <a:gd name="connsiteX17" fmla="*/ -17 w 98307"/>
                  <a:gd name="connsiteY17" fmla="*/ 108602 h 125102"/>
                  <a:gd name="connsiteX18" fmla="*/ 42720 w 98307"/>
                  <a:gd name="connsiteY18" fmla="*/ 124902 h 125102"/>
                  <a:gd name="connsiteX19" fmla="*/ 59020 w 98307"/>
                  <a:gd name="connsiteY19" fmla="*/ 124080 h 125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8307" h="125102">
                    <a:moveTo>
                      <a:pt x="59020" y="124080"/>
                    </a:moveTo>
                    <a:cubicBezTo>
                      <a:pt x="77759" y="120519"/>
                      <a:pt x="92580" y="106136"/>
                      <a:pt x="96689" y="87507"/>
                    </a:cubicBezTo>
                    <a:cubicBezTo>
                      <a:pt x="100195" y="77987"/>
                      <a:pt x="97840" y="67289"/>
                      <a:pt x="90662" y="60112"/>
                    </a:cubicBezTo>
                    <a:cubicBezTo>
                      <a:pt x="79526" y="52879"/>
                      <a:pt x="65896" y="50551"/>
                      <a:pt x="52993" y="53674"/>
                    </a:cubicBezTo>
                    <a:cubicBezTo>
                      <a:pt x="59910" y="42702"/>
                      <a:pt x="62855" y="29703"/>
                      <a:pt x="61349" y="16827"/>
                    </a:cubicBezTo>
                    <a:cubicBezTo>
                      <a:pt x="61349" y="13129"/>
                      <a:pt x="59842" y="1760"/>
                      <a:pt x="50801" y="116"/>
                    </a:cubicBezTo>
                    <a:cubicBezTo>
                      <a:pt x="41761" y="-1528"/>
                      <a:pt x="31077" y="9704"/>
                      <a:pt x="19023" y="33675"/>
                    </a:cubicBezTo>
                    <a:lnTo>
                      <a:pt x="31762" y="40113"/>
                    </a:lnTo>
                    <a:cubicBezTo>
                      <a:pt x="35871" y="31593"/>
                      <a:pt x="40980" y="23594"/>
                      <a:pt x="46966" y="16279"/>
                    </a:cubicBezTo>
                    <a:cubicBezTo>
                      <a:pt x="47048" y="16964"/>
                      <a:pt x="47048" y="17649"/>
                      <a:pt x="46966" y="18334"/>
                    </a:cubicBezTo>
                    <a:cubicBezTo>
                      <a:pt x="48377" y="34470"/>
                      <a:pt x="41062" y="50140"/>
                      <a:pt x="27789" y="59427"/>
                    </a:cubicBezTo>
                    <a:cubicBezTo>
                      <a:pt x="24721" y="61317"/>
                      <a:pt x="23543" y="65194"/>
                      <a:pt x="25050" y="68467"/>
                    </a:cubicBezTo>
                    <a:cubicBezTo>
                      <a:pt x="26638" y="71714"/>
                      <a:pt x="30378" y="73289"/>
                      <a:pt x="33816" y="72166"/>
                    </a:cubicBezTo>
                    <a:cubicBezTo>
                      <a:pt x="45459" y="68330"/>
                      <a:pt x="72444" y="62714"/>
                      <a:pt x="80799" y="70248"/>
                    </a:cubicBezTo>
                    <a:cubicBezTo>
                      <a:pt x="81758" y="71070"/>
                      <a:pt x="84772" y="73810"/>
                      <a:pt x="82580" y="83124"/>
                    </a:cubicBezTo>
                    <a:cubicBezTo>
                      <a:pt x="79567" y="96548"/>
                      <a:pt x="68745" y="106821"/>
                      <a:pt x="55185" y="109150"/>
                    </a:cubicBezTo>
                    <a:cubicBezTo>
                      <a:pt x="39761" y="113382"/>
                      <a:pt x="23228" y="109807"/>
                      <a:pt x="10941" y="99561"/>
                    </a:cubicBezTo>
                    <a:lnTo>
                      <a:pt x="-17" y="108602"/>
                    </a:lnTo>
                    <a:cubicBezTo>
                      <a:pt x="11352" y="119724"/>
                      <a:pt x="26830" y="125628"/>
                      <a:pt x="42720" y="124902"/>
                    </a:cubicBezTo>
                    <a:cubicBezTo>
                      <a:pt x="48172" y="125272"/>
                      <a:pt x="53637" y="124998"/>
                      <a:pt x="59020" y="124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E4749534-A404-4A5C-9F41-E78BF7D58218}"/>
                  </a:ext>
                </a:extLst>
              </p:cNvPr>
              <p:cNvSpPr/>
              <p:nvPr/>
            </p:nvSpPr>
            <p:spPr>
              <a:xfrm>
                <a:off x="6512483" y="5933681"/>
                <a:ext cx="1059067" cy="309708"/>
              </a:xfrm>
              <a:custGeom>
                <a:avLst/>
                <a:gdLst>
                  <a:gd name="connsiteX0" fmla="*/ 1052180 w 1059067"/>
                  <a:gd name="connsiteY0" fmla="*/ 42424 h 309708"/>
                  <a:gd name="connsiteX1" fmla="*/ 1023552 w 1059067"/>
                  <a:gd name="connsiteY1" fmla="*/ 42424 h 309708"/>
                  <a:gd name="connsiteX2" fmla="*/ 1008896 w 1059067"/>
                  <a:gd name="connsiteY2" fmla="*/ 43109 h 309708"/>
                  <a:gd name="connsiteX3" fmla="*/ 460987 w 1059067"/>
                  <a:gd name="connsiteY3" fmla="*/ 26124 h 309708"/>
                  <a:gd name="connsiteX4" fmla="*/ 144981 w 1059067"/>
                  <a:gd name="connsiteY4" fmla="*/ 12426 h 309708"/>
                  <a:gd name="connsiteX5" fmla="*/ 141420 w 1059067"/>
                  <a:gd name="connsiteY5" fmla="*/ 15440 h 309708"/>
                  <a:gd name="connsiteX6" fmla="*/ 61288 w 1059067"/>
                  <a:gd name="connsiteY6" fmla="*/ 284052 h 309708"/>
                  <a:gd name="connsiteX7" fmla="*/ 13209 w 1059067"/>
                  <a:gd name="connsiteY7" fmla="*/ 205016 h 309708"/>
                  <a:gd name="connsiteX8" fmla="*/ 3415 w 1059067"/>
                  <a:gd name="connsiteY8" fmla="*/ 202619 h 309708"/>
                  <a:gd name="connsiteX9" fmla="*/ 1018 w 1059067"/>
                  <a:gd name="connsiteY9" fmla="*/ 212413 h 309708"/>
                  <a:gd name="connsiteX10" fmla="*/ 58138 w 1059067"/>
                  <a:gd name="connsiteY10" fmla="*/ 306242 h 309708"/>
                  <a:gd name="connsiteX11" fmla="*/ 64165 w 1059067"/>
                  <a:gd name="connsiteY11" fmla="*/ 309667 h 309708"/>
                  <a:gd name="connsiteX12" fmla="*/ 65397 w 1059067"/>
                  <a:gd name="connsiteY12" fmla="*/ 309667 h 309708"/>
                  <a:gd name="connsiteX13" fmla="*/ 71150 w 1059067"/>
                  <a:gd name="connsiteY13" fmla="*/ 304325 h 309708"/>
                  <a:gd name="connsiteX14" fmla="*/ 150323 w 1059067"/>
                  <a:gd name="connsiteY14" fmla="*/ 26672 h 309708"/>
                  <a:gd name="connsiteX15" fmla="*/ 154296 w 1059067"/>
                  <a:gd name="connsiteY15" fmla="*/ 23248 h 309708"/>
                  <a:gd name="connsiteX16" fmla="*/ 459344 w 1059067"/>
                  <a:gd name="connsiteY16" fmla="*/ 40370 h 309708"/>
                  <a:gd name="connsiteX17" fmla="*/ 1009580 w 1059067"/>
                  <a:gd name="connsiteY17" fmla="*/ 57492 h 309708"/>
                  <a:gd name="connsiteX18" fmla="*/ 1023278 w 1059067"/>
                  <a:gd name="connsiteY18" fmla="*/ 57492 h 309708"/>
                  <a:gd name="connsiteX19" fmla="*/ 1044784 w 1059067"/>
                  <a:gd name="connsiteY19" fmla="*/ 57492 h 309708"/>
                  <a:gd name="connsiteX20" fmla="*/ 1044784 w 1059067"/>
                  <a:gd name="connsiteY20" fmla="*/ 98585 h 309708"/>
                  <a:gd name="connsiteX21" fmla="*/ 1051906 w 1059067"/>
                  <a:gd name="connsiteY21" fmla="*/ 105708 h 309708"/>
                  <a:gd name="connsiteX22" fmla="*/ 1059029 w 1059067"/>
                  <a:gd name="connsiteY22" fmla="*/ 98585 h 309708"/>
                  <a:gd name="connsiteX23" fmla="*/ 1059029 w 1059067"/>
                  <a:gd name="connsiteY23" fmla="*/ 50095 h 309708"/>
                  <a:gd name="connsiteX24" fmla="*/ 1052482 w 1059067"/>
                  <a:gd name="connsiteY24" fmla="*/ 42438 h 309708"/>
                  <a:gd name="connsiteX25" fmla="*/ 1052180 w 1059067"/>
                  <a:gd name="connsiteY25" fmla="*/ 42424 h 30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59067" h="309708">
                    <a:moveTo>
                      <a:pt x="1052180" y="42424"/>
                    </a:moveTo>
                    <a:lnTo>
                      <a:pt x="1023552" y="42424"/>
                    </a:lnTo>
                    <a:lnTo>
                      <a:pt x="1008896" y="43109"/>
                    </a:lnTo>
                    <a:cubicBezTo>
                      <a:pt x="826112" y="53341"/>
                      <a:pt x="642786" y="47657"/>
                      <a:pt x="460987" y="26124"/>
                    </a:cubicBezTo>
                    <a:cubicBezTo>
                      <a:pt x="168678" y="-8531"/>
                      <a:pt x="163610" y="-4011"/>
                      <a:pt x="144981" y="12426"/>
                    </a:cubicBezTo>
                    <a:lnTo>
                      <a:pt x="141420" y="15440"/>
                    </a:lnTo>
                    <a:cubicBezTo>
                      <a:pt x="122106" y="30781"/>
                      <a:pt x="77177" y="216111"/>
                      <a:pt x="61288" y="284052"/>
                    </a:cubicBezTo>
                    <a:lnTo>
                      <a:pt x="13209" y="205016"/>
                    </a:lnTo>
                    <a:cubicBezTo>
                      <a:pt x="11167" y="201646"/>
                      <a:pt x="6782" y="200578"/>
                      <a:pt x="3415" y="202619"/>
                    </a:cubicBezTo>
                    <a:cubicBezTo>
                      <a:pt x="48" y="204660"/>
                      <a:pt x="-1024" y="209043"/>
                      <a:pt x="1018" y="212413"/>
                    </a:cubicBezTo>
                    <a:lnTo>
                      <a:pt x="58138" y="306242"/>
                    </a:lnTo>
                    <a:cubicBezTo>
                      <a:pt x="59399" y="308366"/>
                      <a:pt x="61691" y="309667"/>
                      <a:pt x="64165" y="309667"/>
                    </a:cubicBezTo>
                    <a:lnTo>
                      <a:pt x="65397" y="309667"/>
                    </a:lnTo>
                    <a:cubicBezTo>
                      <a:pt x="68196" y="309160"/>
                      <a:pt x="70444" y="307078"/>
                      <a:pt x="71150" y="304325"/>
                    </a:cubicBezTo>
                    <a:cubicBezTo>
                      <a:pt x="96217" y="195839"/>
                      <a:pt x="137310" y="38041"/>
                      <a:pt x="150323" y="26672"/>
                    </a:cubicBezTo>
                    <a:lnTo>
                      <a:pt x="154296" y="23248"/>
                    </a:lnTo>
                    <a:cubicBezTo>
                      <a:pt x="167993" y="11331"/>
                      <a:pt x="173335" y="6537"/>
                      <a:pt x="459344" y="40370"/>
                    </a:cubicBezTo>
                    <a:cubicBezTo>
                      <a:pt x="641913" y="62012"/>
                      <a:pt x="826019" y="67738"/>
                      <a:pt x="1009580" y="57492"/>
                    </a:cubicBezTo>
                    <a:lnTo>
                      <a:pt x="1023278" y="57492"/>
                    </a:lnTo>
                    <a:lnTo>
                      <a:pt x="1044784" y="57492"/>
                    </a:lnTo>
                    <a:lnTo>
                      <a:pt x="1044784" y="98585"/>
                    </a:lnTo>
                    <a:cubicBezTo>
                      <a:pt x="1044784" y="102516"/>
                      <a:pt x="1047975" y="105708"/>
                      <a:pt x="1051906" y="105708"/>
                    </a:cubicBezTo>
                    <a:cubicBezTo>
                      <a:pt x="1055838" y="105708"/>
                      <a:pt x="1059029" y="102516"/>
                      <a:pt x="1059029" y="98585"/>
                    </a:cubicBezTo>
                    <a:lnTo>
                      <a:pt x="1059029" y="50095"/>
                    </a:lnTo>
                    <a:cubicBezTo>
                      <a:pt x="1059331" y="46177"/>
                      <a:pt x="1056399" y="42753"/>
                      <a:pt x="1052482" y="42438"/>
                    </a:cubicBezTo>
                    <a:cubicBezTo>
                      <a:pt x="1052386" y="42438"/>
                      <a:pt x="1052276" y="42424"/>
                      <a:pt x="1052180" y="4242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BF8C2260-422A-4614-8F0C-01828C26BD6B}"/>
                  </a:ext>
                </a:extLst>
              </p:cNvPr>
              <p:cNvSpPr/>
              <p:nvPr/>
            </p:nvSpPr>
            <p:spPr>
              <a:xfrm>
                <a:off x="6651827" y="6023491"/>
                <a:ext cx="34145" cy="220583"/>
              </a:xfrm>
              <a:custGeom>
                <a:avLst/>
                <a:gdLst>
                  <a:gd name="connsiteX0" fmla="*/ 6596 w 34145"/>
                  <a:gd name="connsiteY0" fmla="*/ 220542 h 220583"/>
                  <a:gd name="connsiteX1" fmla="*/ 13719 w 34145"/>
                  <a:gd name="connsiteY1" fmla="*/ 214104 h 220583"/>
                  <a:gd name="connsiteX2" fmla="*/ 34128 w 34145"/>
                  <a:gd name="connsiteY2" fmla="*/ 6036 h 220583"/>
                  <a:gd name="connsiteX3" fmla="*/ 26041 w 34145"/>
                  <a:gd name="connsiteY3" fmla="*/ 36 h 220583"/>
                  <a:gd name="connsiteX4" fmla="*/ 20430 w 34145"/>
                  <a:gd name="connsiteY4" fmla="*/ 4529 h 220583"/>
                  <a:gd name="connsiteX5" fmla="*/ 21 w 34145"/>
                  <a:gd name="connsiteY5" fmla="*/ 212734 h 220583"/>
                  <a:gd name="connsiteX6" fmla="*/ 6322 w 34145"/>
                  <a:gd name="connsiteY6" fmla="*/ 220542 h 22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5" h="220583">
                    <a:moveTo>
                      <a:pt x="6596" y="220542"/>
                    </a:moveTo>
                    <a:cubicBezTo>
                      <a:pt x="10276" y="220556"/>
                      <a:pt x="13365" y="217775"/>
                      <a:pt x="13719" y="214104"/>
                    </a:cubicBezTo>
                    <a:lnTo>
                      <a:pt x="34128" y="6036"/>
                    </a:lnTo>
                    <a:cubicBezTo>
                      <a:pt x="33553" y="2145"/>
                      <a:pt x="29932" y="-539"/>
                      <a:pt x="26041" y="36"/>
                    </a:cubicBezTo>
                    <a:cubicBezTo>
                      <a:pt x="23496" y="406"/>
                      <a:pt x="21351" y="2132"/>
                      <a:pt x="20430" y="4529"/>
                    </a:cubicBezTo>
                    <a:lnTo>
                      <a:pt x="21" y="212734"/>
                    </a:lnTo>
                    <a:cubicBezTo>
                      <a:pt x="-379" y="216624"/>
                      <a:pt x="2434" y="220117"/>
                      <a:pt x="6322" y="2205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E951F92E-557E-416F-86EA-94B4FA03855E}"/>
                  </a:ext>
                </a:extLst>
              </p:cNvPr>
              <p:cNvSpPr/>
              <p:nvPr/>
            </p:nvSpPr>
            <p:spPr>
              <a:xfrm>
                <a:off x="6696561" y="6041290"/>
                <a:ext cx="78535" cy="136900"/>
              </a:xfrm>
              <a:custGeom>
                <a:avLst/>
                <a:gdLst>
                  <a:gd name="connsiteX0" fmla="*/ 73909 w 78535"/>
                  <a:gd name="connsiteY0" fmla="*/ 24672 h 136900"/>
                  <a:gd name="connsiteX1" fmla="*/ 65281 w 78535"/>
                  <a:gd name="connsiteY1" fmla="*/ 29877 h 136900"/>
                  <a:gd name="connsiteX2" fmla="*/ 65280 w 78535"/>
                  <a:gd name="connsiteY2" fmla="*/ 29877 h 136900"/>
                  <a:gd name="connsiteX3" fmla="*/ 56787 w 78535"/>
                  <a:gd name="connsiteY3" fmla="*/ 63437 h 136900"/>
                  <a:gd name="connsiteX4" fmla="*/ 52404 w 78535"/>
                  <a:gd name="connsiteY4" fmla="*/ 61245 h 136900"/>
                  <a:gd name="connsiteX5" fmla="*/ 19118 w 78535"/>
                  <a:gd name="connsiteY5" fmla="*/ 58232 h 136900"/>
                  <a:gd name="connsiteX6" fmla="*/ 49527 w 78535"/>
                  <a:gd name="connsiteY6" fmla="*/ 10975 h 136900"/>
                  <a:gd name="connsiteX7" fmla="*/ 47336 w 78535"/>
                  <a:gd name="connsiteY7" fmla="*/ 1112 h 136900"/>
                  <a:gd name="connsiteX8" fmla="*/ 37657 w 78535"/>
                  <a:gd name="connsiteY8" fmla="*/ 3098 h 136900"/>
                  <a:gd name="connsiteX9" fmla="*/ 37610 w 78535"/>
                  <a:gd name="connsiteY9" fmla="*/ 3167 h 136900"/>
                  <a:gd name="connsiteX10" fmla="*/ 900 w 78535"/>
                  <a:gd name="connsiteY10" fmla="*/ 60423 h 136900"/>
                  <a:gd name="connsiteX11" fmla="*/ 900 w 78535"/>
                  <a:gd name="connsiteY11" fmla="*/ 67272 h 136900"/>
                  <a:gd name="connsiteX12" fmla="*/ 6516 w 78535"/>
                  <a:gd name="connsiteY12" fmla="*/ 71244 h 136900"/>
                  <a:gd name="connsiteX13" fmla="*/ 51445 w 78535"/>
                  <a:gd name="connsiteY13" fmla="*/ 75354 h 136900"/>
                  <a:gd name="connsiteX14" fmla="*/ 51445 w 78535"/>
                  <a:gd name="connsiteY14" fmla="*/ 75354 h 136900"/>
                  <a:gd name="connsiteX15" fmla="*/ 53636 w 78535"/>
                  <a:gd name="connsiteY15" fmla="*/ 75354 h 136900"/>
                  <a:gd name="connsiteX16" fmla="*/ 39939 w 78535"/>
                  <a:gd name="connsiteY16" fmla="*/ 128227 h 136900"/>
                  <a:gd name="connsiteX17" fmla="*/ 45137 w 78535"/>
                  <a:gd name="connsiteY17" fmla="*/ 136857 h 136900"/>
                  <a:gd name="connsiteX18" fmla="*/ 45144 w 78535"/>
                  <a:gd name="connsiteY18" fmla="*/ 136857 h 136900"/>
                  <a:gd name="connsiteX19" fmla="*/ 46788 w 78535"/>
                  <a:gd name="connsiteY19" fmla="*/ 136857 h 136900"/>
                  <a:gd name="connsiteX20" fmla="*/ 53636 w 78535"/>
                  <a:gd name="connsiteY20" fmla="*/ 131514 h 136900"/>
                  <a:gd name="connsiteX21" fmla="*/ 78155 w 78535"/>
                  <a:gd name="connsiteY21" fmla="*/ 33576 h 136900"/>
                  <a:gd name="connsiteX22" fmla="*/ 73909 w 78535"/>
                  <a:gd name="connsiteY22" fmla="*/ 24672 h 13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535" h="136900">
                    <a:moveTo>
                      <a:pt x="73909" y="24672"/>
                    </a:moveTo>
                    <a:cubicBezTo>
                      <a:pt x="70092" y="23727"/>
                      <a:pt x="66227" y="26056"/>
                      <a:pt x="65281" y="29877"/>
                    </a:cubicBezTo>
                    <a:cubicBezTo>
                      <a:pt x="65281" y="29877"/>
                      <a:pt x="65280" y="29877"/>
                      <a:pt x="65280" y="29877"/>
                    </a:cubicBezTo>
                    <a:lnTo>
                      <a:pt x="56787" y="63437"/>
                    </a:lnTo>
                    <a:cubicBezTo>
                      <a:pt x="55672" y="62163"/>
                      <a:pt x="54097" y="61368"/>
                      <a:pt x="52404" y="61245"/>
                    </a:cubicBezTo>
                    <a:lnTo>
                      <a:pt x="19118" y="58232"/>
                    </a:lnTo>
                    <a:lnTo>
                      <a:pt x="49527" y="10975"/>
                    </a:lnTo>
                    <a:cubicBezTo>
                      <a:pt x="51579" y="7633"/>
                      <a:pt x="50609" y="3263"/>
                      <a:pt x="47336" y="1112"/>
                    </a:cubicBezTo>
                    <a:cubicBezTo>
                      <a:pt x="44115" y="-1011"/>
                      <a:pt x="39783" y="-121"/>
                      <a:pt x="37657" y="3098"/>
                    </a:cubicBezTo>
                    <a:cubicBezTo>
                      <a:pt x="37642" y="3112"/>
                      <a:pt x="37625" y="3140"/>
                      <a:pt x="37610" y="3167"/>
                    </a:cubicBezTo>
                    <a:lnTo>
                      <a:pt x="900" y="60423"/>
                    </a:lnTo>
                    <a:cubicBezTo>
                      <a:pt x="-323" y="62547"/>
                      <a:pt x="-323" y="65149"/>
                      <a:pt x="900" y="67272"/>
                    </a:cubicBezTo>
                    <a:cubicBezTo>
                      <a:pt x="1848" y="69574"/>
                      <a:pt x="4034" y="71121"/>
                      <a:pt x="6516" y="71244"/>
                    </a:cubicBezTo>
                    <a:lnTo>
                      <a:pt x="51445" y="75354"/>
                    </a:lnTo>
                    <a:lnTo>
                      <a:pt x="51445" y="75354"/>
                    </a:lnTo>
                    <a:cubicBezTo>
                      <a:pt x="52168" y="75504"/>
                      <a:pt x="52913" y="75504"/>
                      <a:pt x="53636" y="75354"/>
                    </a:cubicBezTo>
                    <a:lnTo>
                      <a:pt x="39939" y="128227"/>
                    </a:lnTo>
                    <a:cubicBezTo>
                      <a:pt x="38992" y="132048"/>
                      <a:pt x="41320" y="135911"/>
                      <a:pt x="45137" y="136857"/>
                    </a:cubicBezTo>
                    <a:cubicBezTo>
                      <a:pt x="45140" y="136857"/>
                      <a:pt x="45141" y="136857"/>
                      <a:pt x="45144" y="136857"/>
                    </a:cubicBezTo>
                    <a:lnTo>
                      <a:pt x="46788" y="136857"/>
                    </a:lnTo>
                    <a:cubicBezTo>
                      <a:pt x="50052" y="136939"/>
                      <a:pt x="52919" y="134706"/>
                      <a:pt x="53636" y="131514"/>
                    </a:cubicBezTo>
                    <a:lnTo>
                      <a:pt x="78155" y="33576"/>
                    </a:lnTo>
                    <a:cubicBezTo>
                      <a:pt x="79357" y="29946"/>
                      <a:pt x="77483" y="26015"/>
                      <a:pt x="73909" y="2467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F303FF9C-EA00-42E9-80D7-FC3DFF5232C3}"/>
                  </a:ext>
                </a:extLst>
              </p:cNvPr>
              <p:cNvSpPr/>
              <p:nvPr/>
            </p:nvSpPr>
            <p:spPr>
              <a:xfrm>
                <a:off x="6534575" y="6003379"/>
                <a:ext cx="71964" cy="68651"/>
              </a:xfrm>
              <a:custGeom>
                <a:avLst/>
                <a:gdLst>
                  <a:gd name="connsiteX0" fmla="*/ 10157 w 71964"/>
                  <a:gd name="connsiteY0" fmla="*/ 61351 h 68651"/>
                  <a:gd name="connsiteX1" fmla="*/ 17417 w 71964"/>
                  <a:gd name="connsiteY1" fmla="*/ 59981 h 68651"/>
                  <a:gd name="connsiteX2" fmla="*/ 55907 w 71964"/>
                  <a:gd name="connsiteY2" fmla="*/ 25463 h 68651"/>
                  <a:gd name="connsiteX3" fmla="*/ 58373 w 71964"/>
                  <a:gd name="connsiteY3" fmla="*/ 61899 h 68651"/>
                  <a:gd name="connsiteX4" fmla="*/ 65359 w 71964"/>
                  <a:gd name="connsiteY4" fmla="*/ 68610 h 68651"/>
                  <a:gd name="connsiteX5" fmla="*/ 65359 w 71964"/>
                  <a:gd name="connsiteY5" fmla="*/ 68610 h 68651"/>
                  <a:gd name="connsiteX6" fmla="*/ 71934 w 71964"/>
                  <a:gd name="connsiteY6" fmla="*/ 60940 h 68651"/>
                  <a:gd name="connsiteX7" fmla="*/ 68509 w 71964"/>
                  <a:gd name="connsiteY7" fmla="*/ 9984 h 68651"/>
                  <a:gd name="connsiteX8" fmla="*/ 64126 w 71964"/>
                  <a:gd name="connsiteY8" fmla="*/ 3820 h 68651"/>
                  <a:gd name="connsiteX9" fmla="*/ 56729 w 71964"/>
                  <a:gd name="connsiteY9" fmla="*/ 5190 h 68651"/>
                  <a:gd name="connsiteX10" fmla="*/ 17691 w 71964"/>
                  <a:gd name="connsiteY10" fmla="*/ 40119 h 68651"/>
                  <a:gd name="connsiteX11" fmla="*/ 14129 w 71964"/>
                  <a:gd name="connsiteY11" fmla="*/ 6286 h 68651"/>
                  <a:gd name="connsiteX12" fmla="*/ 6322 w 71964"/>
                  <a:gd name="connsiteY12" fmla="*/ -15 h 68651"/>
                  <a:gd name="connsiteX13" fmla="*/ 21 w 71964"/>
                  <a:gd name="connsiteY13" fmla="*/ 7793 h 68651"/>
                  <a:gd name="connsiteX14" fmla="*/ 5089 w 71964"/>
                  <a:gd name="connsiteY14" fmla="*/ 55461 h 68651"/>
                  <a:gd name="connsiteX15" fmla="*/ 10157 w 71964"/>
                  <a:gd name="connsiteY15" fmla="*/ 61351 h 68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1964" h="68651">
                    <a:moveTo>
                      <a:pt x="10157" y="61351"/>
                    </a:moveTo>
                    <a:cubicBezTo>
                      <a:pt x="12641" y="62310"/>
                      <a:pt x="15457" y="61789"/>
                      <a:pt x="17417" y="59981"/>
                    </a:cubicBezTo>
                    <a:lnTo>
                      <a:pt x="55907" y="25463"/>
                    </a:lnTo>
                    <a:lnTo>
                      <a:pt x="58373" y="61899"/>
                    </a:lnTo>
                    <a:cubicBezTo>
                      <a:pt x="58520" y="65652"/>
                      <a:pt x="61606" y="68610"/>
                      <a:pt x="65359" y="68610"/>
                    </a:cubicBezTo>
                    <a:lnTo>
                      <a:pt x="65359" y="68610"/>
                    </a:lnTo>
                    <a:cubicBezTo>
                      <a:pt x="69261" y="68254"/>
                      <a:pt x="72172" y="64857"/>
                      <a:pt x="71934" y="60940"/>
                    </a:cubicBezTo>
                    <a:lnTo>
                      <a:pt x="68509" y="9984"/>
                    </a:lnTo>
                    <a:cubicBezTo>
                      <a:pt x="68319" y="7272"/>
                      <a:pt x="66627" y="4889"/>
                      <a:pt x="64126" y="3820"/>
                    </a:cubicBezTo>
                    <a:cubicBezTo>
                      <a:pt x="61595" y="2889"/>
                      <a:pt x="58761" y="3423"/>
                      <a:pt x="56729" y="5190"/>
                    </a:cubicBezTo>
                    <a:lnTo>
                      <a:pt x="17691" y="40119"/>
                    </a:lnTo>
                    <a:lnTo>
                      <a:pt x="14129" y="6286"/>
                    </a:lnTo>
                    <a:cubicBezTo>
                      <a:pt x="13631" y="2437"/>
                      <a:pt x="10190" y="-344"/>
                      <a:pt x="6322" y="-15"/>
                    </a:cubicBezTo>
                    <a:cubicBezTo>
                      <a:pt x="2434" y="409"/>
                      <a:pt x="-379" y="3902"/>
                      <a:pt x="21" y="7793"/>
                    </a:cubicBezTo>
                    <a:lnTo>
                      <a:pt x="5089" y="55461"/>
                    </a:lnTo>
                    <a:cubicBezTo>
                      <a:pt x="5497" y="58241"/>
                      <a:pt x="7471" y="60529"/>
                      <a:pt x="10157" y="6135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C41AC6D3-DD7D-4009-A4A5-D883B07EDEAB}"/>
                  </a:ext>
                </a:extLst>
              </p:cNvPr>
              <p:cNvSpPr/>
              <p:nvPr/>
            </p:nvSpPr>
            <p:spPr>
              <a:xfrm>
                <a:off x="6838290" y="5981034"/>
                <a:ext cx="65141" cy="101135"/>
              </a:xfrm>
              <a:custGeom>
                <a:avLst/>
                <a:gdLst>
                  <a:gd name="connsiteX0" fmla="*/ 64089 w 65141"/>
                  <a:gd name="connsiteY0" fmla="*/ 97804 h 101135"/>
                  <a:gd name="connsiteX1" fmla="*/ 61760 w 65141"/>
                  <a:gd name="connsiteY1" fmla="*/ 87941 h 101135"/>
                  <a:gd name="connsiteX2" fmla="*/ 61760 w 65141"/>
                  <a:gd name="connsiteY2" fmla="*/ 63559 h 101135"/>
                  <a:gd name="connsiteX3" fmla="*/ 59020 w 65141"/>
                  <a:gd name="connsiteY3" fmla="*/ 17535 h 101135"/>
                  <a:gd name="connsiteX4" fmla="*/ 46829 w 65141"/>
                  <a:gd name="connsiteY4" fmla="*/ 9864 h 101135"/>
                  <a:gd name="connsiteX5" fmla="*/ 13955 w 65141"/>
                  <a:gd name="connsiteY5" fmla="*/ 44930 h 101135"/>
                  <a:gd name="connsiteX6" fmla="*/ 13955 w 65141"/>
                  <a:gd name="connsiteY6" fmla="*/ 9042 h 101135"/>
                  <a:gd name="connsiteX7" fmla="*/ 9062 w 65141"/>
                  <a:gd name="connsiteY7" fmla="*/ 235 h 101135"/>
                  <a:gd name="connsiteX8" fmla="*/ 257 w 65141"/>
                  <a:gd name="connsiteY8" fmla="*/ 5125 h 101135"/>
                  <a:gd name="connsiteX9" fmla="*/ 257 w 65141"/>
                  <a:gd name="connsiteY9" fmla="*/ 9042 h 101135"/>
                  <a:gd name="connsiteX10" fmla="*/ 257 w 65141"/>
                  <a:gd name="connsiteY10" fmla="*/ 75339 h 101135"/>
                  <a:gd name="connsiteX11" fmla="*/ 5873 w 65141"/>
                  <a:gd name="connsiteY11" fmla="*/ 82325 h 101135"/>
                  <a:gd name="connsiteX12" fmla="*/ 13818 w 65141"/>
                  <a:gd name="connsiteY12" fmla="*/ 78216 h 101135"/>
                  <a:gd name="connsiteX13" fmla="*/ 46966 w 65141"/>
                  <a:gd name="connsiteY13" fmla="*/ 24384 h 101135"/>
                  <a:gd name="connsiteX14" fmla="*/ 48062 w 65141"/>
                  <a:gd name="connsiteY14" fmla="*/ 61642 h 101135"/>
                  <a:gd name="connsiteX15" fmla="*/ 54500 w 65141"/>
                  <a:gd name="connsiteY15" fmla="*/ 99995 h 101135"/>
                  <a:gd name="connsiteX16" fmla="*/ 58335 w 65141"/>
                  <a:gd name="connsiteY16" fmla="*/ 101091 h 101135"/>
                  <a:gd name="connsiteX17" fmla="*/ 64089 w 65141"/>
                  <a:gd name="connsiteY17" fmla="*/ 97804 h 101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5141" h="101135">
                    <a:moveTo>
                      <a:pt x="64089" y="97804"/>
                    </a:moveTo>
                    <a:cubicBezTo>
                      <a:pt x="66114" y="94434"/>
                      <a:pt x="65082" y="90051"/>
                      <a:pt x="61760" y="87941"/>
                    </a:cubicBezTo>
                    <a:cubicBezTo>
                      <a:pt x="58883" y="86161"/>
                      <a:pt x="60801" y="72052"/>
                      <a:pt x="61760" y="63559"/>
                    </a:cubicBezTo>
                    <a:cubicBezTo>
                      <a:pt x="65509" y="48287"/>
                      <a:pt x="64554" y="32246"/>
                      <a:pt x="59020" y="17535"/>
                    </a:cubicBezTo>
                    <a:cubicBezTo>
                      <a:pt x="56900" y="12727"/>
                      <a:pt x="52077" y="9700"/>
                      <a:pt x="46829" y="9864"/>
                    </a:cubicBezTo>
                    <a:cubicBezTo>
                      <a:pt x="36145" y="9864"/>
                      <a:pt x="23954" y="26850"/>
                      <a:pt x="13955" y="44930"/>
                    </a:cubicBezTo>
                    <a:lnTo>
                      <a:pt x="13955" y="9042"/>
                    </a:lnTo>
                    <a:cubicBezTo>
                      <a:pt x="15036" y="5262"/>
                      <a:pt x="12845" y="1317"/>
                      <a:pt x="9062" y="235"/>
                    </a:cubicBezTo>
                    <a:cubicBezTo>
                      <a:pt x="5280" y="-847"/>
                      <a:pt x="1338" y="1345"/>
                      <a:pt x="257" y="5125"/>
                    </a:cubicBezTo>
                    <a:cubicBezTo>
                      <a:pt x="-109" y="6413"/>
                      <a:pt x="-109" y="7769"/>
                      <a:pt x="257" y="9042"/>
                    </a:cubicBezTo>
                    <a:lnTo>
                      <a:pt x="257" y="75339"/>
                    </a:lnTo>
                    <a:cubicBezTo>
                      <a:pt x="297" y="78682"/>
                      <a:pt x="2616" y="81572"/>
                      <a:pt x="5873" y="82325"/>
                    </a:cubicBezTo>
                    <a:cubicBezTo>
                      <a:pt x="9158" y="82997"/>
                      <a:pt x="12467" y="81284"/>
                      <a:pt x="13818" y="78216"/>
                    </a:cubicBezTo>
                    <a:cubicBezTo>
                      <a:pt x="25461" y="52053"/>
                      <a:pt x="40391" y="27945"/>
                      <a:pt x="46966" y="24384"/>
                    </a:cubicBezTo>
                    <a:cubicBezTo>
                      <a:pt x="50692" y="36479"/>
                      <a:pt x="51072" y="49355"/>
                      <a:pt x="48062" y="61642"/>
                    </a:cubicBezTo>
                    <a:cubicBezTo>
                      <a:pt x="45871" y="77942"/>
                      <a:pt x="43816" y="93420"/>
                      <a:pt x="54500" y="99995"/>
                    </a:cubicBezTo>
                    <a:cubicBezTo>
                      <a:pt x="55634" y="100749"/>
                      <a:pt x="56974" y="101132"/>
                      <a:pt x="58335" y="101091"/>
                    </a:cubicBezTo>
                    <a:cubicBezTo>
                      <a:pt x="60683" y="101036"/>
                      <a:pt x="62846" y="99804"/>
                      <a:pt x="64089" y="9780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D1108CF2-003D-4DFD-B733-23F007B64EE9}"/>
                  </a:ext>
                </a:extLst>
              </p:cNvPr>
              <p:cNvSpPr/>
              <p:nvPr/>
            </p:nvSpPr>
            <p:spPr>
              <a:xfrm>
                <a:off x="6890713" y="6097547"/>
                <a:ext cx="71993" cy="55809"/>
              </a:xfrm>
              <a:custGeom>
                <a:avLst/>
                <a:gdLst>
                  <a:gd name="connsiteX0" fmla="*/ 29062 w 71993"/>
                  <a:gd name="connsiteY0" fmla="*/ 50601 h 55809"/>
                  <a:gd name="connsiteX1" fmla="*/ 37867 w 71993"/>
                  <a:gd name="connsiteY1" fmla="*/ 55491 h 55809"/>
                  <a:gd name="connsiteX2" fmla="*/ 42760 w 71993"/>
                  <a:gd name="connsiteY2" fmla="*/ 50601 h 55809"/>
                  <a:gd name="connsiteX3" fmla="*/ 42760 w 71993"/>
                  <a:gd name="connsiteY3" fmla="*/ 35534 h 55809"/>
                  <a:gd name="connsiteX4" fmla="*/ 62896 w 71993"/>
                  <a:gd name="connsiteY4" fmla="*/ 35534 h 55809"/>
                  <a:gd name="connsiteX5" fmla="*/ 71701 w 71993"/>
                  <a:gd name="connsiteY5" fmla="*/ 30644 h 55809"/>
                  <a:gd name="connsiteX6" fmla="*/ 66809 w 71993"/>
                  <a:gd name="connsiteY6" fmla="*/ 21836 h 55809"/>
                  <a:gd name="connsiteX7" fmla="*/ 62896 w 71993"/>
                  <a:gd name="connsiteY7" fmla="*/ 21836 h 55809"/>
                  <a:gd name="connsiteX8" fmla="*/ 43308 w 71993"/>
                  <a:gd name="connsiteY8" fmla="*/ 21836 h 55809"/>
                  <a:gd name="connsiteX9" fmla="*/ 43308 w 71993"/>
                  <a:gd name="connsiteY9" fmla="*/ 5125 h 55809"/>
                  <a:gd name="connsiteX10" fmla="*/ 34503 w 71993"/>
                  <a:gd name="connsiteY10" fmla="*/ 235 h 55809"/>
                  <a:gd name="connsiteX11" fmla="*/ 29610 w 71993"/>
                  <a:gd name="connsiteY11" fmla="*/ 5125 h 55809"/>
                  <a:gd name="connsiteX12" fmla="*/ 29610 w 71993"/>
                  <a:gd name="connsiteY12" fmla="*/ 21836 h 55809"/>
                  <a:gd name="connsiteX13" fmla="*/ 9064 w 71993"/>
                  <a:gd name="connsiteY13" fmla="*/ 21836 h 55809"/>
                  <a:gd name="connsiteX14" fmla="*/ 259 w 71993"/>
                  <a:gd name="connsiteY14" fmla="*/ 26726 h 55809"/>
                  <a:gd name="connsiteX15" fmla="*/ 5150 w 71993"/>
                  <a:gd name="connsiteY15" fmla="*/ 35534 h 55809"/>
                  <a:gd name="connsiteX16" fmla="*/ 9064 w 71993"/>
                  <a:gd name="connsiteY16" fmla="*/ 35534 h 55809"/>
                  <a:gd name="connsiteX17" fmla="*/ 29062 w 71993"/>
                  <a:gd name="connsiteY17" fmla="*/ 35534 h 55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993" h="55809">
                    <a:moveTo>
                      <a:pt x="29062" y="50601"/>
                    </a:moveTo>
                    <a:cubicBezTo>
                      <a:pt x="30143" y="54382"/>
                      <a:pt x="34085" y="56574"/>
                      <a:pt x="37867" y="55491"/>
                    </a:cubicBezTo>
                    <a:cubicBezTo>
                      <a:pt x="40234" y="54820"/>
                      <a:pt x="42083" y="52971"/>
                      <a:pt x="42760" y="50601"/>
                    </a:cubicBezTo>
                    <a:lnTo>
                      <a:pt x="42760" y="35534"/>
                    </a:lnTo>
                    <a:lnTo>
                      <a:pt x="62896" y="35534"/>
                    </a:lnTo>
                    <a:cubicBezTo>
                      <a:pt x="66678" y="36616"/>
                      <a:pt x="70620" y="34424"/>
                      <a:pt x="71701" y="30644"/>
                    </a:cubicBezTo>
                    <a:cubicBezTo>
                      <a:pt x="72781" y="26863"/>
                      <a:pt x="70591" y="22918"/>
                      <a:pt x="66809" y="21836"/>
                    </a:cubicBezTo>
                    <a:cubicBezTo>
                      <a:pt x="65530" y="21466"/>
                      <a:pt x="64175" y="21466"/>
                      <a:pt x="62896" y="21836"/>
                    </a:cubicBezTo>
                    <a:lnTo>
                      <a:pt x="43308" y="21836"/>
                    </a:lnTo>
                    <a:lnTo>
                      <a:pt x="43308" y="5125"/>
                    </a:lnTo>
                    <a:cubicBezTo>
                      <a:pt x="42227" y="1344"/>
                      <a:pt x="38285" y="-847"/>
                      <a:pt x="34503" y="235"/>
                    </a:cubicBezTo>
                    <a:cubicBezTo>
                      <a:pt x="32136" y="906"/>
                      <a:pt x="30287" y="2755"/>
                      <a:pt x="29610" y="5125"/>
                    </a:cubicBezTo>
                    <a:lnTo>
                      <a:pt x="29610" y="21836"/>
                    </a:lnTo>
                    <a:lnTo>
                      <a:pt x="9064" y="21836"/>
                    </a:lnTo>
                    <a:cubicBezTo>
                      <a:pt x="5282" y="20754"/>
                      <a:pt x="1340" y="22946"/>
                      <a:pt x="259" y="26726"/>
                    </a:cubicBezTo>
                    <a:cubicBezTo>
                      <a:pt x="-822" y="30507"/>
                      <a:pt x="1368" y="34452"/>
                      <a:pt x="5150" y="35534"/>
                    </a:cubicBezTo>
                    <a:cubicBezTo>
                      <a:pt x="6430" y="35904"/>
                      <a:pt x="7784" y="35904"/>
                      <a:pt x="9064" y="35534"/>
                    </a:cubicBezTo>
                    <a:lnTo>
                      <a:pt x="29062" y="3553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1ACB24DB-ED14-49B0-8741-27C95C14461D}"/>
                  </a:ext>
                </a:extLst>
              </p:cNvPr>
              <p:cNvSpPr/>
              <p:nvPr/>
            </p:nvSpPr>
            <p:spPr>
              <a:xfrm>
                <a:off x="6993981" y="6074929"/>
                <a:ext cx="225242" cy="108211"/>
              </a:xfrm>
              <a:custGeom>
                <a:avLst/>
                <a:gdLst>
                  <a:gd name="connsiteX0" fmla="*/ 172352 w 225242"/>
                  <a:gd name="connsiteY0" fmla="*/ 7060 h 108211"/>
                  <a:gd name="connsiteX1" fmla="*/ 158655 w 225242"/>
                  <a:gd name="connsiteY1" fmla="*/ 38701 h 108211"/>
                  <a:gd name="connsiteX2" fmla="*/ 177421 w 225242"/>
                  <a:gd name="connsiteY2" fmla="*/ 72124 h 108211"/>
                  <a:gd name="connsiteX3" fmla="*/ 184269 w 225242"/>
                  <a:gd name="connsiteY3" fmla="*/ 92259 h 108211"/>
                  <a:gd name="connsiteX4" fmla="*/ 133862 w 225242"/>
                  <a:gd name="connsiteY4" fmla="*/ 74178 h 108211"/>
                  <a:gd name="connsiteX5" fmla="*/ 143861 w 225242"/>
                  <a:gd name="connsiteY5" fmla="*/ 30072 h 108211"/>
                  <a:gd name="connsiteX6" fmla="*/ 128383 w 225242"/>
                  <a:gd name="connsiteY6" fmla="*/ 2676 h 108211"/>
                  <a:gd name="connsiteX7" fmla="*/ 95234 w 225242"/>
                  <a:gd name="connsiteY7" fmla="*/ 21168 h 108211"/>
                  <a:gd name="connsiteX8" fmla="*/ 107014 w 225242"/>
                  <a:gd name="connsiteY8" fmla="*/ 28976 h 108211"/>
                  <a:gd name="connsiteX9" fmla="*/ 124958 w 225242"/>
                  <a:gd name="connsiteY9" fmla="*/ 16374 h 108211"/>
                  <a:gd name="connsiteX10" fmla="*/ 129752 w 225242"/>
                  <a:gd name="connsiteY10" fmla="*/ 30756 h 108211"/>
                  <a:gd name="connsiteX11" fmla="*/ 107699 w 225242"/>
                  <a:gd name="connsiteY11" fmla="*/ 82671 h 108211"/>
                  <a:gd name="connsiteX12" fmla="*/ 86605 w 225242"/>
                  <a:gd name="connsiteY12" fmla="*/ 88150 h 108211"/>
                  <a:gd name="connsiteX13" fmla="*/ 79208 w 225242"/>
                  <a:gd name="connsiteY13" fmla="*/ 38427 h 108211"/>
                  <a:gd name="connsiteX14" fmla="*/ 74551 w 225242"/>
                  <a:gd name="connsiteY14" fmla="*/ 30345 h 108211"/>
                  <a:gd name="connsiteX15" fmla="*/ 65921 w 225242"/>
                  <a:gd name="connsiteY15" fmla="*/ 33633 h 108211"/>
                  <a:gd name="connsiteX16" fmla="*/ 23458 w 225242"/>
                  <a:gd name="connsiteY16" fmla="*/ 75822 h 108211"/>
                  <a:gd name="connsiteX17" fmla="*/ 16610 w 225242"/>
                  <a:gd name="connsiteY17" fmla="*/ 70206 h 108211"/>
                  <a:gd name="connsiteX18" fmla="*/ 26746 w 225242"/>
                  <a:gd name="connsiteY18" fmla="*/ 17607 h 108211"/>
                  <a:gd name="connsiteX19" fmla="*/ 29622 w 225242"/>
                  <a:gd name="connsiteY19" fmla="*/ 14730 h 108211"/>
                  <a:gd name="connsiteX20" fmla="*/ 32773 w 225242"/>
                  <a:gd name="connsiteY20" fmla="*/ 25825 h 108211"/>
                  <a:gd name="connsiteX21" fmla="*/ 46471 w 225242"/>
                  <a:gd name="connsiteY21" fmla="*/ 24318 h 108211"/>
                  <a:gd name="connsiteX22" fmla="*/ 32773 w 225242"/>
                  <a:gd name="connsiteY22" fmla="*/ 485 h 108211"/>
                  <a:gd name="connsiteX23" fmla="*/ 14966 w 225242"/>
                  <a:gd name="connsiteY23" fmla="*/ 8703 h 108211"/>
                  <a:gd name="connsiteX24" fmla="*/ 2775 w 225242"/>
                  <a:gd name="connsiteY24" fmla="*/ 75822 h 108211"/>
                  <a:gd name="connsiteX25" fmla="*/ 21678 w 225242"/>
                  <a:gd name="connsiteY25" fmla="*/ 89520 h 108211"/>
                  <a:gd name="connsiteX26" fmla="*/ 62771 w 225242"/>
                  <a:gd name="connsiteY26" fmla="*/ 63768 h 108211"/>
                  <a:gd name="connsiteX27" fmla="*/ 81537 w 225242"/>
                  <a:gd name="connsiteY27" fmla="*/ 101026 h 108211"/>
                  <a:gd name="connsiteX28" fmla="*/ 91673 w 225242"/>
                  <a:gd name="connsiteY28" fmla="*/ 102806 h 108211"/>
                  <a:gd name="connsiteX29" fmla="*/ 116192 w 225242"/>
                  <a:gd name="connsiteY29" fmla="*/ 93629 h 108211"/>
                  <a:gd name="connsiteX30" fmla="*/ 125506 w 225242"/>
                  <a:gd name="connsiteY30" fmla="*/ 84862 h 108211"/>
                  <a:gd name="connsiteX31" fmla="*/ 177147 w 225242"/>
                  <a:gd name="connsiteY31" fmla="*/ 108148 h 108211"/>
                  <a:gd name="connsiteX32" fmla="*/ 194680 w 225242"/>
                  <a:gd name="connsiteY32" fmla="*/ 100889 h 108211"/>
                  <a:gd name="connsiteX33" fmla="*/ 188242 w 225242"/>
                  <a:gd name="connsiteY33" fmla="*/ 61987 h 108211"/>
                  <a:gd name="connsiteX34" fmla="*/ 172626 w 225242"/>
                  <a:gd name="connsiteY34" fmla="*/ 35277 h 108211"/>
                  <a:gd name="connsiteX35" fmla="*/ 178790 w 225242"/>
                  <a:gd name="connsiteY35" fmla="*/ 18702 h 108211"/>
                  <a:gd name="connsiteX36" fmla="*/ 199748 w 225242"/>
                  <a:gd name="connsiteY36" fmla="*/ 21168 h 108211"/>
                  <a:gd name="connsiteX37" fmla="*/ 211528 w 225242"/>
                  <a:gd name="connsiteY37" fmla="*/ 36646 h 108211"/>
                  <a:gd name="connsiteX38" fmla="*/ 211528 w 225242"/>
                  <a:gd name="connsiteY38" fmla="*/ 36646 h 108211"/>
                  <a:gd name="connsiteX39" fmla="*/ 225226 w 225242"/>
                  <a:gd name="connsiteY39" fmla="*/ 33222 h 108211"/>
                  <a:gd name="connsiteX40" fmla="*/ 209747 w 225242"/>
                  <a:gd name="connsiteY40" fmla="*/ 11306 h 108211"/>
                  <a:gd name="connsiteX41" fmla="*/ 172352 w 225242"/>
                  <a:gd name="connsiteY41" fmla="*/ 7060 h 10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25242" h="108211">
                    <a:moveTo>
                      <a:pt x="172352" y="7060"/>
                    </a:moveTo>
                    <a:cubicBezTo>
                      <a:pt x="160890" y="13045"/>
                      <a:pt x="155178" y="26236"/>
                      <a:pt x="158655" y="38701"/>
                    </a:cubicBezTo>
                    <a:cubicBezTo>
                      <a:pt x="161745" y="51344"/>
                      <a:pt x="168235" y="62905"/>
                      <a:pt x="177421" y="72124"/>
                    </a:cubicBezTo>
                    <a:cubicBezTo>
                      <a:pt x="187968" y="84452"/>
                      <a:pt x="188927" y="87054"/>
                      <a:pt x="184269" y="92259"/>
                    </a:cubicBezTo>
                    <a:cubicBezTo>
                      <a:pt x="176599" y="100478"/>
                      <a:pt x="151669" y="87602"/>
                      <a:pt x="133862" y="74178"/>
                    </a:cubicBezTo>
                    <a:cubicBezTo>
                      <a:pt x="141709" y="60878"/>
                      <a:pt x="145205" y="45454"/>
                      <a:pt x="143861" y="30072"/>
                    </a:cubicBezTo>
                    <a:cubicBezTo>
                      <a:pt x="142628" y="14593"/>
                      <a:pt x="137423" y="5553"/>
                      <a:pt x="128383" y="2676"/>
                    </a:cubicBezTo>
                    <a:cubicBezTo>
                      <a:pt x="113726" y="-1159"/>
                      <a:pt x="97700" y="17333"/>
                      <a:pt x="95234" y="21168"/>
                    </a:cubicBezTo>
                    <a:lnTo>
                      <a:pt x="107014" y="28976"/>
                    </a:lnTo>
                    <a:cubicBezTo>
                      <a:pt x="109617" y="25004"/>
                      <a:pt x="120712" y="15278"/>
                      <a:pt x="124958" y="16374"/>
                    </a:cubicBezTo>
                    <a:cubicBezTo>
                      <a:pt x="126191" y="16374"/>
                      <a:pt x="128794" y="20209"/>
                      <a:pt x="129752" y="30756"/>
                    </a:cubicBezTo>
                    <a:cubicBezTo>
                      <a:pt x="131452" y="50645"/>
                      <a:pt x="123194" y="70083"/>
                      <a:pt x="107699" y="82671"/>
                    </a:cubicBezTo>
                    <a:cubicBezTo>
                      <a:pt x="102032" y="87917"/>
                      <a:pt x="94110" y="89985"/>
                      <a:pt x="86605" y="88150"/>
                    </a:cubicBezTo>
                    <a:cubicBezTo>
                      <a:pt x="74277" y="83356"/>
                      <a:pt x="76195" y="52536"/>
                      <a:pt x="79208" y="38427"/>
                    </a:cubicBezTo>
                    <a:cubicBezTo>
                      <a:pt x="79945" y="34934"/>
                      <a:pt x="77938" y="31455"/>
                      <a:pt x="74551" y="30345"/>
                    </a:cubicBezTo>
                    <a:cubicBezTo>
                      <a:pt x="71256" y="29113"/>
                      <a:pt x="67561" y="30524"/>
                      <a:pt x="65921" y="33633"/>
                    </a:cubicBezTo>
                    <a:cubicBezTo>
                      <a:pt x="58251" y="47330"/>
                      <a:pt x="37704" y="76781"/>
                      <a:pt x="23458" y="75822"/>
                    </a:cubicBezTo>
                    <a:cubicBezTo>
                      <a:pt x="20200" y="75630"/>
                      <a:pt x="17435" y="73370"/>
                      <a:pt x="16610" y="70206"/>
                    </a:cubicBezTo>
                    <a:cubicBezTo>
                      <a:pt x="12243" y="52029"/>
                      <a:pt x="15938" y="32852"/>
                      <a:pt x="26746" y="17607"/>
                    </a:cubicBezTo>
                    <a:cubicBezTo>
                      <a:pt x="27557" y="16511"/>
                      <a:pt x="28525" y="15538"/>
                      <a:pt x="29622" y="14730"/>
                    </a:cubicBezTo>
                    <a:cubicBezTo>
                      <a:pt x="31324" y="18209"/>
                      <a:pt x="32391" y="21962"/>
                      <a:pt x="32773" y="25825"/>
                    </a:cubicBezTo>
                    <a:lnTo>
                      <a:pt x="46471" y="24318"/>
                    </a:lnTo>
                    <a:cubicBezTo>
                      <a:pt x="46471" y="19524"/>
                      <a:pt x="43457" y="3498"/>
                      <a:pt x="32773" y="485"/>
                    </a:cubicBezTo>
                    <a:cubicBezTo>
                      <a:pt x="26883" y="-1296"/>
                      <a:pt x="20856" y="1444"/>
                      <a:pt x="14966" y="8703"/>
                    </a:cubicBezTo>
                    <a:cubicBezTo>
                      <a:pt x="958" y="28085"/>
                      <a:pt x="-3523" y="52755"/>
                      <a:pt x="2775" y="75822"/>
                    </a:cubicBezTo>
                    <a:cubicBezTo>
                      <a:pt x="5890" y="83671"/>
                      <a:pt x="13255" y="88999"/>
                      <a:pt x="21678" y="89520"/>
                    </a:cubicBezTo>
                    <a:cubicBezTo>
                      <a:pt x="37019" y="90615"/>
                      <a:pt x="51539" y="77055"/>
                      <a:pt x="62771" y="63768"/>
                    </a:cubicBezTo>
                    <a:cubicBezTo>
                      <a:pt x="62771" y="78973"/>
                      <a:pt x="67291" y="95547"/>
                      <a:pt x="81537" y="101026"/>
                    </a:cubicBezTo>
                    <a:cubicBezTo>
                      <a:pt x="84772" y="102258"/>
                      <a:pt x="88211" y="102861"/>
                      <a:pt x="91673" y="102806"/>
                    </a:cubicBezTo>
                    <a:cubicBezTo>
                      <a:pt x="100628" y="102505"/>
                      <a:pt x="109237" y="99286"/>
                      <a:pt x="116192" y="93629"/>
                    </a:cubicBezTo>
                    <a:cubicBezTo>
                      <a:pt x="119594" y="91040"/>
                      <a:pt x="122716" y="88095"/>
                      <a:pt x="125506" y="84862"/>
                    </a:cubicBezTo>
                    <a:cubicBezTo>
                      <a:pt x="140220" y="97273"/>
                      <a:pt x="158104" y="105341"/>
                      <a:pt x="177147" y="108148"/>
                    </a:cubicBezTo>
                    <a:cubicBezTo>
                      <a:pt x="183776" y="108436"/>
                      <a:pt x="190195" y="105779"/>
                      <a:pt x="194680" y="100889"/>
                    </a:cubicBezTo>
                    <a:cubicBezTo>
                      <a:pt x="208377" y="85684"/>
                      <a:pt x="197282" y="72535"/>
                      <a:pt x="188242" y="61987"/>
                    </a:cubicBezTo>
                    <a:cubicBezTo>
                      <a:pt x="180718" y="54659"/>
                      <a:pt x="175321" y="45427"/>
                      <a:pt x="172626" y="35277"/>
                    </a:cubicBezTo>
                    <a:cubicBezTo>
                      <a:pt x="170362" y="28989"/>
                      <a:pt x="172967" y="21976"/>
                      <a:pt x="178790" y="18702"/>
                    </a:cubicBezTo>
                    <a:cubicBezTo>
                      <a:pt x="185682" y="15511"/>
                      <a:pt x="193787" y="16456"/>
                      <a:pt x="199748" y="21168"/>
                    </a:cubicBezTo>
                    <a:cubicBezTo>
                      <a:pt x="204650" y="25510"/>
                      <a:pt x="208653" y="30770"/>
                      <a:pt x="211528" y="36646"/>
                    </a:cubicBezTo>
                    <a:lnTo>
                      <a:pt x="211528" y="36646"/>
                    </a:lnTo>
                    <a:lnTo>
                      <a:pt x="225226" y="33222"/>
                    </a:lnTo>
                    <a:cubicBezTo>
                      <a:pt x="222059" y="24688"/>
                      <a:pt x="216723" y="17141"/>
                      <a:pt x="209747" y="11306"/>
                    </a:cubicBezTo>
                    <a:cubicBezTo>
                      <a:pt x="199292" y="2443"/>
                      <a:pt x="184527" y="772"/>
                      <a:pt x="172352" y="706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8BB4F292-8697-490B-BC48-4A8F0F52E0E2}"/>
                  </a:ext>
                </a:extLst>
              </p:cNvPr>
              <p:cNvSpPr/>
              <p:nvPr/>
            </p:nvSpPr>
            <p:spPr>
              <a:xfrm>
                <a:off x="7237537" y="6048377"/>
                <a:ext cx="96199" cy="121044"/>
              </a:xfrm>
              <a:custGeom>
                <a:avLst/>
                <a:gdLst>
                  <a:gd name="connsiteX0" fmla="*/ 60568 w 96199"/>
                  <a:gd name="connsiteY0" fmla="*/ 54843 h 121044"/>
                  <a:gd name="connsiteX1" fmla="*/ 26050 w 96199"/>
                  <a:gd name="connsiteY1" fmla="*/ 75801 h 121044"/>
                  <a:gd name="connsiteX2" fmla="*/ 24 w 96199"/>
                  <a:gd name="connsiteY2" fmla="*/ 98128 h 121044"/>
                  <a:gd name="connsiteX3" fmla="*/ 5504 w 96199"/>
                  <a:gd name="connsiteY3" fmla="*/ 110182 h 121044"/>
                  <a:gd name="connsiteX4" fmla="*/ 63034 w 96199"/>
                  <a:gd name="connsiteY4" fmla="*/ 121003 h 121044"/>
                  <a:gd name="connsiteX5" fmla="*/ 82074 w 96199"/>
                  <a:gd name="connsiteY5" fmla="*/ 121003 h 121044"/>
                  <a:gd name="connsiteX6" fmla="*/ 81252 w 96199"/>
                  <a:gd name="connsiteY6" fmla="*/ 107305 h 121044"/>
                  <a:gd name="connsiteX7" fmla="*/ 14818 w 96199"/>
                  <a:gd name="connsiteY7" fmla="*/ 100320 h 121044"/>
                  <a:gd name="connsiteX8" fmla="*/ 32899 w 96199"/>
                  <a:gd name="connsiteY8" fmla="*/ 89361 h 121044"/>
                  <a:gd name="connsiteX9" fmla="*/ 68787 w 96199"/>
                  <a:gd name="connsiteY9" fmla="*/ 67582 h 121044"/>
                  <a:gd name="connsiteX10" fmla="*/ 96182 w 96199"/>
                  <a:gd name="connsiteY10" fmla="*/ 29777 h 121044"/>
                  <a:gd name="connsiteX11" fmla="*/ 78512 w 96199"/>
                  <a:gd name="connsiteY11" fmla="*/ 3203 h 121044"/>
                  <a:gd name="connsiteX12" fmla="*/ 63445 w 96199"/>
                  <a:gd name="connsiteY12" fmla="*/ 874 h 121044"/>
                  <a:gd name="connsiteX13" fmla="*/ 36049 w 96199"/>
                  <a:gd name="connsiteY13" fmla="*/ 40872 h 121044"/>
                  <a:gd name="connsiteX14" fmla="*/ 49747 w 96199"/>
                  <a:gd name="connsiteY14" fmla="*/ 45255 h 121044"/>
                  <a:gd name="connsiteX15" fmla="*/ 68650 w 96199"/>
                  <a:gd name="connsiteY15" fmla="*/ 14298 h 121044"/>
                  <a:gd name="connsiteX16" fmla="*/ 71115 w 96199"/>
                  <a:gd name="connsiteY16" fmla="*/ 14298 h 121044"/>
                  <a:gd name="connsiteX17" fmla="*/ 82759 w 96199"/>
                  <a:gd name="connsiteY17" fmla="*/ 29365 h 121044"/>
                  <a:gd name="connsiteX18" fmla="*/ 60568 w 96199"/>
                  <a:gd name="connsiteY18" fmla="*/ 54843 h 121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6199" h="121044">
                    <a:moveTo>
                      <a:pt x="60568" y="54843"/>
                    </a:moveTo>
                    <a:cubicBezTo>
                      <a:pt x="49516" y="62555"/>
                      <a:pt x="37986" y="69555"/>
                      <a:pt x="26050" y="75801"/>
                    </a:cubicBezTo>
                    <a:cubicBezTo>
                      <a:pt x="10435" y="84293"/>
                      <a:pt x="983" y="89499"/>
                      <a:pt x="24" y="98128"/>
                    </a:cubicBezTo>
                    <a:cubicBezTo>
                      <a:pt x="-341" y="102826"/>
                      <a:pt x="1727" y="107374"/>
                      <a:pt x="5504" y="110182"/>
                    </a:cubicBezTo>
                    <a:cubicBezTo>
                      <a:pt x="15914" y="119223"/>
                      <a:pt x="43583" y="121003"/>
                      <a:pt x="63034" y="121003"/>
                    </a:cubicBezTo>
                    <a:cubicBezTo>
                      <a:pt x="71800" y="121003"/>
                      <a:pt x="78923" y="121003"/>
                      <a:pt x="82074" y="121003"/>
                    </a:cubicBezTo>
                    <a:lnTo>
                      <a:pt x="81252" y="107305"/>
                    </a:lnTo>
                    <a:cubicBezTo>
                      <a:pt x="59199" y="108675"/>
                      <a:pt x="24954" y="107305"/>
                      <a:pt x="14818" y="100320"/>
                    </a:cubicBezTo>
                    <a:cubicBezTo>
                      <a:pt x="20505" y="96128"/>
                      <a:pt x="26557" y="92471"/>
                      <a:pt x="32899" y="89361"/>
                    </a:cubicBezTo>
                    <a:cubicBezTo>
                      <a:pt x="45269" y="82800"/>
                      <a:pt x="57252" y="75527"/>
                      <a:pt x="68787" y="67582"/>
                    </a:cubicBezTo>
                    <a:cubicBezTo>
                      <a:pt x="87553" y="53884"/>
                      <a:pt x="96182" y="41830"/>
                      <a:pt x="96182" y="29777"/>
                    </a:cubicBezTo>
                    <a:cubicBezTo>
                      <a:pt x="94963" y="18572"/>
                      <a:pt x="88373" y="8655"/>
                      <a:pt x="78512" y="3203"/>
                    </a:cubicBezTo>
                    <a:cubicBezTo>
                      <a:pt x="74195" y="-43"/>
                      <a:pt x="68540" y="-920"/>
                      <a:pt x="63445" y="874"/>
                    </a:cubicBezTo>
                    <a:cubicBezTo>
                      <a:pt x="47692" y="6080"/>
                      <a:pt x="37282" y="35119"/>
                      <a:pt x="36049" y="40872"/>
                    </a:cubicBezTo>
                    <a:lnTo>
                      <a:pt x="49747" y="45255"/>
                    </a:lnTo>
                    <a:cubicBezTo>
                      <a:pt x="53446" y="34160"/>
                      <a:pt x="62075" y="16490"/>
                      <a:pt x="68650" y="14298"/>
                    </a:cubicBezTo>
                    <a:cubicBezTo>
                      <a:pt x="69420" y="13887"/>
                      <a:pt x="70346" y="13887"/>
                      <a:pt x="71115" y="14298"/>
                    </a:cubicBezTo>
                    <a:cubicBezTo>
                      <a:pt x="78923" y="19777"/>
                      <a:pt x="82759" y="24708"/>
                      <a:pt x="82759" y="29365"/>
                    </a:cubicBezTo>
                    <a:cubicBezTo>
                      <a:pt x="82759" y="34023"/>
                      <a:pt x="79060" y="41967"/>
                      <a:pt x="60568" y="548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14717860-B084-4D40-9893-03D63CC4AA29}"/>
                  </a:ext>
                </a:extLst>
              </p:cNvPr>
              <p:cNvSpPr/>
              <p:nvPr/>
            </p:nvSpPr>
            <p:spPr>
              <a:xfrm>
                <a:off x="7375676" y="6084496"/>
                <a:ext cx="98462" cy="89308"/>
              </a:xfrm>
              <a:custGeom>
                <a:avLst/>
                <a:gdLst>
                  <a:gd name="connsiteX0" fmla="*/ 86802 w 98462"/>
                  <a:gd name="connsiteY0" fmla="*/ 70775 h 89308"/>
                  <a:gd name="connsiteX1" fmla="*/ 72639 w 98462"/>
                  <a:gd name="connsiteY1" fmla="*/ 73022 h 89308"/>
                  <a:gd name="connsiteX2" fmla="*/ 71324 w 98462"/>
                  <a:gd name="connsiteY2" fmla="*/ 71871 h 89308"/>
                  <a:gd name="connsiteX3" fmla="*/ 71324 w 98462"/>
                  <a:gd name="connsiteY3" fmla="*/ 50366 h 89308"/>
                  <a:gd name="connsiteX4" fmla="*/ 73242 w 98462"/>
                  <a:gd name="connsiteY4" fmla="*/ 12560 h 89308"/>
                  <a:gd name="connsiteX5" fmla="*/ 63379 w 98462"/>
                  <a:gd name="connsiteY5" fmla="*/ 2561 h 89308"/>
                  <a:gd name="connsiteX6" fmla="*/ 17492 w 98462"/>
                  <a:gd name="connsiteY6" fmla="*/ 44750 h 89308"/>
                  <a:gd name="connsiteX7" fmla="*/ 22560 w 98462"/>
                  <a:gd name="connsiteY7" fmla="*/ 1602 h 89308"/>
                  <a:gd name="connsiteX8" fmla="*/ 8862 w 98462"/>
                  <a:gd name="connsiteY8" fmla="*/ -42 h 89308"/>
                  <a:gd name="connsiteX9" fmla="*/ 370 w 98462"/>
                  <a:gd name="connsiteY9" fmla="*/ 72967 h 89308"/>
                  <a:gd name="connsiteX10" fmla="*/ 4890 w 98462"/>
                  <a:gd name="connsiteY10" fmla="*/ 82145 h 89308"/>
                  <a:gd name="connsiteX11" fmla="*/ 14068 w 98462"/>
                  <a:gd name="connsiteY11" fmla="*/ 77624 h 89308"/>
                  <a:gd name="connsiteX12" fmla="*/ 61051 w 98462"/>
                  <a:gd name="connsiteY12" fmla="*/ 17491 h 89308"/>
                  <a:gd name="connsiteX13" fmla="*/ 58585 w 98462"/>
                  <a:gd name="connsiteY13" fmla="*/ 47215 h 89308"/>
                  <a:gd name="connsiteX14" fmla="*/ 62831 w 98462"/>
                  <a:gd name="connsiteY14" fmla="*/ 82556 h 89308"/>
                  <a:gd name="connsiteX15" fmla="*/ 79132 w 98462"/>
                  <a:gd name="connsiteY15" fmla="*/ 89267 h 89308"/>
                  <a:gd name="connsiteX16" fmla="*/ 98445 w 98462"/>
                  <a:gd name="connsiteY16" fmla="*/ 80227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8462" h="89308">
                    <a:moveTo>
                      <a:pt x="86802" y="70775"/>
                    </a:moveTo>
                    <a:cubicBezTo>
                      <a:pt x="83515" y="75310"/>
                      <a:pt x="77173" y="76310"/>
                      <a:pt x="72639" y="73022"/>
                    </a:cubicBezTo>
                    <a:cubicBezTo>
                      <a:pt x="72173" y="72679"/>
                      <a:pt x="71735" y="72296"/>
                      <a:pt x="71324" y="71871"/>
                    </a:cubicBezTo>
                    <a:cubicBezTo>
                      <a:pt x="67489" y="68584"/>
                      <a:pt x="68858" y="61598"/>
                      <a:pt x="71324" y="50366"/>
                    </a:cubicBezTo>
                    <a:cubicBezTo>
                      <a:pt x="75105" y="38120"/>
                      <a:pt x="75762" y="25121"/>
                      <a:pt x="73242" y="12560"/>
                    </a:cubicBezTo>
                    <a:cubicBezTo>
                      <a:pt x="72392" y="7478"/>
                      <a:pt x="68448" y="3479"/>
                      <a:pt x="63379" y="2561"/>
                    </a:cubicBezTo>
                    <a:cubicBezTo>
                      <a:pt x="51873" y="917"/>
                      <a:pt x="34066" y="21190"/>
                      <a:pt x="17492" y="44750"/>
                    </a:cubicBezTo>
                    <a:lnTo>
                      <a:pt x="22560" y="1602"/>
                    </a:lnTo>
                    <a:lnTo>
                      <a:pt x="8862" y="-42"/>
                    </a:lnTo>
                    <a:lnTo>
                      <a:pt x="370" y="72967"/>
                    </a:lnTo>
                    <a:cubicBezTo>
                      <a:pt x="-916" y="76748"/>
                      <a:pt x="1108" y="80857"/>
                      <a:pt x="4890" y="82145"/>
                    </a:cubicBezTo>
                    <a:cubicBezTo>
                      <a:pt x="8674" y="83432"/>
                      <a:pt x="12781" y="81405"/>
                      <a:pt x="14068" y="77624"/>
                    </a:cubicBezTo>
                    <a:cubicBezTo>
                      <a:pt x="26585" y="55311"/>
                      <a:pt x="42422" y="35038"/>
                      <a:pt x="61051" y="17491"/>
                    </a:cubicBezTo>
                    <a:cubicBezTo>
                      <a:pt x="62421" y="27463"/>
                      <a:pt x="61585" y="37613"/>
                      <a:pt x="58585" y="47215"/>
                    </a:cubicBezTo>
                    <a:cubicBezTo>
                      <a:pt x="55572" y="60091"/>
                      <a:pt x="52421" y="73515"/>
                      <a:pt x="62831" y="82556"/>
                    </a:cubicBezTo>
                    <a:cubicBezTo>
                      <a:pt x="67242" y="86733"/>
                      <a:pt x="73050" y="89130"/>
                      <a:pt x="79132" y="89267"/>
                    </a:cubicBezTo>
                    <a:cubicBezTo>
                      <a:pt x="86529" y="88980"/>
                      <a:pt x="93487" y="85720"/>
                      <a:pt x="98445" y="8022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E2898918-C130-4CB3-8D5F-58E60E848707}"/>
                  </a:ext>
                </a:extLst>
              </p:cNvPr>
              <p:cNvSpPr/>
              <p:nvPr/>
            </p:nvSpPr>
            <p:spPr>
              <a:xfrm rot="-4897800">
                <a:off x="7424887" y="6104603"/>
                <a:ext cx="163276" cy="14245"/>
              </a:xfrm>
              <a:custGeom>
                <a:avLst/>
                <a:gdLst>
                  <a:gd name="connsiteX0" fmla="*/ -17 w 163276"/>
                  <a:gd name="connsiteY0" fmla="*/ -42 h 14245"/>
                  <a:gd name="connsiteX1" fmla="*/ 163260 w 163276"/>
                  <a:gd name="connsiteY1" fmla="*/ -42 h 14245"/>
                  <a:gd name="connsiteX2" fmla="*/ 163260 w 163276"/>
                  <a:gd name="connsiteY2" fmla="*/ 14204 h 14245"/>
                  <a:gd name="connsiteX3" fmla="*/ -17 w 163276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276" h="14245">
                    <a:moveTo>
                      <a:pt x="-17" y="-42"/>
                    </a:moveTo>
                    <a:lnTo>
                      <a:pt x="163260" y="-42"/>
                    </a:lnTo>
                    <a:lnTo>
                      <a:pt x="163260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B8F7D8B6-2A73-4541-A58A-1D6366382A25}"/>
                  </a:ext>
                </a:extLst>
              </p:cNvPr>
              <p:cNvSpPr/>
              <p:nvPr/>
            </p:nvSpPr>
            <p:spPr>
              <a:xfrm>
                <a:off x="6597759" y="6353518"/>
                <a:ext cx="112458" cy="141497"/>
              </a:xfrm>
              <a:custGeom>
                <a:avLst/>
                <a:gdLst>
                  <a:gd name="connsiteX0" fmla="*/ 90662 w 112458"/>
                  <a:gd name="connsiteY0" fmla="*/ 119402 h 141497"/>
                  <a:gd name="connsiteX1" fmla="*/ 82717 w 112458"/>
                  <a:gd name="connsiteY1" fmla="*/ 118170 h 141497"/>
                  <a:gd name="connsiteX2" fmla="*/ 82717 w 112458"/>
                  <a:gd name="connsiteY2" fmla="*/ 77077 h 141497"/>
                  <a:gd name="connsiteX3" fmla="*/ 66280 w 112458"/>
                  <a:gd name="connsiteY3" fmla="*/ 5027 h 141497"/>
                  <a:gd name="connsiteX4" fmla="*/ 48473 w 112458"/>
                  <a:gd name="connsiteY4" fmla="*/ 9136 h 141497"/>
                  <a:gd name="connsiteX5" fmla="*/ 14639 w 112458"/>
                  <a:gd name="connsiteY5" fmla="*/ 76529 h 141497"/>
                  <a:gd name="connsiteX6" fmla="*/ 13681 w 112458"/>
                  <a:gd name="connsiteY6" fmla="*/ -42 h 141497"/>
                  <a:gd name="connsiteX7" fmla="*/ -17 w 112458"/>
                  <a:gd name="connsiteY7" fmla="*/ -42 h 141497"/>
                  <a:gd name="connsiteX8" fmla="*/ 805 w 112458"/>
                  <a:gd name="connsiteY8" fmla="*/ 67214 h 141497"/>
                  <a:gd name="connsiteX9" fmla="*/ 2312 w 112458"/>
                  <a:gd name="connsiteY9" fmla="*/ 129950 h 141497"/>
                  <a:gd name="connsiteX10" fmla="*/ 2312 w 112458"/>
                  <a:gd name="connsiteY10" fmla="*/ 134196 h 141497"/>
                  <a:gd name="connsiteX11" fmla="*/ 1764 w 112458"/>
                  <a:gd name="connsiteY11" fmla="*/ 134196 h 141497"/>
                  <a:gd name="connsiteX12" fmla="*/ 7243 w 112458"/>
                  <a:gd name="connsiteY12" fmla="*/ 141456 h 141497"/>
                  <a:gd name="connsiteX13" fmla="*/ 7243 w 112458"/>
                  <a:gd name="connsiteY13" fmla="*/ 141456 h 141497"/>
                  <a:gd name="connsiteX14" fmla="*/ 14229 w 112458"/>
                  <a:gd name="connsiteY14" fmla="*/ 134470 h 141497"/>
                  <a:gd name="connsiteX15" fmla="*/ 56554 w 112458"/>
                  <a:gd name="connsiteY15" fmla="*/ 19957 h 141497"/>
                  <a:gd name="connsiteX16" fmla="*/ 61349 w 112458"/>
                  <a:gd name="connsiteY16" fmla="*/ 18588 h 141497"/>
                  <a:gd name="connsiteX17" fmla="*/ 67513 w 112458"/>
                  <a:gd name="connsiteY17" fmla="*/ 75570 h 141497"/>
                  <a:gd name="connsiteX18" fmla="*/ 75183 w 112458"/>
                  <a:gd name="connsiteY18" fmla="*/ 130361 h 141497"/>
                  <a:gd name="connsiteX19" fmla="*/ 95045 w 112458"/>
                  <a:gd name="connsiteY19" fmla="*/ 132415 h 141497"/>
                  <a:gd name="connsiteX20" fmla="*/ 112441 w 112458"/>
                  <a:gd name="connsiteY20" fmla="*/ 112965 h 141497"/>
                  <a:gd name="connsiteX21" fmla="*/ 98743 w 112458"/>
                  <a:gd name="connsiteY21" fmla="*/ 108034 h 141497"/>
                  <a:gd name="connsiteX22" fmla="*/ 90662 w 112458"/>
                  <a:gd name="connsiteY22" fmla="*/ 119402 h 14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12458" h="141497">
                    <a:moveTo>
                      <a:pt x="90662" y="119402"/>
                    </a:moveTo>
                    <a:cubicBezTo>
                      <a:pt x="87965" y="120238"/>
                      <a:pt x="85035" y="119786"/>
                      <a:pt x="82717" y="118170"/>
                    </a:cubicBezTo>
                    <a:cubicBezTo>
                      <a:pt x="78608" y="115293"/>
                      <a:pt x="81073" y="90774"/>
                      <a:pt x="82717" y="77077"/>
                    </a:cubicBezTo>
                    <a:cubicBezTo>
                      <a:pt x="85731" y="46257"/>
                      <a:pt x="89155" y="11464"/>
                      <a:pt x="66280" y="5027"/>
                    </a:cubicBezTo>
                    <a:cubicBezTo>
                      <a:pt x="60028" y="3451"/>
                      <a:pt x="53399" y="4972"/>
                      <a:pt x="48473" y="9136"/>
                    </a:cubicBezTo>
                    <a:cubicBezTo>
                      <a:pt x="34775" y="19820"/>
                      <a:pt x="22858" y="48996"/>
                      <a:pt x="14639" y="76529"/>
                    </a:cubicBezTo>
                    <a:cubicBezTo>
                      <a:pt x="14639" y="50366"/>
                      <a:pt x="14639" y="20779"/>
                      <a:pt x="13681" y="-42"/>
                    </a:cubicBezTo>
                    <a:lnTo>
                      <a:pt x="-17" y="-42"/>
                    </a:lnTo>
                    <a:lnTo>
                      <a:pt x="805" y="67214"/>
                    </a:lnTo>
                    <a:cubicBezTo>
                      <a:pt x="805" y="101596"/>
                      <a:pt x="805" y="120088"/>
                      <a:pt x="2312" y="129950"/>
                    </a:cubicBezTo>
                    <a:cubicBezTo>
                      <a:pt x="2221" y="131361"/>
                      <a:pt x="2221" y="132785"/>
                      <a:pt x="2312" y="134196"/>
                    </a:cubicBezTo>
                    <a:lnTo>
                      <a:pt x="1764" y="134196"/>
                    </a:lnTo>
                    <a:cubicBezTo>
                      <a:pt x="2722" y="141045"/>
                      <a:pt x="4366" y="141456"/>
                      <a:pt x="7243" y="141456"/>
                    </a:cubicBezTo>
                    <a:lnTo>
                      <a:pt x="7243" y="141456"/>
                    </a:lnTo>
                    <a:cubicBezTo>
                      <a:pt x="11014" y="141250"/>
                      <a:pt x="14024" y="138237"/>
                      <a:pt x="14229" y="134470"/>
                    </a:cubicBezTo>
                    <a:cubicBezTo>
                      <a:pt x="14229" y="126251"/>
                      <a:pt x="34775" y="35162"/>
                      <a:pt x="56554" y="19957"/>
                    </a:cubicBezTo>
                    <a:cubicBezTo>
                      <a:pt x="59020" y="18313"/>
                      <a:pt x="60390" y="18313"/>
                      <a:pt x="61349" y="18588"/>
                    </a:cubicBezTo>
                    <a:cubicBezTo>
                      <a:pt x="72718" y="21738"/>
                      <a:pt x="69704" y="52832"/>
                      <a:pt x="67513" y="75570"/>
                    </a:cubicBezTo>
                    <a:cubicBezTo>
                      <a:pt x="64910" y="102280"/>
                      <a:pt x="62855" y="123512"/>
                      <a:pt x="75183" y="130361"/>
                    </a:cubicBezTo>
                    <a:cubicBezTo>
                      <a:pt x="81153" y="134018"/>
                      <a:pt x="88454" y="134771"/>
                      <a:pt x="95045" y="132415"/>
                    </a:cubicBezTo>
                    <a:cubicBezTo>
                      <a:pt x="103184" y="128484"/>
                      <a:pt x="109437" y="121485"/>
                      <a:pt x="112441" y="112965"/>
                    </a:cubicBezTo>
                    <a:lnTo>
                      <a:pt x="98743" y="108034"/>
                    </a:lnTo>
                    <a:cubicBezTo>
                      <a:pt x="97397" y="112622"/>
                      <a:pt x="94552" y="116622"/>
                      <a:pt x="90662" y="11940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0FDD9525-A15C-456D-8BA7-3FCBF431A2EA}"/>
                  </a:ext>
                </a:extLst>
              </p:cNvPr>
              <p:cNvSpPr/>
              <p:nvPr/>
            </p:nvSpPr>
            <p:spPr>
              <a:xfrm>
                <a:off x="6765830" y="6375161"/>
                <a:ext cx="94057" cy="89308"/>
              </a:xfrm>
              <a:custGeom>
                <a:avLst/>
                <a:gdLst>
                  <a:gd name="connsiteX0" fmla="*/ 93949 w 94057"/>
                  <a:gd name="connsiteY0" fmla="*/ 57899 h 89308"/>
                  <a:gd name="connsiteX1" fmla="*/ 90936 w 94057"/>
                  <a:gd name="connsiteY1" fmla="*/ 51051 h 89308"/>
                  <a:gd name="connsiteX2" fmla="*/ 16146 w 94057"/>
                  <a:gd name="connsiteY2" fmla="*/ -42 h 89308"/>
                  <a:gd name="connsiteX3" fmla="*/ 8202 w 94057"/>
                  <a:gd name="connsiteY3" fmla="*/ 11738 h 89308"/>
                  <a:gd name="connsiteX4" fmla="*/ 70663 w 94057"/>
                  <a:gd name="connsiteY4" fmla="*/ 54338 h 89308"/>
                  <a:gd name="connsiteX5" fmla="*/ -17 w 94057"/>
                  <a:gd name="connsiteY5" fmla="*/ 75570 h 89308"/>
                  <a:gd name="connsiteX6" fmla="*/ 3955 w 94057"/>
                  <a:gd name="connsiteY6" fmla="*/ 89267 h 89308"/>
                  <a:gd name="connsiteX7" fmla="*/ 89018 w 94057"/>
                  <a:gd name="connsiteY7" fmla="*/ 63790 h 89308"/>
                  <a:gd name="connsiteX8" fmla="*/ 93949 w 94057"/>
                  <a:gd name="connsiteY8" fmla="*/ 57899 h 89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057" h="89308">
                    <a:moveTo>
                      <a:pt x="93949" y="57899"/>
                    </a:moveTo>
                    <a:cubicBezTo>
                      <a:pt x="94390" y="55215"/>
                      <a:pt x="93208" y="52530"/>
                      <a:pt x="90936" y="51051"/>
                    </a:cubicBezTo>
                    <a:lnTo>
                      <a:pt x="16146" y="-42"/>
                    </a:lnTo>
                    <a:lnTo>
                      <a:pt x="8202" y="11738"/>
                    </a:lnTo>
                    <a:lnTo>
                      <a:pt x="70663" y="54338"/>
                    </a:lnTo>
                    <a:lnTo>
                      <a:pt x="-17" y="75570"/>
                    </a:lnTo>
                    <a:lnTo>
                      <a:pt x="3955" y="89267"/>
                    </a:lnTo>
                    <a:lnTo>
                      <a:pt x="89018" y="63790"/>
                    </a:lnTo>
                    <a:cubicBezTo>
                      <a:pt x="91670" y="62954"/>
                      <a:pt x="93596" y="60653"/>
                      <a:pt x="93949" y="5789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34001235-765C-4B2A-8ABD-59CA56BBD87F}"/>
                  </a:ext>
                </a:extLst>
              </p:cNvPr>
              <p:cNvSpPr/>
              <p:nvPr/>
            </p:nvSpPr>
            <p:spPr>
              <a:xfrm rot="-1210200">
                <a:off x="6788297" y="6472438"/>
                <a:ext cx="88761" cy="14245"/>
              </a:xfrm>
              <a:custGeom>
                <a:avLst/>
                <a:gdLst>
                  <a:gd name="connsiteX0" fmla="*/ -17 w 88761"/>
                  <a:gd name="connsiteY0" fmla="*/ -42 h 14245"/>
                  <a:gd name="connsiteX1" fmla="*/ 88744 w 88761"/>
                  <a:gd name="connsiteY1" fmla="*/ -42 h 14245"/>
                  <a:gd name="connsiteX2" fmla="*/ 88744 w 88761"/>
                  <a:gd name="connsiteY2" fmla="*/ 14204 h 14245"/>
                  <a:gd name="connsiteX3" fmla="*/ -17 w 88761"/>
                  <a:gd name="connsiteY3" fmla="*/ 14204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761" h="14245">
                    <a:moveTo>
                      <a:pt x="-17" y="-42"/>
                    </a:moveTo>
                    <a:lnTo>
                      <a:pt x="88744" y="-42"/>
                    </a:lnTo>
                    <a:lnTo>
                      <a:pt x="88744" y="14204"/>
                    </a:lnTo>
                    <a:lnTo>
                      <a:pt x="-17" y="14204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0560D976-15D3-4C2E-B66B-08EDEFFBF1F4}"/>
                  </a:ext>
                </a:extLst>
              </p:cNvPr>
              <p:cNvSpPr/>
              <p:nvPr/>
            </p:nvSpPr>
            <p:spPr>
              <a:xfrm>
                <a:off x="6912715" y="6375140"/>
                <a:ext cx="123233" cy="110390"/>
              </a:xfrm>
              <a:custGeom>
                <a:avLst/>
                <a:gdLst>
                  <a:gd name="connsiteX0" fmla="*/ 88425 w 123233"/>
                  <a:gd name="connsiteY0" fmla="*/ 90795 h 110390"/>
                  <a:gd name="connsiteX1" fmla="*/ 92534 w 123233"/>
                  <a:gd name="connsiteY1" fmla="*/ 59701 h 110390"/>
                  <a:gd name="connsiteX2" fmla="*/ 97602 w 123233"/>
                  <a:gd name="connsiteY2" fmla="*/ 14636 h 110390"/>
                  <a:gd name="connsiteX3" fmla="*/ 85274 w 123233"/>
                  <a:gd name="connsiteY3" fmla="*/ 253 h 110390"/>
                  <a:gd name="connsiteX4" fmla="*/ 19662 w 123233"/>
                  <a:gd name="connsiteY4" fmla="*/ 57373 h 110390"/>
                  <a:gd name="connsiteX5" fmla="*/ 19662 w 123233"/>
                  <a:gd name="connsiteY5" fmla="*/ 19567 h 110390"/>
                  <a:gd name="connsiteX6" fmla="*/ 5964 w 123233"/>
                  <a:gd name="connsiteY6" fmla="*/ 19567 h 110390"/>
                  <a:gd name="connsiteX7" fmla="*/ 5964 w 123233"/>
                  <a:gd name="connsiteY7" fmla="*/ 80111 h 110390"/>
                  <a:gd name="connsiteX8" fmla="*/ 2129 w 123233"/>
                  <a:gd name="connsiteY8" fmla="*/ 105726 h 110390"/>
                  <a:gd name="connsiteX9" fmla="*/ 11443 w 123233"/>
                  <a:gd name="connsiteY9" fmla="*/ 110246 h 110390"/>
                  <a:gd name="connsiteX10" fmla="*/ 14868 w 123233"/>
                  <a:gd name="connsiteY10" fmla="*/ 110246 h 110390"/>
                  <a:gd name="connsiteX11" fmla="*/ 20210 w 123233"/>
                  <a:gd name="connsiteY11" fmla="*/ 103260 h 110390"/>
                  <a:gd name="connsiteX12" fmla="*/ 20210 w 123233"/>
                  <a:gd name="connsiteY12" fmla="*/ 84220 h 110390"/>
                  <a:gd name="connsiteX13" fmla="*/ 29113 w 123233"/>
                  <a:gd name="connsiteY13" fmla="*/ 70522 h 110390"/>
                  <a:gd name="connsiteX14" fmla="*/ 82945 w 123233"/>
                  <a:gd name="connsiteY14" fmla="*/ 15732 h 110390"/>
                  <a:gd name="connsiteX15" fmla="*/ 84315 w 123233"/>
                  <a:gd name="connsiteY15" fmla="*/ 19156 h 110390"/>
                  <a:gd name="connsiteX16" fmla="*/ 79247 w 123233"/>
                  <a:gd name="connsiteY16" fmla="*/ 58058 h 110390"/>
                  <a:gd name="connsiteX17" fmla="*/ 77055 w 123233"/>
                  <a:gd name="connsiteY17" fmla="*/ 100110 h 110390"/>
                  <a:gd name="connsiteX18" fmla="*/ 86507 w 123233"/>
                  <a:gd name="connsiteY18" fmla="*/ 106273 h 110390"/>
                  <a:gd name="connsiteX19" fmla="*/ 123217 w 123233"/>
                  <a:gd name="connsiteY19" fmla="*/ 83535 h 110390"/>
                  <a:gd name="connsiteX20" fmla="*/ 110341 w 123233"/>
                  <a:gd name="connsiteY20" fmla="*/ 77645 h 110390"/>
                  <a:gd name="connsiteX21" fmla="*/ 88425 w 123233"/>
                  <a:gd name="connsiteY21" fmla="*/ 90795 h 110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233" h="110390">
                    <a:moveTo>
                      <a:pt x="88425" y="90795"/>
                    </a:moveTo>
                    <a:cubicBezTo>
                      <a:pt x="85822" y="87507"/>
                      <a:pt x="90068" y="70112"/>
                      <a:pt x="92534" y="59701"/>
                    </a:cubicBezTo>
                    <a:cubicBezTo>
                      <a:pt x="97140" y="45154"/>
                      <a:pt x="98861" y="29840"/>
                      <a:pt x="97602" y="14636"/>
                    </a:cubicBezTo>
                    <a:cubicBezTo>
                      <a:pt x="97112" y="7650"/>
                      <a:pt x="92104" y="1801"/>
                      <a:pt x="85274" y="253"/>
                    </a:cubicBezTo>
                    <a:cubicBezTo>
                      <a:pt x="65275" y="-3856"/>
                      <a:pt x="34456" y="36004"/>
                      <a:pt x="19662" y="57373"/>
                    </a:cubicBezTo>
                    <a:lnTo>
                      <a:pt x="19662" y="19567"/>
                    </a:lnTo>
                    <a:lnTo>
                      <a:pt x="5964" y="19567"/>
                    </a:lnTo>
                    <a:lnTo>
                      <a:pt x="5964" y="80111"/>
                    </a:lnTo>
                    <a:cubicBezTo>
                      <a:pt x="-611" y="92576"/>
                      <a:pt x="-1569" y="100383"/>
                      <a:pt x="2129" y="105726"/>
                    </a:cubicBezTo>
                    <a:cubicBezTo>
                      <a:pt x="4356" y="108602"/>
                      <a:pt x="7803" y="110273"/>
                      <a:pt x="11443" y="110246"/>
                    </a:cubicBezTo>
                    <a:cubicBezTo>
                      <a:pt x="12580" y="110383"/>
                      <a:pt x="13731" y="110383"/>
                      <a:pt x="14868" y="110246"/>
                    </a:cubicBezTo>
                    <a:cubicBezTo>
                      <a:pt x="18017" y="109383"/>
                      <a:pt x="20203" y="106520"/>
                      <a:pt x="20210" y="103260"/>
                    </a:cubicBezTo>
                    <a:lnTo>
                      <a:pt x="20210" y="84220"/>
                    </a:lnTo>
                    <a:cubicBezTo>
                      <a:pt x="22930" y="79494"/>
                      <a:pt x="25903" y="74919"/>
                      <a:pt x="29113" y="70522"/>
                    </a:cubicBezTo>
                    <a:cubicBezTo>
                      <a:pt x="57331" y="29429"/>
                      <a:pt x="78699" y="13951"/>
                      <a:pt x="82945" y="15732"/>
                    </a:cubicBezTo>
                    <a:cubicBezTo>
                      <a:pt x="83733" y="16718"/>
                      <a:pt x="84210" y="17910"/>
                      <a:pt x="84315" y="19156"/>
                    </a:cubicBezTo>
                    <a:cubicBezTo>
                      <a:pt x="84801" y="32320"/>
                      <a:pt x="83089" y="45469"/>
                      <a:pt x="79247" y="58058"/>
                    </a:cubicBezTo>
                    <a:cubicBezTo>
                      <a:pt x="74727" y="76549"/>
                      <a:pt x="71302" y="91343"/>
                      <a:pt x="77055" y="100110"/>
                    </a:cubicBezTo>
                    <a:cubicBezTo>
                      <a:pt x="79175" y="103424"/>
                      <a:pt x="82617" y="105671"/>
                      <a:pt x="86507" y="106273"/>
                    </a:cubicBezTo>
                    <a:cubicBezTo>
                      <a:pt x="110341" y="110657"/>
                      <a:pt x="122669" y="84768"/>
                      <a:pt x="123217" y="83535"/>
                    </a:cubicBezTo>
                    <a:lnTo>
                      <a:pt x="110341" y="77645"/>
                    </a:lnTo>
                    <a:cubicBezTo>
                      <a:pt x="110341" y="77645"/>
                      <a:pt x="101711" y="92986"/>
                      <a:pt x="88425" y="9079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7D0E396C-0384-422C-9EB6-49B9C3DF0B2F}"/>
                  </a:ext>
                </a:extLst>
              </p:cNvPr>
              <p:cNvSpPr/>
              <p:nvPr/>
            </p:nvSpPr>
            <p:spPr>
              <a:xfrm>
                <a:off x="7046351" y="6444400"/>
                <a:ext cx="67133" cy="84177"/>
              </a:xfrm>
              <a:custGeom>
                <a:avLst/>
                <a:gdLst>
                  <a:gd name="connsiteX0" fmla="*/ 45193 w 67133"/>
                  <a:gd name="connsiteY0" fmla="*/ 852 h 84177"/>
                  <a:gd name="connsiteX1" fmla="*/ 18619 w 67133"/>
                  <a:gd name="connsiteY1" fmla="*/ 7290 h 84177"/>
                  <a:gd name="connsiteX2" fmla="*/ 2182 w 67133"/>
                  <a:gd name="connsiteY2" fmla="*/ 33042 h 84177"/>
                  <a:gd name="connsiteX3" fmla="*/ 21907 w 67133"/>
                  <a:gd name="connsiteY3" fmla="*/ 83175 h 84177"/>
                  <a:gd name="connsiteX4" fmla="*/ 29030 w 67133"/>
                  <a:gd name="connsiteY4" fmla="*/ 84134 h 84177"/>
                  <a:gd name="connsiteX5" fmla="*/ 64918 w 67133"/>
                  <a:gd name="connsiteY5" fmla="*/ 50986 h 84177"/>
                  <a:gd name="connsiteX6" fmla="*/ 45193 w 67133"/>
                  <a:gd name="connsiteY6" fmla="*/ 852 h 84177"/>
                  <a:gd name="connsiteX7" fmla="*/ 51220 w 67133"/>
                  <a:gd name="connsiteY7" fmla="*/ 47013 h 84177"/>
                  <a:gd name="connsiteX8" fmla="*/ 25742 w 67133"/>
                  <a:gd name="connsiteY8" fmla="*/ 69478 h 84177"/>
                  <a:gd name="connsiteX9" fmla="*/ 15880 w 67133"/>
                  <a:gd name="connsiteY9" fmla="*/ 37014 h 84177"/>
                  <a:gd name="connsiteX10" fmla="*/ 27523 w 67133"/>
                  <a:gd name="connsiteY10" fmla="*/ 18385 h 84177"/>
                  <a:gd name="connsiteX11" fmla="*/ 38207 w 67133"/>
                  <a:gd name="connsiteY11" fmla="*/ 14139 h 84177"/>
                  <a:gd name="connsiteX12" fmla="*/ 41358 w 67133"/>
                  <a:gd name="connsiteY12" fmla="*/ 14139 h 84177"/>
                  <a:gd name="connsiteX13" fmla="*/ 51220 w 67133"/>
                  <a:gd name="connsiteY13" fmla="*/ 47013 h 84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133" h="84177">
                    <a:moveTo>
                      <a:pt x="45193" y="852"/>
                    </a:moveTo>
                    <a:cubicBezTo>
                      <a:pt x="35815" y="-1518"/>
                      <a:pt x="25872" y="893"/>
                      <a:pt x="18619" y="7290"/>
                    </a:cubicBezTo>
                    <a:cubicBezTo>
                      <a:pt x="10635" y="13988"/>
                      <a:pt x="4898" y="22974"/>
                      <a:pt x="2182" y="33042"/>
                    </a:cubicBezTo>
                    <a:cubicBezTo>
                      <a:pt x="-4393" y="56191"/>
                      <a:pt x="4237" y="78244"/>
                      <a:pt x="21907" y="83175"/>
                    </a:cubicBezTo>
                    <a:cubicBezTo>
                      <a:pt x="24222" y="83832"/>
                      <a:pt x="26622" y="84161"/>
                      <a:pt x="29030" y="84134"/>
                    </a:cubicBezTo>
                    <a:cubicBezTo>
                      <a:pt x="46975" y="82162"/>
                      <a:pt x="61534" y="68724"/>
                      <a:pt x="64918" y="50986"/>
                    </a:cubicBezTo>
                    <a:cubicBezTo>
                      <a:pt x="71492" y="27836"/>
                      <a:pt x="62863" y="5783"/>
                      <a:pt x="45193" y="852"/>
                    </a:cubicBezTo>
                    <a:close/>
                    <a:moveTo>
                      <a:pt x="51220" y="47013"/>
                    </a:moveTo>
                    <a:cubicBezTo>
                      <a:pt x="46974" y="61944"/>
                      <a:pt x="35331" y="72217"/>
                      <a:pt x="25742" y="69478"/>
                    </a:cubicBezTo>
                    <a:cubicBezTo>
                      <a:pt x="16154" y="66738"/>
                      <a:pt x="12044" y="51945"/>
                      <a:pt x="15880" y="37014"/>
                    </a:cubicBezTo>
                    <a:cubicBezTo>
                      <a:pt x="17784" y="29768"/>
                      <a:pt x="21845" y="23275"/>
                      <a:pt x="27523" y="18385"/>
                    </a:cubicBezTo>
                    <a:cubicBezTo>
                      <a:pt x="30517" y="15823"/>
                      <a:pt x="34274" y="14331"/>
                      <a:pt x="38207" y="14139"/>
                    </a:cubicBezTo>
                    <a:lnTo>
                      <a:pt x="41358" y="14139"/>
                    </a:lnTo>
                    <a:cubicBezTo>
                      <a:pt x="50946" y="17289"/>
                      <a:pt x="55466" y="32494"/>
                      <a:pt x="51220" y="4701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78FA8910-2422-4BEC-88CB-76F5C5D57416}"/>
                  </a:ext>
                </a:extLst>
              </p:cNvPr>
              <p:cNvSpPr/>
              <p:nvPr/>
            </p:nvSpPr>
            <p:spPr>
              <a:xfrm>
                <a:off x="7156351" y="6389818"/>
                <a:ext cx="23833" cy="32326"/>
              </a:xfrm>
              <a:custGeom>
                <a:avLst/>
                <a:gdLst>
                  <a:gd name="connsiteX0" fmla="*/ 11900 w 23833"/>
                  <a:gd name="connsiteY0" fmla="*/ 32285 h 32326"/>
                  <a:gd name="connsiteX1" fmla="*/ 23817 w 23833"/>
                  <a:gd name="connsiteY1" fmla="*/ 16122 h 32326"/>
                  <a:gd name="connsiteX2" fmla="*/ 11900 w 23833"/>
                  <a:gd name="connsiteY2" fmla="*/ -42 h 32326"/>
                  <a:gd name="connsiteX3" fmla="*/ -17 w 23833"/>
                  <a:gd name="connsiteY3" fmla="*/ 16122 h 32326"/>
                  <a:gd name="connsiteX4" fmla="*/ 11900 w 23833"/>
                  <a:gd name="connsiteY4" fmla="*/ 32285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32285"/>
                    </a:moveTo>
                    <a:cubicBezTo>
                      <a:pt x="18475" y="32285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4777" y="32285"/>
                      <a:pt x="11900" y="3228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C3452D1E-3B69-4DD6-A577-AA980C087DE3}"/>
                  </a:ext>
                </a:extLst>
              </p:cNvPr>
              <p:cNvSpPr/>
              <p:nvPr/>
            </p:nvSpPr>
            <p:spPr>
              <a:xfrm>
                <a:off x="7158132" y="6432006"/>
                <a:ext cx="23833" cy="32326"/>
              </a:xfrm>
              <a:custGeom>
                <a:avLst/>
                <a:gdLst>
                  <a:gd name="connsiteX0" fmla="*/ 11900 w 23833"/>
                  <a:gd name="connsiteY0" fmla="*/ -42 h 32326"/>
                  <a:gd name="connsiteX1" fmla="*/ -17 w 23833"/>
                  <a:gd name="connsiteY1" fmla="*/ 16122 h 32326"/>
                  <a:gd name="connsiteX2" fmla="*/ 11900 w 23833"/>
                  <a:gd name="connsiteY2" fmla="*/ 32285 h 32326"/>
                  <a:gd name="connsiteX3" fmla="*/ 23817 w 23833"/>
                  <a:gd name="connsiteY3" fmla="*/ 16122 h 32326"/>
                  <a:gd name="connsiteX4" fmla="*/ 11900 w 23833"/>
                  <a:gd name="connsiteY4" fmla="*/ -42 h 3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33" h="32326">
                    <a:moveTo>
                      <a:pt x="11900" y="-42"/>
                    </a:moveTo>
                    <a:cubicBezTo>
                      <a:pt x="5325" y="-42"/>
                      <a:pt x="-17" y="7218"/>
                      <a:pt x="-17" y="16122"/>
                    </a:cubicBezTo>
                    <a:cubicBezTo>
                      <a:pt x="-17" y="25025"/>
                      <a:pt x="5325" y="32285"/>
                      <a:pt x="11900" y="32285"/>
                    </a:cubicBezTo>
                    <a:cubicBezTo>
                      <a:pt x="18475" y="32285"/>
                      <a:pt x="23817" y="25025"/>
                      <a:pt x="23817" y="16122"/>
                    </a:cubicBezTo>
                    <a:cubicBezTo>
                      <a:pt x="23817" y="7218"/>
                      <a:pt x="18475" y="-42"/>
                      <a:pt x="11900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6BA1C0A5-B69C-49F7-B965-D99A2B8F2EC1}"/>
                  </a:ext>
                </a:extLst>
              </p:cNvPr>
              <p:cNvSpPr/>
              <p:nvPr/>
            </p:nvSpPr>
            <p:spPr>
              <a:xfrm>
                <a:off x="7229275" y="6289002"/>
                <a:ext cx="79669" cy="295733"/>
              </a:xfrm>
              <a:custGeom>
                <a:avLst/>
                <a:gdLst>
                  <a:gd name="connsiteX0" fmla="*/ 79652 w 79669"/>
                  <a:gd name="connsiteY0" fmla="*/ 10643 h 295733"/>
                  <a:gd name="connsiteX1" fmla="*/ 70338 w 79669"/>
                  <a:gd name="connsiteY1" fmla="*/ -42 h 295733"/>
                  <a:gd name="connsiteX2" fmla="*/ 31162 w 79669"/>
                  <a:gd name="connsiteY2" fmla="*/ 295692 h 295733"/>
                  <a:gd name="connsiteX3" fmla="*/ 44038 w 79669"/>
                  <a:gd name="connsiteY3" fmla="*/ 289528 h 295733"/>
                  <a:gd name="connsiteX4" fmla="*/ 79652 w 79669"/>
                  <a:gd name="connsiteY4" fmla="*/ 10643 h 29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669" h="295733">
                    <a:moveTo>
                      <a:pt x="79652" y="10643"/>
                    </a:moveTo>
                    <a:lnTo>
                      <a:pt x="70338" y="-42"/>
                    </a:lnTo>
                    <a:cubicBezTo>
                      <a:pt x="69105" y="1054"/>
                      <a:pt x="-56777" y="112691"/>
                      <a:pt x="31162" y="295692"/>
                    </a:cubicBezTo>
                    <a:lnTo>
                      <a:pt x="44038" y="289528"/>
                    </a:lnTo>
                    <a:cubicBezTo>
                      <a:pt x="-39244" y="116663"/>
                      <a:pt x="74721" y="14889"/>
                      <a:pt x="79652" y="1064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A06BA617-84D6-426C-9612-AA4EEBA32E50}"/>
                  </a:ext>
                </a:extLst>
              </p:cNvPr>
              <p:cNvSpPr/>
              <p:nvPr/>
            </p:nvSpPr>
            <p:spPr>
              <a:xfrm>
                <a:off x="7462495" y="6289824"/>
                <a:ext cx="57362" cy="297240"/>
              </a:xfrm>
              <a:custGeom>
                <a:avLst/>
                <a:gdLst>
                  <a:gd name="connsiteX0" fmla="*/ -17 w 57362"/>
                  <a:gd name="connsiteY0" fmla="*/ 8999 h 297240"/>
                  <a:gd name="connsiteX1" fmla="*/ -17 w 57362"/>
                  <a:gd name="connsiteY1" fmla="*/ 289802 h 297240"/>
                  <a:gd name="connsiteX2" fmla="*/ 12174 w 57362"/>
                  <a:gd name="connsiteY2" fmla="*/ 297199 h 297240"/>
                  <a:gd name="connsiteX3" fmla="*/ 12174 w 57362"/>
                  <a:gd name="connsiteY3" fmla="*/ -42 h 29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62" h="297240">
                    <a:moveTo>
                      <a:pt x="-17" y="8999"/>
                    </a:moveTo>
                    <a:cubicBezTo>
                      <a:pt x="942" y="10232"/>
                      <a:pt x="95867" y="129402"/>
                      <a:pt x="-17" y="289802"/>
                    </a:cubicBezTo>
                    <a:lnTo>
                      <a:pt x="12174" y="297199"/>
                    </a:lnTo>
                    <a:cubicBezTo>
                      <a:pt x="113811" y="128169"/>
                      <a:pt x="12174" y="1191"/>
                      <a:pt x="12174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3C822F84-B733-4AC0-8380-3C23F3C6566E}"/>
                  </a:ext>
                </a:extLst>
              </p:cNvPr>
              <p:cNvSpPr/>
              <p:nvPr/>
            </p:nvSpPr>
            <p:spPr>
              <a:xfrm>
                <a:off x="7250834" y="6378573"/>
                <a:ext cx="129886" cy="115906"/>
              </a:xfrm>
              <a:custGeom>
                <a:avLst/>
                <a:gdLst>
                  <a:gd name="connsiteX0" fmla="*/ 86584 w 129886"/>
                  <a:gd name="connsiteY0" fmla="*/ 45174 h 115906"/>
                  <a:gd name="connsiteX1" fmla="*/ 98775 w 129886"/>
                  <a:gd name="connsiteY1" fmla="*/ 21340 h 115906"/>
                  <a:gd name="connsiteX2" fmla="*/ 103433 w 129886"/>
                  <a:gd name="connsiteY2" fmla="*/ 14628 h 115906"/>
                  <a:gd name="connsiteX3" fmla="*/ 116171 w 129886"/>
                  <a:gd name="connsiteY3" fmla="*/ 52844 h 115906"/>
                  <a:gd name="connsiteX4" fmla="*/ 129869 w 129886"/>
                  <a:gd name="connsiteY4" fmla="*/ 50653 h 115906"/>
                  <a:gd name="connsiteX5" fmla="*/ 105898 w 129886"/>
                  <a:gd name="connsiteY5" fmla="*/ 656 h 115906"/>
                  <a:gd name="connsiteX6" fmla="*/ 86036 w 129886"/>
                  <a:gd name="connsiteY6" fmla="*/ 14354 h 115906"/>
                  <a:gd name="connsiteX7" fmla="*/ 83845 w 129886"/>
                  <a:gd name="connsiteY7" fmla="*/ 18737 h 115906"/>
                  <a:gd name="connsiteX8" fmla="*/ 74530 w 129886"/>
                  <a:gd name="connsiteY8" fmla="*/ 5039 h 115906"/>
                  <a:gd name="connsiteX9" fmla="*/ 54806 w 129886"/>
                  <a:gd name="connsiteY9" fmla="*/ 1067 h 115906"/>
                  <a:gd name="connsiteX10" fmla="*/ 25904 w 129886"/>
                  <a:gd name="connsiteY10" fmla="*/ 49831 h 115906"/>
                  <a:gd name="connsiteX11" fmla="*/ 39601 w 129886"/>
                  <a:gd name="connsiteY11" fmla="*/ 53119 h 115906"/>
                  <a:gd name="connsiteX12" fmla="*/ 59463 w 129886"/>
                  <a:gd name="connsiteY12" fmla="*/ 14354 h 115906"/>
                  <a:gd name="connsiteX13" fmla="*/ 65627 w 129886"/>
                  <a:gd name="connsiteY13" fmla="*/ 16272 h 115906"/>
                  <a:gd name="connsiteX14" fmla="*/ 72065 w 129886"/>
                  <a:gd name="connsiteY14" fmla="*/ 41338 h 115906"/>
                  <a:gd name="connsiteX15" fmla="*/ 70421 w 129886"/>
                  <a:gd name="connsiteY15" fmla="*/ 44900 h 115906"/>
                  <a:gd name="connsiteX16" fmla="*/ 29328 w 129886"/>
                  <a:gd name="connsiteY16" fmla="*/ 98869 h 115906"/>
                  <a:gd name="connsiteX17" fmla="*/ 15630 w 129886"/>
                  <a:gd name="connsiteY17" fmla="*/ 91609 h 115906"/>
                  <a:gd name="connsiteX18" fmla="*/ 14808 w 129886"/>
                  <a:gd name="connsiteY18" fmla="*/ 84486 h 115906"/>
                  <a:gd name="connsiteX19" fmla="*/ 1111 w 129886"/>
                  <a:gd name="connsiteY19" fmla="*/ 79692 h 115906"/>
                  <a:gd name="connsiteX20" fmla="*/ 2891 w 129886"/>
                  <a:gd name="connsiteY20" fmla="*/ 98458 h 115906"/>
                  <a:gd name="connsiteX21" fmla="*/ 26862 w 129886"/>
                  <a:gd name="connsiteY21" fmla="*/ 112840 h 115906"/>
                  <a:gd name="connsiteX22" fmla="*/ 31657 w 129886"/>
                  <a:gd name="connsiteY22" fmla="*/ 112840 h 115906"/>
                  <a:gd name="connsiteX23" fmla="*/ 67271 w 129886"/>
                  <a:gd name="connsiteY23" fmla="*/ 83527 h 115906"/>
                  <a:gd name="connsiteX24" fmla="*/ 72887 w 129886"/>
                  <a:gd name="connsiteY24" fmla="*/ 109142 h 115906"/>
                  <a:gd name="connsiteX25" fmla="*/ 91652 w 129886"/>
                  <a:gd name="connsiteY25" fmla="*/ 115854 h 115906"/>
                  <a:gd name="connsiteX26" fmla="*/ 100419 w 129886"/>
                  <a:gd name="connsiteY26" fmla="*/ 114758 h 115906"/>
                  <a:gd name="connsiteX27" fmla="*/ 127814 w 129886"/>
                  <a:gd name="connsiteY27" fmla="*/ 94623 h 115906"/>
                  <a:gd name="connsiteX28" fmla="*/ 114117 w 129886"/>
                  <a:gd name="connsiteY28" fmla="*/ 89006 h 115906"/>
                  <a:gd name="connsiteX29" fmla="*/ 96173 w 129886"/>
                  <a:gd name="connsiteY29" fmla="*/ 100923 h 115906"/>
                  <a:gd name="connsiteX30" fmla="*/ 81105 w 129886"/>
                  <a:gd name="connsiteY30" fmla="*/ 98458 h 115906"/>
                  <a:gd name="connsiteX31" fmla="*/ 82612 w 129886"/>
                  <a:gd name="connsiteY31" fmla="*/ 68597 h 115906"/>
                  <a:gd name="connsiteX32" fmla="*/ 86584 w 129886"/>
                  <a:gd name="connsiteY32" fmla="*/ 45174 h 115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9886" h="115906">
                    <a:moveTo>
                      <a:pt x="86584" y="45174"/>
                    </a:moveTo>
                    <a:cubicBezTo>
                      <a:pt x="90557" y="36818"/>
                      <a:pt x="94666" y="28462"/>
                      <a:pt x="98775" y="21340"/>
                    </a:cubicBezTo>
                    <a:cubicBezTo>
                      <a:pt x="100166" y="18998"/>
                      <a:pt x="101722" y="16751"/>
                      <a:pt x="103433" y="14628"/>
                    </a:cubicBezTo>
                    <a:cubicBezTo>
                      <a:pt x="110784" y="26106"/>
                      <a:pt x="115161" y="39243"/>
                      <a:pt x="116171" y="52844"/>
                    </a:cubicBezTo>
                    <a:lnTo>
                      <a:pt x="129869" y="50653"/>
                    </a:lnTo>
                    <a:cubicBezTo>
                      <a:pt x="127814" y="36955"/>
                      <a:pt x="121377" y="3670"/>
                      <a:pt x="105898" y="656"/>
                    </a:cubicBezTo>
                    <a:cubicBezTo>
                      <a:pt x="98638" y="-714"/>
                      <a:pt x="92200" y="3943"/>
                      <a:pt x="86036" y="14354"/>
                    </a:cubicBezTo>
                    <a:cubicBezTo>
                      <a:pt x="86036" y="15724"/>
                      <a:pt x="84530" y="17230"/>
                      <a:pt x="83845" y="18737"/>
                    </a:cubicBezTo>
                    <a:cubicBezTo>
                      <a:pt x="82129" y="13368"/>
                      <a:pt x="78893" y="8614"/>
                      <a:pt x="74530" y="5039"/>
                    </a:cubicBezTo>
                    <a:cubicBezTo>
                      <a:pt x="69176" y="204"/>
                      <a:pt x="61612" y="-1316"/>
                      <a:pt x="54806" y="1067"/>
                    </a:cubicBezTo>
                    <a:cubicBezTo>
                      <a:pt x="36451" y="7505"/>
                      <a:pt x="27410" y="42845"/>
                      <a:pt x="25904" y="49831"/>
                    </a:cubicBezTo>
                    <a:lnTo>
                      <a:pt x="39601" y="53119"/>
                    </a:lnTo>
                    <a:cubicBezTo>
                      <a:pt x="42752" y="39421"/>
                      <a:pt x="51244" y="17230"/>
                      <a:pt x="59463" y="14354"/>
                    </a:cubicBezTo>
                    <a:cubicBezTo>
                      <a:pt x="60285" y="14354"/>
                      <a:pt x="62066" y="13532"/>
                      <a:pt x="65627" y="16272"/>
                    </a:cubicBezTo>
                    <a:cubicBezTo>
                      <a:pt x="71507" y="23202"/>
                      <a:pt x="73881" y="32435"/>
                      <a:pt x="72065" y="41338"/>
                    </a:cubicBezTo>
                    <a:lnTo>
                      <a:pt x="70421" y="44900"/>
                    </a:lnTo>
                    <a:cubicBezTo>
                      <a:pt x="57819" y="71473"/>
                      <a:pt x="43026" y="101745"/>
                      <a:pt x="29328" y="98869"/>
                    </a:cubicBezTo>
                    <a:cubicBezTo>
                      <a:pt x="23990" y="98335"/>
                      <a:pt x="19072" y="95718"/>
                      <a:pt x="15630" y="91609"/>
                    </a:cubicBezTo>
                    <a:cubicBezTo>
                      <a:pt x="14417" y="89445"/>
                      <a:pt x="14121" y="86870"/>
                      <a:pt x="14808" y="84486"/>
                    </a:cubicBezTo>
                    <a:lnTo>
                      <a:pt x="1111" y="79692"/>
                    </a:lnTo>
                    <a:cubicBezTo>
                      <a:pt x="-867" y="85924"/>
                      <a:pt x="-225" y="92705"/>
                      <a:pt x="2891" y="98458"/>
                    </a:cubicBezTo>
                    <a:cubicBezTo>
                      <a:pt x="8331" y="106594"/>
                      <a:pt x="17123" y="111868"/>
                      <a:pt x="26862" y="112840"/>
                    </a:cubicBezTo>
                    <a:lnTo>
                      <a:pt x="31657" y="112840"/>
                    </a:lnTo>
                    <a:cubicBezTo>
                      <a:pt x="45354" y="112840"/>
                      <a:pt x="57271" y="100375"/>
                      <a:pt x="67271" y="83527"/>
                    </a:cubicBezTo>
                    <a:cubicBezTo>
                      <a:pt x="64868" y="92472"/>
                      <a:pt x="66964" y="102019"/>
                      <a:pt x="72887" y="109142"/>
                    </a:cubicBezTo>
                    <a:cubicBezTo>
                      <a:pt x="78078" y="113662"/>
                      <a:pt x="84776" y="116046"/>
                      <a:pt x="91652" y="115854"/>
                    </a:cubicBezTo>
                    <a:cubicBezTo>
                      <a:pt x="94607" y="115813"/>
                      <a:pt x="97548" y="115457"/>
                      <a:pt x="100419" y="114758"/>
                    </a:cubicBezTo>
                    <a:cubicBezTo>
                      <a:pt x="112029" y="112320"/>
                      <a:pt x="122018" y="104978"/>
                      <a:pt x="127814" y="94623"/>
                    </a:cubicBezTo>
                    <a:lnTo>
                      <a:pt x="114117" y="89006"/>
                    </a:lnTo>
                    <a:cubicBezTo>
                      <a:pt x="110013" y="95266"/>
                      <a:pt x="103530" y="99567"/>
                      <a:pt x="96173" y="100923"/>
                    </a:cubicBezTo>
                    <a:cubicBezTo>
                      <a:pt x="91040" y="102485"/>
                      <a:pt x="85471" y="101581"/>
                      <a:pt x="81105" y="98458"/>
                    </a:cubicBezTo>
                    <a:cubicBezTo>
                      <a:pt x="78229" y="95855"/>
                      <a:pt x="81105" y="78048"/>
                      <a:pt x="82612" y="68597"/>
                    </a:cubicBezTo>
                    <a:cubicBezTo>
                      <a:pt x="84119" y="59146"/>
                      <a:pt x="86036" y="53119"/>
                      <a:pt x="86584" y="451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9BE99026-EBEF-44B5-BCBC-0169528FAF31}"/>
                  </a:ext>
                </a:extLst>
              </p:cNvPr>
              <p:cNvSpPr/>
              <p:nvPr/>
            </p:nvSpPr>
            <p:spPr>
              <a:xfrm>
                <a:off x="7393709" y="6469538"/>
                <a:ext cx="58565" cy="68238"/>
              </a:xfrm>
              <a:custGeom>
                <a:avLst/>
                <a:gdLst>
                  <a:gd name="connsiteX0" fmla="*/ 51373 w 58565"/>
                  <a:gd name="connsiteY0" fmla="*/ 8725 h 68238"/>
                  <a:gd name="connsiteX1" fmla="*/ 40826 w 58565"/>
                  <a:gd name="connsiteY1" fmla="*/ 12698 h 68238"/>
                  <a:gd name="connsiteX2" fmla="*/ 23430 w 58565"/>
                  <a:gd name="connsiteY2" fmla="*/ 30504 h 68238"/>
                  <a:gd name="connsiteX3" fmla="*/ 20279 w 58565"/>
                  <a:gd name="connsiteY3" fmla="*/ 33518 h 68238"/>
                  <a:gd name="connsiteX4" fmla="*/ 14389 w 58565"/>
                  <a:gd name="connsiteY4" fmla="*/ -42 h 68238"/>
                  <a:gd name="connsiteX5" fmla="*/ 692 w 58565"/>
                  <a:gd name="connsiteY5" fmla="*/ 3109 h 68238"/>
                  <a:gd name="connsiteX6" fmla="*/ 7130 w 58565"/>
                  <a:gd name="connsiteY6" fmla="*/ 46942 h 68238"/>
                  <a:gd name="connsiteX7" fmla="*/ 692 w 58565"/>
                  <a:gd name="connsiteY7" fmla="*/ 62831 h 68238"/>
                  <a:gd name="connsiteX8" fmla="*/ 9321 w 58565"/>
                  <a:gd name="connsiteY8" fmla="*/ 68173 h 68238"/>
                  <a:gd name="connsiteX9" fmla="*/ 17403 w 58565"/>
                  <a:gd name="connsiteY9" fmla="*/ 64201 h 68238"/>
                  <a:gd name="connsiteX10" fmla="*/ 20964 w 58565"/>
                  <a:gd name="connsiteY10" fmla="*/ 52832 h 68238"/>
                  <a:gd name="connsiteX11" fmla="*/ 33429 w 58565"/>
                  <a:gd name="connsiteY11" fmla="*/ 40778 h 68238"/>
                  <a:gd name="connsiteX12" fmla="*/ 44524 w 58565"/>
                  <a:gd name="connsiteY12" fmla="*/ 29956 h 68238"/>
                  <a:gd name="connsiteX13" fmla="*/ 43018 w 58565"/>
                  <a:gd name="connsiteY13" fmla="*/ 63927 h 68238"/>
                  <a:gd name="connsiteX14" fmla="*/ 56715 w 58565"/>
                  <a:gd name="connsiteY14" fmla="*/ 65023 h 68238"/>
                  <a:gd name="connsiteX15" fmla="*/ 51373 w 58565"/>
                  <a:gd name="connsiteY15" fmla="*/ 8725 h 68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8565" h="68238">
                    <a:moveTo>
                      <a:pt x="51373" y="8725"/>
                    </a:moveTo>
                    <a:cubicBezTo>
                      <a:pt x="47360" y="7314"/>
                      <a:pt x="42908" y="8985"/>
                      <a:pt x="40826" y="12698"/>
                    </a:cubicBezTo>
                    <a:cubicBezTo>
                      <a:pt x="35456" y="19026"/>
                      <a:pt x="29635" y="24984"/>
                      <a:pt x="23430" y="30504"/>
                    </a:cubicBezTo>
                    <a:lnTo>
                      <a:pt x="20279" y="33518"/>
                    </a:lnTo>
                    <a:cubicBezTo>
                      <a:pt x="18923" y="22231"/>
                      <a:pt x="16965" y="11026"/>
                      <a:pt x="14389" y="-42"/>
                    </a:cubicBezTo>
                    <a:lnTo>
                      <a:pt x="692" y="3109"/>
                    </a:lnTo>
                    <a:cubicBezTo>
                      <a:pt x="4074" y="17505"/>
                      <a:pt x="6227" y="32176"/>
                      <a:pt x="7130" y="46942"/>
                    </a:cubicBezTo>
                    <a:cubicBezTo>
                      <a:pt x="692" y="53927"/>
                      <a:pt x="-1226" y="58311"/>
                      <a:pt x="692" y="62831"/>
                    </a:cubicBezTo>
                    <a:cubicBezTo>
                      <a:pt x="2107" y="66297"/>
                      <a:pt x="5591" y="68447"/>
                      <a:pt x="9321" y="68173"/>
                    </a:cubicBezTo>
                    <a:cubicBezTo>
                      <a:pt x="12488" y="68187"/>
                      <a:pt x="15472" y="66721"/>
                      <a:pt x="17403" y="64201"/>
                    </a:cubicBezTo>
                    <a:cubicBezTo>
                      <a:pt x="19677" y="60845"/>
                      <a:pt x="20923" y="56886"/>
                      <a:pt x="20964" y="52832"/>
                    </a:cubicBezTo>
                    <a:cubicBezTo>
                      <a:pt x="24800" y="48859"/>
                      <a:pt x="29594" y="44339"/>
                      <a:pt x="33429" y="40778"/>
                    </a:cubicBezTo>
                    <a:cubicBezTo>
                      <a:pt x="37265" y="37216"/>
                      <a:pt x="41237" y="33381"/>
                      <a:pt x="44524" y="29956"/>
                    </a:cubicBezTo>
                    <a:cubicBezTo>
                      <a:pt x="44524" y="39134"/>
                      <a:pt x="44524" y="52284"/>
                      <a:pt x="43018" y="63927"/>
                    </a:cubicBezTo>
                    <a:lnTo>
                      <a:pt x="56715" y="65023"/>
                    </a:lnTo>
                    <a:cubicBezTo>
                      <a:pt x="61510" y="12423"/>
                      <a:pt x="55893" y="10369"/>
                      <a:pt x="51373" y="872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92C9332D-200D-4A73-9D28-E8E94176027F}"/>
                  </a:ext>
                </a:extLst>
              </p:cNvPr>
              <p:cNvSpPr/>
              <p:nvPr/>
            </p:nvSpPr>
            <p:spPr>
              <a:xfrm>
                <a:off x="7611765" y="5962723"/>
                <a:ext cx="108384" cy="583522"/>
              </a:xfrm>
              <a:custGeom>
                <a:avLst/>
                <a:gdLst>
                  <a:gd name="connsiteX0" fmla="*/ 14127 w 108384"/>
                  <a:gd name="connsiteY0" fmla="*/ 325005 h 583522"/>
                  <a:gd name="connsiteX1" fmla="*/ 108367 w 108384"/>
                  <a:gd name="connsiteY1" fmla="*/ 7082 h 583522"/>
                  <a:gd name="connsiteX2" fmla="*/ 96040 w 108384"/>
                  <a:gd name="connsiteY2" fmla="*/ -42 h 583522"/>
                  <a:gd name="connsiteX3" fmla="*/ 156 w 108384"/>
                  <a:gd name="connsiteY3" fmla="*/ 324594 h 583522"/>
                  <a:gd name="connsiteX4" fmla="*/ 96040 w 108384"/>
                  <a:gd name="connsiteY4" fmla="*/ 583481 h 583522"/>
                  <a:gd name="connsiteX5" fmla="*/ 105491 w 108384"/>
                  <a:gd name="connsiteY5" fmla="*/ 572797 h 583522"/>
                  <a:gd name="connsiteX6" fmla="*/ 14127 w 108384"/>
                  <a:gd name="connsiteY6" fmla="*/ 325005 h 583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384" h="583522">
                    <a:moveTo>
                      <a:pt x="14127" y="325005"/>
                    </a:moveTo>
                    <a:cubicBezTo>
                      <a:pt x="19058" y="162276"/>
                      <a:pt x="107409" y="8588"/>
                      <a:pt x="108367" y="7082"/>
                    </a:cubicBezTo>
                    <a:lnTo>
                      <a:pt x="96040" y="-42"/>
                    </a:lnTo>
                    <a:cubicBezTo>
                      <a:pt x="95081" y="1465"/>
                      <a:pt x="4950" y="158167"/>
                      <a:pt x="156" y="324594"/>
                    </a:cubicBezTo>
                    <a:cubicBezTo>
                      <a:pt x="-4639" y="491021"/>
                      <a:pt x="91930" y="579783"/>
                      <a:pt x="96040" y="583481"/>
                    </a:cubicBezTo>
                    <a:lnTo>
                      <a:pt x="105491" y="572797"/>
                    </a:lnTo>
                    <a:cubicBezTo>
                      <a:pt x="104258" y="571975"/>
                      <a:pt x="9196" y="486775"/>
                      <a:pt x="14127" y="32500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7FFDBD54-DAE1-414A-A6A9-DAF665098605}"/>
                  </a:ext>
                </a:extLst>
              </p:cNvPr>
              <p:cNvSpPr/>
              <p:nvPr/>
            </p:nvSpPr>
            <p:spPr>
              <a:xfrm>
                <a:off x="8267236" y="5961627"/>
                <a:ext cx="161626" cy="532155"/>
              </a:xfrm>
              <a:custGeom>
                <a:avLst/>
                <a:gdLst>
                  <a:gd name="connsiteX0" fmla="*/ 78060 w 161626"/>
                  <a:gd name="connsiteY0" fmla="*/ 6670 h 532155"/>
                  <a:gd name="connsiteX1" fmla="*/ 138467 w 161626"/>
                  <a:gd name="connsiteY1" fmla="*/ 305280 h 532155"/>
                  <a:gd name="connsiteX2" fmla="*/ -17 w 161626"/>
                  <a:gd name="connsiteY2" fmla="*/ 520882 h 532155"/>
                  <a:gd name="connsiteX3" fmla="*/ 8613 w 161626"/>
                  <a:gd name="connsiteY3" fmla="*/ 532114 h 532155"/>
                  <a:gd name="connsiteX4" fmla="*/ 152164 w 161626"/>
                  <a:gd name="connsiteY4" fmla="*/ 309801 h 532155"/>
                  <a:gd name="connsiteX5" fmla="*/ 90251 w 161626"/>
                  <a:gd name="connsiteY5" fmla="*/ -42 h 532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626" h="532155">
                    <a:moveTo>
                      <a:pt x="78060" y="6670"/>
                    </a:moveTo>
                    <a:cubicBezTo>
                      <a:pt x="79156" y="8314"/>
                      <a:pt x="176409" y="168714"/>
                      <a:pt x="138467" y="305280"/>
                    </a:cubicBezTo>
                    <a:cubicBezTo>
                      <a:pt x="114372" y="389138"/>
                      <a:pt x="66225" y="464092"/>
                      <a:pt x="-17" y="520882"/>
                    </a:cubicBezTo>
                    <a:lnTo>
                      <a:pt x="8613" y="532114"/>
                    </a:lnTo>
                    <a:cubicBezTo>
                      <a:pt x="77649" y="474063"/>
                      <a:pt x="127659" y="396603"/>
                      <a:pt x="152164" y="309801"/>
                    </a:cubicBezTo>
                    <a:cubicBezTo>
                      <a:pt x="191751" y="167344"/>
                      <a:pt x="94360" y="6670"/>
                      <a:pt x="90251" y="-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5246C575-94F2-4279-9382-407038E19FF7}"/>
                  </a:ext>
                </a:extLst>
              </p:cNvPr>
              <p:cNvSpPr/>
              <p:nvPr/>
            </p:nvSpPr>
            <p:spPr>
              <a:xfrm>
                <a:off x="7721510" y="6286882"/>
                <a:ext cx="67542" cy="106360"/>
              </a:xfrm>
              <a:custGeom>
                <a:avLst/>
                <a:gdLst>
                  <a:gd name="connsiteX0" fmla="*/ 45057 w 67542"/>
                  <a:gd name="connsiteY0" fmla="*/ 572 h 106360"/>
                  <a:gd name="connsiteX1" fmla="*/ 17661 w 67542"/>
                  <a:gd name="connsiteY1" fmla="*/ 39336 h 106360"/>
                  <a:gd name="connsiteX2" fmla="*/ 18894 w 67542"/>
                  <a:gd name="connsiteY2" fmla="*/ 19749 h 106360"/>
                  <a:gd name="connsiteX3" fmla="*/ 5196 w 67542"/>
                  <a:gd name="connsiteY3" fmla="*/ 18927 h 106360"/>
                  <a:gd name="connsiteX4" fmla="*/ -9 w 67542"/>
                  <a:gd name="connsiteY4" fmla="*/ 98784 h 106360"/>
                  <a:gd name="connsiteX5" fmla="*/ 6155 w 67542"/>
                  <a:gd name="connsiteY5" fmla="*/ 106318 h 106360"/>
                  <a:gd name="connsiteX6" fmla="*/ 7114 w 67542"/>
                  <a:gd name="connsiteY6" fmla="*/ 106318 h 106360"/>
                  <a:gd name="connsiteX7" fmla="*/ 14100 w 67542"/>
                  <a:gd name="connsiteY7" fmla="*/ 100839 h 106360"/>
                  <a:gd name="connsiteX8" fmla="*/ 48755 w 67542"/>
                  <a:gd name="connsiteY8" fmla="*/ 14681 h 106360"/>
                  <a:gd name="connsiteX9" fmla="*/ 51084 w 67542"/>
                  <a:gd name="connsiteY9" fmla="*/ 103579 h 106360"/>
                  <a:gd name="connsiteX10" fmla="*/ 64781 w 67542"/>
                  <a:gd name="connsiteY10" fmla="*/ 105085 h 106360"/>
                  <a:gd name="connsiteX11" fmla="*/ 57111 w 67542"/>
                  <a:gd name="connsiteY11" fmla="*/ 3311 h 106360"/>
                  <a:gd name="connsiteX12" fmla="*/ 45057 w 67542"/>
                  <a:gd name="connsiteY12" fmla="*/ 572 h 106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7542" h="106360">
                    <a:moveTo>
                      <a:pt x="45057" y="572"/>
                    </a:moveTo>
                    <a:cubicBezTo>
                      <a:pt x="34373" y="3174"/>
                      <a:pt x="24784" y="20023"/>
                      <a:pt x="17661" y="39336"/>
                    </a:cubicBezTo>
                    <a:lnTo>
                      <a:pt x="18894" y="19749"/>
                    </a:lnTo>
                    <a:lnTo>
                      <a:pt x="5196" y="18927"/>
                    </a:lnTo>
                    <a:lnTo>
                      <a:pt x="-9" y="98784"/>
                    </a:lnTo>
                    <a:cubicBezTo>
                      <a:pt x="-187" y="102510"/>
                      <a:pt x="2471" y="105756"/>
                      <a:pt x="6155" y="106318"/>
                    </a:cubicBezTo>
                    <a:lnTo>
                      <a:pt x="7114" y="106318"/>
                    </a:lnTo>
                    <a:cubicBezTo>
                      <a:pt x="10429" y="106345"/>
                      <a:pt x="13333" y="104072"/>
                      <a:pt x="14100" y="100839"/>
                    </a:cubicBezTo>
                    <a:cubicBezTo>
                      <a:pt x="23140" y="62212"/>
                      <a:pt x="39030" y="19338"/>
                      <a:pt x="48755" y="14681"/>
                    </a:cubicBezTo>
                    <a:cubicBezTo>
                      <a:pt x="54097" y="21940"/>
                      <a:pt x="55193" y="62348"/>
                      <a:pt x="51084" y="103579"/>
                    </a:cubicBezTo>
                    <a:lnTo>
                      <a:pt x="64781" y="105085"/>
                    </a:lnTo>
                    <a:cubicBezTo>
                      <a:pt x="67384" y="78649"/>
                      <a:pt x="71904" y="16050"/>
                      <a:pt x="57111" y="3311"/>
                    </a:cubicBezTo>
                    <a:cubicBezTo>
                      <a:pt x="53919" y="229"/>
                      <a:pt x="49276" y="-839"/>
                      <a:pt x="45057" y="57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C1ADCF53-9BED-4408-917C-8F129405280A}"/>
                  </a:ext>
                </a:extLst>
              </p:cNvPr>
              <p:cNvSpPr/>
              <p:nvPr/>
            </p:nvSpPr>
            <p:spPr>
              <a:xfrm>
                <a:off x="7833155" y="6214605"/>
                <a:ext cx="59311" cy="82615"/>
              </a:xfrm>
              <a:custGeom>
                <a:avLst/>
                <a:gdLst>
                  <a:gd name="connsiteX0" fmla="*/ 57650 w 59311"/>
                  <a:gd name="connsiteY0" fmla="*/ 81752 h 82615"/>
                  <a:gd name="connsiteX1" fmla="*/ 59294 w 59311"/>
                  <a:gd name="connsiteY1" fmla="*/ 81752 h 82615"/>
                  <a:gd name="connsiteX2" fmla="*/ 59294 w 59311"/>
                  <a:gd name="connsiteY2" fmla="*/ 68055 h 82615"/>
                  <a:gd name="connsiteX3" fmla="*/ 57376 w 59311"/>
                  <a:gd name="connsiteY3" fmla="*/ 68055 h 82615"/>
                  <a:gd name="connsiteX4" fmla="*/ 20803 w 59311"/>
                  <a:gd name="connsiteY4" fmla="*/ 64219 h 82615"/>
                  <a:gd name="connsiteX5" fmla="*/ 29296 w 59311"/>
                  <a:gd name="connsiteY5" fmla="*/ 53261 h 82615"/>
                  <a:gd name="connsiteX6" fmla="*/ 40939 w 59311"/>
                  <a:gd name="connsiteY6" fmla="*/ 7785 h 82615"/>
                  <a:gd name="connsiteX7" fmla="*/ 24091 w 59311"/>
                  <a:gd name="connsiteY7" fmla="*/ 114 h 82615"/>
                  <a:gd name="connsiteX8" fmla="*/ -17 w 59311"/>
                  <a:gd name="connsiteY8" fmla="*/ 28605 h 82615"/>
                  <a:gd name="connsiteX9" fmla="*/ 13681 w 59311"/>
                  <a:gd name="connsiteY9" fmla="*/ 33399 h 82615"/>
                  <a:gd name="connsiteX10" fmla="*/ 27378 w 59311"/>
                  <a:gd name="connsiteY10" fmla="*/ 14223 h 82615"/>
                  <a:gd name="connsiteX11" fmla="*/ 30940 w 59311"/>
                  <a:gd name="connsiteY11" fmla="*/ 16825 h 82615"/>
                  <a:gd name="connsiteX12" fmla="*/ 19571 w 59311"/>
                  <a:gd name="connsiteY12" fmla="*/ 44220 h 82615"/>
                  <a:gd name="connsiteX13" fmla="*/ 7243 w 59311"/>
                  <a:gd name="connsiteY13" fmla="*/ 65178 h 82615"/>
                  <a:gd name="connsiteX14" fmla="*/ 11078 w 59311"/>
                  <a:gd name="connsiteY14" fmla="*/ 74082 h 82615"/>
                  <a:gd name="connsiteX15" fmla="*/ 52993 w 59311"/>
                  <a:gd name="connsiteY15" fmla="*/ 82574 h 8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9311" h="82615">
                    <a:moveTo>
                      <a:pt x="57650" y="81752"/>
                    </a:moveTo>
                    <a:lnTo>
                      <a:pt x="59294" y="81752"/>
                    </a:lnTo>
                    <a:lnTo>
                      <a:pt x="59294" y="68055"/>
                    </a:lnTo>
                    <a:lnTo>
                      <a:pt x="57376" y="68055"/>
                    </a:lnTo>
                    <a:cubicBezTo>
                      <a:pt x="45048" y="69630"/>
                      <a:pt x="32529" y="68315"/>
                      <a:pt x="20803" y="64219"/>
                    </a:cubicBezTo>
                    <a:cubicBezTo>
                      <a:pt x="23228" y="60261"/>
                      <a:pt x="26063" y="56590"/>
                      <a:pt x="29296" y="53261"/>
                    </a:cubicBezTo>
                    <a:cubicBezTo>
                      <a:pt x="39295" y="41755"/>
                      <a:pt x="54500" y="24359"/>
                      <a:pt x="40939" y="7785"/>
                    </a:cubicBezTo>
                    <a:cubicBezTo>
                      <a:pt x="37268" y="2210"/>
                      <a:pt x="30721" y="-776"/>
                      <a:pt x="24091" y="114"/>
                    </a:cubicBezTo>
                    <a:cubicBezTo>
                      <a:pt x="10393" y="2580"/>
                      <a:pt x="1490" y="24222"/>
                      <a:pt x="-17" y="28605"/>
                    </a:cubicBezTo>
                    <a:lnTo>
                      <a:pt x="13681" y="33399"/>
                    </a:lnTo>
                    <a:cubicBezTo>
                      <a:pt x="16831" y="24907"/>
                      <a:pt x="23132" y="14770"/>
                      <a:pt x="27378" y="14223"/>
                    </a:cubicBezTo>
                    <a:cubicBezTo>
                      <a:pt x="28337" y="14223"/>
                      <a:pt x="29844" y="15455"/>
                      <a:pt x="30940" y="16825"/>
                    </a:cubicBezTo>
                    <a:cubicBezTo>
                      <a:pt x="36008" y="22989"/>
                      <a:pt x="30940" y="30523"/>
                      <a:pt x="19571" y="44220"/>
                    </a:cubicBezTo>
                    <a:cubicBezTo>
                      <a:pt x="12996" y="51754"/>
                      <a:pt x="7243" y="57918"/>
                      <a:pt x="7243" y="65178"/>
                    </a:cubicBezTo>
                    <a:cubicBezTo>
                      <a:pt x="7256" y="68547"/>
                      <a:pt x="8640" y="71767"/>
                      <a:pt x="11078" y="74082"/>
                    </a:cubicBezTo>
                    <a:cubicBezTo>
                      <a:pt x="16968" y="79972"/>
                      <a:pt x="29981" y="82574"/>
                      <a:pt x="52993" y="8257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557B9C4D-A93A-4E30-B798-524671813495}"/>
                  </a:ext>
                </a:extLst>
              </p:cNvPr>
              <p:cNvSpPr/>
              <p:nvPr/>
            </p:nvSpPr>
            <p:spPr>
              <a:xfrm>
                <a:off x="7746312" y="6017377"/>
                <a:ext cx="88607" cy="123964"/>
              </a:xfrm>
              <a:custGeom>
                <a:avLst/>
                <a:gdLst>
                  <a:gd name="connsiteX0" fmla="*/ 6284 w 88607"/>
                  <a:gd name="connsiteY0" fmla="*/ 107211 h 123964"/>
                  <a:gd name="connsiteX1" fmla="*/ 13818 w 88607"/>
                  <a:gd name="connsiteY1" fmla="*/ 101047 h 123964"/>
                  <a:gd name="connsiteX2" fmla="*/ 54911 w 88607"/>
                  <a:gd name="connsiteY2" fmla="*/ 25710 h 123964"/>
                  <a:gd name="connsiteX3" fmla="*/ 63814 w 88607"/>
                  <a:gd name="connsiteY3" fmla="*/ 29134 h 123964"/>
                  <a:gd name="connsiteX4" fmla="*/ 73540 w 88607"/>
                  <a:gd name="connsiteY4" fmla="*/ 114197 h 123964"/>
                  <a:gd name="connsiteX5" fmla="*/ 73540 w 88607"/>
                  <a:gd name="connsiteY5" fmla="*/ 123923 h 123964"/>
                  <a:gd name="connsiteX6" fmla="*/ 87237 w 88607"/>
                  <a:gd name="connsiteY6" fmla="*/ 123923 h 123964"/>
                  <a:gd name="connsiteX7" fmla="*/ 87237 w 88607"/>
                  <a:gd name="connsiteY7" fmla="*/ 115019 h 123964"/>
                  <a:gd name="connsiteX8" fmla="*/ 73540 w 88607"/>
                  <a:gd name="connsiteY8" fmla="*/ 19135 h 123964"/>
                  <a:gd name="connsiteX9" fmla="*/ 53815 w 88607"/>
                  <a:gd name="connsiteY9" fmla="*/ 11464 h 123964"/>
                  <a:gd name="connsiteX10" fmla="*/ 14639 w 88607"/>
                  <a:gd name="connsiteY10" fmla="*/ 45161 h 123964"/>
                  <a:gd name="connsiteX11" fmla="*/ 15461 w 88607"/>
                  <a:gd name="connsiteY11" fmla="*/ -42 h 123964"/>
                  <a:gd name="connsiteX12" fmla="*/ 1764 w 88607"/>
                  <a:gd name="connsiteY12" fmla="*/ -42 h 123964"/>
                  <a:gd name="connsiteX13" fmla="*/ -17 w 88607"/>
                  <a:gd name="connsiteY13" fmla="*/ 100362 h 123964"/>
                  <a:gd name="connsiteX14" fmla="*/ 6284 w 88607"/>
                  <a:gd name="connsiteY14" fmla="*/ 107211 h 123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607" h="123964">
                    <a:moveTo>
                      <a:pt x="6284" y="107211"/>
                    </a:moveTo>
                    <a:cubicBezTo>
                      <a:pt x="10023" y="107458"/>
                      <a:pt x="13324" y="104760"/>
                      <a:pt x="13818" y="101047"/>
                    </a:cubicBezTo>
                    <a:cubicBezTo>
                      <a:pt x="16420" y="80501"/>
                      <a:pt x="28885" y="26806"/>
                      <a:pt x="54911" y="25710"/>
                    </a:cubicBezTo>
                    <a:cubicBezTo>
                      <a:pt x="58253" y="25409"/>
                      <a:pt x="61540" y="26669"/>
                      <a:pt x="63814" y="29134"/>
                    </a:cubicBezTo>
                    <a:cubicBezTo>
                      <a:pt x="77512" y="43791"/>
                      <a:pt x="74772" y="94883"/>
                      <a:pt x="73540" y="114197"/>
                    </a:cubicBezTo>
                    <a:cubicBezTo>
                      <a:pt x="73540" y="118580"/>
                      <a:pt x="73540" y="122005"/>
                      <a:pt x="73540" y="123923"/>
                    </a:cubicBezTo>
                    <a:lnTo>
                      <a:pt x="87237" y="123923"/>
                    </a:lnTo>
                    <a:cubicBezTo>
                      <a:pt x="87237" y="122279"/>
                      <a:pt x="87237" y="119128"/>
                      <a:pt x="87237" y="115019"/>
                    </a:cubicBezTo>
                    <a:cubicBezTo>
                      <a:pt x="88881" y="90226"/>
                      <a:pt x="92306" y="38312"/>
                      <a:pt x="73540" y="19135"/>
                    </a:cubicBezTo>
                    <a:cubicBezTo>
                      <a:pt x="68362" y="13875"/>
                      <a:pt x="61184" y="11081"/>
                      <a:pt x="53815" y="11464"/>
                    </a:cubicBezTo>
                    <a:cubicBezTo>
                      <a:pt x="35460" y="12286"/>
                      <a:pt x="22995" y="27491"/>
                      <a:pt x="14639" y="45161"/>
                    </a:cubicBezTo>
                    <a:lnTo>
                      <a:pt x="15461" y="-42"/>
                    </a:lnTo>
                    <a:lnTo>
                      <a:pt x="1764" y="-42"/>
                    </a:lnTo>
                    <a:lnTo>
                      <a:pt x="-17" y="100362"/>
                    </a:lnTo>
                    <a:cubicBezTo>
                      <a:pt x="92" y="103896"/>
                      <a:pt x="2777" y="106800"/>
                      <a:pt x="6284" y="10721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5A9C880C-A8E2-4B10-8ED7-A88A50F53176}"/>
                  </a:ext>
                </a:extLst>
              </p:cNvPr>
              <p:cNvSpPr/>
              <p:nvPr/>
            </p:nvSpPr>
            <p:spPr>
              <a:xfrm>
                <a:off x="7939997" y="6039430"/>
                <a:ext cx="45887" cy="62872"/>
              </a:xfrm>
              <a:custGeom>
                <a:avLst/>
                <a:gdLst>
                  <a:gd name="connsiteX0" fmla="*/ 18492 w 45887"/>
                  <a:gd name="connsiteY0" fmla="*/ 62872 h 62872"/>
                  <a:gd name="connsiteX1" fmla="*/ 32601 w 45887"/>
                  <a:gd name="connsiteY1" fmla="*/ 62872 h 62872"/>
                  <a:gd name="connsiteX2" fmla="*/ 32601 w 45887"/>
                  <a:gd name="connsiteY2" fmla="*/ 32601 h 62872"/>
                  <a:gd name="connsiteX3" fmla="*/ 45887 w 45887"/>
                  <a:gd name="connsiteY3" fmla="*/ 32601 h 62872"/>
                  <a:gd name="connsiteX4" fmla="*/ 45887 w 45887"/>
                  <a:gd name="connsiteY4" fmla="*/ 18355 h 62872"/>
                  <a:gd name="connsiteX5" fmla="*/ 32601 w 45887"/>
                  <a:gd name="connsiteY5" fmla="*/ 18355 h 62872"/>
                  <a:gd name="connsiteX6" fmla="*/ 32601 w 45887"/>
                  <a:gd name="connsiteY6" fmla="*/ 0 h 62872"/>
                  <a:gd name="connsiteX7" fmla="*/ 18492 w 45887"/>
                  <a:gd name="connsiteY7" fmla="*/ 0 h 62872"/>
                  <a:gd name="connsiteX8" fmla="*/ 18492 w 45887"/>
                  <a:gd name="connsiteY8" fmla="*/ 18355 h 62872"/>
                  <a:gd name="connsiteX9" fmla="*/ 0 w 45887"/>
                  <a:gd name="connsiteY9" fmla="*/ 18355 h 62872"/>
                  <a:gd name="connsiteX10" fmla="*/ 0 w 45887"/>
                  <a:gd name="connsiteY10" fmla="*/ 32601 h 62872"/>
                  <a:gd name="connsiteX11" fmla="*/ 18492 w 45887"/>
                  <a:gd name="connsiteY11" fmla="*/ 32601 h 62872"/>
                  <a:gd name="connsiteX12" fmla="*/ 18492 w 45887"/>
                  <a:gd name="connsiteY12" fmla="*/ 62872 h 62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5887" h="62872">
                    <a:moveTo>
                      <a:pt x="18492" y="62872"/>
                    </a:moveTo>
                    <a:lnTo>
                      <a:pt x="32601" y="62872"/>
                    </a:lnTo>
                    <a:lnTo>
                      <a:pt x="32601" y="32601"/>
                    </a:lnTo>
                    <a:lnTo>
                      <a:pt x="45887" y="32601"/>
                    </a:lnTo>
                    <a:lnTo>
                      <a:pt x="45887" y="18355"/>
                    </a:lnTo>
                    <a:lnTo>
                      <a:pt x="32601" y="18355"/>
                    </a:lnTo>
                    <a:lnTo>
                      <a:pt x="32601" y="0"/>
                    </a:lnTo>
                    <a:lnTo>
                      <a:pt x="18492" y="0"/>
                    </a:lnTo>
                    <a:lnTo>
                      <a:pt x="18492" y="18355"/>
                    </a:lnTo>
                    <a:lnTo>
                      <a:pt x="0" y="18355"/>
                    </a:lnTo>
                    <a:lnTo>
                      <a:pt x="0" y="32601"/>
                    </a:lnTo>
                    <a:lnTo>
                      <a:pt x="18492" y="32601"/>
                    </a:lnTo>
                    <a:lnTo>
                      <a:pt x="18492" y="62872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0CA91481-D5EF-428C-8021-4D2508B94065}"/>
                  </a:ext>
                </a:extLst>
              </p:cNvPr>
              <p:cNvSpPr/>
              <p:nvPr/>
            </p:nvSpPr>
            <p:spPr>
              <a:xfrm>
                <a:off x="8025485" y="6018006"/>
                <a:ext cx="100938" cy="102871"/>
              </a:xfrm>
              <a:custGeom>
                <a:avLst/>
                <a:gdLst>
                  <a:gd name="connsiteX0" fmla="*/ 8051 w 100938"/>
                  <a:gd name="connsiteY0" fmla="*/ 102747 h 102871"/>
                  <a:gd name="connsiteX1" fmla="*/ 8051 w 100938"/>
                  <a:gd name="connsiteY1" fmla="*/ 102747 h 102871"/>
                  <a:gd name="connsiteX2" fmla="*/ 14763 w 100938"/>
                  <a:gd name="connsiteY2" fmla="*/ 95625 h 102871"/>
                  <a:gd name="connsiteX3" fmla="*/ 14763 w 100938"/>
                  <a:gd name="connsiteY3" fmla="*/ 89050 h 102871"/>
                  <a:gd name="connsiteX4" fmla="*/ 38186 w 100938"/>
                  <a:gd name="connsiteY4" fmla="*/ 38916 h 102871"/>
                  <a:gd name="connsiteX5" fmla="*/ 74485 w 100938"/>
                  <a:gd name="connsiteY5" fmla="*/ 14671 h 102871"/>
                  <a:gd name="connsiteX6" fmla="*/ 82155 w 100938"/>
                  <a:gd name="connsiteY6" fmla="*/ 33163 h 102871"/>
                  <a:gd name="connsiteX7" fmla="*/ 87224 w 100938"/>
                  <a:gd name="connsiteY7" fmla="*/ 101652 h 102871"/>
                  <a:gd name="connsiteX8" fmla="*/ 100921 w 100938"/>
                  <a:gd name="connsiteY8" fmla="*/ 101652 h 102871"/>
                  <a:gd name="connsiteX9" fmla="*/ 95716 w 100938"/>
                  <a:gd name="connsiteY9" fmla="*/ 30972 h 102871"/>
                  <a:gd name="connsiteX10" fmla="*/ 78594 w 100938"/>
                  <a:gd name="connsiteY10" fmla="*/ 974 h 102871"/>
                  <a:gd name="connsiteX11" fmla="*/ 27502 w 100938"/>
                  <a:gd name="connsiteY11" fmla="*/ 28369 h 102871"/>
                  <a:gd name="connsiteX12" fmla="*/ 13804 w 100938"/>
                  <a:gd name="connsiteY12" fmla="*/ 44943 h 102871"/>
                  <a:gd name="connsiteX13" fmla="*/ 13804 w 100938"/>
                  <a:gd name="connsiteY13" fmla="*/ 7822 h 102871"/>
                  <a:gd name="connsiteX14" fmla="*/ 106 w 100938"/>
                  <a:gd name="connsiteY14" fmla="*/ 7822 h 102871"/>
                  <a:gd name="connsiteX15" fmla="*/ 106 w 100938"/>
                  <a:gd name="connsiteY15" fmla="*/ 89050 h 102871"/>
                  <a:gd name="connsiteX16" fmla="*/ 106 w 100938"/>
                  <a:gd name="connsiteY16" fmla="*/ 97542 h 102871"/>
                  <a:gd name="connsiteX17" fmla="*/ 8051 w 100938"/>
                  <a:gd name="connsiteY17" fmla="*/ 102747 h 102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00938" h="102871">
                    <a:moveTo>
                      <a:pt x="8051" y="102747"/>
                    </a:moveTo>
                    <a:lnTo>
                      <a:pt x="8051" y="102747"/>
                    </a:lnTo>
                    <a:cubicBezTo>
                      <a:pt x="11790" y="102460"/>
                      <a:pt x="14708" y="99378"/>
                      <a:pt x="14763" y="95625"/>
                    </a:cubicBezTo>
                    <a:lnTo>
                      <a:pt x="14763" y="89050"/>
                    </a:lnTo>
                    <a:cubicBezTo>
                      <a:pt x="16187" y="70037"/>
                      <a:pt x="24515" y="52203"/>
                      <a:pt x="38186" y="38916"/>
                    </a:cubicBezTo>
                    <a:cubicBezTo>
                      <a:pt x="62020" y="15082"/>
                      <a:pt x="71197" y="13575"/>
                      <a:pt x="74485" y="14671"/>
                    </a:cubicBezTo>
                    <a:cubicBezTo>
                      <a:pt x="77772" y="15767"/>
                      <a:pt x="80786" y="22616"/>
                      <a:pt x="82155" y="33163"/>
                    </a:cubicBezTo>
                    <a:cubicBezTo>
                      <a:pt x="85196" y="55874"/>
                      <a:pt x="86895" y="78735"/>
                      <a:pt x="87224" y="101652"/>
                    </a:cubicBezTo>
                    <a:lnTo>
                      <a:pt x="100921" y="101652"/>
                    </a:lnTo>
                    <a:cubicBezTo>
                      <a:pt x="100538" y="78009"/>
                      <a:pt x="98798" y="54408"/>
                      <a:pt x="95716" y="30972"/>
                    </a:cubicBezTo>
                    <a:cubicBezTo>
                      <a:pt x="93524" y="13986"/>
                      <a:pt x="87908" y="3576"/>
                      <a:pt x="78594" y="974"/>
                    </a:cubicBezTo>
                    <a:cubicBezTo>
                      <a:pt x="66403" y="-3136"/>
                      <a:pt x="51199" y="5083"/>
                      <a:pt x="27502" y="28369"/>
                    </a:cubicBezTo>
                    <a:cubicBezTo>
                      <a:pt x="22392" y="33423"/>
                      <a:pt x="17803" y="38985"/>
                      <a:pt x="13804" y="44943"/>
                    </a:cubicBezTo>
                    <a:lnTo>
                      <a:pt x="13804" y="7822"/>
                    </a:lnTo>
                    <a:lnTo>
                      <a:pt x="106" y="7822"/>
                    </a:lnTo>
                    <a:lnTo>
                      <a:pt x="106" y="89050"/>
                    </a:lnTo>
                    <a:cubicBezTo>
                      <a:pt x="-58" y="91871"/>
                      <a:pt x="-58" y="94721"/>
                      <a:pt x="106" y="97542"/>
                    </a:cubicBezTo>
                    <a:cubicBezTo>
                      <a:pt x="1037" y="101049"/>
                      <a:pt x="4462" y="103295"/>
                      <a:pt x="8051" y="10274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3F0386DA-47ED-44E6-94BB-61C48F12A5A7}"/>
                  </a:ext>
                </a:extLst>
              </p:cNvPr>
              <p:cNvSpPr/>
              <p:nvPr/>
            </p:nvSpPr>
            <p:spPr>
              <a:xfrm>
                <a:off x="8149161" y="6074770"/>
                <a:ext cx="44243" cy="14245"/>
              </a:xfrm>
              <a:custGeom>
                <a:avLst/>
                <a:gdLst>
                  <a:gd name="connsiteX0" fmla="*/ 0 w 44243"/>
                  <a:gd name="connsiteY0" fmla="*/ 0 h 14245"/>
                  <a:gd name="connsiteX1" fmla="*/ 44244 w 44243"/>
                  <a:gd name="connsiteY1" fmla="*/ 0 h 14245"/>
                  <a:gd name="connsiteX2" fmla="*/ 44244 w 44243"/>
                  <a:gd name="connsiteY2" fmla="*/ 14246 h 14245"/>
                  <a:gd name="connsiteX3" fmla="*/ 0 w 44243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43" h="14245">
                    <a:moveTo>
                      <a:pt x="0" y="0"/>
                    </a:moveTo>
                    <a:lnTo>
                      <a:pt x="44244" y="0"/>
                    </a:lnTo>
                    <a:lnTo>
                      <a:pt x="44244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AD81DCF9-B8E1-4781-8AC7-063897C9539D}"/>
                  </a:ext>
                </a:extLst>
              </p:cNvPr>
              <p:cNvSpPr/>
              <p:nvPr/>
            </p:nvSpPr>
            <p:spPr>
              <a:xfrm>
                <a:off x="8223814" y="6000274"/>
                <a:ext cx="45750" cy="114082"/>
              </a:xfrm>
              <a:custGeom>
                <a:avLst/>
                <a:gdLst>
                  <a:gd name="connsiteX0" fmla="*/ 30940 w 45750"/>
                  <a:gd name="connsiteY0" fmla="*/ 42950 h 114082"/>
                  <a:gd name="connsiteX1" fmla="*/ 32036 w 45750"/>
                  <a:gd name="connsiteY1" fmla="*/ 114041 h 114082"/>
                  <a:gd name="connsiteX2" fmla="*/ 45733 w 45750"/>
                  <a:gd name="connsiteY2" fmla="*/ 114041 h 114082"/>
                  <a:gd name="connsiteX3" fmla="*/ 44090 w 45750"/>
                  <a:gd name="connsiteY3" fmla="*/ 6925 h 114082"/>
                  <a:gd name="connsiteX4" fmla="*/ 38199 w 45750"/>
                  <a:gd name="connsiteY4" fmla="*/ 76 h 114082"/>
                  <a:gd name="connsiteX5" fmla="*/ 30392 w 45750"/>
                  <a:gd name="connsiteY5" fmla="*/ 4460 h 114082"/>
                  <a:gd name="connsiteX6" fmla="*/ 18338 w 45750"/>
                  <a:gd name="connsiteY6" fmla="*/ 35142 h 114082"/>
                  <a:gd name="connsiteX7" fmla="*/ -17 w 45750"/>
                  <a:gd name="connsiteY7" fmla="*/ 59524 h 114082"/>
                  <a:gd name="connsiteX8" fmla="*/ 9434 w 45750"/>
                  <a:gd name="connsiteY8" fmla="*/ 70209 h 114082"/>
                  <a:gd name="connsiteX9" fmla="*/ 30940 w 45750"/>
                  <a:gd name="connsiteY9" fmla="*/ 42950 h 114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750" h="114082">
                    <a:moveTo>
                      <a:pt x="30940" y="42950"/>
                    </a:moveTo>
                    <a:lnTo>
                      <a:pt x="32036" y="114041"/>
                    </a:lnTo>
                    <a:lnTo>
                      <a:pt x="45733" y="114041"/>
                    </a:lnTo>
                    <a:lnTo>
                      <a:pt x="44090" y="6925"/>
                    </a:lnTo>
                    <a:cubicBezTo>
                      <a:pt x="44062" y="3515"/>
                      <a:pt x="41569" y="611"/>
                      <a:pt x="38199" y="76"/>
                    </a:cubicBezTo>
                    <a:cubicBezTo>
                      <a:pt x="34885" y="-540"/>
                      <a:pt x="31597" y="1309"/>
                      <a:pt x="30392" y="4460"/>
                    </a:cubicBezTo>
                    <a:cubicBezTo>
                      <a:pt x="30392" y="4460"/>
                      <a:pt x="23543" y="21445"/>
                      <a:pt x="18338" y="35142"/>
                    </a:cubicBezTo>
                    <a:cubicBezTo>
                      <a:pt x="13859" y="44375"/>
                      <a:pt x="7612" y="52662"/>
                      <a:pt x="-17" y="59524"/>
                    </a:cubicBezTo>
                    <a:lnTo>
                      <a:pt x="9434" y="70209"/>
                    </a:lnTo>
                    <a:cubicBezTo>
                      <a:pt x="18119" y="62428"/>
                      <a:pt x="25392" y="53210"/>
                      <a:pt x="30940" y="4295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417633DF-7E25-4F30-857D-92F0945C0E32}"/>
                  </a:ext>
                </a:extLst>
              </p:cNvPr>
              <p:cNvSpPr/>
              <p:nvPr/>
            </p:nvSpPr>
            <p:spPr>
              <a:xfrm>
                <a:off x="7847488" y="5936439"/>
                <a:ext cx="76757" cy="92170"/>
              </a:xfrm>
              <a:custGeom>
                <a:avLst/>
                <a:gdLst>
                  <a:gd name="connsiteX0" fmla="*/ 32085 w 76757"/>
                  <a:gd name="connsiteY0" fmla="*/ 92129 h 92170"/>
                  <a:gd name="connsiteX1" fmla="*/ 76740 w 76757"/>
                  <a:gd name="connsiteY1" fmla="*/ 87882 h 92170"/>
                  <a:gd name="connsiteX2" fmla="*/ 74411 w 76757"/>
                  <a:gd name="connsiteY2" fmla="*/ 74185 h 92170"/>
                  <a:gd name="connsiteX3" fmla="*/ 15100 w 76757"/>
                  <a:gd name="connsiteY3" fmla="*/ 76787 h 92170"/>
                  <a:gd name="connsiteX4" fmla="*/ 39482 w 76757"/>
                  <a:gd name="connsiteY4" fmla="*/ 59939 h 92170"/>
                  <a:gd name="connsiteX5" fmla="*/ 65371 w 76757"/>
                  <a:gd name="connsiteY5" fmla="*/ 23229 h 92170"/>
                  <a:gd name="connsiteX6" fmla="*/ 37510 w 76757"/>
                  <a:gd name="connsiteY6" fmla="*/ 67 h 92170"/>
                  <a:gd name="connsiteX7" fmla="*/ 16470 w 76757"/>
                  <a:gd name="connsiteY7" fmla="*/ 15147 h 92170"/>
                  <a:gd name="connsiteX8" fmla="*/ 29209 w 76757"/>
                  <a:gd name="connsiteY8" fmla="*/ 21448 h 92170"/>
                  <a:gd name="connsiteX9" fmla="*/ 41126 w 76757"/>
                  <a:gd name="connsiteY9" fmla="*/ 14189 h 92170"/>
                  <a:gd name="connsiteX10" fmla="*/ 51673 w 76757"/>
                  <a:gd name="connsiteY10" fmla="*/ 26928 h 92170"/>
                  <a:gd name="connsiteX11" fmla="*/ 33181 w 76757"/>
                  <a:gd name="connsiteY11" fmla="*/ 47200 h 92170"/>
                  <a:gd name="connsiteX12" fmla="*/ 3594 w 76757"/>
                  <a:gd name="connsiteY12" fmla="*/ 68432 h 92170"/>
                  <a:gd name="connsiteX13" fmla="*/ 1403 w 76757"/>
                  <a:gd name="connsiteY13" fmla="*/ 83773 h 92170"/>
                  <a:gd name="connsiteX14" fmla="*/ 32085 w 76757"/>
                  <a:gd name="connsiteY14" fmla="*/ 92129 h 92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6757" h="92170">
                    <a:moveTo>
                      <a:pt x="32085" y="92129"/>
                    </a:moveTo>
                    <a:cubicBezTo>
                      <a:pt x="47057" y="91841"/>
                      <a:pt x="61988" y="90416"/>
                      <a:pt x="76740" y="87882"/>
                    </a:cubicBezTo>
                    <a:lnTo>
                      <a:pt x="74411" y="74185"/>
                    </a:lnTo>
                    <a:cubicBezTo>
                      <a:pt x="54906" y="78239"/>
                      <a:pt x="34880" y="79116"/>
                      <a:pt x="15100" y="76787"/>
                    </a:cubicBezTo>
                    <a:cubicBezTo>
                      <a:pt x="21922" y="69473"/>
                      <a:pt x="30236" y="63733"/>
                      <a:pt x="39482" y="59939"/>
                    </a:cubicBezTo>
                    <a:cubicBezTo>
                      <a:pt x="53180" y="52816"/>
                      <a:pt x="70987" y="44050"/>
                      <a:pt x="65371" y="23229"/>
                    </a:cubicBezTo>
                    <a:cubicBezTo>
                      <a:pt x="64070" y="9148"/>
                      <a:pt x="51605" y="-1221"/>
                      <a:pt x="37510" y="67"/>
                    </a:cubicBezTo>
                    <a:cubicBezTo>
                      <a:pt x="28291" y="929"/>
                      <a:pt x="20237" y="6683"/>
                      <a:pt x="16470" y="15147"/>
                    </a:cubicBezTo>
                    <a:lnTo>
                      <a:pt x="29209" y="21448"/>
                    </a:lnTo>
                    <a:cubicBezTo>
                      <a:pt x="31565" y="17038"/>
                      <a:pt x="36126" y="14257"/>
                      <a:pt x="41126" y="14189"/>
                    </a:cubicBezTo>
                    <a:cubicBezTo>
                      <a:pt x="47564" y="14874"/>
                      <a:pt x="50440" y="22407"/>
                      <a:pt x="51673" y="26928"/>
                    </a:cubicBezTo>
                    <a:cubicBezTo>
                      <a:pt x="53865" y="35283"/>
                      <a:pt x="49756" y="38845"/>
                      <a:pt x="33181" y="47200"/>
                    </a:cubicBezTo>
                    <a:cubicBezTo>
                      <a:pt x="21840" y="51953"/>
                      <a:pt x="11717" y="59213"/>
                      <a:pt x="3594" y="68432"/>
                    </a:cubicBezTo>
                    <a:cubicBezTo>
                      <a:pt x="-241" y="72596"/>
                      <a:pt x="-1104" y="78691"/>
                      <a:pt x="1403" y="83773"/>
                    </a:cubicBezTo>
                    <a:cubicBezTo>
                      <a:pt x="5375" y="89937"/>
                      <a:pt x="17292" y="92129"/>
                      <a:pt x="32085" y="921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5D6C2F50-CD99-4B4A-A5A2-BB50F5639720}"/>
                  </a:ext>
                </a:extLst>
              </p:cNvPr>
              <p:cNvSpPr/>
              <p:nvPr/>
            </p:nvSpPr>
            <p:spPr>
              <a:xfrm>
                <a:off x="8379420" y="5866017"/>
                <a:ext cx="94103" cy="126567"/>
              </a:xfrm>
              <a:custGeom>
                <a:avLst/>
                <a:gdLst>
                  <a:gd name="connsiteX0" fmla="*/ 49432 w 94103"/>
                  <a:gd name="connsiteY0" fmla="*/ 41737 h 126567"/>
                  <a:gd name="connsiteX1" fmla="*/ 30118 w 94103"/>
                  <a:gd name="connsiteY1" fmla="*/ 43517 h 126567"/>
                  <a:gd name="connsiteX2" fmla="*/ 36830 w 94103"/>
                  <a:gd name="connsiteY2" fmla="*/ 24888 h 126567"/>
                  <a:gd name="connsiteX3" fmla="*/ 94086 w 94103"/>
                  <a:gd name="connsiteY3" fmla="*/ 13656 h 126567"/>
                  <a:gd name="connsiteX4" fmla="*/ 91347 w 94103"/>
                  <a:gd name="connsiteY4" fmla="*/ -42 h 126567"/>
                  <a:gd name="connsiteX5" fmla="*/ 30118 w 94103"/>
                  <a:gd name="connsiteY5" fmla="*/ 11739 h 126567"/>
                  <a:gd name="connsiteX6" fmla="*/ 24776 w 94103"/>
                  <a:gd name="connsiteY6" fmla="*/ 16396 h 126567"/>
                  <a:gd name="connsiteX7" fmla="*/ 9571 w 94103"/>
                  <a:gd name="connsiteY7" fmla="*/ 58859 h 126567"/>
                  <a:gd name="connsiteX8" fmla="*/ 12311 w 94103"/>
                  <a:gd name="connsiteY8" fmla="*/ 67214 h 126567"/>
                  <a:gd name="connsiteX9" fmla="*/ 21077 w 94103"/>
                  <a:gd name="connsiteY9" fmla="*/ 66392 h 126567"/>
                  <a:gd name="connsiteX10" fmla="*/ 45185 w 94103"/>
                  <a:gd name="connsiteY10" fmla="*/ 55434 h 126567"/>
                  <a:gd name="connsiteX11" fmla="*/ 53404 w 94103"/>
                  <a:gd name="connsiteY11" fmla="*/ 69132 h 126567"/>
                  <a:gd name="connsiteX12" fmla="*/ 37104 w 94103"/>
                  <a:gd name="connsiteY12" fmla="*/ 111047 h 126567"/>
                  <a:gd name="connsiteX13" fmla="*/ 12037 w 94103"/>
                  <a:gd name="connsiteY13" fmla="*/ 98034 h 126567"/>
                  <a:gd name="connsiteX14" fmla="*/ -17 w 94103"/>
                  <a:gd name="connsiteY14" fmla="*/ 105294 h 126567"/>
                  <a:gd name="connsiteX15" fmla="*/ 31214 w 94103"/>
                  <a:gd name="connsiteY15" fmla="*/ 126526 h 126567"/>
                  <a:gd name="connsiteX16" fmla="*/ 42309 w 94103"/>
                  <a:gd name="connsiteY16" fmla="*/ 124334 h 126567"/>
                  <a:gd name="connsiteX17" fmla="*/ 67376 w 94103"/>
                  <a:gd name="connsiteY17" fmla="*/ 66255 h 126567"/>
                  <a:gd name="connsiteX18" fmla="*/ 49432 w 94103"/>
                  <a:gd name="connsiteY18" fmla="*/ 41737 h 126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4103" h="126567">
                    <a:moveTo>
                      <a:pt x="49432" y="41737"/>
                    </a:moveTo>
                    <a:cubicBezTo>
                      <a:pt x="42980" y="40038"/>
                      <a:pt x="36145" y="40668"/>
                      <a:pt x="30118" y="43517"/>
                    </a:cubicBezTo>
                    <a:lnTo>
                      <a:pt x="36830" y="24888"/>
                    </a:lnTo>
                    <a:lnTo>
                      <a:pt x="94086" y="13656"/>
                    </a:lnTo>
                    <a:lnTo>
                      <a:pt x="91347" y="-42"/>
                    </a:lnTo>
                    <a:lnTo>
                      <a:pt x="30118" y="11739"/>
                    </a:lnTo>
                    <a:cubicBezTo>
                      <a:pt x="27666" y="12286"/>
                      <a:pt x="25652" y="14040"/>
                      <a:pt x="24776" y="16396"/>
                    </a:cubicBezTo>
                    <a:lnTo>
                      <a:pt x="9571" y="58859"/>
                    </a:lnTo>
                    <a:cubicBezTo>
                      <a:pt x="8393" y="61940"/>
                      <a:pt x="9544" y="65420"/>
                      <a:pt x="12311" y="67214"/>
                    </a:cubicBezTo>
                    <a:cubicBezTo>
                      <a:pt x="15064" y="69050"/>
                      <a:pt x="18721" y="68707"/>
                      <a:pt x="21077" y="66392"/>
                    </a:cubicBezTo>
                    <a:cubicBezTo>
                      <a:pt x="25872" y="61872"/>
                      <a:pt x="38063" y="52695"/>
                      <a:pt x="45185" y="55434"/>
                    </a:cubicBezTo>
                    <a:cubicBezTo>
                      <a:pt x="49843" y="56941"/>
                      <a:pt x="52308" y="63927"/>
                      <a:pt x="53404" y="69132"/>
                    </a:cubicBezTo>
                    <a:cubicBezTo>
                      <a:pt x="58171" y="85186"/>
                      <a:pt x="51459" y="102431"/>
                      <a:pt x="37104" y="111047"/>
                    </a:cubicBezTo>
                    <a:cubicBezTo>
                      <a:pt x="28200" y="114608"/>
                      <a:pt x="19297" y="109951"/>
                      <a:pt x="12037" y="98034"/>
                    </a:cubicBezTo>
                    <a:lnTo>
                      <a:pt x="-17" y="105294"/>
                    </a:lnTo>
                    <a:cubicBezTo>
                      <a:pt x="5859" y="117430"/>
                      <a:pt x="17763" y="125525"/>
                      <a:pt x="31214" y="126526"/>
                    </a:cubicBezTo>
                    <a:cubicBezTo>
                      <a:pt x="35022" y="126526"/>
                      <a:pt x="38788" y="125786"/>
                      <a:pt x="42309" y="124334"/>
                    </a:cubicBezTo>
                    <a:cubicBezTo>
                      <a:pt x="63198" y="113211"/>
                      <a:pt x="73608" y="89090"/>
                      <a:pt x="67376" y="66255"/>
                    </a:cubicBezTo>
                    <a:cubicBezTo>
                      <a:pt x="66430" y="55380"/>
                      <a:pt x="59513" y="45928"/>
                      <a:pt x="49432" y="4173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7979872A-5F32-4287-B6F4-2467850F1AE6}"/>
                  </a:ext>
                </a:extLst>
              </p:cNvPr>
              <p:cNvSpPr/>
              <p:nvPr/>
            </p:nvSpPr>
            <p:spPr>
              <a:xfrm>
                <a:off x="7708643" y="6181749"/>
                <a:ext cx="598726" cy="14245"/>
              </a:xfrm>
              <a:custGeom>
                <a:avLst/>
                <a:gdLst>
                  <a:gd name="connsiteX0" fmla="*/ 0 w 598726"/>
                  <a:gd name="connsiteY0" fmla="*/ 0 h 14245"/>
                  <a:gd name="connsiteX1" fmla="*/ 598727 w 598726"/>
                  <a:gd name="connsiteY1" fmla="*/ 0 h 14245"/>
                  <a:gd name="connsiteX2" fmla="*/ 598727 w 598726"/>
                  <a:gd name="connsiteY2" fmla="*/ 14246 h 14245"/>
                  <a:gd name="connsiteX3" fmla="*/ 0 w 598726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98726" h="14245">
                    <a:moveTo>
                      <a:pt x="0" y="0"/>
                    </a:moveTo>
                    <a:lnTo>
                      <a:pt x="598727" y="0"/>
                    </a:lnTo>
                    <a:lnTo>
                      <a:pt x="598727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47DCB4CB-3B90-4AA3-9842-D8BC4F96BF59}"/>
                  </a:ext>
                </a:extLst>
              </p:cNvPr>
              <p:cNvSpPr/>
              <p:nvPr/>
            </p:nvSpPr>
            <p:spPr>
              <a:xfrm>
                <a:off x="7856715" y="6336259"/>
                <a:ext cx="93418" cy="14245"/>
              </a:xfrm>
              <a:custGeom>
                <a:avLst/>
                <a:gdLst>
                  <a:gd name="connsiteX0" fmla="*/ 0 w 93418"/>
                  <a:gd name="connsiteY0" fmla="*/ 0 h 14245"/>
                  <a:gd name="connsiteX1" fmla="*/ 93418 w 93418"/>
                  <a:gd name="connsiteY1" fmla="*/ 0 h 14245"/>
                  <a:gd name="connsiteX2" fmla="*/ 93418 w 93418"/>
                  <a:gd name="connsiteY2" fmla="*/ 14246 h 14245"/>
                  <a:gd name="connsiteX3" fmla="*/ 0 w 93418"/>
                  <a:gd name="connsiteY3" fmla="*/ 14246 h 1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418" h="14245">
                    <a:moveTo>
                      <a:pt x="0" y="0"/>
                    </a:moveTo>
                    <a:lnTo>
                      <a:pt x="93418" y="0"/>
                    </a:lnTo>
                    <a:lnTo>
                      <a:pt x="93418" y="14246"/>
                    </a:lnTo>
                    <a:lnTo>
                      <a:pt x="0" y="14246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5F5B2B04-A852-426C-850D-76B63C49EA20}"/>
                  </a:ext>
                </a:extLst>
              </p:cNvPr>
              <p:cNvSpPr/>
              <p:nvPr/>
            </p:nvSpPr>
            <p:spPr>
              <a:xfrm>
                <a:off x="7967195" y="6278268"/>
                <a:ext cx="70055" cy="107988"/>
              </a:xfrm>
              <a:custGeom>
                <a:avLst/>
                <a:gdLst>
                  <a:gd name="connsiteX0" fmla="*/ 54149 w 70055"/>
                  <a:gd name="connsiteY0" fmla="*/ 18775 h 107988"/>
                  <a:gd name="connsiteX1" fmla="*/ 40452 w 70055"/>
                  <a:gd name="connsiteY1" fmla="*/ 9 h 107988"/>
                  <a:gd name="connsiteX2" fmla="*/ 14289 w 70055"/>
                  <a:gd name="connsiteY2" fmla="*/ 30281 h 107988"/>
                  <a:gd name="connsiteX3" fmla="*/ 27987 w 70055"/>
                  <a:gd name="connsiteY3" fmla="*/ 35623 h 107988"/>
                  <a:gd name="connsiteX4" fmla="*/ 38808 w 70055"/>
                  <a:gd name="connsiteY4" fmla="*/ 15898 h 107988"/>
                  <a:gd name="connsiteX5" fmla="*/ 40178 w 70055"/>
                  <a:gd name="connsiteY5" fmla="*/ 21377 h 107988"/>
                  <a:gd name="connsiteX6" fmla="*/ 8262 w 70055"/>
                  <a:gd name="connsiteY6" fmla="*/ 76168 h 107988"/>
                  <a:gd name="connsiteX7" fmla="*/ 4290 w 70055"/>
                  <a:gd name="connsiteY7" fmla="*/ 79044 h 107988"/>
                  <a:gd name="connsiteX8" fmla="*/ 317 w 70055"/>
                  <a:gd name="connsiteY8" fmla="*/ 89455 h 107988"/>
                  <a:gd name="connsiteX9" fmla="*/ 68806 w 70055"/>
                  <a:gd name="connsiteY9" fmla="*/ 107947 h 107988"/>
                  <a:gd name="connsiteX10" fmla="*/ 70039 w 70055"/>
                  <a:gd name="connsiteY10" fmla="*/ 94249 h 107988"/>
                  <a:gd name="connsiteX11" fmla="*/ 18672 w 70055"/>
                  <a:gd name="connsiteY11" fmla="*/ 86441 h 107988"/>
                  <a:gd name="connsiteX12" fmla="*/ 54149 w 70055"/>
                  <a:gd name="connsiteY12" fmla="*/ 18775 h 107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0055" h="107988">
                    <a:moveTo>
                      <a:pt x="54149" y="18775"/>
                    </a:moveTo>
                    <a:cubicBezTo>
                      <a:pt x="53327" y="13980"/>
                      <a:pt x="50999" y="1104"/>
                      <a:pt x="40452" y="9"/>
                    </a:cubicBezTo>
                    <a:cubicBezTo>
                      <a:pt x="29904" y="-1087"/>
                      <a:pt x="20042" y="15898"/>
                      <a:pt x="14289" y="30281"/>
                    </a:cubicBezTo>
                    <a:lnTo>
                      <a:pt x="27987" y="35623"/>
                    </a:lnTo>
                    <a:cubicBezTo>
                      <a:pt x="30740" y="28623"/>
                      <a:pt x="34383" y="21994"/>
                      <a:pt x="38808" y="15898"/>
                    </a:cubicBezTo>
                    <a:cubicBezTo>
                      <a:pt x="39452" y="17679"/>
                      <a:pt x="39917" y="19515"/>
                      <a:pt x="40178" y="21377"/>
                    </a:cubicBezTo>
                    <a:cubicBezTo>
                      <a:pt x="45246" y="48773"/>
                      <a:pt x="22097" y="65895"/>
                      <a:pt x="8262" y="76168"/>
                    </a:cubicBezTo>
                    <a:lnTo>
                      <a:pt x="4290" y="79044"/>
                    </a:lnTo>
                    <a:cubicBezTo>
                      <a:pt x="838" y="81278"/>
                      <a:pt x="-765" y="85496"/>
                      <a:pt x="317" y="89455"/>
                    </a:cubicBezTo>
                    <a:cubicBezTo>
                      <a:pt x="1550" y="93564"/>
                      <a:pt x="4016" y="102194"/>
                      <a:pt x="68806" y="107947"/>
                    </a:cubicBezTo>
                    <a:lnTo>
                      <a:pt x="70039" y="94249"/>
                    </a:lnTo>
                    <a:cubicBezTo>
                      <a:pt x="52738" y="92934"/>
                      <a:pt x="35575" y="90331"/>
                      <a:pt x="18672" y="86441"/>
                    </a:cubicBezTo>
                    <a:cubicBezTo>
                      <a:pt x="34014" y="75346"/>
                      <a:pt x="60450" y="53567"/>
                      <a:pt x="54149" y="187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3EEF6FA4-57B4-4865-ABA3-96F3DB912651}"/>
                  </a:ext>
                </a:extLst>
              </p:cNvPr>
              <p:cNvSpPr/>
              <p:nvPr/>
            </p:nvSpPr>
            <p:spPr>
              <a:xfrm>
                <a:off x="8062454" y="6281058"/>
                <a:ext cx="122047" cy="107801"/>
              </a:xfrm>
              <a:custGeom>
                <a:avLst/>
                <a:gdLst>
                  <a:gd name="connsiteX0" fmla="*/ 71212 w 122047"/>
                  <a:gd name="connsiteY0" fmla="*/ 91596 h 107801"/>
                  <a:gd name="connsiteX1" fmla="*/ 66829 w 122047"/>
                  <a:gd name="connsiteY1" fmla="*/ 93651 h 107801"/>
                  <a:gd name="connsiteX2" fmla="*/ 68747 w 122047"/>
                  <a:gd name="connsiteY2" fmla="*/ 56667 h 107801"/>
                  <a:gd name="connsiteX3" fmla="*/ 72171 w 122047"/>
                  <a:gd name="connsiteY3" fmla="*/ 20505 h 107801"/>
                  <a:gd name="connsiteX4" fmla="*/ 64226 w 122047"/>
                  <a:gd name="connsiteY4" fmla="*/ 6807 h 107801"/>
                  <a:gd name="connsiteX5" fmla="*/ 23133 w 122047"/>
                  <a:gd name="connsiteY5" fmla="*/ 51051 h 107801"/>
                  <a:gd name="connsiteX6" fmla="*/ 33133 w 122047"/>
                  <a:gd name="connsiteY6" fmla="*/ 2698 h 107801"/>
                  <a:gd name="connsiteX7" fmla="*/ 19435 w 122047"/>
                  <a:gd name="connsiteY7" fmla="*/ -42 h 107801"/>
                  <a:gd name="connsiteX8" fmla="*/ 121 w 122047"/>
                  <a:gd name="connsiteY8" fmla="*/ 93240 h 107801"/>
                  <a:gd name="connsiteX9" fmla="*/ 4641 w 122047"/>
                  <a:gd name="connsiteY9" fmla="*/ 101321 h 107801"/>
                  <a:gd name="connsiteX10" fmla="*/ 13408 w 122047"/>
                  <a:gd name="connsiteY10" fmla="*/ 98034 h 107801"/>
                  <a:gd name="connsiteX11" fmla="*/ 57788 w 122047"/>
                  <a:gd name="connsiteY11" fmla="*/ 25573 h 107801"/>
                  <a:gd name="connsiteX12" fmla="*/ 54638 w 122047"/>
                  <a:gd name="connsiteY12" fmla="*/ 54886 h 107801"/>
                  <a:gd name="connsiteX13" fmla="*/ 58747 w 122047"/>
                  <a:gd name="connsiteY13" fmla="*/ 105568 h 107801"/>
                  <a:gd name="connsiteX14" fmla="*/ 66281 w 122047"/>
                  <a:gd name="connsiteY14" fmla="*/ 107759 h 107801"/>
                  <a:gd name="connsiteX15" fmla="*/ 78061 w 122047"/>
                  <a:gd name="connsiteY15" fmla="*/ 104061 h 107801"/>
                  <a:gd name="connsiteX16" fmla="*/ 122031 w 122047"/>
                  <a:gd name="connsiteY16" fmla="*/ 70091 h 107801"/>
                  <a:gd name="connsiteX17" fmla="*/ 110935 w 122047"/>
                  <a:gd name="connsiteY17" fmla="*/ 61187 h 107801"/>
                  <a:gd name="connsiteX18" fmla="*/ 71212 w 122047"/>
                  <a:gd name="connsiteY18" fmla="*/ 91596 h 107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2047" h="107801">
                    <a:moveTo>
                      <a:pt x="71212" y="91596"/>
                    </a:moveTo>
                    <a:cubicBezTo>
                      <a:pt x="68473" y="93103"/>
                      <a:pt x="67103" y="93376"/>
                      <a:pt x="66829" y="93651"/>
                    </a:cubicBezTo>
                    <a:cubicBezTo>
                      <a:pt x="65432" y="81295"/>
                      <a:pt x="66076" y="68803"/>
                      <a:pt x="68747" y="56667"/>
                    </a:cubicBezTo>
                    <a:cubicBezTo>
                      <a:pt x="70651" y="44695"/>
                      <a:pt x="71788" y="32614"/>
                      <a:pt x="72171" y="20505"/>
                    </a:cubicBezTo>
                    <a:cubicBezTo>
                      <a:pt x="72171" y="10643"/>
                      <a:pt x="67788" y="7492"/>
                      <a:pt x="64226" y="6807"/>
                    </a:cubicBezTo>
                    <a:cubicBezTo>
                      <a:pt x="60665" y="6122"/>
                      <a:pt x="51761" y="3657"/>
                      <a:pt x="23133" y="51051"/>
                    </a:cubicBezTo>
                    <a:lnTo>
                      <a:pt x="33133" y="2698"/>
                    </a:lnTo>
                    <a:lnTo>
                      <a:pt x="19435" y="-42"/>
                    </a:lnTo>
                    <a:lnTo>
                      <a:pt x="121" y="93240"/>
                    </a:lnTo>
                    <a:cubicBezTo>
                      <a:pt x="-564" y="96678"/>
                      <a:pt x="1354" y="100102"/>
                      <a:pt x="4641" y="101321"/>
                    </a:cubicBezTo>
                    <a:cubicBezTo>
                      <a:pt x="7970" y="102568"/>
                      <a:pt x="11723" y="101170"/>
                      <a:pt x="13408" y="98034"/>
                    </a:cubicBezTo>
                    <a:cubicBezTo>
                      <a:pt x="26215" y="72720"/>
                      <a:pt x="41050" y="48489"/>
                      <a:pt x="57788" y="25573"/>
                    </a:cubicBezTo>
                    <a:cubicBezTo>
                      <a:pt x="57788" y="34614"/>
                      <a:pt x="56008" y="44887"/>
                      <a:pt x="54638" y="54886"/>
                    </a:cubicBezTo>
                    <a:cubicBezTo>
                      <a:pt x="51077" y="80227"/>
                      <a:pt x="48611" y="98582"/>
                      <a:pt x="58747" y="105568"/>
                    </a:cubicBezTo>
                    <a:cubicBezTo>
                      <a:pt x="60994" y="107019"/>
                      <a:pt x="63610" y="107773"/>
                      <a:pt x="66281" y="107759"/>
                    </a:cubicBezTo>
                    <a:cubicBezTo>
                      <a:pt x="70459" y="107540"/>
                      <a:pt x="74513" y="106266"/>
                      <a:pt x="78061" y="104061"/>
                    </a:cubicBezTo>
                    <a:cubicBezTo>
                      <a:pt x="94663" y="95513"/>
                      <a:pt x="109566" y="84007"/>
                      <a:pt x="122031" y="70091"/>
                    </a:cubicBezTo>
                    <a:lnTo>
                      <a:pt x="110935" y="61187"/>
                    </a:lnTo>
                    <a:cubicBezTo>
                      <a:pt x="99594" y="73597"/>
                      <a:pt x="86143" y="83884"/>
                      <a:pt x="71212" y="915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1355F0A7-725A-4992-B845-6D0BA7D74C5F}"/>
                  </a:ext>
                </a:extLst>
              </p:cNvPr>
              <p:cNvSpPr/>
              <p:nvPr/>
            </p:nvSpPr>
            <p:spPr>
              <a:xfrm>
                <a:off x="8190665" y="6293386"/>
                <a:ext cx="59447" cy="64653"/>
              </a:xfrm>
              <a:custGeom>
                <a:avLst/>
                <a:gdLst>
                  <a:gd name="connsiteX0" fmla="*/ 57941 w 59447"/>
                  <a:gd name="connsiteY0" fmla="*/ 34518 h 64653"/>
                  <a:gd name="connsiteX1" fmla="*/ 59448 w 59447"/>
                  <a:gd name="connsiteY1" fmla="*/ 20409 h 64653"/>
                  <a:gd name="connsiteX2" fmla="*/ 36025 w 59447"/>
                  <a:gd name="connsiteY2" fmla="*/ 17807 h 64653"/>
                  <a:gd name="connsiteX3" fmla="*/ 39860 w 59447"/>
                  <a:gd name="connsiteY3" fmla="*/ 3561 h 64653"/>
                  <a:gd name="connsiteX4" fmla="*/ 26163 w 59447"/>
                  <a:gd name="connsiteY4" fmla="*/ 0 h 64653"/>
                  <a:gd name="connsiteX5" fmla="*/ 21779 w 59447"/>
                  <a:gd name="connsiteY5" fmla="*/ 16300 h 64653"/>
                  <a:gd name="connsiteX6" fmla="*/ 1507 w 59447"/>
                  <a:gd name="connsiteY6" fmla="*/ 13972 h 64653"/>
                  <a:gd name="connsiteX7" fmla="*/ 0 w 59447"/>
                  <a:gd name="connsiteY7" fmla="*/ 28080 h 64653"/>
                  <a:gd name="connsiteX8" fmla="*/ 18218 w 59447"/>
                  <a:gd name="connsiteY8" fmla="*/ 30135 h 64653"/>
                  <a:gd name="connsiteX9" fmla="*/ 9999 w 59447"/>
                  <a:gd name="connsiteY9" fmla="*/ 61092 h 64653"/>
                  <a:gd name="connsiteX10" fmla="*/ 23697 w 59447"/>
                  <a:gd name="connsiteY10" fmla="*/ 64653 h 64653"/>
                  <a:gd name="connsiteX11" fmla="*/ 32464 w 59447"/>
                  <a:gd name="connsiteY11" fmla="*/ 31778 h 64653"/>
                  <a:gd name="connsiteX12" fmla="*/ 57941 w 59447"/>
                  <a:gd name="connsiteY12" fmla="*/ 34518 h 64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9447" h="64653">
                    <a:moveTo>
                      <a:pt x="57941" y="34518"/>
                    </a:moveTo>
                    <a:lnTo>
                      <a:pt x="59448" y="20409"/>
                    </a:lnTo>
                    <a:lnTo>
                      <a:pt x="36025" y="17807"/>
                    </a:lnTo>
                    <a:lnTo>
                      <a:pt x="39860" y="3561"/>
                    </a:lnTo>
                    <a:lnTo>
                      <a:pt x="26163" y="0"/>
                    </a:lnTo>
                    <a:lnTo>
                      <a:pt x="21779" y="16300"/>
                    </a:lnTo>
                    <a:lnTo>
                      <a:pt x="1507" y="13972"/>
                    </a:lnTo>
                    <a:lnTo>
                      <a:pt x="0" y="28080"/>
                    </a:lnTo>
                    <a:lnTo>
                      <a:pt x="18218" y="30135"/>
                    </a:lnTo>
                    <a:lnTo>
                      <a:pt x="9999" y="61092"/>
                    </a:lnTo>
                    <a:lnTo>
                      <a:pt x="23697" y="64653"/>
                    </a:lnTo>
                    <a:lnTo>
                      <a:pt x="32464" y="31778"/>
                    </a:lnTo>
                    <a:lnTo>
                      <a:pt x="57941" y="34518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4815A52E-8E53-45BC-9A6C-E16EF9CCC3B8}"/>
                  </a:ext>
                </a:extLst>
              </p:cNvPr>
              <p:cNvSpPr/>
              <p:nvPr/>
            </p:nvSpPr>
            <p:spPr>
              <a:xfrm>
                <a:off x="8246552" y="6251726"/>
                <a:ext cx="98140" cy="124873"/>
              </a:xfrm>
              <a:custGeom>
                <a:avLst/>
                <a:gdLst>
                  <a:gd name="connsiteX0" fmla="*/ 59020 w 98140"/>
                  <a:gd name="connsiteY0" fmla="*/ 123530 h 124873"/>
                  <a:gd name="connsiteX1" fmla="*/ 96689 w 98140"/>
                  <a:gd name="connsiteY1" fmla="*/ 86821 h 124873"/>
                  <a:gd name="connsiteX2" fmla="*/ 90525 w 98140"/>
                  <a:gd name="connsiteY2" fmla="*/ 60247 h 124873"/>
                  <a:gd name="connsiteX3" fmla="*/ 52993 w 98140"/>
                  <a:gd name="connsiteY3" fmla="*/ 53809 h 124873"/>
                  <a:gd name="connsiteX4" fmla="*/ 61349 w 98140"/>
                  <a:gd name="connsiteY4" fmla="*/ 16962 h 124873"/>
                  <a:gd name="connsiteX5" fmla="*/ 50801 w 98140"/>
                  <a:gd name="connsiteY5" fmla="*/ 114 h 124873"/>
                  <a:gd name="connsiteX6" fmla="*/ 19023 w 98140"/>
                  <a:gd name="connsiteY6" fmla="*/ 33810 h 124873"/>
                  <a:gd name="connsiteX7" fmla="*/ 31761 w 98140"/>
                  <a:gd name="connsiteY7" fmla="*/ 40111 h 124873"/>
                  <a:gd name="connsiteX8" fmla="*/ 46966 w 98140"/>
                  <a:gd name="connsiteY8" fmla="*/ 16277 h 124873"/>
                  <a:gd name="connsiteX9" fmla="*/ 46966 w 98140"/>
                  <a:gd name="connsiteY9" fmla="*/ 18332 h 124873"/>
                  <a:gd name="connsiteX10" fmla="*/ 27789 w 98140"/>
                  <a:gd name="connsiteY10" fmla="*/ 59425 h 124873"/>
                  <a:gd name="connsiteX11" fmla="*/ 25050 w 98140"/>
                  <a:gd name="connsiteY11" fmla="*/ 68466 h 124873"/>
                  <a:gd name="connsiteX12" fmla="*/ 33816 w 98140"/>
                  <a:gd name="connsiteY12" fmla="*/ 72164 h 124873"/>
                  <a:gd name="connsiteX13" fmla="*/ 80799 w 98140"/>
                  <a:gd name="connsiteY13" fmla="*/ 70109 h 124873"/>
                  <a:gd name="connsiteX14" fmla="*/ 82580 w 98140"/>
                  <a:gd name="connsiteY14" fmla="*/ 83122 h 124873"/>
                  <a:gd name="connsiteX15" fmla="*/ 55185 w 98140"/>
                  <a:gd name="connsiteY15" fmla="*/ 109148 h 124873"/>
                  <a:gd name="connsiteX16" fmla="*/ 10941 w 98140"/>
                  <a:gd name="connsiteY16" fmla="*/ 99423 h 124873"/>
                  <a:gd name="connsiteX17" fmla="*/ -17 w 98140"/>
                  <a:gd name="connsiteY17" fmla="*/ 108600 h 124873"/>
                  <a:gd name="connsiteX18" fmla="*/ 42720 w 98140"/>
                  <a:gd name="connsiteY18" fmla="*/ 124763 h 124873"/>
                  <a:gd name="connsiteX19" fmla="*/ 59020 w 98140"/>
                  <a:gd name="connsiteY19" fmla="*/ 123530 h 124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8140" h="124873">
                    <a:moveTo>
                      <a:pt x="59020" y="123530"/>
                    </a:moveTo>
                    <a:cubicBezTo>
                      <a:pt x="77745" y="119860"/>
                      <a:pt x="92538" y="105450"/>
                      <a:pt x="96689" y="86821"/>
                    </a:cubicBezTo>
                    <a:cubicBezTo>
                      <a:pt x="99949" y="77520"/>
                      <a:pt x="97552" y="67164"/>
                      <a:pt x="90525" y="60247"/>
                    </a:cubicBezTo>
                    <a:cubicBezTo>
                      <a:pt x="79484" y="52905"/>
                      <a:pt x="65855" y="50563"/>
                      <a:pt x="52993" y="53809"/>
                    </a:cubicBezTo>
                    <a:cubicBezTo>
                      <a:pt x="59897" y="42837"/>
                      <a:pt x="62842" y="29838"/>
                      <a:pt x="61349" y="16962"/>
                    </a:cubicBezTo>
                    <a:cubicBezTo>
                      <a:pt x="61349" y="13264"/>
                      <a:pt x="59842" y="1758"/>
                      <a:pt x="50801" y="114"/>
                    </a:cubicBezTo>
                    <a:cubicBezTo>
                      <a:pt x="41761" y="-1529"/>
                      <a:pt x="30940" y="9840"/>
                      <a:pt x="19023" y="33810"/>
                    </a:cubicBezTo>
                    <a:lnTo>
                      <a:pt x="31761" y="40111"/>
                    </a:lnTo>
                    <a:cubicBezTo>
                      <a:pt x="35857" y="31592"/>
                      <a:pt x="40966" y="23592"/>
                      <a:pt x="46966" y="16277"/>
                    </a:cubicBezTo>
                    <a:cubicBezTo>
                      <a:pt x="47048" y="16962"/>
                      <a:pt x="47048" y="17647"/>
                      <a:pt x="46966" y="18332"/>
                    </a:cubicBezTo>
                    <a:cubicBezTo>
                      <a:pt x="48322" y="34468"/>
                      <a:pt x="41021" y="50097"/>
                      <a:pt x="27789" y="59425"/>
                    </a:cubicBezTo>
                    <a:cubicBezTo>
                      <a:pt x="24666" y="61274"/>
                      <a:pt x="23474" y="65192"/>
                      <a:pt x="25050" y="68466"/>
                    </a:cubicBezTo>
                    <a:cubicBezTo>
                      <a:pt x="26680" y="71657"/>
                      <a:pt x="30378" y="73219"/>
                      <a:pt x="33816" y="72164"/>
                    </a:cubicBezTo>
                    <a:cubicBezTo>
                      <a:pt x="45459" y="68192"/>
                      <a:pt x="72444" y="62576"/>
                      <a:pt x="80799" y="70109"/>
                    </a:cubicBezTo>
                    <a:cubicBezTo>
                      <a:pt x="81758" y="71068"/>
                      <a:pt x="84635" y="73808"/>
                      <a:pt x="82580" y="83122"/>
                    </a:cubicBezTo>
                    <a:cubicBezTo>
                      <a:pt x="79525" y="96532"/>
                      <a:pt x="68732" y="106792"/>
                      <a:pt x="55185" y="109148"/>
                    </a:cubicBezTo>
                    <a:cubicBezTo>
                      <a:pt x="39734" y="113339"/>
                      <a:pt x="23214" y="109710"/>
                      <a:pt x="10941" y="99423"/>
                    </a:cubicBezTo>
                    <a:lnTo>
                      <a:pt x="-17" y="108600"/>
                    </a:lnTo>
                    <a:cubicBezTo>
                      <a:pt x="11379" y="119668"/>
                      <a:pt x="26858" y="125517"/>
                      <a:pt x="42720" y="124763"/>
                    </a:cubicBezTo>
                    <a:cubicBezTo>
                      <a:pt x="48185" y="125010"/>
                      <a:pt x="53651" y="124585"/>
                      <a:pt x="59020" y="12353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FFDCAB2D-1A30-4D88-AD34-3168F02DC4BA}"/>
                  </a:ext>
                </a:extLst>
              </p:cNvPr>
              <p:cNvSpPr/>
              <p:nvPr/>
            </p:nvSpPr>
            <p:spPr>
              <a:xfrm>
                <a:off x="10712041" y="4920010"/>
                <a:ext cx="1970419" cy="1735860"/>
              </a:xfrm>
              <a:custGeom>
                <a:avLst/>
                <a:gdLst>
                  <a:gd name="connsiteX0" fmla="*/ 1962141 w 1970419"/>
                  <a:gd name="connsiteY0" fmla="*/ 1310325 h 1735860"/>
                  <a:gd name="connsiteX1" fmla="*/ 1016999 w 1970419"/>
                  <a:gd name="connsiteY1" fmla="*/ 1310325 h 1735860"/>
                  <a:gd name="connsiteX2" fmla="*/ 1016999 w 1970419"/>
                  <a:gd name="connsiteY2" fmla="*/ 1282929 h 1735860"/>
                  <a:gd name="connsiteX3" fmla="*/ 1930910 w 1970419"/>
                  <a:gd name="connsiteY3" fmla="*/ 988291 h 1735860"/>
                  <a:gd name="connsiteX4" fmla="*/ 1935704 w 1970419"/>
                  <a:gd name="connsiteY4" fmla="*/ 983086 h 1735860"/>
                  <a:gd name="connsiteX5" fmla="*/ 1933650 w 1970419"/>
                  <a:gd name="connsiteY5" fmla="*/ 976374 h 1735860"/>
                  <a:gd name="connsiteX6" fmla="*/ 1294104 w 1970419"/>
                  <a:gd name="connsiteY6" fmla="*/ 373675 h 1735860"/>
                  <a:gd name="connsiteX7" fmla="*/ 1287529 w 1970419"/>
                  <a:gd name="connsiteY7" fmla="*/ 371895 h 1735860"/>
                  <a:gd name="connsiteX8" fmla="*/ 1282460 w 1970419"/>
                  <a:gd name="connsiteY8" fmla="*/ 376689 h 1735860"/>
                  <a:gd name="connsiteX9" fmla="*/ 1016999 w 1970419"/>
                  <a:gd name="connsiteY9" fmla="*/ 1235398 h 1735860"/>
                  <a:gd name="connsiteX10" fmla="*/ 1016999 w 1970419"/>
                  <a:gd name="connsiteY10" fmla="*/ 9042 h 1735860"/>
                  <a:gd name="connsiteX11" fmla="*/ 1012109 w 1970419"/>
                  <a:gd name="connsiteY11" fmla="*/ 235 h 1735860"/>
                  <a:gd name="connsiteX12" fmla="*/ 1003302 w 1970419"/>
                  <a:gd name="connsiteY12" fmla="*/ 5125 h 1735860"/>
                  <a:gd name="connsiteX13" fmla="*/ 1003302 w 1970419"/>
                  <a:gd name="connsiteY13" fmla="*/ 9042 h 1735860"/>
                  <a:gd name="connsiteX14" fmla="*/ 1003302 w 1970419"/>
                  <a:gd name="connsiteY14" fmla="*/ 1211975 h 1735860"/>
                  <a:gd name="connsiteX15" fmla="*/ 748113 w 1970419"/>
                  <a:gd name="connsiteY15" fmla="*/ 380113 h 1735860"/>
                  <a:gd name="connsiteX16" fmla="*/ 743182 w 1970419"/>
                  <a:gd name="connsiteY16" fmla="*/ 375319 h 1735860"/>
                  <a:gd name="connsiteX17" fmla="*/ 736470 w 1970419"/>
                  <a:gd name="connsiteY17" fmla="*/ 376963 h 1735860"/>
                  <a:gd name="connsiteX18" fmla="*/ 731950 w 1970419"/>
                  <a:gd name="connsiteY18" fmla="*/ 381346 h 1735860"/>
                  <a:gd name="connsiteX19" fmla="*/ 725375 w 1970419"/>
                  <a:gd name="connsiteY19" fmla="*/ 386277 h 1735860"/>
                  <a:gd name="connsiteX20" fmla="*/ 725375 w 1970419"/>
                  <a:gd name="connsiteY20" fmla="*/ 387921 h 1735860"/>
                  <a:gd name="connsiteX21" fmla="*/ 432792 w 1970419"/>
                  <a:gd name="connsiteY21" fmla="*/ 661875 h 1735860"/>
                  <a:gd name="connsiteX22" fmla="*/ 426217 w 1970419"/>
                  <a:gd name="connsiteY22" fmla="*/ 663519 h 1735860"/>
                  <a:gd name="connsiteX23" fmla="*/ 424299 w 1970419"/>
                  <a:gd name="connsiteY23" fmla="*/ 669957 h 1735860"/>
                  <a:gd name="connsiteX24" fmla="*/ 72405 w 1970419"/>
                  <a:gd name="connsiteY24" fmla="*/ 998702 h 1735860"/>
                  <a:gd name="connsiteX25" fmla="*/ 70350 w 1970419"/>
                  <a:gd name="connsiteY25" fmla="*/ 1005551 h 1735860"/>
                  <a:gd name="connsiteX26" fmla="*/ 75282 w 1970419"/>
                  <a:gd name="connsiteY26" fmla="*/ 1010756 h 1735860"/>
                  <a:gd name="connsiteX27" fmla="*/ 992069 w 1970419"/>
                  <a:gd name="connsiteY27" fmla="*/ 1267040 h 1735860"/>
                  <a:gd name="connsiteX28" fmla="*/ 995220 w 1970419"/>
                  <a:gd name="connsiteY28" fmla="*/ 1270327 h 1735860"/>
                  <a:gd name="connsiteX29" fmla="*/ 1000425 w 1970419"/>
                  <a:gd name="connsiteY29" fmla="*/ 1272519 h 1735860"/>
                  <a:gd name="connsiteX30" fmla="*/ 1003849 w 1970419"/>
                  <a:gd name="connsiteY30" fmla="*/ 1271560 h 1735860"/>
                  <a:gd name="connsiteX31" fmla="*/ 1003849 w 1970419"/>
                  <a:gd name="connsiteY31" fmla="*/ 1310325 h 1735860"/>
                  <a:gd name="connsiteX32" fmla="*/ 5149 w 1970419"/>
                  <a:gd name="connsiteY32" fmla="*/ 1310325 h 1735860"/>
                  <a:gd name="connsiteX33" fmla="*/ 259 w 1970419"/>
                  <a:gd name="connsiteY33" fmla="*/ 1319132 h 1735860"/>
                  <a:gd name="connsiteX34" fmla="*/ 5149 w 1970419"/>
                  <a:gd name="connsiteY34" fmla="*/ 1324022 h 1735860"/>
                  <a:gd name="connsiteX35" fmla="*/ 1002480 w 1970419"/>
                  <a:gd name="connsiteY35" fmla="*/ 1324022 h 1735860"/>
                  <a:gd name="connsiteX36" fmla="*/ 1002480 w 1970419"/>
                  <a:gd name="connsiteY36" fmla="*/ 1726735 h 1735860"/>
                  <a:gd name="connsiteX37" fmla="*/ 1007370 w 1970419"/>
                  <a:gd name="connsiteY37" fmla="*/ 1735543 h 1735860"/>
                  <a:gd name="connsiteX38" fmla="*/ 1016177 w 1970419"/>
                  <a:gd name="connsiteY38" fmla="*/ 1730653 h 1735860"/>
                  <a:gd name="connsiteX39" fmla="*/ 1016177 w 1970419"/>
                  <a:gd name="connsiteY39" fmla="*/ 1726735 h 1735860"/>
                  <a:gd name="connsiteX40" fmla="*/ 1016177 w 1970419"/>
                  <a:gd name="connsiteY40" fmla="*/ 1324022 h 1735860"/>
                  <a:gd name="connsiteX41" fmla="*/ 1961319 w 1970419"/>
                  <a:gd name="connsiteY41" fmla="*/ 1324022 h 1735860"/>
                  <a:gd name="connsiteX42" fmla="*/ 1970127 w 1970419"/>
                  <a:gd name="connsiteY42" fmla="*/ 1319132 h 1735860"/>
                  <a:gd name="connsiteX43" fmla="*/ 1965237 w 1970419"/>
                  <a:gd name="connsiteY43" fmla="*/ 1310325 h 1735860"/>
                  <a:gd name="connsiteX44" fmla="*/ 1961319 w 1970419"/>
                  <a:gd name="connsiteY44" fmla="*/ 1310325 h 1735860"/>
                  <a:gd name="connsiteX45" fmla="*/ 1578605 w 1970419"/>
                  <a:gd name="connsiteY45" fmla="*/ 662834 h 1735860"/>
                  <a:gd name="connsiteX46" fmla="*/ 1512993 w 1970419"/>
                  <a:gd name="connsiteY46" fmla="*/ 732829 h 1735860"/>
                  <a:gd name="connsiteX47" fmla="*/ 1512870 w 1970419"/>
                  <a:gd name="connsiteY47" fmla="*/ 742705 h 1735860"/>
                  <a:gd name="connsiteX48" fmla="*/ 1512993 w 1970419"/>
                  <a:gd name="connsiteY48" fmla="*/ 742829 h 1735860"/>
                  <a:gd name="connsiteX49" fmla="*/ 1517787 w 1970419"/>
                  <a:gd name="connsiteY49" fmla="*/ 744746 h 1735860"/>
                  <a:gd name="connsiteX50" fmla="*/ 1522993 w 1970419"/>
                  <a:gd name="connsiteY50" fmla="*/ 742555 h 1735860"/>
                  <a:gd name="connsiteX51" fmla="*/ 1588741 w 1970419"/>
                  <a:gd name="connsiteY51" fmla="*/ 672559 h 1735860"/>
                  <a:gd name="connsiteX52" fmla="*/ 1914473 w 1970419"/>
                  <a:gd name="connsiteY52" fmla="*/ 978703 h 1735860"/>
                  <a:gd name="connsiteX53" fmla="*/ 1036450 w 1970419"/>
                  <a:gd name="connsiteY53" fmla="*/ 1261835 h 1735860"/>
                  <a:gd name="connsiteX54" fmla="*/ 1047271 w 1970419"/>
                  <a:gd name="connsiteY54" fmla="*/ 1250329 h 1735860"/>
                  <a:gd name="connsiteX55" fmla="*/ 1046929 w 1970419"/>
                  <a:gd name="connsiteY55" fmla="*/ 1240261 h 1735860"/>
                  <a:gd name="connsiteX56" fmla="*/ 1036861 w 1970419"/>
                  <a:gd name="connsiteY56" fmla="*/ 1240603 h 1735860"/>
                  <a:gd name="connsiteX57" fmla="*/ 1026862 w 1970419"/>
                  <a:gd name="connsiteY57" fmla="*/ 1251288 h 1735860"/>
                  <a:gd name="connsiteX58" fmla="*/ 1174797 w 1970419"/>
                  <a:gd name="connsiteY58" fmla="*/ 774059 h 1735860"/>
                  <a:gd name="connsiteX59" fmla="*/ 1268626 w 1970419"/>
                  <a:gd name="connsiteY59" fmla="*/ 800770 h 1735860"/>
                  <a:gd name="connsiteX60" fmla="*/ 1270544 w 1970419"/>
                  <a:gd name="connsiteY60" fmla="*/ 800770 h 1735860"/>
                  <a:gd name="connsiteX61" fmla="*/ 1277392 w 1970419"/>
                  <a:gd name="connsiteY61" fmla="*/ 795565 h 1735860"/>
                  <a:gd name="connsiteX62" fmla="*/ 1272461 w 1970419"/>
                  <a:gd name="connsiteY62" fmla="*/ 786798 h 1735860"/>
                  <a:gd name="connsiteX63" fmla="*/ 1179043 w 1970419"/>
                  <a:gd name="connsiteY63" fmla="*/ 760225 h 1735860"/>
                  <a:gd name="connsiteX64" fmla="*/ 1285748 w 1970419"/>
                  <a:gd name="connsiteY64" fmla="*/ 414906 h 1735860"/>
                  <a:gd name="connsiteX65" fmla="*/ 1311226 w 1970419"/>
                  <a:gd name="connsiteY65" fmla="*/ 497092 h 1735860"/>
                  <a:gd name="connsiteX66" fmla="*/ 1318075 w 1970419"/>
                  <a:gd name="connsiteY66" fmla="*/ 502023 h 1735860"/>
                  <a:gd name="connsiteX67" fmla="*/ 1320129 w 1970419"/>
                  <a:gd name="connsiteY67" fmla="*/ 502023 h 1735860"/>
                  <a:gd name="connsiteX68" fmla="*/ 1324855 w 1970419"/>
                  <a:gd name="connsiteY68" fmla="*/ 493352 h 1735860"/>
                  <a:gd name="connsiteX69" fmla="*/ 1324787 w 1970419"/>
                  <a:gd name="connsiteY69" fmla="*/ 493119 h 1735860"/>
                  <a:gd name="connsiteX70" fmla="*/ 1295473 w 1970419"/>
                  <a:gd name="connsiteY70" fmla="*/ 398057 h 1735860"/>
                  <a:gd name="connsiteX71" fmla="*/ 1292186 w 1970419"/>
                  <a:gd name="connsiteY71" fmla="*/ 394085 h 1735860"/>
                  <a:gd name="connsiteX72" fmla="*/ 1292186 w 1970419"/>
                  <a:gd name="connsiteY72" fmla="*/ 392304 h 1735860"/>
                  <a:gd name="connsiteX73" fmla="*/ 517307 w 1970419"/>
                  <a:gd name="connsiteY73" fmla="*/ 1119379 h 1735860"/>
                  <a:gd name="connsiteX74" fmla="*/ 531689 w 1970419"/>
                  <a:gd name="connsiteY74" fmla="*/ 1071848 h 1735860"/>
                  <a:gd name="connsiteX75" fmla="*/ 526895 w 1970419"/>
                  <a:gd name="connsiteY75" fmla="*/ 1062944 h 1735860"/>
                  <a:gd name="connsiteX76" fmla="*/ 517991 w 1970419"/>
                  <a:gd name="connsiteY76" fmla="*/ 1067738 h 1735860"/>
                  <a:gd name="connsiteX77" fmla="*/ 503609 w 1970419"/>
                  <a:gd name="connsiteY77" fmla="*/ 1115406 h 1735860"/>
                  <a:gd name="connsiteX78" fmla="*/ 503609 w 1970419"/>
                  <a:gd name="connsiteY78" fmla="*/ 1115406 h 1735860"/>
                  <a:gd name="connsiteX79" fmla="*/ 92678 w 1970419"/>
                  <a:gd name="connsiteY79" fmla="*/ 1000483 h 1735860"/>
                  <a:gd name="connsiteX80" fmla="*/ 138702 w 1970419"/>
                  <a:gd name="connsiteY80" fmla="*/ 986785 h 1735860"/>
                  <a:gd name="connsiteX81" fmla="*/ 143702 w 1970419"/>
                  <a:gd name="connsiteY81" fmla="*/ 978265 h 1735860"/>
                  <a:gd name="connsiteX82" fmla="*/ 143633 w 1970419"/>
                  <a:gd name="connsiteY82" fmla="*/ 978018 h 1735860"/>
                  <a:gd name="connsiteX83" fmla="*/ 134730 w 1970419"/>
                  <a:gd name="connsiteY83" fmla="*/ 973224 h 1735860"/>
                  <a:gd name="connsiteX84" fmla="*/ 112265 w 1970419"/>
                  <a:gd name="connsiteY84" fmla="*/ 979799 h 1735860"/>
                  <a:gd name="connsiteX85" fmla="*/ 431696 w 1970419"/>
                  <a:gd name="connsiteY85" fmla="*/ 680230 h 1735860"/>
                  <a:gd name="connsiteX86" fmla="*/ 459091 w 1970419"/>
                  <a:gd name="connsiteY86" fmla="*/ 708858 h 1735860"/>
                  <a:gd name="connsiteX87" fmla="*/ 464297 w 1970419"/>
                  <a:gd name="connsiteY87" fmla="*/ 711050 h 1735860"/>
                  <a:gd name="connsiteX88" fmla="*/ 469091 w 1970419"/>
                  <a:gd name="connsiteY88" fmla="*/ 708995 h 1735860"/>
                  <a:gd name="connsiteX89" fmla="*/ 469214 w 1970419"/>
                  <a:gd name="connsiteY89" fmla="*/ 699119 h 1735860"/>
                  <a:gd name="connsiteX90" fmla="*/ 469091 w 1970419"/>
                  <a:gd name="connsiteY90" fmla="*/ 698996 h 1735860"/>
                  <a:gd name="connsiteX91" fmla="*/ 441696 w 1970419"/>
                  <a:gd name="connsiteY91" fmla="*/ 670505 h 1735860"/>
                  <a:gd name="connsiteX92" fmla="*/ 715650 w 1970419"/>
                  <a:gd name="connsiteY92" fmla="*/ 414631 h 1735860"/>
                  <a:gd name="connsiteX93" fmla="*/ 709896 w 1970419"/>
                  <a:gd name="connsiteY93" fmla="*/ 433398 h 1735860"/>
                  <a:gd name="connsiteX94" fmla="*/ 714636 w 1970419"/>
                  <a:gd name="connsiteY94" fmla="*/ 442287 h 1735860"/>
                  <a:gd name="connsiteX95" fmla="*/ 714691 w 1970419"/>
                  <a:gd name="connsiteY95" fmla="*/ 442301 h 1735860"/>
                  <a:gd name="connsiteX96" fmla="*/ 716745 w 1970419"/>
                  <a:gd name="connsiteY96" fmla="*/ 442301 h 1735860"/>
                  <a:gd name="connsiteX97" fmla="*/ 723457 w 1970419"/>
                  <a:gd name="connsiteY97" fmla="*/ 437233 h 1735860"/>
                  <a:gd name="connsiteX98" fmla="*/ 736333 w 1970419"/>
                  <a:gd name="connsiteY98" fmla="*/ 394907 h 1735860"/>
                  <a:gd name="connsiteX99" fmla="*/ 737018 w 1970419"/>
                  <a:gd name="connsiteY99" fmla="*/ 394907 h 1735860"/>
                  <a:gd name="connsiteX100" fmla="*/ 849887 w 1970419"/>
                  <a:gd name="connsiteY100" fmla="*/ 762416 h 1735860"/>
                  <a:gd name="connsiteX101" fmla="*/ 849887 w 1970419"/>
                  <a:gd name="connsiteY101" fmla="*/ 762416 h 1735860"/>
                  <a:gd name="connsiteX102" fmla="*/ 802082 w 1970419"/>
                  <a:gd name="connsiteY102" fmla="*/ 776114 h 1735860"/>
                  <a:gd name="connsiteX103" fmla="*/ 797288 w 1970419"/>
                  <a:gd name="connsiteY103" fmla="*/ 785017 h 1735860"/>
                  <a:gd name="connsiteX104" fmla="*/ 804137 w 1970419"/>
                  <a:gd name="connsiteY104" fmla="*/ 790086 h 1735860"/>
                  <a:gd name="connsiteX105" fmla="*/ 806191 w 1970419"/>
                  <a:gd name="connsiteY105" fmla="*/ 790086 h 1735860"/>
                  <a:gd name="connsiteX106" fmla="*/ 853859 w 1970419"/>
                  <a:gd name="connsiteY106" fmla="*/ 776388 h 1735860"/>
                  <a:gd name="connsiteX107" fmla="*/ 854544 w 1970419"/>
                  <a:gd name="connsiteY107" fmla="*/ 776388 h 1735860"/>
                  <a:gd name="connsiteX108" fmla="*/ 1000699 w 1970419"/>
                  <a:gd name="connsiteY108" fmla="*/ 1255534 h 1735860"/>
                  <a:gd name="connsiteX109" fmla="*/ 998370 w 1970419"/>
                  <a:gd name="connsiteY109" fmla="*/ 1254849 h 1735860"/>
                  <a:gd name="connsiteX110" fmla="*/ 969331 w 1970419"/>
                  <a:gd name="connsiteY110" fmla="*/ 1224166 h 1735860"/>
                  <a:gd name="connsiteX111" fmla="*/ 959195 w 1970419"/>
                  <a:gd name="connsiteY111" fmla="*/ 1223892 h 1735860"/>
                  <a:gd name="connsiteX112" fmla="*/ 958921 w 1970419"/>
                  <a:gd name="connsiteY112" fmla="*/ 1234028 h 1735860"/>
                  <a:gd name="connsiteX113" fmla="*/ 970975 w 1970419"/>
                  <a:gd name="connsiteY113" fmla="*/ 1246630 h 173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1970419" h="1735860">
                    <a:moveTo>
                      <a:pt x="1962141" y="1310325"/>
                    </a:moveTo>
                    <a:lnTo>
                      <a:pt x="1016999" y="1310325"/>
                    </a:lnTo>
                    <a:lnTo>
                      <a:pt x="1016999" y="1282929"/>
                    </a:lnTo>
                    <a:lnTo>
                      <a:pt x="1930910" y="988291"/>
                    </a:lnTo>
                    <a:cubicBezTo>
                      <a:pt x="1933293" y="987483"/>
                      <a:pt x="1935088" y="985525"/>
                      <a:pt x="1935704" y="983086"/>
                    </a:cubicBezTo>
                    <a:cubicBezTo>
                      <a:pt x="1936252" y="980648"/>
                      <a:pt x="1935471" y="978100"/>
                      <a:pt x="1933650" y="976374"/>
                    </a:cubicBezTo>
                    <a:lnTo>
                      <a:pt x="1294104" y="373675"/>
                    </a:lnTo>
                    <a:cubicBezTo>
                      <a:pt x="1292350" y="372032"/>
                      <a:pt x="1289885" y="371360"/>
                      <a:pt x="1287529" y="371895"/>
                    </a:cubicBezTo>
                    <a:cubicBezTo>
                      <a:pt x="1285145" y="372552"/>
                      <a:pt x="1283241" y="374347"/>
                      <a:pt x="1282460" y="376689"/>
                    </a:cubicBezTo>
                    <a:lnTo>
                      <a:pt x="1016999" y="1235398"/>
                    </a:lnTo>
                    <a:lnTo>
                      <a:pt x="1016999" y="9042"/>
                    </a:lnTo>
                    <a:cubicBezTo>
                      <a:pt x="1018081" y="5262"/>
                      <a:pt x="1015889" y="1317"/>
                      <a:pt x="1012109" y="235"/>
                    </a:cubicBezTo>
                    <a:cubicBezTo>
                      <a:pt x="1008328" y="-847"/>
                      <a:pt x="1004383" y="1344"/>
                      <a:pt x="1003302" y="5125"/>
                    </a:cubicBezTo>
                    <a:cubicBezTo>
                      <a:pt x="1002932" y="6413"/>
                      <a:pt x="1002932" y="7769"/>
                      <a:pt x="1003302" y="9042"/>
                    </a:cubicBezTo>
                    <a:lnTo>
                      <a:pt x="1003302" y="1211975"/>
                    </a:lnTo>
                    <a:lnTo>
                      <a:pt x="748113" y="380113"/>
                    </a:lnTo>
                    <a:cubicBezTo>
                      <a:pt x="747428" y="377757"/>
                      <a:pt x="745552" y="375936"/>
                      <a:pt x="743182" y="375319"/>
                    </a:cubicBezTo>
                    <a:cubicBezTo>
                      <a:pt x="740812" y="374675"/>
                      <a:pt x="738278" y="375292"/>
                      <a:pt x="736470" y="376963"/>
                    </a:cubicBezTo>
                    <a:lnTo>
                      <a:pt x="731950" y="381346"/>
                    </a:lnTo>
                    <a:cubicBezTo>
                      <a:pt x="728895" y="381305"/>
                      <a:pt x="726183" y="383332"/>
                      <a:pt x="725375" y="386277"/>
                    </a:cubicBezTo>
                    <a:lnTo>
                      <a:pt x="725375" y="387921"/>
                    </a:lnTo>
                    <a:lnTo>
                      <a:pt x="432792" y="661875"/>
                    </a:lnTo>
                    <a:cubicBezTo>
                      <a:pt x="430463" y="661355"/>
                      <a:pt x="428025" y="661957"/>
                      <a:pt x="426217" y="663519"/>
                    </a:cubicBezTo>
                    <a:cubicBezTo>
                      <a:pt x="424546" y="665204"/>
                      <a:pt x="423820" y="667628"/>
                      <a:pt x="424299" y="669957"/>
                    </a:cubicBezTo>
                    <a:lnTo>
                      <a:pt x="72405" y="998702"/>
                    </a:lnTo>
                    <a:cubicBezTo>
                      <a:pt x="70515" y="1000428"/>
                      <a:pt x="69720" y="1003058"/>
                      <a:pt x="70350" y="1005551"/>
                    </a:cubicBezTo>
                    <a:cubicBezTo>
                      <a:pt x="70967" y="1008030"/>
                      <a:pt x="72830" y="1010016"/>
                      <a:pt x="75282" y="1010756"/>
                    </a:cubicBezTo>
                    <a:lnTo>
                      <a:pt x="992069" y="1267040"/>
                    </a:lnTo>
                    <a:lnTo>
                      <a:pt x="995220" y="1270327"/>
                    </a:lnTo>
                    <a:cubicBezTo>
                      <a:pt x="996576" y="1271752"/>
                      <a:pt x="998452" y="1272560"/>
                      <a:pt x="1000425" y="1272519"/>
                    </a:cubicBezTo>
                    <a:cubicBezTo>
                      <a:pt x="1001630" y="1272464"/>
                      <a:pt x="1002794" y="1272136"/>
                      <a:pt x="1003849" y="1271560"/>
                    </a:cubicBezTo>
                    <a:lnTo>
                      <a:pt x="1003849" y="1310325"/>
                    </a:lnTo>
                    <a:lnTo>
                      <a:pt x="5149" y="1310325"/>
                    </a:lnTo>
                    <a:cubicBezTo>
                      <a:pt x="1369" y="1311407"/>
                      <a:pt x="-823" y="1315352"/>
                      <a:pt x="259" y="1319132"/>
                    </a:cubicBezTo>
                    <a:cubicBezTo>
                      <a:pt x="931" y="1321502"/>
                      <a:pt x="2780" y="1323351"/>
                      <a:pt x="5149" y="1324022"/>
                    </a:cubicBezTo>
                    <a:lnTo>
                      <a:pt x="1002480" y="1324022"/>
                    </a:lnTo>
                    <a:lnTo>
                      <a:pt x="1002480" y="1726735"/>
                    </a:lnTo>
                    <a:cubicBezTo>
                      <a:pt x="1001397" y="1730515"/>
                      <a:pt x="1003589" y="1734460"/>
                      <a:pt x="1007370" y="1735543"/>
                    </a:cubicBezTo>
                    <a:cubicBezTo>
                      <a:pt x="1011150" y="1736625"/>
                      <a:pt x="1015095" y="1734433"/>
                      <a:pt x="1016177" y="1730653"/>
                    </a:cubicBezTo>
                    <a:cubicBezTo>
                      <a:pt x="1016547" y="1729365"/>
                      <a:pt x="1016547" y="1728009"/>
                      <a:pt x="1016177" y="1726735"/>
                    </a:cubicBezTo>
                    <a:lnTo>
                      <a:pt x="1016177" y="1324022"/>
                    </a:lnTo>
                    <a:lnTo>
                      <a:pt x="1961319" y="1324022"/>
                    </a:lnTo>
                    <a:cubicBezTo>
                      <a:pt x="1965100" y="1325105"/>
                      <a:pt x="1969045" y="1322913"/>
                      <a:pt x="1970127" y="1319132"/>
                    </a:cubicBezTo>
                    <a:cubicBezTo>
                      <a:pt x="1971209" y="1315352"/>
                      <a:pt x="1969017" y="1311407"/>
                      <a:pt x="1965237" y="1310325"/>
                    </a:cubicBezTo>
                    <a:cubicBezTo>
                      <a:pt x="1963949" y="1309955"/>
                      <a:pt x="1962593" y="1309955"/>
                      <a:pt x="1961319" y="1310325"/>
                    </a:cubicBezTo>
                    <a:close/>
                    <a:moveTo>
                      <a:pt x="1578605" y="662834"/>
                    </a:moveTo>
                    <a:lnTo>
                      <a:pt x="1512993" y="732829"/>
                    </a:lnTo>
                    <a:cubicBezTo>
                      <a:pt x="1510226" y="735528"/>
                      <a:pt x="1510171" y="739952"/>
                      <a:pt x="1512870" y="742705"/>
                    </a:cubicBezTo>
                    <a:cubicBezTo>
                      <a:pt x="1512911" y="742746"/>
                      <a:pt x="1512952" y="742787"/>
                      <a:pt x="1512993" y="742829"/>
                    </a:cubicBezTo>
                    <a:cubicBezTo>
                      <a:pt x="1514308" y="744021"/>
                      <a:pt x="1516007" y="744705"/>
                      <a:pt x="1517787" y="744746"/>
                    </a:cubicBezTo>
                    <a:cubicBezTo>
                      <a:pt x="1519760" y="744788"/>
                      <a:pt x="1521650" y="743979"/>
                      <a:pt x="1522993" y="742555"/>
                    </a:cubicBezTo>
                    <a:lnTo>
                      <a:pt x="1588741" y="672559"/>
                    </a:lnTo>
                    <a:lnTo>
                      <a:pt x="1914473" y="978703"/>
                    </a:lnTo>
                    <a:lnTo>
                      <a:pt x="1036450" y="1261835"/>
                    </a:lnTo>
                    <a:lnTo>
                      <a:pt x="1047271" y="1250329"/>
                    </a:lnTo>
                    <a:cubicBezTo>
                      <a:pt x="1049956" y="1247452"/>
                      <a:pt x="1049805" y="1242946"/>
                      <a:pt x="1046929" y="1240261"/>
                    </a:cubicBezTo>
                    <a:cubicBezTo>
                      <a:pt x="1044052" y="1237576"/>
                      <a:pt x="1039546" y="1237727"/>
                      <a:pt x="1036861" y="1240603"/>
                    </a:cubicBezTo>
                    <a:lnTo>
                      <a:pt x="1026862" y="1251288"/>
                    </a:lnTo>
                    <a:lnTo>
                      <a:pt x="1174797" y="774059"/>
                    </a:lnTo>
                    <a:lnTo>
                      <a:pt x="1268626" y="800770"/>
                    </a:lnTo>
                    <a:lnTo>
                      <a:pt x="1270544" y="800770"/>
                    </a:lnTo>
                    <a:cubicBezTo>
                      <a:pt x="1273721" y="800715"/>
                      <a:pt x="1276489" y="798606"/>
                      <a:pt x="1277392" y="795565"/>
                    </a:cubicBezTo>
                    <a:cubicBezTo>
                      <a:pt x="1278447" y="791784"/>
                      <a:pt x="1276242" y="787867"/>
                      <a:pt x="1272461" y="786798"/>
                    </a:cubicBezTo>
                    <a:lnTo>
                      <a:pt x="1179043" y="760225"/>
                    </a:lnTo>
                    <a:lnTo>
                      <a:pt x="1285748" y="414906"/>
                    </a:lnTo>
                    <a:lnTo>
                      <a:pt x="1311226" y="497092"/>
                    </a:lnTo>
                    <a:cubicBezTo>
                      <a:pt x="1312226" y="500037"/>
                      <a:pt x="1314979" y="502009"/>
                      <a:pt x="1318075" y="502023"/>
                    </a:cubicBezTo>
                    <a:cubicBezTo>
                      <a:pt x="1318760" y="502160"/>
                      <a:pt x="1319444" y="502160"/>
                      <a:pt x="1320129" y="502023"/>
                    </a:cubicBezTo>
                    <a:cubicBezTo>
                      <a:pt x="1323828" y="500927"/>
                      <a:pt x="1325951" y="497051"/>
                      <a:pt x="1324855" y="493352"/>
                    </a:cubicBezTo>
                    <a:cubicBezTo>
                      <a:pt x="1324842" y="493270"/>
                      <a:pt x="1324814" y="493202"/>
                      <a:pt x="1324787" y="493119"/>
                    </a:cubicBezTo>
                    <a:lnTo>
                      <a:pt x="1295473" y="398057"/>
                    </a:lnTo>
                    <a:cubicBezTo>
                      <a:pt x="1294939" y="396359"/>
                      <a:pt x="1293761" y="394934"/>
                      <a:pt x="1292186" y="394085"/>
                    </a:cubicBezTo>
                    <a:lnTo>
                      <a:pt x="1292186" y="392304"/>
                    </a:lnTo>
                    <a:close/>
                    <a:moveTo>
                      <a:pt x="517307" y="1119379"/>
                    </a:moveTo>
                    <a:lnTo>
                      <a:pt x="531689" y="1071848"/>
                    </a:lnTo>
                    <a:cubicBezTo>
                      <a:pt x="532826" y="1068067"/>
                      <a:pt x="530676" y="1064081"/>
                      <a:pt x="526895" y="1062944"/>
                    </a:cubicBezTo>
                    <a:cubicBezTo>
                      <a:pt x="523115" y="1061807"/>
                      <a:pt x="519128" y="1063958"/>
                      <a:pt x="517991" y="1067738"/>
                    </a:cubicBezTo>
                    <a:lnTo>
                      <a:pt x="503609" y="1115406"/>
                    </a:lnTo>
                    <a:lnTo>
                      <a:pt x="503609" y="1115406"/>
                    </a:lnTo>
                    <a:lnTo>
                      <a:pt x="92678" y="1000483"/>
                    </a:lnTo>
                    <a:lnTo>
                      <a:pt x="138702" y="986785"/>
                    </a:lnTo>
                    <a:cubicBezTo>
                      <a:pt x="142441" y="985812"/>
                      <a:pt x="144674" y="982004"/>
                      <a:pt x="143702" y="978265"/>
                    </a:cubicBezTo>
                    <a:cubicBezTo>
                      <a:pt x="143674" y="978183"/>
                      <a:pt x="143660" y="978100"/>
                      <a:pt x="143633" y="978018"/>
                    </a:cubicBezTo>
                    <a:cubicBezTo>
                      <a:pt x="142455" y="974279"/>
                      <a:pt x="138510" y="972156"/>
                      <a:pt x="134730" y="973224"/>
                    </a:cubicBezTo>
                    <a:lnTo>
                      <a:pt x="112265" y="979799"/>
                    </a:lnTo>
                    <a:lnTo>
                      <a:pt x="431696" y="680230"/>
                    </a:lnTo>
                    <a:lnTo>
                      <a:pt x="459091" y="708858"/>
                    </a:lnTo>
                    <a:cubicBezTo>
                      <a:pt x="460475" y="710242"/>
                      <a:pt x="462338" y="711022"/>
                      <a:pt x="464297" y="711050"/>
                    </a:cubicBezTo>
                    <a:cubicBezTo>
                      <a:pt x="466105" y="711022"/>
                      <a:pt x="467831" y="710283"/>
                      <a:pt x="469091" y="708995"/>
                    </a:cubicBezTo>
                    <a:cubicBezTo>
                      <a:pt x="471858" y="706297"/>
                      <a:pt x="471913" y="701872"/>
                      <a:pt x="469214" y="699119"/>
                    </a:cubicBezTo>
                    <a:cubicBezTo>
                      <a:pt x="469173" y="699078"/>
                      <a:pt x="469132" y="699037"/>
                      <a:pt x="469091" y="698996"/>
                    </a:cubicBezTo>
                    <a:lnTo>
                      <a:pt x="441696" y="670505"/>
                    </a:lnTo>
                    <a:lnTo>
                      <a:pt x="715650" y="414631"/>
                    </a:lnTo>
                    <a:lnTo>
                      <a:pt x="709896" y="433398"/>
                    </a:lnTo>
                    <a:cubicBezTo>
                      <a:pt x="708746" y="437164"/>
                      <a:pt x="710869" y="441137"/>
                      <a:pt x="714636" y="442287"/>
                    </a:cubicBezTo>
                    <a:cubicBezTo>
                      <a:pt x="714650" y="442287"/>
                      <a:pt x="714677" y="442301"/>
                      <a:pt x="714691" y="442301"/>
                    </a:cubicBezTo>
                    <a:lnTo>
                      <a:pt x="716745" y="442301"/>
                    </a:lnTo>
                    <a:cubicBezTo>
                      <a:pt x="719882" y="442342"/>
                      <a:pt x="722649" y="440260"/>
                      <a:pt x="723457" y="437233"/>
                    </a:cubicBezTo>
                    <a:lnTo>
                      <a:pt x="736333" y="394907"/>
                    </a:lnTo>
                    <a:lnTo>
                      <a:pt x="737018" y="394907"/>
                    </a:lnTo>
                    <a:lnTo>
                      <a:pt x="849887" y="762416"/>
                    </a:lnTo>
                    <a:lnTo>
                      <a:pt x="849887" y="762416"/>
                    </a:lnTo>
                    <a:lnTo>
                      <a:pt x="802082" y="776114"/>
                    </a:lnTo>
                    <a:cubicBezTo>
                      <a:pt x="798343" y="777292"/>
                      <a:pt x="796219" y="781237"/>
                      <a:pt x="797288" y="785017"/>
                    </a:cubicBezTo>
                    <a:cubicBezTo>
                      <a:pt x="798233" y="788004"/>
                      <a:pt x="801000" y="790058"/>
                      <a:pt x="804137" y="790086"/>
                    </a:cubicBezTo>
                    <a:lnTo>
                      <a:pt x="806191" y="790086"/>
                    </a:lnTo>
                    <a:lnTo>
                      <a:pt x="853859" y="776388"/>
                    </a:lnTo>
                    <a:lnTo>
                      <a:pt x="854544" y="776388"/>
                    </a:lnTo>
                    <a:lnTo>
                      <a:pt x="1000699" y="1255534"/>
                    </a:lnTo>
                    <a:lnTo>
                      <a:pt x="998370" y="1254849"/>
                    </a:lnTo>
                    <a:lnTo>
                      <a:pt x="969331" y="1224166"/>
                    </a:lnTo>
                    <a:cubicBezTo>
                      <a:pt x="966605" y="1221290"/>
                      <a:pt x="962071" y="1221166"/>
                      <a:pt x="959195" y="1223892"/>
                    </a:cubicBezTo>
                    <a:cubicBezTo>
                      <a:pt x="956318" y="1226618"/>
                      <a:pt x="956195" y="1231152"/>
                      <a:pt x="958921" y="1234028"/>
                    </a:cubicBezTo>
                    <a:lnTo>
                      <a:pt x="970975" y="1246630"/>
                    </a:ln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AD1C181B-8E59-46F5-9CE0-3073E22BC124}"/>
                  </a:ext>
                </a:extLst>
              </p:cNvPr>
              <p:cNvSpPr/>
              <p:nvPr/>
            </p:nvSpPr>
            <p:spPr>
              <a:xfrm>
                <a:off x="11366633" y="5438803"/>
                <a:ext cx="41812" cy="104907"/>
              </a:xfrm>
              <a:custGeom>
                <a:avLst/>
                <a:gdLst>
                  <a:gd name="connsiteX0" fmla="*/ 5171 w 41812"/>
                  <a:gd name="connsiteY0" fmla="*/ 104866 h 104907"/>
                  <a:gd name="connsiteX1" fmla="*/ 7226 w 41812"/>
                  <a:gd name="connsiteY1" fmla="*/ 104866 h 104907"/>
                  <a:gd name="connsiteX2" fmla="*/ 14074 w 41812"/>
                  <a:gd name="connsiteY2" fmla="*/ 99798 h 104907"/>
                  <a:gd name="connsiteX3" fmla="*/ 41470 w 41812"/>
                  <a:gd name="connsiteY3" fmla="*/ 9256 h 104907"/>
                  <a:gd name="connsiteX4" fmla="*/ 36744 w 41812"/>
                  <a:gd name="connsiteY4" fmla="*/ 284 h 104907"/>
                  <a:gd name="connsiteX5" fmla="*/ 27772 w 41812"/>
                  <a:gd name="connsiteY5" fmla="*/ 5009 h 104907"/>
                  <a:gd name="connsiteX6" fmla="*/ 377 w 41812"/>
                  <a:gd name="connsiteY6" fmla="*/ 95689 h 104907"/>
                  <a:gd name="connsiteX7" fmla="*/ 4788 w 41812"/>
                  <a:gd name="connsiteY7" fmla="*/ 104743 h 104907"/>
                  <a:gd name="connsiteX8" fmla="*/ 5171 w 41812"/>
                  <a:gd name="connsiteY8" fmla="*/ 104866 h 104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12" h="104907">
                    <a:moveTo>
                      <a:pt x="5171" y="104866"/>
                    </a:moveTo>
                    <a:lnTo>
                      <a:pt x="7226" y="104866"/>
                    </a:lnTo>
                    <a:cubicBezTo>
                      <a:pt x="10362" y="104839"/>
                      <a:pt x="13129" y="102784"/>
                      <a:pt x="14074" y="99798"/>
                    </a:cubicBezTo>
                    <a:lnTo>
                      <a:pt x="41470" y="9256"/>
                    </a:lnTo>
                    <a:cubicBezTo>
                      <a:pt x="42648" y="5476"/>
                      <a:pt x="40525" y="1462"/>
                      <a:pt x="36744" y="284"/>
                    </a:cubicBezTo>
                    <a:cubicBezTo>
                      <a:pt x="32964" y="-894"/>
                      <a:pt x="28950" y="1229"/>
                      <a:pt x="27772" y="5009"/>
                    </a:cubicBezTo>
                    <a:lnTo>
                      <a:pt x="377" y="95689"/>
                    </a:lnTo>
                    <a:cubicBezTo>
                      <a:pt x="-911" y="99401"/>
                      <a:pt x="1062" y="103469"/>
                      <a:pt x="4788" y="104743"/>
                    </a:cubicBezTo>
                    <a:cubicBezTo>
                      <a:pt x="4911" y="104784"/>
                      <a:pt x="5048" y="104825"/>
                      <a:pt x="5171" y="10486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18676016-DBC6-4D43-AB06-F09D82DF1ED7}"/>
                  </a:ext>
                </a:extLst>
              </p:cNvPr>
              <p:cNvSpPr/>
              <p:nvPr/>
            </p:nvSpPr>
            <p:spPr>
              <a:xfrm>
                <a:off x="11256848" y="5801606"/>
                <a:ext cx="41515" cy="104544"/>
              </a:xfrm>
              <a:custGeom>
                <a:avLst/>
                <a:gdLst>
                  <a:gd name="connsiteX0" fmla="*/ 36468 w 41515"/>
                  <a:gd name="connsiteY0" fmla="*/ 264 h 104544"/>
                  <a:gd name="connsiteX1" fmla="*/ 27742 w 41515"/>
                  <a:gd name="connsiteY1" fmla="*/ 4907 h 104544"/>
                  <a:gd name="connsiteX2" fmla="*/ 27701 w 41515"/>
                  <a:gd name="connsiteY2" fmla="*/ 5058 h 104544"/>
                  <a:gd name="connsiteX3" fmla="*/ 306 w 41515"/>
                  <a:gd name="connsiteY3" fmla="*/ 95600 h 104544"/>
                  <a:gd name="connsiteX4" fmla="*/ 4963 w 41515"/>
                  <a:gd name="connsiteY4" fmla="*/ 104503 h 104544"/>
                  <a:gd name="connsiteX5" fmla="*/ 7018 w 41515"/>
                  <a:gd name="connsiteY5" fmla="*/ 104503 h 104544"/>
                  <a:gd name="connsiteX6" fmla="*/ 13866 w 41515"/>
                  <a:gd name="connsiteY6" fmla="*/ 99435 h 104544"/>
                  <a:gd name="connsiteX7" fmla="*/ 41262 w 41515"/>
                  <a:gd name="connsiteY7" fmla="*/ 8894 h 104544"/>
                  <a:gd name="connsiteX8" fmla="*/ 36468 w 41515"/>
                  <a:gd name="connsiteY8" fmla="*/ 264 h 104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515" h="104544">
                    <a:moveTo>
                      <a:pt x="36468" y="264"/>
                    </a:moveTo>
                    <a:cubicBezTo>
                      <a:pt x="32783" y="-859"/>
                      <a:pt x="28879" y="1209"/>
                      <a:pt x="27742" y="4907"/>
                    </a:cubicBezTo>
                    <a:cubicBezTo>
                      <a:pt x="27729" y="4962"/>
                      <a:pt x="27715" y="5004"/>
                      <a:pt x="27701" y="5058"/>
                    </a:cubicBezTo>
                    <a:lnTo>
                      <a:pt x="306" y="95600"/>
                    </a:lnTo>
                    <a:cubicBezTo>
                      <a:pt x="-858" y="99340"/>
                      <a:pt x="1223" y="103325"/>
                      <a:pt x="4963" y="104503"/>
                    </a:cubicBezTo>
                    <a:lnTo>
                      <a:pt x="7018" y="104503"/>
                    </a:lnTo>
                    <a:cubicBezTo>
                      <a:pt x="10154" y="104476"/>
                      <a:pt x="12921" y="102422"/>
                      <a:pt x="13866" y="99435"/>
                    </a:cubicBezTo>
                    <a:lnTo>
                      <a:pt x="41262" y="8894"/>
                    </a:lnTo>
                    <a:cubicBezTo>
                      <a:pt x="42235" y="5195"/>
                      <a:pt x="40125" y="1387"/>
                      <a:pt x="36468" y="26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82E6B4D0-84DC-4726-9E7F-42BF5E983239}"/>
                  </a:ext>
                </a:extLst>
              </p:cNvPr>
              <p:cNvSpPr/>
              <p:nvPr/>
            </p:nvSpPr>
            <p:spPr>
              <a:xfrm>
                <a:off x="11311531" y="5620168"/>
                <a:ext cx="41799" cy="104865"/>
              </a:xfrm>
              <a:custGeom>
                <a:avLst/>
                <a:gdLst>
                  <a:gd name="connsiteX0" fmla="*/ 5208 w 41799"/>
                  <a:gd name="connsiteY0" fmla="*/ 104721 h 104865"/>
                  <a:gd name="connsiteX1" fmla="*/ 7262 w 41799"/>
                  <a:gd name="connsiteY1" fmla="*/ 104721 h 104865"/>
                  <a:gd name="connsiteX2" fmla="*/ 14111 w 41799"/>
                  <a:gd name="connsiteY2" fmla="*/ 99653 h 104865"/>
                  <a:gd name="connsiteX3" fmla="*/ 41506 w 41799"/>
                  <a:gd name="connsiteY3" fmla="*/ 9111 h 104865"/>
                  <a:gd name="connsiteX4" fmla="*/ 36712 w 41799"/>
                  <a:gd name="connsiteY4" fmla="*/ 207 h 104865"/>
                  <a:gd name="connsiteX5" fmla="*/ 27809 w 41799"/>
                  <a:gd name="connsiteY5" fmla="*/ 5002 h 104865"/>
                  <a:gd name="connsiteX6" fmla="*/ 413 w 41799"/>
                  <a:gd name="connsiteY6" fmla="*/ 95543 h 104865"/>
                  <a:gd name="connsiteX7" fmla="*/ 4550 w 41799"/>
                  <a:gd name="connsiteY7" fmla="*/ 104515 h 104865"/>
                  <a:gd name="connsiteX8" fmla="*/ 5208 w 41799"/>
                  <a:gd name="connsiteY8" fmla="*/ 104721 h 104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799" h="104865">
                    <a:moveTo>
                      <a:pt x="5208" y="104721"/>
                    </a:moveTo>
                    <a:cubicBezTo>
                      <a:pt x="5892" y="104858"/>
                      <a:pt x="6578" y="104858"/>
                      <a:pt x="7262" y="104721"/>
                    </a:cubicBezTo>
                    <a:cubicBezTo>
                      <a:pt x="10413" y="104735"/>
                      <a:pt x="13207" y="102666"/>
                      <a:pt x="14111" y="99653"/>
                    </a:cubicBezTo>
                    <a:lnTo>
                      <a:pt x="41506" y="9111"/>
                    </a:lnTo>
                    <a:cubicBezTo>
                      <a:pt x="42575" y="5330"/>
                      <a:pt x="40452" y="1385"/>
                      <a:pt x="36712" y="207"/>
                    </a:cubicBezTo>
                    <a:cubicBezTo>
                      <a:pt x="32945" y="-793"/>
                      <a:pt x="29055" y="1303"/>
                      <a:pt x="27809" y="5002"/>
                    </a:cubicBezTo>
                    <a:lnTo>
                      <a:pt x="413" y="95543"/>
                    </a:lnTo>
                    <a:cubicBezTo>
                      <a:pt x="-915" y="99160"/>
                      <a:pt x="934" y="103173"/>
                      <a:pt x="4550" y="104515"/>
                    </a:cubicBezTo>
                    <a:cubicBezTo>
                      <a:pt x="4769" y="104598"/>
                      <a:pt x="4989" y="104666"/>
                      <a:pt x="5208" y="10472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11B16497-338A-47F3-A22E-7996B10FFEBE}"/>
                  </a:ext>
                </a:extLst>
              </p:cNvPr>
              <p:cNvSpPr/>
              <p:nvPr/>
            </p:nvSpPr>
            <p:spPr>
              <a:xfrm>
                <a:off x="10935822" y="5837379"/>
                <a:ext cx="110208" cy="42061"/>
              </a:xfrm>
              <a:custGeom>
                <a:avLst/>
                <a:gdLst>
                  <a:gd name="connsiteX0" fmla="*/ 100936 w 110208"/>
                  <a:gd name="connsiteY0" fmla="*/ -32 h 42061"/>
                  <a:gd name="connsiteX1" fmla="*/ 5052 w 110208"/>
                  <a:gd name="connsiteY1" fmla="*/ 28048 h 42061"/>
                  <a:gd name="connsiteX2" fmla="*/ 258 w 110208"/>
                  <a:gd name="connsiteY2" fmla="*/ 36815 h 42061"/>
                  <a:gd name="connsiteX3" fmla="*/ 7107 w 110208"/>
                  <a:gd name="connsiteY3" fmla="*/ 42020 h 42061"/>
                  <a:gd name="connsiteX4" fmla="*/ 9161 w 110208"/>
                  <a:gd name="connsiteY4" fmla="*/ 42020 h 42061"/>
                  <a:gd name="connsiteX5" fmla="*/ 105045 w 110208"/>
                  <a:gd name="connsiteY5" fmla="*/ 13940 h 42061"/>
                  <a:gd name="connsiteX6" fmla="*/ 109908 w 110208"/>
                  <a:gd name="connsiteY6" fmla="*/ 5105 h 42061"/>
                  <a:gd name="connsiteX7" fmla="*/ 101073 w 110208"/>
                  <a:gd name="connsiteY7" fmla="*/ 242 h 42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0208" h="42061">
                    <a:moveTo>
                      <a:pt x="100936" y="-32"/>
                    </a:moveTo>
                    <a:lnTo>
                      <a:pt x="5052" y="28048"/>
                    </a:lnTo>
                    <a:cubicBezTo>
                      <a:pt x="1326" y="29171"/>
                      <a:pt x="-810" y="33075"/>
                      <a:pt x="258" y="36815"/>
                    </a:cubicBezTo>
                    <a:cubicBezTo>
                      <a:pt x="1162" y="39856"/>
                      <a:pt x="3929" y="41965"/>
                      <a:pt x="7107" y="42020"/>
                    </a:cubicBezTo>
                    <a:lnTo>
                      <a:pt x="9161" y="42020"/>
                    </a:lnTo>
                    <a:lnTo>
                      <a:pt x="105045" y="13940"/>
                    </a:lnTo>
                    <a:cubicBezTo>
                      <a:pt x="108826" y="12844"/>
                      <a:pt x="111004" y="8885"/>
                      <a:pt x="109908" y="5105"/>
                    </a:cubicBezTo>
                    <a:cubicBezTo>
                      <a:pt x="108813" y="1324"/>
                      <a:pt x="104854" y="-854"/>
                      <a:pt x="101073" y="24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62D90143-C3AA-4FCF-B52E-6FA3929D0A77}"/>
                  </a:ext>
                </a:extLst>
              </p:cNvPr>
              <p:cNvSpPr/>
              <p:nvPr/>
            </p:nvSpPr>
            <p:spPr>
              <a:xfrm>
                <a:off x="11127109" y="5780924"/>
                <a:ext cx="109545" cy="42082"/>
              </a:xfrm>
              <a:custGeom>
                <a:avLst/>
                <a:gdLst>
                  <a:gd name="connsiteX0" fmla="*/ 100321 w 109545"/>
                  <a:gd name="connsiteY0" fmla="*/ 262 h 42082"/>
                  <a:gd name="connsiteX1" fmla="*/ 4437 w 109545"/>
                  <a:gd name="connsiteY1" fmla="*/ 28343 h 42082"/>
                  <a:gd name="connsiteX2" fmla="*/ 506 w 109545"/>
                  <a:gd name="connsiteY2" fmla="*/ 37616 h 42082"/>
                  <a:gd name="connsiteX3" fmla="*/ 6492 w 109545"/>
                  <a:gd name="connsiteY3" fmla="*/ 42041 h 42082"/>
                  <a:gd name="connsiteX4" fmla="*/ 8547 w 109545"/>
                  <a:gd name="connsiteY4" fmla="*/ 42041 h 42082"/>
                  <a:gd name="connsiteX5" fmla="*/ 104431 w 109545"/>
                  <a:gd name="connsiteY5" fmla="*/ 13960 h 42082"/>
                  <a:gd name="connsiteX6" fmla="*/ 109225 w 109545"/>
                  <a:gd name="connsiteY6" fmla="*/ 5057 h 42082"/>
                  <a:gd name="connsiteX7" fmla="*/ 100321 w 109545"/>
                  <a:gd name="connsiteY7" fmla="*/ 262 h 4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9545" h="42082">
                    <a:moveTo>
                      <a:pt x="100321" y="262"/>
                    </a:moveTo>
                    <a:lnTo>
                      <a:pt x="4437" y="28343"/>
                    </a:lnTo>
                    <a:cubicBezTo>
                      <a:pt x="794" y="29822"/>
                      <a:pt x="-973" y="33972"/>
                      <a:pt x="506" y="37616"/>
                    </a:cubicBezTo>
                    <a:cubicBezTo>
                      <a:pt x="1520" y="40096"/>
                      <a:pt x="3821" y="41808"/>
                      <a:pt x="6492" y="42041"/>
                    </a:cubicBezTo>
                    <a:lnTo>
                      <a:pt x="8547" y="42041"/>
                    </a:lnTo>
                    <a:lnTo>
                      <a:pt x="104431" y="13960"/>
                    </a:lnTo>
                    <a:cubicBezTo>
                      <a:pt x="108211" y="12823"/>
                      <a:pt x="110362" y="8837"/>
                      <a:pt x="109225" y="5057"/>
                    </a:cubicBezTo>
                    <a:cubicBezTo>
                      <a:pt x="108088" y="1276"/>
                      <a:pt x="104102" y="-874"/>
                      <a:pt x="100321" y="26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ECEC9E80-7863-462A-9FC3-969BF15BC58B}"/>
                  </a:ext>
                </a:extLst>
              </p:cNvPr>
              <p:cNvSpPr/>
              <p:nvPr/>
            </p:nvSpPr>
            <p:spPr>
              <a:xfrm>
                <a:off x="11240677" y="5692193"/>
                <a:ext cx="187245" cy="89309"/>
              </a:xfrm>
              <a:custGeom>
                <a:avLst/>
                <a:gdLst>
                  <a:gd name="connsiteX0" fmla="*/ 86198 w 187245"/>
                  <a:gd name="connsiteY0" fmla="*/ 74611 h 89309"/>
                  <a:gd name="connsiteX1" fmla="*/ 182082 w 187245"/>
                  <a:gd name="connsiteY1" fmla="*/ 46530 h 89309"/>
                  <a:gd name="connsiteX2" fmla="*/ 186945 w 187245"/>
                  <a:gd name="connsiteY2" fmla="*/ 37696 h 89309"/>
                  <a:gd name="connsiteX3" fmla="*/ 178110 w 187245"/>
                  <a:gd name="connsiteY3" fmla="*/ 32833 h 89309"/>
                  <a:gd name="connsiteX4" fmla="*/ 82226 w 187245"/>
                  <a:gd name="connsiteY4" fmla="*/ 60913 h 89309"/>
                  <a:gd name="connsiteX5" fmla="*/ 77418 w 187245"/>
                  <a:gd name="connsiteY5" fmla="*/ 69762 h 89309"/>
                  <a:gd name="connsiteX6" fmla="*/ 77432 w 187245"/>
                  <a:gd name="connsiteY6" fmla="*/ 69817 h 89309"/>
                  <a:gd name="connsiteX7" fmla="*/ 79487 w 187245"/>
                  <a:gd name="connsiteY7" fmla="*/ 72693 h 89309"/>
                  <a:gd name="connsiteX8" fmla="*/ 12094 w 187245"/>
                  <a:gd name="connsiteY8" fmla="*/ 2013 h 89309"/>
                  <a:gd name="connsiteX9" fmla="*/ 2095 w 187245"/>
                  <a:gd name="connsiteY9" fmla="*/ 2013 h 89309"/>
                  <a:gd name="connsiteX10" fmla="*/ 1971 w 187245"/>
                  <a:gd name="connsiteY10" fmla="*/ 11889 h 89309"/>
                  <a:gd name="connsiteX11" fmla="*/ 2095 w 187245"/>
                  <a:gd name="connsiteY11" fmla="*/ 12012 h 89309"/>
                  <a:gd name="connsiteX12" fmla="*/ 73597 w 187245"/>
                  <a:gd name="connsiteY12" fmla="*/ 87076 h 89309"/>
                  <a:gd name="connsiteX13" fmla="*/ 78802 w 187245"/>
                  <a:gd name="connsiteY13" fmla="*/ 89268 h 89309"/>
                  <a:gd name="connsiteX14" fmla="*/ 83596 w 187245"/>
                  <a:gd name="connsiteY14" fmla="*/ 87213 h 89309"/>
                  <a:gd name="connsiteX15" fmla="*/ 83719 w 187245"/>
                  <a:gd name="connsiteY15" fmla="*/ 77337 h 89309"/>
                  <a:gd name="connsiteX16" fmla="*/ 83596 w 187245"/>
                  <a:gd name="connsiteY16" fmla="*/ 77214 h 89309"/>
                  <a:gd name="connsiteX17" fmla="*/ 80309 w 187245"/>
                  <a:gd name="connsiteY17" fmla="*/ 73652 h 89309"/>
                  <a:gd name="connsiteX18" fmla="*/ 84144 w 187245"/>
                  <a:gd name="connsiteY18" fmla="*/ 75022 h 89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87245" h="89309">
                    <a:moveTo>
                      <a:pt x="86198" y="74611"/>
                    </a:moveTo>
                    <a:lnTo>
                      <a:pt x="182082" y="46530"/>
                    </a:lnTo>
                    <a:cubicBezTo>
                      <a:pt x="185863" y="45435"/>
                      <a:pt x="188041" y="41476"/>
                      <a:pt x="186945" y="37696"/>
                    </a:cubicBezTo>
                    <a:cubicBezTo>
                      <a:pt x="185849" y="33915"/>
                      <a:pt x="181891" y="31737"/>
                      <a:pt x="178110" y="32833"/>
                    </a:cubicBezTo>
                    <a:lnTo>
                      <a:pt x="82226" y="60913"/>
                    </a:lnTo>
                    <a:cubicBezTo>
                      <a:pt x="78459" y="62023"/>
                      <a:pt x="76295" y="65995"/>
                      <a:pt x="77418" y="69762"/>
                    </a:cubicBezTo>
                    <a:cubicBezTo>
                      <a:pt x="77418" y="69776"/>
                      <a:pt x="77432" y="69803"/>
                      <a:pt x="77432" y="69817"/>
                    </a:cubicBezTo>
                    <a:cubicBezTo>
                      <a:pt x="77802" y="70968"/>
                      <a:pt x="78528" y="71967"/>
                      <a:pt x="79487" y="72693"/>
                    </a:cubicBezTo>
                    <a:lnTo>
                      <a:pt x="12094" y="2013"/>
                    </a:lnTo>
                    <a:cubicBezTo>
                      <a:pt x="9327" y="-726"/>
                      <a:pt x="4862" y="-726"/>
                      <a:pt x="2095" y="2013"/>
                    </a:cubicBezTo>
                    <a:cubicBezTo>
                      <a:pt x="-672" y="4712"/>
                      <a:pt x="-727" y="9136"/>
                      <a:pt x="1971" y="11889"/>
                    </a:cubicBezTo>
                    <a:cubicBezTo>
                      <a:pt x="2012" y="11930"/>
                      <a:pt x="2053" y="11971"/>
                      <a:pt x="2095" y="12012"/>
                    </a:cubicBezTo>
                    <a:lnTo>
                      <a:pt x="73597" y="87076"/>
                    </a:lnTo>
                    <a:cubicBezTo>
                      <a:pt x="74980" y="88459"/>
                      <a:pt x="76843" y="89240"/>
                      <a:pt x="78802" y="89268"/>
                    </a:cubicBezTo>
                    <a:cubicBezTo>
                      <a:pt x="80610" y="89254"/>
                      <a:pt x="82336" y="88514"/>
                      <a:pt x="83596" y="87213"/>
                    </a:cubicBezTo>
                    <a:cubicBezTo>
                      <a:pt x="86363" y="84514"/>
                      <a:pt x="86417" y="80090"/>
                      <a:pt x="83719" y="77337"/>
                    </a:cubicBezTo>
                    <a:cubicBezTo>
                      <a:pt x="83678" y="77296"/>
                      <a:pt x="83637" y="77255"/>
                      <a:pt x="83596" y="77214"/>
                    </a:cubicBezTo>
                    <a:lnTo>
                      <a:pt x="80309" y="73652"/>
                    </a:lnTo>
                    <a:cubicBezTo>
                      <a:pt x="81404" y="74501"/>
                      <a:pt x="82747" y="74981"/>
                      <a:pt x="84144" y="750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82F73545-207D-4BB1-92D7-02E787E00819}"/>
                  </a:ext>
                </a:extLst>
              </p:cNvPr>
              <p:cNvSpPr/>
              <p:nvPr/>
            </p:nvSpPr>
            <p:spPr>
              <a:xfrm>
                <a:off x="11526662" y="5992170"/>
                <a:ext cx="85543" cy="89175"/>
              </a:xfrm>
              <a:custGeom>
                <a:avLst/>
                <a:gdLst>
                  <a:gd name="connsiteX0" fmla="*/ 12117 w 85543"/>
                  <a:gd name="connsiteY0" fmla="*/ 2017 h 89175"/>
                  <a:gd name="connsiteX1" fmla="*/ 2050 w 85543"/>
                  <a:gd name="connsiteY1" fmla="*/ 2071 h 89175"/>
                  <a:gd name="connsiteX2" fmla="*/ 1844 w 85543"/>
                  <a:gd name="connsiteY2" fmla="*/ 11879 h 89175"/>
                  <a:gd name="connsiteX3" fmla="*/ 73346 w 85543"/>
                  <a:gd name="connsiteY3" fmla="*/ 86806 h 89175"/>
                  <a:gd name="connsiteX4" fmla="*/ 78551 w 85543"/>
                  <a:gd name="connsiteY4" fmla="*/ 89134 h 89175"/>
                  <a:gd name="connsiteX5" fmla="*/ 83482 w 85543"/>
                  <a:gd name="connsiteY5" fmla="*/ 87079 h 89175"/>
                  <a:gd name="connsiteX6" fmla="*/ 83482 w 85543"/>
                  <a:gd name="connsiteY6" fmla="*/ 77080 h 8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43" h="89175">
                    <a:moveTo>
                      <a:pt x="12117" y="2017"/>
                    </a:moveTo>
                    <a:cubicBezTo>
                      <a:pt x="9323" y="-750"/>
                      <a:pt x="4816" y="-723"/>
                      <a:pt x="2050" y="2071"/>
                    </a:cubicBezTo>
                    <a:cubicBezTo>
                      <a:pt x="-622" y="4756"/>
                      <a:pt x="-717" y="9071"/>
                      <a:pt x="1844" y="11879"/>
                    </a:cubicBezTo>
                    <a:lnTo>
                      <a:pt x="73346" y="86806"/>
                    </a:lnTo>
                    <a:cubicBezTo>
                      <a:pt x="74688" y="88257"/>
                      <a:pt x="76565" y="89107"/>
                      <a:pt x="78551" y="89134"/>
                    </a:cubicBezTo>
                    <a:cubicBezTo>
                      <a:pt x="80400" y="89134"/>
                      <a:pt x="82181" y="88394"/>
                      <a:pt x="83482" y="87079"/>
                    </a:cubicBezTo>
                    <a:cubicBezTo>
                      <a:pt x="86208" y="84312"/>
                      <a:pt x="86208" y="79847"/>
                      <a:pt x="83482" y="7708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04091F03-0E41-4288-85AB-7E76989D68F7}"/>
                  </a:ext>
                </a:extLst>
              </p:cNvPr>
              <p:cNvSpPr/>
              <p:nvPr/>
            </p:nvSpPr>
            <p:spPr>
              <a:xfrm>
                <a:off x="11383681" y="5842193"/>
                <a:ext cx="85794" cy="89298"/>
              </a:xfrm>
              <a:custGeom>
                <a:avLst/>
                <a:gdLst>
                  <a:gd name="connsiteX0" fmla="*/ 12094 w 85794"/>
                  <a:gd name="connsiteY0" fmla="*/ 2003 h 89298"/>
                  <a:gd name="connsiteX1" fmla="*/ 2095 w 85794"/>
                  <a:gd name="connsiteY1" fmla="*/ 2003 h 89298"/>
                  <a:gd name="connsiteX2" fmla="*/ 1972 w 85794"/>
                  <a:gd name="connsiteY2" fmla="*/ 11879 h 89298"/>
                  <a:gd name="connsiteX3" fmla="*/ 2095 w 85794"/>
                  <a:gd name="connsiteY3" fmla="*/ 12002 h 89298"/>
                  <a:gd name="connsiteX4" fmla="*/ 73597 w 85794"/>
                  <a:gd name="connsiteY4" fmla="*/ 87066 h 89298"/>
                  <a:gd name="connsiteX5" fmla="*/ 78802 w 85794"/>
                  <a:gd name="connsiteY5" fmla="*/ 89257 h 89298"/>
                  <a:gd name="connsiteX6" fmla="*/ 83733 w 85794"/>
                  <a:gd name="connsiteY6" fmla="*/ 87203 h 89298"/>
                  <a:gd name="connsiteX7" fmla="*/ 83733 w 85794"/>
                  <a:gd name="connsiteY7" fmla="*/ 77203 h 89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794" h="89298">
                    <a:moveTo>
                      <a:pt x="12094" y="2003"/>
                    </a:moveTo>
                    <a:cubicBezTo>
                      <a:pt x="9327" y="-723"/>
                      <a:pt x="4862" y="-723"/>
                      <a:pt x="2095" y="2003"/>
                    </a:cubicBezTo>
                    <a:cubicBezTo>
                      <a:pt x="-672" y="4701"/>
                      <a:pt x="-727" y="9126"/>
                      <a:pt x="1972" y="11879"/>
                    </a:cubicBezTo>
                    <a:cubicBezTo>
                      <a:pt x="2013" y="11920"/>
                      <a:pt x="2054" y="11961"/>
                      <a:pt x="2095" y="12002"/>
                    </a:cubicBezTo>
                    <a:lnTo>
                      <a:pt x="73597" y="87066"/>
                    </a:lnTo>
                    <a:cubicBezTo>
                      <a:pt x="74980" y="88449"/>
                      <a:pt x="76843" y="89230"/>
                      <a:pt x="78802" y="89257"/>
                    </a:cubicBezTo>
                    <a:cubicBezTo>
                      <a:pt x="80651" y="89257"/>
                      <a:pt x="82432" y="88518"/>
                      <a:pt x="83733" y="87203"/>
                    </a:cubicBezTo>
                    <a:cubicBezTo>
                      <a:pt x="86459" y="84436"/>
                      <a:pt x="86459" y="79970"/>
                      <a:pt x="83733" y="77203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7FDE4D95-7C53-4D97-BA5D-CD6AFE095660}"/>
                  </a:ext>
                </a:extLst>
              </p:cNvPr>
              <p:cNvSpPr/>
              <p:nvPr/>
            </p:nvSpPr>
            <p:spPr>
              <a:xfrm>
                <a:off x="12051861" y="5503867"/>
                <a:ext cx="43692" cy="109109"/>
              </a:xfrm>
              <a:custGeom>
                <a:avLst/>
                <a:gdLst>
                  <a:gd name="connsiteX0" fmla="*/ 29758 w 43692"/>
                  <a:gd name="connsiteY0" fmla="*/ 103907 h 109109"/>
                  <a:gd name="connsiteX1" fmla="*/ 36607 w 43692"/>
                  <a:gd name="connsiteY1" fmla="*/ 108975 h 109109"/>
                  <a:gd name="connsiteX2" fmla="*/ 38662 w 43692"/>
                  <a:gd name="connsiteY2" fmla="*/ 108975 h 109109"/>
                  <a:gd name="connsiteX3" fmla="*/ 43387 w 43692"/>
                  <a:gd name="connsiteY3" fmla="*/ 100304 h 109109"/>
                  <a:gd name="connsiteX4" fmla="*/ 43319 w 43692"/>
                  <a:gd name="connsiteY4" fmla="*/ 100072 h 109109"/>
                  <a:gd name="connsiteX5" fmla="*/ 14006 w 43692"/>
                  <a:gd name="connsiteY5" fmla="*/ 5009 h 109109"/>
                  <a:gd name="connsiteX6" fmla="*/ 5034 w 43692"/>
                  <a:gd name="connsiteY6" fmla="*/ 284 h 109109"/>
                  <a:gd name="connsiteX7" fmla="*/ 308 w 43692"/>
                  <a:gd name="connsiteY7" fmla="*/ 9256 h 109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692" h="109109">
                    <a:moveTo>
                      <a:pt x="29758" y="103907"/>
                    </a:moveTo>
                    <a:cubicBezTo>
                      <a:pt x="30703" y="106893"/>
                      <a:pt x="33470" y="108948"/>
                      <a:pt x="36607" y="108975"/>
                    </a:cubicBezTo>
                    <a:cubicBezTo>
                      <a:pt x="37292" y="109098"/>
                      <a:pt x="37977" y="109098"/>
                      <a:pt x="38662" y="108975"/>
                    </a:cubicBezTo>
                    <a:cubicBezTo>
                      <a:pt x="42360" y="107879"/>
                      <a:pt x="44483" y="104003"/>
                      <a:pt x="43387" y="100304"/>
                    </a:cubicBezTo>
                    <a:cubicBezTo>
                      <a:pt x="43374" y="100222"/>
                      <a:pt x="43346" y="100154"/>
                      <a:pt x="43319" y="100072"/>
                    </a:cubicBezTo>
                    <a:lnTo>
                      <a:pt x="14006" y="5009"/>
                    </a:lnTo>
                    <a:cubicBezTo>
                      <a:pt x="12828" y="1229"/>
                      <a:pt x="8815" y="-894"/>
                      <a:pt x="5034" y="284"/>
                    </a:cubicBezTo>
                    <a:cubicBezTo>
                      <a:pt x="1253" y="1462"/>
                      <a:pt x="-870" y="5476"/>
                      <a:pt x="308" y="925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C43128AD-01FB-4DDE-B0C2-5836C1BAD8C7}"/>
                  </a:ext>
                </a:extLst>
              </p:cNvPr>
              <p:cNvSpPr/>
              <p:nvPr/>
            </p:nvSpPr>
            <p:spPr>
              <a:xfrm>
                <a:off x="12169492" y="5883807"/>
                <a:ext cx="43587" cy="109417"/>
              </a:xfrm>
              <a:custGeom>
                <a:avLst/>
                <a:gdLst>
                  <a:gd name="connsiteX0" fmla="*/ 4997 w 43587"/>
                  <a:gd name="connsiteY0" fmla="*/ 250 h 109417"/>
                  <a:gd name="connsiteX1" fmla="*/ 271 w 43587"/>
                  <a:gd name="connsiteY1" fmla="*/ 8920 h 109417"/>
                  <a:gd name="connsiteX2" fmla="*/ 340 w 43587"/>
                  <a:gd name="connsiteY2" fmla="*/ 9153 h 109417"/>
                  <a:gd name="connsiteX3" fmla="*/ 29653 w 43587"/>
                  <a:gd name="connsiteY3" fmla="*/ 104215 h 109417"/>
                  <a:gd name="connsiteX4" fmla="*/ 36502 w 43587"/>
                  <a:gd name="connsiteY4" fmla="*/ 109283 h 109417"/>
                  <a:gd name="connsiteX5" fmla="*/ 38557 w 43587"/>
                  <a:gd name="connsiteY5" fmla="*/ 109283 h 109417"/>
                  <a:gd name="connsiteX6" fmla="*/ 43282 w 43587"/>
                  <a:gd name="connsiteY6" fmla="*/ 100613 h 109417"/>
                  <a:gd name="connsiteX7" fmla="*/ 43214 w 43587"/>
                  <a:gd name="connsiteY7" fmla="*/ 100380 h 109417"/>
                  <a:gd name="connsiteX8" fmla="*/ 13900 w 43587"/>
                  <a:gd name="connsiteY8" fmla="*/ 5318 h 109417"/>
                  <a:gd name="connsiteX9" fmla="*/ 5230 w 43587"/>
                  <a:gd name="connsiteY9" fmla="*/ 181 h 109417"/>
                  <a:gd name="connsiteX10" fmla="*/ 4997 w 43587"/>
                  <a:gd name="connsiteY10" fmla="*/ 250 h 109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587" h="109417">
                    <a:moveTo>
                      <a:pt x="4997" y="250"/>
                    </a:moveTo>
                    <a:cubicBezTo>
                      <a:pt x="1299" y="1345"/>
                      <a:pt x="-824" y="5222"/>
                      <a:pt x="271" y="8920"/>
                    </a:cubicBezTo>
                    <a:cubicBezTo>
                      <a:pt x="285" y="9003"/>
                      <a:pt x="312" y="9071"/>
                      <a:pt x="340" y="9153"/>
                    </a:cubicBezTo>
                    <a:lnTo>
                      <a:pt x="29653" y="104215"/>
                    </a:lnTo>
                    <a:cubicBezTo>
                      <a:pt x="30598" y="107202"/>
                      <a:pt x="33365" y="109256"/>
                      <a:pt x="36502" y="109283"/>
                    </a:cubicBezTo>
                    <a:cubicBezTo>
                      <a:pt x="37187" y="109407"/>
                      <a:pt x="37871" y="109407"/>
                      <a:pt x="38557" y="109283"/>
                    </a:cubicBezTo>
                    <a:cubicBezTo>
                      <a:pt x="42255" y="108188"/>
                      <a:pt x="44378" y="104311"/>
                      <a:pt x="43282" y="100613"/>
                    </a:cubicBezTo>
                    <a:cubicBezTo>
                      <a:pt x="43269" y="100530"/>
                      <a:pt x="43241" y="100462"/>
                      <a:pt x="43214" y="100380"/>
                    </a:cubicBezTo>
                    <a:lnTo>
                      <a:pt x="13900" y="5318"/>
                    </a:lnTo>
                    <a:cubicBezTo>
                      <a:pt x="12928" y="1510"/>
                      <a:pt x="9038" y="-791"/>
                      <a:pt x="5230" y="181"/>
                    </a:cubicBezTo>
                    <a:cubicBezTo>
                      <a:pt x="5148" y="209"/>
                      <a:pt x="5079" y="222"/>
                      <a:pt x="4997" y="250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E2BFDBFB-9718-4A9B-819C-B3C79235A879}"/>
                  </a:ext>
                </a:extLst>
              </p:cNvPr>
              <p:cNvSpPr/>
              <p:nvPr/>
            </p:nvSpPr>
            <p:spPr>
              <a:xfrm>
                <a:off x="12070688" y="5693854"/>
                <a:ext cx="108841" cy="116142"/>
              </a:xfrm>
              <a:custGeom>
                <a:avLst/>
                <a:gdLst>
                  <a:gd name="connsiteX0" fmla="*/ 54078 w 108841"/>
                  <a:gd name="connsiteY0" fmla="*/ 53362 h 116142"/>
                  <a:gd name="connsiteX1" fmla="*/ 9150 w 108841"/>
                  <a:gd name="connsiteY1" fmla="*/ 40623 h 116142"/>
                  <a:gd name="connsiteX2" fmla="*/ 260 w 108841"/>
                  <a:gd name="connsiteY2" fmla="*/ 45363 h 116142"/>
                  <a:gd name="connsiteX3" fmla="*/ 246 w 108841"/>
                  <a:gd name="connsiteY3" fmla="*/ 45417 h 116142"/>
                  <a:gd name="connsiteX4" fmla="*/ 5177 w 108841"/>
                  <a:gd name="connsiteY4" fmla="*/ 54184 h 116142"/>
                  <a:gd name="connsiteX5" fmla="*/ 52708 w 108841"/>
                  <a:gd name="connsiteY5" fmla="*/ 67882 h 116142"/>
                  <a:gd name="connsiteX6" fmla="*/ 18601 w 108841"/>
                  <a:gd name="connsiteY6" fmla="*/ 104181 h 116142"/>
                  <a:gd name="connsiteX7" fmla="*/ 18601 w 108841"/>
                  <a:gd name="connsiteY7" fmla="*/ 114180 h 116142"/>
                  <a:gd name="connsiteX8" fmla="*/ 23396 w 108841"/>
                  <a:gd name="connsiteY8" fmla="*/ 116098 h 116142"/>
                  <a:gd name="connsiteX9" fmla="*/ 28601 w 108841"/>
                  <a:gd name="connsiteY9" fmla="*/ 113906 h 116142"/>
                  <a:gd name="connsiteX10" fmla="*/ 61475 w 108841"/>
                  <a:gd name="connsiteY10" fmla="*/ 78840 h 116142"/>
                  <a:gd name="connsiteX11" fmla="*/ 69283 w 108841"/>
                  <a:gd name="connsiteY11" fmla="*/ 104181 h 116142"/>
                  <a:gd name="connsiteX12" fmla="*/ 76132 w 108841"/>
                  <a:gd name="connsiteY12" fmla="*/ 109249 h 116142"/>
                  <a:gd name="connsiteX13" fmla="*/ 78186 w 108841"/>
                  <a:gd name="connsiteY13" fmla="*/ 109249 h 116142"/>
                  <a:gd name="connsiteX14" fmla="*/ 82912 w 108841"/>
                  <a:gd name="connsiteY14" fmla="*/ 100578 h 116142"/>
                  <a:gd name="connsiteX15" fmla="*/ 82844 w 108841"/>
                  <a:gd name="connsiteY15" fmla="*/ 100345 h 116142"/>
                  <a:gd name="connsiteX16" fmla="*/ 75036 w 108841"/>
                  <a:gd name="connsiteY16" fmla="*/ 74867 h 116142"/>
                  <a:gd name="connsiteX17" fmla="*/ 100377 w 108841"/>
                  <a:gd name="connsiteY17" fmla="*/ 82127 h 116142"/>
                  <a:gd name="connsiteX18" fmla="*/ 102431 w 108841"/>
                  <a:gd name="connsiteY18" fmla="*/ 82127 h 116142"/>
                  <a:gd name="connsiteX19" fmla="*/ 108787 w 108841"/>
                  <a:gd name="connsiteY19" fmla="*/ 74306 h 116142"/>
                  <a:gd name="connsiteX20" fmla="*/ 104349 w 108841"/>
                  <a:gd name="connsiteY20" fmla="*/ 68429 h 116142"/>
                  <a:gd name="connsiteX21" fmla="*/ 78597 w 108841"/>
                  <a:gd name="connsiteY21" fmla="*/ 61033 h 116142"/>
                  <a:gd name="connsiteX22" fmla="*/ 96678 w 108841"/>
                  <a:gd name="connsiteY22" fmla="*/ 41719 h 116142"/>
                  <a:gd name="connsiteX23" fmla="*/ 96802 w 108841"/>
                  <a:gd name="connsiteY23" fmla="*/ 31843 h 116142"/>
                  <a:gd name="connsiteX24" fmla="*/ 96678 w 108841"/>
                  <a:gd name="connsiteY24" fmla="*/ 31720 h 116142"/>
                  <a:gd name="connsiteX25" fmla="*/ 86542 w 108841"/>
                  <a:gd name="connsiteY25" fmla="*/ 31720 h 116142"/>
                  <a:gd name="connsiteX26" fmla="*/ 68187 w 108841"/>
                  <a:gd name="connsiteY26" fmla="*/ 51444 h 116142"/>
                  <a:gd name="connsiteX27" fmla="*/ 53805 w 108841"/>
                  <a:gd name="connsiteY27" fmla="*/ 5009 h 116142"/>
                  <a:gd name="connsiteX28" fmla="*/ 44833 w 108841"/>
                  <a:gd name="connsiteY28" fmla="*/ 284 h 116142"/>
                  <a:gd name="connsiteX29" fmla="*/ 40107 w 108841"/>
                  <a:gd name="connsiteY29" fmla="*/ 9256 h 116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8841" h="116142">
                    <a:moveTo>
                      <a:pt x="54078" y="53362"/>
                    </a:moveTo>
                    <a:lnTo>
                      <a:pt x="9150" y="40623"/>
                    </a:lnTo>
                    <a:cubicBezTo>
                      <a:pt x="5383" y="39473"/>
                      <a:pt x="1411" y="41596"/>
                      <a:pt x="260" y="45363"/>
                    </a:cubicBezTo>
                    <a:cubicBezTo>
                      <a:pt x="260" y="45376"/>
                      <a:pt x="246" y="45404"/>
                      <a:pt x="246" y="45417"/>
                    </a:cubicBezTo>
                    <a:cubicBezTo>
                      <a:pt x="-808" y="49198"/>
                      <a:pt x="1397" y="53116"/>
                      <a:pt x="5177" y="54184"/>
                    </a:cubicBezTo>
                    <a:lnTo>
                      <a:pt x="52708" y="67882"/>
                    </a:lnTo>
                    <a:lnTo>
                      <a:pt x="18601" y="104181"/>
                    </a:lnTo>
                    <a:cubicBezTo>
                      <a:pt x="15875" y="106948"/>
                      <a:pt x="15875" y="111413"/>
                      <a:pt x="18601" y="114180"/>
                    </a:cubicBezTo>
                    <a:cubicBezTo>
                      <a:pt x="19862" y="115454"/>
                      <a:pt x="21601" y="116152"/>
                      <a:pt x="23396" y="116098"/>
                    </a:cubicBezTo>
                    <a:cubicBezTo>
                      <a:pt x="25368" y="116139"/>
                      <a:pt x="27245" y="115331"/>
                      <a:pt x="28601" y="113906"/>
                    </a:cubicBezTo>
                    <a:lnTo>
                      <a:pt x="61475" y="78840"/>
                    </a:lnTo>
                    <a:lnTo>
                      <a:pt x="69283" y="104181"/>
                    </a:lnTo>
                    <a:cubicBezTo>
                      <a:pt x="70228" y="107167"/>
                      <a:pt x="72995" y="109222"/>
                      <a:pt x="76132" y="109249"/>
                    </a:cubicBezTo>
                    <a:cubicBezTo>
                      <a:pt x="76817" y="109372"/>
                      <a:pt x="77501" y="109372"/>
                      <a:pt x="78186" y="109249"/>
                    </a:cubicBezTo>
                    <a:cubicBezTo>
                      <a:pt x="81885" y="108153"/>
                      <a:pt x="84008" y="104276"/>
                      <a:pt x="82912" y="100578"/>
                    </a:cubicBezTo>
                    <a:cubicBezTo>
                      <a:pt x="82898" y="100496"/>
                      <a:pt x="82871" y="100427"/>
                      <a:pt x="82844" y="100345"/>
                    </a:cubicBezTo>
                    <a:lnTo>
                      <a:pt x="75036" y="74867"/>
                    </a:lnTo>
                    <a:lnTo>
                      <a:pt x="100377" y="82127"/>
                    </a:lnTo>
                    <a:lnTo>
                      <a:pt x="102431" y="82127"/>
                    </a:lnTo>
                    <a:cubicBezTo>
                      <a:pt x="106349" y="81730"/>
                      <a:pt x="109184" y="78224"/>
                      <a:pt x="108787" y="74306"/>
                    </a:cubicBezTo>
                    <a:cubicBezTo>
                      <a:pt x="108513" y="71676"/>
                      <a:pt x="106801" y="69416"/>
                      <a:pt x="104349" y="68429"/>
                    </a:cubicBezTo>
                    <a:lnTo>
                      <a:pt x="78597" y="61033"/>
                    </a:lnTo>
                    <a:lnTo>
                      <a:pt x="96678" y="41719"/>
                    </a:lnTo>
                    <a:cubicBezTo>
                      <a:pt x="99445" y="39021"/>
                      <a:pt x="99500" y="34596"/>
                      <a:pt x="96802" y="31843"/>
                    </a:cubicBezTo>
                    <a:cubicBezTo>
                      <a:pt x="96760" y="31802"/>
                      <a:pt x="96719" y="31761"/>
                      <a:pt x="96678" y="31720"/>
                    </a:cubicBezTo>
                    <a:cubicBezTo>
                      <a:pt x="93856" y="28967"/>
                      <a:pt x="89364" y="28967"/>
                      <a:pt x="86542" y="31720"/>
                    </a:cubicBezTo>
                    <a:lnTo>
                      <a:pt x="68187" y="51444"/>
                    </a:lnTo>
                    <a:lnTo>
                      <a:pt x="53805" y="5009"/>
                    </a:lnTo>
                    <a:cubicBezTo>
                      <a:pt x="52627" y="1229"/>
                      <a:pt x="48613" y="-894"/>
                      <a:pt x="44833" y="284"/>
                    </a:cubicBezTo>
                    <a:cubicBezTo>
                      <a:pt x="41052" y="1462"/>
                      <a:pt x="38929" y="5475"/>
                      <a:pt x="40107" y="925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7CBC15CF-756D-4685-B874-99F1D308C187}"/>
                  </a:ext>
                </a:extLst>
              </p:cNvPr>
              <p:cNvSpPr/>
              <p:nvPr/>
            </p:nvSpPr>
            <p:spPr>
              <a:xfrm>
                <a:off x="11814474" y="6013278"/>
                <a:ext cx="82780" cy="86834"/>
              </a:xfrm>
              <a:custGeom>
                <a:avLst/>
                <a:gdLst>
                  <a:gd name="connsiteX0" fmla="*/ 70583 w 82780"/>
                  <a:gd name="connsiteY0" fmla="*/ 2277 h 86834"/>
                  <a:gd name="connsiteX1" fmla="*/ 2095 w 82780"/>
                  <a:gd name="connsiteY1" fmla="*/ 74874 h 86834"/>
                  <a:gd name="connsiteX2" fmla="*/ 1971 w 82780"/>
                  <a:gd name="connsiteY2" fmla="*/ 84751 h 86834"/>
                  <a:gd name="connsiteX3" fmla="*/ 2095 w 82780"/>
                  <a:gd name="connsiteY3" fmla="*/ 84874 h 86834"/>
                  <a:gd name="connsiteX4" fmla="*/ 7026 w 82780"/>
                  <a:gd name="connsiteY4" fmla="*/ 86791 h 86834"/>
                  <a:gd name="connsiteX5" fmla="*/ 12231 w 82780"/>
                  <a:gd name="connsiteY5" fmla="*/ 84600 h 86834"/>
                  <a:gd name="connsiteX6" fmla="*/ 80719 w 82780"/>
                  <a:gd name="connsiteY6" fmla="*/ 12002 h 86834"/>
                  <a:gd name="connsiteX7" fmla="*/ 80719 w 82780"/>
                  <a:gd name="connsiteY7" fmla="*/ 2003 h 86834"/>
                  <a:gd name="connsiteX8" fmla="*/ 70844 w 82780"/>
                  <a:gd name="connsiteY8" fmla="*/ 2003 h 86834"/>
                  <a:gd name="connsiteX9" fmla="*/ 70583 w 82780"/>
                  <a:gd name="connsiteY9" fmla="*/ 2277 h 86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780" h="86834">
                    <a:moveTo>
                      <a:pt x="70583" y="2277"/>
                    </a:moveTo>
                    <a:lnTo>
                      <a:pt x="2095" y="74874"/>
                    </a:lnTo>
                    <a:cubicBezTo>
                      <a:pt x="-672" y="77573"/>
                      <a:pt x="-727" y="81998"/>
                      <a:pt x="1971" y="84751"/>
                    </a:cubicBezTo>
                    <a:cubicBezTo>
                      <a:pt x="2013" y="84792"/>
                      <a:pt x="2054" y="84833"/>
                      <a:pt x="2095" y="84874"/>
                    </a:cubicBezTo>
                    <a:cubicBezTo>
                      <a:pt x="3410" y="86148"/>
                      <a:pt x="5190" y="86833"/>
                      <a:pt x="7026" y="86791"/>
                    </a:cubicBezTo>
                    <a:cubicBezTo>
                      <a:pt x="8984" y="86805"/>
                      <a:pt x="10875" y="86011"/>
                      <a:pt x="12231" y="84600"/>
                    </a:cubicBezTo>
                    <a:lnTo>
                      <a:pt x="80719" y="12002"/>
                    </a:lnTo>
                    <a:cubicBezTo>
                      <a:pt x="83445" y="9235"/>
                      <a:pt x="83445" y="4770"/>
                      <a:pt x="80719" y="2003"/>
                    </a:cubicBezTo>
                    <a:cubicBezTo>
                      <a:pt x="77994" y="-723"/>
                      <a:pt x="73569" y="-723"/>
                      <a:pt x="70844" y="2003"/>
                    </a:cubicBezTo>
                    <a:cubicBezTo>
                      <a:pt x="70747" y="2099"/>
                      <a:pt x="70665" y="2181"/>
                      <a:pt x="70583" y="227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25311BE4-4830-49AA-8A62-9075100CB0EA}"/>
                  </a:ext>
                </a:extLst>
              </p:cNvPr>
              <p:cNvSpPr/>
              <p:nvPr/>
            </p:nvSpPr>
            <p:spPr>
              <a:xfrm>
                <a:off x="11950756" y="5868121"/>
                <a:ext cx="82896" cy="86931"/>
              </a:xfrm>
              <a:custGeom>
                <a:avLst/>
                <a:gdLst>
                  <a:gd name="connsiteX0" fmla="*/ 70456 w 82896"/>
                  <a:gd name="connsiteY0" fmla="*/ 2375 h 86931"/>
                  <a:gd name="connsiteX1" fmla="*/ 1967 w 82896"/>
                  <a:gd name="connsiteY1" fmla="*/ 74835 h 86931"/>
                  <a:gd name="connsiteX2" fmla="*/ 2173 w 82896"/>
                  <a:gd name="connsiteY2" fmla="*/ 84904 h 86931"/>
                  <a:gd name="connsiteX3" fmla="*/ 7172 w 82896"/>
                  <a:gd name="connsiteY3" fmla="*/ 86890 h 86931"/>
                  <a:gd name="connsiteX4" fmla="*/ 12378 w 82896"/>
                  <a:gd name="connsiteY4" fmla="*/ 84561 h 86931"/>
                  <a:gd name="connsiteX5" fmla="*/ 80866 w 82896"/>
                  <a:gd name="connsiteY5" fmla="*/ 12100 h 86931"/>
                  <a:gd name="connsiteX6" fmla="*/ 80866 w 82896"/>
                  <a:gd name="connsiteY6" fmla="*/ 1964 h 86931"/>
                  <a:gd name="connsiteX7" fmla="*/ 70607 w 82896"/>
                  <a:gd name="connsiteY7" fmla="*/ 2210 h 86931"/>
                  <a:gd name="connsiteX8" fmla="*/ 70456 w 82896"/>
                  <a:gd name="connsiteY8" fmla="*/ 2375 h 86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896" h="86931">
                    <a:moveTo>
                      <a:pt x="70456" y="2375"/>
                    </a:moveTo>
                    <a:lnTo>
                      <a:pt x="1967" y="74835"/>
                    </a:lnTo>
                    <a:cubicBezTo>
                      <a:pt x="-759" y="77671"/>
                      <a:pt x="-663" y="82178"/>
                      <a:pt x="2173" y="84904"/>
                    </a:cubicBezTo>
                    <a:cubicBezTo>
                      <a:pt x="3515" y="86191"/>
                      <a:pt x="5309" y="86903"/>
                      <a:pt x="7172" y="86890"/>
                    </a:cubicBezTo>
                    <a:cubicBezTo>
                      <a:pt x="9158" y="86876"/>
                      <a:pt x="11049" y="86027"/>
                      <a:pt x="12378" y="84561"/>
                    </a:cubicBezTo>
                    <a:lnTo>
                      <a:pt x="80866" y="12100"/>
                    </a:lnTo>
                    <a:cubicBezTo>
                      <a:pt x="83551" y="9251"/>
                      <a:pt x="83551" y="4813"/>
                      <a:pt x="80866" y="1964"/>
                    </a:cubicBezTo>
                    <a:cubicBezTo>
                      <a:pt x="77962" y="-803"/>
                      <a:pt x="73373" y="-693"/>
                      <a:pt x="70607" y="2210"/>
                    </a:cubicBezTo>
                    <a:cubicBezTo>
                      <a:pt x="70551" y="2265"/>
                      <a:pt x="70510" y="2320"/>
                      <a:pt x="70456" y="23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4899E0CB-2571-480C-8A65-ECDF7123AB36}"/>
                  </a:ext>
                </a:extLst>
              </p:cNvPr>
              <p:cNvSpPr/>
              <p:nvPr/>
            </p:nvSpPr>
            <p:spPr>
              <a:xfrm>
                <a:off x="12453364" y="5843117"/>
                <a:ext cx="110257" cy="41768"/>
              </a:xfrm>
              <a:custGeom>
                <a:avLst/>
                <a:gdLst>
                  <a:gd name="connsiteX0" fmla="*/ 5215 w 110257"/>
                  <a:gd name="connsiteY0" fmla="*/ 14229 h 41768"/>
                  <a:gd name="connsiteX1" fmla="*/ 101099 w 110257"/>
                  <a:gd name="connsiteY1" fmla="*/ 41624 h 41768"/>
                  <a:gd name="connsiteX2" fmla="*/ 103154 w 110257"/>
                  <a:gd name="connsiteY2" fmla="*/ 41624 h 41768"/>
                  <a:gd name="connsiteX3" fmla="*/ 110003 w 110257"/>
                  <a:gd name="connsiteY3" fmla="*/ 36556 h 41768"/>
                  <a:gd name="connsiteX4" fmla="*/ 105072 w 110257"/>
                  <a:gd name="connsiteY4" fmla="*/ 27653 h 41768"/>
                  <a:gd name="connsiteX5" fmla="*/ 9188 w 110257"/>
                  <a:gd name="connsiteY5" fmla="*/ 258 h 41768"/>
                  <a:gd name="connsiteX6" fmla="*/ 325 w 110257"/>
                  <a:gd name="connsiteY6" fmla="*/ 5052 h 41768"/>
                  <a:gd name="connsiteX7" fmla="*/ 284 w 110257"/>
                  <a:gd name="connsiteY7" fmla="*/ 5188 h 41768"/>
                  <a:gd name="connsiteX8" fmla="*/ 5174 w 110257"/>
                  <a:gd name="connsiteY8" fmla="*/ 14216 h 41768"/>
                  <a:gd name="connsiteX9" fmla="*/ 5215 w 110257"/>
                  <a:gd name="connsiteY9" fmla="*/ 14229 h 4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0257" h="41768">
                    <a:moveTo>
                      <a:pt x="5215" y="14229"/>
                    </a:moveTo>
                    <a:lnTo>
                      <a:pt x="101099" y="41624"/>
                    </a:lnTo>
                    <a:cubicBezTo>
                      <a:pt x="101784" y="41762"/>
                      <a:pt x="102469" y="41762"/>
                      <a:pt x="103154" y="41624"/>
                    </a:cubicBezTo>
                    <a:cubicBezTo>
                      <a:pt x="106291" y="41597"/>
                      <a:pt x="109058" y="39543"/>
                      <a:pt x="110003" y="36556"/>
                    </a:cubicBezTo>
                    <a:cubicBezTo>
                      <a:pt x="110989" y="32749"/>
                      <a:pt x="108825" y="28845"/>
                      <a:pt x="105072" y="27653"/>
                    </a:cubicBezTo>
                    <a:lnTo>
                      <a:pt x="9188" y="258"/>
                    </a:lnTo>
                    <a:cubicBezTo>
                      <a:pt x="5421" y="-866"/>
                      <a:pt x="1448" y="1271"/>
                      <a:pt x="325" y="5052"/>
                    </a:cubicBezTo>
                    <a:cubicBezTo>
                      <a:pt x="311" y="5093"/>
                      <a:pt x="298" y="5148"/>
                      <a:pt x="284" y="5188"/>
                    </a:cubicBezTo>
                    <a:cubicBezTo>
                      <a:pt x="-853" y="9038"/>
                      <a:pt x="1325" y="13079"/>
                      <a:pt x="5174" y="14216"/>
                    </a:cubicBezTo>
                    <a:cubicBezTo>
                      <a:pt x="5188" y="14216"/>
                      <a:pt x="5202" y="14229"/>
                      <a:pt x="5215" y="142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6CD93FE3-E08E-408C-8F78-3BC3E44A402B}"/>
                  </a:ext>
                </a:extLst>
              </p:cNvPr>
              <p:cNvSpPr/>
              <p:nvPr/>
            </p:nvSpPr>
            <p:spPr>
              <a:xfrm>
                <a:off x="12261932" y="5788531"/>
                <a:ext cx="110255" cy="41701"/>
              </a:xfrm>
              <a:custGeom>
                <a:avLst/>
                <a:gdLst>
                  <a:gd name="connsiteX0" fmla="*/ 5291 w 110255"/>
                  <a:gd name="connsiteY0" fmla="*/ 14161 h 41701"/>
                  <a:gd name="connsiteX1" fmla="*/ 101175 w 110255"/>
                  <a:gd name="connsiteY1" fmla="*/ 41557 h 41701"/>
                  <a:gd name="connsiteX2" fmla="*/ 103093 w 110255"/>
                  <a:gd name="connsiteY2" fmla="*/ 41557 h 41701"/>
                  <a:gd name="connsiteX3" fmla="*/ 109942 w 110255"/>
                  <a:gd name="connsiteY3" fmla="*/ 36352 h 41701"/>
                  <a:gd name="connsiteX4" fmla="*/ 105257 w 110255"/>
                  <a:gd name="connsiteY4" fmla="*/ 27654 h 41701"/>
                  <a:gd name="connsiteX5" fmla="*/ 105010 w 110255"/>
                  <a:gd name="connsiteY5" fmla="*/ 27585 h 41701"/>
                  <a:gd name="connsiteX6" fmla="*/ 9126 w 110255"/>
                  <a:gd name="connsiteY6" fmla="*/ 190 h 41701"/>
                  <a:gd name="connsiteX7" fmla="*/ 360 w 110255"/>
                  <a:gd name="connsiteY7" fmla="*/ 5121 h 41701"/>
                  <a:gd name="connsiteX8" fmla="*/ 4716 w 110255"/>
                  <a:gd name="connsiteY8" fmla="*/ 13997 h 41701"/>
                  <a:gd name="connsiteX9" fmla="*/ 5291 w 110255"/>
                  <a:gd name="connsiteY9" fmla="*/ 14161 h 4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0255" h="41701">
                    <a:moveTo>
                      <a:pt x="5291" y="14161"/>
                    </a:moveTo>
                    <a:lnTo>
                      <a:pt x="101175" y="41557"/>
                    </a:lnTo>
                    <a:cubicBezTo>
                      <a:pt x="101805" y="41694"/>
                      <a:pt x="102463" y="41694"/>
                      <a:pt x="103093" y="41557"/>
                    </a:cubicBezTo>
                    <a:cubicBezTo>
                      <a:pt x="106271" y="41502"/>
                      <a:pt x="109037" y="39393"/>
                      <a:pt x="109942" y="36352"/>
                    </a:cubicBezTo>
                    <a:cubicBezTo>
                      <a:pt x="111051" y="32653"/>
                      <a:pt x="108955" y="28763"/>
                      <a:pt x="105257" y="27654"/>
                    </a:cubicBezTo>
                    <a:cubicBezTo>
                      <a:pt x="105175" y="27626"/>
                      <a:pt x="105093" y="27613"/>
                      <a:pt x="105010" y="27585"/>
                    </a:cubicBezTo>
                    <a:lnTo>
                      <a:pt x="9126" y="190"/>
                    </a:lnTo>
                    <a:cubicBezTo>
                      <a:pt x="5359" y="-783"/>
                      <a:pt x="1483" y="1395"/>
                      <a:pt x="360" y="5121"/>
                    </a:cubicBezTo>
                    <a:cubicBezTo>
                      <a:pt x="-887" y="8778"/>
                      <a:pt x="1058" y="12737"/>
                      <a:pt x="4716" y="13997"/>
                    </a:cubicBezTo>
                    <a:cubicBezTo>
                      <a:pt x="4908" y="14052"/>
                      <a:pt x="5099" y="14107"/>
                      <a:pt x="5291" y="1416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47930458-5B5C-4431-9C1C-9EE5B0E6D924}"/>
                  </a:ext>
                </a:extLst>
              </p:cNvPr>
              <p:cNvSpPr/>
              <p:nvPr/>
            </p:nvSpPr>
            <p:spPr>
              <a:xfrm>
                <a:off x="11539132" y="6264027"/>
                <a:ext cx="82800" cy="88947"/>
              </a:xfrm>
              <a:custGeom>
                <a:avLst/>
                <a:gdLst>
                  <a:gd name="connsiteX0" fmla="*/ 61150 w 82800"/>
                  <a:gd name="connsiteY0" fmla="*/ 141 h 88947"/>
                  <a:gd name="connsiteX1" fmla="*/ 1839 w 82800"/>
                  <a:gd name="connsiteY1" fmla="*/ 50549 h 88947"/>
                  <a:gd name="connsiteX2" fmla="*/ 11290 w 82800"/>
                  <a:gd name="connsiteY2" fmla="*/ 80958 h 88947"/>
                  <a:gd name="connsiteX3" fmla="*/ 36357 w 82800"/>
                  <a:gd name="connsiteY3" fmla="*/ 88903 h 88947"/>
                  <a:gd name="connsiteX4" fmla="*/ 60054 w 82800"/>
                  <a:gd name="connsiteY4" fmla="*/ 79999 h 88947"/>
                  <a:gd name="connsiteX5" fmla="*/ 60054 w 82800"/>
                  <a:gd name="connsiteY5" fmla="*/ 70000 h 88947"/>
                  <a:gd name="connsiteX6" fmla="*/ 50055 w 82800"/>
                  <a:gd name="connsiteY6" fmla="*/ 70000 h 88947"/>
                  <a:gd name="connsiteX7" fmla="*/ 18824 w 82800"/>
                  <a:gd name="connsiteY7" fmla="*/ 69041 h 88947"/>
                  <a:gd name="connsiteX8" fmla="*/ 15400 w 82800"/>
                  <a:gd name="connsiteY8" fmla="*/ 54521 h 88947"/>
                  <a:gd name="connsiteX9" fmla="*/ 61150 w 82800"/>
                  <a:gd name="connsiteY9" fmla="*/ 14524 h 88947"/>
                  <a:gd name="connsiteX10" fmla="*/ 68410 w 82800"/>
                  <a:gd name="connsiteY10" fmla="*/ 16168 h 88947"/>
                  <a:gd name="connsiteX11" fmla="*/ 58684 w 82800"/>
                  <a:gd name="connsiteY11" fmla="*/ 36715 h 88947"/>
                  <a:gd name="connsiteX12" fmla="*/ 59575 w 82800"/>
                  <a:gd name="connsiteY12" fmla="*/ 46549 h 88947"/>
                  <a:gd name="connsiteX13" fmla="*/ 59780 w 82800"/>
                  <a:gd name="connsiteY13" fmla="*/ 46714 h 88947"/>
                  <a:gd name="connsiteX14" fmla="*/ 69779 w 82800"/>
                  <a:gd name="connsiteY14" fmla="*/ 45755 h 88947"/>
                  <a:gd name="connsiteX15" fmla="*/ 81285 w 82800"/>
                  <a:gd name="connsiteY15" fmla="*/ 10004 h 88947"/>
                  <a:gd name="connsiteX16" fmla="*/ 61150 w 82800"/>
                  <a:gd name="connsiteY16" fmla="*/ 141 h 88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800" h="88947">
                    <a:moveTo>
                      <a:pt x="61150" y="141"/>
                    </a:moveTo>
                    <a:cubicBezTo>
                      <a:pt x="36220" y="141"/>
                      <a:pt x="8277" y="27537"/>
                      <a:pt x="1839" y="50549"/>
                    </a:cubicBezTo>
                    <a:cubicBezTo>
                      <a:pt x="-2681" y="61644"/>
                      <a:pt x="1278" y="74383"/>
                      <a:pt x="11290" y="80958"/>
                    </a:cubicBezTo>
                    <a:cubicBezTo>
                      <a:pt x="18728" y="85930"/>
                      <a:pt x="27413" y="88683"/>
                      <a:pt x="36357" y="88903"/>
                    </a:cubicBezTo>
                    <a:cubicBezTo>
                      <a:pt x="45096" y="89026"/>
                      <a:pt x="53561" y="85848"/>
                      <a:pt x="60054" y="79999"/>
                    </a:cubicBezTo>
                    <a:cubicBezTo>
                      <a:pt x="62780" y="77232"/>
                      <a:pt x="62780" y="72767"/>
                      <a:pt x="60054" y="70000"/>
                    </a:cubicBezTo>
                    <a:cubicBezTo>
                      <a:pt x="57246" y="67343"/>
                      <a:pt x="52863" y="67343"/>
                      <a:pt x="50055" y="70000"/>
                    </a:cubicBezTo>
                    <a:cubicBezTo>
                      <a:pt x="48822" y="71233"/>
                      <a:pt x="37590" y="80958"/>
                      <a:pt x="18824" y="69041"/>
                    </a:cubicBezTo>
                    <a:cubicBezTo>
                      <a:pt x="17180" y="68082"/>
                      <a:pt x="12386" y="65068"/>
                      <a:pt x="15400" y="54521"/>
                    </a:cubicBezTo>
                    <a:cubicBezTo>
                      <a:pt x="20468" y="37125"/>
                      <a:pt x="43480" y="14524"/>
                      <a:pt x="61150" y="14524"/>
                    </a:cubicBezTo>
                    <a:cubicBezTo>
                      <a:pt x="66492" y="14524"/>
                      <a:pt x="68136" y="15757"/>
                      <a:pt x="68410" y="16168"/>
                    </a:cubicBezTo>
                    <a:cubicBezTo>
                      <a:pt x="69779" y="19044"/>
                      <a:pt x="64985" y="29043"/>
                      <a:pt x="58684" y="36715"/>
                    </a:cubicBezTo>
                    <a:cubicBezTo>
                      <a:pt x="56219" y="39673"/>
                      <a:pt x="56616" y="44084"/>
                      <a:pt x="59575" y="46549"/>
                    </a:cubicBezTo>
                    <a:cubicBezTo>
                      <a:pt x="59643" y="46604"/>
                      <a:pt x="59712" y="46659"/>
                      <a:pt x="59780" y="46714"/>
                    </a:cubicBezTo>
                    <a:cubicBezTo>
                      <a:pt x="62807" y="49193"/>
                      <a:pt x="67273" y="48768"/>
                      <a:pt x="69779" y="45755"/>
                    </a:cubicBezTo>
                    <a:cubicBezTo>
                      <a:pt x="72793" y="42056"/>
                      <a:pt x="87450" y="23154"/>
                      <a:pt x="81285" y="10004"/>
                    </a:cubicBezTo>
                    <a:cubicBezTo>
                      <a:pt x="77190" y="2936"/>
                      <a:pt x="69245" y="-954"/>
                      <a:pt x="61150" y="141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F96A1174-7B41-4DB4-8DD5-D2B470148EFE}"/>
                  </a:ext>
                </a:extLst>
              </p:cNvPr>
              <p:cNvSpPr/>
              <p:nvPr/>
            </p:nvSpPr>
            <p:spPr>
              <a:xfrm>
                <a:off x="11623054" y="6291876"/>
                <a:ext cx="51666" cy="112460"/>
              </a:xfrm>
              <a:custGeom>
                <a:avLst/>
                <a:gdLst>
                  <a:gd name="connsiteX0" fmla="*/ 42155 w 51666"/>
                  <a:gd name="connsiteY0" fmla="*/ -39 h 112460"/>
                  <a:gd name="connsiteX1" fmla="*/ 34895 w 51666"/>
                  <a:gd name="connsiteY1" fmla="*/ 5577 h 112460"/>
                  <a:gd name="connsiteX2" fmla="*/ 16951 w 51666"/>
                  <a:gd name="connsiteY2" fmla="*/ 46670 h 112460"/>
                  <a:gd name="connsiteX3" fmla="*/ 15033 w 51666"/>
                  <a:gd name="connsiteY3" fmla="*/ 8043 h 112460"/>
                  <a:gd name="connsiteX4" fmla="*/ 7116 w 51666"/>
                  <a:gd name="connsiteY4" fmla="*/ 1810 h 112460"/>
                  <a:gd name="connsiteX5" fmla="*/ 1335 w 51666"/>
                  <a:gd name="connsiteY5" fmla="*/ 6262 h 112460"/>
                  <a:gd name="connsiteX6" fmla="*/ 7636 w 51666"/>
                  <a:gd name="connsiteY6" fmla="*/ 57081 h 112460"/>
                  <a:gd name="connsiteX7" fmla="*/ 19005 w 51666"/>
                  <a:gd name="connsiteY7" fmla="*/ 60231 h 112460"/>
                  <a:gd name="connsiteX8" fmla="*/ 37497 w 51666"/>
                  <a:gd name="connsiteY8" fmla="*/ 42835 h 112460"/>
                  <a:gd name="connsiteX9" fmla="*/ 18868 w 51666"/>
                  <a:gd name="connsiteY9" fmla="*/ 98722 h 112460"/>
                  <a:gd name="connsiteX10" fmla="*/ 14910 w 51666"/>
                  <a:gd name="connsiteY10" fmla="*/ 107981 h 112460"/>
                  <a:gd name="connsiteX11" fmla="*/ 20786 w 51666"/>
                  <a:gd name="connsiteY11" fmla="*/ 112419 h 112460"/>
                  <a:gd name="connsiteX12" fmla="*/ 22567 w 51666"/>
                  <a:gd name="connsiteY12" fmla="*/ 112419 h 112460"/>
                  <a:gd name="connsiteX13" fmla="*/ 49277 w 51666"/>
                  <a:gd name="connsiteY13" fmla="*/ 6125 h 112460"/>
                  <a:gd name="connsiteX14" fmla="*/ 42155 w 51666"/>
                  <a:gd name="connsiteY14" fmla="*/ -39 h 11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1666" h="112460">
                    <a:moveTo>
                      <a:pt x="42155" y="-39"/>
                    </a:moveTo>
                    <a:cubicBezTo>
                      <a:pt x="38744" y="-25"/>
                      <a:pt x="35758" y="2276"/>
                      <a:pt x="34895" y="5577"/>
                    </a:cubicBezTo>
                    <a:cubicBezTo>
                      <a:pt x="31060" y="23795"/>
                      <a:pt x="22156" y="45027"/>
                      <a:pt x="16951" y="46670"/>
                    </a:cubicBezTo>
                    <a:cubicBezTo>
                      <a:pt x="13074" y="34164"/>
                      <a:pt x="12417" y="20877"/>
                      <a:pt x="15033" y="8043"/>
                    </a:cubicBezTo>
                    <a:cubicBezTo>
                      <a:pt x="14567" y="4139"/>
                      <a:pt x="11033" y="1345"/>
                      <a:pt x="7116" y="1810"/>
                    </a:cubicBezTo>
                    <a:cubicBezTo>
                      <a:pt x="4527" y="2112"/>
                      <a:pt x="2294" y="3824"/>
                      <a:pt x="1335" y="6262"/>
                    </a:cubicBezTo>
                    <a:cubicBezTo>
                      <a:pt x="-171" y="18316"/>
                      <a:pt x="-2500" y="47355"/>
                      <a:pt x="7636" y="57081"/>
                    </a:cubicBezTo>
                    <a:cubicBezTo>
                      <a:pt x="10677" y="59930"/>
                      <a:pt x="14924" y="61108"/>
                      <a:pt x="19005" y="60231"/>
                    </a:cubicBezTo>
                    <a:cubicBezTo>
                      <a:pt x="27388" y="57354"/>
                      <a:pt x="34114" y="51026"/>
                      <a:pt x="37497" y="42835"/>
                    </a:cubicBezTo>
                    <a:cubicBezTo>
                      <a:pt x="37497" y="68997"/>
                      <a:pt x="32703" y="94886"/>
                      <a:pt x="18868" y="98722"/>
                    </a:cubicBezTo>
                    <a:cubicBezTo>
                      <a:pt x="15211" y="100187"/>
                      <a:pt x="13444" y="104324"/>
                      <a:pt x="14910" y="107981"/>
                    </a:cubicBezTo>
                    <a:cubicBezTo>
                      <a:pt x="15882" y="110433"/>
                      <a:pt x="18156" y="112145"/>
                      <a:pt x="20786" y="112419"/>
                    </a:cubicBezTo>
                    <a:lnTo>
                      <a:pt x="22567" y="112419"/>
                    </a:lnTo>
                    <a:cubicBezTo>
                      <a:pt x="61331" y="101872"/>
                      <a:pt x="50647" y="15850"/>
                      <a:pt x="49277" y="6125"/>
                    </a:cubicBezTo>
                    <a:cubicBezTo>
                      <a:pt x="48853" y="2536"/>
                      <a:pt x="45771" y="-135"/>
                      <a:pt x="42155" y="-3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F88F2653-1445-4101-B5C0-05382ABF09F9}"/>
                  </a:ext>
                </a:extLst>
              </p:cNvPr>
              <p:cNvSpPr/>
              <p:nvPr/>
            </p:nvSpPr>
            <p:spPr>
              <a:xfrm>
                <a:off x="11744865" y="6257756"/>
                <a:ext cx="57206" cy="47274"/>
              </a:xfrm>
              <a:custGeom>
                <a:avLst/>
                <a:gdLst>
                  <a:gd name="connsiteX0" fmla="*/ 48965 w 57206"/>
                  <a:gd name="connsiteY0" fmla="*/ -26 h 47274"/>
                  <a:gd name="connsiteX1" fmla="*/ 476 w 57206"/>
                  <a:gd name="connsiteY1" fmla="*/ 17781 h 47274"/>
                  <a:gd name="connsiteX2" fmla="*/ 11296 w 57206"/>
                  <a:gd name="connsiteY2" fmla="*/ 37506 h 47274"/>
                  <a:gd name="connsiteX3" fmla="*/ 35542 w 57206"/>
                  <a:gd name="connsiteY3" fmla="*/ 47231 h 47274"/>
                  <a:gd name="connsiteX4" fmla="*/ 45678 w 57206"/>
                  <a:gd name="connsiteY4" fmla="*/ 44354 h 47274"/>
                  <a:gd name="connsiteX5" fmla="*/ 56362 w 57206"/>
                  <a:gd name="connsiteY5" fmla="*/ 6138 h 47274"/>
                  <a:gd name="connsiteX6" fmla="*/ 48965 w 57206"/>
                  <a:gd name="connsiteY6" fmla="*/ -26 h 47274"/>
                  <a:gd name="connsiteX7" fmla="*/ 38281 w 57206"/>
                  <a:gd name="connsiteY7" fmla="*/ 32300 h 47274"/>
                  <a:gd name="connsiteX8" fmla="*/ 19515 w 57206"/>
                  <a:gd name="connsiteY8" fmla="*/ 25863 h 47274"/>
                  <a:gd name="connsiteX9" fmla="*/ 14310 w 57206"/>
                  <a:gd name="connsiteY9" fmla="*/ 21753 h 47274"/>
                  <a:gd name="connsiteX10" fmla="*/ 42801 w 57206"/>
                  <a:gd name="connsiteY10" fmla="*/ 14767 h 47274"/>
                  <a:gd name="connsiteX11" fmla="*/ 38281 w 57206"/>
                  <a:gd name="connsiteY11" fmla="*/ 32575 h 47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206" h="47274">
                    <a:moveTo>
                      <a:pt x="48965" y="-26"/>
                    </a:moveTo>
                    <a:cubicBezTo>
                      <a:pt x="32528" y="796"/>
                      <a:pt x="4448" y="4083"/>
                      <a:pt x="476" y="17781"/>
                    </a:cubicBezTo>
                    <a:cubicBezTo>
                      <a:pt x="-1442" y="24493"/>
                      <a:pt x="2256" y="31479"/>
                      <a:pt x="11296" y="37506"/>
                    </a:cubicBezTo>
                    <a:cubicBezTo>
                      <a:pt x="18214" y="43108"/>
                      <a:pt x="26665" y="46491"/>
                      <a:pt x="35542" y="47231"/>
                    </a:cubicBezTo>
                    <a:cubicBezTo>
                      <a:pt x="39130" y="47272"/>
                      <a:pt x="42650" y="46272"/>
                      <a:pt x="45678" y="44354"/>
                    </a:cubicBezTo>
                    <a:cubicBezTo>
                      <a:pt x="59375" y="36136"/>
                      <a:pt x="57595" y="14904"/>
                      <a:pt x="56362" y="6138"/>
                    </a:cubicBezTo>
                    <a:cubicBezTo>
                      <a:pt x="55937" y="2439"/>
                      <a:pt x="52677" y="-273"/>
                      <a:pt x="48965" y="-26"/>
                    </a:cubicBezTo>
                    <a:close/>
                    <a:moveTo>
                      <a:pt x="38281" y="32300"/>
                    </a:moveTo>
                    <a:cubicBezTo>
                      <a:pt x="34994" y="34218"/>
                      <a:pt x="28008" y="32300"/>
                      <a:pt x="19515" y="25863"/>
                    </a:cubicBezTo>
                    <a:cubicBezTo>
                      <a:pt x="16091" y="23534"/>
                      <a:pt x="14858" y="22027"/>
                      <a:pt x="14310" y="21753"/>
                    </a:cubicBezTo>
                    <a:cubicBezTo>
                      <a:pt x="23186" y="17398"/>
                      <a:pt x="32911" y="15014"/>
                      <a:pt x="42801" y="14767"/>
                    </a:cubicBezTo>
                    <a:cubicBezTo>
                      <a:pt x="43212" y="24493"/>
                      <a:pt x="41021" y="30794"/>
                      <a:pt x="38281" y="325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2466A50F-3B38-437A-90A5-AB54052EF30C}"/>
                  </a:ext>
                </a:extLst>
              </p:cNvPr>
              <p:cNvSpPr/>
              <p:nvPr/>
            </p:nvSpPr>
            <p:spPr>
              <a:xfrm>
                <a:off x="11830956" y="6251351"/>
                <a:ext cx="71325" cy="97373"/>
              </a:xfrm>
              <a:custGeom>
                <a:avLst/>
                <a:gdLst>
                  <a:gd name="connsiteX0" fmla="*/ 69580 w 71325"/>
                  <a:gd name="connsiteY0" fmla="*/ 76922 h 97373"/>
                  <a:gd name="connsiteX1" fmla="*/ 68895 w 71325"/>
                  <a:gd name="connsiteY1" fmla="*/ 66923 h 97373"/>
                  <a:gd name="connsiteX2" fmla="*/ 59033 w 71325"/>
                  <a:gd name="connsiteY2" fmla="*/ 67458 h 97373"/>
                  <a:gd name="connsiteX3" fmla="*/ 58895 w 71325"/>
                  <a:gd name="connsiteY3" fmla="*/ 67608 h 97373"/>
                  <a:gd name="connsiteX4" fmla="*/ 27391 w 71325"/>
                  <a:gd name="connsiteY4" fmla="*/ 81306 h 97373"/>
                  <a:gd name="connsiteX5" fmla="*/ 14378 w 71325"/>
                  <a:gd name="connsiteY5" fmla="*/ 51445 h 97373"/>
                  <a:gd name="connsiteX6" fmla="*/ 39308 w 71325"/>
                  <a:gd name="connsiteY6" fmla="*/ 17201 h 97373"/>
                  <a:gd name="connsiteX7" fmla="*/ 53690 w 71325"/>
                  <a:gd name="connsiteY7" fmla="*/ 14735 h 97373"/>
                  <a:gd name="connsiteX8" fmla="*/ 48485 w 71325"/>
                  <a:gd name="connsiteY8" fmla="*/ 44733 h 97373"/>
                  <a:gd name="connsiteX9" fmla="*/ 52006 w 71325"/>
                  <a:gd name="connsiteY9" fmla="*/ 54171 h 97373"/>
                  <a:gd name="connsiteX10" fmla="*/ 52047 w 71325"/>
                  <a:gd name="connsiteY10" fmla="*/ 54184 h 97373"/>
                  <a:gd name="connsiteX11" fmla="*/ 61498 w 71325"/>
                  <a:gd name="connsiteY11" fmla="*/ 50486 h 97373"/>
                  <a:gd name="connsiteX12" fmla="*/ 63826 w 71325"/>
                  <a:gd name="connsiteY12" fmla="*/ 4736 h 97373"/>
                  <a:gd name="connsiteX13" fmla="*/ 33692 w 71325"/>
                  <a:gd name="connsiteY13" fmla="*/ 4736 h 97373"/>
                  <a:gd name="connsiteX14" fmla="*/ 132 w 71325"/>
                  <a:gd name="connsiteY14" fmla="*/ 51582 h 97373"/>
                  <a:gd name="connsiteX15" fmla="*/ 20953 w 71325"/>
                  <a:gd name="connsiteY15" fmla="*/ 94593 h 97373"/>
                  <a:gd name="connsiteX16" fmla="*/ 33007 w 71325"/>
                  <a:gd name="connsiteY16" fmla="*/ 97332 h 97373"/>
                  <a:gd name="connsiteX17" fmla="*/ 69580 w 71325"/>
                  <a:gd name="connsiteY17" fmla="*/ 76922 h 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1325" h="97373">
                    <a:moveTo>
                      <a:pt x="69580" y="76922"/>
                    </a:moveTo>
                    <a:cubicBezTo>
                      <a:pt x="72128" y="73964"/>
                      <a:pt x="71826" y="69498"/>
                      <a:pt x="68895" y="66923"/>
                    </a:cubicBezTo>
                    <a:cubicBezTo>
                      <a:pt x="66018" y="64348"/>
                      <a:pt x="61608" y="64581"/>
                      <a:pt x="59033" y="67458"/>
                    </a:cubicBezTo>
                    <a:cubicBezTo>
                      <a:pt x="58978" y="67499"/>
                      <a:pt x="58936" y="67553"/>
                      <a:pt x="58895" y="67608"/>
                    </a:cubicBezTo>
                    <a:cubicBezTo>
                      <a:pt x="54238" y="72813"/>
                      <a:pt x="38349" y="86785"/>
                      <a:pt x="27391" y="81306"/>
                    </a:cubicBezTo>
                    <a:cubicBezTo>
                      <a:pt x="18254" y="74210"/>
                      <a:pt x="13350" y="62965"/>
                      <a:pt x="14378" y="51445"/>
                    </a:cubicBezTo>
                    <a:cubicBezTo>
                      <a:pt x="14803" y="35966"/>
                      <a:pt x="24706" y="22351"/>
                      <a:pt x="39308" y="17201"/>
                    </a:cubicBezTo>
                    <a:cubicBezTo>
                      <a:pt x="48622" y="13228"/>
                      <a:pt x="53006" y="13776"/>
                      <a:pt x="53690" y="14735"/>
                    </a:cubicBezTo>
                    <a:cubicBezTo>
                      <a:pt x="54375" y="15694"/>
                      <a:pt x="53690" y="32268"/>
                      <a:pt x="48485" y="44733"/>
                    </a:cubicBezTo>
                    <a:cubicBezTo>
                      <a:pt x="46855" y="48308"/>
                      <a:pt x="48430" y="52540"/>
                      <a:pt x="52006" y="54171"/>
                    </a:cubicBezTo>
                    <a:cubicBezTo>
                      <a:pt x="52019" y="54171"/>
                      <a:pt x="52033" y="54184"/>
                      <a:pt x="52047" y="54184"/>
                    </a:cubicBezTo>
                    <a:cubicBezTo>
                      <a:pt x="55676" y="55650"/>
                      <a:pt x="59827" y="54020"/>
                      <a:pt x="61498" y="50486"/>
                    </a:cubicBezTo>
                    <a:cubicBezTo>
                      <a:pt x="64922" y="42678"/>
                      <a:pt x="75196" y="16379"/>
                      <a:pt x="63826" y="4736"/>
                    </a:cubicBezTo>
                    <a:cubicBezTo>
                      <a:pt x="57663" y="-1565"/>
                      <a:pt x="47527" y="-1702"/>
                      <a:pt x="33692" y="4736"/>
                    </a:cubicBezTo>
                    <a:cubicBezTo>
                      <a:pt x="14077" y="12132"/>
                      <a:pt x="831" y="30624"/>
                      <a:pt x="132" y="51582"/>
                    </a:cubicBezTo>
                    <a:cubicBezTo>
                      <a:pt x="-1224" y="68636"/>
                      <a:pt x="6734" y="85073"/>
                      <a:pt x="20953" y="94593"/>
                    </a:cubicBezTo>
                    <a:cubicBezTo>
                      <a:pt x="24706" y="96414"/>
                      <a:pt x="28829" y="97346"/>
                      <a:pt x="33007" y="97332"/>
                    </a:cubicBezTo>
                    <a:cubicBezTo>
                      <a:pt x="47293" y="95250"/>
                      <a:pt x="60306" y="87990"/>
                      <a:pt x="69580" y="769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16CA38B4-2FE4-4C9F-89CB-7103F2CB5A29}"/>
                  </a:ext>
                </a:extLst>
              </p:cNvPr>
              <p:cNvSpPr/>
              <p:nvPr/>
            </p:nvSpPr>
            <p:spPr>
              <a:xfrm>
                <a:off x="11912306" y="6267146"/>
                <a:ext cx="89008" cy="83917"/>
              </a:xfrm>
              <a:custGeom>
                <a:avLst/>
                <a:gdLst>
                  <a:gd name="connsiteX0" fmla="*/ 9735 w 89008"/>
                  <a:gd name="connsiteY0" fmla="*/ 67976 h 83917"/>
                  <a:gd name="connsiteX1" fmla="*/ 488 w 89008"/>
                  <a:gd name="connsiteY1" fmla="*/ 71962 h 83917"/>
                  <a:gd name="connsiteX2" fmla="*/ 4475 w 89008"/>
                  <a:gd name="connsiteY2" fmla="*/ 81208 h 83917"/>
                  <a:gd name="connsiteX3" fmla="*/ 6310 w 89008"/>
                  <a:gd name="connsiteY3" fmla="*/ 81674 h 83917"/>
                  <a:gd name="connsiteX4" fmla="*/ 14392 w 89008"/>
                  <a:gd name="connsiteY4" fmla="*/ 82633 h 83917"/>
                  <a:gd name="connsiteX5" fmla="*/ 40965 w 89008"/>
                  <a:gd name="connsiteY5" fmla="*/ 71812 h 83917"/>
                  <a:gd name="connsiteX6" fmla="*/ 43979 w 89008"/>
                  <a:gd name="connsiteY6" fmla="*/ 74962 h 83917"/>
                  <a:gd name="connsiteX7" fmla="*/ 68361 w 89008"/>
                  <a:gd name="connsiteY7" fmla="*/ 83866 h 83917"/>
                  <a:gd name="connsiteX8" fmla="*/ 83702 w 89008"/>
                  <a:gd name="connsiteY8" fmla="*/ 81674 h 83917"/>
                  <a:gd name="connsiteX9" fmla="*/ 88770 w 89008"/>
                  <a:gd name="connsiteY9" fmla="*/ 72908 h 83917"/>
                  <a:gd name="connsiteX10" fmla="*/ 80004 w 89008"/>
                  <a:gd name="connsiteY10" fmla="*/ 67976 h 83917"/>
                  <a:gd name="connsiteX11" fmla="*/ 53567 w 89008"/>
                  <a:gd name="connsiteY11" fmla="*/ 64415 h 83917"/>
                  <a:gd name="connsiteX12" fmla="*/ 51239 w 89008"/>
                  <a:gd name="connsiteY12" fmla="*/ 61538 h 83917"/>
                  <a:gd name="connsiteX13" fmla="*/ 78634 w 89008"/>
                  <a:gd name="connsiteY13" fmla="*/ 12637 h 83917"/>
                  <a:gd name="connsiteX14" fmla="*/ 74251 w 89008"/>
                  <a:gd name="connsiteY14" fmla="*/ 3323 h 83917"/>
                  <a:gd name="connsiteX15" fmla="*/ 64936 w 89008"/>
                  <a:gd name="connsiteY15" fmla="*/ 7706 h 83917"/>
                  <a:gd name="connsiteX16" fmla="*/ 43431 w 89008"/>
                  <a:gd name="connsiteY16" fmla="*/ 47430 h 83917"/>
                  <a:gd name="connsiteX17" fmla="*/ 41650 w 89008"/>
                  <a:gd name="connsiteY17" fmla="*/ 8117 h 83917"/>
                  <a:gd name="connsiteX18" fmla="*/ 35623 w 89008"/>
                  <a:gd name="connsiteY18" fmla="*/ 36 h 83917"/>
                  <a:gd name="connsiteX19" fmla="*/ 27542 w 89008"/>
                  <a:gd name="connsiteY19" fmla="*/ 6049 h 83917"/>
                  <a:gd name="connsiteX20" fmla="*/ 27542 w 89008"/>
                  <a:gd name="connsiteY20" fmla="*/ 6063 h 83917"/>
                  <a:gd name="connsiteX21" fmla="*/ 32473 w 89008"/>
                  <a:gd name="connsiteY21" fmla="*/ 59484 h 83917"/>
                  <a:gd name="connsiteX22" fmla="*/ 9735 w 89008"/>
                  <a:gd name="connsiteY22" fmla="*/ 67976 h 83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9008" h="83917">
                    <a:moveTo>
                      <a:pt x="9735" y="67976"/>
                    </a:moveTo>
                    <a:cubicBezTo>
                      <a:pt x="6077" y="66524"/>
                      <a:pt x="1941" y="68305"/>
                      <a:pt x="488" y="71962"/>
                    </a:cubicBezTo>
                    <a:cubicBezTo>
                      <a:pt x="-963" y="75620"/>
                      <a:pt x="817" y="79756"/>
                      <a:pt x="4475" y="81208"/>
                    </a:cubicBezTo>
                    <a:cubicBezTo>
                      <a:pt x="5064" y="81455"/>
                      <a:pt x="5680" y="81605"/>
                      <a:pt x="6310" y="81674"/>
                    </a:cubicBezTo>
                    <a:cubicBezTo>
                      <a:pt x="8954" y="82318"/>
                      <a:pt x="11666" y="82647"/>
                      <a:pt x="14392" y="82633"/>
                    </a:cubicBezTo>
                    <a:cubicBezTo>
                      <a:pt x="24240" y="82208"/>
                      <a:pt x="33623" y="78387"/>
                      <a:pt x="40965" y="71812"/>
                    </a:cubicBezTo>
                    <a:cubicBezTo>
                      <a:pt x="41897" y="72921"/>
                      <a:pt x="42911" y="73976"/>
                      <a:pt x="43979" y="74962"/>
                    </a:cubicBezTo>
                    <a:cubicBezTo>
                      <a:pt x="50691" y="80907"/>
                      <a:pt x="59403" y="84085"/>
                      <a:pt x="68361" y="83866"/>
                    </a:cubicBezTo>
                    <a:cubicBezTo>
                      <a:pt x="73538" y="83756"/>
                      <a:pt x="78703" y="83030"/>
                      <a:pt x="83702" y="81674"/>
                    </a:cubicBezTo>
                    <a:cubicBezTo>
                      <a:pt x="87483" y="80605"/>
                      <a:pt x="89729" y="76715"/>
                      <a:pt x="88770" y="72908"/>
                    </a:cubicBezTo>
                    <a:cubicBezTo>
                      <a:pt x="87702" y="69127"/>
                      <a:pt x="83785" y="66922"/>
                      <a:pt x="80004" y="67976"/>
                    </a:cubicBezTo>
                    <a:cubicBezTo>
                      <a:pt x="71169" y="71455"/>
                      <a:pt x="61170" y="70099"/>
                      <a:pt x="53567" y="64415"/>
                    </a:cubicBezTo>
                    <a:cubicBezTo>
                      <a:pt x="52677" y="63552"/>
                      <a:pt x="51896" y="62593"/>
                      <a:pt x="51239" y="61538"/>
                    </a:cubicBezTo>
                    <a:cubicBezTo>
                      <a:pt x="62745" y="46690"/>
                      <a:pt x="71977" y="30212"/>
                      <a:pt x="78634" y="12637"/>
                    </a:cubicBezTo>
                    <a:cubicBezTo>
                      <a:pt x="79990" y="8857"/>
                      <a:pt x="78031" y="4679"/>
                      <a:pt x="74251" y="3323"/>
                    </a:cubicBezTo>
                    <a:cubicBezTo>
                      <a:pt x="70470" y="1967"/>
                      <a:pt x="66292" y="3926"/>
                      <a:pt x="64936" y="7706"/>
                    </a:cubicBezTo>
                    <a:cubicBezTo>
                      <a:pt x="59444" y="21788"/>
                      <a:pt x="52225" y="35129"/>
                      <a:pt x="43431" y="47430"/>
                    </a:cubicBezTo>
                    <a:cubicBezTo>
                      <a:pt x="40486" y="34540"/>
                      <a:pt x="39883" y="21226"/>
                      <a:pt x="41650" y="8117"/>
                    </a:cubicBezTo>
                    <a:cubicBezTo>
                      <a:pt x="42143" y="4241"/>
                      <a:pt x="39486" y="666"/>
                      <a:pt x="35623" y="36"/>
                    </a:cubicBezTo>
                    <a:cubicBezTo>
                      <a:pt x="31733" y="-539"/>
                      <a:pt x="28117" y="2159"/>
                      <a:pt x="27542" y="6049"/>
                    </a:cubicBezTo>
                    <a:cubicBezTo>
                      <a:pt x="27542" y="6049"/>
                      <a:pt x="27542" y="6063"/>
                      <a:pt x="27542" y="6063"/>
                    </a:cubicBezTo>
                    <a:cubicBezTo>
                      <a:pt x="24980" y="24007"/>
                      <a:pt x="26679" y="42307"/>
                      <a:pt x="32473" y="59484"/>
                    </a:cubicBezTo>
                    <a:cubicBezTo>
                      <a:pt x="26747" y="65867"/>
                      <a:pt x="18241" y="69045"/>
                      <a:pt x="9735" y="6797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B3ADEAFA-6A5B-485E-9693-053DE687FDE3}"/>
                  </a:ext>
                </a:extLst>
              </p:cNvPr>
              <p:cNvSpPr/>
              <p:nvPr/>
            </p:nvSpPr>
            <p:spPr>
              <a:xfrm>
                <a:off x="12003464" y="5050246"/>
                <a:ext cx="88393" cy="155404"/>
              </a:xfrm>
              <a:custGeom>
                <a:avLst/>
                <a:gdLst>
                  <a:gd name="connsiteX0" fmla="*/ 5009 w 88393"/>
                  <a:gd name="connsiteY0" fmla="*/ 141939 h 155404"/>
                  <a:gd name="connsiteX1" fmla="*/ 6653 w 88393"/>
                  <a:gd name="connsiteY1" fmla="*/ 141939 h 155404"/>
                  <a:gd name="connsiteX2" fmla="*/ 13639 w 88393"/>
                  <a:gd name="connsiteY2" fmla="*/ 135912 h 155404"/>
                  <a:gd name="connsiteX3" fmla="*/ 26240 w 88393"/>
                  <a:gd name="connsiteY3" fmla="*/ 49480 h 155404"/>
                  <a:gd name="connsiteX4" fmla="*/ 28706 w 88393"/>
                  <a:gd name="connsiteY4" fmla="*/ 48658 h 155404"/>
                  <a:gd name="connsiteX5" fmla="*/ 61991 w 88393"/>
                  <a:gd name="connsiteY5" fmla="*/ 37015 h 155404"/>
                  <a:gd name="connsiteX6" fmla="*/ 61306 w 88393"/>
                  <a:gd name="connsiteY6" fmla="*/ 43727 h 155404"/>
                  <a:gd name="connsiteX7" fmla="*/ 44732 w 88393"/>
                  <a:gd name="connsiteY7" fmla="*/ 78108 h 155404"/>
                  <a:gd name="connsiteX8" fmla="*/ 42267 w 88393"/>
                  <a:gd name="connsiteY8" fmla="*/ 80026 h 155404"/>
                  <a:gd name="connsiteX9" fmla="*/ 41486 w 88393"/>
                  <a:gd name="connsiteY9" fmla="*/ 90066 h 155404"/>
                  <a:gd name="connsiteX10" fmla="*/ 49800 w 88393"/>
                  <a:gd name="connsiteY10" fmla="*/ 91943 h 155404"/>
                  <a:gd name="connsiteX11" fmla="*/ 53636 w 88393"/>
                  <a:gd name="connsiteY11" fmla="*/ 89340 h 155404"/>
                  <a:gd name="connsiteX12" fmla="*/ 73635 w 88393"/>
                  <a:gd name="connsiteY12" fmla="*/ 79615 h 155404"/>
                  <a:gd name="connsiteX13" fmla="*/ 73635 w 88393"/>
                  <a:gd name="connsiteY13" fmla="*/ 87423 h 155404"/>
                  <a:gd name="connsiteX14" fmla="*/ 48568 w 88393"/>
                  <a:gd name="connsiteY14" fmla="*/ 140296 h 155404"/>
                  <a:gd name="connsiteX15" fmla="*/ 29391 w 88393"/>
                  <a:gd name="connsiteY15" fmla="*/ 135228 h 155404"/>
                  <a:gd name="connsiteX16" fmla="*/ 19789 w 88393"/>
                  <a:gd name="connsiteY16" fmla="*/ 136501 h 155404"/>
                  <a:gd name="connsiteX17" fmla="*/ 19529 w 88393"/>
                  <a:gd name="connsiteY17" fmla="*/ 136871 h 155404"/>
                  <a:gd name="connsiteX18" fmla="*/ 20926 w 88393"/>
                  <a:gd name="connsiteY18" fmla="*/ 146651 h 155404"/>
                  <a:gd name="connsiteX19" fmla="*/ 21035 w 88393"/>
                  <a:gd name="connsiteY19" fmla="*/ 146734 h 155404"/>
                  <a:gd name="connsiteX20" fmla="*/ 43773 w 88393"/>
                  <a:gd name="connsiteY20" fmla="*/ 155363 h 155404"/>
                  <a:gd name="connsiteX21" fmla="*/ 53910 w 88393"/>
                  <a:gd name="connsiteY21" fmla="*/ 153446 h 155404"/>
                  <a:gd name="connsiteX22" fmla="*/ 87606 w 88393"/>
                  <a:gd name="connsiteY22" fmla="*/ 89888 h 155404"/>
                  <a:gd name="connsiteX23" fmla="*/ 81442 w 88393"/>
                  <a:gd name="connsiteY23" fmla="*/ 67698 h 155404"/>
                  <a:gd name="connsiteX24" fmla="*/ 68703 w 88393"/>
                  <a:gd name="connsiteY24" fmla="*/ 66191 h 155404"/>
                  <a:gd name="connsiteX25" fmla="*/ 75141 w 88393"/>
                  <a:gd name="connsiteY25" fmla="*/ 47425 h 155404"/>
                  <a:gd name="connsiteX26" fmla="*/ 70758 w 88393"/>
                  <a:gd name="connsiteY26" fmla="*/ 25920 h 155404"/>
                  <a:gd name="connsiteX27" fmla="*/ 28980 w 88393"/>
                  <a:gd name="connsiteY27" fmla="*/ 32358 h 155404"/>
                  <a:gd name="connsiteX28" fmla="*/ 32267 w 88393"/>
                  <a:gd name="connsiteY28" fmla="*/ 9757 h 155404"/>
                  <a:gd name="connsiteX29" fmla="*/ 28336 w 88393"/>
                  <a:gd name="connsiteY29" fmla="*/ 483 h 155404"/>
                  <a:gd name="connsiteX30" fmla="*/ 19063 w 88393"/>
                  <a:gd name="connsiteY30" fmla="*/ 4415 h 155404"/>
                  <a:gd name="connsiteX31" fmla="*/ 18570 w 88393"/>
                  <a:gd name="connsiteY31" fmla="*/ 7702 h 155404"/>
                  <a:gd name="connsiteX32" fmla="*/ 78 w 88393"/>
                  <a:gd name="connsiteY32" fmla="*/ 133858 h 155404"/>
                  <a:gd name="connsiteX33" fmla="*/ 5009 w 88393"/>
                  <a:gd name="connsiteY33" fmla="*/ 141939 h 155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88393" h="155404">
                    <a:moveTo>
                      <a:pt x="5009" y="141939"/>
                    </a:moveTo>
                    <a:lnTo>
                      <a:pt x="6653" y="141939"/>
                    </a:lnTo>
                    <a:cubicBezTo>
                      <a:pt x="10146" y="141912"/>
                      <a:pt x="13104" y="139364"/>
                      <a:pt x="13639" y="135912"/>
                    </a:cubicBezTo>
                    <a:lnTo>
                      <a:pt x="26240" y="49480"/>
                    </a:lnTo>
                    <a:cubicBezTo>
                      <a:pt x="27103" y="49329"/>
                      <a:pt x="27925" y="49055"/>
                      <a:pt x="28706" y="48658"/>
                    </a:cubicBezTo>
                    <a:cubicBezTo>
                      <a:pt x="38541" y="41837"/>
                      <a:pt x="50047" y="37810"/>
                      <a:pt x="61991" y="37015"/>
                    </a:cubicBezTo>
                    <a:cubicBezTo>
                      <a:pt x="62389" y="39275"/>
                      <a:pt x="62156" y="41590"/>
                      <a:pt x="61306" y="43727"/>
                    </a:cubicBezTo>
                    <a:cubicBezTo>
                      <a:pt x="58909" y="56452"/>
                      <a:pt x="53198" y="68314"/>
                      <a:pt x="44732" y="78108"/>
                    </a:cubicBezTo>
                    <a:lnTo>
                      <a:pt x="42267" y="80026"/>
                    </a:lnTo>
                    <a:cubicBezTo>
                      <a:pt x="39280" y="82588"/>
                      <a:pt x="38924" y="87080"/>
                      <a:pt x="41486" y="90066"/>
                    </a:cubicBezTo>
                    <a:cubicBezTo>
                      <a:pt x="43540" y="92463"/>
                      <a:pt x="46924" y="93230"/>
                      <a:pt x="49800" y="91943"/>
                    </a:cubicBezTo>
                    <a:cubicBezTo>
                      <a:pt x="51198" y="91258"/>
                      <a:pt x="52485" y="90382"/>
                      <a:pt x="53636" y="89340"/>
                    </a:cubicBezTo>
                    <a:cubicBezTo>
                      <a:pt x="59416" y="84533"/>
                      <a:pt x="66279" y="81190"/>
                      <a:pt x="73635" y="79615"/>
                    </a:cubicBezTo>
                    <a:cubicBezTo>
                      <a:pt x="73635" y="79615"/>
                      <a:pt x="74593" y="81259"/>
                      <a:pt x="73635" y="87423"/>
                    </a:cubicBezTo>
                    <a:cubicBezTo>
                      <a:pt x="68292" y="116736"/>
                      <a:pt x="59115" y="136050"/>
                      <a:pt x="48568" y="140296"/>
                    </a:cubicBezTo>
                    <a:cubicBezTo>
                      <a:pt x="41733" y="142118"/>
                      <a:pt x="34432" y="140186"/>
                      <a:pt x="29391" y="135228"/>
                    </a:cubicBezTo>
                    <a:cubicBezTo>
                      <a:pt x="26391" y="132927"/>
                      <a:pt x="22090" y="133502"/>
                      <a:pt x="19789" y="136501"/>
                    </a:cubicBezTo>
                    <a:cubicBezTo>
                      <a:pt x="19693" y="136625"/>
                      <a:pt x="19611" y="136748"/>
                      <a:pt x="19529" y="136871"/>
                    </a:cubicBezTo>
                    <a:cubicBezTo>
                      <a:pt x="17214" y="139953"/>
                      <a:pt x="17843" y="144337"/>
                      <a:pt x="20926" y="146651"/>
                    </a:cubicBezTo>
                    <a:cubicBezTo>
                      <a:pt x="20967" y="146679"/>
                      <a:pt x="20994" y="146707"/>
                      <a:pt x="21035" y="146734"/>
                    </a:cubicBezTo>
                    <a:cubicBezTo>
                      <a:pt x="27514" y="151939"/>
                      <a:pt x="35473" y="154952"/>
                      <a:pt x="43773" y="155363"/>
                    </a:cubicBezTo>
                    <a:cubicBezTo>
                      <a:pt x="47239" y="155350"/>
                      <a:pt x="50677" y="154706"/>
                      <a:pt x="53910" y="153446"/>
                    </a:cubicBezTo>
                    <a:cubicBezTo>
                      <a:pt x="73635" y="145501"/>
                      <a:pt x="83086" y="114544"/>
                      <a:pt x="87606" y="89888"/>
                    </a:cubicBezTo>
                    <a:cubicBezTo>
                      <a:pt x="89661" y="78930"/>
                      <a:pt x="87606" y="71396"/>
                      <a:pt x="81442" y="67698"/>
                    </a:cubicBezTo>
                    <a:cubicBezTo>
                      <a:pt x="77525" y="65671"/>
                      <a:pt x="72990" y="65137"/>
                      <a:pt x="68703" y="66191"/>
                    </a:cubicBezTo>
                    <a:cubicBezTo>
                      <a:pt x="71306" y="60109"/>
                      <a:pt x="73457" y="53836"/>
                      <a:pt x="75141" y="47425"/>
                    </a:cubicBezTo>
                    <a:cubicBezTo>
                      <a:pt x="78511" y="40070"/>
                      <a:pt x="76730" y="31372"/>
                      <a:pt x="70758" y="25920"/>
                    </a:cubicBezTo>
                    <a:cubicBezTo>
                      <a:pt x="60759" y="18249"/>
                      <a:pt x="41582" y="25920"/>
                      <a:pt x="28980" y="32358"/>
                    </a:cubicBezTo>
                    <a:lnTo>
                      <a:pt x="32267" y="9757"/>
                    </a:lnTo>
                    <a:cubicBezTo>
                      <a:pt x="33747" y="6113"/>
                      <a:pt x="31980" y="1963"/>
                      <a:pt x="28336" y="483"/>
                    </a:cubicBezTo>
                    <a:cubicBezTo>
                      <a:pt x="24692" y="-996"/>
                      <a:pt x="20542" y="758"/>
                      <a:pt x="19063" y="4415"/>
                    </a:cubicBezTo>
                    <a:cubicBezTo>
                      <a:pt x="18638" y="5456"/>
                      <a:pt x="18474" y="6579"/>
                      <a:pt x="18570" y="7702"/>
                    </a:cubicBezTo>
                    <a:lnTo>
                      <a:pt x="78" y="133858"/>
                    </a:lnTo>
                    <a:cubicBezTo>
                      <a:pt x="-498" y="137406"/>
                      <a:pt x="1598" y="140830"/>
                      <a:pt x="5009" y="14193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A9E35624-54EA-4459-931D-69A273F9924D}"/>
                  </a:ext>
                </a:extLst>
              </p:cNvPr>
              <p:cNvSpPr/>
              <p:nvPr/>
            </p:nvSpPr>
            <p:spPr>
              <a:xfrm>
                <a:off x="12076294" y="5155916"/>
                <a:ext cx="100735" cy="87542"/>
              </a:xfrm>
              <a:custGeom>
                <a:avLst/>
                <a:gdLst>
                  <a:gd name="connsiteX0" fmla="*/ 9434 w 100735"/>
                  <a:gd name="connsiteY0" fmla="*/ 53255 h 87542"/>
                  <a:gd name="connsiteX1" fmla="*/ 449 w 100735"/>
                  <a:gd name="connsiteY1" fmla="*/ 57350 h 87542"/>
                  <a:gd name="connsiteX2" fmla="*/ 394 w 100735"/>
                  <a:gd name="connsiteY2" fmla="*/ 57501 h 87542"/>
                  <a:gd name="connsiteX3" fmla="*/ 4640 w 100735"/>
                  <a:gd name="connsiteY3" fmla="*/ 66678 h 87542"/>
                  <a:gd name="connsiteX4" fmla="*/ 19434 w 100735"/>
                  <a:gd name="connsiteY4" fmla="*/ 69281 h 87542"/>
                  <a:gd name="connsiteX5" fmla="*/ 37651 w 100735"/>
                  <a:gd name="connsiteY5" fmla="*/ 64624 h 87542"/>
                  <a:gd name="connsiteX6" fmla="*/ 41076 w 100735"/>
                  <a:gd name="connsiteY6" fmla="*/ 62432 h 87542"/>
                  <a:gd name="connsiteX7" fmla="*/ 63129 w 100735"/>
                  <a:gd name="connsiteY7" fmla="*/ 86540 h 87542"/>
                  <a:gd name="connsiteX8" fmla="*/ 69978 w 100735"/>
                  <a:gd name="connsiteY8" fmla="*/ 87499 h 87542"/>
                  <a:gd name="connsiteX9" fmla="*/ 98606 w 100735"/>
                  <a:gd name="connsiteY9" fmla="*/ 70788 h 87542"/>
                  <a:gd name="connsiteX10" fmla="*/ 98730 w 100735"/>
                  <a:gd name="connsiteY10" fmla="*/ 60912 h 87542"/>
                  <a:gd name="connsiteX11" fmla="*/ 98606 w 100735"/>
                  <a:gd name="connsiteY11" fmla="*/ 60788 h 87542"/>
                  <a:gd name="connsiteX12" fmla="*/ 88607 w 100735"/>
                  <a:gd name="connsiteY12" fmla="*/ 60788 h 87542"/>
                  <a:gd name="connsiteX13" fmla="*/ 68060 w 100735"/>
                  <a:gd name="connsiteY13" fmla="*/ 72432 h 87542"/>
                  <a:gd name="connsiteX14" fmla="*/ 52856 w 100735"/>
                  <a:gd name="connsiteY14" fmla="*/ 51611 h 87542"/>
                  <a:gd name="connsiteX15" fmla="*/ 73129 w 100735"/>
                  <a:gd name="connsiteY15" fmla="*/ 8600 h 87542"/>
                  <a:gd name="connsiteX16" fmla="*/ 68006 w 100735"/>
                  <a:gd name="connsiteY16" fmla="*/ 163 h 87542"/>
                  <a:gd name="connsiteX17" fmla="*/ 67787 w 100735"/>
                  <a:gd name="connsiteY17" fmla="*/ 108 h 87542"/>
                  <a:gd name="connsiteX18" fmla="*/ 59294 w 100735"/>
                  <a:gd name="connsiteY18" fmla="*/ 5450 h 87542"/>
                  <a:gd name="connsiteX19" fmla="*/ 47377 w 100735"/>
                  <a:gd name="connsiteY19" fmla="*/ 34763 h 87542"/>
                  <a:gd name="connsiteX20" fmla="*/ 42583 w 100735"/>
                  <a:gd name="connsiteY20" fmla="*/ 9422 h 87542"/>
                  <a:gd name="connsiteX21" fmla="*/ 34638 w 100735"/>
                  <a:gd name="connsiteY21" fmla="*/ 3121 h 87542"/>
                  <a:gd name="connsiteX22" fmla="*/ 28460 w 100735"/>
                  <a:gd name="connsiteY22" fmla="*/ 10833 h 87542"/>
                  <a:gd name="connsiteX23" fmla="*/ 28474 w 100735"/>
                  <a:gd name="connsiteY23" fmla="*/ 10929 h 87542"/>
                  <a:gd name="connsiteX24" fmla="*/ 36419 w 100735"/>
                  <a:gd name="connsiteY24" fmla="*/ 48186 h 87542"/>
                  <a:gd name="connsiteX25" fmla="*/ 31488 w 100735"/>
                  <a:gd name="connsiteY25" fmla="*/ 51611 h 87542"/>
                  <a:gd name="connsiteX26" fmla="*/ 9434 w 100735"/>
                  <a:gd name="connsiteY26" fmla="*/ 53255 h 87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0735" h="87542">
                    <a:moveTo>
                      <a:pt x="9434" y="53255"/>
                    </a:moveTo>
                    <a:cubicBezTo>
                      <a:pt x="5818" y="51912"/>
                      <a:pt x="1791" y="53748"/>
                      <a:pt x="449" y="57350"/>
                    </a:cubicBezTo>
                    <a:cubicBezTo>
                      <a:pt x="435" y="57405"/>
                      <a:pt x="407" y="57446"/>
                      <a:pt x="394" y="57501"/>
                    </a:cubicBezTo>
                    <a:cubicBezTo>
                      <a:pt x="-907" y="61199"/>
                      <a:pt x="983" y="65268"/>
                      <a:pt x="4640" y="66678"/>
                    </a:cubicBezTo>
                    <a:cubicBezTo>
                      <a:pt x="9393" y="68377"/>
                      <a:pt x="14393" y="69267"/>
                      <a:pt x="19434" y="69281"/>
                    </a:cubicBezTo>
                    <a:cubicBezTo>
                      <a:pt x="25803" y="69295"/>
                      <a:pt x="32077" y="67692"/>
                      <a:pt x="37651" y="64624"/>
                    </a:cubicBezTo>
                    <a:lnTo>
                      <a:pt x="41076" y="62432"/>
                    </a:lnTo>
                    <a:cubicBezTo>
                      <a:pt x="44774" y="73171"/>
                      <a:pt x="52760" y="81896"/>
                      <a:pt x="63129" y="86540"/>
                    </a:cubicBezTo>
                    <a:cubicBezTo>
                      <a:pt x="65348" y="87198"/>
                      <a:pt x="67663" y="87526"/>
                      <a:pt x="69978" y="87499"/>
                    </a:cubicBezTo>
                    <a:cubicBezTo>
                      <a:pt x="81443" y="86198"/>
                      <a:pt x="91840" y="80129"/>
                      <a:pt x="98606" y="70788"/>
                    </a:cubicBezTo>
                    <a:cubicBezTo>
                      <a:pt x="101373" y="68089"/>
                      <a:pt x="101428" y="63665"/>
                      <a:pt x="98730" y="60912"/>
                    </a:cubicBezTo>
                    <a:cubicBezTo>
                      <a:pt x="98689" y="60871"/>
                      <a:pt x="98647" y="60829"/>
                      <a:pt x="98606" y="60788"/>
                    </a:cubicBezTo>
                    <a:cubicBezTo>
                      <a:pt x="95839" y="58063"/>
                      <a:pt x="91374" y="58063"/>
                      <a:pt x="88607" y="60788"/>
                    </a:cubicBezTo>
                    <a:cubicBezTo>
                      <a:pt x="82991" y="67226"/>
                      <a:pt x="74909" y="74486"/>
                      <a:pt x="68060" y="72432"/>
                    </a:cubicBezTo>
                    <a:cubicBezTo>
                      <a:pt x="61211" y="70377"/>
                      <a:pt x="56965" y="62158"/>
                      <a:pt x="52856" y="51611"/>
                    </a:cubicBezTo>
                    <a:cubicBezTo>
                      <a:pt x="62499" y="38817"/>
                      <a:pt x="69389" y="24174"/>
                      <a:pt x="73129" y="8600"/>
                    </a:cubicBezTo>
                    <a:cubicBezTo>
                      <a:pt x="74046" y="4847"/>
                      <a:pt x="71745" y="1067"/>
                      <a:pt x="68006" y="163"/>
                    </a:cubicBezTo>
                    <a:cubicBezTo>
                      <a:pt x="67924" y="135"/>
                      <a:pt x="67855" y="122"/>
                      <a:pt x="67787" y="108"/>
                    </a:cubicBezTo>
                    <a:cubicBezTo>
                      <a:pt x="63979" y="-673"/>
                      <a:pt x="60239" y="1683"/>
                      <a:pt x="59294" y="5450"/>
                    </a:cubicBezTo>
                    <a:cubicBezTo>
                      <a:pt x="56732" y="15737"/>
                      <a:pt x="52719" y="25613"/>
                      <a:pt x="47377" y="34763"/>
                    </a:cubicBezTo>
                    <a:cubicBezTo>
                      <a:pt x="45213" y="26435"/>
                      <a:pt x="43610" y="17969"/>
                      <a:pt x="42583" y="9422"/>
                    </a:cubicBezTo>
                    <a:cubicBezTo>
                      <a:pt x="42021" y="5546"/>
                      <a:pt x="38542" y="2792"/>
                      <a:pt x="34638" y="3121"/>
                    </a:cubicBezTo>
                    <a:cubicBezTo>
                      <a:pt x="30803" y="3546"/>
                      <a:pt x="28036" y="6998"/>
                      <a:pt x="28460" y="10833"/>
                    </a:cubicBezTo>
                    <a:cubicBezTo>
                      <a:pt x="28460" y="10860"/>
                      <a:pt x="28474" y="10901"/>
                      <a:pt x="28474" y="10929"/>
                    </a:cubicBezTo>
                    <a:cubicBezTo>
                      <a:pt x="29913" y="23572"/>
                      <a:pt x="32570" y="36050"/>
                      <a:pt x="36419" y="48186"/>
                    </a:cubicBezTo>
                    <a:cubicBezTo>
                      <a:pt x="34844" y="49420"/>
                      <a:pt x="33200" y="50570"/>
                      <a:pt x="31488" y="51611"/>
                    </a:cubicBezTo>
                    <a:cubicBezTo>
                      <a:pt x="24789" y="55542"/>
                      <a:pt x="16639" y="56158"/>
                      <a:pt x="9434" y="5325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42073B12-0E2F-4BFA-9B1A-A15F7EB57543}"/>
                  </a:ext>
                </a:extLst>
              </p:cNvPr>
              <p:cNvSpPr/>
              <p:nvPr/>
            </p:nvSpPr>
            <p:spPr>
              <a:xfrm>
                <a:off x="11445934" y="5104420"/>
                <a:ext cx="94575" cy="123523"/>
              </a:xfrm>
              <a:custGeom>
                <a:avLst/>
                <a:gdLst>
                  <a:gd name="connsiteX0" fmla="*/ 5179 w 94575"/>
                  <a:gd name="connsiteY0" fmla="*/ 115298 h 123523"/>
                  <a:gd name="connsiteX1" fmla="*/ 6686 w 94575"/>
                  <a:gd name="connsiteY1" fmla="*/ 115298 h 123523"/>
                  <a:gd name="connsiteX2" fmla="*/ 13672 w 94575"/>
                  <a:gd name="connsiteY2" fmla="*/ 109682 h 123523"/>
                  <a:gd name="connsiteX3" fmla="*/ 28602 w 94575"/>
                  <a:gd name="connsiteY3" fmla="*/ 38728 h 123523"/>
                  <a:gd name="connsiteX4" fmla="*/ 57916 w 94575"/>
                  <a:gd name="connsiteY4" fmla="*/ 27084 h 123523"/>
                  <a:gd name="connsiteX5" fmla="*/ 57916 w 94575"/>
                  <a:gd name="connsiteY5" fmla="*/ 27084 h 123523"/>
                  <a:gd name="connsiteX6" fmla="*/ 42026 w 94575"/>
                  <a:gd name="connsiteY6" fmla="*/ 56398 h 123523"/>
                  <a:gd name="connsiteX7" fmla="*/ 40383 w 94575"/>
                  <a:gd name="connsiteY7" fmla="*/ 65438 h 123523"/>
                  <a:gd name="connsiteX8" fmla="*/ 49149 w 94575"/>
                  <a:gd name="connsiteY8" fmla="*/ 68589 h 123523"/>
                  <a:gd name="connsiteX9" fmla="*/ 78051 w 94575"/>
                  <a:gd name="connsiteY9" fmla="*/ 65849 h 123523"/>
                  <a:gd name="connsiteX10" fmla="*/ 79558 w 94575"/>
                  <a:gd name="connsiteY10" fmla="*/ 75985 h 123523"/>
                  <a:gd name="connsiteX11" fmla="*/ 52847 w 94575"/>
                  <a:gd name="connsiteY11" fmla="*/ 109134 h 123523"/>
                  <a:gd name="connsiteX12" fmla="*/ 40519 w 94575"/>
                  <a:gd name="connsiteY12" fmla="*/ 101874 h 123523"/>
                  <a:gd name="connsiteX13" fmla="*/ 31068 w 94575"/>
                  <a:gd name="connsiteY13" fmla="*/ 98724 h 123523"/>
                  <a:gd name="connsiteX14" fmla="*/ 27918 w 94575"/>
                  <a:gd name="connsiteY14" fmla="*/ 108175 h 123523"/>
                  <a:gd name="connsiteX15" fmla="*/ 50792 w 94575"/>
                  <a:gd name="connsiteY15" fmla="*/ 123379 h 123523"/>
                  <a:gd name="connsiteX16" fmla="*/ 54902 w 94575"/>
                  <a:gd name="connsiteY16" fmla="*/ 123379 h 123523"/>
                  <a:gd name="connsiteX17" fmla="*/ 93530 w 94575"/>
                  <a:gd name="connsiteY17" fmla="*/ 78862 h 123523"/>
                  <a:gd name="connsiteX18" fmla="*/ 87092 w 94575"/>
                  <a:gd name="connsiteY18" fmla="*/ 55165 h 123523"/>
                  <a:gd name="connsiteX19" fmla="*/ 64901 w 94575"/>
                  <a:gd name="connsiteY19" fmla="*/ 50234 h 123523"/>
                  <a:gd name="connsiteX20" fmla="*/ 72024 w 94575"/>
                  <a:gd name="connsiteY20" fmla="*/ 29413 h 123523"/>
                  <a:gd name="connsiteX21" fmla="*/ 66682 w 94575"/>
                  <a:gd name="connsiteY21" fmla="*/ 15716 h 123523"/>
                  <a:gd name="connsiteX22" fmla="*/ 32301 w 94575"/>
                  <a:gd name="connsiteY22" fmla="*/ 21057 h 123523"/>
                  <a:gd name="connsiteX23" fmla="*/ 35040 w 94575"/>
                  <a:gd name="connsiteY23" fmla="*/ 8593 h 123523"/>
                  <a:gd name="connsiteX24" fmla="*/ 29602 w 94575"/>
                  <a:gd name="connsiteY24" fmla="*/ 114 h 123523"/>
                  <a:gd name="connsiteX25" fmla="*/ 29561 w 94575"/>
                  <a:gd name="connsiteY25" fmla="*/ 100 h 123523"/>
                  <a:gd name="connsiteX26" fmla="*/ 21069 w 94575"/>
                  <a:gd name="connsiteY26" fmla="*/ 5579 h 123523"/>
                  <a:gd name="connsiteX27" fmla="*/ 15453 w 94575"/>
                  <a:gd name="connsiteY27" fmla="*/ 32016 h 123523"/>
                  <a:gd name="connsiteX28" fmla="*/ 15453 w 94575"/>
                  <a:gd name="connsiteY28" fmla="*/ 34892 h 123523"/>
                  <a:gd name="connsiteX29" fmla="*/ 111 w 94575"/>
                  <a:gd name="connsiteY29" fmla="*/ 107216 h 123523"/>
                  <a:gd name="connsiteX30" fmla="*/ 5179 w 94575"/>
                  <a:gd name="connsiteY30" fmla="*/ 115298 h 123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4575" h="123523">
                    <a:moveTo>
                      <a:pt x="5179" y="115298"/>
                    </a:moveTo>
                    <a:lnTo>
                      <a:pt x="6686" y="115298"/>
                    </a:lnTo>
                    <a:cubicBezTo>
                      <a:pt x="10042" y="115312"/>
                      <a:pt x="12960" y="112969"/>
                      <a:pt x="13672" y="109682"/>
                    </a:cubicBezTo>
                    <a:lnTo>
                      <a:pt x="28602" y="38728"/>
                    </a:lnTo>
                    <a:cubicBezTo>
                      <a:pt x="37602" y="33139"/>
                      <a:pt x="47533" y="29194"/>
                      <a:pt x="57916" y="27084"/>
                    </a:cubicBezTo>
                    <a:lnTo>
                      <a:pt x="57916" y="27084"/>
                    </a:lnTo>
                    <a:cubicBezTo>
                      <a:pt x="56135" y="38385"/>
                      <a:pt x="50519" y="48727"/>
                      <a:pt x="42026" y="56398"/>
                    </a:cubicBezTo>
                    <a:cubicBezTo>
                      <a:pt x="39300" y="58576"/>
                      <a:pt x="38588" y="62438"/>
                      <a:pt x="40383" y="65438"/>
                    </a:cubicBezTo>
                    <a:cubicBezTo>
                      <a:pt x="42122" y="68520"/>
                      <a:pt x="45848" y="69863"/>
                      <a:pt x="49149" y="68589"/>
                    </a:cubicBezTo>
                    <a:cubicBezTo>
                      <a:pt x="57916" y="65027"/>
                      <a:pt x="73120" y="61877"/>
                      <a:pt x="78051" y="65849"/>
                    </a:cubicBezTo>
                    <a:cubicBezTo>
                      <a:pt x="80517" y="67767"/>
                      <a:pt x="80243" y="72424"/>
                      <a:pt x="79558" y="75985"/>
                    </a:cubicBezTo>
                    <a:cubicBezTo>
                      <a:pt x="77887" y="91299"/>
                      <a:pt x="67463" y="104244"/>
                      <a:pt x="52847" y="109134"/>
                    </a:cubicBezTo>
                    <a:cubicBezTo>
                      <a:pt x="47546" y="109928"/>
                      <a:pt x="42396" y="106901"/>
                      <a:pt x="40519" y="101874"/>
                    </a:cubicBezTo>
                    <a:cubicBezTo>
                      <a:pt x="38780" y="98395"/>
                      <a:pt x="34547" y="96984"/>
                      <a:pt x="31068" y="98724"/>
                    </a:cubicBezTo>
                    <a:cubicBezTo>
                      <a:pt x="27589" y="100463"/>
                      <a:pt x="26178" y="104696"/>
                      <a:pt x="27918" y="108175"/>
                    </a:cubicBezTo>
                    <a:cubicBezTo>
                      <a:pt x="31862" y="117311"/>
                      <a:pt x="40834" y="123270"/>
                      <a:pt x="50792" y="123379"/>
                    </a:cubicBezTo>
                    <a:cubicBezTo>
                      <a:pt x="52162" y="123516"/>
                      <a:pt x="53532" y="123516"/>
                      <a:pt x="54902" y="123379"/>
                    </a:cubicBezTo>
                    <a:cubicBezTo>
                      <a:pt x="75599" y="117722"/>
                      <a:pt x="90845" y="100148"/>
                      <a:pt x="93530" y="78862"/>
                    </a:cubicBezTo>
                    <a:cubicBezTo>
                      <a:pt x="96159" y="70383"/>
                      <a:pt x="93653" y="61151"/>
                      <a:pt x="87092" y="55165"/>
                    </a:cubicBezTo>
                    <a:cubicBezTo>
                      <a:pt x="80599" y="50754"/>
                      <a:pt x="72654" y="48987"/>
                      <a:pt x="64901" y="50234"/>
                    </a:cubicBezTo>
                    <a:cubicBezTo>
                      <a:pt x="68517" y="43782"/>
                      <a:pt x="70928" y="36728"/>
                      <a:pt x="72024" y="29413"/>
                    </a:cubicBezTo>
                    <a:cubicBezTo>
                      <a:pt x="73051" y="24194"/>
                      <a:pt x="70970" y="18852"/>
                      <a:pt x="66682" y="15716"/>
                    </a:cubicBezTo>
                    <a:cubicBezTo>
                      <a:pt x="59011" y="10510"/>
                      <a:pt x="44765" y="15716"/>
                      <a:pt x="32301" y="21057"/>
                    </a:cubicBezTo>
                    <a:lnTo>
                      <a:pt x="35040" y="8593"/>
                    </a:lnTo>
                    <a:cubicBezTo>
                      <a:pt x="35876" y="4743"/>
                      <a:pt x="33451" y="949"/>
                      <a:pt x="29602" y="114"/>
                    </a:cubicBezTo>
                    <a:cubicBezTo>
                      <a:pt x="29588" y="100"/>
                      <a:pt x="29575" y="100"/>
                      <a:pt x="29561" y="100"/>
                    </a:cubicBezTo>
                    <a:cubicBezTo>
                      <a:pt x="25712" y="-667"/>
                      <a:pt x="21959" y="1757"/>
                      <a:pt x="21069" y="5579"/>
                    </a:cubicBezTo>
                    <a:lnTo>
                      <a:pt x="15453" y="32016"/>
                    </a:lnTo>
                    <a:cubicBezTo>
                      <a:pt x="15302" y="32974"/>
                      <a:pt x="15302" y="33933"/>
                      <a:pt x="15453" y="34892"/>
                    </a:cubicBezTo>
                    <a:lnTo>
                      <a:pt x="111" y="107216"/>
                    </a:lnTo>
                    <a:cubicBezTo>
                      <a:pt x="-587" y="110819"/>
                      <a:pt x="1632" y="114353"/>
                      <a:pt x="5179" y="1152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EC96B40E-7014-4127-9BC4-576F2B5C211E}"/>
                  </a:ext>
                </a:extLst>
              </p:cNvPr>
              <p:cNvSpPr/>
              <p:nvPr/>
            </p:nvSpPr>
            <p:spPr>
              <a:xfrm>
                <a:off x="11519375" y="5183578"/>
                <a:ext cx="88052" cy="100971"/>
              </a:xfrm>
              <a:custGeom>
                <a:avLst/>
                <a:gdLst>
                  <a:gd name="connsiteX0" fmla="*/ 43923 w 88052"/>
                  <a:gd name="connsiteY0" fmla="*/ 86684 h 100971"/>
                  <a:gd name="connsiteX1" fmla="*/ 13787 w 88052"/>
                  <a:gd name="connsiteY1" fmla="*/ 63809 h 100971"/>
                  <a:gd name="connsiteX2" fmla="*/ 4747 w 88052"/>
                  <a:gd name="connsiteY2" fmla="*/ 59426 h 100971"/>
                  <a:gd name="connsiteX3" fmla="*/ 350 w 88052"/>
                  <a:gd name="connsiteY3" fmla="*/ 68274 h 100971"/>
                  <a:gd name="connsiteX4" fmla="*/ 364 w 88052"/>
                  <a:gd name="connsiteY4" fmla="*/ 68329 h 100971"/>
                  <a:gd name="connsiteX5" fmla="*/ 43923 w 88052"/>
                  <a:gd name="connsiteY5" fmla="*/ 100930 h 100971"/>
                  <a:gd name="connsiteX6" fmla="*/ 88029 w 88052"/>
                  <a:gd name="connsiteY6" fmla="*/ 23948 h 100971"/>
                  <a:gd name="connsiteX7" fmla="*/ 81194 w 88052"/>
                  <a:gd name="connsiteY7" fmla="*/ 16538 h 100971"/>
                  <a:gd name="connsiteX8" fmla="*/ 74331 w 88052"/>
                  <a:gd name="connsiteY8" fmla="*/ 20935 h 100971"/>
                  <a:gd name="connsiteX9" fmla="*/ 61593 w 88052"/>
                  <a:gd name="connsiteY9" fmla="*/ 40523 h 100971"/>
                  <a:gd name="connsiteX10" fmla="*/ 55702 w 88052"/>
                  <a:gd name="connsiteY10" fmla="*/ 40523 h 100971"/>
                  <a:gd name="connsiteX11" fmla="*/ 51867 w 88052"/>
                  <a:gd name="connsiteY11" fmla="*/ 37098 h 100971"/>
                  <a:gd name="connsiteX12" fmla="*/ 54059 w 88052"/>
                  <a:gd name="connsiteY12" fmla="*/ 9703 h 100971"/>
                  <a:gd name="connsiteX13" fmla="*/ 49675 w 88052"/>
                  <a:gd name="connsiteY13" fmla="*/ 388 h 100971"/>
                  <a:gd name="connsiteX14" fmla="*/ 40361 w 88052"/>
                  <a:gd name="connsiteY14" fmla="*/ 4772 h 100971"/>
                  <a:gd name="connsiteX15" fmla="*/ 38854 w 88052"/>
                  <a:gd name="connsiteY15" fmla="*/ 43262 h 100971"/>
                  <a:gd name="connsiteX16" fmla="*/ 50909 w 88052"/>
                  <a:gd name="connsiteY16" fmla="*/ 53946 h 100971"/>
                  <a:gd name="connsiteX17" fmla="*/ 66935 w 88052"/>
                  <a:gd name="connsiteY17" fmla="*/ 53124 h 100971"/>
                  <a:gd name="connsiteX18" fmla="*/ 43923 w 88052"/>
                  <a:gd name="connsiteY18" fmla="*/ 86684 h 100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8052" h="100971">
                    <a:moveTo>
                      <a:pt x="43923" y="86684"/>
                    </a:moveTo>
                    <a:cubicBezTo>
                      <a:pt x="30143" y="85944"/>
                      <a:pt x="18198" y="76890"/>
                      <a:pt x="13787" y="63809"/>
                    </a:cubicBezTo>
                    <a:cubicBezTo>
                      <a:pt x="12500" y="60110"/>
                      <a:pt x="8459" y="58152"/>
                      <a:pt x="4747" y="59426"/>
                    </a:cubicBezTo>
                    <a:cubicBezTo>
                      <a:pt x="1090" y="60645"/>
                      <a:pt x="-883" y="64617"/>
                      <a:pt x="350" y="68274"/>
                    </a:cubicBezTo>
                    <a:cubicBezTo>
                      <a:pt x="350" y="68288"/>
                      <a:pt x="350" y="68315"/>
                      <a:pt x="364" y="68329"/>
                    </a:cubicBezTo>
                    <a:cubicBezTo>
                      <a:pt x="6679" y="87204"/>
                      <a:pt x="24034" y="100190"/>
                      <a:pt x="43923" y="100930"/>
                    </a:cubicBezTo>
                    <a:cubicBezTo>
                      <a:pt x="76249" y="100930"/>
                      <a:pt x="86248" y="36824"/>
                      <a:pt x="88029" y="23948"/>
                    </a:cubicBezTo>
                    <a:cubicBezTo>
                      <a:pt x="88193" y="20017"/>
                      <a:pt x="85125" y="16702"/>
                      <a:pt x="81194" y="16538"/>
                    </a:cubicBezTo>
                    <a:cubicBezTo>
                      <a:pt x="78222" y="16429"/>
                      <a:pt x="75469" y="18182"/>
                      <a:pt x="74331" y="20935"/>
                    </a:cubicBezTo>
                    <a:cubicBezTo>
                      <a:pt x="72249" y="28647"/>
                      <a:pt x="67797" y="35496"/>
                      <a:pt x="61593" y="40523"/>
                    </a:cubicBezTo>
                    <a:cubicBezTo>
                      <a:pt x="59716" y="41358"/>
                      <a:pt x="57579" y="41358"/>
                      <a:pt x="55702" y="40523"/>
                    </a:cubicBezTo>
                    <a:cubicBezTo>
                      <a:pt x="53963" y="40030"/>
                      <a:pt x="52552" y="38769"/>
                      <a:pt x="51867" y="37098"/>
                    </a:cubicBezTo>
                    <a:cubicBezTo>
                      <a:pt x="49662" y="27962"/>
                      <a:pt x="50429" y="18374"/>
                      <a:pt x="54059" y="9703"/>
                    </a:cubicBezTo>
                    <a:cubicBezTo>
                      <a:pt x="55415" y="5922"/>
                      <a:pt x="53456" y="1745"/>
                      <a:pt x="49675" y="388"/>
                    </a:cubicBezTo>
                    <a:cubicBezTo>
                      <a:pt x="45895" y="-968"/>
                      <a:pt x="41717" y="991"/>
                      <a:pt x="40361" y="4772"/>
                    </a:cubicBezTo>
                    <a:cubicBezTo>
                      <a:pt x="35540" y="17072"/>
                      <a:pt x="35005" y="30633"/>
                      <a:pt x="38854" y="43262"/>
                    </a:cubicBezTo>
                    <a:cubicBezTo>
                      <a:pt x="41210" y="48344"/>
                      <a:pt x="45580" y="52221"/>
                      <a:pt x="50909" y="53946"/>
                    </a:cubicBezTo>
                    <a:cubicBezTo>
                      <a:pt x="56155" y="55809"/>
                      <a:pt x="61907" y="55508"/>
                      <a:pt x="66935" y="53124"/>
                    </a:cubicBezTo>
                    <a:cubicBezTo>
                      <a:pt x="61593" y="70795"/>
                      <a:pt x="53785" y="86684"/>
                      <a:pt x="43923" y="8668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A3BDEBAA-CF2E-4A16-92B9-949E4024AD86}"/>
                  </a:ext>
                </a:extLst>
              </p:cNvPr>
              <p:cNvSpPr/>
              <p:nvPr/>
            </p:nvSpPr>
            <p:spPr>
              <a:xfrm>
                <a:off x="10907575" y="6337762"/>
                <a:ext cx="113310" cy="142186"/>
              </a:xfrm>
              <a:custGeom>
                <a:avLst/>
                <a:gdLst>
                  <a:gd name="connsiteX0" fmla="*/ 98774 w 113310"/>
                  <a:gd name="connsiteY0" fmla="*/ 33796 h 142186"/>
                  <a:gd name="connsiteX1" fmla="*/ 106170 w 113310"/>
                  <a:gd name="connsiteY1" fmla="*/ 34892 h 142186"/>
                  <a:gd name="connsiteX2" fmla="*/ 113293 w 113310"/>
                  <a:gd name="connsiteY2" fmla="*/ 27769 h 142186"/>
                  <a:gd name="connsiteX3" fmla="*/ 106170 w 113310"/>
                  <a:gd name="connsiteY3" fmla="*/ 20647 h 142186"/>
                  <a:gd name="connsiteX4" fmla="*/ 102335 w 113310"/>
                  <a:gd name="connsiteY4" fmla="*/ 19961 h 142186"/>
                  <a:gd name="connsiteX5" fmla="*/ 60557 w 113310"/>
                  <a:gd name="connsiteY5" fmla="*/ 61055 h 142186"/>
                  <a:gd name="connsiteX6" fmla="*/ 57680 w 113310"/>
                  <a:gd name="connsiteY6" fmla="*/ 67492 h 142186"/>
                  <a:gd name="connsiteX7" fmla="*/ 42065 w 113310"/>
                  <a:gd name="connsiteY7" fmla="*/ 5579 h 142186"/>
                  <a:gd name="connsiteX8" fmla="*/ 33572 w 113310"/>
                  <a:gd name="connsiteY8" fmla="*/ 100 h 142186"/>
                  <a:gd name="connsiteX9" fmla="*/ 28080 w 113310"/>
                  <a:gd name="connsiteY9" fmla="*/ 8552 h 142186"/>
                  <a:gd name="connsiteX10" fmla="*/ 28093 w 113310"/>
                  <a:gd name="connsiteY10" fmla="*/ 8593 h 142186"/>
                  <a:gd name="connsiteX11" fmla="*/ 48640 w 113310"/>
                  <a:gd name="connsiteY11" fmla="*/ 87217 h 142186"/>
                  <a:gd name="connsiteX12" fmla="*/ 21244 w 113310"/>
                  <a:gd name="connsiteY12" fmla="*/ 128310 h 142186"/>
                  <a:gd name="connsiteX13" fmla="*/ 13985 w 113310"/>
                  <a:gd name="connsiteY13" fmla="*/ 114613 h 142186"/>
                  <a:gd name="connsiteX14" fmla="*/ 5081 w 113310"/>
                  <a:gd name="connsiteY14" fmla="*/ 109818 h 142186"/>
                  <a:gd name="connsiteX15" fmla="*/ 287 w 113310"/>
                  <a:gd name="connsiteY15" fmla="*/ 118722 h 142186"/>
                  <a:gd name="connsiteX16" fmla="*/ 20423 w 113310"/>
                  <a:gd name="connsiteY16" fmla="*/ 142145 h 142186"/>
                  <a:gd name="connsiteX17" fmla="*/ 20423 w 113310"/>
                  <a:gd name="connsiteY17" fmla="*/ 142145 h 142186"/>
                  <a:gd name="connsiteX18" fmla="*/ 55078 w 113310"/>
                  <a:gd name="connsiteY18" fmla="*/ 105024 h 142186"/>
                  <a:gd name="connsiteX19" fmla="*/ 73707 w 113310"/>
                  <a:gd name="connsiteY19" fmla="*/ 127352 h 142186"/>
                  <a:gd name="connsiteX20" fmla="*/ 110691 w 113310"/>
                  <a:gd name="connsiteY20" fmla="*/ 107490 h 142186"/>
                  <a:gd name="connsiteX21" fmla="*/ 110951 w 113310"/>
                  <a:gd name="connsiteY21" fmla="*/ 97614 h 142186"/>
                  <a:gd name="connsiteX22" fmla="*/ 110691 w 113310"/>
                  <a:gd name="connsiteY22" fmla="*/ 97354 h 142186"/>
                  <a:gd name="connsiteX23" fmla="*/ 100691 w 113310"/>
                  <a:gd name="connsiteY23" fmla="*/ 97354 h 142186"/>
                  <a:gd name="connsiteX24" fmla="*/ 75076 w 113310"/>
                  <a:gd name="connsiteY24" fmla="*/ 112969 h 142186"/>
                  <a:gd name="connsiteX25" fmla="*/ 63707 w 113310"/>
                  <a:gd name="connsiteY25" fmla="*/ 87491 h 142186"/>
                  <a:gd name="connsiteX26" fmla="*/ 73159 w 113310"/>
                  <a:gd name="connsiteY26" fmla="*/ 66123 h 142186"/>
                  <a:gd name="connsiteX27" fmla="*/ 98774 w 113310"/>
                  <a:gd name="connsiteY27" fmla="*/ 33796 h 14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13310" h="142186">
                    <a:moveTo>
                      <a:pt x="98774" y="33796"/>
                    </a:moveTo>
                    <a:cubicBezTo>
                      <a:pt x="101198" y="34426"/>
                      <a:pt x="103677" y="34796"/>
                      <a:pt x="106170" y="34892"/>
                    </a:cubicBezTo>
                    <a:cubicBezTo>
                      <a:pt x="110102" y="34892"/>
                      <a:pt x="113293" y="31701"/>
                      <a:pt x="113293" y="27769"/>
                    </a:cubicBezTo>
                    <a:cubicBezTo>
                      <a:pt x="113225" y="23865"/>
                      <a:pt x="110074" y="20715"/>
                      <a:pt x="106170" y="20647"/>
                    </a:cubicBezTo>
                    <a:cubicBezTo>
                      <a:pt x="104869" y="20578"/>
                      <a:pt x="103582" y="20359"/>
                      <a:pt x="102335" y="19961"/>
                    </a:cubicBezTo>
                    <a:cubicBezTo>
                      <a:pt x="87541" y="16126"/>
                      <a:pt x="77405" y="21195"/>
                      <a:pt x="60557" y="61055"/>
                    </a:cubicBezTo>
                    <a:cubicBezTo>
                      <a:pt x="59598" y="63383"/>
                      <a:pt x="58639" y="65438"/>
                      <a:pt x="57680" y="67492"/>
                    </a:cubicBezTo>
                    <a:cubicBezTo>
                      <a:pt x="52201" y="48590"/>
                      <a:pt x="46585" y="26399"/>
                      <a:pt x="42065" y="5579"/>
                    </a:cubicBezTo>
                    <a:cubicBezTo>
                      <a:pt x="41175" y="1757"/>
                      <a:pt x="37421" y="-667"/>
                      <a:pt x="33572" y="100"/>
                    </a:cubicBezTo>
                    <a:cubicBezTo>
                      <a:pt x="29723" y="922"/>
                      <a:pt x="27272" y="4702"/>
                      <a:pt x="28080" y="8552"/>
                    </a:cubicBezTo>
                    <a:cubicBezTo>
                      <a:pt x="28093" y="8565"/>
                      <a:pt x="28093" y="8579"/>
                      <a:pt x="28093" y="8593"/>
                    </a:cubicBezTo>
                    <a:cubicBezTo>
                      <a:pt x="36038" y="44618"/>
                      <a:pt x="42887" y="69684"/>
                      <a:pt x="48640" y="87217"/>
                    </a:cubicBezTo>
                    <a:cubicBezTo>
                      <a:pt x="30970" y="124338"/>
                      <a:pt x="23162" y="129132"/>
                      <a:pt x="21244" y="128310"/>
                    </a:cubicBezTo>
                    <a:cubicBezTo>
                      <a:pt x="21244" y="128310"/>
                      <a:pt x="17820" y="127626"/>
                      <a:pt x="13985" y="114613"/>
                    </a:cubicBezTo>
                    <a:cubicBezTo>
                      <a:pt x="12848" y="110832"/>
                      <a:pt x="8862" y="108682"/>
                      <a:pt x="5081" y="109818"/>
                    </a:cubicBezTo>
                    <a:cubicBezTo>
                      <a:pt x="1301" y="110955"/>
                      <a:pt x="-850" y="114942"/>
                      <a:pt x="287" y="118722"/>
                    </a:cubicBezTo>
                    <a:cubicBezTo>
                      <a:pt x="1931" y="124338"/>
                      <a:pt x="7273" y="141460"/>
                      <a:pt x="20423" y="142145"/>
                    </a:cubicBezTo>
                    <a:lnTo>
                      <a:pt x="20423" y="142145"/>
                    </a:lnTo>
                    <a:cubicBezTo>
                      <a:pt x="31929" y="142145"/>
                      <a:pt x="42750" y="128447"/>
                      <a:pt x="55078" y="105024"/>
                    </a:cubicBezTo>
                    <a:cubicBezTo>
                      <a:pt x="64529" y="127215"/>
                      <a:pt x="70693" y="127352"/>
                      <a:pt x="73707" y="127352"/>
                    </a:cubicBezTo>
                    <a:cubicBezTo>
                      <a:pt x="87884" y="124982"/>
                      <a:pt x="100883" y="117996"/>
                      <a:pt x="110691" y="107490"/>
                    </a:cubicBezTo>
                    <a:cubicBezTo>
                      <a:pt x="113485" y="104833"/>
                      <a:pt x="113608" y="100408"/>
                      <a:pt x="110951" y="97614"/>
                    </a:cubicBezTo>
                    <a:cubicBezTo>
                      <a:pt x="110869" y="97518"/>
                      <a:pt x="110786" y="97436"/>
                      <a:pt x="110691" y="97354"/>
                    </a:cubicBezTo>
                    <a:cubicBezTo>
                      <a:pt x="107924" y="94614"/>
                      <a:pt x="103458" y="94614"/>
                      <a:pt x="100691" y="97354"/>
                    </a:cubicBezTo>
                    <a:cubicBezTo>
                      <a:pt x="93719" y="104778"/>
                      <a:pt x="84870" y="110174"/>
                      <a:pt x="75076" y="112969"/>
                    </a:cubicBezTo>
                    <a:cubicBezTo>
                      <a:pt x="69926" y="105148"/>
                      <a:pt x="66091" y="96545"/>
                      <a:pt x="63707" y="87491"/>
                    </a:cubicBezTo>
                    <a:cubicBezTo>
                      <a:pt x="66721" y="80916"/>
                      <a:pt x="69871" y="73794"/>
                      <a:pt x="73159" y="66123"/>
                    </a:cubicBezTo>
                    <a:cubicBezTo>
                      <a:pt x="88911" y="31057"/>
                      <a:pt x="94254" y="32701"/>
                      <a:pt x="98774" y="33796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0A18A615-8811-4AA6-BC48-1427DBC3D993}"/>
                  </a:ext>
                </a:extLst>
              </p:cNvPr>
              <p:cNvSpPr/>
              <p:nvPr/>
            </p:nvSpPr>
            <p:spPr>
              <a:xfrm>
                <a:off x="11027716" y="6454406"/>
                <a:ext cx="94422" cy="93722"/>
              </a:xfrm>
              <a:custGeom>
                <a:avLst/>
                <a:gdLst>
                  <a:gd name="connsiteX0" fmla="*/ 79723 w 94422"/>
                  <a:gd name="connsiteY0" fmla="*/ 70429 h 93722"/>
                  <a:gd name="connsiteX1" fmla="*/ 72189 w 94422"/>
                  <a:gd name="connsiteY1" fmla="*/ 78922 h 93722"/>
                  <a:gd name="connsiteX2" fmla="*/ 69038 w 94422"/>
                  <a:gd name="connsiteY2" fmla="*/ 44952 h 93722"/>
                  <a:gd name="connsiteX3" fmla="*/ 67669 w 94422"/>
                  <a:gd name="connsiteY3" fmla="*/ 20433 h 93722"/>
                  <a:gd name="connsiteX4" fmla="*/ 58765 w 94422"/>
                  <a:gd name="connsiteY4" fmla="*/ 8927 h 93722"/>
                  <a:gd name="connsiteX5" fmla="*/ 24521 w 94422"/>
                  <a:gd name="connsiteY5" fmla="*/ 41801 h 93722"/>
                  <a:gd name="connsiteX6" fmla="*/ 32054 w 94422"/>
                  <a:gd name="connsiteY6" fmla="*/ 8653 h 93722"/>
                  <a:gd name="connsiteX7" fmla="*/ 26713 w 94422"/>
                  <a:gd name="connsiteY7" fmla="*/ 160 h 93722"/>
                  <a:gd name="connsiteX8" fmla="*/ 18275 w 94422"/>
                  <a:gd name="connsiteY8" fmla="*/ 5283 h 93722"/>
                  <a:gd name="connsiteX9" fmla="*/ 18220 w 94422"/>
                  <a:gd name="connsiteY9" fmla="*/ 5502 h 93722"/>
                  <a:gd name="connsiteX10" fmla="*/ 413 w 94422"/>
                  <a:gd name="connsiteY10" fmla="*/ 83716 h 93722"/>
                  <a:gd name="connsiteX11" fmla="*/ 4796 w 94422"/>
                  <a:gd name="connsiteY11" fmla="*/ 93031 h 93722"/>
                  <a:gd name="connsiteX12" fmla="*/ 14110 w 94422"/>
                  <a:gd name="connsiteY12" fmla="*/ 88647 h 93722"/>
                  <a:gd name="connsiteX13" fmla="*/ 55204 w 94422"/>
                  <a:gd name="connsiteY13" fmla="*/ 26049 h 93722"/>
                  <a:gd name="connsiteX14" fmla="*/ 56025 w 94422"/>
                  <a:gd name="connsiteY14" fmla="*/ 45363 h 93722"/>
                  <a:gd name="connsiteX15" fmla="*/ 69723 w 94422"/>
                  <a:gd name="connsiteY15" fmla="*/ 93579 h 93722"/>
                  <a:gd name="connsiteX16" fmla="*/ 73010 w 94422"/>
                  <a:gd name="connsiteY16" fmla="*/ 93579 h 93722"/>
                  <a:gd name="connsiteX17" fmla="*/ 93009 w 94422"/>
                  <a:gd name="connsiteY17" fmla="*/ 78237 h 93722"/>
                  <a:gd name="connsiteX18" fmla="*/ 91612 w 94422"/>
                  <a:gd name="connsiteY18" fmla="*/ 68457 h 93722"/>
                  <a:gd name="connsiteX19" fmla="*/ 91502 w 94422"/>
                  <a:gd name="connsiteY19" fmla="*/ 68375 h 93722"/>
                  <a:gd name="connsiteX20" fmla="*/ 81435 w 94422"/>
                  <a:gd name="connsiteY20" fmla="*/ 67991 h 93722"/>
                  <a:gd name="connsiteX21" fmla="*/ 79723 w 94422"/>
                  <a:gd name="connsiteY21" fmla="*/ 70429 h 9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4422" h="93722">
                    <a:moveTo>
                      <a:pt x="79723" y="70429"/>
                    </a:moveTo>
                    <a:cubicBezTo>
                      <a:pt x="77627" y="73607"/>
                      <a:pt x="75093" y="76470"/>
                      <a:pt x="72189" y="78922"/>
                    </a:cubicBezTo>
                    <a:cubicBezTo>
                      <a:pt x="69887" y="67744"/>
                      <a:pt x="68833" y="56362"/>
                      <a:pt x="69038" y="44952"/>
                    </a:cubicBezTo>
                    <a:cubicBezTo>
                      <a:pt x="69038" y="35911"/>
                      <a:pt x="69038" y="27418"/>
                      <a:pt x="67669" y="20433"/>
                    </a:cubicBezTo>
                    <a:cubicBezTo>
                      <a:pt x="66299" y="13447"/>
                      <a:pt x="61641" y="9474"/>
                      <a:pt x="58765" y="8927"/>
                    </a:cubicBezTo>
                    <a:cubicBezTo>
                      <a:pt x="55888" y="8379"/>
                      <a:pt x="47259" y="6735"/>
                      <a:pt x="24521" y="41801"/>
                    </a:cubicBezTo>
                    <a:lnTo>
                      <a:pt x="32054" y="8653"/>
                    </a:lnTo>
                    <a:cubicBezTo>
                      <a:pt x="32904" y="4831"/>
                      <a:pt x="30520" y="1050"/>
                      <a:pt x="26713" y="160"/>
                    </a:cubicBezTo>
                    <a:cubicBezTo>
                      <a:pt x="22959" y="-757"/>
                      <a:pt x="19179" y="1544"/>
                      <a:pt x="18275" y="5283"/>
                    </a:cubicBezTo>
                    <a:cubicBezTo>
                      <a:pt x="18247" y="5365"/>
                      <a:pt x="18233" y="5434"/>
                      <a:pt x="18220" y="5502"/>
                    </a:cubicBezTo>
                    <a:lnTo>
                      <a:pt x="413" y="83716"/>
                    </a:lnTo>
                    <a:cubicBezTo>
                      <a:pt x="-943" y="87497"/>
                      <a:pt x="1016" y="91674"/>
                      <a:pt x="4796" y="93031"/>
                    </a:cubicBezTo>
                    <a:cubicBezTo>
                      <a:pt x="8577" y="94387"/>
                      <a:pt x="12754" y="92428"/>
                      <a:pt x="14110" y="88647"/>
                    </a:cubicBezTo>
                    <a:cubicBezTo>
                      <a:pt x="25671" y="66457"/>
                      <a:pt x="39437" y="45486"/>
                      <a:pt x="55204" y="26049"/>
                    </a:cubicBezTo>
                    <a:cubicBezTo>
                      <a:pt x="55204" y="31665"/>
                      <a:pt x="55204" y="38377"/>
                      <a:pt x="56025" y="45363"/>
                    </a:cubicBezTo>
                    <a:cubicBezTo>
                      <a:pt x="56847" y="70292"/>
                      <a:pt x="57395" y="89880"/>
                      <a:pt x="69723" y="93579"/>
                    </a:cubicBezTo>
                    <a:cubicBezTo>
                      <a:pt x="70819" y="93716"/>
                      <a:pt x="71915" y="93716"/>
                      <a:pt x="73010" y="93579"/>
                    </a:cubicBezTo>
                    <a:cubicBezTo>
                      <a:pt x="80818" y="93579"/>
                      <a:pt x="87667" y="85634"/>
                      <a:pt x="93009" y="78237"/>
                    </a:cubicBezTo>
                    <a:cubicBezTo>
                      <a:pt x="95324" y="75155"/>
                      <a:pt x="94694" y="70772"/>
                      <a:pt x="91612" y="68457"/>
                    </a:cubicBezTo>
                    <a:cubicBezTo>
                      <a:pt x="91571" y="68430"/>
                      <a:pt x="91544" y="68402"/>
                      <a:pt x="91502" y="68375"/>
                    </a:cubicBezTo>
                    <a:cubicBezTo>
                      <a:pt x="88832" y="65485"/>
                      <a:pt x="84325" y="65320"/>
                      <a:pt x="81435" y="67991"/>
                    </a:cubicBezTo>
                    <a:cubicBezTo>
                      <a:pt x="80695" y="68676"/>
                      <a:pt x="80120" y="69498"/>
                      <a:pt x="79723" y="7042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FD92AFA7-3538-4B78-AE6D-1B9D608819E9}"/>
                  </a:ext>
                </a:extLst>
              </p:cNvPr>
              <p:cNvSpPr/>
              <p:nvPr/>
            </p:nvSpPr>
            <p:spPr>
              <a:xfrm>
                <a:off x="11141836" y="6390506"/>
                <a:ext cx="88761" cy="67389"/>
              </a:xfrm>
              <a:custGeom>
                <a:avLst/>
                <a:gdLst>
                  <a:gd name="connsiteX0" fmla="*/ 81484 w 88761"/>
                  <a:gd name="connsiteY0" fmla="*/ 28309 h 67389"/>
                  <a:gd name="connsiteX1" fmla="*/ 49021 w 88761"/>
                  <a:gd name="connsiteY1" fmla="*/ 28309 h 67389"/>
                  <a:gd name="connsiteX2" fmla="*/ 52993 w 88761"/>
                  <a:gd name="connsiteY2" fmla="*/ 8448 h 67389"/>
                  <a:gd name="connsiteX3" fmla="*/ 47377 w 88761"/>
                  <a:gd name="connsiteY3" fmla="*/ 92 h 67389"/>
                  <a:gd name="connsiteX4" fmla="*/ 39021 w 88761"/>
                  <a:gd name="connsiteY4" fmla="*/ 5708 h 67389"/>
                  <a:gd name="connsiteX5" fmla="*/ 34501 w 88761"/>
                  <a:gd name="connsiteY5" fmla="*/ 28309 h 67389"/>
                  <a:gd name="connsiteX6" fmla="*/ 7106 w 88761"/>
                  <a:gd name="connsiteY6" fmla="*/ 28309 h 67389"/>
                  <a:gd name="connsiteX7" fmla="*/ -17 w 88761"/>
                  <a:gd name="connsiteY7" fmla="*/ 35432 h 67389"/>
                  <a:gd name="connsiteX8" fmla="*/ 7106 w 88761"/>
                  <a:gd name="connsiteY8" fmla="*/ 42555 h 67389"/>
                  <a:gd name="connsiteX9" fmla="*/ 31762 w 88761"/>
                  <a:gd name="connsiteY9" fmla="*/ 42555 h 67389"/>
                  <a:gd name="connsiteX10" fmla="*/ 28474 w 88761"/>
                  <a:gd name="connsiteY10" fmla="*/ 58992 h 67389"/>
                  <a:gd name="connsiteX11" fmla="*/ 34090 w 88761"/>
                  <a:gd name="connsiteY11" fmla="*/ 67348 h 67389"/>
                  <a:gd name="connsiteX12" fmla="*/ 35460 w 88761"/>
                  <a:gd name="connsiteY12" fmla="*/ 67348 h 67389"/>
                  <a:gd name="connsiteX13" fmla="*/ 42446 w 88761"/>
                  <a:gd name="connsiteY13" fmla="*/ 61595 h 67389"/>
                  <a:gd name="connsiteX14" fmla="*/ 46281 w 88761"/>
                  <a:gd name="connsiteY14" fmla="*/ 42418 h 67389"/>
                  <a:gd name="connsiteX15" fmla="*/ 81622 w 88761"/>
                  <a:gd name="connsiteY15" fmla="*/ 42418 h 67389"/>
                  <a:gd name="connsiteX16" fmla="*/ 88744 w 88761"/>
                  <a:gd name="connsiteY16" fmla="*/ 35295 h 67389"/>
                  <a:gd name="connsiteX17" fmla="*/ 81484 w 88761"/>
                  <a:gd name="connsiteY17" fmla="*/ 28309 h 67389"/>
                  <a:gd name="connsiteX18" fmla="*/ 81484 w 88761"/>
                  <a:gd name="connsiteY18" fmla="*/ 28309 h 6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8761" h="67389">
                    <a:moveTo>
                      <a:pt x="81484" y="28309"/>
                    </a:moveTo>
                    <a:lnTo>
                      <a:pt x="49021" y="28309"/>
                    </a:lnTo>
                    <a:lnTo>
                      <a:pt x="52993" y="8448"/>
                    </a:lnTo>
                    <a:cubicBezTo>
                      <a:pt x="53664" y="4612"/>
                      <a:pt x="51185" y="914"/>
                      <a:pt x="47377" y="92"/>
                    </a:cubicBezTo>
                    <a:cubicBezTo>
                      <a:pt x="43514" y="-661"/>
                      <a:pt x="39775" y="1845"/>
                      <a:pt x="39021" y="5708"/>
                    </a:cubicBezTo>
                    <a:lnTo>
                      <a:pt x="34501" y="28309"/>
                    </a:lnTo>
                    <a:lnTo>
                      <a:pt x="7106" y="28309"/>
                    </a:lnTo>
                    <a:cubicBezTo>
                      <a:pt x="3175" y="28309"/>
                      <a:pt x="-17" y="31501"/>
                      <a:pt x="-17" y="35432"/>
                    </a:cubicBezTo>
                    <a:cubicBezTo>
                      <a:pt x="-17" y="39363"/>
                      <a:pt x="3175" y="42555"/>
                      <a:pt x="7106" y="42555"/>
                    </a:cubicBezTo>
                    <a:lnTo>
                      <a:pt x="31762" y="42555"/>
                    </a:lnTo>
                    <a:lnTo>
                      <a:pt x="28474" y="58992"/>
                    </a:lnTo>
                    <a:cubicBezTo>
                      <a:pt x="27803" y="62828"/>
                      <a:pt x="30282" y="66526"/>
                      <a:pt x="34090" y="67348"/>
                    </a:cubicBezTo>
                    <a:lnTo>
                      <a:pt x="35460" y="67348"/>
                    </a:lnTo>
                    <a:cubicBezTo>
                      <a:pt x="38871" y="67348"/>
                      <a:pt x="41788" y="64937"/>
                      <a:pt x="42446" y="61595"/>
                    </a:cubicBezTo>
                    <a:lnTo>
                      <a:pt x="46281" y="42418"/>
                    </a:lnTo>
                    <a:lnTo>
                      <a:pt x="81622" y="42418"/>
                    </a:lnTo>
                    <a:cubicBezTo>
                      <a:pt x="85553" y="42418"/>
                      <a:pt x="88744" y="39226"/>
                      <a:pt x="88744" y="35295"/>
                    </a:cubicBezTo>
                    <a:cubicBezTo>
                      <a:pt x="88676" y="31364"/>
                      <a:pt x="85416" y="28241"/>
                      <a:pt x="81484" y="28309"/>
                    </a:cubicBezTo>
                    <a:cubicBezTo>
                      <a:pt x="81484" y="28309"/>
                      <a:pt x="81484" y="28309"/>
                      <a:pt x="81484" y="28309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07C03750-9A5E-49D4-BAF8-6B1367DF0E4B}"/>
                  </a:ext>
                </a:extLst>
              </p:cNvPr>
              <p:cNvSpPr/>
              <p:nvPr/>
            </p:nvSpPr>
            <p:spPr>
              <a:xfrm>
                <a:off x="11233821" y="6356093"/>
                <a:ext cx="75483" cy="157825"/>
              </a:xfrm>
              <a:custGeom>
                <a:avLst/>
                <a:gdLst>
                  <a:gd name="connsiteX0" fmla="*/ 68946 w 75483"/>
                  <a:gd name="connsiteY0" fmla="*/ 16698 h 157825"/>
                  <a:gd name="connsiteX1" fmla="*/ 61275 w 75483"/>
                  <a:gd name="connsiteY1" fmla="*/ 20670 h 157825"/>
                  <a:gd name="connsiteX2" fmla="*/ 22648 w 75483"/>
                  <a:gd name="connsiteY2" fmla="*/ 66420 h 157825"/>
                  <a:gd name="connsiteX3" fmla="*/ 20319 w 75483"/>
                  <a:gd name="connsiteY3" fmla="*/ 64640 h 157825"/>
                  <a:gd name="connsiteX4" fmla="*/ 21415 w 75483"/>
                  <a:gd name="connsiteY4" fmla="*/ 7520 h 157825"/>
                  <a:gd name="connsiteX5" fmla="*/ 14744 w 75483"/>
                  <a:gd name="connsiteY5" fmla="*/ -27 h 157825"/>
                  <a:gd name="connsiteX6" fmla="*/ 7717 w 75483"/>
                  <a:gd name="connsiteY6" fmla="*/ 4370 h 157825"/>
                  <a:gd name="connsiteX7" fmla="*/ 8813 w 75483"/>
                  <a:gd name="connsiteY7" fmla="*/ 72858 h 157825"/>
                  <a:gd name="connsiteX8" fmla="*/ 20593 w 75483"/>
                  <a:gd name="connsiteY8" fmla="*/ 80666 h 157825"/>
                  <a:gd name="connsiteX9" fmla="*/ 61686 w 75483"/>
                  <a:gd name="connsiteY9" fmla="*/ 49298 h 157825"/>
                  <a:gd name="connsiteX10" fmla="*/ 50591 w 75483"/>
                  <a:gd name="connsiteY10" fmla="*/ 127101 h 157825"/>
                  <a:gd name="connsiteX11" fmla="*/ 29497 w 75483"/>
                  <a:gd name="connsiteY11" fmla="*/ 143539 h 157825"/>
                  <a:gd name="connsiteX12" fmla="*/ 13744 w 75483"/>
                  <a:gd name="connsiteY12" fmla="*/ 128334 h 157825"/>
                  <a:gd name="connsiteX13" fmla="*/ 4841 w 75483"/>
                  <a:gd name="connsiteY13" fmla="*/ 123814 h 157825"/>
                  <a:gd name="connsiteX14" fmla="*/ 321 w 75483"/>
                  <a:gd name="connsiteY14" fmla="*/ 132854 h 157825"/>
                  <a:gd name="connsiteX15" fmla="*/ 27716 w 75483"/>
                  <a:gd name="connsiteY15" fmla="*/ 157784 h 157825"/>
                  <a:gd name="connsiteX16" fmla="*/ 30044 w 75483"/>
                  <a:gd name="connsiteY16" fmla="*/ 157784 h 157825"/>
                  <a:gd name="connsiteX17" fmla="*/ 62508 w 75483"/>
                  <a:gd name="connsiteY17" fmla="*/ 133950 h 157825"/>
                  <a:gd name="connsiteX18" fmla="*/ 74014 w 75483"/>
                  <a:gd name="connsiteY18" fmla="*/ 23136 h 157825"/>
                  <a:gd name="connsiteX19" fmla="*/ 68946 w 75483"/>
                  <a:gd name="connsiteY19" fmla="*/ 16698 h 157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483" h="157825">
                    <a:moveTo>
                      <a:pt x="68946" y="16698"/>
                    </a:moveTo>
                    <a:cubicBezTo>
                      <a:pt x="65782" y="16150"/>
                      <a:pt x="62645" y="17766"/>
                      <a:pt x="61275" y="20670"/>
                    </a:cubicBezTo>
                    <a:cubicBezTo>
                      <a:pt x="51824" y="40943"/>
                      <a:pt x="33058" y="68201"/>
                      <a:pt x="22648" y="66420"/>
                    </a:cubicBezTo>
                    <a:cubicBezTo>
                      <a:pt x="22648" y="66420"/>
                      <a:pt x="21415" y="66420"/>
                      <a:pt x="20319" y="64640"/>
                    </a:cubicBezTo>
                    <a:cubicBezTo>
                      <a:pt x="14018" y="55188"/>
                      <a:pt x="17579" y="24505"/>
                      <a:pt x="21415" y="7520"/>
                    </a:cubicBezTo>
                    <a:cubicBezTo>
                      <a:pt x="21661" y="3589"/>
                      <a:pt x="18675" y="219"/>
                      <a:pt x="14744" y="-27"/>
                    </a:cubicBezTo>
                    <a:cubicBezTo>
                      <a:pt x="11703" y="-219"/>
                      <a:pt x="8882" y="1548"/>
                      <a:pt x="7717" y="4370"/>
                    </a:cubicBezTo>
                    <a:cubicBezTo>
                      <a:pt x="5937" y="12725"/>
                      <a:pt x="-2830" y="55325"/>
                      <a:pt x="8813" y="72858"/>
                    </a:cubicBezTo>
                    <a:cubicBezTo>
                      <a:pt x="11429" y="77036"/>
                      <a:pt x="15730" y="79885"/>
                      <a:pt x="20593" y="80666"/>
                    </a:cubicBezTo>
                    <a:cubicBezTo>
                      <a:pt x="36482" y="83405"/>
                      <a:pt x="51824" y="65461"/>
                      <a:pt x="61686" y="49298"/>
                    </a:cubicBezTo>
                    <a:cubicBezTo>
                      <a:pt x="61686" y="73132"/>
                      <a:pt x="60864" y="108472"/>
                      <a:pt x="50591" y="127101"/>
                    </a:cubicBezTo>
                    <a:cubicBezTo>
                      <a:pt x="44290" y="138470"/>
                      <a:pt x="36893" y="144497"/>
                      <a:pt x="29497" y="143539"/>
                    </a:cubicBezTo>
                    <a:cubicBezTo>
                      <a:pt x="21771" y="141895"/>
                      <a:pt x="15662" y="135991"/>
                      <a:pt x="13744" y="128334"/>
                    </a:cubicBezTo>
                    <a:cubicBezTo>
                      <a:pt x="12511" y="124649"/>
                      <a:pt x="8539" y="122636"/>
                      <a:pt x="4841" y="123814"/>
                    </a:cubicBezTo>
                    <a:cubicBezTo>
                      <a:pt x="1142" y="125115"/>
                      <a:pt x="-857" y="129115"/>
                      <a:pt x="321" y="132854"/>
                    </a:cubicBezTo>
                    <a:cubicBezTo>
                      <a:pt x="3813" y="145799"/>
                      <a:pt x="14511" y="155524"/>
                      <a:pt x="27716" y="157784"/>
                    </a:cubicBezTo>
                    <a:lnTo>
                      <a:pt x="30044" y="157784"/>
                    </a:lnTo>
                    <a:cubicBezTo>
                      <a:pt x="38126" y="157784"/>
                      <a:pt x="51276" y="154086"/>
                      <a:pt x="62508" y="133950"/>
                    </a:cubicBezTo>
                    <a:cubicBezTo>
                      <a:pt x="81137" y="100391"/>
                      <a:pt x="74288" y="26286"/>
                      <a:pt x="74014" y="23136"/>
                    </a:cubicBezTo>
                    <a:cubicBezTo>
                      <a:pt x="73850" y="20136"/>
                      <a:pt x="71823" y="17561"/>
                      <a:pt x="68946" y="16698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1D2325AA-7425-4073-8ABA-A0447424164B}"/>
                  </a:ext>
                </a:extLst>
              </p:cNvPr>
              <p:cNvSpPr/>
              <p:nvPr/>
            </p:nvSpPr>
            <p:spPr>
              <a:xfrm>
                <a:off x="11333053" y="6448444"/>
                <a:ext cx="92472" cy="94787"/>
              </a:xfrm>
              <a:custGeom>
                <a:avLst/>
                <a:gdLst>
                  <a:gd name="connsiteX0" fmla="*/ 89295 w 92472"/>
                  <a:gd name="connsiteY0" fmla="*/ 49544 h 94787"/>
                  <a:gd name="connsiteX1" fmla="*/ 79570 w 92472"/>
                  <a:gd name="connsiteY1" fmla="*/ 52147 h 94787"/>
                  <a:gd name="connsiteX2" fmla="*/ 66968 w 92472"/>
                  <a:gd name="connsiteY2" fmla="*/ 69680 h 94787"/>
                  <a:gd name="connsiteX3" fmla="*/ 58887 w 92472"/>
                  <a:gd name="connsiteY3" fmla="*/ 39682 h 94787"/>
                  <a:gd name="connsiteX4" fmla="*/ 53545 w 92472"/>
                  <a:gd name="connsiteY4" fmla="*/ 14889 h 94787"/>
                  <a:gd name="connsiteX5" fmla="*/ 39847 w 92472"/>
                  <a:gd name="connsiteY5" fmla="*/ -42 h 94787"/>
                  <a:gd name="connsiteX6" fmla="*/ 13958 w 92472"/>
                  <a:gd name="connsiteY6" fmla="*/ 38038 h 94787"/>
                  <a:gd name="connsiteX7" fmla="*/ 13958 w 92472"/>
                  <a:gd name="connsiteY7" fmla="*/ 9547 h 94787"/>
                  <a:gd name="connsiteX8" fmla="*/ 9068 w 92472"/>
                  <a:gd name="connsiteY8" fmla="*/ 739 h 94787"/>
                  <a:gd name="connsiteX9" fmla="*/ 260 w 92472"/>
                  <a:gd name="connsiteY9" fmla="*/ 5629 h 94787"/>
                  <a:gd name="connsiteX10" fmla="*/ 260 w 92472"/>
                  <a:gd name="connsiteY10" fmla="*/ 9547 h 94787"/>
                  <a:gd name="connsiteX11" fmla="*/ 260 w 92472"/>
                  <a:gd name="connsiteY11" fmla="*/ 87760 h 94787"/>
                  <a:gd name="connsiteX12" fmla="*/ 6425 w 92472"/>
                  <a:gd name="connsiteY12" fmla="*/ 94746 h 94787"/>
                  <a:gd name="connsiteX13" fmla="*/ 7246 w 92472"/>
                  <a:gd name="connsiteY13" fmla="*/ 94746 h 94787"/>
                  <a:gd name="connsiteX14" fmla="*/ 14232 w 92472"/>
                  <a:gd name="connsiteY14" fmla="*/ 89404 h 94787"/>
                  <a:gd name="connsiteX15" fmla="*/ 39162 w 92472"/>
                  <a:gd name="connsiteY15" fmla="*/ 16943 h 94787"/>
                  <a:gd name="connsiteX16" fmla="*/ 39162 w 92472"/>
                  <a:gd name="connsiteY16" fmla="*/ 18313 h 94787"/>
                  <a:gd name="connsiteX17" fmla="*/ 44367 w 92472"/>
                  <a:gd name="connsiteY17" fmla="*/ 42421 h 94787"/>
                  <a:gd name="connsiteX18" fmla="*/ 63955 w 92472"/>
                  <a:gd name="connsiteY18" fmla="*/ 84199 h 94787"/>
                  <a:gd name="connsiteX19" fmla="*/ 91350 w 92472"/>
                  <a:gd name="connsiteY19" fmla="*/ 59269 h 94787"/>
                  <a:gd name="connsiteX20" fmla="*/ 89295 w 92472"/>
                  <a:gd name="connsiteY20" fmla="*/ 49544 h 94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2472" h="94787">
                    <a:moveTo>
                      <a:pt x="89295" y="49544"/>
                    </a:moveTo>
                    <a:cubicBezTo>
                      <a:pt x="85885" y="47585"/>
                      <a:pt x="81542" y="48749"/>
                      <a:pt x="79570" y="52147"/>
                    </a:cubicBezTo>
                    <a:cubicBezTo>
                      <a:pt x="76461" y="58694"/>
                      <a:pt x="72187" y="64639"/>
                      <a:pt x="66968" y="69680"/>
                    </a:cubicBezTo>
                    <a:cubicBezTo>
                      <a:pt x="63092" y="60036"/>
                      <a:pt x="60380" y="49969"/>
                      <a:pt x="58887" y="39682"/>
                    </a:cubicBezTo>
                    <a:cubicBezTo>
                      <a:pt x="57380" y="31737"/>
                      <a:pt x="55599" y="23244"/>
                      <a:pt x="53545" y="14889"/>
                    </a:cubicBezTo>
                    <a:cubicBezTo>
                      <a:pt x="52586" y="11190"/>
                      <a:pt x="49846" y="-42"/>
                      <a:pt x="39847" y="-42"/>
                    </a:cubicBezTo>
                    <a:cubicBezTo>
                      <a:pt x="36285" y="-42"/>
                      <a:pt x="27519" y="-42"/>
                      <a:pt x="13958" y="38038"/>
                    </a:cubicBezTo>
                    <a:lnTo>
                      <a:pt x="13958" y="9547"/>
                    </a:lnTo>
                    <a:cubicBezTo>
                      <a:pt x="15040" y="5766"/>
                      <a:pt x="12849" y="1821"/>
                      <a:pt x="9068" y="739"/>
                    </a:cubicBezTo>
                    <a:cubicBezTo>
                      <a:pt x="5288" y="-343"/>
                      <a:pt x="1343" y="1849"/>
                      <a:pt x="260" y="5629"/>
                    </a:cubicBezTo>
                    <a:cubicBezTo>
                      <a:pt x="-110" y="6917"/>
                      <a:pt x="-110" y="8273"/>
                      <a:pt x="260" y="9547"/>
                    </a:cubicBezTo>
                    <a:lnTo>
                      <a:pt x="260" y="87760"/>
                    </a:lnTo>
                    <a:cubicBezTo>
                      <a:pt x="233" y="91322"/>
                      <a:pt x="2891" y="94322"/>
                      <a:pt x="6425" y="94746"/>
                    </a:cubicBezTo>
                    <a:lnTo>
                      <a:pt x="7246" y="94746"/>
                    </a:lnTo>
                    <a:cubicBezTo>
                      <a:pt x="10506" y="94733"/>
                      <a:pt x="13369" y="92555"/>
                      <a:pt x="14232" y="89404"/>
                    </a:cubicBezTo>
                    <a:cubicBezTo>
                      <a:pt x="19821" y="64392"/>
                      <a:pt x="28176" y="40093"/>
                      <a:pt x="39162" y="16943"/>
                    </a:cubicBezTo>
                    <a:cubicBezTo>
                      <a:pt x="39230" y="17395"/>
                      <a:pt x="39230" y="17861"/>
                      <a:pt x="39162" y="18313"/>
                    </a:cubicBezTo>
                    <a:cubicBezTo>
                      <a:pt x="41216" y="26532"/>
                      <a:pt x="42860" y="34750"/>
                      <a:pt x="44367" y="42421"/>
                    </a:cubicBezTo>
                    <a:cubicBezTo>
                      <a:pt x="49161" y="66529"/>
                      <a:pt x="52312" y="82418"/>
                      <a:pt x="63955" y="84199"/>
                    </a:cubicBezTo>
                    <a:cubicBezTo>
                      <a:pt x="72447" y="85569"/>
                      <a:pt x="80392" y="78446"/>
                      <a:pt x="91350" y="59269"/>
                    </a:cubicBezTo>
                    <a:cubicBezTo>
                      <a:pt x="93418" y="56009"/>
                      <a:pt x="92501" y="51694"/>
                      <a:pt x="89295" y="49544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101E8C0D-3D2A-4F2A-9E27-27CD3818E5A3}"/>
                  </a:ext>
                </a:extLst>
              </p:cNvPr>
              <p:cNvSpPr/>
              <p:nvPr/>
            </p:nvSpPr>
            <p:spPr>
              <a:xfrm>
                <a:off x="11870451" y="6408087"/>
                <a:ext cx="167444" cy="188291"/>
              </a:xfrm>
              <a:custGeom>
                <a:avLst/>
                <a:gdLst>
                  <a:gd name="connsiteX0" fmla="*/ 161719 w 167444"/>
                  <a:gd name="connsiteY0" fmla="*/ 317 h 188291"/>
                  <a:gd name="connsiteX1" fmla="*/ 152884 w 167444"/>
                  <a:gd name="connsiteY1" fmla="*/ 4742 h 188291"/>
                  <a:gd name="connsiteX2" fmla="*/ 152815 w 167444"/>
                  <a:gd name="connsiteY2" fmla="*/ 4975 h 188291"/>
                  <a:gd name="connsiteX3" fmla="*/ 90354 w 167444"/>
                  <a:gd name="connsiteY3" fmla="*/ 164142 h 188291"/>
                  <a:gd name="connsiteX4" fmla="*/ 83916 w 167444"/>
                  <a:gd name="connsiteY4" fmla="*/ 145513 h 188291"/>
                  <a:gd name="connsiteX5" fmla="*/ 77889 w 167444"/>
                  <a:gd name="connsiteY5" fmla="*/ 17713 h 188291"/>
                  <a:gd name="connsiteX6" fmla="*/ 70177 w 167444"/>
                  <a:gd name="connsiteY6" fmla="*/ 11235 h 188291"/>
                  <a:gd name="connsiteX7" fmla="*/ 64191 w 167444"/>
                  <a:gd name="connsiteY7" fmla="*/ 15659 h 188291"/>
                  <a:gd name="connsiteX8" fmla="*/ 32276 w 167444"/>
                  <a:gd name="connsiteY8" fmla="*/ 118803 h 188291"/>
                  <a:gd name="connsiteX9" fmla="*/ 5839 w 167444"/>
                  <a:gd name="connsiteY9" fmla="*/ 152910 h 188291"/>
                  <a:gd name="connsiteX10" fmla="*/ 86 w 167444"/>
                  <a:gd name="connsiteY10" fmla="*/ 161128 h 188291"/>
                  <a:gd name="connsiteX11" fmla="*/ 7839 w 167444"/>
                  <a:gd name="connsiteY11" fmla="*/ 166936 h 188291"/>
                  <a:gd name="connsiteX12" fmla="*/ 8167 w 167444"/>
                  <a:gd name="connsiteY12" fmla="*/ 166882 h 188291"/>
                  <a:gd name="connsiteX13" fmla="*/ 45836 w 167444"/>
                  <a:gd name="connsiteY13" fmla="*/ 122912 h 188291"/>
                  <a:gd name="connsiteX14" fmla="*/ 64328 w 167444"/>
                  <a:gd name="connsiteY14" fmla="*/ 62916 h 188291"/>
                  <a:gd name="connsiteX15" fmla="*/ 72273 w 167444"/>
                  <a:gd name="connsiteY15" fmla="*/ 153184 h 188291"/>
                  <a:gd name="connsiteX16" fmla="*/ 77341 w 167444"/>
                  <a:gd name="connsiteY16" fmla="*/ 169758 h 188291"/>
                  <a:gd name="connsiteX17" fmla="*/ 88162 w 167444"/>
                  <a:gd name="connsiteY17" fmla="*/ 188250 h 188291"/>
                  <a:gd name="connsiteX18" fmla="*/ 89258 w 167444"/>
                  <a:gd name="connsiteY18" fmla="*/ 188250 h 188291"/>
                  <a:gd name="connsiteX19" fmla="*/ 98709 w 167444"/>
                  <a:gd name="connsiteY19" fmla="*/ 180716 h 188291"/>
                  <a:gd name="connsiteX20" fmla="*/ 167198 w 167444"/>
                  <a:gd name="connsiteY20" fmla="*/ 9084 h 188291"/>
                  <a:gd name="connsiteX21" fmla="*/ 162089 w 167444"/>
                  <a:gd name="connsiteY21" fmla="*/ 400 h 188291"/>
                  <a:gd name="connsiteX22" fmla="*/ 161719 w 167444"/>
                  <a:gd name="connsiteY22" fmla="*/ 317 h 188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67444" h="188291">
                    <a:moveTo>
                      <a:pt x="161719" y="317"/>
                    </a:moveTo>
                    <a:cubicBezTo>
                      <a:pt x="158061" y="-901"/>
                      <a:pt x="154103" y="1085"/>
                      <a:pt x="152884" y="4742"/>
                    </a:cubicBezTo>
                    <a:cubicBezTo>
                      <a:pt x="152857" y="4824"/>
                      <a:pt x="152843" y="4893"/>
                      <a:pt x="152815" y="4975"/>
                    </a:cubicBezTo>
                    <a:cubicBezTo>
                      <a:pt x="140624" y="44424"/>
                      <a:pt x="104873" y="131130"/>
                      <a:pt x="90354" y="164142"/>
                    </a:cubicBezTo>
                    <a:cubicBezTo>
                      <a:pt x="89230" y="157622"/>
                      <a:pt x="87066" y="151335"/>
                      <a:pt x="83916" y="145513"/>
                    </a:cubicBezTo>
                    <a:cubicBezTo>
                      <a:pt x="80080" y="137705"/>
                      <a:pt x="77889" y="74422"/>
                      <a:pt x="77889" y="17713"/>
                    </a:cubicBezTo>
                    <a:cubicBezTo>
                      <a:pt x="77546" y="13796"/>
                      <a:pt x="74095" y="10892"/>
                      <a:pt x="70177" y="11235"/>
                    </a:cubicBezTo>
                    <a:cubicBezTo>
                      <a:pt x="67506" y="11467"/>
                      <a:pt x="65191" y="13180"/>
                      <a:pt x="64191" y="15659"/>
                    </a:cubicBezTo>
                    <a:cubicBezTo>
                      <a:pt x="64191" y="15659"/>
                      <a:pt x="42960" y="83188"/>
                      <a:pt x="32276" y="118803"/>
                    </a:cubicBezTo>
                    <a:cubicBezTo>
                      <a:pt x="23235" y="148801"/>
                      <a:pt x="6798" y="152773"/>
                      <a:pt x="5839" y="152910"/>
                    </a:cubicBezTo>
                    <a:cubicBezTo>
                      <a:pt x="1990" y="153609"/>
                      <a:pt x="-572" y="157280"/>
                      <a:pt x="86" y="161128"/>
                    </a:cubicBezTo>
                    <a:cubicBezTo>
                      <a:pt x="620" y="164868"/>
                      <a:pt x="4085" y="167471"/>
                      <a:pt x="7839" y="166936"/>
                    </a:cubicBezTo>
                    <a:cubicBezTo>
                      <a:pt x="7948" y="166923"/>
                      <a:pt x="8058" y="166909"/>
                      <a:pt x="8167" y="166882"/>
                    </a:cubicBezTo>
                    <a:cubicBezTo>
                      <a:pt x="9263" y="166882"/>
                      <a:pt x="34056" y="162224"/>
                      <a:pt x="45836" y="122912"/>
                    </a:cubicBezTo>
                    <a:cubicBezTo>
                      <a:pt x="50767" y="106475"/>
                      <a:pt x="58027" y="83188"/>
                      <a:pt x="64328" y="62916"/>
                    </a:cubicBezTo>
                    <a:cubicBezTo>
                      <a:pt x="64328" y="101544"/>
                      <a:pt x="67068" y="145102"/>
                      <a:pt x="72273" y="153184"/>
                    </a:cubicBezTo>
                    <a:cubicBezTo>
                      <a:pt x="74601" y="158499"/>
                      <a:pt x="76300" y="164060"/>
                      <a:pt x="77341" y="169758"/>
                    </a:cubicBezTo>
                    <a:cubicBezTo>
                      <a:pt x="79532" y="180031"/>
                      <a:pt x="81176" y="187428"/>
                      <a:pt x="88162" y="188250"/>
                    </a:cubicBezTo>
                    <a:lnTo>
                      <a:pt x="89258" y="188250"/>
                    </a:lnTo>
                    <a:cubicBezTo>
                      <a:pt x="92956" y="188250"/>
                      <a:pt x="96244" y="185647"/>
                      <a:pt x="98709" y="180716"/>
                    </a:cubicBezTo>
                    <a:cubicBezTo>
                      <a:pt x="105558" y="167019"/>
                      <a:pt x="152268" y="55656"/>
                      <a:pt x="167198" y="9084"/>
                    </a:cubicBezTo>
                    <a:cubicBezTo>
                      <a:pt x="168184" y="5276"/>
                      <a:pt x="165897" y="1386"/>
                      <a:pt x="162089" y="400"/>
                    </a:cubicBezTo>
                    <a:cubicBezTo>
                      <a:pt x="161965" y="372"/>
                      <a:pt x="161842" y="345"/>
                      <a:pt x="161719" y="317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1F7C45B7-8D7E-4570-A092-4A8C1973D2A0}"/>
                  </a:ext>
                </a:extLst>
              </p:cNvPr>
              <p:cNvSpPr/>
              <p:nvPr/>
            </p:nvSpPr>
            <p:spPr>
              <a:xfrm>
                <a:off x="12044496" y="6479346"/>
                <a:ext cx="184530" cy="96226"/>
              </a:xfrm>
              <a:custGeom>
                <a:avLst/>
                <a:gdLst>
                  <a:gd name="connsiteX0" fmla="*/ 180401 w 184530"/>
                  <a:gd name="connsiteY0" fmla="*/ 36175 h 96226"/>
                  <a:gd name="connsiteX1" fmla="*/ 102187 w 184530"/>
                  <a:gd name="connsiteY1" fmla="*/ 561 h 96226"/>
                  <a:gd name="connsiteX2" fmla="*/ 92736 w 184530"/>
                  <a:gd name="connsiteY2" fmla="*/ 4122 h 96226"/>
                  <a:gd name="connsiteX3" fmla="*/ 96256 w 184530"/>
                  <a:gd name="connsiteY3" fmla="*/ 13560 h 96226"/>
                  <a:gd name="connsiteX4" fmla="*/ 96297 w 184530"/>
                  <a:gd name="connsiteY4" fmla="*/ 13574 h 96226"/>
                  <a:gd name="connsiteX5" fmla="*/ 129856 w 184530"/>
                  <a:gd name="connsiteY5" fmla="*/ 28778 h 96226"/>
                  <a:gd name="connsiteX6" fmla="*/ 6577 w 184530"/>
                  <a:gd name="connsiteY6" fmla="*/ 39051 h 96226"/>
                  <a:gd name="connsiteX7" fmla="*/ 2 w 184530"/>
                  <a:gd name="connsiteY7" fmla="*/ 46681 h 96226"/>
                  <a:gd name="connsiteX8" fmla="*/ 2 w 184530"/>
                  <a:gd name="connsiteY8" fmla="*/ 46722 h 96226"/>
                  <a:gd name="connsiteX9" fmla="*/ 7125 w 184530"/>
                  <a:gd name="connsiteY9" fmla="*/ 53297 h 96226"/>
                  <a:gd name="connsiteX10" fmla="*/ 7125 w 184530"/>
                  <a:gd name="connsiteY10" fmla="*/ 53297 h 96226"/>
                  <a:gd name="connsiteX11" fmla="*/ 135062 w 184530"/>
                  <a:gd name="connsiteY11" fmla="*/ 42750 h 96226"/>
                  <a:gd name="connsiteX12" fmla="*/ 141637 w 184530"/>
                  <a:gd name="connsiteY12" fmla="*/ 35079 h 96226"/>
                  <a:gd name="connsiteX13" fmla="*/ 141637 w 184530"/>
                  <a:gd name="connsiteY13" fmla="*/ 34257 h 96226"/>
                  <a:gd name="connsiteX14" fmla="*/ 160676 w 184530"/>
                  <a:gd name="connsiteY14" fmla="*/ 42887 h 96226"/>
                  <a:gd name="connsiteX15" fmla="*/ 78490 w 184530"/>
                  <a:gd name="connsiteY15" fmla="*/ 82473 h 96226"/>
                  <a:gd name="connsiteX16" fmla="*/ 74614 w 184530"/>
                  <a:gd name="connsiteY16" fmla="*/ 91774 h 96226"/>
                  <a:gd name="connsiteX17" fmla="*/ 81641 w 184530"/>
                  <a:gd name="connsiteY17" fmla="*/ 96171 h 96226"/>
                  <a:gd name="connsiteX18" fmla="*/ 84654 w 184530"/>
                  <a:gd name="connsiteY18" fmla="*/ 95486 h 96226"/>
                  <a:gd name="connsiteX19" fmla="*/ 180538 w 184530"/>
                  <a:gd name="connsiteY19" fmla="*/ 49325 h 96226"/>
                  <a:gd name="connsiteX20" fmla="*/ 184510 w 184530"/>
                  <a:gd name="connsiteY20" fmla="*/ 42750 h 96226"/>
                  <a:gd name="connsiteX21" fmla="*/ 180401 w 184530"/>
                  <a:gd name="connsiteY21" fmla="*/ 36175 h 9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84530" h="96226">
                    <a:moveTo>
                      <a:pt x="180401" y="36175"/>
                    </a:moveTo>
                    <a:lnTo>
                      <a:pt x="102187" y="561"/>
                    </a:lnTo>
                    <a:cubicBezTo>
                      <a:pt x="98598" y="-1001"/>
                      <a:pt x="94407" y="575"/>
                      <a:pt x="92736" y="4122"/>
                    </a:cubicBezTo>
                    <a:cubicBezTo>
                      <a:pt x="91106" y="7697"/>
                      <a:pt x="92681" y="11930"/>
                      <a:pt x="96256" y="13560"/>
                    </a:cubicBezTo>
                    <a:cubicBezTo>
                      <a:pt x="96270" y="13560"/>
                      <a:pt x="96283" y="13574"/>
                      <a:pt x="96297" y="13574"/>
                    </a:cubicBezTo>
                    <a:lnTo>
                      <a:pt x="129856" y="28778"/>
                    </a:lnTo>
                    <a:lnTo>
                      <a:pt x="6577" y="39051"/>
                    </a:lnTo>
                    <a:cubicBezTo>
                      <a:pt x="2660" y="39339"/>
                      <a:pt x="-285" y="42763"/>
                      <a:pt x="2" y="46681"/>
                    </a:cubicBezTo>
                    <a:cubicBezTo>
                      <a:pt x="2" y="46695"/>
                      <a:pt x="2" y="46708"/>
                      <a:pt x="2" y="46722"/>
                    </a:cubicBezTo>
                    <a:cubicBezTo>
                      <a:pt x="345" y="50407"/>
                      <a:pt x="3427" y="53242"/>
                      <a:pt x="7125" y="53297"/>
                    </a:cubicBezTo>
                    <a:lnTo>
                      <a:pt x="7125" y="53297"/>
                    </a:lnTo>
                    <a:lnTo>
                      <a:pt x="135062" y="42750"/>
                    </a:lnTo>
                    <a:cubicBezTo>
                      <a:pt x="138965" y="42393"/>
                      <a:pt x="141869" y="38997"/>
                      <a:pt x="141637" y="35079"/>
                    </a:cubicBezTo>
                    <a:cubicBezTo>
                      <a:pt x="141582" y="34805"/>
                      <a:pt x="141582" y="34531"/>
                      <a:pt x="141637" y="34257"/>
                    </a:cubicBezTo>
                    <a:lnTo>
                      <a:pt x="160676" y="42887"/>
                    </a:lnTo>
                    <a:lnTo>
                      <a:pt x="78490" y="82473"/>
                    </a:lnTo>
                    <a:cubicBezTo>
                      <a:pt x="74846" y="83966"/>
                      <a:pt x="73107" y="88130"/>
                      <a:pt x="74614" y="91774"/>
                    </a:cubicBezTo>
                    <a:cubicBezTo>
                      <a:pt x="75764" y="94595"/>
                      <a:pt x="78599" y="96362"/>
                      <a:pt x="81641" y="96171"/>
                    </a:cubicBezTo>
                    <a:cubicBezTo>
                      <a:pt x="82681" y="96143"/>
                      <a:pt x="83709" y="95911"/>
                      <a:pt x="84654" y="95486"/>
                    </a:cubicBezTo>
                    <a:lnTo>
                      <a:pt x="180538" y="49325"/>
                    </a:lnTo>
                    <a:cubicBezTo>
                      <a:pt x="182990" y="48051"/>
                      <a:pt x="184510" y="45517"/>
                      <a:pt x="184510" y="42750"/>
                    </a:cubicBezTo>
                    <a:cubicBezTo>
                      <a:pt x="184592" y="39928"/>
                      <a:pt x="182976" y="37339"/>
                      <a:pt x="180401" y="36175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FBB36A43-37AF-48F3-B1CB-DCDF5357E453}"/>
                  </a:ext>
                </a:extLst>
              </p:cNvPr>
              <p:cNvSpPr/>
              <p:nvPr/>
            </p:nvSpPr>
            <p:spPr>
              <a:xfrm>
                <a:off x="12229633" y="6422087"/>
                <a:ext cx="134576" cy="175251"/>
              </a:xfrm>
              <a:custGeom>
                <a:avLst/>
                <a:gdLst>
                  <a:gd name="connsiteX0" fmla="*/ 122926 w 134576"/>
                  <a:gd name="connsiteY0" fmla="*/ 140965 h 175251"/>
                  <a:gd name="connsiteX1" fmla="*/ 74436 w 134576"/>
                  <a:gd name="connsiteY1" fmla="*/ 146992 h 175251"/>
                  <a:gd name="connsiteX2" fmla="*/ 37453 w 134576"/>
                  <a:gd name="connsiteY2" fmla="*/ 103708 h 175251"/>
                  <a:gd name="connsiteX3" fmla="*/ 56082 w 134576"/>
                  <a:gd name="connsiteY3" fmla="*/ 95763 h 175251"/>
                  <a:gd name="connsiteX4" fmla="*/ 88408 w 134576"/>
                  <a:gd name="connsiteY4" fmla="*/ 27274 h 175251"/>
                  <a:gd name="connsiteX5" fmla="*/ 73204 w 134576"/>
                  <a:gd name="connsiteY5" fmla="*/ 564 h 175251"/>
                  <a:gd name="connsiteX6" fmla="*/ 40329 w 134576"/>
                  <a:gd name="connsiteY6" fmla="*/ 30151 h 175251"/>
                  <a:gd name="connsiteX7" fmla="*/ 38686 w 134576"/>
                  <a:gd name="connsiteY7" fmla="*/ 33027 h 175251"/>
                  <a:gd name="connsiteX8" fmla="*/ 38686 w 134576"/>
                  <a:gd name="connsiteY8" fmla="*/ 21658 h 175251"/>
                  <a:gd name="connsiteX9" fmla="*/ 31700 w 134576"/>
                  <a:gd name="connsiteY9" fmla="*/ 14398 h 175251"/>
                  <a:gd name="connsiteX10" fmla="*/ 24454 w 134576"/>
                  <a:gd name="connsiteY10" fmla="*/ 20823 h 175251"/>
                  <a:gd name="connsiteX11" fmla="*/ 24440 w 134576"/>
                  <a:gd name="connsiteY11" fmla="*/ 21384 h 175251"/>
                  <a:gd name="connsiteX12" fmla="*/ 22522 w 134576"/>
                  <a:gd name="connsiteY12" fmla="*/ 67956 h 175251"/>
                  <a:gd name="connsiteX13" fmla="*/ 5811 w 134576"/>
                  <a:gd name="connsiteY13" fmla="*/ 172744 h 175251"/>
                  <a:gd name="connsiteX14" fmla="*/ 12386 w 134576"/>
                  <a:gd name="connsiteY14" fmla="*/ 175210 h 175251"/>
                  <a:gd name="connsiteX15" fmla="*/ 16495 w 134576"/>
                  <a:gd name="connsiteY15" fmla="*/ 174251 h 175251"/>
                  <a:gd name="connsiteX16" fmla="*/ 32248 w 134576"/>
                  <a:gd name="connsiteY16" fmla="*/ 125076 h 175251"/>
                  <a:gd name="connsiteX17" fmla="*/ 67177 w 134576"/>
                  <a:gd name="connsiteY17" fmla="*/ 159183 h 175251"/>
                  <a:gd name="connsiteX18" fmla="*/ 132515 w 134576"/>
                  <a:gd name="connsiteY18" fmla="*/ 150964 h 175251"/>
                  <a:gd name="connsiteX19" fmla="*/ 132515 w 134576"/>
                  <a:gd name="connsiteY19" fmla="*/ 140965 h 175251"/>
                  <a:gd name="connsiteX20" fmla="*/ 122926 w 134576"/>
                  <a:gd name="connsiteY20" fmla="*/ 140965 h 175251"/>
                  <a:gd name="connsiteX21" fmla="*/ 14577 w 134576"/>
                  <a:gd name="connsiteY21" fmla="*/ 149321 h 175251"/>
                  <a:gd name="connsiteX22" fmla="*/ 17317 w 134576"/>
                  <a:gd name="connsiteY22" fmla="*/ 132747 h 175251"/>
                  <a:gd name="connsiteX23" fmla="*/ 14029 w 134576"/>
                  <a:gd name="connsiteY23" fmla="*/ 149321 h 175251"/>
                  <a:gd name="connsiteX24" fmla="*/ 37316 w 134576"/>
                  <a:gd name="connsiteY24" fmla="*/ 70422 h 175251"/>
                  <a:gd name="connsiteX25" fmla="*/ 68820 w 134576"/>
                  <a:gd name="connsiteY25" fmla="*/ 14262 h 175251"/>
                  <a:gd name="connsiteX26" fmla="*/ 74300 w 134576"/>
                  <a:gd name="connsiteY26" fmla="*/ 27959 h 175251"/>
                  <a:gd name="connsiteX27" fmla="*/ 50465 w 134576"/>
                  <a:gd name="connsiteY27" fmla="*/ 82750 h 175251"/>
                  <a:gd name="connsiteX28" fmla="*/ 36083 w 134576"/>
                  <a:gd name="connsiteY28" fmla="*/ 88914 h 175251"/>
                  <a:gd name="connsiteX29" fmla="*/ 36768 w 134576"/>
                  <a:gd name="connsiteY29" fmla="*/ 70422 h 175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34576" h="175251">
                    <a:moveTo>
                      <a:pt x="122926" y="140965"/>
                    </a:moveTo>
                    <a:cubicBezTo>
                      <a:pt x="109845" y="153403"/>
                      <a:pt x="90175" y="155855"/>
                      <a:pt x="74436" y="146992"/>
                    </a:cubicBezTo>
                    <a:cubicBezTo>
                      <a:pt x="57767" y="136924"/>
                      <a:pt x="44795" y="121747"/>
                      <a:pt x="37453" y="103708"/>
                    </a:cubicBezTo>
                    <a:lnTo>
                      <a:pt x="56082" y="95763"/>
                    </a:lnTo>
                    <a:cubicBezTo>
                      <a:pt x="77450" y="86585"/>
                      <a:pt x="89367" y="49739"/>
                      <a:pt x="88408" y="27274"/>
                    </a:cubicBezTo>
                    <a:cubicBezTo>
                      <a:pt x="87723" y="8235"/>
                      <a:pt x="78546" y="2345"/>
                      <a:pt x="73204" y="564"/>
                    </a:cubicBezTo>
                    <a:cubicBezTo>
                      <a:pt x="63478" y="-2587"/>
                      <a:pt x="53205" y="6454"/>
                      <a:pt x="40329" y="30151"/>
                    </a:cubicBezTo>
                    <a:lnTo>
                      <a:pt x="38686" y="33027"/>
                    </a:lnTo>
                    <a:lnTo>
                      <a:pt x="38686" y="21658"/>
                    </a:lnTo>
                    <a:cubicBezTo>
                      <a:pt x="38617" y="17782"/>
                      <a:pt x="35576" y="14618"/>
                      <a:pt x="31700" y="14398"/>
                    </a:cubicBezTo>
                    <a:cubicBezTo>
                      <a:pt x="27919" y="14165"/>
                      <a:pt x="24673" y="17042"/>
                      <a:pt x="24454" y="20823"/>
                    </a:cubicBezTo>
                    <a:cubicBezTo>
                      <a:pt x="24440" y="21014"/>
                      <a:pt x="24440" y="21192"/>
                      <a:pt x="24440" y="21384"/>
                    </a:cubicBezTo>
                    <a:cubicBezTo>
                      <a:pt x="24440" y="36726"/>
                      <a:pt x="23481" y="52615"/>
                      <a:pt x="22522" y="67956"/>
                    </a:cubicBezTo>
                    <a:cubicBezTo>
                      <a:pt x="6222" y="109050"/>
                      <a:pt x="-8572" y="161238"/>
                      <a:pt x="5811" y="172744"/>
                    </a:cubicBezTo>
                    <a:cubicBezTo>
                      <a:pt x="7633" y="174319"/>
                      <a:pt x="9975" y="175196"/>
                      <a:pt x="12386" y="175210"/>
                    </a:cubicBezTo>
                    <a:cubicBezTo>
                      <a:pt x="13810" y="175223"/>
                      <a:pt x="15221" y="174894"/>
                      <a:pt x="16495" y="174251"/>
                    </a:cubicBezTo>
                    <a:cubicBezTo>
                      <a:pt x="23892" y="170826"/>
                      <a:pt x="28823" y="151512"/>
                      <a:pt x="32248" y="125076"/>
                    </a:cubicBezTo>
                    <a:cubicBezTo>
                      <a:pt x="40795" y="139239"/>
                      <a:pt x="52821" y="150978"/>
                      <a:pt x="67177" y="159183"/>
                    </a:cubicBezTo>
                    <a:cubicBezTo>
                      <a:pt x="88354" y="171292"/>
                      <a:pt x="114995" y="167950"/>
                      <a:pt x="132515" y="150964"/>
                    </a:cubicBezTo>
                    <a:cubicBezTo>
                      <a:pt x="135240" y="148198"/>
                      <a:pt x="135240" y="143732"/>
                      <a:pt x="132515" y="140965"/>
                    </a:cubicBezTo>
                    <a:cubicBezTo>
                      <a:pt x="129816" y="138431"/>
                      <a:pt x="125611" y="138431"/>
                      <a:pt x="122926" y="140965"/>
                    </a:cubicBezTo>
                    <a:close/>
                    <a:moveTo>
                      <a:pt x="14577" y="149321"/>
                    </a:moveTo>
                    <a:cubicBezTo>
                      <a:pt x="15180" y="143746"/>
                      <a:pt x="16098" y="138212"/>
                      <a:pt x="17317" y="132747"/>
                    </a:cubicBezTo>
                    <a:cubicBezTo>
                      <a:pt x="15947" y="139185"/>
                      <a:pt x="14988" y="144801"/>
                      <a:pt x="14029" y="149321"/>
                    </a:cubicBezTo>
                    <a:close/>
                    <a:moveTo>
                      <a:pt x="37316" y="70422"/>
                    </a:moveTo>
                    <a:cubicBezTo>
                      <a:pt x="51013" y="35630"/>
                      <a:pt x="64711" y="15631"/>
                      <a:pt x="68820" y="14262"/>
                    </a:cubicBezTo>
                    <a:cubicBezTo>
                      <a:pt x="71834" y="15220"/>
                      <a:pt x="73889" y="20425"/>
                      <a:pt x="74300" y="27959"/>
                    </a:cubicBezTo>
                    <a:cubicBezTo>
                      <a:pt x="75122" y="47547"/>
                      <a:pt x="64300" y="76586"/>
                      <a:pt x="50465" y="82750"/>
                    </a:cubicBezTo>
                    <a:lnTo>
                      <a:pt x="36083" y="88914"/>
                    </a:lnTo>
                    <a:cubicBezTo>
                      <a:pt x="36083" y="82202"/>
                      <a:pt x="36357" y="76723"/>
                      <a:pt x="36768" y="70422"/>
                    </a:cubicBezTo>
                    <a:close/>
                  </a:path>
                </a:pathLst>
              </a:custGeom>
              <a:grpFill/>
              <a:ln w="136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001"/>
              </a:p>
            </p:txBody>
          </p:sp>
        </p:grp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141910-92E7-44AF-BC3F-26C44B18700D}"/>
              </a:ext>
            </a:extLst>
          </p:cNvPr>
          <p:cNvGrpSpPr/>
          <p:nvPr/>
        </p:nvGrpSpPr>
        <p:grpSpPr>
          <a:xfrm>
            <a:off x="603250" y="606425"/>
            <a:ext cx="10985500" cy="5645150"/>
            <a:chOff x="603250" y="985472"/>
            <a:chExt cx="10985500" cy="5645150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5759F924-4E26-4222-B660-355ED4024D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5943600" y="985472"/>
              <a:ext cx="5645150" cy="564515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117012D-C186-4649-B683-A349ED1DC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3250" y="4310837"/>
              <a:ext cx="7348100" cy="970410"/>
            </a:xfrm>
            <a:prstGeom prst="rect">
              <a:avLst/>
            </a:prstGeom>
          </p:spPr>
        </p:pic>
      </p:grpSp>
      <p:grpSp>
        <p:nvGrpSpPr>
          <p:cNvPr id="590" name="Group 589">
            <a:extLst>
              <a:ext uri="{FF2B5EF4-FFF2-40B4-BE49-F238E27FC236}">
                <a16:creationId xmlns:a16="http://schemas.microsoft.com/office/drawing/2014/main" id="{AC3DC0CB-3A5C-4048-860E-5A6CA7A82A09}"/>
              </a:ext>
            </a:extLst>
          </p:cNvPr>
          <p:cNvGrpSpPr/>
          <p:nvPr/>
        </p:nvGrpSpPr>
        <p:grpSpPr>
          <a:xfrm>
            <a:off x="11070908" y="6021867"/>
            <a:ext cx="985323" cy="691484"/>
            <a:chOff x="10939803" y="5962286"/>
            <a:chExt cx="985323" cy="691484"/>
          </a:xfrm>
        </p:grpSpPr>
        <p:pic>
          <p:nvPicPr>
            <p:cNvPr id="591" name="Picture 590">
              <a:extLst>
                <a:ext uri="{FF2B5EF4-FFF2-40B4-BE49-F238E27FC236}">
                  <a16:creationId xmlns:a16="http://schemas.microsoft.com/office/drawing/2014/main" id="{E4148E2E-74B3-45E1-BBA3-242E6A966A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592" name="Rectangle 591">
              <a:extLst>
                <a:ext uri="{FF2B5EF4-FFF2-40B4-BE49-F238E27FC236}">
                  <a16:creationId xmlns:a16="http://schemas.microsoft.com/office/drawing/2014/main" id="{D6D07B5D-9AC8-4163-99A6-D1A08089F5ED}"/>
                </a:ext>
              </a:extLst>
            </p:cNvPr>
            <p:cNvSpPr/>
            <p:nvPr/>
          </p:nvSpPr>
          <p:spPr>
            <a:xfrm>
              <a:off x="11269177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04527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6851FF4-A7D9-4EE6-BFF3-8FE423109A3F}"/>
              </a:ext>
            </a:extLst>
          </p:cNvPr>
          <p:cNvSpPr/>
          <p:nvPr/>
        </p:nvSpPr>
        <p:spPr>
          <a:xfrm>
            <a:off x="3969218" y="408778"/>
            <a:ext cx="4253565" cy="646331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5EA309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BB9FD8-1CC5-4B55-B19F-CE8F1CC5EEC9}"/>
              </a:ext>
            </a:extLst>
          </p:cNvPr>
          <p:cNvSpPr/>
          <p:nvPr/>
        </p:nvSpPr>
        <p:spPr>
          <a:xfrm>
            <a:off x="3681506" y="408778"/>
            <a:ext cx="482898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Tổng kết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1EB4CAD-DCF4-4772-AA33-1F63A72A8322}"/>
              </a:ext>
            </a:extLst>
          </p:cNvPr>
          <p:cNvGrpSpPr/>
          <p:nvPr/>
        </p:nvGrpSpPr>
        <p:grpSpPr>
          <a:xfrm>
            <a:off x="874922" y="1055109"/>
            <a:ext cx="2243823" cy="519401"/>
            <a:chOff x="585041" y="1064082"/>
            <a:chExt cx="2348659" cy="519401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51D5960B-9448-4970-B853-8E3D54A56DF1}"/>
                </a:ext>
              </a:extLst>
            </p:cNvPr>
            <p:cNvSpPr/>
            <p:nvPr/>
          </p:nvSpPr>
          <p:spPr>
            <a:xfrm>
              <a:off x="585041" y="1064082"/>
              <a:ext cx="2348659" cy="519401"/>
            </a:xfrm>
            <a:prstGeom prst="roundRect">
              <a:avLst>
                <a:gd name="adj" fmla="val 50000"/>
              </a:avLst>
            </a:prstGeom>
            <a:solidFill>
              <a:srgbClr val="5EA309"/>
            </a:solidFill>
            <a:ln w="19050">
              <a:solidFill>
                <a:srgbClr val="5EA309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2F9E689-025E-4C9C-81EC-22A91ED5778C}"/>
                </a:ext>
              </a:extLst>
            </p:cNvPr>
            <p:cNvSpPr/>
            <p:nvPr/>
          </p:nvSpPr>
          <p:spPr>
            <a:xfrm>
              <a:off x="585041" y="1064082"/>
              <a:ext cx="2348659" cy="51940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b="1" cap="none" spc="0">
                  <a:ln w="0"/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Kết quả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E027BAD8-D14B-4859-9D06-EC585FE318C0}"/>
              </a:ext>
            </a:extLst>
          </p:cNvPr>
          <p:cNvSpPr/>
          <p:nvPr/>
        </p:nvSpPr>
        <p:spPr>
          <a:xfrm>
            <a:off x="1083024" y="1603460"/>
            <a:ext cx="1095657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Hiểu rõ kiến thức và vận dụng được công nghệ MERN Stack vào đề tài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C44242-3AC7-416B-8A43-84DB412A3D7F}"/>
              </a:ext>
            </a:extLst>
          </p:cNvPr>
          <p:cNvSpPr/>
          <p:nvPr/>
        </p:nvSpPr>
        <p:spPr>
          <a:xfrm>
            <a:off x="1083025" y="2023547"/>
            <a:ext cx="1097320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Xây dựng thành công, đáp ứng các yêu cầu đặt ra của hệ thống thi trực tuyến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9B2884F-CF5A-4832-8FF1-780014719E8F}"/>
              </a:ext>
            </a:extLst>
          </p:cNvPr>
          <p:cNvSpPr/>
          <p:nvPr/>
        </p:nvSpPr>
        <p:spPr>
          <a:xfrm>
            <a:off x="1083024" y="3095804"/>
            <a:ext cx="1095657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Giao diện bắt mắt, sinh động, màu sắc hài hòa, dễ thao tác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A762531-4631-470B-B47A-340438604C6F}"/>
              </a:ext>
            </a:extLst>
          </p:cNvPr>
          <p:cNvSpPr/>
          <p:nvPr/>
        </p:nvSpPr>
        <p:spPr>
          <a:xfrm>
            <a:off x="1083025" y="3493727"/>
            <a:ext cx="1097320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Tổ chức các thành phần theo component, dễ dàng sử dụng, kết hợp, bảo trì, nâng cấp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FA660CF-87C2-4273-97D2-B2AC40866A37}"/>
              </a:ext>
            </a:extLst>
          </p:cNvPr>
          <p:cNvSpPr/>
          <p:nvPr/>
        </p:nvSpPr>
        <p:spPr>
          <a:xfrm>
            <a:off x="1083025" y="3912950"/>
            <a:ext cx="1097320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Giám sát quá trình làm bài, nâng cao tính khách quan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46B86EE-1939-440F-8027-35875A8ABB18}"/>
              </a:ext>
            </a:extLst>
          </p:cNvPr>
          <p:cNvSpPr/>
          <p:nvPr/>
        </p:nvSpPr>
        <p:spPr>
          <a:xfrm>
            <a:off x="1083025" y="4332173"/>
            <a:ext cx="1097320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Import đề thi bằng file excel dễ dàng, tiết kiệm thời gian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4421DF9-A418-4333-97B1-0BA0F424AF71}"/>
              </a:ext>
            </a:extLst>
          </p:cNvPr>
          <p:cNvGrpSpPr/>
          <p:nvPr/>
        </p:nvGrpSpPr>
        <p:grpSpPr>
          <a:xfrm>
            <a:off x="874922" y="2570573"/>
            <a:ext cx="2243823" cy="519401"/>
            <a:chOff x="585041" y="1064082"/>
            <a:chExt cx="2348659" cy="519401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95B2DB18-8817-437A-8EA2-C35D6CAFC77A}"/>
                </a:ext>
              </a:extLst>
            </p:cNvPr>
            <p:cNvSpPr/>
            <p:nvPr/>
          </p:nvSpPr>
          <p:spPr>
            <a:xfrm>
              <a:off x="585041" y="1064082"/>
              <a:ext cx="2348659" cy="519401"/>
            </a:xfrm>
            <a:prstGeom prst="roundRect">
              <a:avLst>
                <a:gd name="adj" fmla="val 50000"/>
              </a:avLst>
            </a:prstGeom>
            <a:solidFill>
              <a:srgbClr val="5EA309"/>
            </a:solidFill>
            <a:ln w="19050">
              <a:solidFill>
                <a:srgbClr val="5EA309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8F1B778-C221-46B3-9188-A148A50B035A}"/>
                </a:ext>
              </a:extLst>
            </p:cNvPr>
            <p:cNvSpPr/>
            <p:nvPr/>
          </p:nvSpPr>
          <p:spPr>
            <a:xfrm>
              <a:off x="585041" y="1064082"/>
              <a:ext cx="2348659" cy="51940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b="1">
                  <a:ln w="0"/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Ưu điểm</a:t>
              </a:r>
              <a:endParaRPr lang="en-US" sz="2800" b="1" cap="none" spc="0">
                <a:ln w="0"/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0E27A412-DAFB-40E2-A1E7-AC9B2EE9C351}"/>
              </a:ext>
            </a:extLst>
          </p:cNvPr>
          <p:cNvSpPr/>
          <p:nvPr/>
        </p:nvSpPr>
        <p:spPr>
          <a:xfrm>
            <a:off x="1083024" y="5394266"/>
            <a:ext cx="1095657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Chưa đa dạng hóa hình thức tổ chức kiểm tra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863F232-AECE-45FA-84B5-9972D48EAAF0}"/>
              </a:ext>
            </a:extLst>
          </p:cNvPr>
          <p:cNvSpPr/>
          <p:nvPr/>
        </p:nvSpPr>
        <p:spPr>
          <a:xfrm>
            <a:off x="1083025" y="5792189"/>
            <a:ext cx="1097320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Chưa có ngân hàng câu hỏi cho người ra đề tham khảo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72C2C09-7623-4E5F-B0A0-266DB221099A}"/>
              </a:ext>
            </a:extLst>
          </p:cNvPr>
          <p:cNvSpPr/>
          <p:nvPr/>
        </p:nvSpPr>
        <p:spPr>
          <a:xfrm>
            <a:off x="1083025" y="6211412"/>
            <a:ext cx="1097320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Chưa phân hóa chủ đề cho các cuộc thi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F4686AF-FB1A-460A-ACE1-30250123AA20}"/>
              </a:ext>
            </a:extLst>
          </p:cNvPr>
          <p:cNvGrpSpPr/>
          <p:nvPr/>
        </p:nvGrpSpPr>
        <p:grpSpPr>
          <a:xfrm>
            <a:off x="874922" y="4879199"/>
            <a:ext cx="2243823" cy="519401"/>
            <a:chOff x="585041" y="1064082"/>
            <a:chExt cx="2348659" cy="519401"/>
          </a:xfrm>
        </p:grpSpPr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7EC584FD-B96C-476B-9B77-C3DF8B974250}"/>
                </a:ext>
              </a:extLst>
            </p:cNvPr>
            <p:cNvSpPr/>
            <p:nvPr/>
          </p:nvSpPr>
          <p:spPr>
            <a:xfrm>
              <a:off x="585041" y="1064082"/>
              <a:ext cx="2348659" cy="519401"/>
            </a:xfrm>
            <a:prstGeom prst="roundRect">
              <a:avLst>
                <a:gd name="adj" fmla="val 50000"/>
              </a:avLst>
            </a:prstGeom>
            <a:solidFill>
              <a:srgbClr val="5EA309"/>
            </a:solidFill>
            <a:ln w="19050">
              <a:solidFill>
                <a:srgbClr val="5EA309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332104D-962F-4302-8F09-5207083787CA}"/>
                </a:ext>
              </a:extLst>
            </p:cNvPr>
            <p:cNvSpPr/>
            <p:nvPr/>
          </p:nvSpPr>
          <p:spPr>
            <a:xfrm>
              <a:off x="585041" y="1064082"/>
              <a:ext cx="2348659" cy="51940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b="1" cap="none" spc="0">
                  <a:ln w="0"/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Hạn chế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93B1AD7-0CA8-4D55-9B5A-3F92031BF1FE}"/>
              </a:ext>
            </a:extLst>
          </p:cNvPr>
          <p:cNvGrpSpPr/>
          <p:nvPr/>
        </p:nvGrpSpPr>
        <p:grpSpPr>
          <a:xfrm>
            <a:off x="11070908" y="6021867"/>
            <a:ext cx="985322" cy="691484"/>
            <a:chOff x="10939803" y="5962286"/>
            <a:chExt cx="985322" cy="691484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4E84DDD-CA75-484C-82FF-4030598D59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81621D8-6934-4D48-BF78-1AB43BA7E019}"/>
                </a:ext>
              </a:extLst>
            </p:cNvPr>
            <p:cNvSpPr/>
            <p:nvPr/>
          </p:nvSpPr>
          <p:spPr>
            <a:xfrm>
              <a:off x="11269176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27331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2ECF4DF-D3BC-4F82-9985-2261BA60D4B7}"/>
              </a:ext>
            </a:extLst>
          </p:cNvPr>
          <p:cNvGrpSpPr/>
          <p:nvPr/>
        </p:nvGrpSpPr>
        <p:grpSpPr>
          <a:xfrm>
            <a:off x="978739" y="1437898"/>
            <a:ext cx="10421541" cy="3982205"/>
            <a:chOff x="978739" y="901177"/>
            <a:chExt cx="10421541" cy="398220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F1EAE4B-9FEB-49EF-923F-27AD0B774E00}"/>
                </a:ext>
              </a:extLst>
            </p:cNvPr>
            <p:cNvGrpSpPr/>
            <p:nvPr/>
          </p:nvGrpSpPr>
          <p:grpSpPr>
            <a:xfrm>
              <a:off x="3681506" y="901177"/>
              <a:ext cx="4828988" cy="646331"/>
              <a:chOff x="3681506" y="408778"/>
              <a:chExt cx="4828988" cy="646331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0BB9FD8-1CC5-4B55-B19F-CE8F1CC5EEC9}"/>
                  </a:ext>
                </a:extLst>
              </p:cNvPr>
              <p:cNvSpPr/>
              <p:nvPr/>
            </p:nvSpPr>
            <p:spPr>
              <a:xfrm>
                <a:off x="3681506" y="408778"/>
                <a:ext cx="4828988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36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Hướng phát triển</a:t>
                </a:r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F6851FF4-A7D9-4EE6-BFF3-8FE423109A3F}"/>
                  </a:ext>
                </a:extLst>
              </p:cNvPr>
              <p:cNvSpPr/>
              <p:nvPr/>
            </p:nvSpPr>
            <p:spPr>
              <a:xfrm>
                <a:off x="3969218" y="408778"/>
                <a:ext cx="4253565" cy="646331"/>
              </a:xfrm>
              <a:prstGeom prst="roundRect">
                <a:avLst>
                  <a:gd name="adj" fmla="val 50000"/>
                </a:avLst>
              </a:prstGeom>
              <a:noFill/>
              <a:ln w="19050">
                <a:solidFill>
                  <a:srgbClr val="5EA309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001"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32D9427-E8E7-4418-BD6B-0E5D97D29CFC}"/>
                </a:ext>
              </a:extLst>
            </p:cNvPr>
            <p:cNvGrpSpPr/>
            <p:nvPr/>
          </p:nvGrpSpPr>
          <p:grpSpPr>
            <a:xfrm>
              <a:off x="978739" y="1974617"/>
              <a:ext cx="10421541" cy="2908765"/>
              <a:chOff x="1106485" y="1806919"/>
              <a:chExt cx="10421541" cy="2908765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F2F24CD-2157-4995-8666-D61A20A80D25}"/>
                  </a:ext>
                </a:extLst>
              </p:cNvPr>
              <p:cNvSpPr/>
              <p:nvPr/>
            </p:nvSpPr>
            <p:spPr>
              <a:xfrm>
                <a:off x="1106486" y="3884687"/>
                <a:ext cx="10421540" cy="83099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just"/>
                <a:r>
                  <a:rPr lang="en-US" sz="24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- </a:t>
                </a:r>
                <a:r>
                  <a:rPr lang="vi-VN" sz="24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Phân chia lĩnh vực, chủ đề cho từng cuộc thi, từ đó giúp cho người dùng dễ dàng quản lý, tìm kiếm thông tin về cuộc thi.</a:t>
                </a:r>
                <a:endParaRPr lang="en-US" sz="24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10C195E-7D34-4785-9B2A-61A8D4BF9A25}"/>
                  </a:ext>
                </a:extLst>
              </p:cNvPr>
              <p:cNvSpPr/>
              <p:nvPr/>
            </p:nvSpPr>
            <p:spPr>
              <a:xfrm>
                <a:off x="1106486" y="1806919"/>
                <a:ext cx="10421540" cy="83099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just"/>
                <a:r>
                  <a:rPr lang="en-US" sz="24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- Bổ sung thêm các hình thức tổ chức bài thi và dạng câu hỏi trắc nghiệm: điền khuyết, nghe – viết, ghép nối, phân loại.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BAD6A22-CBD2-4FB5-87A9-F11BF8E3634D}"/>
                  </a:ext>
                </a:extLst>
              </p:cNvPr>
              <p:cNvSpPr/>
              <p:nvPr/>
            </p:nvSpPr>
            <p:spPr>
              <a:xfrm>
                <a:off x="1106485" y="2845803"/>
                <a:ext cx="10421541" cy="83099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just"/>
                <a:r>
                  <a:rPr lang="en-US" sz="24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- </a:t>
                </a:r>
                <a:r>
                  <a:rPr lang="vi-VN" sz="24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Xây dựng ngân hàng câu hỏi mẫu, với đa dạng các chủ đề giúp người dùng dễ dàng tham khảo.</a:t>
                </a:r>
                <a:endParaRPr lang="en-US" sz="24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54FCBB9-FA8B-4B94-A388-B753C0DC185E}"/>
              </a:ext>
            </a:extLst>
          </p:cNvPr>
          <p:cNvGrpSpPr/>
          <p:nvPr/>
        </p:nvGrpSpPr>
        <p:grpSpPr>
          <a:xfrm>
            <a:off x="11070908" y="6021867"/>
            <a:ext cx="985322" cy="691484"/>
            <a:chOff x="10939803" y="5962286"/>
            <a:chExt cx="985322" cy="69148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EF7A626-256A-44EC-A15D-664FE2DADE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2DFEB1-BDDE-4601-A13B-1F354DD9844E}"/>
                </a:ext>
              </a:extLst>
            </p:cNvPr>
            <p:cNvSpPr/>
            <p:nvPr/>
          </p:nvSpPr>
          <p:spPr>
            <a:xfrm>
              <a:off x="11269176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0967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" name="Graphic 2">
            <a:extLst>
              <a:ext uri="{FF2B5EF4-FFF2-40B4-BE49-F238E27FC236}">
                <a16:creationId xmlns:a16="http://schemas.microsoft.com/office/drawing/2014/main" id="{E2ED9E88-7130-47CC-8942-8245FFD7143F}"/>
              </a:ext>
            </a:extLst>
          </p:cNvPr>
          <p:cNvGrpSpPr/>
          <p:nvPr/>
        </p:nvGrpSpPr>
        <p:grpSpPr>
          <a:xfrm>
            <a:off x="-244820" y="-1101055"/>
            <a:ext cx="10701255" cy="7672769"/>
            <a:chOff x="6271890" y="2059510"/>
            <a:chExt cx="6410570" cy="4596360"/>
          </a:xfr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</p:grpSpPr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323AEDB3-DB63-41F3-A046-2631BEFD7FCB}"/>
                </a:ext>
              </a:extLst>
            </p:cNvPr>
            <p:cNvSpPr/>
            <p:nvPr/>
          </p:nvSpPr>
          <p:spPr>
            <a:xfrm>
              <a:off x="11606727" y="4117030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2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9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222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2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2" y="83304"/>
                  </a:cubicBezTo>
                  <a:cubicBezTo>
                    <a:pt x="24086" y="83962"/>
                    <a:pt x="26484" y="84277"/>
                    <a:pt x="28894" y="84263"/>
                  </a:cubicBezTo>
                  <a:cubicBezTo>
                    <a:pt x="36045" y="84154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966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8"/>
                    <a:pt x="39579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1937"/>
                    <a:pt x="16018" y="37143"/>
                  </a:cubicBezTo>
                  <a:cubicBezTo>
                    <a:pt x="19854" y="22350"/>
                    <a:pt x="29716" y="14131"/>
                    <a:pt x="38346" y="14131"/>
                  </a:cubicBezTo>
                  <a:lnTo>
                    <a:pt x="41496" y="14131"/>
                  </a:lnTo>
                  <a:cubicBezTo>
                    <a:pt x="50947" y="17555"/>
                    <a:pt x="55468" y="32212"/>
                    <a:pt x="51222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C5DA03F3-C667-476A-9D8E-15CC7BADF087}"/>
                </a:ext>
              </a:extLst>
            </p:cNvPr>
            <p:cNvSpPr/>
            <p:nvPr/>
          </p:nvSpPr>
          <p:spPr>
            <a:xfrm>
              <a:off x="11708236" y="4077645"/>
              <a:ext cx="23834" cy="32189"/>
            </a:xfrm>
            <a:custGeom>
              <a:avLst/>
              <a:gdLst>
                <a:gd name="connsiteX0" fmla="*/ 11900 w 23834"/>
                <a:gd name="connsiteY0" fmla="*/ 32148 h 32189"/>
                <a:gd name="connsiteX1" fmla="*/ 23817 w 23834"/>
                <a:gd name="connsiteY1" fmla="*/ 15985 h 32189"/>
                <a:gd name="connsiteX2" fmla="*/ 11900 w 23834"/>
                <a:gd name="connsiteY2" fmla="*/ -42 h 32189"/>
                <a:gd name="connsiteX3" fmla="*/ -17 w 23834"/>
                <a:gd name="connsiteY3" fmla="*/ 15985 h 32189"/>
                <a:gd name="connsiteX4" fmla="*/ 11900 w 23834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4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5985"/>
                  </a:cubicBezTo>
                  <a:cubicBezTo>
                    <a:pt x="23817" y="6944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5985"/>
                  </a:cubicBezTo>
                  <a:cubicBezTo>
                    <a:pt x="-17" y="24888"/>
                    <a:pt x="5325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7234048F-C8E8-41D6-AB69-7B9C8788226E}"/>
                </a:ext>
              </a:extLst>
            </p:cNvPr>
            <p:cNvSpPr/>
            <p:nvPr/>
          </p:nvSpPr>
          <p:spPr>
            <a:xfrm>
              <a:off x="11710702" y="4120108"/>
              <a:ext cx="23696" cy="32326"/>
            </a:xfrm>
            <a:custGeom>
              <a:avLst/>
              <a:gdLst>
                <a:gd name="connsiteX0" fmla="*/ 11763 w 23696"/>
                <a:gd name="connsiteY0" fmla="*/ -42 h 32326"/>
                <a:gd name="connsiteX1" fmla="*/ -17 w 23696"/>
                <a:gd name="connsiteY1" fmla="*/ 16122 h 32326"/>
                <a:gd name="connsiteX2" fmla="*/ 11763 w 23696"/>
                <a:gd name="connsiteY2" fmla="*/ 32285 h 32326"/>
                <a:gd name="connsiteX3" fmla="*/ 23680 w 23696"/>
                <a:gd name="connsiteY3" fmla="*/ 16122 h 32326"/>
                <a:gd name="connsiteX4" fmla="*/ 11763 w 23696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7653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0EB05BD-178A-4718-BAD7-5842E0CA01B4}"/>
                </a:ext>
              </a:extLst>
            </p:cNvPr>
            <p:cNvSpPr/>
            <p:nvPr/>
          </p:nvSpPr>
          <p:spPr>
            <a:xfrm>
              <a:off x="11786228" y="3976967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7"/>
                    <a:pt x="31162" y="295692"/>
                  </a:cubicBezTo>
                  <a:lnTo>
                    <a:pt x="44038" y="289528"/>
                  </a:lnTo>
                  <a:cubicBezTo>
                    <a:pt x="-39244" y="116526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CE845778-F83B-4501-8C65-26DBC713C11F}"/>
                </a:ext>
              </a:extLst>
            </p:cNvPr>
            <p:cNvSpPr/>
            <p:nvPr/>
          </p:nvSpPr>
          <p:spPr>
            <a:xfrm>
              <a:off x="12234776" y="3974912"/>
              <a:ext cx="57363" cy="297103"/>
            </a:xfrm>
            <a:custGeom>
              <a:avLst/>
              <a:gdLst>
                <a:gd name="connsiteX0" fmla="*/ -17 w 57363"/>
                <a:gd name="connsiteY0" fmla="*/ 8999 h 297103"/>
                <a:gd name="connsiteX1" fmla="*/ -17 w 57363"/>
                <a:gd name="connsiteY1" fmla="*/ 289802 h 297103"/>
                <a:gd name="connsiteX2" fmla="*/ 12174 w 57363"/>
                <a:gd name="connsiteY2" fmla="*/ 297062 h 297103"/>
                <a:gd name="connsiteX3" fmla="*/ 12174 w 57363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3" h="297103">
                  <a:moveTo>
                    <a:pt x="-17" y="8999"/>
                  </a:moveTo>
                  <a:cubicBezTo>
                    <a:pt x="942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6924583D-0ECA-4DFA-A7B8-D06FFD101CAF}"/>
                </a:ext>
              </a:extLst>
            </p:cNvPr>
            <p:cNvSpPr/>
            <p:nvPr/>
          </p:nvSpPr>
          <p:spPr>
            <a:xfrm>
              <a:off x="11816421" y="4060979"/>
              <a:ext cx="129744" cy="116258"/>
            </a:xfrm>
            <a:custGeom>
              <a:avLst/>
              <a:gdLst>
                <a:gd name="connsiteX0" fmla="*/ 86443 w 129744"/>
                <a:gd name="connsiteY0" fmla="*/ 46211 h 116258"/>
                <a:gd name="connsiteX1" fmla="*/ 98634 w 129744"/>
                <a:gd name="connsiteY1" fmla="*/ 22377 h 116258"/>
                <a:gd name="connsiteX2" fmla="*/ 103291 w 129744"/>
                <a:gd name="connsiteY2" fmla="*/ 15802 h 116258"/>
                <a:gd name="connsiteX3" fmla="*/ 116030 w 129744"/>
                <a:gd name="connsiteY3" fmla="*/ 53882 h 116258"/>
                <a:gd name="connsiteX4" fmla="*/ 129728 w 129744"/>
                <a:gd name="connsiteY4" fmla="*/ 51827 h 116258"/>
                <a:gd name="connsiteX5" fmla="*/ 105757 w 129744"/>
                <a:gd name="connsiteY5" fmla="*/ 1693 h 116258"/>
                <a:gd name="connsiteX6" fmla="*/ 85895 w 129744"/>
                <a:gd name="connsiteY6" fmla="*/ 15391 h 116258"/>
                <a:gd name="connsiteX7" fmla="*/ 84115 w 129744"/>
                <a:gd name="connsiteY7" fmla="*/ 18815 h 116258"/>
                <a:gd name="connsiteX8" fmla="*/ 74800 w 129744"/>
                <a:gd name="connsiteY8" fmla="*/ 5118 h 116258"/>
                <a:gd name="connsiteX9" fmla="*/ 55076 w 129744"/>
                <a:gd name="connsiteY9" fmla="*/ 1008 h 116258"/>
                <a:gd name="connsiteX10" fmla="*/ 26173 w 129744"/>
                <a:gd name="connsiteY10" fmla="*/ 49909 h 116258"/>
                <a:gd name="connsiteX11" fmla="*/ 39871 w 129744"/>
                <a:gd name="connsiteY11" fmla="*/ 53060 h 116258"/>
                <a:gd name="connsiteX12" fmla="*/ 59733 w 129744"/>
                <a:gd name="connsiteY12" fmla="*/ 14432 h 116258"/>
                <a:gd name="connsiteX13" fmla="*/ 65897 w 129744"/>
                <a:gd name="connsiteY13" fmla="*/ 16213 h 116258"/>
                <a:gd name="connsiteX14" fmla="*/ 72335 w 129744"/>
                <a:gd name="connsiteY14" fmla="*/ 41280 h 116258"/>
                <a:gd name="connsiteX15" fmla="*/ 70417 w 129744"/>
                <a:gd name="connsiteY15" fmla="*/ 46211 h 116258"/>
                <a:gd name="connsiteX16" fmla="*/ 29324 w 129744"/>
                <a:gd name="connsiteY16" fmla="*/ 100043 h 116258"/>
                <a:gd name="connsiteX17" fmla="*/ 15626 w 129744"/>
                <a:gd name="connsiteY17" fmla="*/ 92783 h 116258"/>
                <a:gd name="connsiteX18" fmla="*/ 14804 w 129744"/>
                <a:gd name="connsiteY18" fmla="*/ 85660 h 116258"/>
                <a:gd name="connsiteX19" fmla="*/ 1107 w 129744"/>
                <a:gd name="connsiteY19" fmla="*/ 80866 h 116258"/>
                <a:gd name="connsiteX20" fmla="*/ 2887 w 129744"/>
                <a:gd name="connsiteY20" fmla="*/ 99632 h 116258"/>
                <a:gd name="connsiteX21" fmla="*/ 26858 w 129744"/>
                <a:gd name="connsiteY21" fmla="*/ 113330 h 116258"/>
                <a:gd name="connsiteX22" fmla="*/ 31653 w 129744"/>
                <a:gd name="connsiteY22" fmla="*/ 113330 h 116258"/>
                <a:gd name="connsiteX23" fmla="*/ 67266 w 129744"/>
                <a:gd name="connsiteY23" fmla="*/ 83880 h 116258"/>
                <a:gd name="connsiteX24" fmla="*/ 72882 w 129744"/>
                <a:gd name="connsiteY24" fmla="*/ 109494 h 116258"/>
                <a:gd name="connsiteX25" fmla="*/ 91648 w 129744"/>
                <a:gd name="connsiteY25" fmla="*/ 116206 h 116258"/>
                <a:gd name="connsiteX26" fmla="*/ 100415 w 129744"/>
                <a:gd name="connsiteY26" fmla="*/ 115110 h 116258"/>
                <a:gd name="connsiteX27" fmla="*/ 127810 w 129744"/>
                <a:gd name="connsiteY27" fmla="*/ 94975 h 116258"/>
                <a:gd name="connsiteX28" fmla="*/ 114797 w 129744"/>
                <a:gd name="connsiteY28" fmla="*/ 89496 h 116258"/>
                <a:gd name="connsiteX29" fmla="*/ 96853 w 129744"/>
                <a:gd name="connsiteY29" fmla="*/ 101276 h 116258"/>
                <a:gd name="connsiteX30" fmla="*/ 81786 w 129744"/>
                <a:gd name="connsiteY30" fmla="*/ 98810 h 116258"/>
                <a:gd name="connsiteX31" fmla="*/ 83293 w 129744"/>
                <a:gd name="connsiteY31" fmla="*/ 68949 h 116258"/>
                <a:gd name="connsiteX32" fmla="*/ 86443 w 129744"/>
                <a:gd name="connsiteY32" fmla="*/ 46211 h 1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744" h="116258">
                  <a:moveTo>
                    <a:pt x="86443" y="46211"/>
                  </a:moveTo>
                  <a:cubicBezTo>
                    <a:pt x="90415" y="37855"/>
                    <a:pt x="94525" y="29500"/>
                    <a:pt x="98634" y="22377"/>
                  </a:cubicBezTo>
                  <a:cubicBezTo>
                    <a:pt x="99949" y="20021"/>
                    <a:pt x="101511" y="17816"/>
                    <a:pt x="103291" y="15802"/>
                  </a:cubicBezTo>
                  <a:cubicBezTo>
                    <a:pt x="110688" y="27212"/>
                    <a:pt x="115072" y="40321"/>
                    <a:pt x="116030" y="53882"/>
                  </a:cubicBezTo>
                  <a:lnTo>
                    <a:pt x="129728" y="51827"/>
                  </a:lnTo>
                  <a:cubicBezTo>
                    <a:pt x="127673" y="38129"/>
                    <a:pt x="121235" y="4707"/>
                    <a:pt x="105757" y="1693"/>
                  </a:cubicBezTo>
                  <a:cubicBezTo>
                    <a:pt x="98497" y="461"/>
                    <a:pt x="92059" y="4981"/>
                    <a:pt x="85895" y="15391"/>
                  </a:cubicBezTo>
                  <a:lnTo>
                    <a:pt x="84115" y="18815"/>
                  </a:lnTo>
                  <a:cubicBezTo>
                    <a:pt x="82498" y="13391"/>
                    <a:pt x="79238" y="8611"/>
                    <a:pt x="74800" y="5118"/>
                  </a:cubicBezTo>
                  <a:cubicBezTo>
                    <a:pt x="69458" y="269"/>
                    <a:pt x="61911" y="-1306"/>
                    <a:pt x="55076" y="1008"/>
                  </a:cubicBezTo>
                  <a:cubicBezTo>
                    <a:pt x="36721" y="7446"/>
                    <a:pt x="27680" y="42786"/>
                    <a:pt x="26173" y="49909"/>
                  </a:cubicBezTo>
                  <a:lnTo>
                    <a:pt x="39871" y="53060"/>
                  </a:lnTo>
                  <a:cubicBezTo>
                    <a:pt x="43022" y="39362"/>
                    <a:pt x="51514" y="17309"/>
                    <a:pt x="59733" y="14432"/>
                  </a:cubicBezTo>
                  <a:cubicBezTo>
                    <a:pt x="60555" y="14432"/>
                    <a:pt x="62335" y="13473"/>
                    <a:pt x="65897" y="16213"/>
                  </a:cubicBezTo>
                  <a:cubicBezTo>
                    <a:pt x="71773" y="23130"/>
                    <a:pt x="74157" y="32376"/>
                    <a:pt x="72335" y="41280"/>
                  </a:cubicBezTo>
                  <a:lnTo>
                    <a:pt x="70417" y="46211"/>
                  </a:lnTo>
                  <a:cubicBezTo>
                    <a:pt x="57815" y="72784"/>
                    <a:pt x="43022" y="102919"/>
                    <a:pt x="29324" y="100043"/>
                  </a:cubicBezTo>
                  <a:cubicBezTo>
                    <a:pt x="23982" y="99509"/>
                    <a:pt x="19064" y="96892"/>
                    <a:pt x="15626" y="92783"/>
                  </a:cubicBezTo>
                  <a:cubicBezTo>
                    <a:pt x="14407" y="90619"/>
                    <a:pt x="14120" y="88044"/>
                    <a:pt x="14804" y="85660"/>
                  </a:cubicBezTo>
                  <a:lnTo>
                    <a:pt x="1107" y="80866"/>
                  </a:lnTo>
                  <a:cubicBezTo>
                    <a:pt x="-866" y="87099"/>
                    <a:pt x="-222" y="93879"/>
                    <a:pt x="2887" y="99632"/>
                  </a:cubicBezTo>
                  <a:cubicBezTo>
                    <a:pt x="8462" y="107508"/>
                    <a:pt x="17243" y="112521"/>
                    <a:pt x="26858" y="113330"/>
                  </a:cubicBezTo>
                  <a:cubicBezTo>
                    <a:pt x="28447" y="113453"/>
                    <a:pt x="30063" y="113453"/>
                    <a:pt x="31653" y="113330"/>
                  </a:cubicBezTo>
                  <a:cubicBezTo>
                    <a:pt x="46035" y="113330"/>
                    <a:pt x="57267" y="100728"/>
                    <a:pt x="67266" y="83880"/>
                  </a:cubicBezTo>
                  <a:cubicBezTo>
                    <a:pt x="64938" y="92824"/>
                    <a:pt x="67020" y="102344"/>
                    <a:pt x="72882" y="109494"/>
                  </a:cubicBezTo>
                  <a:cubicBezTo>
                    <a:pt x="78074" y="114014"/>
                    <a:pt x="84772" y="116398"/>
                    <a:pt x="91648" y="116206"/>
                  </a:cubicBezTo>
                  <a:cubicBezTo>
                    <a:pt x="94607" y="116165"/>
                    <a:pt x="97539" y="115809"/>
                    <a:pt x="100415" y="115110"/>
                  </a:cubicBezTo>
                  <a:cubicBezTo>
                    <a:pt x="112085" y="112795"/>
                    <a:pt x="122112" y="105412"/>
                    <a:pt x="127810" y="94975"/>
                  </a:cubicBezTo>
                  <a:lnTo>
                    <a:pt x="114797" y="89496"/>
                  </a:lnTo>
                  <a:cubicBezTo>
                    <a:pt x="110661" y="95701"/>
                    <a:pt x="104182" y="99947"/>
                    <a:pt x="96853" y="101276"/>
                  </a:cubicBezTo>
                  <a:cubicBezTo>
                    <a:pt x="91717" y="102837"/>
                    <a:pt x="86155" y="101933"/>
                    <a:pt x="81786" y="98810"/>
                  </a:cubicBezTo>
                  <a:cubicBezTo>
                    <a:pt x="78909" y="96207"/>
                    <a:pt x="81786" y="78537"/>
                    <a:pt x="83293" y="68949"/>
                  </a:cubicBezTo>
                  <a:cubicBezTo>
                    <a:pt x="84799" y="59361"/>
                    <a:pt x="85895" y="53745"/>
                    <a:pt x="86443" y="46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60FAFCD3-24B6-4133-AC26-18641A9003F9}"/>
                </a:ext>
              </a:extLst>
            </p:cNvPr>
            <p:cNvSpPr/>
            <p:nvPr/>
          </p:nvSpPr>
          <p:spPr>
            <a:xfrm>
              <a:off x="11952381" y="4149147"/>
              <a:ext cx="58549" cy="68094"/>
            </a:xfrm>
            <a:custGeom>
              <a:avLst/>
              <a:gdLst>
                <a:gd name="connsiteX0" fmla="*/ 51298 w 58549"/>
                <a:gd name="connsiteY0" fmla="*/ 8588 h 68094"/>
                <a:gd name="connsiteX1" fmla="*/ 40751 w 58549"/>
                <a:gd name="connsiteY1" fmla="*/ 12697 h 68094"/>
                <a:gd name="connsiteX2" fmla="*/ 23492 w 58549"/>
                <a:gd name="connsiteY2" fmla="*/ 30367 h 68094"/>
                <a:gd name="connsiteX3" fmla="*/ 20205 w 58549"/>
                <a:gd name="connsiteY3" fmla="*/ 33381 h 68094"/>
                <a:gd name="connsiteX4" fmla="*/ 14314 w 58549"/>
                <a:gd name="connsiteY4" fmla="*/ -42 h 68094"/>
                <a:gd name="connsiteX5" fmla="*/ 617 w 58549"/>
                <a:gd name="connsiteY5" fmla="*/ 3109 h 68094"/>
                <a:gd name="connsiteX6" fmla="*/ 7054 w 58549"/>
                <a:gd name="connsiteY6" fmla="*/ 46805 h 68094"/>
                <a:gd name="connsiteX7" fmla="*/ 617 w 58549"/>
                <a:gd name="connsiteY7" fmla="*/ 62694 h 68094"/>
                <a:gd name="connsiteX8" fmla="*/ 9246 w 58549"/>
                <a:gd name="connsiteY8" fmla="*/ 68036 h 68094"/>
                <a:gd name="connsiteX9" fmla="*/ 17465 w 58549"/>
                <a:gd name="connsiteY9" fmla="*/ 64064 h 68094"/>
                <a:gd name="connsiteX10" fmla="*/ 20889 w 58549"/>
                <a:gd name="connsiteY10" fmla="*/ 52832 h 68094"/>
                <a:gd name="connsiteX11" fmla="*/ 33354 w 58549"/>
                <a:gd name="connsiteY11" fmla="*/ 40641 h 68094"/>
                <a:gd name="connsiteX12" fmla="*/ 44449 w 58549"/>
                <a:gd name="connsiteY12" fmla="*/ 29956 h 68094"/>
                <a:gd name="connsiteX13" fmla="*/ 42943 w 58549"/>
                <a:gd name="connsiteY13" fmla="*/ 63790 h 68094"/>
                <a:gd name="connsiteX14" fmla="*/ 56641 w 58549"/>
                <a:gd name="connsiteY14" fmla="*/ 65023 h 68094"/>
                <a:gd name="connsiteX15" fmla="*/ 51298 w 58549"/>
                <a:gd name="connsiteY15" fmla="*/ 8588 h 6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49" h="68094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2" y="18957"/>
                    <a:pt x="29615" y="24847"/>
                    <a:pt x="23492" y="30367"/>
                  </a:cubicBezTo>
                  <a:lnTo>
                    <a:pt x="20205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4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69" y="66132"/>
                    <a:pt x="5520" y="68269"/>
                    <a:pt x="9246" y="68036"/>
                  </a:cubicBezTo>
                  <a:cubicBezTo>
                    <a:pt x="12465" y="68091"/>
                    <a:pt x="15506" y="66611"/>
                    <a:pt x="17465" y="64064"/>
                  </a:cubicBezTo>
                  <a:cubicBezTo>
                    <a:pt x="19616" y="60708"/>
                    <a:pt x="20794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1" y="65023"/>
                  </a:lnTo>
                  <a:cubicBezTo>
                    <a:pt x="61572" y="12834"/>
                    <a:pt x="55818" y="10232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9D9D288F-C72E-4BC9-8856-6A42C1A35795}"/>
                </a:ext>
              </a:extLst>
            </p:cNvPr>
            <p:cNvSpPr/>
            <p:nvPr/>
          </p:nvSpPr>
          <p:spPr>
            <a:xfrm>
              <a:off x="10523522" y="4078740"/>
              <a:ext cx="165057" cy="171358"/>
            </a:xfrm>
            <a:custGeom>
              <a:avLst/>
              <a:gdLst>
                <a:gd name="connsiteX0" fmla="*/ 105729 w 165057"/>
                <a:gd name="connsiteY0" fmla="*/ 145154 h 171358"/>
                <a:gd name="connsiteX1" fmla="*/ 101894 w 165057"/>
                <a:gd name="connsiteY1" fmla="*/ 151592 h 171358"/>
                <a:gd name="connsiteX2" fmla="*/ 91894 w 165057"/>
                <a:gd name="connsiteY2" fmla="*/ 123238 h 171358"/>
                <a:gd name="connsiteX3" fmla="*/ 85183 w 165057"/>
                <a:gd name="connsiteY3" fmla="*/ 31052 h 171358"/>
                <a:gd name="connsiteX4" fmla="*/ 79156 w 165057"/>
                <a:gd name="connsiteY4" fmla="*/ 24066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688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2 w 165057"/>
                <a:gd name="connsiteY19" fmla="*/ -42 h 171358"/>
                <a:gd name="connsiteX20" fmla="*/ 105729 w 165057"/>
                <a:gd name="connsiteY20" fmla="*/ 145154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154"/>
                  </a:moveTo>
                  <a:cubicBezTo>
                    <a:pt x="104606" y="147387"/>
                    <a:pt x="103319" y="149537"/>
                    <a:pt x="101894" y="151592"/>
                  </a:cubicBezTo>
                  <a:cubicBezTo>
                    <a:pt x="96168" y="143168"/>
                    <a:pt x="92730" y="133388"/>
                    <a:pt x="91894" y="123238"/>
                  </a:cubicBezTo>
                  <a:cubicBezTo>
                    <a:pt x="87402" y="92719"/>
                    <a:pt x="85155" y="61900"/>
                    <a:pt x="85183" y="31052"/>
                  </a:cubicBezTo>
                  <a:cubicBezTo>
                    <a:pt x="85155" y="27559"/>
                    <a:pt x="82608" y="24601"/>
                    <a:pt x="79156" y="24066"/>
                  </a:cubicBezTo>
                  <a:cubicBezTo>
                    <a:pt x="75663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50" y="155921"/>
                    <a:pt x="13941" y="154428"/>
                    <a:pt x="13407" y="152688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-17" y="158852"/>
                    <a:pt x="4777" y="169947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75" y="127005"/>
                    <a:pt x="63841" y="100595"/>
                    <a:pt x="72170" y="73378"/>
                  </a:cubicBezTo>
                  <a:cubicBezTo>
                    <a:pt x="72937" y="91062"/>
                    <a:pt x="74855" y="108677"/>
                    <a:pt x="77923" y="126114"/>
                  </a:cubicBezTo>
                  <a:cubicBezTo>
                    <a:pt x="83128" y="152003"/>
                    <a:pt x="90114" y="164605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87" y="104390"/>
                    <a:pt x="155630" y="54078"/>
                    <a:pt x="165040" y="2424"/>
                  </a:cubicBezTo>
                  <a:lnTo>
                    <a:pt x="151342" y="-42"/>
                  </a:lnTo>
                  <a:cubicBezTo>
                    <a:pt x="142056" y="50024"/>
                    <a:pt x="126741" y="98774"/>
                    <a:pt x="105729" y="1451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74A3F40F-417D-4248-A764-8C0A7D815C25}"/>
                </a:ext>
              </a:extLst>
            </p:cNvPr>
            <p:cNvSpPr/>
            <p:nvPr/>
          </p:nvSpPr>
          <p:spPr>
            <a:xfrm>
              <a:off x="10705290" y="4159694"/>
              <a:ext cx="168780" cy="68762"/>
            </a:xfrm>
            <a:custGeom>
              <a:avLst/>
              <a:gdLst>
                <a:gd name="connsiteX0" fmla="*/ 164219 w 168780"/>
                <a:gd name="connsiteY0" fmla="*/ 25162 h 68762"/>
                <a:gd name="connsiteX1" fmla="*/ 151343 w 168780"/>
                <a:gd name="connsiteY1" fmla="*/ 19820 h 68762"/>
                <a:gd name="connsiteX2" fmla="*/ 151343 w 168780"/>
                <a:gd name="connsiteY2" fmla="*/ 19820 h 68762"/>
                <a:gd name="connsiteX3" fmla="*/ 150658 w 168780"/>
                <a:gd name="connsiteY3" fmla="*/ 19820 h 68762"/>
                <a:gd name="connsiteX4" fmla="*/ 102990 w 168780"/>
                <a:gd name="connsiteY4" fmla="*/ -42 h 68762"/>
                <a:gd name="connsiteX5" fmla="*/ 97648 w 168780"/>
                <a:gd name="connsiteY5" fmla="*/ 13656 h 68762"/>
                <a:gd name="connsiteX6" fmla="*/ 113674 w 168780"/>
                <a:gd name="connsiteY6" fmla="*/ 20368 h 68762"/>
                <a:gd name="connsiteX7" fmla="*/ -17 w 168780"/>
                <a:gd name="connsiteY7" fmla="*/ 20368 h 68762"/>
                <a:gd name="connsiteX8" fmla="*/ -17 w 168780"/>
                <a:gd name="connsiteY8" fmla="*/ 34066 h 68762"/>
                <a:gd name="connsiteX9" fmla="*/ 136001 w 168780"/>
                <a:gd name="connsiteY9" fmla="*/ 34066 h 68762"/>
                <a:gd name="connsiteX10" fmla="*/ 94908 w 168780"/>
                <a:gd name="connsiteY10" fmla="*/ 59817 h 68762"/>
                <a:gd name="connsiteX11" fmla="*/ 106003 w 168780"/>
                <a:gd name="connsiteY11" fmla="*/ 68721 h 68762"/>
                <a:gd name="connsiteX12" fmla="*/ 163808 w 168780"/>
                <a:gd name="connsiteY12" fmla="*/ 38723 h 68762"/>
                <a:gd name="connsiteX13" fmla="*/ 168739 w 168780"/>
                <a:gd name="connsiteY13" fmla="*/ 32285 h 68762"/>
                <a:gd name="connsiteX14" fmla="*/ 164219 w 168780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780" h="68762">
                  <a:moveTo>
                    <a:pt x="164219" y="25162"/>
                  </a:moveTo>
                  <a:lnTo>
                    <a:pt x="151343" y="19820"/>
                  </a:lnTo>
                  <a:lnTo>
                    <a:pt x="151343" y="19820"/>
                  </a:lnTo>
                  <a:lnTo>
                    <a:pt x="150658" y="19820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605" y="39586"/>
                    <a:pt x="106592" y="48380"/>
                    <a:pt x="94908" y="59817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8" y="38723"/>
                  </a:cubicBezTo>
                  <a:cubicBezTo>
                    <a:pt x="166684" y="37887"/>
                    <a:pt x="168684" y="35285"/>
                    <a:pt x="168739" y="32285"/>
                  </a:cubicBezTo>
                  <a:cubicBezTo>
                    <a:pt x="168999" y="29162"/>
                    <a:pt x="167150" y="26258"/>
                    <a:pt x="164219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5FFCBE96-9936-4F36-948B-31E1FC6B99D9}"/>
                </a:ext>
              </a:extLst>
            </p:cNvPr>
            <p:cNvSpPr/>
            <p:nvPr/>
          </p:nvSpPr>
          <p:spPr>
            <a:xfrm>
              <a:off x="10889199" y="4089818"/>
              <a:ext cx="125660" cy="181923"/>
            </a:xfrm>
            <a:custGeom>
              <a:avLst/>
              <a:gdLst>
                <a:gd name="connsiteX0" fmla="*/ 93590 w 125660"/>
                <a:gd name="connsiteY0" fmla="*/ 160650 h 181923"/>
                <a:gd name="connsiteX1" fmla="*/ 81263 w 125660"/>
                <a:gd name="connsiteY1" fmla="*/ 154623 h 181923"/>
                <a:gd name="connsiteX2" fmla="*/ 50443 w 125660"/>
                <a:gd name="connsiteY2" fmla="*/ 102709 h 181923"/>
                <a:gd name="connsiteX3" fmla="*/ 70715 w 125660"/>
                <a:gd name="connsiteY3" fmla="*/ 88052 h 181923"/>
                <a:gd name="connsiteX4" fmla="*/ 92495 w 125660"/>
                <a:gd name="connsiteY4" fmla="*/ 11619 h 181923"/>
                <a:gd name="connsiteX5" fmla="*/ 74414 w 125660"/>
                <a:gd name="connsiteY5" fmla="*/ -24 h 181923"/>
                <a:gd name="connsiteX6" fmla="*/ 38115 w 125660"/>
                <a:gd name="connsiteY6" fmla="*/ 30111 h 181923"/>
                <a:gd name="connsiteX7" fmla="*/ 38937 w 125660"/>
                <a:gd name="connsiteY7" fmla="*/ 20660 h 181923"/>
                <a:gd name="connsiteX8" fmla="*/ 25239 w 125660"/>
                <a:gd name="connsiteY8" fmla="*/ 19427 h 181923"/>
                <a:gd name="connsiteX9" fmla="*/ 21815 w 125660"/>
                <a:gd name="connsiteY9" fmla="*/ 58328 h 181923"/>
                <a:gd name="connsiteX10" fmla="*/ 8117 w 125660"/>
                <a:gd name="connsiteY10" fmla="*/ 87093 h 181923"/>
                <a:gd name="connsiteX11" fmla="*/ 11952 w 125660"/>
                <a:gd name="connsiteY11" fmla="*/ 178320 h 181923"/>
                <a:gd name="connsiteX12" fmla="*/ 18116 w 125660"/>
                <a:gd name="connsiteY12" fmla="*/ 181882 h 181923"/>
                <a:gd name="connsiteX13" fmla="*/ 19760 w 125660"/>
                <a:gd name="connsiteY13" fmla="*/ 181882 h 181923"/>
                <a:gd name="connsiteX14" fmla="*/ 25239 w 125660"/>
                <a:gd name="connsiteY14" fmla="*/ 175581 h 181923"/>
                <a:gd name="connsiteX15" fmla="*/ 32088 w 125660"/>
                <a:gd name="connsiteY15" fmla="*/ 96819 h 181923"/>
                <a:gd name="connsiteX16" fmla="*/ 32910 w 125660"/>
                <a:gd name="connsiteY16" fmla="*/ 98463 h 181923"/>
                <a:gd name="connsiteX17" fmla="*/ 70715 w 125660"/>
                <a:gd name="connsiteY17" fmla="*/ 164486 h 181923"/>
                <a:gd name="connsiteX18" fmla="*/ 93864 w 125660"/>
                <a:gd name="connsiteY18" fmla="*/ 175170 h 181923"/>
                <a:gd name="connsiteX19" fmla="*/ 125643 w 125660"/>
                <a:gd name="connsiteY19" fmla="*/ 157363 h 181923"/>
                <a:gd name="connsiteX20" fmla="*/ 114685 w 125660"/>
                <a:gd name="connsiteY20" fmla="*/ 148322 h 181923"/>
                <a:gd name="connsiteX21" fmla="*/ 93590 w 125660"/>
                <a:gd name="connsiteY21" fmla="*/ 160650 h 181923"/>
                <a:gd name="connsiteX22" fmla="*/ 14691 w 125660"/>
                <a:gd name="connsiteY22" fmla="*/ 134625 h 181923"/>
                <a:gd name="connsiteX23" fmla="*/ 17157 w 125660"/>
                <a:gd name="connsiteY23" fmla="*/ 105996 h 181923"/>
                <a:gd name="connsiteX24" fmla="*/ 38800 w 125660"/>
                <a:gd name="connsiteY24" fmla="*/ 85861 h 181923"/>
                <a:gd name="connsiteX25" fmla="*/ 37019 w 125660"/>
                <a:gd name="connsiteY25" fmla="*/ 85861 h 181923"/>
                <a:gd name="connsiteX26" fmla="*/ 33046 w 125660"/>
                <a:gd name="connsiteY26" fmla="*/ 88463 h 181923"/>
                <a:gd name="connsiteX27" fmla="*/ 35375 w 125660"/>
                <a:gd name="connsiteY27" fmla="*/ 61753 h 181923"/>
                <a:gd name="connsiteX28" fmla="*/ 75373 w 125660"/>
                <a:gd name="connsiteY28" fmla="*/ 13674 h 181923"/>
                <a:gd name="connsiteX29" fmla="*/ 80166 w 125660"/>
                <a:gd name="connsiteY29" fmla="*/ 17783 h 181923"/>
                <a:gd name="connsiteX30" fmla="*/ 61127 w 125660"/>
                <a:gd name="connsiteY30" fmla="*/ 77368 h 181923"/>
                <a:gd name="connsiteX31" fmla="*/ 44964 w 125660"/>
                <a:gd name="connsiteY31" fmla="*/ 89148 h 181923"/>
                <a:gd name="connsiteX32" fmla="*/ 38800 w 125660"/>
                <a:gd name="connsiteY32" fmla="*/ 85861 h 18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660" h="181923">
                  <a:moveTo>
                    <a:pt x="93590" y="160650"/>
                  </a:moveTo>
                  <a:cubicBezTo>
                    <a:pt x="88824" y="160445"/>
                    <a:pt x="84358" y="158267"/>
                    <a:pt x="81263" y="154623"/>
                  </a:cubicBezTo>
                  <a:cubicBezTo>
                    <a:pt x="68551" y="138885"/>
                    <a:pt x="58168" y="121406"/>
                    <a:pt x="50443" y="102709"/>
                  </a:cubicBezTo>
                  <a:cubicBezTo>
                    <a:pt x="57990" y="99011"/>
                    <a:pt x="64839" y="94052"/>
                    <a:pt x="70715" y="88052"/>
                  </a:cubicBezTo>
                  <a:cubicBezTo>
                    <a:pt x="95097" y="65314"/>
                    <a:pt x="110986" y="46959"/>
                    <a:pt x="92495" y="11619"/>
                  </a:cubicBezTo>
                  <a:cubicBezTo>
                    <a:pt x="89536" y="4305"/>
                    <a:pt x="82303" y="-366"/>
                    <a:pt x="74414" y="-24"/>
                  </a:cubicBezTo>
                  <a:cubicBezTo>
                    <a:pt x="62633" y="-24"/>
                    <a:pt x="49758" y="13674"/>
                    <a:pt x="38115" y="30111"/>
                  </a:cubicBezTo>
                  <a:lnTo>
                    <a:pt x="38937" y="20660"/>
                  </a:lnTo>
                  <a:lnTo>
                    <a:pt x="25239" y="19427"/>
                  </a:lnTo>
                  <a:lnTo>
                    <a:pt x="21815" y="58328"/>
                  </a:lnTo>
                  <a:cubicBezTo>
                    <a:pt x="16746" y="67670"/>
                    <a:pt x="12171" y="77272"/>
                    <a:pt x="8117" y="87093"/>
                  </a:cubicBezTo>
                  <a:cubicBezTo>
                    <a:pt x="-3937" y="116612"/>
                    <a:pt x="-2540" y="149911"/>
                    <a:pt x="11952" y="178320"/>
                  </a:cubicBezTo>
                  <a:cubicBezTo>
                    <a:pt x="13267" y="180485"/>
                    <a:pt x="15582" y="181827"/>
                    <a:pt x="18116" y="181882"/>
                  </a:cubicBezTo>
                  <a:lnTo>
                    <a:pt x="19760" y="181882"/>
                  </a:lnTo>
                  <a:cubicBezTo>
                    <a:pt x="22760" y="181183"/>
                    <a:pt x="24965" y="178649"/>
                    <a:pt x="25239" y="175581"/>
                  </a:cubicBezTo>
                  <a:lnTo>
                    <a:pt x="32088" y="96819"/>
                  </a:lnTo>
                  <a:lnTo>
                    <a:pt x="32910" y="98463"/>
                  </a:lnTo>
                  <a:cubicBezTo>
                    <a:pt x="42046" y="122283"/>
                    <a:pt x="54798" y="144555"/>
                    <a:pt x="70715" y="164486"/>
                  </a:cubicBezTo>
                  <a:cubicBezTo>
                    <a:pt x="76482" y="171280"/>
                    <a:pt x="84947" y="175183"/>
                    <a:pt x="93864" y="175170"/>
                  </a:cubicBezTo>
                  <a:cubicBezTo>
                    <a:pt x="106315" y="173444"/>
                    <a:pt x="117671" y="167088"/>
                    <a:pt x="125643" y="157363"/>
                  </a:cubicBezTo>
                  <a:lnTo>
                    <a:pt x="114685" y="148322"/>
                  </a:lnTo>
                  <a:cubicBezTo>
                    <a:pt x="109343" y="154815"/>
                    <a:pt x="101864" y="159185"/>
                    <a:pt x="93590" y="160650"/>
                  </a:cubicBezTo>
                  <a:close/>
                  <a:moveTo>
                    <a:pt x="14691" y="134625"/>
                  </a:moveTo>
                  <a:cubicBezTo>
                    <a:pt x="14089" y="125009"/>
                    <a:pt x="14924" y="115366"/>
                    <a:pt x="17157" y="105996"/>
                  </a:cubicBezTo>
                  <a:close/>
                  <a:moveTo>
                    <a:pt x="38800" y="85861"/>
                  </a:moveTo>
                  <a:lnTo>
                    <a:pt x="37019" y="85861"/>
                  </a:lnTo>
                  <a:cubicBezTo>
                    <a:pt x="35444" y="86258"/>
                    <a:pt x="34047" y="87176"/>
                    <a:pt x="33046" y="88463"/>
                  </a:cubicBezTo>
                  <a:lnTo>
                    <a:pt x="35375" y="61753"/>
                  </a:lnTo>
                  <a:cubicBezTo>
                    <a:pt x="50443" y="33399"/>
                    <a:pt x="67017" y="14222"/>
                    <a:pt x="75373" y="13674"/>
                  </a:cubicBezTo>
                  <a:cubicBezTo>
                    <a:pt x="76057" y="13674"/>
                    <a:pt x="77838" y="13674"/>
                    <a:pt x="80166" y="17783"/>
                  </a:cubicBezTo>
                  <a:cubicBezTo>
                    <a:pt x="92769" y="41754"/>
                    <a:pt x="86468" y="53671"/>
                    <a:pt x="61127" y="77368"/>
                  </a:cubicBezTo>
                  <a:cubicBezTo>
                    <a:pt x="56511" y="82258"/>
                    <a:pt x="51032" y="86244"/>
                    <a:pt x="44964" y="89148"/>
                  </a:cubicBezTo>
                  <a:cubicBezTo>
                    <a:pt x="43621" y="87053"/>
                    <a:pt x="41293" y="85806"/>
                    <a:pt x="38800" y="858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30C40D21-FE39-4E85-96FA-7EBA15F0EA8A}"/>
                </a:ext>
              </a:extLst>
            </p:cNvPr>
            <p:cNvSpPr/>
            <p:nvPr/>
          </p:nvSpPr>
          <p:spPr>
            <a:xfrm>
              <a:off x="11154301" y="4028881"/>
              <a:ext cx="121909" cy="151051"/>
            </a:xfrm>
            <a:custGeom>
              <a:avLst/>
              <a:gdLst>
                <a:gd name="connsiteX0" fmla="*/ 90114 w 121909"/>
                <a:gd name="connsiteY0" fmla="*/ 137210 h 151051"/>
                <a:gd name="connsiteX1" fmla="*/ 90114 w 121909"/>
                <a:gd name="connsiteY1" fmla="*/ 98308 h 151051"/>
                <a:gd name="connsiteX2" fmla="*/ 91895 w 121909"/>
                <a:gd name="connsiteY2" fmla="*/ 43517 h 151051"/>
                <a:gd name="connsiteX3" fmla="*/ 73266 w 121909"/>
                <a:gd name="connsiteY3" fmla="*/ 5985 h 151051"/>
                <a:gd name="connsiteX4" fmla="*/ 31214 w 121909"/>
                <a:gd name="connsiteY4" fmla="*/ 38586 h 151051"/>
                <a:gd name="connsiteX5" fmla="*/ 13681 w 121909"/>
                <a:gd name="connsiteY5" fmla="*/ 76803 h 151051"/>
                <a:gd name="connsiteX6" fmla="*/ 13681 w 121909"/>
                <a:gd name="connsiteY6" fmla="*/ -42 h 151051"/>
                <a:gd name="connsiteX7" fmla="*/ -17 w 121909"/>
                <a:gd name="connsiteY7" fmla="*/ -42 h 151051"/>
                <a:gd name="connsiteX8" fmla="*/ -17 w 121909"/>
                <a:gd name="connsiteY8" fmla="*/ 141045 h 151051"/>
                <a:gd name="connsiteX9" fmla="*/ 8503 w 121909"/>
                <a:gd name="connsiteY9" fmla="*/ 146414 h 151051"/>
                <a:gd name="connsiteX10" fmla="*/ 13681 w 121909"/>
                <a:gd name="connsiteY10" fmla="*/ 141730 h 151051"/>
                <a:gd name="connsiteX11" fmla="*/ 43131 w 121909"/>
                <a:gd name="connsiteY11" fmla="*/ 45846 h 151051"/>
                <a:gd name="connsiteX12" fmla="*/ 69704 w 121909"/>
                <a:gd name="connsiteY12" fmla="*/ 19409 h 151051"/>
                <a:gd name="connsiteX13" fmla="*/ 77649 w 121909"/>
                <a:gd name="connsiteY13" fmla="*/ 44202 h 151051"/>
                <a:gd name="connsiteX14" fmla="*/ 75868 w 121909"/>
                <a:gd name="connsiteY14" fmla="*/ 97212 h 151051"/>
                <a:gd name="connsiteX15" fmla="*/ 86690 w 121909"/>
                <a:gd name="connsiteY15" fmla="*/ 150907 h 151051"/>
                <a:gd name="connsiteX16" fmla="*/ 90799 w 121909"/>
                <a:gd name="connsiteY16" fmla="*/ 150907 h 151051"/>
                <a:gd name="connsiteX17" fmla="*/ 121893 w 121909"/>
                <a:gd name="connsiteY17" fmla="*/ 120635 h 151051"/>
                <a:gd name="connsiteX18" fmla="*/ 108195 w 121909"/>
                <a:gd name="connsiteY18" fmla="*/ 115293 h 151051"/>
                <a:gd name="connsiteX19" fmla="*/ 90114 w 121909"/>
                <a:gd name="connsiteY19" fmla="*/ 137210 h 15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051">
                  <a:moveTo>
                    <a:pt x="90114" y="137210"/>
                  </a:moveTo>
                  <a:cubicBezTo>
                    <a:pt x="87731" y="124347"/>
                    <a:pt x="87731" y="111170"/>
                    <a:pt x="90114" y="98308"/>
                  </a:cubicBezTo>
                  <a:cubicBezTo>
                    <a:pt x="92141" y="80117"/>
                    <a:pt x="92730" y="61804"/>
                    <a:pt x="91895" y="43517"/>
                  </a:cubicBezTo>
                  <a:cubicBezTo>
                    <a:pt x="90114" y="21053"/>
                    <a:pt x="84087" y="8725"/>
                    <a:pt x="73266" y="5985"/>
                  </a:cubicBezTo>
                  <a:cubicBezTo>
                    <a:pt x="62444" y="3246"/>
                    <a:pt x="46829" y="13930"/>
                    <a:pt x="31214" y="38586"/>
                  </a:cubicBezTo>
                  <a:cubicBezTo>
                    <a:pt x="23913" y="50613"/>
                    <a:pt x="18037" y="63434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60" y="144880"/>
                    <a:pt x="4668" y="147277"/>
                    <a:pt x="8503" y="146414"/>
                  </a:cubicBezTo>
                  <a:cubicBezTo>
                    <a:pt x="10928" y="145853"/>
                    <a:pt x="12886" y="144086"/>
                    <a:pt x="13681" y="141730"/>
                  </a:cubicBezTo>
                  <a:cubicBezTo>
                    <a:pt x="13681" y="141730"/>
                    <a:pt x="20529" y="81871"/>
                    <a:pt x="43131" y="45846"/>
                  </a:cubicBezTo>
                  <a:cubicBezTo>
                    <a:pt x="57513" y="23245"/>
                    <a:pt x="66828" y="18450"/>
                    <a:pt x="69704" y="19409"/>
                  </a:cubicBezTo>
                  <a:cubicBezTo>
                    <a:pt x="72581" y="20368"/>
                    <a:pt x="76279" y="25847"/>
                    <a:pt x="77649" y="44202"/>
                  </a:cubicBezTo>
                  <a:cubicBezTo>
                    <a:pt x="78499" y="61886"/>
                    <a:pt x="77910" y="79624"/>
                    <a:pt x="75868" y="97212"/>
                  </a:cubicBezTo>
                  <a:cubicBezTo>
                    <a:pt x="73266" y="126388"/>
                    <a:pt x="71485" y="147620"/>
                    <a:pt x="86690" y="150907"/>
                  </a:cubicBezTo>
                  <a:cubicBezTo>
                    <a:pt x="88059" y="151044"/>
                    <a:pt x="89429" y="151044"/>
                    <a:pt x="90799" y="150907"/>
                  </a:cubicBezTo>
                  <a:cubicBezTo>
                    <a:pt x="109017" y="150907"/>
                    <a:pt x="120523" y="123512"/>
                    <a:pt x="121893" y="120635"/>
                  </a:cubicBezTo>
                  <a:lnTo>
                    <a:pt x="108195" y="115293"/>
                  </a:lnTo>
                  <a:cubicBezTo>
                    <a:pt x="105455" y="123786"/>
                    <a:pt x="96278" y="138305"/>
                    <a:pt x="90114" y="1372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A3E639A-8B45-455F-A18C-33BC9700D255}"/>
                </a:ext>
              </a:extLst>
            </p:cNvPr>
            <p:cNvSpPr/>
            <p:nvPr/>
          </p:nvSpPr>
          <p:spPr>
            <a:xfrm>
              <a:off x="11328262" y="4049564"/>
              <a:ext cx="87974" cy="96295"/>
            </a:xfrm>
            <a:custGeom>
              <a:avLst/>
              <a:gdLst>
                <a:gd name="connsiteX0" fmla="*/ 87922 w 87974"/>
                <a:gd name="connsiteY0" fmla="*/ 59407 h 96295"/>
                <a:gd name="connsiteX1" fmla="*/ 84772 w 87974"/>
                <a:gd name="connsiteY1" fmla="*/ 52695 h 96295"/>
                <a:gd name="connsiteX2" fmla="*/ 8338 w 87974"/>
                <a:gd name="connsiteY2" fmla="*/ -42 h 96295"/>
                <a:gd name="connsiteX3" fmla="*/ 257 w 87974"/>
                <a:gd name="connsiteY3" fmla="*/ 11738 h 96295"/>
                <a:gd name="connsiteX4" fmla="*/ 65732 w 87974"/>
                <a:gd name="connsiteY4" fmla="*/ 56804 h 96295"/>
                <a:gd name="connsiteX5" fmla="*/ -17 w 87974"/>
                <a:gd name="connsiteY5" fmla="*/ 82556 h 96295"/>
                <a:gd name="connsiteX6" fmla="*/ 5188 w 87974"/>
                <a:gd name="connsiteY6" fmla="*/ 96254 h 96295"/>
                <a:gd name="connsiteX7" fmla="*/ 83402 w 87974"/>
                <a:gd name="connsiteY7" fmla="*/ 65571 h 96295"/>
                <a:gd name="connsiteX8" fmla="*/ 87922 w 87974"/>
                <a:gd name="connsiteY8" fmla="*/ 59407 h 96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4" h="96295">
                  <a:moveTo>
                    <a:pt x="87922" y="59407"/>
                  </a:moveTo>
                  <a:cubicBezTo>
                    <a:pt x="88182" y="56763"/>
                    <a:pt x="86977" y="54188"/>
                    <a:pt x="84772" y="52695"/>
                  </a:cubicBezTo>
                  <a:lnTo>
                    <a:pt x="8338" y="-42"/>
                  </a:lnTo>
                  <a:lnTo>
                    <a:pt x="257" y="11738"/>
                  </a:lnTo>
                  <a:lnTo>
                    <a:pt x="65732" y="56804"/>
                  </a:lnTo>
                  <a:lnTo>
                    <a:pt x="-17" y="82556"/>
                  </a:lnTo>
                  <a:lnTo>
                    <a:pt x="5188" y="96254"/>
                  </a:lnTo>
                  <a:lnTo>
                    <a:pt x="83402" y="65571"/>
                  </a:lnTo>
                  <a:cubicBezTo>
                    <a:pt x="85950" y="64543"/>
                    <a:pt x="87703" y="62146"/>
                    <a:pt x="87922" y="594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685ED278-27FC-41E7-B8EC-E700AAA6A626}"/>
                </a:ext>
              </a:extLst>
            </p:cNvPr>
            <p:cNvSpPr/>
            <p:nvPr/>
          </p:nvSpPr>
          <p:spPr>
            <a:xfrm>
              <a:off x="11335796" y="4135087"/>
              <a:ext cx="89446" cy="52549"/>
            </a:xfrm>
            <a:custGeom>
              <a:avLst/>
              <a:gdLst>
                <a:gd name="connsiteX0" fmla="*/ -17 w 89446"/>
                <a:gd name="connsiteY0" fmla="*/ 43057 h 52549"/>
                <a:gd name="connsiteX1" fmla="*/ 10530 w 89446"/>
                <a:gd name="connsiteY1" fmla="*/ 52508 h 52549"/>
                <a:gd name="connsiteX2" fmla="*/ 87785 w 89446"/>
                <a:gd name="connsiteY2" fmla="*/ 14155 h 52549"/>
                <a:gd name="connsiteX3" fmla="*/ 89429 w 89446"/>
                <a:gd name="connsiteY3" fmla="*/ 457 h 52549"/>
                <a:gd name="connsiteX4" fmla="*/ -17 w 89446"/>
                <a:gd name="connsiteY4" fmla="*/ 43057 h 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549">
                  <a:moveTo>
                    <a:pt x="-17" y="43057"/>
                  </a:moveTo>
                  <a:lnTo>
                    <a:pt x="10530" y="52508"/>
                  </a:lnTo>
                  <a:cubicBezTo>
                    <a:pt x="10530" y="52508"/>
                    <a:pt x="49295" y="9360"/>
                    <a:pt x="87785" y="14155"/>
                  </a:cubicBezTo>
                  <a:lnTo>
                    <a:pt x="89429" y="457"/>
                  </a:lnTo>
                  <a:cubicBezTo>
                    <a:pt x="44227" y="-5296"/>
                    <a:pt x="1764" y="40591"/>
                    <a:pt x="-17" y="430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14F26C41-714F-4EE8-9C15-1083D60510D9}"/>
                </a:ext>
              </a:extLst>
            </p:cNvPr>
            <p:cNvSpPr/>
            <p:nvPr/>
          </p:nvSpPr>
          <p:spPr>
            <a:xfrm>
              <a:off x="11472225" y="4064619"/>
              <a:ext cx="116567" cy="102609"/>
            </a:xfrm>
            <a:custGeom>
              <a:avLst/>
              <a:gdLst>
                <a:gd name="connsiteX0" fmla="*/ 92990 w 116567"/>
                <a:gd name="connsiteY0" fmla="*/ 79418 h 102609"/>
                <a:gd name="connsiteX1" fmla="*/ 91894 w 116567"/>
                <a:gd name="connsiteY1" fmla="*/ 46954 h 102609"/>
                <a:gd name="connsiteX2" fmla="*/ 78881 w 116567"/>
                <a:gd name="connsiteY2" fmla="*/ 793 h 102609"/>
                <a:gd name="connsiteX3" fmla="*/ 43679 w 116567"/>
                <a:gd name="connsiteY3" fmla="*/ 21888 h 102609"/>
                <a:gd name="connsiteX4" fmla="*/ 14639 w 116567"/>
                <a:gd name="connsiteY4" fmla="*/ 62981 h 102609"/>
                <a:gd name="connsiteX5" fmla="*/ 13681 w 116567"/>
                <a:gd name="connsiteY5" fmla="*/ 7231 h 102609"/>
                <a:gd name="connsiteX6" fmla="*/ -17 w 116567"/>
                <a:gd name="connsiteY6" fmla="*/ 7231 h 102609"/>
                <a:gd name="connsiteX7" fmla="*/ 1627 w 116567"/>
                <a:gd name="connsiteY7" fmla="*/ 95718 h 102609"/>
                <a:gd name="connsiteX8" fmla="*/ 7927 w 116567"/>
                <a:gd name="connsiteY8" fmla="*/ 102567 h 102609"/>
                <a:gd name="connsiteX9" fmla="*/ 8749 w 116567"/>
                <a:gd name="connsiteY9" fmla="*/ 102567 h 102609"/>
                <a:gd name="connsiteX10" fmla="*/ 15598 w 116567"/>
                <a:gd name="connsiteY10" fmla="*/ 97362 h 102609"/>
                <a:gd name="connsiteX11" fmla="*/ 54910 w 116567"/>
                <a:gd name="connsiteY11" fmla="*/ 30517 h 102609"/>
                <a:gd name="connsiteX12" fmla="*/ 74224 w 116567"/>
                <a:gd name="connsiteY12" fmla="*/ 13395 h 102609"/>
                <a:gd name="connsiteX13" fmla="*/ 78197 w 116567"/>
                <a:gd name="connsiteY13" fmla="*/ 46269 h 102609"/>
                <a:gd name="connsiteX14" fmla="*/ 89155 w 116567"/>
                <a:gd name="connsiteY14" fmla="*/ 95444 h 102609"/>
                <a:gd name="connsiteX15" fmla="*/ 116550 w 116567"/>
                <a:gd name="connsiteY15" fmla="*/ 68049 h 102609"/>
                <a:gd name="connsiteX16" fmla="*/ 104222 w 116567"/>
                <a:gd name="connsiteY16" fmla="*/ 61200 h 102609"/>
                <a:gd name="connsiteX17" fmla="*/ 92990 w 116567"/>
                <a:gd name="connsiteY17" fmla="*/ 79418 h 1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567" h="102609">
                  <a:moveTo>
                    <a:pt x="92990" y="79418"/>
                  </a:moveTo>
                  <a:cubicBezTo>
                    <a:pt x="92018" y="68624"/>
                    <a:pt x="91648" y="57789"/>
                    <a:pt x="91894" y="46954"/>
                  </a:cubicBezTo>
                  <a:cubicBezTo>
                    <a:pt x="91894" y="24353"/>
                    <a:pt x="90798" y="5861"/>
                    <a:pt x="78881" y="793"/>
                  </a:cubicBezTo>
                  <a:cubicBezTo>
                    <a:pt x="69841" y="-2494"/>
                    <a:pt x="59294" y="3807"/>
                    <a:pt x="43679" y="21888"/>
                  </a:cubicBezTo>
                  <a:cubicBezTo>
                    <a:pt x="32597" y="34544"/>
                    <a:pt x="22872" y="48310"/>
                    <a:pt x="14639" y="62981"/>
                  </a:cubicBezTo>
                  <a:lnTo>
                    <a:pt x="13681" y="7231"/>
                  </a:lnTo>
                  <a:lnTo>
                    <a:pt x="-17" y="7231"/>
                  </a:lnTo>
                  <a:lnTo>
                    <a:pt x="1627" y="95718"/>
                  </a:lnTo>
                  <a:cubicBezTo>
                    <a:pt x="1736" y="99252"/>
                    <a:pt x="4421" y="102156"/>
                    <a:pt x="7927" y="102567"/>
                  </a:cubicBezTo>
                  <a:lnTo>
                    <a:pt x="8749" y="102567"/>
                  </a:lnTo>
                  <a:cubicBezTo>
                    <a:pt x="11955" y="102608"/>
                    <a:pt x="14776" y="100458"/>
                    <a:pt x="15598" y="97362"/>
                  </a:cubicBezTo>
                  <a:cubicBezTo>
                    <a:pt x="24009" y="72638"/>
                    <a:pt x="37391" y="49886"/>
                    <a:pt x="54910" y="30517"/>
                  </a:cubicBezTo>
                  <a:cubicBezTo>
                    <a:pt x="69430" y="13669"/>
                    <a:pt x="74361" y="13532"/>
                    <a:pt x="74224" y="13395"/>
                  </a:cubicBezTo>
                  <a:cubicBezTo>
                    <a:pt x="74088" y="13258"/>
                    <a:pt x="78197" y="20518"/>
                    <a:pt x="78197" y="46269"/>
                  </a:cubicBezTo>
                  <a:cubicBezTo>
                    <a:pt x="78197" y="76130"/>
                    <a:pt x="78197" y="92568"/>
                    <a:pt x="89155" y="95444"/>
                  </a:cubicBezTo>
                  <a:cubicBezTo>
                    <a:pt x="97511" y="97499"/>
                    <a:pt x="104770" y="90513"/>
                    <a:pt x="116550" y="68049"/>
                  </a:cubicBezTo>
                  <a:lnTo>
                    <a:pt x="104222" y="61200"/>
                  </a:lnTo>
                  <a:cubicBezTo>
                    <a:pt x="100976" y="67569"/>
                    <a:pt x="97223" y="73651"/>
                    <a:pt x="92990" y="794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38948657-2F69-490B-B4DF-4B9197BC0630}"/>
                </a:ext>
              </a:extLst>
            </p:cNvPr>
            <p:cNvSpPr/>
            <p:nvPr/>
          </p:nvSpPr>
          <p:spPr>
            <a:xfrm>
              <a:off x="12021092" y="4126545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763C1EC-9D89-44F5-9B77-38FEF79719ED}"/>
                </a:ext>
              </a:extLst>
            </p:cNvPr>
            <p:cNvSpPr/>
            <p:nvPr/>
          </p:nvSpPr>
          <p:spPr>
            <a:xfrm>
              <a:off x="12121086" y="4067036"/>
              <a:ext cx="95198" cy="221826"/>
            </a:xfrm>
            <a:custGeom>
              <a:avLst/>
              <a:gdLst>
                <a:gd name="connsiteX0" fmla="*/ 85730 w 95198"/>
                <a:gd name="connsiteY0" fmla="*/ 9197 h 221826"/>
                <a:gd name="connsiteX1" fmla="*/ 72033 w 95198"/>
                <a:gd name="connsiteY1" fmla="*/ 20 h 221826"/>
                <a:gd name="connsiteX2" fmla="*/ 21762 w 95198"/>
                <a:gd name="connsiteY2" fmla="*/ 46729 h 221826"/>
                <a:gd name="connsiteX3" fmla="*/ 35460 w 95198"/>
                <a:gd name="connsiteY3" fmla="*/ 84671 h 221826"/>
                <a:gd name="connsiteX4" fmla="*/ 68061 w 95198"/>
                <a:gd name="connsiteY4" fmla="*/ 88644 h 221826"/>
                <a:gd name="connsiteX5" fmla="*/ 74361 w 95198"/>
                <a:gd name="connsiteY5" fmla="*/ 85630 h 221826"/>
                <a:gd name="connsiteX6" fmla="*/ 52719 w 95198"/>
                <a:gd name="connsiteY6" fmla="*/ 157269 h 221826"/>
                <a:gd name="connsiteX7" fmla="*/ 20803 w 95198"/>
                <a:gd name="connsiteY7" fmla="*/ 207814 h 221826"/>
                <a:gd name="connsiteX8" fmla="*/ 13681 w 95198"/>
                <a:gd name="connsiteY8" fmla="*/ 170282 h 221826"/>
                <a:gd name="connsiteX9" fmla="*/ -17 w 95198"/>
                <a:gd name="connsiteY9" fmla="*/ 170282 h 221826"/>
                <a:gd name="connsiteX10" fmla="*/ 18475 w 95198"/>
                <a:gd name="connsiteY10" fmla="*/ 221785 h 221826"/>
                <a:gd name="connsiteX11" fmla="*/ 21625 w 95198"/>
                <a:gd name="connsiteY11" fmla="*/ 221785 h 221826"/>
                <a:gd name="connsiteX12" fmla="*/ 66280 w 95198"/>
                <a:gd name="connsiteY12" fmla="*/ 162611 h 221826"/>
                <a:gd name="connsiteX13" fmla="*/ 91621 w 95198"/>
                <a:gd name="connsiteY13" fmla="*/ 67686 h 221826"/>
                <a:gd name="connsiteX14" fmla="*/ 95182 w 95198"/>
                <a:gd name="connsiteY14" fmla="*/ 60426 h 221826"/>
                <a:gd name="connsiteX15" fmla="*/ 92305 w 95198"/>
                <a:gd name="connsiteY15" fmla="*/ 59194 h 221826"/>
                <a:gd name="connsiteX16" fmla="*/ 85730 w 95198"/>
                <a:gd name="connsiteY16" fmla="*/ 9197 h 221826"/>
                <a:gd name="connsiteX17" fmla="*/ 77923 w 95198"/>
                <a:gd name="connsiteY17" fmla="*/ 63029 h 221826"/>
                <a:gd name="connsiteX18" fmla="*/ 63540 w 95198"/>
                <a:gd name="connsiteY18" fmla="*/ 75357 h 221826"/>
                <a:gd name="connsiteX19" fmla="*/ 42720 w 95198"/>
                <a:gd name="connsiteY19" fmla="*/ 72206 h 221826"/>
                <a:gd name="connsiteX20" fmla="*/ 35597 w 95198"/>
                <a:gd name="connsiteY20" fmla="*/ 50838 h 221826"/>
                <a:gd name="connsiteX21" fmla="*/ 70526 w 95198"/>
                <a:gd name="connsiteY21" fmla="*/ 14128 h 221826"/>
                <a:gd name="connsiteX22" fmla="*/ 70526 w 95198"/>
                <a:gd name="connsiteY22" fmla="*/ 14128 h 221826"/>
                <a:gd name="connsiteX23" fmla="*/ 72992 w 95198"/>
                <a:gd name="connsiteY23" fmla="*/ 16594 h 221826"/>
                <a:gd name="connsiteX24" fmla="*/ 77923 w 95198"/>
                <a:gd name="connsiteY24" fmla="*/ 63029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8" h="221826">
                  <a:moveTo>
                    <a:pt x="85730" y="9197"/>
                  </a:moveTo>
                  <a:cubicBezTo>
                    <a:pt x="83018" y="4019"/>
                    <a:pt x="77854" y="554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41" y="61015"/>
                    <a:pt x="21858" y="77398"/>
                    <a:pt x="35460" y="84671"/>
                  </a:cubicBezTo>
                  <a:cubicBezTo>
                    <a:pt x="45185" y="90794"/>
                    <a:pt x="57144" y="92260"/>
                    <a:pt x="68061" y="88644"/>
                  </a:cubicBezTo>
                  <a:cubicBezTo>
                    <a:pt x="70266" y="87890"/>
                    <a:pt x="72389" y="86877"/>
                    <a:pt x="74361" y="85630"/>
                  </a:cubicBezTo>
                  <a:cubicBezTo>
                    <a:pt x="69855" y="110245"/>
                    <a:pt x="62595" y="134271"/>
                    <a:pt x="52719" y="157269"/>
                  </a:cubicBezTo>
                  <a:cubicBezTo>
                    <a:pt x="31898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183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1" y="213019"/>
                    <a:pt x="66280" y="162611"/>
                  </a:cubicBezTo>
                  <a:cubicBezTo>
                    <a:pt x="79251" y="132353"/>
                    <a:pt x="87785" y="100383"/>
                    <a:pt x="91621" y="67686"/>
                  </a:cubicBezTo>
                  <a:cubicBezTo>
                    <a:pt x="93059" y="65399"/>
                    <a:pt x="94250" y="62961"/>
                    <a:pt x="95182" y="60426"/>
                  </a:cubicBezTo>
                  <a:lnTo>
                    <a:pt x="92305" y="59194"/>
                  </a:lnTo>
                  <a:cubicBezTo>
                    <a:pt x="94620" y="42236"/>
                    <a:pt x="92346" y="24977"/>
                    <a:pt x="85730" y="9197"/>
                  </a:cubicBezTo>
                  <a:close/>
                  <a:moveTo>
                    <a:pt x="77923" y="63029"/>
                  </a:moveTo>
                  <a:cubicBezTo>
                    <a:pt x="74512" y="68522"/>
                    <a:pt x="69485" y="72823"/>
                    <a:pt x="63540" y="75357"/>
                  </a:cubicBezTo>
                  <a:cubicBezTo>
                    <a:pt x="56472" y="77466"/>
                    <a:pt x="48842" y="76316"/>
                    <a:pt x="42720" y="72206"/>
                  </a:cubicBezTo>
                  <a:cubicBezTo>
                    <a:pt x="39843" y="70700"/>
                    <a:pt x="31077" y="65769"/>
                    <a:pt x="35597" y="50838"/>
                  </a:cubicBezTo>
                  <a:cubicBezTo>
                    <a:pt x="41213" y="32072"/>
                    <a:pt x="61623" y="14128"/>
                    <a:pt x="70526" y="14128"/>
                  </a:cubicBezTo>
                  <a:lnTo>
                    <a:pt x="70526" y="14128"/>
                  </a:lnTo>
                  <a:cubicBezTo>
                    <a:pt x="71608" y="14649"/>
                    <a:pt x="72471" y="15512"/>
                    <a:pt x="72992" y="16594"/>
                  </a:cubicBezTo>
                  <a:cubicBezTo>
                    <a:pt x="78662" y="31374"/>
                    <a:pt x="80361" y="47386"/>
                    <a:pt x="77923" y="63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4CEE092A-288D-4AC9-A934-D1728CE3BA12}"/>
                </a:ext>
              </a:extLst>
            </p:cNvPr>
            <p:cNvSpPr/>
            <p:nvPr/>
          </p:nvSpPr>
          <p:spPr>
            <a:xfrm>
              <a:off x="12323310" y="4044085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8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8" y="92555"/>
                  </a:cubicBezTo>
                  <a:cubicBezTo>
                    <a:pt x="7608" y="92555"/>
                    <a:pt x="54591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FD2177A-15FE-49F2-BBC0-825D4B95A90A}"/>
                </a:ext>
              </a:extLst>
            </p:cNvPr>
            <p:cNvSpPr/>
            <p:nvPr/>
          </p:nvSpPr>
          <p:spPr>
            <a:xfrm>
              <a:off x="12434651" y="4029953"/>
              <a:ext cx="96543" cy="143749"/>
            </a:xfrm>
            <a:custGeom>
              <a:avLst/>
              <a:gdLst>
                <a:gd name="connsiteX0" fmla="*/ 88993 w 96543"/>
                <a:gd name="connsiteY0" fmla="*/ 116413 h 143749"/>
                <a:gd name="connsiteX1" fmla="*/ 22833 w 96543"/>
                <a:gd name="connsiteY1" fmla="*/ 125042 h 143749"/>
                <a:gd name="connsiteX2" fmla="*/ 15025 w 96543"/>
                <a:gd name="connsiteY2" fmla="*/ 107646 h 143749"/>
                <a:gd name="connsiteX3" fmla="*/ 58036 w 96543"/>
                <a:gd name="connsiteY3" fmla="*/ 71073 h 143749"/>
                <a:gd name="connsiteX4" fmla="*/ 67488 w 96543"/>
                <a:gd name="connsiteY4" fmla="*/ 69841 h 143749"/>
                <a:gd name="connsiteX5" fmla="*/ 72830 w 96543"/>
                <a:gd name="connsiteY5" fmla="*/ 61759 h 143749"/>
                <a:gd name="connsiteX6" fmla="*/ 65296 w 96543"/>
                <a:gd name="connsiteY6" fmla="*/ 55732 h 143749"/>
                <a:gd name="connsiteX7" fmla="*/ 56392 w 96543"/>
                <a:gd name="connsiteY7" fmla="*/ 56828 h 143749"/>
                <a:gd name="connsiteX8" fmla="*/ 36805 w 96543"/>
                <a:gd name="connsiteY8" fmla="*/ 46965 h 143749"/>
                <a:gd name="connsiteX9" fmla="*/ 42147 w 96543"/>
                <a:gd name="connsiteY9" fmla="*/ 21625 h 143749"/>
                <a:gd name="connsiteX10" fmla="*/ 55845 w 96543"/>
                <a:gd name="connsiteY10" fmla="*/ 14228 h 143749"/>
                <a:gd name="connsiteX11" fmla="*/ 77898 w 96543"/>
                <a:gd name="connsiteY11" fmla="*/ 31076 h 143749"/>
                <a:gd name="connsiteX12" fmla="*/ 89952 w 96543"/>
                <a:gd name="connsiteY12" fmla="*/ 23405 h 143749"/>
                <a:gd name="connsiteX13" fmla="*/ 56940 w 96543"/>
                <a:gd name="connsiteY13" fmla="*/ -18 h 143749"/>
                <a:gd name="connsiteX14" fmla="*/ 30915 w 96543"/>
                <a:gd name="connsiteY14" fmla="*/ 12310 h 143749"/>
                <a:gd name="connsiteX15" fmla="*/ 24203 w 96543"/>
                <a:gd name="connsiteY15" fmla="*/ 54362 h 143749"/>
                <a:gd name="connsiteX16" fmla="*/ 33106 w 96543"/>
                <a:gd name="connsiteY16" fmla="*/ 63950 h 143749"/>
                <a:gd name="connsiteX17" fmla="*/ 369 w 96543"/>
                <a:gd name="connsiteY17" fmla="*/ 106550 h 143749"/>
                <a:gd name="connsiteX18" fmla="*/ 15162 w 96543"/>
                <a:gd name="connsiteY18" fmla="*/ 137233 h 143749"/>
                <a:gd name="connsiteX19" fmla="*/ 42558 w 96543"/>
                <a:gd name="connsiteY19" fmla="*/ 143671 h 143749"/>
                <a:gd name="connsiteX20" fmla="*/ 96527 w 96543"/>
                <a:gd name="connsiteY20" fmla="*/ 128330 h 14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43" h="143749">
                  <a:moveTo>
                    <a:pt x="88993" y="116413"/>
                  </a:moveTo>
                  <a:cubicBezTo>
                    <a:pt x="72008" y="127782"/>
                    <a:pt x="38037" y="134083"/>
                    <a:pt x="22833" y="125042"/>
                  </a:cubicBezTo>
                  <a:cubicBezTo>
                    <a:pt x="16792" y="121495"/>
                    <a:pt x="13655" y="114522"/>
                    <a:pt x="15025" y="107646"/>
                  </a:cubicBezTo>
                  <a:cubicBezTo>
                    <a:pt x="17217" y="81894"/>
                    <a:pt x="44064" y="73676"/>
                    <a:pt x="58036" y="71073"/>
                  </a:cubicBezTo>
                  <a:cubicBezTo>
                    <a:pt x="61214" y="70936"/>
                    <a:pt x="64378" y="70525"/>
                    <a:pt x="67488" y="69841"/>
                  </a:cubicBezTo>
                  <a:cubicBezTo>
                    <a:pt x="71063" y="68909"/>
                    <a:pt x="73364" y="65416"/>
                    <a:pt x="72830" y="61759"/>
                  </a:cubicBezTo>
                  <a:cubicBezTo>
                    <a:pt x="72103" y="58197"/>
                    <a:pt x="68939" y="55663"/>
                    <a:pt x="65296" y="55732"/>
                  </a:cubicBezTo>
                  <a:cubicBezTo>
                    <a:pt x="62693" y="55732"/>
                    <a:pt x="59680" y="55732"/>
                    <a:pt x="56392" y="56828"/>
                  </a:cubicBezTo>
                  <a:cubicBezTo>
                    <a:pt x="48626" y="57019"/>
                    <a:pt x="41284" y="53307"/>
                    <a:pt x="36805" y="46965"/>
                  </a:cubicBezTo>
                  <a:cubicBezTo>
                    <a:pt x="32627" y="38281"/>
                    <a:pt x="34818" y="27884"/>
                    <a:pt x="42147" y="21625"/>
                  </a:cubicBezTo>
                  <a:cubicBezTo>
                    <a:pt x="45297" y="17146"/>
                    <a:pt x="50366" y="14392"/>
                    <a:pt x="55845" y="14228"/>
                  </a:cubicBezTo>
                  <a:cubicBezTo>
                    <a:pt x="65570" y="14228"/>
                    <a:pt x="75021" y="26556"/>
                    <a:pt x="77898" y="31076"/>
                  </a:cubicBezTo>
                  <a:lnTo>
                    <a:pt x="89952" y="23405"/>
                  </a:lnTo>
                  <a:cubicBezTo>
                    <a:pt x="82637" y="11392"/>
                    <a:pt x="70693" y="2914"/>
                    <a:pt x="56940" y="-18"/>
                  </a:cubicBezTo>
                  <a:cubicBezTo>
                    <a:pt x="46776" y="-415"/>
                    <a:pt x="37051" y="4188"/>
                    <a:pt x="30915" y="12310"/>
                  </a:cubicBezTo>
                  <a:cubicBezTo>
                    <a:pt x="19354" y="23159"/>
                    <a:pt x="16600" y="40459"/>
                    <a:pt x="24203" y="54362"/>
                  </a:cubicBezTo>
                  <a:cubicBezTo>
                    <a:pt x="26504" y="58115"/>
                    <a:pt x="29531" y="61375"/>
                    <a:pt x="33106" y="63950"/>
                  </a:cubicBezTo>
                  <a:cubicBezTo>
                    <a:pt x="15025" y="70827"/>
                    <a:pt x="2368" y="87305"/>
                    <a:pt x="369" y="106550"/>
                  </a:cubicBezTo>
                  <a:cubicBezTo>
                    <a:pt x="-1631" y="118865"/>
                    <a:pt x="4272" y="131124"/>
                    <a:pt x="15162" y="137233"/>
                  </a:cubicBezTo>
                  <a:cubicBezTo>
                    <a:pt x="23545" y="141808"/>
                    <a:pt x="33011" y="144027"/>
                    <a:pt x="42558" y="143671"/>
                  </a:cubicBezTo>
                  <a:cubicBezTo>
                    <a:pt x="61597" y="143466"/>
                    <a:pt x="80226" y="138178"/>
                    <a:pt x="96527" y="1283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ED28CD45-4CF4-40A1-9580-78D98EF45E68}"/>
                </a:ext>
              </a:extLst>
            </p:cNvPr>
            <p:cNvSpPr/>
            <p:nvPr/>
          </p:nvSpPr>
          <p:spPr>
            <a:xfrm>
              <a:off x="7452076" y="3970191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1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8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495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1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1" y="83304"/>
                  </a:cubicBezTo>
                  <a:cubicBezTo>
                    <a:pt x="24086" y="83962"/>
                    <a:pt x="26483" y="84277"/>
                    <a:pt x="28894" y="84263"/>
                  </a:cubicBezTo>
                  <a:cubicBezTo>
                    <a:pt x="36044" y="84153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418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7"/>
                    <a:pt x="39578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2074"/>
                    <a:pt x="16018" y="37143"/>
                  </a:cubicBezTo>
                  <a:cubicBezTo>
                    <a:pt x="19854" y="22212"/>
                    <a:pt x="29716" y="14131"/>
                    <a:pt x="38346" y="14131"/>
                  </a:cubicBezTo>
                  <a:cubicBezTo>
                    <a:pt x="39387" y="13953"/>
                    <a:pt x="40455" y="13953"/>
                    <a:pt x="41496" y="14131"/>
                  </a:cubicBezTo>
                  <a:cubicBezTo>
                    <a:pt x="51495" y="17418"/>
                    <a:pt x="55468" y="32212"/>
                    <a:pt x="51495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40147D8-1714-4A94-9851-25BCA3D07BC9}"/>
                </a:ext>
              </a:extLst>
            </p:cNvPr>
            <p:cNvSpPr/>
            <p:nvPr/>
          </p:nvSpPr>
          <p:spPr>
            <a:xfrm>
              <a:off x="7553585" y="3930805"/>
              <a:ext cx="23833" cy="32189"/>
            </a:xfrm>
            <a:custGeom>
              <a:avLst/>
              <a:gdLst>
                <a:gd name="connsiteX0" fmla="*/ 11900 w 23833"/>
                <a:gd name="connsiteY0" fmla="*/ 32148 h 32189"/>
                <a:gd name="connsiteX1" fmla="*/ 23817 w 23833"/>
                <a:gd name="connsiteY1" fmla="*/ 16122 h 32189"/>
                <a:gd name="connsiteX2" fmla="*/ 11900 w 23833"/>
                <a:gd name="connsiteY2" fmla="*/ -42 h 32189"/>
                <a:gd name="connsiteX3" fmla="*/ -17 w 23833"/>
                <a:gd name="connsiteY3" fmla="*/ 16122 h 32189"/>
                <a:gd name="connsiteX4" fmla="*/ 11900 w 23833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6122"/>
                  </a:cubicBezTo>
                  <a:cubicBezTo>
                    <a:pt x="-17" y="25162"/>
                    <a:pt x="4777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33E17DF2-6FD2-4205-9EBD-D2D7A377905B}"/>
                </a:ext>
              </a:extLst>
            </p:cNvPr>
            <p:cNvSpPr/>
            <p:nvPr/>
          </p:nvSpPr>
          <p:spPr>
            <a:xfrm>
              <a:off x="7555366" y="3973268"/>
              <a:ext cx="23697" cy="32326"/>
            </a:xfrm>
            <a:custGeom>
              <a:avLst/>
              <a:gdLst>
                <a:gd name="connsiteX0" fmla="*/ 11763 w 23697"/>
                <a:gd name="connsiteY0" fmla="*/ -42 h 32326"/>
                <a:gd name="connsiteX1" fmla="*/ -17 w 23697"/>
                <a:gd name="connsiteY1" fmla="*/ 16122 h 32326"/>
                <a:gd name="connsiteX2" fmla="*/ 11763 w 23697"/>
                <a:gd name="connsiteY2" fmla="*/ 32285 h 32326"/>
                <a:gd name="connsiteX3" fmla="*/ 23680 w 23697"/>
                <a:gd name="connsiteY3" fmla="*/ 16122 h 32326"/>
                <a:gd name="connsiteX4" fmla="*/ 11763 w 23697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7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8338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786FC8CF-0F2C-464E-B16A-2502CDB7330E}"/>
                </a:ext>
              </a:extLst>
            </p:cNvPr>
            <p:cNvSpPr/>
            <p:nvPr/>
          </p:nvSpPr>
          <p:spPr>
            <a:xfrm>
              <a:off x="7631576" y="3830127"/>
              <a:ext cx="79669" cy="295870"/>
            </a:xfrm>
            <a:custGeom>
              <a:avLst/>
              <a:gdLst>
                <a:gd name="connsiteX0" fmla="*/ 79652 w 79669"/>
                <a:gd name="connsiteY0" fmla="*/ 10780 h 295870"/>
                <a:gd name="connsiteX1" fmla="*/ 70338 w 79669"/>
                <a:gd name="connsiteY1" fmla="*/ -42 h 295870"/>
                <a:gd name="connsiteX2" fmla="*/ 31162 w 79669"/>
                <a:gd name="connsiteY2" fmla="*/ 295829 h 295870"/>
                <a:gd name="connsiteX3" fmla="*/ 44038 w 79669"/>
                <a:gd name="connsiteY3" fmla="*/ 289665 h 295870"/>
                <a:gd name="connsiteX4" fmla="*/ 79652 w 79669"/>
                <a:gd name="connsiteY4" fmla="*/ 10780 h 29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870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191"/>
                    <a:pt x="-56777" y="112827"/>
                    <a:pt x="31162" y="295829"/>
                  </a:cubicBezTo>
                  <a:lnTo>
                    <a:pt x="44038" y="289665"/>
                  </a:lnTo>
                  <a:cubicBezTo>
                    <a:pt x="-39244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DD56EDA-514A-412D-910B-118E7EF03375}"/>
                </a:ext>
              </a:extLst>
            </p:cNvPr>
            <p:cNvSpPr/>
            <p:nvPr/>
          </p:nvSpPr>
          <p:spPr>
            <a:xfrm>
              <a:off x="8080125" y="3827661"/>
              <a:ext cx="57362" cy="297103"/>
            </a:xfrm>
            <a:custGeom>
              <a:avLst/>
              <a:gdLst>
                <a:gd name="connsiteX0" fmla="*/ -17 w 57362"/>
                <a:gd name="connsiteY0" fmla="*/ 8999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999"/>
                  </a:moveTo>
                  <a:cubicBezTo>
                    <a:pt x="942" y="10095"/>
                    <a:pt x="95867" y="129402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A4FAE8D6-CAF6-4C5E-B084-DD4E88FF372B}"/>
                </a:ext>
              </a:extLst>
            </p:cNvPr>
            <p:cNvSpPr/>
            <p:nvPr/>
          </p:nvSpPr>
          <p:spPr>
            <a:xfrm>
              <a:off x="7661632" y="3914688"/>
              <a:ext cx="129882" cy="115025"/>
            </a:xfrm>
            <a:custGeom>
              <a:avLst/>
              <a:gdLst>
                <a:gd name="connsiteX0" fmla="*/ 86580 w 129882"/>
                <a:gd name="connsiteY0" fmla="*/ 45115 h 115025"/>
                <a:gd name="connsiteX1" fmla="*/ 98771 w 129882"/>
                <a:gd name="connsiteY1" fmla="*/ 21281 h 115025"/>
                <a:gd name="connsiteX2" fmla="*/ 103428 w 129882"/>
                <a:gd name="connsiteY2" fmla="*/ 14706 h 115025"/>
                <a:gd name="connsiteX3" fmla="*/ 116167 w 129882"/>
                <a:gd name="connsiteY3" fmla="*/ 52786 h 115025"/>
                <a:gd name="connsiteX4" fmla="*/ 129865 w 129882"/>
                <a:gd name="connsiteY4" fmla="*/ 50731 h 115025"/>
                <a:gd name="connsiteX5" fmla="*/ 105894 w 129882"/>
                <a:gd name="connsiteY5" fmla="*/ 734 h 115025"/>
                <a:gd name="connsiteX6" fmla="*/ 86032 w 129882"/>
                <a:gd name="connsiteY6" fmla="*/ 14432 h 115025"/>
                <a:gd name="connsiteX7" fmla="*/ 83841 w 129882"/>
                <a:gd name="connsiteY7" fmla="*/ 18816 h 115025"/>
                <a:gd name="connsiteX8" fmla="*/ 74526 w 129882"/>
                <a:gd name="connsiteY8" fmla="*/ 5118 h 115025"/>
                <a:gd name="connsiteX9" fmla="*/ 54801 w 129882"/>
                <a:gd name="connsiteY9" fmla="*/ 1008 h 115025"/>
                <a:gd name="connsiteX10" fmla="*/ 25899 w 129882"/>
                <a:gd name="connsiteY10" fmla="*/ 49909 h 115025"/>
                <a:gd name="connsiteX11" fmla="*/ 39597 w 129882"/>
                <a:gd name="connsiteY11" fmla="*/ 53060 h 115025"/>
                <a:gd name="connsiteX12" fmla="*/ 59459 w 129882"/>
                <a:gd name="connsiteY12" fmla="*/ 14432 h 115025"/>
                <a:gd name="connsiteX13" fmla="*/ 65623 w 129882"/>
                <a:gd name="connsiteY13" fmla="*/ 16213 h 115025"/>
                <a:gd name="connsiteX14" fmla="*/ 72061 w 129882"/>
                <a:gd name="connsiteY14" fmla="*/ 41280 h 115025"/>
                <a:gd name="connsiteX15" fmla="*/ 70417 w 129882"/>
                <a:gd name="connsiteY15" fmla="*/ 44978 h 115025"/>
                <a:gd name="connsiteX16" fmla="*/ 29324 w 129882"/>
                <a:gd name="connsiteY16" fmla="*/ 98810 h 115025"/>
                <a:gd name="connsiteX17" fmla="*/ 15626 w 129882"/>
                <a:gd name="connsiteY17" fmla="*/ 91550 h 115025"/>
                <a:gd name="connsiteX18" fmla="*/ 14804 w 129882"/>
                <a:gd name="connsiteY18" fmla="*/ 84427 h 115025"/>
                <a:gd name="connsiteX19" fmla="*/ 1106 w 129882"/>
                <a:gd name="connsiteY19" fmla="*/ 79633 h 115025"/>
                <a:gd name="connsiteX20" fmla="*/ 2887 w 129882"/>
                <a:gd name="connsiteY20" fmla="*/ 98399 h 115025"/>
                <a:gd name="connsiteX21" fmla="*/ 26858 w 129882"/>
                <a:gd name="connsiteY21" fmla="*/ 112097 h 115025"/>
                <a:gd name="connsiteX22" fmla="*/ 31652 w 129882"/>
                <a:gd name="connsiteY22" fmla="*/ 112097 h 115025"/>
                <a:gd name="connsiteX23" fmla="*/ 67266 w 129882"/>
                <a:gd name="connsiteY23" fmla="*/ 82647 h 115025"/>
                <a:gd name="connsiteX24" fmla="*/ 72882 w 129882"/>
                <a:gd name="connsiteY24" fmla="*/ 108262 h 115025"/>
                <a:gd name="connsiteX25" fmla="*/ 91648 w 129882"/>
                <a:gd name="connsiteY25" fmla="*/ 114973 h 115025"/>
                <a:gd name="connsiteX26" fmla="*/ 100415 w 129882"/>
                <a:gd name="connsiteY26" fmla="*/ 113877 h 115025"/>
                <a:gd name="connsiteX27" fmla="*/ 127810 w 129882"/>
                <a:gd name="connsiteY27" fmla="*/ 93879 h 115025"/>
                <a:gd name="connsiteX28" fmla="*/ 114797 w 129882"/>
                <a:gd name="connsiteY28" fmla="*/ 88263 h 115025"/>
                <a:gd name="connsiteX29" fmla="*/ 96853 w 129882"/>
                <a:gd name="connsiteY29" fmla="*/ 100043 h 115025"/>
                <a:gd name="connsiteX30" fmla="*/ 81786 w 129882"/>
                <a:gd name="connsiteY30" fmla="*/ 97577 h 115025"/>
                <a:gd name="connsiteX31" fmla="*/ 83293 w 129882"/>
                <a:gd name="connsiteY31" fmla="*/ 67716 h 115025"/>
                <a:gd name="connsiteX32" fmla="*/ 86580 w 129882"/>
                <a:gd name="connsiteY32" fmla="*/ 45115 h 11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2" h="115025">
                  <a:moveTo>
                    <a:pt x="86580" y="45115"/>
                  </a:moveTo>
                  <a:cubicBezTo>
                    <a:pt x="90552" y="36759"/>
                    <a:pt x="94662" y="28404"/>
                    <a:pt x="98771" y="21281"/>
                  </a:cubicBezTo>
                  <a:cubicBezTo>
                    <a:pt x="100018" y="18884"/>
                    <a:pt x="101593" y="16679"/>
                    <a:pt x="103428" y="14706"/>
                  </a:cubicBezTo>
                  <a:cubicBezTo>
                    <a:pt x="110825" y="26116"/>
                    <a:pt x="115208" y="39225"/>
                    <a:pt x="116167" y="52786"/>
                  </a:cubicBezTo>
                  <a:lnTo>
                    <a:pt x="129865" y="50731"/>
                  </a:lnTo>
                  <a:cubicBezTo>
                    <a:pt x="127810" y="37033"/>
                    <a:pt x="121372" y="3611"/>
                    <a:pt x="105894" y="734"/>
                  </a:cubicBezTo>
                  <a:cubicBezTo>
                    <a:pt x="98634" y="-635"/>
                    <a:pt x="92196" y="3885"/>
                    <a:pt x="86032" y="14432"/>
                  </a:cubicBezTo>
                  <a:lnTo>
                    <a:pt x="83841" y="18816"/>
                  </a:lnTo>
                  <a:cubicBezTo>
                    <a:pt x="82224" y="13391"/>
                    <a:pt x="78964" y="8611"/>
                    <a:pt x="74526" y="5118"/>
                  </a:cubicBezTo>
                  <a:cubicBezTo>
                    <a:pt x="69184" y="269"/>
                    <a:pt x="61637" y="-1307"/>
                    <a:pt x="54801" y="1008"/>
                  </a:cubicBezTo>
                  <a:cubicBezTo>
                    <a:pt x="36446" y="7583"/>
                    <a:pt x="27406" y="42923"/>
                    <a:pt x="25899" y="49909"/>
                  </a:cubicBezTo>
                  <a:lnTo>
                    <a:pt x="39597" y="53060"/>
                  </a:lnTo>
                  <a:cubicBezTo>
                    <a:pt x="42748" y="39362"/>
                    <a:pt x="51240" y="17309"/>
                    <a:pt x="59459" y="14432"/>
                  </a:cubicBezTo>
                  <a:cubicBezTo>
                    <a:pt x="60281" y="14432"/>
                    <a:pt x="62061" y="13473"/>
                    <a:pt x="65623" y="16213"/>
                  </a:cubicBezTo>
                  <a:cubicBezTo>
                    <a:pt x="71485" y="23144"/>
                    <a:pt x="73855" y="32376"/>
                    <a:pt x="72061" y="41280"/>
                  </a:cubicBezTo>
                  <a:lnTo>
                    <a:pt x="70417" y="44978"/>
                  </a:lnTo>
                  <a:cubicBezTo>
                    <a:pt x="57815" y="71552"/>
                    <a:pt x="43021" y="101686"/>
                    <a:pt x="29324" y="98810"/>
                  </a:cubicBezTo>
                  <a:cubicBezTo>
                    <a:pt x="23968" y="98331"/>
                    <a:pt x="19037" y="95714"/>
                    <a:pt x="15626" y="91550"/>
                  </a:cubicBezTo>
                  <a:cubicBezTo>
                    <a:pt x="14407" y="89386"/>
                    <a:pt x="14119" y="86811"/>
                    <a:pt x="14804" y="84427"/>
                  </a:cubicBezTo>
                  <a:lnTo>
                    <a:pt x="1106" y="79633"/>
                  </a:lnTo>
                  <a:cubicBezTo>
                    <a:pt x="-866" y="85866"/>
                    <a:pt x="-222" y="92646"/>
                    <a:pt x="2887" y="98399"/>
                  </a:cubicBezTo>
                  <a:cubicBezTo>
                    <a:pt x="8462" y="106275"/>
                    <a:pt x="17242" y="111289"/>
                    <a:pt x="26858" y="112097"/>
                  </a:cubicBezTo>
                  <a:cubicBezTo>
                    <a:pt x="28447" y="112289"/>
                    <a:pt x="30063" y="112289"/>
                    <a:pt x="31652" y="112097"/>
                  </a:cubicBezTo>
                  <a:cubicBezTo>
                    <a:pt x="45350" y="112097"/>
                    <a:pt x="57267" y="99495"/>
                    <a:pt x="67266" y="82647"/>
                  </a:cubicBezTo>
                  <a:cubicBezTo>
                    <a:pt x="64869" y="91591"/>
                    <a:pt x="66965" y="101139"/>
                    <a:pt x="72882" y="108262"/>
                  </a:cubicBezTo>
                  <a:cubicBezTo>
                    <a:pt x="78074" y="112782"/>
                    <a:pt x="84772" y="115165"/>
                    <a:pt x="91648" y="114973"/>
                  </a:cubicBezTo>
                  <a:cubicBezTo>
                    <a:pt x="94607" y="114932"/>
                    <a:pt x="97538" y="114576"/>
                    <a:pt x="100415" y="113877"/>
                  </a:cubicBezTo>
                  <a:cubicBezTo>
                    <a:pt x="112044" y="111576"/>
                    <a:pt x="122071" y="104248"/>
                    <a:pt x="127810" y="93879"/>
                  </a:cubicBezTo>
                  <a:lnTo>
                    <a:pt x="114797" y="88263"/>
                  </a:lnTo>
                  <a:cubicBezTo>
                    <a:pt x="110661" y="94468"/>
                    <a:pt x="104182" y="98714"/>
                    <a:pt x="96853" y="100043"/>
                  </a:cubicBezTo>
                  <a:cubicBezTo>
                    <a:pt x="91717" y="101604"/>
                    <a:pt x="86156" y="100700"/>
                    <a:pt x="81786" y="97577"/>
                  </a:cubicBezTo>
                  <a:cubicBezTo>
                    <a:pt x="78909" y="94975"/>
                    <a:pt x="81786" y="77305"/>
                    <a:pt x="83293" y="67716"/>
                  </a:cubicBezTo>
                  <a:cubicBezTo>
                    <a:pt x="84799" y="58128"/>
                    <a:pt x="86032" y="53197"/>
                    <a:pt x="86580" y="451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891D507C-807E-42D6-BDA6-8131F7189C2E}"/>
                </a:ext>
              </a:extLst>
            </p:cNvPr>
            <p:cNvSpPr/>
            <p:nvPr/>
          </p:nvSpPr>
          <p:spPr>
            <a:xfrm>
              <a:off x="7797729" y="4002718"/>
              <a:ext cx="58727" cy="68229"/>
            </a:xfrm>
            <a:custGeom>
              <a:avLst/>
              <a:gdLst>
                <a:gd name="connsiteX0" fmla="*/ 51298 w 58727"/>
                <a:gd name="connsiteY0" fmla="*/ 8588 h 68229"/>
                <a:gd name="connsiteX1" fmla="*/ 40751 w 58727"/>
                <a:gd name="connsiteY1" fmla="*/ 12697 h 68229"/>
                <a:gd name="connsiteX2" fmla="*/ 23492 w 58727"/>
                <a:gd name="connsiteY2" fmla="*/ 30367 h 68229"/>
                <a:gd name="connsiteX3" fmla="*/ 20204 w 58727"/>
                <a:gd name="connsiteY3" fmla="*/ 33381 h 68229"/>
                <a:gd name="connsiteX4" fmla="*/ 14314 w 58727"/>
                <a:gd name="connsiteY4" fmla="*/ -42 h 68229"/>
                <a:gd name="connsiteX5" fmla="*/ 617 w 58727"/>
                <a:gd name="connsiteY5" fmla="*/ 3109 h 68229"/>
                <a:gd name="connsiteX6" fmla="*/ 7055 w 58727"/>
                <a:gd name="connsiteY6" fmla="*/ 46805 h 68229"/>
                <a:gd name="connsiteX7" fmla="*/ 617 w 58727"/>
                <a:gd name="connsiteY7" fmla="*/ 62694 h 68229"/>
                <a:gd name="connsiteX8" fmla="*/ 9246 w 58727"/>
                <a:gd name="connsiteY8" fmla="*/ 68173 h 68229"/>
                <a:gd name="connsiteX9" fmla="*/ 17465 w 58727"/>
                <a:gd name="connsiteY9" fmla="*/ 64064 h 68229"/>
                <a:gd name="connsiteX10" fmla="*/ 20889 w 58727"/>
                <a:gd name="connsiteY10" fmla="*/ 52832 h 68229"/>
                <a:gd name="connsiteX11" fmla="*/ 33354 w 58727"/>
                <a:gd name="connsiteY11" fmla="*/ 40641 h 68229"/>
                <a:gd name="connsiteX12" fmla="*/ 44449 w 58727"/>
                <a:gd name="connsiteY12" fmla="*/ 29956 h 68229"/>
                <a:gd name="connsiteX13" fmla="*/ 42943 w 58727"/>
                <a:gd name="connsiteY13" fmla="*/ 63790 h 68229"/>
                <a:gd name="connsiteX14" fmla="*/ 56640 w 58727"/>
                <a:gd name="connsiteY14" fmla="*/ 65023 h 68229"/>
                <a:gd name="connsiteX15" fmla="*/ 51298 w 58727"/>
                <a:gd name="connsiteY15" fmla="*/ 8588 h 6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7" h="68229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1" y="18957"/>
                    <a:pt x="29615" y="24847"/>
                    <a:pt x="23492" y="30367"/>
                  </a:cubicBezTo>
                  <a:lnTo>
                    <a:pt x="20204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5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14" y="66187"/>
                    <a:pt x="5493" y="68392"/>
                    <a:pt x="9246" y="68173"/>
                  </a:cubicBezTo>
                  <a:cubicBezTo>
                    <a:pt x="12479" y="68173"/>
                    <a:pt x="15520" y="66653"/>
                    <a:pt x="17465" y="64064"/>
                  </a:cubicBezTo>
                  <a:cubicBezTo>
                    <a:pt x="19615" y="60708"/>
                    <a:pt x="20793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0" y="65023"/>
                  </a:lnTo>
                  <a:cubicBezTo>
                    <a:pt x="61982" y="12012"/>
                    <a:pt x="55818" y="9958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C09C479A-6CB9-40AB-9021-4C19253B6C7D}"/>
                </a:ext>
              </a:extLst>
            </p:cNvPr>
            <p:cNvSpPr/>
            <p:nvPr/>
          </p:nvSpPr>
          <p:spPr>
            <a:xfrm>
              <a:off x="6368870" y="3931901"/>
              <a:ext cx="165057" cy="171358"/>
            </a:xfrm>
            <a:custGeom>
              <a:avLst/>
              <a:gdLst>
                <a:gd name="connsiteX0" fmla="*/ 105729 w 165057"/>
                <a:gd name="connsiteY0" fmla="*/ 145291 h 171358"/>
                <a:gd name="connsiteX1" fmla="*/ 101894 w 165057"/>
                <a:gd name="connsiteY1" fmla="*/ 151592 h 171358"/>
                <a:gd name="connsiteX2" fmla="*/ 91895 w 165057"/>
                <a:gd name="connsiteY2" fmla="*/ 123238 h 171358"/>
                <a:gd name="connsiteX3" fmla="*/ 85183 w 165057"/>
                <a:gd name="connsiteY3" fmla="*/ 31189 h 171358"/>
                <a:gd name="connsiteX4" fmla="*/ 79156 w 165057"/>
                <a:gd name="connsiteY4" fmla="*/ 24067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825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3 w 165057"/>
                <a:gd name="connsiteY19" fmla="*/ -42 h 171358"/>
                <a:gd name="connsiteX20" fmla="*/ 105729 w 165057"/>
                <a:gd name="connsiteY20" fmla="*/ 145291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291"/>
                  </a:moveTo>
                  <a:cubicBezTo>
                    <a:pt x="104621" y="147496"/>
                    <a:pt x="103339" y="149592"/>
                    <a:pt x="101894" y="151592"/>
                  </a:cubicBezTo>
                  <a:cubicBezTo>
                    <a:pt x="96170" y="143168"/>
                    <a:pt x="92725" y="133388"/>
                    <a:pt x="91895" y="123238"/>
                  </a:cubicBezTo>
                  <a:cubicBezTo>
                    <a:pt x="87403" y="92761"/>
                    <a:pt x="85159" y="61995"/>
                    <a:pt x="85183" y="31189"/>
                  </a:cubicBezTo>
                  <a:cubicBezTo>
                    <a:pt x="85168" y="27669"/>
                    <a:pt x="82627" y="24669"/>
                    <a:pt x="79156" y="24067"/>
                  </a:cubicBezTo>
                  <a:cubicBezTo>
                    <a:pt x="75656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85" y="155948"/>
                    <a:pt x="13978" y="154510"/>
                    <a:pt x="13407" y="152825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2181" y="164564"/>
                    <a:pt x="7933" y="169783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99" y="127018"/>
                    <a:pt x="63873" y="100609"/>
                    <a:pt x="72170" y="73378"/>
                  </a:cubicBezTo>
                  <a:cubicBezTo>
                    <a:pt x="72936" y="91062"/>
                    <a:pt x="74857" y="108677"/>
                    <a:pt x="77923" y="126114"/>
                  </a:cubicBezTo>
                  <a:cubicBezTo>
                    <a:pt x="83128" y="152003"/>
                    <a:pt x="90114" y="164742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91" y="104390"/>
                    <a:pt x="155629" y="54078"/>
                    <a:pt x="165040" y="2424"/>
                  </a:cubicBezTo>
                  <a:lnTo>
                    <a:pt x="151343" y="-42"/>
                  </a:lnTo>
                  <a:cubicBezTo>
                    <a:pt x="142030" y="50065"/>
                    <a:pt x="126714" y="98856"/>
                    <a:pt x="105729" y="1452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F4A22EF-9EC5-4D10-A558-59ECEEA4F849}"/>
                </a:ext>
              </a:extLst>
            </p:cNvPr>
            <p:cNvSpPr/>
            <p:nvPr/>
          </p:nvSpPr>
          <p:spPr>
            <a:xfrm>
              <a:off x="6551324" y="4012580"/>
              <a:ext cx="168993" cy="68762"/>
            </a:xfrm>
            <a:custGeom>
              <a:avLst/>
              <a:gdLst>
                <a:gd name="connsiteX0" fmla="*/ 163534 w 168993"/>
                <a:gd name="connsiteY0" fmla="*/ 26121 h 68762"/>
                <a:gd name="connsiteX1" fmla="*/ 150658 w 168993"/>
                <a:gd name="connsiteY1" fmla="*/ 20779 h 68762"/>
                <a:gd name="connsiteX2" fmla="*/ 150658 w 168993"/>
                <a:gd name="connsiteY2" fmla="*/ 20779 h 68762"/>
                <a:gd name="connsiteX3" fmla="*/ 150658 w 168993"/>
                <a:gd name="connsiteY3" fmla="*/ 20779 h 68762"/>
                <a:gd name="connsiteX4" fmla="*/ 102990 w 168993"/>
                <a:gd name="connsiteY4" fmla="*/ -42 h 68762"/>
                <a:gd name="connsiteX5" fmla="*/ 97648 w 168993"/>
                <a:gd name="connsiteY5" fmla="*/ 13656 h 68762"/>
                <a:gd name="connsiteX6" fmla="*/ 113674 w 168993"/>
                <a:gd name="connsiteY6" fmla="*/ 20368 h 68762"/>
                <a:gd name="connsiteX7" fmla="*/ -17 w 168993"/>
                <a:gd name="connsiteY7" fmla="*/ 20368 h 68762"/>
                <a:gd name="connsiteX8" fmla="*/ -17 w 168993"/>
                <a:gd name="connsiteY8" fmla="*/ 34066 h 68762"/>
                <a:gd name="connsiteX9" fmla="*/ 136001 w 168993"/>
                <a:gd name="connsiteY9" fmla="*/ 34066 h 68762"/>
                <a:gd name="connsiteX10" fmla="*/ 94908 w 168993"/>
                <a:gd name="connsiteY10" fmla="*/ 59954 h 68762"/>
                <a:gd name="connsiteX11" fmla="*/ 106003 w 168993"/>
                <a:gd name="connsiteY11" fmla="*/ 68721 h 68762"/>
                <a:gd name="connsiteX12" fmla="*/ 163807 w 168993"/>
                <a:gd name="connsiteY12" fmla="*/ 38860 h 68762"/>
                <a:gd name="connsiteX13" fmla="*/ 168700 w 168993"/>
                <a:gd name="connsiteY13" fmla="*/ 30052 h 68762"/>
                <a:gd name="connsiteX14" fmla="*/ 163807 w 168993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993" h="68762">
                  <a:moveTo>
                    <a:pt x="163534" y="26121"/>
                  </a:moveTo>
                  <a:lnTo>
                    <a:pt x="150658" y="20779"/>
                  </a:lnTo>
                  <a:lnTo>
                    <a:pt x="150658" y="20779"/>
                  </a:lnTo>
                  <a:lnTo>
                    <a:pt x="150658" y="20779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598" y="39641"/>
                    <a:pt x="106581" y="48462"/>
                    <a:pt x="94908" y="59954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7" y="38860"/>
                  </a:cubicBezTo>
                  <a:cubicBezTo>
                    <a:pt x="167589" y="37778"/>
                    <a:pt x="169781" y="33833"/>
                    <a:pt x="168700" y="30052"/>
                  </a:cubicBezTo>
                  <a:cubicBezTo>
                    <a:pt x="168024" y="27683"/>
                    <a:pt x="166174" y="25834"/>
                    <a:pt x="163807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81D4EB32-E76A-44D1-8A5D-5187B18C493E}"/>
                </a:ext>
              </a:extLst>
            </p:cNvPr>
            <p:cNvSpPr/>
            <p:nvPr/>
          </p:nvSpPr>
          <p:spPr>
            <a:xfrm>
              <a:off x="6734684" y="3942858"/>
              <a:ext cx="125248" cy="181906"/>
            </a:xfrm>
            <a:custGeom>
              <a:avLst/>
              <a:gdLst>
                <a:gd name="connsiteX0" fmla="*/ 93590 w 125248"/>
                <a:gd name="connsiteY0" fmla="*/ 160770 h 181906"/>
                <a:gd name="connsiteX1" fmla="*/ 81262 w 125248"/>
                <a:gd name="connsiteY1" fmla="*/ 154743 h 181906"/>
                <a:gd name="connsiteX2" fmla="*/ 50442 w 125248"/>
                <a:gd name="connsiteY2" fmla="*/ 102829 h 181906"/>
                <a:gd name="connsiteX3" fmla="*/ 70304 w 125248"/>
                <a:gd name="connsiteY3" fmla="*/ 88309 h 181906"/>
                <a:gd name="connsiteX4" fmla="*/ 92083 w 125248"/>
                <a:gd name="connsiteY4" fmla="*/ 11739 h 181906"/>
                <a:gd name="connsiteX5" fmla="*/ 74413 w 125248"/>
                <a:gd name="connsiteY5" fmla="*/ -41 h 181906"/>
                <a:gd name="connsiteX6" fmla="*/ 38114 w 125248"/>
                <a:gd name="connsiteY6" fmla="*/ 30094 h 181906"/>
                <a:gd name="connsiteX7" fmla="*/ 38936 w 125248"/>
                <a:gd name="connsiteY7" fmla="*/ 20643 h 181906"/>
                <a:gd name="connsiteX8" fmla="*/ 25238 w 125248"/>
                <a:gd name="connsiteY8" fmla="*/ 19410 h 181906"/>
                <a:gd name="connsiteX9" fmla="*/ 21814 w 125248"/>
                <a:gd name="connsiteY9" fmla="*/ 58311 h 181906"/>
                <a:gd name="connsiteX10" fmla="*/ 8116 w 125248"/>
                <a:gd name="connsiteY10" fmla="*/ 87077 h 181906"/>
                <a:gd name="connsiteX11" fmla="*/ 11952 w 125248"/>
                <a:gd name="connsiteY11" fmla="*/ 178303 h 181906"/>
                <a:gd name="connsiteX12" fmla="*/ 18116 w 125248"/>
                <a:gd name="connsiteY12" fmla="*/ 181865 h 181906"/>
                <a:gd name="connsiteX13" fmla="*/ 19622 w 125248"/>
                <a:gd name="connsiteY13" fmla="*/ 181865 h 181906"/>
                <a:gd name="connsiteX14" fmla="*/ 25238 w 125248"/>
                <a:gd name="connsiteY14" fmla="*/ 175564 h 181906"/>
                <a:gd name="connsiteX15" fmla="*/ 32087 w 125248"/>
                <a:gd name="connsiteY15" fmla="*/ 96802 h 181906"/>
                <a:gd name="connsiteX16" fmla="*/ 32909 w 125248"/>
                <a:gd name="connsiteY16" fmla="*/ 98446 h 181906"/>
                <a:gd name="connsiteX17" fmla="*/ 70304 w 125248"/>
                <a:gd name="connsiteY17" fmla="*/ 164332 h 181906"/>
                <a:gd name="connsiteX18" fmla="*/ 93453 w 125248"/>
                <a:gd name="connsiteY18" fmla="*/ 175016 h 181906"/>
                <a:gd name="connsiteX19" fmla="*/ 125232 w 125248"/>
                <a:gd name="connsiteY19" fmla="*/ 157209 h 181906"/>
                <a:gd name="connsiteX20" fmla="*/ 114274 w 125248"/>
                <a:gd name="connsiteY20" fmla="*/ 148168 h 181906"/>
                <a:gd name="connsiteX21" fmla="*/ 93590 w 125248"/>
                <a:gd name="connsiteY21" fmla="*/ 160770 h 181906"/>
                <a:gd name="connsiteX22" fmla="*/ 14691 w 125248"/>
                <a:gd name="connsiteY22" fmla="*/ 134882 h 181906"/>
                <a:gd name="connsiteX23" fmla="*/ 17157 w 125248"/>
                <a:gd name="connsiteY23" fmla="*/ 106116 h 181906"/>
                <a:gd name="connsiteX24" fmla="*/ 38662 w 125248"/>
                <a:gd name="connsiteY24" fmla="*/ 86118 h 181906"/>
                <a:gd name="connsiteX25" fmla="*/ 36882 w 125248"/>
                <a:gd name="connsiteY25" fmla="*/ 86118 h 181906"/>
                <a:gd name="connsiteX26" fmla="*/ 32909 w 125248"/>
                <a:gd name="connsiteY26" fmla="*/ 88720 h 181906"/>
                <a:gd name="connsiteX27" fmla="*/ 35238 w 125248"/>
                <a:gd name="connsiteY27" fmla="*/ 62147 h 181906"/>
                <a:gd name="connsiteX28" fmla="*/ 75235 w 125248"/>
                <a:gd name="connsiteY28" fmla="*/ 13931 h 181906"/>
                <a:gd name="connsiteX29" fmla="*/ 80029 w 125248"/>
                <a:gd name="connsiteY29" fmla="*/ 18177 h 181906"/>
                <a:gd name="connsiteX30" fmla="*/ 60989 w 125248"/>
                <a:gd name="connsiteY30" fmla="*/ 77625 h 181906"/>
                <a:gd name="connsiteX31" fmla="*/ 44826 w 125248"/>
                <a:gd name="connsiteY31" fmla="*/ 89405 h 181906"/>
                <a:gd name="connsiteX32" fmla="*/ 38662 w 125248"/>
                <a:gd name="connsiteY32" fmla="*/ 86118 h 18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48" h="181906">
                  <a:moveTo>
                    <a:pt x="93590" y="160770"/>
                  </a:moveTo>
                  <a:cubicBezTo>
                    <a:pt x="88803" y="160633"/>
                    <a:pt x="84307" y="158442"/>
                    <a:pt x="81262" y="154743"/>
                  </a:cubicBezTo>
                  <a:cubicBezTo>
                    <a:pt x="68548" y="139005"/>
                    <a:pt x="58168" y="121526"/>
                    <a:pt x="50442" y="102829"/>
                  </a:cubicBezTo>
                  <a:cubicBezTo>
                    <a:pt x="57836" y="99144"/>
                    <a:pt x="64552" y="94240"/>
                    <a:pt x="70304" y="88309"/>
                  </a:cubicBezTo>
                  <a:cubicBezTo>
                    <a:pt x="94686" y="65434"/>
                    <a:pt x="110575" y="47216"/>
                    <a:pt x="92083" y="11739"/>
                  </a:cubicBezTo>
                  <a:cubicBezTo>
                    <a:pt x="89164" y="4562"/>
                    <a:pt x="82161" y="-109"/>
                    <a:pt x="74413" y="-41"/>
                  </a:cubicBezTo>
                  <a:cubicBezTo>
                    <a:pt x="62633" y="644"/>
                    <a:pt x="49757" y="13657"/>
                    <a:pt x="38114" y="30094"/>
                  </a:cubicBezTo>
                  <a:lnTo>
                    <a:pt x="38936" y="20643"/>
                  </a:lnTo>
                  <a:lnTo>
                    <a:pt x="25238" y="19410"/>
                  </a:lnTo>
                  <a:lnTo>
                    <a:pt x="21814" y="58311"/>
                  </a:lnTo>
                  <a:cubicBezTo>
                    <a:pt x="16745" y="67653"/>
                    <a:pt x="12172" y="77255"/>
                    <a:pt x="8116" y="87077"/>
                  </a:cubicBezTo>
                  <a:cubicBezTo>
                    <a:pt x="-3939" y="116595"/>
                    <a:pt x="-2538" y="149894"/>
                    <a:pt x="11952" y="178303"/>
                  </a:cubicBezTo>
                  <a:cubicBezTo>
                    <a:pt x="13263" y="180467"/>
                    <a:pt x="15587" y="181810"/>
                    <a:pt x="18116" y="181865"/>
                  </a:cubicBezTo>
                  <a:lnTo>
                    <a:pt x="19622" y="181865"/>
                  </a:lnTo>
                  <a:cubicBezTo>
                    <a:pt x="22672" y="181221"/>
                    <a:pt x="24947" y="178673"/>
                    <a:pt x="25238" y="175564"/>
                  </a:cubicBezTo>
                  <a:lnTo>
                    <a:pt x="32087" y="96802"/>
                  </a:lnTo>
                  <a:lnTo>
                    <a:pt x="32909" y="98446"/>
                  </a:lnTo>
                  <a:cubicBezTo>
                    <a:pt x="41928" y="122197"/>
                    <a:pt x="54539" y="144415"/>
                    <a:pt x="70304" y="164332"/>
                  </a:cubicBezTo>
                  <a:cubicBezTo>
                    <a:pt x="76024" y="171194"/>
                    <a:pt x="84524" y="175112"/>
                    <a:pt x="93453" y="175016"/>
                  </a:cubicBezTo>
                  <a:cubicBezTo>
                    <a:pt x="105926" y="173345"/>
                    <a:pt x="117291" y="166975"/>
                    <a:pt x="125232" y="157209"/>
                  </a:cubicBezTo>
                  <a:lnTo>
                    <a:pt x="114274" y="148168"/>
                  </a:lnTo>
                  <a:cubicBezTo>
                    <a:pt x="109078" y="154675"/>
                    <a:pt x="101754" y="159140"/>
                    <a:pt x="93590" y="160770"/>
                  </a:cubicBezTo>
                  <a:close/>
                  <a:moveTo>
                    <a:pt x="14691" y="134882"/>
                  </a:moveTo>
                  <a:cubicBezTo>
                    <a:pt x="14086" y="125225"/>
                    <a:pt x="14916" y="115527"/>
                    <a:pt x="17157" y="106116"/>
                  </a:cubicBezTo>
                  <a:close/>
                  <a:moveTo>
                    <a:pt x="38662" y="86118"/>
                  </a:moveTo>
                  <a:lnTo>
                    <a:pt x="36882" y="86118"/>
                  </a:lnTo>
                  <a:cubicBezTo>
                    <a:pt x="35304" y="86515"/>
                    <a:pt x="33904" y="87433"/>
                    <a:pt x="32909" y="88720"/>
                  </a:cubicBezTo>
                  <a:lnTo>
                    <a:pt x="35238" y="62147"/>
                  </a:lnTo>
                  <a:cubicBezTo>
                    <a:pt x="50305" y="33793"/>
                    <a:pt x="66880" y="14479"/>
                    <a:pt x="75235" y="13931"/>
                  </a:cubicBezTo>
                  <a:cubicBezTo>
                    <a:pt x="75235" y="13931"/>
                    <a:pt x="77701" y="13931"/>
                    <a:pt x="80029" y="18177"/>
                  </a:cubicBezTo>
                  <a:cubicBezTo>
                    <a:pt x="92631" y="42011"/>
                    <a:pt x="86330" y="53928"/>
                    <a:pt x="60989" y="77625"/>
                  </a:cubicBezTo>
                  <a:cubicBezTo>
                    <a:pt x="56409" y="82556"/>
                    <a:pt x="50922" y="86556"/>
                    <a:pt x="44826" y="89405"/>
                  </a:cubicBezTo>
                  <a:cubicBezTo>
                    <a:pt x="43487" y="87309"/>
                    <a:pt x="41150" y="86063"/>
                    <a:pt x="38662" y="861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3F6822CD-D6EF-4A77-B4DA-4527D5301BCF}"/>
                </a:ext>
              </a:extLst>
            </p:cNvPr>
            <p:cNvSpPr/>
            <p:nvPr/>
          </p:nvSpPr>
          <p:spPr>
            <a:xfrm>
              <a:off x="6999650" y="3881494"/>
              <a:ext cx="121909" cy="151239"/>
            </a:xfrm>
            <a:custGeom>
              <a:avLst/>
              <a:gdLst>
                <a:gd name="connsiteX0" fmla="*/ 90114 w 121909"/>
                <a:gd name="connsiteY0" fmla="*/ 137757 h 151239"/>
                <a:gd name="connsiteX1" fmla="*/ 90114 w 121909"/>
                <a:gd name="connsiteY1" fmla="*/ 98993 h 151239"/>
                <a:gd name="connsiteX2" fmla="*/ 91895 w 121909"/>
                <a:gd name="connsiteY2" fmla="*/ 43517 h 151239"/>
                <a:gd name="connsiteX3" fmla="*/ 73266 w 121909"/>
                <a:gd name="connsiteY3" fmla="*/ 6122 h 151239"/>
                <a:gd name="connsiteX4" fmla="*/ 31214 w 121909"/>
                <a:gd name="connsiteY4" fmla="*/ 38586 h 151239"/>
                <a:gd name="connsiteX5" fmla="*/ 13681 w 121909"/>
                <a:gd name="connsiteY5" fmla="*/ 76803 h 151239"/>
                <a:gd name="connsiteX6" fmla="*/ 13681 w 121909"/>
                <a:gd name="connsiteY6" fmla="*/ -42 h 151239"/>
                <a:gd name="connsiteX7" fmla="*/ -17 w 121909"/>
                <a:gd name="connsiteY7" fmla="*/ -42 h 151239"/>
                <a:gd name="connsiteX8" fmla="*/ -17 w 121909"/>
                <a:gd name="connsiteY8" fmla="*/ 141045 h 151239"/>
                <a:gd name="connsiteX9" fmla="*/ 8445 w 121909"/>
                <a:gd name="connsiteY9" fmla="*/ 146510 h 151239"/>
                <a:gd name="connsiteX10" fmla="*/ 13681 w 121909"/>
                <a:gd name="connsiteY10" fmla="*/ 141867 h 151239"/>
                <a:gd name="connsiteX11" fmla="*/ 43131 w 121909"/>
                <a:gd name="connsiteY11" fmla="*/ 45983 h 151239"/>
                <a:gd name="connsiteX12" fmla="*/ 69704 w 121909"/>
                <a:gd name="connsiteY12" fmla="*/ 19546 h 151239"/>
                <a:gd name="connsiteX13" fmla="*/ 77649 w 121909"/>
                <a:gd name="connsiteY13" fmla="*/ 44339 h 151239"/>
                <a:gd name="connsiteX14" fmla="*/ 75868 w 121909"/>
                <a:gd name="connsiteY14" fmla="*/ 97349 h 151239"/>
                <a:gd name="connsiteX15" fmla="*/ 86689 w 121909"/>
                <a:gd name="connsiteY15" fmla="*/ 151044 h 151239"/>
                <a:gd name="connsiteX16" fmla="*/ 90799 w 121909"/>
                <a:gd name="connsiteY16" fmla="*/ 151044 h 151239"/>
                <a:gd name="connsiteX17" fmla="*/ 121893 w 121909"/>
                <a:gd name="connsiteY17" fmla="*/ 120772 h 151239"/>
                <a:gd name="connsiteX18" fmla="*/ 108195 w 121909"/>
                <a:gd name="connsiteY18" fmla="*/ 115430 h 151239"/>
                <a:gd name="connsiteX19" fmla="*/ 90114 w 121909"/>
                <a:gd name="connsiteY19" fmla="*/ 137757 h 15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239">
                  <a:moveTo>
                    <a:pt x="90114" y="137757"/>
                  </a:moveTo>
                  <a:cubicBezTo>
                    <a:pt x="87737" y="124950"/>
                    <a:pt x="87737" y="111800"/>
                    <a:pt x="90114" y="98993"/>
                  </a:cubicBezTo>
                  <a:cubicBezTo>
                    <a:pt x="92166" y="80583"/>
                    <a:pt x="92760" y="62023"/>
                    <a:pt x="91895" y="43517"/>
                  </a:cubicBezTo>
                  <a:cubicBezTo>
                    <a:pt x="90114" y="21053"/>
                    <a:pt x="84087" y="8725"/>
                    <a:pt x="73266" y="6122"/>
                  </a:cubicBezTo>
                  <a:cubicBezTo>
                    <a:pt x="62444" y="3520"/>
                    <a:pt x="46829" y="13930"/>
                    <a:pt x="31214" y="38586"/>
                  </a:cubicBezTo>
                  <a:cubicBezTo>
                    <a:pt x="23865" y="50585"/>
                    <a:pt x="17978" y="63406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10" y="144894"/>
                    <a:pt x="4599" y="147332"/>
                    <a:pt x="8445" y="146510"/>
                  </a:cubicBezTo>
                  <a:cubicBezTo>
                    <a:pt x="10882" y="145990"/>
                    <a:pt x="12868" y="144223"/>
                    <a:pt x="13681" y="141867"/>
                  </a:cubicBezTo>
                  <a:cubicBezTo>
                    <a:pt x="13681" y="141867"/>
                    <a:pt x="20529" y="81871"/>
                    <a:pt x="43131" y="45983"/>
                  </a:cubicBezTo>
                  <a:cubicBezTo>
                    <a:pt x="56828" y="23381"/>
                    <a:pt x="66828" y="18587"/>
                    <a:pt x="69704" y="19546"/>
                  </a:cubicBezTo>
                  <a:cubicBezTo>
                    <a:pt x="72581" y="20505"/>
                    <a:pt x="76279" y="25984"/>
                    <a:pt x="77649" y="44339"/>
                  </a:cubicBezTo>
                  <a:cubicBezTo>
                    <a:pt x="78505" y="62023"/>
                    <a:pt x="77909" y="79761"/>
                    <a:pt x="75868" y="97349"/>
                  </a:cubicBezTo>
                  <a:cubicBezTo>
                    <a:pt x="73266" y="126662"/>
                    <a:pt x="71485" y="147757"/>
                    <a:pt x="86689" y="151044"/>
                  </a:cubicBezTo>
                  <a:cubicBezTo>
                    <a:pt x="88051" y="151250"/>
                    <a:pt x="89437" y="151250"/>
                    <a:pt x="90799" y="151044"/>
                  </a:cubicBezTo>
                  <a:cubicBezTo>
                    <a:pt x="108880" y="151044"/>
                    <a:pt x="120523" y="123649"/>
                    <a:pt x="121893" y="120772"/>
                  </a:cubicBezTo>
                  <a:lnTo>
                    <a:pt x="108195" y="115430"/>
                  </a:lnTo>
                  <a:cubicBezTo>
                    <a:pt x="105455" y="124334"/>
                    <a:pt x="96278" y="138853"/>
                    <a:pt x="90114" y="137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B4F8D28C-7659-487D-A37D-E19403B5A8A8}"/>
                </a:ext>
              </a:extLst>
            </p:cNvPr>
            <p:cNvSpPr/>
            <p:nvPr/>
          </p:nvSpPr>
          <p:spPr>
            <a:xfrm>
              <a:off x="7173611" y="3902862"/>
              <a:ext cx="87973" cy="96157"/>
            </a:xfrm>
            <a:custGeom>
              <a:avLst/>
              <a:gdLst>
                <a:gd name="connsiteX0" fmla="*/ 87922 w 87973"/>
                <a:gd name="connsiteY0" fmla="*/ 59270 h 96157"/>
                <a:gd name="connsiteX1" fmla="*/ 84772 w 87973"/>
                <a:gd name="connsiteY1" fmla="*/ 52558 h 96157"/>
                <a:gd name="connsiteX2" fmla="*/ 8338 w 87973"/>
                <a:gd name="connsiteY2" fmla="*/ -42 h 96157"/>
                <a:gd name="connsiteX3" fmla="*/ 257 w 87973"/>
                <a:gd name="connsiteY3" fmla="*/ 11601 h 96157"/>
                <a:gd name="connsiteX4" fmla="*/ 65732 w 87973"/>
                <a:gd name="connsiteY4" fmla="*/ 56667 h 96157"/>
                <a:gd name="connsiteX5" fmla="*/ -17 w 87973"/>
                <a:gd name="connsiteY5" fmla="*/ 82419 h 96157"/>
                <a:gd name="connsiteX6" fmla="*/ 5188 w 87973"/>
                <a:gd name="connsiteY6" fmla="*/ 96116 h 96157"/>
                <a:gd name="connsiteX7" fmla="*/ 83402 w 87973"/>
                <a:gd name="connsiteY7" fmla="*/ 65023 h 96157"/>
                <a:gd name="connsiteX8" fmla="*/ 87922 w 87973"/>
                <a:gd name="connsiteY8" fmla="*/ 59270 h 9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3" h="96157">
                  <a:moveTo>
                    <a:pt x="87922" y="59270"/>
                  </a:moveTo>
                  <a:cubicBezTo>
                    <a:pt x="88180" y="56626"/>
                    <a:pt x="86971" y="54051"/>
                    <a:pt x="84772" y="52558"/>
                  </a:cubicBezTo>
                  <a:lnTo>
                    <a:pt x="8338" y="-42"/>
                  </a:lnTo>
                  <a:lnTo>
                    <a:pt x="257" y="11601"/>
                  </a:lnTo>
                  <a:lnTo>
                    <a:pt x="65732" y="56667"/>
                  </a:lnTo>
                  <a:lnTo>
                    <a:pt x="-17" y="82419"/>
                  </a:lnTo>
                  <a:lnTo>
                    <a:pt x="5188" y="96116"/>
                  </a:lnTo>
                  <a:lnTo>
                    <a:pt x="83402" y="65023"/>
                  </a:lnTo>
                  <a:cubicBezTo>
                    <a:pt x="85836" y="64064"/>
                    <a:pt x="87562" y="61858"/>
                    <a:pt x="87922" y="5927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2D7E194E-59D6-4EE8-8FE9-9CF39CDA7016}"/>
                </a:ext>
              </a:extLst>
            </p:cNvPr>
            <p:cNvSpPr/>
            <p:nvPr/>
          </p:nvSpPr>
          <p:spPr>
            <a:xfrm>
              <a:off x="7181144" y="3988253"/>
              <a:ext cx="89446" cy="52681"/>
            </a:xfrm>
            <a:custGeom>
              <a:avLst/>
              <a:gdLst>
                <a:gd name="connsiteX0" fmla="*/ -17 w 89446"/>
                <a:gd name="connsiteY0" fmla="*/ 43188 h 52681"/>
                <a:gd name="connsiteX1" fmla="*/ 10530 w 89446"/>
                <a:gd name="connsiteY1" fmla="*/ 52640 h 52681"/>
                <a:gd name="connsiteX2" fmla="*/ 87785 w 89446"/>
                <a:gd name="connsiteY2" fmla="*/ 14149 h 52681"/>
                <a:gd name="connsiteX3" fmla="*/ 89429 w 89446"/>
                <a:gd name="connsiteY3" fmla="*/ 452 h 52681"/>
                <a:gd name="connsiteX4" fmla="*/ -17 w 89446"/>
                <a:gd name="connsiteY4" fmla="*/ 43188 h 5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681">
                  <a:moveTo>
                    <a:pt x="-17" y="43188"/>
                  </a:moveTo>
                  <a:lnTo>
                    <a:pt x="10530" y="52640"/>
                  </a:lnTo>
                  <a:cubicBezTo>
                    <a:pt x="10530" y="52640"/>
                    <a:pt x="49295" y="9355"/>
                    <a:pt x="87785" y="14149"/>
                  </a:cubicBezTo>
                  <a:lnTo>
                    <a:pt x="89429" y="452"/>
                  </a:lnTo>
                  <a:cubicBezTo>
                    <a:pt x="43816" y="-5302"/>
                    <a:pt x="1764" y="41134"/>
                    <a:pt x="-17" y="431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6F3860-82B6-4E14-81EE-52DD0097B188}"/>
                </a:ext>
              </a:extLst>
            </p:cNvPr>
            <p:cNvSpPr/>
            <p:nvPr/>
          </p:nvSpPr>
          <p:spPr>
            <a:xfrm>
              <a:off x="7317573" y="3918269"/>
              <a:ext cx="115745" cy="102393"/>
            </a:xfrm>
            <a:custGeom>
              <a:avLst/>
              <a:gdLst>
                <a:gd name="connsiteX0" fmla="*/ 92990 w 115745"/>
                <a:gd name="connsiteY0" fmla="*/ 79340 h 102393"/>
                <a:gd name="connsiteX1" fmla="*/ 91895 w 115745"/>
                <a:gd name="connsiteY1" fmla="*/ 46876 h 102393"/>
                <a:gd name="connsiteX2" fmla="*/ 78882 w 115745"/>
                <a:gd name="connsiteY2" fmla="*/ 852 h 102393"/>
                <a:gd name="connsiteX3" fmla="*/ 43679 w 115745"/>
                <a:gd name="connsiteY3" fmla="*/ 21809 h 102393"/>
                <a:gd name="connsiteX4" fmla="*/ 14639 w 115745"/>
                <a:gd name="connsiteY4" fmla="*/ 62902 h 102393"/>
                <a:gd name="connsiteX5" fmla="*/ 13681 w 115745"/>
                <a:gd name="connsiteY5" fmla="*/ 7153 h 102393"/>
                <a:gd name="connsiteX6" fmla="*/ -17 w 115745"/>
                <a:gd name="connsiteY6" fmla="*/ 7153 h 102393"/>
                <a:gd name="connsiteX7" fmla="*/ 1627 w 115745"/>
                <a:gd name="connsiteY7" fmla="*/ 95503 h 102393"/>
                <a:gd name="connsiteX8" fmla="*/ 7928 w 115745"/>
                <a:gd name="connsiteY8" fmla="*/ 102352 h 102393"/>
                <a:gd name="connsiteX9" fmla="*/ 7928 w 115745"/>
                <a:gd name="connsiteY9" fmla="*/ 102352 h 102393"/>
                <a:gd name="connsiteX10" fmla="*/ 14776 w 115745"/>
                <a:gd name="connsiteY10" fmla="*/ 97010 h 102393"/>
                <a:gd name="connsiteX11" fmla="*/ 54089 w 115745"/>
                <a:gd name="connsiteY11" fmla="*/ 30165 h 102393"/>
                <a:gd name="connsiteX12" fmla="*/ 73403 w 115745"/>
                <a:gd name="connsiteY12" fmla="*/ 13043 h 102393"/>
                <a:gd name="connsiteX13" fmla="*/ 77375 w 115745"/>
                <a:gd name="connsiteY13" fmla="*/ 45917 h 102393"/>
                <a:gd name="connsiteX14" fmla="*/ 88333 w 115745"/>
                <a:gd name="connsiteY14" fmla="*/ 95092 h 102393"/>
                <a:gd name="connsiteX15" fmla="*/ 115729 w 115745"/>
                <a:gd name="connsiteY15" fmla="*/ 67697 h 102393"/>
                <a:gd name="connsiteX16" fmla="*/ 103401 w 115745"/>
                <a:gd name="connsiteY16" fmla="*/ 60711 h 102393"/>
                <a:gd name="connsiteX17" fmla="*/ 92990 w 115745"/>
                <a:gd name="connsiteY17" fmla="*/ 79340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745" h="102393">
                  <a:moveTo>
                    <a:pt x="92990" y="79340"/>
                  </a:moveTo>
                  <a:cubicBezTo>
                    <a:pt x="92018" y="68546"/>
                    <a:pt x="91648" y="57711"/>
                    <a:pt x="91895" y="46876"/>
                  </a:cubicBezTo>
                  <a:cubicBezTo>
                    <a:pt x="91895" y="24275"/>
                    <a:pt x="90799" y="5783"/>
                    <a:pt x="78882" y="852"/>
                  </a:cubicBezTo>
                  <a:cubicBezTo>
                    <a:pt x="69841" y="-2573"/>
                    <a:pt x="59294" y="3728"/>
                    <a:pt x="43679" y="21809"/>
                  </a:cubicBezTo>
                  <a:cubicBezTo>
                    <a:pt x="32601" y="34466"/>
                    <a:pt x="22869" y="48232"/>
                    <a:pt x="14639" y="62902"/>
                  </a:cubicBezTo>
                  <a:lnTo>
                    <a:pt x="13681" y="7153"/>
                  </a:lnTo>
                  <a:lnTo>
                    <a:pt x="-17" y="7153"/>
                  </a:lnTo>
                  <a:lnTo>
                    <a:pt x="1627" y="95503"/>
                  </a:lnTo>
                  <a:cubicBezTo>
                    <a:pt x="1739" y="99037"/>
                    <a:pt x="4420" y="101941"/>
                    <a:pt x="7928" y="102352"/>
                  </a:cubicBezTo>
                  <a:lnTo>
                    <a:pt x="7928" y="102352"/>
                  </a:lnTo>
                  <a:cubicBezTo>
                    <a:pt x="11158" y="102324"/>
                    <a:pt x="13968" y="100133"/>
                    <a:pt x="14776" y="97010"/>
                  </a:cubicBezTo>
                  <a:cubicBezTo>
                    <a:pt x="23191" y="72285"/>
                    <a:pt x="36570" y="49534"/>
                    <a:pt x="54089" y="30165"/>
                  </a:cubicBezTo>
                  <a:cubicBezTo>
                    <a:pt x="68608" y="13317"/>
                    <a:pt x="73540" y="13180"/>
                    <a:pt x="73403" y="13043"/>
                  </a:cubicBezTo>
                  <a:cubicBezTo>
                    <a:pt x="73266" y="12906"/>
                    <a:pt x="77375" y="20165"/>
                    <a:pt x="77375" y="45917"/>
                  </a:cubicBezTo>
                  <a:cubicBezTo>
                    <a:pt x="77375" y="75778"/>
                    <a:pt x="77375" y="92216"/>
                    <a:pt x="88333" y="95092"/>
                  </a:cubicBezTo>
                  <a:cubicBezTo>
                    <a:pt x="96689" y="97147"/>
                    <a:pt x="103949" y="90161"/>
                    <a:pt x="115729" y="67697"/>
                  </a:cubicBezTo>
                  <a:lnTo>
                    <a:pt x="103401" y="60711"/>
                  </a:lnTo>
                  <a:cubicBezTo>
                    <a:pt x="100428" y="67190"/>
                    <a:pt x="96949" y="73422"/>
                    <a:pt x="92990" y="793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4CCFBC0-493F-448F-8123-C9BF5B917178}"/>
                </a:ext>
              </a:extLst>
            </p:cNvPr>
            <p:cNvSpPr/>
            <p:nvPr/>
          </p:nvSpPr>
          <p:spPr>
            <a:xfrm>
              <a:off x="7866441" y="3979706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6F4B8EDC-8940-4158-85DE-37FCE5DAF679}"/>
                </a:ext>
              </a:extLst>
            </p:cNvPr>
            <p:cNvSpPr/>
            <p:nvPr/>
          </p:nvSpPr>
          <p:spPr>
            <a:xfrm>
              <a:off x="7966434" y="3919786"/>
              <a:ext cx="95199" cy="221826"/>
            </a:xfrm>
            <a:custGeom>
              <a:avLst/>
              <a:gdLst>
                <a:gd name="connsiteX0" fmla="*/ 85731 w 95199"/>
                <a:gd name="connsiteY0" fmla="*/ 9334 h 221826"/>
                <a:gd name="connsiteX1" fmla="*/ 72033 w 95199"/>
                <a:gd name="connsiteY1" fmla="*/ 20 h 221826"/>
                <a:gd name="connsiteX2" fmla="*/ 21762 w 95199"/>
                <a:gd name="connsiteY2" fmla="*/ 46729 h 221826"/>
                <a:gd name="connsiteX3" fmla="*/ 35460 w 95199"/>
                <a:gd name="connsiteY3" fmla="*/ 84808 h 221826"/>
                <a:gd name="connsiteX4" fmla="*/ 68061 w 95199"/>
                <a:gd name="connsiteY4" fmla="*/ 88644 h 221826"/>
                <a:gd name="connsiteX5" fmla="*/ 74362 w 95199"/>
                <a:gd name="connsiteY5" fmla="*/ 85630 h 221826"/>
                <a:gd name="connsiteX6" fmla="*/ 52719 w 95199"/>
                <a:gd name="connsiteY6" fmla="*/ 157406 h 221826"/>
                <a:gd name="connsiteX7" fmla="*/ 20803 w 95199"/>
                <a:gd name="connsiteY7" fmla="*/ 207814 h 221826"/>
                <a:gd name="connsiteX8" fmla="*/ 13681 w 95199"/>
                <a:gd name="connsiteY8" fmla="*/ 170282 h 221826"/>
                <a:gd name="connsiteX9" fmla="*/ -17 w 95199"/>
                <a:gd name="connsiteY9" fmla="*/ 170282 h 221826"/>
                <a:gd name="connsiteX10" fmla="*/ 18475 w 95199"/>
                <a:gd name="connsiteY10" fmla="*/ 221785 h 221826"/>
                <a:gd name="connsiteX11" fmla="*/ 21625 w 95199"/>
                <a:gd name="connsiteY11" fmla="*/ 221785 h 221826"/>
                <a:gd name="connsiteX12" fmla="*/ 66280 w 95199"/>
                <a:gd name="connsiteY12" fmla="*/ 162611 h 221826"/>
                <a:gd name="connsiteX13" fmla="*/ 91621 w 95199"/>
                <a:gd name="connsiteY13" fmla="*/ 67686 h 221826"/>
                <a:gd name="connsiteX14" fmla="*/ 95182 w 95199"/>
                <a:gd name="connsiteY14" fmla="*/ 60426 h 221826"/>
                <a:gd name="connsiteX15" fmla="*/ 92306 w 95199"/>
                <a:gd name="connsiteY15" fmla="*/ 59331 h 221826"/>
                <a:gd name="connsiteX16" fmla="*/ 85731 w 95199"/>
                <a:gd name="connsiteY16" fmla="*/ 9334 h 221826"/>
                <a:gd name="connsiteX17" fmla="*/ 77923 w 95199"/>
                <a:gd name="connsiteY17" fmla="*/ 63029 h 221826"/>
                <a:gd name="connsiteX18" fmla="*/ 64225 w 95199"/>
                <a:gd name="connsiteY18" fmla="*/ 75357 h 221826"/>
                <a:gd name="connsiteX19" fmla="*/ 43405 w 95199"/>
                <a:gd name="connsiteY19" fmla="*/ 72344 h 221826"/>
                <a:gd name="connsiteX20" fmla="*/ 36282 w 95199"/>
                <a:gd name="connsiteY20" fmla="*/ 50838 h 221826"/>
                <a:gd name="connsiteX21" fmla="*/ 71211 w 95199"/>
                <a:gd name="connsiteY21" fmla="*/ 14128 h 221826"/>
                <a:gd name="connsiteX22" fmla="*/ 71211 w 95199"/>
                <a:gd name="connsiteY22" fmla="*/ 14128 h 221826"/>
                <a:gd name="connsiteX23" fmla="*/ 73677 w 95199"/>
                <a:gd name="connsiteY23" fmla="*/ 16457 h 221826"/>
                <a:gd name="connsiteX24" fmla="*/ 77923 w 95199"/>
                <a:gd name="connsiteY24" fmla="*/ 64125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9" h="221826">
                  <a:moveTo>
                    <a:pt x="85731" y="9334"/>
                  </a:moveTo>
                  <a:cubicBezTo>
                    <a:pt x="83019" y="4129"/>
                    <a:pt x="77868" y="636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96" y="61057"/>
                    <a:pt x="21886" y="77439"/>
                    <a:pt x="35460" y="84808"/>
                  </a:cubicBezTo>
                  <a:cubicBezTo>
                    <a:pt x="45240" y="90822"/>
                    <a:pt x="57157" y="92219"/>
                    <a:pt x="68061" y="88644"/>
                  </a:cubicBezTo>
                  <a:cubicBezTo>
                    <a:pt x="70266" y="87890"/>
                    <a:pt x="72389" y="86877"/>
                    <a:pt x="74362" y="85630"/>
                  </a:cubicBezTo>
                  <a:cubicBezTo>
                    <a:pt x="69841" y="110286"/>
                    <a:pt x="62582" y="134367"/>
                    <a:pt x="52719" y="157406"/>
                  </a:cubicBezTo>
                  <a:cubicBezTo>
                    <a:pt x="31899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320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2" y="213019"/>
                    <a:pt x="66280" y="162611"/>
                  </a:cubicBezTo>
                  <a:cubicBezTo>
                    <a:pt x="79252" y="132353"/>
                    <a:pt x="87785" y="100383"/>
                    <a:pt x="91621" y="67686"/>
                  </a:cubicBezTo>
                  <a:cubicBezTo>
                    <a:pt x="93059" y="65399"/>
                    <a:pt x="94251" y="62961"/>
                    <a:pt x="95182" y="60426"/>
                  </a:cubicBezTo>
                  <a:lnTo>
                    <a:pt x="92306" y="59331"/>
                  </a:lnTo>
                  <a:cubicBezTo>
                    <a:pt x="94621" y="42373"/>
                    <a:pt x="92347" y="25114"/>
                    <a:pt x="85731" y="9334"/>
                  </a:cubicBezTo>
                  <a:close/>
                  <a:moveTo>
                    <a:pt x="77923" y="63029"/>
                  </a:moveTo>
                  <a:cubicBezTo>
                    <a:pt x="74690" y="68412"/>
                    <a:pt x="69923" y="72713"/>
                    <a:pt x="64225" y="75357"/>
                  </a:cubicBezTo>
                  <a:cubicBezTo>
                    <a:pt x="57185" y="77453"/>
                    <a:pt x="49569" y="76357"/>
                    <a:pt x="43405" y="72344"/>
                  </a:cubicBezTo>
                  <a:cubicBezTo>
                    <a:pt x="40528" y="70700"/>
                    <a:pt x="31762" y="65906"/>
                    <a:pt x="36282" y="50838"/>
                  </a:cubicBezTo>
                  <a:cubicBezTo>
                    <a:pt x="41898" y="32072"/>
                    <a:pt x="62308" y="14128"/>
                    <a:pt x="71211" y="14128"/>
                  </a:cubicBezTo>
                  <a:lnTo>
                    <a:pt x="71211" y="14128"/>
                  </a:lnTo>
                  <a:cubicBezTo>
                    <a:pt x="71896" y="14128"/>
                    <a:pt x="72855" y="15087"/>
                    <a:pt x="73677" y="16457"/>
                  </a:cubicBezTo>
                  <a:cubicBezTo>
                    <a:pt x="79348" y="31675"/>
                    <a:pt x="80813" y="48140"/>
                    <a:pt x="77923" y="641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050D3B6-2FF3-4885-82B5-EE23CE9A62D0}"/>
                </a:ext>
              </a:extLst>
            </p:cNvPr>
            <p:cNvSpPr/>
            <p:nvPr/>
          </p:nvSpPr>
          <p:spPr>
            <a:xfrm>
              <a:off x="8168658" y="3897246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7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7" y="92555"/>
                  </a:cubicBezTo>
                  <a:cubicBezTo>
                    <a:pt x="7607" y="92555"/>
                    <a:pt x="54590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72F5A19-0D04-4C3C-A9C7-B9E0FEBDD577}"/>
                </a:ext>
              </a:extLst>
            </p:cNvPr>
            <p:cNvSpPr/>
            <p:nvPr/>
          </p:nvSpPr>
          <p:spPr>
            <a:xfrm>
              <a:off x="8280022" y="3883510"/>
              <a:ext cx="96521" cy="143620"/>
            </a:xfrm>
            <a:custGeom>
              <a:avLst/>
              <a:gdLst>
                <a:gd name="connsiteX0" fmla="*/ 88971 w 96521"/>
                <a:gd name="connsiteY0" fmla="*/ 116153 h 143620"/>
                <a:gd name="connsiteX1" fmla="*/ 22811 w 96521"/>
                <a:gd name="connsiteY1" fmla="*/ 124646 h 143620"/>
                <a:gd name="connsiteX2" fmla="*/ 15003 w 96521"/>
                <a:gd name="connsiteY2" fmla="*/ 107250 h 143620"/>
                <a:gd name="connsiteX3" fmla="*/ 58014 w 96521"/>
                <a:gd name="connsiteY3" fmla="*/ 70677 h 143620"/>
                <a:gd name="connsiteX4" fmla="*/ 67466 w 96521"/>
                <a:gd name="connsiteY4" fmla="*/ 69444 h 143620"/>
                <a:gd name="connsiteX5" fmla="*/ 71356 w 96521"/>
                <a:gd name="connsiteY5" fmla="*/ 60157 h 143620"/>
                <a:gd name="connsiteX6" fmla="*/ 65274 w 96521"/>
                <a:gd name="connsiteY6" fmla="*/ 55746 h 143620"/>
                <a:gd name="connsiteX7" fmla="*/ 56370 w 96521"/>
                <a:gd name="connsiteY7" fmla="*/ 56705 h 143620"/>
                <a:gd name="connsiteX8" fmla="*/ 36783 w 96521"/>
                <a:gd name="connsiteY8" fmla="*/ 46843 h 143620"/>
                <a:gd name="connsiteX9" fmla="*/ 42125 w 96521"/>
                <a:gd name="connsiteY9" fmla="*/ 21502 h 143620"/>
                <a:gd name="connsiteX10" fmla="*/ 55822 w 96521"/>
                <a:gd name="connsiteY10" fmla="*/ 14105 h 143620"/>
                <a:gd name="connsiteX11" fmla="*/ 77876 w 96521"/>
                <a:gd name="connsiteY11" fmla="*/ 30953 h 143620"/>
                <a:gd name="connsiteX12" fmla="*/ 89930 w 96521"/>
                <a:gd name="connsiteY12" fmla="*/ 23283 h 143620"/>
                <a:gd name="connsiteX13" fmla="*/ 56918 w 96521"/>
                <a:gd name="connsiteY13" fmla="*/ -3 h 143620"/>
                <a:gd name="connsiteX14" fmla="*/ 30893 w 96521"/>
                <a:gd name="connsiteY14" fmla="*/ 12187 h 143620"/>
                <a:gd name="connsiteX15" fmla="*/ 24181 w 96521"/>
                <a:gd name="connsiteY15" fmla="*/ 54240 h 143620"/>
                <a:gd name="connsiteX16" fmla="*/ 33084 w 96521"/>
                <a:gd name="connsiteY16" fmla="*/ 63828 h 143620"/>
                <a:gd name="connsiteX17" fmla="*/ 347 w 96521"/>
                <a:gd name="connsiteY17" fmla="*/ 106428 h 143620"/>
                <a:gd name="connsiteX18" fmla="*/ 15140 w 96521"/>
                <a:gd name="connsiteY18" fmla="*/ 137248 h 143620"/>
                <a:gd name="connsiteX19" fmla="*/ 42536 w 96521"/>
                <a:gd name="connsiteY19" fmla="*/ 143548 h 143620"/>
                <a:gd name="connsiteX20" fmla="*/ 96505 w 96521"/>
                <a:gd name="connsiteY20" fmla="*/ 128207 h 14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21" h="143620">
                  <a:moveTo>
                    <a:pt x="88971" y="116153"/>
                  </a:moveTo>
                  <a:cubicBezTo>
                    <a:pt x="71986" y="127522"/>
                    <a:pt x="38016" y="133686"/>
                    <a:pt x="22811" y="124646"/>
                  </a:cubicBezTo>
                  <a:cubicBezTo>
                    <a:pt x="16770" y="121098"/>
                    <a:pt x="13633" y="114126"/>
                    <a:pt x="15003" y="107250"/>
                  </a:cubicBezTo>
                  <a:cubicBezTo>
                    <a:pt x="17195" y="81498"/>
                    <a:pt x="44042" y="73279"/>
                    <a:pt x="58014" y="70677"/>
                  </a:cubicBezTo>
                  <a:cubicBezTo>
                    <a:pt x="61206" y="70677"/>
                    <a:pt x="64383" y="70252"/>
                    <a:pt x="67466" y="69444"/>
                  </a:cubicBezTo>
                  <a:cubicBezTo>
                    <a:pt x="71109" y="67951"/>
                    <a:pt x="72849" y="63801"/>
                    <a:pt x="71356" y="60157"/>
                  </a:cubicBezTo>
                  <a:cubicBezTo>
                    <a:pt x="70342" y="57650"/>
                    <a:pt x="67972" y="55938"/>
                    <a:pt x="65274" y="55746"/>
                  </a:cubicBezTo>
                  <a:cubicBezTo>
                    <a:pt x="62288" y="55897"/>
                    <a:pt x="59315" y="56212"/>
                    <a:pt x="56370" y="56705"/>
                  </a:cubicBezTo>
                  <a:cubicBezTo>
                    <a:pt x="48590" y="56938"/>
                    <a:pt x="41221" y="53226"/>
                    <a:pt x="36783" y="46843"/>
                  </a:cubicBezTo>
                  <a:cubicBezTo>
                    <a:pt x="32605" y="38158"/>
                    <a:pt x="34797" y="27762"/>
                    <a:pt x="42125" y="21502"/>
                  </a:cubicBezTo>
                  <a:cubicBezTo>
                    <a:pt x="45275" y="17023"/>
                    <a:pt x="50343" y="14270"/>
                    <a:pt x="55822" y="14105"/>
                  </a:cubicBezTo>
                  <a:cubicBezTo>
                    <a:pt x="65548" y="14105"/>
                    <a:pt x="74999" y="26433"/>
                    <a:pt x="77876" y="30953"/>
                  </a:cubicBezTo>
                  <a:lnTo>
                    <a:pt x="89930" y="23283"/>
                  </a:lnTo>
                  <a:cubicBezTo>
                    <a:pt x="82601" y="11297"/>
                    <a:pt x="70657" y="2873"/>
                    <a:pt x="56918" y="-3"/>
                  </a:cubicBezTo>
                  <a:cubicBezTo>
                    <a:pt x="46755" y="-510"/>
                    <a:pt x="37015" y="4065"/>
                    <a:pt x="30893" y="12187"/>
                  </a:cubicBezTo>
                  <a:cubicBezTo>
                    <a:pt x="19332" y="23036"/>
                    <a:pt x="16579" y="40336"/>
                    <a:pt x="24181" y="54240"/>
                  </a:cubicBezTo>
                  <a:cubicBezTo>
                    <a:pt x="26441" y="58020"/>
                    <a:pt x="29482" y="61294"/>
                    <a:pt x="33084" y="63828"/>
                  </a:cubicBezTo>
                  <a:cubicBezTo>
                    <a:pt x="15003" y="70704"/>
                    <a:pt x="2347" y="87183"/>
                    <a:pt x="347" y="106428"/>
                  </a:cubicBezTo>
                  <a:cubicBezTo>
                    <a:pt x="-1585" y="118769"/>
                    <a:pt x="4292" y="131043"/>
                    <a:pt x="15140" y="137248"/>
                  </a:cubicBezTo>
                  <a:cubicBezTo>
                    <a:pt x="23564" y="141699"/>
                    <a:pt x="33016" y="143864"/>
                    <a:pt x="42536" y="143548"/>
                  </a:cubicBezTo>
                  <a:cubicBezTo>
                    <a:pt x="61575" y="143343"/>
                    <a:pt x="80204" y="138056"/>
                    <a:pt x="96505" y="1282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49A89672-C648-4596-B86B-3B27D6B650A1}"/>
                </a:ext>
              </a:extLst>
            </p:cNvPr>
            <p:cNvSpPr/>
            <p:nvPr/>
          </p:nvSpPr>
          <p:spPr>
            <a:xfrm>
              <a:off x="6476260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E256532C-943E-4574-A46F-C5D7B5210BFB}"/>
                </a:ext>
              </a:extLst>
            </p:cNvPr>
            <p:cNvSpPr/>
            <p:nvPr/>
          </p:nvSpPr>
          <p:spPr>
            <a:xfrm>
              <a:off x="6476260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8F72070B-3F47-4DB7-A0EC-B2B76CF8B288}"/>
                </a:ext>
              </a:extLst>
            </p:cNvPr>
            <p:cNvSpPr/>
            <p:nvPr/>
          </p:nvSpPr>
          <p:spPr>
            <a:xfrm>
              <a:off x="6476260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B8AFE6B-E147-4913-8858-BBEADB4CA0CF}"/>
                </a:ext>
              </a:extLst>
            </p:cNvPr>
            <p:cNvSpPr/>
            <p:nvPr/>
          </p:nvSpPr>
          <p:spPr>
            <a:xfrm>
              <a:off x="7108683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73CA12CD-AAF1-492C-AE8E-6F52C55EFDC8}"/>
                </a:ext>
              </a:extLst>
            </p:cNvPr>
            <p:cNvSpPr/>
            <p:nvPr/>
          </p:nvSpPr>
          <p:spPr>
            <a:xfrm>
              <a:off x="7108683" y="461171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5A38BAB-936F-4888-9298-7E4C3A9F16E5}"/>
                </a:ext>
              </a:extLst>
            </p:cNvPr>
            <p:cNvSpPr/>
            <p:nvPr/>
          </p:nvSpPr>
          <p:spPr>
            <a:xfrm>
              <a:off x="7108683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F8F4901-6F40-4893-AC14-6688F5CC4D24}"/>
                </a:ext>
              </a:extLst>
            </p:cNvPr>
            <p:cNvSpPr/>
            <p:nvPr/>
          </p:nvSpPr>
          <p:spPr>
            <a:xfrm>
              <a:off x="7108683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7ECCFCD3-AE6A-4D18-AF75-2890CB773149}"/>
                </a:ext>
              </a:extLst>
            </p:cNvPr>
            <p:cNvSpPr/>
            <p:nvPr/>
          </p:nvSpPr>
          <p:spPr>
            <a:xfrm>
              <a:off x="7878084" y="4189418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603A7873-9993-4CE8-88B9-EDBB52063FBE}"/>
                </a:ext>
              </a:extLst>
            </p:cNvPr>
            <p:cNvSpPr/>
            <p:nvPr/>
          </p:nvSpPr>
          <p:spPr>
            <a:xfrm>
              <a:off x="7878084" y="506264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5D056AB3-B750-4337-B6A3-2F113A7C5CC8}"/>
                </a:ext>
              </a:extLst>
            </p:cNvPr>
            <p:cNvSpPr/>
            <p:nvPr/>
          </p:nvSpPr>
          <p:spPr>
            <a:xfrm>
              <a:off x="7878084" y="460089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2DC31142-CCD5-4F29-B22B-B316D17AC3AB}"/>
                </a:ext>
              </a:extLst>
            </p:cNvPr>
            <p:cNvSpPr/>
            <p:nvPr/>
          </p:nvSpPr>
          <p:spPr>
            <a:xfrm>
              <a:off x="7878084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8A032CBB-DA8C-4353-804B-63DFA394A0A5}"/>
                </a:ext>
              </a:extLst>
            </p:cNvPr>
            <p:cNvSpPr/>
            <p:nvPr/>
          </p:nvSpPr>
          <p:spPr>
            <a:xfrm>
              <a:off x="6271890" y="4370091"/>
              <a:ext cx="2069449" cy="801863"/>
            </a:xfrm>
            <a:custGeom>
              <a:avLst/>
              <a:gdLst>
                <a:gd name="connsiteX0" fmla="*/ 1821915 w 2069449"/>
                <a:gd name="connsiteY0" fmla="*/ 493076 h 801863"/>
                <a:gd name="connsiteX1" fmla="*/ 1875473 w 2069449"/>
                <a:gd name="connsiteY1" fmla="*/ 493076 h 801863"/>
                <a:gd name="connsiteX2" fmla="*/ 1875473 w 2069449"/>
                <a:gd name="connsiteY2" fmla="*/ 480063 h 801863"/>
                <a:gd name="connsiteX3" fmla="*/ 1820682 w 2069449"/>
                <a:gd name="connsiteY3" fmla="*/ 480063 h 801863"/>
                <a:gd name="connsiteX4" fmla="*/ 1820682 w 2069449"/>
                <a:gd name="connsiteY4" fmla="*/ 430340 h 801863"/>
                <a:gd name="connsiteX5" fmla="*/ 1820682 w 2069449"/>
                <a:gd name="connsiteY5" fmla="*/ 408287 h 801863"/>
                <a:gd name="connsiteX6" fmla="*/ 1752194 w 2069449"/>
                <a:gd name="connsiteY6" fmla="*/ 75707 h 801863"/>
                <a:gd name="connsiteX7" fmla="*/ 1683705 w 2069449"/>
                <a:gd name="connsiteY7" fmla="*/ 30093 h 801863"/>
                <a:gd name="connsiteX8" fmla="*/ 1736304 w 2069449"/>
                <a:gd name="connsiteY8" fmla="*/ 30093 h 801863"/>
                <a:gd name="connsiteX9" fmla="*/ 1736304 w 2069449"/>
                <a:gd name="connsiteY9" fmla="*/ 17081 h 801863"/>
                <a:gd name="connsiteX10" fmla="*/ 1619326 w 2069449"/>
                <a:gd name="connsiteY10" fmla="*/ 17081 h 801863"/>
                <a:gd name="connsiteX11" fmla="*/ 1619326 w 2069449"/>
                <a:gd name="connsiteY11" fmla="*/ -42 h 801863"/>
                <a:gd name="connsiteX12" fmla="*/ 1605628 w 2069449"/>
                <a:gd name="connsiteY12" fmla="*/ -42 h 801863"/>
                <a:gd name="connsiteX13" fmla="*/ 1605628 w 2069449"/>
                <a:gd name="connsiteY13" fmla="*/ 17081 h 801863"/>
                <a:gd name="connsiteX14" fmla="*/ 1505635 w 2069449"/>
                <a:gd name="connsiteY14" fmla="*/ 17081 h 801863"/>
                <a:gd name="connsiteX15" fmla="*/ 1505635 w 2069449"/>
                <a:gd name="connsiteY15" fmla="*/ 30093 h 801863"/>
                <a:gd name="connsiteX16" fmla="*/ 1558371 w 2069449"/>
                <a:gd name="connsiteY16" fmla="*/ 30093 h 801863"/>
                <a:gd name="connsiteX17" fmla="*/ 1523716 w 2069449"/>
                <a:gd name="connsiteY17" fmla="*/ 48722 h 801863"/>
                <a:gd name="connsiteX18" fmla="*/ 1368795 w 2069449"/>
                <a:gd name="connsiteY18" fmla="*/ 368153 h 801863"/>
                <a:gd name="connsiteX19" fmla="*/ 1339071 w 2069449"/>
                <a:gd name="connsiteY19" fmla="*/ 480063 h 801863"/>
                <a:gd name="connsiteX20" fmla="*/ 1037447 w 2069449"/>
                <a:gd name="connsiteY20" fmla="*/ 480063 h 801863"/>
                <a:gd name="connsiteX21" fmla="*/ 1014846 w 2069449"/>
                <a:gd name="connsiteY21" fmla="*/ 400479 h 801863"/>
                <a:gd name="connsiteX22" fmla="*/ 881841 w 2069449"/>
                <a:gd name="connsiteY22" fmla="*/ 207479 h 801863"/>
                <a:gd name="connsiteX23" fmla="*/ 966356 w 2069449"/>
                <a:gd name="connsiteY23" fmla="*/ 211451 h 801863"/>
                <a:gd name="connsiteX24" fmla="*/ 964986 w 2069449"/>
                <a:gd name="connsiteY24" fmla="*/ 208300 h 801863"/>
                <a:gd name="connsiteX25" fmla="*/ 978684 w 2069449"/>
                <a:gd name="connsiteY25" fmla="*/ 208300 h 801863"/>
                <a:gd name="connsiteX26" fmla="*/ 975671 w 2069449"/>
                <a:gd name="connsiteY26" fmla="*/ 201863 h 801863"/>
                <a:gd name="connsiteX27" fmla="*/ 736920 w 2069449"/>
                <a:gd name="connsiteY27" fmla="*/ 201863 h 801863"/>
                <a:gd name="connsiteX28" fmla="*/ 737878 w 2069449"/>
                <a:gd name="connsiteY28" fmla="*/ 214875 h 801863"/>
                <a:gd name="connsiteX29" fmla="*/ 803490 w 2069449"/>
                <a:gd name="connsiteY29" fmla="*/ 210629 h 801863"/>
                <a:gd name="connsiteX30" fmla="*/ 663637 w 2069449"/>
                <a:gd name="connsiteY30" fmla="*/ 441847 h 801863"/>
                <a:gd name="connsiteX31" fmla="*/ 654322 w 2069449"/>
                <a:gd name="connsiteY31" fmla="*/ 480063 h 801863"/>
                <a:gd name="connsiteX32" fmla="*/ 352973 w 2069449"/>
                <a:gd name="connsiteY32" fmla="*/ 480063 h 801863"/>
                <a:gd name="connsiteX33" fmla="*/ 299826 w 2069449"/>
                <a:gd name="connsiteY33" fmla="*/ 326238 h 801863"/>
                <a:gd name="connsiteX34" fmla="*/ 254486 w 2069449"/>
                <a:gd name="connsiteY34" fmla="*/ 293089 h 801863"/>
                <a:gd name="connsiteX35" fmla="*/ 370643 w 2069449"/>
                <a:gd name="connsiteY35" fmla="*/ 293089 h 801863"/>
                <a:gd name="connsiteX36" fmla="*/ 370643 w 2069449"/>
                <a:gd name="connsiteY36" fmla="*/ 280077 h 801863"/>
                <a:gd name="connsiteX37" fmla="*/ 218050 w 2069449"/>
                <a:gd name="connsiteY37" fmla="*/ 280077 h 801863"/>
                <a:gd name="connsiteX38" fmla="*/ 218050 w 2069449"/>
                <a:gd name="connsiteY38" fmla="*/ 241586 h 801863"/>
                <a:gd name="connsiteX39" fmla="*/ 204353 w 2069449"/>
                <a:gd name="connsiteY39" fmla="*/ 241586 h 801863"/>
                <a:gd name="connsiteX40" fmla="*/ 204353 w 2069449"/>
                <a:gd name="connsiteY40" fmla="*/ 280077 h 801863"/>
                <a:gd name="connsiteX41" fmla="*/ 86963 w 2069449"/>
                <a:gd name="connsiteY41" fmla="*/ 280077 h 801863"/>
                <a:gd name="connsiteX42" fmla="*/ 86963 w 2069449"/>
                <a:gd name="connsiteY42" fmla="*/ 293089 h 801863"/>
                <a:gd name="connsiteX43" fmla="*/ 188600 w 2069449"/>
                <a:gd name="connsiteY43" fmla="*/ 293089 h 801863"/>
                <a:gd name="connsiteX44" fmla="*/ 151617 w 2069449"/>
                <a:gd name="connsiteY44" fmla="*/ 319252 h 801863"/>
                <a:gd name="connsiteX45" fmla="*/ 93264 w 2069449"/>
                <a:gd name="connsiteY45" fmla="*/ 480063 h 801863"/>
                <a:gd name="connsiteX46" fmla="*/ -17 w 2069449"/>
                <a:gd name="connsiteY46" fmla="*/ 480063 h 801863"/>
                <a:gd name="connsiteX47" fmla="*/ -17 w 2069449"/>
                <a:gd name="connsiteY47" fmla="*/ 493076 h 801863"/>
                <a:gd name="connsiteX48" fmla="*/ 89840 w 2069449"/>
                <a:gd name="connsiteY48" fmla="*/ 493076 h 801863"/>
                <a:gd name="connsiteX49" fmla="*/ 45733 w 2069449"/>
                <a:gd name="connsiteY49" fmla="*/ 687446 h 801863"/>
                <a:gd name="connsiteX50" fmla="*/ 58609 w 2069449"/>
                <a:gd name="connsiteY50" fmla="*/ 689912 h 801863"/>
                <a:gd name="connsiteX51" fmla="*/ 103264 w 2069449"/>
                <a:gd name="connsiteY51" fmla="*/ 493076 h 801863"/>
                <a:gd name="connsiteX52" fmla="*/ 204353 w 2069449"/>
                <a:gd name="connsiteY52" fmla="*/ 493076 h 801863"/>
                <a:gd name="connsiteX53" fmla="*/ 204353 w 2069449"/>
                <a:gd name="connsiteY53" fmla="*/ 582522 h 801863"/>
                <a:gd name="connsiteX54" fmla="*/ 218050 w 2069449"/>
                <a:gd name="connsiteY54" fmla="*/ 582522 h 801863"/>
                <a:gd name="connsiteX55" fmla="*/ 218050 w 2069449"/>
                <a:gd name="connsiteY55" fmla="*/ 493076 h 801863"/>
                <a:gd name="connsiteX56" fmla="*/ 341330 w 2069449"/>
                <a:gd name="connsiteY56" fmla="*/ 493076 h 801863"/>
                <a:gd name="connsiteX57" fmla="*/ 342837 w 2069449"/>
                <a:gd name="connsiteY57" fmla="*/ 498692 h 801863"/>
                <a:gd name="connsiteX58" fmla="*/ 371739 w 2069449"/>
                <a:gd name="connsiteY58" fmla="*/ 593617 h 801863"/>
                <a:gd name="connsiteX59" fmla="*/ 430639 w 2069449"/>
                <a:gd name="connsiteY59" fmla="*/ 653887 h 801863"/>
                <a:gd name="connsiteX60" fmla="*/ 355028 w 2069449"/>
                <a:gd name="connsiteY60" fmla="*/ 653887 h 801863"/>
                <a:gd name="connsiteX61" fmla="*/ 355028 w 2069449"/>
                <a:gd name="connsiteY61" fmla="*/ 666900 h 801863"/>
                <a:gd name="connsiteX62" fmla="*/ 630351 w 2069449"/>
                <a:gd name="connsiteY62" fmla="*/ 666900 h 801863"/>
                <a:gd name="connsiteX63" fmla="*/ 630351 w 2069449"/>
                <a:gd name="connsiteY63" fmla="*/ 653887 h 801863"/>
                <a:gd name="connsiteX64" fmla="*/ 507072 w 2069449"/>
                <a:gd name="connsiteY64" fmla="*/ 653887 h 801863"/>
                <a:gd name="connsiteX65" fmla="*/ 508305 w 2069449"/>
                <a:gd name="connsiteY65" fmla="*/ 653887 h 801863"/>
                <a:gd name="connsiteX66" fmla="*/ 663226 w 2069449"/>
                <a:gd name="connsiteY66" fmla="*/ 493487 h 801863"/>
                <a:gd name="connsiteX67" fmla="*/ 836776 w 2069449"/>
                <a:gd name="connsiteY67" fmla="*/ 493487 h 801863"/>
                <a:gd name="connsiteX68" fmla="*/ 836776 w 2069449"/>
                <a:gd name="connsiteY68" fmla="*/ 582933 h 801863"/>
                <a:gd name="connsiteX69" fmla="*/ 850474 w 2069449"/>
                <a:gd name="connsiteY69" fmla="*/ 582933 h 801863"/>
                <a:gd name="connsiteX70" fmla="*/ 850474 w 2069449"/>
                <a:gd name="connsiteY70" fmla="*/ 493487 h 801863"/>
                <a:gd name="connsiteX71" fmla="*/ 1028544 w 2069449"/>
                <a:gd name="connsiteY71" fmla="*/ 493487 h 801863"/>
                <a:gd name="connsiteX72" fmla="*/ 1146207 w 2069449"/>
                <a:gd name="connsiteY72" fmla="*/ 632656 h 801863"/>
                <a:gd name="connsiteX73" fmla="*/ 1080184 w 2069449"/>
                <a:gd name="connsiteY73" fmla="*/ 632656 h 801863"/>
                <a:gd name="connsiteX74" fmla="*/ 1080184 w 2069449"/>
                <a:gd name="connsiteY74" fmla="*/ 645668 h 801863"/>
                <a:gd name="connsiteX75" fmla="*/ 1323729 w 2069449"/>
                <a:gd name="connsiteY75" fmla="*/ 645668 h 801863"/>
                <a:gd name="connsiteX76" fmla="*/ 1323729 w 2069449"/>
                <a:gd name="connsiteY76" fmla="*/ 632656 h 801863"/>
                <a:gd name="connsiteX77" fmla="*/ 1201546 w 2069449"/>
                <a:gd name="connsiteY77" fmla="*/ 632656 h 801863"/>
                <a:gd name="connsiteX78" fmla="*/ 1348385 w 2069449"/>
                <a:gd name="connsiteY78" fmla="*/ 493487 h 801863"/>
                <a:gd name="connsiteX79" fmla="*/ 1606176 w 2069449"/>
                <a:gd name="connsiteY79" fmla="*/ 493487 h 801863"/>
                <a:gd name="connsiteX80" fmla="*/ 1606176 w 2069449"/>
                <a:gd name="connsiteY80" fmla="*/ 577591 h 801863"/>
                <a:gd name="connsiteX81" fmla="*/ 1619874 w 2069449"/>
                <a:gd name="connsiteY81" fmla="*/ 577591 h 801863"/>
                <a:gd name="connsiteX82" fmla="*/ 1619874 w 2069449"/>
                <a:gd name="connsiteY82" fmla="*/ 493487 h 801863"/>
                <a:gd name="connsiteX83" fmla="*/ 1809450 w 2069449"/>
                <a:gd name="connsiteY83" fmla="*/ 493487 h 801863"/>
                <a:gd name="connsiteX84" fmla="*/ 2065597 w 2069449"/>
                <a:gd name="connsiteY84" fmla="*/ 801822 h 801863"/>
                <a:gd name="connsiteX85" fmla="*/ 2069433 w 2069449"/>
                <a:gd name="connsiteY85" fmla="*/ 789357 h 801863"/>
                <a:gd name="connsiteX86" fmla="*/ 1821915 w 2069449"/>
                <a:gd name="connsiteY86" fmla="*/ 493076 h 801863"/>
                <a:gd name="connsiteX87" fmla="*/ 218050 w 2069449"/>
                <a:gd name="connsiteY87" fmla="*/ 480063 h 801863"/>
                <a:gd name="connsiteX88" fmla="*/ 218050 w 2069449"/>
                <a:gd name="connsiteY88" fmla="*/ 468831 h 801863"/>
                <a:gd name="connsiteX89" fmla="*/ 204353 w 2069449"/>
                <a:gd name="connsiteY89" fmla="*/ 468831 h 801863"/>
                <a:gd name="connsiteX90" fmla="*/ 204353 w 2069449"/>
                <a:gd name="connsiteY90" fmla="*/ 480063 h 801863"/>
                <a:gd name="connsiteX91" fmla="*/ 106688 w 2069449"/>
                <a:gd name="connsiteY91" fmla="*/ 480063 h 801863"/>
                <a:gd name="connsiteX92" fmla="*/ 161479 w 2069449"/>
                <a:gd name="connsiteY92" fmla="*/ 327744 h 801863"/>
                <a:gd name="connsiteX93" fmla="*/ 204353 w 2069449"/>
                <a:gd name="connsiteY93" fmla="*/ 301993 h 801863"/>
                <a:gd name="connsiteX94" fmla="*/ 204353 w 2069449"/>
                <a:gd name="connsiteY94" fmla="*/ 355277 h 801863"/>
                <a:gd name="connsiteX95" fmla="*/ 218050 w 2069449"/>
                <a:gd name="connsiteY95" fmla="*/ 355277 h 801863"/>
                <a:gd name="connsiteX96" fmla="*/ 218050 w 2069449"/>
                <a:gd name="connsiteY96" fmla="*/ 300486 h 801863"/>
                <a:gd name="connsiteX97" fmla="*/ 224625 w 2069449"/>
                <a:gd name="connsiteY97" fmla="*/ 300486 h 801863"/>
                <a:gd name="connsiteX98" fmla="*/ 288868 w 2069449"/>
                <a:gd name="connsiteY98" fmla="*/ 334045 h 801863"/>
                <a:gd name="connsiteX99" fmla="*/ 339001 w 2069449"/>
                <a:gd name="connsiteY99" fmla="*/ 480200 h 801863"/>
                <a:gd name="connsiteX100" fmla="*/ 504059 w 2069449"/>
                <a:gd name="connsiteY100" fmla="*/ 641148 h 801863"/>
                <a:gd name="connsiteX101" fmla="*/ 384067 w 2069449"/>
                <a:gd name="connsiteY101" fmla="*/ 588001 h 801863"/>
                <a:gd name="connsiteX102" fmla="*/ 356671 w 2069449"/>
                <a:gd name="connsiteY102" fmla="*/ 495130 h 801863"/>
                <a:gd name="connsiteX103" fmla="*/ 356671 w 2069449"/>
                <a:gd name="connsiteY103" fmla="*/ 492939 h 801863"/>
                <a:gd name="connsiteX104" fmla="*/ 650076 w 2069449"/>
                <a:gd name="connsiteY104" fmla="*/ 492939 h 801863"/>
                <a:gd name="connsiteX105" fmla="*/ 504059 w 2069449"/>
                <a:gd name="connsiteY105" fmla="*/ 641148 h 801863"/>
                <a:gd name="connsiteX106" fmla="*/ 849789 w 2069449"/>
                <a:gd name="connsiteY106" fmla="*/ 479926 h 801863"/>
                <a:gd name="connsiteX107" fmla="*/ 849789 w 2069449"/>
                <a:gd name="connsiteY107" fmla="*/ 468694 h 801863"/>
                <a:gd name="connsiteX108" fmla="*/ 836091 w 2069449"/>
                <a:gd name="connsiteY108" fmla="*/ 468694 h 801863"/>
                <a:gd name="connsiteX109" fmla="*/ 836091 w 2069449"/>
                <a:gd name="connsiteY109" fmla="*/ 479926 h 801863"/>
                <a:gd name="connsiteX110" fmla="*/ 667472 w 2069449"/>
                <a:gd name="connsiteY110" fmla="*/ 479926 h 801863"/>
                <a:gd name="connsiteX111" fmla="*/ 675828 w 2069449"/>
                <a:gd name="connsiteY111" fmla="*/ 444175 h 801863"/>
                <a:gd name="connsiteX112" fmla="*/ 845679 w 2069449"/>
                <a:gd name="connsiteY112" fmla="*/ 214738 h 801863"/>
                <a:gd name="connsiteX113" fmla="*/ 1002107 w 2069449"/>
                <a:gd name="connsiteY113" fmla="*/ 402945 h 801863"/>
                <a:gd name="connsiteX114" fmla="*/ 1023750 w 2069449"/>
                <a:gd name="connsiteY114" fmla="*/ 479926 h 801863"/>
                <a:gd name="connsiteX115" fmla="*/ 1190588 w 2069449"/>
                <a:gd name="connsiteY115" fmla="*/ 621423 h 801863"/>
                <a:gd name="connsiteX116" fmla="*/ 1042926 w 2069449"/>
                <a:gd name="connsiteY116" fmla="*/ 493076 h 801863"/>
                <a:gd name="connsiteX117" fmla="*/ 1334688 w 2069449"/>
                <a:gd name="connsiteY117" fmla="*/ 493076 h 801863"/>
                <a:gd name="connsiteX118" fmla="*/ 1190588 w 2069449"/>
                <a:gd name="connsiteY118" fmla="*/ 621423 h 801863"/>
                <a:gd name="connsiteX119" fmla="*/ 1619874 w 2069449"/>
                <a:gd name="connsiteY119" fmla="*/ 480063 h 801863"/>
                <a:gd name="connsiteX120" fmla="*/ 1619874 w 2069449"/>
                <a:gd name="connsiteY120" fmla="*/ 461708 h 801863"/>
                <a:gd name="connsiteX121" fmla="*/ 1606176 w 2069449"/>
                <a:gd name="connsiteY121" fmla="*/ 461708 h 801863"/>
                <a:gd name="connsiteX122" fmla="*/ 1606176 w 2069449"/>
                <a:gd name="connsiteY122" fmla="*/ 480063 h 801863"/>
                <a:gd name="connsiteX123" fmla="*/ 1353727 w 2069449"/>
                <a:gd name="connsiteY123" fmla="*/ 480063 h 801863"/>
                <a:gd name="connsiteX124" fmla="*/ 1382219 w 2069449"/>
                <a:gd name="connsiteY124" fmla="*/ 370481 h 801863"/>
                <a:gd name="connsiteX125" fmla="*/ 1531661 w 2069449"/>
                <a:gd name="connsiteY125" fmla="*/ 59680 h 801863"/>
                <a:gd name="connsiteX126" fmla="*/ 1606176 w 2069449"/>
                <a:gd name="connsiteY126" fmla="*/ 32285 h 801863"/>
                <a:gd name="connsiteX127" fmla="*/ 1606176 w 2069449"/>
                <a:gd name="connsiteY127" fmla="*/ 115841 h 801863"/>
                <a:gd name="connsiteX128" fmla="*/ 1619874 w 2069449"/>
                <a:gd name="connsiteY128" fmla="*/ 115841 h 801863"/>
                <a:gd name="connsiteX129" fmla="*/ 1619874 w 2069449"/>
                <a:gd name="connsiteY129" fmla="*/ 31600 h 801863"/>
                <a:gd name="connsiteX130" fmla="*/ 1743153 w 2069449"/>
                <a:gd name="connsiteY130" fmla="*/ 84884 h 801863"/>
                <a:gd name="connsiteX131" fmla="*/ 1808765 w 2069449"/>
                <a:gd name="connsiteY131" fmla="*/ 408698 h 801863"/>
                <a:gd name="connsiteX132" fmla="*/ 1808765 w 2069449"/>
                <a:gd name="connsiteY132" fmla="*/ 430751 h 801863"/>
                <a:gd name="connsiteX133" fmla="*/ 1808765 w 2069449"/>
                <a:gd name="connsiteY133" fmla="*/ 480474 h 80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069449" h="801863">
                  <a:moveTo>
                    <a:pt x="1821915" y="493076"/>
                  </a:moveTo>
                  <a:lnTo>
                    <a:pt x="1875473" y="493076"/>
                  </a:lnTo>
                  <a:lnTo>
                    <a:pt x="1875473" y="480063"/>
                  </a:lnTo>
                  <a:lnTo>
                    <a:pt x="1820682" y="480063"/>
                  </a:lnTo>
                  <a:cubicBezTo>
                    <a:pt x="1820682" y="463078"/>
                    <a:pt x="1820682" y="446504"/>
                    <a:pt x="1820682" y="430340"/>
                  </a:cubicBezTo>
                  <a:cubicBezTo>
                    <a:pt x="1820682" y="422944"/>
                    <a:pt x="1820682" y="415547"/>
                    <a:pt x="1820682" y="408287"/>
                  </a:cubicBezTo>
                  <a:cubicBezTo>
                    <a:pt x="1820682" y="283912"/>
                    <a:pt x="1802601" y="131319"/>
                    <a:pt x="1752194" y="75707"/>
                  </a:cubicBezTo>
                  <a:cubicBezTo>
                    <a:pt x="1733167" y="55448"/>
                    <a:pt x="1709731" y="39846"/>
                    <a:pt x="1683705" y="30093"/>
                  </a:cubicBezTo>
                  <a:lnTo>
                    <a:pt x="1736304" y="30093"/>
                  </a:lnTo>
                  <a:lnTo>
                    <a:pt x="1736304" y="17081"/>
                  </a:lnTo>
                  <a:lnTo>
                    <a:pt x="1619326" y="17081"/>
                  </a:lnTo>
                  <a:lnTo>
                    <a:pt x="1619326" y="-42"/>
                  </a:lnTo>
                  <a:lnTo>
                    <a:pt x="1605628" y="-42"/>
                  </a:lnTo>
                  <a:lnTo>
                    <a:pt x="1605628" y="17081"/>
                  </a:lnTo>
                  <a:lnTo>
                    <a:pt x="1505635" y="17081"/>
                  </a:lnTo>
                  <a:lnTo>
                    <a:pt x="1505635" y="30093"/>
                  </a:lnTo>
                  <a:lnTo>
                    <a:pt x="1558371" y="30093"/>
                  </a:lnTo>
                  <a:cubicBezTo>
                    <a:pt x="1546112" y="34888"/>
                    <a:pt x="1534482" y="41147"/>
                    <a:pt x="1523716" y="48722"/>
                  </a:cubicBezTo>
                  <a:cubicBezTo>
                    <a:pt x="1449337" y="100363"/>
                    <a:pt x="1392903" y="216793"/>
                    <a:pt x="1368795" y="368153"/>
                  </a:cubicBezTo>
                  <a:cubicBezTo>
                    <a:pt x="1363083" y="406452"/>
                    <a:pt x="1353111" y="443983"/>
                    <a:pt x="1339071" y="480063"/>
                  </a:cubicBezTo>
                  <a:lnTo>
                    <a:pt x="1037447" y="480063"/>
                  </a:lnTo>
                  <a:cubicBezTo>
                    <a:pt x="1028197" y="454051"/>
                    <a:pt x="1020648" y="427464"/>
                    <a:pt x="1014846" y="400479"/>
                  </a:cubicBezTo>
                  <a:cubicBezTo>
                    <a:pt x="997176" y="317471"/>
                    <a:pt x="949371" y="230080"/>
                    <a:pt x="881841" y="207479"/>
                  </a:cubicBezTo>
                  <a:cubicBezTo>
                    <a:pt x="927181" y="206520"/>
                    <a:pt x="960603" y="207479"/>
                    <a:pt x="966356" y="211451"/>
                  </a:cubicBezTo>
                  <a:cubicBezTo>
                    <a:pt x="965445" y="210656"/>
                    <a:pt x="964941" y="209506"/>
                    <a:pt x="964986" y="208300"/>
                  </a:cubicBezTo>
                  <a:lnTo>
                    <a:pt x="978684" y="208300"/>
                  </a:lnTo>
                  <a:cubicBezTo>
                    <a:pt x="978617" y="205835"/>
                    <a:pt x="977525" y="203493"/>
                    <a:pt x="975671" y="201863"/>
                  </a:cubicBezTo>
                  <a:cubicBezTo>
                    <a:pt x="959233" y="186658"/>
                    <a:pt x="788834" y="198027"/>
                    <a:pt x="736920" y="201863"/>
                  </a:cubicBezTo>
                  <a:lnTo>
                    <a:pt x="737878" y="214875"/>
                  </a:lnTo>
                  <a:cubicBezTo>
                    <a:pt x="759658" y="213232"/>
                    <a:pt x="781848" y="211862"/>
                    <a:pt x="803490" y="210629"/>
                  </a:cubicBezTo>
                  <a:cubicBezTo>
                    <a:pt x="738289" y="236244"/>
                    <a:pt x="688430" y="317471"/>
                    <a:pt x="663637" y="441847"/>
                  </a:cubicBezTo>
                  <a:cubicBezTo>
                    <a:pt x="660760" y="455544"/>
                    <a:pt x="657610" y="468146"/>
                    <a:pt x="654322" y="480063"/>
                  </a:cubicBezTo>
                  <a:lnTo>
                    <a:pt x="352973" y="480063"/>
                  </a:lnTo>
                  <a:cubicBezTo>
                    <a:pt x="335440" y="416506"/>
                    <a:pt x="316400" y="349113"/>
                    <a:pt x="299826" y="326238"/>
                  </a:cubicBezTo>
                  <a:cubicBezTo>
                    <a:pt x="288361" y="310910"/>
                    <a:pt x="272570" y="299363"/>
                    <a:pt x="254486" y="293089"/>
                  </a:cubicBezTo>
                  <a:lnTo>
                    <a:pt x="370643" y="293089"/>
                  </a:lnTo>
                  <a:lnTo>
                    <a:pt x="370643" y="280077"/>
                  </a:lnTo>
                  <a:lnTo>
                    <a:pt x="218050" y="280077"/>
                  </a:lnTo>
                  <a:lnTo>
                    <a:pt x="218050" y="241586"/>
                  </a:lnTo>
                  <a:lnTo>
                    <a:pt x="204353" y="241586"/>
                  </a:lnTo>
                  <a:lnTo>
                    <a:pt x="204353" y="280077"/>
                  </a:lnTo>
                  <a:lnTo>
                    <a:pt x="86963" y="280077"/>
                  </a:lnTo>
                  <a:lnTo>
                    <a:pt x="86963" y="293089"/>
                  </a:lnTo>
                  <a:lnTo>
                    <a:pt x="188600" y="293089"/>
                  </a:lnTo>
                  <a:cubicBezTo>
                    <a:pt x="174288" y="298596"/>
                    <a:pt x="161576" y="307595"/>
                    <a:pt x="151617" y="319252"/>
                  </a:cubicBezTo>
                  <a:cubicBezTo>
                    <a:pt x="133673" y="340072"/>
                    <a:pt x="112167" y="408013"/>
                    <a:pt x="93264" y="480063"/>
                  </a:cubicBezTo>
                  <a:lnTo>
                    <a:pt x="-17" y="480063"/>
                  </a:lnTo>
                  <a:lnTo>
                    <a:pt x="-17" y="493076"/>
                  </a:lnTo>
                  <a:lnTo>
                    <a:pt x="89840" y="493076"/>
                  </a:lnTo>
                  <a:cubicBezTo>
                    <a:pt x="66143" y="585535"/>
                    <a:pt x="47240" y="680323"/>
                    <a:pt x="45733" y="687446"/>
                  </a:cubicBezTo>
                  <a:lnTo>
                    <a:pt x="58609" y="689912"/>
                  </a:lnTo>
                  <a:cubicBezTo>
                    <a:pt x="58609" y="688131"/>
                    <a:pt x="78882" y="588275"/>
                    <a:pt x="103264" y="493076"/>
                  </a:cubicBezTo>
                  <a:lnTo>
                    <a:pt x="204353" y="493076"/>
                  </a:lnTo>
                  <a:lnTo>
                    <a:pt x="204353" y="582522"/>
                  </a:lnTo>
                  <a:lnTo>
                    <a:pt x="218050" y="582522"/>
                  </a:lnTo>
                  <a:lnTo>
                    <a:pt x="218050" y="493076"/>
                  </a:lnTo>
                  <a:lnTo>
                    <a:pt x="341330" y="493076"/>
                  </a:lnTo>
                  <a:cubicBezTo>
                    <a:pt x="341330" y="494993"/>
                    <a:pt x="342289" y="496911"/>
                    <a:pt x="342837" y="498692"/>
                  </a:cubicBezTo>
                  <a:cubicBezTo>
                    <a:pt x="350617" y="530868"/>
                    <a:pt x="360268" y="562564"/>
                    <a:pt x="371739" y="593617"/>
                  </a:cubicBezTo>
                  <a:cubicBezTo>
                    <a:pt x="383523" y="620108"/>
                    <a:pt x="404423" y="641490"/>
                    <a:pt x="430639" y="653887"/>
                  </a:cubicBezTo>
                  <a:lnTo>
                    <a:pt x="355028" y="653887"/>
                  </a:lnTo>
                  <a:lnTo>
                    <a:pt x="355028" y="666900"/>
                  </a:lnTo>
                  <a:lnTo>
                    <a:pt x="630351" y="666900"/>
                  </a:lnTo>
                  <a:lnTo>
                    <a:pt x="630351" y="653887"/>
                  </a:lnTo>
                  <a:lnTo>
                    <a:pt x="507072" y="653887"/>
                  </a:lnTo>
                  <a:lnTo>
                    <a:pt x="508305" y="653887"/>
                  </a:lnTo>
                  <a:cubicBezTo>
                    <a:pt x="567479" y="631012"/>
                    <a:pt x="628297" y="607315"/>
                    <a:pt x="663226" y="493487"/>
                  </a:cubicBezTo>
                  <a:lnTo>
                    <a:pt x="836776" y="493487"/>
                  </a:lnTo>
                  <a:lnTo>
                    <a:pt x="836776" y="582933"/>
                  </a:lnTo>
                  <a:lnTo>
                    <a:pt x="850474" y="582933"/>
                  </a:lnTo>
                  <a:lnTo>
                    <a:pt x="850474" y="493487"/>
                  </a:lnTo>
                  <a:lnTo>
                    <a:pt x="1028544" y="493487"/>
                  </a:lnTo>
                  <a:cubicBezTo>
                    <a:pt x="1051282" y="552524"/>
                    <a:pt x="1088540" y="616766"/>
                    <a:pt x="1146207" y="632656"/>
                  </a:cubicBezTo>
                  <a:lnTo>
                    <a:pt x="1080184" y="632656"/>
                  </a:lnTo>
                  <a:lnTo>
                    <a:pt x="1080184" y="645668"/>
                  </a:lnTo>
                  <a:lnTo>
                    <a:pt x="1323729" y="645668"/>
                  </a:lnTo>
                  <a:lnTo>
                    <a:pt x="1323729" y="632656"/>
                  </a:lnTo>
                  <a:lnTo>
                    <a:pt x="1201546" y="632656"/>
                  </a:lnTo>
                  <a:cubicBezTo>
                    <a:pt x="1265377" y="618958"/>
                    <a:pt x="1315648" y="570468"/>
                    <a:pt x="1348385" y="493487"/>
                  </a:cubicBezTo>
                  <a:lnTo>
                    <a:pt x="1606176" y="493487"/>
                  </a:lnTo>
                  <a:lnTo>
                    <a:pt x="1606176" y="577591"/>
                  </a:lnTo>
                  <a:lnTo>
                    <a:pt x="1619874" y="577591"/>
                  </a:lnTo>
                  <a:lnTo>
                    <a:pt x="1619874" y="493487"/>
                  </a:lnTo>
                  <a:lnTo>
                    <a:pt x="1809450" y="493487"/>
                  </a:lnTo>
                  <a:cubicBezTo>
                    <a:pt x="1814244" y="606082"/>
                    <a:pt x="1848489" y="735251"/>
                    <a:pt x="2065597" y="801822"/>
                  </a:cubicBezTo>
                  <a:lnTo>
                    <a:pt x="2069433" y="789357"/>
                  </a:lnTo>
                  <a:cubicBezTo>
                    <a:pt x="1859447" y="724704"/>
                    <a:pt x="1826572" y="604438"/>
                    <a:pt x="1821915" y="493076"/>
                  </a:cubicBezTo>
                  <a:close/>
                  <a:moveTo>
                    <a:pt x="218050" y="480063"/>
                  </a:moveTo>
                  <a:lnTo>
                    <a:pt x="218050" y="468831"/>
                  </a:lnTo>
                  <a:lnTo>
                    <a:pt x="204353" y="468831"/>
                  </a:lnTo>
                  <a:lnTo>
                    <a:pt x="204353" y="480063"/>
                  </a:lnTo>
                  <a:lnTo>
                    <a:pt x="106688" y="480063"/>
                  </a:lnTo>
                  <a:cubicBezTo>
                    <a:pt x="124906" y="410890"/>
                    <a:pt x="145042" y="346784"/>
                    <a:pt x="161479" y="327744"/>
                  </a:cubicBezTo>
                  <a:cubicBezTo>
                    <a:pt x="172573" y="314704"/>
                    <a:pt x="187632" y="305664"/>
                    <a:pt x="204353" y="301993"/>
                  </a:cubicBezTo>
                  <a:lnTo>
                    <a:pt x="204353" y="355277"/>
                  </a:lnTo>
                  <a:lnTo>
                    <a:pt x="218050" y="355277"/>
                  </a:lnTo>
                  <a:lnTo>
                    <a:pt x="218050" y="300486"/>
                  </a:lnTo>
                  <a:lnTo>
                    <a:pt x="224625" y="300486"/>
                  </a:lnTo>
                  <a:cubicBezTo>
                    <a:pt x="249967" y="301555"/>
                    <a:pt x="273517" y="313855"/>
                    <a:pt x="288868" y="334045"/>
                  </a:cubicBezTo>
                  <a:cubicBezTo>
                    <a:pt x="303661" y="354592"/>
                    <a:pt x="322701" y="420889"/>
                    <a:pt x="339001" y="480200"/>
                  </a:cubicBezTo>
                  <a:close/>
                  <a:moveTo>
                    <a:pt x="504059" y="641148"/>
                  </a:moveTo>
                  <a:cubicBezTo>
                    <a:pt x="427625" y="670735"/>
                    <a:pt x="390642" y="602110"/>
                    <a:pt x="384067" y="588001"/>
                  </a:cubicBezTo>
                  <a:cubicBezTo>
                    <a:pt x="373263" y="557565"/>
                    <a:pt x="364117" y="526553"/>
                    <a:pt x="356671" y="495130"/>
                  </a:cubicBezTo>
                  <a:lnTo>
                    <a:pt x="356671" y="492939"/>
                  </a:lnTo>
                  <a:lnTo>
                    <a:pt x="650076" y="492939"/>
                  </a:lnTo>
                  <a:cubicBezTo>
                    <a:pt x="617065" y="597452"/>
                    <a:pt x="562000" y="618821"/>
                    <a:pt x="504059" y="641148"/>
                  </a:cubicBezTo>
                  <a:close/>
                  <a:moveTo>
                    <a:pt x="849789" y="479926"/>
                  </a:moveTo>
                  <a:lnTo>
                    <a:pt x="849789" y="468694"/>
                  </a:lnTo>
                  <a:lnTo>
                    <a:pt x="836091" y="468694"/>
                  </a:lnTo>
                  <a:lnTo>
                    <a:pt x="836091" y="479926"/>
                  </a:lnTo>
                  <a:lnTo>
                    <a:pt x="667472" y="479926"/>
                  </a:lnTo>
                  <a:cubicBezTo>
                    <a:pt x="670486" y="468831"/>
                    <a:pt x="673225" y="456914"/>
                    <a:pt x="675828" y="444175"/>
                  </a:cubicBezTo>
                  <a:cubicBezTo>
                    <a:pt x="704182" y="302678"/>
                    <a:pt x="767603" y="216930"/>
                    <a:pt x="845679" y="214738"/>
                  </a:cubicBezTo>
                  <a:cubicBezTo>
                    <a:pt x="923756" y="212547"/>
                    <a:pt x="981835" y="307883"/>
                    <a:pt x="1002107" y="402945"/>
                  </a:cubicBezTo>
                  <a:cubicBezTo>
                    <a:pt x="1007738" y="429025"/>
                    <a:pt x="1014965" y="454736"/>
                    <a:pt x="1023750" y="479926"/>
                  </a:cubicBezTo>
                  <a:close/>
                  <a:moveTo>
                    <a:pt x="1190588" y="621423"/>
                  </a:moveTo>
                  <a:cubicBezTo>
                    <a:pt x="1116209" y="633888"/>
                    <a:pt x="1069774" y="561154"/>
                    <a:pt x="1042926" y="493076"/>
                  </a:cubicBezTo>
                  <a:lnTo>
                    <a:pt x="1334688" y="493076"/>
                  </a:lnTo>
                  <a:cubicBezTo>
                    <a:pt x="1301539" y="566495"/>
                    <a:pt x="1252364" y="611013"/>
                    <a:pt x="1190588" y="621423"/>
                  </a:cubicBezTo>
                  <a:close/>
                  <a:moveTo>
                    <a:pt x="1619874" y="480063"/>
                  </a:moveTo>
                  <a:lnTo>
                    <a:pt x="1619874" y="461708"/>
                  </a:lnTo>
                  <a:lnTo>
                    <a:pt x="1606176" y="461708"/>
                  </a:lnTo>
                  <a:lnTo>
                    <a:pt x="1606176" y="480063"/>
                  </a:lnTo>
                  <a:lnTo>
                    <a:pt x="1353727" y="480063"/>
                  </a:lnTo>
                  <a:cubicBezTo>
                    <a:pt x="1367028" y="444627"/>
                    <a:pt x="1376575" y="407903"/>
                    <a:pt x="1382219" y="370481"/>
                  </a:cubicBezTo>
                  <a:cubicBezTo>
                    <a:pt x="1405779" y="222546"/>
                    <a:pt x="1460159" y="109266"/>
                    <a:pt x="1531661" y="59680"/>
                  </a:cubicBezTo>
                  <a:cubicBezTo>
                    <a:pt x="1553714" y="44257"/>
                    <a:pt x="1579383" y="34819"/>
                    <a:pt x="1606176" y="32285"/>
                  </a:cubicBezTo>
                  <a:lnTo>
                    <a:pt x="1606176" y="115841"/>
                  </a:lnTo>
                  <a:lnTo>
                    <a:pt x="1619874" y="115841"/>
                  </a:lnTo>
                  <a:lnTo>
                    <a:pt x="1619874" y="31600"/>
                  </a:lnTo>
                  <a:cubicBezTo>
                    <a:pt x="1666556" y="31600"/>
                    <a:pt x="1711169" y="50887"/>
                    <a:pt x="1743153" y="84884"/>
                  </a:cubicBezTo>
                  <a:cubicBezTo>
                    <a:pt x="1791506" y="137757"/>
                    <a:pt x="1808765" y="292405"/>
                    <a:pt x="1808765" y="408698"/>
                  </a:cubicBezTo>
                  <a:cubicBezTo>
                    <a:pt x="1808765" y="415958"/>
                    <a:pt x="1808765" y="423218"/>
                    <a:pt x="1808765" y="430751"/>
                  </a:cubicBezTo>
                  <a:cubicBezTo>
                    <a:pt x="1808765" y="446640"/>
                    <a:pt x="1808765" y="463352"/>
                    <a:pt x="1808765" y="4804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864D7353-65B5-433A-AA79-6F3A4689474C}"/>
                </a:ext>
              </a:extLst>
            </p:cNvPr>
            <p:cNvSpPr/>
            <p:nvPr/>
          </p:nvSpPr>
          <p:spPr>
            <a:xfrm>
              <a:off x="6679945" y="5073019"/>
              <a:ext cx="85978" cy="144826"/>
            </a:xfrm>
            <a:custGeom>
              <a:avLst/>
              <a:gdLst>
                <a:gd name="connsiteX0" fmla="*/ 45459 w 85978"/>
                <a:gd name="connsiteY0" fmla="*/ 143686 h 144826"/>
                <a:gd name="connsiteX1" fmla="*/ 85046 w 85978"/>
                <a:gd name="connsiteY1" fmla="*/ 108620 h 144826"/>
                <a:gd name="connsiteX2" fmla="*/ 72581 w 85978"/>
                <a:gd name="connsiteY2" fmla="*/ 105195 h 144826"/>
                <a:gd name="connsiteX3" fmla="*/ 42857 w 85978"/>
                <a:gd name="connsiteY3" fmla="*/ 131494 h 144826"/>
                <a:gd name="connsiteX4" fmla="*/ 37652 w 85978"/>
                <a:gd name="connsiteY4" fmla="*/ 130262 h 144826"/>
                <a:gd name="connsiteX5" fmla="*/ 41624 w 85978"/>
                <a:gd name="connsiteY5" fmla="*/ 76293 h 144826"/>
                <a:gd name="connsiteX6" fmla="*/ 85594 w 85978"/>
                <a:gd name="connsiteY6" fmla="*/ 25337 h 144826"/>
                <a:gd name="connsiteX7" fmla="*/ 78334 w 85978"/>
                <a:gd name="connsiteY7" fmla="*/ 408 h 144826"/>
                <a:gd name="connsiteX8" fmla="*/ 45185 w 85978"/>
                <a:gd name="connsiteY8" fmla="*/ 34652 h 144826"/>
                <a:gd name="connsiteX9" fmla="*/ 30529 w 85978"/>
                <a:gd name="connsiteY9" fmla="*/ 68074 h 144826"/>
                <a:gd name="connsiteX10" fmla="*/ -17 w 85978"/>
                <a:gd name="connsiteY10" fmla="*/ 86566 h 144826"/>
                <a:gd name="connsiteX11" fmla="*/ 6010 w 85978"/>
                <a:gd name="connsiteY11" fmla="*/ 98072 h 144826"/>
                <a:gd name="connsiteX12" fmla="*/ 25187 w 85978"/>
                <a:gd name="connsiteY12" fmla="*/ 86977 h 144826"/>
                <a:gd name="connsiteX13" fmla="*/ 27104 w 85978"/>
                <a:gd name="connsiteY13" fmla="*/ 137932 h 144826"/>
                <a:gd name="connsiteX14" fmla="*/ 40802 w 85978"/>
                <a:gd name="connsiteY14" fmla="*/ 144781 h 144826"/>
                <a:gd name="connsiteX15" fmla="*/ 45459 w 85978"/>
                <a:gd name="connsiteY15" fmla="*/ 143686 h 144826"/>
                <a:gd name="connsiteX16" fmla="*/ 56144 w 85978"/>
                <a:gd name="connsiteY16" fmla="*/ 40679 h 144826"/>
                <a:gd name="connsiteX17" fmla="*/ 72581 w 85978"/>
                <a:gd name="connsiteY17" fmla="*/ 15886 h 144826"/>
                <a:gd name="connsiteX18" fmla="*/ 72581 w 85978"/>
                <a:gd name="connsiteY18" fmla="*/ 23831 h 144826"/>
                <a:gd name="connsiteX19" fmla="*/ 50117 w 85978"/>
                <a:gd name="connsiteY19" fmla="*/ 52870 h 144826"/>
                <a:gd name="connsiteX20" fmla="*/ 56554 w 85978"/>
                <a:gd name="connsiteY20" fmla="*/ 41227 h 1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978" h="144826">
                  <a:moveTo>
                    <a:pt x="45459" y="143686"/>
                  </a:moveTo>
                  <a:cubicBezTo>
                    <a:pt x="63999" y="139960"/>
                    <a:pt x="79113" y="126577"/>
                    <a:pt x="85046" y="108620"/>
                  </a:cubicBezTo>
                  <a:lnTo>
                    <a:pt x="72581" y="105195"/>
                  </a:lnTo>
                  <a:cubicBezTo>
                    <a:pt x="68004" y="118591"/>
                    <a:pt x="56709" y="128577"/>
                    <a:pt x="42857" y="131494"/>
                  </a:cubicBezTo>
                  <a:cubicBezTo>
                    <a:pt x="39432" y="132317"/>
                    <a:pt x="38473" y="131494"/>
                    <a:pt x="37652" y="130262"/>
                  </a:cubicBezTo>
                  <a:cubicBezTo>
                    <a:pt x="32036" y="122591"/>
                    <a:pt x="34501" y="99579"/>
                    <a:pt x="41624" y="76293"/>
                  </a:cubicBezTo>
                  <a:cubicBezTo>
                    <a:pt x="62171" y="61910"/>
                    <a:pt x="84224" y="42596"/>
                    <a:pt x="85594" y="25337"/>
                  </a:cubicBezTo>
                  <a:cubicBezTo>
                    <a:pt x="86415" y="14653"/>
                    <a:pt x="86552" y="3010"/>
                    <a:pt x="78334" y="408"/>
                  </a:cubicBezTo>
                  <a:cubicBezTo>
                    <a:pt x="70115" y="-2195"/>
                    <a:pt x="62034" y="6161"/>
                    <a:pt x="45185" y="34652"/>
                  </a:cubicBezTo>
                  <a:cubicBezTo>
                    <a:pt x="39138" y="45240"/>
                    <a:pt x="34226" y="56445"/>
                    <a:pt x="30529" y="68074"/>
                  </a:cubicBezTo>
                  <a:cubicBezTo>
                    <a:pt x="19982" y="75197"/>
                    <a:pt x="9023" y="81772"/>
                    <a:pt x="-17" y="86566"/>
                  </a:cubicBezTo>
                  <a:lnTo>
                    <a:pt x="6010" y="98072"/>
                  </a:lnTo>
                  <a:cubicBezTo>
                    <a:pt x="8339" y="96839"/>
                    <a:pt x="15735" y="92867"/>
                    <a:pt x="25187" y="86977"/>
                  </a:cubicBezTo>
                  <a:cubicBezTo>
                    <a:pt x="20393" y="107798"/>
                    <a:pt x="19708" y="128070"/>
                    <a:pt x="27104" y="137932"/>
                  </a:cubicBezTo>
                  <a:cubicBezTo>
                    <a:pt x="30263" y="142330"/>
                    <a:pt x="35386" y="144891"/>
                    <a:pt x="40802" y="144781"/>
                  </a:cubicBezTo>
                  <a:cubicBezTo>
                    <a:pt x="42392" y="144603"/>
                    <a:pt x="43955" y="144234"/>
                    <a:pt x="45459" y="143686"/>
                  </a:cubicBezTo>
                  <a:close/>
                  <a:moveTo>
                    <a:pt x="56144" y="40679"/>
                  </a:moveTo>
                  <a:cubicBezTo>
                    <a:pt x="61006" y="32022"/>
                    <a:pt x="66500" y="23735"/>
                    <a:pt x="72581" y="15886"/>
                  </a:cubicBezTo>
                  <a:cubicBezTo>
                    <a:pt x="72581" y="17804"/>
                    <a:pt x="72581" y="20406"/>
                    <a:pt x="72581" y="23831"/>
                  </a:cubicBezTo>
                  <a:cubicBezTo>
                    <a:pt x="68587" y="35775"/>
                    <a:pt x="60668" y="46007"/>
                    <a:pt x="50117" y="52870"/>
                  </a:cubicBezTo>
                  <a:cubicBezTo>
                    <a:pt x="51897" y="49034"/>
                    <a:pt x="53952" y="45062"/>
                    <a:pt x="56554" y="41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DFF237F-9291-43F9-A7EC-0106136C3901}"/>
                </a:ext>
              </a:extLst>
            </p:cNvPr>
            <p:cNvSpPr/>
            <p:nvPr/>
          </p:nvSpPr>
          <p:spPr>
            <a:xfrm>
              <a:off x="6779568" y="5152230"/>
              <a:ext cx="45435" cy="61366"/>
            </a:xfrm>
            <a:custGeom>
              <a:avLst/>
              <a:gdLst>
                <a:gd name="connsiteX0" fmla="*/ 3366 w 45435"/>
                <a:gd name="connsiteY0" fmla="*/ 58858 h 61366"/>
                <a:gd name="connsiteX1" fmla="*/ 9667 w 45435"/>
                <a:gd name="connsiteY1" fmla="*/ 61324 h 61366"/>
                <a:gd name="connsiteX2" fmla="*/ 14325 w 45435"/>
                <a:gd name="connsiteY2" fmla="*/ 60365 h 61366"/>
                <a:gd name="connsiteX3" fmla="*/ 45418 w 45435"/>
                <a:gd name="connsiteY3" fmla="*/ 31874 h 61366"/>
                <a:gd name="connsiteX4" fmla="*/ 34597 w 45435"/>
                <a:gd name="connsiteY4" fmla="*/ 24614 h 61366"/>
                <a:gd name="connsiteX5" fmla="*/ 12955 w 45435"/>
                <a:gd name="connsiteY5" fmla="*/ 46393 h 61366"/>
                <a:gd name="connsiteX6" fmla="*/ 24461 w 45435"/>
                <a:gd name="connsiteY6" fmla="*/ 4478 h 61366"/>
                <a:gd name="connsiteX7" fmla="*/ 12133 w 45435"/>
                <a:gd name="connsiteY7" fmla="*/ -42 h 61366"/>
                <a:gd name="connsiteX8" fmla="*/ 3366 w 45435"/>
                <a:gd name="connsiteY8" fmla="*/ 58858 h 6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35" h="61366">
                  <a:moveTo>
                    <a:pt x="3366" y="58858"/>
                  </a:moveTo>
                  <a:cubicBezTo>
                    <a:pt x="5069" y="60461"/>
                    <a:pt x="7326" y="61351"/>
                    <a:pt x="9667" y="61324"/>
                  </a:cubicBezTo>
                  <a:cubicBezTo>
                    <a:pt x="11266" y="61297"/>
                    <a:pt x="12845" y="60968"/>
                    <a:pt x="14325" y="60365"/>
                  </a:cubicBezTo>
                  <a:cubicBezTo>
                    <a:pt x="26847" y="53530"/>
                    <a:pt x="37518" y="43750"/>
                    <a:pt x="45418" y="31874"/>
                  </a:cubicBezTo>
                  <a:lnTo>
                    <a:pt x="34597" y="24614"/>
                  </a:lnTo>
                  <a:cubicBezTo>
                    <a:pt x="28755" y="33120"/>
                    <a:pt x="21423" y="40504"/>
                    <a:pt x="12955" y="46393"/>
                  </a:cubicBezTo>
                  <a:cubicBezTo>
                    <a:pt x="15225" y="32038"/>
                    <a:pt x="19083" y="17984"/>
                    <a:pt x="24461" y="4478"/>
                  </a:cubicBezTo>
                  <a:lnTo>
                    <a:pt x="12133" y="-42"/>
                  </a:lnTo>
                  <a:cubicBezTo>
                    <a:pt x="-6222" y="49681"/>
                    <a:pt x="1038" y="56667"/>
                    <a:pt x="3366" y="5885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BCAA9CE1-06DE-41D9-8AD8-4E4F279EA2D5}"/>
                </a:ext>
              </a:extLst>
            </p:cNvPr>
            <p:cNvSpPr/>
            <p:nvPr/>
          </p:nvSpPr>
          <p:spPr>
            <a:xfrm>
              <a:off x="6823295" y="5136343"/>
              <a:ext cx="111975" cy="74238"/>
            </a:xfrm>
            <a:custGeom>
              <a:avLst/>
              <a:gdLst>
                <a:gd name="connsiteX0" fmla="*/ 13882 w 111975"/>
                <a:gd name="connsiteY0" fmla="*/ 14338 h 74238"/>
                <a:gd name="connsiteX1" fmla="*/ 185 w 111975"/>
                <a:gd name="connsiteY1" fmla="*/ 66526 h 74238"/>
                <a:gd name="connsiteX2" fmla="*/ 4294 w 111975"/>
                <a:gd name="connsiteY2" fmla="*/ 74197 h 74238"/>
                <a:gd name="connsiteX3" fmla="*/ 6486 w 111975"/>
                <a:gd name="connsiteY3" fmla="*/ 74197 h 74238"/>
                <a:gd name="connsiteX4" fmla="*/ 12376 w 111975"/>
                <a:gd name="connsiteY4" fmla="*/ 70361 h 74238"/>
                <a:gd name="connsiteX5" fmla="*/ 47579 w 111975"/>
                <a:gd name="connsiteY5" fmla="*/ 17215 h 74238"/>
                <a:gd name="connsiteX6" fmla="*/ 48538 w 111975"/>
                <a:gd name="connsiteY6" fmla="*/ 18584 h 74238"/>
                <a:gd name="connsiteX7" fmla="*/ 52510 w 111975"/>
                <a:gd name="connsiteY7" fmla="*/ 63376 h 74238"/>
                <a:gd name="connsiteX8" fmla="*/ 55934 w 111975"/>
                <a:gd name="connsiteY8" fmla="*/ 71868 h 74238"/>
                <a:gd name="connsiteX9" fmla="*/ 64427 w 111975"/>
                <a:gd name="connsiteY9" fmla="*/ 68444 h 74238"/>
                <a:gd name="connsiteX10" fmla="*/ 95521 w 111975"/>
                <a:gd name="connsiteY10" fmla="*/ 17762 h 74238"/>
                <a:gd name="connsiteX11" fmla="*/ 94288 w 111975"/>
                <a:gd name="connsiteY11" fmla="*/ 36117 h 74238"/>
                <a:gd name="connsiteX12" fmla="*/ 98260 w 111975"/>
                <a:gd name="connsiteY12" fmla="*/ 66252 h 74238"/>
                <a:gd name="connsiteX13" fmla="*/ 111958 w 111975"/>
                <a:gd name="connsiteY13" fmla="*/ 69814 h 74238"/>
                <a:gd name="connsiteX14" fmla="*/ 110314 w 111975"/>
                <a:gd name="connsiteY14" fmla="*/ 56801 h 74238"/>
                <a:gd name="connsiteX15" fmla="*/ 107712 w 111975"/>
                <a:gd name="connsiteY15" fmla="*/ 56801 h 74238"/>
                <a:gd name="connsiteX16" fmla="*/ 107712 w 111975"/>
                <a:gd name="connsiteY16" fmla="*/ 37213 h 74238"/>
                <a:gd name="connsiteX17" fmla="*/ 109082 w 111975"/>
                <a:gd name="connsiteY17" fmla="*/ 13379 h 74238"/>
                <a:gd name="connsiteX18" fmla="*/ 101822 w 111975"/>
                <a:gd name="connsiteY18" fmla="*/ 366 h 74238"/>
                <a:gd name="connsiteX19" fmla="*/ 67851 w 111975"/>
                <a:gd name="connsiteY19" fmla="*/ 36117 h 74238"/>
                <a:gd name="connsiteX20" fmla="*/ 60455 w 111975"/>
                <a:gd name="connsiteY20" fmla="*/ 12420 h 74238"/>
                <a:gd name="connsiteX21" fmla="*/ 47853 w 111975"/>
                <a:gd name="connsiteY21" fmla="*/ 4339 h 74238"/>
                <a:gd name="connsiteX22" fmla="*/ 24978 w 111975"/>
                <a:gd name="connsiteY22" fmla="*/ 22283 h 74238"/>
                <a:gd name="connsiteX23" fmla="*/ 26210 w 111975"/>
                <a:gd name="connsiteY23" fmla="*/ 17078 h 7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975" h="74238">
                  <a:moveTo>
                    <a:pt x="13882" y="14338"/>
                  </a:moveTo>
                  <a:lnTo>
                    <a:pt x="185" y="66526"/>
                  </a:lnTo>
                  <a:cubicBezTo>
                    <a:pt x="-643" y="69759"/>
                    <a:pt x="1142" y="73087"/>
                    <a:pt x="4294" y="74197"/>
                  </a:cubicBezTo>
                  <a:lnTo>
                    <a:pt x="6486" y="74197"/>
                  </a:lnTo>
                  <a:cubicBezTo>
                    <a:pt x="9025" y="74170"/>
                    <a:pt x="11318" y="72676"/>
                    <a:pt x="12376" y="70361"/>
                  </a:cubicBezTo>
                  <a:cubicBezTo>
                    <a:pt x="24978" y="42966"/>
                    <a:pt x="41963" y="17626"/>
                    <a:pt x="47579" y="17215"/>
                  </a:cubicBezTo>
                  <a:cubicBezTo>
                    <a:pt x="47999" y="17598"/>
                    <a:pt x="48327" y="18064"/>
                    <a:pt x="48538" y="18584"/>
                  </a:cubicBezTo>
                  <a:cubicBezTo>
                    <a:pt x="55312" y="32528"/>
                    <a:pt x="56727" y="48459"/>
                    <a:pt x="52510" y="63376"/>
                  </a:cubicBezTo>
                  <a:cubicBezTo>
                    <a:pt x="51110" y="66663"/>
                    <a:pt x="52644" y="70471"/>
                    <a:pt x="55934" y="71868"/>
                  </a:cubicBezTo>
                  <a:cubicBezTo>
                    <a:pt x="59225" y="73265"/>
                    <a:pt x="63027" y="71731"/>
                    <a:pt x="64427" y="68444"/>
                  </a:cubicBezTo>
                  <a:cubicBezTo>
                    <a:pt x="73518" y="50801"/>
                    <a:pt x="83912" y="33857"/>
                    <a:pt x="95521" y="17762"/>
                  </a:cubicBezTo>
                  <a:cubicBezTo>
                    <a:pt x="95521" y="24337"/>
                    <a:pt x="95521" y="30501"/>
                    <a:pt x="94288" y="36117"/>
                  </a:cubicBezTo>
                  <a:cubicBezTo>
                    <a:pt x="93055" y="49815"/>
                    <a:pt x="92233" y="60362"/>
                    <a:pt x="98260" y="66252"/>
                  </a:cubicBezTo>
                  <a:cubicBezTo>
                    <a:pt x="102037" y="69485"/>
                    <a:pt x="107087" y="70800"/>
                    <a:pt x="111958" y="69814"/>
                  </a:cubicBezTo>
                  <a:lnTo>
                    <a:pt x="110314" y="56801"/>
                  </a:lnTo>
                  <a:lnTo>
                    <a:pt x="107712" y="56801"/>
                  </a:lnTo>
                  <a:cubicBezTo>
                    <a:pt x="106469" y="50336"/>
                    <a:pt x="106469" y="43678"/>
                    <a:pt x="107712" y="37213"/>
                  </a:cubicBezTo>
                  <a:cubicBezTo>
                    <a:pt x="107712" y="30227"/>
                    <a:pt x="109082" y="22146"/>
                    <a:pt x="109082" y="13379"/>
                  </a:cubicBezTo>
                  <a:cubicBezTo>
                    <a:pt x="109082" y="4613"/>
                    <a:pt x="106616" y="1462"/>
                    <a:pt x="101822" y="366"/>
                  </a:cubicBezTo>
                  <a:cubicBezTo>
                    <a:pt x="97027" y="-730"/>
                    <a:pt x="90727" y="-2373"/>
                    <a:pt x="67851" y="36117"/>
                  </a:cubicBezTo>
                  <a:cubicBezTo>
                    <a:pt x="66977" y="27803"/>
                    <a:pt x="64464" y="19749"/>
                    <a:pt x="60455" y="12420"/>
                  </a:cubicBezTo>
                  <a:cubicBezTo>
                    <a:pt x="58227" y="7462"/>
                    <a:pt x="53284" y="4297"/>
                    <a:pt x="47853" y="4339"/>
                  </a:cubicBezTo>
                  <a:cubicBezTo>
                    <a:pt x="40456" y="4339"/>
                    <a:pt x="32374" y="12283"/>
                    <a:pt x="24978" y="22283"/>
                  </a:cubicBezTo>
                  <a:lnTo>
                    <a:pt x="26210" y="1707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A4D7F3A1-D579-4866-AEDE-69FAD1CFE5D3}"/>
                </a:ext>
              </a:extLst>
            </p:cNvPr>
            <p:cNvSpPr/>
            <p:nvPr/>
          </p:nvSpPr>
          <p:spPr>
            <a:xfrm rot="-4717200">
              <a:off x="6802062" y="5110122"/>
              <a:ext cx="11095" cy="13012"/>
            </a:xfrm>
            <a:custGeom>
              <a:avLst/>
              <a:gdLst>
                <a:gd name="connsiteX0" fmla="*/ -17 w 11095"/>
                <a:gd name="connsiteY0" fmla="*/ -41 h 13012"/>
                <a:gd name="connsiteX1" fmla="*/ 11078 w 11095"/>
                <a:gd name="connsiteY1" fmla="*/ -41 h 13012"/>
                <a:gd name="connsiteX2" fmla="*/ 11078 w 11095"/>
                <a:gd name="connsiteY2" fmla="*/ 12972 h 13012"/>
                <a:gd name="connsiteX3" fmla="*/ -17 w 11095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5" h="13012">
                  <a:moveTo>
                    <a:pt x="-17" y="-41"/>
                  </a:moveTo>
                  <a:lnTo>
                    <a:pt x="11078" y="-41"/>
                  </a:lnTo>
                  <a:lnTo>
                    <a:pt x="11078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41C7CAD7-CB92-425B-8A61-E7CB46E219E1}"/>
                </a:ext>
              </a:extLst>
            </p:cNvPr>
            <p:cNvSpPr/>
            <p:nvPr/>
          </p:nvSpPr>
          <p:spPr>
            <a:xfrm>
              <a:off x="6710313" y="5260212"/>
              <a:ext cx="309061" cy="87085"/>
            </a:xfrm>
            <a:custGeom>
              <a:avLst/>
              <a:gdLst>
                <a:gd name="connsiteX0" fmla="*/ 265212 w 309061"/>
                <a:gd name="connsiteY0" fmla="*/ 74566 h 87085"/>
                <a:gd name="connsiteX1" fmla="*/ 260143 w 309061"/>
                <a:gd name="connsiteY1" fmla="*/ 73471 h 87085"/>
                <a:gd name="connsiteX2" fmla="*/ 256856 w 309061"/>
                <a:gd name="connsiteY2" fmla="*/ 49362 h 87085"/>
                <a:gd name="connsiteX3" fmla="*/ 251788 w 309061"/>
                <a:gd name="connsiteY3" fmla="*/ 16762 h 87085"/>
                <a:gd name="connsiteX4" fmla="*/ 241652 w 309061"/>
                <a:gd name="connsiteY4" fmla="*/ 11283 h 87085"/>
                <a:gd name="connsiteX5" fmla="*/ 214256 w 309061"/>
                <a:gd name="connsiteY5" fmla="*/ 34295 h 87085"/>
                <a:gd name="connsiteX6" fmla="*/ 211654 w 309061"/>
                <a:gd name="connsiteY6" fmla="*/ 31829 h 87085"/>
                <a:gd name="connsiteX7" fmla="*/ 203298 w 309061"/>
                <a:gd name="connsiteY7" fmla="*/ 33884 h 87085"/>
                <a:gd name="connsiteX8" fmla="*/ 154260 w 309061"/>
                <a:gd name="connsiteY8" fmla="*/ 68539 h 87085"/>
                <a:gd name="connsiteX9" fmla="*/ 149603 w 309061"/>
                <a:gd name="connsiteY9" fmla="*/ 17858 h 87085"/>
                <a:gd name="connsiteX10" fmla="*/ 145768 w 309061"/>
                <a:gd name="connsiteY10" fmla="*/ 9913 h 87085"/>
                <a:gd name="connsiteX11" fmla="*/ 137549 w 309061"/>
                <a:gd name="connsiteY11" fmla="*/ 13064 h 87085"/>
                <a:gd name="connsiteX12" fmla="*/ 98510 w 309061"/>
                <a:gd name="connsiteY12" fmla="*/ 61690 h 87085"/>
                <a:gd name="connsiteX13" fmla="*/ 96182 w 309061"/>
                <a:gd name="connsiteY13" fmla="*/ 61690 h 87085"/>
                <a:gd name="connsiteX14" fmla="*/ 99606 w 309061"/>
                <a:gd name="connsiteY14" fmla="*/ 37994 h 87085"/>
                <a:gd name="connsiteX15" fmla="*/ 104264 w 309061"/>
                <a:gd name="connsiteY15" fmla="*/ 14296 h 87085"/>
                <a:gd name="connsiteX16" fmla="*/ 98921 w 309061"/>
                <a:gd name="connsiteY16" fmla="*/ 599 h 87085"/>
                <a:gd name="connsiteX17" fmla="*/ 62759 w 309061"/>
                <a:gd name="connsiteY17" fmla="*/ 37308 h 87085"/>
                <a:gd name="connsiteX18" fmla="*/ 65088 w 309061"/>
                <a:gd name="connsiteY18" fmla="*/ 18680 h 87085"/>
                <a:gd name="connsiteX19" fmla="*/ 59746 w 309061"/>
                <a:gd name="connsiteY19" fmla="*/ 4982 h 87085"/>
                <a:gd name="connsiteX20" fmla="*/ 33720 w 309061"/>
                <a:gd name="connsiteY20" fmla="*/ 21008 h 87085"/>
                <a:gd name="connsiteX21" fmla="*/ 40706 w 309061"/>
                <a:gd name="connsiteY21" fmla="*/ 5393 h 87085"/>
                <a:gd name="connsiteX22" fmla="*/ 28789 w 309061"/>
                <a:gd name="connsiteY22" fmla="*/ 51 h 87085"/>
                <a:gd name="connsiteX23" fmla="*/ 572 w 309061"/>
                <a:gd name="connsiteY23" fmla="*/ 63060 h 87085"/>
                <a:gd name="connsiteX24" fmla="*/ 3174 w 309061"/>
                <a:gd name="connsiteY24" fmla="*/ 71416 h 87085"/>
                <a:gd name="connsiteX25" fmla="*/ 11804 w 309061"/>
                <a:gd name="connsiteY25" fmla="*/ 69635 h 87085"/>
                <a:gd name="connsiteX26" fmla="*/ 51527 w 309061"/>
                <a:gd name="connsiteY26" fmla="*/ 21419 h 87085"/>
                <a:gd name="connsiteX27" fmla="*/ 47692 w 309061"/>
                <a:gd name="connsiteY27" fmla="*/ 63608 h 87085"/>
                <a:gd name="connsiteX28" fmla="*/ 52486 w 309061"/>
                <a:gd name="connsiteY28" fmla="*/ 69909 h 87085"/>
                <a:gd name="connsiteX29" fmla="*/ 59883 w 309061"/>
                <a:gd name="connsiteY29" fmla="*/ 66896 h 87085"/>
                <a:gd name="connsiteX30" fmla="*/ 89744 w 309061"/>
                <a:gd name="connsiteY30" fmla="*/ 21556 h 87085"/>
                <a:gd name="connsiteX31" fmla="*/ 86867 w 309061"/>
                <a:gd name="connsiteY31" fmla="*/ 35254 h 87085"/>
                <a:gd name="connsiteX32" fmla="*/ 86867 w 309061"/>
                <a:gd name="connsiteY32" fmla="*/ 71142 h 87085"/>
                <a:gd name="connsiteX33" fmla="*/ 100565 w 309061"/>
                <a:gd name="connsiteY33" fmla="*/ 74155 h 87085"/>
                <a:gd name="connsiteX34" fmla="*/ 131248 w 309061"/>
                <a:gd name="connsiteY34" fmla="*/ 46760 h 87085"/>
                <a:gd name="connsiteX35" fmla="*/ 149055 w 309061"/>
                <a:gd name="connsiteY35" fmla="*/ 80045 h 87085"/>
                <a:gd name="connsiteX36" fmla="*/ 190970 w 309061"/>
                <a:gd name="connsiteY36" fmla="*/ 65389 h 87085"/>
                <a:gd name="connsiteX37" fmla="*/ 186450 w 309061"/>
                <a:gd name="connsiteY37" fmla="*/ 78265 h 87085"/>
                <a:gd name="connsiteX38" fmla="*/ 190011 w 309061"/>
                <a:gd name="connsiteY38" fmla="*/ 86346 h 87085"/>
                <a:gd name="connsiteX39" fmla="*/ 198367 w 309061"/>
                <a:gd name="connsiteY39" fmla="*/ 83470 h 87085"/>
                <a:gd name="connsiteX40" fmla="*/ 239460 w 309061"/>
                <a:gd name="connsiteY40" fmla="*/ 23885 h 87085"/>
                <a:gd name="connsiteX41" fmla="*/ 242062 w 309061"/>
                <a:gd name="connsiteY41" fmla="*/ 48541 h 87085"/>
                <a:gd name="connsiteX42" fmla="*/ 249459 w 309061"/>
                <a:gd name="connsiteY42" fmla="*/ 82374 h 87085"/>
                <a:gd name="connsiteX43" fmla="*/ 262335 w 309061"/>
                <a:gd name="connsiteY43" fmla="*/ 87031 h 87085"/>
                <a:gd name="connsiteX44" fmla="*/ 264527 w 309061"/>
                <a:gd name="connsiteY44" fmla="*/ 87031 h 87085"/>
                <a:gd name="connsiteX45" fmla="*/ 309044 w 309061"/>
                <a:gd name="connsiteY45" fmla="*/ 73333 h 87085"/>
                <a:gd name="connsiteX46" fmla="*/ 301510 w 309061"/>
                <a:gd name="connsiteY46" fmla="*/ 62786 h 87085"/>
                <a:gd name="connsiteX47" fmla="*/ 265212 w 309061"/>
                <a:gd name="connsiteY47" fmla="*/ 74566 h 8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9061" h="87085">
                  <a:moveTo>
                    <a:pt x="265212" y="74566"/>
                  </a:moveTo>
                  <a:cubicBezTo>
                    <a:pt x="261787" y="74566"/>
                    <a:pt x="260554" y="73882"/>
                    <a:pt x="260143" y="73471"/>
                  </a:cubicBezTo>
                  <a:cubicBezTo>
                    <a:pt x="256582" y="70183"/>
                    <a:pt x="256719" y="58677"/>
                    <a:pt x="256856" y="49362"/>
                  </a:cubicBezTo>
                  <a:cubicBezTo>
                    <a:pt x="258059" y="38240"/>
                    <a:pt x="256311" y="26994"/>
                    <a:pt x="251788" y="16762"/>
                  </a:cubicBezTo>
                  <a:cubicBezTo>
                    <a:pt x="249793" y="13091"/>
                    <a:pt x="245817" y="10941"/>
                    <a:pt x="241652" y="11283"/>
                  </a:cubicBezTo>
                  <a:cubicBezTo>
                    <a:pt x="233981" y="11283"/>
                    <a:pt x="224255" y="21556"/>
                    <a:pt x="214256" y="34295"/>
                  </a:cubicBezTo>
                  <a:cubicBezTo>
                    <a:pt x="213600" y="33281"/>
                    <a:pt x="212707" y="32432"/>
                    <a:pt x="211654" y="31829"/>
                  </a:cubicBezTo>
                  <a:cubicBezTo>
                    <a:pt x="208744" y="30350"/>
                    <a:pt x="205186" y="31213"/>
                    <a:pt x="203298" y="33884"/>
                  </a:cubicBezTo>
                  <a:cubicBezTo>
                    <a:pt x="195627" y="44705"/>
                    <a:pt x="170012" y="74155"/>
                    <a:pt x="154260" y="68539"/>
                  </a:cubicBezTo>
                  <a:cubicBezTo>
                    <a:pt x="138508" y="62923"/>
                    <a:pt x="146178" y="29227"/>
                    <a:pt x="149603" y="17858"/>
                  </a:cubicBezTo>
                  <a:cubicBezTo>
                    <a:pt x="150555" y="14612"/>
                    <a:pt x="148896" y="11187"/>
                    <a:pt x="145768" y="9913"/>
                  </a:cubicBezTo>
                  <a:cubicBezTo>
                    <a:pt x="142625" y="8639"/>
                    <a:pt x="139031" y="10009"/>
                    <a:pt x="137549" y="13064"/>
                  </a:cubicBezTo>
                  <a:cubicBezTo>
                    <a:pt x="128234" y="31692"/>
                    <a:pt x="110154" y="59225"/>
                    <a:pt x="98510" y="61690"/>
                  </a:cubicBezTo>
                  <a:lnTo>
                    <a:pt x="96182" y="61690"/>
                  </a:lnTo>
                  <a:cubicBezTo>
                    <a:pt x="96122" y="53664"/>
                    <a:pt x="97276" y="45678"/>
                    <a:pt x="99606" y="37994"/>
                  </a:cubicBezTo>
                  <a:cubicBezTo>
                    <a:pt x="101250" y="30734"/>
                    <a:pt x="103031" y="22652"/>
                    <a:pt x="104264" y="14296"/>
                  </a:cubicBezTo>
                  <a:cubicBezTo>
                    <a:pt x="104264" y="11420"/>
                    <a:pt x="105770" y="2790"/>
                    <a:pt x="98921" y="599"/>
                  </a:cubicBezTo>
                  <a:cubicBezTo>
                    <a:pt x="94949" y="-908"/>
                    <a:pt x="88785" y="-3100"/>
                    <a:pt x="62759" y="37308"/>
                  </a:cubicBezTo>
                  <a:cubicBezTo>
                    <a:pt x="62759" y="31967"/>
                    <a:pt x="64129" y="25802"/>
                    <a:pt x="65088" y="18680"/>
                  </a:cubicBezTo>
                  <a:cubicBezTo>
                    <a:pt x="66047" y="11557"/>
                    <a:pt x="64266" y="6763"/>
                    <a:pt x="59746" y="4982"/>
                  </a:cubicBezTo>
                  <a:cubicBezTo>
                    <a:pt x="55226" y="3201"/>
                    <a:pt x="51527" y="1694"/>
                    <a:pt x="33720" y="21008"/>
                  </a:cubicBezTo>
                  <a:lnTo>
                    <a:pt x="40706" y="5393"/>
                  </a:lnTo>
                  <a:lnTo>
                    <a:pt x="28789" y="51"/>
                  </a:lnTo>
                  <a:lnTo>
                    <a:pt x="572" y="63060"/>
                  </a:lnTo>
                  <a:cubicBezTo>
                    <a:pt x="-809" y="66101"/>
                    <a:pt x="310" y="69690"/>
                    <a:pt x="3174" y="71416"/>
                  </a:cubicBezTo>
                  <a:cubicBezTo>
                    <a:pt x="6102" y="72991"/>
                    <a:pt x="9741" y="72251"/>
                    <a:pt x="11804" y="69635"/>
                  </a:cubicBezTo>
                  <a:cubicBezTo>
                    <a:pt x="23747" y="52540"/>
                    <a:pt x="37030" y="36418"/>
                    <a:pt x="51527" y="21419"/>
                  </a:cubicBezTo>
                  <a:cubicBezTo>
                    <a:pt x="49447" y="35391"/>
                    <a:pt x="48166" y="49486"/>
                    <a:pt x="47692" y="63608"/>
                  </a:cubicBezTo>
                  <a:cubicBezTo>
                    <a:pt x="47749" y="66526"/>
                    <a:pt x="49688" y="69073"/>
                    <a:pt x="52486" y="69909"/>
                  </a:cubicBezTo>
                  <a:cubicBezTo>
                    <a:pt x="55349" y="70690"/>
                    <a:pt x="58380" y="69457"/>
                    <a:pt x="59883" y="66896"/>
                  </a:cubicBezTo>
                  <a:cubicBezTo>
                    <a:pt x="69745" y="50458"/>
                    <a:pt x="81662" y="32103"/>
                    <a:pt x="89744" y="21556"/>
                  </a:cubicBezTo>
                  <a:cubicBezTo>
                    <a:pt x="88922" y="26350"/>
                    <a:pt x="87826" y="31145"/>
                    <a:pt x="86867" y="35254"/>
                  </a:cubicBezTo>
                  <a:cubicBezTo>
                    <a:pt x="83032" y="52239"/>
                    <a:pt x="80293" y="64567"/>
                    <a:pt x="86867" y="71142"/>
                  </a:cubicBezTo>
                  <a:cubicBezTo>
                    <a:pt x="90601" y="74457"/>
                    <a:pt x="95786" y="75594"/>
                    <a:pt x="100565" y="74155"/>
                  </a:cubicBezTo>
                  <a:cubicBezTo>
                    <a:pt x="113514" y="68622"/>
                    <a:pt x="124291" y="59006"/>
                    <a:pt x="131248" y="46760"/>
                  </a:cubicBezTo>
                  <a:cubicBezTo>
                    <a:pt x="129328" y="60540"/>
                    <a:pt x="136523" y="73991"/>
                    <a:pt x="149055" y="80045"/>
                  </a:cubicBezTo>
                  <a:cubicBezTo>
                    <a:pt x="162753" y="85250"/>
                    <a:pt x="178642" y="76210"/>
                    <a:pt x="190970" y="65389"/>
                  </a:cubicBezTo>
                  <a:lnTo>
                    <a:pt x="186450" y="78265"/>
                  </a:lnTo>
                  <a:cubicBezTo>
                    <a:pt x="185235" y="81484"/>
                    <a:pt x="186818" y="85072"/>
                    <a:pt x="190011" y="86346"/>
                  </a:cubicBezTo>
                  <a:cubicBezTo>
                    <a:pt x="193115" y="87826"/>
                    <a:pt x="196834" y="86552"/>
                    <a:pt x="198367" y="83470"/>
                  </a:cubicBezTo>
                  <a:cubicBezTo>
                    <a:pt x="213708" y="54294"/>
                    <a:pt x="232337" y="27583"/>
                    <a:pt x="239460" y="23885"/>
                  </a:cubicBezTo>
                  <a:cubicBezTo>
                    <a:pt x="241857" y="31870"/>
                    <a:pt x="242740" y="40226"/>
                    <a:pt x="242062" y="48541"/>
                  </a:cubicBezTo>
                  <a:cubicBezTo>
                    <a:pt x="240000" y="60348"/>
                    <a:pt x="242656" y="72498"/>
                    <a:pt x="249459" y="82374"/>
                  </a:cubicBezTo>
                  <a:cubicBezTo>
                    <a:pt x="252982" y="85538"/>
                    <a:pt x="257601" y="87209"/>
                    <a:pt x="262335" y="87031"/>
                  </a:cubicBezTo>
                  <a:lnTo>
                    <a:pt x="264527" y="87031"/>
                  </a:lnTo>
                  <a:cubicBezTo>
                    <a:pt x="280290" y="86333"/>
                    <a:pt x="295615" y="81621"/>
                    <a:pt x="309044" y="73333"/>
                  </a:cubicBezTo>
                  <a:lnTo>
                    <a:pt x="301510" y="62786"/>
                  </a:lnTo>
                  <a:cubicBezTo>
                    <a:pt x="290503" y="69512"/>
                    <a:pt x="278068" y="73539"/>
                    <a:pt x="265212" y="745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573EB151-912C-4955-A7A8-C6D0CF7C863A}"/>
                </a:ext>
              </a:extLst>
            </p:cNvPr>
            <p:cNvSpPr/>
            <p:nvPr/>
          </p:nvSpPr>
          <p:spPr>
            <a:xfrm>
              <a:off x="6863084" y="5237019"/>
              <a:ext cx="13012" cy="17396"/>
            </a:xfrm>
            <a:custGeom>
              <a:avLst/>
              <a:gdLst>
                <a:gd name="connsiteX0" fmla="*/ 0 w 13012"/>
                <a:gd name="connsiteY0" fmla="*/ 0 h 17396"/>
                <a:gd name="connsiteX1" fmla="*/ 13013 w 13012"/>
                <a:gd name="connsiteY1" fmla="*/ 0 h 17396"/>
                <a:gd name="connsiteX2" fmla="*/ 13013 w 13012"/>
                <a:gd name="connsiteY2" fmla="*/ 17396 h 17396"/>
                <a:gd name="connsiteX3" fmla="*/ 0 w 13012"/>
                <a:gd name="connsiteY3" fmla="*/ 17396 h 1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7396">
                  <a:moveTo>
                    <a:pt x="0" y="0"/>
                  </a:moveTo>
                  <a:lnTo>
                    <a:pt x="13013" y="0"/>
                  </a:lnTo>
                  <a:lnTo>
                    <a:pt x="13013" y="17396"/>
                  </a:lnTo>
                  <a:lnTo>
                    <a:pt x="0" y="1739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AC898FAD-5E12-406B-9742-7FDC0C95C856}"/>
                </a:ext>
              </a:extLst>
            </p:cNvPr>
            <p:cNvSpPr/>
            <p:nvPr/>
          </p:nvSpPr>
          <p:spPr>
            <a:xfrm>
              <a:off x="7373460" y="5061404"/>
              <a:ext cx="67803" cy="129693"/>
            </a:xfrm>
            <a:custGeom>
              <a:avLst/>
              <a:gdLst>
                <a:gd name="connsiteX0" fmla="*/ 12585 w 67803"/>
                <a:gd name="connsiteY0" fmla="*/ 117905 h 129693"/>
                <a:gd name="connsiteX1" fmla="*/ 24913 w 67803"/>
                <a:gd name="connsiteY1" fmla="*/ 127631 h 129693"/>
                <a:gd name="connsiteX2" fmla="*/ 39843 w 67803"/>
                <a:gd name="connsiteY2" fmla="*/ 129548 h 129693"/>
                <a:gd name="connsiteX3" fmla="*/ 64910 w 67803"/>
                <a:gd name="connsiteY3" fmla="*/ 117631 h 129693"/>
                <a:gd name="connsiteX4" fmla="*/ 53404 w 67803"/>
                <a:gd name="connsiteY4" fmla="*/ 111604 h 129693"/>
                <a:gd name="connsiteX5" fmla="*/ 28063 w 67803"/>
                <a:gd name="connsiteY5" fmla="*/ 114892 h 129693"/>
                <a:gd name="connsiteX6" fmla="*/ 24228 w 67803"/>
                <a:gd name="connsiteY6" fmla="*/ 112152 h 129693"/>
                <a:gd name="connsiteX7" fmla="*/ 32310 w 67803"/>
                <a:gd name="connsiteY7" fmla="*/ 71059 h 129693"/>
                <a:gd name="connsiteX8" fmla="*/ 67787 w 67803"/>
                <a:gd name="connsiteY8" fmla="*/ 25445 h 129693"/>
                <a:gd name="connsiteX9" fmla="*/ 57102 w 67803"/>
                <a:gd name="connsiteY9" fmla="*/ 105 h 129693"/>
                <a:gd name="connsiteX10" fmla="*/ 37789 w 67803"/>
                <a:gd name="connsiteY10" fmla="*/ 23254 h 129693"/>
                <a:gd name="connsiteX11" fmla="*/ 28885 w 67803"/>
                <a:gd name="connsiteY11" fmla="*/ 45170 h 129693"/>
                <a:gd name="connsiteX12" fmla="*/ 21625 w 67803"/>
                <a:gd name="connsiteY12" fmla="*/ 62567 h 129693"/>
                <a:gd name="connsiteX13" fmla="*/ -17 w 67803"/>
                <a:gd name="connsiteY13" fmla="*/ 75442 h 129693"/>
                <a:gd name="connsiteX14" fmla="*/ -17 w 67803"/>
                <a:gd name="connsiteY14" fmla="*/ 89140 h 129693"/>
                <a:gd name="connsiteX15" fmla="*/ 13681 w 67803"/>
                <a:gd name="connsiteY15" fmla="*/ 83661 h 129693"/>
                <a:gd name="connsiteX16" fmla="*/ 12585 w 67803"/>
                <a:gd name="connsiteY16" fmla="*/ 117905 h 129693"/>
                <a:gd name="connsiteX17" fmla="*/ 49980 w 67803"/>
                <a:gd name="connsiteY17" fmla="*/ 27774 h 129693"/>
                <a:gd name="connsiteX18" fmla="*/ 54226 w 67803"/>
                <a:gd name="connsiteY18" fmla="*/ 17638 h 129693"/>
                <a:gd name="connsiteX19" fmla="*/ 54226 w 67803"/>
                <a:gd name="connsiteY19" fmla="*/ 25583 h 129693"/>
                <a:gd name="connsiteX20" fmla="*/ 43268 w 67803"/>
                <a:gd name="connsiteY20" fmla="*/ 43527 h 129693"/>
                <a:gd name="connsiteX21" fmla="*/ 49980 w 67803"/>
                <a:gd name="connsiteY21" fmla="*/ 27774 h 12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803" h="129693">
                  <a:moveTo>
                    <a:pt x="12585" y="117905"/>
                  </a:moveTo>
                  <a:cubicBezTo>
                    <a:pt x="15060" y="122809"/>
                    <a:pt x="19571" y="126357"/>
                    <a:pt x="24913" y="127631"/>
                  </a:cubicBezTo>
                  <a:cubicBezTo>
                    <a:pt x="29795" y="128863"/>
                    <a:pt x="34802" y="129507"/>
                    <a:pt x="39843" y="129548"/>
                  </a:cubicBezTo>
                  <a:cubicBezTo>
                    <a:pt x="49747" y="130411"/>
                    <a:pt x="59335" y="125850"/>
                    <a:pt x="64910" y="117631"/>
                  </a:cubicBezTo>
                  <a:lnTo>
                    <a:pt x="53404" y="111604"/>
                  </a:lnTo>
                  <a:cubicBezTo>
                    <a:pt x="53404" y="111604"/>
                    <a:pt x="48062" y="119960"/>
                    <a:pt x="28063" y="114892"/>
                  </a:cubicBezTo>
                  <a:cubicBezTo>
                    <a:pt x="26421" y="114645"/>
                    <a:pt x="24996" y="113632"/>
                    <a:pt x="24228" y="112152"/>
                  </a:cubicBezTo>
                  <a:cubicBezTo>
                    <a:pt x="20666" y="104892"/>
                    <a:pt x="25872" y="87770"/>
                    <a:pt x="32310" y="71059"/>
                  </a:cubicBezTo>
                  <a:cubicBezTo>
                    <a:pt x="49980" y="57361"/>
                    <a:pt x="67787" y="39143"/>
                    <a:pt x="67787" y="25445"/>
                  </a:cubicBezTo>
                  <a:cubicBezTo>
                    <a:pt x="67787" y="11748"/>
                    <a:pt x="64225" y="1338"/>
                    <a:pt x="57102" y="105"/>
                  </a:cubicBezTo>
                  <a:cubicBezTo>
                    <a:pt x="47925" y="-1539"/>
                    <a:pt x="42172" y="10926"/>
                    <a:pt x="37789" y="23254"/>
                  </a:cubicBezTo>
                  <a:cubicBezTo>
                    <a:pt x="35460" y="29555"/>
                    <a:pt x="32310" y="36952"/>
                    <a:pt x="28885" y="45170"/>
                  </a:cubicBezTo>
                  <a:cubicBezTo>
                    <a:pt x="26420" y="50923"/>
                    <a:pt x="23954" y="56813"/>
                    <a:pt x="21625" y="62567"/>
                  </a:cubicBezTo>
                  <a:cubicBezTo>
                    <a:pt x="15116" y="67949"/>
                    <a:pt x="7815" y="72292"/>
                    <a:pt x="-17" y="75442"/>
                  </a:cubicBezTo>
                  <a:lnTo>
                    <a:pt x="-17" y="89140"/>
                  </a:lnTo>
                  <a:cubicBezTo>
                    <a:pt x="4872" y="88250"/>
                    <a:pt x="9530" y="86387"/>
                    <a:pt x="13681" y="83661"/>
                  </a:cubicBezTo>
                  <a:cubicBezTo>
                    <a:pt x="9258" y="94578"/>
                    <a:pt x="8870" y="106728"/>
                    <a:pt x="12585" y="117905"/>
                  </a:cubicBezTo>
                  <a:close/>
                  <a:moveTo>
                    <a:pt x="49980" y="27774"/>
                  </a:moveTo>
                  <a:cubicBezTo>
                    <a:pt x="51185" y="24309"/>
                    <a:pt x="52596" y="20925"/>
                    <a:pt x="54226" y="17638"/>
                  </a:cubicBezTo>
                  <a:cubicBezTo>
                    <a:pt x="54404" y="20282"/>
                    <a:pt x="54404" y="22939"/>
                    <a:pt x="54226" y="25583"/>
                  </a:cubicBezTo>
                  <a:cubicBezTo>
                    <a:pt x="52623" y="32596"/>
                    <a:pt x="48774" y="38897"/>
                    <a:pt x="43268" y="43527"/>
                  </a:cubicBezTo>
                  <a:cubicBezTo>
                    <a:pt x="46144" y="37774"/>
                    <a:pt x="47925" y="32021"/>
                    <a:pt x="49980" y="277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AE4A2ECC-D24F-4190-9118-6A6227A26790}"/>
                </a:ext>
              </a:extLst>
            </p:cNvPr>
            <p:cNvSpPr/>
            <p:nvPr/>
          </p:nvSpPr>
          <p:spPr>
            <a:xfrm>
              <a:off x="7444193" y="5106953"/>
              <a:ext cx="55710" cy="64864"/>
            </a:xfrm>
            <a:custGeom>
              <a:avLst/>
              <a:gdLst>
                <a:gd name="connsiteX0" fmla="*/ 23902 w 55710"/>
                <a:gd name="connsiteY0" fmla="*/ 170 h 64864"/>
                <a:gd name="connsiteX1" fmla="*/ 3903 w 55710"/>
                <a:gd name="connsiteY1" fmla="*/ 21264 h 64864"/>
                <a:gd name="connsiteX2" fmla="*/ 10478 w 55710"/>
                <a:gd name="connsiteY2" fmla="*/ 62357 h 64864"/>
                <a:gd name="connsiteX3" fmla="*/ 20340 w 55710"/>
                <a:gd name="connsiteY3" fmla="*/ 64823 h 64864"/>
                <a:gd name="connsiteX4" fmla="*/ 38969 w 55710"/>
                <a:gd name="connsiteY4" fmla="*/ 55919 h 64864"/>
                <a:gd name="connsiteX5" fmla="*/ 55543 w 55710"/>
                <a:gd name="connsiteY5" fmla="*/ 22771 h 64864"/>
                <a:gd name="connsiteX6" fmla="*/ 54447 w 55710"/>
                <a:gd name="connsiteY6" fmla="*/ 17292 h 64864"/>
                <a:gd name="connsiteX7" fmla="*/ 23902 w 55710"/>
                <a:gd name="connsiteY7" fmla="*/ 170 h 64864"/>
                <a:gd name="connsiteX8" fmla="*/ 28970 w 55710"/>
                <a:gd name="connsiteY8" fmla="*/ 47563 h 64864"/>
                <a:gd name="connsiteX9" fmla="*/ 16916 w 55710"/>
                <a:gd name="connsiteY9" fmla="*/ 50988 h 64864"/>
                <a:gd name="connsiteX10" fmla="*/ 16231 w 55710"/>
                <a:gd name="connsiteY10" fmla="*/ 25510 h 64864"/>
                <a:gd name="connsiteX11" fmla="*/ 25819 w 55710"/>
                <a:gd name="connsiteY11" fmla="*/ 13045 h 64864"/>
                <a:gd name="connsiteX12" fmla="*/ 26778 w 55710"/>
                <a:gd name="connsiteY12" fmla="*/ 13045 h 64864"/>
                <a:gd name="connsiteX13" fmla="*/ 41983 w 55710"/>
                <a:gd name="connsiteY13" fmla="*/ 22908 h 64864"/>
                <a:gd name="connsiteX14" fmla="*/ 28970 w 55710"/>
                <a:gd name="connsiteY14" fmla="*/ 47701 h 6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10" h="64864">
                  <a:moveTo>
                    <a:pt x="23902" y="170"/>
                  </a:moveTo>
                  <a:cubicBezTo>
                    <a:pt x="15135" y="1402"/>
                    <a:pt x="8423" y="8525"/>
                    <a:pt x="3903" y="21264"/>
                  </a:cubicBezTo>
                  <a:cubicBezTo>
                    <a:pt x="-5959" y="49344"/>
                    <a:pt x="5273" y="59344"/>
                    <a:pt x="10478" y="62357"/>
                  </a:cubicBezTo>
                  <a:cubicBezTo>
                    <a:pt x="13505" y="63987"/>
                    <a:pt x="16902" y="64837"/>
                    <a:pt x="20340" y="64823"/>
                  </a:cubicBezTo>
                  <a:cubicBezTo>
                    <a:pt x="27545" y="64699"/>
                    <a:pt x="34353" y="61453"/>
                    <a:pt x="38969" y="55919"/>
                  </a:cubicBezTo>
                  <a:cubicBezTo>
                    <a:pt x="46708" y="46125"/>
                    <a:pt x="52338" y="34839"/>
                    <a:pt x="55543" y="22771"/>
                  </a:cubicBezTo>
                  <a:cubicBezTo>
                    <a:pt x="55941" y="20867"/>
                    <a:pt x="55543" y="18894"/>
                    <a:pt x="54447" y="17292"/>
                  </a:cubicBezTo>
                  <a:cubicBezTo>
                    <a:pt x="52941" y="15511"/>
                    <a:pt x="39380" y="-2159"/>
                    <a:pt x="23902" y="170"/>
                  </a:cubicBezTo>
                  <a:close/>
                  <a:moveTo>
                    <a:pt x="28970" y="47563"/>
                  </a:moveTo>
                  <a:cubicBezTo>
                    <a:pt x="26162" y="51262"/>
                    <a:pt x="21244" y="52659"/>
                    <a:pt x="16916" y="50988"/>
                  </a:cubicBezTo>
                  <a:cubicBezTo>
                    <a:pt x="13217" y="48933"/>
                    <a:pt x="10752" y="40989"/>
                    <a:pt x="16231" y="25510"/>
                  </a:cubicBezTo>
                  <a:cubicBezTo>
                    <a:pt x="17738" y="21264"/>
                    <a:pt x="21025" y="13730"/>
                    <a:pt x="25819" y="13045"/>
                  </a:cubicBezTo>
                  <a:lnTo>
                    <a:pt x="26778" y="13045"/>
                  </a:lnTo>
                  <a:cubicBezTo>
                    <a:pt x="32819" y="14511"/>
                    <a:pt x="38175" y="17990"/>
                    <a:pt x="41983" y="22908"/>
                  </a:cubicBezTo>
                  <a:cubicBezTo>
                    <a:pt x="39161" y="31880"/>
                    <a:pt x="34750" y="40277"/>
                    <a:pt x="28970" y="477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F5B31B39-A69C-43C1-AEDB-8C85F91639F5}"/>
                </a:ext>
              </a:extLst>
            </p:cNvPr>
            <p:cNvSpPr/>
            <p:nvPr/>
          </p:nvSpPr>
          <p:spPr>
            <a:xfrm>
              <a:off x="7536874" y="5063195"/>
              <a:ext cx="68488" cy="103965"/>
            </a:xfrm>
            <a:custGeom>
              <a:avLst/>
              <a:gdLst>
                <a:gd name="connsiteX0" fmla="*/ 12722 w 68488"/>
                <a:gd name="connsiteY0" fmla="*/ 103924 h 103965"/>
                <a:gd name="connsiteX1" fmla="*/ 21351 w 68488"/>
                <a:gd name="connsiteY1" fmla="*/ 73652 h 103965"/>
                <a:gd name="connsiteX2" fmla="*/ 42720 w 68488"/>
                <a:gd name="connsiteY2" fmla="*/ 99678 h 103965"/>
                <a:gd name="connsiteX3" fmla="*/ 52856 w 68488"/>
                <a:gd name="connsiteY3" fmla="*/ 91459 h 103965"/>
                <a:gd name="connsiteX4" fmla="*/ 27378 w 68488"/>
                <a:gd name="connsiteY4" fmla="*/ 60502 h 103965"/>
                <a:gd name="connsiteX5" fmla="*/ 68471 w 68488"/>
                <a:gd name="connsiteY5" fmla="*/ 38312 h 103965"/>
                <a:gd name="connsiteX6" fmla="*/ 62171 w 68488"/>
                <a:gd name="connsiteY6" fmla="*/ 26806 h 103965"/>
                <a:gd name="connsiteX7" fmla="*/ 29707 w 68488"/>
                <a:gd name="connsiteY7" fmla="*/ 44613 h 103965"/>
                <a:gd name="connsiteX8" fmla="*/ 41213 w 68488"/>
                <a:gd name="connsiteY8" fmla="*/ 3520 h 103965"/>
                <a:gd name="connsiteX9" fmla="*/ 28611 w 68488"/>
                <a:gd name="connsiteY9" fmla="*/ -42 h 103965"/>
                <a:gd name="connsiteX10" fmla="*/ 13544 w 68488"/>
                <a:gd name="connsiteY10" fmla="*/ 53242 h 103965"/>
                <a:gd name="connsiteX11" fmla="*/ 11078 w 68488"/>
                <a:gd name="connsiteY11" fmla="*/ 56941 h 103965"/>
                <a:gd name="connsiteX12" fmla="*/ 11078 w 68488"/>
                <a:gd name="connsiteY12" fmla="*/ 60502 h 103965"/>
                <a:gd name="connsiteX13" fmla="*/ -17 w 68488"/>
                <a:gd name="connsiteY13" fmla="*/ 99952 h 10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88" h="103965">
                  <a:moveTo>
                    <a:pt x="12722" y="103924"/>
                  </a:moveTo>
                  <a:lnTo>
                    <a:pt x="21351" y="73652"/>
                  </a:lnTo>
                  <a:lnTo>
                    <a:pt x="42720" y="99678"/>
                  </a:lnTo>
                  <a:lnTo>
                    <a:pt x="52856" y="91459"/>
                  </a:lnTo>
                  <a:lnTo>
                    <a:pt x="27378" y="60502"/>
                  </a:lnTo>
                  <a:lnTo>
                    <a:pt x="68471" y="38312"/>
                  </a:lnTo>
                  <a:lnTo>
                    <a:pt x="62171" y="26806"/>
                  </a:lnTo>
                  <a:lnTo>
                    <a:pt x="29707" y="44613"/>
                  </a:lnTo>
                  <a:lnTo>
                    <a:pt x="41213" y="3520"/>
                  </a:lnTo>
                  <a:lnTo>
                    <a:pt x="28611" y="-42"/>
                  </a:lnTo>
                  <a:lnTo>
                    <a:pt x="13544" y="53242"/>
                  </a:lnTo>
                  <a:cubicBezTo>
                    <a:pt x="12297" y="54119"/>
                    <a:pt x="11407" y="55448"/>
                    <a:pt x="11078" y="56941"/>
                  </a:cubicBezTo>
                  <a:cubicBezTo>
                    <a:pt x="10804" y="58105"/>
                    <a:pt x="10804" y="59324"/>
                    <a:pt x="11078" y="60502"/>
                  </a:cubicBezTo>
                  <a:lnTo>
                    <a:pt x="-17" y="9995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9C094554-3260-4F81-9559-335E4D4EC05C}"/>
                </a:ext>
              </a:extLst>
            </p:cNvPr>
            <p:cNvSpPr/>
            <p:nvPr/>
          </p:nvSpPr>
          <p:spPr>
            <a:xfrm>
              <a:off x="7610841" y="5158805"/>
              <a:ext cx="20272" cy="21642"/>
            </a:xfrm>
            <a:custGeom>
              <a:avLst/>
              <a:gdLst>
                <a:gd name="connsiteX0" fmla="*/ 20273 w 20272"/>
                <a:gd name="connsiteY0" fmla="*/ 10821 h 21642"/>
                <a:gd name="connsiteX1" fmla="*/ 10136 w 20272"/>
                <a:gd name="connsiteY1" fmla="*/ 21642 h 21642"/>
                <a:gd name="connsiteX2" fmla="*/ 0 w 20272"/>
                <a:gd name="connsiteY2" fmla="*/ 10821 h 21642"/>
                <a:gd name="connsiteX3" fmla="*/ 10136 w 20272"/>
                <a:gd name="connsiteY3" fmla="*/ 0 h 21642"/>
                <a:gd name="connsiteX4" fmla="*/ 20273 w 20272"/>
                <a:gd name="connsiteY4" fmla="*/ 10821 h 21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72" h="21642">
                  <a:moveTo>
                    <a:pt x="20273" y="10821"/>
                  </a:moveTo>
                  <a:cubicBezTo>
                    <a:pt x="20273" y="16798"/>
                    <a:pt x="15735" y="21642"/>
                    <a:pt x="10136" y="21642"/>
                  </a:cubicBezTo>
                  <a:cubicBezTo>
                    <a:pt x="4538" y="21642"/>
                    <a:pt x="0" y="16798"/>
                    <a:pt x="0" y="10821"/>
                  </a:cubicBezTo>
                  <a:cubicBezTo>
                    <a:pt x="0" y="4845"/>
                    <a:pt x="4538" y="0"/>
                    <a:pt x="10136" y="0"/>
                  </a:cubicBezTo>
                  <a:cubicBezTo>
                    <a:pt x="15735" y="0"/>
                    <a:pt x="20273" y="4845"/>
                    <a:pt x="20273" y="108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BCB0F70-CD9D-4B37-80D3-59B5A4217F02}"/>
                </a:ext>
              </a:extLst>
            </p:cNvPr>
            <p:cNvSpPr/>
            <p:nvPr/>
          </p:nvSpPr>
          <p:spPr>
            <a:xfrm>
              <a:off x="7376133" y="5240306"/>
              <a:ext cx="109993" cy="82190"/>
            </a:xfrm>
            <a:custGeom>
              <a:avLst/>
              <a:gdLst>
                <a:gd name="connsiteX0" fmla="*/ 89770 w 109993"/>
                <a:gd name="connsiteY0" fmla="*/ 1054 h 82190"/>
                <a:gd name="connsiteX1" fmla="*/ 60594 w 109993"/>
                <a:gd name="connsiteY1" fmla="*/ 36257 h 82190"/>
                <a:gd name="connsiteX2" fmla="*/ 53197 w 109993"/>
                <a:gd name="connsiteY2" fmla="*/ 17218 h 82190"/>
                <a:gd name="connsiteX3" fmla="*/ 37047 w 109993"/>
                <a:gd name="connsiteY3" fmla="*/ 13108 h 82190"/>
                <a:gd name="connsiteX4" fmla="*/ 36211 w 109993"/>
                <a:gd name="connsiteY4" fmla="*/ 13656 h 82190"/>
                <a:gd name="connsiteX5" fmla="*/ 34294 w 109993"/>
                <a:gd name="connsiteY5" fmla="*/ 14889 h 82190"/>
                <a:gd name="connsiteX6" fmla="*/ 32376 w 109993"/>
                <a:gd name="connsiteY6" fmla="*/ -42 h 82190"/>
                <a:gd name="connsiteX7" fmla="*/ 19500 w 109993"/>
                <a:gd name="connsiteY7" fmla="*/ 2150 h 82190"/>
                <a:gd name="connsiteX8" fmla="*/ 21829 w 109993"/>
                <a:gd name="connsiteY8" fmla="*/ 26943 h 82190"/>
                <a:gd name="connsiteX9" fmla="*/ 871 w 109993"/>
                <a:gd name="connsiteY9" fmla="*/ 76391 h 82190"/>
                <a:gd name="connsiteX10" fmla="*/ 9775 w 109993"/>
                <a:gd name="connsiteY10" fmla="*/ 82145 h 82190"/>
                <a:gd name="connsiteX11" fmla="*/ 15117 w 109993"/>
                <a:gd name="connsiteY11" fmla="*/ 81049 h 82190"/>
                <a:gd name="connsiteX12" fmla="*/ 35116 w 109993"/>
                <a:gd name="connsiteY12" fmla="*/ 31326 h 82190"/>
                <a:gd name="connsiteX13" fmla="*/ 42786 w 109993"/>
                <a:gd name="connsiteY13" fmla="*/ 25025 h 82190"/>
                <a:gd name="connsiteX14" fmla="*/ 52101 w 109993"/>
                <a:gd name="connsiteY14" fmla="*/ 74885 h 82190"/>
                <a:gd name="connsiteX15" fmla="*/ 58128 w 109993"/>
                <a:gd name="connsiteY15" fmla="*/ 81460 h 82190"/>
                <a:gd name="connsiteX16" fmla="*/ 64977 w 109993"/>
                <a:gd name="connsiteY16" fmla="*/ 75981 h 82190"/>
                <a:gd name="connsiteX17" fmla="*/ 88263 w 109993"/>
                <a:gd name="connsiteY17" fmla="*/ 14067 h 82190"/>
                <a:gd name="connsiteX18" fmla="*/ 95523 w 109993"/>
                <a:gd name="connsiteY18" fmla="*/ 72145 h 82190"/>
                <a:gd name="connsiteX19" fmla="*/ 109220 w 109993"/>
                <a:gd name="connsiteY19" fmla="*/ 73378 h 82190"/>
                <a:gd name="connsiteX20" fmla="*/ 89770 w 109993"/>
                <a:gd name="connsiteY20" fmla="*/ 1054 h 82190"/>
                <a:gd name="connsiteX21" fmla="*/ 13884 w 109993"/>
                <a:gd name="connsiteY21" fmla="*/ 66255 h 82190"/>
                <a:gd name="connsiteX22" fmla="*/ 19911 w 109993"/>
                <a:gd name="connsiteY22" fmla="*/ 52558 h 82190"/>
                <a:gd name="connsiteX23" fmla="*/ 13884 w 109993"/>
                <a:gd name="connsiteY23" fmla="*/ 66255 h 8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9993" h="82190">
                  <a:moveTo>
                    <a:pt x="89770" y="1054"/>
                  </a:moveTo>
                  <a:cubicBezTo>
                    <a:pt x="76072" y="-590"/>
                    <a:pt x="66757" y="16943"/>
                    <a:pt x="60594" y="36257"/>
                  </a:cubicBezTo>
                  <a:cubicBezTo>
                    <a:pt x="59155" y="29559"/>
                    <a:pt x="56662" y="23135"/>
                    <a:pt x="53197" y="17218"/>
                  </a:cubicBezTo>
                  <a:cubicBezTo>
                    <a:pt x="49868" y="11629"/>
                    <a:pt x="42649" y="9780"/>
                    <a:pt x="37047" y="13108"/>
                  </a:cubicBezTo>
                  <a:cubicBezTo>
                    <a:pt x="36759" y="13272"/>
                    <a:pt x="36486" y="13464"/>
                    <a:pt x="36211" y="13656"/>
                  </a:cubicBezTo>
                  <a:lnTo>
                    <a:pt x="34294" y="14889"/>
                  </a:lnTo>
                  <a:cubicBezTo>
                    <a:pt x="33924" y="9876"/>
                    <a:pt x="33280" y="4903"/>
                    <a:pt x="32376" y="-42"/>
                  </a:cubicBezTo>
                  <a:lnTo>
                    <a:pt x="19500" y="2150"/>
                  </a:lnTo>
                  <a:cubicBezTo>
                    <a:pt x="20932" y="10341"/>
                    <a:pt x="21710" y="18629"/>
                    <a:pt x="21829" y="26943"/>
                  </a:cubicBezTo>
                  <a:cubicBezTo>
                    <a:pt x="9090" y="42695"/>
                    <a:pt x="-3512" y="66666"/>
                    <a:pt x="871" y="76391"/>
                  </a:cubicBezTo>
                  <a:cubicBezTo>
                    <a:pt x="2352" y="79981"/>
                    <a:pt x="5899" y="82268"/>
                    <a:pt x="9775" y="82145"/>
                  </a:cubicBezTo>
                  <a:cubicBezTo>
                    <a:pt x="11605" y="82090"/>
                    <a:pt x="13412" y="81720"/>
                    <a:pt x="15117" y="81049"/>
                  </a:cubicBezTo>
                  <a:cubicBezTo>
                    <a:pt x="31554" y="75159"/>
                    <a:pt x="35253" y="51736"/>
                    <a:pt x="35116" y="31326"/>
                  </a:cubicBezTo>
                  <a:cubicBezTo>
                    <a:pt x="37239" y="28751"/>
                    <a:pt x="39841" y="26614"/>
                    <a:pt x="42786" y="25025"/>
                  </a:cubicBezTo>
                  <a:cubicBezTo>
                    <a:pt x="49170" y="40860"/>
                    <a:pt x="52334" y="57818"/>
                    <a:pt x="52101" y="74885"/>
                  </a:cubicBezTo>
                  <a:cubicBezTo>
                    <a:pt x="52087" y="78309"/>
                    <a:pt x="54717" y="81172"/>
                    <a:pt x="58128" y="81460"/>
                  </a:cubicBezTo>
                  <a:cubicBezTo>
                    <a:pt x="61497" y="81706"/>
                    <a:pt x="64484" y="79323"/>
                    <a:pt x="64977" y="75981"/>
                  </a:cubicBezTo>
                  <a:cubicBezTo>
                    <a:pt x="70182" y="43380"/>
                    <a:pt x="81003" y="12971"/>
                    <a:pt x="88263" y="14067"/>
                  </a:cubicBezTo>
                  <a:cubicBezTo>
                    <a:pt x="95523" y="15163"/>
                    <a:pt x="98536" y="42969"/>
                    <a:pt x="95523" y="72145"/>
                  </a:cubicBezTo>
                  <a:lnTo>
                    <a:pt x="109220" y="73378"/>
                  </a:lnTo>
                  <a:cubicBezTo>
                    <a:pt x="110179" y="57215"/>
                    <a:pt x="113741" y="3794"/>
                    <a:pt x="89770" y="1054"/>
                  </a:cubicBezTo>
                  <a:close/>
                  <a:moveTo>
                    <a:pt x="13884" y="66255"/>
                  </a:moveTo>
                  <a:cubicBezTo>
                    <a:pt x="15455" y="61516"/>
                    <a:pt x="17473" y="56927"/>
                    <a:pt x="19911" y="52558"/>
                  </a:cubicBezTo>
                  <a:cubicBezTo>
                    <a:pt x="19121" y="57571"/>
                    <a:pt x="17044" y="62283"/>
                    <a:pt x="13884" y="66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4F49660-F502-40A2-A212-21D1063187D0}"/>
                </a:ext>
              </a:extLst>
            </p:cNvPr>
            <p:cNvSpPr/>
            <p:nvPr/>
          </p:nvSpPr>
          <p:spPr>
            <a:xfrm>
              <a:off x="7499822" y="5246333"/>
              <a:ext cx="55954" cy="76124"/>
            </a:xfrm>
            <a:custGeom>
              <a:avLst/>
              <a:gdLst>
                <a:gd name="connsiteX0" fmla="*/ 26076 w 55954"/>
                <a:gd name="connsiteY0" fmla="*/ 62831 h 76124"/>
                <a:gd name="connsiteX1" fmla="*/ 17447 w 55954"/>
                <a:gd name="connsiteY1" fmla="*/ 59680 h 76124"/>
                <a:gd name="connsiteX2" fmla="*/ 29364 w 55954"/>
                <a:gd name="connsiteY2" fmla="*/ 7492 h 76124"/>
                <a:gd name="connsiteX3" fmla="*/ 18679 w 55954"/>
                <a:gd name="connsiteY3" fmla="*/ -42 h 76124"/>
                <a:gd name="connsiteX4" fmla="*/ 8817 w 55954"/>
                <a:gd name="connsiteY4" fmla="*/ 69406 h 76124"/>
                <a:gd name="connsiteX5" fmla="*/ 24569 w 55954"/>
                <a:gd name="connsiteY5" fmla="*/ 75981 h 76124"/>
                <a:gd name="connsiteX6" fmla="*/ 28542 w 55954"/>
                <a:gd name="connsiteY6" fmla="*/ 75981 h 76124"/>
                <a:gd name="connsiteX7" fmla="*/ 55937 w 55954"/>
                <a:gd name="connsiteY7" fmla="*/ 50503 h 76124"/>
                <a:gd name="connsiteX8" fmla="*/ 44294 w 55954"/>
                <a:gd name="connsiteY8" fmla="*/ 44613 h 76124"/>
                <a:gd name="connsiteX9" fmla="*/ 26076 w 55954"/>
                <a:gd name="connsiteY9" fmla="*/ 62831 h 7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54" h="76124">
                  <a:moveTo>
                    <a:pt x="26076" y="62831"/>
                  </a:moveTo>
                  <a:cubicBezTo>
                    <a:pt x="22857" y="63242"/>
                    <a:pt x="19638" y="62064"/>
                    <a:pt x="17447" y="59680"/>
                  </a:cubicBezTo>
                  <a:cubicBezTo>
                    <a:pt x="5119" y="48722"/>
                    <a:pt x="22378" y="17491"/>
                    <a:pt x="29364" y="7492"/>
                  </a:cubicBezTo>
                  <a:lnTo>
                    <a:pt x="18679" y="-42"/>
                  </a:lnTo>
                  <a:cubicBezTo>
                    <a:pt x="15255" y="4889"/>
                    <a:pt x="-14469" y="48859"/>
                    <a:pt x="8817" y="69406"/>
                  </a:cubicBezTo>
                  <a:cubicBezTo>
                    <a:pt x="13063" y="73488"/>
                    <a:pt x="18679" y="75830"/>
                    <a:pt x="24569" y="75981"/>
                  </a:cubicBezTo>
                  <a:cubicBezTo>
                    <a:pt x="25884" y="76118"/>
                    <a:pt x="27227" y="76118"/>
                    <a:pt x="28542" y="75981"/>
                  </a:cubicBezTo>
                  <a:cubicBezTo>
                    <a:pt x="44294" y="72967"/>
                    <a:pt x="54704" y="52831"/>
                    <a:pt x="55937" y="50503"/>
                  </a:cubicBezTo>
                  <a:lnTo>
                    <a:pt x="44294" y="44613"/>
                  </a:lnTo>
                  <a:cubicBezTo>
                    <a:pt x="42103" y="48585"/>
                    <a:pt x="34021" y="61187"/>
                    <a:pt x="26076" y="628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EFE2D542-65FF-47F1-B8C2-DCD39CE2EF85}"/>
                </a:ext>
              </a:extLst>
            </p:cNvPr>
            <p:cNvSpPr/>
            <p:nvPr/>
          </p:nvSpPr>
          <p:spPr>
            <a:xfrm rot="-3265200">
              <a:off x="7526505" y="5213801"/>
              <a:ext cx="18765" cy="13012"/>
            </a:xfrm>
            <a:custGeom>
              <a:avLst/>
              <a:gdLst>
                <a:gd name="connsiteX0" fmla="*/ -17 w 18765"/>
                <a:gd name="connsiteY0" fmla="*/ -41 h 13012"/>
                <a:gd name="connsiteX1" fmla="*/ 18749 w 18765"/>
                <a:gd name="connsiteY1" fmla="*/ -41 h 13012"/>
                <a:gd name="connsiteX2" fmla="*/ 18749 w 18765"/>
                <a:gd name="connsiteY2" fmla="*/ 12971 h 13012"/>
                <a:gd name="connsiteX3" fmla="*/ -17 w 18765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65" h="13012">
                  <a:moveTo>
                    <a:pt x="-17" y="-41"/>
                  </a:moveTo>
                  <a:lnTo>
                    <a:pt x="18749" y="-41"/>
                  </a:lnTo>
                  <a:lnTo>
                    <a:pt x="18749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43A34021-C3C5-46AA-9DEB-0C939E1C4CA7}"/>
                </a:ext>
              </a:extLst>
            </p:cNvPr>
            <p:cNvSpPr/>
            <p:nvPr/>
          </p:nvSpPr>
          <p:spPr>
            <a:xfrm>
              <a:off x="7563310" y="5235126"/>
              <a:ext cx="102869" cy="79661"/>
            </a:xfrm>
            <a:custGeom>
              <a:avLst/>
              <a:gdLst>
                <a:gd name="connsiteX0" fmla="*/ 72170 w 102869"/>
                <a:gd name="connsiteY0" fmla="*/ 58423 h 79661"/>
                <a:gd name="connsiteX1" fmla="*/ 66006 w 102869"/>
                <a:gd name="connsiteY1" fmla="*/ 38013 h 79661"/>
                <a:gd name="connsiteX2" fmla="*/ 50527 w 102869"/>
                <a:gd name="connsiteY2" fmla="*/ 8426 h 79661"/>
                <a:gd name="connsiteX3" fmla="*/ 23132 w 102869"/>
                <a:gd name="connsiteY3" fmla="*/ 31575 h 79661"/>
                <a:gd name="connsiteX4" fmla="*/ 24091 w 102869"/>
                <a:gd name="connsiteY4" fmla="*/ 17056 h 79661"/>
                <a:gd name="connsiteX5" fmla="*/ 16420 w 102869"/>
                <a:gd name="connsiteY5" fmla="*/ 619 h 79661"/>
                <a:gd name="connsiteX6" fmla="*/ -17 w 102869"/>
                <a:gd name="connsiteY6" fmla="*/ 5961 h 79661"/>
                <a:gd name="connsiteX7" fmla="*/ 9160 w 102869"/>
                <a:gd name="connsiteY7" fmla="*/ 15138 h 79661"/>
                <a:gd name="connsiteX8" fmla="*/ 10804 w 102869"/>
                <a:gd name="connsiteY8" fmla="*/ 13768 h 79661"/>
                <a:gd name="connsiteX9" fmla="*/ 10804 w 102869"/>
                <a:gd name="connsiteY9" fmla="*/ 17056 h 79661"/>
                <a:gd name="connsiteX10" fmla="*/ 2312 w 102869"/>
                <a:gd name="connsiteY10" fmla="*/ 71847 h 79661"/>
                <a:gd name="connsiteX11" fmla="*/ 6558 w 102869"/>
                <a:gd name="connsiteY11" fmla="*/ 79517 h 79661"/>
                <a:gd name="connsiteX12" fmla="*/ 8612 w 102869"/>
                <a:gd name="connsiteY12" fmla="*/ 79517 h 79661"/>
                <a:gd name="connsiteX13" fmla="*/ 14639 w 102869"/>
                <a:gd name="connsiteY13" fmla="*/ 75682 h 79661"/>
                <a:gd name="connsiteX14" fmla="*/ 49021 w 102869"/>
                <a:gd name="connsiteY14" fmla="*/ 20891 h 79661"/>
                <a:gd name="connsiteX15" fmla="*/ 53404 w 102869"/>
                <a:gd name="connsiteY15" fmla="*/ 38835 h 79661"/>
                <a:gd name="connsiteX16" fmla="*/ 70800 w 102869"/>
                <a:gd name="connsiteY16" fmla="*/ 70888 h 79661"/>
                <a:gd name="connsiteX17" fmla="*/ 102853 w 102869"/>
                <a:gd name="connsiteY17" fmla="*/ 59793 h 79661"/>
                <a:gd name="connsiteX18" fmla="*/ 92579 w 102869"/>
                <a:gd name="connsiteY18" fmla="*/ 51574 h 79661"/>
                <a:gd name="connsiteX19" fmla="*/ 72170 w 102869"/>
                <a:gd name="connsiteY19" fmla="*/ 58423 h 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869" h="79661">
                  <a:moveTo>
                    <a:pt x="72170" y="58423"/>
                  </a:moveTo>
                  <a:cubicBezTo>
                    <a:pt x="68334" y="58423"/>
                    <a:pt x="66965" y="45958"/>
                    <a:pt x="66006" y="38013"/>
                  </a:cubicBezTo>
                  <a:cubicBezTo>
                    <a:pt x="64499" y="25001"/>
                    <a:pt x="62855" y="10618"/>
                    <a:pt x="50527" y="8426"/>
                  </a:cubicBezTo>
                  <a:cubicBezTo>
                    <a:pt x="41213" y="7056"/>
                    <a:pt x="31488" y="17741"/>
                    <a:pt x="23132" y="31575"/>
                  </a:cubicBezTo>
                  <a:cubicBezTo>
                    <a:pt x="23132" y="26370"/>
                    <a:pt x="24091" y="21302"/>
                    <a:pt x="24091" y="17056"/>
                  </a:cubicBezTo>
                  <a:cubicBezTo>
                    <a:pt x="24091" y="12810"/>
                    <a:pt x="24091" y="3358"/>
                    <a:pt x="16420" y="619"/>
                  </a:cubicBezTo>
                  <a:cubicBezTo>
                    <a:pt x="8749" y="-2121"/>
                    <a:pt x="1353" y="4454"/>
                    <a:pt x="-17" y="5961"/>
                  </a:cubicBezTo>
                  <a:lnTo>
                    <a:pt x="9160" y="15138"/>
                  </a:lnTo>
                  <a:lnTo>
                    <a:pt x="10804" y="13768"/>
                  </a:lnTo>
                  <a:cubicBezTo>
                    <a:pt x="10900" y="14864"/>
                    <a:pt x="10900" y="15960"/>
                    <a:pt x="10804" y="17056"/>
                  </a:cubicBezTo>
                  <a:cubicBezTo>
                    <a:pt x="9421" y="35520"/>
                    <a:pt x="6585" y="53834"/>
                    <a:pt x="2312" y="71847"/>
                  </a:cubicBezTo>
                  <a:cubicBezTo>
                    <a:pt x="1503" y="75121"/>
                    <a:pt x="3353" y="78463"/>
                    <a:pt x="6558" y="79517"/>
                  </a:cubicBezTo>
                  <a:cubicBezTo>
                    <a:pt x="7243" y="79654"/>
                    <a:pt x="7928" y="79654"/>
                    <a:pt x="8612" y="79517"/>
                  </a:cubicBezTo>
                  <a:cubicBezTo>
                    <a:pt x="11188" y="79503"/>
                    <a:pt x="13530" y="78011"/>
                    <a:pt x="14639" y="75682"/>
                  </a:cubicBezTo>
                  <a:cubicBezTo>
                    <a:pt x="26693" y="47465"/>
                    <a:pt x="43131" y="20891"/>
                    <a:pt x="49021" y="20891"/>
                  </a:cubicBezTo>
                  <a:cubicBezTo>
                    <a:pt x="51349" y="20891"/>
                    <a:pt x="52856" y="34589"/>
                    <a:pt x="53404" y="38835"/>
                  </a:cubicBezTo>
                  <a:cubicBezTo>
                    <a:pt x="54911" y="52533"/>
                    <a:pt x="56691" y="69107"/>
                    <a:pt x="70800" y="70888"/>
                  </a:cubicBezTo>
                  <a:cubicBezTo>
                    <a:pt x="82662" y="72710"/>
                    <a:pt x="94662" y="68559"/>
                    <a:pt x="102853" y="59793"/>
                  </a:cubicBezTo>
                  <a:lnTo>
                    <a:pt x="92579" y="51574"/>
                  </a:lnTo>
                  <a:cubicBezTo>
                    <a:pt x="87415" y="57231"/>
                    <a:pt x="79704" y="59820"/>
                    <a:pt x="72170" y="5842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D80BD763-3E5E-4BDB-9BB9-ED1DC55E79BB}"/>
                </a:ext>
              </a:extLst>
            </p:cNvPr>
            <p:cNvSpPr/>
            <p:nvPr/>
          </p:nvSpPr>
          <p:spPr>
            <a:xfrm>
              <a:off x="7982978" y="5201129"/>
              <a:ext cx="85914" cy="119033"/>
            </a:xfrm>
            <a:custGeom>
              <a:avLst/>
              <a:gdLst>
                <a:gd name="connsiteX0" fmla="*/ 44667 w 85914"/>
                <a:gd name="connsiteY0" fmla="*/ 63380 h 119033"/>
                <a:gd name="connsiteX1" fmla="*/ 44667 w 85914"/>
                <a:gd name="connsiteY1" fmla="*/ 117349 h 119033"/>
                <a:gd name="connsiteX2" fmla="*/ 50009 w 85914"/>
                <a:gd name="connsiteY2" fmla="*/ 118992 h 119033"/>
                <a:gd name="connsiteX3" fmla="*/ 55077 w 85914"/>
                <a:gd name="connsiteY3" fmla="*/ 117760 h 119033"/>
                <a:gd name="connsiteX4" fmla="*/ 85897 w 85914"/>
                <a:gd name="connsiteY4" fmla="*/ 89269 h 119033"/>
                <a:gd name="connsiteX5" fmla="*/ 74939 w 85914"/>
                <a:gd name="connsiteY5" fmla="*/ 82420 h 119033"/>
                <a:gd name="connsiteX6" fmla="*/ 52886 w 85914"/>
                <a:gd name="connsiteY6" fmla="*/ 104062 h 119033"/>
                <a:gd name="connsiteX7" fmla="*/ 58091 w 85914"/>
                <a:gd name="connsiteY7" fmla="*/ 65571 h 119033"/>
                <a:gd name="connsiteX8" fmla="*/ 62748 w 85914"/>
                <a:gd name="connsiteY8" fmla="*/ 7904 h 119033"/>
                <a:gd name="connsiteX9" fmla="*/ 53982 w 85914"/>
                <a:gd name="connsiteY9" fmla="*/ -41 h 119033"/>
                <a:gd name="connsiteX10" fmla="*/ 16039 w 85914"/>
                <a:gd name="connsiteY10" fmla="*/ 47490 h 119033"/>
                <a:gd name="connsiteX11" fmla="*/ 19600 w 85914"/>
                <a:gd name="connsiteY11" fmla="*/ 6397 h 119033"/>
                <a:gd name="connsiteX12" fmla="*/ 6587 w 85914"/>
                <a:gd name="connsiteY12" fmla="*/ 5302 h 119033"/>
                <a:gd name="connsiteX13" fmla="*/ 13 w 85914"/>
                <a:gd name="connsiteY13" fmla="*/ 81324 h 119033"/>
                <a:gd name="connsiteX14" fmla="*/ 4807 w 85914"/>
                <a:gd name="connsiteY14" fmla="*/ 88173 h 119033"/>
                <a:gd name="connsiteX15" fmla="*/ 12477 w 85914"/>
                <a:gd name="connsiteY15" fmla="*/ 84748 h 119033"/>
                <a:gd name="connsiteX16" fmla="*/ 50968 w 85914"/>
                <a:gd name="connsiteY16" fmla="*/ 16260 h 119033"/>
                <a:gd name="connsiteX17" fmla="*/ 44667 w 85914"/>
                <a:gd name="connsiteY17" fmla="*/ 63380 h 119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914" h="119033">
                  <a:moveTo>
                    <a:pt x="44667" y="63380"/>
                  </a:moveTo>
                  <a:cubicBezTo>
                    <a:pt x="38503" y="98994"/>
                    <a:pt x="36996" y="112007"/>
                    <a:pt x="44667" y="117349"/>
                  </a:cubicBezTo>
                  <a:cubicBezTo>
                    <a:pt x="46242" y="118403"/>
                    <a:pt x="48105" y="118979"/>
                    <a:pt x="50009" y="118992"/>
                  </a:cubicBezTo>
                  <a:cubicBezTo>
                    <a:pt x="51776" y="118992"/>
                    <a:pt x="53516" y="118568"/>
                    <a:pt x="55077" y="117760"/>
                  </a:cubicBezTo>
                  <a:cubicBezTo>
                    <a:pt x="67542" y="110952"/>
                    <a:pt x="78144" y="101172"/>
                    <a:pt x="85897" y="89269"/>
                  </a:cubicBezTo>
                  <a:lnTo>
                    <a:pt x="74939" y="82420"/>
                  </a:lnTo>
                  <a:cubicBezTo>
                    <a:pt x="69131" y="91063"/>
                    <a:pt x="61638" y="98419"/>
                    <a:pt x="52886" y="104062"/>
                  </a:cubicBezTo>
                  <a:cubicBezTo>
                    <a:pt x="53749" y="91131"/>
                    <a:pt x="55488" y="78269"/>
                    <a:pt x="58091" y="65571"/>
                  </a:cubicBezTo>
                  <a:cubicBezTo>
                    <a:pt x="62967" y="46765"/>
                    <a:pt x="64542" y="27245"/>
                    <a:pt x="62748" y="7904"/>
                  </a:cubicBezTo>
                  <a:cubicBezTo>
                    <a:pt x="61912" y="3603"/>
                    <a:pt x="58337" y="371"/>
                    <a:pt x="53982" y="-41"/>
                  </a:cubicBezTo>
                  <a:cubicBezTo>
                    <a:pt x="50694" y="-41"/>
                    <a:pt x="41380" y="-863"/>
                    <a:pt x="16039" y="47490"/>
                  </a:cubicBezTo>
                  <a:lnTo>
                    <a:pt x="19600" y="6397"/>
                  </a:lnTo>
                  <a:lnTo>
                    <a:pt x="6587" y="5302"/>
                  </a:lnTo>
                  <a:lnTo>
                    <a:pt x="13" y="81324"/>
                  </a:lnTo>
                  <a:cubicBezTo>
                    <a:pt x="-289" y="84474"/>
                    <a:pt x="1739" y="87378"/>
                    <a:pt x="4807" y="88173"/>
                  </a:cubicBezTo>
                  <a:cubicBezTo>
                    <a:pt x="7848" y="88967"/>
                    <a:pt x="11039" y="87543"/>
                    <a:pt x="12477" y="84748"/>
                  </a:cubicBezTo>
                  <a:cubicBezTo>
                    <a:pt x="23025" y="60709"/>
                    <a:pt x="35914" y="37765"/>
                    <a:pt x="50968" y="16260"/>
                  </a:cubicBezTo>
                  <a:cubicBezTo>
                    <a:pt x="50256" y="32122"/>
                    <a:pt x="48146" y="47888"/>
                    <a:pt x="44667" y="633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6CCBB5D4-16DB-4175-9BE4-BD6C2CE2BDD0}"/>
                </a:ext>
              </a:extLst>
            </p:cNvPr>
            <p:cNvSpPr/>
            <p:nvPr/>
          </p:nvSpPr>
          <p:spPr>
            <a:xfrm>
              <a:off x="8011499" y="5177881"/>
              <a:ext cx="301424" cy="268164"/>
            </a:xfrm>
            <a:custGeom>
              <a:avLst/>
              <a:gdLst>
                <a:gd name="connsiteX0" fmla="*/ 261198 w 301424"/>
                <a:gd name="connsiteY0" fmla="*/ 15400 h 268164"/>
                <a:gd name="connsiteX1" fmla="*/ 217914 w 301424"/>
                <a:gd name="connsiteY1" fmla="*/ 22249 h 268164"/>
                <a:gd name="connsiteX2" fmla="*/ 129700 w 301424"/>
                <a:gd name="connsiteY2" fmla="*/ 6223 h 268164"/>
                <a:gd name="connsiteX3" fmla="*/ 116003 w 301424"/>
                <a:gd name="connsiteY3" fmla="*/ 744 h 268164"/>
                <a:gd name="connsiteX4" fmla="*/ 103264 w 301424"/>
                <a:gd name="connsiteY4" fmla="*/ 2661 h 268164"/>
                <a:gd name="connsiteX5" fmla="*/ 92579 w 301424"/>
                <a:gd name="connsiteY5" fmla="*/ 98545 h 268164"/>
                <a:gd name="connsiteX6" fmla="*/ 41076 w 301424"/>
                <a:gd name="connsiteY6" fmla="*/ 244152 h 268164"/>
                <a:gd name="connsiteX7" fmla="*/ 33816 w 301424"/>
                <a:gd name="connsiteY7" fmla="*/ 193744 h 268164"/>
                <a:gd name="connsiteX8" fmla="*/ 21762 w 301424"/>
                <a:gd name="connsiteY8" fmla="*/ 169500 h 268164"/>
                <a:gd name="connsiteX9" fmla="*/ -17 w 301424"/>
                <a:gd name="connsiteY9" fmla="*/ 171143 h 268164"/>
                <a:gd name="connsiteX10" fmla="*/ 6695 w 301424"/>
                <a:gd name="connsiteY10" fmla="*/ 182376 h 268164"/>
                <a:gd name="connsiteX11" fmla="*/ 15735 w 301424"/>
                <a:gd name="connsiteY11" fmla="*/ 181006 h 268164"/>
                <a:gd name="connsiteX12" fmla="*/ 20803 w 301424"/>
                <a:gd name="connsiteY12" fmla="*/ 194703 h 268164"/>
                <a:gd name="connsiteX13" fmla="*/ 31899 w 301424"/>
                <a:gd name="connsiteY13" fmla="*/ 263192 h 268164"/>
                <a:gd name="connsiteX14" fmla="*/ 37104 w 301424"/>
                <a:gd name="connsiteY14" fmla="*/ 268123 h 268164"/>
                <a:gd name="connsiteX15" fmla="*/ 38199 w 301424"/>
                <a:gd name="connsiteY15" fmla="*/ 268123 h 268164"/>
                <a:gd name="connsiteX16" fmla="*/ 43679 w 301424"/>
                <a:gd name="connsiteY16" fmla="*/ 265109 h 268164"/>
                <a:gd name="connsiteX17" fmla="*/ 105592 w 301424"/>
                <a:gd name="connsiteY17" fmla="*/ 98545 h 268164"/>
                <a:gd name="connsiteX18" fmla="*/ 111071 w 301424"/>
                <a:gd name="connsiteY18" fmla="*/ 13346 h 268164"/>
                <a:gd name="connsiteX19" fmla="*/ 112441 w 301424"/>
                <a:gd name="connsiteY19" fmla="*/ 13346 h 268164"/>
                <a:gd name="connsiteX20" fmla="*/ 124221 w 301424"/>
                <a:gd name="connsiteY20" fmla="*/ 18277 h 268164"/>
                <a:gd name="connsiteX21" fmla="*/ 219283 w 301424"/>
                <a:gd name="connsiteY21" fmla="*/ 35262 h 268164"/>
                <a:gd name="connsiteX22" fmla="*/ 263527 w 301424"/>
                <a:gd name="connsiteY22" fmla="*/ 28276 h 268164"/>
                <a:gd name="connsiteX23" fmla="*/ 288183 w 301424"/>
                <a:gd name="connsiteY23" fmla="*/ 24989 h 268164"/>
                <a:gd name="connsiteX24" fmla="*/ 288183 w 301424"/>
                <a:gd name="connsiteY24" fmla="*/ 28139 h 268164"/>
                <a:gd name="connsiteX25" fmla="*/ 281745 w 301424"/>
                <a:gd name="connsiteY25" fmla="*/ 73341 h 268164"/>
                <a:gd name="connsiteX26" fmla="*/ 294621 w 301424"/>
                <a:gd name="connsiteY26" fmla="*/ 75533 h 268164"/>
                <a:gd name="connsiteX27" fmla="*/ 301196 w 301424"/>
                <a:gd name="connsiteY27" fmla="*/ 29509 h 268164"/>
                <a:gd name="connsiteX28" fmla="*/ 297223 w 301424"/>
                <a:gd name="connsiteY28" fmla="*/ 15811 h 268164"/>
                <a:gd name="connsiteX29" fmla="*/ 261198 w 301424"/>
                <a:gd name="connsiteY29" fmla="*/ 15400 h 26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1424" h="268164">
                  <a:moveTo>
                    <a:pt x="261198" y="15400"/>
                  </a:moveTo>
                  <a:cubicBezTo>
                    <a:pt x="249829" y="17455"/>
                    <a:pt x="235720" y="20195"/>
                    <a:pt x="217914" y="22249"/>
                  </a:cubicBezTo>
                  <a:cubicBezTo>
                    <a:pt x="187573" y="25824"/>
                    <a:pt x="156849" y="20236"/>
                    <a:pt x="129700" y="6223"/>
                  </a:cubicBezTo>
                  <a:cubicBezTo>
                    <a:pt x="125276" y="4059"/>
                    <a:pt x="120701" y="2237"/>
                    <a:pt x="116003" y="744"/>
                  </a:cubicBezTo>
                  <a:cubicBezTo>
                    <a:pt x="111701" y="-777"/>
                    <a:pt x="106921" y="-64"/>
                    <a:pt x="103264" y="2661"/>
                  </a:cubicBezTo>
                  <a:cubicBezTo>
                    <a:pt x="92579" y="10743"/>
                    <a:pt x="92579" y="34577"/>
                    <a:pt x="92579" y="98545"/>
                  </a:cubicBezTo>
                  <a:cubicBezTo>
                    <a:pt x="92579" y="149775"/>
                    <a:pt x="57650" y="215798"/>
                    <a:pt x="41076" y="244152"/>
                  </a:cubicBezTo>
                  <a:cubicBezTo>
                    <a:pt x="37720" y="227495"/>
                    <a:pt x="35296" y="210675"/>
                    <a:pt x="33816" y="193744"/>
                  </a:cubicBezTo>
                  <a:cubicBezTo>
                    <a:pt x="34351" y="184101"/>
                    <a:pt x="29775" y="174896"/>
                    <a:pt x="21762" y="169500"/>
                  </a:cubicBezTo>
                  <a:cubicBezTo>
                    <a:pt x="14667" y="166500"/>
                    <a:pt x="6544" y="167102"/>
                    <a:pt x="-17" y="171143"/>
                  </a:cubicBezTo>
                  <a:lnTo>
                    <a:pt x="6695" y="182376"/>
                  </a:lnTo>
                  <a:cubicBezTo>
                    <a:pt x="9393" y="180704"/>
                    <a:pt x="12667" y="180211"/>
                    <a:pt x="15735" y="181006"/>
                  </a:cubicBezTo>
                  <a:cubicBezTo>
                    <a:pt x="18475" y="182512"/>
                    <a:pt x="20255" y="187444"/>
                    <a:pt x="20803" y="194703"/>
                  </a:cubicBezTo>
                  <a:cubicBezTo>
                    <a:pt x="22899" y="217756"/>
                    <a:pt x="26611" y="240646"/>
                    <a:pt x="31899" y="263192"/>
                  </a:cubicBezTo>
                  <a:cubicBezTo>
                    <a:pt x="32474" y="265740"/>
                    <a:pt x="34529" y="267685"/>
                    <a:pt x="37104" y="268123"/>
                  </a:cubicBezTo>
                  <a:lnTo>
                    <a:pt x="38199" y="268123"/>
                  </a:lnTo>
                  <a:cubicBezTo>
                    <a:pt x="40418" y="268137"/>
                    <a:pt x="42501" y="267000"/>
                    <a:pt x="43679" y="265109"/>
                  </a:cubicBezTo>
                  <a:cubicBezTo>
                    <a:pt x="46144" y="261274"/>
                    <a:pt x="105592" y="169225"/>
                    <a:pt x="105592" y="98545"/>
                  </a:cubicBezTo>
                  <a:cubicBezTo>
                    <a:pt x="105592" y="54576"/>
                    <a:pt x="105592" y="16359"/>
                    <a:pt x="111071" y="13346"/>
                  </a:cubicBezTo>
                  <a:cubicBezTo>
                    <a:pt x="111523" y="13223"/>
                    <a:pt x="111989" y="13223"/>
                    <a:pt x="112441" y="13346"/>
                  </a:cubicBezTo>
                  <a:cubicBezTo>
                    <a:pt x="116468" y="14743"/>
                    <a:pt x="120399" y="16387"/>
                    <a:pt x="124221" y="18277"/>
                  </a:cubicBezTo>
                  <a:cubicBezTo>
                    <a:pt x="153548" y="33153"/>
                    <a:pt x="186614" y="39056"/>
                    <a:pt x="219283" y="35262"/>
                  </a:cubicBezTo>
                  <a:cubicBezTo>
                    <a:pt x="237501" y="33207"/>
                    <a:pt x="251884" y="30468"/>
                    <a:pt x="263527" y="28276"/>
                  </a:cubicBezTo>
                  <a:cubicBezTo>
                    <a:pt x="271581" y="26208"/>
                    <a:pt x="279868" y="25112"/>
                    <a:pt x="288183" y="24989"/>
                  </a:cubicBezTo>
                  <a:cubicBezTo>
                    <a:pt x="288388" y="26030"/>
                    <a:pt x="288388" y="27098"/>
                    <a:pt x="288183" y="28139"/>
                  </a:cubicBezTo>
                  <a:cubicBezTo>
                    <a:pt x="285991" y="47316"/>
                    <a:pt x="281745" y="73068"/>
                    <a:pt x="281745" y="73341"/>
                  </a:cubicBezTo>
                  <a:lnTo>
                    <a:pt x="294621" y="75533"/>
                  </a:lnTo>
                  <a:cubicBezTo>
                    <a:pt x="294621" y="75533"/>
                    <a:pt x="299004" y="49097"/>
                    <a:pt x="301196" y="29509"/>
                  </a:cubicBezTo>
                  <a:cubicBezTo>
                    <a:pt x="301990" y="24578"/>
                    <a:pt x="300524" y="19551"/>
                    <a:pt x="297223" y="15811"/>
                  </a:cubicBezTo>
                  <a:cubicBezTo>
                    <a:pt x="291059" y="9647"/>
                    <a:pt x="281060" y="11428"/>
                    <a:pt x="261198" y="154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41C56DED-DF36-4E2C-AA12-9D8F6400874B}"/>
                </a:ext>
              </a:extLst>
            </p:cNvPr>
            <p:cNvSpPr/>
            <p:nvPr/>
          </p:nvSpPr>
          <p:spPr>
            <a:xfrm>
              <a:off x="8132707" y="5236744"/>
              <a:ext cx="88778" cy="152729"/>
            </a:xfrm>
            <a:custGeom>
              <a:avLst/>
              <a:gdLst>
                <a:gd name="connsiteX0" fmla="*/ 59585 w 88778"/>
                <a:gd name="connsiteY0" fmla="*/ 80775 h 152729"/>
                <a:gd name="connsiteX1" fmla="*/ 17670 w 88778"/>
                <a:gd name="connsiteY1" fmla="*/ 82419 h 152729"/>
                <a:gd name="connsiteX2" fmla="*/ 29724 w 88778"/>
                <a:gd name="connsiteY2" fmla="*/ 55023 h 152729"/>
                <a:gd name="connsiteX3" fmla="*/ 43422 w 88778"/>
                <a:gd name="connsiteY3" fmla="*/ 1191 h 152729"/>
                <a:gd name="connsiteX4" fmla="*/ 29724 w 88778"/>
                <a:gd name="connsiteY4" fmla="*/ -42 h 152729"/>
                <a:gd name="connsiteX5" fmla="*/ 17122 w 88778"/>
                <a:gd name="connsiteY5" fmla="*/ 50366 h 152729"/>
                <a:gd name="connsiteX6" fmla="*/ 959 w 88778"/>
                <a:gd name="connsiteY6" fmla="*/ 85432 h 152729"/>
                <a:gd name="connsiteX7" fmla="*/ 959 w 88778"/>
                <a:gd name="connsiteY7" fmla="*/ 92418 h 152729"/>
                <a:gd name="connsiteX8" fmla="*/ 6712 w 88778"/>
                <a:gd name="connsiteY8" fmla="*/ 95842 h 152729"/>
                <a:gd name="connsiteX9" fmla="*/ 6712 w 88778"/>
                <a:gd name="connsiteY9" fmla="*/ 95842 h 152729"/>
                <a:gd name="connsiteX10" fmla="*/ 55887 w 88778"/>
                <a:gd name="connsiteY10" fmla="*/ 94062 h 152729"/>
                <a:gd name="connsiteX11" fmla="*/ 39449 w 88778"/>
                <a:gd name="connsiteY11" fmla="*/ 148852 h 152729"/>
                <a:gd name="connsiteX12" fmla="*/ 51914 w 88778"/>
                <a:gd name="connsiteY12" fmla="*/ 152688 h 152729"/>
                <a:gd name="connsiteX13" fmla="*/ 88761 w 88778"/>
                <a:gd name="connsiteY13" fmla="*/ 30915 h 152729"/>
                <a:gd name="connsiteX14" fmla="*/ 76296 w 88778"/>
                <a:gd name="connsiteY14" fmla="*/ 27217 h 15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778" h="152729">
                  <a:moveTo>
                    <a:pt x="59585" y="80775"/>
                  </a:moveTo>
                  <a:lnTo>
                    <a:pt x="17670" y="82419"/>
                  </a:lnTo>
                  <a:cubicBezTo>
                    <a:pt x="20684" y="76392"/>
                    <a:pt x="24793" y="67488"/>
                    <a:pt x="29724" y="55023"/>
                  </a:cubicBezTo>
                  <a:cubicBezTo>
                    <a:pt x="36532" y="37723"/>
                    <a:pt x="41134" y="19642"/>
                    <a:pt x="43422" y="1191"/>
                  </a:cubicBezTo>
                  <a:lnTo>
                    <a:pt x="29724" y="-42"/>
                  </a:lnTo>
                  <a:cubicBezTo>
                    <a:pt x="27656" y="17218"/>
                    <a:pt x="23423" y="34162"/>
                    <a:pt x="17122" y="50366"/>
                  </a:cubicBezTo>
                  <a:cubicBezTo>
                    <a:pt x="13081" y="62626"/>
                    <a:pt x="7657" y="74392"/>
                    <a:pt x="959" y="85432"/>
                  </a:cubicBezTo>
                  <a:cubicBezTo>
                    <a:pt x="-342" y="87583"/>
                    <a:pt x="-342" y="90268"/>
                    <a:pt x="959" y="92418"/>
                  </a:cubicBezTo>
                  <a:cubicBezTo>
                    <a:pt x="2109" y="94528"/>
                    <a:pt x="4315" y="95842"/>
                    <a:pt x="6712" y="95842"/>
                  </a:cubicBezTo>
                  <a:lnTo>
                    <a:pt x="6712" y="95842"/>
                  </a:lnTo>
                  <a:lnTo>
                    <a:pt x="55887" y="94062"/>
                  </a:lnTo>
                  <a:lnTo>
                    <a:pt x="39449" y="148852"/>
                  </a:lnTo>
                  <a:lnTo>
                    <a:pt x="51914" y="152688"/>
                  </a:lnTo>
                  <a:lnTo>
                    <a:pt x="88761" y="30915"/>
                  </a:lnTo>
                  <a:lnTo>
                    <a:pt x="76296" y="2721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C086684-6BD0-4469-8B6D-316EFB5AC804}"/>
                </a:ext>
              </a:extLst>
            </p:cNvPr>
            <p:cNvSpPr/>
            <p:nvPr/>
          </p:nvSpPr>
          <p:spPr>
            <a:xfrm>
              <a:off x="8376543" y="5156429"/>
              <a:ext cx="466954" cy="264686"/>
            </a:xfrm>
            <a:custGeom>
              <a:avLst/>
              <a:gdLst>
                <a:gd name="connsiteX0" fmla="*/ 453514 w 466954"/>
                <a:gd name="connsiteY0" fmla="*/ 1512 h 264686"/>
                <a:gd name="connsiteX1" fmla="*/ 422009 w 466954"/>
                <a:gd name="connsiteY1" fmla="*/ 5758 h 264686"/>
                <a:gd name="connsiteX2" fmla="*/ 338590 w 466954"/>
                <a:gd name="connsiteY2" fmla="*/ 19456 h 264686"/>
                <a:gd name="connsiteX3" fmla="*/ 107921 w 466954"/>
                <a:gd name="connsiteY3" fmla="*/ 19456 h 264686"/>
                <a:gd name="connsiteX4" fmla="*/ 101620 w 466954"/>
                <a:gd name="connsiteY4" fmla="*/ 24524 h 264686"/>
                <a:gd name="connsiteX5" fmla="*/ 41213 w 466954"/>
                <a:gd name="connsiteY5" fmla="*/ 249029 h 264686"/>
                <a:gd name="connsiteX6" fmla="*/ 40117 w 466954"/>
                <a:gd name="connsiteY6" fmla="*/ 251084 h 264686"/>
                <a:gd name="connsiteX7" fmla="*/ 12722 w 466954"/>
                <a:gd name="connsiteY7" fmla="*/ 161638 h 264686"/>
                <a:gd name="connsiteX8" fmla="*/ -17 w 466954"/>
                <a:gd name="connsiteY8" fmla="*/ 164104 h 264686"/>
                <a:gd name="connsiteX9" fmla="*/ 39569 w 466954"/>
                <a:gd name="connsiteY9" fmla="*/ 264645 h 264686"/>
                <a:gd name="connsiteX10" fmla="*/ 41076 w 466954"/>
                <a:gd name="connsiteY10" fmla="*/ 264645 h 264686"/>
                <a:gd name="connsiteX11" fmla="*/ 53541 w 466954"/>
                <a:gd name="connsiteY11" fmla="*/ 254919 h 264686"/>
                <a:gd name="connsiteX12" fmla="*/ 113674 w 466954"/>
                <a:gd name="connsiteY12" fmla="*/ 32469 h 264686"/>
                <a:gd name="connsiteX13" fmla="*/ 338727 w 466954"/>
                <a:gd name="connsiteY13" fmla="*/ 32469 h 264686"/>
                <a:gd name="connsiteX14" fmla="*/ 426256 w 466954"/>
                <a:gd name="connsiteY14" fmla="*/ 17949 h 264686"/>
                <a:gd name="connsiteX15" fmla="*/ 446117 w 466954"/>
                <a:gd name="connsiteY15" fmla="*/ 12744 h 264686"/>
                <a:gd name="connsiteX16" fmla="*/ 454336 w 466954"/>
                <a:gd name="connsiteY16" fmla="*/ 47125 h 264686"/>
                <a:gd name="connsiteX17" fmla="*/ 466938 w 466954"/>
                <a:gd name="connsiteY17" fmla="*/ 43975 h 264686"/>
                <a:gd name="connsiteX18" fmla="*/ 458308 w 466954"/>
                <a:gd name="connsiteY18" fmla="*/ 7265 h 264686"/>
                <a:gd name="connsiteX19" fmla="*/ 453514 w 466954"/>
                <a:gd name="connsiteY19" fmla="*/ 1512 h 2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6954" h="264686">
                  <a:moveTo>
                    <a:pt x="453514" y="1512"/>
                  </a:moveTo>
                  <a:cubicBezTo>
                    <a:pt x="447898" y="-1913"/>
                    <a:pt x="439816" y="690"/>
                    <a:pt x="422009" y="5758"/>
                  </a:cubicBezTo>
                  <a:cubicBezTo>
                    <a:pt x="395121" y="14812"/>
                    <a:pt x="366958" y="19429"/>
                    <a:pt x="338590" y="19456"/>
                  </a:cubicBezTo>
                  <a:cubicBezTo>
                    <a:pt x="280375" y="17264"/>
                    <a:pt x="109565" y="19456"/>
                    <a:pt x="107921" y="19456"/>
                  </a:cubicBezTo>
                  <a:cubicBezTo>
                    <a:pt x="104907" y="19497"/>
                    <a:pt x="102305" y="21593"/>
                    <a:pt x="101620" y="24524"/>
                  </a:cubicBezTo>
                  <a:cubicBezTo>
                    <a:pt x="101620" y="26442"/>
                    <a:pt x="58061" y="215470"/>
                    <a:pt x="41213" y="249029"/>
                  </a:cubicBezTo>
                  <a:cubicBezTo>
                    <a:pt x="40912" y="249742"/>
                    <a:pt x="40542" y="250440"/>
                    <a:pt x="40117" y="251084"/>
                  </a:cubicBezTo>
                  <a:cubicBezTo>
                    <a:pt x="32994" y="244509"/>
                    <a:pt x="20529" y="204923"/>
                    <a:pt x="12722" y="161638"/>
                  </a:cubicBezTo>
                  <a:lnTo>
                    <a:pt x="-17" y="164104"/>
                  </a:lnTo>
                  <a:cubicBezTo>
                    <a:pt x="6969" y="200539"/>
                    <a:pt x="21488" y="262042"/>
                    <a:pt x="39569" y="264645"/>
                  </a:cubicBezTo>
                  <a:lnTo>
                    <a:pt x="41076" y="264645"/>
                  </a:lnTo>
                  <a:cubicBezTo>
                    <a:pt x="44774" y="264645"/>
                    <a:pt x="49569" y="262727"/>
                    <a:pt x="53541" y="254919"/>
                  </a:cubicBezTo>
                  <a:cubicBezTo>
                    <a:pt x="69704" y="222593"/>
                    <a:pt x="106551" y="63151"/>
                    <a:pt x="113674" y="32469"/>
                  </a:cubicBezTo>
                  <a:cubicBezTo>
                    <a:pt x="142713" y="32469"/>
                    <a:pt x="286539" y="30551"/>
                    <a:pt x="338727" y="32469"/>
                  </a:cubicBezTo>
                  <a:cubicBezTo>
                    <a:pt x="368492" y="32414"/>
                    <a:pt x="398066" y="27510"/>
                    <a:pt x="426256" y="17949"/>
                  </a:cubicBezTo>
                  <a:cubicBezTo>
                    <a:pt x="432776" y="15840"/>
                    <a:pt x="439405" y="14100"/>
                    <a:pt x="446117" y="12744"/>
                  </a:cubicBezTo>
                  <a:cubicBezTo>
                    <a:pt x="448720" y="24798"/>
                    <a:pt x="454062" y="46166"/>
                    <a:pt x="454336" y="47125"/>
                  </a:cubicBezTo>
                  <a:lnTo>
                    <a:pt x="466938" y="43975"/>
                  </a:lnTo>
                  <a:cubicBezTo>
                    <a:pt x="466938" y="43975"/>
                    <a:pt x="460500" y="17949"/>
                    <a:pt x="458308" y="7265"/>
                  </a:cubicBezTo>
                  <a:cubicBezTo>
                    <a:pt x="457623" y="4745"/>
                    <a:pt x="455870" y="2649"/>
                    <a:pt x="453514" y="15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88D3E41C-E3C8-4F31-B647-A8F4A7BE4342}"/>
                </a:ext>
              </a:extLst>
            </p:cNvPr>
            <p:cNvSpPr/>
            <p:nvPr/>
          </p:nvSpPr>
          <p:spPr>
            <a:xfrm>
              <a:off x="8862079" y="5111959"/>
              <a:ext cx="59664" cy="93966"/>
            </a:xfrm>
            <a:custGeom>
              <a:avLst/>
              <a:gdLst>
                <a:gd name="connsiteX0" fmla="*/ 46329 w 59664"/>
                <a:gd name="connsiteY0" fmla="*/ 85569 h 93966"/>
                <a:gd name="connsiteX1" fmla="*/ 59342 w 59664"/>
                <a:gd name="connsiteY1" fmla="*/ 85569 h 93966"/>
                <a:gd name="connsiteX2" fmla="*/ 52493 w 59664"/>
                <a:gd name="connsiteY2" fmla="*/ 9410 h 93966"/>
                <a:gd name="connsiteX3" fmla="*/ 42357 w 59664"/>
                <a:gd name="connsiteY3" fmla="*/ -42 h 93966"/>
                <a:gd name="connsiteX4" fmla="*/ 18934 w 59664"/>
                <a:gd name="connsiteY4" fmla="*/ 32285 h 93966"/>
                <a:gd name="connsiteX5" fmla="*/ 20166 w 59664"/>
                <a:gd name="connsiteY5" fmla="*/ 18587 h 93966"/>
                <a:gd name="connsiteX6" fmla="*/ 6469 w 59664"/>
                <a:gd name="connsiteY6" fmla="*/ 17354 h 93966"/>
                <a:gd name="connsiteX7" fmla="*/ 31 w 59664"/>
                <a:gd name="connsiteY7" fmla="*/ 86939 h 93966"/>
                <a:gd name="connsiteX8" fmla="*/ 5236 w 59664"/>
                <a:gd name="connsiteY8" fmla="*/ 93925 h 93966"/>
                <a:gd name="connsiteX9" fmla="*/ 6469 w 59664"/>
                <a:gd name="connsiteY9" fmla="*/ 93925 h 93966"/>
                <a:gd name="connsiteX10" fmla="*/ 12770 w 59664"/>
                <a:gd name="connsiteY10" fmla="*/ 89267 h 93966"/>
                <a:gd name="connsiteX11" fmla="*/ 40165 w 59664"/>
                <a:gd name="connsiteY11" fmla="*/ 16259 h 93966"/>
                <a:gd name="connsiteX12" fmla="*/ 46329 w 59664"/>
                <a:gd name="connsiteY12" fmla="*/ 85569 h 9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664" h="93966">
                  <a:moveTo>
                    <a:pt x="46329" y="85569"/>
                  </a:moveTo>
                  <a:lnTo>
                    <a:pt x="59342" y="85569"/>
                  </a:lnTo>
                  <a:cubicBezTo>
                    <a:pt x="60533" y="59995"/>
                    <a:pt x="58232" y="34367"/>
                    <a:pt x="52493" y="9410"/>
                  </a:cubicBezTo>
                  <a:cubicBezTo>
                    <a:pt x="50027" y="1191"/>
                    <a:pt x="45096" y="-42"/>
                    <a:pt x="42357" y="-42"/>
                  </a:cubicBezTo>
                  <a:cubicBezTo>
                    <a:pt x="39617" y="-42"/>
                    <a:pt x="32083" y="-42"/>
                    <a:pt x="18934" y="32285"/>
                  </a:cubicBezTo>
                  <a:lnTo>
                    <a:pt x="20166" y="18587"/>
                  </a:lnTo>
                  <a:lnTo>
                    <a:pt x="6469" y="17354"/>
                  </a:lnTo>
                  <a:lnTo>
                    <a:pt x="31" y="86939"/>
                  </a:lnTo>
                  <a:cubicBezTo>
                    <a:pt x="-380" y="90281"/>
                    <a:pt x="1907" y="93363"/>
                    <a:pt x="5236" y="93925"/>
                  </a:cubicBezTo>
                  <a:lnTo>
                    <a:pt x="6469" y="93925"/>
                  </a:lnTo>
                  <a:cubicBezTo>
                    <a:pt x="9359" y="93925"/>
                    <a:pt x="11920" y="92034"/>
                    <a:pt x="12770" y="89267"/>
                  </a:cubicBezTo>
                  <a:cubicBezTo>
                    <a:pt x="19399" y="64064"/>
                    <a:pt x="28577" y="39599"/>
                    <a:pt x="40165" y="16259"/>
                  </a:cubicBezTo>
                  <a:cubicBezTo>
                    <a:pt x="45069" y="39024"/>
                    <a:pt x="47137" y="62297"/>
                    <a:pt x="46329" y="855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061A2ED-8DE9-4C7E-885E-41CB0782A6A5}"/>
                </a:ext>
              </a:extLst>
            </p:cNvPr>
            <p:cNvSpPr/>
            <p:nvPr/>
          </p:nvSpPr>
          <p:spPr>
            <a:xfrm>
              <a:off x="8657747" y="5208516"/>
              <a:ext cx="106304" cy="72061"/>
            </a:xfrm>
            <a:custGeom>
              <a:avLst/>
              <a:gdLst>
                <a:gd name="connsiteX0" fmla="*/ 66564 w 106304"/>
                <a:gd name="connsiteY0" fmla="*/ 55719 h 72061"/>
                <a:gd name="connsiteX1" fmla="*/ 65195 w 106304"/>
                <a:gd name="connsiteY1" fmla="*/ 56541 h 72061"/>
                <a:gd name="connsiteX2" fmla="*/ 65195 w 106304"/>
                <a:gd name="connsiteY2" fmla="*/ 35995 h 72061"/>
                <a:gd name="connsiteX3" fmla="*/ 65195 w 106304"/>
                <a:gd name="connsiteY3" fmla="*/ 10517 h 72061"/>
                <a:gd name="connsiteX4" fmla="*/ 57661 w 106304"/>
                <a:gd name="connsiteY4" fmla="*/ 244 h 72061"/>
                <a:gd name="connsiteX5" fmla="*/ 23142 w 106304"/>
                <a:gd name="connsiteY5" fmla="*/ 29557 h 72061"/>
                <a:gd name="connsiteX6" fmla="*/ 30128 w 106304"/>
                <a:gd name="connsiteY6" fmla="*/ 4079 h 72061"/>
                <a:gd name="connsiteX7" fmla="*/ 17526 w 106304"/>
                <a:gd name="connsiteY7" fmla="*/ 655 h 72061"/>
                <a:gd name="connsiteX8" fmla="*/ 267 w 106304"/>
                <a:gd name="connsiteY8" fmla="*/ 63664 h 72061"/>
                <a:gd name="connsiteX9" fmla="*/ 3829 w 106304"/>
                <a:gd name="connsiteY9" fmla="*/ 71334 h 72061"/>
                <a:gd name="connsiteX10" fmla="*/ 6431 w 106304"/>
                <a:gd name="connsiteY10" fmla="*/ 72020 h 72061"/>
                <a:gd name="connsiteX11" fmla="*/ 12047 w 106304"/>
                <a:gd name="connsiteY11" fmla="*/ 69006 h 72061"/>
                <a:gd name="connsiteX12" fmla="*/ 52319 w 106304"/>
                <a:gd name="connsiteY12" fmla="*/ 15585 h 72061"/>
                <a:gd name="connsiteX13" fmla="*/ 52319 w 106304"/>
                <a:gd name="connsiteY13" fmla="*/ 35173 h 72061"/>
                <a:gd name="connsiteX14" fmla="*/ 58346 w 106304"/>
                <a:gd name="connsiteY14" fmla="*/ 68869 h 72061"/>
                <a:gd name="connsiteX15" fmla="*/ 73687 w 106304"/>
                <a:gd name="connsiteY15" fmla="*/ 66541 h 72061"/>
                <a:gd name="connsiteX16" fmla="*/ 106288 w 106304"/>
                <a:gd name="connsiteY16" fmla="*/ 44761 h 72061"/>
                <a:gd name="connsiteX17" fmla="*/ 99028 w 106304"/>
                <a:gd name="connsiteY17" fmla="*/ 33940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304" h="72061">
                  <a:moveTo>
                    <a:pt x="66564" y="55719"/>
                  </a:moveTo>
                  <a:lnTo>
                    <a:pt x="65195" y="56541"/>
                  </a:lnTo>
                  <a:cubicBezTo>
                    <a:pt x="64523" y="49706"/>
                    <a:pt x="64523" y="42830"/>
                    <a:pt x="65195" y="35995"/>
                  </a:cubicBezTo>
                  <a:cubicBezTo>
                    <a:pt x="65797" y="27516"/>
                    <a:pt x="65797" y="18996"/>
                    <a:pt x="65195" y="10517"/>
                  </a:cubicBezTo>
                  <a:cubicBezTo>
                    <a:pt x="65318" y="5777"/>
                    <a:pt x="62222" y="1558"/>
                    <a:pt x="57661" y="244"/>
                  </a:cubicBezTo>
                  <a:cubicBezTo>
                    <a:pt x="54784" y="-441"/>
                    <a:pt x="47113" y="-2359"/>
                    <a:pt x="23142" y="29557"/>
                  </a:cubicBezTo>
                  <a:lnTo>
                    <a:pt x="30128" y="4079"/>
                  </a:lnTo>
                  <a:lnTo>
                    <a:pt x="17526" y="655"/>
                  </a:lnTo>
                  <a:lnTo>
                    <a:pt x="267" y="63664"/>
                  </a:lnTo>
                  <a:cubicBezTo>
                    <a:pt x="-691" y="66760"/>
                    <a:pt x="843" y="70075"/>
                    <a:pt x="3829" y="71334"/>
                  </a:cubicBezTo>
                  <a:cubicBezTo>
                    <a:pt x="4637" y="71746"/>
                    <a:pt x="5527" y="71992"/>
                    <a:pt x="6431" y="72020"/>
                  </a:cubicBezTo>
                  <a:cubicBezTo>
                    <a:pt x="8692" y="72020"/>
                    <a:pt x="10801" y="70896"/>
                    <a:pt x="12047" y="69006"/>
                  </a:cubicBezTo>
                  <a:cubicBezTo>
                    <a:pt x="23636" y="49884"/>
                    <a:pt x="37128" y="31995"/>
                    <a:pt x="52319" y="15585"/>
                  </a:cubicBezTo>
                  <a:cubicBezTo>
                    <a:pt x="52647" y="22105"/>
                    <a:pt x="52647" y="28652"/>
                    <a:pt x="52319" y="35173"/>
                  </a:cubicBezTo>
                  <a:cubicBezTo>
                    <a:pt x="51223" y="52021"/>
                    <a:pt x="50401" y="64212"/>
                    <a:pt x="58346" y="68869"/>
                  </a:cubicBezTo>
                  <a:cubicBezTo>
                    <a:pt x="63455" y="71348"/>
                    <a:pt x="69550" y="70417"/>
                    <a:pt x="73687" y="66541"/>
                  </a:cubicBezTo>
                  <a:lnTo>
                    <a:pt x="106288" y="44761"/>
                  </a:lnTo>
                  <a:lnTo>
                    <a:pt x="99028" y="3394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F3E01867-E7AC-474E-A35F-3377ECB2529B}"/>
                </a:ext>
              </a:extLst>
            </p:cNvPr>
            <p:cNvSpPr/>
            <p:nvPr/>
          </p:nvSpPr>
          <p:spPr>
            <a:xfrm rot="-4928400">
              <a:off x="8462045" y="5302995"/>
              <a:ext cx="111910" cy="13012"/>
            </a:xfrm>
            <a:custGeom>
              <a:avLst/>
              <a:gdLst>
                <a:gd name="connsiteX0" fmla="*/ -17 w 111910"/>
                <a:gd name="connsiteY0" fmla="*/ -41 h 13012"/>
                <a:gd name="connsiteX1" fmla="*/ 111893 w 111910"/>
                <a:gd name="connsiteY1" fmla="*/ -41 h 13012"/>
                <a:gd name="connsiteX2" fmla="*/ 111893 w 111910"/>
                <a:gd name="connsiteY2" fmla="*/ 12972 h 13012"/>
                <a:gd name="connsiteX3" fmla="*/ -17 w 111910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0" h="13012">
                  <a:moveTo>
                    <a:pt x="-17" y="-41"/>
                  </a:moveTo>
                  <a:lnTo>
                    <a:pt x="111893" y="-41"/>
                  </a:lnTo>
                  <a:lnTo>
                    <a:pt x="111893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60A97B84-2CE4-45EB-8BB1-5B38FF44A8E0}"/>
                </a:ext>
              </a:extLst>
            </p:cNvPr>
            <p:cNvSpPr/>
            <p:nvPr/>
          </p:nvSpPr>
          <p:spPr>
            <a:xfrm>
              <a:off x="8545984" y="5238487"/>
              <a:ext cx="71920" cy="127290"/>
            </a:xfrm>
            <a:custGeom>
              <a:avLst/>
              <a:gdLst>
                <a:gd name="connsiteX0" fmla="*/ 64225 w 71920"/>
                <a:gd name="connsiteY0" fmla="*/ 50815 h 127290"/>
                <a:gd name="connsiteX1" fmla="*/ 38473 w 71920"/>
                <a:gd name="connsiteY1" fmla="*/ 49172 h 127290"/>
                <a:gd name="connsiteX2" fmla="*/ 49295 w 71920"/>
                <a:gd name="connsiteY2" fmla="*/ 19037 h 127290"/>
                <a:gd name="connsiteX3" fmla="*/ 43678 w 71920"/>
                <a:gd name="connsiteY3" fmla="*/ 956 h 127290"/>
                <a:gd name="connsiteX4" fmla="*/ 14092 w 71920"/>
                <a:gd name="connsiteY4" fmla="*/ 18215 h 127290"/>
                <a:gd name="connsiteX5" fmla="*/ 23817 w 71920"/>
                <a:gd name="connsiteY5" fmla="*/ 26708 h 127290"/>
                <a:gd name="connsiteX6" fmla="*/ 36693 w 71920"/>
                <a:gd name="connsiteY6" fmla="*/ 14654 h 127290"/>
                <a:gd name="connsiteX7" fmla="*/ 36693 w 71920"/>
                <a:gd name="connsiteY7" fmla="*/ 17119 h 127290"/>
                <a:gd name="connsiteX8" fmla="*/ 14913 w 71920"/>
                <a:gd name="connsiteY8" fmla="*/ 58897 h 127290"/>
                <a:gd name="connsiteX9" fmla="*/ 13338 w 71920"/>
                <a:gd name="connsiteY9" fmla="*/ 67869 h 127290"/>
                <a:gd name="connsiteX10" fmla="*/ 22310 w 71920"/>
                <a:gd name="connsiteY10" fmla="*/ 69444 h 127290"/>
                <a:gd name="connsiteX11" fmla="*/ 56965 w 71920"/>
                <a:gd name="connsiteY11" fmla="*/ 61500 h 127290"/>
                <a:gd name="connsiteX12" fmla="*/ 58472 w 71920"/>
                <a:gd name="connsiteY12" fmla="*/ 69444 h 127290"/>
                <a:gd name="connsiteX13" fmla="*/ 22036 w 71920"/>
                <a:gd name="connsiteY13" fmla="*/ 114236 h 127290"/>
                <a:gd name="connsiteX14" fmla="*/ 12448 w 71920"/>
                <a:gd name="connsiteY14" fmla="*/ 105195 h 127290"/>
                <a:gd name="connsiteX15" fmla="*/ -17 w 71920"/>
                <a:gd name="connsiteY15" fmla="*/ 109168 h 127290"/>
                <a:gd name="connsiteX16" fmla="*/ 21351 w 71920"/>
                <a:gd name="connsiteY16" fmla="*/ 127249 h 127290"/>
                <a:gd name="connsiteX17" fmla="*/ 23132 w 71920"/>
                <a:gd name="connsiteY17" fmla="*/ 127249 h 127290"/>
                <a:gd name="connsiteX18" fmla="*/ 71348 w 71920"/>
                <a:gd name="connsiteY18" fmla="*/ 71088 h 127290"/>
                <a:gd name="connsiteX19" fmla="*/ 64225 w 71920"/>
                <a:gd name="connsiteY19" fmla="*/ 50815 h 12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920" h="127290">
                  <a:moveTo>
                    <a:pt x="64225" y="50815"/>
                  </a:moveTo>
                  <a:cubicBezTo>
                    <a:pt x="56239" y="46720"/>
                    <a:pt x="46911" y="46117"/>
                    <a:pt x="38473" y="49172"/>
                  </a:cubicBezTo>
                  <a:cubicBezTo>
                    <a:pt x="43980" y="39912"/>
                    <a:pt x="47651" y="29680"/>
                    <a:pt x="49295" y="19037"/>
                  </a:cubicBezTo>
                  <a:cubicBezTo>
                    <a:pt x="49295" y="15475"/>
                    <a:pt x="51486" y="4517"/>
                    <a:pt x="43678" y="956"/>
                  </a:cubicBezTo>
                  <a:cubicBezTo>
                    <a:pt x="35871" y="-2606"/>
                    <a:pt x="26693" y="3421"/>
                    <a:pt x="14092" y="18215"/>
                  </a:cubicBezTo>
                  <a:lnTo>
                    <a:pt x="23817" y="26708"/>
                  </a:lnTo>
                  <a:cubicBezTo>
                    <a:pt x="27666" y="22242"/>
                    <a:pt x="31981" y="18201"/>
                    <a:pt x="36693" y="14654"/>
                  </a:cubicBezTo>
                  <a:cubicBezTo>
                    <a:pt x="36747" y="15475"/>
                    <a:pt x="36747" y="16297"/>
                    <a:pt x="36693" y="17119"/>
                  </a:cubicBezTo>
                  <a:cubicBezTo>
                    <a:pt x="33926" y="32968"/>
                    <a:pt x="26310" y="47556"/>
                    <a:pt x="14913" y="58897"/>
                  </a:cubicBezTo>
                  <a:cubicBezTo>
                    <a:pt x="11996" y="60938"/>
                    <a:pt x="11297" y="64952"/>
                    <a:pt x="13338" y="67869"/>
                  </a:cubicBezTo>
                  <a:cubicBezTo>
                    <a:pt x="15379" y="70787"/>
                    <a:pt x="19392" y="71485"/>
                    <a:pt x="22310" y="69444"/>
                  </a:cubicBezTo>
                  <a:cubicBezTo>
                    <a:pt x="33268" y="63691"/>
                    <a:pt x="51623" y="57801"/>
                    <a:pt x="56965" y="61500"/>
                  </a:cubicBezTo>
                  <a:cubicBezTo>
                    <a:pt x="58883" y="62869"/>
                    <a:pt x="58746" y="66568"/>
                    <a:pt x="58472" y="69444"/>
                  </a:cubicBezTo>
                  <a:cubicBezTo>
                    <a:pt x="55596" y="90265"/>
                    <a:pt x="34912" y="113140"/>
                    <a:pt x="22036" y="114236"/>
                  </a:cubicBezTo>
                  <a:cubicBezTo>
                    <a:pt x="20255" y="114236"/>
                    <a:pt x="15461" y="114236"/>
                    <a:pt x="12448" y="105195"/>
                  </a:cubicBezTo>
                  <a:lnTo>
                    <a:pt x="-17" y="109168"/>
                  </a:lnTo>
                  <a:cubicBezTo>
                    <a:pt x="1873" y="119523"/>
                    <a:pt x="10831" y="127098"/>
                    <a:pt x="21351" y="127249"/>
                  </a:cubicBezTo>
                  <a:lnTo>
                    <a:pt x="23132" y="127249"/>
                  </a:lnTo>
                  <a:cubicBezTo>
                    <a:pt x="43131" y="125468"/>
                    <a:pt x="67923" y="96703"/>
                    <a:pt x="71348" y="71088"/>
                  </a:cubicBezTo>
                  <a:cubicBezTo>
                    <a:pt x="73183" y="63513"/>
                    <a:pt x="70389" y="55569"/>
                    <a:pt x="64225" y="508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3D0B606B-C72F-4EA8-9880-22528B2FE731}"/>
                </a:ext>
              </a:extLst>
            </p:cNvPr>
            <p:cNvSpPr/>
            <p:nvPr/>
          </p:nvSpPr>
          <p:spPr>
            <a:xfrm>
              <a:off x="8372297" y="5186632"/>
              <a:ext cx="63420" cy="84363"/>
            </a:xfrm>
            <a:custGeom>
              <a:avLst/>
              <a:gdLst>
                <a:gd name="connsiteX0" fmla="*/ 11626 w 63420"/>
                <a:gd name="connsiteY0" fmla="*/ 75001 h 84363"/>
                <a:gd name="connsiteX1" fmla="*/ 42994 w 63420"/>
                <a:gd name="connsiteY1" fmla="*/ 18978 h 84363"/>
                <a:gd name="connsiteX2" fmla="*/ 42994 w 63420"/>
                <a:gd name="connsiteY2" fmla="*/ 40209 h 84363"/>
                <a:gd name="connsiteX3" fmla="*/ 50391 w 63420"/>
                <a:gd name="connsiteY3" fmla="*/ 84179 h 84363"/>
                <a:gd name="connsiteX4" fmla="*/ 53267 w 63420"/>
                <a:gd name="connsiteY4" fmla="*/ 84179 h 84363"/>
                <a:gd name="connsiteX5" fmla="*/ 63403 w 63420"/>
                <a:gd name="connsiteY5" fmla="*/ 77741 h 84363"/>
                <a:gd name="connsiteX6" fmla="*/ 56555 w 63420"/>
                <a:gd name="connsiteY6" fmla="*/ 72399 h 84363"/>
                <a:gd name="connsiteX7" fmla="*/ 56555 w 63420"/>
                <a:gd name="connsiteY7" fmla="*/ 40209 h 84363"/>
                <a:gd name="connsiteX8" fmla="*/ 56555 w 63420"/>
                <a:gd name="connsiteY8" fmla="*/ 10074 h 84363"/>
                <a:gd name="connsiteX9" fmla="*/ 49021 w 63420"/>
                <a:gd name="connsiteY9" fmla="*/ 75 h 84363"/>
                <a:gd name="connsiteX10" fmla="*/ 12996 w 63420"/>
                <a:gd name="connsiteY10" fmla="*/ 44318 h 84363"/>
                <a:gd name="connsiteX11" fmla="*/ 12996 w 63420"/>
                <a:gd name="connsiteY11" fmla="*/ 12813 h 84363"/>
                <a:gd name="connsiteX12" fmla="*/ -17 w 63420"/>
                <a:gd name="connsiteY12" fmla="*/ 12813 h 84363"/>
                <a:gd name="connsiteX13" fmla="*/ -17 w 63420"/>
                <a:gd name="connsiteY13" fmla="*/ 71577 h 84363"/>
                <a:gd name="connsiteX14" fmla="*/ 6599 w 63420"/>
                <a:gd name="connsiteY14" fmla="*/ 78110 h 84363"/>
                <a:gd name="connsiteX15" fmla="*/ 12448 w 63420"/>
                <a:gd name="connsiteY15" fmla="*/ 74453 h 8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420" h="84363">
                  <a:moveTo>
                    <a:pt x="11626" y="75001"/>
                  </a:moveTo>
                  <a:cubicBezTo>
                    <a:pt x="20749" y="55605"/>
                    <a:pt x="31227" y="36894"/>
                    <a:pt x="42994" y="18978"/>
                  </a:cubicBezTo>
                  <a:cubicBezTo>
                    <a:pt x="42994" y="25278"/>
                    <a:pt x="42994" y="32675"/>
                    <a:pt x="42994" y="40209"/>
                  </a:cubicBezTo>
                  <a:cubicBezTo>
                    <a:pt x="42035" y="68563"/>
                    <a:pt x="41898" y="81302"/>
                    <a:pt x="50391" y="84179"/>
                  </a:cubicBezTo>
                  <a:cubicBezTo>
                    <a:pt x="51336" y="84370"/>
                    <a:pt x="52322" y="84370"/>
                    <a:pt x="53267" y="84179"/>
                  </a:cubicBezTo>
                  <a:cubicBezTo>
                    <a:pt x="57458" y="83713"/>
                    <a:pt x="61198" y="81330"/>
                    <a:pt x="63403" y="77741"/>
                  </a:cubicBezTo>
                  <a:lnTo>
                    <a:pt x="56555" y="72399"/>
                  </a:lnTo>
                  <a:cubicBezTo>
                    <a:pt x="55513" y="61701"/>
                    <a:pt x="55513" y="50907"/>
                    <a:pt x="56555" y="40209"/>
                  </a:cubicBezTo>
                  <a:cubicBezTo>
                    <a:pt x="57102" y="30168"/>
                    <a:pt x="57102" y="20115"/>
                    <a:pt x="56555" y="10074"/>
                  </a:cubicBezTo>
                  <a:cubicBezTo>
                    <a:pt x="55870" y="2403"/>
                    <a:pt x="51486" y="486"/>
                    <a:pt x="49021" y="75"/>
                  </a:cubicBezTo>
                  <a:cubicBezTo>
                    <a:pt x="46555" y="-336"/>
                    <a:pt x="37652" y="-1980"/>
                    <a:pt x="12996" y="44318"/>
                  </a:cubicBezTo>
                  <a:lnTo>
                    <a:pt x="12996" y="12813"/>
                  </a:lnTo>
                  <a:lnTo>
                    <a:pt x="-17" y="12813"/>
                  </a:lnTo>
                  <a:lnTo>
                    <a:pt x="-17" y="71577"/>
                  </a:lnTo>
                  <a:cubicBezTo>
                    <a:pt x="10" y="75207"/>
                    <a:pt x="2969" y="78138"/>
                    <a:pt x="6599" y="78110"/>
                  </a:cubicBezTo>
                  <a:cubicBezTo>
                    <a:pt x="9078" y="78083"/>
                    <a:pt x="11338" y="76672"/>
                    <a:pt x="12448" y="744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22F1634-53DD-42D1-BD31-066DEC732DA7}"/>
                </a:ext>
              </a:extLst>
            </p:cNvPr>
            <p:cNvSpPr/>
            <p:nvPr/>
          </p:nvSpPr>
          <p:spPr>
            <a:xfrm>
              <a:off x="8893769" y="5082083"/>
              <a:ext cx="377919" cy="259311"/>
            </a:xfrm>
            <a:custGeom>
              <a:avLst/>
              <a:gdLst>
                <a:gd name="connsiteX0" fmla="*/ 104770 w 377919"/>
                <a:gd name="connsiteY0" fmla="*/ 26820 h 259311"/>
                <a:gd name="connsiteX1" fmla="*/ 99565 w 377919"/>
                <a:gd name="connsiteY1" fmla="*/ 31615 h 259311"/>
                <a:gd name="connsiteX2" fmla="*/ 49705 w 377919"/>
                <a:gd name="connsiteY2" fmla="*/ 232971 h 259311"/>
                <a:gd name="connsiteX3" fmla="*/ 11763 w 377919"/>
                <a:gd name="connsiteY3" fmla="*/ 150100 h 259311"/>
                <a:gd name="connsiteX4" fmla="*/ -17 w 377919"/>
                <a:gd name="connsiteY4" fmla="*/ 155442 h 259311"/>
                <a:gd name="connsiteX5" fmla="*/ 45596 w 377919"/>
                <a:gd name="connsiteY5" fmla="*/ 255435 h 259311"/>
                <a:gd name="connsiteX6" fmla="*/ 51486 w 377919"/>
                <a:gd name="connsiteY6" fmla="*/ 259270 h 259311"/>
                <a:gd name="connsiteX7" fmla="*/ 52171 w 377919"/>
                <a:gd name="connsiteY7" fmla="*/ 259270 h 259311"/>
                <a:gd name="connsiteX8" fmla="*/ 57924 w 377919"/>
                <a:gd name="connsiteY8" fmla="*/ 254339 h 259311"/>
                <a:gd name="connsiteX9" fmla="*/ 111208 w 377919"/>
                <a:gd name="connsiteY9" fmla="*/ 38737 h 259311"/>
                <a:gd name="connsiteX10" fmla="*/ 377218 w 377919"/>
                <a:gd name="connsiteY10" fmla="*/ 13396 h 259311"/>
                <a:gd name="connsiteX11" fmla="*/ 377903 w 377919"/>
                <a:gd name="connsiteY11" fmla="*/ 384 h 259311"/>
                <a:gd name="connsiteX12" fmla="*/ 104770 w 377919"/>
                <a:gd name="connsiteY12" fmla="*/ 26820 h 2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7919" h="259311">
                  <a:moveTo>
                    <a:pt x="104770" y="26820"/>
                  </a:moveTo>
                  <a:cubicBezTo>
                    <a:pt x="102236" y="27231"/>
                    <a:pt x="100181" y="29121"/>
                    <a:pt x="99565" y="31615"/>
                  </a:cubicBezTo>
                  <a:lnTo>
                    <a:pt x="49705" y="232971"/>
                  </a:lnTo>
                  <a:lnTo>
                    <a:pt x="11763" y="150100"/>
                  </a:lnTo>
                  <a:lnTo>
                    <a:pt x="-17" y="155442"/>
                  </a:lnTo>
                  <a:lnTo>
                    <a:pt x="45596" y="255435"/>
                  </a:lnTo>
                  <a:cubicBezTo>
                    <a:pt x="46651" y="257750"/>
                    <a:pt x="48952" y="259243"/>
                    <a:pt x="51486" y="259270"/>
                  </a:cubicBezTo>
                  <a:lnTo>
                    <a:pt x="52171" y="259270"/>
                  </a:lnTo>
                  <a:cubicBezTo>
                    <a:pt x="54924" y="258969"/>
                    <a:pt x="57212" y="257010"/>
                    <a:pt x="57924" y="254339"/>
                  </a:cubicBezTo>
                  <a:lnTo>
                    <a:pt x="111208" y="38737"/>
                  </a:lnTo>
                  <a:cubicBezTo>
                    <a:pt x="138604" y="34217"/>
                    <a:pt x="299278" y="9424"/>
                    <a:pt x="377218" y="13396"/>
                  </a:cubicBezTo>
                  <a:lnTo>
                    <a:pt x="377903" y="384"/>
                  </a:lnTo>
                  <a:cubicBezTo>
                    <a:pt x="291196" y="-3862"/>
                    <a:pt x="112441" y="25040"/>
                    <a:pt x="104770" y="268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7040BAE6-C33B-49DC-ADF9-DD2A913C0B5F}"/>
                </a:ext>
              </a:extLst>
            </p:cNvPr>
            <p:cNvSpPr/>
            <p:nvPr/>
          </p:nvSpPr>
          <p:spPr>
            <a:xfrm rot="-5252400">
              <a:off x="9054914" y="4992441"/>
              <a:ext cx="102184" cy="13012"/>
            </a:xfrm>
            <a:custGeom>
              <a:avLst/>
              <a:gdLst>
                <a:gd name="connsiteX0" fmla="*/ -17 w 102184"/>
                <a:gd name="connsiteY0" fmla="*/ -41 h 13012"/>
                <a:gd name="connsiteX1" fmla="*/ 102168 w 102184"/>
                <a:gd name="connsiteY1" fmla="*/ -41 h 13012"/>
                <a:gd name="connsiteX2" fmla="*/ 102168 w 102184"/>
                <a:gd name="connsiteY2" fmla="*/ 12971 h 13012"/>
                <a:gd name="connsiteX3" fmla="*/ -17 w 102184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84" h="13012">
                  <a:moveTo>
                    <a:pt x="-17" y="-41"/>
                  </a:moveTo>
                  <a:lnTo>
                    <a:pt x="102168" y="-41"/>
                  </a:lnTo>
                  <a:lnTo>
                    <a:pt x="102168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C79F6165-292C-4BA9-8246-0D47DBF08581}"/>
                </a:ext>
              </a:extLst>
            </p:cNvPr>
            <p:cNvSpPr/>
            <p:nvPr/>
          </p:nvSpPr>
          <p:spPr>
            <a:xfrm rot="-4675799">
              <a:off x="9093255" y="4998003"/>
              <a:ext cx="93418" cy="13012"/>
            </a:xfrm>
            <a:custGeom>
              <a:avLst/>
              <a:gdLst>
                <a:gd name="connsiteX0" fmla="*/ -17 w 93418"/>
                <a:gd name="connsiteY0" fmla="*/ -42 h 13012"/>
                <a:gd name="connsiteX1" fmla="*/ 93401 w 93418"/>
                <a:gd name="connsiteY1" fmla="*/ -42 h 13012"/>
                <a:gd name="connsiteX2" fmla="*/ 93401 w 93418"/>
                <a:gd name="connsiteY2" fmla="*/ 12971 h 13012"/>
                <a:gd name="connsiteX3" fmla="*/ -17 w 93418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3012">
                  <a:moveTo>
                    <a:pt x="-17" y="-42"/>
                  </a:moveTo>
                  <a:lnTo>
                    <a:pt x="93401" y="-42"/>
                  </a:lnTo>
                  <a:lnTo>
                    <a:pt x="93401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7EA77647-F66C-4574-B2D4-73476D3683C8}"/>
                </a:ext>
              </a:extLst>
            </p:cNvPr>
            <p:cNvSpPr/>
            <p:nvPr/>
          </p:nvSpPr>
          <p:spPr>
            <a:xfrm rot="-4881001">
              <a:off x="8996653" y="5248630"/>
              <a:ext cx="129717" cy="13012"/>
            </a:xfrm>
            <a:custGeom>
              <a:avLst/>
              <a:gdLst>
                <a:gd name="connsiteX0" fmla="*/ -17 w 129717"/>
                <a:gd name="connsiteY0" fmla="*/ -42 h 13012"/>
                <a:gd name="connsiteX1" fmla="*/ 129700 w 129717"/>
                <a:gd name="connsiteY1" fmla="*/ -42 h 13012"/>
                <a:gd name="connsiteX2" fmla="*/ 129700 w 129717"/>
                <a:gd name="connsiteY2" fmla="*/ 12971 h 13012"/>
                <a:gd name="connsiteX3" fmla="*/ -17 w 129717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17" h="13012">
                  <a:moveTo>
                    <a:pt x="-17" y="-42"/>
                  </a:moveTo>
                  <a:lnTo>
                    <a:pt x="129700" y="-42"/>
                  </a:lnTo>
                  <a:lnTo>
                    <a:pt x="129700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4CDFB25D-1F0F-4F51-A9E5-BD02C944BDBA}"/>
                </a:ext>
              </a:extLst>
            </p:cNvPr>
            <p:cNvSpPr/>
            <p:nvPr/>
          </p:nvSpPr>
          <p:spPr>
            <a:xfrm>
              <a:off x="9090628" y="5176127"/>
              <a:ext cx="78857" cy="134174"/>
            </a:xfrm>
            <a:custGeom>
              <a:avLst/>
              <a:gdLst>
                <a:gd name="connsiteX0" fmla="*/ 69407 w 78857"/>
                <a:gd name="connsiteY0" fmla="*/ 44824 h 134174"/>
                <a:gd name="connsiteX1" fmla="*/ 40094 w 78857"/>
                <a:gd name="connsiteY1" fmla="*/ 47975 h 134174"/>
                <a:gd name="connsiteX2" fmla="*/ 48039 w 78857"/>
                <a:gd name="connsiteY2" fmla="*/ 20579 h 134174"/>
                <a:gd name="connsiteX3" fmla="*/ 40094 w 78857"/>
                <a:gd name="connsiteY3" fmla="*/ 444 h 134174"/>
                <a:gd name="connsiteX4" fmla="*/ 5987 w 78857"/>
                <a:gd name="connsiteY4" fmla="*/ 22634 h 134174"/>
                <a:gd name="connsiteX5" fmla="*/ 16260 w 78857"/>
                <a:gd name="connsiteY5" fmla="*/ 30715 h 134174"/>
                <a:gd name="connsiteX6" fmla="*/ 34889 w 78857"/>
                <a:gd name="connsiteY6" fmla="*/ 13045 h 134174"/>
                <a:gd name="connsiteX7" fmla="*/ 34889 w 78857"/>
                <a:gd name="connsiteY7" fmla="*/ 19757 h 134174"/>
                <a:gd name="connsiteX8" fmla="*/ 6535 w 78857"/>
                <a:gd name="connsiteY8" fmla="*/ 68521 h 134174"/>
                <a:gd name="connsiteX9" fmla="*/ 2699 w 78857"/>
                <a:gd name="connsiteY9" fmla="*/ 71535 h 134174"/>
                <a:gd name="connsiteX10" fmla="*/ 1193 w 78857"/>
                <a:gd name="connsiteY10" fmla="*/ 80575 h 134174"/>
                <a:gd name="connsiteX11" fmla="*/ 10233 w 78857"/>
                <a:gd name="connsiteY11" fmla="*/ 82082 h 134174"/>
                <a:gd name="connsiteX12" fmla="*/ 14890 w 78857"/>
                <a:gd name="connsiteY12" fmla="*/ 78657 h 134174"/>
                <a:gd name="connsiteX13" fmla="*/ 63243 w 78857"/>
                <a:gd name="connsiteY13" fmla="*/ 57015 h 134174"/>
                <a:gd name="connsiteX14" fmla="*/ 65435 w 78857"/>
                <a:gd name="connsiteY14" fmla="*/ 65371 h 134174"/>
                <a:gd name="connsiteX15" fmla="*/ 29273 w 78857"/>
                <a:gd name="connsiteY15" fmla="*/ 120983 h 134174"/>
                <a:gd name="connsiteX16" fmla="*/ 21739 w 78857"/>
                <a:gd name="connsiteY16" fmla="*/ 112080 h 134174"/>
                <a:gd name="connsiteX17" fmla="*/ 9000 w 78857"/>
                <a:gd name="connsiteY17" fmla="*/ 115093 h 134174"/>
                <a:gd name="connsiteX18" fmla="*/ 28725 w 78857"/>
                <a:gd name="connsiteY18" fmla="*/ 134133 h 134174"/>
                <a:gd name="connsiteX19" fmla="*/ 30506 w 78857"/>
                <a:gd name="connsiteY19" fmla="*/ 134133 h 134174"/>
                <a:gd name="connsiteX20" fmla="*/ 78448 w 78857"/>
                <a:gd name="connsiteY20" fmla="*/ 65644 h 134174"/>
                <a:gd name="connsiteX21" fmla="*/ 69407 w 78857"/>
                <a:gd name="connsiteY21" fmla="*/ 44824 h 1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857" h="134174">
                  <a:moveTo>
                    <a:pt x="69407" y="44824"/>
                  </a:moveTo>
                  <a:cubicBezTo>
                    <a:pt x="59627" y="41701"/>
                    <a:pt x="48984" y="42838"/>
                    <a:pt x="40094" y="47975"/>
                  </a:cubicBezTo>
                  <a:cubicBezTo>
                    <a:pt x="44642" y="39495"/>
                    <a:pt x="47340" y="30167"/>
                    <a:pt x="48039" y="20579"/>
                  </a:cubicBezTo>
                  <a:cubicBezTo>
                    <a:pt x="48039" y="16470"/>
                    <a:pt x="49135" y="3868"/>
                    <a:pt x="40094" y="444"/>
                  </a:cubicBezTo>
                  <a:cubicBezTo>
                    <a:pt x="31054" y="-2981"/>
                    <a:pt x="14069" y="12498"/>
                    <a:pt x="5987" y="22634"/>
                  </a:cubicBezTo>
                  <a:lnTo>
                    <a:pt x="16260" y="30715"/>
                  </a:lnTo>
                  <a:cubicBezTo>
                    <a:pt x="21397" y="23798"/>
                    <a:pt x="27698" y="17812"/>
                    <a:pt x="34889" y="13045"/>
                  </a:cubicBezTo>
                  <a:cubicBezTo>
                    <a:pt x="35204" y="15278"/>
                    <a:pt x="35204" y="17524"/>
                    <a:pt x="34889" y="19757"/>
                  </a:cubicBezTo>
                  <a:cubicBezTo>
                    <a:pt x="32382" y="39167"/>
                    <a:pt x="22164" y="56741"/>
                    <a:pt x="6535" y="68521"/>
                  </a:cubicBezTo>
                  <a:lnTo>
                    <a:pt x="2699" y="71535"/>
                  </a:lnTo>
                  <a:cubicBezTo>
                    <a:pt x="-218" y="73616"/>
                    <a:pt x="-889" y="77657"/>
                    <a:pt x="1193" y="80575"/>
                  </a:cubicBezTo>
                  <a:cubicBezTo>
                    <a:pt x="3275" y="83493"/>
                    <a:pt x="7316" y="84164"/>
                    <a:pt x="10233" y="82082"/>
                  </a:cubicBezTo>
                  <a:cubicBezTo>
                    <a:pt x="10233" y="82082"/>
                    <a:pt x="12288" y="80712"/>
                    <a:pt x="14890" y="78657"/>
                  </a:cubicBezTo>
                  <a:cubicBezTo>
                    <a:pt x="33656" y="64960"/>
                    <a:pt x="55983" y="53316"/>
                    <a:pt x="63243" y="57015"/>
                  </a:cubicBezTo>
                  <a:cubicBezTo>
                    <a:pt x="65435" y="58111"/>
                    <a:pt x="65572" y="62768"/>
                    <a:pt x="65435" y="65371"/>
                  </a:cubicBezTo>
                  <a:cubicBezTo>
                    <a:pt x="63928" y="92766"/>
                    <a:pt x="41875" y="120161"/>
                    <a:pt x="29273" y="120983"/>
                  </a:cubicBezTo>
                  <a:cubicBezTo>
                    <a:pt x="27903" y="120983"/>
                    <a:pt x="23931" y="120983"/>
                    <a:pt x="21739" y="112080"/>
                  </a:cubicBezTo>
                  <a:lnTo>
                    <a:pt x="9000" y="115093"/>
                  </a:lnTo>
                  <a:cubicBezTo>
                    <a:pt x="12973" y="131667"/>
                    <a:pt x="22698" y="134133"/>
                    <a:pt x="28725" y="134133"/>
                  </a:cubicBezTo>
                  <a:lnTo>
                    <a:pt x="30506" y="134133"/>
                  </a:lnTo>
                  <a:cubicBezTo>
                    <a:pt x="52148" y="132215"/>
                    <a:pt x="76804" y="97286"/>
                    <a:pt x="78448" y="65644"/>
                  </a:cubicBezTo>
                  <a:cubicBezTo>
                    <a:pt x="80092" y="57494"/>
                    <a:pt x="76475" y="49194"/>
                    <a:pt x="69407" y="448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58ABEB8-2CAF-4C13-8311-8FFC3FC553B8}"/>
                </a:ext>
              </a:extLst>
            </p:cNvPr>
            <p:cNvSpPr/>
            <p:nvPr/>
          </p:nvSpPr>
          <p:spPr>
            <a:xfrm>
              <a:off x="9167019" y="5133669"/>
              <a:ext cx="67411" cy="65682"/>
            </a:xfrm>
            <a:custGeom>
              <a:avLst/>
              <a:gdLst>
                <a:gd name="connsiteX0" fmla="*/ 58217 w 67411"/>
                <a:gd name="connsiteY0" fmla="*/ 50983 h 65682"/>
                <a:gd name="connsiteX1" fmla="*/ 59039 w 67411"/>
                <a:gd name="connsiteY1" fmla="*/ 38381 h 65682"/>
                <a:gd name="connsiteX2" fmla="*/ 58217 w 67411"/>
                <a:gd name="connsiteY2" fmla="*/ 7561 h 65682"/>
                <a:gd name="connsiteX3" fmla="*/ 49314 w 67411"/>
                <a:gd name="connsiteY3" fmla="*/ 27 h 65682"/>
                <a:gd name="connsiteX4" fmla="*/ 20138 w 67411"/>
                <a:gd name="connsiteY4" fmla="*/ 19341 h 65682"/>
                <a:gd name="connsiteX5" fmla="*/ 23699 w 67411"/>
                <a:gd name="connsiteY5" fmla="*/ 4958 h 65682"/>
                <a:gd name="connsiteX6" fmla="*/ 11097 w 67411"/>
                <a:gd name="connsiteY6" fmla="*/ 1808 h 65682"/>
                <a:gd name="connsiteX7" fmla="*/ 139 w 67411"/>
                <a:gd name="connsiteY7" fmla="*/ 45230 h 65682"/>
                <a:gd name="connsiteX8" fmla="*/ 3700 w 67411"/>
                <a:gd name="connsiteY8" fmla="*/ 52764 h 65682"/>
                <a:gd name="connsiteX9" fmla="*/ 11782 w 67411"/>
                <a:gd name="connsiteY9" fmla="*/ 50572 h 65682"/>
                <a:gd name="connsiteX10" fmla="*/ 46437 w 67411"/>
                <a:gd name="connsiteY10" fmla="*/ 13314 h 65682"/>
                <a:gd name="connsiteX11" fmla="*/ 46437 w 67411"/>
                <a:gd name="connsiteY11" fmla="*/ 37148 h 65682"/>
                <a:gd name="connsiteX12" fmla="*/ 51231 w 67411"/>
                <a:gd name="connsiteY12" fmla="*/ 64543 h 65682"/>
                <a:gd name="connsiteX13" fmla="*/ 55752 w 67411"/>
                <a:gd name="connsiteY13" fmla="*/ 65640 h 65682"/>
                <a:gd name="connsiteX14" fmla="*/ 67395 w 67411"/>
                <a:gd name="connsiteY14" fmla="*/ 60297 h 65682"/>
                <a:gd name="connsiteX15" fmla="*/ 59176 w 67411"/>
                <a:gd name="connsiteY15" fmla="*/ 50161 h 6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411" h="65682">
                  <a:moveTo>
                    <a:pt x="58217" y="50983"/>
                  </a:moveTo>
                  <a:cubicBezTo>
                    <a:pt x="58217" y="47421"/>
                    <a:pt x="58217" y="42216"/>
                    <a:pt x="59039" y="38381"/>
                  </a:cubicBezTo>
                  <a:cubicBezTo>
                    <a:pt x="60943" y="28162"/>
                    <a:pt x="60655" y="17656"/>
                    <a:pt x="58217" y="7561"/>
                  </a:cubicBezTo>
                  <a:cubicBezTo>
                    <a:pt x="56943" y="3548"/>
                    <a:pt x="53478" y="616"/>
                    <a:pt x="49314" y="27"/>
                  </a:cubicBezTo>
                  <a:cubicBezTo>
                    <a:pt x="41369" y="-932"/>
                    <a:pt x="30274" y="8246"/>
                    <a:pt x="20138" y="19341"/>
                  </a:cubicBezTo>
                  <a:lnTo>
                    <a:pt x="23699" y="4958"/>
                  </a:lnTo>
                  <a:lnTo>
                    <a:pt x="11097" y="1808"/>
                  </a:lnTo>
                  <a:lnTo>
                    <a:pt x="139" y="45230"/>
                  </a:lnTo>
                  <a:cubicBezTo>
                    <a:pt x="-519" y="48257"/>
                    <a:pt x="947" y="51353"/>
                    <a:pt x="3700" y="52764"/>
                  </a:cubicBezTo>
                  <a:cubicBezTo>
                    <a:pt x="6563" y="54120"/>
                    <a:pt x="10001" y="53188"/>
                    <a:pt x="11782" y="50572"/>
                  </a:cubicBezTo>
                  <a:cubicBezTo>
                    <a:pt x="21192" y="36312"/>
                    <a:pt x="32904" y="23725"/>
                    <a:pt x="46437" y="13314"/>
                  </a:cubicBezTo>
                  <a:cubicBezTo>
                    <a:pt x="47519" y="21218"/>
                    <a:pt x="47519" y="29245"/>
                    <a:pt x="46437" y="37148"/>
                  </a:cubicBezTo>
                  <a:cubicBezTo>
                    <a:pt x="45067" y="50846"/>
                    <a:pt x="43972" y="60845"/>
                    <a:pt x="51231" y="64543"/>
                  </a:cubicBezTo>
                  <a:cubicBezTo>
                    <a:pt x="52615" y="65297"/>
                    <a:pt x="54176" y="65667"/>
                    <a:pt x="55752" y="65640"/>
                  </a:cubicBezTo>
                  <a:cubicBezTo>
                    <a:pt x="60108" y="65146"/>
                    <a:pt x="64176" y="63270"/>
                    <a:pt x="67395" y="60297"/>
                  </a:cubicBezTo>
                  <a:lnTo>
                    <a:pt x="59176" y="5016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EFC5CBAF-5E0B-4137-948C-9B32E08F2ABE}"/>
                </a:ext>
              </a:extLst>
            </p:cNvPr>
            <p:cNvSpPr/>
            <p:nvPr/>
          </p:nvSpPr>
          <p:spPr>
            <a:xfrm>
              <a:off x="8289289" y="5319890"/>
              <a:ext cx="15752" cy="14849"/>
            </a:xfrm>
            <a:custGeom>
              <a:avLst/>
              <a:gdLst>
                <a:gd name="connsiteX0" fmla="*/ 7928 w 15752"/>
                <a:gd name="connsiteY0" fmla="*/ -42 h 14849"/>
                <a:gd name="connsiteX1" fmla="*/ -17 w 15752"/>
                <a:gd name="connsiteY1" fmla="*/ 7903 h 14849"/>
                <a:gd name="connsiteX2" fmla="*/ 8900 w 15752"/>
                <a:gd name="connsiteY2" fmla="*/ 14738 h 14849"/>
                <a:gd name="connsiteX3" fmla="*/ 15735 w 15752"/>
                <a:gd name="connsiteY3" fmla="*/ 7903 h 14849"/>
                <a:gd name="connsiteX4" fmla="*/ 7928 w 15752"/>
                <a:gd name="connsiteY4" fmla="*/ -42 h 1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52" h="14849">
                  <a:moveTo>
                    <a:pt x="7928" y="-42"/>
                  </a:moveTo>
                  <a:cubicBezTo>
                    <a:pt x="3544" y="-42"/>
                    <a:pt x="-17" y="3520"/>
                    <a:pt x="-17" y="7903"/>
                  </a:cubicBezTo>
                  <a:cubicBezTo>
                    <a:pt x="558" y="12259"/>
                    <a:pt x="4544" y="15314"/>
                    <a:pt x="8900" y="14738"/>
                  </a:cubicBezTo>
                  <a:cubicBezTo>
                    <a:pt x="12461" y="14273"/>
                    <a:pt x="15270" y="11464"/>
                    <a:pt x="15735" y="7903"/>
                  </a:cubicBezTo>
                  <a:cubicBezTo>
                    <a:pt x="15735" y="3575"/>
                    <a:pt x="12256" y="27"/>
                    <a:pt x="7928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B6404451-496B-4A43-A013-8DACD046E8EF}"/>
                </a:ext>
              </a:extLst>
            </p:cNvPr>
            <p:cNvSpPr/>
            <p:nvPr/>
          </p:nvSpPr>
          <p:spPr>
            <a:xfrm>
              <a:off x="6895685" y="2220340"/>
              <a:ext cx="114231" cy="341380"/>
            </a:xfrm>
            <a:custGeom>
              <a:avLst/>
              <a:gdLst>
                <a:gd name="connsiteX0" fmla="*/ 105592 w 114231"/>
                <a:gd name="connsiteY0" fmla="*/ -9 h 341380"/>
                <a:gd name="connsiteX1" fmla="*/ 64498 w 114231"/>
                <a:gd name="connsiteY1" fmla="*/ 13689 h 341380"/>
                <a:gd name="connsiteX2" fmla="*/ 63540 w 114231"/>
                <a:gd name="connsiteY2" fmla="*/ 41084 h 341380"/>
                <a:gd name="connsiteX3" fmla="*/ 63540 w 114231"/>
                <a:gd name="connsiteY3" fmla="*/ 118476 h 341380"/>
                <a:gd name="connsiteX4" fmla="*/ 3407 w 114231"/>
                <a:gd name="connsiteY4" fmla="*/ 155734 h 341380"/>
                <a:gd name="connsiteX5" fmla="*/ 1021 w 114231"/>
                <a:gd name="connsiteY5" fmla="*/ 165521 h 341380"/>
                <a:gd name="connsiteX6" fmla="*/ 4229 w 114231"/>
                <a:gd name="connsiteY6" fmla="*/ 168336 h 341380"/>
                <a:gd name="connsiteX7" fmla="*/ 55184 w 114231"/>
                <a:gd name="connsiteY7" fmla="*/ 229427 h 341380"/>
                <a:gd name="connsiteX8" fmla="*/ 32994 w 114231"/>
                <a:gd name="connsiteY8" fmla="*/ 327914 h 341380"/>
                <a:gd name="connsiteX9" fmla="*/ 32994 w 114231"/>
                <a:gd name="connsiteY9" fmla="*/ 334900 h 341380"/>
                <a:gd name="connsiteX10" fmla="*/ 38884 w 114231"/>
                <a:gd name="connsiteY10" fmla="*/ 338461 h 341380"/>
                <a:gd name="connsiteX11" fmla="*/ 96277 w 114231"/>
                <a:gd name="connsiteY11" fmla="*/ 341338 h 341380"/>
                <a:gd name="connsiteX12" fmla="*/ 96277 w 114231"/>
                <a:gd name="connsiteY12" fmla="*/ 341338 h 341380"/>
                <a:gd name="connsiteX13" fmla="*/ 103400 w 114231"/>
                <a:gd name="connsiteY13" fmla="*/ 334626 h 341380"/>
                <a:gd name="connsiteX14" fmla="*/ 96711 w 114231"/>
                <a:gd name="connsiteY14" fmla="*/ 327092 h 341380"/>
                <a:gd name="connsiteX15" fmla="*/ 96688 w 114231"/>
                <a:gd name="connsiteY15" fmla="*/ 327092 h 341380"/>
                <a:gd name="connsiteX16" fmla="*/ 50390 w 114231"/>
                <a:gd name="connsiteY16" fmla="*/ 325311 h 341380"/>
                <a:gd name="connsiteX17" fmla="*/ 69156 w 114231"/>
                <a:gd name="connsiteY17" fmla="*/ 227236 h 341380"/>
                <a:gd name="connsiteX18" fmla="*/ 21762 w 114231"/>
                <a:gd name="connsiteY18" fmla="*/ 162309 h 341380"/>
                <a:gd name="connsiteX19" fmla="*/ 71621 w 114231"/>
                <a:gd name="connsiteY19" fmla="*/ 131352 h 341380"/>
                <a:gd name="connsiteX20" fmla="*/ 77374 w 114231"/>
                <a:gd name="connsiteY20" fmla="*/ 36427 h 341380"/>
                <a:gd name="connsiteX21" fmla="*/ 77374 w 114231"/>
                <a:gd name="connsiteY21" fmla="*/ 22729 h 341380"/>
                <a:gd name="connsiteX22" fmla="*/ 104770 w 114231"/>
                <a:gd name="connsiteY22" fmla="*/ 14921 h 341380"/>
                <a:gd name="connsiteX23" fmla="*/ 113824 w 114231"/>
                <a:gd name="connsiteY23" fmla="*/ 10508 h 341380"/>
                <a:gd name="connsiteX24" fmla="*/ 109411 w 114231"/>
                <a:gd name="connsiteY24" fmla="*/ 1452 h 341380"/>
                <a:gd name="connsiteX25" fmla="*/ 105592 w 114231"/>
                <a:gd name="connsiteY25" fmla="*/ 1224 h 34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231" h="341380">
                  <a:moveTo>
                    <a:pt x="105592" y="-9"/>
                  </a:moveTo>
                  <a:cubicBezTo>
                    <a:pt x="102578" y="-9"/>
                    <a:pt x="75868" y="-1379"/>
                    <a:pt x="64498" y="13689"/>
                  </a:cubicBezTo>
                  <a:cubicBezTo>
                    <a:pt x="59304" y="21992"/>
                    <a:pt x="58939" y="32438"/>
                    <a:pt x="63540" y="41084"/>
                  </a:cubicBezTo>
                  <a:cubicBezTo>
                    <a:pt x="69567" y="54782"/>
                    <a:pt x="87237" y="103545"/>
                    <a:pt x="63540" y="118476"/>
                  </a:cubicBezTo>
                  <a:lnTo>
                    <a:pt x="3407" y="155734"/>
                  </a:lnTo>
                  <a:cubicBezTo>
                    <a:pt x="45" y="157778"/>
                    <a:pt x="-1023" y="162159"/>
                    <a:pt x="1021" y="165521"/>
                  </a:cubicBezTo>
                  <a:cubicBezTo>
                    <a:pt x="1777" y="166765"/>
                    <a:pt x="2896" y="167747"/>
                    <a:pt x="4229" y="168336"/>
                  </a:cubicBezTo>
                  <a:cubicBezTo>
                    <a:pt x="29517" y="180025"/>
                    <a:pt x="48221" y="202451"/>
                    <a:pt x="55184" y="229427"/>
                  </a:cubicBezTo>
                  <a:cubicBezTo>
                    <a:pt x="63129" y="272164"/>
                    <a:pt x="33268" y="327366"/>
                    <a:pt x="32994" y="327914"/>
                  </a:cubicBezTo>
                  <a:cubicBezTo>
                    <a:pt x="31773" y="330078"/>
                    <a:pt x="31773" y="332736"/>
                    <a:pt x="32994" y="334900"/>
                  </a:cubicBezTo>
                  <a:cubicBezTo>
                    <a:pt x="34251" y="336982"/>
                    <a:pt x="36454" y="338310"/>
                    <a:pt x="38884" y="338461"/>
                  </a:cubicBezTo>
                  <a:lnTo>
                    <a:pt x="96277" y="341338"/>
                  </a:lnTo>
                  <a:lnTo>
                    <a:pt x="96277" y="341338"/>
                  </a:lnTo>
                  <a:cubicBezTo>
                    <a:pt x="100084" y="341420"/>
                    <a:pt x="103252" y="338434"/>
                    <a:pt x="103400" y="334626"/>
                  </a:cubicBezTo>
                  <a:cubicBezTo>
                    <a:pt x="103633" y="330695"/>
                    <a:pt x="100638" y="327325"/>
                    <a:pt x="96711" y="327092"/>
                  </a:cubicBezTo>
                  <a:cubicBezTo>
                    <a:pt x="96704" y="327092"/>
                    <a:pt x="96696" y="327092"/>
                    <a:pt x="96688" y="327092"/>
                  </a:cubicBezTo>
                  <a:lnTo>
                    <a:pt x="50390" y="325311"/>
                  </a:lnTo>
                  <a:cubicBezTo>
                    <a:pt x="59293" y="306409"/>
                    <a:pt x="76004" y="263946"/>
                    <a:pt x="69156" y="227236"/>
                  </a:cubicBezTo>
                  <a:cubicBezTo>
                    <a:pt x="63027" y="199965"/>
                    <a:pt x="45867" y="176457"/>
                    <a:pt x="21762" y="162309"/>
                  </a:cubicBezTo>
                  <a:lnTo>
                    <a:pt x="71621" y="131352"/>
                  </a:lnTo>
                  <a:cubicBezTo>
                    <a:pt x="94496" y="117654"/>
                    <a:pt x="96551" y="82451"/>
                    <a:pt x="77374" y="36427"/>
                  </a:cubicBezTo>
                  <a:cubicBezTo>
                    <a:pt x="75085" y="32148"/>
                    <a:pt x="75085" y="27008"/>
                    <a:pt x="77374" y="22729"/>
                  </a:cubicBezTo>
                  <a:cubicBezTo>
                    <a:pt x="82579" y="15469"/>
                    <a:pt x="99839" y="14647"/>
                    <a:pt x="104770" y="14921"/>
                  </a:cubicBezTo>
                  <a:cubicBezTo>
                    <a:pt x="108489" y="16202"/>
                    <a:pt x="112543" y="14227"/>
                    <a:pt x="113824" y="10508"/>
                  </a:cubicBezTo>
                  <a:cubicBezTo>
                    <a:pt x="115106" y="6788"/>
                    <a:pt x="113129" y="2735"/>
                    <a:pt x="109411" y="1452"/>
                  </a:cubicBezTo>
                  <a:cubicBezTo>
                    <a:pt x="108182" y="1029"/>
                    <a:pt x="106861" y="951"/>
                    <a:pt x="105592" y="12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8A8C03E-08ED-401C-BB89-9BC0C5FA4E37}"/>
                </a:ext>
              </a:extLst>
            </p:cNvPr>
            <p:cNvSpPr/>
            <p:nvPr/>
          </p:nvSpPr>
          <p:spPr>
            <a:xfrm>
              <a:off x="7243388" y="2235091"/>
              <a:ext cx="82934" cy="319969"/>
            </a:xfrm>
            <a:custGeom>
              <a:avLst/>
              <a:gdLst>
                <a:gd name="connsiteX0" fmla="*/ 74169 w 82934"/>
                <a:gd name="connsiteY0" fmla="*/ 132491 h 319969"/>
                <a:gd name="connsiteX1" fmla="*/ 68416 w 82934"/>
                <a:gd name="connsiteY1" fmla="*/ 132491 h 319969"/>
                <a:gd name="connsiteX2" fmla="*/ 26501 w 82934"/>
                <a:gd name="connsiteY2" fmla="*/ 122354 h 319969"/>
                <a:gd name="connsiteX3" fmla="*/ 48554 w 82934"/>
                <a:gd name="connsiteY3" fmla="*/ 76193 h 319969"/>
                <a:gd name="connsiteX4" fmla="*/ 77730 w 82934"/>
                <a:gd name="connsiteY4" fmla="*/ 21402 h 319969"/>
                <a:gd name="connsiteX5" fmla="*/ 68416 w 82934"/>
                <a:gd name="connsiteY5" fmla="*/ 3458 h 319969"/>
                <a:gd name="connsiteX6" fmla="*/ 3899 w 82934"/>
                <a:gd name="connsiteY6" fmla="*/ 14690 h 319969"/>
                <a:gd name="connsiteX7" fmla="*/ 696 w 82934"/>
                <a:gd name="connsiteY7" fmla="*/ 24036 h 319969"/>
                <a:gd name="connsiteX8" fmla="*/ 749 w 82934"/>
                <a:gd name="connsiteY8" fmla="*/ 24142 h 319969"/>
                <a:gd name="connsiteX9" fmla="*/ 10200 w 82934"/>
                <a:gd name="connsiteY9" fmla="*/ 27429 h 319969"/>
                <a:gd name="connsiteX10" fmla="*/ 60882 w 82934"/>
                <a:gd name="connsiteY10" fmla="*/ 15512 h 319969"/>
                <a:gd name="connsiteX11" fmla="*/ 63074 w 82934"/>
                <a:gd name="connsiteY11" fmla="*/ 20991 h 319969"/>
                <a:gd name="connsiteX12" fmla="*/ 36911 w 82934"/>
                <a:gd name="connsiteY12" fmla="*/ 67152 h 319969"/>
                <a:gd name="connsiteX13" fmla="*/ 16912 w 82934"/>
                <a:gd name="connsiteY13" fmla="*/ 132491 h 319969"/>
                <a:gd name="connsiteX14" fmla="*/ 64169 w 82934"/>
                <a:gd name="connsiteY14" fmla="*/ 147147 h 319969"/>
                <a:gd name="connsiteX15" fmla="*/ 52115 w 82934"/>
                <a:gd name="connsiteY15" fmla="*/ 293439 h 319969"/>
                <a:gd name="connsiteX16" fmla="*/ 13762 w 82934"/>
                <a:gd name="connsiteY16" fmla="*/ 304808 h 319969"/>
                <a:gd name="connsiteX17" fmla="*/ 3968 w 82934"/>
                <a:gd name="connsiteY17" fmla="*/ 307164 h 319969"/>
                <a:gd name="connsiteX18" fmla="*/ 3899 w 82934"/>
                <a:gd name="connsiteY18" fmla="*/ 307273 h 319969"/>
                <a:gd name="connsiteX19" fmla="*/ 6365 w 82934"/>
                <a:gd name="connsiteY19" fmla="*/ 316999 h 319969"/>
                <a:gd name="connsiteX20" fmla="*/ 20063 w 82934"/>
                <a:gd name="connsiteY20" fmla="*/ 319875 h 319969"/>
                <a:gd name="connsiteX21" fmla="*/ 60334 w 82934"/>
                <a:gd name="connsiteY21" fmla="*/ 305356 h 319969"/>
                <a:gd name="connsiteX22" fmla="*/ 77867 w 82934"/>
                <a:gd name="connsiteY22" fmla="*/ 137833 h 319969"/>
                <a:gd name="connsiteX23" fmla="*/ 74169 w 82934"/>
                <a:gd name="connsiteY23" fmla="*/ 132491 h 31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2934" h="319969">
                  <a:moveTo>
                    <a:pt x="74169" y="132491"/>
                  </a:moveTo>
                  <a:cubicBezTo>
                    <a:pt x="72333" y="131699"/>
                    <a:pt x="70251" y="131699"/>
                    <a:pt x="68416" y="132491"/>
                  </a:cubicBezTo>
                  <a:cubicBezTo>
                    <a:pt x="53628" y="136322"/>
                    <a:pt x="37904" y="132519"/>
                    <a:pt x="26501" y="122354"/>
                  </a:cubicBezTo>
                  <a:cubicBezTo>
                    <a:pt x="18693" y="115505"/>
                    <a:pt x="35267" y="93726"/>
                    <a:pt x="48554" y="76193"/>
                  </a:cubicBezTo>
                  <a:cubicBezTo>
                    <a:pt x="63621" y="56468"/>
                    <a:pt x="77730" y="37976"/>
                    <a:pt x="77730" y="21402"/>
                  </a:cubicBezTo>
                  <a:cubicBezTo>
                    <a:pt x="78253" y="14144"/>
                    <a:pt x="74654" y="7207"/>
                    <a:pt x="68416" y="3458"/>
                  </a:cubicBezTo>
                  <a:cubicBezTo>
                    <a:pt x="50472" y="-7637"/>
                    <a:pt x="11570" y="10855"/>
                    <a:pt x="3899" y="14690"/>
                  </a:cubicBezTo>
                  <a:cubicBezTo>
                    <a:pt x="434" y="16386"/>
                    <a:pt x="-1000" y="20571"/>
                    <a:pt x="696" y="24036"/>
                  </a:cubicBezTo>
                  <a:cubicBezTo>
                    <a:pt x="713" y="24072"/>
                    <a:pt x="731" y="24106"/>
                    <a:pt x="749" y="24142"/>
                  </a:cubicBezTo>
                  <a:cubicBezTo>
                    <a:pt x="2469" y="27639"/>
                    <a:pt x="6682" y="29103"/>
                    <a:pt x="10200" y="27429"/>
                  </a:cubicBezTo>
                  <a:cubicBezTo>
                    <a:pt x="25816" y="19621"/>
                    <a:pt x="52663" y="10444"/>
                    <a:pt x="60882" y="15512"/>
                  </a:cubicBezTo>
                  <a:cubicBezTo>
                    <a:pt x="61567" y="15512"/>
                    <a:pt x="63074" y="16882"/>
                    <a:pt x="63074" y="20991"/>
                  </a:cubicBezTo>
                  <a:cubicBezTo>
                    <a:pt x="63074" y="32634"/>
                    <a:pt x="49376" y="50852"/>
                    <a:pt x="36911" y="67152"/>
                  </a:cubicBezTo>
                  <a:cubicBezTo>
                    <a:pt x="18282" y="91397"/>
                    <a:pt x="-895" y="117012"/>
                    <a:pt x="16912" y="132491"/>
                  </a:cubicBezTo>
                  <a:cubicBezTo>
                    <a:pt x="29759" y="144060"/>
                    <a:pt x="47031" y="149417"/>
                    <a:pt x="64169" y="147147"/>
                  </a:cubicBezTo>
                  <a:cubicBezTo>
                    <a:pt x="69922" y="200294"/>
                    <a:pt x="71429" y="281111"/>
                    <a:pt x="52115" y="293439"/>
                  </a:cubicBezTo>
                  <a:cubicBezTo>
                    <a:pt x="25816" y="310150"/>
                    <a:pt x="13762" y="304808"/>
                    <a:pt x="13762" y="304808"/>
                  </a:cubicBezTo>
                  <a:cubicBezTo>
                    <a:pt x="10407" y="302753"/>
                    <a:pt x="6023" y="303808"/>
                    <a:pt x="3968" y="307164"/>
                  </a:cubicBezTo>
                  <a:cubicBezTo>
                    <a:pt x="3945" y="307191"/>
                    <a:pt x="3921" y="307232"/>
                    <a:pt x="3899" y="307273"/>
                  </a:cubicBezTo>
                  <a:cubicBezTo>
                    <a:pt x="1989" y="310657"/>
                    <a:pt x="3075" y="314944"/>
                    <a:pt x="6365" y="316999"/>
                  </a:cubicBezTo>
                  <a:cubicBezTo>
                    <a:pt x="10585" y="319190"/>
                    <a:pt x="15321" y="320177"/>
                    <a:pt x="20063" y="319875"/>
                  </a:cubicBezTo>
                  <a:cubicBezTo>
                    <a:pt x="34585" y="318916"/>
                    <a:pt x="48543" y="313889"/>
                    <a:pt x="60334" y="305356"/>
                  </a:cubicBezTo>
                  <a:cubicBezTo>
                    <a:pt x="94030" y="283987"/>
                    <a:pt x="80881" y="162078"/>
                    <a:pt x="77867" y="137833"/>
                  </a:cubicBezTo>
                  <a:cubicBezTo>
                    <a:pt x="77611" y="135544"/>
                    <a:pt x="76222" y="133536"/>
                    <a:pt x="74169" y="1324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92545851-EA11-4909-BF91-F97CC0D6D09A}"/>
                </a:ext>
              </a:extLst>
            </p:cNvPr>
            <p:cNvSpPr/>
            <p:nvPr/>
          </p:nvSpPr>
          <p:spPr>
            <a:xfrm>
              <a:off x="7019353" y="2334767"/>
              <a:ext cx="128613" cy="139972"/>
            </a:xfrm>
            <a:custGeom>
              <a:avLst/>
              <a:gdLst>
                <a:gd name="connsiteX0" fmla="*/ 116435 w 128613"/>
                <a:gd name="connsiteY0" fmla="*/ 118014 h 139972"/>
                <a:gd name="connsiteX1" fmla="*/ 103833 w 128613"/>
                <a:gd name="connsiteY1" fmla="*/ 126233 h 139972"/>
                <a:gd name="connsiteX2" fmla="*/ 96437 w 128613"/>
                <a:gd name="connsiteY2" fmla="*/ 121028 h 139972"/>
                <a:gd name="connsiteX3" fmla="*/ 76301 w 128613"/>
                <a:gd name="connsiteY3" fmla="*/ 79935 h 139972"/>
                <a:gd name="connsiteX4" fmla="*/ 108628 w 128613"/>
                <a:gd name="connsiteY4" fmla="*/ 10076 h 139972"/>
                <a:gd name="connsiteX5" fmla="*/ 104518 w 128613"/>
                <a:gd name="connsiteY5" fmla="*/ 488 h 139972"/>
                <a:gd name="connsiteX6" fmla="*/ 94930 w 128613"/>
                <a:gd name="connsiteY6" fmla="*/ 4597 h 139972"/>
                <a:gd name="connsiteX7" fmla="*/ 68493 w 128613"/>
                <a:gd name="connsiteY7" fmla="*/ 62402 h 139972"/>
                <a:gd name="connsiteX8" fmla="*/ 50823 w 128613"/>
                <a:gd name="connsiteY8" fmla="*/ 16378 h 139972"/>
                <a:gd name="connsiteX9" fmla="*/ 41577 w 128613"/>
                <a:gd name="connsiteY9" fmla="*/ 11926 h 139972"/>
                <a:gd name="connsiteX10" fmla="*/ 37126 w 128613"/>
                <a:gd name="connsiteY10" fmla="*/ 21172 h 139972"/>
                <a:gd name="connsiteX11" fmla="*/ 59727 w 128613"/>
                <a:gd name="connsiteY11" fmla="*/ 79113 h 139972"/>
                <a:gd name="connsiteX12" fmla="*/ 32331 w 128613"/>
                <a:gd name="connsiteY12" fmla="*/ 121713 h 139972"/>
                <a:gd name="connsiteX13" fmla="*/ 25072 w 128613"/>
                <a:gd name="connsiteY13" fmla="*/ 122809 h 139972"/>
                <a:gd name="connsiteX14" fmla="*/ 13976 w 128613"/>
                <a:gd name="connsiteY14" fmla="*/ 105824 h 139972"/>
                <a:gd name="connsiteX15" fmla="*/ 5210 w 128613"/>
                <a:gd name="connsiteY15" fmla="*/ 100892 h 139972"/>
                <a:gd name="connsiteX16" fmla="*/ 210 w 128613"/>
                <a:gd name="connsiteY16" fmla="*/ 109412 h 139972"/>
                <a:gd name="connsiteX17" fmla="*/ 279 w 128613"/>
                <a:gd name="connsiteY17" fmla="*/ 109659 h 139972"/>
                <a:gd name="connsiteX18" fmla="*/ 19592 w 128613"/>
                <a:gd name="connsiteY18" fmla="*/ 135958 h 139972"/>
                <a:gd name="connsiteX19" fmla="*/ 27263 w 128613"/>
                <a:gd name="connsiteY19" fmla="*/ 137465 h 139972"/>
                <a:gd name="connsiteX20" fmla="*/ 39317 w 128613"/>
                <a:gd name="connsiteY20" fmla="*/ 134041 h 139972"/>
                <a:gd name="connsiteX21" fmla="*/ 67534 w 128613"/>
                <a:gd name="connsiteY21" fmla="*/ 95824 h 139972"/>
                <a:gd name="connsiteX22" fmla="*/ 84793 w 128613"/>
                <a:gd name="connsiteY22" fmla="*/ 128699 h 139972"/>
                <a:gd name="connsiteX23" fmla="*/ 103696 w 128613"/>
                <a:gd name="connsiteY23" fmla="*/ 139931 h 139972"/>
                <a:gd name="connsiteX24" fmla="*/ 103696 w 128613"/>
                <a:gd name="connsiteY24" fmla="*/ 139931 h 139972"/>
                <a:gd name="connsiteX25" fmla="*/ 127530 w 128613"/>
                <a:gd name="connsiteY25" fmla="*/ 126233 h 139972"/>
                <a:gd name="connsiteX26" fmla="*/ 125218 w 128613"/>
                <a:gd name="connsiteY26" fmla="*/ 116425 h 139972"/>
                <a:gd name="connsiteX27" fmla="*/ 116161 w 128613"/>
                <a:gd name="connsiteY27" fmla="*/ 117740 h 13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613" h="139972">
                  <a:moveTo>
                    <a:pt x="116435" y="118014"/>
                  </a:moveTo>
                  <a:cubicBezTo>
                    <a:pt x="113320" y="122138"/>
                    <a:pt x="108863" y="125041"/>
                    <a:pt x="103833" y="126233"/>
                  </a:cubicBezTo>
                  <a:cubicBezTo>
                    <a:pt x="101368" y="126233"/>
                    <a:pt x="98902" y="124452"/>
                    <a:pt x="96437" y="121028"/>
                  </a:cubicBezTo>
                  <a:cubicBezTo>
                    <a:pt x="88573" y="107919"/>
                    <a:pt x="81838" y="94178"/>
                    <a:pt x="76301" y="79935"/>
                  </a:cubicBezTo>
                  <a:cubicBezTo>
                    <a:pt x="91095" y="51170"/>
                    <a:pt x="104518" y="19939"/>
                    <a:pt x="108628" y="10076"/>
                  </a:cubicBezTo>
                  <a:cubicBezTo>
                    <a:pt x="110141" y="6295"/>
                    <a:pt x="108300" y="2002"/>
                    <a:pt x="104518" y="488"/>
                  </a:cubicBezTo>
                  <a:cubicBezTo>
                    <a:pt x="100736" y="-1025"/>
                    <a:pt x="96443" y="816"/>
                    <a:pt x="94930" y="4597"/>
                  </a:cubicBezTo>
                  <a:cubicBezTo>
                    <a:pt x="87533" y="22131"/>
                    <a:pt x="78082" y="43088"/>
                    <a:pt x="68493" y="62402"/>
                  </a:cubicBezTo>
                  <a:cubicBezTo>
                    <a:pt x="58905" y="38431"/>
                    <a:pt x="50960" y="16788"/>
                    <a:pt x="50823" y="16378"/>
                  </a:cubicBezTo>
                  <a:cubicBezTo>
                    <a:pt x="49500" y="12596"/>
                    <a:pt x="45359" y="10603"/>
                    <a:pt x="41577" y="11926"/>
                  </a:cubicBezTo>
                  <a:cubicBezTo>
                    <a:pt x="37795" y="13250"/>
                    <a:pt x="35802" y="17390"/>
                    <a:pt x="37126" y="21172"/>
                  </a:cubicBezTo>
                  <a:cubicBezTo>
                    <a:pt x="37947" y="23226"/>
                    <a:pt x="48358" y="51444"/>
                    <a:pt x="59727" y="79113"/>
                  </a:cubicBezTo>
                  <a:cubicBezTo>
                    <a:pt x="53159" y="94806"/>
                    <a:pt x="43887" y="109221"/>
                    <a:pt x="32331" y="121713"/>
                  </a:cubicBezTo>
                  <a:cubicBezTo>
                    <a:pt x="30236" y="123247"/>
                    <a:pt x="27525" y="123644"/>
                    <a:pt x="25072" y="122809"/>
                  </a:cubicBezTo>
                  <a:cubicBezTo>
                    <a:pt x="19182" y="120343"/>
                    <a:pt x="14935" y="109111"/>
                    <a:pt x="13976" y="105824"/>
                  </a:cubicBezTo>
                  <a:cubicBezTo>
                    <a:pt x="12850" y="102098"/>
                    <a:pt x="8982" y="99917"/>
                    <a:pt x="5210" y="100892"/>
                  </a:cubicBezTo>
                  <a:cubicBezTo>
                    <a:pt x="1476" y="101865"/>
                    <a:pt x="-762" y="105673"/>
                    <a:pt x="210" y="109412"/>
                  </a:cubicBezTo>
                  <a:cubicBezTo>
                    <a:pt x="231" y="109494"/>
                    <a:pt x="254" y="109577"/>
                    <a:pt x="279" y="109659"/>
                  </a:cubicBezTo>
                  <a:cubicBezTo>
                    <a:pt x="2985" y="120631"/>
                    <a:pt x="9930" y="130096"/>
                    <a:pt x="19592" y="135958"/>
                  </a:cubicBezTo>
                  <a:cubicBezTo>
                    <a:pt x="22031" y="136945"/>
                    <a:pt x="24633" y="137452"/>
                    <a:pt x="27263" y="137465"/>
                  </a:cubicBezTo>
                  <a:cubicBezTo>
                    <a:pt x="31507" y="137369"/>
                    <a:pt x="35656" y="136191"/>
                    <a:pt x="39317" y="134041"/>
                  </a:cubicBezTo>
                  <a:cubicBezTo>
                    <a:pt x="51257" y="123384"/>
                    <a:pt x="60865" y="110371"/>
                    <a:pt x="67534" y="95824"/>
                  </a:cubicBezTo>
                  <a:cubicBezTo>
                    <a:pt x="72370" y="107234"/>
                    <a:pt x="78142" y="118234"/>
                    <a:pt x="84793" y="128699"/>
                  </a:cubicBezTo>
                  <a:cubicBezTo>
                    <a:pt x="88854" y="135328"/>
                    <a:pt x="95927" y="139534"/>
                    <a:pt x="103696" y="139931"/>
                  </a:cubicBezTo>
                  <a:lnTo>
                    <a:pt x="103696" y="139931"/>
                  </a:lnTo>
                  <a:cubicBezTo>
                    <a:pt x="113200" y="138876"/>
                    <a:pt x="121836" y="133917"/>
                    <a:pt x="127530" y="126233"/>
                  </a:cubicBezTo>
                  <a:cubicBezTo>
                    <a:pt x="129600" y="122891"/>
                    <a:pt x="128565" y="118494"/>
                    <a:pt x="125218" y="116425"/>
                  </a:cubicBezTo>
                  <a:cubicBezTo>
                    <a:pt x="122281" y="114617"/>
                    <a:pt x="118462" y="115165"/>
                    <a:pt x="116161" y="1177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429A5976-29CB-46CB-A4E1-E4732946D9DC}"/>
                </a:ext>
              </a:extLst>
            </p:cNvPr>
            <p:cNvSpPr/>
            <p:nvPr/>
          </p:nvSpPr>
          <p:spPr>
            <a:xfrm>
              <a:off x="7171693" y="2458434"/>
              <a:ext cx="72819" cy="117532"/>
            </a:xfrm>
            <a:custGeom>
              <a:avLst/>
              <a:gdLst>
                <a:gd name="connsiteX0" fmla="*/ 61760 w 72819"/>
                <a:gd name="connsiteY0" fmla="*/ -37 h 117532"/>
                <a:gd name="connsiteX1" fmla="*/ 15325 w 72819"/>
                <a:gd name="connsiteY1" fmla="*/ 67356 h 117532"/>
                <a:gd name="connsiteX2" fmla="*/ 17105 w 72819"/>
                <a:gd name="connsiteY2" fmla="*/ 10236 h 117532"/>
                <a:gd name="connsiteX3" fmla="*/ 10256 w 72819"/>
                <a:gd name="connsiteY3" fmla="*/ 2976 h 117532"/>
                <a:gd name="connsiteX4" fmla="*/ 2860 w 72819"/>
                <a:gd name="connsiteY4" fmla="*/ 9825 h 117532"/>
                <a:gd name="connsiteX5" fmla="*/ -17 w 72819"/>
                <a:gd name="connsiteY5" fmla="*/ 104613 h 117532"/>
                <a:gd name="connsiteX6" fmla="*/ 5599 w 72819"/>
                <a:gd name="connsiteY6" fmla="*/ 111736 h 117532"/>
                <a:gd name="connsiteX7" fmla="*/ 13681 w 72819"/>
                <a:gd name="connsiteY7" fmla="*/ 107490 h 117532"/>
                <a:gd name="connsiteX8" fmla="*/ 57924 w 72819"/>
                <a:gd name="connsiteY8" fmla="*/ 17770 h 117532"/>
                <a:gd name="connsiteX9" fmla="*/ 48884 w 72819"/>
                <a:gd name="connsiteY9" fmla="*/ 108860 h 117532"/>
                <a:gd name="connsiteX10" fmla="*/ 54121 w 72819"/>
                <a:gd name="connsiteY10" fmla="*/ 117462 h 117532"/>
                <a:gd name="connsiteX11" fmla="*/ 54226 w 72819"/>
                <a:gd name="connsiteY11" fmla="*/ 117489 h 117532"/>
                <a:gd name="connsiteX12" fmla="*/ 55733 w 72819"/>
                <a:gd name="connsiteY12" fmla="*/ 117489 h 117532"/>
                <a:gd name="connsiteX13" fmla="*/ 62719 w 72819"/>
                <a:gd name="connsiteY13" fmla="*/ 111873 h 117532"/>
                <a:gd name="connsiteX14" fmla="*/ 71348 w 72819"/>
                <a:gd name="connsiteY14" fmla="*/ 11606 h 117532"/>
                <a:gd name="connsiteX15" fmla="*/ 61760 w 72819"/>
                <a:gd name="connsiteY15" fmla="*/ -37 h 11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19" h="117532">
                  <a:moveTo>
                    <a:pt x="61760" y="-37"/>
                  </a:moveTo>
                  <a:cubicBezTo>
                    <a:pt x="57240" y="-37"/>
                    <a:pt x="46418" y="-1818"/>
                    <a:pt x="15325" y="67356"/>
                  </a:cubicBezTo>
                  <a:lnTo>
                    <a:pt x="17105" y="10236"/>
                  </a:lnTo>
                  <a:cubicBezTo>
                    <a:pt x="17183" y="6360"/>
                    <a:pt x="14137" y="3127"/>
                    <a:pt x="10256" y="2976"/>
                  </a:cubicBezTo>
                  <a:cubicBezTo>
                    <a:pt x="6376" y="2963"/>
                    <a:pt x="3147" y="5949"/>
                    <a:pt x="2860" y="9825"/>
                  </a:cubicBezTo>
                  <a:lnTo>
                    <a:pt x="-17" y="104613"/>
                  </a:lnTo>
                  <a:cubicBezTo>
                    <a:pt x="-41" y="108010"/>
                    <a:pt x="2291" y="110969"/>
                    <a:pt x="5599" y="111736"/>
                  </a:cubicBezTo>
                  <a:cubicBezTo>
                    <a:pt x="8965" y="112462"/>
                    <a:pt x="12367" y="110668"/>
                    <a:pt x="13681" y="107490"/>
                  </a:cubicBezTo>
                  <a:cubicBezTo>
                    <a:pt x="25590" y="76259"/>
                    <a:pt x="40402" y="46220"/>
                    <a:pt x="57924" y="17770"/>
                  </a:cubicBezTo>
                  <a:cubicBezTo>
                    <a:pt x="58842" y="48398"/>
                    <a:pt x="55803" y="79012"/>
                    <a:pt x="48884" y="108860"/>
                  </a:cubicBezTo>
                  <a:cubicBezTo>
                    <a:pt x="47954" y="112681"/>
                    <a:pt x="50299" y="116530"/>
                    <a:pt x="54121" y="117462"/>
                  </a:cubicBezTo>
                  <a:cubicBezTo>
                    <a:pt x="54156" y="117475"/>
                    <a:pt x="54190" y="117475"/>
                    <a:pt x="54226" y="117489"/>
                  </a:cubicBezTo>
                  <a:lnTo>
                    <a:pt x="55733" y="117489"/>
                  </a:lnTo>
                  <a:cubicBezTo>
                    <a:pt x="59113" y="117558"/>
                    <a:pt x="62056" y="115188"/>
                    <a:pt x="62719" y="111873"/>
                  </a:cubicBezTo>
                  <a:cubicBezTo>
                    <a:pt x="62719" y="109270"/>
                    <a:pt x="77375" y="47083"/>
                    <a:pt x="71348" y="11606"/>
                  </a:cubicBezTo>
                  <a:cubicBezTo>
                    <a:pt x="69978" y="2291"/>
                    <a:pt x="64773" y="237"/>
                    <a:pt x="61760" y="-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DA27D42E-4EEC-4D92-B1BE-D85FA3C4BF77}"/>
                </a:ext>
              </a:extLst>
            </p:cNvPr>
            <p:cNvSpPr/>
            <p:nvPr/>
          </p:nvSpPr>
          <p:spPr>
            <a:xfrm>
              <a:off x="7358790" y="2355236"/>
              <a:ext cx="77504" cy="75259"/>
            </a:xfrm>
            <a:custGeom>
              <a:avLst/>
              <a:gdLst>
                <a:gd name="connsiteX0" fmla="*/ 73279 w 77504"/>
                <a:gd name="connsiteY0" fmla="*/ 28646 h 75259"/>
                <a:gd name="connsiteX1" fmla="*/ 51089 w 77504"/>
                <a:gd name="connsiteY1" fmla="*/ 26728 h 75259"/>
                <a:gd name="connsiteX2" fmla="*/ 53829 w 77504"/>
                <a:gd name="connsiteY2" fmla="*/ 8099 h 75259"/>
                <a:gd name="connsiteX3" fmla="*/ 47814 w 77504"/>
                <a:gd name="connsiteY3" fmla="*/ 19 h 75259"/>
                <a:gd name="connsiteX4" fmla="*/ 47802 w 77504"/>
                <a:gd name="connsiteY4" fmla="*/ 17 h 75259"/>
                <a:gd name="connsiteX5" fmla="*/ 39720 w 77504"/>
                <a:gd name="connsiteY5" fmla="*/ 6044 h 75259"/>
                <a:gd name="connsiteX6" fmla="*/ 36980 w 77504"/>
                <a:gd name="connsiteY6" fmla="*/ 26043 h 75259"/>
                <a:gd name="connsiteX7" fmla="*/ 7804 w 77504"/>
                <a:gd name="connsiteY7" fmla="*/ 22893 h 75259"/>
                <a:gd name="connsiteX8" fmla="*/ -3 w 77504"/>
                <a:gd name="connsiteY8" fmla="*/ 29468 h 75259"/>
                <a:gd name="connsiteX9" fmla="*/ 6572 w 77504"/>
                <a:gd name="connsiteY9" fmla="*/ 37138 h 75259"/>
                <a:gd name="connsiteX10" fmla="*/ 35200 w 77504"/>
                <a:gd name="connsiteY10" fmla="*/ 39741 h 75259"/>
                <a:gd name="connsiteX11" fmla="*/ 31364 w 77504"/>
                <a:gd name="connsiteY11" fmla="*/ 67136 h 75259"/>
                <a:gd name="connsiteX12" fmla="*/ 37391 w 77504"/>
                <a:gd name="connsiteY12" fmla="*/ 75218 h 75259"/>
                <a:gd name="connsiteX13" fmla="*/ 38487 w 77504"/>
                <a:gd name="connsiteY13" fmla="*/ 75218 h 75259"/>
                <a:gd name="connsiteX14" fmla="*/ 45473 w 77504"/>
                <a:gd name="connsiteY14" fmla="*/ 69191 h 75259"/>
                <a:gd name="connsiteX15" fmla="*/ 49445 w 77504"/>
                <a:gd name="connsiteY15" fmla="*/ 41796 h 75259"/>
                <a:gd name="connsiteX16" fmla="*/ 72320 w 77504"/>
                <a:gd name="connsiteY16" fmla="*/ 43850 h 75259"/>
                <a:gd name="connsiteX17" fmla="*/ 72320 w 77504"/>
                <a:gd name="connsiteY17" fmla="*/ 43850 h 75259"/>
                <a:gd name="connsiteX18" fmla="*/ 77211 w 77504"/>
                <a:gd name="connsiteY18" fmla="*/ 35045 h 75259"/>
                <a:gd name="connsiteX19" fmla="*/ 72320 w 77504"/>
                <a:gd name="connsiteY19" fmla="*/ 30152 h 7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7504" h="75259">
                  <a:moveTo>
                    <a:pt x="73279" y="28646"/>
                  </a:moveTo>
                  <a:lnTo>
                    <a:pt x="51089" y="26728"/>
                  </a:lnTo>
                  <a:lnTo>
                    <a:pt x="53829" y="8099"/>
                  </a:lnTo>
                  <a:cubicBezTo>
                    <a:pt x="54404" y="4206"/>
                    <a:pt x="51705" y="590"/>
                    <a:pt x="47814" y="19"/>
                  </a:cubicBezTo>
                  <a:cubicBezTo>
                    <a:pt x="47810" y="19"/>
                    <a:pt x="47806" y="17"/>
                    <a:pt x="47802" y="17"/>
                  </a:cubicBezTo>
                  <a:cubicBezTo>
                    <a:pt x="43925" y="-477"/>
                    <a:pt x="40353" y="2187"/>
                    <a:pt x="39720" y="6044"/>
                  </a:cubicBezTo>
                  <a:lnTo>
                    <a:pt x="36980" y="26043"/>
                  </a:lnTo>
                  <a:lnTo>
                    <a:pt x="7804" y="22893"/>
                  </a:lnTo>
                  <a:cubicBezTo>
                    <a:pt x="3865" y="22650"/>
                    <a:pt x="428" y="25543"/>
                    <a:pt x="-3" y="29468"/>
                  </a:cubicBezTo>
                  <a:cubicBezTo>
                    <a:pt x="-242" y="33380"/>
                    <a:pt x="2669" y="36775"/>
                    <a:pt x="6572" y="37138"/>
                  </a:cubicBezTo>
                  <a:lnTo>
                    <a:pt x="35200" y="39741"/>
                  </a:lnTo>
                  <a:lnTo>
                    <a:pt x="31364" y="67136"/>
                  </a:lnTo>
                  <a:cubicBezTo>
                    <a:pt x="30870" y="71013"/>
                    <a:pt x="33534" y="74585"/>
                    <a:pt x="37391" y="75218"/>
                  </a:cubicBezTo>
                  <a:lnTo>
                    <a:pt x="38487" y="75218"/>
                  </a:lnTo>
                  <a:cubicBezTo>
                    <a:pt x="41979" y="75192"/>
                    <a:pt x="44936" y="72640"/>
                    <a:pt x="45473" y="69191"/>
                  </a:cubicBezTo>
                  <a:lnTo>
                    <a:pt x="49445" y="41796"/>
                  </a:lnTo>
                  <a:lnTo>
                    <a:pt x="72320" y="43850"/>
                  </a:lnTo>
                  <a:lnTo>
                    <a:pt x="72320" y="43850"/>
                  </a:lnTo>
                  <a:cubicBezTo>
                    <a:pt x="76101" y="42769"/>
                    <a:pt x="78293" y="38827"/>
                    <a:pt x="77211" y="35045"/>
                  </a:cubicBezTo>
                  <a:cubicBezTo>
                    <a:pt x="76539" y="32678"/>
                    <a:pt x="74690" y="30829"/>
                    <a:pt x="72320" y="3015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06A03C19-5AE8-4C97-A677-12DA7BF80A1D}"/>
                </a:ext>
              </a:extLst>
            </p:cNvPr>
            <p:cNvSpPr/>
            <p:nvPr/>
          </p:nvSpPr>
          <p:spPr>
            <a:xfrm>
              <a:off x="7450098" y="2239768"/>
              <a:ext cx="75105" cy="344973"/>
            </a:xfrm>
            <a:custGeom>
              <a:avLst/>
              <a:gdLst>
                <a:gd name="connsiteX0" fmla="*/ 71006 w 75105"/>
                <a:gd name="connsiteY0" fmla="*/ 10287 h 344973"/>
                <a:gd name="connsiteX1" fmla="*/ 28817 w 75105"/>
                <a:gd name="connsiteY1" fmla="*/ 2890 h 344973"/>
                <a:gd name="connsiteX2" fmla="*/ 20188 w 75105"/>
                <a:gd name="connsiteY2" fmla="*/ 25492 h 344973"/>
                <a:gd name="connsiteX3" fmla="*/ 28817 w 75105"/>
                <a:gd name="connsiteY3" fmla="*/ 60558 h 344973"/>
                <a:gd name="connsiteX4" fmla="*/ 29776 w 75105"/>
                <a:gd name="connsiteY4" fmla="*/ 104527 h 344973"/>
                <a:gd name="connsiteX5" fmla="*/ 7175 w 75105"/>
                <a:gd name="connsiteY5" fmla="*/ 129731 h 344973"/>
                <a:gd name="connsiteX6" fmla="*/ -16 w 75105"/>
                <a:gd name="connsiteY6" fmla="*/ 136779 h 344973"/>
                <a:gd name="connsiteX7" fmla="*/ 1833 w 75105"/>
                <a:gd name="connsiteY7" fmla="*/ 141648 h 344973"/>
                <a:gd name="connsiteX8" fmla="*/ 20188 w 75105"/>
                <a:gd name="connsiteY8" fmla="*/ 201781 h 344973"/>
                <a:gd name="connsiteX9" fmla="*/ 25804 w 75105"/>
                <a:gd name="connsiteY9" fmla="*/ 334786 h 344973"/>
                <a:gd name="connsiteX10" fmla="*/ 64568 w 75105"/>
                <a:gd name="connsiteY10" fmla="*/ 344922 h 344973"/>
                <a:gd name="connsiteX11" fmla="*/ 69458 w 75105"/>
                <a:gd name="connsiteY11" fmla="*/ 336114 h 344973"/>
                <a:gd name="connsiteX12" fmla="*/ 64568 w 75105"/>
                <a:gd name="connsiteY12" fmla="*/ 331224 h 344973"/>
                <a:gd name="connsiteX13" fmla="*/ 34570 w 75105"/>
                <a:gd name="connsiteY13" fmla="*/ 324239 h 344973"/>
                <a:gd name="connsiteX14" fmla="*/ 34570 w 75105"/>
                <a:gd name="connsiteY14" fmla="*/ 204521 h 344973"/>
                <a:gd name="connsiteX15" fmla="*/ 18544 w 75105"/>
                <a:gd name="connsiteY15" fmla="*/ 140278 h 344973"/>
                <a:gd name="connsiteX16" fmla="*/ 42241 w 75105"/>
                <a:gd name="connsiteY16" fmla="*/ 112883 h 344973"/>
                <a:gd name="connsiteX17" fmla="*/ 42241 w 75105"/>
                <a:gd name="connsiteY17" fmla="*/ 56996 h 344973"/>
                <a:gd name="connsiteX18" fmla="*/ 34296 w 75105"/>
                <a:gd name="connsiteY18" fmla="*/ 25492 h 344973"/>
                <a:gd name="connsiteX19" fmla="*/ 36351 w 75105"/>
                <a:gd name="connsiteY19" fmla="*/ 16040 h 344973"/>
                <a:gd name="connsiteX20" fmla="*/ 63747 w 75105"/>
                <a:gd name="connsiteY20" fmla="*/ 23574 h 344973"/>
                <a:gd name="connsiteX21" fmla="*/ 73472 w 75105"/>
                <a:gd name="connsiteY21" fmla="*/ 21108 h 344973"/>
                <a:gd name="connsiteX22" fmla="*/ 72568 w 75105"/>
                <a:gd name="connsiteY22" fmla="*/ 11271 h 344973"/>
                <a:gd name="connsiteX23" fmla="*/ 71006 w 75105"/>
                <a:gd name="connsiteY23" fmla="*/ 10287 h 34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5105" h="344973">
                  <a:moveTo>
                    <a:pt x="71006" y="10287"/>
                  </a:moveTo>
                  <a:cubicBezTo>
                    <a:pt x="66486" y="7548"/>
                    <a:pt x="42789" y="-5876"/>
                    <a:pt x="28817" y="2890"/>
                  </a:cubicBezTo>
                  <a:cubicBezTo>
                    <a:pt x="21612" y="7963"/>
                    <a:pt x="18188" y="16903"/>
                    <a:pt x="20188" y="25492"/>
                  </a:cubicBezTo>
                  <a:cubicBezTo>
                    <a:pt x="21475" y="37515"/>
                    <a:pt x="24379" y="49312"/>
                    <a:pt x="28817" y="60558"/>
                  </a:cubicBezTo>
                  <a:cubicBezTo>
                    <a:pt x="34707" y="77269"/>
                    <a:pt x="38954" y="89186"/>
                    <a:pt x="29776" y="104527"/>
                  </a:cubicBezTo>
                  <a:cubicBezTo>
                    <a:pt x="16078" y="127676"/>
                    <a:pt x="6764" y="129731"/>
                    <a:pt x="7175" y="129731"/>
                  </a:cubicBezTo>
                  <a:cubicBezTo>
                    <a:pt x="3244" y="129690"/>
                    <a:pt x="25" y="132845"/>
                    <a:pt x="-16" y="136779"/>
                  </a:cubicBezTo>
                  <a:cubicBezTo>
                    <a:pt x="-44" y="138578"/>
                    <a:pt x="627" y="140318"/>
                    <a:pt x="1833" y="141648"/>
                  </a:cubicBezTo>
                  <a:cubicBezTo>
                    <a:pt x="15873" y="158363"/>
                    <a:pt x="22503" y="180074"/>
                    <a:pt x="20188" y="201781"/>
                  </a:cubicBezTo>
                  <a:cubicBezTo>
                    <a:pt x="16626" y="225341"/>
                    <a:pt x="8545" y="321910"/>
                    <a:pt x="25804" y="334786"/>
                  </a:cubicBezTo>
                  <a:cubicBezTo>
                    <a:pt x="37556" y="341635"/>
                    <a:pt x="50967" y="345141"/>
                    <a:pt x="64568" y="344922"/>
                  </a:cubicBezTo>
                  <a:cubicBezTo>
                    <a:pt x="68349" y="343840"/>
                    <a:pt x="70541" y="339895"/>
                    <a:pt x="69458" y="336114"/>
                  </a:cubicBezTo>
                  <a:cubicBezTo>
                    <a:pt x="68787" y="333745"/>
                    <a:pt x="66938" y="331896"/>
                    <a:pt x="64568" y="331224"/>
                  </a:cubicBezTo>
                  <a:cubicBezTo>
                    <a:pt x="54144" y="331471"/>
                    <a:pt x="43816" y="329060"/>
                    <a:pt x="34570" y="324239"/>
                  </a:cubicBezTo>
                  <a:cubicBezTo>
                    <a:pt x="27722" y="316431"/>
                    <a:pt x="27448" y="248216"/>
                    <a:pt x="34570" y="204521"/>
                  </a:cubicBezTo>
                  <a:cubicBezTo>
                    <a:pt x="37337" y="181862"/>
                    <a:pt x="31639" y="158980"/>
                    <a:pt x="18544" y="140278"/>
                  </a:cubicBezTo>
                  <a:cubicBezTo>
                    <a:pt x="28270" y="132905"/>
                    <a:pt x="36351" y="123571"/>
                    <a:pt x="42241" y="112883"/>
                  </a:cubicBezTo>
                  <a:cubicBezTo>
                    <a:pt x="54843" y="91925"/>
                    <a:pt x="48542" y="74118"/>
                    <a:pt x="42241" y="56996"/>
                  </a:cubicBezTo>
                  <a:cubicBezTo>
                    <a:pt x="38200" y="46896"/>
                    <a:pt x="35529" y="36300"/>
                    <a:pt x="34296" y="25492"/>
                  </a:cubicBezTo>
                  <a:cubicBezTo>
                    <a:pt x="34296" y="23163"/>
                    <a:pt x="34296" y="17547"/>
                    <a:pt x="36351" y="16040"/>
                  </a:cubicBezTo>
                  <a:cubicBezTo>
                    <a:pt x="41008" y="13027"/>
                    <a:pt x="55254" y="18506"/>
                    <a:pt x="63747" y="23574"/>
                  </a:cubicBezTo>
                  <a:cubicBezTo>
                    <a:pt x="67130" y="25485"/>
                    <a:pt x="71417" y="24399"/>
                    <a:pt x="73472" y="21108"/>
                  </a:cubicBezTo>
                  <a:cubicBezTo>
                    <a:pt x="75937" y="18143"/>
                    <a:pt x="75540" y="13738"/>
                    <a:pt x="72568" y="11271"/>
                  </a:cubicBezTo>
                  <a:cubicBezTo>
                    <a:pt x="72088" y="10875"/>
                    <a:pt x="71568" y="10545"/>
                    <a:pt x="71006" y="1028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C6DB6F12-7A6E-4787-B582-9C7501FE57E1}"/>
                </a:ext>
              </a:extLst>
            </p:cNvPr>
            <p:cNvSpPr/>
            <p:nvPr/>
          </p:nvSpPr>
          <p:spPr>
            <a:xfrm>
              <a:off x="7538841" y="2317917"/>
              <a:ext cx="117662" cy="230608"/>
            </a:xfrm>
            <a:custGeom>
              <a:avLst/>
              <a:gdLst>
                <a:gd name="connsiteX0" fmla="*/ 113488 w 117662"/>
                <a:gd name="connsiteY0" fmla="*/ 490 h 230608"/>
                <a:gd name="connsiteX1" fmla="*/ 104447 w 117662"/>
                <a:gd name="connsiteY1" fmla="*/ 3640 h 230608"/>
                <a:gd name="connsiteX2" fmla="*/ 41164 w 117662"/>
                <a:gd name="connsiteY2" fmla="*/ 75005 h 230608"/>
                <a:gd name="connsiteX3" fmla="*/ 35548 w 117662"/>
                <a:gd name="connsiteY3" fmla="*/ 69800 h 230608"/>
                <a:gd name="connsiteX4" fmla="*/ 42671 w 117662"/>
                <a:gd name="connsiteY4" fmla="*/ 21310 h 230608"/>
                <a:gd name="connsiteX5" fmla="*/ 38835 w 117662"/>
                <a:gd name="connsiteY5" fmla="*/ 11996 h 230608"/>
                <a:gd name="connsiteX6" fmla="*/ 29630 w 117662"/>
                <a:gd name="connsiteY6" fmla="*/ 15577 h 230608"/>
                <a:gd name="connsiteX7" fmla="*/ 29521 w 117662"/>
                <a:gd name="connsiteY7" fmla="*/ 15831 h 230608"/>
                <a:gd name="connsiteX8" fmla="*/ 22535 w 117662"/>
                <a:gd name="connsiteY8" fmla="*/ 75690 h 230608"/>
                <a:gd name="connsiteX9" fmla="*/ 36233 w 117662"/>
                <a:gd name="connsiteY9" fmla="*/ 88429 h 230608"/>
                <a:gd name="connsiteX10" fmla="*/ 91023 w 117662"/>
                <a:gd name="connsiteY10" fmla="*/ 50760 h 230608"/>
                <a:gd name="connsiteX11" fmla="*/ 75819 w 117662"/>
                <a:gd name="connsiteY11" fmla="*/ 128153 h 230608"/>
                <a:gd name="connsiteX12" fmla="*/ 13494 w 117662"/>
                <a:gd name="connsiteY12" fmla="*/ 169246 h 230608"/>
                <a:gd name="connsiteX13" fmla="*/ 2262 w 117662"/>
                <a:gd name="connsiteY13" fmla="*/ 210339 h 230608"/>
                <a:gd name="connsiteX14" fmla="*/ 41986 w 117662"/>
                <a:gd name="connsiteY14" fmla="*/ 230337 h 230608"/>
                <a:gd name="connsiteX15" fmla="*/ 47739 w 117662"/>
                <a:gd name="connsiteY15" fmla="*/ 230337 h 230608"/>
                <a:gd name="connsiteX16" fmla="*/ 86777 w 117662"/>
                <a:gd name="connsiteY16" fmla="*/ 175547 h 230608"/>
                <a:gd name="connsiteX17" fmla="*/ 88832 w 117662"/>
                <a:gd name="connsiteY17" fmla="*/ 141165 h 230608"/>
                <a:gd name="connsiteX18" fmla="*/ 88832 w 117662"/>
                <a:gd name="connsiteY18" fmla="*/ 138700 h 230608"/>
                <a:gd name="connsiteX19" fmla="*/ 107461 w 117662"/>
                <a:gd name="connsiteY19" fmla="*/ 129659 h 230608"/>
                <a:gd name="connsiteX20" fmla="*/ 111077 w 117662"/>
                <a:gd name="connsiteY20" fmla="*/ 120468 h 230608"/>
                <a:gd name="connsiteX21" fmla="*/ 111022 w 117662"/>
                <a:gd name="connsiteY21" fmla="*/ 120345 h 230608"/>
                <a:gd name="connsiteX22" fmla="*/ 101612 w 117662"/>
                <a:gd name="connsiteY22" fmla="*/ 116767 h 230608"/>
                <a:gd name="connsiteX23" fmla="*/ 101571 w 117662"/>
                <a:gd name="connsiteY23" fmla="*/ 116783 h 230608"/>
                <a:gd name="connsiteX24" fmla="*/ 91160 w 117662"/>
                <a:gd name="connsiteY24" fmla="*/ 121715 h 230608"/>
                <a:gd name="connsiteX25" fmla="*/ 117460 w 117662"/>
                <a:gd name="connsiteY25" fmla="*/ 8572 h 230608"/>
                <a:gd name="connsiteX26" fmla="*/ 113488 w 117662"/>
                <a:gd name="connsiteY26" fmla="*/ 490 h 230608"/>
                <a:gd name="connsiteX27" fmla="*/ 72395 w 117662"/>
                <a:gd name="connsiteY27" fmla="*/ 173766 h 230608"/>
                <a:gd name="connsiteX28" fmla="*/ 46643 w 117662"/>
                <a:gd name="connsiteY28" fmla="*/ 214859 h 230608"/>
                <a:gd name="connsiteX29" fmla="*/ 15138 w 117662"/>
                <a:gd name="connsiteY29" fmla="*/ 203353 h 230608"/>
                <a:gd name="connsiteX30" fmla="*/ 23494 w 117662"/>
                <a:gd name="connsiteY30" fmla="*/ 178149 h 230608"/>
                <a:gd name="connsiteX31" fmla="*/ 74312 w 117662"/>
                <a:gd name="connsiteY31" fmla="*/ 145549 h 230608"/>
                <a:gd name="connsiteX32" fmla="*/ 72805 w 117662"/>
                <a:gd name="connsiteY32" fmla="*/ 173766 h 23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7662" h="230608">
                  <a:moveTo>
                    <a:pt x="113488" y="490"/>
                  </a:moveTo>
                  <a:cubicBezTo>
                    <a:pt x="110104" y="-877"/>
                    <a:pt x="106242" y="471"/>
                    <a:pt x="104447" y="3640"/>
                  </a:cubicBezTo>
                  <a:cubicBezTo>
                    <a:pt x="83627" y="41309"/>
                    <a:pt x="53081" y="78978"/>
                    <a:pt x="41164" y="75005"/>
                  </a:cubicBezTo>
                  <a:cubicBezTo>
                    <a:pt x="38643" y="74126"/>
                    <a:pt x="36616" y="72240"/>
                    <a:pt x="35548" y="69800"/>
                  </a:cubicBezTo>
                  <a:cubicBezTo>
                    <a:pt x="30480" y="58705"/>
                    <a:pt x="37191" y="34186"/>
                    <a:pt x="42671" y="21310"/>
                  </a:cubicBezTo>
                  <a:cubicBezTo>
                    <a:pt x="44109" y="17679"/>
                    <a:pt x="42410" y="13564"/>
                    <a:pt x="38835" y="11996"/>
                  </a:cubicBezTo>
                  <a:cubicBezTo>
                    <a:pt x="35301" y="10441"/>
                    <a:pt x="31178" y="12045"/>
                    <a:pt x="29630" y="15577"/>
                  </a:cubicBezTo>
                  <a:cubicBezTo>
                    <a:pt x="29589" y="15660"/>
                    <a:pt x="29548" y="15745"/>
                    <a:pt x="29521" y="15831"/>
                  </a:cubicBezTo>
                  <a:cubicBezTo>
                    <a:pt x="27877" y="19804"/>
                    <a:pt x="13357" y="55281"/>
                    <a:pt x="22535" y="75690"/>
                  </a:cubicBezTo>
                  <a:cubicBezTo>
                    <a:pt x="25151" y="81645"/>
                    <a:pt x="30110" y="86255"/>
                    <a:pt x="36233" y="88429"/>
                  </a:cubicBezTo>
                  <a:cubicBezTo>
                    <a:pt x="53492" y="94182"/>
                    <a:pt x="74312" y="73225"/>
                    <a:pt x="91023" y="50760"/>
                  </a:cubicBezTo>
                  <a:cubicBezTo>
                    <a:pt x="84517" y="76253"/>
                    <a:pt x="79435" y="102091"/>
                    <a:pt x="75819" y="128153"/>
                  </a:cubicBezTo>
                  <a:cubicBezTo>
                    <a:pt x="53314" y="139015"/>
                    <a:pt x="32342" y="152836"/>
                    <a:pt x="13494" y="169246"/>
                  </a:cubicBezTo>
                  <a:cubicBezTo>
                    <a:pt x="1331" y="179122"/>
                    <a:pt x="-3176" y="195655"/>
                    <a:pt x="2262" y="210339"/>
                  </a:cubicBezTo>
                  <a:cubicBezTo>
                    <a:pt x="10440" y="224214"/>
                    <a:pt x="25973" y="232036"/>
                    <a:pt x="41986" y="230337"/>
                  </a:cubicBezTo>
                  <a:lnTo>
                    <a:pt x="47739" y="230337"/>
                  </a:lnTo>
                  <a:cubicBezTo>
                    <a:pt x="84859" y="227735"/>
                    <a:pt x="85681" y="206777"/>
                    <a:pt x="86777" y="175547"/>
                  </a:cubicBezTo>
                  <a:cubicBezTo>
                    <a:pt x="86777" y="165684"/>
                    <a:pt x="86777" y="154452"/>
                    <a:pt x="88832" y="141165"/>
                  </a:cubicBezTo>
                  <a:cubicBezTo>
                    <a:pt x="88832" y="140344"/>
                    <a:pt x="88832" y="139522"/>
                    <a:pt x="88832" y="138700"/>
                  </a:cubicBezTo>
                  <a:cubicBezTo>
                    <a:pt x="99653" y="133221"/>
                    <a:pt x="107187" y="129796"/>
                    <a:pt x="107461" y="129659"/>
                  </a:cubicBezTo>
                  <a:cubicBezTo>
                    <a:pt x="110995" y="128125"/>
                    <a:pt x="112611" y="124002"/>
                    <a:pt x="111077" y="120468"/>
                  </a:cubicBezTo>
                  <a:cubicBezTo>
                    <a:pt x="111063" y="120427"/>
                    <a:pt x="111036" y="120386"/>
                    <a:pt x="111022" y="120345"/>
                  </a:cubicBezTo>
                  <a:cubicBezTo>
                    <a:pt x="109406" y="116756"/>
                    <a:pt x="105187" y="115155"/>
                    <a:pt x="101612" y="116767"/>
                  </a:cubicBezTo>
                  <a:cubicBezTo>
                    <a:pt x="101598" y="116772"/>
                    <a:pt x="101584" y="116778"/>
                    <a:pt x="101571" y="116783"/>
                  </a:cubicBezTo>
                  <a:lnTo>
                    <a:pt x="91160" y="121715"/>
                  </a:lnTo>
                  <a:cubicBezTo>
                    <a:pt x="97502" y="83477"/>
                    <a:pt x="106283" y="45686"/>
                    <a:pt x="117460" y="8572"/>
                  </a:cubicBezTo>
                  <a:cubicBezTo>
                    <a:pt x="118227" y="5276"/>
                    <a:pt x="116556" y="1899"/>
                    <a:pt x="113488" y="490"/>
                  </a:cubicBezTo>
                  <a:close/>
                  <a:moveTo>
                    <a:pt x="72395" y="173766"/>
                  </a:moveTo>
                  <a:cubicBezTo>
                    <a:pt x="71162" y="207188"/>
                    <a:pt x="70203" y="213489"/>
                    <a:pt x="46643" y="214859"/>
                  </a:cubicBezTo>
                  <a:cubicBezTo>
                    <a:pt x="30617" y="215955"/>
                    <a:pt x="19247" y="211709"/>
                    <a:pt x="15138" y="203353"/>
                  </a:cubicBezTo>
                  <a:cubicBezTo>
                    <a:pt x="12385" y="194025"/>
                    <a:pt x="15727" y="183984"/>
                    <a:pt x="23494" y="178149"/>
                  </a:cubicBezTo>
                  <a:cubicBezTo>
                    <a:pt x="39013" y="165218"/>
                    <a:pt x="56081" y="154260"/>
                    <a:pt x="74312" y="145549"/>
                  </a:cubicBezTo>
                  <a:cubicBezTo>
                    <a:pt x="73353" y="155959"/>
                    <a:pt x="73079" y="165273"/>
                    <a:pt x="72805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B57AC16A-208D-4B6B-94B4-3DF2EADDE510}"/>
                </a:ext>
              </a:extLst>
            </p:cNvPr>
            <p:cNvSpPr/>
            <p:nvPr/>
          </p:nvSpPr>
          <p:spPr>
            <a:xfrm>
              <a:off x="7667540" y="2410634"/>
              <a:ext cx="89147" cy="82734"/>
            </a:xfrm>
            <a:custGeom>
              <a:avLst/>
              <a:gdLst>
                <a:gd name="connsiteX0" fmla="*/ 76563 w 89147"/>
                <a:gd name="connsiteY0" fmla="*/ 56667 h 82734"/>
                <a:gd name="connsiteX1" fmla="*/ 62865 w 89147"/>
                <a:gd name="connsiteY1" fmla="*/ 66803 h 82734"/>
                <a:gd name="connsiteX2" fmla="*/ 63550 w 89147"/>
                <a:gd name="connsiteY2" fmla="*/ 55708 h 82734"/>
                <a:gd name="connsiteX3" fmla="*/ 59714 w 89147"/>
                <a:gd name="connsiteY3" fmla="*/ 8999 h 82734"/>
                <a:gd name="connsiteX4" fmla="*/ 47387 w 89147"/>
                <a:gd name="connsiteY4" fmla="*/ -42 h 82734"/>
                <a:gd name="connsiteX5" fmla="*/ 23553 w 89147"/>
                <a:gd name="connsiteY5" fmla="*/ 22012 h 82734"/>
                <a:gd name="connsiteX6" fmla="*/ 25744 w 89147"/>
                <a:gd name="connsiteY6" fmla="*/ 10369 h 82734"/>
                <a:gd name="connsiteX7" fmla="*/ 19991 w 89147"/>
                <a:gd name="connsiteY7" fmla="*/ 2013 h 82734"/>
                <a:gd name="connsiteX8" fmla="*/ 11773 w 89147"/>
                <a:gd name="connsiteY8" fmla="*/ 7766 h 82734"/>
                <a:gd name="connsiteX9" fmla="*/ 266 w 89147"/>
                <a:gd name="connsiteY9" fmla="*/ 70913 h 82734"/>
                <a:gd name="connsiteX10" fmla="*/ 5129 w 89147"/>
                <a:gd name="connsiteY10" fmla="*/ 79748 h 82734"/>
                <a:gd name="connsiteX11" fmla="*/ 13964 w 89147"/>
                <a:gd name="connsiteY11" fmla="*/ 74885 h 82734"/>
                <a:gd name="connsiteX12" fmla="*/ 46839 w 89147"/>
                <a:gd name="connsiteY12" fmla="*/ 14889 h 82734"/>
                <a:gd name="connsiteX13" fmla="*/ 49441 w 89147"/>
                <a:gd name="connsiteY13" fmla="*/ 54612 h 82734"/>
                <a:gd name="connsiteX14" fmla="*/ 53687 w 89147"/>
                <a:gd name="connsiteY14" fmla="*/ 80775 h 82734"/>
                <a:gd name="connsiteX15" fmla="*/ 59577 w 89147"/>
                <a:gd name="connsiteY15" fmla="*/ 82693 h 82734"/>
                <a:gd name="connsiteX16" fmla="*/ 64509 w 89147"/>
                <a:gd name="connsiteY16" fmla="*/ 81734 h 82734"/>
                <a:gd name="connsiteX17" fmla="*/ 87932 w 89147"/>
                <a:gd name="connsiteY17" fmla="*/ 64612 h 82734"/>
                <a:gd name="connsiteX18" fmla="*/ 86055 w 89147"/>
                <a:gd name="connsiteY18" fmla="*/ 54914 h 82734"/>
                <a:gd name="connsiteX19" fmla="*/ 86014 w 89147"/>
                <a:gd name="connsiteY19" fmla="*/ 54886 h 82734"/>
                <a:gd name="connsiteX20" fmla="*/ 76563 w 89147"/>
                <a:gd name="connsiteY20" fmla="*/ 56667 h 8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9147" h="82734">
                  <a:moveTo>
                    <a:pt x="76563" y="56667"/>
                  </a:moveTo>
                  <a:cubicBezTo>
                    <a:pt x="72905" y="61119"/>
                    <a:pt x="68193" y="64598"/>
                    <a:pt x="62865" y="66803"/>
                  </a:cubicBezTo>
                  <a:cubicBezTo>
                    <a:pt x="62865" y="63653"/>
                    <a:pt x="62865" y="59270"/>
                    <a:pt x="63550" y="55708"/>
                  </a:cubicBezTo>
                  <a:cubicBezTo>
                    <a:pt x="66002" y="40052"/>
                    <a:pt x="64687" y="24044"/>
                    <a:pt x="59714" y="8999"/>
                  </a:cubicBezTo>
                  <a:cubicBezTo>
                    <a:pt x="57824" y="3760"/>
                    <a:pt x="52948" y="186"/>
                    <a:pt x="47387" y="-42"/>
                  </a:cubicBezTo>
                  <a:cubicBezTo>
                    <a:pt x="39716" y="-42"/>
                    <a:pt x="31360" y="9547"/>
                    <a:pt x="23553" y="22012"/>
                  </a:cubicBezTo>
                  <a:lnTo>
                    <a:pt x="25744" y="10369"/>
                  </a:lnTo>
                  <a:cubicBezTo>
                    <a:pt x="26333" y="6500"/>
                    <a:pt x="23813" y="2838"/>
                    <a:pt x="19991" y="2013"/>
                  </a:cubicBezTo>
                  <a:cubicBezTo>
                    <a:pt x="16142" y="1349"/>
                    <a:pt x="12471" y="3917"/>
                    <a:pt x="11773" y="7766"/>
                  </a:cubicBezTo>
                  <a:lnTo>
                    <a:pt x="266" y="70913"/>
                  </a:lnTo>
                  <a:cubicBezTo>
                    <a:pt x="-829" y="74693"/>
                    <a:pt x="1349" y="78652"/>
                    <a:pt x="5129" y="79748"/>
                  </a:cubicBezTo>
                  <a:cubicBezTo>
                    <a:pt x="8910" y="80843"/>
                    <a:pt x="12868" y="78665"/>
                    <a:pt x="13964" y="74885"/>
                  </a:cubicBezTo>
                  <a:cubicBezTo>
                    <a:pt x="21470" y="53174"/>
                    <a:pt x="32579" y="32901"/>
                    <a:pt x="46839" y="14889"/>
                  </a:cubicBezTo>
                  <a:cubicBezTo>
                    <a:pt x="50742" y="27751"/>
                    <a:pt x="51633" y="41353"/>
                    <a:pt x="49441" y="54612"/>
                  </a:cubicBezTo>
                  <a:cubicBezTo>
                    <a:pt x="48345" y="68310"/>
                    <a:pt x="47660" y="76392"/>
                    <a:pt x="53687" y="80775"/>
                  </a:cubicBezTo>
                  <a:cubicBezTo>
                    <a:pt x="55400" y="82035"/>
                    <a:pt x="57454" y="82706"/>
                    <a:pt x="59577" y="82693"/>
                  </a:cubicBezTo>
                  <a:cubicBezTo>
                    <a:pt x="61262" y="82679"/>
                    <a:pt x="62933" y="82350"/>
                    <a:pt x="64509" y="81734"/>
                  </a:cubicBezTo>
                  <a:cubicBezTo>
                    <a:pt x="73809" y="78419"/>
                    <a:pt x="81960" y="72474"/>
                    <a:pt x="87932" y="64612"/>
                  </a:cubicBezTo>
                  <a:cubicBezTo>
                    <a:pt x="90096" y="61420"/>
                    <a:pt x="89247" y="57078"/>
                    <a:pt x="86055" y="54914"/>
                  </a:cubicBezTo>
                  <a:cubicBezTo>
                    <a:pt x="86041" y="54900"/>
                    <a:pt x="86028" y="54900"/>
                    <a:pt x="86014" y="54886"/>
                  </a:cubicBezTo>
                  <a:cubicBezTo>
                    <a:pt x="82877" y="52941"/>
                    <a:pt x="78782" y="53708"/>
                    <a:pt x="76563" y="566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8E783823-0D6F-4ED8-BD8E-2A6719C0A9A1}"/>
                </a:ext>
              </a:extLst>
            </p:cNvPr>
            <p:cNvSpPr/>
            <p:nvPr/>
          </p:nvSpPr>
          <p:spPr>
            <a:xfrm>
              <a:off x="7773505" y="2243172"/>
              <a:ext cx="80201" cy="290061"/>
            </a:xfrm>
            <a:custGeom>
              <a:avLst/>
              <a:gdLst>
                <a:gd name="connsiteX0" fmla="*/ 76618 w 80201"/>
                <a:gd name="connsiteY0" fmla="*/ 112492 h 290061"/>
                <a:gd name="connsiteX1" fmla="*/ 68536 w 80201"/>
                <a:gd name="connsiteY1" fmla="*/ 114547 h 290061"/>
                <a:gd name="connsiteX2" fmla="*/ 48236 w 80201"/>
                <a:gd name="connsiteY2" fmla="*/ 117590 h 290061"/>
                <a:gd name="connsiteX3" fmla="*/ 47031 w 80201"/>
                <a:gd name="connsiteY3" fmla="*/ 116601 h 290061"/>
                <a:gd name="connsiteX4" fmla="*/ 55523 w 80201"/>
                <a:gd name="connsiteY4" fmla="*/ 71125 h 290061"/>
                <a:gd name="connsiteX5" fmla="*/ 69221 w 80201"/>
                <a:gd name="connsiteY5" fmla="*/ 25512 h 290061"/>
                <a:gd name="connsiteX6" fmla="*/ 62098 w 80201"/>
                <a:gd name="connsiteY6" fmla="*/ 1678 h 290061"/>
                <a:gd name="connsiteX7" fmla="*/ 23060 w 80201"/>
                <a:gd name="connsiteY7" fmla="*/ 16197 h 290061"/>
                <a:gd name="connsiteX8" fmla="*/ 22238 w 80201"/>
                <a:gd name="connsiteY8" fmla="*/ 26197 h 290061"/>
                <a:gd name="connsiteX9" fmla="*/ 32374 w 80201"/>
                <a:gd name="connsiteY9" fmla="*/ 26197 h 290061"/>
                <a:gd name="connsiteX10" fmla="*/ 54975 w 80201"/>
                <a:gd name="connsiteY10" fmla="*/ 13184 h 290061"/>
                <a:gd name="connsiteX11" fmla="*/ 54975 w 80201"/>
                <a:gd name="connsiteY11" fmla="*/ 22635 h 290061"/>
                <a:gd name="connsiteX12" fmla="*/ 41278 w 80201"/>
                <a:gd name="connsiteY12" fmla="*/ 65235 h 290061"/>
                <a:gd name="connsiteX13" fmla="*/ 36894 w 80201"/>
                <a:gd name="connsiteY13" fmla="*/ 126738 h 290061"/>
                <a:gd name="connsiteX14" fmla="*/ 64975 w 80201"/>
                <a:gd name="connsiteY14" fmla="*/ 132491 h 290061"/>
                <a:gd name="connsiteX15" fmla="*/ 48948 w 80201"/>
                <a:gd name="connsiteY15" fmla="*/ 248510 h 290061"/>
                <a:gd name="connsiteX16" fmla="*/ 10047 w 80201"/>
                <a:gd name="connsiteY16" fmla="*/ 275372 h 290061"/>
                <a:gd name="connsiteX17" fmla="*/ 8677 w 80201"/>
                <a:gd name="connsiteY17" fmla="*/ 275084 h 290061"/>
                <a:gd name="connsiteX18" fmla="*/ 185 w 80201"/>
                <a:gd name="connsiteY18" fmla="*/ 280426 h 290061"/>
                <a:gd name="connsiteX19" fmla="*/ 5308 w 80201"/>
                <a:gd name="connsiteY19" fmla="*/ 288864 h 290061"/>
                <a:gd name="connsiteX20" fmla="*/ 5527 w 80201"/>
                <a:gd name="connsiteY20" fmla="*/ 288919 h 290061"/>
                <a:gd name="connsiteX21" fmla="*/ 15663 w 80201"/>
                <a:gd name="connsiteY21" fmla="*/ 290014 h 290061"/>
                <a:gd name="connsiteX22" fmla="*/ 62646 w 80201"/>
                <a:gd name="connsiteY22" fmla="*/ 252346 h 290061"/>
                <a:gd name="connsiteX23" fmla="*/ 80179 w 80201"/>
                <a:gd name="connsiteY23" fmla="*/ 118930 h 290061"/>
                <a:gd name="connsiteX24" fmla="*/ 76618 w 80201"/>
                <a:gd name="connsiteY24" fmla="*/ 112492 h 29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201" h="290061">
                  <a:moveTo>
                    <a:pt x="76618" y="112492"/>
                  </a:moveTo>
                  <a:cubicBezTo>
                    <a:pt x="73755" y="111407"/>
                    <a:pt x="70522" y="112229"/>
                    <a:pt x="68536" y="114547"/>
                  </a:cubicBezTo>
                  <a:cubicBezTo>
                    <a:pt x="63769" y="120994"/>
                    <a:pt x="54674" y="122359"/>
                    <a:pt x="48236" y="117590"/>
                  </a:cubicBezTo>
                  <a:cubicBezTo>
                    <a:pt x="47812" y="117282"/>
                    <a:pt x="47414" y="116952"/>
                    <a:pt x="47031" y="116601"/>
                  </a:cubicBezTo>
                  <a:cubicBezTo>
                    <a:pt x="40182" y="110848"/>
                    <a:pt x="48401" y="89206"/>
                    <a:pt x="55523" y="71125"/>
                  </a:cubicBezTo>
                  <a:cubicBezTo>
                    <a:pt x="61619" y="56422"/>
                    <a:pt x="66208" y="41139"/>
                    <a:pt x="69221" y="25512"/>
                  </a:cubicBezTo>
                  <a:cubicBezTo>
                    <a:pt x="71002" y="13321"/>
                    <a:pt x="69221" y="5376"/>
                    <a:pt x="62098" y="1678"/>
                  </a:cubicBezTo>
                  <a:cubicBezTo>
                    <a:pt x="50044" y="-5034"/>
                    <a:pt x="30730" y="9622"/>
                    <a:pt x="23060" y="16197"/>
                  </a:cubicBezTo>
                  <a:cubicBezTo>
                    <a:pt x="20087" y="18739"/>
                    <a:pt x="19718" y="23204"/>
                    <a:pt x="22238" y="26197"/>
                  </a:cubicBezTo>
                  <a:cubicBezTo>
                    <a:pt x="25060" y="28946"/>
                    <a:pt x="29553" y="28946"/>
                    <a:pt x="32374" y="26197"/>
                  </a:cubicBezTo>
                  <a:cubicBezTo>
                    <a:pt x="38716" y="20063"/>
                    <a:pt x="46483" y="15593"/>
                    <a:pt x="54975" y="13184"/>
                  </a:cubicBezTo>
                  <a:cubicBezTo>
                    <a:pt x="54975" y="13184"/>
                    <a:pt x="56208" y="15101"/>
                    <a:pt x="54975" y="22635"/>
                  </a:cubicBezTo>
                  <a:cubicBezTo>
                    <a:pt x="51880" y="37266"/>
                    <a:pt x="47291" y="51540"/>
                    <a:pt x="41278" y="65235"/>
                  </a:cubicBezTo>
                  <a:cubicBezTo>
                    <a:pt x="31141" y="91809"/>
                    <a:pt x="22375" y="114684"/>
                    <a:pt x="36894" y="126738"/>
                  </a:cubicBezTo>
                  <a:cubicBezTo>
                    <a:pt x="44428" y="133789"/>
                    <a:pt x="55277" y="136014"/>
                    <a:pt x="64975" y="132491"/>
                  </a:cubicBezTo>
                  <a:cubicBezTo>
                    <a:pt x="62578" y="171514"/>
                    <a:pt x="57222" y="210294"/>
                    <a:pt x="48948" y="248510"/>
                  </a:cubicBezTo>
                  <a:cubicBezTo>
                    <a:pt x="45620" y="266673"/>
                    <a:pt x="28210" y="278686"/>
                    <a:pt x="10047" y="275372"/>
                  </a:cubicBezTo>
                  <a:cubicBezTo>
                    <a:pt x="9595" y="275276"/>
                    <a:pt x="9129" y="275193"/>
                    <a:pt x="8677" y="275084"/>
                  </a:cubicBezTo>
                  <a:cubicBezTo>
                    <a:pt x="4856" y="274235"/>
                    <a:pt x="1075" y="276618"/>
                    <a:pt x="185" y="280426"/>
                  </a:cubicBezTo>
                  <a:cubicBezTo>
                    <a:pt x="-733" y="284179"/>
                    <a:pt x="1568" y="287960"/>
                    <a:pt x="5308" y="288864"/>
                  </a:cubicBezTo>
                  <a:cubicBezTo>
                    <a:pt x="5390" y="288891"/>
                    <a:pt x="5458" y="288905"/>
                    <a:pt x="5527" y="288919"/>
                  </a:cubicBezTo>
                  <a:cubicBezTo>
                    <a:pt x="8855" y="289672"/>
                    <a:pt x="12252" y="290042"/>
                    <a:pt x="15663" y="290014"/>
                  </a:cubicBezTo>
                  <a:cubicBezTo>
                    <a:pt x="38333" y="290357"/>
                    <a:pt x="58044" y="274550"/>
                    <a:pt x="62646" y="252346"/>
                  </a:cubicBezTo>
                  <a:cubicBezTo>
                    <a:pt x="71851" y="208376"/>
                    <a:pt x="77714" y="163780"/>
                    <a:pt x="80179" y="118930"/>
                  </a:cubicBezTo>
                  <a:cubicBezTo>
                    <a:pt x="80275" y="116289"/>
                    <a:pt x="78905" y="113811"/>
                    <a:pt x="76618" y="112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14FBF5B0-618B-4ACC-BB8A-871EFA83DB00}"/>
                </a:ext>
              </a:extLst>
            </p:cNvPr>
            <p:cNvSpPr/>
            <p:nvPr/>
          </p:nvSpPr>
          <p:spPr>
            <a:xfrm>
              <a:off x="7892055" y="2360911"/>
              <a:ext cx="71638" cy="14245"/>
            </a:xfrm>
            <a:custGeom>
              <a:avLst/>
              <a:gdLst>
                <a:gd name="connsiteX0" fmla="*/ 7106 w 71638"/>
                <a:gd name="connsiteY0" fmla="*/ 14204 h 14245"/>
                <a:gd name="connsiteX1" fmla="*/ 64499 w 71638"/>
                <a:gd name="connsiteY1" fmla="*/ 14204 h 14245"/>
                <a:gd name="connsiteX2" fmla="*/ 71622 w 71638"/>
                <a:gd name="connsiteY2" fmla="*/ 7081 h 14245"/>
                <a:gd name="connsiteX3" fmla="*/ 64499 w 71638"/>
                <a:gd name="connsiteY3" fmla="*/ -42 h 14245"/>
                <a:gd name="connsiteX4" fmla="*/ 7106 w 71638"/>
                <a:gd name="connsiteY4" fmla="*/ -42 h 14245"/>
                <a:gd name="connsiteX5" fmla="*/ -17 w 71638"/>
                <a:gd name="connsiteY5" fmla="*/ 7081 h 14245"/>
                <a:gd name="connsiteX6" fmla="*/ 7106 w 71638"/>
                <a:gd name="connsiteY6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38" h="14245">
                  <a:moveTo>
                    <a:pt x="7106" y="14204"/>
                  </a:moveTo>
                  <a:lnTo>
                    <a:pt x="64499" y="14204"/>
                  </a:lnTo>
                  <a:cubicBezTo>
                    <a:pt x="68430" y="14204"/>
                    <a:pt x="71622" y="11015"/>
                    <a:pt x="71622" y="7081"/>
                  </a:cubicBezTo>
                  <a:cubicBezTo>
                    <a:pt x="71622" y="3147"/>
                    <a:pt x="68430" y="-42"/>
                    <a:pt x="64499" y="-42"/>
                  </a:cubicBezTo>
                  <a:lnTo>
                    <a:pt x="7106" y="-42"/>
                  </a:lnTo>
                  <a:cubicBezTo>
                    <a:pt x="3202" y="31"/>
                    <a:pt x="51" y="3177"/>
                    <a:pt x="-17" y="7081"/>
                  </a:cubicBezTo>
                  <a:cubicBezTo>
                    <a:pt x="-17" y="11015"/>
                    <a:pt x="3175" y="14204"/>
                    <a:pt x="7106" y="142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7800CA05-409A-4CD3-ABF0-E600DB571C93}"/>
                </a:ext>
              </a:extLst>
            </p:cNvPr>
            <p:cNvSpPr/>
            <p:nvPr/>
          </p:nvSpPr>
          <p:spPr>
            <a:xfrm>
              <a:off x="7880438" y="2380031"/>
              <a:ext cx="82871" cy="28684"/>
            </a:xfrm>
            <a:custGeom>
              <a:avLst/>
              <a:gdLst>
                <a:gd name="connsiteX0" fmla="*/ 5848 w 82871"/>
                <a:gd name="connsiteY0" fmla="*/ 14945 h 28684"/>
                <a:gd name="connsiteX1" fmla="*/ 74336 w 82871"/>
                <a:gd name="connsiteY1" fmla="*/ 28643 h 28684"/>
                <a:gd name="connsiteX2" fmla="*/ 75706 w 82871"/>
                <a:gd name="connsiteY2" fmla="*/ 28643 h 28684"/>
                <a:gd name="connsiteX3" fmla="*/ 82692 w 82871"/>
                <a:gd name="connsiteY3" fmla="*/ 22890 h 28684"/>
                <a:gd name="connsiteX4" fmla="*/ 77363 w 82871"/>
                <a:gd name="connsiteY4" fmla="*/ 14567 h 28684"/>
                <a:gd name="connsiteX5" fmla="*/ 77213 w 82871"/>
                <a:gd name="connsiteY5" fmla="*/ 14534 h 28684"/>
                <a:gd name="connsiteX6" fmla="*/ 8724 w 82871"/>
                <a:gd name="connsiteY6" fmla="*/ 152 h 28684"/>
                <a:gd name="connsiteX7" fmla="*/ 464 w 82871"/>
                <a:gd name="connsiteY7" fmla="*/ 5201 h 28684"/>
                <a:gd name="connsiteX8" fmla="*/ 368 w 82871"/>
                <a:gd name="connsiteY8" fmla="*/ 5631 h 28684"/>
                <a:gd name="connsiteX9" fmla="*/ 4807 w 82871"/>
                <a:gd name="connsiteY9" fmla="*/ 14674 h 28684"/>
                <a:gd name="connsiteX10" fmla="*/ 5848 w 82871"/>
                <a:gd name="connsiteY10" fmla="*/ 14945 h 2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871" h="28684">
                  <a:moveTo>
                    <a:pt x="5848" y="14945"/>
                  </a:moveTo>
                  <a:lnTo>
                    <a:pt x="74336" y="28643"/>
                  </a:lnTo>
                  <a:lnTo>
                    <a:pt x="75706" y="28643"/>
                  </a:lnTo>
                  <a:cubicBezTo>
                    <a:pt x="79117" y="28642"/>
                    <a:pt x="82034" y="26231"/>
                    <a:pt x="82692" y="22890"/>
                  </a:cubicBezTo>
                  <a:cubicBezTo>
                    <a:pt x="83514" y="19122"/>
                    <a:pt x="81144" y="15396"/>
                    <a:pt x="77363" y="14567"/>
                  </a:cubicBezTo>
                  <a:cubicBezTo>
                    <a:pt x="77322" y="14555"/>
                    <a:pt x="77267" y="14544"/>
                    <a:pt x="77213" y="14534"/>
                  </a:cubicBezTo>
                  <a:lnTo>
                    <a:pt x="8724" y="152"/>
                  </a:lnTo>
                  <a:cubicBezTo>
                    <a:pt x="5053" y="-737"/>
                    <a:pt x="1341" y="1523"/>
                    <a:pt x="464" y="5201"/>
                  </a:cubicBezTo>
                  <a:cubicBezTo>
                    <a:pt x="423" y="5343"/>
                    <a:pt x="396" y="5486"/>
                    <a:pt x="368" y="5631"/>
                  </a:cubicBezTo>
                  <a:cubicBezTo>
                    <a:pt x="-905" y="9353"/>
                    <a:pt x="1081" y="13402"/>
                    <a:pt x="4807" y="14674"/>
                  </a:cubicBezTo>
                  <a:cubicBezTo>
                    <a:pt x="5149" y="14791"/>
                    <a:pt x="5491" y="14881"/>
                    <a:pt x="5848" y="1494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7687B2F-E568-4E4A-B018-BEE1AFDEF701}"/>
                </a:ext>
              </a:extLst>
            </p:cNvPr>
            <p:cNvSpPr/>
            <p:nvPr/>
          </p:nvSpPr>
          <p:spPr>
            <a:xfrm>
              <a:off x="7846333" y="2455733"/>
              <a:ext cx="100144" cy="151873"/>
            </a:xfrm>
            <a:custGeom>
              <a:avLst/>
              <a:gdLst>
                <a:gd name="connsiteX0" fmla="*/ 94195 w 100144"/>
                <a:gd name="connsiteY0" fmla="*/ 61 h 151873"/>
                <a:gd name="connsiteX1" fmla="*/ 85976 w 100144"/>
                <a:gd name="connsiteY1" fmla="*/ 5814 h 151873"/>
                <a:gd name="connsiteX2" fmla="*/ 77347 w 100144"/>
                <a:gd name="connsiteY2" fmla="*/ 58140 h 151873"/>
                <a:gd name="connsiteX3" fmla="*/ 49951 w 100144"/>
                <a:gd name="connsiteY3" fmla="*/ 43072 h 151873"/>
                <a:gd name="connsiteX4" fmla="*/ 18446 w 100144"/>
                <a:gd name="connsiteY4" fmla="*/ 63345 h 151873"/>
                <a:gd name="connsiteX5" fmla="*/ 8721 w 100144"/>
                <a:gd name="connsiteY5" fmla="*/ 147038 h 151873"/>
                <a:gd name="connsiteX6" fmla="*/ 19953 w 100144"/>
                <a:gd name="connsiteY6" fmla="*/ 151695 h 151873"/>
                <a:gd name="connsiteX7" fmla="*/ 31322 w 100144"/>
                <a:gd name="connsiteY7" fmla="*/ 147723 h 151873"/>
                <a:gd name="connsiteX8" fmla="*/ 69676 w 100144"/>
                <a:gd name="connsiteY8" fmla="*/ 105123 h 151873"/>
                <a:gd name="connsiteX9" fmla="*/ 63238 w 100144"/>
                <a:gd name="connsiteY9" fmla="*/ 143613 h 151873"/>
                <a:gd name="connsiteX10" fmla="*/ 68991 w 100144"/>
                <a:gd name="connsiteY10" fmla="*/ 151832 h 151873"/>
                <a:gd name="connsiteX11" fmla="*/ 70224 w 100144"/>
                <a:gd name="connsiteY11" fmla="*/ 151832 h 151873"/>
                <a:gd name="connsiteX12" fmla="*/ 77210 w 100144"/>
                <a:gd name="connsiteY12" fmla="*/ 145942 h 151873"/>
                <a:gd name="connsiteX13" fmla="*/ 100085 w 100144"/>
                <a:gd name="connsiteY13" fmla="*/ 7732 h 151873"/>
                <a:gd name="connsiteX14" fmla="*/ 94195 w 100144"/>
                <a:gd name="connsiteY14" fmla="*/ 61 h 151873"/>
                <a:gd name="connsiteX15" fmla="*/ 22967 w 100144"/>
                <a:gd name="connsiteY15" fmla="*/ 136080 h 151873"/>
                <a:gd name="connsiteX16" fmla="*/ 18446 w 100144"/>
                <a:gd name="connsiteY16" fmla="*/ 136080 h 151873"/>
                <a:gd name="connsiteX17" fmla="*/ 30090 w 100144"/>
                <a:gd name="connsiteY17" fmla="*/ 70604 h 151873"/>
                <a:gd name="connsiteX18" fmla="*/ 48718 w 100144"/>
                <a:gd name="connsiteY18" fmla="*/ 56907 h 151873"/>
                <a:gd name="connsiteX19" fmla="*/ 48718 w 100144"/>
                <a:gd name="connsiteY19" fmla="*/ 56907 h 151873"/>
                <a:gd name="connsiteX20" fmla="*/ 72553 w 100144"/>
                <a:gd name="connsiteY20" fmla="*/ 75262 h 151873"/>
                <a:gd name="connsiteX21" fmla="*/ 22967 w 100144"/>
                <a:gd name="connsiteY21" fmla="*/ 136080 h 1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144" h="151873">
                  <a:moveTo>
                    <a:pt x="94195" y="61"/>
                  </a:moveTo>
                  <a:cubicBezTo>
                    <a:pt x="90346" y="-596"/>
                    <a:pt x="86675" y="1965"/>
                    <a:pt x="85976" y="5814"/>
                  </a:cubicBezTo>
                  <a:lnTo>
                    <a:pt x="77347" y="58140"/>
                  </a:lnTo>
                  <a:cubicBezTo>
                    <a:pt x="70553" y="49702"/>
                    <a:pt x="60718" y="44291"/>
                    <a:pt x="49951" y="43072"/>
                  </a:cubicBezTo>
                  <a:cubicBezTo>
                    <a:pt x="36555" y="43620"/>
                    <a:pt x="24501" y="51373"/>
                    <a:pt x="18446" y="63345"/>
                  </a:cubicBezTo>
                  <a:cubicBezTo>
                    <a:pt x="-3744" y="96630"/>
                    <a:pt x="-4566" y="134162"/>
                    <a:pt x="8721" y="147038"/>
                  </a:cubicBezTo>
                  <a:cubicBezTo>
                    <a:pt x="11694" y="150024"/>
                    <a:pt x="15734" y="151695"/>
                    <a:pt x="19953" y="151695"/>
                  </a:cubicBezTo>
                  <a:cubicBezTo>
                    <a:pt x="24063" y="151544"/>
                    <a:pt x="28021" y="150161"/>
                    <a:pt x="31322" y="147723"/>
                  </a:cubicBezTo>
                  <a:cubicBezTo>
                    <a:pt x="45828" y="135175"/>
                    <a:pt x="58718" y="120861"/>
                    <a:pt x="69676" y="105123"/>
                  </a:cubicBezTo>
                  <a:lnTo>
                    <a:pt x="63238" y="143613"/>
                  </a:lnTo>
                  <a:cubicBezTo>
                    <a:pt x="62580" y="147462"/>
                    <a:pt x="65142" y="151133"/>
                    <a:pt x="68991" y="151832"/>
                  </a:cubicBezTo>
                  <a:lnTo>
                    <a:pt x="70224" y="151832"/>
                  </a:lnTo>
                  <a:cubicBezTo>
                    <a:pt x="73676" y="151818"/>
                    <a:pt x="76607" y="149339"/>
                    <a:pt x="77210" y="145942"/>
                  </a:cubicBezTo>
                  <a:lnTo>
                    <a:pt x="100085" y="7732"/>
                  </a:lnTo>
                  <a:cubicBezTo>
                    <a:pt x="100496" y="4006"/>
                    <a:pt x="97893" y="623"/>
                    <a:pt x="94195" y="61"/>
                  </a:cubicBezTo>
                  <a:close/>
                  <a:moveTo>
                    <a:pt x="22967" y="136080"/>
                  </a:moveTo>
                  <a:cubicBezTo>
                    <a:pt x="19953" y="138134"/>
                    <a:pt x="19131" y="137449"/>
                    <a:pt x="18446" y="136080"/>
                  </a:cubicBezTo>
                  <a:cubicBezTo>
                    <a:pt x="11598" y="129368"/>
                    <a:pt x="10776" y="99507"/>
                    <a:pt x="30090" y="70604"/>
                  </a:cubicBezTo>
                  <a:cubicBezTo>
                    <a:pt x="36254" y="61290"/>
                    <a:pt x="42555" y="56907"/>
                    <a:pt x="48718" y="56907"/>
                  </a:cubicBezTo>
                  <a:lnTo>
                    <a:pt x="48718" y="56907"/>
                  </a:lnTo>
                  <a:cubicBezTo>
                    <a:pt x="58307" y="56907"/>
                    <a:pt x="67758" y="68276"/>
                    <a:pt x="72553" y="75262"/>
                  </a:cubicBezTo>
                  <a:cubicBezTo>
                    <a:pt x="58540" y="97466"/>
                    <a:pt x="41883" y="117875"/>
                    <a:pt x="22967" y="136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CAE048FE-9C0C-4314-B976-68BF30E801E1}"/>
                </a:ext>
              </a:extLst>
            </p:cNvPr>
            <p:cNvSpPr/>
            <p:nvPr/>
          </p:nvSpPr>
          <p:spPr>
            <a:xfrm>
              <a:off x="7943770" y="2469481"/>
              <a:ext cx="82662" cy="138126"/>
            </a:xfrm>
            <a:custGeom>
              <a:avLst/>
              <a:gdLst>
                <a:gd name="connsiteX0" fmla="*/ 52918 w 82662"/>
                <a:gd name="connsiteY0" fmla="*/ 12 h 138126"/>
                <a:gd name="connsiteX1" fmla="*/ 34974 w 82662"/>
                <a:gd name="connsiteY1" fmla="*/ 16175 h 138126"/>
                <a:gd name="connsiteX2" fmla="*/ 30043 w 82662"/>
                <a:gd name="connsiteY2" fmla="*/ 45077 h 138126"/>
                <a:gd name="connsiteX3" fmla="*/ 4840 w 82662"/>
                <a:gd name="connsiteY3" fmla="*/ 49734 h 138126"/>
                <a:gd name="connsiteX4" fmla="*/ 319 w 82662"/>
                <a:gd name="connsiteY4" fmla="*/ 58638 h 138126"/>
                <a:gd name="connsiteX5" fmla="*/ 9319 w 82662"/>
                <a:gd name="connsiteY5" fmla="*/ 63172 h 138126"/>
                <a:gd name="connsiteX6" fmla="*/ 9360 w 82662"/>
                <a:gd name="connsiteY6" fmla="*/ 63158 h 138126"/>
                <a:gd name="connsiteX7" fmla="*/ 29769 w 82662"/>
                <a:gd name="connsiteY7" fmla="*/ 59323 h 138126"/>
                <a:gd name="connsiteX8" fmla="*/ 29769 w 82662"/>
                <a:gd name="connsiteY8" fmla="*/ 61925 h 138126"/>
                <a:gd name="connsiteX9" fmla="*/ 14565 w 82662"/>
                <a:gd name="connsiteY9" fmla="*/ 125209 h 138126"/>
                <a:gd name="connsiteX10" fmla="*/ 12825 w 82662"/>
                <a:gd name="connsiteY10" fmla="*/ 134934 h 138126"/>
                <a:gd name="connsiteX11" fmla="*/ 12921 w 82662"/>
                <a:gd name="connsiteY11" fmla="*/ 135071 h 138126"/>
                <a:gd name="connsiteX12" fmla="*/ 18674 w 82662"/>
                <a:gd name="connsiteY12" fmla="*/ 138084 h 138126"/>
                <a:gd name="connsiteX13" fmla="*/ 22784 w 82662"/>
                <a:gd name="connsiteY13" fmla="*/ 136852 h 138126"/>
                <a:gd name="connsiteX14" fmla="*/ 44015 w 82662"/>
                <a:gd name="connsiteY14" fmla="*/ 62062 h 138126"/>
                <a:gd name="connsiteX15" fmla="*/ 44015 w 82662"/>
                <a:gd name="connsiteY15" fmla="*/ 60556 h 138126"/>
                <a:gd name="connsiteX16" fmla="*/ 51001 w 82662"/>
                <a:gd name="connsiteY16" fmla="*/ 64254 h 138126"/>
                <a:gd name="connsiteX17" fmla="*/ 60685 w 82662"/>
                <a:gd name="connsiteY17" fmla="*/ 64569 h 138126"/>
                <a:gd name="connsiteX18" fmla="*/ 61000 w 82662"/>
                <a:gd name="connsiteY18" fmla="*/ 64254 h 138126"/>
                <a:gd name="connsiteX19" fmla="*/ 61315 w 82662"/>
                <a:gd name="connsiteY19" fmla="*/ 54570 h 138126"/>
                <a:gd name="connsiteX20" fmla="*/ 61000 w 82662"/>
                <a:gd name="connsiteY20" fmla="*/ 54255 h 138126"/>
                <a:gd name="connsiteX21" fmla="*/ 44426 w 82662"/>
                <a:gd name="connsiteY21" fmla="*/ 46036 h 138126"/>
                <a:gd name="connsiteX22" fmla="*/ 48124 w 82662"/>
                <a:gd name="connsiteY22" fmla="*/ 21928 h 138126"/>
                <a:gd name="connsiteX23" fmla="*/ 55658 w 82662"/>
                <a:gd name="connsiteY23" fmla="*/ 13983 h 138126"/>
                <a:gd name="connsiteX24" fmla="*/ 71136 w 82662"/>
                <a:gd name="connsiteY24" fmla="*/ 21243 h 138126"/>
                <a:gd name="connsiteX25" fmla="*/ 81136 w 82662"/>
                <a:gd name="connsiteY25" fmla="*/ 20024 h 138126"/>
                <a:gd name="connsiteX26" fmla="*/ 81136 w 82662"/>
                <a:gd name="connsiteY26" fmla="*/ 11244 h 138126"/>
                <a:gd name="connsiteX27" fmla="*/ 52918 w 82662"/>
                <a:gd name="connsiteY27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662" h="138126">
                  <a:moveTo>
                    <a:pt x="52918" y="12"/>
                  </a:moveTo>
                  <a:cubicBezTo>
                    <a:pt x="44590" y="2025"/>
                    <a:pt x="37837" y="8107"/>
                    <a:pt x="34974" y="16175"/>
                  </a:cubicBezTo>
                  <a:cubicBezTo>
                    <a:pt x="31714" y="25462"/>
                    <a:pt x="30057" y="35228"/>
                    <a:pt x="30043" y="45077"/>
                  </a:cubicBezTo>
                  <a:cubicBezTo>
                    <a:pt x="21468" y="45488"/>
                    <a:pt x="12990" y="47063"/>
                    <a:pt x="4840" y="49734"/>
                  </a:cubicBezTo>
                  <a:cubicBezTo>
                    <a:pt x="1155" y="50967"/>
                    <a:pt x="-859" y="54939"/>
                    <a:pt x="319" y="58638"/>
                  </a:cubicBezTo>
                  <a:cubicBezTo>
                    <a:pt x="1552" y="62377"/>
                    <a:pt x="5579" y="64405"/>
                    <a:pt x="9319" y="63172"/>
                  </a:cubicBezTo>
                  <a:cubicBezTo>
                    <a:pt x="9332" y="63172"/>
                    <a:pt x="9346" y="63158"/>
                    <a:pt x="9360" y="63158"/>
                  </a:cubicBezTo>
                  <a:cubicBezTo>
                    <a:pt x="15989" y="61076"/>
                    <a:pt x="22838" y="59788"/>
                    <a:pt x="29769" y="59323"/>
                  </a:cubicBezTo>
                  <a:cubicBezTo>
                    <a:pt x="29701" y="60186"/>
                    <a:pt x="29701" y="61062"/>
                    <a:pt x="29769" y="61925"/>
                  </a:cubicBezTo>
                  <a:cubicBezTo>
                    <a:pt x="29769" y="86718"/>
                    <a:pt x="29769" y="114935"/>
                    <a:pt x="14565" y="125209"/>
                  </a:cubicBezTo>
                  <a:cubicBezTo>
                    <a:pt x="11401" y="127414"/>
                    <a:pt x="10620" y="131770"/>
                    <a:pt x="12825" y="134934"/>
                  </a:cubicBezTo>
                  <a:cubicBezTo>
                    <a:pt x="12853" y="134975"/>
                    <a:pt x="12894" y="135030"/>
                    <a:pt x="12921" y="135071"/>
                  </a:cubicBezTo>
                  <a:cubicBezTo>
                    <a:pt x="14209" y="136975"/>
                    <a:pt x="16373" y="138112"/>
                    <a:pt x="18674" y="138084"/>
                  </a:cubicBezTo>
                  <a:cubicBezTo>
                    <a:pt x="20140" y="138098"/>
                    <a:pt x="21564" y="137674"/>
                    <a:pt x="22784" y="136852"/>
                  </a:cubicBezTo>
                  <a:cubicBezTo>
                    <a:pt x="43467" y="122469"/>
                    <a:pt x="43741" y="90280"/>
                    <a:pt x="44015" y="62062"/>
                  </a:cubicBezTo>
                  <a:lnTo>
                    <a:pt x="44015" y="60556"/>
                  </a:lnTo>
                  <a:cubicBezTo>
                    <a:pt x="46617" y="61199"/>
                    <a:pt x="49015" y="62473"/>
                    <a:pt x="51001" y="64254"/>
                  </a:cubicBezTo>
                  <a:cubicBezTo>
                    <a:pt x="53590" y="67021"/>
                    <a:pt x="57918" y="67158"/>
                    <a:pt x="60685" y="64569"/>
                  </a:cubicBezTo>
                  <a:cubicBezTo>
                    <a:pt x="60795" y="64473"/>
                    <a:pt x="60904" y="64363"/>
                    <a:pt x="61000" y="64254"/>
                  </a:cubicBezTo>
                  <a:cubicBezTo>
                    <a:pt x="63767" y="61665"/>
                    <a:pt x="63904" y="57337"/>
                    <a:pt x="61315" y="54570"/>
                  </a:cubicBezTo>
                  <a:cubicBezTo>
                    <a:pt x="61219" y="54460"/>
                    <a:pt x="61110" y="54350"/>
                    <a:pt x="61000" y="54255"/>
                  </a:cubicBezTo>
                  <a:cubicBezTo>
                    <a:pt x="56411" y="49926"/>
                    <a:pt x="50645" y="47077"/>
                    <a:pt x="44426" y="46036"/>
                  </a:cubicBezTo>
                  <a:cubicBezTo>
                    <a:pt x="44330" y="37858"/>
                    <a:pt x="45577" y="29708"/>
                    <a:pt x="48124" y="21928"/>
                  </a:cubicBezTo>
                  <a:cubicBezTo>
                    <a:pt x="50316" y="17271"/>
                    <a:pt x="52782" y="14531"/>
                    <a:pt x="55658" y="13983"/>
                  </a:cubicBezTo>
                  <a:cubicBezTo>
                    <a:pt x="61137" y="13024"/>
                    <a:pt x="69356" y="19051"/>
                    <a:pt x="71136" y="21243"/>
                  </a:cubicBezTo>
                  <a:cubicBezTo>
                    <a:pt x="74232" y="23668"/>
                    <a:pt x="78711" y="23120"/>
                    <a:pt x="81136" y="20024"/>
                  </a:cubicBezTo>
                  <a:cubicBezTo>
                    <a:pt x="83149" y="17449"/>
                    <a:pt x="83149" y="13819"/>
                    <a:pt x="81136" y="11244"/>
                  </a:cubicBezTo>
                  <a:cubicBezTo>
                    <a:pt x="73835" y="3546"/>
                    <a:pt x="63520" y="-564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E277B0A9-D8A2-40AD-8C75-3F6A7BCC96EC}"/>
                </a:ext>
              </a:extLst>
            </p:cNvPr>
            <p:cNvSpPr/>
            <p:nvPr/>
          </p:nvSpPr>
          <p:spPr>
            <a:xfrm>
              <a:off x="8021074" y="2186632"/>
              <a:ext cx="120431" cy="404126"/>
            </a:xfrm>
            <a:custGeom>
              <a:avLst/>
              <a:gdLst>
                <a:gd name="connsiteX0" fmla="*/ 44103 w 120431"/>
                <a:gd name="connsiteY0" fmla="*/ 383401 h 404126"/>
                <a:gd name="connsiteX1" fmla="*/ 48624 w 120431"/>
                <a:gd name="connsiteY1" fmla="*/ 279025 h 404126"/>
                <a:gd name="connsiteX2" fmla="*/ 22735 w 120431"/>
                <a:gd name="connsiteY2" fmla="*/ 209441 h 404126"/>
                <a:gd name="connsiteX3" fmla="*/ 53418 w 120431"/>
                <a:gd name="connsiteY3" fmla="*/ 176429 h 404126"/>
                <a:gd name="connsiteX4" fmla="*/ 59034 w 120431"/>
                <a:gd name="connsiteY4" fmla="*/ 97530 h 404126"/>
                <a:gd name="connsiteX5" fmla="*/ 57116 w 120431"/>
                <a:gd name="connsiteY5" fmla="*/ 33425 h 404126"/>
                <a:gd name="connsiteX6" fmla="*/ 68211 w 120431"/>
                <a:gd name="connsiteY6" fmla="*/ 15481 h 404126"/>
                <a:gd name="connsiteX7" fmla="*/ 109304 w 120431"/>
                <a:gd name="connsiteY7" fmla="*/ 26576 h 404126"/>
                <a:gd name="connsiteX8" fmla="*/ 119167 w 120431"/>
                <a:gd name="connsiteY8" fmla="*/ 24658 h 404126"/>
                <a:gd name="connsiteX9" fmla="*/ 117386 w 120431"/>
                <a:gd name="connsiteY9" fmla="*/ 14796 h 404126"/>
                <a:gd name="connsiteX10" fmla="*/ 62595 w 120431"/>
                <a:gd name="connsiteY10" fmla="*/ 2468 h 404126"/>
                <a:gd name="connsiteX11" fmla="*/ 43007 w 120431"/>
                <a:gd name="connsiteY11" fmla="*/ 30959 h 404126"/>
                <a:gd name="connsiteX12" fmla="*/ 44788 w 120431"/>
                <a:gd name="connsiteY12" fmla="*/ 99448 h 404126"/>
                <a:gd name="connsiteX13" fmla="*/ 41090 w 120431"/>
                <a:gd name="connsiteY13" fmla="*/ 169443 h 404126"/>
                <a:gd name="connsiteX14" fmla="*/ 6982 w 120431"/>
                <a:gd name="connsiteY14" fmla="*/ 200400 h 404126"/>
                <a:gd name="connsiteX15" fmla="*/ 134 w 120431"/>
                <a:gd name="connsiteY15" fmla="*/ 206016 h 404126"/>
                <a:gd name="connsiteX16" fmla="*/ 4243 w 120431"/>
                <a:gd name="connsiteY16" fmla="*/ 214098 h 404126"/>
                <a:gd name="connsiteX17" fmla="*/ 34378 w 120431"/>
                <a:gd name="connsiteY17" fmla="*/ 279299 h 404126"/>
                <a:gd name="connsiteX18" fmla="*/ 28625 w 120431"/>
                <a:gd name="connsiteY18" fmla="*/ 396277 h 404126"/>
                <a:gd name="connsiteX19" fmla="*/ 32186 w 120431"/>
                <a:gd name="connsiteY19" fmla="*/ 403126 h 404126"/>
                <a:gd name="connsiteX20" fmla="*/ 35748 w 120431"/>
                <a:gd name="connsiteY20" fmla="*/ 404085 h 404126"/>
                <a:gd name="connsiteX21" fmla="*/ 39857 w 120431"/>
                <a:gd name="connsiteY21" fmla="*/ 402715 h 404126"/>
                <a:gd name="connsiteX22" fmla="*/ 76567 w 120431"/>
                <a:gd name="connsiteY22" fmla="*/ 393401 h 404126"/>
                <a:gd name="connsiteX23" fmla="*/ 86703 w 120431"/>
                <a:gd name="connsiteY23" fmla="*/ 393401 h 404126"/>
                <a:gd name="connsiteX24" fmla="*/ 86703 w 120431"/>
                <a:gd name="connsiteY24" fmla="*/ 383264 h 404126"/>
                <a:gd name="connsiteX25" fmla="*/ 44103 w 120431"/>
                <a:gd name="connsiteY25" fmla="*/ 383401 h 40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0431" h="404126">
                  <a:moveTo>
                    <a:pt x="44103" y="383401"/>
                  </a:moveTo>
                  <a:cubicBezTo>
                    <a:pt x="45747" y="362033"/>
                    <a:pt x="48624" y="319570"/>
                    <a:pt x="48624" y="279025"/>
                  </a:cubicBezTo>
                  <a:cubicBezTo>
                    <a:pt x="50459" y="253177"/>
                    <a:pt x="41021" y="227800"/>
                    <a:pt x="22735" y="209441"/>
                  </a:cubicBezTo>
                  <a:cubicBezTo>
                    <a:pt x="35748" y="201401"/>
                    <a:pt x="46350" y="189995"/>
                    <a:pt x="53418" y="176429"/>
                  </a:cubicBezTo>
                  <a:cubicBezTo>
                    <a:pt x="66020" y="154924"/>
                    <a:pt x="62595" y="126980"/>
                    <a:pt x="59034" y="97530"/>
                  </a:cubicBezTo>
                  <a:cubicBezTo>
                    <a:pt x="55267" y="76370"/>
                    <a:pt x="54623" y="54773"/>
                    <a:pt x="57116" y="33425"/>
                  </a:cubicBezTo>
                  <a:cubicBezTo>
                    <a:pt x="57472" y="25932"/>
                    <a:pt x="61664" y="19152"/>
                    <a:pt x="68211" y="15481"/>
                  </a:cubicBezTo>
                  <a:cubicBezTo>
                    <a:pt x="80813" y="10139"/>
                    <a:pt x="102182" y="21645"/>
                    <a:pt x="109304" y="26576"/>
                  </a:cubicBezTo>
                  <a:cubicBezTo>
                    <a:pt x="112564" y="28759"/>
                    <a:pt x="116961" y="27902"/>
                    <a:pt x="119167" y="24658"/>
                  </a:cubicBezTo>
                  <a:cubicBezTo>
                    <a:pt x="121372" y="21438"/>
                    <a:pt x="120577" y="17040"/>
                    <a:pt x="117386" y="14796"/>
                  </a:cubicBezTo>
                  <a:cubicBezTo>
                    <a:pt x="114099" y="12604"/>
                    <a:pt x="84649" y="-6846"/>
                    <a:pt x="62595" y="2468"/>
                  </a:cubicBezTo>
                  <a:cubicBezTo>
                    <a:pt x="51418" y="7753"/>
                    <a:pt x="43939" y="18631"/>
                    <a:pt x="43007" y="30959"/>
                  </a:cubicBezTo>
                  <a:cubicBezTo>
                    <a:pt x="40227" y="53752"/>
                    <a:pt x="40816" y="76832"/>
                    <a:pt x="44788" y="99448"/>
                  </a:cubicBezTo>
                  <a:cubicBezTo>
                    <a:pt x="48076" y="126843"/>
                    <a:pt x="51226" y="152184"/>
                    <a:pt x="41090" y="169443"/>
                  </a:cubicBezTo>
                  <a:cubicBezTo>
                    <a:pt x="23694" y="199304"/>
                    <a:pt x="6982" y="200400"/>
                    <a:pt x="6982" y="200400"/>
                  </a:cubicBezTo>
                  <a:cubicBezTo>
                    <a:pt x="3654" y="200400"/>
                    <a:pt x="791" y="202751"/>
                    <a:pt x="134" y="206016"/>
                  </a:cubicBezTo>
                  <a:cubicBezTo>
                    <a:pt x="-551" y="209339"/>
                    <a:pt x="1147" y="212695"/>
                    <a:pt x="4243" y="214098"/>
                  </a:cubicBezTo>
                  <a:cubicBezTo>
                    <a:pt x="5476" y="214098"/>
                    <a:pt x="34378" y="227795"/>
                    <a:pt x="34378" y="279299"/>
                  </a:cubicBezTo>
                  <a:cubicBezTo>
                    <a:pt x="34378" y="335596"/>
                    <a:pt x="28625" y="395592"/>
                    <a:pt x="28625" y="396277"/>
                  </a:cubicBezTo>
                  <a:cubicBezTo>
                    <a:pt x="28365" y="399058"/>
                    <a:pt x="29762" y="401743"/>
                    <a:pt x="32186" y="403126"/>
                  </a:cubicBezTo>
                  <a:cubicBezTo>
                    <a:pt x="33282" y="403715"/>
                    <a:pt x="34501" y="404044"/>
                    <a:pt x="35748" y="404085"/>
                  </a:cubicBezTo>
                  <a:cubicBezTo>
                    <a:pt x="37213" y="404030"/>
                    <a:pt x="38638" y="403551"/>
                    <a:pt x="39857" y="402715"/>
                  </a:cubicBezTo>
                  <a:cubicBezTo>
                    <a:pt x="48624" y="396414"/>
                    <a:pt x="69033" y="385730"/>
                    <a:pt x="76567" y="393401"/>
                  </a:cubicBezTo>
                  <a:cubicBezTo>
                    <a:pt x="79361" y="396195"/>
                    <a:pt x="83909" y="396195"/>
                    <a:pt x="86703" y="393401"/>
                  </a:cubicBezTo>
                  <a:cubicBezTo>
                    <a:pt x="89497" y="390606"/>
                    <a:pt x="89497" y="386059"/>
                    <a:pt x="86703" y="383264"/>
                  </a:cubicBezTo>
                  <a:cubicBezTo>
                    <a:pt x="75060" y="371073"/>
                    <a:pt x="56568" y="377100"/>
                    <a:pt x="44103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5214753E-317C-4787-A880-D0CA59B15DC0}"/>
                </a:ext>
              </a:extLst>
            </p:cNvPr>
            <p:cNvSpPr/>
            <p:nvPr/>
          </p:nvSpPr>
          <p:spPr>
            <a:xfrm>
              <a:off x="8105366" y="2314954"/>
              <a:ext cx="127214" cy="131944"/>
            </a:xfrm>
            <a:custGeom>
              <a:avLst/>
              <a:gdLst>
                <a:gd name="connsiteX0" fmla="*/ 96789 w 127214"/>
                <a:gd name="connsiteY0" fmla="*/ 112624 h 131944"/>
                <a:gd name="connsiteX1" fmla="*/ 85830 w 127214"/>
                <a:gd name="connsiteY1" fmla="*/ 89338 h 131944"/>
                <a:gd name="connsiteX2" fmla="*/ 118568 w 127214"/>
                <a:gd name="connsiteY2" fmla="*/ 15233 h 131944"/>
                <a:gd name="connsiteX3" fmla="*/ 114048 w 127214"/>
                <a:gd name="connsiteY3" fmla="*/ 6056 h 131944"/>
                <a:gd name="connsiteX4" fmla="*/ 104870 w 127214"/>
                <a:gd name="connsiteY4" fmla="*/ 10576 h 131944"/>
                <a:gd name="connsiteX5" fmla="*/ 78708 w 127214"/>
                <a:gd name="connsiteY5" fmla="*/ 71942 h 131944"/>
                <a:gd name="connsiteX6" fmla="*/ 55148 w 127214"/>
                <a:gd name="connsiteY6" fmla="*/ 4960 h 131944"/>
                <a:gd name="connsiteX7" fmla="*/ 46107 w 127214"/>
                <a:gd name="connsiteY7" fmla="*/ 303 h 131944"/>
                <a:gd name="connsiteX8" fmla="*/ 41450 w 127214"/>
                <a:gd name="connsiteY8" fmla="*/ 9343 h 131944"/>
                <a:gd name="connsiteX9" fmla="*/ 68845 w 127214"/>
                <a:gd name="connsiteY9" fmla="*/ 88105 h 131944"/>
                <a:gd name="connsiteX10" fmla="*/ 37341 w 127214"/>
                <a:gd name="connsiteY10" fmla="*/ 117829 h 131944"/>
                <a:gd name="connsiteX11" fmla="*/ 15972 w 127214"/>
                <a:gd name="connsiteY11" fmla="*/ 107830 h 131944"/>
                <a:gd name="connsiteX12" fmla="*/ 14328 w 127214"/>
                <a:gd name="connsiteY12" fmla="*/ 100981 h 131944"/>
                <a:gd name="connsiteX13" fmla="*/ 9397 w 127214"/>
                <a:gd name="connsiteY13" fmla="*/ 92214 h 131944"/>
                <a:gd name="connsiteX14" fmla="*/ 631 w 127214"/>
                <a:gd name="connsiteY14" fmla="*/ 97008 h 131944"/>
                <a:gd name="connsiteX15" fmla="*/ 3781 w 127214"/>
                <a:gd name="connsiteY15" fmla="*/ 115089 h 131944"/>
                <a:gd name="connsiteX16" fmla="*/ 35012 w 127214"/>
                <a:gd name="connsiteY16" fmla="*/ 131801 h 131944"/>
                <a:gd name="connsiteX17" fmla="*/ 38437 w 127214"/>
                <a:gd name="connsiteY17" fmla="*/ 131801 h 131944"/>
                <a:gd name="connsiteX18" fmla="*/ 75557 w 127214"/>
                <a:gd name="connsiteY18" fmla="*/ 103446 h 131944"/>
                <a:gd name="connsiteX19" fmla="*/ 93364 w 127214"/>
                <a:gd name="connsiteY19" fmla="*/ 128924 h 131944"/>
                <a:gd name="connsiteX20" fmla="*/ 94871 w 127214"/>
                <a:gd name="connsiteY20" fmla="*/ 128924 h 131944"/>
                <a:gd name="connsiteX21" fmla="*/ 101446 w 127214"/>
                <a:gd name="connsiteY21" fmla="*/ 126459 h 131944"/>
                <a:gd name="connsiteX22" fmla="*/ 127198 w 127214"/>
                <a:gd name="connsiteY22" fmla="*/ 100570 h 131944"/>
                <a:gd name="connsiteX23" fmla="*/ 117198 w 127214"/>
                <a:gd name="connsiteY23" fmla="*/ 90570 h 1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214" h="131944">
                  <a:moveTo>
                    <a:pt x="96789" y="112624"/>
                  </a:moveTo>
                  <a:cubicBezTo>
                    <a:pt x="92638" y="105108"/>
                    <a:pt x="88981" y="97329"/>
                    <a:pt x="85830" y="89338"/>
                  </a:cubicBezTo>
                  <a:cubicBezTo>
                    <a:pt x="98898" y="65648"/>
                    <a:pt x="109856" y="40851"/>
                    <a:pt x="118568" y="15233"/>
                  </a:cubicBezTo>
                  <a:cubicBezTo>
                    <a:pt x="119856" y="11451"/>
                    <a:pt x="117828" y="7342"/>
                    <a:pt x="114048" y="6056"/>
                  </a:cubicBezTo>
                  <a:cubicBezTo>
                    <a:pt x="110267" y="4769"/>
                    <a:pt x="106158" y="6794"/>
                    <a:pt x="104870" y="10576"/>
                  </a:cubicBezTo>
                  <a:cubicBezTo>
                    <a:pt x="97638" y="31633"/>
                    <a:pt x="88885" y="52142"/>
                    <a:pt x="78708" y="71942"/>
                  </a:cubicBezTo>
                  <a:cubicBezTo>
                    <a:pt x="71174" y="52080"/>
                    <a:pt x="62681" y="27972"/>
                    <a:pt x="55148" y="4960"/>
                  </a:cubicBezTo>
                  <a:cubicBezTo>
                    <a:pt x="53942" y="1178"/>
                    <a:pt x="49888" y="-908"/>
                    <a:pt x="46107" y="303"/>
                  </a:cubicBezTo>
                  <a:cubicBezTo>
                    <a:pt x="42327" y="1514"/>
                    <a:pt x="40244" y="5561"/>
                    <a:pt x="41450" y="9343"/>
                  </a:cubicBezTo>
                  <a:cubicBezTo>
                    <a:pt x="53230" y="45505"/>
                    <a:pt x="62270" y="70572"/>
                    <a:pt x="68845" y="88105"/>
                  </a:cubicBezTo>
                  <a:cubicBezTo>
                    <a:pt x="57613" y="106734"/>
                    <a:pt x="46244" y="119336"/>
                    <a:pt x="37341" y="117829"/>
                  </a:cubicBezTo>
                  <a:cubicBezTo>
                    <a:pt x="23643" y="115500"/>
                    <a:pt x="18164" y="111117"/>
                    <a:pt x="15972" y="107830"/>
                  </a:cubicBezTo>
                  <a:cubicBezTo>
                    <a:pt x="14520" y="105863"/>
                    <a:pt x="13931" y="103392"/>
                    <a:pt x="14328" y="100981"/>
                  </a:cubicBezTo>
                  <a:cubicBezTo>
                    <a:pt x="15383" y="97199"/>
                    <a:pt x="13178" y="93279"/>
                    <a:pt x="9397" y="92214"/>
                  </a:cubicBezTo>
                  <a:cubicBezTo>
                    <a:pt x="5658" y="91151"/>
                    <a:pt x="1754" y="93285"/>
                    <a:pt x="631" y="97008"/>
                  </a:cubicBezTo>
                  <a:cubicBezTo>
                    <a:pt x="-876" y="103212"/>
                    <a:pt x="275" y="109760"/>
                    <a:pt x="3781" y="115089"/>
                  </a:cubicBezTo>
                  <a:cubicBezTo>
                    <a:pt x="11260" y="124938"/>
                    <a:pt x="22670" y="131047"/>
                    <a:pt x="35012" y="131801"/>
                  </a:cubicBezTo>
                  <a:cubicBezTo>
                    <a:pt x="36149" y="131938"/>
                    <a:pt x="37300" y="131938"/>
                    <a:pt x="38437" y="131801"/>
                  </a:cubicBezTo>
                  <a:cubicBezTo>
                    <a:pt x="51449" y="131801"/>
                    <a:pt x="64188" y="119884"/>
                    <a:pt x="75557" y="103446"/>
                  </a:cubicBezTo>
                  <a:cubicBezTo>
                    <a:pt x="86515" y="127143"/>
                    <a:pt x="91036" y="128376"/>
                    <a:pt x="93364" y="128924"/>
                  </a:cubicBezTo>
                  <a:lnTo>
                    <a:pt x="94871" y="128924"/>
                  </a:lnTo>
                  <a:cubicBezTo>
                    <a:pt x="97282" y="128869"/>
                    <a:pt x="99597" y="127993"/>
                    <a:pt x="101446" y="126459"/>
                  </a:cubicBezTo>
                  <a:lnTo>
                    <a:pt x="127198" y="100570"/>
                  </a:lnTo>
                  <a:lnTo>
                    <a:pt x="117198" y="9057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54E2B718-9E1E-48C6-8C1E-00128034F0C6}"/>
                </a:ext>
              </a:extLst>
            </p:cNvPr>
            <p:cNvSpPr/>
            <p:nvPr/>
          </p:nvSpPr>
          <p:spPr>
            <a:xfrm>
              <a:off x="8248024" y="2412637"/>
              <a:ext cx="89136" cy="117440"/>
            </a:xfrm>
            <a:custGeom>
              <a:avLst/>
              <a:gdLst>
                <a:gd name="connsiteX0" fmla="*/ 76177 w 89136"/>
                <a:gd name="connsiteY0" fmla="*/ 85757 h 117440"/>
                <a:gd name="connsiteX1" fmla="*/ 70287 w 89136"/>
                <a:gd name="connsiteY1" fmla="*/ 91921 h 117440"/>
                <a:gd name="connsiteX2" fmla="*/ 68506 w 89136"/>
                <a:gd name="connsiteY2" fmla="*/ 71512 h 117440"/>
                <a:gd name="connsiteX3" fmla="*/ 62616 w 89136"/>
                <a:gd name="connsiteY3" fmla="*/ 27816 h 117440"/>
                <a:gd name="connsiteX4" fmla="*/ 50151 w 89136"/>
                <a:gd name="connsiteY4" fmla="*/ 16447 h 117440"/>
                <a:gd name="connsiteX5" fmla="*/ 50151 w 89136"/>
                <a:gd name="connsiteY5" fmla="*/ 16447 h 117440"/>
                <a:gd name="connsiteX6" fmla="*/ 18509 w 89136"/>
                <a:gd name="connsiteY6" fmla="*/ 58636 h 117440"/>
                <a:gd name="connsiteX7" fmla="*/ 22756 w 89136"/>
                <a:gd name="connsiteY7" fmla="*/ 7680 h 117440"/>
                <a:gd name="connsiteX8" fmla="*/ 16318 w 89136"/>
                <a:gd name="connsiteY8" fmla="*/ 10 h 117440"/>
                <a:gd name="connsiteX9" fmla="*/ 8688 w 89136"/>
                <a:gd name="connsiteY9" fmla="*/ 5976 h 117440"/>
                <a:gd name="connsiteX10" fmla="*/ 8647 w 89136"/>
                <a:gd name="connsiteY10" fmla="*/ 6448 h 117440"/>
                <a:gd name="connsiteX11" fmla="*/ 18 w 89136"/>
                <a:gd name="connsiteY11" fmla="*/ 109728 h 117440"/>
                <a:gd name="connsiteX12" fmla="*/ 5633 w 89136"/>
                <a:gd name="connsiteY12" fmla="*/ 117399 h 117440"/>
                <a:gd name="connsiteX13" fmla="*/ 7003 w 89136"/>
                <a:gd name="connsiteY13" fmla="*/ 117399 h 117440"/>
                <a:gd name="connsiteX14" fmla="*/ 13852 w 89136"/>
                <a:gd name="connsiteY14" fmla="*/ 112468 h 117440"/>
                <a:gd name="connsiteX15" fmla="*/ 49055 w 89136"/>
                <a:gd name="connsiteY15" fmla="*/ 32062 h 117440"/>
                <a:gd name="connsiteX16" fmla="*/ 49055 w 89136"/>
                <a:gd name="connsiteY16" fmla="*/ 32062 h 117440"/>
                <a:gd name="connsiteX17" fmla="*/ 54260 w 89136"/>
                <a:gd name="connsiteY17" fmla="*/ 71923 h 117440"/>
                <a:gd name="connsiteX18" fmla="*/ 65219 w 89136"/>
                <a:gd name="connsiteY18" fmla="*/ 106852 h 117440"/>
                <a:gd name="connsiteX19" fmla="*/ 87135 w 89136"/>
                <a:gd name="connsiteY19" fmla="*/ 94524 h 117440"/>
                <a:gd name="connsiteX20" fmla="*/ 86930 w 89136"/>
                <a:gd name="connsiteY20" fmla="*/ 84456 h 117440"/>
                <a:gd name="connsiteX21" fmla="*/ 76848 w 89136"/>
                <a:gd name="connsiteY21" fmla="*/ 84662 h 117440"/>
                <a:gd name="connsiteX22" fmla="*/ 76177 w 89136"/>
                <a:gd name="connsiteY22" fmla="*/ 85483 h 11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36" h="117440">
                  <a:moveTo>
                    <a:pt x="76177" y="85757"/>
                  </a:moveTo>
                  <a:cubicBezTo>
                    <a:pt x="74423" y="88004"/>
                    <a:pt x="72451" y="90058"/>
                    <a:pt x="70287" y="91921"/>
                  </a:cubicBezTo>
                  <a:cubicBezTo>
                    <a:pt x="69314" y="85155"/>
                    <a:pt x="68725" y="78347"/>
                    <a:pt x="68506" y="71512"/>
                  </a:cubicBezTo>
                  <a:cubicBezTo>
                    <a:pt x="68424" y="56759"/>
                    <a:pt x="66438" y="42075"/>
                    <a:pt x="62616" y="27816"/>
                  </a:cubicBezTo>
                  <a:cubicBezTo>
                    <a:pt x="59466" y="18502"/>
                    <a:pt x="54123" y="16447"/>
                    <a:pt x="50151" y="16447"/>
                  </a:cubicBezTo>
                  <a:lnTo>
                    <a:pt x="50151" y="16447"/>
                  </a:lnTo>
                  <a:cubicBezTo>
                    <a:pt x="41111" y="16447"/>
                    <a:pt x="30563" y="30145"/>
                    <a:pt x="18509" y="58636"/>
                  </a:cubicBezTo>
                  <a:lnTo>
                    <a:pt x="22756" y="7680"/>
                  </a:lnTo>
                  <a:cubicBezTo>
                    <a:pt x="23071" y="3792"/>
                    <a:pt x="20208" y="371"/>
                    <a:pt x="16318" y="10"/>
                  </a:cubicBezTo>
                  <a:cubicBezTo>
                    <a:pt x="12565" y="-449"/>
                    <a:pt x="9154" y="2222"/>
                    <a:pt x="8688" y="5976"/>
                  </a:cubicBezTo>
                  <a:cubicBezTo>
                    <a:pt x="8674" y="6133"/>
                    <a:pt x="8661" y="6290"/>
                    <a:pt x="8647" y="6448"/>
                  </a:cubicBezTo>
                  <a:lnTo>
                    <a:pt x="18" y="109728"/>
                  </a:lnTo>
                  <a:cubicBezTo>
                    <a:pt x="-339" y="113345"/>
                    <a:pt x="2086" y="116646"/>
                    <a:pt x="5633" y="117399"/>
                  </a:cubicBezTo>
                  <a:lnTo>
                    <a:pt x="7003" y="117399"/>
                  </a:lnTo>
                  <a:cubicBezTo>
                    <a:pt x="10099" y="117385"/>
                    <a:pt x="12852" y="115413"/>
                    <a:pt x="13852" y="112468"/>
                  </a:cubicBezTo>
                  <a:cubicBezTo>
                    <a:pt x="24810" y="78635"/>
                    <a:pt x="41248" y="40692"/>
                    <a:pt x="49055" y="32062"/>
                  </a:cubicBezTo>
                  <a:lnTo>
                    <a:pt x="49055" y="32062"/>
                  </a:lnTo>
                  <a:cubicBezTo>
                    <a:pt x="52576" y="45048"/>
                    <a:pt x="54329" y="58458"/>
                    <a:pt x="54260" y="71923"/>
                  </a:cubicBezTo>
                  <a:cubicBezTo>
                    <a:pt x="55219" y="91100"/>
                    <a:pt x="55904" y="103701"/>
                    <a:pt x="65219" y="106852"/>
                  </a:cubicBezTo>
                  <a:cubicBezTo>
                    <a:pt x="74533" y="110002"/>
                    <a:pt x="80834" y="102195"/>
                    <a:pt x="87135" y="94524"/>
                  </a:cubicBezTo>
                  <a:cubicBezTo>
                    <a:pt x="89861" y="91688"/>
                    <a:pt x="89765" y="87182"/>
                    <a:pt x="86930" y="84456"/>
                  </a:cubicBezTo>
                  <a:cubicBezTo>
                    <a:pt x="84080" y="81730"/>
                    <a:pt x="79574" y="81826"/>
                    <a:pt x="76848" y="84662"/>
                  </a:cubicBezTo>
                  <a:cubicBezTo>
                    <a:pt x="76601" y="84922"/>
                    <a:pt x="76382" y="85196"/>
                    <a:pt x="76177" y="8548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ECADCFD1-B085-4D1C-B200-0B3904DF913A}"/>
                </a:ext>
              </a:extLst>
            </p:cNvPr>
            <p:cNvSpPr/>
            <p:nvPr/>
          </p:nvSpPr>
          <p:spPr>
            <a:xfrm>
              <a:off x="8349926" y="2354236"/>
              <a:ext cx="72273" cy="72012"/>
            </a:xfrm>
            <a:custGeom>
              <a:avLst/>
              <a:gdLst>
                <a:gd name="connsiteX0" fmla="*/ 63036 w 72273"/>
                <a:gd name="connsiteY0" fmla="*/ 29646 h 72012"/>
                <a:gd name="connsiteX1" fmla="*/ 54817 w 72273"/>
                <a:gd name="connsiteY1" fmla="*/ 29646 h 72012"/>
                <a:gd name="connsiteX2" fmla="*/ 55776 w 72273"/>
                <a:gd name="connsiteY2" fmla="*/ 5127 h 72012"/>
                <a:gd name="connsiteX3" fmla="*/ 46968 w 72273"/>
                <a:gd name="connsiteY3" fmla="*/ 234 h 72012"/>
                <a:gd name="connsiteX4" fmla="*/ 42078 w 72273"/>
                <a:gd name="connsiteY4" fmla="*/ 5127 h 72012"/>
                <a:gd name="connsiteX5" fmla="*/ 41119 w 72273"/>
                <a:gd name="connsiteY5" fmla="*/ 29646 h 72012"/>
                <a:gd name="connsiteX6" fmla="*/ 9067 w 72273"/>
                <a:gd name="connsiteY6" fmla="*/ 29646 h 72012"/>
                <a:gd name="connsiteX7" fmla="*/ 259 w 72273"/>
                <a:gd name="connsiteY7" fmla="*/ 34538 h 72012"/>
                <a:gd name="connsiteX8" fmla="*/ 5149 w 72273"/>
                <a:gd name="connsiteY8" fmla="*/ 43343 h 72012"/>
                <a:gd name="connsiteX9" fmla="*/ 9067 w 72273"/>
                <a:gd name="connsiteY9" fmla="*/ 43343 h 72012"/>
                <a:gd name="connsiteX10" fmla="*/ 40435 w 72273"/>
                <a:gd name="connsiteY10" fmla="*/ 43343 h 72012"/>
                <a:gd name="connsiteX11" fmla="*/ 39202 w 72273"/>
                <a:gd name="connsiteY11" fmla="*/ 64575 h 72012"/>
                <a:gd name="connsiteX12" fmla="*/ 45914 w 72273"/>
                <a:gd name="connsiteY12" fmla="*/ 71971 h 72012"/>
                <a:gd name="connsiteX13" fmla="*/ 45914 w 72273"/>
                <a:gd name="connsiteY13" fmla="*/ 71971 h 72012"/>
                <a:gd name="connsiteX14" fmla="*/ 53037 w 72273"/>
                <a:gd name="connsiteY14" fmla="*/ 65260 h 72012"/>
                <a:gd name="connsiteX15" fmla="*/ 54132 w 72273"/>
                <a:gd name="connsiteY15" fmla="*/ 43343 h 72012"/>
                <a:gd name="connsiteX16" fmla="*/ 63173 w 72273"/>
                <a:gd name="connsiteY16" fmla="*/ 43343 h 72012"/>
                <a:gd name="connsiteX17" fmla="*/ 71980 w 72273"/>
                <a:gd name="connsiteY17" fmla="*/ 38450 h 72012"/>
                <a:gd name="connsiteX18" fmla="*/ 67090 w 72273"/>
                <a:gd name="connsiteY18" fmla="*/ 29646 h 72012"/>
                <a:gd name="connsiteX19" fmla="*/ 63173 w 72273"/>
                <a:gd name="connsiteY19" fmla="*/ 29646 h 7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73" h="72012">
                  <a:moveTo>
                    <a:pt x="63036" y="29646"/>
                  </a:moveTo>
                  <a:lnTo>
                    <a:pt x="54817" y="29646"/>
                  </a:lnTo>
                  <a:cubicBezTo>
                    <a:pt x="54817" y="18687"/>
                    <a:pt x="55776" y="8688"/>
                    <a:pt x="55776" y="5127"/>
                  </a:cubicBezTo>
                  <a:cubicBezTo>
                    <a:pt x="54694" y="1345"/>
                    <a:pt x="50749" y="-846"/>
                    <a:pt x="46968" y="234"/>
                  </a:cubicBezTo>
                  <a:cubicBezTo>
                    <a:pt x="44599" y="910"/>
                    <a:pt x="42750" y="2760"/>
                    <a:pt x="42078" y="5127"/>
                  </a:cubicBezTo>
                  <a:cubicBezTo>
                    <a:pt x="42078" y="8551"/>
                    <a:pt x="42078" y="18824"/>
                    <a:pt x="41119" y="29646"/>
                  </a:cubicBezTo>
                  <a:lnTo>
                    <a:pt x="9067" y="29646"/>
                  </a:lnTo>
                  <a:cubicBezTo>
                    <a:pt x="5286" y="28565"/>
                    <a:pt x="1341" y="30755"/>
                    <a:pt x="259" y="34538"/>
                  </a:cubicBezTo>
                  <a:cubicBezTo>
                    <a:pt x="-823" y="38320"/>
                    <a:pt x="1369" y="42262"/>
                    <a:pt x="5149" y="43343"/>
                  </a:cubicBezTo>
                  <a:cubicBezTo>
                    <a:pt x="6437" y="43709"/>
                    <a:pt x="7793" y="43709"/>
                    <a:pt x="9067" y="43343"/>
                  </a:cubicBezTo>
                  <a:lnTo>
                    <a:pt x="40435" y="43343"/>
                  </a:lnTo>
                  <a:cubicBezTo>
                    <a:pt x="40435" y="54712"/>
                    <a:pt x="39202" y="64301"/>
                    <a:pt x="39202" y="64575"/>
                  </a:cubicBezTo>
                  <a:cubicBezTo>
                    <a:pt x="39051" y="68458"/>
                    <a:pt x="42037" y="71751"/>
                    <a:pt x="45914" y="71971"/>
                  </a:cubicBezTo>
                  <a:lnTo>
                    <a:pt x="45914" y="71971"/>
                  </a:lnTo>
                  <a:cubicBezTo>
                    <a:pt x="49694" y="71978"/>
                    <a:pt x="52817" y="69032"/>
                    <a:pt x="53037" y="65260"/>
                  </a:cubicBezTo>
                  <a:cubicBezTo>
                    <a:pt x="53037" y="64438"/>
                    <a:pt x="53037" y="54712"/>
                    <a:pt x="54132" y="43343"/>
                  </a:cubicBezTo>
                  <a:lnTo>
                    <a:pt x="63173" y="43343"/>
                  </a:lnTo>
                  <a:cubicBezTo>
                    <a:pt x="66953" y="44424"/>
                    <a:pt x="70898" y="42234"/>
                    <a:pt x="71980" y="38450"/>
                  </a:cubicBezTo>
                  <a:cubicBezTo>
                    <a:pt x="73063" y="34668"/>
                    <a:pt x="70871" y="30726"/>
                    <a:pt x="67090" y="29646"/>
                  </a:cubicBezTo>
                  <a:cubicBezTo>
                    <a:pt x="65803" y="29280"/>
                    <a:pt x="64447" y="29280"/>
                    <a:pt x="63173" y="296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9C5FAE3C-EA08-4E51-9478-13A554D69F87}"/>
                </a:ext>
              </a:extLst>
            </p:cNvPr>
            <p:cNvSpPr/>
            <p:nvPr/>
          </p:nvSpPr>
          <p:spPr>
            <a:xfrm>
              <a:off x="8440312" y="2323694"/>
              <a:ext cx="85809" cy="172139"/>
            </a:xfrm>
            <a:custGeom>
              <a:avLst/>
              <a:gdLst>
                <a:gd name="connsiteX0" fmla="*/ 80177 w 85809"/>
                <a:gd name="connsiteY0" fmla="*/ 16492 h 172139"/>
                <a:gd name="connsiteX1" fmla="*/ 65109 w 85809"/>
                <a:gd name="connsiteY1" fmla="*/ 30189 h 172139"/>
                <a:gd name="connsiteX2" fmla="*/ 31687 w 85809"/>
                <a:gd name="connsiteY2" fmla="*/ 68954 h 172139"/>
                <a:gd name="connsiteX3" fmla="*/ 22646 w 85809"/>
                <a:gd name="connsiteY3" fmla="*/ 7999 h 172139"/>
                <a:gd name="connsiteX4" fmla="*/ 16756 w 85809"/>
                <a:gd name="connsiteY4" fmla="*/ 72 h 172139"/>
                <a:gd name="connsiteX5" fmla="*/ 16620 w 85809"/>
                <a:gd name="connsiteY5" fmla="*/ 54 h 172139"/>
                <a:gd name="connsiteX6" fmla="*/ 8730 w 85809"/>
                <a:gd name="connsiteY6" fmla="*/ 5674 h 172139"/>
                <a:gd name="connsiteX7" fmla="*/ 8675 w 85809"/>
                <a:gd name="connsiteY7" fmla="*/ 6081 h 172139"/>
                <a:gd name="connsiteX8" fmla="*/ 28263 w 85809"/>
                <a:gd name="connsiteY8" fmla="*/ 82788 h 172139"/>
                <a:gd name="connsiteX9" fmla="*/ 70451 w 85809"/>
                <a:gd name="connsiteY9" fmla="*/ 49366 h 172139"/>
                <a:gd name="connsiteX10" fmla="*/ 43741 w 85809"/>
                <a:gd name="connsiteY10" fmla="*/ 155797 h 172139"/>
                <a:gd name="connsiteX11" fmla="*/ 32920 w 85809"/>
                <a:gd name="connsiteY11" fmla="*/ 157030 h 172139"/>
                <a:gd name="connsiteX12" fmla="*/ 13743 w 85809"/>
                <a:gd name="connsiteY12" fmla="*/ 131004 h 172139"/>
                <a:gd name="connsiteX13" fmla="*/ 4894 w 85809"/>
                <a:gd name="connsiteY13" fmla="*/ 126607 h 172139"/>
                <a:gd name="connsiteX14" fmla="*/ 4840 w 85809"/>
                <a:gd name="connsiteY14" fmla="*/ 126621 h 172139"/>
                <a:gd name="connsiteX15" fmla="*/ 319 w 85809"/>
                <a:gd name="connsiteY15" fmla="*/ 135525 h 172139"/>
                <a:gd name="connsiteX16" fmla="*/ 27715 w 85809"/>
                <a:gd name="connsiteY16" fmla="*/ 170317 h 172139"/>
                <a:gd name="connsiteX17" fmla="*/ 36892 w 85809"/>
                <a:gd name="connsiteY17" fmla="*/ 172098 h 172139"/>
                <a:gd name="connsiteX18" fmla="*/ 50590 w 85809"/>
                <a:gd name="connsiteY18" fmla="*/ 168262 h 172139"/>
                <a:gd name="connsiteX19" fmla="*/ 85793 w 85809"/>
                <a:gd name="connsiteY19" fmla="*/ 24299 h 172139"/>
                <a:gd name="connsiteX20" fmla="*/ 80177 w 85809"/>
                <a:gd name="connsiteY20" fmla="*/ 16492 h 17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809" h="172139">
                  <a:moveTo>
                    <a:pt x="80177" y="16492"/>
                  </a:moveTo>
                  <a:cubicBezTo>
                    <a:pt x="74013" y="14848"/>
                    <a:pt x="71547" y="19231"/>
                    <a:pt x="65109" y="30189"/>
                  </a:cubicBezTo>
                  <a:cubicBezTo>
                    <a:pt x="58671" y="41147"/>
                    <a:pt x="41823" y="71282"/>
                    <a:pt x="31687" y="68954"/>
                  </a:cubicBezTo>
                  <a:cubicBezTo>
                    <a:pt x="21551" y="66625"/>
                    <a:pt x="19496" y="31833"/>
                    <a:pt x="22646" y="7999"/>
                  </a:cubicBezTo>
                  <a:cubicBezTo>
                    <a:pt x="23208" y="4181"/>
                    <a:pt x="20564" y="632"/>
                    <a:pt x="16756" y="72"/>
                  </a:cubicBezTo>
                  <a:cubicBezTo>
                    <a:pt x="16702" y="65"/>
                    <a:pt x="16661" y="60"/>
                    <a:pt x="16620" y="54"/>
                  </a:cubicBezTo>
                  <a:cubicBezTo>
                    <a:pt x="12894" y="-573"/>
                    <a:pt x="9360" y="1943"/>
                    <a:pt x="8730" y="5674"/>
                  </a:cubicBezTo>
                  <a:cubicBezTo>
                    <a:pt x="8702" y="5809"/>
                    <a:pt x="8688" y="5944"/>
                    <a:pt x="8675" y="6081"/>
                  </a:cubicBezTo>
                  <a:cubicBezTo>
                    <a:pt x="7031" y="17724"/>
                    <a:pt x="593" y="75940"/>
                    <a:pt x="28263" y="82788"/>
                  </a:cubicBezTo>
                  <a:cubicBezTo>
                    <a:pt x="44974" y="87035"/>
                    <a:pt x="59493" y="67584"/>
                    <a:pt x="70451" y="49366"/>
                  </a:cubicBezTo>
                  <a:cubicBezTo>
                    <a:pt x="67438" y="87720"/>
                    <a:pt x="58808" y="147442"/>
                    <a:pt x="43741" y="155797"/>
                  </a:cubicBezTo>
                  <a:cubicBezTo>
                    <a:pt x="40549" y="157934"/>
                    <a:pt x="36509" y="158386"/>
                    <a:pt x="32920" y="157030"/>
                  </a:cubicBezTo>
                  <a:cubicBezTo>
                    <a:pt x="23194" y="153332"/>
                    <a:pt x="15798" y="137031"/>
                    <a:pt x="13743" y="131004"/>
                  </a:cubicBezTo>
                  <a:cubicBezTo>
                    <a:pt x="12510" y="127347"/>
                    <a:pt x="8552" y="125375"/>
                    <a:pt x="4894" y="126607"/>
                  </a:cubicBezTo>
                  <a:cubicBezTo>
                    <a:pt x="4881" y="126607"/>
                    <a:pt x="4853" y="126607"/>
                    <a:pt x="4840" y="126621"/>
                  </a:cubicBezTo>
                  <a:cubicBezTo>
                    <a:pt x="1155" y="127854"/>
                    <a:pt x="-859" y="131826"/>
                    <a:pt x="319" y="135525"/>
                  </a:cubicBezTo>
                  <a:cubicBezTo>
                    <a:pt x="1278" y="138401"/>
                    <a:pt x="10045" y="162920"/>
                    <a:pt x="27715" y="170317"/>
                  </a:cubicBezTo>
                  <a:cubicBezTo>
                    <a:pt x="30646" y="171426"/>
                    <a:pt x="33755" y="172029"/>
                    <a:pt x="36892" y="172098"/>
                  </a:cubicBezTo>
                  <a:cubicBezTo>
                    <a:pt x="41700" y="171947"/>
                    <a:pt x="46398" y="170632"/>
                    <a:pt x="50590" y="168262"/>
                  </a:cubicBezTo>
                  <a:cubicBezTo>
                    <a:pt x="82642" y="150455"/>
                    <a:pt x="85793" y="25532"/>
                    <a:pt x="85793" y="24299"/>
                  </a:cubicBezTo>
                  <a:cubicBezTo>
                    <a:pt x="85546" y="20846"/>
                    <a:pt x="83369" y="17826"/>
                    <a:pt x="80177" y="16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89E1FC4C-B832-4055-BDBC-B328E986D66A}"/>
                </a:ext>
              </a:extLst>
            </p:cNvPr>
            <p:cNvSpPr/>
            <p:nvPr/>
          </p:nvSpPr>
          <p:spPr>
            <a:xfrm>
              <a:off x="8546134" y="2422713"/>
              <a:ext cx="71845" cy="94352"/>
            </a:xfrm>
            <a:custGeom>
              <a:avLst/>
              <a:gdLst>
                <a:gd name="connsiteX0" fmla="*/ 69828 w 71845"/>
                <a:gd name="connsiteY0" fmla="*/ 78010 h 94352"/>
                <a:gd name="connsiteX1" fmla="*/ 61746 w 71845"/>
                <a:gd name="connsiteY1" fmla="*/ 76641 h 94352"/>
                <a:gd name="connsiteX2" fmla="*/ 61746 w 71845"/>
                <a:gd name="connsiteY2" fmla="*/ 62943 h 94352"/>
                <a:gd name="connsiteX3" fmla="*/ 59692 w 71845"/>
                <a:gd name="connsiteY3" fmla="*/ 15412 h 94352"/>
                <a:gd name="connsiteX4" fmla="*/ 48186 w 71845"/>
                <a:gd name="connsiteY4" fmla="*/ 3632 h 94352"/>
                <a:gd name="connsiteX5" fmla="*/ 48186 w 71845"/>
                <a:gd name="connsiteY5" fmla="*/ 3632 h 94352"/>
                <a:gd name="connsiteX6" fmla="*/ 20790 w 71845"/>
                <a:gd name="connsiteY6" fmla="*/ 48560 h 94352"/>
                <a:gd name="connsiteX7" fmla="*/ 14215 w 71845"/>
                <a:gd name="connsiteY7" fmla="*/ 7467 h 94352"/>
                <a:gd name="connsiteX8" fmla="*/ 7490 w 71845"/>
                <a:gd name="connsiteY8" fmla="*/ -31 h 94352"/>
                <a:gd name="connsiteX9" fmla="*/ -3 w 71845"/>
                <a:gd name="connsiteY9" fmla="*/ 6696 h 94352"/>
                <a:gd name="connsiteX10" fmla="*/ 518 w 71845"/>
                <a:gd name="connsiteY10" fmla="*/ 9796 h 94352"/>
                <a:gd name="connsiteX11" fmla="*/ 12161 w 71845"/>
                <a:gd name="connsiteY11" fmla="*/ 81846 h 94352"/>
                <a:gd name="connsiteX12" fmla="*/ 18736 w 71845"/>
                <a:gd name="connsiteY12" fmla="*/ 87873 h 94352"/>
                <a:gd name="connsiteX13" fmla="*/ 25859 w 71845"/>
                <a:gd name="connsiteY13" fmla="*/ 81846 h 94352"/>
                <a:gd name="connsiteX14" fmla="*/ 47364 w 71845"/>
                <a:gd name="connsiteY14" fmla="*/ 21713 h 94352"/>
                <a:gd name="connsiteX15" fmla="*/ 48186 w 71845"/>
                <a:gd name="connsiteY15" fmla="*/ 61710 h 94352"/>
                <a:gd name="connsiteX16" fmla="*/ 54350 w 71845"/>
                <a:gd name="connsiteY16" fmla="*/ 93489 h 94352"/>
                <a:gd name="connsiteX17" fmla="*/ 58185 w 71845"/>
                <a:gd name="connsiteY17" fmla="*/ 94311 h 94352"/>
                <a:gd name="connsiteX18" fmla="*/ 69965 w 71845"/>
                <a:gd name="connsiteY18" fmla="*/ 87873 h 94352"/>
                <a:gd name="connsiteX19" fmla="*/ 69828 w 71845"/>
                <a:gd name="connsiteY19" fmla="*/ 78010 h 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845" h="94352">
                  <a:moveTo>
                    <a:pt x="69828" y="78010"/>
                  </a:moveTo>
                  <a:cubicBezTo>
                    <a:pt x="67691" y="75901"/>
                    <a:pt x="64459" y="75339"/>
                    <a:pt x="61746" y="76641"/>
                  </a:cubicBezTo>
                  <a:cubicBezTo>
                    <a:pt x="61746" y="72531"/>
                    <a:pt x="61746" y="67189"/>
                    <a:pt x="61746" y="62943"/>
                  </a:cubicBezTo>
                  <a:cubicBezTo>
                    <a:pt x="63459" y="47081"/>
                    <a:pt x="62774" y="31055"/>
                    <a:pt x="59692" y="15412"/>
                  </a:cubicBezTo>
                  <a:cubicBezTo>
                    <a:pt x="57089" y="5686"/>
                    <a:pt x="52021" y="3632"/>
                    <a:pt x="48186" y="3632"/>
                  </a:cubicBezTo>
                  <a:lnTo>
                    <a:pt x="48186" y="3632"/>
                  </a:lnTo>
                  <a:cubicBezTo>
                    <a:pt x="44351" y="3632"/>
                    <a:pt x="35447" y="3632"/>
                    <a:pt x="20790" y="48560"/>
                  </a:cubicBezTo>
                  <a:lnTo>
                    <a:pt x="14215" y="7467"/>
                  </a:lnTo>
                  <a:cubicBezTo>
                    <a:pt x="14435" y="3539"/>
                    <a:pt x="11421" y="183"/>
                    <a:pt x="7490" y="-31"/>
                  </a:cubicBezTo>
                  <a:cubicBezTo>
                    <a:pt x="3559" y="-243"/>
                    <a:pt x="203" y="2767"/>
                    <a:pt x="-3" y="6696"/>
                  </a:cubicBezTo>
                  <a:cubicBezTo>
                    <a:pt x="-71" y="7755"/>
                    <a:pt x="107" y="8815"/>
                    <a:pt x="518" y="9796"/>
                  </a:cubicBezTo>
                  <a:lnTo>
                    <a:pt x="12161" y="81846"/>
                  </a:lnTo>
                  <a:cubicBezTo>
                    <a:pt x="12668" y="85147"/>
                    <a:pt x="15407" y="87654"/>
                    <a:pt x="18736" y="87873"/>
                  </a:cubicBezTo>
                  <a:cubicBezTo>
                    <a:pt x="22297" y="87982"/>
                    <a:pt x="25365" y="85380"/>
                    <a:pt x="25859" y="81846"/>
                  </a:cubicBezTo>
                  <a:cubicBezTo>
                    <a:pt x="31146" y="61176"/>
                    <a:pt x="38337" y="41040"/>
                    <a:pt x="47364" y="21713"/>
                  </a:cubicBezTo>
                  <a:cubicBezTo>
                    <a:pt x="49282" y="34959"/>
                    <a:pt x="49569" y="48396"/>
                    <a:pt x="48186" y="61710"/>
                  </a:cubicBezTo>
                  <a:cubicBezTo>
                    <a:pt x="47090" y="79928"/>
                    <a:pt x="46542" y="89927"/>
                    <a:pt x="54350" y="93489"/>
                  </a:cubicBezTo>
                  <a:cubicBezTo>
                    <a:pt x="55569" y="94009"/>
                    <a:pt x="56870" y="94283"/>
                    <a:pt x="58185" y="94311"/>
                  </a:cubicBezTo>
                  <a:cubicBezTo>
                    <a:pt x="62774" y="93722"/>
                    <a:pt x="66979" y="91420"/>
                    <a:pt x="69965" y="87873"/>
                  </a:cubicBezTo>
                  <a:cubicBezTo>
                    <a:pt x="72499" y="85051"/>
                    <a:pt x="72444" y="80764"/>
                    <a:pt x="69828" y="780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6CE9BF5-1165-4442-B473-4DB5D52E6A8A}"/>
                </a:ext>
              </a:extLst>
            </p:cNvPr>
            <p:cNvSpPr/>
            <p:nvPr/>
          </p:nvSpPr>
          <p:spPr>
            <a:xfrm>
              <a:off x="8612739" y="2232836"/>
              <a:ext cx="74511" cy="329020"/>
            </a:xfrm>
            <a:custGeom>
              <a:avLst/>
              <a:gdLst>
                <a:gd name="connsiteX0" fmla="*/ 51166 w 74511"/>
                <a:gd name="connsiteY0" fmla="*/ 214329 h 329020"/>
                <a:gd name="connsiteX1" fmla="*/ 64863 w 74511"/>
                <a:gd name="connsiteY1" fmla="*/ 109953 h 329020"/>
                <a:gd name="connsiteX2" fmla="*/ 63219 w 74511"/>
                <a:gd name="connsiteY2" fmla="*/ 101049 h 329020"/>
                <a:gd name="connsiteX3" fmla="*/ 43221 w 74511"/>
                <a:gd name="connsiteY3" fmla="*/ 83927 h 329020"/>
                <a:gd name="connsiteX4" fmla="*/ 43221 w 74511"/>
                <a:gd name="connsiteY4" fmla="*/ 56532 h 329020"/>
                <a:gd name="connsiteX5" fmla="*/ 56919 w 74511"/>
                <a:gd name="connsiteY5" fmla="*/ 25575 h 329020"/>
                <a:gd name="connsiteX6" fmla="*/ 53631 w 74511"/>
                <a:gd name="connsiteY6" fmla="*/ 2015 h 329020"/>
                <a:gd name="connsiteX7" fmla="*/ 11168 w 74511"/>
                <a:gd name="connsiteY7" fmla="*/ 18041 h 329020"/>
                <a:gd name="connsiteX8" fmla="*/ 9456 w 74511"/>
                <a:gd name="connsiteY8" fmla="*/ 27969 h 329020"/>
                <a:gd name="connsiteX9" fmla="*/ 19387 w 74511"/>
                <a:gd name="connsiteY9" fmla="*/ 29675 h 329020"/>
                <a:gd name="connsiteX10" fmla="*/ 20209 w 74511"/>
                <a:gd name="connsiteY10" fmla="*/ 28999 h 329020"/>
                <a:gd name="connsiteX11" fmla="*/ 44865 w 74511"/>
                <a:gd name="connsiteY11" fmla="*/ 14206 h 329020"/>
                <a:gd name="connsiteX12" fmla="*/ 43358 w 74511"/>
                <a:gd name="connsiteY12" fmla="*/ 21466 h 329020"/>
                <a:gd name="connsiteX13" fmla="*/ 31304 w 74511"/>
                <a:gd name="connsiteY13" fmla="*/ 50231 h 329020"/>
                <a:gd name="connsiteX14" fmla="*/ 34043 w 74511"/>
                <a:gd name="connsiteY14" fmla="*/ 94885 h 329020"/>
                <a:gd name="connsiteX15" fmla="*/ 49933 w 74511"/>
                <a:gd name="connsiteY15" fmla="*/ 108583 h 329020"/>
                <a:gd name="connsiteX16" fmla="*/ 37468 w 74511"/>
                <a:gd name="connsiteY16" fmla="*/ 217069 h 329020"/>
                <a:gd name="connsiteX17" fmla="*/ 52672 w 74511"/>
                <a:gd name="connsiteY17" fmla="*/ 271860 h 329020"/>
                <a:gd name="connsiteX18" fmla="*/ 50618 w 74511"/>
                <a:gd name="connsiteY18" fmla="*/ 312131 h 329020"/>
                <a:gd name="connsiteX19" fmla="*/ 13634 w 74511"/>
                <a:gd name="connsiteY19" fmla="*/ 295694 h 329020"/>
                <a:gd name="connsiteX20" fmla="*/ 4182 w 74511"/>
                <a:gd name="connsiteY20" fmla="*/ 292132 h 329020"/>
                <a:gd name="connsiteX21" fmla="*/ 621 w 74511"/>
                <a:gd name="connsiteY21" fmla="*/ 301584 h 329020"/>
                <a:gd name="connsiteX22" fmla="*/ 39659 w 74511"/>
                <a:gd name="connsiteY22" fmla="*/ 328979 h 329020"/>
                <a:gd name="connsiteX23" fmla="*/ 55412 w 74511"/>
                <a:gd name="connsiteY23" fmla="*/ 325966 h 329020"/>
                <a:gd name="connsiteX24" fmla="*/ 66096 w 74511"/>
                <a:gd name="connsiteY24" fmla="*/ 267750 h 329020"/>
                <a:gd name="connsiteX25" fmla="*/ 51166 w 74511"/>
                <a:gd name="connsiteY25" fmla="*/ 214329 h 32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511" h="329020">
                  <a:moveTo>
                    <a:pt x="51166" y="214329"/>
                  </a:moveTo>
                  <a:cubicBezTo>
                    <a:pt x="44563" y="178965"/>
                    <a:pt x="49357" y="142416"/>
                    <a:pt x="64863" y="109953"/>
                  </a:cubicBezTo>
                  <a:cubicBezTo>
                    <a:pt x="66520" y="106974"/>
                    <a:pt x="65822" y="103242"/>
                    <a:pt x="63219" y="101049"/>
                  </a:cubicBezTo>
                  <a:lnTo>
                    <a:pt x="43221" y="83927"/>
                  </a:lnTo>
                  <a:cubicBezTo>
                    <a:pt x="34317" y="76256"/>
                    <a:pt x="35687" y="72558"/>
                    <a:pt x="43221" y="56532"/>
                  </a:cubicBezTo>
                  <a:cubicBezTo>
                    <a:pt x="48755" y="46671"/>
                    <a:pt x="53343" y="36306"/>
                    <a:pt x="56919" y="25575"/>
                  </a:cubicBezTo>
                  <a:cubicBezTo>
                    <a:pt x="58288" y="21192"/>
                    <a:pt x="62398" y="7905"/>
                    <a:pt x="53631" y="2015"/>
                  </a:cubicBezTo>
                  <a:cubicBezTo>
                    <a:pt x="42810" y="-5382"/>
                    <a:pt x="22400" y="8864"/>
                    <a:pt x="11168" y="18041"/>
                  </a:cubicBezTo>
                  <a:cubicBezTo>
                    <a:pt x="7949" y="20312"/>
                    <a:pt x="7196" y="24756"/>
                    <a:pt x="9456" y="27969"/>
                  </a:cubicBezTo>
                  <a:cubicBezTo>
                    <a:pt x="11730" y="31181"/>
                    <a:pt x="16182" y="31944"/>
                    <a:pt x="19387" y="29675"/>
                  </a:cubicBezTo>
                  <a:cubicBezTo>
                    <a:pt x="19674" y="29471"/>
                    <a:pt x="19948" y="29244"/>
                    <a:pt x="20209" y="28999"/>
                  </a:cubicBezTo>
                  <a:cubicBezTo>
                    <a:pt x="27551" y="22730"/>
                    <a:pt x="35879" y="17730"/>
                    <a:pt x="44865" y="14206"/>
                  </a:cubicBezTo>
                  <a:cubicBezTo>
                    <a:pt x="44673" y="16681"/>
                    <a:pt x="44166" y="19121"/>
                    <a:pt x="43358" y="21466"/>
                  </a:cubicBezTo>
                  <a:cubicBezTo>
                    <a:pt x="40180" y="31384"/>
                    <a:pt x="36139" y="41008"/>
                    <a:pt x="31304" y="50231"/>
                  </a:cubicBezTo>
                  <a:cubicBezTo>
                    <a:pt x="23359" y="66120"/>
                    <a:pt x="16373" y="79818"/>
                    <a:pt x="34043" y="94885"/>
                  </a:cubicBezTo>
                  <a:lnTo>
                    <a:pt x="49933" y="108583"/>
                  </a:lnTo>
                  <a:cubicBezTo>
                    <a:pt x="34920" y="142659"/>
                    <a:pt x="30578" y="180478"/>
                    <a:pt x="37468" y="217069"/>
                  </a:cubicBezTo>
                  <a:cubicBezTo>
                    <a:pt x="41084" y="235698"/>
                    <a:pt x="46179" y="254025"/>
                    <a:pt x="52672" y="271860"/>
                  </a:cubicBezTo>
                  <a:cubicBezTo>
                    <a:pt x="62672" y="301173"/>
                    <a:pt x="63493" y="307337"/>
                    <a:pt x="50618" y="312131"/>
                  </a:cubicBezTo>
                  <a:cubicBezTo>
                    <a:pt x="35879" y="317555"/>
                    <a:pt x="19483" y="310282"/>
                    <a:pt x="13634" y="295694"/>
                  </a:cubicBezTo>
                  <a:cubicBezTo>
                    <a:pt x="12004" y="292105"/>
                    <a:pt x="7771" y="290502"/>
                    <a:pt x="4182" y="292132"/>
                  </a:cubicBezTo>
                  <a:cubicBezTo>
                    <a:pt x="594" y="293762"/>
                    <a:pt x="-1009" y="297995"/>
                    <a:pt x="621" y="301584"/>
                  </a:cubicBezTo>
                  <a:cubicBezTo>
                    <a:pt x="7319" y="317432"/>
                    <a:pt x="22469" y="328075"/>
                    <a:pt x="39659" y="328979"/>
                  </a:cubicBezTo>
                  <a:cubicBezTo>
                    <a:pt x="45043" y="328897"/>
                    <a:pt x="50371" y="327883"/>
                    <a:pt x="55412" y="325966"/>
                  </a:cubicBezTo>
                  <a:cubicBezTo>
                    <a:pt x="82807" y="316103"/>
                    <a:pt x="75273" y="294735"/>
                    <a:pt x="66096" y="267750"/>
                  </a:cubicBezTo>
                  <a:cubicBezTo>
                    <a:pt x="59713" y="250368"/>
                    <a:pt x="54727" y="232506"/>
                    <a:pt x="51166" y="214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BE94FAF1-9766-423D-8877-89E12B8DE2EF}"/>
                </a:ext>
              </a:extLst>
            </p:cNvPr>
            <p:cNvSpPr/>
            <p:nvPr/>
          </p:nvSpPr>
          <p:spPr>
            <a:xfrm>
              <a:off x="10659798" y="4473210"/>
              <a:ext cx="111393" cy="341097"/>
            </a:xfrm>
            <a:custGeom>
              <a:avLst/>
              <a:gdLst>
                <a:gd name="connsiteX0" fmla="*/ 105060 w 111393"/>
                <a:gd name="connsiteY0" fmla="*/ -17 h 341097"/>
                <a:gd name="connsiteX1" fmla="*/ 64652 w 111393"/>
                <a:gd name="connsiteY1" fmla="*/ 13681 h 341097"/>
                <a:gd name="connsiteX2" fmla="*/ 63693 w 111393"/>
                <a:gd name="connsiteY2" fmla="*/ 41076 h 341097"/>
                <a:gd name="connsiteX3" fmla="*/ 63693 w 111393"/>
                <a:gd name="connsiteY3" fmla="*/ 118468 h 341097"/>
                <a:gd name="connsiteX4" fmla="*/ 3423 w 111393"/>
                <a:gd name="connsiteY4" fmla="*/ 155726 h 341097"/>
                <a:gd name="connsiteX5" fmla="*/ -1 w 111393"/>
                <a:gd name="connsiteY5" fmla="*/ 162301 h 341097"/>
                <a:gd name="connsiteX6" fmla="*/ 4245 w 111393"/>
                <a:gd name="connsiteY6" fmla="*/ 168328 h 341097"/>
                <a:gd name="connsiteX7" fmla="*/ 54653 w 111393"/>
                <a:gd name="connsiteY7" fmla="*/ 229146 h 341097"/>
                <a:gd name="connsiteX8" fmla="*/ 32462 w 111393"/>
                <a:gd name="connsiteY8" fmla="*/ 327633 h 341097"/>
                <a:gd name="connsiteX9" fmla="*/ 32462 w 111393"/>
                <a:gd name="connsiteY9" fmla="*/ 334618 h 341097"/>
                <a:gd name="connsiteX10" fmla="*/ 38352 w 111393"/>
                <a:gd name="connsiteY10" fmla="*/ 338180 h 341097"/>
                <a:gd name="connsiteX11" fmla="*/ 95746 w 111393"/>
                <a:gd name="connsiteY11" fmla="*/ 341056 h 341097"/>
                <a:gd name="connsiteX12" fmla="*/ 95746 w 111393"/>
                <a:gd name="connsiteY12" fmla="*/ 341056 h 341097"/>
                <a:gd name="connsiteX13" fmla="*/ 102732 w 111393"/>
                <a:gd name="connsiteY13" fmla="*/ 334344 h 341097"/>
                <a:gd name="connsiteX14" fmla="*/ 96458 w 111393"/>
                <a:gd name="connsiteY14" fmla="*/ 326975 h 341097"/>
                <a:gd name="connsiteX15" fmla="*/ 96020 w 111393"/>
                <a:gd name="connsiteY15" fmla="*/ 326947 h 341097"/>
                <a:gd name="connsiteX16" fmla="*/ 49447 w 111393"/>
                <a:gd name="connsiteY16" fmla="*/ 324619 h 341097"/>
                <a:gd name="connsiteX17" fmla="*/ 68213 w 111393"/>
                <a:gd name="connsiteY17" fmla="*/ 226543 h 341097"/>
                <a:gd name="connsiteX18" fmla="*/ 20819 w 111393"/>
                <a:gd name="connsiteY18" fmla="*/ 161479 h 341097"/>
                <a:gd name="connsiteX19" fmla="*/ 70679 w 111393"/>
                <a:gd name="connsiteY19" fmla="*/ 130522 h 341097"/>
                <a:gd name="connsiteX20" fmla="*/ 76432 w 111393"/>
                <a:gd name="connsiteY20" fmla="*/ 35597 h 341097"/>
                <a:gd name="connsiteX21" fmla="*/ 76432 w 111393"/>
                <a:gd name="connsiteY21" fmla="*/ 21900 h 341097"/>
                <a:gd name="connsiteX22" fmla="*/ 103827 w 111393"/>
                <a:gd name="connsiteY22" fmla="*/ 14229 h 341097"/>
                <a:gd name="connsiteX23" fmla="*/ 111361 w 111393"/>
                <a:gd name="connsiteY23" fmla="*/ 7517 h 341097"/>
                <a:gd name="connsiteX24" fmla="*/ 105060 w 111393"/>
                <a:gd name="connsiteY24" fmla="*/ -17 h 34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1393" h="341097">
                  <a:moveTo>
                    <a:pt x="105060" y="-17"/>
                  </a:moveTo>
                  <a:cubicBezTo>
                    <a:pt x="102184" y="-17"/>
                    <a:pt x="75336" y="-1250"/>
                    <a:pt x="64652" y="13681"/>
                  </a:cubicBezTo>
                  <a:cubicBezTo>
                    <a:pt x="59460" y="21982"/>
                    <a:pt x="59091" y="32433"/>
                    <a:pt x="63693" y="41076"/>
                  </a:cubicBezTo>
                  <a:cubicBezTo>
                    <a:pt x="69720" y="54774"/>
                    <a:pt x="87390" y="103538"/>
                    <a:pt x="63693" y="118468"/>
                  </a:cubicBezTo>
                  <a:cubicBezTo>
                    <a:pt x="39996" y="133399"/>
                    <a:pt x="3423" y="155726"/>
                    <a:pt x="3423" y="155726"/>
                  </a:cubicBezTo>
                  <a:cubicBezTo>
                    <a:pt x="1136" y="157110"/>
                    <a:pt x="-179" y="159644"/>
                    <a:pt x="-1" y="162301"/>
                  </a:cubicBezTo>
                  <a:cubicBezTo>
                    <a:pt x="273" y="164917"/>
                    <a:pt x="1875" y="167191"/>
                    <a:pt x="4245" y="168328"/>
                  </a:cubicBezTo>
                  <a:cubicBezTo>
                    <a:pt x="29257" y="180094"/>
                    <a:pt x="47735" y="202381"/>
                    <a:pt x="54653" y="229146"/>
                  </a:cubicBezTo>
                  <a:cubicBezTo>
                    <a:pt x="62734" y="271883"/>
                    <a:pt x="32736" y="327085"/>
                    <a:pt x="32462" y="327633"/>
                  </a:cubicBezTo>
                  <a:cubicBezTo>
                    <a:pt x="31243" y="329797"/>
                    <a:pt x="31243" y="332454"/>
                    <a:pt x="32462" y="334618"/>
                  </a:cubicBezTo>
                  <a:cubicBezTo>
                    <a:pt x="33722" y="336700"/>
                    <a:pt x="35928" y="338029"/>
                    <a:pt x="38352" y="338180"/>
                  </a:cubicBezTo>
                  <a:lnTo>
                    <a:pt x="95746" y="341056"/>
                  </a:lnTo>
                  <a:lnTo>
                    <a:pt x="95746" y="341056"/>
                  </a:lnTo>
                  <a:cubicBezTo>
                    <a:pt x="99499" y="341056"/>
                    <a:pt x="102581" y="338097"/>
                    <a:pt x="102732" y="334344"/>
                  </a:cubicBezTo>
                  <a:cubicBezTo>
                    <a:pt x="103033" y="330578"/>
                    <a:pt x="100225" y="327276"/>
                    <a:pt x="96458" y="326975"/>
                  </a:cubicBezTo>
                  <a:cubicBezTo>
                    <a:pt x="96307" y="326961"/>
                    <a:pt x="96171" y="326947"/>
                    <a:pt x="96020" y="326947"/>
                  </a:cubicBezTo>
                  <a:lnTo>
                    <a:pt x="49447" y="324619"/>
                  </a:lnTo>
                  <a:cubicBezTo>
                    <a:pt x="58351" y="305579"/>
                    <a:pt x="75062" y="263116"/>
                    <a:pt x="68213" y="226543"/>
                  </a:cubicBezTo>
                  <a:cubicBezTo>
                    <a:pt x="62186" y="199189"/>
                    <a:pt x="44996" y="175615"/>
                    <a:pt x="20819" y="161479"/>
                  </a:cubicBezTo>
                  <a:lnTo>
                    <a:pt x="70679" y="130522"/>
                  </a:lnTo>
                  <a:cubicBezTo>
                    <a:pt x="93554" y="116825"/>
                    <a:pt x="95609" y="81759"/>
                    <a:pt x="76432" y="35597"/>
                  </a:cubicBezTo>
                  <a:cubicBezTo>
                    <a:pt x="74145" y="31323"/>
                    <a:pt x="74145" y="26173"/>
                    <a:pt x="76432" y="21900"/>
                  </a:cubicBezTo>
                  <a:cubicBezTo>
                    <a:pt x="81637" y="14640"/>
                    <a:pt x="98896" y="13818"/>
                    <a:pt x="103827" y="14229"/>
                  </a:cubicBezTo>
                  <a:cubicBezTo>
                    <a:pt x="107731" y="14393"/>
                    <a:pt x="111073" y="11421"/>
                    <a:pt x="111361" y="7517"/>
                  </a:cubicBezTo>
                  <a:cubicBezTo>
                    <a:pt x="111608" y="3723"/>
                    <a:pt x="108827" y="408"/>
                    <a:pt x="105060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B6F26BFC-A787-4D64-9330-38166965F523}"/>
                </a:ext>
              </a:extLst>
            </p:cNvPr>
            <p:cNvSpPr/>
            <p:nvPr/>
          </p:nvSpPr>
          <p:spPr>
            <a:xfrm>
              <a:off x="11007488" y="4487953"/>
              <a:ext cx="81888" cy="319953"/>
            </a:xfrm>
            <a:custGeom>
              <a:avLst/>
              <a:gdLst>
                <a:gd name="connsiteX0" fmla="*/ 73650 w 81888"/>
                <a:gd name="connsiteY0" fmla="*/ 132764 h 319953"/>
                <a:gd name="connsiteX1" fmla="*/ 67623 w 81888"/>
                <a:gd name="connsiteY1" fmla="*/ 131942 h 319953"/>
                <a:gd name="connsiteX2" fmla="*/ 25708 w 81888"/>
                <a:gd name="connsiteY2" fmla="*/ 121943 h 319953"/>
                <a:gd name="connsiteX3" fmla="*/ 47762 w 81888"/>
                <a:gd name="connsiteY3" fmla="*/ 75782 h 319953"/>
                <a:gd name="connsiteX4" fmla="*/ 76938 w 81888"/>
                <a:gd name="connsiteY4" fmla="*/ 20991 h 319953"/>
                <a:gd name="connsiteX5" fmla="*/ 68034 w 81888"/>
                <a:gd name="connsiteY5" fmla="*/ 3458 h 319953"/>
                <a:gd name="connsiteX6" fmla="*/ 3518 w 81888"/>
                <a:gd name="connsiteY6" fmla="*/ 14690 h 319953"/>
                <a:gd name="connsiteX7" fmla="*/ 956 w 81888"/>
                <a:gd name="connsiteY7" fmla="*/ 24429 h 319953"/>
                <a:gd name="connsiteX8" fmla="*/ 9819 w 81888"/>
                <a:gd name="connsiteY8" fmla="*/ 27429 h 319953"/>
                <a:gd name="connsiteX9" fmla="*/ 60500 w 81888"/>
                <a:gd name="connsiteY9" fmla="*/ 15512 h 319953"/>
                <a:gd name="connsiteX10" fmla="*/ 62692 w 81888"/>
                <a:gd name="connsiteY10" fmla="*/ 20991 h 319953"/>
                <a:gd name="connsiteX11" fmla="*/ 36529 w 81888"/>
                <a:gd name="connsiteY11" fmla="*/ 67152 h 319953"/>
                <a:gd name="connsiteX12" fmla="*/ 16394 w 81888"/>
                <a:gd name="connsiteY12" fmla="*/ 132628 h 319953"/>
                <a:gd name="connsiteX13" fmla="*/ 63651 w 81888"/>
                <a:gd name="connsiteY13" fmla="*/ 147147 h 319953"/>
                <a:gd name="connsiteX14" fmla="*/ 51734 w 81888"/>
                <a:gd name="connsiteY14" fmla="*/ 293439 h 319953"/>
                <a:gd name="connsiteX15" fmla="*/ 13243 w 81888"/>
                <a:gd name="connsiteY15" fmla="*/ 304807 h 319953"/>
                <a:gd name="connsiteX16" fmla="*/ 3737 w 81888"/>
                <a:gd name="connsiteY16" fmla="*/ 308150 h 319953"/>
                <a:gd name="connsiteX17" fmla="*/ 5983 w 81888"/>
                <a:gd name="connsiteY17" fmla="*/ 316999 h 319953"/>
                <a:gd name="connsiteX18" fmla="*/ 18996 w 81888"/>
                <a:gd name="connsiteY18" fmla="*/ 319875 h 319953"/>
                <a:gd name="connsiteX19" fmla="*/ 59268 w 81888"/>
                <a:gd name="connsiteY19" fmla="*/ 306177 h 319953"/>
                <a:gd name="connsiteX20" fmla="*/ 76938 w 81888"/>
                <a:gd name="connsiteY20" fmla="*/ 138518 h 319953"/>
                <a:gd name="connsiteX21" fmla="*/ 73650 w 81888"/>
                <a:gd name="connsiteY21" fmla="*/ 132764 h 31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88" h="319953">
                  <a:moveTo>
                    <a:pt x="73650" y="132764"/>
                  </a:moveTo>
                  <a:cubicBezTo>
                    <a:pt x="71883" y="131545"/>
                    <a:pt x="69651" y="131244"/>
                    <a:pt x="67623" y="131942"/>
                  </a:cubicBezTo>
                  <a:cubicBezTo>
                    <a:pt x="52857" y="135860"/>
                    <a:pt x="37118" y="132107"/>
                    <a:pt x="25708" y="121943"/>
                  </a:cubicBezTo>
                  <a:cubicBezTo>
                    <a:pt x="17900" y="115095"/>
                    <a:pt x="34475" y="93178"/>
                    <a:pt x="47762" y="75782"/>
                  </a:cubicBezTo>
                  <a:cubicBezTo>
                    <a:pt x="62829" y="56057"/>
                    <a:pt x="76938" y="37428"/>
                    <a:pt x="76938" y="20991"/>
                  </a:cubicBezTo>
                  <a:cubicBezTo>
                    <a:pt x="77445" y="13950"/>
                    <a:pt x="74020" y="7198"/>
                    <a:pt x="68034" y="3458"/>
                  </a:cubicBezTo>
                  <a:cubicBezTo>
                    <a:pt x="50090" y="-7637"/>
                    <a:pt x="11189" y="10855"/>
                    <a:pt x="3518" y="14690"/>
                  </a:cubicBezTo>
                  <a:cubicBezTo>
                    <a:pt x="121" y="16676"/>
                    <a:pt x="-1030" y="21032"/>
                    <a:pt x="956" y="24429"/>
                  </a:cubicBezTo>
                  <a:cubicBezTo>
                    <a:pt x="2751" y="27497"/>
                    <a:pt x="6531" y="28785"/>
                    <a:pt x="9819" y="27429"/>
                  </a:cubicBezTo>
                  <a:cubicBezTo>
                    <a:pt x="25434" y="19621"/>
                    <a:pt x="52282" y="10444"/>
                    <a:pt x="60500" y="15512"/>
                  </a:cubicBezTo>
                  <a:cubicBezTo>
                    <a:pt x="60500" y="15512"/>
                    <a:pt x="62692" y="16882"/>
                    <a:pt x="62692" y="20991"/>
                  </a:cubicBezTo>
                  <a:cubicBezTo>
                    <a:pt x="62692" y="32634"/>
                    <a:pt x="48994" y="50989"/>
                    <a:pt x="36529" y="67152"/>
                  </a:cubicBezTo>
                  <a:cubicBezTo>
                    <a:pt x="17900" y="91671"/>
                    <a:pt x="-1413" y="117012"/>
                    <a:pt x="16394" y="132628"/>
                  </a:cubicBezTo>
                  <a:cubicBezTo>
                    <a:pt x="29284" y="144120"/>
                    <a:pt x="46542" y="149421"/>
                    <a:pt x="63651" y="147147"/>
                  </a:cubicBezTo>
                  <a:cubicBezTo>
                    <a:pt x="69404" y="200294"/>
                    <a:pt x="70911" y="281111"/>
                    <a:pt x="51734" y="293439"/>
                  </a:cubicBezTo>
                  <a:cubicBezTo>
                    <a:pt x="25297" y="310150"/>
                    <a:pt x="13243" y="304807"/>
                    <a:pt x="13243" y="304807"/>
                  </a:cubicBezTo>
                  <a:cubicBezTo>
                    <a:pt x="9695" y="303109"/>
                    <a:pt x="5436" y="304602"/>
                    <a:pt x="3737" y="308150"/>
                  </a:cubicBezTo>
                  <a:cubicBezTo>
                    <a:pt x="2244" y="311245"/>
                    <a:pt x="3189" y="314985"/>
                    <a:pt x="5983" y="316999"/>
                  </a:cubicBezTo>
                  <a:cubicBezTo>
                    <a:pt x="9983" y="319122"/>
                    <a:pt x="14476" y="320122"/>
                    <a:pt x="18996" y="319875"/>
                  </a:cubicBezTo>
                  <a:cubicBezTo>
                    <a:pt x="33447" y="319217"/>
                    <a:pt x="47406" y="314465"/>
                    <a:pt x="59268" y="306177"/>
                  </a:cubicBezTo>
                  <a:cubicBezTo>
                    <a:pt x="92964" y="284672"/>
                    <a:pt x="79814" y="162762"/>
                    <a:pt x="76938" y="138518"/>
                  </a:cubicBezTo>
                  <a:cubicBezTo>
                    <a:pt x="76856" y="136175"/>
                    <a:pt x="75623" y="134025"/>
                    <a:pt x="73650" y="132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BD016A4F-6861-4221-8633-1ADAC41E9031}"/>
                </a:ext>
              </a:extLst>
            </p:cNvPr>
            <p:cNvSpPr/>
            <p:nvPr/>
          </p:nvSpPr>
          <p:spPr>
            <a:xfrm>
              <a:off x="10783926" y="4587842"/>
              <a:ext cx="128774" cy="140169"/>
            </a:xfrm>
            <a:custGeom>
              <a:avLst/>
              <a:gdLst>
                <a:gd name="connsiteX0" fmla="*/ 115581 w 128774"/>
                <a:gd name="connsiteY0" fmla="*/ 117801 h 140169"/>
                <a:gd name="connsiteX1" fmla="*/ 102842 w 128774"/>
                <a:gd name="connsiteY1" fmla="*/ 126020 h 140169"/>
                <a:gd name="connsiteX2" fmla="*/ 95446 w 128774"/>
                <a:gd name="connsiteY2" fmla="*/ 120814 h 140169"/>
                <a:gd name="connsiteX3" fmla="*/ 75310 w 128774"/>
                <a:gd name="connsiteY3" fmla="*/ 79721 h 140169"/>
                <a:gd name="connsiteX4" fmla="*/ 107636 w 128774"/>
                <a:gd name="connsiteY4" fmla="*/ 9863 h 140169"/>
                <a:gd name="connsiteX5" fmla="*/ 103938 w 128774"/>
                <a:gd name="connsiteY5" fmla="*/ 549 h 140169"/>
                <a:gd name="connsiteX6" fmla="*/ 94733 w 128774"/>
                <a:gd name="connsiteY6" fmla="*/ 4123 h 140169"/>
                <a:gd name="connsiteX7" fmla="*/ 94624 w 128774"/>
                <a:gd name="connsiteY7" fmla="*/ 4384 h 140169"/>
                <a:gd name="connsiteX8" fmla="*/ 68187 w 128774"/>
                <a:gd name="connsiteY8" fmla="*/ 62188 h 140169"/>
                <a:gd name="connsiteX9" fmla="*/ 50380 w 128774"/>
                <a:gd name="connsiteY9" fmla="*/ 16164 h 140169"/>
                <a:gd name="connsiteX10" fmla="*/ 41257 w 128774"/>
                <a:gd name="connsiteY10" fmla="*/ 11904 h 140169"/>
                <a:gd name="connsiteX11" fmla="*/ 41202 w 128774"/>
                <a:gd name="connsiteY11" fmla="*/ 11917 h 140169"/>
                <a:gd name="connsiteX12" fmla="*/ 37093 w 128774"/>
                <a:gd name="connsiteY12" fmla="*/ 21095 h 140169"/>
                <a:gd name="connsiteX13" fmla="*/ 59694 w 128774"/>
                <a:gd name="connsiteY13" fmla="*/ 78899 h 140169"/>
                <a:gd name="connsiteX14" fmla="*/ 32299 w 128774"/>
                <a:gd name="connsiteY14" fmla="*/ 121499 h 140169"/>
                <a:gd name="connsiteX15" fmla="*/ 25039 w 128774"/>
                <a:gd name="connsiteY15" fmla="*/ 122595 h 140169"/>
                <a:gd name="connsiteX16" fmla="*/ 13944 w 128774"/>
                <a:gd name="connsiteY16" fmla="*/ 105747 h 140169"/>
                <a:gd name="connsiteX17" fmla="*/ 5177 w 128774"/>
                <a:gd name="connsiteY17" fmla="*/ 100679 h 140169"/>
                <a:gd name="connsiteX18" fmla="*/ 246 w 128774"/>
                <a:gd name="connsiteY18" fmla="*/ 109445 h 140169"/>
                <a:gd name="connsiteX19" fmla="*/ 19697 w 128774"/>
                <a:gd name="connsiteY19" fmla="*/ 135745 h 140169"/>
                <a:gd name="connsiteX20" fmla="*/ 27368 w 128774"/>
                <a:gd name="connsiteY20" fmla="*/ 137251 h 140169"/>
                <a:gd name="connsiteX21" fmla="*/ 39285 w 128774"/>
                <a:gd name="connsiteY21" fmla="*/ 133827 h 140169"/>
                <a:gd name="connsiteX22" fmla="*/ 67502 w 128774"/>
                <a:gd name="connsiteY22" fmla="*/ 95747 h 140169"/>
                <a:gd name="connsiteX23" fmla="*/ 84487 w 128774"/>
                <a:gd name="connsiteY23" fmla="*/ 128896 h 140169"/>
                <a:gd name="connsiteX24" fmla="*/ 103390 w 128774"/>
                <a:gd name="connsiteY24" fmla="*/ 140128 h 140169"/>
                <a:gd name="connsiteX25" fmla="*/ 103390 w 128774"/>
                <a:gd name="connsiteY25" fmla="*/ 140128 h 140169"/>
                <a:gd name="connsiteX26" fmla="*/ 127361 w 128774"/>
                <a:gd name="connsiteY26" fmla="*/ 126431 h 140169"/>
                <a:gd name="connsiteX27" fmla="*/ 125964 w 128774"/>
                <a:gd name="connsiteY27" fmla="*/ 116650 h 140169"/>
                <a:gd name="connsiteX28" fmla="*/ 125855 w 128774"/>
                <a:gd name="connsiteY28" fmla="*/ 116568 h 140169"/>
                <a:gd name="connsiteX29" fmla="*/ 116184 w 128774"/>
                <a:gd name="connsiteY29" fmla="*/ 117034 h 140169"/>
                <a:gd name="connsiteX30" fmla="*/ 115581 w 128774"/>
                <a:gd name="connsiteY30" fmla="*/ 117801 h 14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8774" h="140169">
                  <a:moveTo>
                    <a:pt x="115581" y="117801"/>
                  </a:moveTo>
                  <a:cubicBezTo>
                    <a:pt x="112444" y="121965"/>
                    <a:pt x="107938" y="124883"/>
                    <a:pt x="102842" y="126020"/>
                  </a:cubicBezTo>
                  <a:cubicBezTo>
                    <a:pt x="100377" y="126020"/>
                    <a:pt x="97911" y="124239"/>
                    <a:pt x="95446" y="120814"/>
                  </a:cubicBezTo>
                  <a:cubicBezTo>
                    <a:pt x="87638" y="107678"/>
                    <a:pt x="80899" y="93939"/>
                    <a:pt x="75310" y="79721"/>
                  </a:cubicBezTo>
                  <a:cubicBezTo>
                    <a:pt x="90103" y="50956"/>
                    <a:pt x="103527" y="19725"/>
                    <a:pt x="107636" y="9863"/>
                  </a:cubicBezTo>
                  <a:cubicBezTo>
                    <a:pt x="109171" y="6274"/>
                    <a:pt x="107513" y="2110"/>
                    <a:pt x="103938" y="549"/>
                  </a:cubicBezTo>
                  <a:cubicBezTo>
                    <a:pt x="100404" y="-999"/>
                    <a:pt x="96281" y="603"/>
                    <a:pt x="94733" y="4123"/>
                  </a:cubicBezTo>
                  <a:cubicBezTo>
                    <a:pt x="94692" y="4220"/>
                    <a:pt x="94651" y="4302"/>
                    <a:pt x="94624" y="4384"/>
                  </a:cubicBezTo>
                  <a:cubicBezTo>
                    <a:pt x="87227" y="21917"/>
                    <a:pt x="77638" y="42874"/>
                    <a:pt x="68187" y="62188"/>
                  </a:cubicBezTo>
                  <a:cubicBezTo>
                    <a:pt x="58462" y="38354"/>
                    <a:pt x="50517" y="16575"/>
                    <a:pt x="50380" y="16164"/>
                  </a:cubicBezTo>
                  <a:cubicBezTo>
                    <a:pt x="49038" y="12466"/>
                    <a:pt x="44956" y="10561"/>
                    <a:pt x="41257" y="11904"/>
                  </a:cubicBezTo>
                  <a:cubicBezTo>
                    <a:pt x="41244" y="11904"/>
                    <a:pt x="41216" y="11917"/>
                    <a:pt x="41202" y="11917"/>
                  </a:cubicBezTo>
                  <a:cubicBezTo>
                    <a:pt x="37600" y="13383"/>
                    <a:pt x="35778" y="17424"/>
                    <a:pt x="37093" y="21095"/>
                  </a:cubicBezTo>
                  <a:cubicBezTo>
                    <a:pt x="37778" y="23013"/>
                    <a:pt x="48188" y="51230"/>
                    <a:pt x="59694" y="78899"/>
                  </a:cubicBezTo>
                  <a:cubicBezTo>
                    <a:pt x="53133" y="94597"/>
                    <a:pt x="43860" y="109021"/>
                    <a:pt x="32299" y="121499"/>
                  </a:cubicBezTo>
                  <a:cubicBezTo>
                    <a:pt x="30203" y="123033"/>
                    <a:pt x="27491" y="123431"/>
                    <a:pt x="25039" y="122595"/>
                  </a:cubicBezTo>
                  <a:cubicBezTo>
                    <a:pt x="19149" y="120129"/>
                    <a:pt x="14903" y="108897"/>
                    <a:pt x="13944" y="105747"/>
                  </a:cubicBezTo>
                  <a:cubicBezTo>
                    <a:pt x="12876" y="101966"/>
                    <a:pt x="8986" y="99720"/>
                    <a:pt x="5177" y="100679"/>
                  </a:cubicBezTo>
                  <a:cubicBezTo>
                    <a:pt x="1397" y="101747"/>
                    <a:pt x="-808" y="105665"/>
                    <a:pt x="246" y="109445"/>
                  </a:cubicBezTo>
                  <a:cubicBezTo>
                    <a:pt x="2959" y="120458"/>
                    <a:pt x="9958" y="129924"/>
                    <a:pt x="19697" y="135745"/>
                  </a:cubicBezTo>
                  <a:cubicBezTo>
                    <a:pt x="22121" y="136759"/>
                    <a:pt x="24738" y="137279"/>
                    <a:pt x="27368" y="137251"/>
                  </a:cubicBezTo>
                  <a:cubicBezTo>
                    <a:pt x="31573" y="137210"/>
                    <a:pt x="35696" y="136032"/>
                    <a:pt x="39285" y="133827"/>
                  </a:cubicBezTo>
                  <a:cubicBezTo>
                    <a:pt x="51202" y="123198"/>
                    <a:pt x="60804" y="110240"/>
                    <a:pt x="67502" y="95747"/>
                  </a:cubicBezTo>
                  <a:cubicBezTo>
                    <a:pt x="72255" y="107240"/>
                    <a:pt x="77940" y="118321"/>
                    <a:pt x="84487" y="128896"/>
                  </a:cubicBezTo>
                  <a:cubicBezTo>
                    <a:pt x="88514" y="135567"/>
                    <a:pt x="95610" y="139786"/>
                    <a:pt x="103390" y="140128"/>
                  </a:cubicBezTo>
                  <a:lnTo>
                    <a:pt x="103390" y="140128"/>
                  </a:lnTo>
                  <a:cubicBezTo>
                    <a:pt x="112937" y="139115"/>
                    <a:pt x="121636" y="134142"/>
                    <a:pt x="127361" y="126431"/>
                  </a:cubicBezTo>
                  <a:cubicBezTo>
                    <a:pt x="129676" y="123348"/>
                    <a:pt x="129046" y="118965"/>
                    <a:pt x="125964" y="116650"/>
                  </a:cubicBezTo>
                  <a:cubicBezTo>
                    <a:pt x="125923" y="116623"/>
                    <a:pt x="125896" y="116595"/>
                    <a:pt x="125855" y="116568"/>
                  </a:cubicBezTo>
                  <a:cubicBezTo>
                    <a:pt x="123046" y="114020"/>
                    <a:pt x="118718" y="114239"/>
                    <a:pt x="116184" y="117034"/>
                  </a:cubicBezTo>
                  <a:cubicBezTo>
                    <a:pt x="115965" y="117280"/>
                    <a:pt x="115759" y="117527"/>
                    <a:pt x="115581" y="1178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A1731DE-7A81-447B-B762-4C93A1122B74}"/>
                </a:ext>
              </a:extLst>
            </p:cNvPr>
            <p:cNvSpPr/>
            <p:nvPr/>
          </p:nvSpPr>
          <p:spPr>
            <a:xfrm>
              <a:off x="10934858" y="4711297"/>
              <a:ext cx="72952" cy="117529"/>
            </a:xfrm>
            <a:custGeom>
              <a:avLst/>
              <a:gdLst>
                <a:gd name="connsiteX0" fmla="*/ 61628 w 72952"/>
                <a:gd name="connsiteY0" fmla="*/ -38 h 117529"/>
                <a:gd name="connsiteX1" fmla="*/ 15330 w 72952"/>
                <a:gd name="connsiteY1" fmla="*/ 67354 h 117529"/>
                <a:gd name="connsiteX2" fmla="*/ 16974 w 72952"/>
                <a:gd name="connsiteY2" fmla="*/ 10235 h 117529"/>
                <a:gd name="connsiteX3" fmla="*/ 10262 w 72952"/>
                <a:gd name="connsiteY3" fmla="*/ 2975 h 117529"/>
                <a:gd name="connsiteX4" fmla="*/ 10125 w 72952"/>
                <a:gd name="connsiteY4" fmla="*/ 2975 h 117529"/>
                <a:gd name="connsiteX5" fmla="*/ 2865 w 72952"/>
                <a:gd name="connsiteY5" fmla="*/ 9824 h 117529"/>
                <a:gd name="connsiteX6" fmla="*/ -11 w 72952"/>
                <a:gd name="connsiteY6" fmla="*/ 104612 h 117529"/>
                <a:gd name="connsiteX7" fmla="*/ 5605 w 72952"/>
                <a:gd name="connsiteY7" fmla="*/ 111735 h 117529"/>
                <a:gd name="connsiteX8" fmla="*/ 13686 w 72952"/>
                <a:gd name="connsiteY8" fmla="*/ 107489 h 117529"/>
                <a:gd name="connsiteX9" fmla="*/ 57930 w 72952"/>
                <a:gd name="connsiteY9" fmla="*/ 17769 h 117529"/>
                <a:gd name="connsiteX10" fmla="*/ 48889 w 72952"/>
                <a:gd name="connsiteY10" fmla="*/ 108995 h 117529"/>
                <a:gd name="connsiteX11" fmla="*/ 54231 w 72952"/>
                <a:gd name="connsiteY11" fmla="*/ 117488 h 117529"/>
                <a:gd name="connsiteX12" fmla="*/ 55875 w 72952"/>
                <a:gd name="connsiteY12" fmla="*/ 117488 h 117529"/>
                <a:gd name="connsiteX13" fmla="*/ 62724 w 72952"/>
                <a:gd name="connsiteY13" fmla="*/ 112009 h 117529"/>
                <a:gd name="connsiteX14" fmla="*/ 71491 w 72952"/>
                <a:gd name="connsiteY14" fmla="*/ 11605 h 117529"/>
                <a:gd name="connsiteX15" fmla="*/ 61628 w 72952"/>
                <a:gd name="connsiteY15" fmla="*/ -38 h 117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52" h="117529">
                  <a:moveTo>
                    <a:pt x="61628" y="-38"/>
                  </a:moveTo>
                  <a:cubicBezTo>
                    <a:pt x="57108" y="-38"/>
                    <a:pt x="46424" y="-1682"/>
                    <a:pt x="15330" y="67354"/>
                  </a:cubicBezTo>
                  <a:lnTo>
                    <a:pt x="16974" y="10235"/>
                  </a:lnTo>
                  <a:cubicBezTo>
                    <a:pt x="17124" y="6386"/>
                    <a:pt x="14125" y="3126"/>
                    <a:pt x="10262" y="2975"/>
                  </a:cubicBezTo>
                  <a:cubicBezTo>
                    <a:pt x="10221" y="2975"/>
                    <a:pt x="10166" y="2975"/>
                    <a:pt x="10125" y="2975"/>
                  </a:cubicBezTo>
                  <a:cubicBezTo>
                    <a:pt x="6276" y="2975"/>
                    <a:pt x="3084" y="5975"/>
                    <a:pt x="2865" y="9824"/>
                  </a:cubicBezTo>
                  <a:lnTo>
                    <a:pt x="-11" y="104612"/>
                  </a:lnTo>
                  <a:cubicBezTo>
                    <a:pt x="-149" y="108050"/>
                    <a:pt x="2235" y="111064"/>
                    <a:pt x="5605" y="111735"/>
                  </a:cubicBezTo>
                  <a:cubicBezTo>
                    <a:pt x="8961" y="112406"/>
                    <a:pt x="12330" y="110639"/>
                    <a:pt x="13686" y="107489"/>
                  </a:cubicBezTo>
                  <a:cubicBezTo>
                    <a:pt x="25548" y="76244"/>
                    <a:pt x="40356" y="46192"/>
                    <a:pt x="57930" y="17769"/>
                  </a:cubicBezTo>
                  <a:cubicBezTo>
                    <a:pt x="58834" y="48438"/>
                    <a:pt x="55807" y="79094"/>
                    <a:pt x="48889" y="108995"/>
                  </a:cubicBezTo>
                  <a:cubicBezTo>
                    <a:pt x="48040" y="112817"/>
                    <a:pt x="50424" y="116598"/>
                    <a:pt x="54231" y="117488"/>
                  </a:cubicBezTo>
                  <a:lnTo>
                    <a:pt x="55875" y="117488"/>
                  </a:lnTo>
                  <a:cubicBezTo>
                    <a:pt x="59163" y="117502"/>
                    <a:pt x="62012" y="115214"/>
                    <a:pt x="62724" y="112009"/>
                  </a:cubicBezTo>
                  <a:cubicBezTo>
                    <a:pt x="63409" y="109269"/>
                    <a:pt x="77381" y="47082"/>
                    <a:pt x="71491" y="11605"/>
                  </a:cubicBezTo>
                  <a:cubicBezTo>
                    <a:pt x="70395" y="2290"/>
                    <a:pt x="65190" y="236"/>
                    <a:pt x="61628" y="-3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59172EFC-DD59-4284-851E-96FA74032901}"/>
                </a:ext>
              </a:extLst>
            </p:cNvPr>
            <p:cNvSpPr/>
            <p:nvPr/>
          </p:nvSpPr>
          <p:spPr>
            <a:xfrm>
              <a:off x="11122362" y="4609732"/>
              <a:ext cx="79615" cy="73488"/>
            </a:xfrm>
            <a:custGeom>
              <a:avLst/>
              <a:gdLst>
                <a:gd name="connsiteX0" fmla="*/ 73289 w 79615"/>
                <a:gd name="connsiteY0" fmla="*/ 27011 h 73488"/>
                <a:gd name="connsiteX1" fmla="*/ 51236 w 79615"/>
                <a:gd name="connsiteY1" fmla="*/ 25094 h 73488"/>
                <a:gd name="connsiteX2" fmla="*/ 53839 w 79615"/>
                <a:gd name="connsiteY2" fmla="*/ 6465 h 73488"/>
                <a:gd name="connsiteX3" fmla="*/ 46127 w 79615"/>
                <a:gd name="connsiteY3" fmla="*/ -14 h 73488"/>
                <a:gd name="connsiteX4" fmla="*/ 40141 w 79615"/>
                <a:gd name="connsiteY4" fmla="*/ 4410 h 73488"/>
                <a:gd name="connsiteX5" fmla="*/ 37402 w 79615"/>
                <a:gd name="connsiteY5" fmla="*/ 23861 h 73488"/>
                <a:gd name="connsiteX6" fmla="*/ 7677 w 79615"/>
                <a:gd name="connsiteY6" fmla="*/ 21395 h 73488"/>
                <a:gd name="connsiteX7" fmla="*/ 20 w 79615"/>
                <a:gd name="connsiteY7" fmla="*/ 27641 h 73488"/>
                <a:gd name="connsiteX8" fmla="*/ 7 w 79615"/>
                <a:gd name="connsiteY8" fmla="*/ 27833 h 73488"/>
                <a:gd name="connsiteX9" fmla="*/ 6445 w 79615"/>
                <a:gd name="connsiteY9" fmla="*/ 35504 h 73488"/>
                <a:gd name="connsiteX10" fmla="*/ 35347 w 79615"/>
                <a:gd name="connsiteY10" fmla="*/ 37969 h 73488"/>
                <a:gd name="connsiteX11" fmla="*/ 31511 w 79615"/>
                <a:gd name="connsiteY11" fmla="*/ 65365 h 73488"/>
                <a:gd name="connsiteX12" fmla="*/ 37552 w 79615"/>
                <a:gd name="connsiteY12" fmla="*/ 73433 h 73488"/>
                <a:gd name="connsiteX13" fmla="*/ 37675 w 79615"/>
                <a:gd name="connsiteY13" fmla="*/ 73446 h 73488"/>
                <a:gd name="connsiteX14" fmla="*/ 38497 w 79615"/>
                <a:gd name="connsiteY14" fmla="*/ 73446 h 73488"/>
                <a:gd name="connsiteX15" fmla="*/ 45483 w 79615"/>
                <a:gd name="connsiteY15" fmla="*/ 67419 h 73488"/>
                <a:gd name="connsiteX16" fmla="*/ 49455 w 79615"/>
                <a:gd name="connsiteY16" fmla="*/ 40024 h 73488"/>
                <a:gd name="connsiteX17" fmla="*/ 72331 w 79615"/>
                <a:gd name="connsiteY17" fmla="*/ 42079 h 73488"/>
                <a:gd name="connsiteX18" fmla="*/ 72331 w 79615"/>
                <a:gd name="connsiteY18" fmla="*/ 42079 h 73488"/>
                <a:gd name="connsiteX19" fmla="*/ 79453 w 79615"/>
                <a:gd name="connsiteY19" fmla="*/ 35641 h 73488"/>
                <a:gd name="connsiteX20" fmla="*/ 73769 w 79615"/>
                <a:gd name="connsiteY20" fmla="*/ 27093 h 73488"/>
                <a:gd name="connsiteX21" fmla="*/ 73289 w 79615"/>
                <a:gd name="connsiteY21" fmla="*/ 27011 h 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615" h="73488">
                  <a:moveTo>
                    <a:pt x="73289" y="27011"/>
                  </a:moveTo>
                  <a:lnTo>
                    <a:pt x="51236" y="25094"/>
                  </a:lnTo>
                  <a:lnTo>
                    <a:pt x="53839" y="6465"/>
                  </a:lnTo>
                  <a:cubicBezTo>
                    <a:pt x="53496" y="2547"/>
                    <a:pt x="50044" y="-357"/>
                    <a:pt x="46127" y="-14"/>
                  </a:cubicBezTo>
                  <a:cubicBezTo>
                    <a:pt x="43456" y="219"/>
                    <a:pt x="41141" y="1931"/>
                    <a:pt x="40141" y="4410"/>
                  </a:cubicBezTo>
                  <a:lnTo>
                    <a:pt x="37402" y="23861"/>
                  </a:lnTo>
                  <a:lnTo>
                    <a:pt x="7677" y="21395"/>
                  </a:lnTo>
                  <a:cubicBezTo>
                    <a:pt x="3842" y="21012"/>
                    <a:pt x="418" y="23806"/>
                    <a:pt x="20" y="27641"/>
                  </a:cubicBezTo>
                  <a:cubicBezTo>
                    <a:pt x="20" y="27710"/>
                    <a:pt x="7" y="27765"/>
                    <a:pt x="7" y="27833"/>
                  </a:cubicBezTo>
                  <a:cubicBezTo>
                    <a:pt x="-309" y="31723"/>
                    <a:pt x="2554" y="35148"/>
                    <a:pt x="6445" y="35504"/>
                  </a:cubicBezTo>
                  <a:lnTo>
                    <a:pt x="35347" y="37969"/>
                  </a:lnTo>
                  <a:lnTo>
                    <a:pt x="31511" y="65365"/>
                  </a:lnTo>
                  <a:cubicBezTo>
                    <a:pt x="30950" y="69255"/>
                    <a:pt x="33648" y="72871"/>
                    <a:pt x="37552" y="73433"/>
                  </a:cubicBezTo>
                  <a:cubicBezTo>
                    <a:pt x="37593" y="73433"/>
                    <a:pt x="37634" y="73446"/>
                    <a:pt x="37675" y="73446"/>
                  </a:cubicBezTo>
                  <a:lnTo>
                    <a:pt x="38497" y="73446"/>
                  </a:lnTo>
                  <a:cubicBezTo>
                    <a:pt x="42004" y="73474"/>
                    <a:pt x="45004" y="70899"/>
                    <a:pt x="45483" y="67419"/>
                  </a:cubicBezTo>
                  <a:lnTo>
                    <a:pt x="49455" y="40024"/>
                  </a:lnTo>
                  <a:lnTo>
                    <a:pt x="72331" y="42079"/>
                  </a:lnTo>
                  <a:lnTo>
                    <a:pt x="72331" y="42079"/>
                  </a:lnTo>
                  <a:cubicBezTo>
                    <a:pt x="76043" y="42161"/>
                    <a:pt x="79166" y="39339"/>
                    <a:pt x="79453" y="35641"/>
                  </a:cubicBezTo>
                  <a:cubicBezTo>
                    <a:pt x="80248" y="31710"/>
                    <a:pt x="77700" y="27888"/>
                    <a:pt x="73769" y="27093"/>
                  </a:cubicBezTo>
                  <a:cubicBezTo>
                    <a:pt x="73604" y="27052"/>
                    <a:pt x="73454" y="27039"/>
                    <a:pt x="73289" y="270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C8C6FD58-9807-42EB-A360-B3709173D440}"/>
                </a:ext>
              </a:extLst>
            </p:cNvPr>
            <p:cNvSpPr/>
            <p:nvPr/>
          </p:nvSpPr>
          <p:spPr>
            <a:xfrm>
              <a:off x="11213776" y="4492630"/>
              <a:ext cx="74497" cy="345239"/>
            </a:xfrm>
            <a:custGeom>
              <a:avLst/>
              <a:gdLst>
                <a:gd name="connsiteX0" fmla="*/ 71047 w 74497"/>
                <a:gd name="connsiteY0" fmla="*/ 10287 h 345239"/>
                <a:gd name="connsiteX1" fmla="*/ 28722 w 74497"/>
                <a:gd name="connsiteY1" fmla="*/ 2890 h 345239"/>
                <a:gd name="connsiteX2" fmla="*/ 20092 w 74497"/>
                <a:gd name="connsiteY2" fmla="*/ 25628 h 345239"/>
                <a:gd name="connsiteX3" fmla="*/ 28722 w 74497"/>
                <a:gd name="connsiteY3" fmla="*/ 60695 h 345239"/>
                <a:gd name="connsiteX4" fmla="*/ 29681 w 74497"/>
                <a:gd name="connsiteY4" fmla="*/ 104527 h 345239"/>
                <a:gd name="connsiteX5" fmla="*/ 7079 w 74497"/>
                <a:gd name="connsiteY5" fmla="*/ 129731 h 345239"/>
                <a:gd name="connsiteX6" fmla="*/ 641 w 74497"/>
                <a:gd name="connsiteY6" fmla="*/ 133977 h 345239"/>
                <a:gd name="connsiteX7" fmla="*/ 1737 w 74497"/>
                <a:gd name="connsiteY7" fmla="*/ 141648 h 345239"/>
                <a:gd name="connsiteX8" fmla="*/ 20092 w 74497"/>
                <a:gd name="connsiteY8" fmla="*/ 201781 h 345239"/>
                <a:gd name="connsiteX9" fmla="*/ 25708 w 74497"/>
                <a:gd name="connsiteY9" fmla="*/ 334923 h 345239"/>
                <a:gd name="connsiteX10" fmla="*/ 64473 w 74497"/>
                <a:gd name="connsiteY10" fmla="*/ 344922 h 345239"/>
                <a:gd name="connsiteX11" fmla="*/ 73280 w 74497"/>
                <a:gd name="connsiteY11" fmla="*/ 340032 h 345239"/>
                <a:gd name="connsiteX12" fmla="*/ 68390 w 74497"/>
                <a:gd name="connsiteY12" fmla="*/ 331224 h 345239"/>
                <a:gd name="connsiteX13" fmla="*/ 64473 w 74497"/>
                <a:gd name="connsiteY13" fmla="*/ 331224 h 345239"/>
                <a:gd name="connsiteX14" fmla="*/ 34475 w 74497"/>
                <a:gd name="connsiteY14" fmla="*/ 324238 h 345239"/>
                <a:gd name="connsiteX15" fmla="*/ 34475 w 74497"/>
                <a:gd name="connsiteY15" fmla="*/ 204521 h 345239"/>
                <a:gd name="connsiteX16" fmla="*/ 18448 w 74497"/>
                <a:gd name="connsiteY16" fmla="*/ 140278 h 345239"/>
                <a:gd name="connsiteX17" fmla="*/ 42145 w 74497"/>
                <a:gd name="connsiteY17" fmla="*/ 112883 h 345239"/>
                <a:gd name="connsiteX18" fmla="*/ 42145 w 74497"/>
                <a:gd name="connsiteY18" fmla="*/ 56859 h 345239"/>
                <a:gd name="connsiteX19" fmla="*/ 34201 w 74497"/>
                <a:gd name="connsiteY19" fmla="*/ 25355 h 345239"/>
                <a:gd name="connsiteX20" fmla="*/ 36256 w 74497"/>
                <a:gd name="connsiteY20" fmla="*/ 15903 h 345239"/>
                <a:gd name="connsiteX21" fmla="*/ 63651 w 74497"/>
                <a:gd name="connsiteY21" fmla="*/ 23437 h 345239"/>
                <a:gd name="connsiteX22" fmla="*/ 73445 w 74497"/>
                <a:gd name="connsiteY22" fmla="*/ 21040 h 345239"/>
                <a:gd name="connsiteX23" fmla="*/ 71047 w 74497"/>
                <a:gd name="connsiteY23" fmla="*/ 11246 h 3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497" h="345239">
                  <a:moveTo>
                    <a:pt x="71047" y="10287"/>
                  </a:moveTo>
                  <a:cubicBezTo>
                    <a:pt x="66390" y="7547"/>
                    <a:pt x="42693" y="-5876"/>
                    <a:pt x="28722" y="2890"/>
                  </a:cubicBezTo>
                  <a:cubicBezTo>
                    <a:pt x="21571" y="8082"/>
                    <a:pt x="18188" y="17013"/>
                    <a:pt x="20092" y="25628"/>
                  </a:cubicBezTo>
                  <a:cubicBezTo>
                    <a:pt x="21393" y="37655"/>
                    <a:pt x="24297" y="49449"/>
                    <a:pt x="28722" y="60695"/>
                  </a:cubicBezTo>
                  <a:cubicBezTo>
                    <a:pt x="34612" y="77269"/>
                    <a:pt x="38858" y="89323"/>
                    <a:pt x="29681" y="104527"/>
                  </a:cubicBezTo>
                  <a:cubicBezTo>
                    <a:pt x="15983" y="127676"/>
                    <a:pt x="6668" y="129731"/>
                    <a:pt x="7079" y="129731"/>
                  </a:cubicBezTo>
                  <a:cubicBezTo>
                    <a:pt x="4299" y="129799"/>
                    <a:pt x="1792" y="131443"/>
                    <a:pt x="641" y="133977"/>
                  </a:cubicBezTo>
                  <a:cubicBezTo>
                    <a:pt x="-537" y="136525"/>
                    <a:pt x="-112" y="139525"/>
                    <a:pt x="1737" y="141648"/>
                  </a:cubicBezTo>
                  <a:cubicBezTo>
                    <a:pt x="15778" y="158359"/>
                    <a:pt x="22407" y="180070"/>
                    <a:pt x="20092" y="201781"/>
                  </a:cubicBezTo>
                  <a:cubicBezTo>
                    <a:pt x="16531" y="225341"/>
                    <a:pt x="8449" y="321910"/>
                    <a:pt x="25708" y="334923"/>
                  </a:cubicBezTo>
                  <a:cubicBezTo>
                    <a:pt x="37488" y="341690"/>
                    <a:pt x="50885" y="345141"/>
                    <a:pt x="64473" y="344922"/>
                  </a:cubicBezTo>
                  <a:cubicBezTo>
                    <a:pt x="68253" y="346004"/>
                    <a:pt x="72198" y="343813"/>
                    <a:pt x="73280" y="340032"/>
                  </a:cubicBezTo>
                  <a:cubicBezTo>
                    <a:pt x="74362" y="336252"/>
                    <a:pt x="72171" y="332306"/>
                    <a:pt x="68390" y="331224"/>
                  </a:cubicBezTo>
                  <a:cubicBezTo>
                    <a:pt x="67103" y="330854"/>
                    <a:pt x="65747" y="330854"/>
                    <a:pt x="64473" y="331224"/>
                  </a:cubicBezTo>
                  <a:cubicBezTo>
                    <a:pt x="54049" y="331471"/>
                    <a:pt x="43721" y="329060"/>
                    <a:pt x="34475" y="324238"/>
                  </a:cubicBezTo>
                  <a:cubicBezTo>
                    <a:pt x="27626" y="316431"/>
                    <a:pt x="27489" y="248216"/>
                    <a:pt x="34475" y="204521"/>
                  </a:cubicBezTo>
                  <a:cubicBezTo>
                    <a:pt x="37242" y="181864"/>
                    <a:pt x="31543" y="158976"/>
                    <a:pt x="18448" y="140278"/>
                  </a:cubicBezTo>
                  <a:cubicBezTo>
                    <a:pt x="28201" y="132922"/>
                    <a:pt x="36283" y="123594"/>
                    <a:pt x="42145" y="112883"/>
                  </a:cubicBezTo>
                  <a:cubicBezTo>
                    <a:pt x="54747" y="91788"/>
                    <a:pt x="48446" y="74118"/>
                    <a:pt x="42145" y="56859"/>
                  </a:cubicBezTo>
                  <a:cubicBezTo>
                    <a:pt x="38104" y="46764"/>
                    <a:pt x="35434" y="36162"/>
                    <a:pt x="34201" y="25355"/>
                  </a:cubicBezTo>
                  <a:cubicBezTo>
                    <a:pt x="34201" y="23026"/>
                    <a:pt x="34201" y="17410"/>
                    <a:pt x="36256" y="15903"/>
                  </a:cubicBezTo>
                  <a:cubicBezTo>
                    <a:pt x="41049" y="12890"/>
                    <a:pt x="55295" y="18369"/>
                    <a:pt x="63651" y="23437"/>
                  </a:cubicBezTo>
                  <a:cubicBezTo>
                    <a:pt x="67021" y="25478"/>
                    <a:pt x="71404" y="24409"/>
                    <a:pt x="73445" y="21040"/>
                  </a:cubicBezTo>
                  <a:cubicBezTo>
                    <a:pt x="75486" y="17670"/>
                    <a:pt x="74417" y="13287"/>
                    <a:pt x="71047" y="112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D00489F2-81D0-43C8-B536-AC8C21CD35E5}"/>
                </a:ext>
              </a:extLst>
            </p:cNvPr>
            <p:cNvSpPr/>
            <p:nvPr/>
          </p:nvSpPr>
          <p:spPr>
            <a:xfrm>
              <a:off x="11302661" y="4570778"/>
              <a:ext cx="117195" cy="229910"/>
            </a:xfrm>
            <a:custGeom>
              <a:avLst/>
              <a:gdLst>
                <a:gd name="connsiteX0" fmla="*/ 113249 w 117195"/>
                <a:gd name="connsiteY0" fmla="*/ 490 h 229910"/>
                <a:gd name="connsiteX1" fmla="*/ 104208 w 117195"/>
                <a:gd name="connsiteY1" fmla="*/ 3641 h 229910"/>
                <a:gd name="connsiteX2" fmla="*/ 40925 w 117195"/>
                <a:gd name="connsiteY2" fmla="*/ 75006 h 229910"/>
                <a:gd name="connsiteX3" fmla="*/ 35309 w 117195"/>
                <a:gd name="connsiteY3" fmla="*/ 69801 h 229910"/>
                <a:gd name="connsiteX4" fmla="*/ 42432 w 117195"/>
                <a:gd name="connsiteY4" fmla="*/ 21311 h 229910"/>
                <a:gd name="connsiteX5" fmla="*/ 38597 w 117195"/>
                <a:gd name="connsiteY5" fmla="*/ 11996 h 229910"/>
                <a:gd name="connsiteX6" fmla="*/ 29282 w 117195"/>
                <a:gd name="connsiteY6" fmla="*/ 15832 h 229910"/>
                <a:gd name="connsiteX7" fmla="*/ 22433 w 117195"/>
                <a:gd name="connsiteY7" fmla="*/ 75691 h 229910"/>
                <a:gd name="connsiteX8" fmla="*/ 36131 w 117195"/>
                <a:gd name="connsiteY8" fmla="*/ 88429 h 229910"/>
                <a:gd name="connsiteX9" fmla="*/ 90922 w 117195"/>
                <a:gd name="connsiteY9" fmla="*/ 50761 h 229910"/>
                <a:gd name="connsiteX10" fmla="*/ 75717 w 117195"/>
                <a:gd name="connsiteY10" fmla="*/ 128153 h 229910"/>
                <a:gd name="connsiteX11" fmla="*/ 13393 w 117195"/>
                <a:gd name="connsiteY11" fmla="*/ 168561 h 229910"/>
                <a:gd name="connsiteX12" fmla="*/ 2297 w 117195"/>
                <a:gd name="connsiteY12" fmla="*/ 209654 h 229910"/>
                <a:gd name="connsiteX13" fmla="*/ 41884 w 117195"/>
                <a:gd name="connsiteY13" fmla="*/ 229653 h 229910"/>
                <a:gd name="connsiteX14" fmla="*/ 47637 w 117195"/>
                <a:gd name="connsiteY14" fmla="*/ 229653 h 229910"/>
                <a:gd name="connsiteX15" fmla="*/ 86675 w 117195"/>
                <a:gd name="connsiteY15" fmla="*/ 174862 h 229910"/>
                <a:gd name="connsiteX16" fmla="*/ 88730 w 117195"/>
                <a:gd name="connsiteY16" fmla="*/ 140481 h 229910"/>
                <a:gd name="connsiteX17" fmla="*/ 88730 w 117195"/>
                <a:gd name="connsiteY17" fmla="*/ 138015 h 229910"/>
                <a:gd name="connsiteX18" fmla="*/ 107222 w 117195"/>
                <a:gd name="connsiteY18" fmla="*/ 129112 h 229910"/>
                <a:gd name="connsiteX19" fmla="*/ 111126 w 117195"/>
                <a:gd name="connsiteY19" fmla="*/ 119318 h 229910"/>
                <a:gd name="connsiteX20" fmla="*/ 101332 w 117195"/>
                <a:gd name="connsiteY20" fmla="*/ 115414 h 229910"/>
                <a:gd name="connsiteX21" fmla="*/ 90922 w 117195"/>
                <a:gd name="connsiteY21" fmla="*/ 120345 h 229910"/>
                <a:gd name="connsiteX22" fmla="*/ 116811 w 117195"/>
                <a:gd name="connsiteY22" fmla="*/ 9120 h 229910"/>
                <a:gd name="connsiteX23" fmla="*/ 113249 w 117195"/>
                <a:gd name="connsiteY23" fmla="*/ 490 h 229910"/>
                <a:gd name="connsiteX24" fmla="*/ 72156 w 117195"/>
                <a:gd name="connsiteY24" fmla="*/ 173766 h 229910"/>
                <a:gd name="connsiteX25" fmla="*/ 46404 w 117195"/>
                <a:gd name="connsiteY25" fmla="*/ 214859 h 229910"/>
                <a:gd name="connsiteX26" fmla="*/ 14900 w 117195"/>
                <a:gd name="connsiteY26" fmla="*/ 203353 h 229910"/>
                <a:gd name="connsiteX27" fmla="*/ 23255 w 117195"/>
                <a:gd name="connsiteY27" fmla="*/ 178150 h 229910"/>
                <a:gd name="connsiteX28" fmla="*/ 73663 w 117195"/>
                <a:gd name="connsiteY28" fmla="*/ 144727 h 229910"/>
                <a:gd name="connsiteX29" fmla="*/ 72567 w 117195"/>
                <a:gd name="connsiteY29" fmla="*/ 173766 h 22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7195" h="229910">
                  <a:moveTo>
                    <a:pt x="113249" y="490"/>
                  </a:moveTo>
                  <a:cubicBezTo>
                    <a:pt x="109866" y="-880"/>
                    <a:pt x="106003" y="477"/>
                    <a:pt x="104208" y="3641"/>
                  </a:cubicBezTo>
                  <a:cubicBezTo>
                    <a:pt x="83388" y="41309"/>
                    <a:pt x="52979" y="79115"/>
                    <a:pt x="40925" y="75006"/>
                  </a:cubicBezTo>
                  <a:cubicBezTo>
                    <a:pt x="38405" y="74129"/>
                    <a:pt x="36377" y="72239"/>
                    <a:pt x="35309" y="69801"/>
                  </a:cubicBezTo>
                  <a:cubicBezTo>
                    <a:pt x="30378" y="58706"/>
                    <a:pt x="36953" y="34187"/>
                    <a:pt x="42432" y="21311"/>
                  </a:cubicBezTo>
                  <a:cubicBezTo>
                    <a:pt x="43870" y="17681"/>
                    <a:pt x="42172" y="13571"/>
                    <a:pt x="38597" y="11996"/>
                  </a:cubicBezTo>
                  <a:cubicBezTo>
                    <a:pt x="34967" y="10489"/>
                    <a:pt x="30789" y="12202"/>
                    <a:pt x="29282" y="15832"/>
                  </a:cubicBezTo>
                  <a:cubicBezTo>
                    <a:pt x="27638" y="19804"/>
                    <a:pt x="13119" y="55281"/>
                    <a:pt x="22433" y="75691"/>
                  </a:cubicBezTo>
                  <a:cubicBezTo>
                    <a:pt x="24981" y="81690"/>
                    <a:pt x="29953" y="86334"/>
                    <a:pt x="36131" y="88429"/>
                  </a:cubicBezTo>
                  <a:cubicBezTo>
                    <a:pt x="53390" y="94183"/>
                    <a:pt x="74348" y="73225"/>
                    <a:pt x="90922" y="50761"/>
                  </a:cubicBezTo>
                  <a:cubicBezTo>
                    <a:pt x="84484" y="76266"/>
                    <a:pt x="79402" y="102100"/>
                    <a:pt x="75717" y="128153"/>
                  </a:cubicBezTo>
                  <a:cubicBezTo>
                    <a:pt x="53294" y="138892"/>
                    <a:pt x="32350" y="152466"/>
                    <a:pt x="13393" y="168561"/>
                  </a:cubicBezTo>
                  <a:cubicBezTo>
                    <a:pt x="1284" y="178478"/>
                    <a:pt x="-3182" y="194997"/>
                    <a:pt x="2297" y="209654"/>
                  </a:cubicBezTo>
                  <a:cubicBezTo>
                    <a:pt x="10448" y="223475"/>
                    <a:pt x="25912" y="231297"/>
                    <a:pt x="41884" y="229653"/>
                  </a:cubicBezTo>
                  <a:lnTo>
                    <a:pt x="47637" y="229653"/>
                  </a:lnTo>
                  <a:cubicBezTo>
                    <a:pt x="84895" y="227051"/>
                    <a:pt x="85580" y="206093"/>
                    <a:pt x="86675" y="174862"/>
                  </a:cubicBezTo>
                  <a:cubicBezTo>
                    <a:pt x="86675" y="165000"/>
                    <a:pt x="87361" y="153768"/>
                    <a:pt x="88730" y="140481"/>
                  </a:cubicBezTo>
                  <a:cubicBezTo>
                    <a:pt x="88662" y="139659"/>
                    <a:pt x="88662" y="138837"/>
                    <a:pt x="88730" y="138015"/>
                  </a:cubicBezTo>
                  <a:cubicBezTo>
                    <a:pt x="99414" y="132673"/>
                    <a:pt x="107085" y="129112"/>
                    <a:pt x="107222" y="129112"/>
                  </a:cubicBezTo>
                  <a:cubicBezTo>
                    <a:pt x="111003" y="127482"/>
                    <a:pt x="112756" y="123098"/>
                    <a:pt x="111126" y="119318"/>
                  </a:cubicBezTo>
                  <a:cubicBezTo>
                    <a:pt x="109496" y="115537"/>
                    <a:pt x="105113" y="113784"/>
                    <a:pt x="101332" y="115414"/>
                  </a:cubicBezTo>
                  <a:lnTo>
                    <a:pt x="90922" y="120345"/>
                  </a:lnTo>
                  <a:cubicBezTo>
                    <a:pt x="97305" y="82786"/>
                    <a:pt x="105948" y="45638"/>
                    <a:pt x="116811" y="9120"/>
                  </a:cubicBezTo>
                  <a:cubicBezTo>
                    <a:pt x="117934" y="5764"/>
                    <a:pt x="116413" y="2079"/>
                    <a:pt x="113249" y="490"/>
                  </a:cubicBezTo>
                  <a:close/>
                  <a:moveTo>
                    <a:pt x="72156" y="173766"/>
                  </a:moveTo>
                  <a:cubicBezTo>
                    <a:pt x="71060" y="207189"/>
                    <a:pt x="70101" y="213627"/>
                    <a:pt x="46404" y="214859"/>
                  </a:cubicBezTo>
                  <a:cubicBezTo>
                    <a:pt x="30515" y="215955"/>
                    <a:pt x="19009" y="211709"/>
                    <a:pt x="14900" y="203353"/>
                  </a:cubicBezTo>
                  <a:cubicBezTo>
                    <a:pt x="12187" y="194039"/>
                    <a:pt x="15516" y="184012"/>
                    <a:pt x="23255" y="178150"/>
                  </a:cubicBezTo>
                  <a:cubicBezTo>
                    <a:pt x="38610" y="164959"/>
                    <a:pt x="55541" y="153726"/>
                    <a:pt x="73663" y="144727"/>
                  </a:cubicBezTo>
                  <a:cubicBezTo>
                    <a:pt x="73252" y="155959"/>
                    <a:pt x="72841" y="165274"/>
                    <a:pt x="72567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C0660A50-8094-4235-A848-6D9564CE1875}"/>
                </a:ext>
              </a:extLst>
            </p:cNvPr>
            <p:cNvSpPr/>
            <p:nvPr/>
          </p:nvSpPr>
          <p:spPr>
            <a:xfrm>
              <a:off x="11431278" y="4663495"/>
              <a:ext cx="89175" cy="82735"/>
            </a:xfrm>
            <a:custGeom>
              <a:avLst/>
              <a:gdLst>
                <a:gd name="connsiteX0" fmla="*/ 76408 w 89175"/>
                <a:gd name="connsiteY0" fmla="*/ 56804 h 82735"/>
                <a:gd name="connsiteX1" fmla="*/ 62710 w 89175"/>
                <a:gd name="connsiteY1" fmla="*/ 66803 h 82735"/>
                <a:gd name="connsiteX2" fmla="*/ 63395 w 89175"/>
                <a:gd name="connsiteY2" fmla="*/ 55708 h 82735"/>
                <a:gd name="connsiteX3" fmla="*/ 59559 w 89175"/>
                <a:gd name="connsiteY3" fmla="*/ 9136 h 82735"/>
                <a:gd name="connsiteX4" fmla="*/ 47231 w 89175"/>
                <a:gd name="connsiteY4" fmla="*/ -42 h 82735"/>
                <a:gd name="connsiteX5" fmla="*/ 23534 w 89175"/>
                <a:gd name="connsiteY5" fmla="*/ 22012 h 82735"/>
                <a:gd name="connsiteX6" fmla="*/ 25589 w 89175"/>
                <a:gd name="connsiteY6" fmla="*/ 10369 h 82735"/>
                <a:gd name="connsiteX7" fmla="*/ 20055 w 89175"/>
                <a:gd name="connsiteY7" fmla="*/ 2192 h 82735"/>
                <a:gd name="connsiteX8" fmla="*/ 19836 w 89175"/>
                <a:gd name="connsiteY8" fmla="*/ 2150 h 82735"/>
                <a:gd name="connsiteX9" fmla="*/ 11631 w 89175"/>
                <a:gd name="connsiteY9" fmla="*/ 7657 h 82735"/>
                <a:gd name="connsiteX10" fmla="*/ 11617 w 89175"/>
                <a:gd name="connsiteY10" fmla="*/ 7766 h 82735"/>
                <a:gd name="connsiteX11" fmla="*/ 111 w 89175"/>
                <a:gd name="connsiteY11" fmla="*/ 70913 h 82735"/>
                <a:gd name="connsiteX12" fmla="*/ 5179 w 89175"/>
                <a:gd name="connsiteY12" fmla="*/ 78994 h 82735"/>
                <a:gd name="connsiteX13" fmla="*/ 13672 w 89175"/>
                <a:gd name="connsiteY13" fmla="*/ 74885 h 82735"/>
                <a:gd name="connsiteX14" fmla="*/ 46547 w 89175"/>
                <a:gd name="connsiteY14" fmla="*/ 14889 h 82735"/>
                <a:gd name="connsiteX15" fmla="*/ 49149 w 89175"/>
                <a:gd name="connsiteY15" fmla="*/ 54613 h 82735"/>
                <a:gd name="connsiteX16" fmla="*/ 53396 w 89175"/>
                <a:gd name="connsiteY16" fmla="*/ 80775 h 82735"/>
                <a:gd name="connsiteX17" fmla="*/ 59422 w 89175"/>
                <a:gd name="connsiteY17" fmla="*/ 82693 h 82735"/>
                <a:gd name="connsiteX18" fmla="*/ 64354 w 89175"/>
                <a:gd name="connsiteY18" fmla="*/ 81734 h 82735"/>
                <a:gd name="connsiteX19" fmla="*/ 87640 w 89175"/>
                <a:gd name="connsiteY19" fmla="*/ 64749 h 82735"/>
                <a:gd name="connsiteX20" fmla="*/ 86434 w 89175"/>
                <a:gd name="connsiteY20" fmla="*/ 54749 h 82735"/>
                <a:gd name="connsiteX21" fmla="*/ 76435 w 89175"/>
                <a:gd name="connsiteY21" fmla="*/ 55955 h 82735"/>
                <a:gd name="connsiteX22" fmla="*/ 75860 w 89175"/>
                <a:gd name="connsiteY22" fmla="*/ 56804 h 8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75" h="82735">
                  <a:moveTo>
                    <a:pt x="76408" y="56804"/>
                  </a:moveTo>
                  <a:cubicBezTo>
                    <a:pt x="72668" y="61146"/>
                    <a:pt x="67983" y="64557"/>
                    <a:pt x="62710" y="66803"/>
                  </a:cubicBezTo>
                  <a:cubicBezTo>
                    <a:pt x="62710" y="63653"/>
                    <a:pt x="62710" y="59270"/>
                    <a:pt x="63395" y="55708"/>
                  </a:cubicBezTo>
                  <a:cubicBezTo>
                    <a:pt x="65847" y="40106"/>
                    <a:pt x="64532" y="24135"/>
                    <a:pt x="59559" y="9136"/>
                  </a:cubicBezTo>
                  <a:cubicBezTo>
                    <a:pt x="57710" y="3849"/>
                    <a:pt x="52834" y="205"/>
                    <a:pt x="47231" y="-42"/>
                  </a:cubicBezTo>
                  <a:cubicBezTo>
                    <a:pt x="39561" y="-42"/>
                    <a:pt x="31205" y="9547"/>
                    <a:pt x="23534" y="22012"/>
                  </a:cubicBezTo>
                  <a:lnTo>
                    <a:pt x="25589" y="10369"/>
                  </a:lnTo>
                  <a:cubicBezTo>
                    <a:pt x="26315" y="6574"/>
                    <a:pt x="23836" y="2917"/>
                    <a:pt x="20055" y="2192"/>
                  </a:cubicBezTo>
                  <a:cubicBezTo>
                    <a:pt x="19973" y="2178"/>
                    <a:pt x="19905" y="2164"/>
                    <a:pt x="19836" y="2150"/>
                  </a:cubicBezTo>
                  <a:cubicBezTo>
                    <a:pt x="16055" y="1411"/>
                    <a:pt x="12384" y="3876"/>
                    <a:pt x="11631" y="7657"/>
                  </a:cubicBezTo>
                  <a:cubicBezTo>
                    <a:pt x="11631" y="7698"/>
                    <a:pt x="11617" y="7725"/>
                    <a:pt x="11617" y="7766"/>
                  </a:cubicBezTo>
                  <a:lnTo>
                    <a:pt x="111" y="70913"/>
                  </a:lnTo>
                  <a:cubicBezTo>
                    <a:pt x="-587" y="74515"/>
                    <a:pt x="1632" y="78049"/>
                    <a:pt x="5179" y="78994"/>
                  </a:cubicBezTo>
                  <a:cubicBezTo>
                    <a:pt x="8658" y="80104"/>
                    <a:pt x="12384" y="78296"/>
                    <a:pt x="13672" y="74885"/>
                  </a:cubicBezTo>
                  <a:cubicBezTo>
                    <a:pt x="21178" y="53174"/>
                    <a:pt x="32287" y="32902"/>
                    <a:pt x="46547" y="14889"/>
                  </a:cubicBezTo>
                  <a:cubicBezTo>
                    <a:pt x="50450" y="27751"/>
                    <a:pt x="51341" y="41353"/>
                    <a:pt x="49149" y="54613"/>
                  </a:cubicBezTo>
                  <a:cubicBezTo>
                    <a:pt x="48190" y="68310"/>
                    <a:pt x="47505" y="76392"/>
                    <a:pt x="53396" y="80775"/>
                  </a:cubicBezTo>
                  <a:cubicBezTo>
                    <a:pt x="55149" y="82049"/>
                    <a:pt x="57258" y="82720"/>
                    <a:pt x="59422" y="82693"/>
                  </a:cubicBezTo>
                  <a:cubicBezTo>
                    <a:pt x="61107" y="82652"/>
                    <a:pt x="62778" y="82337"/>
                    <a:pt x="64354" y="81734"/>
                  </a:cubicBezTo>
                  <a:cubicBezTo>
                    <a:pt x="73558" y="78365"/>
                    <a:pt x="81626" y="72474"/>
                    <a:pt x="87640" y="64749"/>
                  </a:cubicBezTo>
                  <a:cubicBezTo>
                    <a:pt x="90064" y="61653"/>
                    <a:pt x="89530" y="57174"/>
                    <a:pt x="86434" y="54749"/>
                  </a:cubicBezTo>
                  <a:cubicBezTo>
                    <a:pt x="83338" y="52325"/>
                    <a:pt x="78859" y="52859"/>
                    <a:pt x="76435" y="55955"/>
                  </a:cubicBezTo>
                  <a:cubicBezTo>
                    <a:pt x="76216" y="56229"/>
                    <a:pt x="76024" y="56503"/>
                    <a:pt x="75860" y="56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4784859-11E6-41A4-9ACE-E1AC0EAA7B5E}"/>
                </a:ext>
              </a:extLst>
            </p:cNvPr>
            <p:cNvSpPr/>
            <p:nvPr/>
          </p:nvSpPr>
          <p:spPr>
            <a:xfrm>
              <a:off x="11536539" y="4496105"/>
              <a:ext cx="80196" cy="289304"/>
            </a:xfrm>
            <a:custGeom>
              <a:avLst/>
              <a:gdLst>
                <a:gd name="connsiteX0" fmla="*/ 77303 w 80196"/>
                <a:gd name="connsiteY0" fmla="*/ 112421 h 289304"/>
                <a:gd name="connsiteX1" fmla="*/ 69221 w 80196"/>
                <a:gd name="connsiteY1" fmla="*/ 114475 h 289304"/>
                <a:gd name="connsiteX2" fmla="*/ 48483 w 80196"/>
                <a:gd name="connsiteY2" fmla="*/ 117283 h 289304"/>
                <a:gd name="connsiteX3" fmla="*/ 47579 w 80196"/>
                <a:gd name="connsiteY3" fmla="*/ 116530 h 289304"/>
                <a:gd name="connsiteX4" fmla="*/ 56071 w 80196"/>
                <a:gd name="connsiteY4" fmla="*/ 71054 h 289304"/>
                <a:gd name="connsiteX5" fmla="*/ 69769 w 80196"/>
                <a:gd name="connsiteY5" fmla="*/ 25440 h 289304"/>
                <a:gd name="connsiteX6" fmla="*/ 62783 w 80196"/>
                <a:gd name="connsiteY6" fmla="*/ 1743 h 289304"/>
                <a:gd name="connsiteX7" fmla="*/ 23608 w 80196"/>
                <a:gd name="connsiteY7" fmla="*/ 15441 h 289304"/>
                <a:gd name="connsiteX8" fmla="*/ 22854 w 80196"/>
                <a:gd name="connsiteY8" fmla="*/ 25509 h 289304"/>
                <a:gd name="connsiteX9" fmla="*/ 32922 w 80196"/>
                <a:gd name="connsiteY9" fmla="*/ 26262 h 289304"/>
                <a:gd name="connsiteX10" fmla="*/ 55524 w 80196"/>
                <a:gd name="connsiteY10" fmla="*/ 12565 h 289304"/>
                <a:gd name="connsiteX11" fmla="*/ 55524 w 80196"/>
                <a:gd name="connsiteY11" fmla="*/ 21879 h 289304"/>
                <a:gd name="connsiteX12" fmla="*/ 41826 w 80196"/>
                <a:gd name="connsiteY12" fmla="*/ 64616 h 289304"/>
                <a:gd name="connsiteX13" fmla="*/ 37580 w 80196"/>
                <a:gd name="connsiteY13" fmla="*/ 125982 h 289304"/>
                <a:gd name="connsiteX14" fmla="*/ 64975 w 80196"/>
                <a:gd name="connsiteY14" fmla="*/ 131735 h 289304"/>
                <a:gd name="connsiteX15" fmla="*/ 49086 w 80196"/>
                <a:gd name="connsiteY15" fmla="*/ 247754 h 289304"/>
                <a:gd name="connsiteX16" fmla="*/ 10211 w 80196"/>
                <a:gd name="connsiteY16" fmla="*/ 274643 h 289304"/>
                <a:gd name="connsiteX17" fmla="*/ 8677 w 80196"/>
                <a:gd name="connsiteY17" fmla="*/ 274328 h 289304"/>
                <a:gd name="connsiteX18" fmla="*/ 185 w 80196"/>
                <a:gd name="connsiteY18" fmla="*/ 279670 h 289304"/>
                <a:gd name="connsiteX19" fmla="*/ 5308 w 80196"/>
                <a:gd name="connsiteY19" fmla="*/ 288108 h 289304"/>
                <a:gd name="connsiteX20" fmla="*/ 5527 w 80196"/>
                <a:gd name="connsiteY20" fmla="*/ 288162 h 289304"/>
                <a:gd name="connsiteX21" fmla="*/ 15663 w 80196"/>
                <a:gd name="connsiteY21" fmla="*/ 289258 h 289304"/>
                <a:gd name="connsiteX22" fmla="*/ 62783 w 80196"/>
                <a:gd name="connsiteY22" fmla="*/ 251726 h 289304"/>
                <a:gd name="connsiteX23" fmla="*/ 80179 w 80196"/>
                <a:gd name="connsiteY23" fmla="*/ 118174 h 289304"/>
                <a:gd name="connsiteX24" fmla="*/ 77303 w 80196"/>
                <a:gd name="connsiteY24" fmla="*/ 112421 h 289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196" h="289304">
                  <a:moveTo>
                    <a:pt x="77303" y="112421"/>
                  </a:moveTo>
                  <a:cubicBezTo>
                    <a:pt x="74454" y="111298"/>
                    <a:pt x="71194" y="112120"/>
                    <a:pt x="69221" y="114475"/>
                  </a:cubicBezTo>
                  <a:cubicBezTo>
                    <a:pt x="64276" y="120982"/>
                    <a:pt x="54989" y="122229"/>
                    <a:pt x="48483" y="117283"/>
                  </a:cubicBezTo>
                  <a:cubicBezTo>
                    <a:pt x="48181" y="117050"/>
                    <a:pt x="47866" y="116790"/>
                    <a:pt x="47579" y="116530"/>
                  </a:cubicBezTo>
                  <a:cubicBezTo>
                    <a:pt x="40867" y="110914"/>
                    <a:pt x="48949" y="89135"/>
                    <a:pt x="56071" y="71054"/>
                  </a:cubicBezTo>
                  <a:cubicBezTo>
                    <a:pt x="62167" y="56356"/>
                    <a:pt x="66755" y="41070"/>
                    <a:pt x="69769" y="25440"/>
                  </a:cubicBezTo>
                  <a:cubicBezTo>
                    <a:pt x="71550" y="13249"/>
                    <a:pt x="69769" y="5305"/>
                    <a:pt x="62783" y="1743"/>
                  </a:cubicBezTo>
                  <a:cubicBezTo>
                    <a:pt x="50592" y="-5105"/>
                    <a:pt x="31278" y="9551"/>
                    <a:pt x="23608" y="15441"/>
                  </a:cubicBezTo>
                  <a:cubicBezTo>
                    <a:pt x="20622" y="18016"/>
                    <a:pt x="20279" y="22523"/>
                    <a:pt x="22854" y="25509"/>
                  </a:cubicBezTo>
                  <a:cubicBezTo>
                    <a:pt x="25429" y="28495"/>
                    <a:pt x="29936" y="28837"/>
                    <a:pt x="32922" y="26262"/>
                  </a:cubicBezTo>
                  <a:cubicBezTo>
                    <a:pt x="39127" y="19797"/>
                    <a:pt x="46921" y="15071"/>
                    <a:pt x="55524" y="12565"/>
                  </a:cubicBezTo>
                  <a:cubicBezTo>
                    <a:pt x="55524" y="12565"/>
                    <a:pt x="56893" y="14482"/>
                    <a:pt x="55524" y="21879"/>
                  </a:cubicBezTo>
                  <a:cubicBezTo>
                    <a:pt x="52469" y="36563"/>
                    <a:pt x="47866" y="50891"/>
                    <a:pt x="41826" y="64616"/>
                  </a:cubicBezTo>
                  <a:cubicBezTo>
                    <a:pt x="31689" y="91053"/>
                    <a:pt x="22923" y="113927"/>
                    <a:pt x="37580" y="125982"/>
                  </a:cubicBezTo>
                  <a:cubicBezTo>
                    <a:pt x="44963" y="132776"/>
                    <a:pt x="55482" y="134981"/>
                    <a:pt x="64975" y="131735"/>
                  </a:cubicBezTo>
                  <a:cubicBezTo>
                    <a:pt x="62551" y="170746"/>
                    <a:pt x="57249" y="209524"/>
                    <a:pt x="49086" y="247754"/>
                  </a:cubicBezTo>
                  <a:cubicBezTo>
                    <a:pt x="45771" y="265917"/>
                    <a:pt x="28374" y="277958"/>
                    <a:pt x="10211" y="274643"/>
                  </a:cubicBezTo>
                  <a:cubicBezTo>
                    <a:pt x="9705" y="274547"/>
                    <a:pt x="9184" y="274451"/>
                    <a:pt x="8677" y="274328"/>
                  </a:cubicBezTo>
                  <a:cubicBezTo>
                    <a:pt x="4856" y="273478"/>
                    <a:pt x="1075" y="275862"/>
                    <a:pt x="185" y="279670"/>
                  </a:cubicBezTo>
                  <a:cubicBezTo>
                    <a:pt x="-733" y="283423"/>
                    <a:pt x="1568" y="287203"/>
                    <a:pt x="5308" y="288108"/>
                  </a:cubicBezTo>
                  <a:cubicBezTo>
                    <a:pt x="5390" y="288135"/>
                    <a:pt x="5458" y="288149"/>
                    <a:pt x="5527" y="288162"/>
                  </a:cubicBezTo>
                  <a:cubicBezTo>
                    <a:pt x="8855" y="288916"/>
                    <a:pt x="12253" y="289286"/>
                    <a:pt x="15663" y="289258"/>
                  </a:cubicBezTo>
                  <a:cubicBezTo>
                    <a:pt x="38305" y="289573"/>
                    <a:pt x="58016" y="273862"/>
                    <a:pt x="62783" y="251726"/>
                  </a:cubicBezTo>
                  <a:cubicBezTo>
                    <a:pt x="71879" y="207702"/>
                    <a:pt x="77700" y="163061"/>
                    <a:pt x="80179" y="118174"/>
                  </a:cubicBezTo>
                  <a:cubicBezTo>
                    <a:pt x="80166" y="115914"/>
                    <a:pt x="79111" y="113791"/>
                    <a:pt x="77303" y="1124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08EB1984-C031-4231-873F-0E25648CE99B}"/>
                </a:ext>
              </a:extLst>
            </p:cNvPr>
            <p:cNvSpPr/>
            <p:nvPr/>
          </p:nvSpPr>
          <p:spPr>
            <a:xfrm>
              <a:off x="11653813" y="4613770"/>
              <a:ext cx="71643" cy="14251"/>
            </a:xfrm>
            <a:custGeom>
              <a:avLst/>
              <a:gdLst>
                <a:gd name="connsiteX0" fmla="*/ 9067 w 71643"/>
                <a:gd name="connsiteY0" fmla="*/ 13933 h 14251"/>
                <a:gd name="connsiteX1" fmla="*/ 66460 w 71643"/>
                <a:gd name="connsiteY1" fmla="*/ 13933 h 14251"/>
                <a:gd name="connsiteX2" fmla="*/ 71350 w 71643"/>
                <a:gd name="connsiteY2" fmla="*/ 5125 h 14251"/>
                <a:gd name="connsiteX3" fmla="*/ 66460 w 71643"/>
                <a:gd name="connsiteY3" fmla="*/ 235 h 14251"/>
                <a:gd name="connsiteX4" fmla="*/ 9067 w 71643"/>
                <a:gd name="connsiteY4" fmla="*/ 235 h 14251"/>
                <a:gd name="connsiteX5" fmla="*/ 259 w 71643"/>
                <a:gd name="connsiteY5" fmla="*/ 5125 h 14251"/>
                <a:gd name="connsiteX6" fmla="*/ 5150 w 71643"/>
                <a:gd name="connsiteY6" fmla="*/ 13933 h 14251"/>
                <a:gd name="connsiteX7" fmla="*/ 9067 w 71643"/>
                <a:gd name="connsiteY7" fmla="*/ 13933 h 1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43" h="14251">
                  <a:moveTo>
                    <a:pt x="9067" y="13933"/>
                  </a:moveTo>
                  <a:lnTo>
                    <a:pt x="66460" y="13933"/>
                  </a:lnTo>
                  <a:cubicBezTo>
                    <a:pt x="70241" y="12850"/>
                    <a:pt x="72433" y="8905"/>
                    <a:pt x="71350" y="5125"/>
                  </a:cubicBezTo>
                  <a:cubicBezTo>
                    <a:pt x="70679" y="2755"/>
                    <a:pt x="68830" y="906"/>
                    <a:pt x="66460" y="235"/>
                  </a:cubicBezTo>
                  <a:lnTo>
                    <a:pt x="9067" y="235"/>
                  </a:lnTo>
                  <a:cubicBezTo>
                    <a:pt x="5286" y="-847"/>
                    <a:pt x="1341" y="1344"/>
                    <a:pt x="259" y="5125"/>
                  </a:cubicBezTo>
                  <a:cubicBezTo>
                    <a:pt x="-823" y="8905"/>
                    <a:pt x="1369" y="12850"/>
                    <a:pt x="5150" y="13933"/>
                  </a:cubicBezTo>
                  <a:cubicBezTo>
                    <a:pt x="6437" y="14303"/>
                    <a:pt x="7793" y="14303"/>
                    <a:pt x="9067" y="1393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6CF72172-D62E-42E8-B169-9981C0086DB9}"/>
                </a:ext>
              </a:extLst>
            </p:cNvPr>
            <p:cNvSpPr/>
            <p:nvPr/>
          </p:nvSpPr>
          <p:spPr>
            <a:xfrm>
              <a:off x="11644020" y="4633090"/>
              <a:ext cx="82873" cy="28625"/>
            </a:xfrm>
            <a:custGeom>
              <a:avLst/>
              <a:gdLst>
                <a:gd name="connsiteX0" fmla="*/ 5848 w 82873"/>
                <a:gd name="connsiteY0" fmla="*/ 14886 h 28625"/>
                <a:gd name="connsiteX1" fmla="*/ 74336 w 82873"/>
                <a:gd name="connsiteY1" fmla="*/ 28584 h 28625"/>
                <a:gd name="connsiteX2" fmla="*/ 75843 w 82873"/>
                <a:gd name="connsiteY2" fmla="*/ 28584 h 28625"/>
                <a:gd name="connsiteX3" fmla="*/ 82692 w 82873"/>
                <a:gd name="connsiteY3" fmla="*/ 22967 h 28625"/>
                <a:gd name="connsiteX4" fmla="*/ 77254 w 82873"/>
                <a:gd name="connsiteY4" fmla="*/ 14488 h 28625"/>
                <a:gd name="connsiteX5" fmla="*/ 77213 w 82873"/>
                <a:gd name="connsiteY5" fmla="*/ 14475 h 28625"/>
                <a:gd name="connsiteX6" fmla="*/ 8724 w 82873"/>
                <a:gd name="connsiteY6" fmla="*/ 92 h 28625"/>
                <a:gd name="connsiteX7" fmla="*/ 368 w 82873"/>
                <a:gd name="connsiteY7" fmla="*/ 5708 h 28625"/>
                <a:gd name="connsiteX8" fmla="*/ 4683 w 82873"/>
                <a:gd name="connsiteY8" fmla="*/ 14598 h 28625"/>
                <a:gd name="connsiteX9" fmla="*/ 5848 w 82873"/>
                <a:gd name="connsiteY9" fmla="*/ 14886 h 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73" h="28625">
                  <a:moveTo>
                    <a:pt x="5848" y="14886"/>
                  </a:moveTo>
                  <a:lnTo>
                    <a:pt x="74336" y="28584"/>
                  </a:lnTo>
                  <a:lnTo>
                    <a:pt x="75843" y="28584"/>
                  </a:lnTo>
                  <a:cubicBezTo>
                    <a:pt x="79171" y="28584"/>
                    <a:pt x="82034" y="26228"/>
                    <a:pt x="82692" y="22967"/>
                  </a:cubicBezTo>
                  <a:cubicBezTo>
                    <a:pt x="83527" y="19118"/>
                    <a:pt x="81103" y="15324"/>
                    <a:pt x="77254" y="14488"/>
                  </a:cubicBezTo>
                  <a:cubicBezTo>
                    <a:pt x="77240" y="14488"/>
                    <a:pt x="77226" y="14475"/>
                    <a:pt x="77213" y="14475"/>
                  </a:cubicBezTo>
                  <a:lnTo>
                    <a:pt x="8724" y="92"/>
                  </a:lnTo>
                  <a:cubicBezTo>
                    <a:pt x="4861" y="-661"/>
                    <a:pt x="1122" y="1846"/>
                    <a:pt x="368" y="5708"/>
                  </a:cubicBezTo>
                  <a:cubicBezTo>
                    <a:pt x="-892" y="9352"/>
                    <a:pt x="1040" y="13338"/>
                    <a:pt x="4683" y="14598"/>
                  </a:cubicBezTo>
                  <a:cubicBezTo>
                    <a:pt x="5067" y="14721"/>
                    <a:pt x="5450" y="14817"/>
                    <a:pt x="5848" y="148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77F46D3-5B8F-4677-86FC-FA4DFB862342}"/>
                </a:ext>
              </a:extLst>
            </p:cNvPr>
            <p:cNvSpPr/>
            <p:nvPr/>
          </p:nvSpPr>
          <p:spPr>
            <a:xfrm>
              <a:off x="11609836" y="4708574"/>
              <a:ext cx="100277" cy="151894"/>
            </a:xfrm>
            <a:custGeom>
              <a:avLst/>
              <a:gdLst>
                <a:gd name="connsiteX0" fmla="*/ 94274 w 100277"/>
                <a:gd name="connsiteY0" fmla="*/ 83 h 151894"/>
                <a:gd name="connsiteX1" fmla="*/ 86247 w 100277"/>
                <a:gd name="connsiteY1" fmla="*/ 5507 h 151894"/>
                <a:gd name="connsiteX2" fmla="*/ 86192 w 100277"/>
                <a:gd name="connsiteY2" fmla="*/ 5835 h 151894"/>
                <a:gd name="connsiteX3" fmla="*/ 77426 w 100277"/>
                <a:gd name="connsiteY3" fmla="*/ 58298 h 151894"/>
                <a:gd name="connsiteX4" fmla="*/ 50030 w 100277"/>
                <a:gd name="connsiteY4" fmla="*/ 43093 h 151894"/>
                <a:gd name="connsiteX5" fmla="*/ 18389 w 100277"/>
                <a:gd name="connsiteY5" fmla="*/ 63366 h 151894"/>
                <a:gd name="connsiteX6" fmla="*/ 8663 w 100277"/>
                <a:gd name="connsiteY6" fmla="*/ 147059 h 151894"/>
                <a:gd name="connsiteX7" fmla="*/ 19896 w 100277"/>
                <a:gd name="connsiteY7" fmla="*/ 151716 h 151894"/>
                <a:gd name="connsiteX8" fmla="*/ 31265 w 100277"/>
                <a:gd name="connsiteY8" fmla="*/ 147744 h 151894"/>
                <a:gd name="connsiteX9" fmla="*/ 69618 w 100277"/>
                <a:gd name="connsiteY9" fmla="*/ 105144 h 151894"/>
                <a:gd name="connsiteX10" fmla="*/ 63180 w 100277"/>
                <a:gd name="connsiteY10" fmla="*/ 143635 h 151894"/>
                <a:gd name="connsiteX11" fmla="*/ 69016 w 100277"/>
                <a:gd name="connsiteY11" fmla="*/ 151840 h 151894"/>
                <a:gd name="connsiteX12" fmla="*/ 69070 w 100277"/>
                <a:gd name="connsiteY12" fmla="*/ 151853 h 151894"/>
                <a:gd name="connsiteX13" fmla="*/ 70166 w 100277"/>
                <a:gd name="connsiteY13" fmla="*/ 151853 h 151894"/>
                <a:gd name="connsiteX14" fmla="*/ 77152 w 100277"/>
                <a:gd name="connsiteY14" fmla="*/ 145826 h 151894"/>
                <a:gd name="connsiteX15" fmla="*/ 100164 w 100277"/>
                <a:gd name="connsiteY15" fmla="*/ 8027 h 151894"/>
                <a:gd name="connsiteX16" fmla="*/ 94562 w 100277"/>
                <a:gd name="connsiteY16" fmla="*/ 124 h 151894"/>
                <a:gd name="connsiteX17" fmla="*/ 94274 w 100277"/>
                <a:gd name="connsiteY17" fmla="*/ 83 h 151894"/>
                <a:gd name="connsiteX18" fmla="*/ 23046 w 100277"/>
                <a:gd name="connsiteY18" fmla="*/ 136101 h 151894"/>
                <a:gd name="connsiteX19" fmla="*/ 18663 w 100277"/>
                <a:gd name="connsiteY19" fmla="*/ 136786 h 151894"/>
                <a:gd name="connsiteX20" fmla="*/ 30169 w 100277"/>
                <a:gd name="connsiteY20" fmla="*/ 71310 h 151894"/>
                <a:gd name="connsiteX21" fmla="*/ 48935 w 100277"/>
                <a:gd name="connsiteY21" fmla="*/ 57613 h 151894"/>
                <a:gd name="connsiteX22" fmla="*/ 48935 w 100277"/>
                <a:gd name="connsiteY22" fmla="*/ 57613 h 151894"/>
                <a:gd name="connsiteX23" fmla="*/ 72769 w 100277"/>
                <a:gd name="connsiteY23" fmla="*/ 75968 h 151894"/>
                <a:gd name="connsiteX24" fmla="*/ 23046 w 100277"/>
                <a:gd name="connsiteY24" fmla="*/ 136101 h 15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277" h="151894">
                  <a:moveTo>
                    <a:pt x="94274" y="83"/>
                  </a:moveTo>
                  <a:cubicBezTo>
                    <a:pt x="90562" y="-630"/>
                    <a:pt x="86973" y="1795"/>
                    <a:pt x="86247" y="5507"/>
                  </a:cubicBezTo>
                  <a:cubicBezTo>
                    <a:pt x="86233" y="5616"/>
                    <a:pt x="86206" y="5726"/>
                    <a:pt x="86192" y="5835"/>
                  </a:cubicBezTo>
                  <a:lnTo>
                    <a:pt x="77426" y="58298"/>
                  </a:lnTo>
                  <a:cubicBezTo>
                    <a:pt x="70659" y="49805"/>
                    <a:pt x="60811" y="44340"/>
                    <a:pt x="50030" y="43093"/>
                  </a:cubicBezTo>
                  <a:cubicBezTo>
                    <a:pt x="36607" y="43682"/>
                    <a:pt x="24525" y="51421"/>
                    <a:pt x="18389" y="63366"/>
                  </a:cubicBezTo>
                  <a:cubicBezTo>
                    <a:pt x="-3802" y="96651"/>
                    <a:pt x="-4486" y="134183"/>
                    <a:pt x="8663" y="147059"/>
                  </a:cubicBezTo>
                  <a:cubicBezTo>
                    <a:pt x="11636" y="150045"/>
                    <a:pt x="15677" y="151716"/>
                    <a:pt x="19896" y="151716"/>
                  </a:cubicBezTo>
                  <a:cubicBezTo>
                    <a:pt x="24019" y="151648"/>
                    <a:pt x="28004" y="150250"/>
                    <a:pt x="31265" y="147744"/>
                  </a:cubicBezTo>
                  <a:cubicBezTo>
                    <a:pt x="45798" y="135224"/>
                    <a:pt x="58688" y="120910"/>
                    <a:pt x="69618" y="105144"/>
                  </a:cubicBezTo>
                  <a:lnTo>
                    <a:pt x="63180" y="143635"/>
                  </a:lnTo>
                  <a:cubicBezTo>
                    <a:pt x="62523" y="147511"/>
                    <a:pt x="65139" y="151195"/>
                    <a:pt x="69016" y="151840"/>
                  </a:cubicBezTo>
                  <a:cubicBezTo>
                    <a:pt x="69029" y="151853"/>
                    <a:pt x="69057" y="151853"/>
                    <a:pt x="69070" y="151853"/>
                  </a:cubicBezTo>
                  <a:lnTo>
                    <a:pt x="70166" y="151853"/>
                  </a:lnTo>
                  <a:cubicBezTo>
                    <a:pt x="73659" y="151826"/>
                    <a:pt x="76618" y="149278"/>
                    <a:pt x="77152" y="145826"/>
                  </a:cubicBezTo>
                  <a:lnTo>
                    <a:pt x="100164" y="8027"/>
                  </a:lnTo>
                  <a:cubicBezTo>
                    <a:pt x="100794" y="4301"/>
                    <a:pt x="98287" y="767"/>
                    <a:pt x="94562" y="124"/>
                  </a:cubicBezTo>
                  <a:cubicBezTo>
                    <a:pt x="94466" y="110"/>
                    <a:pt x="94370" y="96"/>
                    <a:pt x="94274" y="83"/>
                  </a:cubicBezTo>
                  <a:close/>
                  <a:moveTo>
                    <a:pt x="23046" y="136101"/>
                  </a:moveTo>
                  <a:cubicBezTo>
                    <a:pt x="20169" y="138292"/>
                    <a:pt x="19210" y="137471"/>
                    <a:pt x="18663" y="136786"/>
                  </a:cubicBezTo>
                  <a:cubicBezTo>
                    <a:pt x="11677" y="130211"/>
                    <a:pt x="10855" y="100213"/>
                    <a:pt x="30169" y="71310"/>
                  </a:cubicBezTo>
                  <a:cubicBezTo>
                    <a:pt x="36333" y="61996"/>
                    <a:pt x="42634" y="57613"/>
                    <a:pt x="48935" y="57613"/>
                  </a:cubicBezTo>
                  <a:lnTo>
                    <a:pt x="48935" y="57613"/>
                  </a:lnTo>
                  <a:cubicBezTo>
                    <a:pt x="58523" y="57613"/>
                    <a:pt x="67974" y="68982"/>
                    <a:pt x="72769" y="75968"/>
                  </a:cubicBezTo>
                  <a:cubicBezTo>
                    <a:pt x="58660" y="97939"/>
                    <a:pt x="41976" y="118116"/>
                    <a:pt x="23046" y="1361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537FEFCC-0299-4890-9DB7-A27A0E1B4788}"/>
                </a:ext>
              </a:extLst>
            </p:cNvPr>
            <p:cNvSpPr/>
            <p:nvPr/>
          </p:nvSpPr>
          <p:spPr>
            <a:xfrm>
              <a:off x="11707352" y="4722479"/>
              <a:ext cx="83060" cy="138126"/>
            </a:xfrm>
            <a:custGeom>
              <a:avLst/>
              <a:gdLst>
                <a:gd name="connsiteX0" fmla="*/ 52918 w 83060"/>
                <a:gd name="connsiteY0" fmla="*/ 12 h 138126"/>
                <a:gd name="connsiteX1" fmla="*/ 35111 w 83060"/>
                <a:gd name="connsiteY1" fmla="*/ 16038 h 138126"/>
                <a:gd name="connsiteX2" fmla="*/ 30180 w 83060"/>
                <a:gd name="connsiteY2" fmla="*/ 44941 h 138126"/>
                <a:gd name="connsiteX3" fmla="*/ 4839 w 83060"/>
                <a:gd name="connsiteY3" fmla="*/ 49598 h 138126"/>
                <a:gd name="connsiteX4" fmla="*/ 319 w 83060"/>
                <a:gd name="connsiteY4" fmla="*/ 58501 h 138126"/>
                <a:gd name="connsiteX5" fmla="*/ 9359 w 83060"/>
                <a:gd name="connsiteY5" fmla="*/ 63021 h 138126"/>
                <a:gd name="connsiteX6" fmla="*/ 29769 w 83060"/>
                <a:gd name="connsiteY6" fmla="*/ 59186 h 138126"/>
                <a:gd name="connsiteX7" fmla="*/ 29769 w 83060"/>
                <a:gd name="connsiteY7" fmla="*/ 61789 h 138126"/>
                <a:gd name="connsiteX8" fmla="*/ 14565 w 83060"/>
                <a:gd name="connsiteY8" fmla="*/ 125072 h 138126"/>
                <a:gd name="connsiteX9" fmla="*/ 12784 w 83060"/>
                <a:gd name="connsiteY9" fmla="*/ 134934 h 138126"/>
                <a:gd name="connsiteX10" fmla="*/ 18674 w 83060"/>
                <a:gd name="connsiteY10" fmla="*/ 138085 h 138126"/>
                <a:gd name="connsiteX11" fmla="*/ 22646 w 83060"/>
                <a:gd name="connsiteY11" fmla="*/ 136715 h 138126"/>
                <a:gd name="connsiteX12" fmla="*/ 43878 w 83060"/>
                <a:gd name="connsiteY12" fmla="*/ 61926 h 138126"/>
                <a:gd name="connsiteX13" fmla="*/ 43878 w 83060"/>
                <a:gd name="connsiteY13" fmla="*/ 60556 h 138126"/>
                <a:gd name="connsiteX14" fmla="*/ 50863 w 83060"/>
                <a:gd name="connsiteY14" fmla="*/ 64254 h 138126"/>
                <a:gd name="connsiteX15" fmla="*/ 55932 w 83060"/>
                <a:gd name="connsiteY15" fmla="*/ 66309 h 138126"/>
                <a:gd name="connsiteX16" fmla="*/ 61000 w 83060"/>
                <a:gd name="connsiteY16" fmla="*/ 64254 h 138126"/>
                <a:gd name="connsiteX17" fmla="*/ 61000 w 83060"/>
                <a:gd name="connsiteY17" fmla="*/ 54118 h 138126"/>
                <a:gd name="connsiteX18" fmla="*/ 44289 w 83060"/>
                <a:gd name="connsiteY18" fmla="*/ 45899 h 138126"/>
                <a:gd name="connsiteX19" fmla="*/ 48124 w 83060"/>
                <a:gd name="connsiteY19" fmla="*/ 21928 h 138126"/>
                <a:gd name="connsiteX20" fmla="*/ 55521 w 83060"/>
                <a:gd name="connsiteY20" fmla="*/ 13984 h 138126"/>
                <a:gd name="connsiteX21" fmla="*/ 70999 w 83060"/>
                <a:gd name="connsiteY21" fmla="*/ 21107 h 138126"/>
                <a:gd name="connsiteX22" fmla="*/ 80875 w 83060"/>
                <a:gd name="connsiteY22" fmla="*/ 21230 h 138126"/>
                <a:gd name="connsiteX23" fmla="*/ 80999 w 83060"/>
                <a:gd name="connsiteY23" fmla="*/ 21107 h 138126"/>
                <a:gd name="connsiteX24" fmla="*/ 80999 w 83060"/>
                <a:gd name="connsiteY24" fmla="*/ 11107 h 138126"/>
                <a:gd name="connsiteX25" fmla="*/ 52918 w 83060"/>
                <a:gd name="connsiteY25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60" h="138126">
                  <a:moveTo>
                    <a:pt x="52918" y="12"/>
                  </a:moveTo>
                  <a:cubicBezTo>
                    <a:pt x="44590" y="1875"/>
                    <a:pt x="37837" y="7943"/>
                    <a:pt x="35111" y="16038"/>
                  </a:cubicBezTo>
                  <a:cubicBezTo>
                    <a:pt x="31728" y="25298"/>
                    <a:pt x="30057" y="35092"/>
                    <a:pt x="30180" y="44941"/>
                  </a:cubicBezTo>
                  <a:cubicBezTo>
                    <a:pt x="21578" y="45434"/>
                    <a:pt x="13058" y="46995"/>
                    <a:pt x="4839" y="49598"/>
                  </a:cubicBezTo>
                  <a:cubicBezTo>
                    <a:pt x="1154" y="50831"/>
                    <a:pt x="-859" y="54803"/>
                    <a:pt x="319" y="58501"/>
                  </a:cubicBezTo>
                  <a:cubicBezTo>
                    <a:pt x="1621" y="62200"/>
                    <a:pt x="5620" y="64199"/>
                    <a:pt x="9359" y="63021"/>
                  </a:cubicBezTo>
                  <a:cubicBezTo>
                    <a:pt x="16003" y="61008"/>
                    <a:pt x="22852" y="59720"/>
                    <a:pt x="29769" y="59186"/>
                  </a:cubicBezTo>
                  <a:lnTo>
                    <a:pt x="29769" y="61789"/>
                  </a:lnTo>
                  <a:cubicBezTo>
                    <a:pt x="29769" y="86582"/>
                    <a:pt x="29769" y="114799"/>
                    <a:pt x="14565" y="125072"/>
                  </a:cubicBezTo>
                  <a:cubicBezTo>
                    <a:pt x="11373" y="127319"/>
                    <a:pt x="10579" y="131716"/>
                    <a:pt x="12784" y="134934"/>
                  </a:cubicBezTo>
                  <a:cubicBezTo>
                    <a:pt x="14085" y="136921"/>
                    <a:pt x="16304" y="138099"/>
                    <a:pt x="18674" y="138085"/>
                  </a:cubicBezTo>
                  <a:cubicBezTo>
                    <a:pt x="20112" y="138099"/>
                    <a:pt x="21523" y="137619"/>
                    <a:pt x="22646" y="136715"/>
                  </a:cubicBezTo>
                  <a:cubicBezTo>
                    <a:pt x="43330" y="123018"/>
                    <a:pt x="43604" y="90280"/>
                    <a:pt x="43878" y="61926"/>
                  </a:cubicBezTo>
                  <a:lnTo>
                    <a:pt x="43878" y="60556"/>
                  </a:lnTo>
                  <a:cubicBezTo>
                    <a:pt x="46481" y="61200"/>
                    <a:pt x="48877" y="62474"/>
                    <a:pt x="50863" y="64254"/>
                  </a:cubicBezTo>
                  <a:cubicBezTo>
                    <a:pt x="52220" y="65569"/>
                    <a:pt x="54042" y="66309"/>
                    <a:pt x="55932" y="66309"/>
                  </a:cubicBezTo>
                  <a:cubicBezTo>
                    <a:pt x="57822" y="66282"/>
                    <a:pt x="59630" y="65556"/>
                    <a:pt x="61000" y="64254"/>
                  </a:cubicBezTo>
                  <a:cubicBezTo>
                    <a:pt x="63753" y="61433"/>
                    <a:pt x="63753" y="56940"/>
                    <a:pt x="61000" y="54118"/>
                  </a:cubicBezTo>
                  <a:cubicBezTo>
                    <a:pt x="56343" y="49817"/>
                    <a:pt x="50535" y="46954"/>
                    <a:pt x="44289" y="45899"/>
                  </a:cubicBezTo>
                  <a:cubicBezTo>
                    <a:pt x="44152" y="37749"/>
                    <a:pt x="45453" y="29627"/>
                    <a:pt x="48124" y="21928"/>
                  </a:cubicBezTo>
                  <a:cubicBezTo>
                    <a:pt x="50179" y="17135"/>
                    <a:pt x="52644" y="14532"/>
                    <a:pt x="55521" y="13984"/>
                  </a:cubicBezTo>
                  <a:cubicBezTo>
                    <a:pt x="61137" y="12888"/>
                    <a:pt x="69219" y="18915"/>
                    <a:pt x="70999" y="21107"/>
                  </a:cubicBezTo>
                  <a:cubicBezTo>
                    <a:pt x="73698" y="23873"/>
                    <a:pt x="78122" y="23928"/>
                    <a:pt x="80875" y="21230"/>
                  </a:cubicBezTo>
                  <a:cubicBezTo>
                    <a:pt x="80916" y="21189"/>
                    <a:pt x="80958" y="21148"/>
                    <a:pt x="80999" y="21107"/>
                  </a:cubicBezTo>
                  <a:cubicBezTo>
                    <a:pt x="83724" y="18340"/>
                    <a:pt x="83724" y="13874"/>
                    <a:pt x="80999" y="11107"/>
                  </a:cubicBezTo>
                  <a:cubicBezTo>
                    <a:pt x="73698" y="3492"/>
                    <a:pt x="63452" y="-563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17835788-8B67-47C5-96EE-100FAB7B1454}"/>
                </a:ext>
              </a:extLst>
            </p:cNvPr>
            <p:cNvSpPr/>
            <p:nvPr/>
          </p:nvSpPr>
          <p:spPr>
            <a:xfrm>
              <a:off x="11784670" y="4439494"/>
              <a:ext cx="120612" cy="404128"/>
            </a:xfrm>
            <a:custGeom>
              <a:avLst/>
              <a:gdLst>
                <a:gd name="connsiteX0" fmla="*/ 44226 w 120612"/>
                <a:gd name="connsiteY0" fmla="*/ 383401 h 404128"/>
                <a:gd name="connsiteX1" fmla="*/ 48883 w 120612"/>
                <a:gd name="connsiteY1" fmla="*/ 279025 h 404128"/>
                <a:gd name="connsiteX2" fmla="*/ 22858 w 120612"/>
                <a:gd name="connsiteY2" fmla="*/ 209440 h 404128"/>
                <a:gd name="connsiteX3" fmla="*/ 53678 w 120612"/>
                <a:gd name="connsiteY3" fmla="*/ 176429 h 404128"/>
                <a:gd name="connsiteX4" fmla="*/ 59157 w 120612"/>
                <a:gd name="connsiteY4" fmla="*/ 97530 h 404128"/>
                <a:gd name="connsiteX5" fmla="*/ 57376 w 120612"/>
                <a:gd name="connsiteY5" fmla="*/ 33425 h 404128"/>
                <a:gd name="connsiteX6" fmla="*/ 68334 w 120612"/>
                <a:gd name="connsiteY6" fmla="*/ 15481 h 404128"/>
                <a:gd name="connsiteX7" fmla="*/ 109427 w 120612"/>
                <a:gd name="connsiteY7" fmla="*/ 26576 h 404128"/>
                <a:gd name="connsiteX8" fmla="*/ 119290 w 120612"/>
                <a:gd name="connsiteY8" fmla="*/ 24658 h 404128"/>
                <a:gd name="connsiteX9" fmla="*/ 117673 w 120612"/>
                <a:gd name="connsiteY9" fmla="*/ 14906 h 404128"/>
                <a:gd name="connsiteX10" fmla="*/ 117509 w 120612"/>
                <a:gd name="connsiteY10" fmla="*/ 14796 h 404128"/>
                <a:gd name="connsiteX11" fmla="*/ 62718 w 120612"/>
                <a:gd name="connsiteY11" fmla="*/ 2468 h 404128"/>
                <a:gd name="connsiteX12" fmla="*/ 43268 w 120612"/>
                <a:gd name="connsiteY12" fmla="*/ 30959 h 404128"/>
                <a:gd name="connsiteX13" fmla="*/ 44911 w 120612"/>
                <a:gd name="connsiteY13" fmla="*/ 99448 h 404128"/>
                <a:gd name="connsiteX14" fmla="*/ 41213 w 120612"/>
                <a:gd name="connsiteY14" fmla="*/ 169443 h 404128"/>
                <a:gd name="connsiteX15" fmla="*/ 7106 w 120612"/>
                <a:gd name="connsiteY15" fmla="*/ 200400 h 404128"/>
                <a:gd name="connsiteX16" fmla="*/ -17 w 120612"/>
                <a:gd name="connsiteY16" fmla="*/ 207523 h 404128"/>
                <a:gd name="connsiteX17" fmla="*/ 4366 w 120612"/>
                <a:gd name="connsiteY17" fmla="*/ 214098 h 404128"/>
                <a:gd name="connsiteX18" fmla="*/ 34501 w 120612"/>
                <a:gd name="connsiteY18" fmla="*/ 279299 h 404128"/>
                <a:gd name="connsiteX19" fmla="*/ 28748 w 120612"/>
                <a:gd name="connsiteY19" fmla="*/ 396277 h 404128"/>
                <a:gd name="connsiteX20" fmla="*/ 32309 w 120612"/>
                <a:gd name="connsiteY20" fmla="*/ 403126 h 404128"/>
                <a:gd name="connsiteX21" fmla="*/ 35871 w 120612"/>
                <a:gd name="connsiteY21" fmla="*/ 404085 h 404128"/>
                <a:gd name="connsiteX22" fmla="*/ 39980 w 120612"/>
                <a:gd name="connsiteY22" fmla="*/ 402715 h 404128"/>
                <a:gd name="connsiteX23" fmla="*/ 76690 w 120612"/>
                <a:gd name="connsiteY23" fmla="*/ 393401 h 404128"/>
                <a:gd name="connsiteX24" fmla="*/ 86826 w 120612"/>
                <a:gd name="connsiteY24" fmla="*/ 393401 h 404128"/>
                <a:gd name="connsiteX25" fmla="*/ 86826 w 120612"/>
                <a:gd name="connsiteY25" fmla="*/ 383264 h 404128"/>
                <a:gd name="connsiteX26" fmla="*/ 44226 w 120612"/>
                <a:gd name="connsiteY26" fmla="*/ 383401 h 40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612" h="404128">
                  <a:moveTo>
                    <a:pt x="44226" y="383401"/>
                  </a:moveTo>
                  <a:cubicBezTo>
                    <a:pt x="46007" y="362033"/>
                    <a:pt x="48883" y="319570"/>
                    <a:pt x="48883" y="279025"/>
                  </a:cubicBezTo>
                  <a:cubicBezTo>
                    <a:pt x="50719" y="253150"/>
                    <a:pt x="41227" y="227754"/>
                    <a:pt x="22858" y="209440"/>
                  </a:cubicBezTo>
                  <a:cubicBezTo>
                    <a:pt x="35912" y="201414"/>
                    <a:pt x="46569" y="190004"/>
                    <a:pt x="53678" y="176429"/>
                  </a:cubicBezTo>
                  <a:cubicBezTo>
                    <a:pt x="66143" y="154924"/>
                    <a:pt x="62718" y="126980"/>
                    <a:pt x="59157" y="97530"/>
                  </a:cubicBezTo>
                  <a:cubicBezTo>
                    <a:pt x="55499" y="76354"/>
                    <a:pt x="54897" y="54766"/>
                    <a:pt x="57376" y="33425"/>
                  </a:cubicBezTo>
                  <a:cubicBezTo>
                    <a:pt x="57636" y="25932"/>
                    <a:pt x="61787" y="19125"/>
                    <a:pt x="68334" y="15481"/>
                  </a:cubicBezTo>
                  <a:cubicBezTo>
                    <a:pt x="80936" y="10139"/>
                    <a:pt x="102305" y="21645"/>
                    <a:pt x="109427" y="26576"/>
                  </a:cubicBezTo>
                  <a:cubicBezTo>
                    <a:pt x="112688" y="28754"/>
                    <a:pt x="117084" y="27905"/>
                    <a:pt x="119290" y="24658"/>
                  </a:cubicBezTo>
                  <a:cubicBezTo>
                    <a:pt x="121536" y="21522"/>
                    <a:pt x="120810" y="17152"/>
                    <a:pt x="117673" y="14906"/>
                  </a:cubicBezTo>
                  <a:cubicBezTo>
                    <a:pt x="117619" y="14878"/>
                    <a:pt x="117564" y="14837"/>
                    <a:pt x="117509" y="14796"/>
                  </a:cubicBezTo>
                  <a:cubicBezTo>
                    <a:pt x="114222" y="12604"/>
                    <a:pt x="84772" y="-6846"/>
                    <a:pt x="62718" y="2468"/>
                  </a:cubicBezTo>
                  <a:cubicBezTo>
                    <a:pt x="51596" y="7797"/>
                    <a:pt x="44171" y="18659"/>
                    <a:pt x="43268" y="30959"/>
                  </a:cubicBezTo>
                  <a:cubicBezTo>
                    <a:pt x="40432" y="53739"/>
                    <a:pt x="40994" y="76819"/>
                    <a:pt x="44911" y="99448"/>
                  </a:cubicBezTo>
                  <a:cubicBezTo>
                    <a:pt x="48199" y="126843"/>
                    <a:pt x="51349" y="152184"/>
                    <a:pt x="41213" y="169443"/>
                  </a:cubicBezTo>
                  <a:cubicBezTo>
                    <a:pt x="23817" y="199304"/>
                    <a:pt x="7106" y="200400"/>
                    <a:pt x="7106" y="200400"/>
                  </a:cubicBezTo>
                  <a:cubicBezTo>
                    <a:pt x="3175" y="200400"/>
                    <a:pt x="-17" y="203591"/>
                    <a:pt x="-17" y="207523"/>
                  </a:cubicBezTo>
                  <a:cubicBezTo>
                    <a:pt x="-17" y="210399"/>
                    <a:pt x="1709" y="212988"/>
                    <a:pt x="4366" y="214098"/>
                  </a:cubicBezTo>
                  <a:cubicBezTo>
                    <a:pt x="5599" y="214098"/>
                    <a:pt x="34501" y="227796"/>
                    <a:pt x="34501" y="279299"/>
                  </a:cubicBezTo>
                  <a:cubicBezTo>
                    <a:pt x="34501" y="335733"/>
                    <a:pt x="28885" y="395729"/>
                    <a:pt x="28748" y="396277"/>
                  </a:cubicBezTo>
                  <a:cubicBezTo>
                    <a:pt x="28488" y="399058"/>
                    <a:pt x="29885" y="401742"/>
                    <a:pt x="32309" y="403126"/>
                  </a:cubicBezTo>
                  <a:cubicBezTo>
                    <a:pt x="33378" y="403784"/>
                    <a:pt x="34611" y="404112"/>
                    <a:pt x="35871" y="404085"/>
                  </a:cubicBezTo>
                  <a:cubicBezTo>
                    <a:pt x="37350" y="404044"/>
                    <a:pt x="38775" y="403578"/>
                    <a:pt x="39980" y="402715"/>
                  </a:cubicBezTo>
                  <a:cubicBezTo>
                    <a:pt x="48747" y="396414"/>
                    <a:pt x="69156" y="385730"/>
                    <a:pt x="76690" y="393401"/>
                  </a:cubicBezTo>
                  <a:cubicBezTo>
                    <a:pt x="79484" y="396195"/>
                    <a:pt x="84032" y="396195"/>
                    <a:pt x="86826" y="393401"/>
                  </a:cubicBezTo>
                  <a:cubicBezTo>
                    <a:pt x="89621" y="390606"/>
                    <a:pt x="89621" y="386059"/>
                    <a:pt x="86826" y="383264"/>
                  </a:cubicBezTo>
                  <a:cubicBezTo>
                    <a:pt x="74772" y="371074"/>
                    <a:pt x="56555" y="377101"/>
                    <a:pt x="44226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BFDB96-D7FD-4F0A-BA74-D34A6316EC95}"/>
                </a:ext>
              </a:extLst>
            </p:cNvPr>
            <p:cNvSpPr/>
            <p:nvPr/>
          </p:nvSpPr>
          <p:spPr>
            <a:xfrm>
              <a:off x="11870050" y="4567959"/>
              <a:ext cx="127345" cy="131801"/>
            </a:xfrm>
            <a:custGeom>
              <a:avLst/>
              <a:gdLst>
                <a:gd name="connsiteX0" fmla="*/ 96235 w 127345"/>
                <a:gd name="connsiteY0" fmla="*/ 112480 h 131801"/>
                <a:gd name="connsiteX1" fmla="*/ 85414 w 127345"/>
                <a:gd name="connsiteY1" fmla="*/ 89194 h 131801"/>
                <a:gd name="connsiteX2" fmla="*/ 118014 w 127345"/>
                <a:gd name="connsiteY2" fmla="*/ 15089 h 131801"/>
                <a:gd name="connsiteX3" fmla="*/ 113850 w 127345"/>
                <a:gd name="connsiteY3" fmla="*/ 6131 h 131801"/>
                <a:gd name="connsiteX4" fmla="*/ 113631 w 127345"/>
                <a:gd name="connsiteY4" fmla="*/ 6049 h 131801"/>
                <a:gd name="connsiteX5" fmla="*/ 104590 w 127345"/>
                <a:gd name="connsiteY5" fmla="*/ 10432 h 131801"/>
                <a:gd name="connsiteX6" fmla="*/ 78565 w 127345"/>
                <a:gd name="connsiteY6" fmla="*/ 71798 h 131801"/>
                <a:gd name="connsiteX7" fmla="*/ 55005 w 127345"/>
                <a:gd name="connsiteY7" fmla="*/ 4816 h 131801"/>
                <a:gd name="connsiteX8" fmla="*/ 45964 w 127345"/>
                <a:gd name="connsiteY8" fmla="*/ 296 h 131801"/>
                <a:gd name="connsiteX9" fmla="*/ 41444 w 127345"/>
                <a:gd name="connsiteY9" fmla="*/ 9199 h 131801"/>
                <a:gd name="connsiteX10" fmla="*/ 68839 w 127345"/>
                <a:gd name="connsiteY10" fmla="*/ 87961 h 131801"/>
                <a:gd name="connsiteX11" fmla="*/ 37335 w 127345"/>
                <a:gd name="connsiteY11" fmla="*/ 117685 h 131801"/>
                <a:gd name="connsiteX12" fmla="*/ 15966 w 127345"/>
                <a:gd name="connsiteY12" fmla="*/ 107686 h 131801"/>
                <a:gd name="connsiteX13" fmla="*/ 14322 w 127345"/>
                <a:gd name="connsiteY13" fmla="*/ 100837 h 131801"/>
                <a:gd name="connsiteX14" fmla="*/ 9871 w 127345"/>
                <a:gd name="connsiteY14" fmla="*/ 91797 h 131801"/>
                <a:gd name="connsiteX15" fmla="*/ 830 w 127345"/>
                <a:gd name="connsiteY15" fmla="*/ 96262 h 131801"/>
                <a:gd name="connsiteX16" fmla="*/ 625 w 127345"/>
                <a:gd name="connsiteY16" fmla="*/ 97002 h 131801"/>
                <a:gd name="connsiteX17" fmla="*/ 3775 w 127345"/>
                <a:gd name="connsiteY17" fmla="*/ 114946 h 131801"/>
                <a:gd name="connsiteX18" fmla="*/ 35006 w 127345"/>
                <a:gd name="connsiteY18" fmla="*/ 131657 h 131801"/>
                <a:gd name="connsiteX19" fmla="*/ 38430 w 127345"/>
                <a:gd name="connsiteY19" fmla="*/ 131657 h 131801"/>
                <a:gd name="connsiteX20" fmla="*/ 75688 w 127345"/>
                <a:gd name="connsiteY20" fmla="*/ 103303 h 131801"/>
                <a:gd name="connsiteX21" fmla="*/ 93495 w 127345"/>
                <a:gd name="connsiteY21" fmla="*/ 128781 h 131801"/>
                <a:gd name="connsiteX22" fmla="*/ 94865 w 127345"/>
                <a:gd name="connsiteY22" fmla="*/ 128781 h 131801"/>
                <a:gd name="connsiteX23" fmla="*/ 101440 w 127345"/>
                <a:gd name="connsiteY23" fmla="*/ 126315 h 131801"/>
                <a:gd name="connsiteX24" fmla="*/ 127329 w 127345"/>
                <a:gd name="connsiteY24" fmla="*/ 100426 h 131801"/>
                <a:gd name="connsiteX25" fmla="*/ 117192 w 127345"/>
                <a:gd name="connsiteY25" fmla="*/ 90427 h 131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345" h="131801">
                  <a:moveTo>
                    <a:pt x="96235" y="112480"/>
                  </a:moveTo>
                  <a:cubicBezTo>
                    <a:pt x="92084" y="104988"/>
                    <a:pt x="88468" y="97207"/>
                    <a:pt x="85414" y="89194"/>
                  </a:cubicBezTo>
                  <a:cubicBezTo>
                    <a:pt x="98481" y="65524"/>
                    <a:pt x="109398" y="40718"/>
                    <a:pt x="118014" y="15089"/>
                  </a:cubicBezTo>
                  <a:cubicBezTo>
                    <a:pt x="119343" y="11460"/>
                    <a:pt x="117480" y="7460"/>
                    <a:pt x="113850" y="6131"/>
                  </a:cubicBezTo>
                  <a:cubicBezTo>
                    <a:pt x="113781" y="6104"/>
                    <a:pt x="113713" y="6076"/>
                    <a:pt x="113631" y="6049"/>
                  </a:cubicBezTo>
                  <a:cubicBezTo>
                    <a:pt x="109919" y="4775"/>
                    <a:pt x="105878" y="6734"/>
                    <a:pt x="104590" y="10432"/>
                  </a:cubicBezTo>
                  <a:cubicBezTo>
                    <a:pt x="97426" y="31499"/>
                    <a:pt x="88729" y="52005"/>
                    <a:pt x="78565" y="71798"/>
                  </a:cubicBezTo>
                  <a:cubicBezTo>
                    <a:pt x="70894" y="51936"/>
                    <a:pt x="62401" y="27829"/>
                    <a:pt x="55005" y="4816"/>
                  </a:cubicBezTo>
                  <a:cubicBezTo>
                    <a:pt x="53703" y="1118"/>
                    <a:pt x="49704" y="-882"/>
                    <a:pt x="45964" y="296"/>
                  </a:cubicBezTo>
                  <a:cubicBezTo>
                    <a:pt x="42279" y="1529"/>
                    <a:pt x="40266" y="5501"/>
                    <a:pt x="41444" y="9199"/>
                  </a:cubicBezTo>
                  <a:cubicBezTo>
                    <a:pt x="53224" y="45362"/>
                    <a:pt x="62264" y="70428"/>
                    <a:pt x="68839" y="87961"/>
                  </a:cubicBezTo>
                  <a:cubicBezTo>
                    <a:pt x="57607" y="106590"/>
                    <a:pt x="46238" y="119192"/>
                    <a:pt x="37335" y="117685"/>
                  </a:cubicBezTo>
                  <a:cubicBezTo>
                    <a:pt x="29143" y="117439"/>
                    <a:pt x="21404" y="113823"/>
                    <a:pt x="15966" y="107686"/>
                  </a:cubicBezTo>
                  <a:cubicBezTo>
                    <a:pt x="14596" y="105686"/>
                    <a:pt x="14007" y="103248"/>
                    <a:pt x="14322" y="100837"/>
                  </a:cubicBezTo>
                  <a:cubicBezTo>
                    <a:pt x="15582" y="97111"/>
                    <a:pt x="13596" y="93071"/>
                    <a:pt x="9871" y="91797"/>
                  </a:cubicBezTo>
                  <a:cubicBezTo>
                    <a:pt x="6145" y="90536"/>
                    <a:pt x="2104" y="92537"/>
                    <a:pt x="830" y="96262"/>
                  </a:cubicBezTo>
                  <a:cubicBezTo>
                    <a:pt x="748" y="96495"/>
                    <a:pt x="680" y="96755"/>
                    <a:pt x="625" y="97002"/>
                  </a:cubicBezTo>
                  <a:cubicBezTo>
                    <a:pt x="-868" y="103166"/>
                    <a:pt x="269" y="109659"/>
                    <a:pt x="3775" y="114946"/>
                  </a:cubicBezTo>
                  <a:cubicBezTo>
                    <a:pt x="11254" y="124794"/>
                    <a:pt x="22664" y="130904"/>
                    <a:pt x="35006" y="131657"/>
                  </a:cubicBezTo>
                  <a:cubicBezTo>
                    <a:pt x="36143" y="131794"/>
                    <a:pt x="37294" y="131794"/>
                    <a:pt x="38430" y="131657"/>
                  </a:cubicBezTo>
                  <a:cubicBezTo>
                    <a:pt x="52128" y="131657"/>
                    <a:pt x="64182" y="119603"/>
                    <a:pt x="75688" y="103303"/>
                  </a:cubicBezTo>
                  <a:cubicBezTo>
                    <a:pt x="86509" y="126863"/>
                    <a:pt x="91166" y="128233"/>
                    <a:pt x="93495" y="128781"/>
                  </a:cubicBezTo>
                  <a:lnTo>
                    <a:pt x="94865" y="128781"/>
                  </a:lnTo>
                  <a:cubicBezTo>
                    <a:pt x="97276" y="128739"/>
                    <a:pt x="99604" y="127876"/>
                    <a:pt x="101440" y="126315"/>
                  </a:cubicBezTo>
                  <a:lnTo>
                    <a:pt x="127329" y="100426"/>
                  </a:lnTo>
                  <a:lnTo>
                    <a:pt x="117192" y="9042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C57B2D9-67E9-473E-865A-B0F5B4C3C071}"/>
                </a:ext>
              </a:extLst>
            </p:cNvPr>
            <p:cNvSpPr/>
            <p:nvPr/>
          </p:nvSpPr>
          <p:spPr>
            <a:xfrm>
              <a:off x="12012029" y="4663358"/>
              <a:ext cx="88734" cy="119307"/>
            </a:xfrm>
            <a:custGeom>
              <a:avLst/>
              <a:gdLst>
                <a:gd name="connsiteX0" fmla="*/ 75891 w 88734"/>
                <a:gd name="connsiteY0" fmla="*/ 87625 h 119307"/>
                <a:gd name="connsiteX1" fmla="*/ 69864 w 88734"/>
                <a:gd name="connsiteY1" fmla="*/ 93926 h 119307"/>
                <a:gd name="connsiteX2" fmla="*/ 68083 w 88734"/>
                <a:gd name="connsiteY2" fmla="*/ 73516 h 119307"/>
                <a:gd name="connsiteX3" fmla="*/ 62194 w 88734"/>
                <a:gd name="connsiteY3" fmla="*/ 29683 h 119307"/>
                <a:gd name="connsiteX4" fmla="*/ 49729 w 88734"/>
                <a:gd name="connsiteY4" fmla="*/ 18314 h 119307"/>
                <a:gd name="connsiteX5" fmla="*/ 49729 w 88734"/>
                <a:gd name="connsiteY5" fmla="*/ 18314 h 119307"/>
                <a:gd name="connsiteX6" fmla="*/ 18087 w 88734"/>
                <a:gd name="connsiteY6" fmla="*/ 60503 h 119307"/>
                <a:gd name="connsiteX7" fmla="*/ 22333 w 88734"/>
                <a:gd name="connsiteY7" fmla="*/ 9548 h 119307"/>
                <a:gd name="connsiteX8" fmla="*/ 18114 w 88734"/>
                <a:gd name="connsiteY8" fmla="*/ 398 h 119307"/>
                <a:gd name="connsiteX9" fmla="*/ 8964 w 88734"/>
                <a:gd name="connsiteY9" fmla="*/ 4617 h 119307"/>
                <a:gd name="connsiteX10" fmla="*/ 8635 w 88734"/>
                <a:gd name="connsiteY10" fmla="*/ 8315 h 119307"/>
                <a:gd name="connsiteX11" fmla="*/ 6 w 88734"/>
                <a:gd name="connsiteY11" fmla="*/ 111733 h 119307"/>
                <a:gd name="connsiteX12" fmla="*/ 5622 w 88734"/>
                <a:gd name="connsiteY12" fmla="*/ 119266 h 119307"/>
                <a:gd name="connsiteX13" fmla="*/ 7129 w 88734"/>
                <a:gd name="connsiteY13" fmla="*/ 119266 h 119307"/>
                <a:gd name="connsiteX14" fmla="*/ 13841 w 88734"/>
                <a:gd name="connsiteY14" fmla="*/ 114335 h 119307"/>
                <a:gd name="connsiteX15" fmla="*/ 49044 w 88734"/>
                <a:gd name="connsiteY15" fmla="*/ 33929 h 119307"/>
                <a:gd name="connsiteX16" fmla="*/ 49044 w 88734"/>
                <a:gd name="connsiteY16" fmla="*/ 33929 h 119307"/>
                <a:gd name="connsiteX17" fmla="*/ 54249 w 88734"/>
                <a:gd name="connsiteY17" fmla="*/ 73927 h 119307"/>
                <a:gd name="connsiteX18" fmla="*/ 65207 w 88734"/>
                <a:gd name="connsiteY18" fmla="*/ 108719 h 119307"/>
                <a:gd name="connsiteX19" fmla="*/ 86986 w 88734"/>
                <a:gd name="connsiteY19" fmla="*/ 96391 h 119307"/>
                <a:gd name="connsiteX20" fmla="*/ 86329 w 88734"/>
                <a:gd name="connsiteY20" fmla="*/ 86529 h 119307"/>
                <a:gd name="connsiteX21" fmla="*/ 86165 w 88734"/>
                <a:gd name="connsiteY21" fmla="*/ 86392 h 119307"/>
                <a:gd name="connsiteX22" fmla="*/ 76138 w 88734"/>
                <a:gd name="connsiteY22" fmla="*/ 87309 h 119307"/>
                <a:gd name="connsiteX23" fmla="*/ 75891 w 88734"/>
                <a:gd name="connsiteY23" fmla="*/ 87625 h 119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8734" h="119307">
                  <a:moveTo>
                    <a:pt x="75891" y="87625"/>
                  </a:moveTo>
                  <a:cubicBezTo>
                    <a:pt x="74015" y="89844"/>
                    <a:pt x="72001" y="91953"/>
                    <a:pt x="69864" y="93926"/>
                  </a:cubicBezTo>
                  <a:cubicBezTo>
                    <a:pt x="68906" y="87159"/>
                    <a:pt x="68303" y="80351"/>
                    <a:pt x="68083" y="73516"/>
                  </a:cubicBezTo>
                  <a:cubicBezTo>
                    <a:pt x="68070" y="58709"/>
                    <a:pt x="66084" y="43970"/>
                    <a:pt x="62194" y="29683"/>
                  </a:cubicBezTo>
                  <a:cubicBezTo>
                    <a:pt x="59043" y="20369"/>
                    <a:pt x="53701" y="18314"/>
                    <a:pt x="49729" y="18314"/>
                  </a:cubicBezTo>
                  <a:lnTo>
                    <a:pt x="49729" y="18314"/>
                  </a:lnTo>
                  <a:cubicBezTo>
                    <a:pt x="40688" y="18314"/>
                    <a:pt x="30141" y="32012"/>
                    <a:pt x="18087" y="60503"/>
                  </a:cubicBezTo>
                  <a:lnTo>
                    <a:pt x="22333" y="9548"/>
                  </a:lnTo>
                  <a:cubicBezTo>
                    <a:pt x="23689" y="5863"/>
                    <a:pt x="21813" y="1767"/>
                    <a:pt x="18114" y="398"/>
                  </a:cubicBezTo>
                  <a:cubicBezTo>
                    <a:pt x="14430" y="-959"/>
                    <a:pt x="10334" y="932"/>
                    <a:pt x="8964" y="4617"/>
                  </a:cubicBezTo>
                  <a:cubicBezTo>
                    <a:pt x="8526" y="5795"/>
                    <a:pt x="8416" y="7068"/>
                    <a:pt x="8635" y="8315"/>
                  </a:cubicBezTo>
                  <a:lnTo>
                    <a:pt x="6" y="111733"/>
                  </a:lnTo>
                  <a:cubicBezTo>
                    <a:pt x="-282" y="115294"/>
                    <a:pt x="2129" y="118527"/>
                    <a:pt x="5622" y="119266"/>
                  </a:cubicBezTo>
                  <a:lnTo>
                    <a:pt x="7129" y="119266"/>
                  </a:lnTo>
                  <a:cubicBezTo>
                    <a:pt x="10211" y="119280"/>
                    <a:pt x="12937" y="117280"/>
                    <a:pt x="13841" y="114335"/>
                  </a:cubicBezTo>
                  <a:cubicBezTo>
                    <a:pt x="24799" y="80502"/>
                    <a:pt x="41236" y="42559"/>
                    <a:pt x="49044" y="33929"/>
                  </a:cubicBezTo>
                  <a:lnTo>
                    <a:pt x="49044" y="33929"/>
                  </a:lnTo>
                  <a:cubicBezTo>
                    <a:pt x="52441" y="46997"/>
                    <a:pt x="54194" y="60435"/>
                    <a:pt x="54249" y="73927"/>
                  </a:cubicBezTo>
                  <a:cubicBezTo>
                    <a:pt x="55071" y="92967"/>
                    <a:pt x="55756" y="105569"/>
                    <a:pt x="65207" y="108719"/>
                  </a:cubicBezTo>
                  <a:cubicBezTo>
                    <a:pt x="74658" y="111869"/>
                    <a:pt x="80686" y="104062"/>
                    <a:pt x="86986" y="96391"/>
                  </a:cubicBezTo>
                  <a:cubicBezTo>
                    <a:pt x="89534" y="93487"/>
                    <a:pt x="89233" y="89076"/>
                    <a:pt x="86329" y="86529"/>
                  </a:cubicBezTo>
                  <a:cubicBezTo>
                    <a:pt x="86274" y="86488"/>
                    <a:pt x="86219" y="86433"/>
                    <a:pt x="86165" y="86392"/>
                  </a:cubicBezTo>
                  <a:cubicBezTo>
                    <a:pt x="83138" y="83872"/>
                    <a:pt x="78645" y="84296"/>
                    <a:pt x="76138" y="87309"/>
                  </a:cubicBezTo>
                  <a:cubicBezTo>
                    <a:pt x="76056" y="87419"/>
                    <a:pt x="75974" y="87515"/>
                    <a:pt x="75891" y="876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CBEE7917-C095-4DD1-A60E-807E60E3D6D3}"/>
                </a:ext>
              </a:extLst>
            </p:cNvPr>
            <p:cNvSpPr/>
            <p:nvPr/>
          </p:nvSpPr>
          <p:spPr>
            <a:xfrm>
              <a:off x="12112960" y="4605280"/>
              <a:ext cx="68356" cy="73830"/>
            </a:xfrm>
            <a:custGeom>
              <a:avLst/>
              <a:gdLst>
                <a:gd name="connsiteX0" fmla="*/ 63584 w 68356"/>
                <a:gd name="connsiteY0" fmla="*/ 31463 h 73830"/>
                <a:gd name="connsiteX1" fmla="*/ 55365 w 68356"/>
                <a:gd name="connsiteY1" fmla="*/ 31463 h 73830"/>
                <a:gd name="connsiteX2" fmla="*/ 56324 w 68356"/>
                <a:gd name="connsiteY2" fmla="*/ 7082 h 73830"/>
                <a:gd name="connsiteX3" fmla="*/ 49201 w 68356"/>
                <a:gd name="connsiteY3" fmla="*/ -42 h 73830"/>
                <a:gd name="connsiteX4" fmla="*/ 42078 w 68356"/>
                <a:gd name="connsiteY4" fmla="*/ 7082 h 73830"/>
                <a:gd name="connsiteX5" fmla="*/ 41120 w 68356"/>
                <a:gd name="connsiteY5" fmla="*/ 31463 h 73830"/>
                <a:gd name="connsiteX6" fmla="*/ 9067 w 68356"/>
                <a:gd name="connsiteY6" fmla="*/ 31463 h 73830"/>
                <a:gd name="connsiteX7" fmla="*/ 259 w 68356"/>
                <a:gd name="connsiteY7" fmla="*/ 36353 h 73830"/>
                <a:gd name="connsiteX8" fmla="*/ 5149 w 68356"/>
                <a:gd name="connsiteY8" fmla="*/ 45161 h 73830"/>
                <a:gd name="connsiteX9" fmla="*/ 9067 w 68356"/>
                <a:gd name="connsiteY9" fmla="*/ 45161 h 73830"/>
                <a:gd name="connsiteX10" fmla="*/ 40435 w 68356"/>
                <a:gd name="connsiteY10" fmla="*/ 45161 h 73830"/>
                <a:gd name="connsiteX11" fmla="*/ 39339 w 68356"/>
                <a:gd name="connsiteY11" fmla="*/ 66392 h 73830"/>
                <a:gd name="connsiteX12" fmla="*/ 45886 w 68356"/>
                <a:gd name="connsiteY12" fmla="*/ 73789 h 73830"/>
                <a:gd name="connsiteX13" fmla="*/ 45914 w 68356"/>
                <a:gd name="connsiteY13" fmla="*/ 73789 h 73830"/>
                <a:gd name="connsiteX14" fmla="*/ 45914 w 68356"/>
                <a:gd name="connsiteY14" fmla="*/ 73789 h 73830"/>
                <a:gd name="connsiteX15" fmla="*/ 53037 w 68356"/>
                <a:gd name="connsiteY15" fmla="*/ 67078 h 73830"/>
                <a:gd name="connsiteX16" fmla="*/ 54269 w 68356"/>
                <a:gd name="connsiteY16" fmla="*/ 45024 h 73830"/>
                <a:gd name="connsiteX17" fmla="*/ 63173 w 68356"/>
                <a:gd name="connsiteY17" fmla="*/ 45024 h 73830"/>
                <a:gd name="connsiteX18" fmla="*/ 68063 w 68356"/>
                <a:gd name="connsiteY18" fmla="*/ 36216 h 73830"/>
                <a:gd name="connsiteX19" fmla="*/ 63173 w 68356"/>
                <a:gd name="connsiteY19" fmla="*/ 31326 h 7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356" h="73830">
                  <a:moveTo>
                    <a:pt x="63584" y="31463"/>
                  </a:moveTo>
                  <a:lnTo>
                    <a:pt x="55365" y="31463"/>
                  </a:lnTo>
                  <a:cubicBezTo>
                    <a:pt x="55365" y="20505"/>
                    <a:pt x="56324" y="10506"/>
                    <a:pt x="56324" y="7082"/>
                  </a:cubicBezTo>
                  <a:cubicBezTo>
                    <a:pt x="56324" y="3150"/>
                    <a:pt x="53132" y="-42"/>
                    <a:pt x="49201" y="-42"/>
                  </a:cubicBezTo>
                  <a:cubicBezTo>
                    <a:pt x="45270" y="-42"/>
                    <a:pt x="42078" y="3150"/>
                    <a:pt x="42078" y="7082"/>
                  </a:cubicBezTo>
                  <a:cubicBezTo>
                    <a:pt x="42078" y="10369"/>
                    <a:pt x="42078" y="20779"/>
                    <a:pt x="41120" y="31463"/>
                  </a:cubicBezTo>
                  <a:lnTo>
                    <a:pt x="9067" y="31463"/>
                  </a:lnTo>
                  <a:cubicBezTo>
                    <a:pt x="5286" y="30381"/>
                    <a:pt x="1341" y="32573"/>
                    <a:pt x="259" y="36353"/>
                  </a:cubicBezTo>
                  <a:cubicBezTo>
                    <a:pt x="-823" y="40134"/>
                    <a:pt x="1369" y="44079"/>
                    <a:pt x="5149" y="45161"/>
                  </a:cubicBezTo>
                  <a:cubicBezTo>
                    <a:pt x="6437" y="45531"/>
                    <a:pt x="7793" y="45531"/>
                    <a:pt x="9067" y="45161"/>
                  </a:cubicBezTo>
                  <a:lnTo>
                    <a:pt x="40435" y="45161"/>
                  </a:lnTo>
                  <a:cubicBezTo>
                    <a:pt x="40435" y="56667"/>
                    <a:pt x="39339" y="66119"/>
                    <a:pt x="39339" y="66392"/>
                  </a:cubicBezTo>
                  <a:cubicBezTo>
                    <a:pt x="39106" y="70242"/>
                    <a:pt x="42037" y="73556"/>
                    <a:pt x="45886" y="73789"/>
                  </a:cubicBezTo>
                  <a:cubicBezTo>
                    <a:pt x="45900" y="73789"/>
                    <a:pt x="45900" y="73789"/>
                    <a:pt x="45914" y="73789"/>
                  </a:cubicBezTo>
                  <a:lnTo>
                    <a:pt x="45914" y="73789"/>
                  </a:lnTo>
                  <a:cubicBezTo>
                    <a:pt x="49694" y="73789"/>
                    <a:pt x="52818" y="70844"/>
                    <a:pt x="53037" y="67078"/>
                  </a:cubicBezTo>
                  <a:cubicBezTo>
                    <a:pt x="53037" y="66119"/>
                    <a:pt x="53037" y="56393"/>
                    <a:pt x="54269" y="45024"/>
                  </a:cubicBezTo>
                  <a:lnTo>
                    <a:pt x="63173" y="45024"/>
                  </a:lnTo>
                  <a:cubicBezTo>
                    <a:pt x="66953" y="43942"/>
                    <a:pt x="69145" y="39997"/>
                    <a:pt x="68063" y="36216"/>
                  </a:cubicBezTo>
                  <a:cubicBezTo>
                    <a:pt x="67392" y="33847"/>
                    <a:pt x="65543" y="31998"/>
                    <a:pt x="63173" y="313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B5818EB2-E027-47E4-8762-C1B5574A1D80}"/>
                </a:ext>
              </a:extLst>
            </p:cNvPr>
            <p:cNvSpPr/>
            <p:nvPr/>
          </p:nvSpPr>
          <p:spPr>
            <a:xfrm>
              <a:off x="12204026" y="4577656"/>
              <a:ext cx="85678" cy="170492"/>
            </a:xfrm>
            <a:custGeom>
              <a:avLst/>
              <a:gdLst>
                <a:gd name="connsiteX0" fmla="*/ 80046 w 85678"/>
                <a:gd name="connsiteY0" fmla="*/ 14981 h 170492"/>
                <a:gd name="connsiteX1" fmla="*/ 64841 w 85678"/>
                <a:gd name="connsiteY1" fmla="*/ 28679 h 170492"/>
                <a:gd name="connsiteX2" fmla="*/ 31556 w 85678"/>
                <a:gd name="connsiteY2" fmla="*/ 67443 h 170492"/>
                <a:gd name="connsiteX3" fmla="*/ 22515 w 85678"/>
                <a:gd name="connsiteY3" fmla="*/ 6351 h 170492"/>
                <a:gd name="connsiteX4" fmla="*/ 14694 w 85678"/>
                <a:gd name="connsiteY4" fmla="*/ -4 h 170492"/>
                <a:gd name="connsiteX5" fmla="*/ 8817 w 85678"/>
                <a:gd name="connsiteY5" fmla="*/ 4434 h 170492"/>
                <a:gd name="connsiteX6" fmla="*/ 28405 w 85678"/>
                <a:gd name="connsiteY6" fmla="*/ 81141 h 170492"/>
                <a:gd name="connsiteX7" fmla="*/ 70594 w 85678"/>
                <a:gd name="connsiteY7" fmla="*/ 47718 h 170492"/>
                <a:gd name="connsiteX8" fmla="*/ 44021 w 85678"/>
                <a:gd name="connsiteY8" fmla="*/ 154150 h 170492"/>
                <a:gd name="connsiteX9" fmla="*/ 33063 w 85678"/>
                <a:gd name="connsiteY9" fmla="*/ 155382 h 170492"/>
                <a:gd name="connsiteX10" fmla="*/ 14023 w 85678"/>
                <a:gd name="connsiteY10" fmla="*/ 129493 h 170492"/>
                <a:gd name="connsiteX11" fmla="*/ 4982 w 85678"/>
                <a:gd name="connsiteY11" fmla="*/ 124836 h 170492"/>
                <a:gd name="connsiteX12" fmla="*/ 325 w 85678"/>
                <a:gd name="connsiteY12" fmla="*/ 133877 h 170492"/>
                <a:gd name="connsiteX13" fmla="*/ 27720 w 85678"/>
                <a:gd name="connsiteY13" fmla="*/ 168669 h 170492"/>
                <a:gd name="connsiteX14" fmla="*/ 36761 w 85678"/>
                <a:gd name="connsiteY14" fmla="*/ 170450 h 170492"/>
                <a:gd name="connsiteX15" fmla="*/ 50458 w 85678"/>
                <a:gd name="connsiteY15" fmla="*/ 166615 h 170492"/>
                <a:gd name="connsiteX16" fmla="*/ 85662 w 85678"/>
                <a:gd name="connsiteY16" fmla="*/ 22652 h 170492"/>
                <a:gd name="connsiteX17" fmla="*/ 80046 w 85678"/>
                <a:gd name="connsiteY17" fmla="*/ 14981 h 17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678" h="170492">
                  <a:moveTo>
                    <a:pt x="80046" y="14981"/>
                  </a:moveTo>
                  <a:cubicBezTo>
                    <a:pt x="73745" y="13474"/>
                    <a:pt x="71416" y="17721"/>
                    <a:pt x="64841" y="28679"/>
                  </a:cubicBezTo>
                  <a:cubicBezTo>
                    <a:pt x="58266" y="39637"/>
                    <a:pt x="41555" y="69772"/>
                    <a:pt x="31556" y="67443"/>
                  </a:cubicBezTo>
                  <a:cubicBezTo>
                    <a:pt x="21557" y="65114"/>
                    <a:pt x="19228" y="30185"/>
                    <a:pt x="22515" y="6351"/>
                  </a:cubicBezTo>
                  <a:cubicBezTo>
                    <a:pt x="22118" y="2434"/>
                    <a:pt x="18612" y="-402"/>
                    <a:pt x="14694" y="-4"/>
                  </a:cubicBezTo>
                  <a:cubicBezTo>
                    <a:pt x="12064" y="269"/>
                    <a:pt x="9804" y="1982"/>
                    <a:pt x="8817" y="4434"/>
                  </a:cubicBezTo>
                  <a:cubicBezTo>
                    <a:pt x="7174" y="16076"/>
                    <a:pt x="736" y="74292"/>
                    <a:pt x="28405" y="81141"/>
                  </a:cubicBezTo>
                  <a:cubicBezTo>
                    <a:pt x="45253" y="85387"/>
                    <a:pt x="59636" y="65936"/>
                    <a:pt x="70594" y="47718"/>
                  </a:cubicBezTo>
                  <a:cubicBezTo>
                    <a:pt x="67718" y="86072"/>
                    <a:pt x="59088" y="145794"/>
                    <a:pt x="44021" y="154150"/>
                  </a:cubicBezTo>
                  <a:cubicBezTo>
                    <a:pt x="40760" y="156259"/>
                    <a:pt x="36706" y="156725"/>
                    <a:pt x="33063" y="155382"/>
                  </a:cubicBezTo>
                  <a:cubicBezTo>
                    <a:pt x="23337" y="151684"/>
                    <a:pt x="15940" y="135384"/>
                    <a:pt x="14023" y="129493"/>
                  </a:cubicBezTo>
                  <a:cubicBezTo>
                    <a:pt x="12817" y="125713"/>
                    <a:pt x="8763" y="123631"/>
                    <a:pt x="4982" y="124836"/>
                  </a:cubicBezTo>
                  <a:cubicBezTo>
                    <a:pt x="1201" y="126042"/>
                    <a:pt x="-880" y="130096"/>
                    <a:pt x="325" y="133877"/>
                  </a:cubicBezTo>
                  <a:cubicBezTo>
                    <a:pt x="1284" y="136753"/>
                    <a:pt x="10050" y="161272"/>
                    <a:pt x="27720" y="168669"/>
                  </a:cubicBezTo>
                  <a:cubicBezTo>
                    <a:pt x="30583" y="169874"/>
                    <a:pt x="33652" y="170477"/>
                    <a:pt x="36761" y="170450"/>
                  </a:cubicBezTo>
                  <a:cubicBezTo>
                    <a:pt x="41569" y="170327"/>
                    <a:pt x="46281" y="169011"/>
                    <a:pt x="50458" y="166615"/>
                  </a:cubicBezTo>
                  <a:cubicBezTo>
                    <a:pt x="82511" y="148807"/>
                    <a:pt x="85662" y="23884"/>
                    <a:pt x="85662" y="22652"/>
                  </a:cubicBezTo>
                  <a:cubicBezTo>
                    <a:pt x="85388" y="19241"/>
                    <a:pt x="83223" y="16268"/>
                    <a:pt x="80046" y="149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6118F464-707F-422A-A568-4877DD1B2680}"/>
                </a:ext>
              </a:extLst>
            </p:cNvPr>
            <p:cNvSpPr/>
            <p:nvPr/>
          </p:nvSpPr>
          <p:spPr>
            <a:xfrm>
              <a:off x="12310127" y="4675716"/>
              <a:ext cx="72233" cy="94758"/>
            </a:xfrm>
            <a:custGeom>
              <a:avLst/>
              <a:gdLst>
                <a:gd name="connsiteX0" fmla="*/ 69828 w 72233"/>
                <a:gd name="connsiteY0" fmla="*/ 78006 h 94758"/>
                <a:gd name="connsiteX1" fmla="*/ 61746 w 72233"/>
                <a:gd name="connsiteY1" fmla="*/ 76636 h 94758"/>
                <a:gd name="connsiteX2" fmla="*/ 61746 w 72233"/>
                <a:gd name="connsiteY2" fmla="*/ 62938 h 94758"/>
                <a:gd name="connsiteX3" fmla="*/ 59692 w 72233"/>
                <a:gd name="connsiteY3" fmla="*/ 15407 h 94758"/>
                <a:gd name="connsiteX4" fmla="*/ 48186 w 72233"/>
                <a:gd name="connsiteY4" fmla="*/ 3627 h 94758"/>
                <a:gd name="connsiteX5" fmla="*/ 48186 w 72233"/>
                <a:gd name="connsiteY5" fmla="*/ 3627 h 94758"/>
                <a:gd name="connsiteX6" fmla="*/ 20790 w 72233"/>
                <a:gd name="connsiteY6" fmla="*/ 48555 h 94758"/>
                <a:gd name="connsiteX7" fmla="*/ 14215 w 72233"/>
                <a:gd name="connsiteY7" fmla="*/ 7462 h 94758"/>
                <a:gd name="connsiteX8" fmla="*/ 7490 w 72233"/>
                <a:gd name="connsiteY8" fmla="*/ -30 h 94758"/>
                <a:gd name="connsiteX9" fmla="*/ -3 w 72233"/>
                <a:gd name="connsiteY9" fmla="*/ 6695 h 94758"/>
                <a:gd name="connsiteX10" fmla="*/ 518 w 72233"/>
                <a:gd name="connsiteY10" fmla="*/ 9791 h 94758"/>
                <a:gd name="connsiteX11" fmla="*/ 12024 w 72233"/>
                <a:gd name="connsiteY11" fmla="*/ 81430 h 94758"/>
                <a:gd name="connsiteX12" fmla="*/ 18735 w 72233"/>
                <a:gd name="connsiteY12" fmla="*/ 87457 h 94758"/>
                <a:gd name="connsiteX13" fmla="*/ 25995 w 72233"/>
                <a:gd name="connsiteY13" fmla="*/ 82252 h 94758"/>
                <a:gd name="connsiteX14" fmla="*/ 47364 w 72233"/>
                <a:gd name="connsiteY14" fmla="*/ 22119 h 94758"/>
                <a:gd name="connsiteX15" fmla="*/ 48186 w 72233"/>
                <a:gd name="connsiteY15" fmla="*/ 62116 h 94758"/>
                <a:gd name="connsiteX16" fmla="*/ 54487 w 72233"/>
                <a:gd name="connsiteY16" fmla="*/ 93895 h 94758"/>
                <a:gd name="connsiteX17" fmla="*/ 58322 w 72233"/>
                <a:gd name="connsiteY17" fmla="*/ 94717 h 94758"/>
                <a:gd name="connsiteX18" fmla="*/ 69965 w 72233"/>
                <a:gd name="connsiteY18" fmla="*/ 88279 h 94758"/>
                <a:gd name="connsiteX19" fmla="*/ 70445 w 72233"/>
                <a:gd name="connsiteY19" fmla="*/ 78608 h 94758"/>
                <a:gd name="connsiteX20" fmla="*/ 69828 w 72233"/>
                <a:gd name="connsiteY20" fmla="*/ 78006 h 9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233" h="94758">
                  <a:moveTo>
                    <a:pt x="69828" y="78006"/>
                  </a:moveTo>
                  <a:cubicBezTo>
                    <a:pt x="67760" y="75773"/>
                    <a:pt x="64445" y="75198"/>
                    <a:pt x="61746" y="76636"/>
                  </a:cubicBezTo>
                  <a:cubicBezTo>
                    <a:pt x="61746" y="72526"/>
                    <a:pt x="61746" y="67047"/>
                    <a:pt x="61746" y="62938"/>
                  </a:cubicBezTo>
                  <a:cubicBezTo>
                    <a:pt x="63459" y="47076"/>
                    <a:pt x="62774" y="31050"/>
                    <a:pt x="59692" y="15407"/>
                  </a:cubicBezTo>
                  <a:cubicBezTo>
                    <a:pt x="57089" y="5682"/>
                    <a:pt x="52021" y="3627"/>
                    <a:pt x="48186" y="3627"/>
                  </a:cubicBezTo>
                  <a:lnTo>
                    <a:pt x="48186" y="3627"/>
                  </a:lnTo>
                  <a:cubicBezTo>
                    <a:pt x="44487" y="3627"/>
                    <a:pt x="35447" y="3627"/>
                    <a:pt x="20790" y="48555"/>
                  </a:cubicBezTo>
                  <a:lnTo>
                    <a:pt x="14215" y="7462"/>
                  </a:lnTo>
                  <a:cubicBezTo>
                    <a:pt x="14434" y="3531"/>
                    <a:pt x="11421" y="175"/>
                    <a:pt x="7490" y="-30"/>
                  </a:cubicBezTo>
                  <a:cubicBezTo>
                    <a:pt x="3558" y="-249"/>
                    <a:pt x="202" y="2764"/>
                    <a:pt x="-3" y="6695"/>
                  </a:cubicBezTo>
                  <a:cubicBezTo>
                    <a:pt x="-71" y="7750"/>
                    <a:pt x="107" y="8805"/>
                    <a:pt x="518" y="9791"/>
                  </a:cubicBezTo>
                  <a:lnTo>
                    <a:pt x="12024" y="81430"/>
                  </a:lnTo>
                  <a:cubicBezTo>
                    <a:pt x="12489" y="84813"/>
                    <a:pt x="15325" y="87361"/>
                    <a:pt x="18735" y="87457"/>
                  </a:cubicBezTo>
                  <a:cubicBezTo>
                    <a:pt x="22064" y="87594"/>
                    <a:pt x="25050" y="85444"/>
                    <a:pt x="25995" y="82252"/>
                  </a:cubicBezTo>
                  <a:cubicBezTo>
                    <a:pt x="31242" y="61596"/>
                    <a:pt x="38392" y="41460"/>
                    <a:pt x="47364" y="22119"/>
                  </a:cubicBezTo>
                  <a:cubicBezTo>
                    <a:pt x="49281" y="35365"/>
                    <a:pt x="49569" y="48802"/>
                    <a:pt x="48186" y="62116"/>
                  </a:cubicBezTo>
                  <a:cubicBezTo>
                    <a:pt x="47227" y="80334"/>
                    <a:pt x="46542" y="90334"/>
                    <a:pt x="54487" y="93895"/>
                  </a:cubicBezTo>
                  <a:cubicBezTo>
                    <a:pt x="55692" y="94429"/>
                    <a:pt x="57007" y="94703"/>
                    <a:pt x="58322" y="94717"/>
                  </a:cubicBezTo>
                  <a:cubicBezTo>
                    <a:pt x="62870" y="94087"/>
                    <a:pt x="67020" y="91799"/>
                    <a:pt x="69965" y="88279"/>
                  </a:cubicBezTo>
                  <a:cubicBezTo>
                    <a:pt x="72773" y="85745"/>
                    <a:pt x="72979" y="81403"/>
                    <a:pt x="70445" y="78608"/>
                  </a:cubicBezTo>
                  <a:cubicBezTo>
                    <a:pt x="70253" y="78389"/>
                    <a:pt x="70047" y="78197"/>
                    <a:pt x="69828" y="7800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1B229A6C-03A0-46F4-AA80-D6E046B8CA0B}"/>
                </a:ext>
              </a:extLst>
            </p:cNvPr>
            <p:cNvSpPr/>
            <p:nvPr/>
          </p:nvSpPr>
          <p:spPr>
            <a:xfrm>
              <a:off x="12375818" y="4486117"/>
              <a:ext cx="74583" cy="329011"/>
            </a:xfrm>
            <a:custGeom>
              <a:avLst/>
              <a:gdLst>
                <a:gd name="connsiteX0" fmla="*/ 51668 w 74583"/>
                <a:gd name="connsiteY0" fmla="*/ 213910 h 329011"/>
                <a:gd name="connsiteX1" fmla="*/ 65365 w 74583"/>
                <a:gd name="connsiteY1" fmla="*/ 109533 h 329011"/>
                <a:gd name="connsiteX2" fmla="*/ 63722 w 74583"/>
                <a:gd name="connsiteY2" fmla="*/ 100766 h 329011"/>
                <a:gd name="connsiteX3" fmla="*/ 43723 w 74583"/>
                <a:gd name="connsiteY3" fmla="*/ 83507 h 329011"/>
                <a:gd name="connsiteX4" fmla="*/ 44408 w 74583"/>
                <a:gd name="connsiteY4" fmla="*/ 56112 h 329011"/>
                <a:gd name="connsiteX5" fmla="*/ 57284 w 74583"/>
                <a:gd name="connsiteY5" fmla="*/ 25155 h 329011"/>
                <a:gd name="connsiteX6" fmla="*/ 53996 w 74583"/>
                <a:gd name="connsiteY6" fmla="*/ 1458 h 329011"/>
                <a:gd name="connsiteX7" fmla="*/ 11670 w 74583"/>
                <a:gd name="connsiteY7" fmla="*/ 17485 h 329011"/>
                <a:gd name="connsiteX8" fmla="*/ 10410 w 74583"/>
                <a:gd name="connsiteY8" fmla="*/ 27278 h 329011"/>
                <a:gd name="connsiteX9" fmla="*/ 10575 w 74583"/>
                <a:gd name="connsiteY9" fmla="*/ 27484 h 329011"/>
                <a:gd name="connsiteX10" fmla="*/ 20574 w 74583"/>
                <a:gd name="connsiteY10" fmla="*/ 28580 h 329011"/>
                <a:gd name="connsiteX11" fmla="*/ 45230 w 74583"/>
                <a:gd name="connsiteY11" fmla="*/ 13649 h 329011"/>
                <a:gd name="connsiteX12" fmla="*/ 43723 w 74583"/>
                <a:gd name="connsiteY12" fmla="*/ 20909 h 329011"/>
                <a:gd name="connsiteX13" fmla="*/ 31669 w 74583"/>
                <a:gd name="connsiteY13" fmla="*/ 49674 h 329011"/>
                <a:gd name="connsiteX14" fmla="*/ 34408 w 74583"/>
                <a:gd name="connsiteY14" fmla="*/ 94466 h 329011"/>
                <a:gd name="connsiteX15" fmla="*/ 50298 w 74583"/>
                <a:gd name="connsiteY15" fmla="*/ 108163 h 329011"/>
                <a:gd name="connsiteX16" fmla="*/ 37833 w 74583"/>
                <a:gd name="connsiteY16" fmla="*/ 216649 h 329011"/>
                <a:gd name="connsiteX17" fmla="*/ 53038 w 74583"/>
                <a:gd name="connsiteY17" fmla="*/ 271440 h 329011"/>
                <a:gd name="connsiteX18" fmla="*/ 50983 w 74583"/>
                <a:gd name="connsiteY18" fmla="*/ 311711 h 329011"/>
                <a:gd name="connsiteX19" fmla="*/ 13999 w 74583"/>
                <a:gd name="connsiteY19" fmla="*/ 295274 h 329011"/>
                <a:gd name="connsiteX20" fmla="*/ 4685 w 74583"/>
                <a:gd name="connsiteY20" fmla="*/ 291973 h 329011"/>
                <a:gd name="connsiteX21" fmla="*/ 4137 w 74583"/>
                <a:gd name="connsiteY21" fmla="*/ 292261 h 329011"/>
                <a:gd name="connsiteX22" fmla="*/ 575 w 74583"/>
                <a:gd name="connsiteY22" fmla="*/ 301575 h 329011"/>
                <a:gd name="connsiteX23" fmla="*/ 39614 w 74583"/>
                <a:gd name="connsiteY23" fmla="*/ 328970 h 329011"/>
                <a:gd name="connsiteX24" fmla="*/ 55503 w 74583"/>
                <a:gd name="connsiteY24" fmla="*/ 325957 h 329011"/>
                <a:gd name="connsiteX25" fmla="*/ 66050 w 74583"/>
                <a:gd name="connsiteY25" fmla="*/ 267742 h 329011"/>
                <a:gd name="connsiteX26" fmla="*/ 51668 w 74583"/>
                <a:gd name="connsiteY26" fmla="*/ 213910 h 32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583" h="329011">
                  <a:moveTo>
                    <a:pt x="51668" y="213910"/>
                  </a:moveTo>
                  <a:cubicBezTo>
                    <a:pt x="45079" y="178542"/>
                    <a:pt x="49873" y="141997"/>
                    <a:pt x="65365" y="109533"/>
                  </a:cubicBezTo>
                  <a:cubicBezTo>
                    <a:pt x="66995" y="106602"/>
                    <a:pt x="66311" y="102917"/>
                    <a:pt x="63722" y="100766"/>
                  </a:cubicBezTo>
                  <a:lnTo>
                    <a:pt x="43723" y="83507"/>
                  </a:lnTo>
                  <a:cubicBezTo>
                    <a:pt x="34819" y="75837"/>
                    <a:pt x="36189" y="72138"/>
                    <a:pt x="44408" y="56112"/>
                  </a:cubicBezTo>
                  <a:cubicBezTo>
                    <a:pt x="49545" y="46167"/>
                    <a:pt x="53859" y="35812"/>
                    <a:pt x="57284" y="25155"/>
                  </a:cubicBezTo>
                  <a:cubicBezTo>
                    <a:pt x="58654" y="20772"/>
                    <a:pt x="62763" y="7348"/>
                    <a:pt x="53996" y="1458"/>
                  </a:cubicBezTo>
                  <a:cubicBezTo>
                    <a:pt x="45230" y="-4432"/>
                    <a:pt x="22902" y="8307"/>
                    <a:pt x="11670" y="17485"/>
                  </a:cubicBezTo>
                  <a:cubicBezTo>
                    <a:pt x="8616" y="19841"/>
                    <a:pt x="8054" y="24237"/>
                    <a:pt x="10410" y="27278"/>
                  </a:cubicBezTo>
                  <a:cubicBezTo>
                    <a:pt x="10465" y="27347"/>
                    <a:pt x="10520" y="27415"/>
                    <a:pt x="10575" y="27484"/>
                  </a:cubicBezTo>
                  <a:cubicBezTo>
                    <a:pt x="13040" y="30539"/>
                    <a:pt x="17506" y="31032"/>
                    <a:pt x="20574" y="28580"/>
                  </a:cubicBezTo>
                  <a:cubicBezTo>
                    <a:pt x="27875" y="22224"/>
                    <a:pt x="36217" y="17183"/>
                    <a:pt x="45230" y="13649"/>
                  </a:cubicBezTo>
                  <a:cubicBezTo>
                    <a:pt x="45038" y="16128"/>
                    <a:pt x="44531" y="18567"/>
                    <a:pt x="43723" y="20909"/>
                  </a:cubicBezTo>
                  <a:cubicBezTo>
                    <a:pt x="40600" y="30853"/>
                    <a:pt x="36573" y="40483"/>
                    <a:pt x="31669" y="49674"/>
                  </a:cubicBezTo>
                  <a:cubicBezTo>
                    <a:pt x="23724" y="65563"/>
                    <a:pt x="16875" y="79261"/>
                    <a:pt x="34408" y="94466"/>
                  </a:cubicBezTo>
                  <a:lnTo>
                    <a:pt x="50298" y="108163"/>
                  </a:lnTo>
                  <a:cubicBezTo>
                    <a:pt x="35313" y="142243"/>
                    <a:pt x="30971" y="180062"/>
                    <a:pt x="37833" y="216649"/>
                  </a:cubicBezTo>
                  <a:cubicBezTo>
                    <a:pt x="41504" y="235278"/>
                    <a:pt x="46586" y="253592"/>
                    <a:pt x="53038" y="271440"/>
                  </a:cubicBezTo>
                  <a:cubicBezTo>
                    <a:pt x="63037" y="300753"/>
                    <a:pt x="63858" y="306917"/>
                    <a:pt x="50983" y="311711"/>
                  </a:cubicBezTo>
                  <a:cubicBezTo>
                    <a:pt x="36244" y="316985"/>
                    <a:pt x="19957" y="309753"/>
                    <a:pt x="13999" y="295274"/>
                  </a:cubicBezTo>
                  <a:cubicBezTo>
                    <a:pt x="12342" y="291795"/>
                    <a:pt x="8178" y="290315"/>
                    <a:pt x="4685" y="291973"/>
                  </a:cubicBezTo>
                  <a:cubicBezTo>
                    <a:pt x="4507" y="292055"/>
                    <a:pt x="4315" y="292151"/>
                    <a:pt x="4137" y="292261"/>
                  </a:cubicBezTo>
                  <a:cubicBezTo>
                    <a:pt x="616" y="293877"/>
                    <a:pt x="-972" y="298014"/>
                    <a:pt x="575" y="301575"/>
                  </a:cubicBezTo>
                  <a:cubicBezTo>
                    <a:pt x="7273" y="317423"/>
                    <a:pt x="22423" y="328067"/>
                    <a:pt x="39614" y="328970"/>
                  </a:cubicBezTo>
                  <a:cubicBezTo>
                    <a:pt x="45038" y="328888"/>
                    <a:pt x="50421" y="327875"/>
                    <a:pt x="55503" y="325957"/>
                  </a:cubicBezTo>
                  <a:cubicBezTo>
                    <a:pt x="82898" y="316094"/>
                    <a:pt x="75365" y="294726"/>
                    <a:pt x="66050" y="267742"/>
                  </a:cubicBezTo>
                  <a:cubicBezTo>
                    <a:pt x="59832" y="250208"/>
                    <a:pt x="55024" y="232210"/>
                    <a:pt x="51668" y="2139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3B524E95-617F-4021-9312-880E52DA892C}"/>
                </a:ext>
              </a:extLst>
            </p:cNvPr>
            <p:cNvSpPr/>
            <p:nvPr/>
          </p:nvSpPr>
          <p:spPr>
            <a:xfrm>
              <a:off x="8724734" y="2378211"/>
              <a:ext cx="31492" cy="72009"/>
            </a:xfrm>
            <a:custGeom>
              <a:avLst/>
              <a:gdLst>
                <a:gd name="connsiteX0" fmla="*/ 25329 w 31492"/>
                <a:gd name="connsiteY0" fmla="*/ 55 h 72009"/>
                <a:gd name="connsiteX1" fmla="*/ 17288 w 31492"/>
                <a:gd name="connsiteY1" fmla="*/ 5795 h 72009"/>
                <a:gd name="connsiteX2" fmla="*/ 17247 w 31492"/>
                <a:gd name="connsiteY2" fmla="*/ 6082 h 72009"/>
                <a:gd name="connsiteX3" fmla="*/ 1084 w 31492"/>
                <a:gd name="connsiteY3" fmla="*/ 60872 h 72009"/>
                <a:gd name="connsiteX4" fmla="*/ 3399 w 31492"/>
                <a:gd name="connsiteY4" fmla="*/ 70872 h 72009"/>
                <a:gd name="connsiteX5" fmla="*/ 6974 w 31492"/>
                <a:gd name="connsiteY5" fmla="*/ 71968 h 72009"/>
                <a:gd name="connsiteX6" fmla="*/ 13001 w 31492"/>
                <a:gd name="connsiteY6" fmla="*/ 68817 h 72009"/>
                <a:gd name="connsiteX7" fmla="*/ 31356 w 31492"/>
                <a:gd name="connsiteY7" fmla="*/ 8410 h 72009"/>
                <a:gd name="connsiteX8" fmla="*/ 25658 w 31492"/>
                <a:gd name="connsiteY8" fmla="*/ 107 h 72009"/>
                <a:gd name="connsiteX9" fmla="*/ 25329 w 31492"/>
                <a:gd name="connsiteY9" fmla="*/ 55 h 7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92" h="72009">
                  <a:moveTo>
                    <a:pt x="25329" y="55"/>
                  </a:moveTo>
                  <a:cubicBezTo>
                    <a:pt x="21521" y="-580"/>
                    <a:pt x="17919" y="1990"/>
                    <a:pt x="17288" y="5795"/>
                  </a:cubicBezTo>
                  <a:cubicBezTo>
                    <a:pt x="17275" y="5891"/>
                    <a:pt x="17261" y="5986"/>
                    <a:pt x="17247" y="6082"/>
                  </a:cubicBezTo>
                  <a:cubicBezTo>
                    <a:pt x="14974" y="25121"/>
                    <a:pt x="9508" y="43643"/>
                    <a:pt x="1084" y="60872"/>
                  </a:cubicBezTo>
                  <a:cubicBezTo>
                    <a:pt x="-1039" y="64269"/>
                    <a:pt x="2" y="68749"/>
                    <a:pt x="3399" y="70872"/>
                  </a:cubicBezTo>
                  <a:cubicBezTo>
                    <a:pt x="4481" y="71543"/>
                    <a:pt x="5714" y="71926"/>
                    <a:pt x="6974" y="71968"/>
                  </a:cubicBezTo>
                  <a:cubicBezTo>
                    <a:pt x="9385" y="71981"/>
                    <a:pt x="11645" y="70803"/>
                    <a:pt x="13001" y="68817"/>
                  </a:cubicBezTo>
                  <a:cubicBezTo>
                    <a:pt x="22398" y="49828"/>
                    <a:pt x="28603" y="29418"/>
                    <a:pt x="31356" y="8410"/>
                  </a:cubicBezTo>
                  <a:cubicBezTo>
                    <a:pt x="32068" y="4542"/>
                    <a:pt x="29521" y="824"/>
                    <a:pt x="25658" y="107"/>
                  </a:cubicBezTo>
                  <a:cubicBezTo>
                    <a:pt x="25548" y="87"/>
                    <a:pt x="25439" y="70"/>
                    <a:pt x="25329" y="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FF44B33C-AE1B-4869-B19C-BA5543D5B987}"/>
                </a:ext>
              </a:extLst>
            </p:cNvPr>
            <p:cNvSpPr/>
            <p:nvPr/>
          </p:nvSpPr>
          <p:spPr>
            <a:xfrm>
              <a:off x="8733048" y="2313199"/>
              <a:ext cx="17063" cy="44698"/>
            </a:xfrm>
            <a:custGeom>
              <a:avLst/>
              <a:gdLst>
                <a:gd name="connsiteX0" fmla="*/ 9892 w 17063"/>
                <a:gd name="connsiteY0" fmla="*/ 44657 h 44698"/>
                <a:gd name="connsiteX1" fmla="*/ 10577 w 17063"/>
                <a:gd name="connsiteY1" fmla="*/ 44657 h 44698"/>
                <a:gd name="connsiteX2" fmla="*/ 17015 w 17063"/>
                <a:gd name="connsiteY2" fmla="*/ 36915 h 44698"/>
                <a:gd name="connsiteX3" fmla="*/ 17015 w 17063"/>
                <a:gd name="connsiteY3" fmla="*/ 36849 h 44698"/>
                <a:gd name="connsiteX4" fmla="*/ 14138 w 17063"/>
                <a:gd name="connsiteY4" fmla="*/ 8221 h 44698"/>
                <a:gd name="connsiteX5" fmla="*/ 8248 w 17063"/>
                <a:gd name="connsiteY5" fmla="*/ 51 h 44698"/>
                <a:gd name="connsiteX6" fmla="*/ 71 w 17063"/>
                <a:gd name="connsiteY6" fmla="*/ 5943 h 44698"/>
                <a:gd name="connsiteX7" fmla="*/ 440 w 17063"/>
                <a:gd name="connsiteY7" fmla="*/ 9591 h 44698"/>
                <a:gd name="connsiteX8" fmla="*/ 3317 w 17063"/>
                <a:gd name="connsiteY8" fmla="*/ 38356 h 44698"/>
                <a:gd name="connsiteX9" fmla="*/ 9892 w 17063"/>
                <a:gd name="connsiteY9" fmla="*/ 44657 h 4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63" h="44698">
                  <a:moveTo>
                    <a:pt x="9892" y="44657"/>
                  </a:moveTo>
                  <a:lnTo>
                    <a:pt x="10577" y="44657"/>
                  </a:lnTo>
                  <a:cubicBezTo>
                    <a:pt x="14494" y="44298"/>
                    <a:pt x="17384" y="40832"/>
                    <a:pt x="17015" y="36915"/>
                  </a:cubicBezTo>
                  <a:cubicBezTo>
                    <a:pt x="17015" y="36893"/>
                    <a:pt x="17015" y="36871"/>
                    <a:pt x="17015" y="36849"/>
                  </a:cubicBezTo>
                  <a:lnTo>
                    <a:pt x="14138" y="8221"/>
                  </a:lnTo>
                  <a:cubicBezTo>
                    <a:pt x="14768" y="4337"/>
                    <a:pt x="12125" y="680"/>
                    <a:pt x="8248" y="51"/>
                  </a:cubicBezTo>
                  <a:cubicBezTo>
                    <a:pt x="4358" y="-579"/>
                    <a:pt x="701" y="2060"/>
                    <a:pt x="71" y="5943"/>
                  </a:cubicBezTo>
                  <a:cubicBezTo>
                    <a:pt x="-121" y="7170"/>
                    <a:pt x="2" y="8428"/>
                    <a:pt x="440" y="9591"/>
                  </a:cubicBezTo>
                  <a:lnTo>
                    <a:pt x="3317" y="38356"/>
                  </a:lnTo>
                  <a:cubicBezTo>
                    <a:pt x="3591" y="41820"/>
                    <a:pt x="6413" y="44529"/>
                    <a:pt x="9892" y="446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22DCC84D-8CDF-4EF8-AD91-D2CA1760C3D2}"/>
                </a:ext>
              </a:extLst>
            </p:cNvPr>
            <p:cNvSpPr/>
            <p:nvPr/>
          </p:nvSpPr>
          <p:spPr>
            <a:xfrm>
              <a:off x="8836416" y="2318073"/>
              <a:ext cx="51467" cy="197485"/>
            </a:xfrm>
            <a:custGeom>
              <a:avLst/>
              <a:gdLst>
                <a:gd name="connsiteX0" fmla="*/ 3093 w 51467"/>
                <a:gd name="connsiteY0" fmla="*/ 70329 h 197485"/>
                <a:gd name="connsiteX1" fmla="*/ 12955 w 51467"/>
                <a:gd name="connsiteY1" fmla="*/ 68137 h 197485"/>
                <a:gd name="connsiteX2" fmla="*/ 30762 w 51467"/>
                <a:gd name="connsiteY2" fmla="*/ 40742 h 197485"/>
                <a:gd name="connsiteX3" fmla="*/ 3367 w 51467"/>
                <a:gd name="connsiteY3" fmla="*/ 189088 h 197485"/>
                <a:gd name="connsiteX4" fmla="*/ 8723 w 51467"/>
                <a:gd name="connsiteY4" fmla="*/ 197389 h 197485"/>
                <a:gd name="connsiteX5" fmla="*/ 8983 w 51467"/>
                <a:gd name="connsiteY5" fmla="*/ 197444 h 197485"/>
                <a:gd name="connsiteX6" fmla="*/ 10353 w 51467"/>
                <a:gd name="connsiteY6" fmla="*/ 197444 h 197485"/>
                <a:gd name="connsiteX7" fmla="*/ 17339 w 51467"/>
                <a:gd name="connsiteY7" fmla="*/ 191690 h 197485"/>
                <a:gd name="connsiteX8" fmla="*/ 51309 w 51467"/>
                <a:gd name="connsiteY8" fmla="*/ 8415 h 197485"/>
                <a:gd name="connsiteX9" fmla="*/ 46926 w 51467"/>
                <a:gd name="connsiteY9" fmla="*/ 471 h 197485"/>
                <a:gd name="connsiteX10" fmla="*/ 38296 w 51467"/>
                <a:gd name="connsiteY10" fmla="*/ 3210 h 197485"/>
                <a:gd name="connsiteX11" fmla="*/ 1038 w 51467"/>
                <a:gd name="connsiteY11" fmla="*/ 60603 h 197485"/>
                <a:gd name="connsiteX12" fmla="*/ 3093 w 51467"/>
                <a:gd name="connsiteY12" fmla="*/ 70329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67" h="197485">
                  <a:moveTo>
                    <a:pt x="3093" y="70329"/>
                  </a:moveTo>
                  <a:cubicBezTo>
                    <a:pt x="6435" y="72381"/>
                    <a:pt x="10805" y="71411"/>
                    <a:pt x="12955" y="68137"/>
                  </a:cubicBezTo>
                  <a:lnTo>
                    <a:pt x="30762" y="40742"/>
                  </a:lnTo>
                  <a:lnTo>
                    <a:pt x="3367" y="189088"/>
                  </a:lnTo>
                  <a:cubicBezTo>
                    <a:pt x="2559" y="192855"/>
                    <a:pt x="4942" y="196581"/>
                    <a:pt x="8723" y="197389"/>
                  </a:cubicBezTo>
                  <a:cubicBezTo>
                    <a:pt x="8805" y="197416"/>
                    <a:pt x="8901" y="197430"/>
                    <a:pt x="8983" y="197444"/>
                  </a:cubicBezTo>
                  <a:lnTo>
                    <a:pt x="10353" y="197444"/>
                  </a:lnTo>
                  <a:cubicBezTo>
                    <a:pt x="13764" y="197444"/>
                    <a:pt x="16681" y="195033"/>
                    <a:pt x="17339" y="191690"/>
                  </a:cubicBezTo>
                  <a:lnTo>
                    <a:pt x="51309" y="8415"/>
                  </a:lnTo>
                  <a:cubicBezTo>
                    <a:pt x="51994" y="5050"/>
                    <a:pt x="50145" y="1680"/>
                    <a:pt x="46926" y="471"/>
                  </a:cubicBezTo>
                  <a:cubicBezTo>
                    <a:pt x="43761" y="-797"/>
                    <a:pt x="40145" y="351"/>
                    <a:pt x="38296" y="3210"/>
                  </a:cubicBezTo>
                  <a:lnTo>
                    <a:pt x="1038" y="60603"/>
                  </a:lnTo>
                  <a:cubicBezTo>
                    <a:pt x="-948" y="63880"/>
                    <a:pt x="-57" y="68137"/>
                    <a:pt x="3093" y="70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4901302-D3B8-4A58-A761-71AA9F847854}"/>
                </a:ext>
              </a:extLst>
            </p:cNvPr>
            <p:cNvSpPr/>
            <p:nvPr/>
          </p:nvSpPr>
          <p:spPr>
            <a:xfrm>
              <a:off x="8890455" y="2315520"/>
              <a:ext cx="86287" cy="178258"/>
            </a:xfrm>
            <a:custGeom>
              <a:avLst/>
              <a:gdLst>
                <a:gd name="connsiteX0" fmla="*/ 13296 w 86287"/>
                <a:gd name="connsiteY0" fmla="*/ 50965 h 178258"/>
                <a:gd name="connsiteX1" fmla="*/ 43568 w 86287"/>
                <a:gd name="connsiteY1" fmla="*/ 16858 h 178258"/>
                <a:gd name="connsiteX2" fmla="*/ 43568 w 86287"/>
                <a:gd name="connsiteY2" fmla="*/ 16858 h 178258"/>
                <a:gd name="connsiteX3" fmla="*/ 10146 w 86287"/>
                <a:gd name="connsiteY3" fmla="*/ 99044 h 178258"/>
                <a:gd name="connsiteX4" fmla="*/ 11789 w 86287"/>
                <a:gd name="connsiteY4" fmla="*/ 108359 h 178258"/>
                <a:gd name="connsiteX5" fmla="*/ 21104 w 86287"/>
                <a:gd name="connsiteY5" fmla="*/ 108359 h 178258"/>
                <a:gd name="connsiteX6" fmla="*/ 71100 w 86287"/>
                <a:gd name="connsiteY6" fmla="*/ 76443 h 178258"/>
                <a:gd name="connsiteX7" fmla="*/ 72333 w 86287"/>
                <a:gd name="connsiteY7" fmla="*/ 88086 h 178258"/>
                <a:gd name="connsiteX8" fmla="*/ 31240 w 86287"/>
                <a:gd name="connsiteY8" fmla="*/ 162875 h 178258"/>
                <a:gd name="connsiteX9" fmla="*/ 17542 w 86287"/>
                <a:gd name="connsiteY9" fmla="*/ 158766 h 178258"/>
                <a:gd name="connsiteX10" fmla="*/ 7666 w 86287"/>
                <a:gd name="connsiteY10" fmla="*/ 158643 h 178258"/>
                <a:gd name="connsiteX11" fmla="*/ 7543 w 86287"/>
                <a:gd name="connsiteY11" fmla="*/ 158766 h 178258"/>
                <a:gd name="connsiteX12" fmla="*/ 7543 w 86287"/>
                <a:gd name="connsiteY12" fmla="*/ 168766 h 178258"/>
                <a:gd name="connsiteX13" fmla="*/ 27268 w 86287"/>
                <a:gd name="connsiteY13" fmla="*/ 178217 h 178258"/>
                <a:gd name="connsiteX14" fmla="*/ 35486 w 86287"/>
                <a:gd name="connsiteY14" fmla="*/ 176984 h 178258"/>
                <a:gd name="connsiteX15" fmla="*/ 85894 w 86287"/>
                <a:gd name="connsiteY15" fmla="*/ 90141 h 178258"/>
                <a:gd name="connsiteX16" fmla="*/ 76854 w 86287"/>
                <a:gd name="connsiteY16" fmla="*/ 64252 h 178258"/>
                <a:gd name="connsiteX17" fmla="*/ 38774 w 86287"/>
                <a:gd name="connsiteY17" fmla="*/ 75484 h 178258"/>
                <a:gd name="connsiteX18" fmla="*/ 57266 w 86287"/>
                <a:gd name="connsiteY18" fmla="*/ 18228 h 178258"/>
                <a:gd name="connsiteX19" fmla="*/ 50006 w 86287"/>
                <a:gd name="connsiteY19" fmla="*/ 969 h 178258"/>
                <a:gd name="connsiteX20" fmla="*/ 1379 w 86287"/>
                <a:gd name="connsiteY20" fmla="*/ 42062 h 178258"/>
                <a:gd name="connsiteX21" fmla="*/ 2776 w 86287"/>
                <a:gd name="connsiteY21" fmla="*/ 51842 h 178258"/>
                <a:gd name="connsiteX22" fmla="*/ 2886 w 86287"/>
                <a:gd name="connsiteY22" fmla="*/ 51924 h 178258"/>
                <a:gd name="connsiteX23" fmla="*/ 12940 w 86287"/>
                <a:gd name="connsiteY23" fmla="*/ 51388 h 178258"/>
                <a:gd name="connsiteX24" fmla="*/ 13296 w 86287"/>
                <a:gd name="connsiteY24" fmla="*/ 50965 h 17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6287" h="178258">
                  <a:moveTo>
                    <a:pt x="13296" y="50965"/>
                  </a:moveTo>
                  <a:cubicBezTo>
                    <a:pt x="21981" y="38418"/>
                    <a:pt x="32144" y="26966"/>
                    <a:pt x="43568" y="16858"/>
                  </a:cubicBezTo>
                  <a:lnTo>
                    <a:pt x="43568" y="16858"/>
                  </a:lnTo>
                  <a:cubicBezTo>
                    <a:pt x="40966" y="49185"/>
                    <a:pt x="10557" y="99044"/>
                    <a:pt x="10146" y="99044"/>
                  </a:cubicBezTo>
                  <a:cubicBezTo>
                    <a:pt x="8324" y="102129"/>
                    <a:pt x="9023" y="106086"/>
                    <a:pt x="11789" y="108359"/>
                  </a:cubicBezTo>
                  <a:cubicBezTo>
                    <a:pt x="14460" y="110669"/>
                    <a:pt x="18433" y="110669"/>
                    <a:pt x="21104" y="108359"/>
                  </a:cubicBezTo>
                  <a:cubicBezTo>
                    <a:pt x="41513" y="88771"/>
                    <a:pt x="65347" y="73703"/>
                    <a:pt x="71100" y="76443"/>
                  </a:cubicBezTo>
                  <a:cubicBezTo>
                    <a:pt x="71100" y="76443"/>
                    <a:pt x="73292" y="79594"/>
                    <a:pt x="72333" y="88086"/>
                  </a:cubicBezTo>
                  <a:cubicBezTo>
                    <a:pt x="68087" y="125892"/>
                    <a:pt x="47540" y="157807"/>
                    <a:pt x="31240" y="162875"/>
                  </a:cubicBezTo>
                  <a:cubicBezTo>
                    <a:pt x="26282" y="164903"/>
                    <a:pt x="20570" y="163191"/>
                    <a:pt x="17542" y="158766"/>
                  </a:cubicBezTo>
                  <a:cubicBezTo>
                    <a:pt x="14844" y="155999"/>
                    <a:pt x="10420" y="155944"/>
                    <a:pt x="7666" y="158643"/>
                  </a:cubicBezTo>
                  <a:cubicBezTo>
                    <a:pt x="7625" y="158684"/>
                    <a:pt x="7584" y="158725"/>
                    <a:pt x="7543" y="158766"/>
                  </a:cubicBezTo>
                  <a:cubicBezTo>
                    <a:pt x="4804" y="161533"/>
                    <a:pt x="4804" y="165999"/>
                    <a:pt x="7543" y="168766"/>
                  </a:cubicBezTo>
                  <a:cubicBezTo>
                    <a:pt x="12406" y="174669"/>
                    <a:pt x="19625" y="178135"/>
                    <a:pt x="27268" y="178217"/>
                  </a:cubicBezTo>
                  <a:cubicBezTo>
                    <a:pt x="30048" y="178190"/>
                    <a:pt x="32815" y="177779"/>
                    <a:pt x="35486" y="176984"/>
                  </a:cubicBezTo>
                  <a:cubicBezTo>
                    <a:pt x="58772" y="169587"/>
                    <a:pt x="81374" y="130549"/>
                    <a:pt x="85894" y="90141"/>
                  </a:cubicBezTo>
                  <a:cubicBezTo>
                    <a:pt x="87401" y="76443"/>
                    <a:pt x="84387" y="67950"/>
                    <a:pt x="76854" y="64252"/>
                  </a:cubicBezTo>
                  <a:cubicBezTo>
                    <a:pt x="67128" y="59458"/>
                    <a:pt x="52198" y="66307"/>
                    <a:pt x="38774" y="75484"/>
                  </a:cubicBezTo>
                  <a:cubicBezTo>
                    <a:pt x="48061" y="57551"/>
                    <a:pt x="54307" y="38203"/>
                    <a:pt x="57266" y="18228"/>
                  </a:cubicBezTo>
                  <a:cubicBezTo>
                    <a:pt x="57266" y="8913"/>
                    <a:pt x="55622" y="3023"/>
                    <a:pt x="50006" y="969"/>
                  </a:cubicBezTo>
                  <a:cubicBezTo>
                    <a:pt x="44390" y="-1086"/>
                    <a:pt x="35349" y="-4510"/>
                    <a:pt x="1379" y="42062"/>
                  </a:cubicBezTo>
                  <a:cubicBezTo>
                    <a:pt x="-936" y="45148"/>
                    <a:pt x="-306" y="49527"/>
                    <a:pt x="2776" y="51842"/>
                  </a:cubicBezTo>
                  <a:cubicBezTo>
                    <a:pt x="2817" y="51869"/>
                    <a:pt x="2845" y="51897"/>
                    <a:pt x="2886" y="51924"/>
                  </a:cubicBezTo>
                  <a:cubicBezTo>
                    <a:pt x="5817" y="54554"/>
                    <a:pt x="10310" y="54314"/>
                    <a:pt x="12940" y="51388"/>
                  </a:cubicBezTo>
                  <a:cubicBezTo>
                    <a:pt x="13063" y="51252"/>
                    <a:pt x="13187" y="51111"/>
                    <a:pt x="13296" y="5096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FA47F313-8A88-4151-9D44-CADB1E041A0C}"/>
                </a:ext>
              </a:extLst>
            </p:cNvPr>
            <p:cNvSpPr/>
            <p:nvPr/>
          </p:nvSpPr>
          <p:spPr>
            <a:xfrm>
              <a:off x="8904520" y="2059510"/>
              <a:ext cx="27899" cy="174979"/>
            </a:xfrm>
            <a:custGeom>
              <a:avLst/>
              <a:gdLst>
                <a:gd name="connsiteX0" fmla="*/ 7175 w 27899"/>
                <a:gd name="connsiteY0" fmla="*/ 174929 h 174979"/>
                <a:gd name="connsiteX1" fmla="*/ 7175 w 27899"/>
                <a:gd name="connsiteY1" fmla="*/ 174929 h 174979"/>
                <a:gd name="connsiteX2" fmla="*/ 14161 w 27899"/>
                <a:gd name="connsiteY2" fmla="*/ 168355 h 174979"/>
                <a:gd name="connsiteX3" fmla="*/ 27859 w 27899"/>
                <a:gd name="connsiteY3" fmla="*/ 7680 h 174979"/>
                <a:gd name="connsiteX4" fmla="*/ 21421 w 27899"/>
                <a:gd name="connsiteY4" fmla="*/ 10 h 174979"/>
                <a:gd name="connsiteX5" fmla="*/ 13791 w 27899"/>
                <a:gd name="connsiteY5" fmla="*/ 5976 h 174979"/>
                <a:gd name="connsiteX6" fmla="*/ 13750 w 27899"/>
                <a:gd name="connsiteY6" fmla="*/ 6448 h 174979"/>
                <a:gd name="connsiteX7" fmla="*/ 52 w 27899"/>
                <a:gd name="connsiteY7" fmla="*/ 167122 h 174979"/>
                <a:gd name="connsiteX8" fmla="*/ 5860 w 27899"/>
                <a:gd name="connsiteY8" fmla="*/ 174869 h 174979"/>
                <a:gd name="connsiteX9" fmla="*/ 7175 w 27899"/>
                <a:gd name="connsiteY9" fmla="*/ 174929 h 17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899" h="174979">
                  <a:moveTo>
                    <a:pt x="7175" y="174929"/>
                  </a:moveTo>
                  <a:lnTo>
                    <a:pt x="7175" y="174929"/>
                  </a:lnTo>
                  <a:cubicBezTo>
                    <a:pt x="10846" y="174869"/>
                    <a:pt x="13873" y="172021"/>
                    <a:pt x="14161" y="168355"/>
                  </a:cubicBezTo>
                  <a:lnTo>
                    <a:pt x="27859" y="7680"/>
                  </a:lnTo>
                  <a:cubicBezTo>
                    <a:pt x="28174" y="3792"/>
                    <a:pt x="25311" y="371"/>
                    <a:pt x="21421" y="10"/>
                  </a:cubicBezTo>
                  <a:cubicBezTo>
                    <a:pt x="17668" y="-449"/>
                    <a:pt x="14257" y="2222"/>
                    <a:pt x="13791" y="5976"/>
                  </a:cubicBezTo>
                  <a:cubicBezTo>
                    <a:pt x="13778" y="6133"/>
                    <a:pt x="13764" y="6290"/>
                    <a:pt x="13750" y="6448"/>
                  </a:cubicBezTo>
                  <a:lnTo>
                    <a:pt x="52" y="167122"/>
                  </a:lnTo>
                  <a:cubicBezTo>
                    <a:pt x="-482" y="170867"/>
                    <a:pt x="2121" y="174335"/>
                    <a:pt x="5860" y="174869"/>
                  </a:cubicBezTo>
                  <a:cubicBezTo>
                    <a:pt x="6299" y="174931"/>
                    <a:pt x="6737" y="174951"/>
                    <a:pt x="7175" y="1749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1F89CFDE-A763-4BBB-8B42-C4F83CD24313}"/>
                </a:ext>
              </a:extLst>
            </p:cNvPr>
            <p:cNvSpPr/>
            <p:nvPr/>
          </p:nvSpPr>
          <p:spPr>
            <a:xfrm>
              <a:off x="8939484" y="2064171"/>
              <a:ext cx="25238" cy="167433"/>
            </a:xfrm>
            <a:custGeom>
              <a:avLst/>
              <a:gdLst>
                <a:gd name="connsiteX0" fmla="*/ 6730 w 25238"/>
                <a:gd name="connsiteY0" fmla="*/ 167392 h 167433"/>
                <a:gd name="connsiteX1" fmla="*/ 6730 w 25238"/>
                <a:gd name="connsiteY1" fmla="*/ 167392 h 167433"/>
                <a:gd name="connsiteX2" fmla="*/ 13853 w 25238"/>
                <a:gd name="connsiteY2" fmla="*/ 160817 h 167433"/>
                <a:gd name="connsiteX3" fmla="*/ 25222 w 25238"/>
                <a:gd name="connsiteY3" fmla="*/ 5759 h 167433"/>
                <a:gd name="connsiteX4" fmla="*/ 16893 w 25238"/>
                <a:gd name="connsiteY4" fmla="*/ 84 h 167433"/>
                <a:gd name="connsiteX5" fmla="*/ 11524 w 25238"/>
                <a:gd name="connsiteY5" fmla="*/ 4663 h 167433"/>
                <a:gd name="connsiteX6" fmla="*/ 18 w 25238"/>
                <a:gd name="connsiteY6" fmla="*/ 159721 h 167433"/>
                <a:gd name="connsiteX7" fmla="*/ 6278 w 25238"/>
                <a:gd name="connsiteY7" fmla="*/ 167362 h 167433"/>
                <a:gd name="connsiteX8" fmla="*/ 6730 w 25238"/>
                <a:gd name="connsiteY8" fmla="*/ 167392 h 16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38" h="167433">
                  <a:moveTo>
                    <a:pt x="6730" y="167392"/>
                  </a:moveTo>
                  <a:lnTo>
                    <a:pt x="6730" y="167392"/>
                  </a:lnTo>
                  <a:cubicBezTo>
                    <a:pt x="10456" y="167403"/>
                    <a:pt x="13565" y="164536"/>
                    <a:pt x="13853" y="160817"/>
                  </a:cubicBezTo>
                  <a:lnTo>
                    <a:pt x="25222" y="5759"/>
                  </a:lnTo>
                  <a:cubicBezTo>
                    <a:pt x="24496" y="1893"/>
                    <a:pt x="20770" y="-648"/>
                    <a:pt x="16893" y="84"/>
                  </a:cubicBezTo>
                  <a:cubicBezTo>
                    <a:pt x="14428" y="552"/>
                    <a:pt x="12373" y="2293"/>
                    <a:pt x="11524" y="4663"/>
                  </a:cubicBezTo>
                  <a:lnTo>
                    <a:pt x="18" y="159721"/>
                  </a:lnTo>
                  <a:cubicBezTo>
                    <a:pt x="-366" y="163561"/>
                    <a:pt x="2442" y="166981"/>
                    <a:pt x="6278" y="167362"/>
                  </a:cubicBezTo>
                  <a:cubicBezTo>
                    <a:pt x="6429" y="167377"/>
                    <a:pt x="6579" y="167386"/>
                    <a:pt x="6730" y="1673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C0B936CA-3064-4C04-9922-4A4792E7732C}"/>
                </a:ext>
              </a:extLst>
            </p:cNvPr>
            <p:cNvSpPr/>
            <p:nvPr/>
          </p:nvSpPr>
          <p:spPr>
            <a:xfrm>
              <a:off x="8836096" y="2607731"/>
              <a:ext cx="19872" cy="157810"/>
            </a:xfrm>
            <a:custGeom>
              <a:avLst/>
              <a:gdLst>
                <a:gd name="connsiteX0" fmla="*/ 7111 w 19872"/>
                <a:gd name="connsiteY0" fmla="*/ 157769 h 157810"/>
                <a:gd name="connsiteX1" fmla="*/ 7111 w 19872"/>
                <a:gd name="connsiteY1" fmla="*/ 157769 h 157810"/>
                <a:gd name="connsiteX2" fmla="*/ 14097 w 19872"/>
                <a:gd name="connsiteY2" fmla="*/ 150920 h 157810"/>
                <a:gd name="connsiteX3" fmla="*/ 19850 w 19872"/>
                <a:gd name="connsiteY3" fmla="*/ 7368 h 157810"/>
                <a:gd name="connsiteX4" fmla="*/ 13138 w 19872"/>
                <a:gd name="connsiteY4" fmla="*/ -29 h 157810"/>
                <a:gd name="connsiteX5" fmla="*/ 5755 w 19872"/>
                <a:gd name="connsiteY5" fmla="*/ 6533 h 157810"/>
                <a:gd name="connsiteX6" fmla="*/ 5741 w 19872"/>
                <a:gd name="connsiteY6" fmla="*/ 6820 h 157810"/>
                <a:gd name="connsiteX7" fmla="*/ -12 w 19872"/>
                <a:gd name="connsiteY7" fmla="*/ 150372 h 157810"/>
                <a:gd name="connsiteX8" fmla="*/ 6837 w 19872"/>
                <a:gd name="connsiteY8" fmla="*/ 157769 h 157810"/>
                <a:gd name="connsiteX9" fmla="*/ 7111 w 19872"/>
                <a:gd name="connsiteY9" fmla="*/ 157769 h 15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72" h="157810">
                  <a:moveTo>
                    <a:pt x="7111" y="157769"/>
                  </a:moveTo>
                  <a:lnTo>
                    <a:pt x="7111" y="157769"/>
                  </a:lnTo>
                  <a:cubicBezTo>
                    <a:pt x="10892" y="157700"/>
                    <a:pt x="13946" y="154701"/>
                    <a:pt x="14097" y="150920"/>
                  </a:cubicBezTo>
                  <a:lnTo>
                    <a:pt x="19850" y="7368"/>
                  </a:lnTo>
                  <a:cubicBezTo>
                    <a:pt x="20001" y="3478"/>
                    <a:pt x="17014" y="190"/>
                    <a:pt x="13138" y="-29"/>
                  </a:cubicBezTo>
                  <a:cubicBezTo>
                    <a:pt x="9289" y="-261"/>
                    <a:pt x="5974" y="2683"/>
                    <a:pt x="5755" y="6533"/>
                  </a:cubicBezTo>
                  <a:cubicBezTo>
                    <a:pt x="5741" y="6628"/>
                    <a:pt x="5741" y="6724"/>
                    <a:pt x="5741" y="6820"/>
                  </a:cubicBezTo>
                  <a:lnTo>
                    <a:pt x="-12" y="150372"/>
                  </a:lnTo>
                  <a:cubicBezTo>
                    <a:pt x="-162" y="154303"/>
                    <a:pt x="2906" y="157618"/>
                    <a:pt x="6837" y="157769"/>
                  </a:cubicBezTo>
                  <a:cubicBezTo>
                    <a:pt x="6919" y="157769"/>
                    <a:pt x="7015" y="157769"/>
                    <a:pt x="7111" y="1577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D0214E51-DFF8-4B03-8CCD-8B34A704DB54}"/>
                </a:ext>
              </a:extLst>
            </p:cNvPr>
            <p:cNvSpPr/>
            <p:nvPr/>
          </p:nvSpPr>
          <p:spPr>
            <a:xfrm>
              <a:off x="8870751" y="2611305"/>
              <a:ext cx="22476" cy="177796"/>
            </a:xfrm>
            <a:custGeom>
              <a:avLst/>
              <a:gdLst>
                <a:gd name="connsiteX0" fmla="*/ 8618 w 22476"/>
                <a:gd name="connsiteY0" fmla="*/ 5986 h 177796"/>
                <a:gd name="connsiteX1" fmla="*/ -12 w 22476"/>
                <a:gd name="connsiteY1" fmla="*/ 170358 h 177796"/>
                <a:gd name="connsiteX2" fmla="*/ 6700 w 22476"/>
                <a:gd name="connsiteY2" fmla="*/ 177755 h 177796"/>
                <a:gd name="connsiteX3" fmla="*/ 6700 w 22476"/>
                <a:gd name="connsiteY3" fmla="*/ 177755 h 177796"/>
                <a:gd name="connsiteX4" fmla="*/ 13823 w 22476"/>
                <a:gd name="connsiteY4" fmla="*/ 171043 h 177796"/>
                <a:gd name="connsiteX5" fmla="*/ 22453 w 22476"/>
                <a:gd name="connsiteY5" fmla="*/ 7493 h 177796"/>
                <a:gd name="connsiteX6" fmla="*/ 15741 w 22476"/>
                <a:gd name="connsiteY6" fmla="*/ -41 h 177796"/>
                <a:gd name="connsiteX7" fmla="*/ 8618 w 22476"/>
                <a:gd name="connsiteY7" fmla="*/ 5986 h 17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476" h="177796">
                  <a:moveTo>
                    <a:pt x="8618" y="5986"/>
                  </a:moveTo>
                  <a:lnTo>
                    <a:pt x="-12" y="170358"/>
                  </a:lnTo>
                  <a:cubicBezTo>
                    <a:pt x="-162" y="174249"/>
                    <a:pt x="2824" y="177536"/>
                    <a:pt x="6700" y="177755"/>
                  </a:cubicBezTo>
                  <a:lnTo>
                    <a:pt x="6700" y="177755"/>
                  </a:lnTo>
                  <a:cubicBezTo>
                    <a:pt x="10481" y="177755"/>
                    <a:pt x="13604" y="174810"/>
                    <a:pt x="13823" y="171043"/>
                  </a:cubicBezTo>
                  <a:lnTo>
                    <a:pt x="22453" y="7493"/>
                  </a:lnTo>
                  <a:cubicBezTo>
                    <a:pt x="22617" y="3589"/>
                    <a:pt x="19645" y="247"/>
                    <a:pt x="15741" y="-41"/>
                  </a:cubicBezTo>
                  <a:cubicBezTo>
                    <a:pt x="12193" y="-82"/>
                    <a:pt x="9166" y="2479"/>
                    <a:pt x="8618" y="59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7FB70FB9-BA0E-45C5-91D5-F18245BEBCD4}"/>
                </a:ext>
              </a:extLst>
            </p:cNvPr>
            <p:cNvSpPr/>
            <p:nvPr/>
          </p:nvSpPr>
          <p:spPr>
            <a:xfrm>
              <a:off x="8793850" y="2739826"/>
              <a:ext cx="157928" cy="125982"/>
            </a:xfrm>
            <a:custGeom>
              <a:avLst/>
              <a:gdLst>
                <a:gd name="connsiteX0" fmla="*/ 147981 w 157928"/>
                <a:gd name="connsiteY0" fmla="*/ 14853 h 125982"/>
                <a:gd name="connsiteX1" fmla="*/ 47302 w 157928"/>
                <a:gd name="connsiteY1" fmla="*/ 105257 h 125982"/>
                <a:gd name="connsiteX2" fmla="*/ 13880 w 157928"/>
                <a:gd name="connsiteY2" fmla="*/ 4853 h 125982"/>
                <a:gd name="connsiteX3" fmla="*/ 4880 w 157928"/>
                <a:gd name="connsiteY3" fmla="*/ 319 h 125982"/>
                <a:gd name="connsiteX4" fmla="*/ 4840 w 157928"/>
                <a:gd name="connsiteY4" fmla="*/ 333 h 125982"/>
                <a:gd name="connsiteX5" fmla="*/ 319 w 157928"/>
                <a:gd name="connsiteY5" fmla="*/ 9237 h 125982"/>
                <a:gd name="connsiteX6" fmla="*/ 37714 w 157928"/>
                <a:gd name="connsiteY6" fmla="*/ 121284 h 125982"/>
                <a:gd name="connsiteX7" fmla="*/ 42919 w 157928"/>
                <a:gd name="connsiteY7" fmla="*/ 125941 h 125982"/>
                <a:gd name="connsiteX8" fmla="*/ 44426 w 157928"/>
                <a:gd name="connsiteY8" fmla="*/ 125941 h 125982"/>
                <a:gd name="connsiteX9" fmla="*/ 49631 w 157928"/>
                <a:gd name="connsiteY9" fmla="*/ 123612 h 125982"/>
                <a:gd name="connsiteX10" fmla="*/ 153186 w 157928"/>
                <a:gd name="connsiteY10" fmla="*/ 27728 h 125982"/>
                <a:gd name="connsiteX11" fmla="*/ 157432 w 157928"/>
                <a:gd name="connsiteY11" fmla="*/ 18277 h 125982"/>
                <a:gd name="connsiteX12" fmla="*/ 147981 w 157928"/>
                <a:gd name="connsiteY12" fmla="*/ 14031 h 12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928" h="125982">
                  <a:moveTo>
                    <a:pt x="147981" y="14853"/>
                  </a:moveTo>
                  <a:cubicBezTo>
                    <a:pt x="123188" y="24715"/>
                    <a:pt x="68808" y="81971"/>
                    <a:pt x="47302" y="105257"/>
                  </a:cubicBezTo>
                  <a:lnTo>
                    <a:pt x="13880" y="4853"/>
                  </a:lnTo>
                  <a:cubicBezTo>
                    <a:pt x="12647" y="1114"/>
                    <a:pt x="8620" y="-913"/>
                    <a:pt x="4880" y="319"/>
                  </a:cubicBezTo>
                  <a:cubicBezTo>
                    <a:pt x="4867" y="319"/>
                    <a:pt x="4853" y="333"/>
                    <a:pt x="4840" y="333"/>
                  </a:cubicBezTo>
                  <a:cubicBezTo>
                    <a:pt x="1155" y="1566"/>
                    <a:pt x="-859" y="5538"/>
                    <a:pt x="319" y="9237"/>
                  </a:cubicBezTo>
                  <a:lnTo>
                    <a:pt x="37714" y="121284"/>
                  </a:lnTo>
                  <a:cubicBezTo>
                    <a:pt x="38495" y="123654"/>
                    <a:pt x="40481" y="125434"/>
                    <a:pt x="42919" y="125941"/>
                  </a:cubicBezTo>
                  <a:lnTo>
                    <a:pt x="44426" y="125941"/>
                  </a:lnTo>
                  <a:cubicBezTo>
                    <a:pt x="46412" y="125927"/>
                    <a:pt x="48302" y="125078"/>
                    <a:pt x="49631" y="123612"/>
                  </a:cubicBezTo>
                  <a:cubicBezTo>
                    <a:pt x="70862" y="100052"/>
                    <a:pt x="130995" y="36769"/>
                    <a:pt x="153186" y="27728"/>
                  </a:cubicBezTo>
                  <a:cubicBezTo>
                    <a:pt x="156966" y="26290"/>
                    <a:pt x="158870" y="22058"/>
                    <a:pt x="157432" y="18277"/>
                  </a:cubicBezTo>
                  <a:cubicBezTo>
                    <a:pt x="155994" y="14496"/>
                    <a:pt x="151761" y="12592"/>
                    <a:pt x="147981" y="140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190DD7BC-A152-4AC0-B154-EFA53B7F3A29}"/>
                </a:ext>
              </a:extLst>
            </p:cNvPr>
            <p:cNvSpPr/>
            <p:nvPr/>
          </p:nvSpPr>
          <p:spPr>
            <a:xfrm>
              <a:off x="8974895" y="2803529"/>
              <a:ext cx="99603" cy="111683"/>
            </a:xfrm>
            <a:custGeom>
              <a:avLst/>
              <a:gdLst>
                <a:gd name="connsiteX0" fmla="*/ 87612 w 99603"/>
                <a:gd name="connsiteY0" fmla="*/ 87989 h 111683"/>
                <a:gd name="connsiteX1" fmla="*/ 81174 w 99603"/>
                <a:gd name="connsiteY1" fmla="*/ 92921 h 111683"/>
                <a:gd name="connsiteX2" fmla="*/ 81174 w 99603"/>
                <a:gd name="connsiteY2" fmla="*/ 55252 h 111683"/>
                <a:gd name="connsiteX3" fmla="*/ 82407 w 99603"/>
                <a:gd name="connsiteY3" fmla="*/ 18679 h 111683"/>
                <a:gd name="connsiteX4" fmla="*/ 73093 w 99603"/>
                <a:gd name="connsiteY4" fmla="*/ 324 h 111683"/>
                <a:gd name="connsiteX5" fmla="*/ 20356 w 99603"/>
                <a:gd name="connsiteY5" fmla="*/ 62786 h 111683"/>
                <a:gd name="connsiteX6" fmla="*/ 27753 w 99603"/>
                <a:gd name="connsiteY6" fmla="*/ 16898 h 111683"/>
                <a:gd name="connsiteX7" fmla="*/ 22315 w 99603"/>
                <a:gd name="connsiteY7" fmla="*/ 8885 h 111683"/>
                <a:gd name="connsiteX8" fmla="*/ 21863 w 99603"/>
                <a:gd name="connsiteY8" fmla="*/ 8817 h 111683"/>
                <a:gd name="connsiteX9" fmla="*/ 13809 w 99603"/>
                <a:gd name="connsiteY9" fmla="*/ 14542 h 111683"/>
                <a:gd name="connsiteX10" fmla="*/ 13782 w 99603"/>
                <a:gd name="connsiteY10" fmla="*/ 14707 h 111683"/>
                <a:gd name="connsiteX11" fmla="*/ 84 w 99603"/>
                <a:gd name="connsiteY11" fmla="*/ 103605 h 111683"/>
                <a:gd name="connsiteX12" fmla="*/ 4878 w 99603"/>
                <a:gd name="connsiteY12" fmla="*/ 111549 h 111683"/>
                <a:gd name="connsiteX13" fmla="*/ 7070 w 99603"/>
                <a:gd name="connsiteY13" fmla="*/ 111549 h 111683"/>
                <a:gd name="connsiteX14" fmla="*/ 13507 w 99603"/>
                <a:gd name="connsiteY14" fmla="*/ 107714 h 111683"/>
                <a:gd name="connsiteX15" fmla="*/ 68298 w 99603"/>
                <a:gd name="connsiteY15" fmla="*/ 16213 h 111683"/>
                <a:gd name="connsiteX16" fmla="*/ 68298 w 99603"/>
                <a:gd name="connsiteY16" fmla="*/ 18405 h 111683"/>
                <a:gd name="connsiteX17" fmla="*/ 67066 w 99603"/>
                <a:gd name="connsiteY17" fmla="*/ 54293 h 111683"/>
                <a:gd name="connsiteX18" fmla="*/ 75147 w 99603"/>
                <a:gd name="connsiteY18" fmla="*/ 106070 h 111683"/>
                <a:gd name="connsiteX19" fmla="*/ 97475 w 99603"/>
                <a:gd name="connsiteY19" fmla="*/ 98263 h 111683"/>
                <a:gd name="connsiteX20" fmla="*/ 97598 w 99603"/>
                <a:gd name="connsiteY20" fmla="*/ 88387 h 111683"/>
                <a:gd name="connsiteX21" fmla="*/ 97475 w 99603"/>
                <a:gd name="connsiteY21" fmla="*/ 88263 h 111683"/>
                <a:gd name="connsiteX22" fmla="*/ 87612 w 99603"/>
                <a:gd name="connsiteY22" fmla="*/ 87989 h 11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9603" h="111683">
                  <a:moveTo>
                    <a:pt x="87612" y="87989"/>
                  </a:moveTo>
                  <a:cubicBezTo>
                    <a:pt x="85640" y="89852"/>
                    <a:pt x="83489" y="91510"/>
                    <a:pt x="81174" y="92921"/>
                  </a:cubicBezTo>
                  <a:cubicBezTo>
                    <a:pt x="79750" y="80401"/>
                    <a:pt x="79750" y="67772"/>
                    <a:pt x="81174" y="55252"/>
                  </a:cubicBezTo>
                  <a:cubicBezTo>
                    <a:pt x="81174" y="44157"/>
                    <a:pt x="82407" y="31418"/>
                    <a:pt x="82407" y="18679"/>
                  </a:cubicBezTo>
                  <a:cubicBezTo>
                    <a:pt x="82407" y="14707"/>
                    <a:pt x="82407" y="2516"/>
                    <a:pt x="73093" y="324"/>
                  </a:cubicBezTo>
                  <a:cubicBezTo>
                    <a:pt x="68846" y="-772"/>
                    <a:pt x="57203" y="-3511"/>
                    <a:pt x="20356" y="62786"/>
                  </a:cubicBezTo>
                  <a:lnTo>
                    <a:pt x="27753" y="16898"/>
                  </a:lnTo>
                  <a:cubicBezTo>
                    <a:pt x="28466" y="13186"/>
                    <a:pt x="26027" y="9597"/>
                    <a:pt x="22315" y="8885"/>
                  </a:cubicBezTo>
                  <a:cubicBezTo>
                    <a:pt x="22164" y="8858"/>
                    <a:pt x="22014" y="8830"/>
                    <a:pt x="21863" y="8817"/>
                  </a:cubicBezTo>
                  <a:cubicBezTo>
                    <a:pt x="18055" y="8173"/>
                    <a:pt x="14453" y="10734"/>
                    <a:pt x="13809" y="14542"/>
                  </a:cubicBezTo>
                  <a:cubicBezTo>
                    <a:pt x="13795" y="14597"/>
                    <a:pt x="13795" y="14652"/>
                    <a:pt x="13782" y="14707"/>
                  </a:cubicBezTo>
                  <a:lnTo>
                    <a:pt x="84" y="103605"/>
                  </a:lnTo>
                  <a:cubicBezTo>
                    <a:pt x="-505" y="107070"/>
                    <a:pt x="1536" y="110454"/>
                    <a:pt x="4878" y="111549"/>
                  </a:cubicBezTo>
                  <a:cubicBezTo>
                    <a:pt x="5604" y="111673"/>
                    <a:pt x="6344" y="111673"/>
                    <a:pt x="7070" y="111549"/>
                  </a:cubicBezTo>
                  <a:cubicBezTo>
                    <a:pt x="9782" y="111632"/>
                    <a:pt x="12289" y="110139"/>
                    <a:pt x="13507" y="107714"/>
                  </a:cubicBezTo>
                  <a:cubicBezTo>
                    <a:pt x="28315" y="75278"/>
                    <a:pt x="46684" y="44581"/>
                    <a:pt x="68298" y="16213"/>
                  </a:cubicBezTo>
                  <a:lnTo>
                    <a:pt x="68298" y="18405"/>
                  </a:lnTo>
                  <a:cubicBezTo>
                    <a:pt x="68298" y="30870"/>
                    <a:pt x="68298" y="43335"/>
                    <a:pt x="67066" y="54293"/>
                  </a:cubicBezTo>
                  <a:cubicBezTo>
                    <a:pt x="65422" y="83469"/>
                    <a:pt x="64463" y="101002"/>
                    <a:pt x="75147" y="106070"/>
                  </a:cubicBezTo>
                  <a:cubicBezTo>
                    <a:pt x="85831" y="111138"/>
                    <a:pt x="93776" y="101550"/>
                    <a:pt x="97475" y="98263"/>
                  </a:cubicBezTo>
                  <a:cubicBezTo>
                    <a:pt x="100241" y="95564"/>
                    <a:pt x="100296" y="91140"/>
                    <a:pt x="97598" y="88387"/>
                  </a:cubicBezTo>
                  <a:cubicBezTo>
                    <a:pt x="97557" y="88345"/>
                    <a:pt x="97516" y="88304"/>
                    <a:pt x="97475" y="88263"/>
                  </a:cubicBezTo>
                  <a:cubicBezTo>
                    <a:pt x="94790" y="85537"/>
                    <a:pt x="90448" y="85414"/>
                    <a:pt x="87612" y="879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8876B05E-3A30-4050-B0B6-5E3CDB2572FC}"/>
                </a:ext>
              </a:extLst>
            </p:cNvPr>
            <p:cNvSpPr/>
            <p:nvPr/>
          </p:nvSpPr>
          <p:spPr>
            <a:xfrm>
              <a:off x="9108823" y="2832815"/>
              <a:ext cx="117656" cy="68333"/>
            </a:xfrm>
            <a:custGeom>
              <a:avLst/>
              <a:gdLst>
                <a:gd name="connsiteX0" fmla="*/ 113400 w 117656"/>
                <a:gd name="connsiteY0" fmla="*/ 23089 h 68333"/>
                <a:gd name="connsiteX1" fmla="*/ 61760 w 117656"/>
                <a:gd name="connsiteY1" fmla="*/ 488 h 68333"/>
                <a:gd name="connsiteX2" fmla="*/ 52445 w 117656"/>
                <a:gd name="connsiteY2" fmla="*/ 4187 h 68333"/>
                <a:gd name="connsiteX3" fmla="*/ 55883 w 117656"/>
                <a:gd name="connsiteY3" fmla="*/ 13446 h 68333"/>
                <a:gd name="connsiteX4" fmla="*/ 56006 w 117656"/>
                <a:gd name="connsiteY4" fmla="*/ 13501 h 68333"/>
                <a:gd name="connsiteX5" fmla="*/ 83402 w 117656"/>
                <a:gd name="connsiteY5" fmla="*/ 25692 h 68333"/>
                <a:gd name="connsiteX6" fmla="*/ 7106 w 117656"/>
                <a:gd name="connsiteY6" fmla="*/ 25692 h 68333"/>
                <a:gd name="connsiteX7" fmla="*/ -17 w 117656"/>
                <a:gd name="connsiteY7" fmla="*/ 32815 h 68333"/>
                <a:gd name="connsiteX8" fmla="*/ 7106 w 117656"/>
                <a:gd name="connsiteY8" fmla="*/ 39938 h 68333"/>
                <a:gd name="connsiteX9" fmla="*/ 83402 w 117656"/>
                <a:gd name="connsiteY9" fmla="*/ 39938 h 68333"/>
                <a:gd name="connsiteX10" fmla="*/ 60664 w 117656"/>
                <a:gd name="connsiteY10" fmla="*/ 55279 h 68333"/>
                <a:gd name="connsiteX11" fmla="*/ 58746 w 117656"/>
                <a:gd name="connsiteY11" fmla="*/ 65141 h 68333"/>
                <a:gd name="connsiteX12" fmla="*/ 64636 w 117656"/>
                <a:gd name="connsiteY12" fmla="*/ 68292 h 68333"/>
                <a:gd name="connsiteX13" fmla="*/ 68745 w 117656"/>
                <a:gd name="connsiteY13" fmla="*/ 67059 h 68333"/>
                <a:gd name="connsiteX14" fmla="*/ 114633 w 117656"/>
                <a:gd name="connsiteY14" fmla="*/ 35417 h 68333"/>
                <a:gd name="connsiteX15" fmla="*/ 116331 w 117656"/>
                <a:gd name="connsiteY15" fmla="*/ 25487 h 68333"/>
                <a:gd name="connsiteX16" fmla="*/ 113400 w 117656"/>
                <a:gd name="connsiteY16" fmla="*/ 23089 h 68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7656" h="68333">
                  <a:moveTo>
                    <a:pt x="113400" y="23089"/>
                  </a:moveTo>
                  <a:lnTo>
                    <a:pt x="61760" y="488"/>
                  </a:lnTo>
                  <a:cubicBezTo>
                    <a:pt x="58171" y="-964"/>
                    <a:pt x="54061" y="666"/>
                    <a:pt x="52445" y="4187"/>
                  </a:cubicBezTo>
                  <a:cubicBezTo>
                    <a:pt x="50842" y="7693"/>
                    <a:pt x="52377" y="11844"/>
                    <a:pt x="55883" y="13446"/>
                  </a:cubicBezTo>
                  <a:cubicBezTo>
                    <a:pt x="55924" y="13460"/>
                    <a:pt x="55965" y="13487"/>
                    <a:pt x="56006" y="13501"/>
                  </a:cubicBezTo>
                  <a:lnTo>
                    <a:pt x="83402" y="25692"/>
                  </a:lnTo>
                  <a:lnTo>
                    <a:pt x="7106" y="25692"/>
                  </a:lnTo>
                  <a:cubicBezTo>
                    <a:pt x="3175" y="25692"/>
                    <a:pt x="-17" y="28884"/>
                    <a:pt x="-17" y="32815"/>
                  </a:cubicBezTo>
                  <a:cubicBezTo>
                    <a:pt x="-17" y="36746"/>
                    <a:pt x="3175" y="39938"/>
                    <a:pt x="7106" y="39938"/>
                  </a:cubicBezTo>
                  <a:lnTo>
                    <a:pt x="83402" y="39938"/>
                  </a:lnTo>
                  <a:lnTo>
                    <a:pt x="60664" y="55279"/>
                  </a:lnTo>
                  <a:cubicBezTo>
                    <a:pt x="57417" y="57484"/>
                    <a:pt x="56568" y="61881"/>
                    <a:pt x="58746" y="65141"/>
                  </a:cubicBezTo>
                  <a:cubicBezTo>
                    <a:pt x="60061" y="67100"/>
                    <a:pt x="62266" y="68278"/>
                    <a:pt x="64636" y="68292"/>
                  </a:cubicBezTo>
                  <a:cubicBezTo>
                    <a:pt x="66102" y="68292"/>
                    <a:pt x="67526" y="67854"/>
                    <a:pt x="68745" y="67059"/>
                  </a:cubicBezTo>
                  <a:lnTo>
                    <a:pt x="114633" y="35417"/>
                  </a:lnTo>
                  <a:cubicBezTo>
                    <a:pt x="117838" y="33144"/>
                    <a:pt x="118605" y="28705"/>
                    <a:pt x="116331" y="25487"/>
                  </a:cubicBezTo>
                  <a:cubicBezTo>
                    <a:pt x="115592" y="24445"/>
                    <a:pt x="114578" y="23610"/>
                    <a:pt x="113400" y="230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9498C9A8-C9F1-4A18-A807-989D0AA5915C}"/>
                </a:ext>
              </a:extLst>
            </p:cNvPr>
            <p:cNvSpPr/>
            <p:nvPr/>
          </p:nvSpPr>
          <p:spPr>
            <a:xfrm>
              <a:off x="9236065" y="2805669"/>
              <a:ext cx="170081" cy="86439"/>
            </a:xfrm>
            <a:custGeom>
              <a:avLst/>
              <a:gdLst>
                <a:gd name="connsiteX0" fmla="*/ 142448 w 170081"/>
                <a:gd name="connsiteY0" fmla="*/ 924 h 86439"/>
                <a:gd name="connsiteX1" fmla="*/ 70946 w 170081"/>
                <a:gd name="connsiteY1" fmla="*/ 22292 h 86439"/>
                <a:gd name="connsiteX2" fmla="*/ 68755 w 170081"/>
                <a:gd name="connsiteY2" fmla="*/ 25031 h 86439"/>
                <a:gd name="connsiteX3" fmla="*/ 67111 w 170081"/>
                <a:gd name="connsiteY3" fmla="*/ 28456 h 86439"/>
                <a:gd name="connsiteX4" fmla="*/ 62728 w 170081"/>
                <a:gd name="connsiteY4" fmla="*/ 24621 h 86439"/>
                <a:gd name="connsiteX5" fmla="*/ 31360 w 170081"/>
                <a:gd name="connsiteY5" fmla="*/ 3937 h 86439"/>
                <a:gd name="connsiteX6" fmla="*/ 3978 w 170081"/>
                <a:gd name="connsiteY6" fmla="*/ 17607 h 86439"/>
                <a:gd name="connsiteX7" fmla="*/ 3965 w 170081"/>
                <a:gd name="connsiteY7" fmla="*/ 17635 h 86439"/>
                <a:gd name="connsiteX8" fmla="*/ 19854 w 170081"/>
                <a:gd name="connsiteY8" fmla="*/ 83247 h 86439"/>
                <a:gd name="connsiteX9" fmla="*/ 30812 w 170081"/>
                <a:gd name="connsiteY9" fmla="*/ 86397 h 86439"/>
                <a:gd name="connsiteX10" fmla="*/ 37250 w 170081"/>
                <a:gd name="connsiteY10" fmla="*/ 85438 h 86439"/>
                <a:gd name="connsiteX11" fmla="*/ 71631 w 170081"/>
                <a:gd name="connsiteY11" fmla="*/ 50509 h 86439"/>
                <a:gd name="connsiteX12" fmla="*/ 120806 w 170081"/>
                <a:gd name="connsiteY12" fmla="*/ 67083 h 86439"/>
                <a:gd name="connsiteX13" fmla="*/ 169844 w 170081"/>
                <a:gd name="connsiteY13" fmla="*/ 36401 h 86439"/>
                <a:gd name="connsiteX14" fmla="*/ 142448 w 170081"/>
                <a:gd name="connsiteY14" fmla="*/ 924 h 86439"/>
                <a:gd name="connsiteX15" fmla="*/ 32867 w 170081"/>
                <a:gd name="connsiteY15" fmla="*/ 71467 h 86439"/>
                <a:gd name="connsiteX16" fmla="*/ 27114 w 170081"/>
                <a:gd name="connsiteY16" fmla="*/ 71467 h 86439"/>
                <a:gd name="connsiteX17" fmla="*/ 16566 w 170081"/>
                <a:gd name="connsiteY17" fmla="*/ 23662 h 86439"/>
                <a:gd name="connsiteX18" fmla="*/ 23826 w 170081"/>
                <a:gd name="connsiteY18" fmla="*/ 17772 h 86439"/>
                <a:gd name="connsiteX19" fmla="*/ 27114 w 170081"/>
                <a:gd name="connsiteY19" fmla="*/ 17772 h 86439"/>
                <a:gd name="connsiteX20" fmla="*/ 53139 w 170081"/>
                <a:gd name="connsiteY20" fmla="*/ 35305 h 86439"/>
                <a:gd name="connsiteX21" fmla="*/ 60125 w 170081"/>
                <a:gd name="connsiteY21" fmla="*/ 41469 h 86439"/>
                <a:gd name="connsiteX22" fmla="*/ 33004 w 170081"/>
                <a:gd name="connsiteY22" fmla="*/ 71467 h 86439"/>
                <a:gd name="connsiteX23" fmla="*/ 121354 w 170081"/>
                <a:gd name="connsiteY23" fmla="*/ 52564 h 86439"/>
                <a:gd name="connsiteX24" fmla="*/ 78343 w 170081"/>
                <a:gd name="connsiteY24" fmla="*/ 37633 h 86439"/>
                <a:gd name="connsiteX25" fmla="*/ 80672 w 170081"/>
                <a:gd name="connsiteY25" fmla="*/ 32702 h 86439"/>
                <a:gd name="connsiteX26" fmla="*/ 139709 w 170081"/>
                <a:gd name="connsiteY26" fmla="*/ 14895 h 86439"/>
                <a:gd name="connsiteX27" fmla="*/ 155461 w 170081"/>
                <a:gd name="connsiteY27" fmla="*/ 34346 h 86439"/>
                <a:gd name="connsiteX28" fmla="*/ 121491 w 170081"/>
                <a:gd name="connsiteY28" fmla="*/ 52564 h 8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0081" h="86439">
                  <a:moveTo>
                    <a:pt x="142448" y="924"/>
                  </a:moveTo>
                  <a:cubicBezTo>
                    <a:pt x="108204" y="-5378"/>
                    <a:pt x="72453" y="21196"/>
                    <a:pt x="70946" y="22292"/>
                  </a:cubicBezTo>
                  <a:cubicBezTo>
                    <a:pt x="70001" y="23004"/>
                    <a:pt x="69234" y="23949"/>
                    <a:pt x="68755" y="25031"/>
                  </a:cubicBezTo>
                  <a:lnTo>
                    <a:pt x="67111" y="28456"/>
                  </a:lnTo>
                  <a:lnTo>
                    <a:pt x="62728" y="24621"/>
                  </a:lnTo>
                  <a:cubicBezTo>
                    <a:pt x="53920" y="15512"/>
                    <a:pt x="43208" y="8444"/>
                    <a:pt x="31360" y="3937"/>
                  </a:cubicBezTo>
                  <a:cubicBezTo>
                    <a:pt x="20018" y="143"/>
                    <a:pt x="7759" y="6266"/>
                    <a:pt x="3978" y="17607"/>
                  </a:cubicBezTo>
                  <a:cubicBezTo>
                    <a:pt x="3965" y="17621"/>
                    <a:pt x="3965" y="17621"/>
                    <a:pt x="3965" y="17635"/>
                  </a:cubicBezTo>
                  <a:cubicBezTo>
                    <a:pt x="-4802" y="36675"/>
                    <a:pt x="1088" y="71467"/>
                    <a:pt x="19854" y="83247"/>
                  </a:cubicBezTo>
                  <a:cubicBezTo>
                    <a:pt x="23128" y="85342"/>
                    <a:pt x="26936" y="86438"/>
                    <a:pt x="30812" y="86397"/>
                  </a:cubicBezTo>
                  <a:cubicBezTo>
                    <a:pt x="32990" y="86411"/>
                    <a:pt x="35168" y="86096"/>
                    <a:pt x="37250" y="85438"/>
                  </a:cubicBezTo>
                  <a:cubicBezTo>
                    <a:pt x="50948" y="81466"/>
                    <a:pt x="63276" y="64481"/>
                    <a:pt x="71631" y="50509"/>
                  </a:cubicBezTo>
                  <a:cubicBezTo>
                    <a:pt x="86096" y="60632"/>
                    <a:pt x="103163" y="66385"/>
                    <a:pt x="120806" y="67083"/>
                  </a:cubicBezTo>
                  <a:cubicBezTo>
                    <a:pt x="152174" y="69001"/>
                    <a:pt x="167926" y="53386"/>
                    <a:pt x="169844" y="36401"/>
                  </a:cubicBezTo>
                  <a:cubicBezTo>
                    <a:pt x="171871" y="19100"/>
                    <a:pt x="159707" y="3334"/>
                    <a:pt x="142448" y="924"/>
                  </a:cubicBezTo>
                  <a:close/>
                  <a:moveTo>
                    <a:pt x="32867" y="71467"/>
                  </a:moveTo>
                  <a:cubicBezTo>
                    <a:pt x="31045" y="72343"/>
                    <a:pt x="28935" y="72343"/>
                    <a:pt x="27114" y="71467"/>
                  </a:cubicBezTo>
                  <a:cubicBezTo>
                    <a:pt x="15060" y="63933"/>
                    <a:pt x="10539" y="36948"/>
                    <a:pt x="16566" y="23662"/>
                  </a:cubicBezTo>
                  <a:cubicBezTo>
                    <a:pt x="18758" y="19004"/>
                    <a:pt x="21224" y="17772"/>
                    <a:pt x="23826" y="17772"/>
                  </a:cubicBezTo>
                  <a:cubicBezTo>
                    <a:pt x="24908" y="17580"/>
                    <a:pt x="26031" y="17580"/>
                    <a:pt x="27114" y="17772"/>
                  </a:cubicBezTo>
                  <a:cubicBezTo>
                    <a:pt x="36921" y="21730"/>
                    <a:pt x="45797" y="27703"/>
                    <a:pt x="53139" y="35305"/>
                  </a:cubicBezTo>
                  <a:lnTo>
                    <a:pt x="60125" y="41469"/>
                  </a:lnTo>
                  <a:cubicBezTo>
                    <a:pt x="52180" y="55029"/>
                    <a:pt x="41633" y="68727"/>
                    <a:pt x="33004" y="71467"/>
                  </a:cubicBezTo>
                  <a:close/>
                  <a:moveTo>
                    <a:pt x="121354" y="52564"/>
                  </a:moveTo>
                  <a:cubicBezTo>
                    <a:pt x="105848" y="51989"/>
                    <a:pt x="90877" y="46783"/>
                    <a:pt x="78343" y="37633"/>
                  </a:cubicBezTo>
                  <a:lnTo>
                    <a:pt x="80672" y="32702"/>
                  </a:lnTo>
                  <a:cubicBezTo>
                    <a:pt x="87110" y="28319"/>
                    <a:pt x="114916" y="10375"/>
                    <a:pt x="139709" y="14895"/>
                  </a:cubicBezTo>
                  <a:cubicBezTo>
                    <a:pt x="149366" y="16046"/>
                    <a:pt x="156352" y="24662"/>
                    <a:pt x="155461" y="34346"/>
                  </a:cubicBezTo>
                  <a:cubicBezTo>
                    <a:pt x="154502" y="43523"/>
                    <a:pt x="144914" y="53660"/>
                    <a:pt x="121491" y="525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6A9E3321-3CFC-4A30-8605-D5A3D9691793}"/>
                </a:ext>
              </a:extLst>
            </p:cNvPr>
            <p:cNvSpPr/>
            <p:nvPr/>
          </p:nvSpPr>
          <p:spPr>
            <a:xfrm>
              <a:off x="9401428" y="2849630"/>
              <a:ext cx="39592" cy="71517"/>
            </a:xfrm>
            <a:custGeom>
              <a:avLst/>
              <a:gdLst>
                <a:gd name="connsiteX0" fmla="*/ 33520 w 39592"/>
                <a:gd name="connsiteY0" fmla="*/ -27 h 71517"/>
                <a:gd name="connsiteX1" fmla="*/ 25850 w 39592"/>
                <a:gd name="connsiteY1" fmla="*/ 6411 h 71517"/>
                <a:gd name="connsiteX2" fmla="*/ 2153 w 39592"/>
                <a:gd name="connsiteY2" fmla="*/ 59421 h 71517"/>
                <a:gd name="connsiteX3" fmla="*/ 1837 w 39592"/>
                <a:gd name="connsiteY3" fmla="*/ 69106 h 71517"/>
                <a:gd name="connsiteX4" fmla="*/ 2153 w 39592"/>
                <a:gd name="connsiteY4" fmla="*/ 69421 h 71517"/>
                <a:gd name="connsiteX5" fmla="*/ 7084 w 39592"/>
                <a:gd name="connsiteY5" fmla="*/ 71475 h 71517"/>
                <a:gd name="connsiteX6" fmla="*/ 12152 w 39592"/>
                <a:gd name="connsiteY6" fmla="*/ 69421 h 71517"/>
                <a:gd name="connsiteX7" fmla="*/ 39547 w 39592"/>
                <a:gd name="connsiteY7" fmla="*/ 7644 h 71517"/>
                <a:gd name="connsiteX8" fmla="*/ 33520 w 39592"/>
                <a:gd name="connsiteY8" fmla="*/ -27 h 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92" h="71517">
                  <a:moveTo>
                    <a:pt x="33520" y="-27"/>
                  </a:moveTo>
                  <a:cubicBezTo>
                    <a:pt x="29657" y="-273"/>
                    <a:pt x="26274" y="2562"/>
                    <a:pt x="25850" y="6411"/>
                  </a:cubicBezTo>
                  <a:cubicBezTo>
                    <a:pt x="23617" y="26109"/>
                    <a:pt x="15343" y="44628"/>
                    <a:pt x="2153" y="59421"/>
                  </a:cubicBezTo>
                  <a:cubicBezTo>
                    <a:pt x="-615" y="62010"/>
                    <a:pt x="-751" y="66339"/>
                    <a:pt x="1837" y="69106"/>
                  </a:cubicBezTo>
                  <a:cubicBezTo>
                    <a:pt x="1933" y="69215"/>
                    <a:pt x="2043" y="69325"/>
                    <a:pt x="2153" y="69421"/>
                  </a:cubicBezTo>
                  <a:cubicBezTo>
                    <a:pt x="3454" y="70736"/>
                    <a:pt x="5234" y="71475"/>
                    <a:pt x="7084" y="71475"/>
                  </a:cubicBezTo>
                  <a:cubicBezTo>
                    <a:pt x="8988" y="71503"/>
                    <a:pt x="10809" y="70763"/>
                    <a:pt x="12152" y="69421"/>
                  </a:cubicBezTo>
                  <a:cubicBezTo>
                    <a:pt x="27562" y="52230"/>
                    <a:pt x="37150" y="30601"/>
                    <a:pt x="39547" y="7644"/>
                  </a:cubicBezTo>
                  <a:cubicBezTo>
                    <a:pt x="39876" y="3891"/>
                    <a:pt x="37246" y="535"/>
                    <a:pt x="33520" y="-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522F6F14-6913-4CA4-9034-0D62A78D6A53}"/>
                </a:ext>
              </a:extLst>
            </p:cNvPr>
            <p:cNvSpPr/>
            <p:nvPr/>
          </p:nvSpPr>
          <p:spPr>
            <a:xfrm>
              <a:off x="9434691" y="2816497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FFD72EA4-EA8E-47DD-AE25-EE6B6520807F}"/>
                </a:ext>
              </a:extLst>
            </p:cNvPr>
            <p:cNvSpPr/>
            <p:nvPr/>
          </p:nvSpPr>
          <p:spPr>
            <a:xfrm>
              <a:off x="10872540" y="2489259"/>
              <a:ext cx="17258" cy="17259"/>
            </a:xfrm>
            <a:custGeom>
              <a:avLst/>
              <a:gdLst>
                <a:gd name="connsiteX0" fmla="*/ 17242 w 17258"/>
                <a:gd name="connsiteY0" fmla="*/ 8588 h 17259"/>
                <a:gd name="connsiteX1" fmla="*/ 8612 w 17258"/>
                <a:gd name="connsiteY1" fmla="*/ -42 h 17259"/>
                <a:gd name="connsiteX2" fmla="*/ -17 w 17258"/>
                <a:gd name="connsiteY2" fmla="*/ 8588 h 17259"/>
                <a:gd name="connsiteX3" fmla="*/ 8612 w 17258"/>
                <a:gd name="connsiteY3" fmla="*/ 17218 h 17259"/>
                <a:gd name="connsiteX4" fmla="*/ 17242 w 17258"/>
                <a:gd name="connsiteY4" fmla="*/ 8588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8" h="17259">
                  <a:moveTo>
                    <a:pt x="17242" y="8588"/>
                  </a:moveTo>
                  <a:cubicBezTo>
                    <a:pt x="17242" y="3821"/>
                    <a:pt x="13379" y="-42"/>
                    <a:pt x="8612" y="-42"/>
                  </a:cubicBezTo>
                  <a:cubicBezTo>
                    <a:pt x="3845" y="-42"/>
                    <a:pt x="-17" y="3821"/>
                    <a:pt x="-17" y="8588"/>
                  </a:cubicBezTo>
                  <a:cubicBezTo>
                    <a:pt x="-17" y="13355"/>
                    <a:pt x="3845" y="17218"/>
                    <a:pt x="8612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F1622C50-5896-4A6C-B778-2614BE06DBA7}"/>
                </a:ext>
              </a:extLst>
            </p:cNvPr>
            <p:cNvSpPr/>
            <p:nvPr/>
          </p:nvSpPr>
          <p:spPr>
            <a:xfrm>
              <a:off x="10858157" y="2552405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3943C67B-1A2A-4F7E-924E-534C7AE645D4}"/>
                </a:ext>
              </a:extLst>
            </p:cNvPr>
            <p:cNvSpPr/>
            <p:nvPr/>
          </p:nvSpPr>
          <p:spPr>
            <a:xfrm>
              <a:off x="11449350" y="2693080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7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ubicBezTo>
                    <a:pt x="13379" y="17217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6EB12F0B-A8B2-4459-A990-E23317D6DEFB}"/>
                </a:ext>
              </a:extLst>
            </p:cNvPr>
            <p:cNvSpPr/>
            <p:nvPr/>
          </p:nvSpPr>
          <p:spPr>
            <a:xfrm>
              <a:off x="12066431" y="2667192"/>
              <a:ext cx="17259" cy="17259"/>
            </a:xfrm>
            <a:custGeom>
              <a:avLst/>
              <a:gdLst>
                <a:gd name="connsiteX0" fmla="*/ 8613 w 17259"/>
                <a:gd name="connsiteY0" fmla="*/ 17217 h 17259"/>
                <a:gd name="connsiteX1" fmla="*/ 17242 w 17259"/>
                <a:gd name="connsiteY1" fmla="*/ 8588 h 17259"/>
                <a:gd name="connsiteX2" fmla="*/ 8613 w 17259"/>
                <a:gd name="connsiteY2" fmla="*/ -42 h 17259"/>
                <a:gd name="connsiteX3" fmla="*/ -17 w 17259"/>
                <a:gd name="connsiteY3" fmla="*/ 8588 h 17259"/>
                <a:gd name="connsiteX4" fmla="*/ 8613 w 17259"/>
                <a:gd name="connsiteY4" fmla="*/ 17217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17217"/>
                  </a:moveTo>
                  <a:cubicBezTo>
                    <a:pt x="13380" y="17217"/>
                    <a:pt x="17242" y="13355"/>
                    <a:pt x="17242" y="8588"/>
                  </a:cubicBezTo>
                  <a:cubicBezTo>
                    <a:pt x="17242" y="3821"/>
                    <a:pt x="13380" y="-42"/>
                    <a:pt x="8613" y="-42"/>
                  </a:cubicBez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DA7B8C76-2587-467E-BEC0-DCCBCB34FA6C}"/>
                </a:ext>
              </a:extLst>
            </p:cNvPr>
            <p:cNvSpPr/>
            <p:nvPr/>
          </p:nvSpPr>
          <p:spPr>
            <a:xfrm>
              <a:off x="9672237" y="2631433"/>
              <a:ext cx="102373" cy="232331"/>
            </a:xfrm>
            <a:custGeom>
              <a:avLst/>
              <a:gdLst>
                <a:gd name="connsiteX0" fmla="*/ 97620 w 102373"/>
                <a:gd name="connsiteY0" fmla="*/ 9007 h 232331"/>
                <a:gd name="connsiteX1" fmla="*/ 89127 w 102373"/>
                <a:gd name="connsiteY1" fmla="*/ 12294 h 232331"/>
                <a:gd name="connsiteX2" fmla="*/ 25296 w 102373"/>
                <a:gd name="connsiteY2" fmla="*/ 69140 h 232331"/>
                <a:gd name="connsiteX3" fmla="*/ 17214 w 102373"/>
                <a:gd name="connsiteY3" fmla="*/ 62839 h 232331"/>
                <a:gd name="connsiteX4" fmla="*/ 32556 w 102373"/>
                <a:gd name="connsiteY4" fmla="*/ 10788 h 232331"/>
                <a:gd name="connsiteX5" fmla="*/ 30159 w 102373"/>
                <a:gd name="connsiteY5" fmla="*/ 994 h 232331"/>
                <a:gd name="connsiteX6" fmla="*/ 20365 w 102373"/>
                <a:gd name="connsiteY6" fmla="*/ 3391 h 232331"/>
                <a:gd name="connsiteX7" fmla="*/ 4065 w 102373"/>
                <a:gd name="connsiteY7" fmla="*/ 68181 h 232331"/>
                <a:gd name="connsiteX8" fmla="*/ 21872 w 102373"/>
                <a:gd name="connsiteY8" fmla="*/ 82838 h 232331"/>
                <a:gd name="connsiteX9" fmla="*/ 82142 w 102373"/>
                <a:gd name="connsiteY9" fmla="*/ 48456 h 232331"/>
                <a:gd name="connsiteX10" fmla="*/ 67759 w 102373"/>
                <a:gd name="connsiteY10" fmla="*/ 121876 h 232331"/>
                <a:gd name="connsiteX11" fmla="*/ 8585 w 102373"/>
                <a:gd name="connsiteY11" fmla="*/ 179132 h 232331"/>
                <a:gd name="connsiteX12" fmla="*/ 4339 w 102373"/>
                <a:gd name="connsiteY12" fmla="*/ 224746 h 232331"/>
                <a:gd name="connsiteX13" fmla="*/ 20365 w 102373"/>
                <a:gd name="connsiteY13" fmla="*/ 232280 h 232331"/>
                <a:gd name="connsiteX14" fmla="*/ 24748 w 102373"/>
                <a:gd name="connsiteY14" fmla="*/ 232280 h 232331"/>
                <a:gd name="connsiteX15" fmla="*/ 64745 w 102373"/>
                <a:gd name="connsiteY15" fmla="*/ 193241 h 232331"/>
                <a:gd name="connsiteX16" fmla="*/ 79813 w 102373"/>
                <a:gd name="connsiteY16" fmla="*/ 133519 h 232331"/>
                <a:gd name="connsiteX17" fmla="*/ 92004 w 102373"/>
                <a:gd name="connsiteY17" fmla="*/ 132149 h 232331"/>
                <a:gd name="connsiteX18" fmla="*/ 99538 w 102373"/>
                <a:gd name="connsiteY18" fmla="*/ 125437 h 232331"/>
                <a:gd name="connsiteX19" fmla="*/ 92853 w 102373"/>
                <a:gd name="connsiteY19" fmla="*/ 117904 h 232331"/>
                <a:gd name="connsiteX20" fmla="*/ 92826 w 102373"/>
                <a:gd name="connsiteY20" fmla="*/ 117904 h 232331"/>
                <a:gd name="connsiteX21" fmla="*/ 82963 w 102373"/>
                <a:gd name="connsiteY21" fmla="*/ 117904 h 232331"/>
                <a:gd name="connsiteX22" fmla="*/ 102277 w 102373"/>
                <a:gd name="connsiteY22" fmla="*/ 16678 h 232331"/>
                <a:gd name="connsiteX23" fmla="*/ 97620 w 102373"/>
                <a:gd name="connsiteY23" fmla="*/ 9007 h 232331"/>
                <a:gd name="connsiteX24" fmla="*/ 51322 w 102373"/>
                <a:gd name="connsiteY24" fmla="*/ 188173 h 232331"/>
                <a:gd name="connsiteX25" fmla="*/ 22557 w 102373"/>
                <a:gd name="connsiteY25" fmla="*/ 217486 h 232331"/>
                <a:gd name="connsiteX26" fmla="*/ 15708 w 102373"/>
                <a:gd name="connsiteY26" fmla="*/ 215842 h 232331"/>
                <a:gd name="connsiteX27" fmla="*/ 21324 w 102373"/>
                <a:gd name="connsiteY27" fmla="*/ 184749 h 232331"/>
                <a:gd name="connsiteX28" fmla="*/ 64061 w 102373"/>
                <a:gd name="connsiteY28" fmla="*/ 138313 h 232331"/>
                <a:gd name="connsiteX29" fmla="*/ 51322 w 102373"/>
                <a:gd name="connsiteY29" fmla="*/ 188173 h 23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2373" h="232331">
                  <a:moveTo>
                    <a:pt x="97620" y="9007"/>
                  </a:moveTo>
                  <a:cubicBezTo>
                    <a:pt x="94360" y="7856"/>
                    <a:pt x="90757" y="9254"/>
                    <a:pt x="89127" y="12294"/>
                  </a:cubicBezTo>
                  <a:cubicBezTo>
                    <a:pt x="80087" y="29006"/>
                    <a:pt x="49130" y="74893"/>
                    <a:pt x="25296" y="69140"/>
                  </a:cubicBezTo>
                  <a:cubicBezTo>
                    <a:pt x="21680" y="68606"/>
                    <a:pt x="18612" y="66209"/>
                    <a:pt x="17214" y="62839"/>
                  </a:cubicBezTo>
                  <a:cubicBezTo>
                    <a:pt x="12420" y="50785"/>
                    <a:pt x="24063" y="24622"/>
                    <a:pt x="32556" y="10788"/>
                  </a:cubicBezTo>
                  <a:cubicBezTo>
                    <a:pt x="34597" y="7418"/>
                    <a:pt x="33528" y="3035"/>
                    <a:pt x="30159" y="994"/>
                  </a:cubicBezTo>
                  <a:cubicBezTo>
                    <a:pt x="26789" y="-1047"/>
                    <a:pt x="22406" y="21"/>
                    <a:pt x="20365" y="3391"/>
                  </a:cubicBezTo>
                  <a:cubicBezTo>
                    <a:pt x="17762" y="7637"/>
                    <a:pt x="-5113" y="45580"/>
                    <a:pt x="4065" y="68181"/>
                  </a:cubicBezTo>
                  <a:cubicBezTo>
                    <a:pt x="7188" y="75728"/>
                    <a:pt x="13858" y="81221"/>
                    <a:pt x="21872" y="82838"/>
                  </a:cubicBezTo>
                  <a:cubicBezTo>
                    <a:pt x="44610" y="88591"/>
                    <a:pt x="66937" y="67907"/>
                    <a:pt x="82142" y="48456"/>
                  </a:cubicBezTo>
                  <a:cubicBezTo>
                    <a:pt x="78306" y="69140"/>
                    <a:pt x="73101" y="96261"/>
                    <a:pt x="67759" y="121876"/>
                  </a:cubicBezTo>
                  <a:cubicBezTo>
                    <a:pt x="40939" y="131916"/>
                    <a:pt x="19502" y="152655"/>
                    <a:pt x="8585" y="179132"/>
                  </a:cubicBezTo>
                  <a:cubicBezTo>
                    <a:pt x="-3743" y="205021"/>
                    <a:pt x="-593" y="218308"/>
                    <a:pt x="4339" y="224746"/>
                  </a:cubicBezTo>
                  <a:cubicBezTo>
                    <a:pt x="8160" y="229691"/>
                    <a:pt x="14119" y="232485"/>
                    <a:pt x="20365" y="232280"/>
                  </a:cubicBezTo>
                  <a:lnTo>
                    <a:pt x="24748" y="232280"/>
                  </a:lnTo>
                  <a:cubicBezTo>
                    <a:pt x="44034" y="227252"/>
                    <a:pt x="59239" y="212404"/>
                    <a:pt x="64745" y="193241"/>
                  </a:cubicBezTo>
                  <a:cubicBezTo>
                    <a:pt x="69266" y="179543"/>
                    <a:pt x="74608" y="157490"/>
                    <a:pt x="79813" y="133519"/>
                  </a:cubicBezTo>
                  <a:cubicBezTo>
                    <a:pt x="83812" y="132601"/>
                    <a:pt x="87908" y="132149"/>
                    <a:pt x="92004" y="132149"/>
                  </a:cubicBezTo>
                  <a:cubicBezTo>
                    <a:pt x="95908" y="132314"/>
                    <a:pt x="99250" y="129341"/>
                    <a:pt x="99538" y="125437"/>
                  </a:cubicBezTo>
                  <a:cubicBezTo>
                    <a:pt x="99770" y="121506"/>
                    <a:pt x="96771" y="118137"/>
                    <a:pt x="92853" y="117904"/>
                  </a:cubicBezTo>
                  <a:cubicBezTo>
                    <a:pt x="92840" y="117904"/>
                    <a:pt x="92840" y="117904"/>
                    <a:pt x="92826" y="117904"/>
                  </a:cubicBezTo>
                  <a:cubicBezTo>
                    <a:pt x="89538" y="117671"/>
                    <a:pt x="86251" y="117671"/>
                    <a:pt x="82963" y="117904"/>
                  </a:cubicBezTo>
                  <a:cubicBezTo>
                    <a:pt x="92963" y="70099"/>
                    <a:pt x="101729" y="19965"/>
                    <a:pt x="102277" y="16678"/>
                  </a:cubicBezTo>
                  <a:cubicBezTo>
                    <a:pt x="102784" y="13335"/>
                    <a:pt x="100825" y="10103"/>
                    <a:pt x="97620" y="9007"/>
                  </a:cubicBezTo>
                  <a:close/>
                  <a:moveTo>
                    <a:pt x="51322" y="188173"/>
                  </a:moveTo>
                  <a:cubicBezTo>
                    <a:pt x="47336" y="202199"/>
                    <a:pt x="36501" y="213240"/>
                    <a:pt x="22557" y="217486"/>
                  </a:cubicBezTo>
                  <a:cubicBezTo>
                    <a:pt x="20146" y="218240"/>
                    <a:pt x="17516" y="217609"/>
                    <a:pt x="15708" y="215842"/>
                  </a:cubicBezTo>
                  <a:cubicBezTo>
                    <a:pt x="12968" y="212281"/>
                    <a:pt x="13105" y="202145"/>
                    <a:pt x="21324" y="184749"/>
                  </a:cubicBezTo>
                  <a:cubicBezTo>
                    <a:pt x="29926" y="164887"/>
                    <a:pt x="44980" y="148532"/>
                    <a:pt x="64061" y="138313"/>
                  </a:cubicBezTo>
                  <a:cubicBezTo>
                    <a:pt x="59540" y="158997"/>
                    <a:pt x="55157" y="177078"/>
                    <a:pt x="51322" y="18817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F81E649-1E77-4571-B0D0-B0C879EB548A}"/>
                </a:ext>
              </a:extLst>
            </p:cNvPr>
            <p:cNvSpPr/>
            <p:nvPr/>
          </p:nvSpPr>
          <p:spPr>
            <a:xfrm>
              <a:off x="9792019" y="2729032"/>
              <a:ext cx="83677" cy="90170"/>
            </a:xfrm>
            <a:custGeom>
              <a:avLst/>
              <a:gdLst>
                <a:gd name="connsiteX0" fmla="*/ 78926 w 83677"/>
                <a:gd name="connsiteY0" fmla="*/ 52220 h 90170"/>
                <a:gd name="connsiteX1" fmla="*/ 69475 w 83677"/>
                <a:gd name="connsiteY1" fmla="*/ 55918 h 90170"/>
                <a:gd name="connsiteX2" fmla="*/ 60983 w 83677"/>
                <a:gd name="connsiteY2" fmla="*/ 72082 h 90170"/>
                <a:gd name="connsiteX3" fmla="*/ 60161 w 83677"/>
                <a:gd name="connsiteY3" fmla="*/ 21811 h 90170"/>
                <a:gd name="connsiteX4" fmla="*/ 52216 w 83677"/>
                <a:gd name="connsiteY4" fmla="*/ 2360 h 90170"/>
                <a:gd name="connsiteX5" fmla="*/ 15369 w 83677"/>
                <a:gd name="connsiteY5" fmla="*/ 42221 h 90170"/>
                <a:gd name="connsiteX6" fmla="*/ 13999 w 83677"/>
                <a:gd name="connsiteY6" fmla="*/ 5374 h 90170"/>
                <a:gd name="connsiteX7" fmla="*/ 5370 w 83677"/>
                <a:gd name="connsiteY7" fmla="*/ 169 h 90170"/>
                <a:gd name="connsiteX8" fmla="*/ 5370 w 83677"/>
                <a:gd name="connsiteY8" fmla="*/ 169 h 90170"/>
                <a:gd name="connsiteX9" fmla="*/ 165 w 83677"/>
                <a:gd name="connsiteY9" fmla="*/ 8798 h 90170"/>
                <a:gd name="connsiteX10" fmla="*/ 165 w 83677"/>
                <a:gd name="connsiteY10" fmla="*/ 72767 h 90170"/>
                <a:gd name="connsiteX11" fmla="*/ 5507 w 83677"/>
                <a:gd name="connsiteY11" fmla="*/ 80026 h 90170"/>
                <a:gd name="connsiteX12" fmla="*/ 13589 w 83677"/>
                <a:gd name="connsiteY12" fmla="*/ 76328 h 90170"/>
                <a:gd name="connsiteX13" fmla="*/ 46052 w 83677"/>
                <a:gd name="connsiteY13" fmla="*/ 21537 h 90170"/>
                <a:gd name="connsiteX14" fmla="*/ 57284 w 83677"/>
                <a:gd name="connsiteY14" fmla="*/ 90026 h 90170"/>
                <a:gd name="connsiteX15" fmla="*/ 59887 w 83677"/>
                <a:gd name="connsiteY15" fmla="*/ 90026 h 90170"/>
                <a:gd name="connsiteX16" fmla="*/ 82625 w 83677"/>
                <a:gd name="connsiteY16" fmla="*/ 62630 h 90170"/>
                <a:gd name="connsiteX17" fmla="*/ 80242 w 83677"/>
                <a:gd name="connsiteY17" fmla="*/ 52850 h 90170"/>
                <a:gd name="connsiteX18" fmla="*/ 78926 w 83677"/>
                <a:gd name="connsiteY18" fmla="*/ 52220 h 9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677" h="90170">
                  <a:moveTo>
                    <a:pt x="78926" y="52220"/>
                  </a:moveTo>
                  <a:cubicBezTo>
                    <a:pt x="75297" y="50686"/>
                    <a:pt x="71092" y="52316"/>
                    <a:pt x="69475" y="55918"/>
                  </a:cubicBezTo>
                  <a:cubicBezTo>
                    <a:pt x="67119" y="61534"/>
                    <a:pt x="64270" y="66945"/>
                    <a:pt x="60983" y="72082"/>
                  </a:cubicBezTo>
                  <a:cubicBezTo>
                    <a:pt x="58681" y="55425"/>
                    <a:pt x="58408" y="38536"/>
                    <a:pt x="60161" y="21811"/>
                  </a:cubicBezTo>
                  <a:cubicBezTo>
                    <a:pt x="60161" y="16743"/>
                    <a:pt x="61257" y="4826"/>
                    <a:pt x="52216" y="2360"/>
                  </a:cubicBezTo>
                  <a:cubicBezTo>
                    <a:pt x="48244" y="1265"/>
                    <a:pt x="39751" y="-1064"/>
                    <a:pt x="15369" y="42221"/>
                  </a:cubicBezTo>
                  <a:cubicBezTo>
                    <a:pt x="15999" y="29920"/>
                    <a:pt x="15547" y="17592"/>
                    <a:pt x="13999" y="5374"/>
                  </a:cubicBezTo>
                  <a:cubicBezTo>
                    <a:pt x="13054" y="1552"/>
                    <a:pt x="9192" y="-776"/>
                    <a:pt x="5370" y="169"/>
                  </a:cubicBezTo>
                  <a:cubicBezTo>
                    <a:pt x="5370" y="169"/>
                    <a:pt x="5370" y="169"/>
                    <a:pt x="5370" y="169"/>
                  </a:cubicBezTo>
                  <a:cubicBezTo>
                    <a:pt x="1589" y="1182"/>
                    <a:pt x="-698" y="4990"/>
                    <a:pt x="165" y="8798"/>
                  </a:cubicBezTo>
                  <a:cubicBezTo>
                    <a:pt x="1699" y="30098"/>
                    <a:pt x="1699" y="51467"/>
                    <a:pt x="165" y="72767"/>
                  </a:cubicBezTo>
                  <a:cubicBezTo>
                    <a:pt x="42" y="76136"/>
                    <a:pt x="2261" y="79136"/>
                    <a:pt x="5507" y="80026"/>
                  </a:cubicBezTo>
                  <a:cubicBezTo>
                    <a:pt x="8740" y="80889"/>
                    <a:pt x="12123" y="79342"/>
                    <a:pt x="13589" y="76328"/>
                  </a:cubicBezTo>
                  <a:cubicBezTo>
                    <a:pt x="22890" y="57206"/>
                    <a:pt x="33752" y="38878"/>
                    <a:pt x="46052" y="21537"/>
                  </a:cubicBezTo>
                  <a:cubicBezTo>
                    <a:pt x="42354" y="80848"/>
                    <a:pt x="49887" y="87697"/>
                    <a:pt x="57284" y="90026"/>
                  </a:cubicBezTo>
                  <a:cubicBezTo>
                    <a:pt x="58147" y="90163"/>
                    <a:pt x="59024" y="90163"/>
                    <a:pt x="59887" y="90026"/>
                  </a:cubicBezTo>
                  <a:cubicBezTo>
                    <a:pt x="68379" y="90026"/>
                    <a:pt x="75228" y="78931"/>
                    <a:pt x="82625" y="62630"/>
                  </a:cubicBezTo>
                  <a:cubicBezTo>
                    <a:pt x="84666" y="59274"/>
                    <a:pt x="83597" y="54891"/>
                    <a:pt x="80242" y="52850"/>
                  </a:cubicBezTo>
                  <a:cubicBezTo>
                    <a:pt x="79817" y="52590"/>
                    <a:pt x="79379" y="52384"/>
                    <a:pt x="78926" y="522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48CA3D71-DEF1-48E9-B5CA-00C2C8F66247}"/>
                </a:ext>
              </a:extLst>
            </p:cNvPr>
            <p:cNvSpPr/>
            <p:nvPr/>
          </p:nvSpPr>
          <p:spPr>
            <a:xfrm>
              <a:off x="10067595" y="2487991"/>
              <a:ext cx="48592" cy="163311"/>
            </a:xfrm>
            <a:custGeom>
              <a:avLst/>
              <a:gdLst>
                <a:gd name="connsiteX0" fmla="*/ 43061 w 48592"/>
                <a:gd name="connsiteY0" fmla="*/ 130 h 163311"/>
                <a:gd name="connsiteX1" fmla="*/ 34568 w 48592"/>
                <a:gd name="connsiteY1" fmla="*/ 5472 h 163311"/>
                <a:gd name="connsiteX2" fmla="*/ 187 w 48592"/>
                <a:gd name="connsiteY2" fmla="*/ 154640 h 163311"/>
                <a:gd name="connsiteX3" fmla="*/ 5420 w 48592"/>
                <a:gd name="connsiteY3" fmla="*/ 163242 h 163311"/>
                <a:gd name="connsiteX4" fmla="*/ 5529 w 48592"/>
                <a:gd name="connsiteY4" fmla="*/ 163270 h 163311"/>
                <a:gd name="connsiteX5" fmla="*/ 7036 w 48592"/>
                <a:gd name="connsiteY5" fmla="*/ 163270 h 163311"/>
                <a:gd name="connsiteX6" fmla="*/ 14022 w 48592"/>
                <a:gd name="connsiteY6" fmla="*/ 157791 h 163311"/>
                <a:gd name="connsiteX7" fmla="*/ 48403 w 48592"/>
                <a:gd name="connsiteY7" fmla="*/ 8486 h 163311"/>
                <a:gd name="connsiteX8" fmla="*/ 43116 w 48592"/>
                <a:gd name="connsiteY8" fmla="*/ 144 h 163311"/>
                <a:gd name="connsiteX9" fmla="*/ 43061 w 48592"/>
                <a:gd name="connsiteY9" fmla="*/ 130 h 16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92" h="163311">
                  <a:moveTo>
                    <a:pt x="43061" y="130"/>
                  </a:moveTo>
                  <a:cubicBezTo>
                    <a:pt x="39239" y="-719"/>
                    <a:pt x="35459" y="1664"/>
                    <a:pt x="34568" y="5472"/>
                  </a:cubicBezTo>
                  <a:lnTo>
                    <a:pt x="187" y="154640"/>
                  </a:lnTo>
                  <a:cubicBezTo>
                    <a:pt x="-744" y="158462"/>
                    <a:pt x="1598" y="162311"/>
                    <a:pt x="5420" y="163242"/>
                  </a:cubicBezTo>
                  <a:cubicBezTo>
                    <a:pt x="5461" y="163256"/>
                    <a:pt x="5488" y="163256"/>
                    <a:pt x="5529" y="163270"/>
                  </a:cubicBezTo>
                  <a:lnTo>
                    <a:pt x="7036" y="163270"/>
                  </a:lnTo>
                  <a:cubicBezTo>
                    <a:pt x="10351" y="163297"/>
                    <a:pt x="13255" y="161023"/>
                    <a:pt x="14022" y="157791"/>
                  </a:cubicBezTo>
                  <a:lnTo>
                    <a:pt x="48403" y="8486"/>
                  </a:lnTo>
                  <a:cubicBezTo>
                    <a:pt x="49252" y="4719"/>
                    <a:pt x="46883" y="979"/>
                    <a:pt x="43116" y="144"/>
                  </a:cubicBezTo>
                  <a:cubicBezTo>
                    <a:pt x="43102" y="144"/>
                    <a:pt x="43075" y="130"/>
                    <a:pt x="43061" y="1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4A9AE748-C749-422C-9438-73CB6C43E578}"/>
                </a:ext>
              </a:extLst>
            </p:cNvPr>
            <p:cNvSpPr/>
            <p:nvPr/>
          </p:nvSpPr>
          <p:spPr>
            <a:xfrm>
              <a:off x="10145583" y="2480728"/>
              <a:ext cx="80287" cy="140645"/>
            </a:xfrm>
            <a:custGeom>
              <a:avLst/>
              <a:gdLst>
                <a:gd name="connsiteX0" fmla="*/ 60957 w 80287"/>
                <a:gd name="connsiteY0" fmla="*/ 47802 h 140645"/>
                <a:gd name="connsiteX1" fmla="*/ 57532 w 80287"/>
                <a:gd name="connsiteY1" fmla="*/ 47802 h 140645"/>
                <a:gd name="connsiteX2" fmla="*/ 65203 w 80287"/>
                <a:gd name="connsiteY2" fmla="*/ 21502 h 140645"/>
                <a:gd name="connsiteX3" fmla="*/ 60135 w 80287"/>
                <a:gd name="connsiteY3" fmla="*/ 956 h 140645"/>
                <a:gd name="connsiteX4" fmla="*/ 6851 w 80287"/>
                <a:gd name="connsiteY4" fmla="*/ 42049 h 140645"/>
                <a:gd name="connsiteX5" fmla="*/ 8563 w 80287"/>
                <a:gd name="connsiteY5" fmla="*/ 51980 h 140645"/>
                <a:gd name="connsiteX6" fmla="*/ 17809 w 80287"/>
                <a:gd name="connsiteY6" fmla="*/ 51089 h 140645"/>
                <a:gd name="connsiteX7" fmla="*/ 51779 w 80287"/>
                <a:gd name="connsiteY7" fmla="*/ 16845 h 140645"/>
                <a:gd name="connsiteX8" fmla="*/ 51779 w 80287"/>
                <a:gd name="connsiteY8" fmla="*/ 19310 h 140645"/>
                <a:gd name="connsiteX9" fmla="*/ 40410 w 80287"/>
                <a:gd name="connsiteY9" fmla="*/ 56568 h 140645"/>
                <a:gd name="connsiteX10" fmla="*/ 20138 w 80287"/>
                <a:gd name="connsiteY10" fmla="*/ 88758 h 140645"/>
                <a:gd name="connsiteX11" fmla="*/ 26712 w 80287"/>
                <a:gd name="connsiteY11" fmla="*/ 102456 h 140645"/>
                <a:gd name="connsiteX12" fmla="*/ 52053 w 80287"/>
                <a:gd name="connsiteY12" fmla="*/ 66020 h 140645"/>
                <a:gd name="connsiteX13" fmla="*/ 60683 w 80287"/>
                <a:gd name="connsiteY13" fmla="*/ 62732 h 140645"/>
                <a:gd name="connsiteX14" fmla="*/ 66025 w 80287"/>
                <a:gd name="connsiteY14" fmla="*/ 78211 h 140645"/>
                <a:gd name="connsiteX15" fmla="*/ 30000 w 80287"/>
                <a:gd name="connsiteY15" fmla="*/ 125879 h 140645"/>
                <a:gd name="connsiteX16" fmla="*/ 13700 w 80287"/>
                <a:gd name="connsiteY16" fmla="*/ 118619 h 140645"/>
                <a:gd name="connsiteX17" fmla="*/ 4522 w 80287"/>
                <a:gd name="connsiteY17" fmla="*/ 114783 h 140645"/>
                <a:gd name="connsiteX18" fmla="*/ 385 w 80287"/>
                <a:gd name="connsiteY18" fmla="*/ 123536 h 140645"/>
                <a:gd name="connsiteX19" fmla="*/ 550 w 80287"/>
                <a:gd name="connsiteY19" fmla="*/ 123961 h 140645"/>
                <a:gd name="connsiteX20" fmla="*/ 25617 w 80287"/>
                <a:gd name="connsiteY20" fmla="*/ 140398 h 140645"/>
                <a:gd name="connsiteX21" fmla="*/ 32603 w 80287"/>
                <a:gd name="connsiteY21" fmla="*/ 140398 h 140645"/>
                <a:gd name="connsiteX22" fmla="*/ 80270 w 80287"/>
                <a:gd name="connsiteY22" fmla="*/ 78895 h 140645"/>
                <a:gd name="connsiteX23" fmla="*/ 60957 w 80287"/>
                <a:gd name="connsiteY23" fmla="*/ 47802 h 14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287" h="140645">
                  <a:moveTo>
                    <a:pt x="60957" y="47802"/>
                  </a:moveTo>
                  <a:cubicBezTo>
                    <a:pt x="59820" y="47665"/>
                    <a:pt x="58669" y="47665"/>
                    <a:pt x="57532" y="47802"/>
                  </a:cubicBezTo>
                  <a:cubicBezTo>
                    <a:pt x="61642" y="35200"/>
                    <a:pt x="64518" y="24516"/>
                    <a:pt x="65203" y="21502"/>
                  </a:cubicBezTo>
                  <a:cubicBezTo>
                    <a:pt x="65888" y="18489"/>
                    <a:pt x="68628" y="5202"/>
                    <a:pt x="60135" y="956"/>
                  </a:cubicBezTo>
                  <a:cubicBezTo>
                    <a:pt x="56574" y="-688"/>
                    <a:pt x="46437" y="-5756"/>
                    <a:pt x="6851" y="42049"/>
                  </a:cubicBezTo>
                  <a:cubicBezTo>
                    <a:pt x="4577" y="45268"/>
                    <a:pt x="5344" y="49706"/>
                    <a:pt x="8563" y="51980"/>
                  </a:cubicBezTo>
                  <a:cubicBezTo>
                    <a:pt x="11440" y="54007"/>
                    <a:pt x="15371" y="53637"/>
                    <a:pt x="17809" y="51089"/>
                  </a:cubicBezTo>
                  <a:cubicBezTo>
                    <a:pt x="27808" y="38433"/>
                    <a:pt x="39205" y="26940"/>
                    <a:pt x="51779" y="16845"/>
                  </a:cubicBezTo>
                  <a:cubicBezTo>
                    <a:pt x="51779" y="16845"/>
                    <a:pt x="51779" y="18352"/>
                    <a:pt x="51779" y="19310"/>
                  </a:cubicBezTo>
                  <a:cubicBezTo>
                    <a:pt x="48944" y="31995"/>
                    <a:pt x="45150" y="44459"/>
                    <a:pt x="40410" y="56568"/>
                  </a:cubicBezTo>
                  <a:cubicBezTo>
                    <a:pt x="30027" y="64527"/>
                    <a:pt x="22836" y="75951"/>
                    <a:pt x="20138" y="88758"/>
                  </a:cubicBezTo>
                  <a:cubicBezTo>
                    <a:pt x="18905" y="98757"/>
                    <a:pt x="23014" y="101634"/>
                    <a:pt x="26712" y="102456"/>
                  </a:cubicBezTo>
                  <a:cubicBezTo>
                    <a:pt x="35068" y="103825"/>
                    <a:pt x="44520" y="85470"/>
                    <a:pt x="52053" y="66020"/>
                  </a:cubicBezTo>
                  <a:cubicBezTo>
                    <a:pt x="54464" y="63951"/>
                    <a:pt x="57519" y="62801"/>
                    <a:pt x="60683" y="62732"/>
                  </a:cubicBezTo>
                  <a:cubicBezTo>
                    <a:pt x="65614" y="62732"/>
                    <a:pt x="66025" y="74649"/>
                    <a:pt x="66025" y="78211"/>
                  </a:cubicBezTo>
                  <a:cubicBezTo>
                    <a:pt x="65970" y="100346"/>
                    <a:pt x="51286" y="119783"/>
                    <a:pt x="30000" y="125879"/>
                  </a:cubicBezTo>
                  <a:cubicBezTo>
                    <a:pt x="23521" y="127810"/>
                    <a:pt x="16590" y="124728"/>
                    <a:pt x="13700" y="118619"/>
                  </a:cubicBezTo>
                  <a:cubicBezTo>
                    <a:pt x="12193" y="115058"/>
                    <a:pt x="8111" y="113359"/>
                    <a:pt x="4522" y="114783"/>
                  </a:cubicBezTo>
                  <a:cubicBezTo>
                    <a:pt x="961" y="116057"/>
                    <a:pt x="-888" y="119975"/>
                    <a:pt x="385" y="123536"/>
                  </a:cubicBezTo>
                  <a:cubicBezTo>
                    <a:pt x="440" y="123687"/>
                    <a:pt x="495" y="123824"/>
                    <a:pt x="550" y="123961"/>
                  </a:cubicBezTo>
                  <a:cubicBezTo>
                    <a:pt x="4522" y="134234"/>
                    <a:pt x="14604" y="140850"/>
                    <a:pt x="25617" y="140398"/>
                  </a:cubicBezTo>
                  <a:cubicBezTo>
                    <a:pt x="27932" y="140672"/>
                    <a:pt x="30288" y="140672"/>
                    <a:pt x="32603" y="140398"/>
                  </a:cubicBezTo>
                  <a:cubicBezTo>
                    <a:pt x="60628" y="133111"/>
                    <a:pt x="80202" y="107852"/>
                    <a:pt x="80270" y="78895"/>
                  </a:cubicBezTo>
                  <a:cubicBezTo>
                    <a:pt x="79723" y="52596"/>
                    <a:pt x="67943" y="48213"/>
                    <a:pt x="60957" y="478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457987A8-5143-4A5B-A6F6-D943D8668FD8}"/>
                </a:ext>
              </a:extLst>
            </p:cNvPr>
            <p:cNvSpPr/>
            <p:nvPr/>
          </p:nvSpPr>
          <p:spPr>
            <a:xfrm>
              <a:off x="10252127" y="2545416"/>
              <a:ext cx="69808" cy="14252"/>
            </a:xfrm>
            <a:custGeom>
              <a:avLst/>
              <a:gdLst>
                <a:gd name="connsiteX0" fmla="*/ 60707 w 69808"/>
                <a:gd name="connsiteY0" fmla="*/ 13934 h 14252"/>
                <a:gd name="connsiteX1" fmla="*/ 69515 w 69808"/>
                <a:gd name="connsiteY1" fmla="*/ 9043 h 14252"/>
                <a:gd name="connsiteX2" fmla="*/ 64625 w 69808"/>
                <a:gd name="connsiteY2" fmla="*/ 236 h 14252"/>
                <a:gd name="connsiteX3" fmla="*/ 60707 w 69808"/>
                <a:gd name="connsiteY3" fmla="*/ 236 h 14252"/>
                <a:gd name="connsiteX4" fmla="*/ 9067 w 69808"/>
                <a:gd name="connsiteY4" fmla="*/ 236 h 14252"/>
                <a:gd name="connsiteX5" fmla="*/ 259 w 69808"/>
                <a:gd name="connsiteY5" fmla="*/ 5126 h 14252"/>
                <a:gd name="connsiteX6" fmla="*/ 5149 w 69808"/>
                <a:gd name="connsiteY6" fmla="*/ 13934 h 14252"/>
                <a:gd name="connsiteX7" fmla="*/ 9067 w 69808"/>
                <a:gd name="connsiteY7" fmla="*/ 13934 h 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808" h="14252">
                  <a:moveTo>
                    <a:pt x="60707" y="13934"/>
                  </a:moveTo>
                  <a:cubicBezTo>
                    <a:pt x="64488" y="15016"/>
                    <a:pt x="68433" y="12824"/>
                    <a:pt x="69515" y="9043"/>
                  </a:cubicBezTo>
                  <a:cubicBezTo>
                    <a:pt x="70597" y="5263"/>
                    <a:pt x="68406" y="1318"/>
                    <a:pt x="64625" y="236"/>
                  </a:cubicBezTo>
                  <a:cubicBezTo>
                    <a:pt x="63337" y="-134"/>
                    <a:pt x="61981" y="-134"/>
                    <a:pt x="60707" y="236"/>
                  </a:cubicBezTo>
                  <a:lnTo>
                    <a:pt x="9067" y="236"/>
                  </a:lnTo>
                  <a:cubicBezTo>
                    <a:pt x="5286" y="-846"/>
                    <a:pt x="1342" y="1345"/>
                    <a:pt x="259" y="5126"/>
                  </a:cubicBezTo>
                  <a:cubicBezTo>
                    <a:pt x="-823" y="8907"/>
                    <a:pt x="1369" y="12851"/>
                    <a:pt x="5149" y="13934"/>
                  </a:cubicBezTo>
                  <a:cubicBezTo>
                    <a:pt x="6437" y="14303"/>
                    <a:pt x="7793" y="14303"/>
                    <a:pt x="9067" y="139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AD9A2038-C885-4A99-807E-B89FBB905AA8}"/>
                </a:ext>
              </a:extLst>
            </p:cNvPr>
            <p:cNvSpPr/>
            <p:nvPr/>
          </p:nvSpPr>
          <p:spPr>
            <a:xfrm>
              <a:off x="10256677" y="2571169"/>
              <a:ext cx="86407" cy="20001"/>
            </a:xfrm>
            <a:custGeom>
              <a:avLst/>
              <a:gdLst>
                <a:gd name="connsiteX0" fmla="*/ 82319 w 86407"/>
                <a:gd name="connsiteY0" fmla="*/ 5714 h 20001"/>
                <a:gd name="connsiteX1" fmla="*/ 7667 w 86407"/>
                <a:gd name="connsiteY1" fmla="*/ -39 h 20001"/>
                <a:gd name="connsiteX2" fmla="*/ -4 w 86407"/>
                <a:gd name="connsiteY2" fmla="*/ 6536 h 20001"/>
                <a:gd name="connsiteX3" fmla="*/ 6571 w 86407"/>
                <a:gd name="connsiteY3" fmla="*/ 14206 h 20001"/>
                <a:gd name="connsiteX4" fmla="*/ 81224 w 86407"/>
                <a:gd name="connsiteY4" fmla="*/ 19959 h 20001"/>
                <a:gd name="connsiteX5" fmla="*/ 81224 w 86407"/>
                <a:gd name="connsiteY5" fmla="*/ 19959 h 20001"/>
                <a:gd name="connsiteX6" fmla="*/ 86114 w 86407"/>
                <a:gd name="connsiteY6" fmla="*/ 11152 h 20001"/>
                <a:gd name="connsiteX7" fmla="*/ 81224 w 86407"/>
                <a:gd name="connsiteY7" fmla="*/ 6262 h 2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407" h="20001">
                  <a:moveTo>
                    <a:pt x="82319" y="5714"/>
                  </a:moveTo>
                  <a:lnTo>
                    <a:pt x="7667" y="-39"/>
                  </a:lnTo>
                  <a:cubicBezTo>
                    <a:pt x="3804" y="-135"/>
                    <a:pt x="489" y="2700"/>
                    <a:pt x="-4" y="6536"/>
                  </a:cubicBezTo>
                  <a:cubicBezTo>
                    <a:pt x="-237" y="10453"/>
                    <a:pt x="2667" y="13850"/>
                    <a:pt x="6571" y="14206"/>
                  </a:cubicBezTo>
                  <a:lnTo>
                    <a:pt x="81224" y="19959"/>
                  </a:lnTo>
                  <a:lnTo>
                    <a:pt x="81224" y="19959"/>
                  </a:lnTo>
                  <a:cubicBezTo>
                    <a:pt x="85004" y="18877"/>
                    <a:pt x="87196" y="14932"/>
                    <a:pt x="86114" y="11152"/>
                  </a:cubicBezTo>
                  <a:cubicBezTo>
                    <a:pt x="85442" y="8782"/>
                    <a:pt x="83593" y="6933"/>
                    <a:pt x="81224" y="6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5ACFCCEE-368D-4588-97A8-EF2FC14786E0}"/>
                </a:ext>
              </a:extLst>
            </p:cNvPr>
            <p:cNvSpPr/>
            <p:nvPr/>
          </p:nvSpPr>
          <p:spPr>
            <a:xfrm>
              <a:off x="10365372" y="2511767"/>
              <a:ext cx="131676" cy="241035"/>
            </a:xfrm>
            <a:custGeom>
              <a:avLst/>
              <a:gdLst>
                <a:gd name="connsiteX0" fmla="*/ 121423 w 131676"/>
                <a:gd name="connsiteY0" fmla="*/ 96757 h 241035"/>
                <a:gd name="connsiteX1" fmla="*/ 102520 w 131676"/>
                <a:gd name="connsiteY1" fmla="*/ 101825 h 241035"/>
                <a:gd name="connsiteX2" fmla="*/ 109643 w 131676"/>
                <a:gd name="connsiteY2" fmla="*/ 5941 h 241035"/>
                <a:gd name="connsiteX3" fmla="*/ 101479 w 131676"/>
                <a:gd name="connsiteY3" fmla="*/ 51 h 241035"/>
                <a:gd name="connsiteX4" fmla="*/ 95945 w 131676"/>
                <a:gd name="connsiteY4" fmla="*/ 4572 h 241035"/>
                <a:gd name="connsiteX5" fmla="*/ 91836 w 131676"/>
                <a:gd name="connsiteY5" fmla="*/ 19502 h 241035"/>
                <a:gd name="connsiteX6" fmla="*/ 45812 w 131676"/>
                <a:gd name="connsiteY6" fmla="*/ 10872 h 241035"/>
                <a:gd name="connsiteX7" fmla="*/ 29922 w 131676"/>
                <a:gd name="connsiteY7" fmla="*/ 30323 h 241035"/>
                <a:gd name="connsiteX8" fmla="*/ 46360 w 131676"/>
                <a:gd name="connsiteY8" fmla="*/ 72101 h 241035"/>
                <a:gd name="connsiteX9" fmla="*/ 85398 w 131676"/>
                <a:gd name="connsiteY9" fmla="*/ 65252 h 241035"/>
                <a:gd name="connsiteX10" fmla="*/ 94575 w 131676"/>
                <a:gd name="connsiteY10" fmla="*/ 50870 h 241035"/>
                <a:gd name="connsiteX11" fmla="*/ 87316 w 131676"/>
                <a:gd name="connsiteY11" fmla="*/ 108263 h 241035"/>
                <a:gd name="connsiteX12" fmla="*/ 11842 w 131676"/>
                <a:gd name="connsiteY12" fmla="*/ 166889 h 241035"/>
                <a:gd name="connsiteX13" fmla="*/ 1020 w 131676"/>
                <a:gd name="connsiteY13" fmla="*/ 211955 h 241035"/>
                <a:gd name="connsiteX14" fmla="*/ 24717 w 131676"/>
                <a:gd name="connsiteY14" fmla="*/ 240994 h 241035"/>
                <a:gd name="connsiteX15" fmla="*/ 26087 w 131676"/>
                <a:gd name="connsiteY15" fmla="*/ 240994 h 241035"/>
                <a:gd name="connsiteX16" fmla="*/ 86220 w 131676"/>
                <a:gd name="connsiteY16" fmla="*/ 163876 h 241035"/>
                <a:gd name="connsiteX17" fmla="*/ 99918 w 131676"/>
                <a:gd name="connsiteY17" fmla="*/ 118399 h 241035"/>
                <a:gd name="connsiteX18" fmla="*/ 124026 w 131676"/>
                <a:gd name="connsiteY18" fmla="*/ 111003 h 241035"/>
                <a:gd name="connsiteX19" fmla="*/ 131642 w 131676"/>
                <a:gd name="connsiteY19" fmla="*/ 104400 h 241035"/>
                <a:gd name="connsiteX20" fmla="*/ 125039 w 131676"/>
                <a:gd name="connsiteY20" fmla="*/ 96798 h 241035"/>
                <a:gd name="connsiteX21" fmla="*/ 121834 w 131676"/>
                <a:gd name="connsiteY21" fmla="*/ 97305 h 241035"/>
                <a:gd name="connsiteX22" fmla="*/ 74029 w 131676"/>
                <a:gd name="connsiteY22" fmla="*/ 55664 h 241035"/>
                <a:gd name="connsiteX23" fmla="*/ 52387 w 131676"/>
                <a:gd name="connsiteY23" fmla="*/ 58814 h 241035"/>
                <a:gd name="connsiteX24" fmla="*/ 43346 w 131676"/>
                <a:gd name="connsiteY24" fmla="*/ 33200 h 241035"/>
                <a:gd name="connsiteX25" fmla="*/ 50606 w 131676"/>
                <a:gd name="connsiteY25" fmla="*/ 23474 h 241035"/>
                <a:gd name="connsiteX26" fmla="*/ 56633 w 131676"/>
                <a:gd name="connsiteY26" fmla="*/ 22516 h 241035"/>
                <a:gd name="connsiteX27" fmla="*/ 86631 w 131676"/>
                <a:gd name="connsiteY27" fmla="*/ 32515 h 241035"/>
                <a:gd name="connsiteX28" fmla="*/ 74029 w 131676"/>
                <a:gd name="connsiteY28" fmla="*/ 56212 h 241035"/>
                <a:gd name="connsiteX29" fmla="*/ 72933 w 131676"/>
                <a:gd name="connsiteY29" fmla="*/ 158123 h 241035"/>
                <a:gd name="connsiteX30" fmla="*/ 25539 w 131676"/>
                <a:gd name="connsiteY30" fmla="*/ 226611 h 241035"/>
                <a:gd name="connsiteX31" fmla="*/ 14718 w 131676"/>
                <a:gd name="connsiteY31" fmla="*/ 208393 h 241035"/>
                <a:gd name="connsiteX32" fmla="*/ 23210 w 131676"/>
                <a:gd name="connsiteY32" fmla="*/ 174834 h 241035"/>
                <a:gd name="connsiteX33" fmla="*/ 83069 w 131676"/>
                <a:gd name="connsiteY33" fmla="*/ 125933 h 241035"/>
                <a:gd name="connsiteX34" fmla="*/ 72933 w 131676"/>
                <a:gd name="connsiteY34" fmla="*/ 158671 h 24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676" h="241035">
                  <a:moveTo>
                    <a:pt x="121423" y="96757"/>
                  </a:moveTo>
                  <a:cubicBezTo>
                    <a:pt x="114985" y="97894"/>
                    <a:pt x="108657" y="99593"/>
                    <a:pt x="102520" y="101825"/>
                  </a:cubicBezTo>
                  <a:cubicBezTo>
                    <a:pt x="107712" y="70129"/>
                    <a:pt x="110095" y="38049"/>
                    <a:pt x="109643" y="5941"/>
                  </a:cubicBezTo>
                  <a:cubicBezTo>
                    <a:pt x="109013" y="2065"/>
                    <a:pt x="105356" y="-579"/>
                    <a:pt x="101479" y="51"/>
                  </a:cubicBezTo>
                  <a:cubicBezTo>
                    <a:pt x="98959" y="462"/>
                    <a:pt x="96849" y="2188"/>
                    <a:pt x="95945" y="4572"/>
                  </a:cubicBezTo>
                  <a:cubicBezTo>
                    <a:pt x="95945" y="4572"/>
                    <a:pt x="94439" y="11009"/>
                    <a:pt x="91836" y="19502"/>
                  </a:cubicBezTo>
                  <a:cubicBezTo>
                    <a:pt x="81426" y="13886"/>
                    <a:pt x="61016" y="4845"/>
                    <a:pt x="45812" y="10872"/>
                  </a:cubicBezTo>
                  <a:cubicBezTo>
                    <a:pt x="37566" y="14242"/>
                    <a:pt x="31580" y="21570"/>
                    <a:pt x="29922" y="30323"/>
                  </a:cubicBezTo>
                  <a:cubicBezTo>
                    <a:pt x="24485" y="46391"/>
                    <a:pt x="31429" y="64047"/>
                    <a:pt x="46360" y="72101"/>
                  </a:cubicBezTo>
                  <a:cubicBezTo>
                    <a:pt x="59400" y="79046"/>
                    <a:pt x="75495" y="76224"/>
                    <a:pt x="85398" y="65252"/>
                  </a:cubicBezTo>
                  <a:cubicBezTo>
                    <a:pt x="89001" y="60828"/>
                    <a:pt x="92083" y="56006"/>
                    <a:pt x="94575" y="50870"/>
                  </a:cubicBezTo>
                  <a:cubicBezTo>
                    <a:pt x="93302" y="70129"/>
                    <a:pt x="90877" y="89292"/>
                    <a:pt x="87316" y="108263"/>
                  </a:cubicBezTo>
                  <a:cubicBezTo>
                    <a:pt x="57660" y="121208"/>
                    <a:pt x="31717" y="141357"/>
                    <a:pt x="11842" y="166889"/>
                  </a:cubicBezTo>
                  <a:cubicBezTo>
                    <a:pt x="1870" y="179628"/>
                    <a:pt x="-2089" y="196079"/>
                    <a:pt x="1020" y="211955"/>
                  </a:cubicBezTo>
                  <a:cubicBezTo>
                    <a:pt x="5404" y="230447"/>
                    <a:pt x="13348" y="240172"/>
                    <a:pt x="24717" y="240994"/>
                  </a:cubicBezTo>
                  <a:lnTo>
                    <a:pt x="26087" y="240994"/>
                  </a:lnTo>
                  <a:cubicBezTo>
                    <a:pt x="53482" y="240994"/>
                    <a:pt x="79097" y="182231"/>
                    <a:pt x="86220" y="163876"/>
                  </a:cubicBezTo>
                  <a:cubicBezTo>
                    <a:pt x="92041" y="149123"/>
                    <a:pt x="96630" y="133919"/>
                    <a:pt x="99918" y="118399"/>
                  </a:cubicBezTo>
                  <a:cubicBezTo>
                    <a:pt x="107629" y="114989"/>
                    <a:pt x="115725" y="112496"/>
                    <a:pt x="124026" y="111003"/>
                  </a:cubicBezTo>
                  <a:cubicBezTo>
                    <a:pt x="127943" y="111277"/>
                    <a:pt x="131354" y="108332"/>
                    <a:pt x="131642" y="104400"/>
                  </a:cubicBezTo>
                  <a:cubicBezTo>
                    <a:pt x="131916" y="100483"/>
                    <a:pt x="128957" y="97072"/>
                    <a:pt x="125039" y="96798"/>
                  </a:cubicBezTo>
                  <a:cubicBezTo>
                    <a:pt x="123943" y="96716"/>
                    <a:pt x="122848" y="96894"/>
                    <a:pt x="121834" y="97305"/>
                  </a:cubicBezTo>
                  <a:close/>
                  <a:moveTo>
                    <a:pt x="74029" y="55664"/>
                  </a:moveTo>
                  <a:cubicBezTo>
                    <a:pt x="68345" y="61458"/>
                    <a:pt x="59496" y="62746"/>
                    <a:pt x="52387" y="58814"/>
                  </a:cubicBezTo>
                  <a:cubicBezTo>
                    <a:pt x="43250" y="53856"/>
                    <a:pt x="39347" y="42788"/>
                    <a:pt x="43346" y="33200"/>
                  </a:cubicBezTo>
                  <a:cubicBezTo>
                    <a:pt x="43894" y="28912"/>
                    <a:pt x="46647" y="25214"/>
                    <a:pt x="50606" y="23474"/>
                  </a:cubicBezTo>
                  <a:cubicBezTo>
                    <a:pt x="52537" y="22790"/>
                    <a:pt x="54578" y="22461"/>
                    <a:pt x="56633" y="22516"/>
                  </a:cubicBezTo>
                  <a:cubicBezTo>
                    <a:pt x="67235" y="23625"/>
                    <a:pt x="77481" y="27036"/>
                    <a:pt x="86631" y="32515"/>
                  </a:cubicBezTo>
                  <a:cubicBezTo>
                    <a:pt x="83658" y="41007"/>
                    <a:pt x="79412" y="49007"/>
                    <a:pt x="74029" y="56212"/>
                  </a:cubicBezTo>
                  <a:close/>
                  <a:moveTo>
                    <a:pt x="72933" y="158123"/>
                  </a:moveTo>
                  <a:cubicBezTo>
                    <a:pt x="53071" y="208667"/>
                    <a:pt x="32799" y="226611"/>
                    <a:pt x="25539" y="226611"/>
                  </a:cubicBezTo>
                  <a:cubicBezTo>
                    <a:pt x="21430" y="226611"/>
                    <a:pt x="17321" y="219489"/>
                    <a:pt x="14718" y="208393"/>
                  </a:cubicBezTo>
                  <a:cubicBezTo>
                    <a:pt x="12636" y="196504"/>
                    <a:pt x="15732" y="184299"/>
                    <a:pt x="23210" y="174834"/>
                  </a:cubicBezTo>
                  <a:cubicBezTo>
                    <a:pt x="39168" y="154178"/>
                    <a:pt x="59646" y="137453"/>
                    <a:pt x="83069" y="125933"/>
                  </a:cubicBezTo>
                  <a:cubicBezTo>
                    <a:pt x="80371" y="137042"/>
                    <a:pt x="76988" y="147973"/>
                    <a:pt x="72933" y="1586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6D434DBA-B01B-4DAE-AFEC-299E6D7B629B}"/>
                </a:ext>
              </a:extLst>
            </p:cNvPr>
            <p:cNvSpPr/>
            <p:nvPr/>
          </p:nvSpPr>
          <p:spPr>
            <a:xfrm>
              <a:off x="10559759" y="2530987"/>
              <a:ext cx="20909" cy="34323"/>
            </a:xfrm>
            <a:custGeom>
              <a:avLst/>
              <a:gdLst>
                <a:gd name="connsiteX0" fmla="*/ 14290 w 20909"/>
                <a:gd name="connsiteY0" fmla="*/ 34253 h 34323"/>
                <a:gd name="connsiteX1" fmla="*/ 20892 w 20909"/>
                <a:gd name="connsiteY1" fmla="*/ 27705 h 34323"/>
                <a:gd name="connsiteX2" fmla="*/ 20865 w 20909"/>
                <a:gd name="connsiteY2" fmla="*/ 27130 h 34323"/>
                <a:gd name="connsiteX3" fmla="*/ 14153 w 20909"/>
                <a:gd name="connsiteY3" fmla="*/ 20007 h 34323"/>
                <a:gd name="connsiteX4" fmla="*/ 17578 w 20909"/>
                <a:gd name="connsiteY4" fmla="*/ 10555 h 34323"/>
                <a:gd name="connsiteX5" fmla="*/ 14975 w 20909"/>
                <a:gd name="connsiteY5" fmla="*/ 967 h 34323"/>
                <a:gd name="connsiteX6" fmla="*/ 5387 w 20909"/>
                <a:gd name="connsiteY6" fmla="*/ 3337 h 34323"/>
                <a:gd name="connsiteX7" fmla="*/ 5250 w 20909"/>
                <a:gd name="connsiteY7" fmla="*/ 3570 h 34323"/>
                <a:gd name="connsiteX8" fmla="*/ 1825 w 20909"/>
                <a:gd name="connsiteY8" fmla="*/ 27952 h 34323"/>
                <a:gd name="connsiteX9" fmla="*/ 14290 w 20909"/>
                <a:gd name="connsiteY9" fmla="*/ 34253 h 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09" h="34323">
                  <a:moveTo>
                    <a:pt x="14290" y="34253"/>
                  </a:moveTo>
                  <a:cubicBezTo>
                    <a:pt x="17920" y="34266"/>
                    <a:pt x="20879" y="31335"/>
                    <a:pt x="20892" y="27705"/>
                  </a:cubicBezTo>
                  <a:cubicBezTo>
                    <a:pt x="20892" y="27513"/>
                    <a:pt x="20879" y="27322"/>
                    <a:pt x="20865" y="27130"/>
                  </a:cubicBezTo>
                  <a:cubicBezTo>
                    <a:pt x="20632" y="23445"/>
                    <a:pt x="17810" y="20459"/>
                    <a:pt x="14153" y="20007"/>
                  </a:cubicBezTo>
                  <a:cubicBezTo>
                    <a:pt x="14701" y="16678"/>
                    <a:pt x="15865" y="13473"/>
                    <a:pt x="17578" y="10555"/>
                  </a:cubicBezTo>
                  <a:cubicBezTo>
                    <a:pt x="19454" y="7186"/>
                    <a:pt x="18290" y="2926"/>
                    <a:pt x="14975" y="967"/>
                  </a:cubicBezTo>
                  <a:cubicBezTo>
                    <a:pt x="11674" y="-1033"/>
                    <a:pt x="7373" y="36"/>
                    <a:pt x="5387" y="3337"/>
                  </a:cubicBezTo>
                  <a:cubicBezTo>
                    <a:pt x="5332" y="3419"/>
                    <a:pt x="5291" y="3487"/>
                    <a:pt x="5250" y="3570"/>
                  </a:cubicBezTo>
                  <a:cubicBezTo>
                    <a:pt x="3195" y="7131"/>
                    <a:pt x="-3106" y="19459"/>
                    <a:pt x="1825" y="27952"/>
                  </a:cubicBezTo>
                  <a:cubicBezTo>
                    <a:pt x="4524" y="32170"/>
                    <a:pt x="9291" y="34581"/>
                    <a:pt x="14290" y="342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8C681FA4-838E-4D5D-AA56-C42748C2E72E}"/>
                </a:ext>
              </a:extLst>
            </p:cNvPr>
            <p:cNvSpPr/>
            <p:nvPr/>
          </p:nvSpPr>
          <p:spPr>
            <a:xfrm>
              <a:off x="10541080" y="2573836"/>
              <a:ext cx="49073" cy="94863"/>
            </a:xfrm>
            <a:custGeom>
              <a:avLst/>
              <a:gdLst>
                <a:gd name="connsiteX0" fmla="*/ 33243 w 49073"/>
                <a:gd name="connsiteY0" fmla="*/ 718 h 94863"/>
                <a:gd name="connsiteX1" fmla="*/ 29106 w 49073"/>
                <a:gd name="connsiteY1" fmla="*/ 9471 h 94863"/>
                <a:gd name="connsiteX2" fmla="*/ 29271 w 49073"/>
                <a:gd name="connsiteY2" fmla="*/ 9896 h 94863"/>
                <a:gd name="connsiteX3" fmla="*/ 30230 w 49073"/>
                <a:gd name="connsiteY3" fmla="*/ 62358 h 94863"/>
                <a:gd name="connsiteX4" fmla="*/ 5300 w 49073"/>
                <a:gd name="connsiteY4" fmla="*/ 80850 h 94863"/>
                <a:gd name="connsiteX5" fmla="*/ 191 w 49073"/>
                <a:gd name="connsiteY5" fmla="*/ 89301 h 94863"/>
                <a:gd name="connsiteX6" fmla="*/ 232 w 49073"/>
                <a:gd name="connsiteY6" fmla="*/ 89479 h 94863"/>
                <a:gd name="connsiteX7" fmla="*/ 7081 w 49073"/>
                <a:gd name="connsiteY7" fmla="*/ 94822 h 94863"/>
                <a:gd name="connsiteX8" fmla="*/ 8998 w 49073"/>
                <a:gd name="connsiteY8" fmla="*/ 94822 h 94863"/>
                <a:gd name="connsiteX9" fmla="*/ 42969 w 49073"/>
                <a:gd name="connsiteY9" fmla="*/ 69070 h 94863"/>
                <a:gd name="connsiteX10" fmla="*/ 42969 w 49073"/>
                <a:gd name="connsiteY10" fmla="*/ 4964 h 94863"/>
                <a:gd name="connsiteX11" fmla="*/ 34531 w 49073"/>
                <a:gd name="connsiteY11" fmla="*/ 211 h 94863"/>
                <a:gd name="connsiteX12" fmla="*/ 33243 w 49073"/>
                <a:gd name="connsiteY12" fmla="*/ 718 h 9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073" h="94863">
                  <a:moveTo>
                    <a:pt x="33243" y="718"/>
                  </a:moveTo>
                  <a:cubicBezTo>
                    <a:pt x="29682" y="1992"/>
                    <a:pt x="27833" y="5910"/>
                    <a:pt x="29106" y="9471"/>
                  </a:cubicBezTo>
                  <a:cubicBezTo>
                    <a:pt x="29161" y="9622"/>
                    <a:pt x="29216" y="9759"/>
                    <a:pt x="29271" y="9896"/>
                  </a:cubicBezTo>
                  <a:cubicBezTo>
                    <a:pt x="29271" y="9896"/>
                    <a:pt x="41188" y="40990"/>
                    <a:pt x="30230" y="62358"/>
                  </a:cubicBezTo>
                  <a:cubicBezTo>
                    <a:pt x="25066" y="71905"/>
                    <a:pt x="15929" y="78672"/>
                    <a:pt x="5300" y="80850"/>
                  </a:cubicBezTo>
                  <a:cubicBezTo>
                    <a:pt x="1547" y="81768"/>
                    <a:pt x="-741" y="85562"/>
                    <a:pt x="191" y="89301"/>
                  </a:cubicBezTo>
                  <a:cubicBezTo>
                    <a:pt x="204" y="89356"/>
                    <a:pt x="218" y="89425"/>
                    <a:pt x="232" y="89479"/>
                  </a:cubicBezTo>
                  <a:cubicBezTo>
                    <a:pt x="1040" y="92602"/>
                    <a:pt x="3848" y="94794"/>
                    <a:pt x="7081" y="94822"/>
                  </a:cubicBezTo>
                  <a:lnTo>
                    <a:pt x="8998" y="94822"/>
                  </a:lnTo>
                  <a:cubicBezTo>
                    <a:pt x="23573" y="91685"/>
                    <a:pt x="36010" y="82261"/>
                    <a:pt x="42969" y="69070"/>
                  </a:cubicBezTo>
                  <a:cubicBezTo>
                    <a:pt x="56667" y="41674"/>
                    <a:pt x="42969" y="6471"/>
                    <a:pt x="42969" y="4964"/>
                  </a:cubicBezTo>
                  <a:cubicBezTo>
                    <a:pt x="41955" y="1321"/>
                    <a:pt x="38175" y="-802"/>
                    <a:pt x="34531" y="211"/>
                  </a:cubicBezTo>
                  <a:cubicBezTo>
                    <a:pt x="34079" y="335"/>
                    <a:pt x="33654" y="513"/>
                    <a:pt x="33243" y="7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564822AE-69A2-44EE-A56A-49CD82A91126}"/>
                </a:ext>
              </a:extLst>
            </p:cNvPr>
            <p:cNvSpPr/>
            <p:nvPr/>
          </p:nvSpPr>
          <p:spPr>
            <a:xfrm>
              <a:off x="10698436" y="2459234"/>
              <a:ext cx="103335" cy="121268"/>
            </a:xfrm>
            <a:custGeom>
              <a:avLst/>
              <a:gdLst>
                <a:gd name="connsiteX0" fmla="*/ 100392 w 103335"/>
                <a:gd name="connsiteY0" fmla="*/ 90116 h 121268"/>
                <a:gd name="connsiteX1" fmla="*/ 90886 w 103335"/>
                <a:gd name="connsiteY1" fmla="*/ 91965 h 121268"/>
                <a:gd name="connsiteX2" fmla="*/ 90667 w 103335"/>
                <a:gd name="connsiteY2" fmla="*/ 92307 h 121268"/>
                <a:gd name="connsiteX3" fmla="*/ 73134 w 103335"/>
                <a:gd name="connsiteY3" fmla="*/ 107238 h 121268"/>
                <a:gd name="connsiteX4" fmla="*/ 54231 w 103335"/>
                <a:gd name="connsiteY4" fmla="*/ 75185 h 121268"/>
                <a:gd name="connsiteX5" fmla="*/ 91626 w 103335"/>
                <a:gd name="connsiteY5" fmla="*/ 9984 h 121268"/>
                <a:gd name="connsiteX6" fmla="*/ 88187 w 103335"/>
                <a:gd name="connsiteY6" fmla="*/ 725 h 121268"/>
                <a:gd name="connsiteX7" fmla="*/ 88064 w 103335"/>
                <a:gd name="connsiteY7" fmla="*/ 670 h 121268"/>
                <a:gd name="connsiteX8" fmla="*/ 78626 w 103335"/>
                <a:gd name="connsiteY8" fmla="*/ 4190 h 121268"/>
                <a:gd name="connsiteX9" fmla="*/ 78613 w 103335"/>
                <a:gd name="connsiteY9" fmla="*/ 4231 h 121268"/>
                <a:gd name="connsiteX10" fmla="*/ 49300 w 103335"/>
                <a:gd name="connsiteY10" fmla="*/ 57241 h 121268"/>
                <a:gd name="connsiteX11" fmla="*/ 40533 w 103335"/>
                <a:gd name="connsiteY11" fmla="*/ 6286 h 121268"/>
                <a:gd name="connsiteX12" fmla="*/ 32726 w 103335"/>
                <a:gd name="connsiteY12" fmla="*/ -15 h 121268"/>
                <a:gd name="connsiteX13" fmla="*/ 26425 w 103335"/>
                <a:gd name="connsiteY13" fmla="*/ 7793 h 121268"/>
                <a:gd name="connsiteX14" fmla="*/ 38616 w 103335"/>
                <a:gd name="connsiteY14" fmla="*/ 72446 h 121268"/>
                <a:gd name="connsiteX15" fmla="*/ 22726 w 103335"/>
                <a:gd name="connsiteY15" fmla="*/ 91074 h 121268"/>
                <a:gd name="connsiteX16" fmla="*/ 14507 w 103335"/>
                <a:gd name="connsiteY16" fmla="*/ 98334 h 121268"/>
                <a:gd name="connsiteX17" fmla="*/ 17247 w 103335"/>
                <a:gd name="connsiteY17" fmla="*/ 86828 h 121268"/>
                <a:gd name="connsiteX18" fmla="*/ 12659 w 103335"/>
                <a:gd name="connsiteY18" fmla="*/ 77719 h 121268"/>
                <a:gd name="connsiteX19" fmla="*/ 3549 w 103335"/>
                <a:gd name="connsiteY19" fmla="*/ 82308 h 121268"/>
                <a:gd name="connsiteX20" fmla="*/ 5467 w 103335"/>
                <a:gd name="connsiteY20" fmla="*/ 113265 h 121268"/>
                <a:gd name="connsiteX21" fmla="*/ 10946 w 103335"/>
                <a:gd name="connsiteY21" fmla="*/ 114772 h 121268"/>
                <a:gd name="connsiteX22" fmla="*/ 32589 w 103335"/>
                <a:gd name="connsiteY22" fmla="*/ 101074 h 121268"/>
                <a:gd name="connsiteX23" fmla="*/ 43821 w 103335"/>
                <a:gd name="connsiteY23" fmla="*/ 88609 h 121268"/>
                <a:gd name="connsiteX24" fmla="*/ 69709 w 103335"/>
                <a:gd name="connsiteY24" fmla="*/ 121073 h 121268"/>
                <a:gd name="connsiteX25" fmla="*/ 74230 w 103335"/>
                <a:gd name="connsiteY25" fmla="*/ 121073 h 121268"/>
                <a:gd name="connsiteX26" fmla="*/ 102447 w 103335"/>
                <a:gd name="connsiteY26" fmla="*/ 99293 h 121268"/>
                <a:gd name="connsiteX27" fmla="*/ 100392 w 103335"/>
                <a:gd name="connsiteY27" fmla="*/ 90116 h 1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3335" h="121268">
                  <a:moveTo>
                    <a:pt x="100392" y="90116"/>
                  </a:moveTo>
                  <a:cubicBezTo>
                    <a:pt x="97256" y="88006"/>
                    <a:pt x="92995" y="88828"/>
                    <a:pt x="90886" y="91965"/>
                  </a:cubicBezTo>
                  <a:cubicBezTo>
                    <a:pt x="90804" y="92075"/>
                    <a:pt x="90735" y="92184"/>
                    <a:pt x="90667" y="92307"/>
                  </a:cubicBezTo>
                  <a:cubicBezTo>
                    <a:pt x="83818" y="102855"/>
                    <a:pt x="76969" y="108334"/>
                    <a:pt x="73134" y="107238"/>
                  </a:cubicBezTo>
                  <a:cubicBezTo>
                    <a:pt x="66559" y="105731"/>
                    <a:pt x="59436" y="93540"/>
                    <a:pt x="54231" y="75185"/>
                  </a:cubicBezTo>
                  <a:cubicBezTo>
                    <a:pt x="68573" y="54584"/>
                    <a:pt x="81079" y="32763"/>
                    <a:pt x="91626" y="9984"/>
                  </a:cubicBezTo>
                  <a:cubicBezTo>
                    <a:pt x="93228" y="6478"/>
                    <a:pt x="91694" y="2327"/>
                    <a:pt x="88187" y="725"/>
                  </a:cubicBezTo>
                  <a:cubicBezTo>
                    <a:pt x="88146" y="711"/>
                    <a:pt x="88105" y="683"/>
                    <a:pt x="88064" y="670"/>
                  </a:cubicBezTo>
                  <a:cubicBezTo>
                    <a:pt x="84489" y="-960"/>
                    <a:pt x="80257" y="615"/>
                    <a:pt x="78626" y="4190"/>
                  </a:cubicBezTo>
                  <a:cubicBezTo>
                    <a:pt x="78626" y="4204"/>
                    <a:pt x="78613" y="4217"/>
                    <a:pt x="78613" y="4231"/>
                  </a:cubicBezTo>
                  <a:cubicBezTo>
                    <a:pt x="70079" y="22559"/>
                    <a:pt x="60285" y="40270"/>
                    <a:pt x="49300" y="57241"/>
                  </a:cubicBezTo>
                  <a:cubicBezTo>
                    <a:pt x="45286" y="40461"/>
                    <a:pt x="42355" y="23449"/>
                    <a:pt x="40533" y="6286"/>
                  </a:cubicBezTo>
                  <a:cubicBezTo>
                    <a:pt x="40040" y="2437"/>
                    <a:pt x="36588" y="-344"/>
                    <a:pt x="32726" y="-15"/>
                  </a:cubicBezTo>
                  <a:cubicBezTo>
                    <a:pt x="28836" y="409"/>
                    <a:pt x="26027" y="3902"/>
                    <a:pt x="26425" y="7793"/>
                  </a:cubicBezTo>
                  <a:cubicBezTo>
                    <a:pt x="28712" y="29640"/>
                    <a:pt x="32794" y="51269"/>
                    <a:pt x="38616" y="72446"/>
                  </a:cubicBezTo>
                  <a:cubicBezTo>
                    <a:pt x="33753" y="79007"/>
                    <a:pt x="28438" y="85239"/>
                    <a:pt x="22726" y="91074"/>
                  </a:cubicBezTo>
                  <a:cubicBezTo>
                    <a:pt x="20151" y="93677"/>
                    <a:pt x="17398" y="96102"/>
                    <a:pt x="14507" y="98334"/>
                  </a:cubicBezTo>
                  <a:cubicBezTo>
                    <a:pt x="15096" y="94430"/>
                    <a:pt x="16014" y="90581"/>
                    <a:pt x="17247" y="86828"/>
                  </a:cubicBezTo>
                  <a:cubicBezTo>
                    <a:pt x="18494" y="83048"/>
                    <a:pt x="16439" y="78966"/>
                    <a:pt x="12659" y="77719"/>
                  </a:cubicBezTo>
                  <a:cubicBezTo>
                    <a:pt x="8878" y="76473"/>
                    <a:pt x="4796" y="78527"/>
                    <a:pt x="3549" y="82308"/>
                  </a:cubicBezTo>
                  <a:cubicBezTo>
                    <a:pt x="-149" y="93540"/>
                    <a:pt x="-2888" y="108060"/>
                    <a:pt x="5467" y="113265"/>
                  </a:cubicBezTo>
                  <a:cubicBezTo>
                    <a:pt x="7111" y="114292"/>
                    <a:pt x="9015" y="114813"/>
                    <a:pt x="10946" y="114772"/>
                  </a:cubicBezTo>
                  <a:cubicBezTo>
                    <a:pt x="19548" y="112881"/>
                    <a:pt x="27205" y="108032"/>
                    <a:pt x="32589" y="101074"/>
                  </a:cubicBezTo>
                  <a:cubicBezTo>
                    <a:pt x="36424" y="97239"/>
                    <a:pt x="40123" y="92992"/>
                    <a:pt x="43821" y="88609"/>
                  </a:cubicBezTo>
                  <a:cubicBezTo>
                    <a:pt x="50259" y="105320"/>
                    <a:pt x="58751" y="118470"/>
                    <a:pt x="69709" y="121073"/>
                  </a:cubicBezTo>
                  <a:cubicBezTo>
                    <a:pt x="71202" y="121278"/>
                    <a:pt x="72723" y="121278"/>
                    <a:pt x="74230" y="121073"/>
                  </a:cubicBezTo>
                  <a:cubicBezTo>
                    <a:pt x="83681" y="121073"/>
                    <a:pt x="93133" y="113813"/>
                    <a:pt x="102447" y="99293"/>
                  </a:cubicBezTo>
                  <a:cubicBezTo>
                    <a:pt x="104159" y="96156"/>
                    <a:pt x="103283" y="92225"/>
                    <a:pt x="100392" y="901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6FEB5F18-2C34-45D4-B7B9-5847D2909578}"/>
                </a:ext>
              </a:extLst>
            </p:cNvPr>
            <p:cNvSpPr/>
            <p:nvPr/>
          </p:nvSpPr>
          <p:spPr>
            <a:xfrm>
              <a:off x="10836754" y="2457503"/>
              <a:ext cx="194222" cy="288046"/>
            </a:xfrm>
            <a:custGeom>
              <a:avLst/>
              <a:gdLst>
                <a:gd name="connsiteX0" fmla="*/ 142336 w 194222"/>
                <a:gd name="connsiteY0" fmla="*/ 2264 h 288046"/>
                <a:gd name="connsiteX1" fmla="*/ 105490 w 194222"/>
                <a:gd name="connsiteY1" fmla="*/ 82396 h 288046"/>
                <a:gd name="connsiteX2" fmla="*/ 104120 w 194222"/>
                <a:gd name="connsiteY2" fmla="*/ 82396 h 288046"/>
                <a:gd name="connsiteX3" fmla="*/ 101243 w 194222"/>
                <a:gd name="connsiteY3" fmla="*/ 91984 h 288046"/>
                <a:gd name="connsiteX4" fmla="*/ 103983 w 194222"/>
                <a:gd name="connsiteY4" fmla="*/ 96367 h 288046"/>
                <a:gd name="connsiteX5" fmla="*/ 100011 w 194222"/>
                <a:gd name="connsiteY5" fmla="*/ 158829 h 288046"/>
                <a:gd name="connsiteX6" fmla="*/ 97545 w 194222"/>
                <a:gd name="connsiteY6" fmla="*/ 202936 h 288046"/>
                <a:gd name="connsiteX7" fmla="*/ 57273 w 194222"/>
                <a:gd name="connsiteY7" fmla="*/ 273342 h 288046"/>
                <a:gd name="connsiteX8" fmla="*/ 13715 w 194222"/>
                <a:gd name="connsiteY8" fmla="*/ 235262 h 288046"/>
                <a:gd name="connsiteX9" fmla="*/ 4469 w 194222"/>
                <a:gd name="connsiteY9" fmla="*/ 231262 h 288046"/>
                <a:gd name="connsiteX10" fmla="*/ 4400 w 194222"/>
                <a:gd name="connsiteY10" fmla="*/ 231290 h 288046"/>
                <a:gd name="connsiteX11" fmla="*/ 428 w 194222"/>
                <a:gd name="connsiteY11" fmla="*/ 240467 h 288046"/>
                <a:gd name="connsiteX12" fmla="*/ 53164 w 194222"/>
                <a:gd name="connsiteY12" fmla="*/ 287861 h 288046"/>
                <a:gd name="connsiteX13" fmla="*/ 59465 w 194222"/>
                <a:gd name="connsiteY13" fmla="*/ 287861 h 288046"/>
                <a:gd name="connsiteX14" fmla="*/ 111790 w 194222"/>
                <a:gd name="connsiteY14" fmla="*/ 204442 h 288046"/>
                <a:gd name="connsiteX15" fmla="*/ 114256 w 194222"/>
                <a:gd name="connsiteY15" fmla="*/ 160062 h 288046"/>
                <a:gd name="connsiteX16" fmla="*/ 117133 w 194222"/>
                <a:gd name="connsiteY16" fmla="*/ 110476 h 288046"/>
                <a:gd name="connsiteX17" fmla="*/ 133707 w 194222"/>
                <a:gd name="connsiteY17" fmla="*/ 117736 h 288046"/>
                <a:gd name="connsiteX18" fmla="*/ 172608 w 194222"/>
                <a:gd name="connsiteY18" fmla="*/ 103079 h 288046"/>
                <a:gd name="connsiteX19" fmla="*/ 184662 w 194222"/>
                <a:gd name="connsiteY19" fmla="*/ 18290 h 288046"/>
                <a:gd name="connsiteX20" fmla="*/ 142336 w 194222"/>
                <a:gd name="connsiteY20" fmla="*/ 2264 h 288046"/>
                <a:gd name="connsiteX21" fmla="*/ 163020 w 194222"/>
                <a:gd name="connsiteY21" fmla="*/ 92532 h 288046"/>
                <a:gd name="connsiteX22" fmla="*/ 135624 w 194222"/>
                <a:gd name="connsiteY22" fmla="*/ 103764 h 288046"/>
                <a:gd name="connsiteX23" fmla="*/ 118091 w 194222"/>
                <a:gd name="connsiteY23" fmla="*/ 92669 h 288046"/>
                <a:gd name="connsiteX24" fmla="*/ 146856 w 194222"/>
                <a:gd name="connsiteY24" fmla="*/ 15414 h 288046"/>
                <a:gd name="connsiteX25" fmla="*/ 172060 w 194222"/>
                <a:gd name="connsiteY25" fmla="*/ 25824 h 288046"/>
                <a:gd name="connsiteX26" fmla="*/ 163020 w 194222"/>
                <a:gd name="connsiteY26" fmla="*/ 92532 h 28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94222" h="288046">
                  <a:moveTo>
                    <a:pt x="142336" y="2264"/>
                  </a:moveTo>
                  <a:cubicBezTo>
                    <a:pt x="120009" y="10757"/>
                    <a:pt x="110421" y="41851"/>
                    <a:pt x="105490" y="82396"/>
                  </a:cubicBezTo>
                  <a:lnTo>
                    <a:pt x="104120" y="82396"/>
                  </a:lnTo>
                  <a:cubicBezTo>
                    <a:pt x="100695" y="84272"/>
                    <a:pt x="99421" y="88546"/>
                    <a:pt x="101243" y="91984"/>
                  </a:cubicBezTo>
                  <a:cubicBezTo>
                    <a:pt x="101243" y="91984"/>
                    <a:pt x="102339" y="93902"/>
                    <a:pt x="103983" y="96367"/>
                  </a:cubicBezTo>
                  <a:cubicBezTo>
                    <a:pt x="102202" y="115955"/>
                    <a:pt x="101106" y="137461"/>
                    <a:pt x="100011" y="158829"/>
                  </a:cubicBezTo>
                  <a:cubicBezTo>
                    <a:pt x="99325" y="173622"/>
                    <a:pt x="98504" y="188553"/>
                    <a:pt x="97545" y="202936"/>
                  </a:cubicBezTo>
                  <a:cubicBezTo>
                    <a:pt x="94531" y="247727"/>
                    <a:pt x="75081" y="270465"/>
                    <a:pt x="57273" y="273342"/>
                  </a:cubicBezTo>
                  <a:cubicBezTo>
                    <a:pt x="39466" y="276218"/>
                    <a:pt x="24262" y="261699"/>
                    <a:pt x="13715" y="235262"/>
                  </a:cubicBezTo>
                  <a:cubicBezTo>
                    <a:pt x="12263" y="231605"/>
                    <a:pt x="8126" y="229811"/>
                    <a:pt x="4469" y="231262"/>
                  </a:cubicBezTo>
                  <a:cubicBezTo>
                    <a:pt x="4441" y="231276"/>
                    <a:pt x="4428" y="231276"/>
                    <a:pt x="4400" y="231290"/>
                  </a:cubicBezTo>
                  <a:cubicBezTo>
                    <a:pt x="839" y="232810"/>
                    <a:pt x="-901" y="236837"/>
                    <a:pt x="428" y="240467"/>
                  </a:cubicBezTo>
                  <a:cubicBezTo>
                    <a:pt x="12482" y="270602"/>
                    <a:pt x="31933" y="287861"/>
                    <a:pt x="53164" y="287861"/>
                  </a:cubicBezTo>
                  <a:cubicBezTo>
                    <a:pt x="55260" y="288053"/>
                    <a:pt x="57369" y="288053"/>
                    <a:pt x="59465" y="287861"/>
                  </a:cubicBezTo>
                  <a:cubicBezTo>
                    <a:pt x="87546" y="283478"/>
                    <a:pt x="108640" y="249919"/>
                    <a:pt x="111790" y="204442"/>
                  </a:cubicBezTo>
                  <a:cubicBezTo>
                    <a:pt x="112749" y="189923"/>
                    <a:pt x="113434" y="174992"/>
                    <a:pt x="114256" y="160062"/>
                  </a:cubicBezTo>
                  <a:cubicBezTo>
                    <a:pt x="115078" y="145131"/>
                    <a:pt x="115900" y="126502"/>
                    <a:pt x="117133" y="110476"/>
                  </a:cubicBezTo>
                  <a:cubicBezTo>
                    <a:pt x="121995" y="114188"/>
                    <a:pt x="127680" y="116681"/>
                    <a:pt x="133707" y="117736"/>
                  </a:cubicBezTo>
                  <a:cubicBezTo>
                    <a:pt x="148267" y="119338"/>
                    <a:pt x="162718" y="113900"/>
                    <a:pt x="172608" y="103079"/>
                  </a:cubicBezTo>
                  <a:cubicBezTo>
                    <a:pt x="195976" y="81122"/>
                    <a:pt x="200990" y="45891"/>
                    <a:pt x="184662" y="18290"/>
                  </a:cubicBezTo>
                  <a:cubicBezTo>
                    <a:pt x="176731" y="2908"/>
                    <a:pt x="158472" y="-4009"/>
                    <a:pt x="142336" y="2264"/>
                  </a:cubicBezTo>
                  <a:close/>
                  <a:moveTo>
                    <a:pt x="163020" y="92532"/>
                  </a:moveTo>
                  <a:cubicBezTo>
                    <a:pt x="156198" y="100422"/>
                    <a:pt x="146021" y="104600"/>
                    <a:pt x="135624" y="103764"/>
                  </a:cubicBezTo>
                  <a:cubicBezTo>
                    <a:pt x="128666" y="102230"/>
                    <a:pt x="122461" y="98299"/>
                    <a:pt x="118091" y="92669"/>
                  </a:cubicBezTo>
                  <a:cubicBezTo>
                    <a:pt x="122064" y="53357"/>
                    <a:pt x="129597" y="22126"/>
                    <a:pt x="146856" y="15414"/>
                  </a:cubicBezTo>
                  <a:cubicBezTo>
                    <a:pt x="156678" y="11935"/>
                    <a:pt x="167554" y="16428"/>
                    <a:pt x="172060" y="25824"/>
                  </a:cubicBezTo>
                  <a:cubicBezTo>
                    <a:pt x="184676" y="47508"/>
                    <a:pt x="180950" y="74985"/>
                    <a:pt x="163020" y="9253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F0C91C02-006F-410E-A329-3A22E8A62470}"/>
                </a:ext>
              </a:extLst>
            </p:cNvPr>
            <p:cNvSpPr/>
            <p:nvPr/>
          </p:nvSpPr>
          <p:spPr>
            <a:xfrm>
              <a:off x="11124825" y="2556925"/>
              <a:ext cx="93208" cy="140949"/>
            </a:xfrm>
            <a:custGeom>
              <a:avLst/>
              <a:gdLst>
                <a:gd name="connsiteX0" fmla="*/ 47540 w 93208"/>
                <a:gd name="connsiteY0" fmla="*/ 65707 h 140949"/>
                <a:gd name="connsiteX1" fmla="*/ 47540 w 93208"/>
                <a:gd name="connsiteY1" fmla="*/ 139812 h 140949"/>
                <a:gd name="connsiteX2" fmla="*/ 51924 w 93208"/>
                <a:gd name="connsiteY2" fmla="*/ 140908 h 140949"/>
                <a:gd name="connsiteX3" fmla="*/ 62471 w 93208"/>
                <a:gd name="connsiteY3" fmla="*/ 135429 h 140949"/>
                <a:gd name="connsiteX4" fmla="*/ 91784 w 93208"/>
                <a:gd name="connsiteY4" fmla="*/ 103102 h 140949"/>
                <a:gd name="connsiteX5" fmla="*/ 90318 w 93208"/>
                <a:gd name="connsiteY5" fmla="*/ 93130 h 140949"/>
                <a:gd name="connsiteX6" fmla="*/ 90277 w 93208"/>
                <a:gd name="connsiteY6" fmla="*/ 93103 h 140949"/>
                <a:gd name="connsiteX7" fmla="*/ 80497 w 93208"/>
                <a:gd name="connsiteY7" fmla="*/ 94500 h 140949"/>
                <a:gd name="connsiteX8" fmla="*/ 80415 w 93208"/>
                <a:gd name="connsiteY8" fmla="*/ 94610 h 140949"/>
                <a:gd name="connsiteX9" fmla="*/ 54937 w 93208"/>
                <a:gd name="connsiteY9" fmla="*/ 122827 h 140949"/>
                <a:gd name="connsiteX10" fmla="*/ 61375 w 93208"/>
                <a:gd name="connsiteY10" fmla="*/ 68036 h 140949"/>
                <a:gd name="connsiteX11" fmla="*/ 67265 w 93208"/>
                <a:gd name="connsiteY11" fmla="*/ 25162 h 140949"/>
                <a:gd name="connsiteX12" fmla="*/ 60416 w 93208"/>
                <a:gd name="connsiteY12" fmla="*/ 5027 h 140949"/>
                <a:gd name="connsiteX13" fmla="*/ 14529 w 93208"/>
                <a:gd name="connsiteY13" fmla="*/ 74611 h 140949"/>
                <a:gd name="connsiteX14" fmla="*/ 15761 w 93208"/>
                <a:gd name="connsiteY14" fmla="*/ 7355 h 140949"/>
                <a:gd name="connsiteX15" fmla="*/ 8776 w 93208"/>
                <a:gd name="connsiteY15" fmla="*/ -42 h 140949"/>
                <a:gd name="connsiteX16" fmla="*/ 1516 w 93208"/>
                <a:gd name="connsiteY16" fmla="*/ 6944 h 140949"/>
                <a:gd name="connsiteX17" fmla="*/ 6995 w 93208"/>
                <a:gd name="connsiteY17" fmla="*/ 115019 h 140949"/>
                <a:gd name="connsiteX18" fmla="*/ 15351 w 93208"/>
                <a:gd name="connsiteY18" fmla="*/ 109814 h 140949"/>
                <a:gd name="connsiteX19" fmla="*/ 52335 w 93208"/>
                <a:gd name="connsiteY19" fmla="*/ 30915 h 140949"/>
                <a:gd name="connsiteX20" fmla="*/ 47540 w 93208"/>
                <a:gd name="connsiteY20" fmla="*/ 65707 h 14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3208" h="140949">
                  <a:moveTo>
                    <a:pt x="47540" y="65707"/>
                  </a:moveTo>
                  <a:cubicBezTo>
                    <a:pt x="39732" y="117622"/>
                    <a:pt x="38089" y="134196"/>
                    <a:pt x="47540" y="139812"/>
                  </a:cubicBezTo>
                  <a:cubicBezTo>
                    <a:pt x="48910" y="140497"/>
                    <a:pt x="50403" y="140867"/>
                    <a:pt x="51924" y="140908"/>
                  </a:cubicBezTo>
                  <a:cubicBezTo>
                    <a:pt x="56019" y="140538"/>
                    <a:pt x="59813" y="138579"/>
                    <a:pt x="62471" y="135429"/>
                  </a:cubicBezTo>
                  <a:cubicBezTo>
                    <a:pt x="72840" y="125210"/>
                    <a:pt x="82634" y="114430"/>
                    <a:pt x="91784" y="103102"/>
                  </a:cubicBezTo>
                  <a:cubicBezTo>
                    <a:pt x="94126" y="99952"/>
                    <a:pt x="93482" y="95486"/>
                    <a:pt x="90318" y="93130"/>
                  </a:cubicBezTo>
                  <a:cubicBezTo>
                    <a:pt x="90305" y="93130"/>
                    <a:pt x="90291" y="93117"/>
                    <a:pt x="90277" y="93103"/>
                  </a:cubicBezTo>
                  <a:cubicBezTo>
                    <a:pt x="87195" y="90788"/>
                    <a:pt x="82812" y="91418"/>
                    <a:pt x="80497" y="94500"/>
                  </a:cubicBezTo>
                  <a:cubicBezTo>
                    <a:pt x="80469" y="94541"/>
                    <a:pt x="80442" y="94568"/>
                    <a:pt x="80415" y="94610"/>
                  </a:cubicBezTo>
                  <a:cubicBezTo>
                    <a:pt x="72402" y="104445"/>
                    <a:pt x="63909" y="113855"/>
                    <a:pt x="54937" y="122827"/>
                  </a:cubicBezTo>
                  <a:cubicBezTo>
                    <a:pt x="55992" y="104458"/>
                    <a:pt x="58143" y="86158"/>
                    <a:pt x="61375" y="68036"/>
                  </a:cubicBezTo>
                  <a:cubicBezTo>
                    <a:pt x="63567" y="53517"/>
                    <a:pt x="65758" y="38586"/>
                    <a:pt x="67265" y="25162"/>
                  </a:cubicBezTo>
                  <a:cubicBezTo>
                    <a:pt x="67950" y="18861"/>
                    <a:pt x="69320" y="7081"/>
                    <a:pt x="60416" y="5027"/>
                  </a:cubicBezTo>
                  <a:cubicBezTo>
                    <a:pt x="48362" y="2287"/>
                    <a:pt x="27816" y="44202"/>
                    <a:pt x="14529" y="74611"/>
                  </a:cubicBezTo>
                  <a:cubicBezTo>
                    <a:pt x="14529" y="55571"/>
                    <a:pt x="14529" y="30641"/>
                    <a:pt x="15761" y="7355"/>
                  </a:cubicBezTo>
                  <a:cubicBezTo>
                    <a:pt x="15844" y="3397"/>
                    <a:pt x="12735" y="109"/>
                    <a:pt x="8776" y="-42"/>
                  </a:cubicBezTo>
                  <a:cubicBezTo>
                    <a:pt x="4954" y="150"/>
                    <a:pt x="1859" y="3136"/>
                    <a:pt x="1516" y="6944"/>
                  </a:cubicBezTo>
                  <a:cubicBezTo>
                    <a:pt x="-1361" y="113649"/>
                    <a:pt x="-539" y="113786"/>
                    <a:pt x="6995" y="115019"/>
                  </a:cubicBezTo>
                  <a:cubicBezTo>
                    <a:pt x="10666" y="115485"/>
                    <a:pt x="14145" y="113307"/>
                    <a:pt x="15351" y="109814"/>
                  </a:cubicBezTo>
                  <a:cubicBezTo>
                    <a:pt x="26158" y="82830"/>
                    <a:pt x="38500" y="56475"/>
                    <a:pt x="52335" y="30915"/>
                  </a:cubicBezTo>
                  <a:cubicBezTo>
                    <a:pt x="51238" y="42010"/>
                    <a:pt x="49732" y="54064"/>
                    <a:pt x="47540" y="657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2974E954-6D29-458D-B8C1-168F1F215234}"/>
                </a:ext>
              </a:extLst>
            </p:cNvPr>
            <p:cNvSpPr/>
            <p:nvPr/>
          </p:nvSpPr>
          <p:spPr>
            <a:xfrm>
              <a:off x="11155591" y="2535377"/>
              <a:ext cx="324305" cy="315950"/>
            </a:xfrm>
            <a:custGeom>
              <a:avLst/>
              <a:gdLst>
                <a:gd name="connsiteX0" fmla="*/ 296618 w 324305"/>
                <a:gd name="connsiteY0" fmla="*/ 5481 h 315950"/>
                <a:gd name="connsiteX1" fmla="*/ 228130 w 324305"/>
                <a:gd name="connsiteY1" fmla="*/ 21370 h 315950"/>
                <a:gd name="connsiteX2" fmla="*/ 151423 w 324305"/>
                <a:gd name="connsiteY2" fmla="*/ 14110 h 315950"/>
                <a:gd name="connsiteX3" fmla="*/ 131287 w 324305"/>
                <a:gd name="connsiteY3" fmla="*/ 10001 h 315950"/>
                <a:gd name="connsiteX4" fmla="*/ 113754 w 324305"/>
                <a:gd name="connsiteY4" fmla="*/ 14658 h 315950"/>
                <a:gd name="connsiteX5" fmla="*/ 104029 w 324305"/>
                <a:gd name="connsiteY5" fmla="*/ 71093 h 315950"/>
                <a:gd name="connsiteX6" fmla="*/ 103344 w 324305"/>
                <a:gd name="connsiteY6" fmla="*/ 114378 h 315950"/>
                <a:gd name="connsiteX7" fmla="*/ 42115 w 324305"/>
                <a:gd name="connsiteY7" fmla="*/ 298064 h 315950"/>
                <a:gd name="connsiteX8" fmla="*/ 40334 w 324305"/>
                <a:gd name="connsiteY8" fmla="*/ 270668 h 315950"/>
                <a:gd name="connsiteX9" fmla="*/ 37047 w 324305"/>
                <a:gd name="connsiteY9" fmla="*/ 228342 h 315950"/>
                <a:gd name="connsiteX10" fmla="*/ 21295 w 324305"/>
                <a:gd name="connsiteY10" fmla="*/ 200947 h 315950"/>
                <a:gd name="connsiteX11" fmla="*/ 1433 w 324305"/>
                <a:gd name="connsiteY11" fmla="*/ 210399 h 315950"/>
                <a:gd name="connsiteX12" fmla="*/ 2720 w 324305"/>
                <a:gd name="connsiteY12" fmla="*/ 220192 h 315950"/>
                <a:gd name="connsiteX13" fmla="*/ 2803 w 324305"/>
                <a:gd name="connsiteY13" fmla="*/ 220261 h 315950"/>
                <a:gd name="connsiteX14" fmla="*/ 12802 w 324305"/>
                <a:gd name="connsiteY14" fmla="*/ 219028 h 315950"/>
                <a:gd name="connsiteX15" fmla="*/ 12802 w 324305"/>
                <a:gd name="connsiteY15" fmla="*/ 219028 h 315950"/>
                <a:gd name="connsiteX16" fmla="*/ 17733 w 324305"/>
                <a:gd name="connsiteY16" fmla="*/ 214782 h 315950"/>
                <a:gd name="connsiteX17" fmla="*/ 23075 w 324305"/>
                <a:gd name="connsiteY17" fmla="*/ 230123 h 315950"/>
                <a:gd name="connsiteX18" fmla="*/ 26089 w 324305"/>
                <a:gd name="connsiteY18" fmla="*/ 271216 h 315950"/>
                <a:gd name="connsiteX19" fmla="*/ 36773 w 324305"/>
                <a:gd name="connsiteY19" fmla="*/ 315734 h 315950"/>
                <a:gd name="connsiteX20" fmla="*/ 40334 w 324305"/>
                <a:gd name="connsiteY20" fmla="*/ 315734 h 315950"/>
                <a:gd name="connsiteX21" fmla="*/ 49375 w 324305"/>
                <a:gd name="connsiteY21" fmla="*/ 311214 h 315950"/>
                <a:gd name="connsiteX22" fmla="*/ 117863 w 324305"/>
                <a:gd name="connsiteY22" fmla="*/ 114241 h 315950"/>
                <a:gd name="connsiteX23" fmla="*/ 118685 w 324305"/>
                <a:gd name="connsiteY23" fmla="*/ 70408 h 315950"/>
                <a:gd name="connsiteX24" fmla="*/ 123753 w 324305"/>
                <a:gd name="connsiteY24" fmla="*/ 24521 h 315950"/>
                <a:gd name="connsiteX25" fmla="*/ 130054 w 324305"/>
                <a:gd name="connsiteY25" fmla="*/ 23425 h 315950"/>
                <a:gd name="connsiteX26" fmla="*/ 147999 w 324305"/>
                <a:gd name="connsiteY26" fmla="*/ 27123 h 315950"/>
                <a:gd name="connsiteX27" fmla="*/ 228541 w 324305"/>
                <a:gd name="connsiteY27" fmla="*/ 34931 h 315950"/>
                <a:gd name="connsiteX28" fmla="*/ 303467 w 324305"/>
                <a:gd name="connsiteY28" fmla="*/ 17672 h 315950"/>
                <a:gd name="connsiteX29" fmla="*/ 310042 w 324305"/>
                <a:gd name="connsiteY29" fmla="*/ 14658 h 315950"/>
                <a:gd name="connsiteX30" fmla="*/ 310042 w 324305"/>
                <a:gd name="connsiteY30" fmla="*/ 22055 h 315950"/>
                <a:gd name="connsiteX31" fmla="*/ 307166 w 324305"/>
                <a:gd name="connsiteY31" fmla="*/ 96160 h 315950"/>
                <a:gd name="connsiteX32" fmla="*/ 313741 w 324305"/>
                <a:gd name="connsiteY32" fmla="*/ 103830 h 315950"/>
                <a:gd name="connsiteX33" fmla="*/ 321411 w 324305"/>
                <a:gd name="connsiteY33" fmla="*/ 97255 h 315950"/>
                <a:gd name="connsiteX34" fmla="*/ 324288 w 324305"/>
                <a:gd name="connsiteY34" fmla="*/ 22055 h 315950"/>
                <a:gd name="connsiteX35" fmla="*/ 317850 w 324305"/>
                <a:gd name="connsiteY35" fmla="*/ 1508 h 315950"/>
                <a:gd name="connsiteX36" fmla="*/ 296618 w 324305"/>
                <a:gd name="connsiteY36" fmla="*/ 5481 h 31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24305" h="315950">
                  <a:moveTo>
                    <a:pt x="296618" y="5481"/>
                  </a:moveTo>
                  <a:cubicBezTo>
                    <a:pt x="275414" y="16233"/>
                    <a:pt x="251909" y="21699"/>
                    <a:pt x="228130" y="21370"/>
                  </a:cubicBezTo>
                  <a:cubicBezTo>
                    <a:pt x="202337" y="22987"/>
                    <a:pt x="176449" y="20535"/>
                    <a:pt x="151423" y="14110"/>
                  </a:cubicBezTo>
                  <a:cubicBezTo>
                    <a:pt x="144848" y="12138"/>
                    <a:pt x="138109" y="10768"/>
                    <a:pt x="131287" y="10001"/>
                  </a:cubicBezTo>
                  <a:cubicBezTo>
                    <a:pt x="125041" y="8878"/>
                    <a:pt x="118617" y="10576"/>
                    <a:pt x="113754" y="14658"/>
                  </a:cubicBezTo>
                  <a:cubicBezTo>
                    <a:pt x="104029" y="23425"/>
                    <a:pt x="104029" y="42054"/>
                    <a:pt x="104029" y="71093"/>
                  </a:cubicBezTo>
                  <a:cubicBezTo>
                    <a:pt x="104029" y="83558"/>
                    <a:pt x="104029" y="98488"/>
                    <a:pt x="103344" y="114378"/>
                  </a:cubicBezTo>
                  <a:cubicBezTo>
                    <a:pt x="100604" y="174648"/>
                    <a:pt x="58963" y="273271"/>
                    <a:pt x="42115" y="298064"/>
                  </a:cubicBezTo>
                  <a:cubicBezTo>
                    <a:pt x="41156" y="291078"/>
                    <a:pt x="40608" y="279709"/>
                    <a:pt x="40334" y="270668"/>
                  </a:cubicBezTo>
                  <a:cubicBezTo>
                    <a:pt x="39992" y="256505"/>
                    <a:pt x="38896" y="242383"/>
                    <a:pt x="37047" y="228342"/>
                  </a:cubicBezTo>
                  <a:cubicBezTo>
                    <a:pt x="36088" y="222452"/>
                    <a:pt x="33348" y="204372"/>
                    <a:pt x="21295" y="200947"/>
                  </a:cubicBezTo>
                  <a:cubicBezTo>
                    <a:pt x="9241" y="197523"/>
                    <a:pt x="2255" y="209166"/>
                    <a:pt x="1433" y="210399"/>
                  </a:cubicBezTo>
                  <a:cubicBezTo>
                    <a:pt x="-923" y="213453"/>
                    <a:pt x="-348" y="217850"/>
                    <a:pt x="2720" y="220192"/>
                  </a:cubicBezTo>
                  <a:cubicBezTo>
                    <a:pt x="2748" y="220220"/>
                    <a:pt x="2775" y="220234"/>
                    <a:pt x="2803" y="220261"/>
                  </a:cubicBezTo>
                  <a:cubicBezTo>
                    <a:pt x="5898" y="222685"/>
                    <a:pt x="10377" y="222137"/>
                    <a:pt x="12802" y="219028"/>
                  </a:cubicBezTo>
                  <a:cubicBezTo>
                    <a:pt x="12802" y="219028"/>
                    <a:pt x="12802" y="219028"/>
                    <a:pt x="12802" y="219028"/>
                  </a:cubicBezTo>
                  <a:cubicBezTo>
                    <a:pt x="14035" y="217193"/>
                    <a:pt x="15733" y="215727"/>
                    <a:pt x="17733" y="214782"/>
                  </a:cubicBezTo>
                  <a:cubicBezTo>
                    <a:pt x="17733" y="214782"/>
                    <a:pt x="21021" y="216699"/>
                    <a:pt x="23075" y="230123"/>
                  </a:cubicBezTo>
                  <a:cubicBezTo>
                    <a:pt x="24801" y="243752"/>
                    <a:pt x="25801" y="257478"/>
                    <a:pt x="26089" y="271216"/>
                  </a:cubicBezTo>
                  <a:cubicBezTo>
                    <a:pt x="27185" y="299571"/>
                    <a:pt x="28144" y="312310"/>
                    <a:pt x="36773" y="315734"/>
                  </a:cubicBezTo>
                  <a:cubicBezTo>
                    <a:pt x="37951" y="315967"/>
                    <a:pt x="39156" y="315967"/>
                    <a:pt x="40334" y="315734"/>
                  </a:cubicBezTo>
                  <a:cubicBezTo>
                    <a:pt x="43841" y="315528"/>
                    <a:pt x="47101" y="313885"/>
                    <a:pt x="49375" y="311214"/>
                  </a:cubicBezTo>
                  <a:cubicBezTo>
                    <a:pt x="65401" y="295187"/>
                    <a:pt x="114576" y="180538"/>
                    <a:pt x="117863" y="114241"/>
                  </a:cubicBezTo>
                  <a:cubicBezTo>
                    <a:pt x="118685" y="97529"/>
                    <a:pt x="118685" y="83147"/>
                    <a:pt x="118685" y="70408"/>
                  </a:cubicBezTo>
                  <a:cubicBezTo>
                    <a:pt x="118685" y="48218"/>
                    <a:pt x="118685" y="29315"/>
                    <a:pt x="123753" y="24521"/>
                  </a:cubicBezTo>
                  <a:cubicBezTo>
                    <a:pt x="123753" y="24521"/>
                    <a:pt x="125534" y="22877"/>
                    <a:pt x="130054" y="23425"/>
                  </a:cubicBezTo>
                  <a:cubicBezTo>
                    <a:pt x="136136" y="24123"/>
                    <a:pt x="142136" y="25356"/>
                    <a:pt x="147999" y="27123"/>
                  </a:cubicBezTo>
                  <a:cubicBezTo>
                    <a:pt x="174271" y="33958"/>
                    <a:pt x="201447" y="36588"/>
                    <a:pt x="228541" y="34931"/>
                  </a:cubicBezTo>
                  <a:cubicBezTo>
                    <a:pt x="254539" y="35301"/>
                    <a:pt x="280250" y="29383"/>
                    <a:pt x="303467" y="17672"/>
                  </a:cubicBezTo>
                  <a:lnTo>
                    <a:pt x="310042" y="14658"/>
                  </a:lnTo>
                  <a:cubicBezTo>
                    <a:pt x="310042" y="16165"/>
                    <a:pt x="310042" y="18494"/>
                    <a:pt x="310042" y="22055"/>
                  </a:cubicBezTo>
                  <a:cubicBezTo>
                    <a:pt x="310042" y="58765"/>
                    <a:pt x="307303" y="95749"/>
                    <a:pt x="307166" y="96160"/>
                  </a:cubicBezTo>
                  <a:cubicBezTo>
                    <a:pt x="306933" y="100077"/>
                    <a:pt x="309837" y="103474"/>
                    <a:pt x="313741" y="103830"/>
                  </a:cubicBezTo>
                  <a:cubicBezTo>
                    <a:pt x="317631" y="103995"/>
                    <a:pt x="320987" y="101118"/>
                    <a:pt x="321411" y="97255"/>
                  </a:cubicBezTo>
                  <a:cubicBezTo>
                    <a:pt x="321411" y="97255"/>
                    <a:pt x="324288" y="59313"/>
                    <a:pt x="324288" y="22055"/>
                  </a:cubicBezTo>
                  <a:cubicBezTo>
                    <a:pt x="324288" y="13289"/>
                    <a:pt x="324288" y="5207"/>
                    <a:pt x="317850" y="1508"/>
                  </a:cubicBezTo>
                  <a:cubicBezTo>
                    <a:pt x="311412" y="-2190"/>
                    <a:pt x="305385" y="1371"/>
                    <a:pt x="296618" y="54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D20C97C1-93C5-4180-88A0-0B92BBF16BC3}"/>
                </a:ext>
              </a:extLst>
            </p:cNvPr>
            <p:cNvSpPr/>
            <p:nvPr/>
          </p:nvSpPr>
          <p:spPr>
            <a:xfrm>
              <a:off x="11290167" y="2596649"/>
              <a:ext cx="103163" cy="168892"/>
            </a:xfrm>
            <a:custGeom>
              <a:avLst/>
              <a:gdLst>
                <a:gd name="connsiteX0" fmla="*/ 98074 w 103163"/>
                <a:gd name="connsiteY0" fmla="*/ 40778 h 168892"/>
                <a:gd name="connsiteX1" fmla="*/ 89307 w 103163"/>
                <a:gd name="connsiteY1" fmla="*/ 45572 h 168892"/>
                <a:gd name="connsiteX2" fmla="*/ 72733 w 103163"/>
                <a:gd name="connsiteY2" fmla="*/ 100363 h 168892"/>
                <a:gd name="connsiteX3" fmla="*/ 22600 w 103163"/>
                <a:gd name="connsiteY3" fmla="*/ 95979 h 168892"/>
                <a:gd name="connsiteX4" fmla="*/ 39311 w 103163"/>
                <a:gd name="connsiteY4" fmla="*/ 70502 h 168892"/>
                <a:gd name="connsiteX5" fmla="*/ 46297 w 103163"/>
                <a:gd name="connsiteY5" fmla="*/ 13382 h 168892"/>
                <a:gd name="connsiteX6" fmla="*/ 46297 w 103163"/>
                <a:gd name="connsiteY6" fmla="*/ 7081 h 168892"/>
                <a:gd name="connsiteX7" fmla="*/ 39174 w 103163"/>
                <a:gd name="connsiteY7" fmla="*/ -42 h 168892"/>
                <a:gd name="connsiteX8" fmla="*/ 32051 w 103163"/>
                <a:gd name="connsiteY8" fmla="*/ 7081 h 168892"/>
                <a:gd name="connsiteX9" fmla="*/ 32051 w 103163"/>
                <a:gd name="connsiteY9" fmla="*/ 14615 h 168892"/>
                <a:gd name="connsiteX10" fmla="*/ 26572 w 103163"/>
                <a:gd name="connsiteY10" fmla="*/ 64064 h 168892"/>
                <a:gd name="connsiteX11" fmla="*/ 2601 w 103163"/>
                <a:gd name="connsiteY11" fmla="*/ 96253 h 168892"/>
                <a:gd name="connsiteX12" fmla="*/ 272 w 103163"/>
                <a:gd name="connsiteY12" fmla="*/ 103787 h 168892"/>
                <a:gd name="connsiteX13" fmla="*/ 6437 w 103163"/>
                <a:gd name="connsiteY13" fmla="*/ 108855 h 168892"/>
                <a:gd name="connsiteX14" fmla="*/ 68624 w 103163"/>
                <a:gd name="connsiteY14" fmla="*/ 114197 h 168892"/>
                <a:gd name="connsiteX15" fmla="*/ 54927 w 103163"/>
                <a:gd name="connsiteY15" fmla="*/ 159948 h 168892"/>
                <a:gd name="connsiteX16" fmla="*/ 59720 w 103163"/>
                <a:gd name="connsiteY16" fmla="*/ 168851 h 168892"/>
                <a:gd name="connsiteX17" fmla="*/ 61775 w 103163"/>
                <a:gd name="connsiteY17" fmla="*/ 168851 h 168892"/>
                <a:gd name="connsiteX18" fmla="*/ 68624 w 103163"/>
                <a:gd name="connsiteY18" fmla="*/ 163783 h 168892"/>
                <a:gd name="connsiteX19" fmla="*/ 103005 w 103163"/>
                <a:gd name="connsiteY19" fmla="*/ 48996 h 168892"/>
                <a:gd name="connsiteX20" fmla="*/ 98074 w 103163"/>
                <a:gd name="connsiteY20" fmla="*/ 40778 h 16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163" h="168892">
                  <a:moveTo>
                    <a:pt x="98074" y="40778"/>
                  </a:moveTo>
                  <a:cubicBezTo>
                    <a:pt x="94335" y="39709"/>
                    <a:pt x="90431" y="41846"/>
                    <a:pt x="89307" y="45572"/>
                  </a:cubicBezTo>
                  <a:lnTo>
                    <a:pt x="72733" y="100363"/>
                  </a:lnTo>
                  <a:lnTo>
                    <a:pt x="22600" y="95979"/>
                  </a:lnTo>
                  <a:cubicBezTo>
                    <a:pt x="29202" y="88199"/>
                    <a:pt x="34804" y="79652"/>
                    <a:pt x="39311" y="70502"/>
                  </a:cubicBezTo>
                  <a:cubicBezTo>
                    <a:pt x="46749" y="52434"/>
                    <a:pt x="49160" y="32710"/>
                    <a:pt x="46297" y="13382"/>
                  </a:cubicBezTo>
                  <a:cubicBezTo>
                    <a:pt x="46297" y="10780"/>
                    <a:pt x="46297" y="8588"/>
                    <a:pt x="46297" y="7081"/>
                  </a:cubicBezTo>
                  <a:cubicBezTo>
                    <a:pt x="46297" y="3150"/>
                    <a:pt x="43105" y="-42"/>
                    <a:pt x="39174" y="-42"/>
                  </a:cubicBezTo>
                  <a:cubicBezTo>
                    <a:pt x="35243" y="-42"/>
                    <a:pt x="32051" y="3150"/>
                    <a:pt x="32051" y="7081"/>
                  </a:cubicBezTo>
                  <a:cubicBezTo>
                    <a:pt x="32051" y="8862"/>
                    <a:pt x="32051" y="11464"/>
                    <a:pt x="32051" y="14615"/>
                  </a:cubicBezTo>
                  <a:cubicBezTo>
                    <a:pt x="34709" y="31285"/>
                    <a:pt x="32818" y="48380"/>
                    <a:pt x="26572" y="64064"/>
                  </a:cubicBezTo>
                  <a:cubicBezTo>
                    <a:pt x="20750" y="76255"/>
                    <a:pt x="12614" y="87185"/>
                    <a:pt x="2601" y="96253"/>
                  </a:cubicBezTo>
                  <a:cubicBezTo>
                    <a:pt x="382" y="98061"/>
                    <a:pt x="-536" y="101034"/>
                    <a:pt x="272" y="103787"/>
                  </a:cubicBezTo>
                  <a:cubicBezTo>
                    <a:pt x="1163" y="106540"/>
                    <a:pt x="3574" y="108513"/>
                    <a:pt x="6437" y="108855"/>
                  </a:cubicBezTo>
                  <a:lnTo>
                    <a:pt x="68624" y="114197"/>
                  </a:lnTo>
                  <a:lnTo>
                    <a:pt x="54927" y="159948"/>
                  </a:lnTo>
                  <a:cubicBezTo>
                    <a:pt x="53858" y="163728"/>
                    <a:pt x="55981" y="167673"/>
                    <a:pt x="59720" y="168851"/>
                  </a:cubicBezTo>
                  <a:lnTo>
                    <a:pt x="61775" y="168851"/>
                  </a:lnTo>
                  <a:cubicBezTo>
                    <a:pt x="64912" y="168824"/>
                    <a:pt x="67679" y="166769"/>
                    <a:pt x="68624" y="163783"/>
                  </a:cubicBezTo>
                  <a:lnTo>
                    <a:pt x="103005" y="48996"/>
                  </a:lnTo>
                  <a:cubicBezTo>
                    <a:pt x="103731" y="45394"/>
                    <a:pt x="101594" y="41832"/>
                    <a:pt x="98074" y="4077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D2CA67F5-8973-405B-A114-8AA7B4F3997E}"/>
                </a:ext>
              </a:extLst>
            </p:cNvPr>
            <p:cNvSpPr/>
            <p:nvPr/>
          </p:nvSpPr>
          <p:spPr>
            <a:xfrm>
              <a:off x="11542631" y="2552953"/>
              <a:ext cx="91637" cy="93288"/>
            </a:xfrm>
            <a:custGeom>
              <a:avLst/>
              <a:gdLst>
                <a:gd name="connsiteX0" fmla="*/ 45597 w 91637"/>
                <a:gd name="connsiteY0" fmla="*/ 50229 h 93288"/>
                <a:gd name="connsiteX1" fmla="*/ 45597 w 91637"/>
                <a:gd name="connsiteY1" fmla="*/ 89268 h 93288"/>
                <a:gd name="connsiteX2" fmla="*/ 55459 w 91637"/>
                <a:gd name="connsiteY2" fmla="*/ 93103 h 93288"/>
                <a:gd name="connsiteX3" fmla="*/ 60253 w 91637"/>
                <a:gd name="connsiteY3" fmla="*/ 93103 h 93288"/>
                <a:gd name="connsiteX4" fmla="*/ 91621 w 91637"/>
                <a:gd name="connsiteY4" fmla="*/ 68858 h 93288"/>
                <a:gd name="connsiteX5" fmla="*/ 84635 w 91637"/>
                <a:gd name="connsiteY5" fmla="*/ 61461 h 93288"/>
                <a:gd name="connsiteX6" fmla="*/ 77512 w 91637"/>
                <a:gd name="connsiteY6" fmla="*/ 68036 h 93288"/>
                <a:gd name="connsiteX7" fmla="*/ 77512 w 91637"/>
                <a:gd name="connsiteY7" fmla="*/ 68310 h 93288"/>
                <a:gd name="connsiteX8" fmla="*/ 57239 w 91637"/>
                <a:gd name="connsiteY8" fmla="*/ 79131 h 93288"/>
                <a:gd name="connsiteX9" fmla="*/ 55733 w 91637"/>
                <a:gd name="connsiteY9" fmla="*/ 79131 h 93288"/>
                <a:gd name="connsiteX10" fmla="*/ 59431 w 91637"/>
                <a:gd name="connsiteY10" fmla="*/ 53517 h 93288"/>
                <a:gd name="connsiteX11" fmla="*/ 62582 w 91637"/>
                <a:gd name="connsiteY11" fmla="*/ 8588 h 93288"/>
                <a:gd name="connsiteX12" fmla="*/ 52035 w 91637"/>
                <a:gd name="connsiteY12" fmla="*/ -42 h 93288"/>
                <a:gd name="connsiteX13" fmla="*/ 14229 w 91637"/>
                <a:gd name="connsiteY13" fmla="*/ 42147 h 93288"/>
                <a:gd name="connsiteX14" fmla="*/ 14229 w 91637"/>
                <a:gd name="connsiteY14" fmla="*/ 13930 h 93288"/>
                <a:gd name="connsiteX15" fmla="*/ 7106 w 91637"/>
                <a:gd name="connsiteY15" fmla="*/ 6807 h 93288"/>
                <a:gd name="connsiteX16" fmla="*/ -17 w 91637"/>
                <a:gd name="connsiteY16" fmla="*/ 13930 h 93288"/>
                <a:gd name="connsiteX17" fmla="*/ -17 w 91637"/>
                <a:gd name="connsiteY17" fmla="*/ 71323 h 93288"/>
                <a:gd name="connsiteX18" fmla="*/ 5462 w 91637"/>
                <a:gd name="connsiteY18" fmla="*/ 78309 h 93288"/>
                <a:gd name="connsiteX19" fmla="*/ 13544 w 91637"/>
                <a:gd name="connsiteY19" fmla="*/ 74474 h 93288"/>
                <a:gd name="connsiteX20" fmla="*/ 49843 w 91637"/>
                <a:gd name="connsiteY20" fmla="*/ 15574 h 93288"/>
                <a:gd name="connsiteX21" fmla="*/ 45597 w 91637"/>
                <a:gd name="connsiteY21" fmla="*/ 50229 h 9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637" h="93288">
                  <a:moveTo>
                    <a:pt x="45597" y="50229"/>
                  </a:moveTo>
                  <a:cubicBezTo>
                    <a:pt x="41624" y="67899"/>
                    <a:pt x="38474" y="81871"/>
                    <a:pt x="45597" y="89268"/>
                  </a:cubicBezTo>
                  <a:cubicBezTo>
                    <a:pt x="48240" y="91815"/>
                    <a:pt x="51788" y="93199"/>
                    <a:pt x="55459" y="93103"/>
                  </a:cubicBezTo>
                  <a:cubicBezTo>
                    <a:pt x="57048" y="93295"/>
                    <a:pt x="58664" y="93295"/>
                    <a:pt x="60253" y="93103"/>
                  </a:cubicBezTo>
                  <a:cubicBezTo>
                    <a:pt x="90114" y="86391"/>
                    <a:pt x="91621" y="71734"/>
                    <a:pt x="91621" y="68858"/>
                  </a:cubicBezTo>
                  <a:cubicBezTo>
                    <a:pt x="91621" y="64927"/>
                    <a:pt x="88553" y="61680"/>
                    <a:pt x="84635" y="61461"/>
                  </a:cubicBezTo>
                  <a:cubicBezTo>
                    <a:pt x="80854" y="61311"/>
                    <a:pt x="77663" y="64255"/>
                    <a:pt x="77512" y="68036"/>
                  </a:cubicBezTo>
                  <a:cubicBezTo>
                    <a:pt x="77512" y="68118"/>
                    <a:pt x="77512" y="68214"/>
                    <a:pt x="77512" y="68310"/>
                  </a:cubicBezTo>
                  <a:cubicBezTo>
                    <a:pt x="77512" y="70091"/>
                    <a:pt x="72718" y="75707"/>
                    <a:pt x="57239" y="79131"/>
                  </a:cubicBezTo>
                  <a:lnTo>
                    <a:pt x="55733" y="79131"/>
                  </a:lnTo>
                  <a:cubicBezTo>
                    <a:pt x="55692" y="70461"/>
                    <a:pt x="56939" y="61831"/>
                    <a:pt x="59431" y="53517"/>
                  </a:cubicBezTo>
                  <a:cubicBezTo>
                    <a:pt x="64363" y="39065"/>
                    <a:pt x="65444" y="23587"/>
                    <a:pt x="62582" y="8588"/>
                  </a:cubicBezTo>
                  <a:cubicBezTo>
                    <a:pt x="61185" y="3807"/>
                    <a:pt x="56993" y="383"/>
                    <a:pt x="52035" y="-42"/>
                  </a:cubicBezTo>
                  <a:cubicBezTo>
                    <a:pt x="41076" y="-42"/>
                    <a:pt x="26968" y="19135"/>
                    <a:pt x="14229" y="42147"/>
                  </a:cubicBezTo>
                  <a:lnTo>
                    <a:pt x="14229" y="13930"/>
                  </a:lnTo>
                  <a:cubicBezTo>
                    <a:pt x="14160" y="10026"/>
                    <a:pt x="11010" y="6876"/>
                    <a:pt x="7106" y="6807"/>
                  </a:cubicBezTo>
                  <a:cubicBezTo>
                    <a:pt x="3175" y="6807"/>
                    <a:pt x="-17" y="9999"/>
                    <a:pt x="-17" y="13930"/>
                  </a:cubicBezTo>
                  <a:lnTo>
                    <a:pt x="-17" y="71323"/>
                  </a:lnTo>
                  <a:cubicBezTo>
                    <a:pt x="-44" y="74638"/>
                    <a:pt x="2230" y="77542"/>
                    <a:pt x="5462" y="78309"/>
                  </a:cubicBezTo>
                  <a:cubicBezTo>
                    <a:pt x="8722" y="79035"/>
                    <a:pt x="12051" y="77460"/>
                    <a:pt x="13544" y="74474"/>
                  </a:cubicBezTo>
                  <a:cubicBezTo>
                    <a:pt x="22762" y="53201"/>
                    <a:pt x="34981" y="33367"/>
                    <a:pt x="49843" y="15574"/>
                  </a:cubicBezTo>
                  <a:cubicBezTo>
                    <a:pt x="50445" y="27285"/>
                    <a:pt x="49007" y="39011"/>
                    <a:pt x="45597" y="50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2D0904D0-5D47-409A-BD70-920A99D90A48}"/>
                </a:ext>
              </a:extLst>
            </p:cNvPr>
            <p:cNvSpPr/>
            <p:nvPr/>
          </p:nvSpPr>
          <p:spPr>
            <a:xfrm>
              <a:off x="11562469" y="2509217"/>
              <a:ext cx="499034" cy="320840"/>
            </a:xfrm>
            <a:custGeom>
              <a:avLst/>
              <a:gdLst>
                <a:gd name="connsiteX0" fmla="*/ 453812 w 499034"/>
                <a:gd name="connsiteY0" fmla="*/ 6026 h 320840"/>
                <a:gd name="connsiteX1" fmla="*/ 330532 w 499034"/>
                <a:gd name="connsiteY1" fmla="*/ 27531 h 320840"/>
                <a:gd name="connsiteX2" fmla="*/ 111369 w 499034"/>
                <a:gd name="connsiteY2" fmla="*/ 18902 h 320840"/>
                <a:gd name="connsiteX3" fmla="*/ 103424 w 499034"/>
                <a:gd name="connsiteY3" fmla="*/ 24655 h 320840"/>
                <a:gd name="connsiteX4" fmla="*/ 40552 w 499034"/>
                <a:gd name="connsiteY4" fmla="*/ 293404 h 320840"/>
                <a:gd name="connsiteX5" fmla="*/ 34525 w 499034"/>
                <a:gd name="connsiteY5" fmla="*/ 305732 h 320840"/>
                <a:gd name="connsiteX6" fmla="*/ 14115 w 499034"/>
                <a:gd name="connsiteY6" fmla="*/ 200396 h 320840"/>
                <a:gd name="connsiteX7" fmla="*/ 6445 w 499034"/>
                <a:gd name="connsiteY7" fmla="*/ 193958 h 320840"/>
                <a:gd name="connsiteX8" fmla="*/ 7 w 499034"/>
                <a:gd name="connsiteY8" fmla="*/ 201629 h 320840"/>
                <a:gd name="connsiteX9" fmla="*/ 33155 w 499034"/>
                <a:gd name="connsiteY9" fmla="*/ 320799 h 320840"/>
                <a:gd name="connsiteX10" fmla="*/ 34799 w 499034"/>
                <a:gd name="connsiteY10" fmla="*/ 320799 h 320840"/>
                <a:gd name="connsiteX11" fmla="*/ 53976 w 499034"/>
                <a:gd name="connsiteY11" fmla="*/ 298198 h 320840"/>
                <a:gd name="connsiteX12" fmla="*/ 116163 w 499034"/>
                <a:gd name="connsiteY12" fmla="*/ 33969 h 320840"/>
                <a:gd name="connsiteX13" fmla="*/ 332039 w 499034"/>
                <a:gd name="connsiteY13" fmla="*/ 41640 h 320840"/>
                <a:gd name="connsiteX14" fmla="*/ 456688 w 499034"/>
                <a:gd name="connsiteY14" fmla="*/ 19861 h 320840"/>
                <a:gd name="connsiteX15" fmla="*/ 483125 w 499034"/>
                <a:gd name="connsiteY15" fmla="*/ 14244 h 320840"/>
                <a:gd name="connsiteX16" fmla="*/ 485043 w 499034"/>
                <a:gd name="connsiteY16" fmla="*/ 57529 h 320840"/>
                <a:gd name="connsiteX17" fmla="*/ 489933 w 499034"/>
                <a:gd name="connsiteY17" fmla="*/ 66337 h 320840"/>
                <a:gd name="connsiteX18" fmla="*/ 498740 w 499034"/>
                <a:gd name="connsiteY18" fmla="*/ 61447 h 320840"/>
                <a:gd name="connsiteX19" fmla="*/ 498740 w 499034"/>
                <a:gd name="connsiteY19" fmla="*/ 57529 h 320840"/>
                <a:gd name="connsiteX20" fmla="*/ 495590 w 499034"/>
                <a:gd name="connsiteY20" fmla="*/ 6574 h 320840"/>
                <a:gd name="connsiteX21" fmla="*/ 453812 w 499034"/>
                <a:gd name="connsiteY21" fmla="*/ 6026 h 32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034" h="320840">
                  <a:moveTo>
                    <a:pt x="453812" y="6026"/>
                  </a:moveTo>
                  <a:cubicBezTo>
                    <a:pt x="413362" y="16518"/>
                    <a:pt x="372146" y="23710"/>
                    <a:pt x="330532" y="27531"/>
                  </a:cubicBezTo>
                  <a:cubicBezTo>
                    <a:pt x="257373" y="31586"/>
                    <a:pt x="183981" y="28709"/>
                    <a:pt x="111369" y="18902"/>
                  </a:cubicBezTo>
                  <a:cubicBezTo>
                    <a:pt x="107629" y="18463"/>
                    <a:pt x="104177" y="20970"/>
                    <a:pt x="103424" y="24655"/>
                  </a:cubicBezTo>
                  <a:cubicBezTo>
                    <a:pt x="103424" y="26709"/>
                    <a:pt x="65893" y="222998"/>
                    <a:pt x="40552" y="293404"/>
                  </a:cubicBezTo>
                  <a:cubicBezTo>
                    <a:pt x="39168" y="297787"/>
                    <a:pt x="37141" y="301951"/>
                    <a:pt x="34525" y="305732"/>
                  </a:cubicBezTo>
                  <a:cubicBezTo>
                    <a:pt x="26854" y="296280"/>
                    <a:pt x="17951" y="245188"/>
                    <a:pt x="14115" y="200396"/>
                  </a:cubicBezTo>
                  <a:cubicBezTo>
                    <a:pt x="13759" y="196506"/>
                    <a:pt x="10335" y="193643"/>
                    <a:pt x="6445" y="193958"/>
                  </a:cubicBezTo>
                  <a:cubicBezTo>
                    <a:pt x="2554" y="194315"/>
                    <a:pt x="-309" y="197739"/>
                    <a:pt x="7" y="201629"/>
                  </a:cubicBezTo>
                  <a:cubicBezTo>
                    <a:pt x="4527" y="254639"/>
                    <a:pt x="13704" y="318197"/>
                    <a:pt x="33155" y="320799"/>
                  </a:cubicBezTo>
                  <a:lnTo>
                    <a:pt x="34799" y="320799"/>
                  </a:lnTo>
                  <a:cubicBezTo>
                    <a:pt x="44524" y="320799"/>
                    <a:pt x="50140" y="308882"/>
                    <a:pt x="53976" y="298198"/>
                  </a:cubicBezTo>
                  <a:cubicBezTo>
                    <a:pt x="77261" y="233271"/>
                    <a:pt x="108766" y="69446"/>
                    <a:pt x="116163" y="33969"/>
                  </a:cubicBezTo>
                  <a:cubicBezTo>
                    <a:pt x="187734" y="43201"/>
                    <a:pt x="260003" y="45763"/>
                    <a:pt x="332039" y="41640"/>
                  </a:cubicBezTo>
                  <a:cubicBezTo>
                    <a:pt x="374105" y="37736"/>
                    <a:pt x="415787" y="30463"/>
                    <a:pt x="456688" y="19861"/>
                  </a:cubicBezTo>
                  <a:cubicBezTo>
                    <a:pt x="467235" y="17395"/>
                    <a:pt x="477919" y="14792"/>
                    <a:pt x="483125" y="14244"/>
                  </a:cubicBezTo>
                  <a:cubicBezTo>
                    <a:pt x="484508" y="28627"/>
                    <a:pt x="485138" y="43078"/>
                    <a:pt x="485043" y="57529"/>
                  </a:cubicBezTo>
                  <a:cubicBezTo>
                    <a:pt x="483960" y="61310"/>
                    <a:pt x="486152" y="65255"/>
                    <a:pt x="489933" y="66337"/>
                  </a:cubicBezTo>
                  <a:cubicBezTo>
                    <a:pt x="493713" y="67419"/>
                    <a:pt x="497658" y="65227"/>
                    <a:pt x="498740" y="61447"/>
                  </a:cubicBezTo>
                  <a:cubicBezTo>
                    <a:pt x="499110" y="60159"/>
                    <a:pt x="499110" y="58803"/>
                    <a:pt x="498740" y="57529"/>
                  </a:cubicBezTo>
                  <a:cubicBezTo>
                    <a:pt x="499124" y="40489"/>
                    <a:pt x="498069" y="23436"/>
                    <a:pt x="495590" y="6574"/>
                  </a:cubicBezTo>
                  <a:cubicBezTo>
                    <a:pt x="492987" y="-3426"/>
                    <a:pt x="482303" y="-823"/>
                    <a:pt x="453812" y="60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F6A64724-8CCD-40D7-9CD8-74231BBEFD8D}"/>
                </a:ext>
              </a:extLst>
            </p:cNvPr>
            <p:cNvSpPr/>
            <p:nvPr/>
          </p:nvSpPr>
          <p:spPr>
            <a:xfrm>
              <a:off x="11700648" y="2617086"/>
              <a:ext cx="23196" cy="131881"/>
            </a:xfrm>
            <a:custGeom>
              <a:avLst/>
              <a:gdLst>
                <a:gd name="connsiteX0" fmla="*/ 14284 w 23196"/>
                <a:gd name="connsiteY0" fmla="*/ 68 h 131881"/>
                <a:gd name="connsiteX1" fmla="*/ 8667 w 23196"/>
                <a:gd name="connsiteY1" fmla="*/ 8424 h 131881"/>
                <a:gd name="connsiteX2" fmla="*/ 38 w 23196"/>
                <a:gd name="connsiteY2" fmla="*/ 124032 h 131881"/>
                <a:gd name="connsiteX3" fmla="*/ 6106 w 23196"/>
                <a:gd name="connsiteY3" fmla="*/ 131826 h 131881"/>
                <a:gd name="connsiteX4" fmla="*/ 6202 w 23196"/>
                <a:gd name="connsiteY4" fmla="*/ 131840 h 131881"/>
                <a:gd name="connsiteX5" fmla="*/ 7024 w 23196"/>
                <a:gd name="connsiteY5" fmla="*/ 131840 h 131881"/>
                <a:gd name="connsiteX6" fmla="*/ 14146 w 23196"/>
                <a:gd name="connsiteY6" fmla="*/ 125539 h 131881"/>
                <a:gd name="connsiteX7" fmla="*/ 22639 w 23196"/>
                <a:gd name="connsiteY7" fmla="*/ 5684 h 131881"/>
                <a:gd name="connsiteX8" fmla="*/ 14284 w 23196"/>
                <a:gd name="connsiteY8" fmla="*/ 68 h 13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96" h="131881">
                  <a:moveTo>
                    <a:pt x="14284" y="68"/>
                  </a:moveTo>
                  <a:cubicBezTo>
                    <a:pt x="10475" y="890"/>
                    <a:pt x="7996" y="4588"/>
                    <a:pt x="8667" y="8424"/>
                  </a:cubicBezTo>
                  <a:cubicBezTo>
                    <a:pt x="7900" y="47092"/>
                    <a:pt x="5024" y="85679"/>
                    <a:pt x="38" y="124032"/>
                  </a:cubicBezTo>
                  <a:cubicBezTo>
                    <a:pt x="-442" y="127868"/>
                    <a:pt x="2271" y="131347"/>
                    <a:pt x="6106" y="131826"/>
                  </a:cubicBezTo>
                  <a:cubicBezTo>
                    <a:pt x="6133" y="131826"/>
                    <a:pt x="6174" y="131840"/>
                    <a:pt x="6202" y="131840"/>
                  </a:cubicBezTo>
                  <a:lnTo>
                    <a:pt x="7024" y="131840"/>
                  </a:lnTo>
                  <a:cubicBezTo>
                    <a:pt x="10653" y="131867"/>
                    <a:pt x="13722" y="129155"/>
                    <a:pt x="14146" y="125539"/>
                  </a:cubicBezTo>
                  <a:cubicBezTo>
                    <a:pt x="16064" y="108143"/>
                    <a:pt x="25515" y="20341"/>
                    <a:pt x="22639" y="5684"/>
                  </a:cubicBezTo>
                  <a:cubicBezTo>
                    <a:pt x="21817" y="1876"/>
                    <a:pt x="18119" y="-603"/>
                    <a:pt x="14284" y="6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02C7E6F-1EF6-4C9E-83C1-DA830151144F}"/>
                </a:ext>
              </a:extLst>
            </p:cNvPr>
            <p:cNvSpPr/>
            <p:nvPr/>
          </p:nvSpPr>
          <p:spPr>
            <a:xfrm>
              <a:off x="11740928" y="2603560"/>
              <a:ext cx="80571" cy="133502"/>
            </a:xfrm>
            <a:custGeom>
              <a:avLst/>
              <a:gdLst>
                <a:gd name="connsiteX0" fmla="*/ 61532 w 80571"/>
                <a:gd name="connsiteY0" fmla="*/ 47427 h 133502"/>
                <a:gd name="connsiteX1" fmla="*/ 50985 w 80571"/>
                <a:gd name="connsiteY1" fmla="*/ 47427 h 133502"/>
                <a:gd name="connsiteX2" fmla="*/ 59888 w 80571"/>
                <a:gd name="connsiteY2" fmla="*/ 20032 h 133502"/>
                <a:gd name="connsiteX3" fmla="*/ 54272 w 80571"/>
                <a:gd name="connsiteY3" fmla="*/ 992 h 133502"/>
                <a:gd name="connsiteX4" fmla="*/ 15919 w 80571"/>
                <a:gd name="connsiteY4" fmla="*/ 25511 h 133502"/>
                <a:gd name="connsiteX5" fmla="*/ 16672 w 80571"/>
                <a:gd name="connsiteY5" fmla="*/ 35579 h 133502"/>
                <a:gd name="connsiteX6" fmla="*/ 26740 w 80571"/>
                <a:gd name="connsiteY6" fmla="*/ 34825 h 133502"/>
                <a:gd name="connsiteX7" fmla="*/ 46054 w 80571"/>
                <a:gd name="connsiteY7" fmla="*/ 16333 h 133502"/>
                <a:gd name="connsiteX8" fmla="*/ 46054 w 80571"/>
                <a:gd name="connsiteY8" fmla="*/ 17429 h 133502"/>
                <a:gd name="connsiteX9" fmla="*/ 24959 w 80571"/>
                <a:gd name="connsiteY9" fmla="*/ 62495 h 133502"/>
                <a:gd name="connsiteX10" fmla="*/ 24959 w 80571"/>
                <a:gd name="connsiteY10" fmla="*/ 72357 h 133502"/>
                <a:gd name="connsiteX11" fmla="*/ 34822 w 80571"/>
                <a:gd name="connsiteY11" fmla="*/ 72357 h 133502"/>
                <a:gd name="connsiteX12" fmla="*/ 57971 w 80571"/>
                <a:gd name="connsiteY12" fmla="*/ 61673 h 133502"/>
                <a:gd name="connsiteX13" fmla="*/ 63450 w 80571"/>
                <a:gd name="connsiteY13" fmla="*/ 69070 h 133502"/>
                <a:gd name="connsiteX14" fmla="*/ 33589 w 80571"/>
                <a:gd name="connsiteY14" fmla="*/ 117696 h 133502"/>
                <a:gd name="connsiteX15" fmla="*/ 21261 w 80571"/>
                <a:gd name="connsiteY15" fmla="*/ 117696 h 133502"/>
                <a:gd name="connsiteX16" fmla="*/ 14138 w 80571"/>
                <a:gd name="connsiteY16" fmla="*/ 103999 h 133502"/>
                <a:gd name="connsiteX17" fmla="*/ 8248 w 80571"/>
                <a:gd name="connsiteY17" fmla="*/ 95835 h 133502"/>
                <a:gd name="connsiteX18" fmla="*/ 71 w 80571"/>
                <a:gd name="connsiteY18" fmla="*/ 101725 h 133502"/>
                <a:gd name="connsiteX19" fmla="*/ 440 w 80571"/>
                <a:gd name="connsiteY19" fmla="*/ 105368 h 133502"/>
                <a:gd name="connsiteX20" fmla="*/ 14138 w 80571"/>
                <a:gd name="connsiteY20" fmla="*/ 129750 h 133502"/>
                <a:gd name="connsiteX21" fmla="*/ 27836 w 80571"/>
                <a:gd name="connsiteY21" fmla="*/ 133449 h 133502"/>
                <a:gd name="connsiteX22" fmla="*/ 38931 w 80571"/>
                <a:gd name="connsiteY22" fmla="*/ 131531 h 133502"/>
                <a:gd name="connsiteX23" fmla="*/ 77970 w 80571"/>
                <a:gd name="connsiteY23" fmla="*/ 65371 h 133502"/>
                <a:gd name="connsiteX24" fmla="*/ 61532 w 80571"/>
                <a:gd name="connsiteY24" fmla="*/ 47427 h 1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571" h="133502">
                  <a:moveTo>
                    <a:pt x="61532" y="47427"/>
                  </a:moveTo>
                  <a:cubicBezTo>
                    <a:pt x="58067" y="46605"/>
                    <a:pt x="54450" y="46605"/>
                    <a:pt x="50985" y="47427"/>
                  </a:cubicBezTo>
                  <a:cubicBezTo>
                    <a:pt x="55053" y="38688"/>
                    <a:pt x="58039" y="29497"/>
                    <a:pt x="59888" y="20032"/>
                  </a:cubicBezTo>
                  <a:cubicBezTo>
                    <a:pt x="59888" y="16333"/>
                    <a:pt x="62628" y="4964"/>
                    <a:pt x="54272" y="992"/>
                  </a:cubicBezTo>
                  <a:cubicBezTo>
                    <a:pt x="51259" y="-378"/>
                    <a:pt x="42082" y="-4761"/>
                    <a:pt x="15919" y="25511"/>
                  </a:cubicBezTo>
                  <a:cubicBezTo>
                    <a:pt x="13344" y="28497"/>
                    <a:pt x="13686" y="33004"/>
                    <a:pt x="16672" y="35579"/>
                  </a:cubicBezTo>
                  <a:cubicBezTo>
                    <a:pt x="19658" y="38154"/>
                    <a:pt x="24165" y="37811"/>
                    <a:pt x="26740" y="34825"/>
                  </a:cubicBezTo>
                  <a:cubicBezTo>
                    <a:pt x="32479" y="27976"/>
                    <a:pt x="38958" y="21771"/>
                    <a:pt x="46054" y="16333"/>
                  </a:cubicBezTo>
                  <a:cubicBezTo>
                    <a:pt x="46054" y="16333"/>
                    <a:pt x="46054" y="17018"/>
                    <a:pt x="46054" y="17429"/>
                  </a:cubicBezTo>
                  <a:cubicBezTo>
                    <a:pt x="43232" y="34086"/>
                    <a:pt x="35945" y="49660"/>
                    <a:pt x="24959" y="62495"/>
                  </a:cubicBezTo>
                  <a:cubicBezTo>
                    <a:pt x="22316" y="65248"/>
                    <a:pt x="22316" y="69604"/>
                    <a:pt x="24959" y="72357"/>
                  </a:cubicBezTo>
                  <a:cubicBezTo>
                    <a:pt x="27685" y="75069"/>
                    <a:pt x="32096" y="75069"/>
                    <a:pt x="34822" y="72357"/>
                  </a:cubicBezTo>
                  <a:cubicBezTo>
                    <a:pt x="39342" y="68248"/>
                    <a:pt x="51533" y="59892"/>
                    <a:pt x="57971" y="61673"/>
                  </a:cubicBezTo>
                  <a:cubicBezTo>
                    <a:pt x="60299" y="61673"/>
                    <a:pt x="62080" y="64823"/>
                    <a:pt x="63450" y="69070"/>
                  </a:cubicBezTo>
                  <a:cubicBezTo>
                    <a:pt x="73175" y="101807"/>
                    <a:pt x="43040" y="114546"/>
                    <a:pt x="33589" y="117696"/>
                  </a:cubicBezTo>
                  <a:cubicBezTo>
                    <a:pt x="29685" y="119532"/>
                    <a:pt x="25165" y="119532"/>
                    <a:pt x="21261" y="117696"/>
                  </a:cubicBezTo>
                  <a:cubicBezTo>
                    <a:pt x="17220" y="114217"/>
                    <a:pt x="14672" y="109313"/>
                    <a:pt x="14138" y="103999"/>
                  </a:cubicBezTo>
                  <a:cubicBezTo>
                    <a:pt x="14768" y="100122"/>
                    <a:pt x="12125" y="96451"/>
                    <a:pt x="8248" y="95835"/>
                  </a:cubicBezTo>
                  <a:cubicBezTo>
                    <a:pt x="4358" y="95205"/>
                    <a:pt x="700" y="97835"/>
                    <a:pt x="71" y="101725"/>
                  </a:cubicBezTo>
                  <a:cubicBezTo>
                    <a:pt x="-121" y="102944"/>
                    <a:pt x="2" y="104204"/>
                    <a:pt x="440" y="105368"/>
                  </a:cubicBezTo>
                  <a:cubicBezTo>
                    <a:pt x="1440" y="115039"/>
                    <a:pt x="6399" y="123860"/>
                    <a:pt x="14138" y="129750"/>
                  </a:cubicBezTo>
                  <a:cubicBezTo>
                    <a:pt x="18234" y="132312"/>
                    <a:pt x="23001" y="133600"/>
                    <a:pt x="27836" y="133449"/>
                  </a:cubicBezTo>
                  <a:cubicBezTo>
                    <a:pt x="31616" y="133408"/>
                    <a:pt x="35356" y="132764"/>
                    <a:pt x="38931" y="131531"/>
                  </a:cubicBezTo>
                  <a:cubicBezTo>
                    <a:pt x="71943" y="120573"/>
                    <a:pt x="87010" y="95095"/>
                    <a:pt x="77970" y="65371"/>
                  </a:cubicBezTo>
                  <a:cubicBezTo>
                    <a:pt x="76490" y="56687"/>
                    <a:pt x="70052" y="49660"/>
                    <a:pt x="61532" y="474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F4BE8223-4131-4858-91CD-7E4E10C18783}"/>
                </a:ext>
              </a:extLst>
            </p:cNvPr>
            <p:cNvSpPr/>
            <p:nvPr/>
          </p:nvSpPr>
          <p:spPr>
            <a:xfrm>
              <a:off x="11867084" y="2572584"/>
              <a:ext cx="118524" cy="81868"/>
            </a:xfrm>
            <a:custGeom>
              <a:avLst/>
              <a:gdLst>
                <a:gd name="connsiteX0" fmla="*/ 105365 w 118524"/>
                <a:gd name="connsiteY0" fmla="*/ 41556 h 81868"/>
                <a:gd name="connsiteX1" fmla="*/ 82489 w 118524"/>
                <a:gd name="connsiteY1" fmla="*/ 56760 h 81868"/>
                <a:gd name="connsiteX2" fmla="*/ 73175 w 118524"/>
                <a:gd name="connsiteY2" fmla="*/ 24982 h 81868"/>
                <a:gd name="connsiteX3" fmla="*/ 71531 w 118524"/>
                <a:gd name="connsiteY3" fmla="*/ 13750 h 81868"/>
                <a:gd name="connsiteX4" fmla="*/ 60847 w 118524"/>
                <a:gd name="connsiteY4" fmla="*/ 52 h 81868"/>
                <a:gd name="connsiteX5" fmla="*/ 17562 w 118524"/>
                <a:gd name="connsiteY5" fmla="*/ 49775 h 81868"/>
                <a:gd name="connsiteX6" fmla="*/ 14138 w 118524"/>
                <a:gd name="connsiteY6" fmla="*/ 13887 h 81868"/>
                <a:gd name="connsiteX7" fmla="*/ 8248 w 118524"/>
                <a:gd name="connsiteY7" fmla="*/ 5723 h 81868"/>
                <a:gd name="connsiteX8" fmla="*/ 70 w 118524"/>
                <a:gd name="connsiteY8" fmla="*/ 11613 h 81868"/>
                <a:gd name="connsiteX9" fmla="*/ 440 w 118524"/>
                <a:gd name="connsiteY9" fmla="*/ 15256 h 81868"/>
                <a:gd name="connsiteX10" fmla="*/ 6193 w 118524"/>
                <a:gd name="connsiteY10" fmla="*/ 75526 h 81868"/>
                <a:gd name="connsiteX11" fmla="*/ 11946 w 118524"/>
                <a:gd name="connsiteY11" fmla="*/ 81827 h 81868"/>
                <a:gd name="connsiteX12" fmla="*/ 13179 w 118524"/>
                <a:gd name="connsiteY12" fmla="*/ 81827 h 81868"/>
                <a:gd name="connsiteX13" fmla="*/ 19617 w 118524"/>
                <a:gd name="connsiteY13" fmla="*/ 77855 h 81868"/>
                <a:gd name="connsiteX14" fmla="*/ 57834 w 118524"/>
                <a:gd name="connsiteY14" fmla="*/ 15530 h 81868"/>
                <a:gd name="connsiteX15" fmla="*/ 57834 w 118524"/>
                <a:gd name="connsiteY15" fmla="*/ 15530 h 81868"/>
                <a:gd name="connsiteX16" fmla="*/ 59614 w 118524"/>
                <a:gd name="connsiteY16" fmla="*/ 26489 h 81868"/>
                <a:gd name="connsiteX17" fmla="*/ 78380 w 118524"/>
                <a:gd name="connsiteY17" fmla="*/ 69636 h 81868"/>
                <a:gd name="connsiteX18" fmla="*/ 115775 w 118524"/>
                <a:gd name="connsiteY18" fmla="*/ 51007 h 81868"/>
                <a:gd name="connsiteX19" fmla="*/ 116994 w 118524"/>
                <a:gd name="connsiteY19" fmla="*/ 41008 h 81868"/>
                <a:gd name="connsiteX20" fmla="*/ 106995 w 118524"/>
                <a:gd name="connsiteY20" fmla="*/ 39789 h 81868"/>
                <a:gd name="connsiteX21" fmla="*/ 105776 w 118524"/>
                <a:gd name="connsiteY21" fmla="*/ 41008 h 8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524" h="81868">
                  <a:moveTo>
                    <a:pt x="105365" y="41556"/>
                  </a:moveTo>
                  <a:cubicBezTo>
                    <a:pt x="89064" y="57856"/>
                    <a:pt x="83448" y="57034"/>
                    <a:pt x="82489" y="56760"/>
                  </a:cubicBezTo>
                  <a:cubicBezTo>
                    <a:pt x="77695" y="55117"/>
                    <a:pt x="74956" y="37036"/>
                    <a:pt x="73175" y="24982"/>
                  </a:cubicBezTo>
                  <a:lnTo>
                    <a:pt x="71531" y="13750"/>
                  </a:lnTo>
                  <a:cubicBezTo>
                    <a:pt x="69751" y="3750"/>
                    <a:pt x="64820" y="1011"/>
                    <a:pt x="60847" y="52"/>
                  </a:cubicBezTo>
                  <a:cubicBezTo>
                    <a:pt x="50711" y="-1455"/>
                    <a:pt x="36054" y="15256"/>
                    <a:pt x="17562" y="49775"/>
                  </a:cubicBezTo>
                  <a:lnTo>
                    <a:pt x="14138" y="13887"/>
                  </a:lnTo>
                  <a:cubicBezTo>
                    <a:pt x="14768" y="10010"/>
                    <a:pt x="12124" y="6339"/>
                    <a:pt x="8248" y="5723"/>
                  </a:cubicBezTo>
                  <a:cubicBezTo>
                    <a:pt x="4358" y="5093"/>
                    <a:pt x="701" y="7723"/>
                    <a:pt x="70" y="11613"/>
                  </a:cubicBezTo>
                  <a:cubicBezTo>
                    <a:pt x="-121" y="12832"/>
                    <a:pt x="2" y="14092"/>
                    <a:pt x="440" y="15256"/>
                  </a:cubicBezTo>
                  <a:lnTo>
                    <a:pt x="6193" y="75526"/>
                  </a:lnTo>
                  <a:cubicBezTo>
                    <a:pt x="6453" y="78690"/>
                    <a:pt x="8823" y="81279"/>
                    <a:pt x="11946" y="81827"/>
                  </a:cubicBezTo>
                  <a:lnTo>
                    <a:pt x="13179" y="81827"/>
                  </a:lnTo>
                  <a:cubicBezTo>
                    <a:pt x="15905" y="81841"/>
                    <a:pt x="18412" y="80307"/>
                    <a:pt x="19617" y="77855"/>
                  </a:cubicBezTo>
                  <a:cubicBezTo>
                    <a:pt x="29493" y="55459"/>
                    <a:pt x="42355" y="34488"/>
                    <a:pt x="57834" y="15530"/>
                  </a:cubicBezTo>
                  <a:lnTo>
                    <a:pt x="57834" y="15530"/>
                  </a:lnTo>
                  <a:cubicBezTo>
                    <a:pt x="58518" y="19229"/>
                    <a:pt x="59066" y="22927"/>
                    <a:pt x="59614" y="26489"/>
                  </a:cubicBezTo>
                  <a:cubicBezTo>
                    <a:pt x="62628" y="47309"/>
                    <a:pt x="65231" y="65390"/>
                    <a:pt x="78380" y="69636"/>
                  </a:cubicBezTo>
                  <a:cubicBezTo>
                    <a:pt x="88243" y="72924"/>
                    <a:pt x="99749" y="67171"/>
                    <a:pt x="115775" y="51007"/>
                  </a:cubicBezTo>
                  <a:cubicBezTo>
                    <a:pt x="118871" y="48583"/>
                    <a:pt x="119419" y="44104"/>
                    <a:pt x="116994" y="41008"/>
                  </a:cubicBezTo>
                  <a:cubicBezTo>
                    <a:pt x="114570" y="37912"/>
                    <a:pt x="110090" y="37364"/>
                    <a:pt x="106995" y="39789"/>
                  </a:cubicBezTo>
                  <a:cubicBezTo>
                    <a:pt x="106543" y="40145"/>
                    <a:pt x="106132" y="40556"/>
                    <a:pt x="105776" y="4100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B482E921-C393-4045-B5BB-8321D092C6B6}"/>
                </a:ext>
              </a:extLst>
            </p:cNvPr>
            <p:cNvSpPr/>
            <p:nvPr/>
          </p:nvSpPr>
          <p:spPr>
            <a:xfrm>
              <a:off x="12064615" y="2706091"/>
              <a:ext cx="32627" cy="77545"/>
            </a:xfrm>
            <a:custGeom>
              <a:avLst/>
              <a:gdLst>
                <a:gd name="connsiteX0" fmla="*/ 28784 w 32627"/>
                <a:gd name="connsiteY0" fmla="*/ 5029 h 77545"/>
                <a:gd name="connsiteX1" fmla="*/ 19880 w 32627"/>
                <a:gd name="connsiteY1" fmla="*/ 235 h 77545"/>
                <a:gd name="connsiteX2" fmla="*/ 15086 w 32627"/>
                <a:gd name="connsiteY2" fmla="*/ 9001 h 77545"/>
                <a:gd name="connsiteX3" fmla="*/ 4402 w 32627"/>
                <a:gd name="connsiteY3" fmla="*/ 63792 h 77545"/>
                <a:gd name="connsiteX4" fmla="*/ 525 w 32627"/>
                <a:gd name="connsiteY4" fmla="*/ 73093 h 77545"/>
                <a:gd name="connsiteX5" fmla="*/ 7552 w 32627"/>
                <a:gd name="connsiteY5" fmla="*/ 77490 h 77545"/>
                <a:gd name="connsiteX6" fmla="*/ 10703 w 32627"/>
                <a:gd name="connsiteY6" fmla="*/ 76668 h 77545"/>
                <a:gd name="connsiteX7" fmla="*/ 28784 w 32627"/>
                <a:gd name="connsiteY7" fmla="*/ 5029 h 7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27" h="77545">
                  <a:moveTo>
                    <a:pt x="28784" y="5029"/>
                  </a:moveTo>
                  <a:cubicBezTo>
                    <a:pt x="27606" y="1289"/>
                    <a:pt x="23661" y="-834"/>
                    <a:pt x="19880" y="235"/>
                  </a:cubicBezTo>
                  <a:cubicBezTo>
                    <a:pt x="16154" y="1358"/>
                    <a:pt x="14018" y="5262"/>
                    <a:pt x="15086" y="9001"/>
                  </a:cubicBezTo>
                  <a:cubicBezTo>
                    <a:pt x="15086" y="9001"/>
                    <a:pt x="27414" y="52286"/>
                    <a:pt x="4402" y="63792"/>
                  </a:cubicBezTo>
                  <a:cubicBezTo>
                    <a:pt x="758" y="65285"/>
                    <a:pt x="-981" y="69449"/>
                    <a:pt x="525" y="73093"/>
                  </a:cubicBezTo>
                  <a:cubicBezTo>
                    <a:pt x="1676" y="75914"/>
                    <a:pt x="4512" y="77681"/>
                    <a:pt x="7552" y="77490"/>
                  </a:cubicBezTo>
                  <a:cubicBezTo>
                    <a:pt x="8662" y="77490"/>
                    <a:pt x="9744" y="77216"/>
                    <a:pt x="10703" y="76668"/>
                  </a:cubicBezTo>
                  <a:cubicBezTo>
                    <a:pt x="44399" y="59683"/>
                    <a:pt x="29332" y="7220"/>
                    <a:pt x="28784" y="5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B85AFBA9-15B0-4C81-8431-6AD6881536DC}"/>
                </a:ext>
              </a:extLst>
            </p:cNvPr>
            <p:cNvSpPr/>
            <p:nvPr/>
          </p:nvSpPr>
          <p:spPr>
            <a:xfrm>
              <a:off x="9214893" y="2176700"/>
              <a:ext cx="103161" cy="337214"/>
            </a:xfrm>
            <a:custGeom>
              <a:avLst/>
              <a:gdLst>
                <a:gd name="connsiteX0" fmla="*/ 81983 w 103161"/>
                <a:gd name="connsiteY0" fmla="*/ 336899 h 337214"/>
                <a:gd name="connsiteX1" fmla="*/ 87352 w 103161"/>
                <a:gd name="connsiteY1" fmla="*/ 328379 h 337214"/>
                <a:gd name="connsiteX2" fmla="*/ 82667 w 103161"/>
                <a:gd name="connsiteY2" fmla="*/ 323202 h 337214"/>
                <a:gd name="connsiteX3" fmla="*/ 30753 w 103161"/>
                <a:gd name="connsiteY3" fmla="*/ 318270 h 337214"/>
                <a:gd name="connsiteX4" fmla="*/ 46095 w 103161"/>
                <a:gd name="connsiteY4" fmla="*/ 233208 h 337214"/>
                <a:gd name="connsiteX5" fmla="*/ 27740 w 103161"/>
                <a:gd name="connsiteY5" fmla="*/ 178417 h 337214"/>
                <a:gd name="connsiteX6" fmla="*/ 59107 w 103161"/>
                <a:gd name="connsiteY6" fmla="*/ 169650 h 337214"/>
                <a:gd name="connsiteX7" fmla="*/ 76777 w 103161"/>
                <a:gd name="connsiteY7" fmla="*/ 56096 h 337214"/>
                <a:gd name="connsiteX8" fmla="*/ 74723 w 103161"/>
                <a:gd name="connsiteY8" fmla="*/ 17606 h 337214"/>
                <a:gd name="connsiteX9" fmla="*/ 74723 w 103161"/>
                <a:gd name="connsiteY9" fmla="*/ 15414 h 337214"/>
                <a:gd name="connsiteX10" fmla="*/ 89927 w 103161"/>
                <a:gd name="connsiteY10" fmla="*/ 34865 h 337214"/>
                <a:gd name="connsiteX11" fmla="*/ 99790 w 103161"/>
                <a:gd name="connsiteY11" fmla="*/ 37330 h 337214"/>
                <a:gd name="connsiteX12" fmla="*/ 102118 w 103161"/>
                <a:gd name="connsiteY12" fmla="*/ 27605 h 337214"/>
                <a:gd name="connsiteX13" fmla="*/ 70613 w 103161"/>
                <a:gd name="connsiteY13" fmla="*/ 210 h 337214"/>
                <a:gd name="connsiteX14" fmla="*/ 60340 w 103161"/>
                <a:gd name="connsiteY14" fmla="*/ 16236 h 337214"/>
                <a:gd name="connsiteX15" fmla="*/ 62395 w 103161"/>
                <a:gd name="connsiteY15" fmla="*/ 57329 h 337214"/>
                <a:gd name="connsiteX16" fmla="*/ 52943 w 103161"/>
                <a:gd name="connsiteY16" fmla="*/ 156774 h 337214"/>
                <a:gd name="connsiteX17" fmla="*/ 10344 w 103161"/>
                <a:gd name="connsiteY17" fmla="*/ 162527 h 337214"/>
                <a:gd name="connsiteX18" fmla="*/ 892 w 103161"/>
                <a:gd name="connsiteY18" fmla="*/ 165404 h 337214"/>
                <a:gd name="connsiteX19" fmla="*/ 3221 w 103161"/>
                <a:gd name="connsiteY19" fmla="*/ 174855 h 337214"/>
                <a:gd name="connsiteX20" fmla="*/ 31849 w 103161"/>
                <a:gd name="connsiteY20" fmla="*/ 231975 h 337214"/>
                <a:gd name="connsiteX21" fmla="*/ 14864 w 103161"/>
                <a:gd name="connsiteY21" fmla="*/ 322380 h 337214"/>
                <a:gd name="connsiteX22" fmla="*/ 15823 w 103161"/>
                <a:gd name="connsiteY22" fmla="*/ 328407 h 337214"/>
                <a:gd name="connsiteX23" fmla="*/ 21028 w 103161"/>
                <a:gd name="connsiteY23" fmla="*/ 331420 h 337214"/>
                <a:gd name="connsiteX24" fmla="*/ 81298 w 103161"/>
                <a:gd name="connsiteY24" fmla="*/ 337173 h 33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161" h="337214">
                  <a:moveTo>
                    <a:pt x="81983" y="336899"/>
                  </a:moveTo>
                  <a:cubicBezTo>
                    <a:pt x="85818" y="336023"/>
                    <a:pt x="88215" y="332215"/>
                    <a:pt x="87352" y="328379"/>
                  </a:cubicBezTo>
                  <a:cubicBezTo>
                    <a:pt x="86790" y="325955"/>
                    <a:pt x="85023" y="323996"/>
                    <a:pt x="82667" y="323202"/>
                  </a:cubicBezTo>
                  <a:lnTo>
                    <a:pt x="30753" y="318270"/>
                  </a:lnTo>
                  <a:cubicBezTo>
                    <a:pt x="38054" y="290354"/>
                    <a:pt x="43191" y="261918"/>
                    <a:pt x="46095" y="233208"/>
                  </a:cubicBezTo>
                  <a:cubicBezTo>
                    <a:pt x="47423" y="213241"/>
                    <a:pt x="40835" y="193553"/>
                    <a:pt x="27740" y="178417"/>
                  </a:cubicBezTo>
                  <a:cubicBezTo>
                    <a:pt x="38629" y="177362"/>
                    <a:pt x="49245" y="174395"/>
                    <a:pt x="59107" y="169650"/>
                  </a:cubicBezTo>
                  <a:cubicBezTo>
                    <a:pt x="86503" y="157459"/>
                    <a:pt x="80887" y="101162"/>
                    <a:pt x="76777" y="56096"/>
                  </a:cubicBezTo>
                  <a:cubicBezTo>
                    <a:pt x="75134" y="43336"/>
                    <a:pt x="74435" y="30469"/>
                    <a:pt x="74723" y="17606"/>
                  </a:cubicBezTo>
                  <a:cubicBezTo>
                    <a:pt x="74723" y="16647"/>
                    <a:pt x="74723" y="15962"/>
                    <a:pt x="74723" y="15414"/>
                  </a:cubicBezTo>
                  <a:cubicBezTo>
                    <a:pt x="80668" y="21156"/>
                    <a:pt x="85790" y="27704"/>
                    <a:pt x="89927" y="34865"/>
                  </a:cubicBezTo>
                  <a:cubicBezTo>
                    <a:pt x="91996" y="38236"/>
                    <a:pt x="96379" y="39332"/>
                    <a:pt x="99790" y="37330"/>
                  </a:cubicBezTo>
                  <a:cubicBezTo>
                    <a:pt x="103091" y="35270"/>
                    <a:pt x="104132" y="30938"/>
                    <a:pt x="102118" y="27605"/>
                  </a:cubicBezTo>
                  <a:cubicBezTo>
                    <a:pt x="93899" y="13907"/>
                    <a:pt x="81572" y="-2256"/>
                    <a:pt x="70613" y="210"/>
                  </a:cubicBezTo>
                  <a:cubicBezTo>
                    <a:pt x="64682" y="1579"/>
                    <a:pt x="61258" y="6922"/>
                    <a:pt x="60340" y="16236"/>
                  </a:cubicBezTo>
                  <a:cubicBezTo>
                    <a:pt x="59916" y="29967"/>
                    <a:pt x="60600" y="43709"/>
                    <a:pt x="62395" y="57329"/>
                  </a:cubicBezTo>
                  <a:cubicBezTo>
                    <a:pt x="65545" y="91573"/>
                    <a:pt x="70751" y="148693"/>
                    <a:pt x="52943" y="156774"/>
                  </a:cubicBezTo>
                  <a:cubicBezTo>
                    <a:pt x="25548" y="169239"/>
                    <a:pt x="10344" y="162664"/>
                    <a:pt x="10344" y="162527"/>
                  </a:cubicBezTo>
                  <a:cubicBezTo>
                    <a:pt x="6919" y="160865"/>
                    <a:pt x="2810" y="162119"/>
                    <a:pt x="892" y="165404"/>
                  </a:cubicBezTo>
                  <a:cubicBezTo>
                    <a:pt x="-943" y="168676"/>
                    <a:pt x="84" y="172809"/>
                    <a:pt x="3221" y="174855"/>
                  </a:cubicBezTo>
                  <a:cubicBezTo>
                    <a:pt x="21603" y="188005"/>
                    <a:pt x="32315" y="209378"/>
                    <a:pt x="31849" y="231975"/>
                  </a:cubicBezTo>
                  <a:cubicBezTo>
                    <a:pt x="28685" y="262521"/>
                    <a:pt x="23014" y="292765"/>
                    <a:pt x="14864" y="322380"/>
                  </a:cubicBezTo>
                  <a:cubicBezTo>
                    <a:pt x="14357" y="324434"/>
                    <a:pt x="14699" y="326612"/>
                    <a:pt x="15823" y="328407"/>
                  </a:cubicBezTo>
                  <a:cubicBezTo>
                    <a:pt x="17055" y="330105"/>
                    <a:pt x="18946" y="331201"/>
                    <a:pt x="21028" y="331420"/>
                  </a:cubicBezTo>
                  <a:lnTo>
                    <a:pt x="81298" y="337173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0784C648-91D4-451E-B3AB-536C498C9E89}"/>
                </a:ext>
              </a:extLst>
            </p:cNvPr>
            <p:cNvSpPr/>
            <p:nvPr/>
          </p:nvSpPr>
          <p:spPr>
            <a:xfrm>
              <a:off x="9306589" y="2281190"/>
              <a:ext cx="126223" cy="117663"/>
            </a:xfrm>
            <a:custGeom>
              <a:avLst/>
              <a:gdLst>
                <a:gd name="connsiteX0" fmla="*/ 5079 w 126223"/>
                <a:gd name="connsiteY0" fmla="*/ 95157 h 117663"/>
                <a:gd name="connsiteX1" fmla="*/ 244 w 126223"/>
                <a:gd name="connsiteY1" fmla="*/ 103771 h 117663"/>
                <a:gd name="connsiteX2" fmla="*/ 285 w 126223"/>
                <a:gd name="connsiteY2" fmla="*/ 103924 h 117663"/>
                <a:gd name="connsiteX3" fmla="*/ 13298 w 126223"/>
                <a:gd name="connsiteY3" fmla="*/ 117622 h 117663"/>
                <a:gd name="connsiteX4" fmla="*/ 15079 w 126223"/>
                <a:gd name="connsiteY4" fmla="*/ 117622 h 117663"/>
                <a:gd name="connsiteX5" fmla="*/ 62336 w 126223"/>
                <a:gd name="connsiteY5" fmla="*/ 68995 h 117663"/>
                <a:gd name="connsiteX6" fmla="*/ 86307 w 126223"/>
                <a:gd name="connsiteY6" fmla="*/ 112828 h 117663"/>
                <a:gd name="connsiteX7" fmla="*/ 91238 w 126223"/>
                <a:gd name="connsiteY7" fmla="*/ 112828 h 117663"/>
                <a:gd name="connsiteX8" fmla="*/ 124660 w 126223"/>
                <a:gd name="connsiteY8" fmla="*/ 89130 h 117663"/>
                <a:gd name="connsiteX9" fmla="*/ 123496 w 126223"/>
                <a:gd name="connsiteY9" fmla="*/ 79063 h 117663"/>
                <a:gd name="connsiteX10" fmla="*/ 113428 w 126223"/>
                <a:gd name="connsiteY10" fmla="*/ 80227 h 117663"/>
                <a:gd name="connsiteX11" fmla="*/ 90005 w 126223"/>
                <a:gd name="connsiteY11" fmla="*/ 98445 h 117663"/>
                <a:gd name="connsiteX12" fmla="*/ 73705 w 126223"/>
                <a:gd name="connsiteY12" fmla="*/ 49818 h 117663"/>
                <a:gd name="connsiteX13" fmla="*/ 76445 w 126223"/>
                <a:gd name="connsiteY13" fmla="*/ 45161 h 117663"/>
                <a:gd name="connsiteX14" fmla="*/ 116442 w 126223"/>
                <a:gd name="connsiteY14" fmla="*/ 25299 h 117663"/>
                <a:gd name="connsiteX15" fmla="*/ 125619 w 126223"/>
                <a:gd name="connsiteY15" fmla="*/ 21327 h 117663"/>
                <a:gd name="connsiteX16" fmla="*/ 121715 w 126223"/>
                <a:gd name="connsiteY16" fmla="*/ 12040 h 117663"/>
                <a:gd name="connsiteX17" fmla="*/ 121647 w 126223"/>
                <a:gd name="connsiteY17" fmla="*/ 12012 h 117663"/>
                <a:gd name="connsiteX18" fmla="*/ 70417 w 126223"/>
                <a:gd name="connsiteY18" fmla="*/ 28998 h 117663"/>
                <a:gd name="connsiteX19" fmla="*/ 64938 w 126223"/>
                <a:gd name="connsiteY19" fmla="*/ 9410 h 117663"/>
                <a:gd name="connsiteX20" fmla="*/ 50419 w 126223"/>
                <a:gd name="connsiteY20" fmla="*/ -42 h 117663"/>
                <a:gd name="connsiteX21" fmla="*/ 20969 w 126223"/>
                <a:gd name="connsiteY21" fmla="*/ 27354 h 117663"/>
                <a:gd name="connsiteX22" fmla="*/ 22777 w 126223"/>
                <a:gd name="connsiteY22" fmla="*/ 37264 h 117663"/>
                <a:gd name="connsiteX23" fmla="*/ 32680 w 126223"/>
                <a:gd name="connsiteY23" fmla="*/ 35461 h 117663"/>
                <a:gd name="connsiteX24" fmla="*/ 33434 w 126223"/>
                <a:gd name="connsiteY24" fmla="*/ 34066 h 117663"/>
                <a:gd name="connsiteX25" fmla="*/ 50556 w 126223"/>
                <a:gd name="connsiteY25" fmla="*/ 14615 h 117663"/>
                <a:gd name="connsiteX26" fmla="*/ 52610 w 126223"/>
                <a:gd name="connsiteY26" fmla="*/ 17081 h 117663"/>
                <a:gd name="connsiteX27" fmla="*/ 58774 w 126223"/>
                <a:gd name="connsiteY27" fmla="*/ 46531 h 117663"/>
                <a:gd name="connsiteX28" fmla="*/ 58774 w 126223"/>
                <a:gd name="connsiteY28" fmla="*/ 47490 h 117663"/>
                <a:gd name="connsiteX29" fmla="*/ 15216 w 126223"/>
                <a:gd name="connsiteY29" fmla="*/ 103650 h 117663"/>
                <a:gd name="connsiteX30" fmla="*/ 13846 w 126223"/>
                <a:gd name="connsiteY30" fmla="*/ 100363 h 117663"/>
                <a:gd name="connsiteX31" fmla="*/ 5244 w 126223"/>
                <a:gd name="connsiteY31" fmla="*/ 95115 h 117663"/>
                <a:gd name="connsiteX32" fmla="*/ 5079 w 126223"/>
                <a:gd name="connsiteY32" fmla="*/ 95157 h 11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6223" h="117663">
                  <a:moveTo>
                    <a:pt x="5079" y="95157"/>
                  </a:moveTo>
                  <a:cubicBezTo>
                    <a:pt x="1367" y="96200"/>
                    <a:pt x="-797" y="100056"/>
                    <a:pt x="244" y="103771"/>
                  </a:cubicBezTo>
                  <a:cubicBezTo>
                    <a:pt x="258" y="103821"/>
                    <a:pt x="271" y="103873"/>
                    <a:pt x="285" y="103924"/>
                  </a:cubicBezTo>
                  <a:cubicBezTo>
                    <a:pt x="3299" y="113786"/>
                    <a:pt x="8915" y="116526"/>
                    <a:pt x="13298" y="117622"/>
                  </a:cubicBezTo>
                  <a:lnTo>
                    <a:pt x="15079" y="117622"/>
                  </a:lnTo>
                  <a:cubicBezTo>
                    <a:pt x="23982" y="117622"/>
                    <a:pt x="36447" y="109814"/>
                    <a:pt x="62336" y="68995"/>
                  </a:cubicBezTo>
                  <a:cubicBezTo>
                    <a:pt x="66308" y="90637"/>
                    <a:pt x="72472" y="108992"/>
                    <a:pt x="86307" y="112828"/>
                  </a:cubicBezTo>
                  <a:cubicBezTo>
                    <a:pt x="87951" y="113029"/>
                    <a:pt x="89594" y="113029"/>
                    <a:pt x="91238" y="112828"/>
                  </a:cubicBezTo>
                  <a:cubicBezTo>
                    <a:pt x="104114" y="112828"/>
                    <a:pt x="116305" y="99130"/>
                    <a:pt x="124660" y="89130"/>
                  </a:cubicBezTo>
                  <a:cubicBezTo>
                    <a:pt x="127112" y="86029"/>
                    <a:pt x="126592" y="81521"/>
                    <a:pt x="123496" y="79063"/>
                  </a:cubicBezTo>
                  <a:cubicBezTo>
                    <a:pt x="120400" y="76604"/>
                    <a:pt x="115880" y="77126"/>
                    <a:pt x="113428" y="80227"/>
                  </a:cubicBezTo>
                  <a:cubicBezTo>
                    <a:pt x="98635" y="98993"/>
                    <a:pt x="91786" y="98993"/>
                    <a:pt x="90005" y="98445"/>
                  </a:cubicBezTo>
                  <a:cubicBezTo>
                    <a:pt x="81376" y="96116"/>
                    <a:pt x="76307" y="69269"/>
                    <a:pt x="73705" y="49818"/>
                  </a:cubicBezTo>
                  <a:lnTo>
                    <a:pt x="76445" y="45161"/>
                  </a:lnTo>
                  <a:cubicBezTo>
                    <a:pt x="92745" y="17765"/>
                    <a:pt x="113976" y="24340"/>
                    <a:pt x="116442" y="25299"/>
                  </a:cubicBezTo>
                  <a:cubicBezTo>
                    <a:pt x="120072" y="26706"/>
                    <a:pt x="124153" y="24936"/>
                    <a:pt x="125619" y="21327"/>
                  </a:cubicBezTo>
                  <a:cubicBezTo>
                    <a:pt x="127112" y="17685"/>
                    <a:pt x="125359" y="13527"/>
                    <a:pt x="121715" y="12040"/>
                  </a:cubicBezTo>
                  <a:cubicBezTo>
                    <a:pt x="121688" y="12032"/>
                    <a:pt x="121674" y="12022"/>
                    <a:pt x="121647" y="12012"/>
                  </a:cubicBezTo>
                  <a:cubicBezTo>
                    <a:pt x="102689" y="5927"/>
                    <a:pt x="81978" y="12793"/>
                    <a:pt x="70417" y="28998"/>
                  </a:cubicBezTo>
                  <a:cubicBezTo>
                    <a:pt x="69623" y="22224"/>
                    <a:pt x="67774" y="15615"/>
                    <a:pt x="64938" y="9410"/>
                  </a:cubicBezTo>
                  <a:cubicBezTo>
                    <a:pt x="62391" y="3666"/>
                    <a:pt x="56706" y="-39"/>
                    <a:pt x="50419" y="-42"/>
                  </a:cubicBezTo>
                  <a:cubicBezTo>
                    <a:pt x="36721" y="-42"/>
                    <a:pt x="24256" y="20505"/>
                    <a:pt x="20969" y="27354"/>
                  </a:cubicBezTo>
                  <a:cubicBezTo>
                    <a:pt x="18736" y="30588"/>
                    <a:pt x="19530" y="35026"/>
                    <a:pt x="22777" y="37264"/>
                  </a:cubicBezTo>
                  <a:cubicBezTo>
                    <a:pt x="26009" y="39504"/>
                    <a:pt x="30448" y="38697"/>
                    <a:pt x="32680" y="35461"/>
                  </a:cubicBezTo>
                  <a:cubicBezTo>
                    <a:pt x="32982" y="35026"/>
                    <a:pt x="33242" y="34557"/>
                    <a:pt x="33434" y="34066"/>
                  </a:cubicBezTo>
                  <a:cubicBezTo>
                    <a:pt x="38776" y="24203"/>
                    <a:pt x="47131" y="14752"/>
                    <a:pt x="50556" y="14615"/>
                  </a:cubicBezTo>
                  <a:cubicBezTo>
                    <a:pt x="50556" y="14615"/>
                    <a:pt x="51515" y="14615"/>
                    <a:pt x="52610" y="17081"/>
                  </a:cubicBezTo>
                  <a:cubicBezTo>
                    <a:pt x="55747" y="26642"/>
                    <a:pt x="57802" y="36518"/>
                    <a:pt x="58774" y="46531"/>
                  </a:cubicBezTo>
                  <a:lnTo>
                    <a:pt x="58774" y="47490"/>
                  </a:lnTo>
                  <a:cubicBezTo>
                    <a:pt x="26174" y="101595"/>
                    <a:pt x="15900" y="103376"/>
                    <a:pt x="15216" y="103650"/>
                  </a:cubicBezTo>
                  <a:cubicBezTo>
                    <a:pt x="14517" y="102672"/>
                    <a:pt x="14051" y="101547"/>
                    <a:pt x="13846" y="100363"/>
                  </a:cubicBezTo>
                  <a:cubicBezTo>
                    <a:pt x="12915" y="96540"/>
                    <a:pt x="9065" y="94189"/>
                    <a:pt x="5244" y="95115"/>
                  </a:cubicBezTo>
                  <a:cubicBezTo>
                    <a:pt x="5189" y="95129"/>
                    <a:pt x="5134" y="95142"/>
                    <a:pt x="5079" y="951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42A015B-0DA1-475F-BF2A-E712E087FEC5}"/>
                </a:ext>
              </a:extLst>
            </p:cNvPr>
            <p:cNvSpPr/>
            <p:nvPr/>
          </p:nvSpPr>
          <p:spPr>
            <a:xfrm>
              <a:off x="9453851" y="2377438"/>
              <a:ext cx="60460" cy="89904"/>
            </a:xfrm>
            <a:custGeom>
              <a:avLst/>
              <a:gdLst>
                <a:gd name="connsiteX0" fmla="*/ 56709 w 60460"/>
                <a:gd name="connsiteY0" fmla="*/ 52194 h 89904"/>
                <a:gd name="connsiteX1" fmla="*/ 40135 w 60460"/>
                <a:gd name="connsiteY1" fmla="*/ 7403 h 89904"/>
                <a:gd name="connsiteX2" fmla="*/ 27396 w 60460"/>
                <a:gd name="connsiteY2" fmla="*/ 9457 h 89904"/>
                <a:gd name="connsiteX3" fmla="*/ 18492 w 60460"/>
                <a:gd name="connsiteY3" fmla="*/ 19457 h 89904"/>
                <a:gd name="connsiteX4" fmla="*/ 19451 w 60460"/>
                <a:gd name="connsiteY4" fmla="*/ 5759 h 89904"/>
                <a:gd name="connsiteX5" fmla="*/ 11123 w 60460"/>
                <a:gd name="connsiteY5" fmla="*/ 84 h 89904"/>
                <a:gd name="connsiteX6" fmla="*/ 5753 w 60460"/>
                <a:gd name="connsiteY6" fmla="*/ 4663 h 89904"/>
                <a:gd name="connsiteX7" fmla="*/ 0 w 60460"/>
                <a:gd name="connsiteY7" fmla="*/ 82192 h 89904"/>
                <a:gd name="connsiteX8" fmla="*/ 6164 w 60460"/>
                <a:gd name="connsiteY8" fmla="*/ 89863 h 89904"/>
                <a:gd name="connsiteX9" fmla="*/ 6986 w 60460"/>
                <a:gd name="connsiteY9" fmla="*/ 89863 h 89904"/>
                <a:gd name="connsiteX10" fmla="*/ 14109 w 60460"/>
                <a:gd name="connsiteY10" fmla="*/ 83836 h 89904"/>
                <a:gd name="connsiteX11" fmla="*/ 36710 w 60460"/>
                <a:gd name="connsiteY11" fmla="*/ 20689 h 89904"/>
                <a:gd name="connsiteX12" fmla="*/ 42874 w 60460"/>
                <a:gd name="connsiteY12" fmla="*/ 51509 h 89904"/>
                <a:gd name="connsiteX13" fmla="*/ 47257 w 60460"/>
                <a:gd name="connsiteY13" fmla="*/ 81233 h 89904"/>
                <a:gd name="connsiteX14" fmla="*/ 57065 w 60460"/>
                <a:gd name="connsiteY14" fmla="*/ 83548 h 89904"/>
                <a:gd name="connsiteX15" fmla="*/ 59380 w 60460"/>
                <a:gd name="connsiteY15" fmla="*/ 73741 h 89904"/>
                <a:gd name="connsiteX16" fmla="*/ 58627 w 60460"/>
                <a:gd name="connsiteY16" fmla="*/ 72741 h 89904"/>
                <a:gd name="connsiteX17" fmla="*/ 56709 w 60460"/>
                <a:gd name="connsiteY17" fmla="*/ 52194 h 8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460" h="89904">
                  <a:moveTo>
                    <a:pt x="56709" y="52194"/>
                  </a:moveTo>
                  <a:cubicBezTo>
                    <a:pt x="56709" y="34387"/>
                    <a:pt x="57531" y="12334"/>
                    <a:pt x="40135" y="7403"/>
                  </a:cubicBezTo>
                  <a:cubicBezTo>
                    <a:pt x="35792" y="6182"/>
                    <a:pt x="31135" y="6933"/>
                    <a:pt x="27396" y="9457"/>
                  </a:cubicBezTo>
                  <a:cubicBezTo>
                    <a:pt x="23725" y="12091"/>
                    <a:pt x="20684" y="15506"/>
                    <a:pt x="18492" y="19457"/>
                  </a:cubicBezTo>
                  <a:lnTo>
                    <a:pt x="19451" y="5759"/>
                  </a:lnTo>
                  <a:cubicBezTo>
                    <a:pt x="18725" y="1893"/>
                    <a:pt x="14999" y="-648"/>
                    <a:pt x="11123" y="84"/>
                  </a:cubicBezTo>
                  <a:cubicBezTo>
                    <a:pt x="8657" y="552"/>
                    <a:pt x="6603" y="2293"/>
                    <a:pt x="5753" y="4663"/>
                  </a:cubicBezTo>
                  <a:lnTo>
                    <a:pt x="0" y="82192"/>
                  </a:lnTo>
                  <a:cubicBezTo>
                    <a:pt x="-260" y="85959"/>
                    <a:pt x="2425" y="89301"/>
                    <a:pt x="6164" y="89863"/>
                  </a:cubicBezTo>
                  <a:lnTo>
                    <a:pt x="6986" y="89863"/>
                  </a:lnTo>
                  <a:cubicBezTo>
                    <a:pt x="10506" y="89849"/>
                    <a:pt x="13506" y="87301"/>
                    <a:pt x="14109" y="83836"/>
                  </a:cubicBezTo>
                  <a:cubicBezTo>
                    <a:pt x="17533" y="61235"/>
                    <a:pt x="26437" y="26853"/>
                    <a:pt x="36710" y="20689"/>
                  </a:cubicBezTo>
                  <a:cubicBezTo>
                    <a:pt x="43422" y="22607"/>
                    <a:pt x="43148" y="38633"/>
                    <a:pt x="42874" y="51509"/>
                  </a:cubicBezTo>
                  <a:cubicBezTo>
                    <a:pt x="41272" y="61632"/>
                    <a:pt x="42806" y="72001"/>
                    <a:pt x="47257" y="81233"/>
                  </a:cubicBezTo>
                  <a:cubicBezTo>
                    <a:pt x="49326" y="84575"/>
                    <a:pt x="53723" y="85617"/>
                    <a:pt x="57065" y="83548"/>
                  </a:cubicBezTo>
                  <a:cubicBezTo>
                    <a:pt x="60407" y="81480"/>
                    <a:pt x="61448" y="77083"/>
                    <a:pt x="59380" y="73741"/>
                  </a:cubicBezTo>
                  <a:cubicBezTo>
                    <a:pt x="59161" y="73385"/>
                    <a:pt x="58900" y="73056"/>
                    <a:pt x="58627" y="72741"/>
                  </a:cubicBezTo>
                  <a:cubicBezTo>
                    <a:pt x="56818" y="66056"/>
                    <a:pt x="56175" y="59098"/>
                    <a:pt x="56709" y="5219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F602F4B-FD79-4481-AF57-2C5CD77F0DBE}"/>
                </a:ext>
              </a:extLst>
            </p:cNvPr>
            <p:cNvSpPr/>
            <p:nvPr/>
          </p:nvSpPr>
          <p:spPr>
            <a:xfrm>
              <a:off x="9539472" y="2162528"/>
              <a:ext cx="72377" cy="344126"/>
            </a:xfrm>
            <a:custGeom>
              <a:avLst/>
              <a:gdLst>
                <a:gd name="connsiteX0" fmla="*/ 71354 w 72377"/>
                <a:gd name="connsiteY0" fmla="*/ 21367 h 344126"/>
                <a:gd name="connsiteX1" fmla="*/ 66697 w 72377"/>
                <a:gd name="connsiteY1" fmla="*/ 2327 h 344126"/>
                <a:gd name="connsiteX2" fmla="*/ 3003 w 72377"/>
                <a:gd name="connsiteY2" fmla="*/ 25339 h 344126"/>
                <a:gd name="connsiteX3" fmla="*/ 1291 w 72377"/>
                <a:gd name="connsiteY3" fmla="*/ 35270 h 344126"/>
                <a:gd name="connsiteX4" fmla="*/ 11222 w 72377"/>
                <a:gd name="connsiteY4" fmla="*/ 36982 h 344126"/>
                <a:gd name="connsiteX5" fmla="*/ 58068 w 72377"/>
                <a:gd name="connsiteY5" fmla="*/ 13285 h 344126"/>
                <a:gd name="connsiteX6" fmla="*/ 58068 w 72377"/>
                <a:gd name="connsiteY6" fmla="*/ 17942 h 344126"/>
                <a:gd name="connsiteX7" fmla="*/ 34234 w 72377"/>
                <a:gd name="connsiteY7" fmla="*/ 59035 h 344126"/>
                <a:gd name="connsiteX8" fmla="*/ 13276 w 72377"/>
                <a:gd name="connsiteY8" fmla="*/ 106155 h 344126"/>
                <a:gd name="connsiteX9" fmla="*/ 24919 w 72377"/>
                <a:gd name="connsiteY9" fmla="*/ 117935 h 344126"/>
                <a:gd name="connsiteX10" fmla="*/ 54917 w 72377"/>
                <a:gd name="connsiteY10" fmla="*/ 125606 h 344126"/>
                <a:gd name="connsiteX11" fmla="*/ 41220 w 72377"/>
                <a:gd name="connsiteY11" fmla="*/ 244776 h 344126"/>
                <a:gd name="connsiteX12" fmla="*/ 31083 w 72377"/>
                <a:gd name="connsiteY12" fmla="*/ 328332 h 344126"/>
                <a:gd name="connsiteX13" fmla="*/ 19577 w 72377"/>
                <a:gd name="connsiteY13" fmla="*/ 328332 h 344126"/>
                <a:gd name="connsiteX14" fmla="*/ 10317 w 72377"/>
                <a:gd name="connsiteY14" fmla="*/ 331770 h 344126"/>
                <a:gd name="connsiteX15" fmla="*/ 10263 w 72377"/>
                <a:gd name="connsiteY15" fmla="*/ 331894 h 344126"/>
                <a:gd name="connsiteX16" fmla="*/ 13687 w 72377"/>
                <a:gd name="connsiteY16" fmla="*/ 341345 h 344126"/>
                <a:gd name="connsiteX17" fmla="*/ 25741 w 72377"/>
                <a:gd name="connsiteY17" fmla="*/ 344085 h 344126"/>
                <a:gd name="connsiteX18" fmla="*/ 39439 w 72377"/>
                <a:gd name="connsiteY18" fmla="*/ 339016 h 344126"/>
                <a:gd name="connsiteX19" fmla="*/ 54780 w 72377"/>
                <a:gd name="connsiteY19" fmla="*/ 241626 h 344126"/>
                <a:gd name="connsiteX20" fmla="*/ 71765 w 72377"/>
                <a:gd name="connsiteY20" fmla="*/ 118346 h 344126"/>
                <a:gd name="connsiteX21" fmla="*/ 69574 w 72377"/>
                <a:gd name="connsiteY21" fmla="*/ 110265 h 344126"/>
                <a:gd name="connsiteX22" fmla="*/ 61629 w 72377"/>
                <a:gd name="connsiteY22" fmla="*/ 110265 h 344126"/>
                <a:gd name="connsiteX23" fmla="*/ 30398 w 72377"/>
                <a:gd name="connsiteY23" fmla="*/ 104101 h 344126"/>
                <a:gd name="connsiteX24" fmla="*/ 26974 w 72377"/>
                <a:gd name="connsiteY24" fmla="*/ 101361 h 344126"/>
                <a:gd name="connsiteX25" fmla="*/ 45877 w 72377"/>
                <a:gd name="connsiteY25" fmla="*/ 66706 h 344126"/>
                <a:gd name="connsiteX26" fmla="*/ 71354 w 72377"/>
                <a:gd name="connsiteY26" fmla="*/ 21367 h 3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2377" h="344126">
                  <a:moveTo>
                    <a:pt x="71354" y="21367"/>
                  </a:moveTo>
                  <a:cubicBezTo>
                    <a:pt x="74231" y="10134"/>
                    <a:pt x="70395" y="4792"/>
                    <a:pt x="66697" y="2327"/>
                  </a:cubicBezTo>
                  <a:cubicBezTo>
                    <a:pt x="52999" y="-6851"/>
                    <a:pt x="21084" y="12737"/>
                    <a:pt x="3003" y="25339"/>
                  </a:cubicBezTo>
                  <a:cubicBezTo>
                    <a:pt x="-216" y="27609"/>
                    <a:pt x="-983" y="32055"/>
                    <a:pt x="1291" y="35270"/>
                  </a:cubicBezTo>
                  <a:cubicBezTo>
                    <a:pt x="3565" y="38485"/>
                    <a:pt x="8002" y="39252"/>
                    <a:pt x="11222" y="36982"/>
                  </a:cubicBezTo>
                  <a:cubicBezTo>
                    <a:pt x="25152" y="26118"/>
                    <a:pt x="41069" y="18070"/>
                    <a:pt x="58068" y="13285"/>
                  </a:cubicBezTo>
                  <a:cubicBezTo>
                    <a:pt x="58437" y="14815"/>
                    <a:pt x="58437" y="16412"/>
                    <a:pt x="58068" y="17942"/>
                  </a:cubicBezTo>
                  <a:cubicBezTo>
                    <a:pt x="52369" y="32825"/>
                    <a:pt x="44329" y="46699"/>
                    <a:pt x="34234" y="59035"/>
                  </a:cubicBezTo>
                  <a:cubicBezTo>
                    <a:pt x="20536" y="77527"/>
                    <a:pt x="9578" y="93417"/>
                    <a:pt x="13276" y="106155"/>
                  </a:cubicBezTo>
                  <a:cubicBezTo>
                    <a:pt x="15029" y="111733"/>
                    <a:pt x="19358" y="116122"/>
                    <a:pt x="24919" y="117935"/>
                  </a:cubicBezTo>
                  <a:cubicBezTo>
                    <a:pt x="34412" y="122171"/>
                    <a:pt x="44562" y="124764"/>
                    <a:pt x="54917" y="125606"/>
                  </a:cubicBezTo>
                  <a:cubicBezTo>
                    <a:pt x="48205" y="149440"/>
                    <a:pt x="33686" y="207792"/>
                    <a:pt x="41220" y="244776"/>
                  </a:cubicBezTo>
                  <a:cubicBezTo>
                    <a:pt x="48753" y="281760"/>
                    <a:pt x="43274" y="318744"/>
                    <a:pt x="31083" y="328332"/>
                  </a:cubicBezTo>
                  <a:cubicBezTo>
                    <a:pt x="27618" y="330716"/>
                    <a:pt x="23042" y="330716"/>
                    <a:pt x="19577" y="328332"/>
                  </a:cubicBezTo>
                  <a:cubicBezTo>
                    <a:pt x="16070" y="326730"/>
                    <a:pt x="11920" y="328264"/>
                    <a:pt x="10317" y="331770"/>
                  </a:cubicBezTo>
                  <a:cubicBezTo>
                    <a:pt x="10304" y="331811"/>
                    <a:pt x="10276" y="331853"/>
                    <a:pt x="10263" y="331894"/>
                  </a:cubicBezTo>
                  <a:cubicBezTo>
                    <a:pt x="8605" y="335455"/>
                    <a:pt x="10139" y="339674"/>
                    <a:pt x="13687" y="341345"/>
                  </a:cubicBezTo>
                  <a:cubicBezTo>
                    <a:pt x="17481" y="343057"/>
                    <a:pt x="21577" y="343989"/>
                    <a:pt x="25741" y="344085"/>
                  </a:cubicBezTo>
                  <a:cubicBezTo>
                    <a:pt x="30741" y="343975"/>
                    <a:pt x="35576" y="342194"/>
                    <a:pt x="39439" y="339016"/>
                  </a:cubicBezTo>
                  <a:cubicBezTo>
                    <a:pt x="58478" y="324223"/>
                    <a:pt x="61629" y="277788"/>
                    <a:pt x="54780" y="241626"/>
                  </a:cubicBezTo>
                  <a:cubicBezTo>
                    <a:pt x="46699" y="198067"/>
                    <a:pt x="71628" y="119716"/>
                    <a:pt x="71765" y="118346"/>
                  </a:cubicBezTo>
                  <a:cubicBezTo>
                    <a:pt x="72820" y="115460"/>
                    <a:pt x="71943" y="112224"/>
                    <a:pt x="69574" y="110265"/>
                  </a:cubicBezTo>
                  <a:cubicBezTo>
                    <a:pt x="67231" y="108484"/>
                    <a:pt x="63971" y="108484"/>
                    <a:pt x="61629" y="110265"/>
                  </a:cubicBezTo>
                  <a:cubicBezTo>
                    <a:pt x="61629" y="110265"/>
                    <a:pt x="53684" y="113415"/>
                    <a:pt x="30398" y="104101"/>
                  </a:cubicBezTo>
                  <a:cubicBezTo>
                    <a:pt x="27522" y="102868"/>
                    <a:pt x="27111" y="101772"/>
                    <a:pt x="26974" y="101361"/>
                  </a:cubicBezTo>
                  <a:cubicBezTo>
                    <a:pt x="25193" y="95334"/>
                    <a:pt x="36699" y="79445"/>
                    <a:pt x="45877" y="66706"/>
                  </a:cubicBezTo>
                  <a:cubicBezTo>
                    <a:pt x="56917" y="53170"/>
                    <a:pt x="65533" y="37833"/>
                    <a:pt x="71354" y="213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C2D2C7BC-0F2D-4D69-9BB7-CFC8E6387397}"/>
                </a:ext>
              </a:extLst>
            </p:cNvPr>
            <p:cNvSpPr/>
            <p:nvPr/>
          </p:nvSpPr>
          <p:spPr>
            <a:xfrm>
              <a:off x="9642549" y="2275548"/>
              <a:ext cx="124083" cy="144550"/>
            </a:xfrm>
            <a:custGeom>
              <a:avLst/>
              <a:gdLst>
                <a:gd name="connsiteX0" fmla="*/ 60737 w 124083"/>
                <a:gd name="connsiteY0" fmla="*/ 144495 h 144550"/>
                <a:gd name="connsiteX1" fmla="*/ 118130 w 124083"/>
                <a:gd name="connsiteY1" fmla="*/ 124497 h 144550"/>
                <a:gd name="connsiteX2" fmla="*/ 119089 w 124083"/>
                <a:gd name="connsiteY2" fmla="*/ 114664 h 144550"/>
                <a:gd name="connsiteX3" fmla="*/ 118952 w 124083"/>
                <a:gd name="connsiteY3" fmla="*/ 114497 h 144550"/>
                <a:gd name="connsiteX4" fmla="*/ 108953 w 124083"/>
                <a:gd name="connsiteY4" fmla="*/ 113538 h 144550"/>
                <a:gd name="connsiteX5" fmla="*/ 38273 w 124083"/>
                <a:gd name="connsiteY5" fmla="*/ 127236 h 144550"/>
                <a:gd name="connsiteX6" fmla="*/ 15398 w 124083"/>
                <a:gd name="connsiteY6" fmla="*/ 102169 h 144550"/>
                <a:gd name="connsiteX7" fmla="*/ 38958 w 124083"/>
                <a:gd name="connsiteY7" fmla="*/ 26284 h 144550"/>
                <a:gd name="connsiteX8" fmla="*/ 105528 w 124083"/>
                <a:gd name="connsiteY8" fmla="*/ 31352 h 144550"/>
                <a:gd name="connsiteX9" fmla="*/ 113747 w 124083"/>
                <a:gd name="connsiteY9" fmla="*/ 36420 h 144550"/>
                <a:gd name="connsiteX10" fmla="*/ 123322 w 124083"/>
                <a:gd name="connsiteY10" fmla="*/ 33294 h 144550"/>
                <a:gd name="connsiteX11" fmla="*/ 123336 w 124083"/>
                <a:gd name="connsiteY11" fmla="*/ 33270 h 144550"/>
                <a:gd name="connsiteX12" fmla="*/ 120185 w 124083"/>
                <a:gd name="connsiteY12" fmla="*/ 23681 h 144550"/>
                <a:gd name="connsiteX13" fmla="*/ 113473 w 124083"/>
                <a:gd name="connsiteY13" fmla="*/ 19435 h 144550"/>
                <a:gd name="connsiteX14" fmla="*/ 28547 w 124083"/>
                <a:gd name="connsiteY14" fmla="*/ 16696 h 144550"/>
                <a:gd name="connsiteX15" fmla="*/ 1563 w 124083"/>
                <a:gd name="connsiteY15" fmla="*/ 105731 h 144550"/>
                <a:gd name="connsiteX16" fmla="*/ 33753 w 124083"/>
                <a:gd name="connsiteY16" fmla="*/ 140660 h 144550"/>
                <a:gd name="connsiteX17" fmla="*/ 60737 w 124083"/>
                <a:gd name="connsiteY17" fmla="*/ 144495 h 1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4083" h="144550">
                  <a:moveTo>
                    <a:pt x="60737" y="144495"/>
                  </a:moveTo>
                  <a:cubicBezTo>
                    <a:pt x="81516" y="144142"/>
                    <a:pt x="101638" y="137131"/>
                    <a:pt x="118130" y="124497"/>
                  </a:cubicBezTo>
                  <a:cubicBezTo>
                    <a:pt x="121116" y="122047"/>
                    <a:pt x="121541" y="117645"/>
                    <a:pt x="119089" y="114664"/>
                  </a:cubicBezTo>
                  <a:cubicBezTo>
                    <a:pt x="119048" y="114608"/>
                    <a:pt x="119007" y="114552"/>
                    <a:pt x="118952" y="114497"/>
                  </a:cubicBezTo>
                  <a:cubicBezTo>
                    <a:pt x="116446" y="111481"/>
                    <a:pt x="111980" y="111054"/>
                    <a:pt x="108953" y="113538"/>
                  </a:cubicBezTo>
                  <a:cubicBezTo>
                    <a:pt x="88954" y="129172"/>
                    <a:pt x="62668" y="134266"/>
                    <a:pt x="38273" y="127236"/>
                  </a:cubicBezTo>
                  <a:cubicBezTo>
                    <a:pt x="26712" y="123586"/>
                    <a:pt x="17973" y="114022"/>
                    <a:pt x="15398" y="102169"/>
                  </a:cubicBezTo>
                  <a:cubicBezTo>
                    <a:pt x="10864" y="74575"/>
                    <a:pt x="19589" y="46455"/>
                    <a:pt x="38958" y="26284"/>
                  </a:cubicBezTo>
                  <a:cubicBezTo>
                    <a:pt x="59641" y="3683"/>
                    <a:pt x="84160" y="16970"/>
                    <a:pt x="105528" y="31352"/>
                  </a:cubicBezTo>
                  <a:cubicBezTo>
                    <a:pt x="108953" y="33544"/>
                    <a:pt x="111830" y="35462"/>
                    <a:pt x="113747" y="36420"/>
                  </a:cubicBezTo>
                  <a:cubicBezTo>
                    <a:pt x="117254" y="38201"/>
                    <a:pt x="121541" y="36803"/>
                    <a:pt x="123322" y="33294"/>
                  </a:cubicBezTo>
                  <a:cubicBezTo>
                    <a:pt x="123322" y="33286"/>
                    <a:pt x="123336" y="33278"/>
                    <a:pt x="123336" y="33270"/>
                  </a:cubicBezTo>
                  <a:cubicBezTo>
                    <a:pt x="125048" y="29747"/>
                    <a:pt x="123651" y="25506"/>
                    <a:pt x="120185" y="23681"/>
                  </a:cubicBezTo>
                  <a:cubicBezTo>
                    <a:pt x="117857" y="22414"/>
                    <a:pt x="115610" y="20995"/>
                    <a:pt x="113473" y="19435"/>
                  </a:cubicBezTo>
                  <a:cubicBezTo>
                    <a:pt x="97173" y="8614"/>
                    <a:pt x="58682" y="-16864"/>
                    <a:pt x="28547" y="16696"/>
                  </a:cubicBezTo>
                  <a:cubicBezTo>
                    <a:pt x="5864" y="40367"/>
                    <a:pt x="-4163" y="73447"/>
                    <a:pt x="1563" y="105731"/>
                  </a:cubicBezTo>
                  <a:cubicBezTo>
                    <a:pt x="5343" y="122258"/>
                    <a:pt x="17589" y="135548"/>
                    <a:pt x="33753" y="140660"/>
                  </a:cubicBezTo>
                  <a:cubicBezTo>
                    <a:pt x="42492" y="143366"/>
                    <a:pt x="51601" y="144661"/>
                    <a:pt x="60737" y="1444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A57B786-7976-498B-A190-837EBC27112B}"/>
                </a:ext>
              </a:extLst>
            </p:cNvPr>
            <p:cNvSpPr/>
            <p:nvPr/>
          </p:nvSpPr>
          <p:spPr>
            <a:xfrm>
              <a:off x="9821102" y="2209688"/>
              <a:ext cx="122356" cy="201219"/>
            </a:xfrm>
            <a:custGeom>
              <a:avLst/>
              <a:gdLst>
                <a:gd name="connsiteX0" fmla="*/ 110388 w 122356"/>
                <a:gd name="connsiteY0" fmla="*/ 174467 h 201219"/>
                <a:gd name="connsiteX1" fmla="*/ 69295 w 122356"/>
                <a:gd name="connsiteY1" fmla="*/ 184056 h 201219"/>
                <a:gd name="connsiteX2" fmla="*/ 26558 w 122356"/>
                <a:gd name="connsiteY2" fmla="*/ 101869 h 201219"/>
                <a:gd name="connsiteX3" fmla="*/ 57926 w 122356"/>
                <a:gd name="connsiteY3" fmla="*/ 91459 h 201219"/>
                <a:gd name="connsiteX4" fmla="*/ 85321 w 122356"/>
                <a:gd name="connsiteY4" fmla="*/ 65981 h 201219"/>
                <a:gd name="connsiteX5" fmla="*/ 79568 w 122356"/>
                <a:gd name="connsiteY5" fmla="*/ 20916 h 201219"/>
                <a:gd name="connsiteX6" fmla="*/ 58063 w 122356"/>
                <a:gd name="connsiteY6" fmla="*/ 3520 h 201219"/>
                <a:gd name="connsiteX7" fmla="*/ 16970 w 122356"/>
                <a:gd name="connsiteY7" fmla="*/ 17218 h 201219"/>
                <a:gd name="connsiteX8" fmla="*/ 16970 w 122356"/>
                <a:gd name="connsiteY8" fmla="*/ 7218 h 201219"/>
                <a:gd name="connsiteX9" fmla="*/ 9984 w 122356"/>
                <a:gd name="connsiteY9" fmla="*/ -42 h 201219"/>
                <a:gd name="connsiteX10" fmla="*/ 9984 w 122356"/>
                <a:gd name="connsiteY10" fmla="*/ -42 h 201219"/>
                <a:gd name="connsiteX11" fmla="*/ 9984 w 122356"/>
                <a:gd name="connsiteY11" fmla="*/ -42 h 201219"/>
                <a:gd name="connsiteX12" fmla="*/ 2861 w 122356"/>
                <a:gd name="connsiteY12" fmla="*/ 6944 h 201219"/>
                <a:gd name="connsiteX13" fmla="*/ -15 w 122356"/>
                <a:gd name="connsiteY13" fmla="*/ 182001 h 201219"/>
                <a:gd name="connsiteX14" fmla="*/ 6970 w 122356"/>
                <a:gd name="connsiteY14" fmla="*/ 189261 h 201219"/>
                <a:gd name="connsiteX15" fmla="*/ 6970 w 122356"/>
                <a:gd name="connsiteY15" fmla="*/ 189261 h 201219"/>
                <a:gd name="connsiteX16" fmla="*/ 6970 w 122356"/>
                <a:gd name="connsiteY16" fmla="*/ 189261 h 201219"/>
                <a:gd name="connsiteX17" fmla="*/ 14093 w 122356"/>
                <a:gd name="connsiteY17" fmla="*/ 182413 h 201219"/>
                <a:gd name="connsiteX18" fmla="*/ 14093 w 122356"/>
                <a:gd name="connsiteY18" fmla="*/ 182275 h 201219"/>
                <a:gd name="connsiteX19" fmla="*/ 15326 w 122356"/>
                <a:gd name="connsiteY19" fmla="*/ 111458 h 201219"/>
                <a:gd name="connsiteX20" fmla="*/ 64638 w 122356"/>
                <a:gd name="connsiteY20" fmla="*/ 197342 h 201219"/>
                <a:gd name="connsiteX21" fmla="*/ 83541 w 122356"/>
                <a:gd name="connsiteY21" fmla="*/ 201178 h 201219"/>
                <a:gd name="connsiteX22" fmla="*/ 120661 w 122356"/>
                <a:gd name="connsiteY22" fmla="*/ 183782 h 201219"/>
                <a:gd name="connsiteX23" fmla="*/ 119977 w 122356"/>
                <a:gd name="connsiteY23" fmla="*/ 173782 h 201219"/>
                <a:gd name="connsiteX24" fmla="*/ 110388 w 122356"/>
                <a:gd name="connsiteY24" fmla="*/ 174467 h 201219"/>
                <a:gd name="connsiteX25" fmla="*/ 15326 w 122356"/>
                <a:gd name="connsiteY25" fmla="*/ 89404 h 201219"/>
                <a:gd name="connsiteX26" fmla="*/ 16285 w 122356"/>
                <a:gd name="connsiteY26" fmla="*/ 35709 h 201219"/>
                <a:gd name="connsiteX27" fmla="*/ 17380 w 122356"/>
                <a:gd name="connsiteY27" fmla="*/ 35709 h 201219"/>
                <a:gd name="connsiteX28" fmla="*/ 55049 w 122356"/>
                <a:gd name="connsiteY28" fmla="*/ 18176 h 201219"/>
                <a:gd name="connsiteX29" fmla="*/ 66418 w 122356"/>
                <a:gd name="connsiteY29" fmla="*/ 27902 h 201219"/>
                <a:gd name="connsiteX30" fmla="*/ 71897 w 122356"/>
                <a:gd name="connsiteY30" fmla="*/ 61050 h 201219"/>
                <a:gd name="connsiteX31" fmla="*/ 52721 w 122356"/>
                <a:gd name="connsiteY31" fmla="*/ 78446 h 201219"/>
                <a:gd name="connsiteX32" fmla="*/ 16970 w 122356"/>
                <a:gd name="connsiteY32" fmla="*/ 89404 h 20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2356" h="201219">
                  <a:moveTo>
                    <a:pt x="110388" y="174467"/>
                  </a:moveTo>
                  <a:cubicBezTo>
                    <a:pt x="99937" y="185756"/>
                    <a:pt x="83664" y="189551"/>
                    <a:pt x="69295" y="184056"/>
                  </a:cubicBezTo>
                  <a:cubicBezTo>
                    <a:pt x="52173" y="177207"/>
                    <a:pt x="34913" y="132415"/>
                    <a:pt x="26558" y="101869"/>
                  </a:cubicBezTo>
                  <a:cubicBezTo>
                    <a:pt x="37297" y="99313"/>
                    <a:pt x="47789" y="95830"/>
                    <a:pt x="57926" y="91459"/>
                  </a:cubicBezTo>
                  <a:cubicBezTo>
                    <a:pt x="70268" y="87259"/>
                    <a:pt x="80239" y="77990"/>
                    <a:pt x="85321" y="65981"/>
                  </a:cubicBezTo>
                  <a:cubicBezTo>
                    <a:pt x="89814" y="50818"/>
                    <a:pt x="87732" y="34463"/>
                    <a:pt x="79568" y="20916"/>
                  </a:cubicBezTo>
                  <a:cubicBezTo>
                    <a:pt x="75733" y="11902"/>
                    <a:pt x="67678" y="5381"/>
                    <a:pt x="58063" y="3520"/>
                  </a:cubicBezTo>
                  <a:cubicBezTo>
                    <a:pt x="43105" y="2587"/>
                    <a:pt x="28380" y="7498"/>
                    <a:pt x="16970" y="17218"/>
                  </a:cubicBezTo>
                  <a:lnTo>
                    <a:pt x="16970" y="7218"/>
                  </a:lnTo>
                  <a:cubicBezTo>
                    <a:pt x="17052" y="3286"/>
                    <a:pt x="13915" y="35"/>
                    <a:pt x="9984" y="-42"/>
                  </a:cubicBezTo>
                  <a:cubicBezTo>
                    <a:pt x="9984" y="-42"/>
                    <a:pt x="9984" y="-42"/>
                    <a:pt x="9984" y="-42"/>
                  </a:cubicBezTo>
                  <a:lnTo>
                    <a:pt x="9984" y="-42"/>
                  </a:lnTo>
                  <a:cubicBezTo>
                    <a:pt x="6135" y="28"/>
                    <a:pt x="3012" y="3095"/>
                    <a:pt x="2861" y="6944"/>
                  </a:cubicBezTo>
                  <a:lnTo>
                    <a:pt x="-15" y="182001"/>
                  </a:lnTo>
                  <a:cubicBezTo>
                    <a:pt x="-98" y="185934"/>
                    <a:pt x="3039" y="189184"/>
                    <a:pt x="6970" y="189261"/>
                  </a:cubicBezTo>
                  <a:cubicBezTo>
                    <a:pt x="6970" y="189261"/>
                    <a:pt x="6970" y="189261"/>
                    <a:pt x="6970" y="189261"/>
                  </a:cubicBezTo>
                  <a:lnTo>
                    <a:pt x="6970" y="189261"/>
                  </a:lnTo>
                  <a:cubicBezTo>
                    <a:pt x="10833" y="189336"/>
                    <a:pt x="14011" y="186271"/>
                    <a:pt x="14093" y="182413"/>
                  </a:cubicBezTo>
                  <a:cubicBezTo>
                    <a:pt x="14093" y="182367"/>
                    <a:pt x="14093" y="182321"/>
                    <a:pt x="14093" y="182275"/>
                  </a:cubicBezTo>
                  <a:lnTo>
                    <a:pt x="15326" y="111458"/>
                  </a:lnTo>
                  <a:cubicBezTo>
                    <a:pt x="22586" y="136799"/>
                    <a:pt x="39982" y="187480"/>
                    <a:pt x="64638" y="197342"/>
                  </a:cubicBezTo>
                  <a:cubicBezTo>
                    <a:pt x="70623" y="199835"/>
                    <a:pt x="77048" y="201138"/>
                    <a:pt x="83541" y="201178"/>
                  </a:cubicBezTo>
                  <a:cubicBezTo>
                    <a:pt x="97704" y="200401"/>
                    <a:pt x="111005" y="194165"/>
                    <a:pt x="120661" y="183782"/>
                  </a:cubicBezTo>
                  <a:cubicBezTo>
                    <a:pt x="123141" y="180800"/>
                    <a:pt x="122839" y="176399"/>
                    <a:pt x="119977" y="173782"/>
                  </a:cubicBezTo>
                  <a:cubicBezTo>
                    <a:pt x="117086" y="171495"/>
                    <a:pt x="112922" y="171792"/>
                    <a:pt x="110388" y="174467"/>
                  </a:cubicBezTo>
                  <a:close/>
                  <a:moveTo>
                    <a:pt x="15326" y="89404"/>
                  </a:moveTo>
                  <a:lnTo>
                    <a:pt x="16285" y="35709"/>
                  </a:lnTo>
                  <a:lnTo>
                    <a:pt x="17380" y="35709"/>
                  </a:lnTo>
                  <a:cubicBezTo>
                    <a:pt x="22997" y="30367"/>
                    <a:pt x="42173" y="15711"/>
                    <a:pt x="55049" y="18176"/>
                  </a:cubicBezTo>
                  <a:cubicBezTo>
                    <a:pt x="60241" y="19297"/>
                    <a:pt x="64514" y="22953"/>
                    <a:pt x="66418" y="27902"/>
                  </a:cubicBezTo>
                  <a:cubicBezTo>
                    <a:pt x="72596" y="37779"/>
                    <a:pt x="74555" y="49713"/>
                    <a:pt x="71897" y="61050"/>
                  </a:cubicBezTo>
                  <a:cubicBezTo>
                    <a:pt x="68199" y="69258"/>
                    <a:pt x="61254" y="75557"/>
                    <a:pt x="52721" y="78446"/>
                  </a:cubicBezTo>
                  <a:cubicBezTo>
                    <a:pt x="41228" y="83365"/>
                    <a:pt x="29243" y="87039"/>
                    <a:pt x="16970" y="894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42364B6-B94E-42D2-AA61-CF2CA2B51037}"/>
                </a:ext>
              </a:extLst>
            </p:cNvPr>
            <p:cNvSpPr/>
            <p:nvPr/>
          </p:nvSpPr>
          <p:spPr>
            <a:xfrm>
              <a:off x="10227431" y="2103531"/>
              <a:ext cx="111825" cy="309438"/>
            </a:xfrm>
            <a:custGeom>
              <a:avLst/>
              <a:gdLst>
                <a:gd name="connsiteX0" fmla="*/ 35680 w 111825"/>
                <a:gd name="connsiteY0" fmla="*/ 305143 h 309438"/>
                <a:gd name="connsiteX1" fmla="*/ 37872 w 111825"/>
                <a:gd name="connsiteY1" fmla="*/ 308431 h 309438"/>
                <a:gd name="connsiteX2" fmla="*/ 38557 w 111825"/>
                <a:gd name="connsiteY2" fmla="*/ 308431 h 309438"/>
                <a:gd name="connsiteX3" fmla="*/ 39926 w 111825"/>
                <a:gd name="connsiteY3" fmla="*/ 309253 h 309438"/>
                <a:gd name="connsiteX4" fmla="*/ 42392 w 111825"/>
                <a:gd name="connsiteY4" fmla="*/ 309253 h 309438"/>
                <a:gd name="connsiteX5" fmla="*/ 43077 w 111825"/>
                <a:gd name="connsiteY5" fmla="*/ 309253 h 309438"/>
                <a:gd name="connsiteX6" fmla="*/ 45953 w 111825"/>
                <a:gd name="connsiteY6" fmla="*/ 308157 h 309438"/>
                <a:gd name="connsiteX7" fmla="*/ 48282 w 111825"/>
                <a:gd name="connsiteY7" fmla="*/ 305143 h 309438"/>
                <a:gd name="connsiteX8" fmla="*/ 48282 w 111825"/>
                <a:gd name="connsiteY8" fmla="*/ 305143 h 309438"/>
                <a:gd name="connsiteX9" fmla="*/ 109237 w 111825"/>
                <a:gd name="connsiteY9" fmla="*/ 199123 h 309438"/>
                <a:gd name="connsiteX10" fmla="*/ 110196 w 111825"/>
                <a:gd name="connsiteY10" fmla="*/ 189124 h 309438"/>
                <a:gd name="connsiteX11" fmla="*/ 100375 w 111825"/>
                <a:gd name="connsiteY11" fmla="*/ 188014 h 309438"/>
                <a:gd name="connsiteX12" fmla="*/ 100197 w 111825"/>
                <a:gd name="connsiteY12" fmla="*/ 188165 h 309438"/>
                <a:gd name="connsiteX13" fmla="*/ 49378 w 111825"/>
                <a:gd name="connsiteY13" fmla="*/ 266242 h 309438"/>
                <a:gd name="connsiteX14" fmla="*/ 54446 w 111825"/>
                <a:gd name="connsiteY14" fmla="*/ 7218 h 309438"/>
                <a:gd name="connsiteX15" fmla="*/ 47460 w 111825"/>
                <a:gd name="connsiteY15" fmla="*/ -42 h 309438"/>
                <a:gd name="connsiteX16" fmla="*/ 47460 w 111825"/>
                <a:gd name="connsiteY16" fmla="*/ -42 h 309438"/>
                <a:gd name="connsiteX17" fmla="*/ 40201 w 111825"/>
                <a:gd name="connsiteY17" fmla="*/ 6944 h 309438"/>
                <a:gd name="connsiteX18" fmla="*/ 35406 w 111825"/>
                <a:gd name="connsiteY18" fmla="*/ 251174 h 309438"/>
                <a:gd name="connsiteX19" fmla="*/ 14038 w 111825"/>
                <a:gd name="connsiteY19" fmla="*/ 168988 h 309438"/>
                <a:gd name="connsiteX20" fmla="*/ 5271 w 111825"/>
                <a:gd name="connsiteY20" fmla="*/ 163920 h 309438"/>
                <a:gd name="connsiteX21" fmla="*/ 203 w 111825"/>
                <a:gd name="connsiteY21" fmla="*/ 172550 h 309438"/>
                <a:gd name="connsiteX22" fmla="*/ 34722 w 111825"/>
                <a:gd name="connsiteY22" fmla="*/ 304595 h 309438"/>
                <a:gd name="connsiteX23" fmla="*/ 35680 w 111825"/>
                <a:gd name="connsiteY23" fmla="*/ 305143 h 30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825" h="309438">
                  <a:moveTo>
                    <a:pt x="35680" y="305143"/>
                  </a:moveTo>
                  <a:cubicBezTo>
                    <a:pt x="36078" y="306427"/>
                    <a:pt x="36845" y="307569"/>
                    <a:pt x="37872" y="308431"/>
                  </a:cubicBezTo>
                  <a:lnTo>
                    <a:pt x="38557" y="308431"/>
                  </a:lnTo>
                  <a:cubicBezTo>
                    <a:pt x="38968" y="308784"/>
                    <a:pt x="39420" y="309062"/>
                    <a:pt x="39926" y="309253"/>
                  </a:cubicBezTo>
                  <a:cubicBezTo>
                    <a:pt x="40735" y="309444"/>
                    <a:pt x="41584" y="309444"/>
                    <a:pt x="42392" y="309253"/>
                  </a:cubicBezTo>
                  <a:lnTo>
                    <a:pt x="43077" y="309253"/>
                  </a:lnTo>
                  <a:cubicBezTo>
                    <a:pt x="44118" y="309177"/>
                    <a:pt x="45118" y="308797"/>
                    <a:pt x="45953" y="308157"/>
                  </a:cubicBezTo>
                  <a:cubicBezTo>
                    <a:pt x="47022" y="307417"/>
                    <a:pt x="47830" y="306364"/>
                    <a:pt x="48282" y="305143"/>
                  </a:cubicBezTo>
                  <a:lnTo>
                    <a:pt x="48282" y="305143"/>
                  </a:lnTo>
                  <a:cubicBezTo>
                    <a:pt x="48282" y="304322"/>
                    <a:pt x="79513" y="222957"/>
                    <a:pt x="109237" y="199123"/>
                  </a:cubicBezTo>
                  <a:cubicBezTo>
                    <a:pt x="112250" y="196621"/>
                    <a:pt x="112675" y="192154"/>
                    <a:pt x="110196" y="189124"/>
                  </a:cubicBezTo>
                  <a:cubicBezTo>
                    <a:pt x="107785" y="186106"/>
                    <a:pt x="103402" y="185610"/>
                    <a:pt x="100375" y="188014"/>
                  </a:cubicBezTo>
                  <a:cubicBezTo>
                    <a:pt x="100320" y="188064"/>
                    <a:pt x="100251" y="188114"/>
                    <a:pt x="100197" y="188165"/>
                  </a:cubicBezTo>
                  <a:cubicBezTo>
                    <a:pt x="80746" y="204054"/>
                    <a:pt x="61843" y="239394"/>
                    <a:pt x="49378" y="266242"/>
                  </a:cubicBezTo>
                  <a:lnTo>
                    <a:pt x="54446" y="7218"/>
                  </a:lnTo>
                  <a:cubicBezTo>
                    <a:pt x="54528" y="3286"/>
                    <a:pt x="51392" y="35"/>
                    <a:pt x="47460" y="-42"/>
                  </a:cubicBezTo>
                  <a:cubicBezTo>
                    <a:pt x="47460" y="-42"/>
                    <a:pt x="47460" y="-42"/>
                    <a:pt x="47460" y="-42"/>
                  </a:cubicBezTo>
                  <a:cubicBezTo>
                    <a:pt x="43584" y="24"/>
                    <a:pt x="40420" y="3073"/>
                    <a:pt x="40201" y="6944"/>
                  </a:cubicBezTo>
                  <a:lnTo>
                    <a:pt x="35406" y="251174"/>
                  </a:lnTo>
                  <a:lnTo>
                    <a:pt x="14038" y="168988"/>
                  </a:lnTo>
                  <a:cubicBezTo>
                    <a:pt x="12970" y="165203"/>
                    <a:pt x="9079" y="162956"/>
                    <a:pt x="5271" y="163920"/>
                  </a:cubicBezTo>
                  <a:cubicBezTo>
                    <a:pt x="1504" y="164925"/>
                    <a:pt x="-756" y="168770"/>
                    <a:pt x="203" y="172550"/>
                  </a:cubicBezTo>
                  <a:lnTo>
                    <a:pt x="34722" y="304595"/>
                  </a:lnTo>
                  <a:cubicBezTo>
                    <a:pt x="34722" y="304595"/>
                    <a:pt x="35680" y="305143"/>
                    <a:pt x="35680" y="3051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C2EE16C-C5F2-462E-806D-730F7B512648}"/>
                </a:ext>
              </a:extLst>
            </p:cNvPr>
            <p:cNvSpPr/>
            <p:nvPr/>
          </p:nvSpPr>
          <p:spPr>
            <a:xfrm>
              <a:off x="10438028" y="2182419"/>
              <a:ext cx="108962" cy="144521"/>
            </a:xfrm>
            <a:custGeom>
              <a:avLst/>
              <a:gdLst>
                <a:gd name="connsiteX0" fmla="*/ 106435 w 108962"/>
                <a:gd name="connsiteY0" fmla="*/ 94757 h 144521"/>
                <a:gd name="connsiteX1" fmla="*/ 96435 w 108962"/>
                <a:gd name="connsiteY1" fmla="*/ 95716 h 144521"/>
                <a:gd name="connsiteX2" fmla="*/ 76574 w 108962"/>
                <a:gd name="connsiteY2" fmla="*/ 114071 h 144521"/>
                <a:gd name="connsiteX3" fmla="*/ 73149 w 108962"/>
                <a:gd name="connsiteY3" fmla="*/ 64622 h 144521"/>
                <a:gd name="connsiteX4" fmla="*/ 71506 w 108962"/>
                <a:gd name="connsiteY4" fmla="*/ 12708 h 144521"/>
                <a:gd name="connsiteX5" fmla="*/ 60547 w 108962"/>
                <a:gd name="connsiteY5" fmla="*/ -31 h 144521"/>
                <a:gd name="connsiteX6" fmla="*/ 20139 w 108962"/>
                <a:gd name="connsiteY6" fmla="*/ 72567 h 144521"/>
                <a:gd name="connsiteX7" fmla="*/ 25755 w 108962"/>
                <a:gd name="connsiteY7" fmla="*/ 11886 h 144521"/>
                <a:gd name="connsiteX8" fmla="*/ 19317 w 108962"/>
                <a:gd name="connsiteY8" fmla="*/ 4215 h 144521"/>
                <a:gd name="connsiteX9" fmla="*/ 11510 w 108962"/>
                <a:gd name="connsiteY9" fmla="*/ 10653 h 144521"/>
                <a:gd name="connsiteX10" fmla="*/ 4 w 108962"/>
                <a:gd name="connsiteY10" fmla="*/ 136946 h 144521"/>
                <a:gd name="connsiteX11" fmla="*/ 5756 w 108962"/>
                <a:gd name="connsiteY11" fmla="*/ 144480 h 144521"/>
                <a:gd name="connsiteX12" fmla="*/ 7126 w 108962"/>
                <a:gd name="connsiteY12" fmla="*/ 144480 h 144521"/>
                <a:gd name="connsiteX13" fmla="*/ 13975 w 108962"/>
                <a:gd name="connsiteY13" fmla="*/ 139412 h 144521"/>
                <a:gd name="connsiteX14" fmla="*/ 58082 w 108962"/>
                <a:gd name="connsiteY14" fmla="*/ 18324 h 144521"/>
                <a:gd name="connsiteX15" fmla="*/ 59041 w 108962"/>
                <a:gd name="connsiteY15" fmla="*/ 64211 h 144521"/>
                <a:gd name="connsiteX16" fmla="*/ 71369 w 108962"/>
                <a:gd name="connsiteY16" fmla="*/ 127084 h 144521"/>
                <a:gd name="connsiteX17" fmla="*/ 107394 w 108962"/>
                <a:gd name="connsiteY17" fmla="*/ 104619 h 144521"/>
                <a:gd name="connsiteX18" fmla="*/ 106435 w 108962"/>
                <a:gd name="connsiteY18" fmla="*/ 94757 h 14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8962" h="144521">
                  <a:moveTo>
                    <a:pt x="106435" y="94757"/>
                  </a:moveTo>
                  <a:cubicBezTo>
                    <a:pt x="103407" y="92272"/>
                    <a:pt x="98942" y="92700"/>
                    <a:pt x="96435" y="95716"/>
                  </a:cubicBezTo>
                  <a:cubicBezTo>
                    <a:pt x="81505" y="113660"/>
                    <a:pt x="76437" y="113797"/>
                    <a:pt x="76574" y="114071"/>
                  </a:cubicBezTo>
                  <a:cubicBezTo>
                    <a:pt x="71917" y="110235"/>
                    <a:pt x="72738" y="81744"/>
                    <a:pt x="73149" y="64622"/>
                  </a:cubicBezTo>
                  <a:cubicBezTo>
                    <a:pt x="74327" y="47305"/>
                    <a:pt x="73779" y="29915"/>
                    <a:pt x="71506" y="12708"/>
                  </a:cubicBezTo>
                  <a:cubicBezTo>
                    <a:pt x="69862" y="4489"/>
                    <a:pt x="66163" y="106"/>
                    <a:pt x="60547" y="-31"/>
                  </a:cubicBezTo>
                  <a:cubicBezTo>
                    <a:pt x="54931" y="-168"/>
                    <a:pt x="45480" y="-31"/>
                    <a:pt x="20139" y="72567"/>
                  </a:cubicBezTo>
                  <a:lnTo>
                    <a:pt x="25755" y="11886"/>
                  </a:lnTo>
                  <a:cubicBezTo>
                    <a:pt x="26070" y="7997"/>
                    <a:pt x="23208" y="4577"/>
                    <a:pt x="19317" y="4215"/>
                  </a:cubicBezTo>
                  <a:cubicBezTo>
                    <a:pt x="15427" y="3967"/>
                    <a:pt x="12002" y="6784"/>
                    <a:pt x="11510" y="10653"/>
                  </a:cubicBezTo>
                  <a:lnTo>
                    <a:pt x="4" y="136946"/>
                  </a:lnTo>
                  <a:cubicBezTo>
                    <a:pt x="-271" y="140554"/>
                    <a:pt x="2209" y="143795"/>
                    <a:pt x="5756" y="144480"/>
                  </a:cubicBezTo>
                  <a:lnTo>
                    <a:pt x="7126" y="144480"/>
                  </a:lnTo>
                  <a:cubicBezTo>
                    <a:pt x="10263" y="144448"/>
                    <a:pt x="13030" y="142403"/>
                    <a:pt x="13975" y="139412"/>
                  </a:cubicBezTo>
                  <a:cubicBezTo>
                    <a:pt x="25153" y="97851"/>
                    <a:pt x="39919" y="57338"/>
                    <a:pt x="58082" y="18324"/>
                  </a:cubicBezTo>
                  <a:cubicBezTo>
                    <a:pt x="59547" y="33573"/>
                    <a:pt x="59863" y="48914"/>
                    <a:pt x="59041" y="64211"/>
                  </a:cubicBezTo>
                  <a:cubicBezTo>
                    <a:pt x="58082" y="97634"/>
                    <a:pt x="57397" y="121878"/>
                    <a:pt x="71369" y="127084"/>
                  </a:cubicBezTo>
                  <a:cubicBezTo>
                    <a:pt x="80683" y="130645"/>
                    <a:pt x="91504" y="123796"/>
                    <a:pt x="107394" y="104619"/>
                  </a:cubicBezTo>
                  <a:cubicBezTo>
                    <a:pt x="109791" y="101611"/>
                    <a:pt x="109366" y="97247"/>
                    <a:pt x="106435" y="94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31C2E662-C3D9-4E00-8ED4-EDB14C4D4B52}"/>
                </a:ext>
              </a:extLst>
            </p:cNvPr>
            <p:cNvSpPr/>
            <p:nvPr/>
          </p:nvSpPr>
          <p:spPr>
            <a:xfrm>
              <a:off x="10600437" y="2209530"/>
              <a:ext cx="152962" cy="83822"/>
            </a:xfrm>
            <a:custGeom>
              <a:avLst/>
              <a:gdLst>
                <a:gd name="connsiteX0" fmla="*/ 152916 w 152962"/>
                <a:gd name="connsiteY0" fmla="*/ 29293 h 83822"/>
                <a:gd name="connsiteX1" fmla="*/ 148258 w 152962"/>
                <a:gd name="connsiteY1" fmla="*/ 23403 h 83822"/>
                <a:gd name="connsiteX2" fmla="*/ 85112 w 152962"/>
                <a:gd name="connsiteY2" fmla="*/ 391 h 83822"/>
                <a:gd name="connsiteX3" fmla="*/ 75797 w 152962"/>
                <a:gd name="connsiteY3" fmla="*/ 4774 h 83822"/>
                <a:gd name="connsiteX4" fmla="*/ 80181 w 152962"/>
                <a:gd name="connsiteY4" fmla="*/ 14088 h 83822"/>
                <a:gd name="connsiteX5" fmla="*/ 102371 w 152962"/>
                <a:gd name="connsiteY5" fmla="*/ 22170 h 83822"/>
                <a:gd name="connsiteX6" fmla="*/ 5528 w 152962"/>
                <a:gd name="connsiteY6" fmla="*/ 17513 h 83822"/>
                <a:gd name="connsiteX7" fmla="*/ 159 w 152962"/>
                <a:gd name="connsiteY7" fmla="*/ 26040 h 83822"/>
                <a:gd name="connsiteX8" fmla="*/ 4843 w 152962"/>
                <a:gd name="connsiteY8" fmla="*/ 31210 h 83822"/>
                <a:gd name="connsiteX9" fmla="*/ 121000 w 152962"/>
                <a:gd name="connsiteY9" fmla="*/ 36690 h 83822"/>
                <a:gd name="connsiteX10" fmla="*/ 67305 w 152962"/>
                <a:gd name="connsiteY10" fmla="*/ 69975 h 83822"/>
                <a:gd name="connsiteX11" fmla="*/ 63086 w 152962"/>
                <a:gd name="connsiteY11" fmla="*/ 79124 h 83822"/>
                <a:gd name="connsiteX12" fmla="*/ 71003 w 152962"/>
                <a:gd name="connsiteY12" fmla="*/ 83673 h 83822"/>
                <a:gd name="connsiteX13" fmla="*/ 74702 w 152962"/>
                <a:gd name="connsiteY13" fmla="*/ 82577 h 83822"/>
                <a:gd name="connsiteX14" fmla="*/ 149491 w 152962"/>
                <a:gd name="connsiteY14" fmla="*/ 36142 h 83822"/>
                <a:gd name="connsiteX15" fmla="*/ 152916 w 152962"/>
                <a:gd name="connsiteY15" fmla="*/ 29293 h 8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962" h="83822">
                  <a:moveTo>
                    <a:pt x="152916" y="29293"/>
                  </a:moveTo>
                  <a:cubicBezTo>
                    <a:pt x="152614" y="26604"/>
                    <a:pt x="150806" y="24322"/>
                    <a:pt x="148258" y="23403"/>
                  </a:cubicBezTo>
                  <a:lnTo>
                    <a:pt x="85112" y="391"/>
                  </a:lnTo>
                  <a:cubicBezTo>
                    <a:pt x="81331" y="-971"/>
                    <a:pt x="77154" y="992"/>
                    <a:pt x="75797" y="4774"/>
                  </a:cubicBezTo>
                  <a:cubicBezTo>
                    <a:pt x="74441" y="8556"/>
                    <a:pt x="76400" y="12727"/>
                    <a:pt x="80181" y="14088"/>
                  </a:cubicBezTo>
                  <a:lnTo>
                    <a:pt x="102371" y="22170"/>
                  </a:lnTo>
                  <a:lnTo>
                    <a:pt x="5528" y="17513"/>
                  </a:lnTo>
                  <a:cubicBezTo>
                    <a:pt x="1693" y="18387"/>
                    <a:pt x="-704" y="22204"/>
                    <a:pt x="159" y="26040"/>
                  </a:cubicBezTo>
                  <a:cubicBezTo>
                    <a:pt x="720" y="28461"/>
                    <a:pt x="2487" y="30420"/>
                    <a:pt x="4843" y="31210"/>
                  </a:cubicBezTo>
                  <a:lnTo>
                    <a:pt x="121000" y="36690"/>
                  </a:lnTo>
                  <a:lnTo>
                    <a:pt x="67305" y="69975"/>
                  </a:lnTo>
                  <a:cubicBezTo>
                    <a:pt x="63620" y="71337"/>
                    <a:pt x="61730" y="75432"/>
                    <a:pt x="63086" y="79124"/>
                  </a:cubicBezTo>
                  <a:cubicBezTo>
                    <a:pt x="64278" y="82354"/>
                    <a:pt x="67606" y="84269"/>
                    <a:pt x="71003" y="83673"/>
                  </a:cubicBezTo>
                  <a:cubicBezTo>
                    <a:pt x="72318" y="83669"/>
                    <a:pt x="73606" y="83289"/>
                    <a:pt x="74702" y="82577"/>
                  </a:cubicBezTo>
                  <a:lnTo>
                    <a:pt x="149491" y="36142"/>
                  </a:lnTo>
                  <a:cubicBezTo>
                    <a:pt x="151847" y="34695"/>
                    <a:pt x="153162" y="32040"/>
                    <a:pt x="152916" y="292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91F6460F-B747-426D-90A9-7E1050A94648}"/>
                </a:ext>
              </a:extLst>
            </p:cNvPr>
            <p:cNvSpPr/>
            <p:nvPr/>
          </p:nvSpPr>
          <p:spPr>
            <a:xfrm>
              <a:off x="10784116" y="2193964"/>
              <a:ext cx="160584" cy="71066"/>
            </a:xfrm>
            <a:custGeom>
              <a:avLst/>
              <a:gdLst>
                <a:gd name="connsiteX0" fmla="*/ 81009 w 160584"/>
                <a:gd name="connsiteY0" fmla="*/ 47188 h 71066"/>
                <a:gd name="connsiteX1" fmla="*/ 83338 w 160584"/>
                <a:gd name="connsiteY1" fmla="*/ 45407 h 71066"/>
                <a:gd name="connsiteX2" fmla="*/ 143608 w 160584"/>
                <a:gd name="connsiteY2" fmla="*/ 66775 h 71066"/>
                <a:gd name="connsiteX3" fmla="*/ 158401 w 160584"/>
                <a:gd name="connsiteY3" fmla="*/ 20888 h 71066"/>
                <a:gd name="connsiteX4" fmla="*/ 142238 w 160584"/>
                <a:gd name="connsiteY4" fmla="*/ 1026 h 71066"/>
                <a:gd name="connsiteX5" fmla="*/ 83612 w 160584"/>
                <a:gd name="connsiteY5" fmla="*/ 26915 h 71066"/>
                <a:gd name="connsiteX6" fmla="*/ 21287 w 160584"/>
                <a:gd name="connsiteY6" fmla="*/ 5410 h 71066"/>
                <a:gd name="connsiteX7" fmla="*/ 4439 w 160584"/>
                <a:gd name="connsiteY7" fmla="*/ 19107 h 71066"/>
                <a:gd name="connsiteX8" fmla="*/ 12110 w 160584"/>
                <a:gd name="connsiteY8" fmla="*/ 63214 h 71066"/>
                <a:gd name="connsiteX9" fmla="*/ 34574 w 160584"/>
                <a:gd name="connsiteY9" fmla="*/ 71022 h 71066"/>
                <a:gd name="connsiteX10" fmla="*/ 60874 w 160584"/>
                <a:gd name="connsiteY10" fmla="*/ 62255 h 71066"/>
                <a:gd name="connsiteX11" fmla="*/ 81009 w 160584"/>
                <a:gd name="connsiteY11" fmla="*/ 47188 h 71066"/>
                <a:gd name="connsiteX12" fmla="*/ 137855 w 160584"/>
                <a:gd name="connsiteY12" fmla="*/ 14587 h 71066"/>
                <a:gd name="connsiteX13" fmla="*/ 144704 w 160584"/>
                <a:gd name="connsiteY13" fmla="*/ 24449 h 71066"/>
                <a:gd name="connsiteX14" fmla="*/ 137170 w 160584"/>
                <a:gd name="connsiteY14" fmla="*/ 54036 h 71066"/>
                <a:gd name="connsiteX15" fmla="*/ 94433 w 160584"/>
                <a:gd name="connsiteY15" fmla="*/ 36503 h 71066"/>
                <a:gd name="connsiteX16" fmla="*/ 137855 w 160584"/>
                <a:gd name="connsiteY16" fmla="*/ 14587 h 71066"/>
                <a:gd name="connsiteX17" fmla="*/ 20603 w 160584"/>
                <a:gd name="connsiteY17" fmla="*/ 52941 h 71066"/>
                <a:gd name="connsiteX18" fmla="*/ 16904 w 160584"/>
                <a:gd name="connsiteY18" fmla="*/ 25545 h 71066"/>
                <a:gd name="connsiteX19" fmla="*/ 24164 w 160584"/>
                <a:gd name="connsiteY19" fmla="*/ 19107 h 71066"/>
                <a:gd name="connsiteX20" fmla="*/ 28547 w 160584"/>
                <a:gd name="connsiteY20" fmla="*/ 19107 h 71066"/>
                <a:gd name="connsiteX21" fmla="*/ 71969 w 160584"/>
                <a:gd name="connsiteY21" fmla="*/ 36640 h 71066"/>
                <a:gd name="connsiteX22" fmla="*/ 52792 w 160584"/>
                <a:gd name="connsiteY22" fmla="*/ 51708 h 71066"/>
                <a:gd name="connsiteX23" fmla="*/ 20603 w 160584"/>
                <a:gd name="connsiteY23" fmla="*/ 52941 h 71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0584" h="71066">
                  <a:moveTo>
                    <a:pt x="81009" y="47188"/>
                  </a:moveTo>
                  <a:lnTo>
                    <a:pt x="83338" y="45407"/>
                  </a:lnTo>
                  <a:cubicBezTo>
                    <a:pt x="104980" y="70200"/>
                    <a:pt x="128951" y="74172"/>
                    <a:pt x="143608" y="66775"/>
                  </a:cubicBezTo>
                  <a:cubicBezTo>
                    <a:pt x="155114" y="60885"/>
                    <a:pt x="165113" y="45818"/>
                    <a:pt x="158401" y="20888"/>
                  </a:cubicBezTo>
                  <a:cubicBezTo>
                    <a:pt x="156977" y="11845"/>
                    <a:pt x="150799" y="4262"/>
                    <a:pt x="142238" y="1026"/>
                  </a:cubicBezTo>
                  <a:cubicBezTo>
                    <a:pt x="126075" y="-4179"/>
                    <a:pt x="104295" y="10478"/>
                    <a:pt x="83612" y="26915"/>
                  </a:cubicBezTo>
                  <a:cubicBezTo>
                    <a:pt x="70736" y="18011"/>
                    <a:pt x="41423" y="-480"/>
                    <a:pt x="21287" y="5410"/>
                  </a:cubicBezTo>
                  <a:cubicBezTo>
                    <a:pt x="13849" y="7104"/>
                    <a:pt x="7617" y="12168"/>
                    <a:pt x="4439" y="19107"/>
                  </a:cubicBezTo>
                  <a:cubicBezTo>
                    <a:pt x="-3670" y="33789"/>
                    <a:pt x="-478" y="52131"/>
                    <a:pt x="12110" y="63214"/>
                  </a:cubicBezTo>
                  <a:cubicBezTo>
                    <a:pt x="18452" y="68374"/>
                    <a:pt x="26397" y="71138"/>
                    <a:pt x="34574" y="71022"/>
                  </a:cubicBezTo>
                  <a:cubicBezTo>
                    <a:pt x="44039" y="70890"/>
                    <a:pt x="53230" y="67827"/>
                    <a:pt x="60874" y="62255"/>
                  </a:cubicBezTo>
                  <a:cubicBezTo>
                    <a:pt x="66764" y="58831"/>
                    <a:pt x="73613" y="53215"/>
                    <a:pt x="81009" y="47188"/>
                  </a:cubicBezTo>
                  <a:close/>
                  <a:moveTo>
                    <a:pt x="137855" y="14587"/>
                  </a:moveTo>
                  <a:cubicBezTo>
                    <a:pt x="138951" y="14587"/>
                    <a:pt x="142375" y="16094"/>
                    <a:pt x="144704" y="24449"/>
                  </a:cubicBezTo>
                  <a:cubicBezTo>
                    <a:pt x="148402" y="38147"/>
                    <a:pt x="145663" y="49790"/>
                    <a:pt x="137170" y="54036"/>
                  </a:cubicBezTo>
                  <a:cubicBezTo>
                    <a:pt x="128678" y="58283"/>
                    <a:pt x="111007" y="54995"/>
                    <a:pt x="94433" y="36503"/>
                  </a:cubicBezTo>
                  <a:cubicBezTo>
                    <a:pt x="110459" y="24039"/>
                    <a:pt x="128678" y="11574"/>
                    <a:pt x="137855" y="14587"/>
                  </a:cubicBezTo>
                  <a:close/>
                  <a:moveTo>
                    <a:pt x="20603" y="52941"/>
                  </a:moveTo>
                  <a:cubicBezTo>
                    <a:pt x="12987" y="45862"/>
                    <a:pt x="11439" y="34390"/>
                    <a:pt x="16904" y="25545"/>
                  </a:cubicBezTo>
                  <a:cubicBezTo>
                    <a:pt x="18055" y="22291"/>
                    <a:pt x="20794" y="19857"/>
                    <a:pt x="24164" y="19107"/>
                  </a:cubicBezTo>
                  <a:cubicBezTo>
                    <a:pt x="25616" y="18898"/>
                    <a:pt x="27095" y="18898"/>
                    <a:pt x="28547" y="19107"/>
                  </a:cubicBezTo>
                  <a:cubicBezTo>
                    <a:pt x="44245" y="21306"/>
                    <a:pt x="59148" y="27327"/>
                    <a:pt x="71969" y="36640"/>
                  </a:cubicBezTo>
                  <a:cubicBezTo>
                    <a:pt x="64983" y="42393"/>
                    <a:pt x="58271" y="47735"/>
                    <a:pt x="52792" y="51708"/>
                  </a:cubicBezTo>
                  <a:cubicBezTo>
                    <a:pt x="43697" y="59658"/>
                    <a:pt x="30287" y="60172"/>
                    <a:pt x="20603" y="529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4B5FE39-FFFC-47AC-A759-35446492B7E2}"/>
                </a:ext>
              </a:extLst>
            </p:cNvPr>
            <p:cNvSpPr/>
            <p:nvPr/>
          </p:nvSpPr>
          <p:spPr>
            <a:xfrm>
              <a:off x="6791563" y="2963629"/>
              <a:ext cx="1486708" cy="672401"/>
            </a:xfrm>
            <a:custGeom>
              <a:avLst/>
              <a:gdLst>
                <a:gd name="connsiteX0" fmla="*/ 1486477 w 1486708"/>
                <a:gd name="connsiteY0" fmla="*/ 342793 h 672401"/>
                <a:gd name="connsiteX1" fmla="*/ 1393606 w 1486708"/>
                <a:gd name="connsiteY1" fmla="*/ 12267 h 672401"/>
                <a:gd name="connsiteX2" fmla="*/ 168620 w 1486708"/>
                <a:gd name="connsiteY2" fmla="*/ 71989 h 672401"/>
                <a:gd name="connsiteX3" fmla="*/ 169853 w 1486708"/>
                <a:gd name="connsiteY3" fmla="*/ 85687 h 672401"/>
                <a:gd name="connsiteX4" fmla="*/ 1384840 w 1486708"/>
                <a:gd name="connsiteY4" fmla="*/ 22952 h 672401"/>
                <a:gd name="connsiteX5" fmla="*/ 1472231 w 1486708"/>
                <a:gd name="connsiteY5" fmla="*/ 342793 h 672401"/>
                <a:gd name="connsiteX6" fmla="*/ 1387032 w 1486708"/>
                <a:gd name="connsiteY6" fmla="*/ 548259 h 672401"/>
                <a:gd name="connsiteX7" fmla="*/ 126842 w 1486708"/>
                <a:gd name="connsiteY7" fmla="*/ 657840 h 672401"/>
                <a:gd name="connsiteX8" fmla="*/ 14384 w 1486708"/>
                <a:gd name="connsiteY8" fmla="*/ 575654 h 672401"/>
                <a:gd name="connsiteX9" fmla="*/ 130404 w 1486708"/>
                <a:gd name="connsiteY9" fmla="*/ 142669 h 672401"/>
                <a:gd name="connsiteX10" fmla="*/ 116706 w 1486708"/>
                <a:gd name="connsiteY10" fmla="*/ 138423 h 672401"/>
                <a:gd name="connsiteX11" fmla="*/ 1097 w 1486708"/>
                <a:gd name="connsiteY11" fmla="*/ 580996 h 672401"/>
                <a:gd name="connsiteX12" fmla="*/ 126705 w 1486708"/>
                <a:gd name="connsiteY12" fmla="*/ 672360 h 672401"/>
                <a:gd name="connsiteX13" fmla="*/ 1390867 w 1486708"/>
                <a:gd name="connsiteY13" fmla="*/ 562778 h 672401"/>
                <a:gd name="connsiteX14" fmla="*/ 1486477 w 1486708"/>
                <a:gd name="connsiteY14" fmla="*/ 342793 h 67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6708" h="672401">
                  <a:moveTo>
                    <a:pt x="1486477" y="342793"/>
                  </a:moveTo>
                  <a:cubicBezTo>
                    <a:pt x="1483464" y="271565"/>
                    <a:pt x="1456068" y="60894"/>
                    <a:pt x="1393606" y="12267"/>
                  </a:cubicBezTo>
                  <a:cubicBezTo>
                    <a:pt x="1335117" y="-33209"/>
                    <a:pt x="287791" y="61168"/>
                    <a:pt x="168620" y="71989"/>
                  </a:cubicBezTo>
                  <a:lnTo>
                    <a:pt x="169853" y="85687"/>
                  </a:lnTo>
                  <a:cubicBezTo>
                    <a:pt x="635575" y="43087"/>
                    <a:pt x="1344021" y="-8827"/>
                    <a:pt x="1384840" y="22952"/>
                  </a:cubicBezTo>
                  <a:cubicBezTo>
                    <a:pt x="1439631" y="65414"/>
                    <a:pt x="1469081" y="266223"/>
                    <a:pt x="1472231" y="342793"/>
                  </a:cubicBezTo>
                  <a:cubicBezTo>
                    <a:pt x="1475519" y="421829"/>
                    <a:pt x="1438261" y="531136"/>
                    <a:pt x="1387032" y="548259"/>
                  </a:cubicBezTo>
                  <a:cubicBezTo>
                    <a:pt x="1335802" y="565381"/>
                    <a:pt x="200262" y="657840"/>
                    <a:pt x="126842" y="657840"/>
                  </a:cubicBezTo>
                  <a:cubicBezTo>
                    <a:pt x="66847" y="657840"/>
                    <a:pt x="25068" y="603049"/>
                    <a:pt x="14384" y="575654"/>
                  </a:cubicBezTo>
                  <a:cubicBezTo>
                    <a:pt x="5892" y="553327"/>
                    <a:pt x="81092" y="298275"/>
                    <a:pt x="130404" y="142669"/>
                  </a:cubicBezTo>
                  <a:lnTo>
                    <a:pt x="116706" y="138423"/>
                  </a:lnTo>
                  <a:cubicBezTo>
                    <a:pt x="95064" y="206912"/>
                    <a:pt x="-12052" y="548122"/>
                    <a:pt x="1097" y="580996"/>
                  </a:cubicBezTo>
                  <a:cubicBezTo>
                    <a:pt x="16165" y="618939"/>
                    <a:pt x="65203" y="672360"/>
                    <a:pt x="126705" y="672360"/>
                  </a:cubicBezTo>
                  <a:cubicBezTo>
                    <a:pt x="188208" y="672360"/>
                    <a:pt x="1330186" y="582777"/>
                    <a:pt x="1390867" y="562778"/>
                  </a:cubicBezTo>
                  <a:cubicBezTo>
                    <a:pt x="1455109" y="540862"/>
                    <a:pt x="1489764" y="420185"/>
                    <a:pt x="1486477" y="3427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9F2B1462-7DAD-4FC7-AEFD-2EF0DD1B3E68}"/>
                </a:ext>
              </a:extLst>
            </p:cNvPr>
            <p:cNvSpPr/>
            <p:nvPr/>
          </p:nvSpPr>
          <p:spPr>
            <a:xfrm>
              <a:off x="7024169" y="3088290"/>
              <a:ext cx="373262" cy="204201"/>
            </a:xfrm>
            <a:custGeom>
              <a:avLst/>
              <a:gdLst>
                <a:gd name="connsiteX0" fmla="*/ 88607 w 373262"/>
                <a:gd name="connsiteY0" fmla="*/ 41979 h 204201"/>
                <a:gd name="connsiteX1" fmla="*/ 70800 w 373262"/>
                <a:gd name="connsiteY1" fmla="*/ 64 h 204201"/>
                <a:gd name="connsiteX2" fmla="*/ 42309 w 373262"/>
                <a:gd name="connsiteY2" fmla="*/ 46636 h 204201"/>
                <a:gd name="connsiteX3" fmla="*/ 40391 w 373262"/>
                <a:gd name="connsiteY3" fmla="*/ 58964 h 204201"/>
                <a:gd name="connsiteX4" fmla="*/ 33542 w 373262"/>
                <a:gd name="connsiteY4" fmla="*/ 103893 h 204201"/>
                <a:gd name="connsiteX5" fmla="*/ -17 w 373262"/>
                <a:gd name="connsiteY5" fmla="*/ 135672 h 204201"/>
                <a:gd name="connsiteX6" fmla="*/ 9023 w 373262"/>
                <a:gd name="connsiteY6" fmla="*/ 146630 h 204201"/>
                <a:gd name="connsiteX7" fmla="*/ 31214 w 373262"/>
                <a:gd name="connsiteY7" fmla="*/ 126631 h 204201"/>
                <a:gd name="connsiteX8" fmla="*/ 43679 w 373262"/>
                <a:gd name="connsiteY8" fmla="*/ 201284 h 204201"/>
                <a:gd name="connsiteX9" fmla="*/ 53952 w 373262"/>
                <a:gd name="connsiteY9" fmla="*/ 204160 h 204201"/>
                <a:gd name="connsiteX10" fmla="*/ 76279 w 373262"/>
                <a:gd name="connsiteY10" fmla="*/ 195256 h 204201"/>
                <a:gd name="connsiteX11" fmla="*/ 141343 w 373262"/>
                <a:gd name="connsiteY11" fmla="*/ 125946 h 204201"/>
                <a:gd name="connsiteX12" fmla="*/ 153808 w 373262"/>
                <a:gd name="connsiteY12" fmla="*/ 187997 h 204201"/>
                <a:gd name="connsiteX13" fmla="*/ 165451 w 373262"/>
                <a:gd name="connsiteY13" fmla="*/ 193339 h 204201"/>
                <a:gd name="connsiteX14" fmla="*/ 206544 w 373262"/>
                <a:gd name="connsiteY14" fmla="*/ 160738 h 204201"/>
                <a:gd name="connsiteX15" fmla="*/ 254897 w 373262"/>
                <a:gd name="connsiteY15" fmla="*/ 94852 h 204201"/>
                <a:gd name="connsiteX16" fmla="*/ 254897 w 373262"/>
                <a:gd name="connsiteY16" fmla="*/ 159916 h 204201"/>
                <a:gd name="connsiteX17" fmla="*/ 260513 w 373262"/>
                <a:gd name="connsiteY17" fmla="*/ 167450 h 204201"/>
                <a:gd name="connsiteX18" fmla="*/ 268732 w 373262"/>
                <a:gd name="connsiteY18" fmla="*/ 162930 h 204201"/>
                <a:gd name="connsiteX19" fmla="*/ 317222 w 373262"/>
                <a:gd name="connsiteY19" fmla="*/ 67046 h 204201"/>
                <a:gd name="connsiteX20" fmla="*/ 319413 w 373262"/>
                <a:gd name="connsiteY20" fmla="*/ 75402 h 204201"/>
                <a:gd name="connsiteX21" fmla="*/ 323386 w 373262"/>
                <a:gd name="connsiteY21" fmla="*/ 124302 h 204201"/>
                <a:gd name="connsiteX22" fmla="*/ 338453 w 373262"/>
                <a:gd name="connsiteY22" fmla="*/ 180052 h 204201"/>
                <a:gd name="connsiteX23" fmla="*/ 344069 w 373262"/>
                <a:gd name="connsiteY23" fmla="*/ 181011 h 204201"/>
                <a:gd name="connsiteX24" fmla="*/ 373245 w 373262"/>
                <a:gd name="connsiteY24" fmla="*/ 162930 h 204201"/>
                <a:gd name="connsiteX25" fmla="*/ 363246 w 373262"/>
                <a:gd name="connsiteY25" fmla="*/ 152931 h 204201"/>
                <a:gd name="connsiteX26" fmla="*/ 343658 w 373262"/>
                <a:gd name="connsiteY26" fmla="*/ 166628 h 204201"/>
                <a:gd name="connsiteX27" fmla="*/ 337494 w 373262"/>
                <a:gd name="connsiteY27" fmla="*/ 123618 h 204201"/>
                <a:gd name="connsiteX28" fmla="*/ 333385 w 373262"/>
                <a:gd name="connsiteY28" fmla="*/ 72936 h 204201"/>
                <a:gd name="connsiteX29" fmla="*/ 319687 w 373262"/>
                <a:gd name="connsiteY29" fmla="*/ 52252 h 204201"/>
                <a:gd name="connsiteX30" fmla="*/ 271198 w 373262"/>
                <a:gd name="connsiteY30" fmla="*/ 120741 h 204201"/>
                <a:gd name="connsiteX31" fmla="*/ 269691 w 373262"/>
                <a:gd name="connsiteY31" fmla="*/ 89921 h 204201"/>
                <a:gd name="connsiteX32" fmla="*/ 261335 w 373262"/>
                <a:gd name="connsiteY32" fmla="*/ 79374 h 204201"/>
                <a:gd name="connsiteX33" fmla="*/ 209695 w 373262"/>
                <a:gd name="connsiteY33" fmla="*/ 132384 h 204201"/>
                <a:gd name="connsiteX34" fmla="*/ 211749 w 373262"/>
                <a:gd name="connsiteY34" fmla="*/ 81429 h 204201"/>
                <a:gd name="connsiteX35" fmla="*/ 198052 w 373262"/>
                <a:gd name="connsiteY35" fmla="*/ 81429 h 204201"/>
                <a:gd name="connsiteX36" fmla="*/ 193531 w 373262"/>
                <a:gd name="connsiteY36" fmla="*/ 155944 h 204201"/>
                <a:gd name="connsiteX37" fmla="*/ 165177 w 373262"/>
                <a:gd name="connsiteY37" fmla="*/ 179641 h 204201"/>
                <a:gd name="connsiteX38" fmla="*/ 163945 w 373262"/>
                <a:gd name="connsiteY38" fmla="*/ 178819 h 204201"/>
                <a:gd name="connsiteX39" fmla="*/ 156137 w 373262"/>
                <a:gd name="connsiteY39" fmla="*/ 96633 h 204201"/>
                <a:gd name="connsiteX40" fmla="*/ 150795 w 373262"/>
                <a:gd name="connsiteY40" fmla="*/ 89099 h 204201"/>
                <a:gd name="connsiteX41" fmla="*/ 142576 w 373262"/>
                <a:gd name="connsiteY41" fmla="*/ 93346 h 204201"/>
                <a:gd name="connsiteX42" fmla="*/ 68471 w 373262"/>
                <a:gd name="connsiteY42" fmla="*/ 183340 h 204201"/>
                <a:gd name="connsiteX43" fmla="*/ 51623 w 373262"/>
                <a:gd name="connsiteY43" fmla="*/ 188956 h 204201"/>
                <a:gd name="connsiteX44" fmla="*/ 47788 w 373262"/>
                <a:gd name="connsiteY44" fmla="*/ 110057 h 204201"/>
                <a:gd name="connsiteX45" fmla="*/ 88607 w 373262"/>
                <a:gd name="connsiteY45" fmla="*/ 41979 h 204201"/>
                <a:gd name="connsiteX46" fmla="*/ 54363 w 373262"/>
                <a:gd name="connsiteY46" fmla="*/ 61156 h 204201"/>
                <a:gd name="connsiteX47" fmla="*/ 56281 w 373262"/>
                <a:gd name="connsiteY47" fmla="*/ 48965 h 204201"/>
                <a:gd name="connsiteX48" fmla="*/ 69019 w 373262"/>
                <a:gd name="connsiteY48" fmla="*/ 14173 h 204201"/>
                <a:gd name="connsiteX49" fmla="*/ 74498 w 373262"/>
                <a:gd name="connsiteY49" fmla="*/ 40746 h 204201"/>
                <a:gd name="connsiteX50" fmla="*/ 50664 w 373262"/>
                <a:gd name="connsiteY50" fmla="*/ 84716 h 20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73262" h="204201">
                  <a:moveTo>
                    <a:pt x="88607" y="41979"/>
                  </a:moveTo>
                  <a:cubicBezTo>
                    <a:pt x="90525" y="18830"/>
                    <a:pt x="83265" y="886"/>
                    <a:pt x="70800" y="64"/>
                  </a:cubicBezTo>
                  <a:cubicBezTo>
                    <a:pt x="63129" y="-895"/>
                    <a:pt x="49021" y="3900"/>
                    <a:pt x="42309" y="46636"/>
                  </a:cubicBezTo>
                  <a:lnTo>
                    <a:pt x="40391" y="58964"/>
                  </a:lnTo>
                  <a:cubicBezTo>
                    <a:pt x="37789" y="74580"/>
                    <a:pt x="35460" y="89784"/>
                    <a:pt x="33542" y="103893"/>
                  </a:cubicBezTo>
                  <a:cubicBezTo>
                    <a:pt x="22961" y="115111"/>
                    <a:pt x="11756" y="125713"/>
                    <a:pt x="-17" y="135672"/>
                  </a:cubicBezTo>
                  <a:lnTo>
                    <a:pt x="9023" y="146630"/>
                  </a:lnTo>
                  <a:cubicBezTo>
                    <a:pt x="10119" y="145808"/>
                    <a:pt x="19434" y="138000"/>
                    <a:pt x="31214" y="126631"/>
                  </a:cubicBezTo>
                  <a:cubicBezTo>
                    <a:pt x="27652" y="164300"/>
                    <a:pt x="29433" y="192380"/>
                    <a:pt x="43679" y="201284"/>
                  </a:cubicBezTo>
                  <a:cubicBezTo>
                    <a:pt x="46767" y="203188"/>
                    <a:pt x="50326" y="204174"/>
                    <a:pt x="53952" y="204160"/>
                  </a:cubicBezTo>
                  <a:cubicBezTo>
                    <a:pt x="62116" y="203489"/>
                    <a:pt x="69891" y="200380"/>
                    <a:pt x="76279" y="195256"/>
                  </a:cubicBezTo>
                  <a:cubicBezTo>
                    <a:pt x="102232" y="176559"/>
                    <a:pt x="124327" y="153027"/>
                    <a:pt x="141343" y="125946"/>
                  </a:cubicBezTo>
                  <a:cubicBezTo>
                    <a:pt x="141343" y="148821"/>
                    <a:pt x="143809" y="177313"/>
                    <a:pt x="153808" y="187997"/>
                  </a:cubicBezTo>
                  <a:cubicBezTo>
                    <a:pt x="156778" y="191325"/>
                    <a:pt x="160997" y="193257"/>
                    <a:pt x="165451" y="193339"/>
                  </a:cubicBezTo>
                  <a:cubicBezTo>
                    <a:pt x="191203" y="193339"/>
                    <a:pt x="205449" y="164163"/>
                    <a:pt x="206544" y="160738"/>
                  </a:cubicBezTo>
                  <a:cubicBezTo>
                    <a:pt x="220463" y="137247"/>
                    <a:pt x="236659" y="115180"/>
                    <a:pt x="254897" y="94852"/>
                  </a:cubicBezTo>
                  <a:cubicBezTo>
                    <a:pt x="256353" y="116522"/>
                    <a:pt x="256353" y="138247"/>
                    <a:pt x="254897" y="159916"/>
                  </a:cubicBezTo>
                  <a:cubicBezTo>
                    <a:pt x="254729" y="163451"/>
                    <a:pt x="257082" y="166601"/>
                    <a:pt x="260513" y="167450"/>
                  </a:cubicBezTo>
                  <a:cubicBezTo>
                    <a:pt x="263990" y="168149"/>
                    <a:pt x="267464" y="166245"/>
                    <a:pt x="268732" y="162930"/>
                  </a:cubicBezTo>
                  <a:cubicBezTo>
                    <a:pt x="286402" y="114988"/>
                    <a:pt x="308044" y="72251"/>
                    <a:pt x="317222" y="67046"/>
                  </a:cubicBezTo>
                  <a:cubicBezTo>
                    <a:pt x="318338" y="69717"/>
                    <a:pt x="319075" y="72525"/>
                    <a:pt x="319413" y="75402"/>
                  </a:cubicBezTo>
                  <a:cubicBezTo>
                    <a:pt x="321645" y="91620"/>
                    <a:pt x="322972" y="107947"/>
                    <a:pt x="323386" y="124302"/>
                  </a:cubicBezTo>
                  <a:cubicBezTo>
                    <a:pt x="324482" y="153616"/>
                    <a:pt x="325440" y="174847"/>
                    <a:pt x="338453" y="180052"/>
                  </a:cubicBezTo>
                  <a:cubicBezTo>
                    <a:pt x="340250" y="180710"/>
                    <a:pt x="342154" y="181038"/>
                    <a:pt x="344069" y="181011"/>
                  </a:cubicBezTo>
                  <a:cubicBezTo>
                    <a:pt x="351740" y="181011"/>
                    <a:pt x="360918" y="175258"/>
                    <a:pt x="373245" y="162930"/>
                  </a:cubicBezTo>
                  <a:lnTo>
                    <a:pt x="363246" y="152931"/>
                  </a:lnTo>
                  <a:cubicBezTo>
                    <a:pt x="348179" y="167998"/>
                    <a:pt x="343658" y="166628"/>
                    <a:pt x="343658" y="166628"/>
                  </a:cubicBezTo>
                  <a:cubicBezTo>
                    <a:pt x="339138" y="164848"/>
                    <a:pt x="338179" y="139233"/>
                    <a:pt x="337494" y="123618"/>
                  </a:cubicBezTo>
                  <a:cubicBezTo>
                    <a:pt x="337149" y="106660"/>
                    <a:pt x="335777" y="89729"/>
                    <a:pt x="333385" y="72936"/>
                  </a:cubicBezTo>
                  <a:cubicBezTo>
                    <a:pt x="333385" y="68142"/>
                    <a:pt x="330372" y="53348"/>
                    <a:pt x="319687" y="52252"/>
                  </a:cubicBezTo>
                  <a:cubicBezTo>
                    <a:pt x="305990" y="50609"/>
                    <a:pt x="287087" y="83072"/>
                    <a:pt x="271198" y="120741"/>
                  </a:cubicBezTo>
                  <a:cubicBezTo>
                    <a:pt x="271291" y="110440"/>
                    <a:pt x="270787" y="100153"/>
                    <a:pt x="269691" y="89921"/>
                  </a:cubicBezTo>
                  <a:cubicBezTo>
                    <a:pt x="269646" y="84908"/>
                    <a:pt x="266205" y="80566"/>
                    <a:pt x="261335" y="79374"/>
                  </a:cubicBezTo>
                  <a:cubicBezTo>
                    <a:pt x="257637" y="78552"/>
                    <a:pt x="247638" y="76360"/>
                    <a:pt x="209695" y="132384"/>
                  </a:cubicBezTo>
                  <a:lnTo>
                    <a:pt x="211749" y="81429"/>
                  </a:lnTo>
                  <a:lnTo>
                    <a:pt x="198052" y="81429"/>
                  </a:lnTo>
                  <a:lnTo>
                    <a:pt x="193531" y="155944"/>
                  </a:lnTo>
                  <a:cubicBezTo>
                    <a:pt x="191066" y="160875"/>
                    <a:pt x="180519" y="179641"/>
                    <a:pt x="165177" y="179641"/>
                  </a:cubicBezTo>
                  <a:cubicBezTo>
                    <a:pt x="165177" y="179641"/>
                    <a:pt x="165177" y="179641"/>
                    <a:pt x="163945" y="178819"/>
                  </a:cubicBezTo>
                  <a:cubicBezTo>
                    <a:pt x="155315" y="169505"/>
                    <a:pt x="154219" y="125398"/>
                    <a:pt x="156137" y="96633"/>
                  </a:cubicBezTo>
                  <a:cubicBezTo>
                    <a:pt x="156446" y="93154"/>
                    <a:pt x="154182" y="89962"/>
                    <a:pt x="150795" y="89099"/>
                  </a:cubicBezTo>
                  <a:cubicBezTo>
                    <a:pt x="147384" y="88305"/>
                    <a:pt x="143899" y="90099"/>
                    <a:pt x="142576" y="93346"/>
                  </a:cubicBezTo>
                  <a:cubicBezTo>
                    <a:pt x="125824" y="129097"/>
                    <a:pt x="100338" y="160040"/>
                    <a:pt x="68471" y="183340"/>
                  </a:cubicBezTo>
                  <a:cubicBezTo>
                    <a:pt x="60801" y="188819"/>
                    <a:pt x="54774" y="190736"/>
                    <a:pt x="51623" y="188956"/>
                  </a:cubicBezTo>
                  <a:cubicBezTo>
                    <a:pt x="41350" y="182381"/>
                    <a:pt x="43405" y="145397"/>
                    <a:pt x="47788" y="110057"/>
                  </a:cubicBezTo>
                  <a:cubicBezTo>
                    <a:pt x="66691" y="89373"/>
                    <a:pt x="86826" y="63074"/>
                    <a:pt x="88607" y="41979"/>
                  </a:cubicBezTo>
                  <a:close/>
                  <a:moveTo>
                    <a:pt x="54363" y="61156"/>
                  </a:moveTo>
                  <a:lnTo>
                    <a:pt x="56281" y="48965"/>
                  </a:lnTo>
                  <a:cubicBezTo>
                    <a:pt x="60664" y="21570"/>
                    <a:pt x="67650" y="14584"/>
                    <a:pt x="69019" y="14173"/>
                  </a:cubicBezTo>
                  <a:cubicBezTo>
                    <a:pt x="70389" y="13762"/>
                    <a:pt x="75868" y="24035"/>
                    <a:pt x="74498" y="40746"/>
                  </a:cubicBezTo>
                  <a:cubicBezTo>
                    <a:pt x="70584" y="57252"/>
                    <a:pt x="62360" y="72429"/>
                    <a:pt x="50664" y="847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722CAFBB-9B63-4179-ABB1-4FB1C7F49F59}"/>
                </a:ext>
              </a:extLst>
            </p:cNvPr>
            <p:cNvSpPr/>
            <p:nvPr/>
          </p:nvSpPr>
          <p:spPr>
            <a:xfrm>
              <a:off x="7417290" y="3052276"/>
              <a:ext cx="74792" cy="112827"/>
            </a:xfrm>
            <a:custGeom>
              <a:avLst/>
              <a:gdLst>
                <a:gd name="connsiteX0" fmla="*/ 3136 w 74792"/>
                <a:gd name="connsiteY0" fmla="*/ 15943 h 112827"/>
                <a:gd name="connsiteX1" fmla="*/ -14 w 74792"/>
                <a:gd name="connsiteY1" fmla="*/ 86761 h 112827"/>
                <a:gd name="connsiteX2" fmla="*/ 5602 w 74792"/>
                <a:gd name="connsiteY2" fmla="*/ 94020 h 112827"/>
                <a:gd name="connsiteX3" fmla="*/ 13683 w 74792"/>
                <a:gd name="connsiteY3" fmla="*/ 89637 h 112827"/>
                <a:gd name="connsiteX4" fmla="*/ 52996 w 74792"/>
                <a:gd name="connsiteY4" fmla="*/ 15121 h 112827"/>
                <a:gd name="connsiteX5" fmla="*/ 54777 w 74792"/>
                <a:gd name="connsiteY5" fmla="*/ 23477 h 112827"/>
                <a:gd name="connsiteX6" fmla="*/ 61078 w 74792"/>
                <a:gd name="connsiteY6" fmla="*/ 112786 h 112827"/>
                <a:gd name="connsiteX7" fmla="*/ 74775 w 74792"/>
                <a:gd name="connsiteY7" fmla="*/ 112786 h 112827"/>
                <a:gd name="connsiteX8" fmla="*/ 68337 w 74792"/>
                <a:gd name="connsiteY8" fmla="*/ 21833 h 112827"/>
                <a:gd name="connsiteX9" fmla="*/ 54640 w 74792"/>
                <a:gd name="connsiteY9" fmla="*/ 54 h 112827"/>
                <a:gd name="connsiteX10" fmla="*/ 15053 w 74792"/>
                <a:gd name="connsiteY10" fmla="*/ 48270 h 112827"/>
                <a:gd name="connsiteX11" fmla="*/ 16423 w 74792"/>
                <a:gd name="connsiteY11" fmla="*/ 16491 h 1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792" h="112827">
                  <a:moveTo>
                    <a:pt x="3136" y="15943"/>
                  </a:moveTo>
                  <a:lnTo>
                    <a:pt x="-14" y="86761"/>
                  </a:lnTo>
                  <a:cubicBezTo>
                    <a:pt x="-110" y="90212"/>
                    <a:pt x="2246" y="93240"/>
                    <a:pt x="5602" y="94020"/>
                  </a:cubicBezTo>
                  <a:cubicBezTo>
                    <a:pt x="8999" y="94732"/>
                    <a:pt x="12423" y="92870"/>
                    <a:pt x="13683" y="89637"/>
                  </a:cubicBezTo>
                  <a:cubicBezTo>
                    <a:pt x="27381" y="53749"/>
                    <a:pt x="45051" y="21148"/>
                    <a:pt x="52996" y="15121"/>
                  </a:cubicBezTo>
                  <a:cubicBezTo>
                    <a:pt x="53927" y="17820"/>
                    <a:pt x="54530" y="20628"/>
                    <a:pt x="54777" y="23477"/>
                  </a:cubicBezTo>
                  <a:cubicBezTo>
                    <a:pt x="58365" y="53119"/>
                    <a:pt x="60475" y="82925"/>
                    <a:pt x="61078" y="112786"/>
                  </a:cubicBezTo>
                  <a:lnTo>
                    <a:pt x="74775" y="112786"/>
                  </a:lnTo>
                  <a:cubicBezTo>
                    <a:pt x="74186" y="82377"/>
                    <a:pt x="72036" y="52023"/>
                    <a:pt x="68337" y="21833"/>
                  </a:cubicBezTo>
                  <a:cubicBezTo>
                    <a:pt x="68337" y="16354"/>
                    <a:pt x="66009" y="1561"/>
                    <a:pt x="54640" y="54"/>
                  </a:cubicBezTo>
                  <a:cubicBezTo>
                    <a:pt x="43271" y="-1453"/>
                    <a:pt x="30806" y="14848"/>
                    <a:pt x="15053" y="48270"/>
                  </a:cubicBezTo>
                  <a:lnTo>
                    <a:pt x="16423" y="164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8660E213-3903-4DFF-B65D-9385AA3608C9}"/>
                </a:ext>
              </a:extLst>
            </p:cNvPr>
            <p:cNvSpPr/>
            <p:nvPr/>
          </p:nvSpPr>
          <p:spPr>
            <a:xfrm>
              <a:off x="7021292" y="3336188"/>
              <a:ext cx="101226" cy="110540"/>
            </a:xfrm>
            <a:custGeom>
              <a:avLst/>
              <a:gdLst>
                <a:gd name="connsiteX0" fmla="*/ -17 w 101226"/>
                <a:gd name="connsiteY0" fmla="*/ 99815 h 110540"/>
                <a:gd name="connsiteX1" fmla="*/ 7799 w 101226"/>
                <a:gd name="connsiteY1" fmla="*/ 106170 h 110540"/>
                <a:gd name="connsiteX2" fmla="*/ 13681 w 101226"/>
                <a:gd name="connsiteY2" fmla="*/ 101732 h 110540"/>
                <a:gd name="connsiteX3" fmla="*/ 39432 w 101226"/>
                <a:gd name="connsiteY3" fmla="*/ 26395 h 110540"/>
                <a:gd name="connsiteX4" fmla="*/ 40528 w 101226"/>
                <a:gd name="connsiteY4" fmla="*/ 32970 h 110540"/>
                <a:gd name="connsiteX5" fmla="*/ 72170 w 101226"/>
                <a:gd name="connsiteY5" fmla="*/ 108855 h 110540"/>
                <a:gd name="connsiteX6" fmla="*/ 80525 w 101226"/>
                <a:gd name="connsiteY6" fmla="*/ 110499 h 110540"/>
                <a:gd name="connsiteX7" fmla="*/ 101209 w 101226"/>
                <a:gd name="connsiteY7" fmla="*/ 102280 h 110540"/>
                <a:gd name="connsiteX8" fmla="*/ 92716 w 101226"/>
                <a:gd name="connsiteY8" fmla="*/ 90911 h 110540"/>
                <a:gd name="connsiteX9" fmla="*/ 77512 w 101226"/>
                <a:gd name="connsiteY9" fmla="*/ 95705 h 110540"/>
                <a:gd name="connsiteX10" fmla="*/ 54637 w 101226"/>
                <a:gd name="connsiteY10" fmla="*/ 30641 h 110540"/>
                <a:gd name="connsiteX11" fmla="*/ 52445 w 101226"/>
                <a:gd name="connsiteY11" fmla="*/ 18039 h 110540"/>
                <a:gd name="connsiteX12" fmla="*/ 42172 w 101226"/>
                <a:gd name="connsiteY12" fmla="*/ 5574 h 110540"/>
                <a:gd name="connsiteX13" fmla="*/ 13955 w 101226"/>
                <a:gd name="connsiteY13" fmla="*/ 52147 h 110540"/>
                <a:gd name="connsiteX14" fmla="*/ 13955 w 101226"/>
                <a:gd name="connsiteY14" fmla="*/ -42 h 110540"/>
                <a:gd name="connsiteX15" fmla="*/ 257 w 101226"/>
                <a:gd name="connsiteY15" fmla="*/ -42 h 1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26" h="110540">
                  <a:moveTo>
                    <a:pt x="-17" y="99815"/>
                  </a:moveTo>
                  <a:cubicBezTo>
                    <a:pt x="386" y="103732"/>
                    <a:pt x="3885" y="106568"/>
                    <a:pt x="7799" y="106170"/>
                  </a:cubicBezTo>
                  <a:cubicBezTo>
                    <a:pt x="10432" y="105896"/>
                    <a:pt x="12697" y="104184"/>
                    <a:pt x="13681" y="101732"/>
                  </a:cubicBezTo>
                  <a:cubicBezTo>
                    <a:pt x="20495" y="76049"/>
                    <a:pt x="29100" y="50873"/>
                    <a:pt x="39432" y="26395"/>
                  </a:cubicBezTo>
                  <a:cubicBezTo>
                    <a:pt x="39432" y="28449"/>
                    <a:pt x="40254" y="30641"/>
                    <a:pt x="40528" y="32970"/>
                  </a:cubicBezTo>
                  <a:cubicBezTo>
                    <a:pt x="45596" y="63105"/>
                    <a:pt x="51760" y="100636"/>
                    <a:pt x="72170" y="108855"/>
                  </a:cubicBezTo>
                  <a:cubicBezTo>
                    <a:pt x="74823" y="109937"/>
                    <a:pt x="77660" y="110499"/>
                    <a:pt x="80525" y="110499"/>
                  </a:cubicBezTo>
                  <a:cubicBezTo>
                    <a:pt x="88129" y="110074"/>
                    <a:pt x="95390" y="107198"/>
                    <a:pt x="101209" y="102280"/>
                  </a:cubicBezTo>
                  <a:lnTo>
                    <a:pt x="92716" y="90911"/>
                  </a:lnTo>
                  <a:cubicBezTo>
                    <a:pt x="86415" y="95568"/>
                    <a:pt x="81347" y="97212"/>
                    <a:pt x="77512" y="95705"/>
                  </a:cubicBezTo>
                  <a:cubicBezTo>
                    <a:pt x="63814" y="90500"/>
                    <a:pt x="58335" y="52968"/>
                    <a:pt x="54637" y="30641"/>
                  </a:cubicBezTo>
                  <a:cubicBezTo>
                    <a:pt x="53815" y="26121"/>
                    <a:pt x="53130" y="21875"/>
                    <a:pt x="52445" y="18039"/>
                  </a:cubicBezTo>
                  <a:cubicBezTo>
                    <a:pt x="51075" y="9958"/>
                    <a:pt x="47514" y="5711"/>
                    <a:pt x="42172" y="5574"/>
                  </a:cubicBezTo>
                  <a:cubicBezTo>
                    <a:pt x="36830" y="5437"/>
                    <a:pt x="30118" y="5574"/>
                    <a:pt x="13955" y="52147"/>
                  </a:cubicBezTo>
                  <a:lnTo>
                    <a:pt x="13955" y="-42"/>
                  </a:lnTo>
                  <a:lnTo>
                    <a:pt x="257" y="-4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7A0253F-A925-4505-9669-C4EDEB341F3C}"/>
                </a:ext>
              </a:extLst>
            </p:cNvPr>
            <p:cNvSpPr/>
            <p:nvPr/>
          </p:nvSpPr>
          <p:spPr>
            <a:xfrm>
              <a:off x="7137449" y="3354954"/>
              <a:ext cx="181375" cy="71228"/>
            </a:xfrm>
            <a:custGeom>
              <a:avLst/>
              <a:gdLst>
                <a:gd name="connsiteX0" fmla="*/ 82717 w 181375"/>
                <a:gd name="connsiteY0" fmla="*/ 71186 h 71228"/>
                <a:gd name="connsiteX1" fmla="*/ 176135 w 181375"/>
                <a:gd name="connsiteY1" fmla="*/ 45435 h 71228"/>
                <a:gd name="connsiteX2" fmla="*/ 181341 w 181375"/>
                <a:gd name="connsiteY2" fmla="*/ 39134 h 71228"/>
                <a:gd name="connsiteX3" fmla="*/ 176957 w 181375"/>
                <a:gd name="connsiteY3" fmla="*/ 32148 h 71228"/>
                <a:gd name="connsiteX4" fmla="*/ 99702 w 181375"/>
                <a:gd name="connsiteY4" fmla="*/ -42 h 71228"/>
                <a:gd name="connsiteX5" fmla="*/ 94223 w 181375"/>
                <a:gd name="connsiteY5" fmla="*/ 12971 h 71228"/>
                <a:gd name="connsiteX6" fmla="*/ 135316 w 181375"/>
                <a:gd name="connsiteY6" fmla="*/ 30093 h 71228"/>
                <a:gd name="connsiteX7" fmla="*/ 1490 w 181375"/>
                <a:gd name="connsiteY7" fmla="*/ 15437 h 71228"/>
                <a:gd name="connsiteX8" fmla="*/ -17 w 181375"/>
                <a:gd name="connsiteY8" fmla="*/ 29135 h 71228"/>
                <a:gd name="connsiteX9" fmla="*/ 129426 w 181375"/>
                <a:gd name="connsiteY9" fmla="*/ 42832 h 71228"/>
                <a:gd name="connsiteX10" fmla="*/ 79293 w 181375"/>
                <a:gd name="connsiteY10" fmla="*/ 56530 h 71228"/>
                <a:gd name="connsiteX11" fmla="*/ 148877 w 181375"/>
                <a:gd name="connsiteY11" fmla="*/ 35709 h 71228"/>
                <a:gd name="connsiteX12" fmla="*/ 152438 w 181375"/>
                <a:gd name="connsiteY12" fmla="*/ 37216 h 71228"/>
                <a:gd name="connsiteX13" fmla="*/ 148466 w 181375"/>
                <a:gd name="connsiteY13" fmla="*/ 38312 h 7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375" h="71228">
                  <a:moveTo>
                    <a:pt x="82717" y="71186"/>
                  </a:moveTo>
                  <a:lnTo>
                    <a:pt x="176135" y="45435"/>
                  </a:lnTo>
                  <a:cubicBezTo>
                    <a:pt x="179071" y="44709"/>
                    <a:pt x="181186" y="42147"/>
                    <a:pt x="181341" y="39134"/>
                  </a:cubicBezTo>
                  <a:cubicBezTo>
                    <a:pt x="181557" y="36093"/>
                    <a:pt x="179783" y="33271"/>
                    <a:pt x="176957" y="32148"/>
                  </a:cubicBezTo>
                  <a:lnTo>
                    <a:pt x="99702" y="-42"/>
                  </a:lnTo>
                  <a:lnTo>
                    <a:pt x="94223" y="12971"/>
                  </a:lnTo>
                  <a:lnTo>
                    <a:pt x="135316" y="30093"/>
                  </a:lnTo>
                  <a:lnTo>
                    <a:pt x="1490" y="15437"/>
                  </a:lnTo>
                  <a:lnTo>
                    <a:pt x="-17" y="29135"/>
                  </a:lnTo>
                  <a:lnTo>
                    <a:pt x="129426" y="42832"/>
                  </a:lnTo>
                  <a:lnTo>
                    <a:pt x="79293" y="56530"/>
                  </a:lnTo>
                  <a:close/>
                  <a:moveTo>
                    <a:pt x="148877" y="35709"/>
                  </a:moveTo>
                  <a:lnTo>
                    <a:pt x="152438" y="37216"/>
                  </a:lnTo>
                  <a:lnTo>
                    <a:pt x="148466" y="3831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2A9F03EB-077C-4815-955D-2ADEB3BD6EEE}"/>
                </a:ext>
              </a:extLst>
            </p:cNvPr>
            <p:cNvSpPr/>
            <p:nvPr/>
          </p:nvSpPr>
          <p:spPr>
            <a:xfrm>
              <a:off x="7326013" y="3364405"/>
              <a:ext cx="137650" cy="71516"/>
            </a:xfrm>
            <a:custGeom>
              <a:avLst/>
              <a:gdLst>
                <a:gd name="connsiteX0" fmla="*/ 51266 w 137650"/>
                <a:gd name="connsiteY0" fmla="*/ 40093 h 71516"/>
                <a:gd name="connsiteX1" fmla="*/ 55649 w 137650"/>
                <a:gd name="connsiteY1" fmla="*/ 33244 h 71516"/>
                <a:gd name="connsiteX2" fmla="*/ 59621 w 137650"/>
                <a:gd name="connsiteY2" fmla="*/ 25984 h 71516"/>
                <a:gd name="connsiteX3" fmla="*/ 46882 w 137650"/>
                <a:gd name="connsiteY3" fmla="*/ 19546 h 71516"/>
                <a:gd name="connsiteX4" fmla="*/ 43321 w 137650"/>
                <a:gd name="connsiteY4" fmla="*/ 25984 h 71516"/>
                <a:gd name="connsiteX5" fmla="*/ 38938 w 137650"/>
                <a:gd name="connsiteY5" fmla="*/ 33107 h 71516"/>
                <a:gd name="connsiteX6" fmla="*/ 24418 w 137650"/>
                <a:gd name="connsiteY6" fmla="*/ 24066 h 71516"/>
                <a:gd name="connsiteX7" fmla="*/ 3187 w 137650"/>
                <a:gd name="connsiteY7" fmla="*/ 17902 h 71516"/>
                <a:gd name="connsiteX8" fmla="*/ 4693 w 137650"/>
                <a:gd name="connsiteY8" fmla="*/ 44339 h 71516"/>
                <a:gd name="connsiteX9" fmla="*/ 21816 w 137650"/>
                <a:gd name="connsiteY9" fmla="*/ 62420 h 71516"/>
                <a:gd name="connsiteX10" fmla="*/ 42499 w 137650"/>
                <a:gd name="connsiteY10" fmla="*/ 51599 h 71516"/>
                <a:gd name="connsiteX11" fmla="*/ 69895 w 137650"/>
                <a:gd name="connsiteY11" fmla="*/ 65296 h 71516"/>
                <a:gd name="connsiteX12" fmla="*/ 97290 w 137650"/>
                <a:gd name="connsiteY12" fmla="*/ 71460 h 71516"/>
                <a:gd name="connsiteX13" fmla="*/ 123727 w 137650"/>
                <a:gd name="connsiteY13" fmla="*/ 62283 h 71516"/>
                <a:gd name="connsiteX14" fmla="*/ 136328 w 137650"/>
                <a:gd name="connsiteY14" fmla="*/ 21190 h 71516"/>
                <a:gd name="connsiteX15" fmla="*/ 116193 w 137650"/>
                <a:gd name="connsiteY15" fmla="*/ -42 h 71516"/>
                <a:gd name="connsiteX16" fmla="*/ 113179 w 137650"/>
                <a:gd name="connsiteY16" fmla="*/ 13656 h 71516"/>
                <a:gd name="connsiteX17" fmla="*/ 122494 w 137650"/>
                <a:gd name="connsiteY17" fmla="*/ 24340 h 71516"/>
                <a:gd name="connsiteX18" fmla="*/ 114412 w 137650"/>
                <a:gd name="connsiteY18" fmla="*/ 50914 h 71516"/>
                <a:gd name="connsiteX19" fmla="*/ 75648 w 137650"/>
                <a:gd name="connsiteY19" fmla="*/ 50914 h 71516"/>
                <a:gd name="connsiteX20" fmla="*/ 51266 w 137650"/>
                <a:gd name="connsiteY20" fmla="*/ 40093 h 71516"/>
                <a:gd name="connsiteX21" fmla="*/ 23870 w 137650"/>
                <a:gd name="connsiteY21" fmla="*/ 48174 h 71516"/>
                <a:gd name="connsiteX22" fmla="*/ 18665 w 137650"/>
                <a:gd name="connsiteY22" fmla="*/ 39819 h 71516"/>
                <a:gd name="connsiteX23" fmla="*/ 17569 w 137650"/>
                <a:gd name="connsiteY23" fmla="*/ 36120 h 71516"/>
                <a:gd name="connsiteX24" fmla="*/ 30308 w 137650"/>
                <a:gd name="connsiteY24" fmla="*/ 44202 h 71516"/>
                <a:gd name="connsiteX25" fmla="*/ 23322 w 137650"/>
                <a:gd name="connsiteY25" fmla="*/ 48174 h 7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7650" h="71516">
                  <a:moveTo>
                    <a:pt x="51266" y="40093"/>
                  </a:moveTo>
                  <a:cubicBezTo>
                    <a:pt x="52772" y="38038"/>
                    <a:pt x="54142" y="35709"/>
                    <a:pt x="55649" y="33244"/>
                  </a:cubicBezTo>
                  <a:cubicBezTo>
                    <a:pt x="57156" y="30778"/>
                    <a:pt x="59621" y="25984"/>
                    <a:pt x="59621" y="25984"/>
                  </a:cubicBezTo>
                  <a:lnTo>
                    <a:pt x="46882" y="19546"/>
                  </a:lnTo>
                  <a:cubicBezTo>
                    <a:pt x="46882" y="19546"/>
                    <a:pt x="45513" y="22286"/>
                    <a:pt x="43321" y="25984"/>
                  </a:cubicBezTo>
                  <a:cubicBezTo>
                    <a:pt x="41129" y="29682"/>
                    <a:pt x="40308" y="31052"/>
                    <a:pt x="38938" y="33107"/>
                  </a:cubicBezTo>
                  <a:cubicBezTo>
                    <a:pt x="33048" y="29682"/>
                    <a:pt x="28254" y="26532"/>
                    <a:pt x="24418" y="24066"/>
                  </a:cubicBezTo>
                  <a:cubicBezTo>
                    <a:pt x="13871" y="17217"/>
                    <a:pt x="8529" y="13793"/>
                    <a:pt x="3187" y="17902"/>
                  </a:cubicBezTo>
                  <a:cubicBezTo>
                    <a:pt x="-2155" y="22012"/>
                    <a:pt x="-238" y="29682"/>
                    <a:pt x="4693" y="44339"/>
                  </a:cubicBezTo>
                  <a:cubicBezTo>
                    <a:pt x="8392" y="55434"/>
                    <a:pt x="14145" y="61598"/>
                    <a:pt x="21816" y="62420"/>
                  </a:cubicBezTo>
                  <a:cubicBezTo>
                    <a:pt x="30031" y="62283"/>
                    <a:pt x="37699" y="58269"/>
                    <a:pt x="42499" y="51599"/>
                  </a:cubicBezTo>
                  <a:cubicBezTo>
                    <a:pt x="51382" y="56640"/>
                    <a:pt x="60527" y="61215"/>
                    <a:pt x="69895" y="65296"/>
                  </a:cubicBezTo>
                  <a:cubicBezTo>
                    <a:pt x="78528" y="69145"/>
                    <a:pt x="87839" y="71241"/>
                    <a:pt x="97290" y="71460"/>
                  </a:cubicBezTo>
                  <a:cubicBezTo>
                    <a:pt x="106920" y="71721"/>
                    <a:pt x="116330" y="68461"/>
                    <a:pt x="123727" y="62283"/>
                  </a:cubicBezTo>
                  <a:cubicBezTo>
                    <a:pt x="135329" y="52051"/>
                    <a:pt x="140191" y="36161"/>
                    <a:pt x="136328" y="21190"/>
                  </a:cubicBezTo>
                  <a:cubicBezTo>
                    <a:pt x="134274" y="10821"/>
                    <a:pt x="126439" y="2561"/>
                    <a:pt x="116193" y="-42"/>
                  </a:cubicBezTo>
                  <a:lnTo>
                    <a:pt x="113179" y="13656"/>
                  </a:lnTo>
                  <a:cubicBezTo>
                    <a:pt x="118028" y="15204"/>
                    <a:pt x="121617" y="19327"/>
                    <a:pt x="122494" y="24340"/>
                  </a:cubicBezTo>
                  <a:cubicBezTo>
                    <a:pt x="124822" y="34011"/>
                    <a:pt x="121727" y="44175"/>
                    <a:pt x="114412" y="50914"/>
                  </a:cubicBezTo>
                  <a:cubicBezTo>
                    <a:pt x="105783" y="58447"/>
                    <a:pt x="92359" y="58585"/>
                    <a:pt x="75648" y="50914"/>
                  </a:cubicBezTo>
                  <a:cubicBezTo>
                    <a:pt x="66333" y="47763"/>
                    <a:pt x="58252" y="44202"/>
                    <a:pt x="51266" y="40093"/>
                  </a:cubicBezTo>
                  <a:close/>
                  <a:moveTo>
                    <a:pt x="23870" y="48174"/>
                  </a:moveTo>
                  <a:cubicBezTo>
                    <a:pt x="23870" y="48174"/>
                    <a:pt x="20994" y="46531"/>
                    <a:pt x="18665" y="39819"/>
                  </a:cubicBezTo>
                  <a:lnTo>
                    <a:pt x="17569" y="36120"/>
                  </a:lnTo>
                  <a:cubicBezTo>
                    <a:pt x="20994" y="38449"/>
                    <a:pt x="25240" y="41188"/>
                    <a:pt x="30308" y="44202"/>
                  </a:cubicBezTo>
                  <a:cubicBezTo>
                    <a:pt x="26884" y="47215"/>
                    <a:pt x="24418" y="48448"/>
                    <a:pt x="23322" y="48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11FC1BF-1DBF-4197-91F2-41D0735B4AFB}"/>
                </a:ext>
              </a:extLst>
            </p:cNvPr>
            <p:cNvSpPr/>
            <p:nvPr/>
          </p:nvSpPr>
          <p:spPr>
            <a:xfrm>
              <a:off x="7431127" y="3040423"/>
              <a:ext cx="418218" cy="308778"/>
            </a:xfrm>
            <a:custGeom>
              <a:avLst/>
              <a:gdLst>
                <a:gd name="connsiteX0" fmla="*/ 412147 w 418218"/>
                <a:gd name="connsiteY0" fmla="*/ 8071 h 308778"/>
                <a:gd name="connsiteX1" fmla="*/ 122030 w 418218"/>
                <a:gd name="connsiteY1" fmla="*/ 5605 h 308778"/>
                <a:gd name="connsiteX2" fmla="*/ 56554 w 418218"/>
                <a:gd name="connsiteY2" fmla="*/ 281066 h 308778"/>
                <a:gd name="connsiteX3" fmla="*/ 12174 w 418218"/>
                <a:gd name="connsiteY3" fmla="*/ 207921 h 308778"/>
                <a:gd name="connsiteX4" fmla="*/ -17 w 418218"/>
                <a:gd name="connsiteY4" fmla="*/ 215180 h 308778"/>
                <a:gd name="connsiteX5" fmla="*/ 54774 w 418218"/>
                <a:gd name="connsiteY5" fmla="*/ 305311 h 308778"/>
                <a:gd name="connsiteX6" fmla="*/ 60801 w 418218"/>
                <a:gd name="connsiteY6" fmla="*/ 308736 h 308778"/>
                <a:gd name="connsiteX7" fmla="*/ 62308 w 418218"/>
                <a:gd name="connsiteY7" fmla="*/ 308736 h 308778"/>
                <a:gd name="connsiteX8" fmla="*/ 67924 w 418218"/>
                <a:gd name="connsiteY8" fmla="*/ 302846 h 308778"/>
                <a:gd name="connsiteX9" fmla="*/ 128330 w 418218"/>
                <a:gd name="connsiteY9" fmla="*/ 18481 h 308778"/>
                <a:gd name="connsiteX10" fmla="*/ 404202 w 418218"/>
                <a:gd name="connsiteY10" fmla="*/ 22043 h 308778"/>
                <a:gd name="connsiteX11" fmla="*/ 401326 w 418218"/>
                <a:gd name="connsiteY11" fmla="*/ 69574 h 308778"/>
                <a:gd name="connsiteX12" fmla="*/ 415023 w 418218"/>
                <a:gd name="connsiteY12" fmla="*/ 70533 h 308778"/>
                <a:gd name="connsiteX13" fmla="*/ 418174 w 418218"/>
                <a:gd name="connsiteY13" fmla="*/ 15742 h 308778"/>
                <a:gd name="connsiteX14" fmla="*/ 412147 w 418218"/>
                <a:gd name="connsiteY14" fmla="*/ 8071 h 30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8218" h="308778">
                  <a:moveTo>
                    <a:pt x="412147" y="8071"/>
                  </a:moveTo>
                  <a:cubicBezTo>
                    <a:pt x="384752" y="6427"/>
                    <a:pt x="148740" y="-7681"/>
                    <a:pt x="122030" y="5605"/>
                  </a:cubicBezTo>
                  <a:cubicBezTo>
                    <a:pt x="95319" y="18892"/>
                    <a:pt x="68334" y="199839"/>
                    <a:pt x="56554" y="281066"/>
                  </a:cubicBezTo>
                  <a:lnTo>
                    <a:pt x="12174" y="207921"/>
                  </a:lnTo>
                  <a:lnTo>
                    <a:pt x="-17" y="215180"/>
                  </a:lnTo>
                  <a:lnTo>
                    <a:pt x="54774" y="305311"/>
                  </a:lnTo>
                  <a:cubicBezTo>
                    <a:pt x="56020" y="307462"/>
                    <a:pt x="58321" y="308777"/>
                    <a:pt x="60801" y="308736"/>
                  </a:cubicBezTo>
                  <a:lnTo>
                    <a:pt x="62308" y="308736"/>
                  </a:lnTo>
                  <a:cubicBezTo>
                    <a:pt x="65225" y="308147"/>
                    <a:pt x="67472" y="305791"/>
                    <a:pt x="67924" y="302846"/>
                  </a:cubicBezTo>
                  <a:cubicBezTo>
                    <a:pt x="86279" y="170663"/>
                    <a:pt x="114085" y="28207"/>
                    <a:pt x="128330" y="18481"/>
                  </a:cubicBezTo>
                  <a:cubicBezTo>
                    <a:pt x="145453" y="9852"/>
                    <a:pt x="303524" y="16016"/>
                    <a:pt x="404202" y="22043"/>
                  </a:cubicBezTo>
                  <a:lnTo>
                    <a:pt x="401326" y="69574"/>
                  </a:lnTo>
                  <a:lnTo>
                    <a:pt x="415023" y="70533"/>
                  </a:lnTo>
                  <a:lnTo>
                    <a:pt x="418174" y="15742"/>
                  </a:lnTo>
                  <a:cubicBezTo>
                    <a:pt x="418503" y="11989"/>
                    <a:pt x="415873" y="8633"/>
                    <a:pt x="412147" y="80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B1F9AE54-BF97-4C3E-9226-B77F018F43FF}"/>
                </a:ext>
              </a:extLst>
            </p:cNvPr>
            <p:cNvSpPr/>
            <p:nvPr/>
          </p:nvSpPr>
          <p:spPr>
            <a:xfrm>
              <a:off x="7567009" y="3120961"/>
              <a:ext cx="162614" cy="189339"/>
            </a:xfrm>
            <a:custGeom>
              <a:avLst/>
              <a:gdLst>
                <a:gd name="connsiteX0" fmla="*/ 144357 w 162614"/>
                <a:gd name="connsiteY0" fmla="*/ 178065 h 189339"/>
                <a:gd name="connsiteX1" fmla="*/ 159835 w 162614"/>
                <a:gd name="connsiteY1" fmla="*/ 12596 h 189339"/>
                <a:gd name="connsiteX2" fmla="*/ 142028 w 162614"/>
                <a:gd name="connsiteY2" fmla="*/ -5 h 189339"/>
                <a:gd name="connsiteX3" fmla="*/ 86279 w 162614"/>
                <a:gd name="connsiteY3" fmla="*/ 43416 h 189339"/>
                <a:gd name="connsiteX4" fmla="*/ 19982 w 162614"/>
                <a:gd name="connsiteY4" fmla="*/ 169298 h 189339"/>
                <a:gd name="connsiteX5" fmla="*/ 10941 w 162614"/>
                <a:gd name="connsiteY5" fmla="*/ 158340 h 189339"/>
                <a:gd name="connsiteX6" fmla="*/ -17 w 162614"/>
                <a:gd name="connsiteY6" fmla="*/ 167517 h 189339"/>
                <a:gd name="connsiteX7" fmla="*/ 16009 w 162614"/>
                <a:gd name="connsiteY7" fmla="*/ 186831 h 189339"/>
                <a:gd name="connsiteX8" fmla="*/ 21488 w 162614"/>
                <a:gd name="connsiteY8" fmla="*/ 189297 h 189339"/>
                <a:gd name="connsiteX9" fmla="*/ 22310 w 162614"/>
                <a:gd name="connsiteY9" fmla="*/ 189297 h 189339"/>
                <a:gd name="connsiteX10" fmla="*/ 27926 w 162614"/>
                <a:gd name="connsiteY10" fmla="*/ 185461 h 189339"/>
                <a:gd name="connsiteX11" fmla="*/ 98469 w 162614"/>
                <a:gd name="connsiteY11" fmla="*/ 50676 h 189339"/>
                <a:gd name="connsiteX12" fmla="*/ 141480 w 162614"/>
                <a:gd name="connsiteY12" fmla="*/ 14240 h 189339"/>
                <a:gd name="connsiteX13" fmla="*/ 147096 w 162614"/>
                <a:gd name="connsiteY13" fmla="*/ 18076 h 189339"/>
                <a:gd name="connsiteX14" fmla="*/ 141617 w 162614"/>
                <a:gd name="connsiteY14" fmla="*/ 104371 h 189339"/>
                <a:gd name="connsiteX15" fmla="*/ 86826 w 162614"/>
                <a:gd name="connsiteY15" fmla="*/ 102453 h 189339"/>
                <a:gd name="connsiteX16" fmla="*/ 82443 w 162614"/>
                <a:gd name="connsiteY16" fmla="*/ 111357 h 189339"/>
                <a:gd name="connsiteX17" fmla="*/ 96141 w 162614"/>
                <a:gd name="connsiteY17" fmla="*/ 111357 h 189339"/>
                <a:gd name="connsiteX18" fmla="*/ 94908 w 162614"/>
                <a:gd name="connsiteY18" fmla="*/ 113686 h 189339"/>
                <a:gd name="connsiteX19" fmla="*/ 138741 w 162614"/>
                <a:gd name="connsiteY19" fmla="*/ 118343 h 189339"/>
                <a:gd name="connsiteX20" fmla="*/ 140658 w 162614"/>
                <a:gd name="connsiteY20" fmla="*/ 110672 h 189339"/>
                <a:gd name="connsiteX21" fmla="*/ 130248 w 162614"/>
                <a:gd name="connsiteY21" fmla="*/ 174503 h 18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614" h="189339">
                  <a:moveTo>
                    <a:pt x="144357" y="178065"/>
                  </a:moveTo>
                  <a:cubicBezTo>
                    <a:pt x="148740" y="153957"/>
                    <a:pt x="170109" y="33006"/>
                    <a:pt x="159835" y="12596"/>
                  </a:cubicBezTo>
                  <a:cubicBezTo>
                    <a:pt x="156863" y="5282"/>
                    <a:pt x="149904" y="364"/>
                    <a:pt x="142028" y="-5"/>
                  </a:cubicBezTo>
                  <a:cubicBezTo>
                    <a:pt x="125043" y="-964"/>
                    <a:pt x="101894" y="17254"/>
                    <a:pt x="86279" y="43416"/>
                  </a:cubicBezTo>
                  <a:cubicBezTo>
                    <a:pt x="70663" y="69579"/>
                    <a:pt x="33405" y="142862"/>
                    <a:pt x="19982" y="169298"/>
                  </a:cubicBezTo>
                  <a:lnTo>
                    <a:pt x="10941" y="158340"/>
                  </a:lnTo>
                  <a:lnTo>
                    <a:pt x="-17" y="167517"/>
                  </a:lnTo>
                  <a:lnTo>
                    <a:pt x="16009" y="186831"/>
                  </a:lnTo>
                  <a:cubicBezTo>
                    <a:pt x="17379" y="188420"/>
                    <a:pt x="19393" y="189324"/>
                    <a:pt x="21488" y="189297"/>
                  </a:cubicBezTo>
                  <a:lnTo>
                    <a:pt x="22310" y="189297"/>
                  </a:lnTo>
                  <a:cubicBezTo>
                    <a:pt x="24707" y="189023"/>
                    <a:pt x="26803" y="187598"/>
                    <a:pt x="27926" y="185461"/>
                  </a:cubicBezTo>
                  <a:cubicBezTo>
                    <a:pt x="27926" y="184366"/>
                    <a:pt x="79430" y="82318"/>
                    <a:pt x="98469" y="50676"/>
                  </a:cubicBezTo>
                  <a:cubicBezTo>
                    <a:pt x="112167" y="27664"/>
                    <a:pt x="131481" y="13966"/>
                    <a:pt x="141480" y="14240"/>
                  </a:cubicBezTo>
                  <a:cubicBezTo>
                    <a:pt x="143973" y="14199"/>
                    <a:pt x="146220" y="15733"/>
                    <a:pt x="147096" y="18076"/>
                  </a:cubicBezTo>
                  <a:cubicBezTo>
                    <a:pt x="150658" y="25061"/>
                    <a:pt x="147096" y="61086"/>
                    <a:pt x="141617" y="104371"/>
                  </a:cubicBezTo>
                  <a:cubicBezTo>
                    <a:pt x="127920" y="100947"/>
                    <a:pt x="96826" y="94509"/>
                    <a:pt x="86826" y="102453"/>
                  </a:cubicBezTo>
                  <a:cubicBezTo>
                    <a:pt x="84059" y="104576"/>
                    <a:pt x="82443" y="107864"/>
                    <a:pt x="82443" y="111357"/>
                  </a:cubicBezTo>
                  <a:lnTo>
                    <a:pt x="96141" y="111357"/>
                  </a:lnTo>
                  <a:cubicBezTo>
                    <a:pt x="96155" y="112288"/>
                    <a:pt x="95689" y="113165"/>
                    <a:pt x="94908" y="113686"/>
                  </a:cubicBezTo>
                  <a:cubicBezTo>
                    <a:pt x="109688" y="112220"/>
                    <a:pt x="124605" y="113809"/>
                    <a:pt x="138741" y="118343"/>
                  </a:cubicBezTo>
                  <a:lnTo>
                    <a:pt x="140658" y="110672"/>
                  </a:lnTo>
                  <a:cubicBezTo>
                    <a:pt x="137645" y="131356"/>
                    <a:pt x="134083" y="153409"/>
                    <a:pt x="130248" y="1745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F76AD443-8512-489B-9E91-B0F805725564}"/>
                </a:ext>
              </a:extLst>
            </p:cNvPr>
            <p:cNvSpPr/>
            <p:nvPr/>
          </p:nvSpPr>
          <p:spPr>
            <a:xfrm>
              <a:off x="7817129" y="3170856"/>
              <a:ext cx="70817" cy="14245"/>
            </a:xfrm>
            <a:custGeom>
              <a:avLst/>
              <a:gdLst>
                <a:gd name="connsiteX0" fmla="*/ 0 w 70817"/>
                <a:gd name="connsiteY0" fmla="*/ 0 h 14245"/>
                <a:gd name="connsiteX1" fmla="*/ 70817 w 70817"/>
                <a:gd name="connsiteY1" fmla="*/ 0 h 14245"/>
                <a:gd name="connsiteX2" fmla="*/ 70817 w 70817"/>
                <a:gd name="connsiteY2" fmla="*/ 14246 h 14245"/>
                <a:gd name="connsiteX3" fmla="*/ 0 w 7081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17" h="14245">
                  <a:moveTo>
                    <a:pt x="0" y="0"/>
                  </a:moveTo>
                  <a:lnTo>
                    <a:pt x="70817" y="0"/>
                  </a:lnTo>
                  <a:lnTo>
                    <a:pt x="7081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DDE4ED0D-A35E-46AE-BF4D-4A79CD97BD68}"/>
                </a:ext>
              </a:extLst>
            </p:cNvPr>
            <p:cNvSpPr/>
            <p:nvPr/>
          </p:nvSpPr>
          <p:spPr>
            <a:xfrm>
              <a:off x="7813841" y="3215922"/>
              <a:ext cx="73967" cy="14245"/>
            </a:xfrm>
            <a:custGeom>
              <a:avLst/>
              <a:gdLst>
                <a:gd name="connsiteX0" fmla="*/ 0 w 73967"/>
                <a:gd name="connsiteY0" fmla="*/ 0 h 14245"/>
                <a:gd name="connsiteX1" fmla="*/ 73968 w 73967"/>
                <a:gd name="connsiteY1" fmla="*/ 0 h 14245"/>
                <a:gd name="connsiteX2" fmla="*/ 73968 w 73967"/>
                <a:gd name="connsiteY2" fmla="*/ 14246 h 14245"/>
                <a:gd name="connsiteX3" fmla="*/ 0 w 7396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67" h="14245">
                  <a:moveTo>
                    <a:pt x="0" y="0"/>
                  </a:moveTo>
                  <a:lnTo>
                    <a:pt x="73968" y="0"/>
                  </a:lnTo>
                  <a:lnTo>
                    <a:pt x="7396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573296C-4C24-4CF8-8CC5-99758A021376}"/>
                </a:ext>
              </a:extLst>
            </p:cNvPr>
            <p:cNvSpPr/>
            <p:nvPr/>
          </p:nvSpPr>
          <p:spPr>
            <a:xfrm>
              <a:off x="7938765" y="3142252"/>
              <a:ext cx="74652" cy="136131"/>
            </a:xfrm>
            <a:custGeom>
              <a:avLst/>
              <a:gdLst>
                <a:gd name="connsiteX0" fmla="*/ 668 w 74652"/>
                <a:gd name="connsiteY0" fmla="*/ 136090 h 136131"/>
                <a:gd name="connsiteX1" fmla="*/ 74635 w 74652"/>
                <a:gd name="connsiteY1" fmla="*/ 136090 h 136131"/>
                <a:gd name="connsiteX2" fmla="*/ 74635 w 74652"/>
                <a:gd name="connsiteY2" fmla="*/ 122392 h 136131"/>
                <a:gd name="connsiteX3" fmla="*/ 36967 w 74652"/>
                <a:gd name="connsiteY3" fmla="*/ 122392 h 136131"/>
                <a:gd name="connsiteX4" fmla="*/ 49295 w 74652"/>
                <a:gd name="connsiteY4" fmla="*/ 89380 h 136131"/>
                <a:gd name="connsiteX5" fmla="*/ 49295 w 74652"/>
                <a:gd name="connsiteY5" fmla="*/ 6235 h 136131"/>
                <a:gd name="connsiteX6" fmla="*/ 43542 w 74652"/>
                <a:gd name="connsiteY6" fmla="*/ 71 h 136131"/>
                <a:gd name="connsiteX7" fmla="*/ 35871 w 74652"/>
                <a:gd name="connsiteY7" fmla="*/ 3770 h 136131"/>
                <a:gd name="connsiteX8" fmla="*/ 6969 w 74652"/>
                <a:gd name="connsiteY8" fmla="*/ 58561 h 136131"/>
                <a:gd name="connsiteX9" fmla="*/ 19571 w 74652"/>
                <a:gd name="connsiteY9" fmla="*/ 65135 h 136131"/>
                <a:gd name="connsiteX10" fmla="*/ 37104 w 74652"/>
                <a:gd name="connsiteY10" fmla="*/ 31850 h 136131"/>
                <a:gd name="connsiteX11" fmla="*/ 35323 w 74652"/>
                <a:gd name="connsiteY11" fmla="*/ 85819 h 136131"/>
                <a:gd name="connsiteX12" fmla="*/ 20392 w 74652"/>
                <a:gd name="connsiteY12" fmla="*/ 121981 h 136131"/>
                <a:gd name="connsiteX13" fmla="*/ 20392 w 74652"/>
                <a:gd name="connsiteY13" fmla="*/ 121981 h 136131"/>
                <a:gd name="connsiteX14" fmla="*/ -17 w 74652"/>
                <a:gd name="connsiteY14" fmla="*/ 121981 h 13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652" h="136131">
                  <a:moveTo>
                    <a:pt x="668" y="136090"/>
                  </a:moveTo>
                  <a:lnTo>
                    <a:pt x="74635" y="136090"/>
                  </a:lnTo>
                  <a:lnTo>
                    <a:pt x="74635" y="122392"/>
                  </a:lnTo>
                  <a:lnTo>
                    <a:pt x="36967" y="122392"/>
                  </a:lnTo>
                  <a:cubicBezTo>
                    <a:pt x="42473" y="111954"/>
                    <a:pt x="46610" y="100859"/>
                    <a:pt x="49295" y="89380"/>
                  </a:cubicBezTo>
                  <a:cubicBezTo>
                    <a:pt x="52924" y="61780"/>
                    <a:pt x="52924" y="33836"/>
                    <a:pt x="49295" y="6235"/>
                  </a:cubicBezTo>
                  <a:cubicBezTo>
                    <a:pt x="48856" y="3181"/>
                    <a:pt x="46555" y="729"/>
                    <a:pt x="43542" y="71"/>
                  </a:cubicBezTo>
                  <a:cubicBezTo>
                    <a:pt x="40460" y="-476"/>
                    <a:pt x="37364" y="1003"/>
                    <a:pt x="35871" y="3770"/>
                  </a:cubicBezTo>
                  <a:lnTo>
                    <a:pt x="6969" y="58561"/>
                  </a:lnTo>
                  <a:lnTo>
                    <a:pt x="19571" y="65135"/>
                  </a:lnTo>
                  <a:lnTo>
                    <a:pt x="37104" y="31850"/>
                  </a:lnTo>
                  <a:cubicBezTo>
                    <a:pt x="38843" y="49835"/>
                    <a:pt x="38241" y="67985"/>
                    <a:pt x="35323" y="85819"/>
                  </a:cubicBezTo>
                  <a:cubicBezTo>
                    <a:pt x="32501" y="98654"/>
                    <a:pt x="27447" y="110886"/>
                    <a:pt x="20392" y="121981"/>
                  </a:cubicBezTo>
                  <a:lnTo>
                    <a:pt x="20392" y="121981"/>
                  </a:lnTo>
                  <a:lnTo>
                    <a:pt x="-17" y="12198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86127B39-CB33-4B3D-89D8-B886C8AB8F64}"/>
                </a:ext>
              </a:extLst>
            </p:cNvPr>
            <p:cNvSpPr/>
            <p:nvPr/>
          </p:nvSpPr>
          <p:spPr>
            <a:xfrm>
              <a:off x="6415990" y="3464946"/>
              <a:ext cx="107800" cy="109444"/>
            </a:xfrm>
            <a:custGeom>
              <a:avLst/>
              <a:gdLst>
                <a:gd name="connsiteX0" fmla="*/ 94086 w 107800"/>
                <a:gd name="connsiteY0" fmla="*/ -42 h 109444"/>
                <a:gd name="connsiteX1" fmla="*/ 59157 w 107800"/>
                <a:gd name="connsiteY1" fmla="*/ 64475 h 109444"/>
                <a:gd name="connsiteX2" fmla="*/ 56280 w 107800"/>
                <a:gd name="connsiteY2" fmla="*/ 9684 h 109444"/>
                <a:gd name="connsiteX3" fmla="*/ 42583 w 107800"/>
                <a:gd name="connsiteY3" fmla="*/ 8862 h 109444"/>
                <a:gd name="connsiteX4" fmla="*/ 48473 w 107800"/>
                <a:gd name="connsiteY4" fmla="*/ 78446 h 109444"/>
                <a:gd name="connsiteX5" fmla="*/ 32173 w 107800"/>
                <a:gd name="connsiteY5" fmla="*/ 89268 h 109444"/>
                <a:gd name="connsiteX6" fmla="*/ -17 w 107800"/>
                <a:gd name="connsiteY6" fmla="*/ 95705 h 109444"/>
                <a:gd name="connsiteX7" fmla="*/ 2722 w 107800"/>
                <a:gd name="connsiteY7" fmla="*/ 109403 h 109444"/>
                <a:gd name="connsiteX8" fmla="*/ 34912 w 107800"/>
                <a:gd name="connsiteY8" fmla="*/ 102965 h 109444"/>
                <a:gd name="connsiteX9" fmla="*/ 54089 w 107800"/>
                <a:gd name="connsiteY9" fmla="*/ 92281 h 109444"/>
                <a:gd name="connsiteX10" fmla="*/ 65869 w 107800"/>
                <a:gd name="connsiteY10" fmla="*/ 104335 h 109444"/>
                <a:gd name="connsiteX11" fmla="*/ 75046 w 107800"/>
                <a:gd name="connsiteY11" fmla="*/ 106527 h 109444"/>
                <a:gd name="connsiteX12" fmla="*/ 99428 w 107800"/>
                <a:gd name="connsiteY12" fmla="*/ 95021 h 109444"/>
                <a:gd name="connsiteX13" fmla="*/ 90114 w 107800"/>
                <a:gd name="connsiteY13" fmla="*/ 84199 h 109444"/>
                <a:gd name="connsiteX14" fmla="*/ 72033 w 107800"/>
                <a:gd name="connsiteY14" fmla="*/ 91596 h 109444"/>
                <a:gd name="connsiteX15" fmla="*/ 64499 w 107800"/>
                <a:gd name="connsiteY15" fmla="*/ 81597 h 109444"/>
                <a:gd name="connsiteX16" fmla="*/ 107784 w 107800"/>
                <a:gd name="connsiteY16" fmla="*/ 5437 h 10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800" h="109444">
                  <a:moveTo>
                    <a:pt x="94086" y="-42"/>
                  </a:moveTo>
                  <a:cubicBezTo>
                    <a:pt x="84839" y="22683"/>
                    <a:pt x="73126" y="44312"/>
                    <a:pt x="59157" y="64475"/>
                  </a:cubicBezTo>
                  <a:cubicBezTo>
                    <a:pt x="56234" y="46366"/>
                    <a:pt x="55270" y="27998"/>
                    <a:pt x="56280" y="9684"/>
                  </a:cubicBezTo>
                  <a:lnTo>
                    <a:pt x="42583" y="8862"/>
                  </a:lnTo>
                  <a:cubicBezTo>
                    <a:pt x="41091" y="32216"/>
                    <a:pt x="43076" y="55667"/>
                    <a:pt x="48473" y="78446"/>
                  </a:cubicBezTo>
                  <a:cubicBezTo>
                    <a:pt x="44122" y="83473"/>
                    <a:pt x="38487" y="87213"/>
                    <a:pt x="32173" y="89268"/>
                  </a:cubicBezTo>
                  <a:lnTo>
                    <a:pt x="-17" y="95705"/>
                  </a:lnTo>
                  <a:lnTo>
                    <a:pt x="2722" y="109403"/>
                  </a:lnTo>
                  <a:lnTo>
                    <a:pt x="34912" y="102965"/>
                  </a:lnTo>
                  <a:cubicBezTo>
                    <a:pt x="42155" y="101212"/>
                    <a:pt x="48784" y="97513"/>
                    <a:pt x="54089" y="92281"/>
                  </a:cubicBezTo>
                  <a:cubicBezTo>
                    <a:pt x="56717" y="97390"/>
                    <a:pt x="60821" y="101595"/>
                    <a:pt x="65869" y="104335"/>
                  </a:cubicBezTo>
                  <a:cubicBezTo>
                    <a:pt x="68706" y="105801"/>
                    <a:pt x="71855" y="106554"/>
                    <a:pt x="75046" y="106527"/>
                  </a:cubicBezTo>
                  <a:cubicBezTo>
                    <a:pt x="84288" y="105732"/>
                    <a:pt x="92940" y="101650"/>
                    <a:pt x="99428" y="95021"/>
                  </a:cubicBezTo>
                  <a:lnTo>
                    <a:pt x="90114" y="84199"/>
                  </a:lnTo>
                  <a:cubicBezTo>
                    <a:pt x="84635" y="88994"/>
                    <a:pt x="77238" y="94062"/>
                    <a:pt x="72033" y="91596"/>
                  </a:cubicBezTo>
                  <a:cubicBezTo>
                    <a:pt x="68451" y="89226"/>
                    <a:pt x="65792" y="85692"/>
                    <a:pt x="64499" y="81597"/>
                  </a:cubicBezTo>
                  <a:cubicBezTo>
                    <a:pt x="82172" y="58201"/>
                    <a:pt x="96723" y="32600"/>
                    <a:pt x="107784" y="54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343499C7-0599-4491-920C-FBC15EA4982B}"/>
                </a:ext>
              </a:extLst>
            </p:cNvPr>
            <p:cNvSpPr/>
            <p:nvPr/>
          </p:nvSpPr>
          <p:spPr>
            <a:xfrm>
              <a:off x="6587015" y="3458210"/>
              <a:ext cx="156132" cy="289182"/>
            </a:xfrm>
            <a:custGeom>
              <a:avLst/>
              <a:gdLst>
                <a:gd name="connsiteX0" fmla="*/ 123459 w 156132"/>
                <a:gd name="connsiteY0" fmla="*/ -17 h 289182"/>
                <a:gd name="connsiteX1" fmla="*/ 64285 w 156132"/>
                <a:gd name="connsiteY1" fmla="*/ 49979 h 289182"/>
                <a:gd name="connsiteX2" fmla="*/ 60860 w 156132"/>
                <a:gd name="connsiteY2" fmla="*/ 79293 h 289182"/>
                <a:gd name="connsiteX3" fmla="*/ 58669 w 156132"/>
                <a:gd name="connsiteY3" fmla="*/ 135453 h 289182"/>
                <a:gd name="connsiteX4" fmla="*/ 42643 w 156132"/>
                <a:gd name="connsiteY4" fmla="*/ 266403 h 289182"/>
                <a:gd name="connsiteX5" fmla="*/ 30999 w 156132"/>
                <a:gd name="connsiteY5" fmla="*/ 274485 h 289182"/>
                <a:gd name="connsiteX6" fmla="*/ 13740 w 156132"/>
                <a:gd name="connsiteY6" fmla="*/ 243117 h 289182"/>
                <a:gd name="connsiteX7" fmla="*/ 6892 w 156132"/>
                <a:gd name="connsiteY7" fmla="*/ 241199 h 289182"/>
                <a:gd name="connsiteX8" fmla="*/ 43 w 156132"/>
                <a:gd name="connsiteY8" fmla="*/ 239008 h 289182"/>
                <a:gd name="connsiteX9" fmla="*/ 24288 w 156132"/>
                <a:gd name="connsiteY9" fmla="*/ 287087 h 289182"/>
                <a:gd name="connsiteX10" fmla="*/ 33054 w 156132"/>
                <a:gd name="connsiteY10" fmla="*/ 289141 h 289182"/>
                <a:gd name="connsiteX11" fmla="*/ 54697 w 156132"/>
                <a:gd name="connsiteY11" fmla="*/ 273937 h 289182"/>
                <a:gd name="connsiteX12" fmla="*/ 72914 w 156132"/>
                <a:gd name="connsiteY12" fmla="*/ 135864 h 289182"/>
                <a:gd name="connsiteX13" fmla="*/ 75106 w 156132"/>
                <a:gd name="connsiteY13" fmla="*/ 80251 h 289182"/>
                <a:gd name="connsiteX14" fmla="*/ 78257 w 156132"/>
                <a:gd name="connsiteY14" fmla="*/ 52856 h 289182"/>
                <a:gd name="connsiteX15" fmla="*/ 122089 w 156132"/>
                <a:gd name="connsiteY15" fmla="*/ 14502 h 289182"/>
                <a:gd name="connsiteX16" fmla="*/ 141570 w 156132"/>
                <a:gd name="connsiteY16" fmla="*/ 37090 h 289182"/>
                <a:gd name="connsiteX17" fmla="*/ 141403 w 156132"/>
                <a:gd name="connsiteY17" fmla="*/ 38610 h 289182"/>
                <a:gd name="connsiteX18" fmla="*/ 126336 w 156132"/>
                <a:gd name="connsiteY18" fmla="*/ 110523 h 289182"/>
                <a:gd name="connsiteX19" fmla="*/ 119761 w 156132"/>
                <a:gd name="connsiteY19" fmla="*/ 109701 h 289182"/>
                <a:gd name="connsiteX20" fmla="*/ 110994 w 156132"/>
                <a:gd name="connsiteY20" fmla="*/ 111208 h 289182"/>
                <a:gd name="connsiteX21" fmla="*/ 106063 w 156132"/>
                <a:gd name="connsiteY21" fmla="*/ 113674 h 289182"/>
                <a:gd name="connsiteX22" fmla="*/ 94283 w 156132"/>
                <a:gd name="connsiteY22" fmla="*/ 85593 h 289182"/>
                <a:gd name="connsiteX23" fmla="*/ 80585 w 156132"/>
                <a:gd name="connsiteY23" fmla="*/ 88333 h 289182"/>
                <a:gd name="connsiteX24" fmla="*/ 102775 w 156132"/>
                <a:gd name="connsiteY24" fmla="*/ 127371 h 289182"/>
                <a:gd name="connsiteX25" fmla="*/ 117843 w 156132"/>
                <a:gd name="connsiteY25" fmla="*/ 124221 h 289182"/>
                <a:gd name="connsiteX26" fmla="*/ 133732 w 156132"/>
                <a:gd name="connsiteY26" fmla="*/ 122851 h 289182"/>
                <a:gd name="connsiteX27" fmla="*/ 155923 w 156132"/>
                <a:gd name="connsiteY27" fmla="*/ 38610 h 289182"/>
                <a:gd name="connsiteX28" fmla="*/ 124690 w 156132"/>
                <a:gd name="connsiteY28" fmla="*/ 92 h 289182"/>
                <a:gd name="connsiteX29" fmla="*/ 123459 w 156132"/>
                <a:gd name="connsiteY29" fmla="*/ -17 h 2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6132" h="289182">
                  <a:moveTo>
                    <a:pt x="123459" y="-17"/>
                  </a:moveTo>
                  <a:cubicBezTo>
                    <a:pt x="93877" y="-867"/>
                    <a:pt x="68391" y="20666"/>
                    <a:pt x="64285" y="49979"/>
                  </a:cubicBezTo>
                  <a:cubicBezTo>
                    <a:pt x="62530" y="59664"/>
                    <a:pt x="61387" y="69458"/>
                    <a:pt x="60860" y="79293"/>
                  </a:cubicBezTo>
                  <a:cubicBezTo>
                    <a:pt x="59765" y="96004"/>
                    <a:pt x="59217" y="115180"/>
                    <a:pt x="58669" y="135453"/>
                  </a:cubicBezTo>
                  <a:cubicBezTo>
                    <a:pt x="57162" y="187367"/>
                    <a:pt x="55518" y="246131"/>
                    <a:pt x="42643" y="266403"/>
                  </a:cubicBezTo>
                  <a:cubicBezTo>
                    <a:pt x="38396" y="273115"/>
                    <a:pt x="34424" y="275855"/>
                    <a:pt x="30999" y="274485"/>
                  </a:cubicBezTo>
                  <a:cubicBezTo>
                    <a:pt x="21136" y="266883"/>
                    <a:pt x="14883" y="255513"/>
                    <a:pt x="13740" y="243117"/>
                  </a:cubicBezTo>
                  <a:lnTo>
                    <a:pt x="6892" y="241199"/>
                  </a:lnTo>
                  <a:lnTo>
                    <a:pt x="43" y="239008"/>
                  </a:lnTo>
                  <a:cubicBezTo>
                    <a:pt x="-852" y="258171"/>
                    <a:pt x="8345" y="276416"/>
                    <a:pt x="24288" y="287087"/>
                  </a:cubicBezTo>
                  <a:cubicBezTo>
                    <a:pt x="27035" y="288374"/>
                    <a:pt x="30020" y="289073"/>
                    <a:pt x="33054" y="289141"/>
                  </a:cubicBezTo>
                  <a:cubicBezTo>
                    <a:pt x="42477" y="288333"/>
                    <a:pt x="50741" y="282525"/>
                    <a:pt x="54697" y="273937"/>
                  </a:cubicBezTo>
                  <a:cubicBezTo>
                    <a:pt x="69627" y="250377"/>
                    <a:pt x="71271" y="191751"/>
                    <a:pt x="72914" y="135864"/>
                  </a:cubicBezTo>
                  <a:cubicBezTo>
                    <a:pt x="72914" y="115728"/>
                    <a:pt x="74010" y="96688"/>
                    <a:pt x="75106" y="80251"/>
                  </a:cubicBezTo>
                  <a:cubicBezTo>
                    <a:pt x="75625" y="71060"/>
                    <a:pt x="76677" y="61924"/>
                    <a:pt x="78257" y="52856"/>
                  </a:cubicBezTo>
                  <a:cubicBezTo>
                    <a:pt x="81206" y="30898"/>
                    <a:pt x="99937" y="14516"/>
                    <a:pt x="122089" y="14502"/>
                  </a:cubicBezTo>
                  <a:cubicBezTo>
                    <a:pt x="133708" y="15365"/>
                    <a:pt x="142429" y="25474"/>
                    <a:pt x="141570" y="37090"/>
                  </a:cubicBezTo>
                  <a:cubicBezTo>
                    <a:pt x="141533" y="37597"/>
                    <a:pt x="141477" y="38103"/>
                    <a:pt x="141403" y="38610"/>
                  </a:cubicBezTo>
                  <a:cubicBezTo>
                    <a:pt x="141403" y="82306"/>
                    <a:pt x="133732" y="106140"/>
                    <a:pt x="126336" y="110523"/>
                  </a:cubicBezTo>
                  <a:cubicBezTo>
                    <a:pt x="125514" y="110523"/>
                    <a:pt x="123733" y="112030"/>
                    <a:pt x="119761" y="109701"/>
                  </a:cubicBezTo>
                  <a:cubicBezTo>
                    <a:pt x="116846" y="108099"/>
                    <a:pt x="113205" y="108715"/>
                    <a:pt x="110994" y="111208"/>
                  </a:cubicBezTo>
                  <a:cubicBezTo>
                    <a:pt x="110172" y="112030"/>
                    <a:pt x="107707" y="114085"/>
                    <a:pt x="106063" y="113674"/>
                  </a:cubicBezTo>
                  <a:cubicBezTo>
                    <a:pt x="104419" y="113263"/>
                    <a:pt x="99077" y="110934"/>
                    <a:pt x="94283" y="85593"/>
                  </a:cubicBezTo>
                  <a:lnTo>
                    <a:pt x="80585" y="88333"/>
                  </a:lnTo>
                  <a:cubicBezTo>
                    <a:pt x="84968" y="111756"/>
                    <a:pt x="92228" y="124632"/>
                    <a:pt x="102775" y="127371"/>
                  </a:cubicBezTo>
                  <a:cubicBezTo>
                    <a:pt x="108016" y="128618"/>
                    <a:pt x="113541" y="127467"/>
                    <a:pt x="117843" y="124221"/>
                  </a:cubicBezTo>
                  <a:cubicBezTo>
                    <a:pt x="123071" y="126207"/>
                    <a:pt x="128922" y="125700"/>
                    <a:pt x="133732" y="122851"/>
                  </a:cubicBezTo>
                  <a:cubicBezTo>
                    <a:pt x="153046" y="111619"/>
                    <a:pt x="155923" y="65321"/>
                    <a:pt x="155923" y="38610"/>
                  </a:cubicBezTo>
                  <a:cubicBezTo>
                    <a:pt x="157935" y="19351"/>
                    <a:pt x="143952" y="2106"/>
                    <a:pt x="124690" y="92"/>
                  </a:cubicBezTo>
                  <a:cubicBezTo>
                    <a:pt x="124281" y="51"/>
                    <a:pt x="123870" y="10"/>
                    <a:pt x="123459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DD17A14-20B7-4BB1-9DFD-5EBF7DF36EF6}"/>
                </a:ext>
              </a:extLst>
            </p:cNvPr>
            <p:cNvSpPr/>
            <p:nvPr/>
          </p:nvSpPr>
          <p:spPr>
            <a:xfrm>
              <a:off x="6590636" y="3483712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07236758-1DD9-4A15-8A37-8AE030851A08}"/>
                </a:ext>
              </a:extLst>
            </p:cNvPr>
            <p:cNvSpPr/>
            <p:nvPr/>
          </p:nvSpPr>
          <p:spPr>
            <a:xfrm>
              <a:off x="6581048" y="3538503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EFCA9A3A-E695-4E86-A121-F1AD98204478}"/>
                </a:ext>
              </a:extLst>
            </p:cNvPr>
            <p:cNvSpPr/>
            <p:nvPr/>
          </p:nvSpPr>
          <p:spPr>
            <a:xfrm>
              <a:off x="10549754" y="3088850"/>
              <a:ext cx="1058766" cy="309799"/>
            </a:xfrm>
            <a:custGeom>
              <a:avLst/>
              <a:gdLst>
                <a:gd name="connsiteX0" fmla="*/ 1052034 w 1058766"/>
                <a:gd name="connsiteY0" fmla="*/ 43063 h 309799"/>
                <a:gd name="connsiteX1" fmla="*/ 1023406 w 1058766"/>
                <a:gd name="connsiteY1" fmla="*/ 43063 h 309799"/>
                <a:gd name="connsiteX2" fmla="*/ 1008886 w 1058766"/>
                <a:gd name="connsiteY2" fmla="*/ 43063 h 309799"/>
                <a:gd name="connsiteX3" fmla="*/ 460978 w 1058766"/>
                <a:gd name="connsiteY3" fmla="*/ 26078 h 309799"/>
                <a:gd name="connsiteX4" fmla="*/ 144972 w 1058766"/>
                <a:gd name="connsiteY4" fmla="*/ 12380 h 309799"/>
                <a:gd name="connsiteX5" fmla="*/ 141410 w 1058766"/>
                <a:gd name="connsiteY5" fmla="*/ 15394 h 309799"/>
                <a:gd name="connsiteX6" fmla="*/ 61279 w 1058766"/>
                <a:gd name="connsiteY6" fmla="*/ 284006 h 309799"/>
                <a:gd name="connsiteX7" fmla="*/ 13200 w 1058766"/>
                <a:gd name="connsiteY7" fmla="*/ 204970 h 309799"/>
                <a:gd name="connsiteX8" fmla="*/ 3338 w 1058766"/>
                <a:gd name="connsiteY8" fmla="*/ 202641 h 309799"/>
                <a:gd name="connsiteX9" fmla="*/ 1009 w 1058766"/>
                <a:gd name="connsiteY9" fmla="*/ 212367 h 309799"/>
                <a:gd name="connsiteX10" fmla="*/ 58128 w 1058766"/>
                <a:gd name="connsiteY10" fmla="*/ 306333 h 309799"/>
                <a:gd name="connsiteX11" fmla="*/ 64292 w 1058766"/>
                <a:gd name="connsiteY11" fmla="*/ 309757 h 309799"/>
                <a:gd name="connsiteX12" fmla="*/ 65388 w 1058766"/>
                <a:gd name="connsiteY12" fmla="*/ 309757 h 309799"/>
                <a:gd name="connsiteX13" fmla="*/ 71141 w 1058766"/>
                <a:gd name="connsiteY13" fmla="*/ 304278 h 309799"/>
                <a:gd name="connsiteX14" fmla="*/ 150314 w 1058766"/>
                <a:gd name="connsiteY14" fmla="*/ 26626 h 309799"/>
                <a:gd name="connsiteX15" fmla="*/ 154286 w 1058766"/>
                <a:gd name="connsiteY15" fmla="*/ 23201 h 309799"/>
                <a:gd name="connsiteX16" fmla="*/ 459334 w 1058766"/>
                <a:gd name="connsiteY16" fmla="*/ 40324 h 309799"/>
                <a:gd name="connsiteX17" fmla="*/ 1009571 w 1058766"/>
                <a:gd name="connsiteY17" fmla="*/ 57446 h 309799"/>
                <a:gd name="connsiteX18" fmla="*/ 1023269 w 1058766"/>
                <a:gd name="connsiteY18" fmla="*/ 57446 h 309799"/>
                <a:gd name="connsiteX19" fmla="*/ 1044774 w 1058766"/>
                <a:gd name="connsiteY19" fmla="*/ 57446 h 309799"/>
                <a:gd name="connsiteX20" fmla="*/ 1044774 w 1058766"/>
                <a:gd name="connsiteY20" fmla="*/ 99361 h 309799"/>
                <a:gd name="connsiteX21" fmla="*/ 1049664 w 1058766"/>
                <a:gd name="connsiteY21" fmla="*/ 108168 h 309799"/>
                <a:gd name="connsiteX22" fmla="*/ 1058472 w 1058766"/>
                <a:gd name="connsiteY22" fmla="*/ 103278 h 309799"/>
                <a:gd name="connsiteX23" fmla="*/ 1058472 w 1058766"/>
                <a:gd name="connsiteY23" fmla="*/ 99361 h 309799"/>
                <a:gd name="connsiteX24" fmla="*/ 1058472 w 1058766"/>
                <a:gd name="connsiteY24" fmla="*/ 50323 h 309799"/>
                <a:gd name="connsiteX25" fmla="*/ 1052034 w 1058766"/>
                <a:gd name="connsiteY25" fmla="*/ 43063 h 30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8766" h="309799">
                  <a:moveTo>
                    <a:pt x="1052034" y="43063"/>
                  </a:moveTo>
                  <a:lnTo>
                    <a:pt x="1023406" y="43063"/>
                  </a:lnTo>
                  <a:lnTo>
                    <a:pt x="1008886" y="43063"/>
                  </a:lnTo>
                  <a:cubicBezTo>
                    <a:pt x="826104" y="53282"/>
                    <a:pt x="642774" y="47611"/>
                    <a:pt x="460978" y="26078"/>
                  </a:cubicBezTo>
                  <a:cubicBezTo>
                    <a:pt x="168669" y="-8440"/>
                    <a:pt x="163601" y="-4057"/>
                    <a:pt x="144972" y="12380"/>
                  </a:cubicBezTo>
                  <a:lnTo>
                    <a:pt x="141410" y="15394"/>
                  </a:lnTo>
                  <a:cubicBezTo>
                    <a:pt x="122097" y="30872"/>
                    <a:pt x="77168" y="216202"/>
                    <a:pt x="61279" y="284006"/>
                  </a:cubicBezTo>
                  <a:lnTo>
                    <a:pt x="13200" y="204970"/>
                  </a:lnTo>
                  <a:cubicBezTo>
                    <a:pt x="11091" y="201655"/>
                    <a:pt x="6707" y="200614"/>
                    <a:pt x="3338" y="202641"/>
                  </a:cubicBezTo>
                  <a:cubicBezTo>
                    <a:pt x="37" y="204696"/>
                    <a:pt x="-1005" y="209038"/>
                    <a:pt x="1009" y="212367"/>
                  </a:cubicBezTo>
                  <a:lnTo>
                    <a:pt x="58128" y="306333"/>
                  </a:lnTo>
                  <a:cubicBezTo>
                    <a:pt x="59485" y="308429"/>
                    <a:pt x="61800" y="309703"/>
                    <a:pt x="64292" y="309757"/>
                  </a:cubicBezTo>
                  <a:lnTo>
                    <a:pt x="65388" y="309757"/>
                  </a:lnTo>
                  <a:cubicBezTo>
                    <a:pt x="68265" y="309305"/>
                    <a:pt x="70552" y="307128"/>
                    <a:pt x="71141" y="304278"/>
                  </a:cubicBezTo>
                  <a:cubicBezTo>
                    <a:pt x="96208" y="195930"/>
                    <a:pt x="137301" y="37995"/>
                    <a:pt x="150314" y="26626"/>
                  </a:cubicBezTo>
                  <a:lnTo>
                    <a:pt x="154286" y="23201"/>
                  </a:lnTo>
                  <a:cubicBezTo>
                    <a:pt x="167984" y="11421"/>
                    <a:pt x="173326" y="6490"/>
                    <a:pt x="459334" y="40324"/>
                  </a:cubicBezTo>
                  <a:cubicBezTo>
                    <a:pt x="641911" y="61966"/>
                    <a:pt x="826008" y="67692"/>
                    <a:pt x="1009571" y="57446"/>
                  </a:cubicBezTo>
                  <a:lnTo>
                    <a:pt x="1023269" y="57446"/>
                  </a:lnTo>
                  <a:lnTo>
                    <a:pt x="1044774" y="57446"/>
                  </a:lnTo>
                  <a:lnTo>
                    <a:pt x="1044774" y="99361"/>
                  </a:lnTo>
                  <a:cubicBezTo>
                    <a:pt x="1043692" y="103141"/>
                    <a:pt x="1045884" y="107086"/>
                    <a:pt x="1049664" y="108168"/>
                  </a:cubicBezTo>
                  <a:cubicBezTo>
                    <a:pt x="1053445" y="109250"/>
                    <a:pt x="1057390" y="107059"/>
                    <a:pt x="1058472" y="103278"/>
                  </a:cubicBezTo>
                  <a:cubicBezTo>
                    <a:pt x="1058842" y="101991"/>
                    <a:pt x="1058842" y="100635"/>
                    <a:pt x="1058472" y="99361"/>
                  </a:cubicBezTo>
                  <a:lnTo>
                    <a:pt x="1058472" y="50323"/>
                  </a:lnTo>
                  <a:cubicBezTo>
                    <a:pt x="1058568" y="46583"/>
                    <a:pt x="1055746" y="43419"/>
                    <a:pt x="1052034" y="4306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D407E2AF-B9DD-48C4-A6EC-68894534D82A}"/>
                </a:ext>
              </a:extLst>
            </p:cNvPr>
            <p:cNvSpPr/>
            <p:nvPr/>
          </p:nvSpPr>
          <p:spPr>
            <a:xfrm>
              <a:off x="10687994" y="3176860"/>
              <a:ext cx="34593" cy="222474"/>
            </a:xfrm>
            <a:custGeom>
              <a:avLst/>
              <a:gdLst>
                <a:gd name="connsiteX0" fmla="*/ 7143 w 34593"/>
                <a:gd name="connsiteY0" fmla="*/ 222433 h 222474"/>
                <a:gd name="connsiteX1" fmla="*/ 14129 w 34593"/>
                <a:gd name="connsiteY1" fmla="*/ 215995 h 222474"/>
                <a:gd name="connsiteX2" fmla="*/ 34539 w 34593"/>
                <a:gd name="connsiteY2" fmla="*/ 7790 h 222474"/>
                <a:gd name="connsiteX3" fmla="*/ 28238 w 34593"/>
                <a:gd name="connsiteY3" fmla="*/ -18 h 222474"/>
                <a:gd name="connsiteX4" fmla="*/ 20430 w 34593"/>
                <a:gd name="connsiteY4" fmla="*/ 6420 h 222474"/>
                <a:gd name="connsiteX5" fmla="*/ 21 w 34593"/>
                <a:gd name="connsiteY5" fmla="*/ 214625 h 222474"/>
                <a:gd name="connsiteX6" fmla="*/ 6253 w 34593"/>
                <a:gd name="connsiteY6" fmla="*/ 222296 h 222474"/>
                <a:gd name="connsiteX7" fmla="*/ 6321 w 34593"/>
                <a:gd name="connsiteY7" fmla="*/ 222296 h 22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593" h="222474">
                  <a:moveTo>
                    <a:pt x="7143" y="222433"/>
                  </a:moveTo>
                  <a:cubicBezTo>
                    <a:pt x="10773" y="222378"/>
                    <a:pt x="13786" y="219611"/>
                    <a:pt x="14129" y="215995"/>
                  </a:cubicBezTo>
                  <a:lnTo>
                    <a:pt x="34539" y="7790"/>
                  </a:lnTo>
                  <a:cubicBezTo>
                    <a:pt x="34936" y="3900"/>
                    <a:pt x="32128" y="407"/>
                    <a:pt x="28238" y="-18"/>
                  </a:cubicBezTo>
                  <a:cubicBezTo>
                    <a:pt x="24320" y="-333"/>
                    <a:pt x="20869" y="2516"/>
                    <a:pt x="20430" y="6420"/>
                  </a:cubicBezTo>
                  <a:lnTo>
                    <a:pt x="21" y="214625"/>
                  </a:lnTo>
                  <a:cubicBezTo>
                    <a:pt x="-377" y="218461"/>
                    <a:pt x="2418" y="221899"/>
                    <a:pt x="6253" y="222296"/>
                  </a:cubicBezTo>
                  <a:cubicBezTo>
                    <a:pt x="6280" y="222296"/>
                    <a:pt x="6294" y="222296"/>
                    <a:pt x="6321" y="2222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36FB0A48-261E-46C4-B93A-25A8425EFF92}"/>
                </a:ext>
              </a:extLst>
            </p:cNvPr>
            <p:cNvSpPr/>
            <p:nvPr/>
          </p:nvSpPr>
          <p:spPr>
            <a:xfrm>
              <a:off x="10733689" y="3197313"/>
              <a:ext cx="78535" cy="137094"/>
            </a:xfrm>
            <a:custGeom>
              <a:avLst/>
              <a:gdLst>
                <a:gd name="connsiteX0" fmla="*/ 73906 w 78535"/>
                <a:gd name="connsiteY0" fmla="*/ 24595 h 137094"/>
                <a:gd name="connsiteX1" fmla="*/ 65276 w 78535"/>
                <a:gd name="connsiteY1" fmla="*/ 29800 h 137094"/>
                <a:gd name="connsiteX2" fmla="*/ 65276 w 78535"/>
                <a:gd name="connsiteY2" fmla="*/ 29800 h 137094"/>
                <a:gd name="connsiteX3" fmla="*/ 56784 w 78535"/>
                <a:gd name="connsiteY3" fmla="*/ 63496 h 137094"/>
                <a:gd name="connsiteX4" fmla="*/ 52401 w 78535"/>
                <a:gd name="connsiteY4" fmla="*/ 61167 h 137094"/>
                <a:gd name="connsiteX5" fmla="*/ 19115 w 78535"/>
                <a:gd name="connsiteY5" fmla="*/ 58154 h 137094"/>
                <a:gd name="connsiteX6" fmla="*/ 49524 w 78535"/>
                <a:gd name="connsiteY6" fmla="*/ 10897 h 137094"/>
                <a:gd name="connsiteX7" fmla="*/ 47470 w 78535"/>
                <a:gd name="connsiteY7" fmla="*/ 1035 h 137094"/>
                <a:gd name="connsiteX8" fmla="*/ 47470 w 78535"/>
                <a:gd name="connsiteY8" fmla="*/ 1035 h 137094"/>
                <a:gd name="connsiteX9" fmla="*/ 37607 w 78535"/>
                <a:gd name="connsiteY9" fmla="*/ 3226 h 137094"/>
                <a:gd name="connsiteX10" fmla="*/ 897 w 78535"/>
                <a:gd name="connsiteY10" fmla="*/ 60620 h 137094"/>
                <a:gd name="connsiteX11" fmla="*/ 897 w 78535"/>
                <a:gd name="connsiteY11" fmla="*/ 67605 h 137094"/>
                <a:gd name="connsiteX12" fmla="*/ 6650 w 78535"/>
                <a:gd name="connsiteY12" fmla="*/ 71578 h 137094"/>
                <a:gd name="connsiteX13" fmla="*/ 51442 w 78535"/>
                <a:gd name="connsiteY13" fmla="*/ 75687 h 137094"/>
                <a:gd name="connsiteX14" fmla="*/ 51442 w 78535"/>
                <a:gd name="connsiteY14" fmla="*/ 75687 h 137094"/>
                <a:gd name="connsiteX15" fmla="*/ 53634 w 78535"/>
                <a:gd name="connsiteY15" fmla="*/ 75687 h 137094"/>
                <a:gd name="connsiteX16" fmla="*/ 39936 w 78535"/>
                <a:gd name="connsiteY16" fmla="*/ 128423 h 137094"/>
                <a:gd name="connsiteX17" fmla="*/ 45141 w 78535"/>
                <a:gd name="connsiteY17" fmla="*/ 137053 h 137094"/>
                <a:gd name="connsiteX18" fmla="*/ 45141 w 78535"/>
                <a:gd name="connsiteY18" fmla="*/ 137053 h 137094"/>
                <a:gd name="connsiteX19" fmla="*/ 46785 w 78535"/>
                <a:gd name="connsiteY19" fmla="*/ 137053 h 137094"/>
                <a:gd name="connsiteX20" fmla="*/ 53770 w 78535"/>
                <a:gd name="connsiteY20" fmla="*/ 131574 h 137094"/>
                <a:gd name="connsiteX21" fmla="*/ 78152 w 78535"/>
                <a:gd name="connsiteY21" fmla="*/ 33635 h 137094"/>
                <a:gd name="connsiteX22" fmla="*/ 73906 w 78535"/>
                <a:gd name="connsiteY22" fmla="*/ 24595 h 137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7094">
                  <a:moveTo>
                    <a:pt x="73906" y="24595"/>
                  </a:moveTo>
                  <a:cubicBezTo>
                    <a:pt x="70084" y="23649"/>
                    <a:pt x="66222" y="25978"/>
                    <a:pt x="65276" y="29800"/>
                  </a:cubicBezTo>
                  <a:cubicBezTo>
                    <a:pt x="65276" y="29800"/>
                    <a:pt x="65276" y="29800"/>
                    <a:pt x="65276" y="29800"/>
                  </a:cubicBezTo>
                  <a:lnTo>
                    <a:pt x="56784" y="63496"/>
                  </a:lnTo>
                  <a:cubicBezTo>
                    <a:pt x="55688" y="62181"/>
                    <a:pt x="54113" y="61346"/>
                    <a:pt x="52401" y="61167"/>
                  </a:cubicBezTo>
                  <a:lnTo>
                    <a:pt x="19115" y="58154"/>
                  </a:lnTo>
                  <a:lnTo>
                    <a:pt x="49524" y="10897"/>
                  </a:lnTo>
                  <a:cubicBezTo>
                    <a:pt x="51675" y="7610"/>
                    <a:pt x="50757" y="3185"/>
                    <a:pt x="47470" y="1035"/>
                  </a:cubicBezTo>
                  <a:cubicBezTo>
                    <a:pt x="47470" y="1035"/>
                    <a:pt x="47470" y="1035"/>
                    <a:pt x="47470" y="1035"/>
                  </a:cubicBezTo>
                  <a:cubicBezTo>
                    <a:pt x="44127" y="-1020"/>
                    <a:pt x="39758" y="-47"/>
                    <a:pt x="37607" y="3226"/>
                  </a:cubicBezTo>
                  <a:lnTo>
                    <a:pt x="897" y="60620"/>
                  </a:lnTo>
                  <a:cubicBezTo>
                    <a:pt x="-322" y="62784"/>
                    <a:pt x="-322" y="65441"/>
                    <a:pt x="897" y="67605"/>
                  </a:cubicBezTo>
                  <a:cubicBezTo>
                    <a:pt x="2034" y="69811"/>
                    <a:pt x="4185" y="71304"/>
                    <a:pt x="6650" y="71578"/>
                  </a:cubicBezTo>
                  <a:lnTo>
                    <a:pt x="51442" y="75687"/>
                  </a:lnTo>
                  <a:lnTo>
                    <a:pt x="51442" y="75687"/>
                  </a:lnTo>
                  <a:cubicBezTo>
                    <a:pt x="52168" y="75769"/>
                    <a:pt x="52908" y="75769"/>
                    <a:pt x="53634" y="75687"/>
                  </a:cubicBezTo>
                  <a:lnTo>
                    <a:pt x="39936" y="128423"/>
                  </a:lnTo>
                  <a:cubicBezTo>
                    <a:pt x="38991" y="132245"/>
                    <a:pt x="41319" y="136108"/>
                    <a:pt x="45141" y="137053"/>
                  </a:cubicBezTo>
                  <a:cubicBezTo>
                    <a:pt x="45141" y="137053"/>
                    <a:pt x="45141" y="137053"/>
                    <a:pt x="45141" y="137053"/>
                  </a:cubicBezTo>
                  <a:lnTo>
                    <a:pt x="46785" y="137053"/>
                  </a:lnTo>
                  <a:cubicBezTo>
                    <a:pt x="50099" y="137080"/>
                    <a:pt x="53003" y="134806"/>
                    <a:pt x="53770" y="131574"/>
                  </a:cubicBezTo>
                  <a:lnTo>
                    <a:pt x="78152" y="33635"/>
                  </a:lnTo>
                  <a:cubicBezTo>
                    <a:pt x="79358" y="29978"/>
                    <a:pt x="77495" y="26006"/>
                    <a:pt x="73906" y="245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450CB45-6A2F-4387-A995-75A08F96FD95}"/>
                </a:ext>
              </a:extLst>
            </p:cNvPr>
            <p:cNvSpPr/>
            <p:nvPr/>
          </p:nvSpPr>
          <p:spPr>
            <a:xfrm>
              <a:off x="10572248" y="3159295"/>
              <a:ext cx="71975" cy="68544"/>
            </a:xfrm>
            <a:custGeom>
              <a:avLst/>
              <a:gdLst>
                <a:gd name="connsiteX0" fmla="*/ 10157 w 71975"/>
                <a:gd name="connsiteY0" fmla="*/ 61243 h 68544"/>
                <a:gd name="connsiteX1" fmla="*/ 17416 w 71975"/>
                <a:gd name="connsiteY1" fmla="*/ 59873 h 68544"/>
                <a:gd name="connsiteX2" fmla="*/ 55907 w 71975"/>
                <a:gd name="connsiteY2" fmla="*/ 25492 h 68544"/>
                <a:gd name="connsiteX3" fmla="*/ 58373 w 71975"/>
                <a:gd name="connsiteY3" fmla="*/ 61928 h 68544"/>
                <a:gd name="connsiteX4" fmla="*/ 65358 w 71975"/>
                <a:gd name="connsiteY4" fmla="*/ 68503 h 68544"/>
                <a:gd name="connsiteX5" fmla="*/ 65358 w 71975"/>
                <a:gd name="connsiteY5" fmla="*/ 68503 h 68544"/>
                <a:gd name="connsiteX6" fmla="*/ 71947 w 71975"/>
                <a:gd name="connsiteY6" fmla="*/ 61133 h 68544"/>
                <a:gd name="connsiteX7" fmla="*/ 71933 w 71975"/>
                <a:gd name="connsiteY7" fmla="*/ 60969 h 68544"/>
                <a:gd name="connsiteX8" fmla="*/ 68509 w 71975"/>
                <a:gd name="connsiteY8" fmla="*/ 9876 h 68544"/>
                <a:gd name="connsiteX9" fmla="*/ 64126 w 71975"/>
                <a:gd name="connsiteY9" fmla="*/ 3849 h 68544"/>
                <a:gd name="connsiteX10" fmla="*/ 56729 w 71975"/>
                <a:gd name="connsiteY10" fmla="*/ 5082 h 68544"/>
                <a:gd name="connsiteX11" fmla="*/ 17827 w 71975"/>
                <a:gd name="connsiteY11" fmla="*/ 40011 h 68544"/>
                <a:gd name="connsiteX12" fmla="*/ 14129 w 71975"/>
                <a:gd name="connsiteY12" fmla="*/ 6315 h 68544"/>
                <a:gd name="connsiteX13" fmla="*/ 6541 w 71975"/>
                <a:gd name="connsiteY13" fmla="*/ -13 h 68544"/>
                <a:gd name="connsiteX14" fmla="*/ 6321 w 71975"/>
                <a:gd name="connsiteY14" fmla="*/ 14 h 68544"/>
                <a:gd name="connsiteX15" fmla="*/ 20 w 71975"/>
                <a:gd name="connsiteY15" fmla="*/ 7822 h 68544"/>
                <a:gd name="connsiteX16" fmla="*/ 5088 w 71975"/>
                <a:gd name="connsiteY16" fmla="*/ 55353 h 68544"/>
                <a:gd name="connsiteX17" fmla="*/ 10157 w 71975"/>
                <a:gd name="connsiteY17" fmla="*/ 61243 h 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75" h="68544">
                  <a:moveTo>
                    <a:pt x="10157" y="61243"/>
                  </a:moveTo>
                  <a:cubicBezTo>
                    <a:pt x="12636" y="62201"/>
                    <a:pt x="15458" y="61681"/>
                    <a:pt x="17416" y="59873"/>
                  </a:cubicBezTo>
                  <a:lnTo>
                    <a:pt x="55907" y="25492"/>
                  </a:lnTo>
                  <a:lnTo>
                    <a:pt x="58373" y="61928"/>
                  </a:lnTo>
                  <a:cubicBezTo>
                    <a:pt x="58592" y="65626"/>
                    <a:pt x="61660" y="68503"/>
                    <a:pt x="65358" y="68503"/>
                  </a:cubicBezTo>
                  <a:lnTo>
                    <a:pt x="65358" y="68503"/>
                  </a:lnTo>
                  <a:cubicBezTo>
                    <a:pt x="69207" y="68283"/>
                    <a:pt x="72166" y="64996"/>
                    <a:pt x="71947" y="61133"/>
                  </a:cubicBezTo>
                  <a:cubicBezTo>
                    <a:pt x="71947" y="61078"/>
                    <a:pt x="71933" y="61023"/>
                    <a:pt x="71933" y="60969"/>
                  </a:cubicBezTo>
                  <a:lnTo>
                    <a:pt x="68509" y="9876"/>
                  </a:lnTo>
                  <a:cubicBezTo>
                    <a:pt x="68358" y="7178"/>
                    <a:pt x="66646" y="4822"/>
                    <a:pt x="64126" y="3849"/>
                  </a:cubicBezTo>
                  <a:cubicBezTo>
                    <a:pt x="61633" y="2795"/>
                    <a:pt x="58742" y="3274"/>
                    <a:pt x="56729" y="5082"/>
                  </a:cubicBezTo>
                  <a:lnTo>
                    <a:pt x="17827" y="40011"/>
                  </a:lnTo>
                  <a:lnTo>
                    <a:pt x="14129" y="6315"/>
                  </a:lnTo>
                  <a:cubicBezTo>
                    <a:pt x="13773" y="2466"/>
                    <a:pt x="10376" y="-356"/>
                    <a:pt x="6541" y="-13"/>
                  </a:cubicBezTo>
                  <a:cubicBezTo>
                    <a:pt x="6472" y="0"/>
                    <a:pt x="6390" y="0"/>
                    <a:pt x="6321" y="14"/>
                  </a:cubicBezTo>
                  <a:cubicBezTo>
                    <a:pt x="2431" y="438"/>
                    <a:pt x="-377" y="3931"/>
                    <a:pt x="20" y="7822"/>
                  </a:cubicBezTo>
                  <a:lnTo>
                    <a:pt x="5088" y="55353"/>
                  </a:lnTo>
                  <a:cubicBezTo>
                    <a:pt x="5499" y="58133"/>
                    <a:pt x="7472" y="60421"/>
                    <a:pt x="10157" y="612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F39B182-AF1E-42AA-A15B-0EE8C50CD9B1}"/>
                </a:ext>
              </a:extLst>
            </p:cNvPr>
            <p:cNvSpPr/>
            <p:nvPr/>
          </p:nvSpPr>
          <p:spPr>
            <a:xfrm>
              <a:off x="10875413" y="3136843"/>
              <a:ext cx="65185" cy="101269"/>
            </a:xfrm>
            <a:custGeom>
              <a:avLst/>
              <a:gdLst>
                <a:gd name="connsiteX0" fmla="*/ 64091 w 65185"/>
                <a:gd name="connsiteY0" fmla="*/ 97804 h 101269"/>
                <a:gd name="connsiteX1" fmla="*/ 61914 w 65185"/>
                <a:gd name="connsiteY1" fmla="*/ 88174 h 101269"/>
                <a:gd name="connsiteX2" fmla="*/ 61763 w 65185"/>
                <a:gd name="connsiteY2" fmla="*/ 88078 h 101269"/>
                <a:gd name="connsiteX3" fmla="*/ 61763 w 65185"/>
                <a:gd name="connsiteY3" fmla="*/ 63696 h 101269"/>
                <a:gd name="connsiteX4" fmla="*/ 59023 w 65185"/>
                <a:gd name="connsiteY4" fmla="*/ 17672 h 101269"/>
                <a:gd name="connsiteX5" fmla="*/ 46832 w 65185"/>
                <a:gd name="connsiteY5" fmla="*/ 9864 h 101269"/>
                <a:gd name="connsiteX6" fmla="*/ 13958 w 65185"/>
                <a:gd name="connsiteY6" fmla="*/ 44930 h 101269"/>
                <a:gd name="connsiteX7" fmla="*/ 13958 w 65185"/>
                <a:gd name="connsiteY7" fmla="*/ 9043 h 101269"/>
                <a:gd name="connsiteX8" fmla="*/ 9068 w 65185"/>
                <a:gd name="connsiteY8" fmla="*/ 235 h 101269"/>
                <a:gd name="connsiteX9" fmla="*/ 260 w 65185"/>
                <a:gd name="connsiteY9" fmla="*/ 5125 h 101269"/>
                <a:gd name="connsiteX10" fmla="*/ 260 w 65185"/>
                <a:gd name="connsiteY10" fmla="*/ 9043 h 101269"/>
                <a:gd name="connsiteX11" fmla="*/ 260 w 65185"/>
                <a:gd name="connsiteY11" fmla="*/ 75339 h 101269"/>
                <a:gd name="connsiteX12" fmla="*/ 7246 w 65185"/>
                <a:gd name="connsiteY12" fmla="*/ 82599 h 101269"/>
                <a:gd name="connsiteX13" fmla="*/ 13958 w 65185"/>
                <a:gd name="connsiteY13" fmla="*/ 78216 h 101269"/>
                <a:gd name="connsiteX14" fmla="*/ 47106 w 65185"/>
                <a:gd name="connsiteY14" fmla="*/ 24384 h 101269"/>
                <a:gd name="connsiteX15" fmla="*/ 48202 w 65185"/>
                <a:gd name="connsiteY15" fmla="*/ 61779 h 101269"/>
                <a:gd name="connsiteX16" fmla="*/ 54640 w 65185"/>
                <a:gd name="connsiteY16" fmla="*/ 100132 h 101269"/>
                <a:gd name="connsiteX17" fmla="*/ 58475 w 65185"/>
                <a:gd name="connsiteY17" fmla="*/ 101228 h 101269"/>
                <a:gd name="connsiteX18" fmla="*/ 64091 w 65185"/>
                <a:gd name="connsiteY18" fmla="*/ 97804 h 10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85" h="101269">
                  <a:moveTo>
                    <a:pt x="64091" y="97804"/>
                  </a:moveTo>
                  <a:cubicBezTo>
                    <a:pt x="66146" y="94543"/>
                    <a:pt x="65174" y="90229"/>
                    <a:pt x="61914" y="88174"/>
                  </a:cubicBezTo>
                  <a:cubicBezTo>
                    <a:pt x="61859" y="88133"/>
                    <a:pt x="61818" y="88106"/>
                    <a:pt x="61763" y="88078"/>
                  </a:cubicBezTo>
                  <a:cubicBezTo>
                    <a:pt x="58886" y="86160"/>
                    <a:pt x="60804" y="72052"/>
                    <a:pt x="61763" y="63696"/>
                  </a:cubicBezTo>
                  <a:cubicBezTo>
                    <a:pt x="65516" y="48437"/>
                    <a:pt x="64571" y="32383"/>
                    <a:pt x="59023" y="17672"/>
                  </a:cubicBezTo>
                  <a:cubicBezTo>
                    <a:pt x="56983" y="12796"/>
                    <a:pt x="52120" y="9686"/>
                    <a:pt x="46832" y="9864"/>
                  </a:cubicBezTo>
                  <a:cubicBezTo>
                    <a:pt x="36148" y="9864"/>
                    <a:pt x="23957" y="26986"/>
                    <a:pt x="13958" y="44930"/>
                  </a:cubicBezTo>
                  <a:lnTo>
                    <a:pt x="13958" y="9043"/>
                  </a:lnTo>
                  <a:cubicBezTo>
                    <a:pt x="15040" y="5262"/>
                    <a:pt x="12848" y="1317"/>
                    <a:pt x="9068" y="235"/>
                  </a:cubicBezTo>
                  <a:cubicBezTo>
                    <a:pt x="5287" y="-847"/>
                    <a:pt x="1342" y="1344"/>
                    <a:pt x="260" y="5125"/>
                  </a:cubicBezTo>
                  <a:cubicBezTo>
                    <a:pt x="-109" y="6413"/>
                    <a:pt x="-109" y="7769"/>
                    <a:pt x="260" y="9043"/>
                  </a:cubicBezTo>
                  <a:lnTo>
                    <a:pt x="260" y="75339"/>
                  </a:lnTo>
                  <a:cubicBezTo>
                    <a:pt x="178" y="79271"/>
                    <a:pt x="3315" y="82517"/>
                    <a:pt x="7246" y="82599"/>
                  </a:cubicBezTo>
                  <a:cubicBezTo>
                    <a:pt x="10164" y="82654"/>
                    <a:pt x="12835" y="80914"/>
                    <a:pt x="13958" y="78216"/>
                  </a:cubicBezTo>
                  <a:cubicBezTo>
                    <a:pt x="25601" y="52190"/>
                    <a:pt x="40531" y="27945"/>
                    <a:pt x="47106" y="24384"/>
                  </a:cubicBezTo>
                  <a:cubicBezTo>
                    <a:pt x="50832" y="36520"/>
                    <a:pt x="51216" y="49437"/>
                    <a:pt x="48202" y="61779"/>
                  </a:cubicBezTo>
                  <a:cubicBezTo>
                    <a:pt x="46010" y="78079"/>
                    <a:pt x="43956" y="93420"/>
                    <a:pt x="54640" y="100132"/>
                  </a:cubicBezTo>
                  <a:cubicBezTo>
                    <a:pt x="55804" y="100817"/>
                    <a:pt x="57119" y="101201"/>
                    <a:pt x="58475" y="101228"/>
                  </a:cubicBezTo>
                  <a:cubicBezTo>
                    <a:pt x="60790" y="101077"/>
                    <a:pt x="62886" y="99790"/>
                    <a:pt x="64091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EB968A39-D8A3-4987-B42C-56C9C3EFDF4E}"/>
                </a:ext>
              </a:extLst>
            </p:cNvPr>
            <p:cNvSpPr/>
            <p:nvPr/>
          </p:nvSpPr>
          <p:spPr>
            <a:xfrm>
              <a:off x="10927835" y="3252807"/>
              <a:ext cx="68082" cy="56357"/>
            </a:xfrm>
            <a:custGeom>
              <a:avLst/>
              <a:gdLst>
                <a:gd name="connsiteX0" fmla="*/ 29065 w 68082"/>
                <a:gd name="connsiteY0" fmla="*/ 51149 h 56357"/>
                <a:gd name="connsiteX1" fmla="*/ 37873 w 68082"/>
                <a:gd name="connsiteY1" fmla="*/ 56039 h 56357"/>
                <a:gd name="connsiteX2" fmla="*/ 42763 w 68082"/>
                <a:gd name="connsiteY2" fmla="*/ 51149 h 56357"/>
                <a:gd name="connsiteX3" fmla="*/ 42763 w 68082"/>
                <a:gd name="connsiteY3" fmla="*/ 36219 h 56357"/>
                <a:gd name="connsiteX4" fmla="*/ 62899 w 68082"/>
                <a:gd name="connsiteY4" fmla="*/ 36219 h 56357"/>
                <a:gd name="connsiteX5" fmla="*/ 67789 w 68082"/>
                <a:gd name="connsiteY5" fmla="*/ 27411 h 56357"/>
                <a:gd name="connsiteX6" fmla="*/ 62899 w 68082"/>
                <a:gd name="connsiteY6" fmla="*/ 22521 h 56357"/>
                <a:gd name="connsiteX7" fmla="*/ 42763 w 68082"/>
                <a:gd name="connsiteY7" fmla="*/ 22521 h 56357"/>
                <a:gd name="connsiteX8" fmla="*/ 42763 w 68082"/>
                <a:gd name="connsiteY8" fmla="*/ 5125 h 56357"/>
                <a:gd name="connsiteX9" fmla="*/ 33956 w 68082"/>
                <a:gd name="connsiteY9" fmla="*/ 235 h 56357"/>
                <a:gd name="connsiteX10" fmla="*/ 29065 w 68082"/>
                <a:gd name="connsiteY10" fmla="*/ 5125 h 56357"/>
                <a:gd name="connsiteX11" fmla="*/ 29065 w 68082"/>
                <a:gd name="connsiteY11" fmla="*/ 21836 h 56357"/>
                <a:gd name="connsiteX12" fmla="*/ 9067 w 68082"/>
                <a:gd name="connsiteY12" fmla="*/ 21836 h 56357"/>
                <a:gd name="connsiteX13" fmla="*/ 259 w 68082"/>
                <a:gd name="connsiteY13" fmla="*/ 26726 h 56357"/>
                <a:gd name="connsiteX14" fmla="*/ 5150 w 68082"/>
                <a:gd name="connsiteY14" fmla="*/ 35534 h 56357"/>
                <a:gd name="connsiteX15" fmla="*/ 9067 w 68082"/>
                <a:gd name="connsiteY15" fmla="*/ 35534 h 56357"/>
                <a:gd name="connsiteX16" fmla="*/ 29065 w 68082"/>
                <a:gd name="connsiteY16" fmla="*/ 35534 h 5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082" h="56357">
                  <a:moveTo>
                    <a:pt x="29065" y="51149"/>
                  </a:moveTo>
                  <a:cubicBezTo>
                    <a:pt x="30148" y="54930"/>
                    <a:pt x="34093" y="57121"/>
                    <a:pt x="37873" y="56039"/>
                  </a:cubicBezTo>
                  <a:cubicBezTo>
                    <a:pt x="40243" y="55368"/>
                    <a:pt x="42092" y="53519"/>
                    <a:pt x="42763" y="51149"/>
                  </a:cubicBezTo>
                  <a:lnTo>
                    <a:pt x="42763" y="36219"/>
                  </a:lnTo>
                  <a:lnTo>
                    <a:pt x="62899" y="36219"/>
                  </a:lnTo>
                  <a:cubicBezTo>
                    <a:pt x="66679" y="35137"/>
                    <a:pt x="68871" y="31192"/>
                    <a:pt x="67789" y="27411"/>
                  </a:cubicBezTo>
                  <a:cubicBezTo>
                    <a:pt x="67118" y="25041"/>
                    <a:pt x="65269" y="23192"/>
                    <a:pt x="62899" y="22521"/>
                  </a:cubicBezTo>
                  <a:lnTo>
                    <a:pt x="42763" y="22521"/>
                  </a:lnTo>
                  <a:lnTo>
                    <a:pt x="42763" y="5125"/>
                  </a:lnTo>
                  <a:cubicBezTo>
                    <a:pt x="41681" y="1344"/>
                    <a:pt x="37736" y="-847"/>
                    <a:pt x="33956" y="235"/>
                  </a:cubicBezTo>
                  <a:cubicBezTo>
                    <a:pt x="31586" y="906"/>
                    <a:pt x="29737" y="2755"/>
                    <a:pt x="29065" y="5125"/>
                  </a:cubicBezTo>
                  <a:lnTo>
                    <a:pt x="29065" y="21836"/>
                  </a:lnTo>
                  <a:lnTo>
                    <a:pt x="9067" y="21836"/>
                  </a:lnTo>
                  <a:cubicBezTo>
                    <a:pt x="5286" y="20754"/>
                    <a:pt x="1341" y="22946"/>
                    <a:pt x="259" y="26726"/>
                  </a:cubicBezTo>
                  <a:cubicBezTo>
                    <a:pt x="-823" y="30507"/>
                    <a:pt x="1369" y="34452"/>
                    <a:pt x="5150" y="35534"/>
                  </a:cubicBezTo>
                  <a:cubicBezTo>
                    <a:pt x="6437" y="35904"/>
                    <a:pt x="7793" y="35904"/>
                    <a:pt x="9067" y="35534"/>
                  </a:cubicBezTo>
                  <a:lnTo>
                    <a:pt x="29065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800930E-489C-4904-A41D-CA6905EC2EC7}"/>
                </a:ext>
              </a:extLst>
            </p:cNvPr>
            <p:cNvSpPr/>
            <p:nvPr/>
          </p:nvSpPr>
          <p:spPr>
            <a:xfrm>
              <a:off x="11030679" y="3230462"/>
              <a:ext cx="224574" cy="108075"/>
            </a:xfrm>
            <a:custGeom>
              <a:avLst/>
              <a:gdLst>
                <a:gd name="connsiteX0" fmla="*/ 172780 w 224574"/>
                <a:gd name="connsiteY0" fmla="*/ 7471 h 108075"/>
                <a:gd name="connsiteX1" fmla="*/ 159082 w 224574"/>
                <a:gd name="connsiteY1" fmla="*/ 39113 h 108075"/>
                <a:gd name="connsiteX2" fmla="*/ 177985 w 224574"/>
                <a:gd name="connsiteY2" fmla="*/ 72535 h 108075"/>
                <a:gd name="connsiteX3" fmla="*/ 184697 w 224574"/>
                <a:gd name="connsiteY3" fmla="*/ 92534 h 108075"/>
                <a:gd name="connsiteX4" fmla="*/ 134289 w 224574"/>
                <a:gd name="connsiteY4" fmla="*/ 74453 h 108075"/>
                <a:gd name="connsiteX5" fmla="*/ 144289 w 224574"/>
                <a:gd name="connsiteY5" fmla="*/ 30484 h 108075"/>
                <a:gd name="connsiteX6" fmla="*/ 128947 w 224574"/>
                <a:gd name="connsiteY6" fmla="*/ 3088 h 108075"/>
                <a:gd name="connsiteX7" fmla="*/ 95662 w 224574"/>
                <a:gd name="connsiteY7" fmla="*/ 21580 h 108075"/>
                <a:gd name="connsiteX8" fmla="*/ 107442 w 224574"/>
                <a:gd name="connsiteY8" fmla="*/ 29525 h 108075"/>
                <a:gd name="connsiteX9" fmla="*/ 125386 w 224574"/>
                <a:gd name="connsiteY9" fmla="*/ 16923 h 108075"/>
                <a:gd name="connsiteX10" fmla="*/ 130180 w 224574"/>
                <a:gd name="connsiteY10" fmla="*/ 30621 h 108075"/>
                <a:gd name="connsiteX11" fmla="*/ 108127 w 224574"/>
                <a:gd name="connsiteY11" fmla="*/ 82672 h 108075"/>
                <a:gd name="connsiteX12" fmla="*/ 87033 w 224574"/>
                <a:gd name="connsiteY12" fmla="*/ 88014 h 108075"/>
                <a:gd name="connsiteX13" fmla="*/ 79636 w 224574"/>
                <a:gd name="connsiteY13" fmla="*/ 38291 h 108075"/>
                <a:gd name="connsiteX14" fmla="*/ 75184 w 224574"/>
                <a:gd name="connsiteY14" fmla="*/ 29045 h 108075"/>
                <a:gd name="connsiteX15" fmla="*/ 65938 w 224574"/>
                <a:gd name="connsiteY15" fmla="*/ 33497 h 108075"/>
                <a:gd name="connsiteX16" fmla="*/ 23475 w 224574"/>
                <a:gd name="connsiteY16" fmla="*/ 75686 h 108075"/>
                <a:gd name="connsiteX17" fmla="*/ 16626 w 224574"/>
                <a:gd name="connsiteY17" fmla="*/ 70207 h 108075"/>
                <a:gd name="connsiteX18" fmla="*/ 26763 w 224574"/>
                <a:gd name="connsiteY18" fmla="*/ 17608 h 108075"/>
                <a:gd name="connsiteX19" fmla="*/ 29639 w 224574"/>
                <a:gd name="connsiteY19" fmla="*/ 14594 h 108075"/>
                <a:gd name="connsiteX20" fmla="*/ 32790 w 224574"/>
                <a:gd name="connsiteY20" fmla="*/ 25826 h 108075"/>
                <a:gd name="connsiteX21" fmla="*/ 46487 w 224574"/>
                <a:gd name="connsiteY21" fmla="*/ 24183 h 108075"/>
                <a:gd name="connsiteX22" fmla="*/ 32790 w 224574"/>
                <a:gd name="connsiteY22" fmla="*/ 486 h 108075"/>
                <a:gd name="connsiteX23" fmla="*/ 14982 w 224574"/>
                <a:gd name="connsiteY23" fmla="*/ 8567 h 108075"/>
                <a:gd name="connsiteX24" fmla="*/ 2792 w 224574"/>
                <a:gd name="connsiteY24" fmla="*/ 75823 h 108075"/>
                <a:gd name="connsiteX25" fmla="*/ 21694 w 224574"/>
                <a:gd name="connsiteY25" fmla="*/ 89521 h 108075"/>
                <a:gd name="connsiteX26" fmla="*/ 62103 w 224574"/>
                <a:gd name="connsiteY26" fmla="*/ 63632 h 108075"/>
                <a:gd name="connsiteX27" fmla="*/ 80868 w 224574"/>
                <a:gd name="connsiteY27" fmla="*/ 100890 h 108075"/>
                <a:gd name="connsiteX28" fmla="*/ 91005 w 224574"/>
                <a:gd name="connsiteY28" fmla="*/ 102671 h 108075"/>
                <a:gd name="connsiteX29" fmla="*/ 115524 w 224574"/>
                <a:gd name="connsiteY29" fmla="*/ 93630 h 108075"/>
                <a:gd name="connsiteX30" fmla="*/ 124838 w 224574"/>
                <a:gd name="connsiteY30" fmla="*/ 84726 h 108075"/>
                <a:gd name="connsiteX31" fmla="*/ 176479 w 224574"/>
                <a:gd name="connsiteY31" fmla="*/ 108013 h 108075"/>
                <a:gd name="connsiteX32" fmla="*/ 194012 w 224574"/>
                <a:gd name="connsiteY32" fmla="*/ 100753 h 108075"/>
                <a:gd name="connsiteX33" fmla="*/ 187574 w 224574"/>
                <a:gd name="connsiteY33" fmla="*/ 61851 h 108075"/>
                <a:gd name="connsiteX34" fmla="*/ 171958 w 224574"/>
                <a:gd name="connsiteY34" fmla="*/ 35278 h 108075"/>
                <a:gd name="connsiteX35" fmla="*/ 178122 w 224574"/>
                <a:gd name="connsiteY35" fmla="*/ 18704 h 108075"/>
                <a:gd name="connsiteX36" fmla="*/ 199080 w 224574"/>
                <a:gd name="connsiteY36" fmla="*/ 21169 h 108075"/>
                <a:gd name="connsiteX37" fmla="*/ 210860 w 224574"/>
                <a:gd name="connsiteY37" fmla="*/ 36511 h 108075"/>
                <a:gd name="connsiteX38" fmla="*/ 210860 w 224574"/>
                <a:gd name="connsiteY38" fmla="*/ 36511 h 108075"/>
                <a:gd name="connsiteX39" fmla="*/ 224558 w 224574"/>
                <a:gd name="connsiteY39" fmla="*/ 33086 h 108075"/>
                <a:gd name="connsiteX40" fmla="*/ 209079 w 224574"/>
                <a:gd name="connsiteY40" fmla="*/ 11033 h 108075"/>
                <a:gd name="connsiteX41" fmla="*/ 172780 w 224574"/>
                <a:gd name="connsiteY41" fmla="*/ 7471 h 10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4574" h="108075">
                  <a:moveTo>
                    <a:pt x="172780" y="7471"/>
                  </a:moveTo>
                  <a:cubicBezTo>
                    <a:pt x="161315" y="13457"/>
                    <a:pt x="155603" y="26648"/>
                    <a:pt x="159082" y="39113"/>
                  </a:cubicBezTo>
                  <a:cubicBezTo>
                    <a:pt x="162192" y="51783"/>
                    <a:pt x="168739" y="63344"/>
                    <a:pt x="177985" y="72535"/>
                  </a:cubicBezTo>
                  <a:cubicBezTo>
                    <a:pt x="188395" y="84864"/>
                    <a:pt x="189354" y="87466"/>
                    <a:pt x="184697" y="92534"/>
                  </a:cubicBezTo>
                  <a:cubicBezTo>
                    <a:pt x="177163" y="100890"/>
                    <a:pt x="152233" y="87877"/>
                    <a:pt x="134289" y="74453"/>
                  </a:cubicBezTo>
                  <a:cubicBezTo>
                    <a:pt x="142152" y="61208"/>
                    <a:pt x="145645" y="45825"/>
                    <a:pt x="144289" y="30484"/>
                  </a:cubicBezTo>
                  <a:cubicBezTo>
                    <a:pt x="143056" y="14868"/>
                    <a:pt x="137851" y="5828"/>
                    <a:pt x="128947" y="3088"/>
                  </a:cubicBezTo>
                  <a:cubicBezTo>
                    <a:pt x="114154" y="-610"/>
                    <a:pt x="98128" y="17745"/>
                    <a:pt x="95662" y="21580"/>
                  </a:cubicBezTo>
                  <a:lnTo>
                    <a:pt x="107442" y="29525"/>
                  </a:lnTo>
                  <a:cubicBezTo>
                    <a:pt x="110182" y="25416"/>
                    <a:pt x="121140" y="15827"/>
                    <a:pt x="125386" y="16923"/>
                  </a:cubicBezTo>
                  <a:cubicBezTo>
                    <a:pt x="126619" y="16923"/>
                    <a:pt x="129221" y="20621"/>
                    <a:pt x="130180" y="30621"/>
                  </a:cubicBezTo>
                  <a:cubicBezTo>
                    <a:pt x="131879" y="50551"/>
                    <a:pt x="123619" y="70029"/>
                    <a:pt x="108127" y="82672"/>
                  </a:cubicBezTo>
                  <a:cubicBezTo>
                    <a:pt x="102415" y="87836"/>
                    <a:pt x="94511" y="89836"/>
                    <a:pt x="87033" y="88014"/>
                  </a:cubicBezTo>
                  <a:cubicBezTo>
                    <a:pt x="74705" y="83220"/>
                    <a:pt x="76622" y="52537"/>
                    <a:pt x="79636" y="38291"/>
                  </a:cubicBezTo>
                  <a:cubicBezTo>
                    <a:pt x="80965" y="34511"/>
                    <a:pt x="78964" y="30374"/>
                    <a:pt x="75184" y="29045"/>
                  </a:cubicBezTo>
                  <a:cubicBezTo>
                    <a:pt x="71404" y="27717"/>
                    <a:pt x="67267" y="29717"/>
                    <a:pt x="65938" y="33497"/>
                  </a:cubicBezTo>
                  <a:cubicBezTo>
                    <a:pt x="58404" y="47195"/>
                    <a:pt x="37721" y="76645"/>
                    <a:pt x="23475" y="75686"/>
                  </a:cubicBezTo>
                  <a:cubicBezTo>
                    <a:pt x="20256" y="75508"/>
                    <a:pt x="17503" y="73316"/>
                    <a:pt x="16626" y="70207"/>
                  </a:cubicBezTo>
                  <a:cubicBezTo>
                    <a:pt x="12229" y="52030"/>
                    <a:pt x="15914" y="32840"/>
                    <a:pt x="26763" y="17608"/>
                  </a:cubicBezTo>
                  <a:cubicBezTo>
                    <a:pt x="27585" y="16485"/>
                    <a:pt x="28543" y="15471"/>
                    <a:pt x="29639" y="14594"/>
                  </a:cubicBezTo>
                  <a:cubicBezTo>
                    <a:pt x="31351" y="18115"/>
                    <a:pt x="32420" y="21923"/>
                    <a:pt x="32790" y="25826"/>
                  </a:cubicBezTo>
                  <a:lnTo>
                    <a:pt x="46487" y="24183"/>
                  </a:lnTo>
                  <a:cubicBezTo>
                    <a:pt x="46487" y="19389"/>
                    <a:pt x="43337" y="3499"/>
                    <a:pt x="32790" y="486"/>
                  </a:cubicBezTo>
                  <a:cubicBezTo>
                    <a:pt x="26899" y="-1295"/>
                    <a:pt x="20872" y="1445"/>
                    <a:pt x="14982" y="8567"/>
                  </a:cubicBezTo>
                  <a:cubicBezTo>
                    <a:pt x="956" y="27991"/>
                    <a:pt x="-3537" y="52715"/>
                    <a:pt x="2792" y="75823"/>
                  </a:cubicBezTo>
                  <a:cubicBezTo>
                    <a:pt x="5956" y="83617"/>
                    <a:pt x="13298" y="88932"/>
                    <a:pt x="21694" y="89521"/>
                  </a:cubicBezTo>
                  <a:cubicBezTo>
                    <a:pt x="37036" y="90617"/>
                    <a:pt x="51555" y="77056"/>
                    <a:pt x="62103" y="63632"/>
                  </a:cubicBezTo>
                  <a:cubicBezTo>
                    <a:pt x="62103" y="78837"/>
                    <a:pt x="66623" y="95411"/>
                    <a:pt x="80868" y="100890"/>
                  </a:cubicBezTo>
                  <a:cubicBezTo>
                    <a:pt x="84101" y="102123"/>
                    <a:pt x="87539" y="102725"/>
                    <a:pt x="91005" y="102671"/>
                  </a:cubicBezTo>
                  <a:cubicBezTo>
                    <a:pt x="99949" y="102410"/>
                    <a:pt x="108551" y="99232"/>
                    <a:pt x="115524" y="93630"/>
                  </a:cubicBezTo>
                  <a:cubicBezTo>
                    <a:pt x="118921" y="90986"/>
                    <a:pt x="122044" y="88014"/>
                    <a:pt x="124838" y="84726"/>
                  </a:cubicBezTo>
                  <a:cubicBezTo>
                    <a:pt x="139536" y="97164"/>
                    <a:pt x="157425" y="105232"/>
                    <a:pt x="176479" y="108013"/>
                  </a:cubicBezTo>
                  <a:cubicBezTo>
                    <a:pt x="183108" y="108300"/>
                    <a:pt x="189532" y="105643"/>
                    <a:pt x="194012" y="100753"/>
                  </a:cubicBezTo>
                  <a:cubicBezTo>
                    <a:pt x="207709" y="85548"/>
                    <a:pt x="196614" y="72399"/>
                    <a:pt x="187574" y="61851"/>
                  </a:cubicBezTo>
                  <a:cubicBezTo>
                    <a:pt x="180053" y="54578"/>
                    <a:pt x="174657" y="45387"/>
                    <a:pt x="171958" y="35278"/>
                  </a:cubicBezTo>
                  <a:cubicBezTo>
                    <a:pt x="169698" y="28990"/>
                    <a:pt x="172301" y="21991"/>
                    <a:pt x="178122" y="18704"/>
                  </a:cubicBezTo>
                  <a:cubicBezTo>
                    <a:pt x="184985" y="15375"/>
                    <a:pt x="193176" y="16334"/>
                    <a:pt x="199080" y="21169"/>
                  </a:cubicBezTo>
                  <a:cubicBezTo>
                    <a:pt x="203956" y="25484"/>
                    <a:pt x="207956" y="30689"/>
                    <a:pt x="210860" y="36511"/>
                  </a:cubicBezTo>
                  <a:lnTo>
                    <a:pt x="210860" y="36511"/>
                  </a:lnTo>
                  <a:lnTo>
                    <a:pt x="224558" y="33086"/>
                  </a:lnTo>
                  <a:cubicBezTo>
                    <a:pt x="221448" y="24484"/>
                    <a:pt x="216106" y="16882"/>
                    <a:pt x="209079" y="11033"/>
                  </a:cubicBezTo>
                  <a:cubicBezTo>
                    <a:pt x="198737" y="2801"/>
                    <a:pt x="184519" y="1403"/>
                    <a:pt x="172780" y="74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D8A02856-A236-491A-86F1-BA703FABE187}"/>
                </a:ext>
              </a:extLst>
            </p:cNvPr>
            <p:cNvSpPr/>
            <p:nvPr/>
          </p:nvSpPr>
          <p:spPr>
            <a:xfrm>
              <a:off x="11275082" y="3204145"/>
              <a:ext cx="96191" cy="121084"/>
            </a:xfrm>
            <a:custGeom>
              <a:avLst/>
              <a:gdLst>
                <a:gd name="connsiteX0" fmla="*/ 60560 w 96191"/>
                <a:gd name="connsiteY0" fmla="*/ 55020 h 121084"/>
                <a:gd name="connsiteX1" fmla="*/ 26042 w 96191"/>
                <a:gd name="connsiteY1" fmla="*/ 75841 h 121084"/>
                <a:gd name="connsiteX2" fmla="*/ 16 w 96191"/>
                <a:gd name="connsiteY2" fmla="*/ 98305 h 121084"/>
                <a:gd name="connsiteX3" fmla="*/ 5632 w 96191"/>
                <a:gd name="connsiteY3" fmla="*/ 110359 h 121084"/>
                <a:gd name="connsiteX4" fmla="*/ 63026 w 96191"/>
                <a:gd name="connsiteY4" fmla="*/ 121043 h 121084"/>
                <a:gd name="connsiteX5" fmla="*/ 82065 w 96191"/>
                <a:gd name="connsiteY5" fmla="*/ 121043 h 121084"/>
                <a:gd name="connsiteX6" fmla="*/ 81243 w 96191"/>
                <a:gd name="connsiteY6" fmla="*/ 107346 h 121084"/>
                <a:gd name="connsiteX7" fmla="*/ 14947 w 96191"/>
                <a:gd name="connsiteY7" fmla="*/ 100223 h 121084"/>
                <a:gd name="connsiteX8" fmla="*/ 32891 w 96191"/>
                <a:gd name="connsiteY8" fmla="*/ 89265 h 121084"/>
                <a:gd name="connsiteX9" fmla="*/ 68779 w 96191"/>
                <a:gd name="connsiteY9" fmla="*/ 67485 h 121084"/>
                <a:gd name="connsiteX10" fmla="*/ 96174 w 96191"/>
                <a:gd name="connsiteY10" fmla="*/ 29680 h 121084"/>
                <a:gd name="connsiteX11" fmla="*/ 78504 w 96191"/>
                <a:gd name="connsiteY11" fmla="*/ 3243 h 121084"/>
                <a:gd name="connsiteX12" fmla="*/ 63437 w 96191"/>
                <a:gd name="connsiteY12" fmla="*/ 777 h 121084"/>
                <a:gd name="connsiteX13" fmla="*/ 35356 w 96191"/>
                <a:gd name="connsiteY13" fmla="*/ 40775 h 121084"/>
                <a:gd name="connsiteX14" fmla="*/ 49054 w 96191"/>
                <a:gd name="connsiteY14" fmla="*/ 45295 h 121084"/>
                <a:gd name="connsiteX15" fmla="*/ 68094 w 96191"/>
                <a:gd name="connsiteY15" fmla="*/ 14338 h 121084"/>
                <a:gd name="connsiteX16" fmla="*/ 70423 w 96191"/>
                <a:gd name="connsiteY16" fmla="*/ 14338 h 121084"/>
                <a:gd name="connsiteX17" fmla="*/ 82065 w 96191"/>
                <a:gd name="connsiteY17" fmla="*/ 29269 h 121084"/>
                <a:gd name="connsiteX18" fmla="*/ 60560 w 96191"/>
                <a:gd name="connsiteY18" fmla="*/ 55020 h 12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1" h="121084">
                  <a:moveTo>
                    <a:pt x="60560" y="55020"/>
                  </a:moveTo>
                  <a:cubicBezTo>
                    <a:pt x="49506" y="62691"/>
                    <a:pt x="37972" y="69636"/>
                    <a:pt x="26042" y="75841"/>
                  </a:cubicBezTo>
                  <a:cubicBezTo>
                    <a:pt x="10427" y="84333"/>
                    <a:pt x="975" y="89539"/>
                    <a:pt x="16" y="98305"/>
                  </a:cubicBezTo>
                  <a:cubicBezTo>
                    <a:pt x="-312" y="103017"/>
                    <a:pt x="1811" y="107578"/>
                    <a:pt x="5632" y="110359"/>
                  </a:cubicBezTo>
                  <a:cubicBezTo>
                    <a:pt x="15906" y="119399"/>
                    <a:pt x="43575" y="121043"/>
                    <a:pt x="63026" y="121043"/>
                  </a:cubicBezTo>
                  <a:cubicBezTo>
                    <a:pt x="71792" y="121043"/>
                    <a:pt x="78915" y="121043"/>
                    <a:pt x="82065" y="121043"/>
                  </a:cubicBezTo>
                  <a:lnTo>
                    <a:pt x="81243" y="107346"/>
                  </a:lnTo>
                  <a:cubicBezTo>
                    <a:pt x="59190" y="108578"/>
                    <a:pt x="24946" y="107346"/>
                    <a:pt x="14947" y="100223"/>
                  </a:cubicBezTo>
                  <a:cubicBezTo>
                    <a:pt x="20590" y="96045"/>
                    <a:pt x="26604" y="92388"/>
                    <a:pt x="32891" y="89265"/>
                  </a:cubicBezTo>
                  <a:cubicBezTo>
                    <a:pt x="45315" y="82799"/>
                    <a:pt x="57314" y="75526"/>
                    <a:pt x="68779" y="67485"/>
                  </a:cubicBezTo>
                  <a:cubicBezTo>
                    <a:pt x="87545" y="53788"/>
                    <a:pt x="96174" y="41734"/>
                    <a:pt x="96174" y="29680"/>
                  </a:cubicBezTo>
                  <a:cubicBezTo>
                    <a:pt x="94955" y="18516"/>
                    <a:pt x="88367" y="8640"/>
                    <a:pt x="78504" y="3243"/>
                  </a:cubicBezTo>
                  <a:cubicBezTo>
                    <a:pt x="74176" y="24"/>
                    <a:pt x="68559" y="-894"/>
                    <a:pt x="63437" y="777"/>
                  </a:cubicBezTo>
                  <a:cubicBezTo>
                    <a:pt x="47684" y="5982"/>
                    <a:pt x="37274" y="35022"/>
                    <a:pt x="35356" y="40775"/>
                  </a:cubicBezTo>
                  <a:lnTo>
                    <a:pt x="49054" y="45295"/>
                  </a:lnTo>
                  <a:cubicBezTo>
                    <a:pt x="52752" y="34063"/>
                    <a:pt x="61382" y="16530"/>
                    <a:pt x="68094" y="14338"/>
                  </a:cubicBezTo>
                  <a:cubicBezTo>
                    <a:pt x="68094" y="14338"/>
                    <a:pt x="69327" y="14338"/>
                    <a:pt x="70423" y="14338"/>
                  </a:cubicBezTo>
                  <a:cubicBezTo>
                    <a:pt x="78367" y="19817"/>
                    <a:pt x="82065" y="24611"/>
                    <a:pt x="82065" y="29269"/>
                  </a:cubicBezTo>
                  <a:cubicBezTo>
                    <a:pt x="82065" y="33926"/>
                    <a:pt x="78641" y="42008"/>
                    <a:pt x="60560" y="550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3F75DFA5-4940-4D85-8F0F-0307AB74BCFB}"/>
                </a:ext>
              </a:extLst>
            </p:cNvPr>
            <p:cNvSpPr/>
            <p:nvPr/>
          </p:nvSpPr>
          <p:spPr>
            <a:xfrm>
              <a:off x="11412815" y="3240304"/>
              <a:ext cx="97489" cy="89308"/>
            </a:xfrm>
            <a:custGeom>
              <a:avLst/>
              <a:gdLst>
                <a:gd name="connsiteX0" fmla="*/ 86514 w 97489"/>
                <a:gd name="connsiteY0" fmla="*/ 70912 h 89308"/>
                <a:gd name="connsiteX1" fmla="*/ 72132 w 97489"/>
                <a:gd name="connsiteY1" fmla="*/ 72953 h 89308"/>
                <a:gd name="connsiteX2" fmla="*/ 71036 w 97489"/>
                <a:gd name="connsiteY2" fmla="*/ 72008 h 89308"/>
                <a:gd name="connsiteX3" fmla="*/ 71036 w 97489"/>
                <a:gd name="connsiteY3" fmla="*/ 50503 h 89308"/>
                <a:gd name="connsiteX4" fmla="*/ 73091 w 97489"/>
                <a:gd name="connsiteY4" fmla="*/ 12560 h 89308"/>
                <a:gd name="connsiteX5" fmla="*/ 63091 w 97489"/>
                <a:gd name="connsiteY5" fmla="*/ 2698 h 89308"/>
                <a:gd name="connsiteX6" fmla="*/ 17204 w 97489"/>
                <a:gd name="connsiteY6" fmla="*/ 44887 h 89308"/>
                <a:gd name="connsiteX7" fmla="*/ 22272 w 97489"/>
                <a:gd name="connsiteY7" fmla="*/ 1602 h 89308"/>
                <a:gd name="connsiteX8" fmla="*/ 8574 w 97489"/>
                <a:gd name="connsiteY8" fmla="*/ -42 h 89308"/>
                <a:gd name="connsiteX9" fmla="*/ 82 w 97489"/>
                <a:gd name="connsiteY9" fmla="*/ 73104 h 89308"/>
                <a:gd name="connsiteX10" fmla="*/ 5807 w 97489"/>
                <a:gd name="connsiteY10" fmla="*/ 81158 h 89308"/>
                <a:gd name="connsiteX11" fmla="*/ 13095 w 97489"/>
                <a:gd name="connsiteY11" fmla="*/ 77624 h 89308"/>
                <a:gd name="connsiteX12" fmla="*/ 60078 w 97489"/>
                <a:gd name="connsiteY12" fmla="*/ 17491 h 89308"/>
                <a:gd name="connsiteX13" fmla="*/ 57612 w 97489"/>
                <a:gd name="connsiteY13" fmla="*/ 47215 h 89308"/>
                <a:gd name="connsiteX14" fmla="*/ 61858 w 97489"/>
                <a:gd name="connsiteY14" fmla="*/ 82692 h 89308"/>
                <a:gd name="connsiteX15" fmla="*/ 78159 w 97489"/>
                <a:gd name="connsiteY15" fmla="*/ 89267 h 89308"/>
                <a:gd name="connsiteX16" fmla="*/ 97473 w 97489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489" h="89308">
                  <a:moveTo>
                    <a:pt x="86514" y="70912"/>
                  </a:moveTo>
                  <a:cubicBezTo>
                    <a:pt x="83103" y="75446"/>
                    <a:pt x="76666" y="76364"/>
                    <a:pt x="72132" y="72953"/>
                  </a:cubicBezTo>
                  <a:cubicBezTo>
                    <a:pt x="71748" y="72666"/>
                    <a:pt x="71378" y="72351"/>
                    <a:pt x="71036" y="72008"/>
                  </a:cubicBezTo>
                  <a:cubicBezTo>
                    <a:pt x="67200" y="68584"/>
                    <a:pt x="68570" y="61598"/>
                    <a:pt x="71036" y="50503"/>
                  </a:cubicBezTo>
                  <a:cubicBezTo>
                    <a:pt x="74803" y="38216"/>
                    <a:pt x="75501" y="25190"/>
                    <a:pt x="73091" y="12560"/>
                  </a:cubicBezTo>
                  <a:cubicBezTo>
                    <a:pt x="72214" y="7465"/>
                    <a:pt x="68187" y="3506"/>
                    <a:pt x="63091" y="2698"/>
                  </a:cubicBezTo>
                  <a:cubicBezTo>
                    <a:pt x="51585" y="917"/>
                    <a:pt x="33778" y="21190"/>
                    <a:pt x="17204" y="44887"/>
                  </a:cubicBezTo>
                  <a:lnTo>
                    <a:pt x="22272" y="1602"/>
                  </a:lnTo>
                  <a:lnTo>
                    <a:pt x="8574" y="-42"/>
                  </a:lnTo>
                  <a:lnTo>
                    <a:pt x="82" y="73104"/>
                  </a:lnTo>
                  <a:cubicBezTo>
                    <a:pt x="-562" y="76912"/>
                    <a:pt x="2013" y="80515"/>
                    <a:pt x="5807" y="81158"/>
                  </a:cubicBezTo>
                  <a:cubicBezTo>
                    <a:pt x="8739" y="81638"/>
                    <a:pt x="11670" y="80227"/>
                    <a:pt x="13095" y="77624"/>
                  </a:cubicBezTo>
                  <a:cubicBezTo>
                    <a:pt x="25614" y="55311"/>
                    <a:pt x="41449" y="35038"/>
                    <a:pt x="60078" y="17491"/>
                  </a:cubicBezTo>
                  <a:cubicBezTo>
                    <a:pt x="61447" y="27463"/>
                    <a:pt x="60612" y="37613"/>
                    <a:pt x="57612" y="47215"/>
                  </a:cubicBezTo>
                  <a:cubicBezTo>
                    <a:pt x="54599" y="60091"/>
                    <a:pt x="51448" y="73515"/>
                    <a:pt x="61858" y="82692"/>
                  </a:cubicBezTo>
                  <a:cubicBezTo>
                    <a:pt x="66283" y="86829"/>
                    <a:pt x="72091" y="89185"/>
                    <a:pt x="78159" y="89267"/>
                  </a:cubicBezTo>
                  <a:cubicBezTo>
                    <a:pt x="85556" y="88980"/>
                    <a:pt x="92514" y="85720"/>
                    <a:pt x="97473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7E1CC467-E1AA-495D-BCE0-5B3305A57D67}"/>
                </a:ext>
              </a:extLst>
            </p:cNvPr>
            <p:cNvSpPr/>
            <p:nvPr/>
          </p:nvSpPr>
          <p:spPr>
            <a:xfrm rot="-4897800">
              <a:off x="11462339" y="3260487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2F75D295-ABF3-40FD-83CD-0C43A50888D1}"/>
                </a:ext>
              </a:extLst>
            </p:cNvPr>
            <p:cNvSpPr/>
            <p:nvPr/>
          </p:nvSpPr>
          <p:spPr>
            <a:xfrm>
              <a:off x="10634884" y="3509327"/>
              <a:ext cx="114101" cy="141360"/>
            </a:xfrm>
            <a:custGeom>
              <a:avLst/>
              <a:gdLst>
                <a:gd name="connsiteX0" fmla="*/ 90662 w 114101"/>
                <a:gd name="connsiteY0" fmla="*/ 119402 h 141360"/>
                <a:gd name="connsiteX1" fmla="*/ 82717 w 114101"/>
                <a:gd name="connsiteY1" fmla="*/ 118170 h 141360"/>
                <a:gd name="connsiteX2" fmla="*/ 82717 w 114101"/>
                <a:gd name="connsiteY2" fmla="*/ 77076 h 141360"/>
                <a:gd name="connsiteX3" fmla="*/ 66280 w 114101"/>
                <a:gd name="connsiteY3" fmla="*/ 5163 h 141360"/>
                <a:gd name="connsiteX4" fmla="*/ 48473 w 114101"/>
                <a:gd name="connsiteY4" fmla="*/ 9273 h 141360"/>
                <a:gd name="connsiteX5" fmla="*/ 14640 w 114101"/>
                <a:gd name="connsiteY5" fmla="*/ 76529 h 141360"/>
                <a:gd name="connsiteX6" fmla="*/ 13681 w 114101"/>
                <a:gd name="connsiteY6" fmla="*/ -42 h 141360"/>
                <a:gd name="connsiteX7" fmla="*/ -17 w 114101"/>
                <a:gd name="connsiteY7" fmla="*/ -42 h 141360"/>
                <a:gd name="connsiteX8" fmla="*/ 805 w 114101"/>
                <a:gd name="connsiteY8" fmla="*/ 67077 h 141360"/>
                <a:gd name="connsiteX9" fmla="*/ 2311 w 114101"/>
                <a:gd name="connsiteY9" fmla="*/ 129813 h 141360"/>
                <a:gd name="connsiteX10" fmla="*/ 2311 w 114101"/>
                <a:gd name="connsiteY10" fmla="*/ 134196 h 141360"/>
                <a:gd name="connsiteX11" fmla="*/ 3407 w 114101"/>
                <a:gd name="connsiteY11" fmla="*/ 134196 h 141360"/>
                <a:gd name="connsiteX12" fmla="*/ 8886 w 114101"/>
                <a:gd name="connsiteY12" fmla="*/ 141319 h 141360"/>
                <a:gd name="connsiteX13" fmla="*/ 8886 w 114101"/>
                <a:gd name="connsiteY13" fmla="*/ 141319 h 141360"/>
                <a:gd name="connsiteX14" fmla="*/ 16009 w 114101"/>
                <a:gd name="connsiteY14" fmla="*/ 134470 h 141360"/>
                <a:gd name="connsiteX15" fmla="*/ 58198 w 114101"/>
                <a:gd name="connsiteY15" fmla="*/ 19957 h 141360"/>
                <a:gd name="connsiteX16" fmla="*/ 62992 w 114101"/>
                <a:gd name="connsiteY16" fmla="*/ 18587 h 141360"/>
                <a:gd name="connsiteX17" fmla="*/ 69156 w 114101"/>
                <a:gd name="connsiteY17" fmla="*/ 75433 h 141360"/>
                <a:gd name="connsiteX18" fmla="*/ 76827 w 114101"/>
                <a:gd name="connsiteY18" fmla="*/ 130224 h 141360"/>
                <a:gd name="connsiteX19" fmla="*/ 96826 w 114101"/>
                <a:gd name="connsiteY19" fmla="*/ 132278 h 141360"/>
                <a:gd name="connsiteX20" fmla="*/ 114085 w 114101"/>
                <a:gd name="connsiteY20" fmla="*/ 112827 h 141360"/>
                <a:gd name="connsiteX21" fmla="*/ 100387 w 114101"/>
                <a:gd name="connsiteY21" fmla="*/ 108033 h 141360"/>
                <a:gd name="connsiteX22" fmla="*/ 90662 w 114101"/>
                <a:gd name="connsiteY22" fmla="*/ 119402 h 14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4101" h="141360">
                  <a:moveTo>
                    <a:pt x="90662" y="119402"/>
                  </a:moveTo>
                  <a:cubicBezTo>
                    <a:pt x="87977" y="120402"/>
                    <a:pt x="84963" y="119936"/>
                    <a:pt x="82717" y="118170"/>
                  </a:cubicBezTo>
                  <a:cubicBezTo>
                    <a:pt x="78608" y="115293"/>
                    <a:pt x="81073" y="90774"/>
                    <a:pt x="82717" y="77076"/>
                  </a:cubicBezTo>
                  <a:cubicBezTo>
                    <a:pt x="85730" y="46394"/>
                    <a:pt x="89155" y="11464"/>
                    <a:pt x="66280" y="5163"/>
                  </a:cubicBezTo>
                  <a:cubicBezTo>
                    <a:pt x="60034" y="3588"/>
                    <a:pt x="53404" y="5109"/>
                    <a:pt x="48473" y="9273"/>
                  </a:cubicBezTo>
                  <a:cubicBezTo>
                    <a:pt x="34775" y="19957"/>
                    <a:pt x="22858" y="48996"/>
                    <a:pt x="14640" y="76529"/>
                  </a:cubicBezTo>
                  <a:cubicBezTo>
                    <a:pt x="14640" y="50503"/>
                    <a:pt x="13954" y="20916"/>
                    <a:pt x="13681" y="-42"/>
                  </a:cubicBezTo>
                  <a:lnTo>
                    <a:pt x="-17" y="-42"/>
                  </a:lnTo>
                  <a:lnTo>
                    <a:pt x="805" y="67077"/>
                  </a:lnTo>
                  <a:cubicBezTo>
                    <a:pt x="805" y="101458"/>
                    <a:pt x="1489" y="119950"/>
                    <a:pt x="2311" y="129813"/>
                  </a:cubicBezTo>
                  <a:cubicBezTo>
                    <a:pt x="2216" y="131278"/>
                    <a:pt x="2216" y="132730"/>
                    <a:pt x="2311" y="134196"/>
                  </a:cubicBezTo>
                  <a:lnTo>
                    <a:pt x="3407" y="134196"/>
                  </a:lnTo>
                  <a:cubicBezTo>
                    <a:pt x="4366" y="141045"/>
                    <a:pt x="6010" y="141319"/>
                    <a:pt x="8886" y="141319"/>
                  </a:cubicBezTo>
                  <a:lnTo>
                    <a:pt x="8886" y="141319"/>
                  </a:lnTo>
                  <a:cubicBezTo>
                    <a:pt x="12612" y="141072"/>
                    <a:pt x="15612" y="138182"/>
                    <a:pt x="16009" y="134470"/>
                  </a:cubicBezTo>
                  <a:cubicBezTo>
                    <a:pt x="16694" y="126114"/>
                    <a:pt x="36419" y="35025"/>
                    <a:pt x="58198" y="19957"/>
                  </a:cubicBezTo>
                  <a:cubicBezTo>
                    <a:pt x="60664" y="18176"/>
                    <a:pt x="62034" y="18313"/>
                    <a:pt x="62992" y="18587"/>
                  </a:cubicBezTo>
                  <a:cubicBezTo>
                    <a:pt x="74361" y="21738"/>
                    <a:pt x="71348" y="52694"/>
                    <a:pt x="69156" y="75433"/>
                  </a:cubicBezTo>
                  <a:cubicBezTo>
                    <a:pt x="66554" y="102828"/>
                    <a:pt x="64499" y="123375"/>
                    <a:pt x="76827" y="130224"/>
                  </a:cubicBezTo>
                  <a:cubicBezTo>
                    <a:pt x="82827" y="133936"/>
                    <a:pt x="90196" y="134689"/>
                    <a:pt x="96826" y="132278"/>
                  </a:cubicBezTo>
                  <a:cubicBezTo>
                    <a:pt x="104935" y="128347"/>
                    <a:pt x="111140" y="121348"/>
                    <a:pt x="114085" y="112827"/>
                  </a:cubicBezTo>
                  <a:lnTo>
                    <a:pt x="100387" y="108033"/>
                  </a:lnTo>
                  <a:cubicBezTo>
                    <a:pt x="98702" y="112923"/>
                    <a:pt x="95223" y="116978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91FC94C-5E3C-44E1-B8D6-CC03D1A45ADF}"/>
                </a:ext>
              </a:extLst>
            </p:cNvPr>
            <p:cNvSpPr/>
            <p:nvPr/>
          </p:nvSpPr>
          <p:spPr>
            <a:xfrm>
              <a:off x="10802544" y="3531106"/>
              <a:ext cx="93792" cy="89171"/>
            </a:xfrm>
            <a:custGeom>
              <a:avLst/>
              <a:gdLst>
                <a:gd name="connsiteX0" fmla="*/ 93675 w 93792"/>
                <a:gd name="connsiteY0" fmla="*/ 57900 h 89171"/>
                <a:gd name="connsiteX1" fmla="*/ 90662 w 93792"/>
                <a:gd name="connsiteY1" fmla="*/ 50914 h 89171"/>
                <a:gd name="connsiteX2" fmla="*/ 15872 w 93792"/>
                <a:gd name="connsiteY2" fmla="*/ -42 h 89171"/>
                <a:gd name="connsiteX3" fmla="*/ 7928 w 93792"/>
                <a:gd name="connsiteY3" fmla="*/ 11601 h 89171"/>
                <a:gd name="connsiteX4" fmla="*/ 70663 w 93792"/>
                <a:gd name="connsiteY4" fmla="*/ 54201 h 89171"/>
                <a:gd name="connsiteX5" fmla="*/ -17 w 93792"/>
                <a:gd name="connsiteY5" fmla="*/ 75433 h 89171"/>
                <a:gd name="connsiteX6" fmla="*/ 4092 w 93792"/>
                <a:gd name="connsiteY6" fmla="*/ 89130 h 89171"/>
                <a:gd name="connsiteX7" fmla="*/ 89018 w 93792"/>
                <a:gd name="connsiteY7" fmla="*/ 63653 h 89171"/>
                <a:gd name="connsiteX8" fmla="*/ 93675 w 93792"/>
                <a:gd name="connsiteY8" fmla="*/ 57900 h 8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792" h="89171">
                  <a:moveTo>
                    <a:pt x="93675" y="57900"/>
                  </a:moveTo>
                  <a:cubicBezTo>
                    <a:pt x="94141" y="55174"/>
                    <a:pt x="92963" y="52448"/>
                    <a:pt x="90662" y="50914"/>
                  </a:cubicBezTo>
                  <a:lnTo>
                    <a:pt x="15872" y="-42"/>
                  </a:lnTo>
                  <a:lnTo>
                    <a:pt x="7928" y="11601"/>
                  </a:lnTo>
                  <a:lnTo>
                    <a:pt x="70663" y="54201"/>
                  </a:lnTo>
                  <a:lnTo>
                    <a:pt x="-17" y="75433"/>
                  </a:lnTo>
                  <a:lnTo>
                    <a:pt x="4092" y="89130"/>
                  </a:lnTo>
                  <a:lnTo>
                    <a:pt x="89018" y="63653"/>
                  </a:lnTo>
                  <a:cubicBezTo>
                    <a:pt x="91525" y="62749"/>
                    <a:pt x="93319" y="60543"/>
                    <a:pt x="93675" y="579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EB2CF20A-B00E-4F8F-B672-B24394DC3790}"/>
                </a:ext>
              </a:extLst>
            </p:cNvPr>
            <p:cNvSpPr/>
            <p:nvPr/>
          </p:nvSpPr>
          <p:spPr>
            <a:xfrm rot="-1210200">
              <a:off x="10825409" y="3628045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71043987-E9F5-479B-B50D-A47940B50514}"/>
                </a:ext>
              </a:extLst>
            </p:cNvPr>
            <p:cNvSpPr/>
            <p:nvPr/>
          </p:nvSpPr>
          <p:spPr>
            <a:xfrm>
              <a:off x="10949840" y="3530966"/>
              <a:ext cx="123233" cy="110235"/>
            </a:xfrm>
            <a:custGeom>
              <a:avLst/>
              <a:gdLst>
                <a:gd name="connsiteX0" fmla="*/ 88424 w 123233"/>
                <a:gd name="connsiteY0" fmla="*/ 90777 h 110235"/>
                <a:gd name="connsiteX1" fmla="*/ 92534 w 123233"/>
                <a:gd name="connsiteY1" fmla="*/ 59683 h 110235"/>
                <a:gd name="connsiteX2" fmla="*/ 97739 w 123233"/>
                <a:gd name="connsiteY2" fmla="*/ 14755 h 110235"/>
                <a:gd name="connsiteX3" fmla="*/ 85274 w 123233"/>
                <a:gd name="connsiteY3" fmla="*/ 235 h 110235"/>
                <a:gd name="connsiteX4" fmla="*/ 19662 w 123233"/>
                <a:gd name="connsiteY4" fmla="*/ 57355 h 110235"/>
                <a:gd name="connsiteX5" fmla="*/ 19662 w 123233"/>
                <a:gd name="connsiteY5" fmla="*/ 19549 h 110235"/>
                <a:gd name="connsiteX6" fmla="*/ 5964 w 123233"/>
                <a:gd name="connsiteY6" fmla="*/ 19549 h 110235"/>
                <a:gd name="connsiteX7" fmla="*/ 5964 w 123233"/>
                <a:gd name="connsiteY7" fmla="*/ 79956 h 110235"/>
                <a:gd name="connsiteX8" fmla="*/ 2129 w 123233"/>
                <a:gd name="connsiteY8" fmla="*/ 105571 h 110235"/>
                <a:gd name="connsiteX9" fmla="*/ 11580 w 123233"/>
                <a:gd name="connsiteY9" fmla="*/ 110091 h 110235"/>
                <a:gd name="connsiteX10" fmla="*/ 14868 w 123233"/>
                <a:gd name="connsiteY10" fmla="*/ 110091 h 110235"/>
                <a:gd name="connsiteX11" fmla="*/ 20210 w 123233"/>
                <a:gd name="connsiteY11" fmla="*/ 103242 h 110235"/>
                <a:gd name="connsiteX12" fmla="*/ 20210 w 123233"/>
                <a:gd name="connsiteY12" fmla="*/ 83107 h 110235"/>
                <a:gd name="connsiteX13" fmla="*/ 29113 w 123233"/>
                <a:gd name="connsiteY13" fmla="*/ 69409 h 110235"/>
                <a:gd name="connsiteX14" fmla="*/ 82945 w 123233"/>
                <a:gd name="connsiteY14" fmla="*/ 14618 h 110235"/>
                <a:gd name="connsiteX15" fmla="*/ 84315 w 123233"/>
                <a:gd name="connsiteY15" fmla="*/ 17906 h 110235"/>
                <a:gd name="connsiteX16" fmla="*/ 79247 w 123233"/>
                <a:gd name="connsiteY16" fmla="*/ 56807 h 110235"/>
                <a:gd name="connsiteX17" fmla="*/ 77055 w 123233"/>
                <a:gd name="connsiteY17" fmla="*/ 98996 h 110235"/>
                <a:gd name="connsiteX18" fmla="*/ 86644 w 123233"/>
                <a:gd name="connsiteY18" fmla="*/ 105160 h 110235"/>
                <a:gd name="connsiteX19" fmla="*/ 123217 w 123233"/>
                <a:gd name="connsiteY19" fmla="*/ 82422 h 110235"/>
                <a:gd name="connsiteX20" fmla="*/ 110341 w 123233"/>
                <a:gd name="connsiteY20" fmla="*/ 76395 h 110235"/>
                <a:gd name="connsiteX21" fmla="*/ 88424 w 123233"/>
                <a:gd name="connsiteY21" fmla="*/ 90777 h 11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235">
                  <a:moveTo>
                    <a:pt x="88424" y="90777"/>
                  </a:moveTo>
                  <a:cubicBezTo>
                    <a:pt x="87753" y="80244"/>
                    <a:pt x="89150" y="69683"/>
                    <a:pt x="92534" y="59683"/>
                  </a:cubicBezTo>
                  <a:cubicBezTo>
                    <a:pt x="97109" y="45178"/>
                    <a:pt x="98876" y="29932"/>
                    <a:pt x="97739" y="14755"/>
                  </a:cubicBezTo>
                  <a:cubicBezTo>
                    <a:pt x="97123" y="7742"/>
                    <a:pt x="92109" y="1907"/>
                    <a:pt x="85274" y="235"/>
                  </a:cubicBezTo>
                  <a:cubicBezTo>
                    <a:pt x="65275" y="-3737"/>
                    <a:pt x="34455" y="35986"/>
                    <a:pt x="19662" y="57355"/>
                  </a:cubicBezTo>
                  <a:lnTo>
                    <a:pt x="19662" y="19549"/>
                  </a:lnTo>
                  <a:lnTo>
                    <a:pt x="5964" y="19549"/>
                  </a:lnTo>
                  <a:lnTo>
                    <a:pt x="5964" y="79956"/>
                  </a:lnTo>
                  <a:cubicBezTo>
                    <a:pt x="-611" y="92421"/>
                    <a:pt x="-1569" y="100229"/>
                    <a:pt x="2129" y="105571"/>
                  </a:cubicBezTo>
                  <a:cubicBezTo>
                    <a:pt x="4334" y="108543"/>
                    <a:pt x="7882" y="110242"/>
                    <a:pt x="11580" y="110091"/>
                  </a:cubicBezTo>
                  <a:cubicBezTo>
                    <a:pt x="12676" y="110228"/>
                    <a:pt x="13772" y="110228"/>
                    <a:pt x="14868" y="110091"/>
                  </a:cubicBezTo>
                  <a:cubicBezTo>
                    <a:pt x="17991" y="109283"/>
                    <a:pt x="20182" y="106475"/>
                    <a:pt x="20210" y="103242"/>
                  </a:cubicBezTo>
                  <a:lnTo>
                    <a:pt x="20210" y="83107"/>
                  </a:lnTo>
                  <a:cubicBezTo>
                    <a:pt x="22265" y="79408"/>
                    <a:pt x="25141" y="74614"/>
                    <a:pt x="29113" y="69409"/>
                  </a:cubicBezTo>
                  <a:cubicBezTo>
                    <a:pt x="57331" y="28316"/>
                    <a:pt x="78699" y="12837"/>
                    <a:pt x="82945" y="14618"/>
                  </a:cubicBezTo>
                  <a:cubicBezTo>
                    <a:pt x="83712" y="15549"/>
                    <a:pt x="84192" y="16700"/>
                    <a:pt x="84315" y="17906"/>
                  </a:cubicBezTo>
                  <a:cubicBezTo>
                    <a:pt x="84932" y="31069"/>
                    <a:pt x="83220" y="44246"/>
                    <a:pt x="79247" y="56807"/>
                  </a:cubicBezTo>
                  <a:cubicBezTo>
                    <a:pt x="74864" y="75436"/>
                    <a:pt x="71302" y="90092"/>
                    <a:pt x="77055" y="98996"/>
                  </a:cubicBezTo>
                  <a:cubicBezTo>
                    <a:pt x="79274" y="102270"/>
                    <a:pt x="82740" y="104502"/>
                    <a:pt x="86644" y="105160"/>
                  </a:cubicBezTo>
                  <a:cubicBezTo>
                    <a:pt x="110341" y="109543"/>
                    <a:pt x="122669" y="83517"/>
                    <a:pt x="123217" y="82422"/>
                  </a:cubicBezTo>
                  <a:lnTo>
                    <a:pt x="110341" y="76395"/>
                  </a:lnTo>
                  <a:cubicBezTo>
                    <a:pt x="110341" y="76395"/>
                    <a:pt x="101437" y="92969"/>
                    <a:pt x="88424" y="907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8FED8345-1639-4BAF-A293-212468CA2049}"/>
                </a:ext>
              </a:extLst>
            </p:cNvPr>
            <p:cNvSpPr/>
            <p:nvPr/>
          </p:nvSpPr>
          <p:spPr>
            <a:xfrm>
              <a:off x="11082792" y="3600098"/>
              <a:ext cx="67512" cy="84422"/>
            </a:xfrm>
            <a:custGeom>
              <a:avLst/>
              <a:gdLst>
                <a:gd name="connsiteX0" fmla="*/ 46015 w 67512"/>
                <a:gd name="connsiteY0" fmla="*/ 962 h 84422"/>
                <a:gd name="connsiteX1" fmla="*/ 18619 w 67512"/>
                <a:gd name="connsiteY1" fmla="*/ 7400 h 84422"/>
                <a:gd name="connsiteX2" fmla="*/ 2182 w 67512"/>
                <a:gd name="connsiteY2" fmla="*/ 33289 h 84422"/>
                <a:gd name="connsiteX3" fmla="*/ 21907 w 67512"/>
                <a:gd name="connsiteY3" fmla="*/ 83422 h 84422"/>
                <a:gd name="connsiteX4" fmla="*/ 29030 w 67512"/>
                <a:gd name="connsiteY4" fmla="*/ 84381 h 84422"/>
                <a:gd name="connsiteX5" fmla="*/ 64918 w 67512"/>
                <a:gd name="connsiteY5" fmla="*/ 51096 h 84422"/>
                <a:gd name="connsiteX6" fmla="*/ 46015 w 67512"/>
                <a:gd name="connsiteY6" fmla="*/ 962 h 84422"/>
                <a:gd name="connsiteX7" fmla="*/ 51905 w 67512"/>
                <a:gd name="connsiteY7" fmla="*/ 47260 h 84422"/>
                <a:gd name="connsiteX8" fmla="*/ 26427 w 67512"/>
                <a:gd name="connsiteY8" fmla="*/ 69725 h 84422"/>
                <a:gd name="connsiteX9" fmla="*/ 16565 w 67512"/>
                <a:gd name="connsiteY9" fmla="*/ 37124 h 84422"/>
                <a:gd name="connsiteX10" fmla="*/ 28208 w 67512"/>
                <a:gd name="connsiteY10" fmla="*/ 18495 h 84422"/>
                <a:gd name="connsiteX11" fmla="*/ 38892 w 67512"/>
                <a:gd name="connsiteY11" fmla="*/ 14249 h 84422"/>
                <a:gd name="connsiteX12" fmla="*/ 42042 w 67512"/>
                <a:gd name="connsiteY12" fmla="*/ 14249 h 84422"/>
                <a:gd name="connsiteX13" fmla="*/ 51905 w 67512"/>
                <a:gd name="connsiteY13" fmla="*/ 47260 h 8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512" h="84422">
                  <a:moveTo>
                    <a:pt x="46015" y="962"/>
                  </a:moveTo>
                  <a:cubicBezTo>
                    <a:pt x="36385" y="-1599"/>
                    <a:pt x="26098" y="811"/>
                    <a:pt x="18619" y="7400"/>
                  </a:cubicBezTo>
                  <a:cubicBezTo>
                    <a:pt x="10661" y="14180"/>
                    <a:pt x="4936" y="23207"/>
                    <a:pt x="2182" y="33289"/>
                  </a:cubicBezTo>
                  <a:cubicBezTo>
                    <a:pt x="-4393" y="56301"/>
                    <a:pt x="4237" y="78354"/>
                    <a:pt x="21907" y="83422"/>
                  </a:cubicBezTo>
                  <a:cubicBezTo>
                    <a:pt x="24236" y="84011"/>
                    <a:pt x="26632" y="84326"/>
                    <a:pt x="29030" y="84381"/>
                  </a:cubicBezTo>
                  <a:cubicBezTo>
                    <a:pt x="47015" y="82395"/>
                    <a:pt x="61589" y="68889"/>
                    <a:pt x="64918" y="51096"/>
                  </a:cubicBezTo>
                  <a:cubicBezTo>
                    <a:pt x="72178" y="27673"/>
                    <a:pt x="63548" y="6030"/>
                    <a:pt x="46015" y="962"/>
                  </a:cubicBezTo>
                  <a:close/>
                  <a:moveTo>
                    <a:pt x="51905" y="47260"/>
                  </a:moveTo>
                  <a:cubicBezTo>
                    <a:pt x="47659" y="62054"/>
                    <a:pt x="36015" y="72327"/>
                    <a:pt x="26427" y="69725"/>
                  </a:cubicBezTo>
                  <a:cubicBezTo>
                    <a:pt x="16839" y="67122"/>
                    <a:pt x="12730" y="52054"/>
                    <a:pt x="16565" y="37124"/>
                  </a:cubicBezTo>
                  <a:cubicBezTo>
                    <a:pt x="18496" y="29892"/>
                    <a:pt x="22551" y="23399"/>
                    <a:pt x="28208" y="18495"/>
                  </a:cubicBezTo>
                  <a:cubicBezTo>
                    <a:pt x="31235" y="16002"/>
                    <a:pt x="34975" y="14509"/>
                    <a:pt x="38892" y="14249"/>
                  </a:cubicBezTo>
                  <a:cubicBezTo>
                    <a:pt x="39933" y="14112"/>
                    <a:pt x="41002" y="14112"/>
                    <a:pt x="42042" y="14249"/>
                  </a:cubicBezTo>
                  <a:cubicBezTo>
                    <a:pt x="51631" y="17399"/>
                    <a:pt x="56151" y="32330"/>
                    <a:pt x="51905" y="472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FABD03F-BB13-491D-87B0-D2EA7B196BD8}"/>
                </a:ext>
              </a:extLst>
            </p:cNvPr>
            <p:cNvSpPr/>
            <p:nvPr/>
          </p:nvSpPr>
          <p:spPr>
            <a:xfrm>
              <a:off x="11193614" y="3545489"/>
              <a:ext cx="23696" cy="32189"/>
            </a:xfrm>
            <a:custGeom>
              <a:avLst/>
              <a:gdLst>
                <a:gd name="connsiteX0" fmla="*/ 11763 w 23696"/>
                <a:gd name="connsiteY0" fmla="*/ 32148 h 32189"/>
                <a:gd name="connsiteX1" fmla="*/ 23680 w 23696"/>
                <a:gd name="connsiteY1" fmla="*/ 15985 h 32189"/>
                <a:gd name="connsiteX2" fmla="*/ 11763 w 23696"/>
                <a:gd name="connsiteY2" fmla="*/ -42 h 32189"/>
                <a:gd name="connsiteX3" fmla="*/ -17 w 23696"/>
                <a:gd name="connsiteY3" fmla="*/ 15985 h 32189"/>
                <a:gd name="connsiteX4" fmla="*/ 11763 w 23696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189">
                  <a:moveTo>
                    <a:pt x="11763" y="32148"/>
                  </a:moveTo>
                  <a:cubicBezTo>
                    <a:pt x="18338" y="32148"/>
                    <a:pt x="23680" y="25025"/>
                    <a:pt x="23680" y="15985"/>
                  </a:cubicBezTo>
                  <a:cubicBezTo>
                    <a:pt x="23680" y="6944"/>
                    <a:pt x="18338" y="-42"/>
                    <a:pt x="11763" y="-42"/>
                  </a:cubicBezTo>
                  <a:cubicBezTo>
                    <a:pt x="5188" y="-42"/>
                    <a:pt x="-17" y="7081"/>
                    <a:pt x="-17" y="15985"/>
                  </a:cubicBezTo>
                  <a:cubicBezTo>
                    <a:pt x="-17" y="24888"/>
                    <a:pt x="5188" y="32148"/>
                    <a:pt x="11763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159DBB12-CAFD-41E2-B966-2FF5B1F609D5}"/>
                </a:ext>
              </a:extLst>
            </p:cNvPr>
            <p:cNvSpPr/>
            <p:nvPr/>
          </p:nvSpPr>
          <p:spPr>
            <a:xfrm>
              <a:off x="11195258" y="3587952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4" y="32285"/>
                    <a:pt x="23817" y="25025"/>
                    <a:pt x="23817" y="16122"/>
                  </a:cubicBezTo>
                  <a:cubicBezTo>
                    <a:pt x="23817" y="7218"/>
                    <a:pt x="18474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487FF240-D38E-4C35-AD51-C35151001706}"/>
                </a:ext>
              </a:extLst>
            </p:cNvPr>
            <p:cNvSpPr/>
            <p:nvPr/>
          </p:nvSpPr>
          <p:spPr>
            <a:xfrm>
              <a:off x="11266400" y="3444811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8"/>
                    <a:pt x="31162" y="295692"/>
                  </a:cubicBezTo>
                  <a:lnTo>
                    <a:pt x="44038" y="289528"/>
                  </a:lnTo>
                  <a:cubicBezTo>
                    <a:pt x="-39107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8B6CEC8B-E4B9-42B2-95F9-B5D2EE44EDE3}"/>
                </a:ext>
              </a:extLst>
            </p:cNvPr>
            <p:cNvSpPr/>
            <p:nvPr/>
          </p:nvSpPr>
          <p:spPr>
            <a:xfrm>
              <a:off x="11499073" y="3445770"/>
              <a:ext cx="57362" cy="297103"/>
            </a:xfrm>
            <a:custGeom>
              <a:avLst/>
              <a:gdLst>
                <a:gd name="connsiteX0" fmla="*/ -17 w 57362"/>
                <a:gd name="connsiteY0" fmla="*/ 8862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862"/>
                  </a:moveTo>
                  <a:cubicBezTo>
                    <a:pt x="1079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B1FB3344-FBCA-4676-A9E6-124E6300D46D}"/>
                </a:ext>
              </a:extLst>
            </p:cNvPr>
            <p:cNvSpPr/>
            <p:nvPr/>
          </p:nvSpPr>
          <p:spPr>
            <a:xfrm>
              <a:off x="11287953" y="3534302"/>
              <a:ext cx="129891" cy="115158"/>
            </a:xfrm>
            <a:custGeom>
              <a:avLst/>
              <a:gdLst>
                <a:gd name="connsiteX0" fmla="*/ 86590 w 129891"/>
                <a:gd name="connsiteY0" fmla="*/ 45389 h 115158"/>
                <a:gd name="connsiteX1" fmla="*/ 98781 w 129891"/>
                <a:gd name="connsiteY1" fmla="*/ 21418 h 115158"/>
                <a:gd name="connsiteX2" fmla="*/ 103438 w 129891"/>
                <a:gd name="connsiteY2" fmla="*/ 14843 h 115158"/>
                <a:gd name="connsiteX3" fmla="*/ 116177 w 129891"/>
                <a:gd name="connsiteY3" fmla="*/ 52923 h 115158"/>
                <a:gd name="connsiteX4" fmla="*/ 129875 w 129891"/>
                <a:gd name="connsiteY4" fmla="*/ 50868 h 115158"/>
                <a:gd name="connsiteX5" fmla="*/ 105904 w 129891"/>
                <a:gd name="connsiteY5" fmla="*/ 872 h 115158"/>
                <a:gd name="connsiteX6" fmla="*/ 86179 w 129891"/>
                <a:gd name="connsiteY6" fmla="*/ 14569 h 115158"/>
                <a:gd name="connsiteX7" fmla="*/ 83850 w 129891"/>
                <a:gd name="connsiteY7" fmla="*/ 18816 h 115158"/>
                <a:gd name="connsiteX8" fmla="*/ 74536 w 129891"/>
                <a:gd name="connsiteY8" fmla="*/ 5118 h 115158"/>
                <a:gd name="connsiteX9" fmla="*/ 54811 w 129891"/>
                <a:gd name="connsiteY9" fmla="*/ 1008 h 115158"/>
                <a:gd name="connsiteX10" fmla="*/ 25909 w 129891"/>
                <a:gd name="connsiteY10" fmla="*/ 49909 h 115158"/>
                <a:gd name="connsiteX11" fmla="*/ 39607 w 129891"/>
                <a:gd name="connsiteY11" fmla="*/ 53060 h 115158"/>
                <a:gd name="connsiteX12" fmla="*/ 59468 w 129891"/>
                <a:gd name="connsiteY12" fmla="*/ 14432 h 115158"/>
                <a:gd name="connsiteX13" fmla="*/ 65633 w 129891"/>
                <a:gd name="connsiteY13" fmla="*/ 16213 h 115158"/>
                <a:gd name="connsiteX14" fmla="*/ 72207 w 129891"/>
                <a:gd name="connsiteY14" fmla="*/ 41417 h 115158"/>
                <a:gd name="connsiteX15" fmla="*/ 70427 w 129891"/>
                <a:gd name="connsiteY15" fmla="*/ 44978 h 115158"/>
                <a:gd name="connsiteX16" fmla="*/ 29334 w 129891"/>
                <a:gd name="connsiteY16" fmla="*/ 98810 h 115158"/>
                <a:gd name="connsiteX17" fmla="*/ 15636 w 129891"/>
                <a:gd name="connsiteY17" fmla="*/ 91550 h 115158"/>
                <a:gd name="connsiteX18" fmla="*/ 14814 w 129891"/>
                <a:gd name="connsiteY18" fmla="*/ 84565 h 115158"/>
                <a:gd name="connsiteX19" fmla="*/ 1116 w 129891"/>
                <a:gd name="connsiteY19" fmla="*/ 79633 h 115158"/>
                <a:gd name="connsiteX20" fmla="*/ 2897 w 129891"/>
                <a:gd name="connsiteY20" fmla="*/ 98536 h 115158"/>
                <a:gd name="connsiteX21" fmla="*/ 26868 w 129891"/>
                <a:gd name="connsiteY21" fmla="*/ 112234 h 115158"/>
                <a:gd name="connsiteX22" fmla="*/ 31799 w 129891"/>
                <a:gd name="connsiteY22" fmla="*/ 112234 h 115158"/>
                <a:gd name="connsiteX23" fmla="*/ 67276 w 129891"/>
                <a:gd name="connsiteY23" fmla="*/ 82784 h 115158"/>
                <a:gd name="connsiteX24" fmla="*/ 72892 w 129891"/>
                <a:gd name="connsiteY24" fmla="*/ 108398 h 115158"/>
                <a:gd name="connsiteX25" fmla="*/ 91795 w 129891"/>
                <a:gd name="connsiteY25" fmla="*/ 115110 h 115158"/>
                <a:gd name="connsiteX26" fmla="*/ 100424 w 129891"/>
                <a:gd name="connsiteY26" fmla="*/ 114151 h 115158"/>
                <a:gd name="connsiteX27" fmla="*/ 127820 w 129891"/>
                <a:gd name="connsiteY27" fmla="*/ 94016 h 115158"/>
                <a:gd name="connsiteX28" fmla="*/ 114807 w 129891"/>
                <a:gd name="connsiteY28" fmla="*/ 88400 h 115158"/>
                <a:gd name="connsiteX29" fmla="*/ 96863 w 129891"/>
                <a:gd name="connsiteY29" fmla="*/ 100180 h 115158"/>
                <a:gd name="connsiteX30" fmla="*/ 81796 w 129891"/>
                <a:gd name="connsiteY30" fmla="*/ 97714 h 115158"/>
                <a:gd name="connsiteX31" fmla="*/ 83302 w 129891"/>
                <a:gd name="connsiteY31" fmla="*/ 67853 h 115158"/>
                <a:gd name="connsiteX32" fmla="*/ 86590 w 129891"/>
                <a:gd name="connsiteY32" fmla="*/ 45389 h 11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91" h="115158">
                  <a:moveTo>
                    <a:pt x="86590" y="45389"/>
                  </a:moveTo>
                  <a:cubicBezTo>
                    <a:pt x="90562" y="37034"/>
                    <a:pt x="94672" y="28678"/>
                    <a:pt x="98781" y="21418"/>
                  </a:cubicBezTo>
                  <a:cubicBezTo>
                    <a:pt x="100096" y="19062"/>
                    <a:pt x="101658" y="16857"/>
                    <a:pt x="103438" y="14843"/>
                  </a:cubicBezTo>
                  <a:cubicBezTo>
                    <a:pt x="110862" y="26240"/>
                    <a:pt x="115259" y="39348"/>
                    <a:pt x="116177" y="52923"/>
                  </a:cubicBezTo>
                  <a:lnTo>
                    <a:pt x="129875" y="50868"/>
                  </a:lnTo>
                  <a:cubicBezTo>
                    <a:pt x="127820" y="37170"/>
                    <a:pt x="121382" y="3748"/>
                    <a:pt x="105904" y="872"/>
                  </a:cubicBezTo>
                  <a:cubicBezTo>
                    <a:pt x="98644" y="-635"/>
                    <a:pt x="92206" y="4022"/>
                    <a:pt x="86179" y="14569"/>
                  </a:cubicBezTo>
                  <a:cubicBezTo>
                    <a:pt x="85357" y="15802"/>
                    <a:pt x="84672" y="17446"/>
                    <a:pt x="83850" y="18816"/>
                  </a:cubicBezTo>
                  <a:cubicBezTo>
                    <a:pt x="82152" y="13432"/>
                    <a:pt x="78919" y="8666"/>
                    <a:pt x="74536" y="5118"/>
                  </a:cubicBezTo>
                  <a:cubicBezTo>
                    <a:pt x="69194" y="269"/>
                    <a:pt x="61646" y="-1307"/>
                    <a:pt x="54811" y="1008"/>
                  </a:cubicBezTo>
                  <a:cubicBezTo>
                    <a:pt x="36456" y="7583"/>
                    <a:pt x="27416" y="42923"/>
                    <a:pt x="25909" y="49909"/>
                  </a:cubicBezTo>
                  <a:lnTo>
                    <a:pt x="39607" y="53060"/>
                  </a:lnTo>
                  <a:cubicBezTo>
                    <a:pt x="42757" y="39362"/>
                    <a:pt x="51250" y="17309"/>
                    <a:pt x="59468" y="14432"/>
                  </a:cubicBezTo>
                  <a:cubicBezTo>
                    <a:pt x="60290" y="14432"/>
                    <a:pt x="62208" y="13473"/>
                    <a:pt x="65633" y="16213"/>
                  </a:cubicBezTo>
                  <a:cubicBezTo>
                    <a:pt x="71550" y="23171"/>
                    <a:pt x="73974" y="32458"/>
                    <a:pt x="72207" y="41417"/>
                  </a:cubicBezTo>
                  <a:cubicBezTo>
                    <a:pt x="71536" y="42567"/>
                    <a:pt x="70933" y="43745"/>
                    <a:pt x="70427" y="44978"/>
                  </a:cubicBezTo>
                  <a:cubicBezTo>
                    <a:pt x="57825" y="71552"/>
                    <a:pt x="43031" y="101687"/>
                    <a:pt x="29334" y="98810"/>
                  </a:cubicBezTo>
                  <a:cubicBezTo>
                    <a:pt x="23978" y="98331"/>
                    <a:pt x="19047" y="95714"/>
                    <a:pt x="15636" y="91550"/>
                  </a:cubicBezTo>
                  <a:cubicBezTo>
                    <a:pt x="14417" y="89427"/>
                    <a:pt x="14115" y="86907"/>
                    <a:pt x="14814" y="84565"/>
                  </a:cubicBezTo>
                  <a:lnTo>
                    <a:pt x="1116" y="79633"/>
                  </a:lnTo>
                  <a:cubicBezTo>
                    <a:pt x="-870" y="85921"/>
                    <a:pt x="-226" y="92728"/>
                    <a:pt x="2897" y="98536"/>
                  </a:cubicBezTo>
                  <a:cubicBezTo>
                    <a:pt x="8513" y="106371"/>
                    <a:pt x="17266" y="111371"/>
                    <a:pt x="26868" y="112234"/>
                  </a:cubicBezTo>
                  <a:cubicBezTo>
                    <a:pt x="28511" y="112439"/>
                    <a:pt x="30156" y="112439"/>
                    <a:pt x="31799" y="112234"/>
                  </a:cubicBezTo>
                  <a:cubicBezTo>
                    <a:pt x="45497" y="112234"/>
                    <a:pt x="57277" y="99632"/>
                    <a:pt x="67276" y="82784"/>
                  </a:cubicBezTo>
                  <a:cubicBezTo>
                    <a:pt x="66180" y="94153"/>
                    <a:pt x="67276" y="103193"/>
                    <a:pt x="72892" y="108398"/>
                  </a:cubicBezTo>
                  <a:cubicBezTo>
                    <a:pt x="78152" y="112878"/>
                    <a:pt x="84892" y="115261"/>
                    <a:pt x="91795" y="115110"/>
                  </a:cubicBezTo>
                  <a:cubicBezTo>
                    <a:pt x="94699" y="115110"/>
                    <a:pt x="97589" y="114795"/>
                    <a:pt x="100424" y="114151"/>
                  </a:cubicBezTo>
                  <a:cubicBezTo>
                    <a:pt x="112040" y="111713"/>
                    <a:pt x="122026" y="104371"/>
                    <a:pt x="127820" y="94016"/>
                  </a:cubicBezTo>
                  <a:lnTo>
                    <a:pt x="114807" y="88400"/>
                  </a:lnTo>
                  <a:cubicBezTo>
                    <a:pt x="110671" y="94605"/>
                    <a:pt x="104192" y="98851"/>
                    <a:pt x="96863" y="100180"/>
                  </a:cubicBezTo>
                  <a:cubicBezTo>
                    <a:pt x="91727" y="101741"/>
                    <a:pt x="86165" y="100837"/>
                    <a:pt x="81796" y="97714"/>
                  </a:cubicBezTo>
                  <a:cubicBezTo>
                    <a:pt x="78919" y="95112"/>
                    <a:pt x="81796" y="77442"/>
                    <a:pt x="83302" y="67853"/>
                  </a:cubicBezTo>
                  <a:cubicBezTo>
                    <a:pt x="84809" y="58265"/>
                    <a:pt x="86042" y="53334"/>
                    <a:pt x="86590" y="453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FFF92E49-08EE-45D3-9348-7A19C2431BFD}"/>
                </a:ext>
              </a:extLst>
            </p:cNvPr>
            <p:cNvSpPr/>
            <p:nvPr/>
          </p:nvSpPr>
          <p:spPr>
            <a:xfrm>
              <a:off x="11430891" y="3625483"/>
              <a:ext cx="58729" cy="68110"/>
            </a:xfrm>
            <a:custGeom>
              <a:avLst/>
              <a:gdLst>
                <a:gd name="connsiteX0" fmla="*/ 51316 w 58729"/>
                <a:gd name="connsiteY0" fmla="*/ 8588 h 68110"/>
                <a:gd name="connsiteX1" fmla="*/ 40769 w 58729"/>
                <a:gd name="connsiteY1" fmla="*/ 12697 h 68110"/>
                <a:gd name="connsiteX2" fmla="*/ 23373 w 58729"/>
                <a:gd name="connsiteY2" fmla="*/ 30367 h 68110"/>
                <a:gd name="connsiteX3" fmla="*/ 20222 w 58729"/>
                <a:gd name="connsiteY3" fmla="*/ 33381 h 68110"/>
                <a:gd name="connsiteX4" fmla="*/ 14332 w 58729"/>
                <a:gd name="connsiteY4" fmla="*/ -42 h 68110"/>
                <a:gd name="connsiteX5" fmla="*/ 635 w 58729"/>
                <a:gd name="connsiteY5" fmla="*/ 3109 h 68110"/>
                <a:gd name="connsiteX6" fmla="*/ 7072 w 58729"/>
                <a:gd name="connsiteY6" fmla="*/ 46805 h 68110"/>
                <a:gd name="connsiteX7" fmla="*/ 635 w 58729"/>
                <a:gd name="connsiteY7" fmla="*/ 62694 h 68110"/>
                <a:gd name="connsiteX8" fmla="*/ 9264 w 58729"/>
                <a:gd name="connsiteY8" fmla="*/ 68036 h 68110"/>
                <a:gd name="connsiteX9" fmla="*/ 17482 w 58729"/>
                <a:gd name="connsiteY9" fmla="*/ 64064 h 68110"/>
                <a:gd name="connsiteX10" fmla="*/ 20907 w 58729"/>
                <a:gd name="connsiteY10" fmla="*/ 52832 h 68110"/>
                <a:gd name="connsiteX11" fmla="*/ 33372 w 58729"/>
                <a:gd name="connsiteY11" fmla="*/ 40641 h 68110"/>
                <a:gd name="connsiteX12" fmla="*/ 45015 w 58729"/>
                <a:gd name="connsiteY12" fmla="*/ 29682 h 68110"/>
                <a:gd name="connsiteX13" fmla="*/ 43508 w 58729"/>
                <a:gd name="connsiteY13" fmla="*/ 63516 h 68110"/>
                <a:gd name="connsiteX14" fmla="*/ 57206 w 58729"/>
                <a:gd name="connsiteY14" fmla="*/ 64749 h 68110"/>
                <a:gd name="connsiteX15" fmla="*/ 51316 w 58729"/>
                <a:gd name="connsiteY15" fmla="*/ 8588 h 6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9" h="68110">
                  <a:moveTo>
                    <a:pt x="51316" y="8588"/>
                  </a:moveTo>
                  <a:cubicBezTo>
                    <a:pt x="47275" y="7204"/>
                    <a:pt x="42809" y="8930"/>
                    <a:pt x="40769" y="12697"/>
                  </a:cubicBezTo>
                  <a:cubicBezTo>
                    <a:pt x="35385" y="18984"/>
                    <a:pt x="29564" y="24888"/>
                    <a:pt x="23373" y="30367"/>
                  </a:cubicBezTo>
                  <a:lnTo>
                    <a:pt x="20222" y="33381"/>
                  </a:lnTo>
                  <a:cubicBezTo>
                    <a:pt x="18935" y="22135"/>
                    <a:pt x="16976" y="10971"/>
                    <a:pt x="14332" y="-42"/>
                  </a:cubicBezTo>
                  <a:lnTo>
                    <a:pt x="635" y="3109"/>
                  </a:lnTo>
                  <a:cubicBezTo>
                    <a:pt x="4086" y="17450"/>
                    <a:pt x="6237" y="32080"/>
                    <a:pt x="7072" y="46805"/>
                  </a:cubicBezTo>
                  <a:cubicBezTo>
                    <a:pt x="635" y="53927"/>
                    <a:pt x="-1146" y="58174"/>
                    <a:pt x="635" y="62694"/>
                  </a:cubicBezTo>
                  <a:cubicBezTo>
                    <a:pt x="2018" y="66187"/>
                    <a:pt x="5525" y="68365"/>
                    <a:pt x="9264" y="68036"/>
                  </a:cubicBezTo>
                  <a:cubicBezTo>
                    <a:pt x="12469" y="68022"/>
                    <a:pt x="15483" y="66570"/>
                    <a:pt x="17482" y="64064"/>
                  </a:cubicBezTo>
                  <a:cubicBezTo>
                    <a:pt x="19633" y="60708"/>
                    <a:pt x="20811" y="56818"/>
                    <a:pt x="20907" y="52832"/>
                  </a:cubicBezTo>
                  <a:cubicBezTo>
                    <a:pt x="24879" y="48859"/>
                    <a:pt x="29536" y="44202"/>
                    <a:pt x="33372" y="40641"/>
                  </a:cubicBezTo>
                  <a:lnTo>
                    <a:pt x="45015" y="29682"/>
                  </a:lnTo>
                  <a:cubicBezTo>
                    <a:pt x="45015" y="38723"/>
                    <a:pt x="45015" y="52010"/>
                    <a:pt x="43508" y="63516"/>
                  </a:cubicBezTo>
                  <a:lnTo>
                    <a:pt x="57206" y="64749"/>
                  </a:lnTo>
                  <a:cubicBezTo>
                    <a:pt x="61452" y="12423"/>
                    <a:pt x="55836" y="10232"/>
                    <a:pt x="51316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590DAAE-5A91-45A5-AE98-E53B1A071855}"/>
                </a:ext>
              </a:extLst>
            </p:cNvPr>
            <p:cNvSpPr/>
            <p:nvPr/>
          </p:nvSpPr>
          <p:spPr>
            <a:xfrm>
              <a:off x="11648890" y="3118531"/>
              <a:ext cx="108384" cy="583522"/>
            </a:xfrm>
            <a:custGeom>
              <a:avLst/>
              <a:gdLst>
                <a:gd name="connsiteX0" fmla="*/ 14127 w 108384"/>
                <a:gd name="connsiteY0" fmla="*/ 325142 h 583522"/>
                <a:gd name="connsiteX1" fmla="*/ 108367 w 108384"/>
                <a:gd name="connsiteY1" fmla="*/ 7218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6 h 583522"/>
                <a:gd name="connsiteX6" fmla="*/ 14127 w 108384"/>
                <a:gd name="connsiteY6" fmla="*/ 325142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142"/>
                  </a:moveTo>
                  <a:cubicBezTo>
                    <a:pt x="19058" y="162276"/>
                    <a:pt x="107409" y="8725"/>
                    <a:pt x="108367" y="7218"/>
                  </a:cubicBezTo>
                  <a:lnTo>
                    <a:pt x="96040" y="-42"/>
                  </a:lnTo>
                  <a:cubicBezTo>
                    <a:pt x="95217" y="1602"/>
                    <a:pt x="4950" y="158167"/>
                    <a:pt x="156" y="324594"/>
                  </a:cubicBezTo>
                  <a:cubicBezTo>
                    <a:pt x="-4639" y="491021"/>
                    <a:pt x="91930" y="579919"/>
                    <a:pt x="96040" y="583481"/>
                  </a:cubicBezTo>
                  <a:lnTo>
                    <a:pt x="105491" y="572796"/>
                  </a:lnTo>
                  <a:cubicBezTo>
                    <a:pt x="104258" y="571975"/>
                    <a:pt x="9196" y="486501"/>
                    <a:pt x="14127" y="325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B43B970D-4978-4928-99B4-6625F448B689}"/>
                </a:ext>
              </a:extLst>
            </p:cNvPr>
            <p:cNvSpPr/>
            <p:nvPr/>
          </p:nvSpPr>
          <p:spPr>
            <a:xfrm>
              <a:off x="12304361" y="3116751"/>
              <a:ext cx="161705" cy="532977"/>
            </a:xfrm>
            <a:custGeom>
              <a:avLst/>
              <a:gdLst>
                <a:gd name="connsiteX0" fmla="*/ 78197 w 161705"/>
                <a:gd name="connsiteY0" fmla="*/ 7355 h 532977"/>
                <a:gd name="connsiteX1" fmla="*/ 138604 w 161705"/>
                <a:gd name="connsiteY1" fmla="*/ 306102 h 532977"/>
                <a:gd name="connsiteX2" fmla="*/ -17 w 161705"/>
                <a:gd name="connsiteY2" fmla="*/ 521567 h 532977"/>
                <a:gd name="connsiteX3" fmla="*/ 8612 w 161705"/>
                <a:gd name="connsiteY3" fmla="*/ 532936 h 532977"/>
                <a:gd name="connsiteX4" fmla="*/ 152301 w 161705"/>
                <a:gd name="connsiteY4" fmla="*/ 309801 h 532977"/>
                <a:gd name="connsiteX5" fmla="*/ 90251 w 161705"/>
                <a:gd name="connsiteY5" fmla="*/ -42 h 532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05" h="532977">
                  <a:moveTo>
                    <a:pt x="78197" y="7355"/>
                  </a:moveTo>
                  <a:cubicBezTo>
                    <a:pt x="79156" y="8999"/>
                    <a:pt x="176409" y="169536"/>
                    <a:pt x="138604" y="306102"/>
                  </a:cubicBezTo>
                  <a:cubicBezTo>
                    <a:pt x="114496" y="389946"/>
                    <a:pt x="66294" y="464872"/>
                    <a:pt x="-17" y="521567"/>
                  </a:cubicBezTo>
                  <a:lnTo>
                    <a:pt x="8612" y="532936"/>
                  </a:lnTo>
                  <a:cubicBezTo>
                    <a:pt x="77758" y="474611"/>
                    <a:pt x="127810" y="396877"/>
                    <a:pt x="152301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6DB2F83E-67DB-4DA5-8A2F-A7C4A05A4EB7}"/>
                </a:ext>
              </a:extLst>
            </p:cNvPr>
            <p:cNvSpPr/>
            <p:nvPr/>
          </p:nvSpPr>
          <p:spPr>
            <a:xfrm>
              <a:off x="11758079" y="3442908"/>
              <a:ext cx="67414" cy="106141"/>
            </a:xfrm>
            <a:custGeom>
              <a:avLst/>
              <a:gdLst>
                <a:gd name="connsiteX0" fmla="*/ 45751 w 67414"/>
                <a:gd name="connsiteY0" fmla="*/ 354 h 106141"/>
                <a:gd name="connsiteX1" fmla="*/ 17534 w 67414"/>
                <a:gd name="connsiteY1" fmla="*/ 39118 h 106141"/>
                <a:gd name="connsiteX2" fmla="*/ 18766 w 67414"/>
                <a:gd name="connsiteY2" fmla="*/ 19668 h 106141"/>
                <a:gd name="connsiteX3" fmla="*/ 5069 w 67414"/>
                <a:gd name="connsiteY3" fmla="*/ 18709 h 106141"/>
                <a:gd name="connsiteX4" fmla="*/ 1 w 67414"/>
                <a:gd name="connsiteY4" fmla="*/ 98566 h 106141"/>
                <a:gd name="connsiteX5" fmla="*/ 6028 w 67414"/>
                <a:gd name="connsiteY5" fmla="*/ 106100 h 106141"/>
                <a:gd name="connsiteX6" fmla="*/ 6986 w 67414"/>
                <a:gd name="connsiteY6" fmla="*/ 106100 h 106141"/>
                <a:gd name="connsiteX7" fmla="*/ 13972 w 67414"/>
                <a:gd name="connsiteY7" fmla="*/ 100621 h 106141"/>
                <a:gd name="connsiteX8" fmla="*/ 48627 w 67414"/>
                <a:gd name="connsiteY8" fmla="*/ 14326 h 106141"/>
                <a:gd name="connsiteX9" fmla="*/ 50956 w 67414"/>
                <a:gd name="connsiteY9" fmla="*/ 103361 h 106141"/>
                <a:gd name="connsiteX10" fmla="*/ 64654 w 67414"/>
                <a:gd name="connsiteY10" fmla="*/ 104730 h 106141"/>
                <a:gd name="connsiteX11" fmla="*/ 56983 w 67414"/>
                <a:gd name="connsiteY11" fmla="*/ 2957 h 106141"/>
                <a:gd name="connsiteX12" fmla="*/ 45751 w 67414"/>
                <a:gd name="connsiteY12" fmla="*/ 354 h 10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414" h="106141">
                  <a:moveTo>
                    <a:pt x="45751" y="354"/>
                  </a:moveTo>
                  <a:cubicBezTo>
                    <a:pt x="34930" y="3093"/>
                    <a:pt x="25342" y="19805"/>
                    <a:pt x="17534" y="39118"/>
                  </a:cubicBezTo>
                  <a:lnTo>
                    <a:pt x="18766" y="19668"/>
                  </a:lnTo>
                  <a:lnTo>
                    <a:pt x="5069" y="18709"/>
                  </a:lnTo>
                  <a:lnTo>
                    <a:pt x="1" y="98566"/>
                  </a:lnTo>
                  <a:cubicBezTo>
                    <a:pt x="-260" y="102265"/>
                    <a:pt x="2370" y="105539"/>
                    <a:pt x="6028" y="106100"/>
                  </a:cubicBezTo>
                  <a:lnTo>
                    <a:pt x="6986" y="106100"/>
                  </a:lnTo>
                  <a:cubicBezTo>
                    <a:pt x="10288" y="106073"/>
                    <a:pt x="13164" y="103826"/>
                    <a:pt x="13972" y="100621"/>
                  </a:cubicBezTo>
                  <a:cubicBezTo>
                    <a:pt x="23013" y="61857"/>
                    <a:pt x="38902" y="18435"/>
                    <a:pt x="48627" y="14326"/>
                  </a:cubicBezTo>
                  <a:cubicBezTo>
                    <a:pt x="53970" y="21585"/>
                    <a:pt x="55065" y="62130"/>
                    <a:pt x="50956" y="103361"/>
                  </a:cubicBezTo>
                  <a:lnTo>
                    <a:pt x="64654" y="104730"/>
                  </a:lnTo>
                  <a:cubicBezTo>
                    <a:pt x="67256" y="78431"/>
                    <a:pt x="71777" y="15832"/>
                    <a:pt x="56983" y="2957"/>
                  </a:cubicBezTo>
                  <a:cubicBezTo>
                    <a:pt x="53887" y="299"/>
                    <a:pt x="49696" y="-660"/>
                    <a:pt x="45751" y="3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C6708A80-ECAC-4EB3-9373-4C9663C0907A}"/>
                </a:ext>
              </a:extLst>
            </p:cNvPr>
            <p:cNvSpPr/>
            <p:nvPr/>
          </p:nvSpPr>
          <p:spPr>
            <a:xfrm>
              <a:off x="11870554" y="3370389"/>
              <a:ext cx="59037" cy="82639"/>
            </a:xfrm>
            <a:custGeom>
              <a:avLst/>
              <a:gdLst>
                <a:gd name="connsiteX0" fmla="*/ 57376 w 59037"/>
                <a:gd name="connsiteY0" fmla="*/ 81776 h 82639"/>
                <a:gd name="connsiteX1" fmla="*/ 59020 w 59037"/>
                <a:gd name="connsiteY1" fmla="*/ 81776 h 82639"/>
                <a:gd name="connsiteX2" fmla="*/ 59020 w 59037"/>
                <a:gd name="connsiteY2" fmla="*/ 68079 h 82639"/>
                <a:gd name="connsiteX3" fmla="*/ 57376 w 59037"/>
                <a:gd name="connsiteY3" fmla="*/ 68079 h 82639"/>
                <a:gd name="connsiteX4" fmla="*/ 20803 w 59037"/>
                <a:gd name="connsiteY4" fmla="*/ 64106 h 82639"/>
                <a:gd name="connsiteX5" fmla="*/ 29296 w 59037"/>
                <a:gd name="connsiteY5" fmla="*/ 53148 h 82639"/>
                <a:gd name="connsiteX6" fmla="*/ 40939 w 59037"/>
                <a:gd name="connsiteY6" fmla="*/ 7672 h 82639"/>
                <a:gd name="connsiteX7" fmla="*/ 24091 w 59037"/>
                <a:gd name="connsiteY7" fmla="*/ 138 h 82639"/>
                <a:gd name="connsiteX8" fmla="*/ -17 w 59037"/>
                <a:gd name="connsiteY8" fmla="*/ 28492 h 82639"/>
                <a:gd name="connsiteX9" fmla="*/ 13681 w 59037"/>
                <a:gd name="connsiteY9" fmla="*/ 33423 h 82639"/>
                <a:gd name="connsiteX10" fmla="*/ 27378 w 59037"/>
                <a:gd name="connsiteY10" fmla="*/ 14110 h 82639"/>
                <a:gd name="connsiteX11" fmla="*/ 30940 w 59037"/>
                <a:gd name="connsiteY11" fmla="*/ 16712 h 82639"/>
                <a:gd name="connsiteX12" fmla="*/ 19571 w 59037"/>
                <a:gd name="connsiteY12" fmla="*/ 44108 h 82639"/>
                <a:gd name="connsiteX13" fmla="*/ 7243 w 59037"/>
                <a:gd name="connsiteY13" fmla="*/ 65202 h 82639"/>
                <a:gd name="connsiteX14" fmla="*/ 11078 w 59037"/>
                <a:gd name="connsiteY14" fmla="*/ 74106 h 82639"/>
                <a:gd name="connsiteX15" fmla="*/ 52993 w 59037"/>
                <a:gd name="connsiteY15" fmla="*/ 82598 h 82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037" h="82639">
                  <a:moveTo>
                    <a:pt x="57376" y="81776"/>
                  </a:moveTo>
                  <a:lnTo>
                    <a:pt x="59020" y="81776"/>
                  </a:lnTo>
                  <a:lnTo>
                    <a:pt x="59020" y="68079"/>
                  </a:lnTo>
                  <a:lnTo>
                    <a:pt x="57376" y="68079"/>
                  </a:lnTo>
                  <a:cubicBezTo>
                    <a:pt x="45048" y="69668"/>
                    <a:pt x="32515" y="68298"/>
                    <a:pt x="20803" y="64106"/>
                  </a:cubicBezTo>
                  <a:cubicBezTo>
                    <a:pt x="23255" y="60175"/>
                    <a:pt x="26105" y="56504"/>
                    <a:pt x="29296" y="53148"/>
                  </a:cubicBezTo>
                  <a:cubicBezTo>
                    <a:pt x="39295" y="41642"/>
                    <a:pt x="54500" y="24246"/>
                    <a:pt x="40939" y="7672"/>
                  </a:cubicBezTo>
                  <a:cubicBezTo>
                    <a:pt x="37254" y="2111"/>
                    <a:pt x="30693" y="-821"/>
                    <a:pt x="24091" y="138"/>
                  </a:cubicBezTo>
                  <a:cubicBezTo>
                    <a:pt x="10393" y="2467"/>
                    <a:pt x="1490" y="24109"/>
                    <a:pt x="-17" y="28492"/>
                  </a:cubicBezTo>
                  <a:lnTo>
                    <a:pt x="13681" y="33423"/>
                  </a:lnTo>
                  <a:cubicBezTo>
                    <a:pt x="16831" y="24794"/>
                    <a:pt x="23132" y="14795"/>
                    <a:pt x="27378" y="14110"/>
                  </a:cubicBezTo>
                  <a:cubicBezTo>
                    <a:pt x="28337" y="14110"/>
                    <a:pt x="29844" y="15343"/>
                    <a:pt x="30940" y="16712"/>
                  </a:cubicBezTo>
                  <a:cubicBezTo>
                    <a:pt x="36008" y="22876"/>
                    <a:pt x="30940" y="30410"/>
                    <a:pt x="19571" y="44108"/>
                  </a:cubicBezTo>
                  <a:cubicBezTo>
                    <a:pt x="13215" y="49560"/>
                    <a:pt x="8873" y="56984"/>
                    <a:pt x="7243" y="65202"/>
                  </a:cubicBezTo>
                  <a:cubicBezTo>
                    <a:pt x="7284" y="68558"/>
                    <a:pt x="8667" y="71764"/>
                    <a:pt x="11078" y="74106"/>
                  </a:cubicBezTo>
                  <a:cubicBezTo>
                    <a:pt x="16968" y="79859"/>
                    <a:pt x="30118" y="82598"/>
                    <a:pt x="52993" y="825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2F047CC1-82B3-49A3-9FB1-ED974F2F7C17}"/>
                </a:ext>
              </a:extLst>
            </p:cNvPr>
            <p:cNvSpPr/>
            <p:nvPr/>
          </p:nvSpPr>
          <p:spPr>
            <a:xfrm>
              <a:off x="11783574" y="3173322"/>
              <a:ext cx="88470" cy="123964"/>
            </a:xfrm>
            <a:custGeom>
              <a:avLst/>
              <a:gdLst>
                <a:gd name="connsiteX0" fmla="*/ 6147 w 88470"/>
                <a:gd name="connsiteY0" fmla="*/ 107211 h 123964"/>
                <a:gd name="connsiteX1" fmla="*/ 13681 w 88470"/>
                <a:gd name="connsiteY1" fmla="*/ 101047 h 123964"/>
                <a:gd name="connsiteX2" fmla="*/ 54774 w 88470"/>
                <a:gd name="connsiteY2" fmla="*/ 25573 h 123964"/>
                <a:gd name="connsiteX3" fmla="*/ 63677 w 88470"/>
                <a:gd name="connsiteY3" fmla="*/ 28998 h 123964"/>
                <a:gd name="connsiteX4" fmla="*/ 73403 w 88470"/>
                <a:gd name="connsiteY4" fmla="*/ 114060 h 123964"/>
                <a:gd name="connsiteX5" fmla="*/ 73403 w 88470"/>
                <a:gd name="connsiteY5" fmla="*/ 123923 h 123964"/>
                <a:gd name="connsiteX6" fmla="*/ 87101 w 88470"/>
                <a:gd name="connsiteY6" fmla="*/ 123923 h 123964"/>
                <a:gd name="connsiteX7" fmla="*/ 87101 w 88470"/>
                <a:gd name="connsiteY7" fmla="*/ 115019 h 123964"/>
                <a:gd name="connsiteX8" fmla="*/ 73403 w 88470"/>
                <a:gd name="connsiteY8" fmla="*/ 19135 h 123964"/>
                <a:gd name="connsiteX9" fmla="*/ 53815 w 88470"/>
                <a:gd name="connsiteY9" fmla="*/ 11327 h 123964"/>
                <a:gd name="connsiteX10" fmla="*/ 14503 w 88470"/>
                <a:gd name="connsiteY10" fmla="*/ 45024 h 123964"/>
                <a:gd name="connsiteX11" fmla="*/ 15324 w 88470"/>
                <a:gd name="connsiteY11" fmla="*/ -42 h 123964"/>
                <a:gd name="connsiteX12" fmla="*/ 1627 w 88470"/>
                <a:gd name="connsiteY12" fmla="*/ -42 h 123964"/>
                <a:gd name="connsiteX13" fmla="*/ -17 w 88470"/>
                <a:gd name="connsiteY13" fmla="*/ 100226 h 123964"/>
                <a:gd name="connsiteX14" fmla="*/ 6147 w 88470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470" h="123964">
                  <a:moveTo>
                    <a:pt x="6147" y="107211"/>
                  </a:moveTo>
                  <a:cubicBezTo>
                    <a:pt x="9887" y="107458"/>
                    <a:pt x="13188" y="104759"/>
                    <a:pt x="13681" y="101047"/>
                  </a:cubicBezTo>
                  <a:cubicBezTo>
                    <a:pt x="16283" y="80364"/>
                    <a:pt x="28748" y="26806"/>
                    <a:pt x="54774" y="25573"/>
                  </a:cubicBezTo>
                  <a:cubicBezTo>
                    <a:pt x="58116" y="25272"/>
                    <a:pt x="61404" y="26546"/>
                    <a:pt x="63677" y="28998"/>
                  </a:cubicBezTo>
                  <a:cubicBezTo>
                    <a:pt x="78060" y="43654"/>
                    <a:pt x="74636" y="94883"/>
                    <a:pt x="73403" y="114060"/>
                  </a:cubicBezTo>
                  <a:cubicBezTo>
                    <a:pt x="73403" y="118580"/>
                    <a:pt x="73403" y="122005"/>
                    <a:pt x="73403" y="123923"/>
                  </a:cubicBezTo>
                  <a:lnTo>
                    <a:pt x="87101" y="123923"/>
                  </a:lnTo>
                  <a:cubicBezTo>
                    <a:pt x="87101" y="122142"/>
                    <a:pt x="87101" y="118991"/>
                    <a:pt x="87101" y="115019"/>
                  </a:cubicBezTo>
                  <a:cubicBezTo>
                    <a:pt x="88744" y="90089"/>
                    <a:pt x="92169" y="38312"/>
                    <a:pt x="73403" y="19135"/>
                  </a:cubicBezTo>
                  <a:cubicBezTo>
                    <a:pt x="68335" y="13793"/>
                    <a:pt x="61171" y="10944"/>
                    <a:pt x="53815" y="11327"/>
                  </a:cubicBezTo>
                  <a:cubicBezTo>
                    <a:pt x="35323" y="12286"/>
                    <a:pt x="22858" y="27491"/>
                    <a:pt x="14503" y="45024"/>
                  </a:cubicBezTo>
                  <a:lnTo>
                    <a:pt x="15324" y="-42"/>
                  </a:lnTo>
                  <a:lnTo>
                    <a:pt x="1627" y="-42"/>
                  </a:lnTo>
                  <a:lnTo>
                    <a:pt x="-17" y="100226"/>
                  </a:lnTo>
                  <a:cubicBezTo>
                    <a:pt x="-44" y="103787"/>
                    <a:pt x="2613" y="106787"/>
                    <a:pt x="6147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B58B8DD2-89C4-4AA6-B2E8-7B47AEAB2DE6}"/>
                </a:ext>
              </a:extLst>
            </p:cNvPr>
            <p:cNvSpPr/>
            <p:nvPr/>
          </p:nvSpPr>
          <p:spPr>
            <a:xfrm>
              <a:off x="11977123" y="3195238"/>
              <a:ext cx="46024" cy="62872"/>
            </a:xfrm>
            <a:custGeom>
              <a:avLst/>
              <a:gdLst>
                <a:gd name="connsiteX0" fmla="*/ 18492 w 46024"/>
                <a:gd name="connsiteY0" fmla="*/ 62872 h 62872"/>
                <a:gd name="connsiteX1" fmla="*/ 32601 w 46024"/>
                <a:gd name="connsiteY1" fmla="*/ 62872 h 62872"/>
                <a:gd name="connsiteX2" fmla="*/ 32601 w 46024"/>
                <a:gd name="connsiteY2" fmla="*/ 32601 h 62872"/>
                <a:gd name="connsiteX3" fmla="*/ 46024 w 46024"/>
                <a:gd name="connsiteY3" fmla="*/ 32601 h 62872"/>
                <a:gd name="connsiteX4" fmla="*/ 46024 w 46024"/>
                <a:gd name="connsiteY4" fmla="*/ 18355 h 62872"/>
                <a:gd name="connsiteX5" fmla="*/ 32601 w 46024"/>
                <a:gd name="connsiteY5" fmla="*/ 18355 h 62872"/>
                <a:gd name="connsiteX6" fmla="*/ 32601 w 46024"/>
                <a:gd name="connsiteY6" fmla="*/ 0 h 62872"/>
                <a:gd name="connsiteX7" fmla="*/ 18492 w 46024"/>
                <a:gd name="connsiteY7" fmla="*/ 0 h 62872"/>
                <a:gd name="connsiteX8" fmla="*/ 18492 w 46024"/>
                <a:gd name="connsiteY8" fmla="*/ 18355 h 62872"/>
                <a:gd name="connsiteX9" fmla="*/ 0 w 46024"/>
                <a:gd name="connsiteY9" fmla="*/ 18355 h 62872"/>
                <a:gd name="connsiteX10" fmla="*/ 0 w 46024"/>
                <a:gd name="connsiteY10" fmla="*/ 32601 h 62872"/>
                <a:gd name="connsiteX11" fmla="*/ 18492 w 46024"/>
                <a:gd name="connsiteY11" fmla="*/ 32601 h 62872"/>
                <a:gd name="connsiteX12" fmla="*/ 18492 w 46024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24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6024" y="32601"/>
                  </a:lnTo>
                  <a:lnTo>
                    <a:pt x="46024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CAF6FC9F-D802-402F-BEC6-657566932928}"/>
                </a:ext>
              </a:extLst>
            </p:cNvPr>
            <p:cNvSpPr/>
            <p:nvPr/>
          </p:nvSpPr>
          <p:spPr>
            <a:xfrm>
              <a:off x="12062747" y="3173129"/>
              <a:ext cx="100801" cy="104039"/>
            </a:xfrm>
            <a:custGeom>
              <a:avLst/>
              <a:gdLst>
                <a:gd name="connsiteX0" fmla="*/ 7914 w 100801"/>
                <a:gd name="connsiteY0" fmla="*/ 103980 h 104039"/>
                <a:gd name="connsiteX1" fmla="*/ 7914 w 100801"/>
                <a:gd name="connsiteY1" fmla="*/ 103980 h 104039"/>
                <a:gd name="connsiteX2" fmla="*/ 14626 w 100801"/>
                <a:gd name="connsiteY2" fmla="*/ 96857 h 104039"/>
                <a:gd name="connsiteX3" fmla="*/ 14626 w 100801"/>
                <a:gd name="connsiteY3" fmla="*/ 89050 h 104039"/>
                <a:gd name="connsiteX4" fmla="*/ 38049 w 100801"/>
                <a:gd name="connsiteY4" fmla="*/ 39053 h 104039"/>
                <a:gd name="connsiteX5" fmla="*/ 74485 w 100801"/>
                <a:gd name="connsiteY5" fmla="*/ 14671 h 104039"/>
                <a:gd name="connsiteX6" fmla="*/ 82018 w 100801"/>
                <a:gd name="connsiteY6" fmla="*/ 33163 h 104039"/>
                <a:gd name="connsiteX7" fmla="*/ 87087 w 100801"/>
                <a:gd name="connsiteY7" fmla="*/ 101651 h 104039"/>
                <a:gd name="connsiteX8" fmla="*/ 100784 w 100801"/>
                <a:gd name="connsiteY8" fmla="*/ 101651 h 104039"/>
                <a:gd name="connsiteX9" fmla="*/ 95579 w 100801"/>
                <a:gd name="connsiteY9" fmla="*/ 31108 h 104039"/>
                <a:gd name="connsiteX10" fmla="*/ 78457 w 100801"/>
                <a:gd name="connsiteY10" fmla="*/ 973 h 104039"/>
                <a:gd name="connsiteX11" fmla="*/ 27502 w 100801"/>
                <a:gd name="connsiteY11" fmla="*/ 28369 h 104039"/>
                <a:gd name="connsiteX12" fmla="*/ 13804 w 100801"/>
                <a:gd name="connsiteY12" fmla="*/ 45080 h 104039"/>
                <a:gd name="connsiteX13" fmla="*/ 13804 w 100801"/>
                <a:gd name="connsiteY13" fmla="*/ 7959 h 104039"/>
                <a:gd name="connsiteX14" fmla="*/ 106 w 100801"/>
                <a:gd name="connsiteY14" fmla="*/ 7959 h 104039"/>
                <a:gd name="connsiteX15" fmla="*/ 106 w 100801"/>
                <a:gd name="connsiteY15" fmla="*/ 88502 h 104039"/>
                <a:gd name="connsiteX16" fmla="*/ 106 w 100801"/>
                <a:gd name="connsiteY16" fmla="*/ 96994 h 104039"/>
                <a:gd name="connsiteX17" fmla="*/ 7613 w 100801"/>
                <a:gd name="connsiteY17" fmla="*/ 103994 h 104039"/>
                <a:gd name="connsiteX18" fmla="*/ 7914 w 100801"/>
                <a:gd name="connsiteY18" fmla="*/ 103980 h 10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801" h="104039">
                  <a:moveTo>
                    <a:pt x="7914" y="103980"/>
                  </a:moveTo>
                  <a:lnTo>
                    <a:pt x="7914" y="103980"/>
                  </a:lnTo>
                  <a:cubicBezTo>
                    <a:pt x="11681" y="103761"/>
                    <a:pt x="14626" y="100638"/>
                    <a:pt x="14626" y="96857"/>
                  </a:cubicBezTo>
                  <a:lnTo>
                    <a:pt x="14626" y="89050"/>
                  </a:lnTo>
                  <a:cubicBezTo>
                    <a:pt x="16077" y="70078"/>
                    <a:pt x="24406" y="52299"/>
                    <a:pt x="38049" y="39053"/>
                  </a:cubicBezTo>
                  <a:cubicBezTo>
                    <a:pt x="61883" y="15219"/>
                    <a:pt x="71060" y="13575"/>
                    <a:pt x="74485" y="14671"/>
                  </a:cubicBezTo>
                  <a:cubicBezTo>
                    <a:pt x="77909" y="15767"/>
                    <a:pt x="80649" y="22616"/>
                    <a:pt x="82018" y="33163"/>
                  </a:cubicBezTo>
                  <a:cubicBezTo>
                    <a:pt x="85059" y="55874"/>
                    <a:pt x="86758" y="78735"/>
                    <a:pt x="87087" y="101651"/>
                  </a:cubicBezTo>
                  <a:lnTo>
                    <a:pt x="100784" y="101651"/>
                  </a:lnTo>
                  <a:cubicBezTo>
                    <a:pt x="100483" y="78050"/>
                    <a:pt x="98743" y="54490"/>
                    <a:pt x="95579" y="31108"/>
                  </a:cubicBezTo>
                  <a:cubicBezTo>
                    <a:pt x="93387" y="13986"/>
                    <a:pt x="87771" y="3713"/>
                    <a:pt x="78457" y="973"/>
                  </a:cubicBezTo>
                  <a:cubicBezTo>
                    <a:pt x="66266" y="-3136"/>
                    <a:pt x="51062" y="5083"/>
                    <a:pt x="27502" y="28369"/>
                  </a:cubicBezTo>
                  <a:cubicBezTo>
                    <a:pt x="22324" y="33410"/>
                    <a:pt x="17735" y="39012"/>
                    <a:pt x="13804" y="45080"/>
                  </a:cubicBezTo>
                  <a:lnTo>
                    <a:pt x="13804" y="7959"/>
                  </a:lnTo>
                  <a:lnTo>
                    <a:pt x="106" y="7959"/>
                  </a:lnTo>
                  <a:lnTo>
                    <a:pt x="106" y="88502"/>
                  </a:lnTo>
                  <a:cubicBezTo>
                    <a:pt x="-58" y="91337"/>
                    <a:pt x="-58" y="94173"/>
                    <a:pt x="106" y="96994"/>
                  </a:cubicBezTo>
                  <a:cubicBezTo>
                    <a:pt x="243" y="101008"/>
                    <a:pt x="3612" y="104131"/>
                    <a:pt x="7613" y="103994"/>
                  </a:cubicBezTo>
                  <a:cubicBezTo>
                    <a:pt x="7708" y="103994"/>
                    <a:pt x="7818" y="103994"/>
                    <a:pt x="7914" y="1039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F4938B0E-B9C8-49E2-8C77-897ED0179D8F}"/>
                </a:ext>
              </a:extLst>
            </p:cNvPr>
            <p:cNvSpPr/>
            <p:nvPr/>
          </p:nvSpPr>
          <p:spPr>
            <a:xfrm>
              <a:off x="12186287" y="3230578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67CFAFE0-4E3B-4717-BF80-66794B033F45}"/>
                </a:ext>
              </a:extLst>
            </p:cNvPr>
            <p:cNvSpPr/>
            <p:nvPr/>
          </p:nvSpPr>
          <p:spPr>
            <a:xfrm>
              <a:off x="12261076" y="3156198"/>
              <a:ext cx="45750" cy="113966"/>
            </a:xfrm>
            <a:custGeom>
              <a:avLst/>
              <a:gdLst>
                <a:gd name="connsiteX0" fmla="*/ 30803 w 45750"/>
                <a:gd name="connsiteY0" fmla="*/ 42834 h 113966"/>
                <a:gd name="connsiteX1" fmla="*/ 32036 w 45750"/>
                <a:gd name="connsiteY1" fmla="*/ 113925 h 113966"/>
                <a:gd name="connsiteX2" fmla="*/ 45733 w 45750"/>
                <a:gd name="connsiteY2" fmla="*/ 113925 h 113966"/>
                <a:gd name="connsiteX3" fmla="*/ 44090 w 45750"/>
                <a:gd name="connsiteY3" fmla="*/ 6946 h 113966"/>
                <a:gd name="connsiteX4" fmla="*/ 36830 w 45750"/>
                <a:gd name="connsiteY4" fmla="*/ -40 h 113966"/>
                <a:gd name="connsiteX5" fmla="*/ 30392 w 45750"/>
                <a:gd name="connsiteY5" fmla="*/ 4343 h 113966"/>
                <a:gd name="connsiteX6" fmla="*/ 18475 w 45750"/>
                <a:gd name="connsiteY6" fmla="*/ 35026 h 113966"/>
                <a:gd name="connsiteX7" fmla="*/ -17 w 45750"/>
                <a:gd name="connsiteY7" fmla="*/ 59545 h 113966"/>
                <a:gd name="connsiteX8" fmla="*/ 9434 w 45750"/>
                <a:gd name="connsiteY8" fmla="*/ 70092 h 113966"/>
                <a:gd name="connsiteX9" fmla="*/ 30803 w 45750"/>
                <a:gd name="connsiteY9" fmla="*/ 42834 h 1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3966">
                  <a:moveTo>
                    <a:pt x="30803" y="42834"/>
                  </a:moveTo>
                  <a:lnTo>
                    <a:pt x="32036" y="113925"/>
                  </a:lnTo>
                  <a:lnTo>
                    <a:pt x="45733" y="113925"/>
                  </a:lnTo>
                  <a:lnTo>
                    <a:pt x="44090" y="6946"/>
                  </a:lnTo>
                  <a:cubicBezTo>
                    <a:pt x="44021" y="3015"/>
                    <a:pt x="40761" y="-122"/>
                    <a:pt x="36830" y="-40"/>
                  </a:cubicBezTo>
                  <a:cubicBezTo>
                    <a:pt x="34008" y="15"/>
                    <a:pt x="31474" y="1727"/>
                    <a:pt x="30392" y="4343"/>
                  </a:cubicBezTo>
                  <a:cubicBezTo>
                    <a:pt x="30392" y="4343"/>
                    <a:pt x="23543" y="21465"/>
                    <a:pt x="18475" y="35026"/>
                  </a:cubicBezTo>
                  <a:cubicBezTo>
                    <a:pt x="13900" y="44286"/>
                    <a:pt x="7626" y="52600"/>
                    <a:pt x="-17" y="59545"/>
                  </a:cubicBezTo>
                  <a:lnTo>
                    <a:pt x="9434" y="70092"/>
                  </a:lnTo>
                  <a:cubicBezTo>
                    <a:pt x="18105" y="62339"/>
                    <a:pt x="25337" y="53107"/>
                    <a:pt x="30803" y="428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B81A5060-F81E-4249-8F4A-219167C3200D}"/>
                </a:ext>
              </a:extLst>
            </p:cNvPr>
            <p:cNvSpPr/>
            <p:nvPr/>
          </p:nvSpPr>
          <p:spPr>
            <a:xfrm>
              <a:off x="11884065" y="3092142"/>
              <a:ext cx="77304" cy="92412"/>
            </a:xfrm>
            <a:custGeom>
              <a:avLst/>
              <a:gdLst>
                <a:gd name="connsiteX0" fmla="*/ 32770 w 77304"/>
                <a:gd name="connsiteY0" fmla="*/ 92371 h 92412"/>
                <a:gd name="connsiteX1" fmla="*/ 77288 w 77304"/>
                <a:gd name="connsiteY1" fmla="*/ 87988 h 92412"/>
                <a:gd name="connsiteX2" fmla="*/ 74959 w 77304"/>
                <a:gd name="connsiteY2" fmla="*/ 74290 h 92412"/>
                <a:gd name="connsiteX3" fmla="*/ 15648 w 77304"/>
                <a:gd name="connsiteY3" fmla="*/ 76893 h 92412"/>
                <a:gd name="connsiteX4" fmla="*/ 40167 w 77304"/>
                <a:gd name="connsiteY4" fmla="*/ 59908 h 92412"/>
                <a:gd name="connsiteX5" fmla="*/ 65919 w 77304"/>
                <a:gd name="connsiteY5" fmla="*/ 23335 h 92412"/>
                <a:gd name="connsiteX6" fmla="*/ 43181 w 77304"/>
                <a:gd name="connsiteY6" fmla="*/ 48 h 92412"/>
                <a:gd name="connsiteX7" fmla="*/ 16470 w 77304"/>
                <a:gd name="connsiteY7" fmla="*/ 15116 h 92412"/>
                <a:gd name="connsiteX8" fmla="*/ 29209 w 77304"/>
                <a:gd name="connsiteY8" fmla="*/ 21554 h 92412"/>
                <a:gd name="connsiteX9" fmla="*/ 41126 w 77304"/>
                <a:gd name="connsiteY9" fmla="*/ 14294 h 92412"/>
                <a:gd name="connsiteX10" fmla="*/ 51673 w 77304"/>
                <a:gd name="connsiteY10" fmla="*/ 27033 h 92412"/>
                <a:gd name="connsiteX11" fmla="*/ 33181 w 77304"/>
                <a:gd name="connsiteY11" fmla="*/ 47169 h 92412"/>
                <a:gd name="connsiteX12" fmla="*/ 3594 w 77304"/>
                <a:gd name="connsiteY12" fmla="*/ 68400 h 92412"/>
                <a:gd name="connsiteX13" fmla="*/ 1402 w 77304"/>
                <a:gd name="connsiteY13" fmla="*/ 83741 h 92412"/>
                <a:gd name="connsiteX14" fmla="*/ 32770 w 77304"/>
                <a:gd name="connsiteY14" fmla="*/ 92371 h 9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304" h="92412">
                  <a:moveTo>
                    <a:pt x="32770" y="92371"/>
                  </a:moveTo>
                  <a:cubicBezTo>
                    <a:pt x="47701" y="92029"/>
                    <a:pt x="62576" y="90563"/>
                    <a:pt x="77288" y="87988"/>
                  </a:cubicBezTo>
                  <a:lnTo>
                    <a:pt x="74959" y="74290"/>
                  </a:lnTo>
                  <a:cubicBezTo>
                    <a:pt x="55454" y="78276"/>
                    <a:pt x="35428" y="79153"/>
                    <a:pt x="15648" y="76893"/>
                  </a:cubicBezTo>
                  <a:cubicBezTo>
                    <a:pt x="22524" y="69551"/>
                    <a:pt x="30880" y="63756"/>
                    <a:pt x="40167" y="59908"/>
                  </a:cubicBezTo>
                  <a:cubicBezTo>
                    <a:pt x="53865" y="52785"/>
                    <a:pt x="71535" y="44018"/>
                    <a:pt x="65919" y="23335"/>
                  </a:cubicBezTo>
                  <a:cubicBezTo>
                    <a:pt x="60303" y="2651"/>
                    <a:pt x="48249" y="596"/>
                    <a:pt x="43181" y="48"/>
                  </a:cubicBezTo>
                  <a:cubicBezTo>
                    <a:pt x="32030" y="-856"/>
                    <a:pt x="21470" y="5117"/>
                    <a:pt x="16470" y="15116"/>
                  </a:cubicBezTo>
                  <a:lnTo>
                    <a:pt x="29209" y="21554"/>
                  </a:lnTo>
                  <a:cubicBezTo>
                    <a:pt x="31360" y="16951"/>
                    <a:pt x="36058" y="14089"/>
                    <a:pt x="41126" y="14294"/>
                  </a:cubicBezTo>
                  <a:cubicBezTo>
                    <a:pt x="47564" y="14294"/>
                    <a:pt x="50441" y="22513"/>
                    <a:pt x="51673" y="27033"/>
                  </a:cubicBezTo>
                  <a:cubicBezTo>
                    <a:pt x="54002" y="35389"/>
                    <a:pt x="49755" y="38813"/>
                    <a:pt x="33181" y="47169"/>
                  </a:cubicBezTo>
                  <a:cubicBezTo>
                    <a:pt x="21867" y="51963"/>
                    <a:pt x="11758" y="59223"/>
                    <a:pt x="3594" y="68400"/>
                  </a:cubicBezTo>
                  <a:cubicBezTo>
                    <a:pt x="-241" y="72564"/>
                    <a:pt x="-1104" y="78660"/>
                    <a:pt x="1402" y="83741"/>
                  </a:cubicBezTo>
                  <a:cubicBezTo>
                    <a:pt x="5923" y="90042"/>
                    <a:pt x="17840" y="92371"/>
                    <a:pt x="32770" y="923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6A546907-A5CB-46B4-B81B-3B2A06151007}"/>
                </a:ext>
              </a:extLst>
            </p:cNvPr>
            <p:cNvSpPr/>
            <p:nvPr/>
          </p:nvSpPr>
          <p:spPr>
            <a:xfrm>
              <a:off x="12416545" y="3021962"/>
              <a:ext cx="94103" cy="126429"/>
            </a:xfrm>
            <a:custGeom>
              <a:avLst/>
              <a:gdLst>
                <a:gd name="connsiteX0" fmla="*/ 49431 w 94103"/>
                <a:gd name="connsiteY0" fmla="*/ 41599 h 126429"/>
                <a:gd name="connsiteX1" fmla="*/ 30118 w 94103"/>
                <a:gd name="connsiteY1" fmla="*/ 43517 h 126429"/>
                <a:gd name="connsiteX2" fmla="*/ 36829 w 94103"/>
                <a:gd name="connsiteY2" fmla="*/ 24751 h 126429"/>
                <a:gd name="connsiteX3" fmla="*/ 94086 w 94103"/>
                <a:gd name="connsiteY3" fmla="*/ 13656 h 126429"/>
                <a:gd name="connsiteX4" fmla="*/ 91346 w 94103"/>
                <a:gd name="connsiteY4" fmla="*/ -42 h 126429"/>
                <a:gd name="connsiteX5" fmla="*/ 30118 w 94103"/>
                <a:gd name="connsiteY5" fmla="*/ 11875 h 126429"/>
                <a:gd name="connsiteX6" fmla="*/ 24776 w 94103"/>
                <a:gd name="connsiteY6" fmla="*/ 16396 h 126429"/>
                <a:gd name="connsiteX7" fmla="*/ 9571 w 94103"/>
                <a:gd name="connsiteY7" fmla="*/ 58859 h 126429"/>
                <a:gd name="connsiteX8" fmla="*/ 12311 w 94103"/>
                <a:gd name="connsiteY8" fmla="*/ 67214 h 126429"/>
                <a:gd name="connsiteX9" fmla="*/ 21077 w 94103"/>
                <a:gd name="connsiteY9" fmla="*/ 67214 h 126429"/>
                <a:gd name="connsiteX10" fmla="*/ 45185 w 94103"/>
                <a:gd name="connsiteY10" fmla="*/ 56256 h 126429"/>
                <a:gd name="connsiteX11" fmla="*/ 53404 w 94103"/>
                <a:gd name="connsiteY11" fmla="*/ 69954 h 126429"/>
                <a:gd name="connsiteX12" fmla="*/ 37104 w 94103"/>
                <a:gd name="connsiteY12" fmla="*/ 112006 h 126429"/>
                <a:gd name="connsiteX13" fmla="*/ 12037 w 94103"/>
                <a:gd name="connsiteY13" fmla="*/ 98308 h 126429"/>
                <a:gd name="connsiteX14" fmla="*/ -17 w 94103"/>
                <a:gd name="connsiteY14" fmla="*/ 105705 h 126429"/>
                <a:gd name="connsiteX15" fmla="*/ 31898 w 94103"/>
                <a:gd name="connsiteY15" fmla="*/ 126388 h 126429"/>
                <a:gd name="connsiteX16" fmla="*/ 42994 w 94103"/>
                <a:gd name="connsiteY16" fmla="*/ 124197 h 126429"/>
                <a:gd name="connsiteX17" fmla="*/ 68061 w 94103"/>
                <a:gd name="connsiteY17" fmla="*/ 66118 h 126429"/>
                <a:gd name="connsiteX18" fmla="*/ 49431 w 94103"/>
                <a:gd name="connsiteY18" fmla="*/ 41599 h 126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429">
                  <a:moveTo>
                    <a:pt x="49431" y="41599"/>
                  </a:moveTo>
                  <a:cubicBezTo>
                    <a:pt x="42966" y="39956"/>
                    <a:pt x="36131" y="40641"/>
                    <a:pt x="30118" y="43517"/>
                  </a:cubicBezTo>
                  <a:lnTo>
                    <a:pt x="36829" y="24751"/>
                  </a:lnTo>
                  <a:lnTo>
                    <a:pt x="94086" y="13656"/>
                  </a:lnTo>
                  <a:lnTo>
                    <a:pt x="91346" y="-42"/>
                  </a:lnTo>
                  <a:lnTo>
                    <a:pt x="30118" y="11875"/>
                  </a:lnTo>
                  <a:cubicBezTo>
                    <a:pt x="27666" y="12341"/>
                    <a:pt x="25639" y="14053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4872" y="69282"/>
                    <a:pt x="18516" y="69282"/>
                    <a:pt x="21077" y="67214"/>
                  </a:cubicBezTo>
                  <a:cubicBezTo>
                    <a:pt x="25871" y="62557"/>
                    <a:pt x="38063" y="53516"/>
                    <a:pt x="45185" y="56256"/>
                  </a:cubicBezTo>
                  <a:cubicBezTo>
                    <a:pt x="49842" y="57626"/>
                    <a:pt x="52308" y="64612"/>
                    <a:pt x="53404" y="69954"/>
                  </a:cubicBezTo>
                  <a:cubicBezTo>
                    <a:pt x="58130" y="86048"/>
                    <a:pt x="51445" y="103308"/>
                    <a:pt x="37104" y="112006"/>
                  </a:cubicBezTo>
                  <a:cubicBezTo>
                    <a:pt x="28200" y="115430"/>
                    <a:pt x="19296" y="110773"/>
                    <a:pt x="12037" y="98308"/>
                  </a:cubicBezTo>
                  <a:lnTo>
                    <a:pt x="-17" y="105705"/>
                  </a:lnTo>
                  <a:cubicBezTo>
                    <a:pt x="6147" y="117813"/>
                    <a:pt x="18324" y="125703"/>
                    <a:pt x="31898" y="126388"/>
                  </a:cubicBezTo>
                  <a:cubicBezTo>
                    <a:pt x="35707" y="126388"/>
                    <a:pt x="39473" y="125649"/>
                    <a:pt x="42994" y="124197"/>
                  </a:cubicBezTo>
                  <a:cubicBezTo>
                    <a:pt x="63924" y="113101"/>
                    <a:pt x="74348" y="88966"/>
                    <a:pt x="68061" y="66118"/>
                  </a:cubicBezTo>
                  <a:cubicBezTo>
                    <a:pt x="66964" y="55092"/>
                    <a:pt x="59759" y="45613"/>
                    <a:pt x="49431" y="415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0766FAE2-6326-48E5-918B-67B24727AA06}"/>
                </a:ext>
              </a:extLst>
            </p:cNvPr>
            <p:cNvSpPr/>
            <p:nvPr/>
          </p:nvSpPr>
          <p:spPr>
            <a:xfrm>
              <a:off x="11745768" y="3337695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ABCDBBF6-E512-4803-A46C-8C79DD4EA78E}"/>
                </a:ext>
              </a:extLst>
            </p:cNvPr>
            <p:cNvSpPr/>
            <p:nvPr/>
          </p:nvSpPr>
          <p:spPr>
            <a:xfrm>
              <a:off x="11893840" y="3492205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5 h 14245"/>
                <a:gd name="connsiteX3" fmla="*/ 0 w 93418"/>
                <a:gd name="connsiteY3" fmla="*/ 14245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5"/>
                  </a:lnTo>
                  <a:lnTo>
                    <a:pt x="0" y="1424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0CC6FEC2-3783-4728-AEB2-4FDA93C10694}"/>
                </a:ext>
              </a:extLst>
            </p:cNvPr>
            <p:cNvSpPr/>
            <p:nvPr/>
          </p:nvSpPr>
          <p:spPr>
            <a:xfrm>
              <a:off x="12004184" y="3434224"/>
              <a:ext cx="70055" cy="107840"/>
            </a:xfrm>
            <a:custGeom>
              <a:avLst/>
              <a:gdLst>
                <a:gd name="connsiteX0" fmla="*/ 54286 w 70055"/>
                <a:gd name="connsiteY0" fmla="*/ 18764 h 107840"/>
                <a:gd name="connsiteX1" fmla="*/ 40589 w 70055"/>
                <a:gd name="connsiteY1" fmla="*/ -2 h 107840"/>
                <a:gd name="connsiteX2" fmla="*/ 14426 w 70055"/>
                <a:gd name="connsiteY2" fmla="*/ 30270 h 107840"/>
                <a:gd name="connsiteX3" fmla="*/ 28124 w 70055"/>
                <a:gd name="connsiteY3" fmla="*/ 35475 h 107840"/>
                <a:gd name="connsiteX4" fmla="*/ 38808 w 70055"/>
                <a:gd name="connsiteY4" fmla="*/ 15750 h 107840"/>
                <a:gd name="connsiteX5" fmla="*/ 40178 w 70055"/>
                <a:gd name="connsiteY5" fmla="*/ 21229 h 107840"/>
                <a:gd name="connsiteX6" fmla="*/ 8262 w 70055"/>
                <a:gd name="connsiteY6" fmla="*/ 76020 h 107840"/>
                <a:gd name="connsiteX7" fmla="*/ 4290 w 70055"/>
                <a:gd name="connsiteY7" fmla="*/ 78897 h 107840"/>
                <a:gd name="connsiteX8" fmla="*/ 317 w 70055"/>
                <a:gd name="connsiteY8" fmla="*/ 89307 h 107840"/>
                <a:gd name="connsiteX9" fmla="*/ 68806 w 70055"/>
                <a:gd name="connsiteY9" fmla="*/ 107799 h 107840"/>
                <a:gd name="connsiteX10" fmla="*/ 70039 w 70055"/>
                <a:gd name="connsiteY10" fmla="*/ 94101 h 107840"/>
                <a:gd name="connsiteX11" fmla="*/ 18672 w 70055"/>
                <a:gd name="connsiteY11" fmla="*/ 86293 h 107840"/>
                <a:gd name="connsiteX12" fmla="*/ 54286 w 70055"/>
                <a:gd name="connsiteY12" fmla="*/ 18764 h 10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840">
                  <a:moveTo>
                    <a:pt x="54286" y="18764"/>
                  </a:moveTo>
                  <a:cubicBezTo>
                    <a:pt x="53464" y="13833"/>
                    <a:pt x="51136" y="957"/>
                    <a:pt x="40589" y="-2"/>
                  </a:cubicBezTo>
                  <a:cubicBezTo>
                    <a:pt x="30041" y="-961"/>
                    <a:pt x="20179" y="15750"/>
                    <a:pt x="14426" y="30270"/>
                  </a:cubicBezTo>
                  <a:lnTo>
                    <a:pt x="28124" y="35475"/>
                  </a:lnTo>
                  <a:cubicBezTo>
                    <a:pt x="30822" y="28462"/>
                    <a:pt x="34411" y="21832"/>
                    <a:pt x="38808" y="15750"/>
                  </a:cubicBezTo>
                  <a:cubicBezTo>
                    <a:pt x="39411" y="17531"/>
                    <a:pt x="39876" y="19366"/>
                    <a:pt x="40178" y="21229"/>
                  </a:cubicBezTo>
                  <a:cubicBezTo>
                    <a:pt x="45246" y="48625"/>
                    <a:pt x="22097" y="65884"/>
                    <a:pt x="8262" y="76020"/>
                  </a:cubicBezTo>
                  <a:lnTo>
                    <a:pt x="4290" y="78897"/>
                  </a:lnTo>
                  <a:cubicBezTo>
                    <a:pt x="838" y="81129"/>
                    <a:pt x="-765" y="85348"/>
                    <a:pt x="317" y="89307"/>
                  </a:cubicBezTo>
                  <a:cubicBezTo>
                    <a:pt x="1550" y="93553"/>
                    <a:pt x="4016" y="102183"/>
                    <a:pt x="68806" y="107799"/>
                  </a:cubicBezTo>
                  <a:lnTo>
                    <a:pt x="70039" y="94101"/>
                  </a:lnTo>
                  <a:cubicBezTo>
                    <a:pt x="52752" y="92773"/>
                    <a:pt x="35575" y="90170"/>
                    <a:pt x="18672" y="86293"/>
                  </a:cubicBezTo>
                  <a:cubicBezTo>
                    <a:pt x="34151" y="74651"/>
                    <a:pt x="60724" y="53419"/>
                    <a:pt x="54286" y="18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EA02CA6B-9E9B-42D6-87F9-9A8417674B9F}"/>
                </a:ext>
              </a:extLst>
            </p:cNvPr>
            <p:cNvSpPr/>
            <p:nvPr/>
          </p:nvSpPr>
          <p:spPr>
            <a:xfrm>
              <a:off x="12099163" y="3436866"/>
              <a:ext cx="122053" cy="107937"/>
            </a:xfrm>
            <a:custGeom>
              <a:avLst/>
              <a:gdLst>
                <a:gd name="connsiteX0" fmla="*/ 71218 w 122053"/>
                <a:gd name="connsiteY0" fmla="*/ 91596 h 107937"/>
                <a:gd name="connsiteX1" fmla="*/ 66834 w 122053"/>
                <a:gd name="connsiteY1" fmla="*/ 93651 h 107937"/>
                <a:gd name="connsiteX2" fmla="*/ 68752 w 122053"/>
                <a:gd name="connsiteY2" fmla="*/ 56667 h 107937"/>
                <a:gd name="connsiteX3" fmla="*/ 72176 w 122053"/>
                <a:gd name="connsiteY3" fmla="*/ 20505 h 107937"/>
                <a:gd name="connsiteX4" fmla="*/ 64232 w 122053"/>
                <a:gd name="connsiteY4" fmla="*/ 6807 h 107937"/>
                <a:gd name="connsiteX5" fmla="*/ 23139 w 122053"/>
                <a:gd name="connsiteY5" fmla="*/ 51051 h 107937"/>
                <a:gd name="connsiteX6" fmla="*/ 33138 w 122053"/>
                <a:gd name="connsiteY6" fmla="*/ 2835 h 107937"/>
                <a:gd name="connsiteX7" fmla="*/ 19440 w 122053"/>
                <a:gd name="connsiteY7" fmla="*/ -42 h 107937"/>
                <a:gd name="connsiteX8" fmla="*/ 127 w 122053"/>
                <a:gd name="connsiteY8" fmla="*/ 93240 h 107937"/>
                <a:gd name="connsiteX9" fmla="*/ 4647 w 122053"/>
                <a:gd name="connsiteY9" fmla="*/ 101458 h 107937"/>
                <a:gd name="connsiteX10" fmla="*/ 13413 w 122053"/>
                <a:gd name="connsiteY10" fmla="*/ 98034 h 107937"/>
                <a:gd name="connsiteX11" fmla="*/ 57794 w 122053"/>
                <a:gd name="connsiteY11" fmla="*/ 25710 h 107937"/>
                <a:gd name="connsiteX12" fmla="*/ 54643 w 122053"/>
                <a:gd name="connsiteY12" fmla="*/ 54886 h 107937"/>
                <a:gd name="connsiteX13" fmla="*/ 58889 w 122053"/>
                <a:gd name="connsiteY13" fmla="*/ 105568 h 107937"/>
                <a:gd name="connsiteX14" fmla="*/ 66286 w 122053"/>
                <a:gd name="connsiteY14" fmla="*/ 107896 h 107937"/>
                <a:gd name="connsiteX15" fmla="*/ 78067 w 122053"/>
                <a:gd name="connsiteY15" fmla="*/ 104198 h 107937"/>
                <a:gd name="connsiteX16" fmla="*/ 122036 w 122053"/>
                <a:gd name="connsiteY16" fmla="*/ 70228 h 107937"/>
                <a:gd name="connsiteX17" fmla="*/ 110941 w 122053"/>
                <a:gd name="connsiteY17" fmla="*/ 61324 h 107937"/>
                <a:gd name="connsiteX18" fmla="*/ 71218 w 122053"/>
                <a:gd name="connsiteY18" fmla="*/ 91596 h 107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53" h="107937">
                  <a:moveTo>
                    <a:pt x="71218" y="91596"/>
                  </a:moveTo>
                  <a:cubicBezTo>
                    <a:pt x="68615" y="93103"/>
                    <a:pt x="67108" y="93377"/>
                    <a:pt x="66834" y="93651"/>
                  </a:cubicBezTo>
                  <a:cubicBezTo>
                    <a:pt x="65437" y="81295"/>
                    <a:pt x="66081" y="68803"/>
                    <a:pt x="68752" y="56667"/>
                  </a:cubicBezTo>
                  <a:cubicBezTo>
                    <a:pt x="70656" y="44695"/>
                    <a:pt x="71793" y="32614"/>
                    <a:pt x="72176" y="20505"/>
                  </a:cubicBezTo>
                  <a:cubicBezTo>
                    <a:pt x="72176" y="10643"/>
                    <a:pt x="67793" y="7629"/>
                    <a:pt x="64232" y="6807"/>
                  </a:cubicBezTo>
                  <a:cubicBezTo>
                    <a:pt x="60670" y="5985"/>
                    <a:pt x="51767" y="3794"/>
                    <a:pt x="23139" y="51051"/>
                  </a:cubicBezTo>
                  <a:lnTo>
                    <a:pt x="33138" y="2835"/>
                  </a:lnTo>
                  <a:lnTo>
                    <a:pt x="19440" y="-42"/>
                  </a:lnTo>
                  <a:lnTo>
                    <a:pt x="127" y="93240"/>
                  </a:lnTo>
                  <a:cubicBezTo>
                    <a:pt x="-572" y="96719"/>
                    <a:pt x="1332" y="100185"/>
                    <a:pt x="4647" y="101458"/>
                  </a:cubicBezTo>
                  <a:cubicBezTo>
                    <a:pt x="8016" y="102568"/>
                    <a:pt x="11687" y="101130"/>
                    <a:pt x="13413" y="98034"/>
                  </a:cubicBezTo>
                  <a:cubicBezTo>
                    <a:pt x="26221" y="72762"/>
                    <a:pt x="41055" y="48572"/>
                    <a:pt x="57794" y="25710"/>
                  </a:cubicBezTo>
                  <a:cubicBezTo>
                    <a:pt x="57794" y="34614"/>
                    <a:pt x="56013" y="44887"/>
                    <a:pt x="54643" y="54886"/>
                  </a:cubicBezTo>
                  <a:cubicBezTo>
                    <a:pt x="51219" y="80227"/>
                    <a:pt x="48616" y="98582"/>
                    <a:pt x="58889" y="105568"/>
                  </a:cubicBezTo>
                  <a:cubicBezTo>
                    <a:pt x="61054" y="107088"/>
                    <a:pt x="63643" y="107896"/>
                    <a:pt x="66286" y="107896"/>
                  </a:cubicBezTo>
                  <a:cubicBezTo>
                    <a:pt x="70464" y="107691"/>
                    <a:pt x="74519" y="106417"/>
                    <a:pt x="78067" y="104198"/>
                  </a:cubicBezTo>
                  <a:cubicBezTo>
                    <a:pt x="94641" y="95596"/>
                    <a:pt x="109530" y="84090"/>
                    <a:pt x="122036" y="70228"/>
                  </a:cubicBezTo>
                  <a:lnTo>
                    <a:pt x="110941" y="61324"/>
                  </a:lnTo>
                  <a:cubicBezTo>
                    <a:pt x="99613" y="73707"/>
                    <a:pt x="86162" y="83953"/>
                    <a:pt x="71218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52E2FD30-5DA4-4A12-96DE-3F66CDDA833F}"/>
                </a:ext>
              </a:extLst>
            </p:cNvPr>
            <p:cNvSpPr/>
            <p:nvPr/>
          </p:nvSpPr>
          <p:spPr>
            <a:xfrm>
              <a:off x="12227791" y="3449194"/>
              <a:ext cx="59447" cy="64790"/>
            </a:xfrm>
            <a:custGeom>
              <a:avLst/>
              <a:gdLst>
                <a:gd name="connsiteX0" fmla="*/ 57941 w 59447"/>
                <a:gd name="connsiteY0" fmla="*/ 34655 h 64790"/>
                <a:gd name="connsiteX1" fmla="*/ 59448 w 59447"/>
                <a:gd name="connsiteY1" fmla="*/ 20547 h 64790"/>
                <a:gd name="connsiteX2" fmla="*/ 36025 w 59447"/>
                <a:gd name="connsiteY2" fmla="*/ 17944 h 64790"/>
                <a:gd name="connsiteX3" fmla="*/ 39860 w 59447"/>
                <a:gd name="connsiteY3" fmla="*/ 3562 h 64790"/>
                <a:gd name="connsiteX4" fmla="*/ 26163 w 59447"/>
                <a:gd name="connsiteY4" fmla="*/ 0 h 64790"/>
                <a:gd name="connsiteX5" fmla="*/ 21779 w 59447"/>
                <a:gd name="connsiteY5" fmla="*/ 16300 h 64790"/>
                <a:gd name="connsiteX6" fmla="*/ 1644 w 59447"/>
                <a:gd name="connsiteY6" fmla="*/ 14109 h 64790"/>
                <a:gd name="connsiteX7" fmla="*/ 0 w 59447"/>
                <a:gd name="connsiteY7" fmla="*/ 28217 h 64790"/>
                <a:gd name="connsiteX8" fmla="*/ 18218 w 59447"/>
                <a:gd name="connsiteY8" fmla="*/ 30272 h 64790"/>
                <a:gd name="connsiteX9" fmla="*/ 9999 w 59447"/>
                <a:gd name="connsiteY9" fmla="*/ 61229 h 64790"/>
                <a:gd name="connsiteX10" fmla="*/ 23697 w 59447"/>
                <a:gd name="connsiteY10" fmla="*/ 64790 h 64790"/>
                <a:gd name="connsiteX11" fmla="*/ 32464 w 59447"/>
                <a:gd name="connsiteY11" fmla="*/ 31779 h 64790"/>
                <a:gd name="connsiteX12" fmla="*/ 57941 w 59447"/>
                <a:gd name="connsiteY12" fmla="*/ 34655 h 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790">
                  <a:moveTo>
                    <a:pt x="57941" y="34655"/>
                  </a:moveTo>
                  <a:lnTo>
                    <a:pt x="59448" y="20547"/>
                  </a:lnTo>
                  <a:lnTo>
                    <a:pt x="36025" y="17944"/>
                  </a:lnTo>
                  <a:lnTo>
                    <a:pt x="39860" y="3562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644" y="14109"/>
                  </a:lnTo>
                  <a:lnTo>
                    <a:pt x="0" y="28217"/>
                  </a:lnTo>
                  <a:lnTo>
                    <a:pt x="18218" y="30272"/>
                  </a:lnTo>
                  <a:lnTo>
                    <a:pt x="9999" y="61229"/>
                  </a:lnTo>
                  <a:lnTo>
                    <a:pt x="23697" y="64790"/>
                  </a:lnTo>
                  <a:lnTo>
                    <a:pt x="32464" y="31779"/>
                  </a:lnTo>
                  <a:lnTo>
                    <a:pt x="57941" y="3465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F2D9646A-C66F-4C59-AD76-17A911A46E6A}"/>
                </a:ext>
              </a:extLst>
            </p:cNvPr>
            <p:cNvSpPr/>
            <p:nvPr/>
          </p:nvSpPr>
          <p:spPr>
            <a:xfrm>
              <a:off x="12283677" y="3406984"/>
              <a:ext cx="98307" cy="125102"/>
            </a:xfrm>
            <a:custGeom>
              <a:avLst/>
              <a:gdLst>
                <a:gd name="connsiteX0" fmla="*/ 59020 w 98307"/>
                <a:gd name="connsiteY0" fmla="*/ 124080 h 125102"/>
                <a:gd name="connsiteX1" fmla="*/ 96689 w 98307"/>
                <a:gd name="connsiteY1" fmla="*/ 87507 h 125102"/>
                <a:gd name="connsiteX2" fmla="*/ 90662 w 98307"/>
                <a:gd name="connsiteY2" fmla="*/ 60112 h 125102"/>
                <a:gd name="connsiteX3" fmla="*/ 52993 w 98307"/>
                <a:gd name="connsiteY3" fmla="*/ 53674 h 125102"/>
                <a:gd name="connsiteX4" fmla="*/ 61349 w 98307"/>
                <a:gd name="connsiteY4" fmla="*/ 16827 h 125102"/>
                <a:gd name="connsiteX5" fmla="*/ 50801 w 98307"/>
                <a:gd name="connsiteY5" fmla="*/ 116 h 125102"/>
                <a:gd name="connsiteX6" fmla="*/ 19023 w 98307"/>
                <a:gd name="connsiteY6" fmla="*/ 33675 h 125102"/>
                <a:gd name="connsiteX7" fmla="*/ 31762 w 98307"/>
                <a:gd name="connsiteY7" fmla="*/ 40113 h 125102"/>
                <a:gd name="connsiteX8" fmla="*/ 46966 w 98307"/>
                <a:gd name="connsiteY8" fmla="*/ 16279 h 125102"/>
                <a:gd name="connsiteX9" fmla="*/ 46966 w 98307"/>
                <a:gd name="connsiteY9" fmla="*/ 18334 h 125102"/>
                <a:gd name="connsiteX10" fmla="*/ 27789 w 98307"/>
                <a:gd name="connsiteY10" fmla="*/ 59427 h 125102"/>
                <a:gd name="connsiteX11" fmla="*/ 25050 w 98307"/>
                <a:gd name="connsiteY11" fmla="*/ 68467 h 125102"/>
                <a:gd name="connsiteX12" fmla="*/ 33816 w 98307"/>
                <a:gd name="connsiteY12" fmla="*/ 72166 h 125102"/>
                <a:gd name="connsiteX13" fmla="*/ 80799 w 98307"/>
                <a:gd name="connsiteY13" fmla="*/ 70248 h 125102"/>
                <a:gd name="connsiteX14" fmla="*/ 82580 w 98307"/>
                <a:gd name="connsiteY14" fmla="*/ 83124 h 125102"/>
                <a:gd name="connsiteX15" fmla="*/ 55185 w 98307"/>
                <a:gd name="connsiteY15" fmla="*/ 109150 h 125102"/>
                <a:gd name="connsiteX16" fmla="*/ 10941 w 98307"/>
                <a:gd name="connsiteY16" fmla="*/ 99561 h 125102"/>
                <a:gd name="connsiteX17" fmla="*/ -17 w 98307"/>
                <a:gd name="connsiteY17" fmla="*/ 108602 h 125102"/>
                <a:gd name="connsiteX18" fmla="*/ 42720 w 98307"/>
                <a:gd name="connsiteY18" fmla="*/ 124902 h 125102"/>
                <a:gd name="connsiteX19" fmla="*/ 59020 w 98307"/>
                <a:gd name="connsiteY19" fmla="*/ 124080 h 12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307" h="125102">
                  <a:moveTo>
                    <a:pt x="59020" y="124080"/>
                  </a:moveTo>
                  <a:cubicBezTo>
                    <a:pt x="77759" y="120519"/>
                    <a:pt x="92580" y="106136"/>
                    <a:pt x="96689" y="87507"/>
                  </a:cubicBezTo>
                  <a:cubicBezTo>
                    <a:pt x="100195" y="77987"/>
                    <a:pt x="97840" y="67289"/>
                    <a:pt x="90662" y="60112"/>
                  </a:cubicBezTo>
                  <a:cubicBezTo>
                    <a:pt x="79526" y="52879"/>
                    <a:pt x="65896" y="50551"/>
                    <a:pt x="52993" y="53674"/>
                  </a:cubicBezTo>
                  <a:cubicBezTo>
                    <a:pt x="59910" y="42702"/>
                    <a:pt x="62855" y="29703"/>
                    <a:pt x="61349" y="16827"/>
                  </a:cubicBezTo>
                  <a:cubicBezTo>
                    <a:pt x="61349" y="13129"/>
                    <a:pt x="59842" y="1760"/>
                    <a:pt x="50801" y="116"/>
                  </a:cubicBezTo>
                  <a:cubicBezTo>
                    <a:pt x="41761" y="-1528"/>
                    <a:pt x="31077" y="9704"/>
                    <a:pt x="19023" y="33675"/>
                  </a:cubicBezTo>
                  <a:lnTo>
                    <a:pt x="31762" y="40113"/>
                  </a:lnTo>
                  <a:cubicBezTo>
                    <a:pt x="35871" y="31593"/>
                    <a:pt x="40980" y="23594"/>
                    <a:pt x="46966" y="16279"/>
                  </a:cubicBezTo>
                  <a:cubicBezTo>
                    <a:pt x="47048" y="16964"/>
                    <a:pt x="47048" y="17649"/>
                    <a:pt x="46966" y="18334"/>
                  </a:cubicBezTo>
                  <a:cubicBezTo>
                    <a:pt x="48377" y="34470"/>
                    <a:pt x="41062" y="50140"/>
                    <a:pt x="27789" y="59427"/>
                  </a:cubicBezTo>
                  <a:cubicBezTo>
                    <a:pt x="24721" y="61317"/>
                    <a:pt x="23543" y="65194"/>
                    <a:pt x="25050" y="68467"/>
                  </a:cubicBezTo>
                  <a:cubicBezTo>
                    <a:pt x="26638" y="71714"/>
                    <a:pt x="30378" y="73289"/>
                    <a:pt x="33816" y="72166"/>
                  </a:cubicBezTo>
                  <a:cubicBezTo>
                    <a:pt x="45459" y="68330"/>
                    <a:pt x="72444" y="62714"/>
                    <a:pt x="80799" y="70248"/>
                  </a:cubicBezTo>
                  <a:cubicBezTo>
                    <a:pt x="81758" y="71070"/>
                    <a:pt x="84772" y="73810"/>
                    <a:pt x="82580" y="83124"/>
                  </a:cubicBezTo>
                  <a:cubicBezTo>
                    <a:pt x="79567" y="96548"/>
                    <a:pt x="68745" y="106821"/>
                    <a:pt x="55185" y="109150"/>
                  </a:cubicBezTo>
                  <a:cubicBezTo>
                    <a:pt x="39761" y="113382"/>
                    <a:pt x="23228" y="109807"/>
                    <a:pt x="10941" y="99561"/>
                  </a:cubicBezTo>
                  <a:lnTo>
                    <a:pt x="-17" y="108602"/>
                  </a:lnTo>
                  <a:cubicBezTo>
                    <a:pt x="11352" y="119724"/>
                    <a:pt x="26830" y="125628"/>
                    <a:pt x="42720" y="124902"/>
                  </a:cubicBezTo>
                  <a:cubicBezTo>
                    <a:pt x="48172" y="125272"/>
                    <a:pt x="53637" y="124998"/>
                    <a:pt x="59020" y="124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3F88383F-EF04-4658-AF8E-BEF651066A46}"/>
                </a:ext>
              </a:extLst>
            </p:cNvPr>
            <p:cNvSpPr/>
            <p:nvPr/>
          </p:nvSpPr>
          <p:spPr>
            <a:xfrm>
              <a:off x="6512483" y="5933681"/>
              <a:ext cx="1059067" cy="309708"/>
            </a:xfrm>
            <a:custGeom>
              <a:avLst/>
              <a:gdLst>
                <a:gd name="connsiteX0" fmla="*/ 1052180 w 1059067"/>
                <a:gd name="connsiteY0" fmla="*/ 42424 h 309708"/>
                <a:gd name="connsiteX1" fmla="*/ 1023552 w 1059067"/>
                <a:gd name="connsiteY1" fmla="*/ 42424 h 309708"/>
                <a:gd name="connsiteX2" fmla="*/ 1008896 w 1059067"/>
                <a:gd name="connsiteY2" fmla="*/ 43109 h 309708"/>
                <a:gd name="connsiteX3" fmla="*/ 460987 w 1059067"/>
                <a:gd name="connsiteY3" fmla="*/ 26124 h 309708"/>
                <a:gd name="connsiteX4" fmla="*/ 144981 w 1059067"/>
                <a:gd name="connsiteY4" fmla="*/ 12426 h 309708"/>
                <a:gd name="connsiteX5" fmla="*/ 141420 w 1059067"/>
                <a:gd name="connsiteY5" fmla="*/ 15440 h 309708"/>
                <a:gd name="connsiteX6" fmla="*/ 61288 w 1059067"/>
                <a:gd name="connsiteY6" fmla="*/ 284052 h 309708"/>
                <a:gd name="connsiteX7" fmla="*/ 13209 w 1059067"/>
                <a:gd name="connsiteY7" fmla="*/ 205016 h 309708"/>
                <a:gd name="connsiteX8" fmla="*/ 3415 w 1059067"/>
                <a:gd name="connsiteY8" fmla="*/ 202619 h 309708"/>
                <a:gd name="connsiteX9" fmla="*/ 1018 w 1059067"/>
                <a:gd name="connsiteY9" fmla="*/ 212413 h 309708"/>
                <a:gd name="connsiteX10" fmla="*/ 58138 w 1059067"/>
                <a:gd name="connsiteY10" fmla="*/ 306242 h 309708"/>
                <a:gd name="connsiteX11" fmla="*/ 64165 w 1059067"/>
                <a:gd name="connsiteY11" fmla="*/ 309667 h 309708"/>
                <a:gd name="connsiteX12" fmla="*/ 65397 w 1059067"/>
                <a:gd name="connsiteY12" fmla="*/ 309667 h 309708"/>
                <a:gd name="connsiteX13" fmla="*/ 71150 w 1059067"/>
                <a:gd name="connsiteY13" fmla="*/ 304325 h 309708"/>
                <a:gd name="connsiteX14" fmla="*/ 150323 w 1059067"/>
                <a:gd name="connsiteY14" fmla="*/ 26672 h 309708"/>
                <a:gd name="connsiteX15" fmla="*/ 154296 w 1059067"/>
                <a:gd name="connsiteY15" fmla="*/ 23248 h 309708"/>
                <a:gd name="connsiteX16" fmla="*/ 459344 w 1059067"/>
                <a:gd name="connsiteY16" fmla="*/ 40370 h 309708"/>
                <a:gd name="connsiteX17" fmla="*/ 1009580 w 1059067"/>
                <a:gd name="connsiteY17" fmla="*/ 57492 h 309708"/>
                <a:gd name="connsiteX18" fmla="*/ 1023278 w 1059067"/>
                <a:gd name="connsiteY18" fmla="*/ 57492 h 309708"/>
                <a:gd name="connsiteX19" fmla="*/ 1044784 w 1059067"/>
                <a:gd name="connsiteY19" fmla="*/ 57492 h 309708"/>
                <a:gd name="connsiteX20" fmla="*/ 1044784 w 1059067"/>
                <a:gd name="connsiteY20" fmla="*/ 98585 h 309708"/>
                <a:gd name="connsiteX21" fmla="*/ 1051906 w 1059067"/>
                <a:gd name="connsiteY21" fmla="*/ 105708 h 309708"/>
                <a:gd name="connsiteX22" fmla="*/ 1059029 w 1059067"/>
                <a:gd name="connsiteY22" fmla="*/ 98585 h 309708"/>
                <a:gd name="connsiteX23" fmla="*/ 1059029 w 1059067"/>
                <a:gd name="connsiteY23" fmla="*/ 50095 h 309708"/>
                <a:gd name="connsiteX24" fmla="*/ 1052482 w 1059067"/>
                <a:gd name="connsiteY24" fmla="*/ 42438 h 309708"/>
                <a:gd name="connsiteX25" fmla="*/ 1052180 w 1059067"/>
                <a:gd name="connsiteY25" fmla="*/ 42424 h 30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9067" h="309708">
                  <a:moveTo>
                    <a:pt x="1052180" y="42424"/>
                  </a:moveTo>
                  <a:lnTo>
                    <a:pt x="1023552" y="42424"/>
                  </a:lnTo>
                  <a:lnTo>
                    <a:pt x="1008896" y="43109"/>
                  </a:lnTo>
                  <a:cubicBezTo>
                    <a:pt x="826112" y="53341"/>
                    <a:pt x="642786" y="47657"/>
                    <a:pt x="460987" y="26124"/>
                  </a:cubicBezTo>
                  <a:cubicBezTo>
                    <a:pt x="168678" y="-8531"/>
                    <a:pt x="163610" y="-4011"/>
                    <a:pt x="144981" y="12426"/>
                  </a:cubicBezTo>
                  <a:lnTo>
                    <a:pt x="141420" y="15440"/>
                  </a:lnTo>
                  <a:cubicBezTo>
                    <a:pt x="122106" y="30781"/>
                    <a:pt x="77177" y="216111"/>
                    <a:pt x="61288" y="284052"/>
                  </a:cubicBezTo>
                  <a:lnTo>
                    <a:pt x="13209" y="205016"/>
                  </a:lnTo>
                  <a:cubicBezTo>
                    <a:pt x="11167" y="201646"/>
                    <a:pt x="6782" y="200578"/>
                    <a:pt x="3415" y="202619"/>
                  </a:cubicBezTo>
                  <a:cubicBezTo>
                    <a:pt x="48" y="204660"/>
                    <a:pt x="-1024" y="209043"/>
                    <a:pt x="1018" y="212413"/>
                  </a:cubicBezTo>
                  <a:lnTo>
                    <a:pt x="58138" y="306242"/>
                  </a:lnTo>
                  <a:cubicBezTo>
                    <a:pt x="59399" y="308366"/>
                    <a:pt x="61691" y="309667"/>
                    <a:pt x="64165" y="309667"/>
                  </a:cubicBezTo>
                  <a:lnTo>
                    <a:pt x="65397" y="309667"/>
                  </a:lnTo>
                  <a:cubicBezTo>
                    <a:pt x="68196" y="309160"/>
                    <a:pt x="70444" y="307078"/>
                    <a:pt x="71150" y="304325"/>
                  </a:cubicBezTo>
                  <a:cubicBezTo>
                    <a:pt x="96217" y="195839"/>
                    <a:pt x="137310" y="38041"/>
                    <a:pt x="150323" y="26672"/>
                  </a:cubicBezTo>
                  <a:lnTo>
                    <a:pt x="154296" y="23248"/>
                  </a:lnTo>
                  <a:cubicBezTo>
                    <a:pt x="167993" y="11331"/>
                    <a:pt x="173335" y="6537"/>
                    <a:pt x="459344" y="40370"/>
                  </a:cubicBezTo>
                  <a:cubicBezTo>
                    <a:pt x="641913" y="62012"/>
                    <a:pt x="826019" y="67738"/>
                    <a:pt x="1009580" y="57492"/>
                  </a:cubicBezTo>
                  <a:lnTo>
                    <a:pt x="1023278" y="57492"/>
                  </a:lnTo>
                  <a:lnTo>
                    <a:pt x="1044784" y="57492"/>
                  </a:lnTo>
                  <a:lnTo>
                    <a:pt x="1044784" y="98585"/>
                  </a:lnTo>
                  <a:cubicBezTo>
                    <a:pt x="1044784" y="102516"/>
                    <a:pt x="1047975" y="105708"/>
                    <a:pt x="1051906" y="105708"/>
                  </a:cubicBezTo>
                  <a:cubicBezTo>
                    <a:pt x="1055838" y="105708"/>
                    <a:pt x="1059029" y="102516"/>
                    <a:pt x="1059029" y="98585"/>
                  </a:cubicBezTo>
                  <a:lnTo>
                    <a:pt x="1059029" y="50095"/>
                  </a:lnTo>
                  <a:cubicBezTo>
                    <a:pt x="1059331" y="46177"/>
                    <a:pt x="1056399" y="42753"/>
                    <a:pt x="1052482" y="42438"/>
                  </a:cubicBezTo>
                  <a:cubicBezTo>
                    <a:pt x="1052386" y="42438"/>
                    <a:pt x="1052276" y="42424"/>
                    <a:pt x="1052180" y="424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A8F99E3-0BA2-453E-B142-3864B934A46D}"/>
                </a:ext>
              </a:extLst>
            </p:cNvPr>
            <p:cNvSpPr/>
            <p:nvPr/>
          </p:nvSpPr>
          <p:spPr>
            <a:xfrm>
              <a:off x="6651827" y="6023491"/>
              <a:ext cx="34145" cy="220583"/>
            </a:xfrm>
            <a:custGeom>
              <a:avLst/>
              <a:gdLst>
                <a:gd name="connsiteX0" fmla="*/ 6596 w 34145"/>
                <a:gd name="connsiteY0" fmla="*/ 220542 h 220583"/>
                <a:gd name="connsiteX1" fmla="*/ 13719 w 34145"/>
                <a:gd name="connsiteY1" fmla="*/ 214104 h 220583"/>
                <a:gd name="connsiteX2" fmla="*/ 34128 w 34145"/>
                <a:gd name="connsiteY2" fmla="*/ 6036 h 220583"/>
                <a:gd name="connsiteX3" fmla="*/ 26041 w 34145"/>
                <a:gd name="connsiteY3" fmla="*/ 36 h 220583"/>
                <a:gd name="connsiteX4" fmla="*/ 20430 w 34145"/>
                <a:gd name="connsiteY4" fmla="*/ 4529 h 220583"/>
                <a:gd name="connsiteX5" fmla="*/ 21 w 34145"/>
                <a:gd name="connsiteY5" fmla="*/ 212734 h 220583"/>
                <a:gd name="connsiteX6" fmla="*/ 6322 w 34145"/>
                <a:gd name="connsiteY6" fmla="*/ 220542 h 22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145" h="220583">
                  <a:moveTo>
                    <a:pt x="6596" y="220542"/>
                  </a:moveTo>
                  <a:cubicBezTo>
                    <a:pt x="10276" y="220556"/>
                    <a:pt x="13365" y="217775"/>
                    <a:pt x="13719" y="214104"/>
                  </a:cubicBezTo>
                  <a:lnTo>
                    <a:pt x="34128" y="6036"/>
                  </a:lnTo>
                  <a:cubicBezTo>
                    <a:pt x="33553" y="2145"/>
                    <a:pt x="29932" y="-539"/>
                    <a:pt x="26041" y="36"/>
                  </a:cubicBezTo>
                  <a:cubicBezTo>
                    <a:pt x="23496" y="406"/>
                    <a:pt x="21351" y="2132"/>
                    <a:pt x="20430" y="4529"/>
                  </a:cubicBezTo>
                  <a:lnTo>
                    <a:pt x="21" y="212734"/>
                  </a:lnTo>
                  <a:cubicBezTo>
                    <a:pt x="-379" y="216624"/>
                    <a:pt x="2434" y="220117"/>
                    <a:pt x="6322" y="2205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0F7DF043-1E65-4043-818E-BA625F3F0434}"/>
                </a:ext>
              </a:extLst>
            </p:cNvPr>
            <p:cNvSpPr/>
            <p:nvPr/>
          </p:nvSpPr>
          <p:spPr>
            <a:xfrm>
              <a:off x="6696561" y="6041290"/>
              <a:ext cx="78535" cy="136900"/>
            </a:xfrm>
            <a:custGeom>
              <a:avLst/>
              <a:gdLst>
                <a:gd name="connsiteX0" fmla="*/ 73909 w 78535"/>
                <a:gd name="connsiteY0" fmla="*/ 24672 h 136900"/>
                <a:gd name="connsiteX1" fmla="*/ 65281 w 78535"/>
                <a:gd name="connsiteY1" fmla="*/ 29877 h 136900"/>
                <a:gd name="connsiteX2" fmla="*/ 65280 w 78535"/>
                <a:gd name="connsiteY2" fmla="*/ 29877 h 136900"/>
                <a:gd name="connsiteX3" fmla="*/ 56787 w 78535"/>
                <a:gd name="connsiteY3" fmla="*/ 63437 h 136900"/>
                <a:gd name="connsiteX4" fmla="*/ 52404 w 78535"/>
                <a:gd name="connsiteY4" fmla="*/ 61245 h 136900"/>
                <a:gd name="connsiteX5" fmla="*/ 19118 w 78535"/>
                <a:gd name="connsiteY5" fmla="*/ 58232 h 136900"/>
                <a:gd name="connsiteX6" fmla="*/ 49527 w 78535"/>
                <a:gd name="connsiteY6" fmla="*/ 10975 h 136900"/>
                <a:gd name="connsiteX7" fmla="*/ 47336 w 78535"/>
                <a:gd name="connsiteY7" fmla="*/ 1112 h 136900"/>
                <a:gd name="connsiteX8" fmla="*/ 37657 w 78535"/>
                <a:gd name="connsiteY8" fmla="*/ 3098 h 136900"/>
                <a:gd name="connsiteX9" fmla="*/ 37610 w 78535"/>
                <a:gd name="connsiteY9" fmla="*/ 3167 h 136900"/>
                <a:gd name="connsiteX10" fmla="*/ 900 w 78535"/>
                <a:gd name="connsiteY10" fmla="*/ 60423 h 136900"/>
                <a:gd name="connsiteX11" fmla="*/ 900 w 78535"/>
                <a:gd name="connsiteY11" fmla="*/ 67272 h 136900"/>
                <a:gd name="connsiteX12" fmla="*/ 6516 w 78535"/>
                <a:gd name="connsiteY12" fmla="*/ 71244 h 136900"/>
                <a:gd name="connsiteX13" fmla="*/ 51445 w 78535"/>
                <a:gd name="connsiteY13" fmla="*/ 75354 h 136900"/>
                <a:gd name="connsiteX14" fmla="*/ 51445 w 78535"/>
                <a:gd name="connsiteY14" fmla="*/ 75354 h 136900"/>
                <a:gd name="connsiteX15" fmla="*/ 53636 w 78535"/>
                <a:gd name="connsiteY15" fmla="*/ 75354 h 136900"/>
                <a:gd name="connsiteX16" fmla="*/ 39939 w 78535"/>
                <a:gd name="connsiteY16" fmla="*/ 128227 h 136900"/>
                <a:gd name="connsiteX17" fmla="*/ 45137 w 78535"/>
                <a:gd name="connsiteY17" fmla="*/ 136857 h 136900"/>
                <a:gd name="connsiteX18" fmla="*/ 45144 w 78535"/>
                <a:gd name="connsiteY18" fmla="*/ 136857 h 136900"/>
                <a:gd name="connsiteX19" fmla="*/ 46788 w 78535"/>
                <a:gd name="connsiteY19" fmla="*/ 136857 h 136900"/>
                <a:gd name="connsiteX20" fmla="*/ 53636 w 78535"/>
                <a:gd name="connsiteY20" fmla="*/ 131514 h 136900"/>
                <a:gd name="connsiteX21" fmla="*/ 78155 w 78535"/>
                <a:gd name="connsiteY21" fmla="*/ 33576 h 136900"/>
                <a:gd name="connsiteX22" fmla="*/ 73909 w 78535"/>
                <a:gd name="connsiteY22" fmla="*/ 24672 h 13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6900">
                  <a:moveTo>
                    <a:pt x="73909" y="24672"/>
                  </a:moveTo>
                  <a:cubicBezTo>
                    <a:pt x="70092" y="23727"/>
                    <a:pt x="66227" y="26056"/>
                    <a:pt x="65281" y="29877"/>
                  </a:cubicBezTo>
                  <a:cubicBezTo>
                    <a:pt x="65281" y="29877"/>
                    <a:pt x="65280" y="29877"/>
                    <a:pt x="65280" y="29877"/>
                  </a:cubicBezTo>
                  <a:lnTo>
                    <a:pt x="56787" y="63437"/>
                  </a:lnTo>
                  <a:cubicBezTo>
                    <a:pt x="55672" y="62163"/>
                    <a:pt x="54097" y="61368"/>
                    <a:pt x="52404" y="61245"/>
                  </a:cubicBezTo>
                  <a:lnTo>
                    <a:pt x="19118" y="58232"/>
                  </a:lnTo>
                  <a:lnTo>
                    <a:pt x="49527" y="10975"/>
                  </a:lnTo>
                  <a:cubicBezTo>
                    <a:pt x="51579" y="7633"/>
                    <a:pt x="50609" y="3263"/>
                    <a:pt x="47336" y="1112"/>
                  </a:cubicBezTo>
                  <a:cubicBezTo>
                    <a:pt x="44115" y="-1011"/>
                    <a:pt x="39783" y="-121"/>
                    <a:pt x="37657" y="3098"/>
                  </a:cubicBezTo>
                  <a:cubicBezTo>
                    <a:pt x="37642" y="3112"/>
                    <a:pt x="37625" y="3140"/>
                    <a:pt x="37610" y="3167"/>
                  </a:cubicBezTo>
                  <a:lnTo>
                    <a:pt x="900" y="60423"/>
                  </a:lnTo>
                  <a:cubicBezTo>
                    <a:pt x="-323" y="62547"/>
                    <a:pt x="-323" y="65149"/>
                    <a:pt x="900" y="67272"/>
                  </a:cubicBezTo>
                  <a:cubicBezTo>
                    <a:pt x="1848" y="69574"/>
                    <a:pt x="4034" y="71121"/>
                    <a:pt x="6516" y="71244"/>
                  </a:cubicBezTo>
                  <a:lnTo>
                    <a:pt x="51445" y="75354"/>
                  </a:lnTo>
                  <a:lnTo>
                    <a:pt x="51445" y="75354"/>
                  </a:lnTo>
                  <a:cubicBezTo>
                    <a:pt x="52168" y="75504"/>
                    <a:pt x="52913" y="75504"/>
                    <a:pt x="53636" y="75354"/>
                  </a:cubicBezTo>
                  <a:lnTo>
                    <a:pt x="39939" y="128227"/>
                  </a:lnTo>
                  <a:cubicBezTo>
                    <a:pt x="38992" y="132048"/>
                    <a:pt x="41320" y="135911"/>
                    <a:pt x="45137" y="136857"/>
                  </a:cubicBezTo>
                  <a:cubicBezTo>
                    <a:pt x="45140" y="136857"/>
                    <a:pt x="45141" y="136857"/>
                    <a:pt x="45144" y="136857"/>
                  </a:cubicBezTo>
                  <a:lnTo>
                    <a:pt x="46788" y="136857"/>
                  </a:lnTo>
                  <a:cubicBezTo>
                    <a:pt x="50052" y="136939"/>
                    <a:pt x="52919" y="134706"/>
                    <a:pt x="53636" y="131514"/>
                  </a:cubicBezTo>
                  <a:lnTo>
                    <a:pt x="78155" y="33576"/>
                  </a:lnTo>
                  <a:cubicBezTo>
                    <a:pt x="79357" y="29946"/>
                    <a:pt x="77483" y="26015"/>
                    <a:pt x="73909" y="246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710D6FC4-AF0E-462E-BBE3-76E5F3CF33B6}"/>
                </a:ext>
              </a:extLst>
            </p:cNvPr>
            <p:cNvSpPr/>
            <p:nvPr/>
          </p:nvSpPr>
          <p:spPr>
            <a:xfrm>
              <a:off x="6534575" y="6003379"/>
              <a:ext cx="71964" cy="68651"/>
            </a:xfrm>
            <a:custGeom>
              <a:avLst/>
              <a:gdLst>
                <a:gd name="connsiteX0" fmla="*/ 10157 w 71964"/>
                <a:gd name="connsiteY0" fmla="*/ 61351 h 68651"/>
                <a:gd name="connsiteX1" fmla="*/ 17417 w 71964"/>
                <a:gd name="connsiteY1" fmla="*/ 59981 h 68651"/>
                <a:gd name="connsiteX2" fmla="*/ 55907 w 71964"/>
                <a:gd name="connsiteY2" fmla="*/ 25463 h 68651"/>
                <a:gd name="connsiteX3" fmla="*/ 58373 w 71964"/>
                <a:gd name="connsiteY3" fmla="*/ 61899 h 68651"/>
                <a:gd name="connsiteX4" fmla="*/ 65359 w 71964"/>
                <a:gd name="connsiteY4" fmla="*/ 68610 h 68651"/>
                <a:gd name="connsiteX5" fmla="*/ 65359 w 71964"/>
                <a:gd name="connsiteY5" fmla="*/ 68610 h 68651"/>
                <a:gd name="connsiteX6" fmla="*/ 71934 w 71964"/>
                <a:gd name="connsiteY6" fmla="*/ 60940 h 68651"/>
                <a:gd name="connsiteX7" fmla="*/ 68509 w 71964"/>
                <a:gd name="connsiteY7" fmla="*/ 9984 h 68651"/>
                <a:gd name="connsiteX8" fmla="*/ 64126 w 71964"/>
                <a:gd name="connsiteY8" fmla="*/ 3820 h 68651"/>
                <a:gd name="connsiteX9" fmla="*/ 56729 w 71964"/>
                <a:gd name="connsiteY9" fmla="*/ 5190 h 68651"/>
                <a:gd name="connsiteX10" fmla="*/ 17691 w 71964"/>
                <a:gd name="connsiteY10" fmla="*/ 40119 h 68651"/>
                <a:gd name="connsiteX11" fmla="*/ 14129 w 71964"/>
                <a:gd name="connsiteY11" fmla="*/ 6286 h 68651"/>
                <a:gd name="connsiteX12" fmla="*/ 6322 w 71964"/>
                <a:gd name="connsiteY12" fmla="*/ -15 h 68651"/>
                <a:gd name="connsiteX13" fmla="*/ 21 w 71964"/>
                <a:gd name="connsiteY13" fmla="*/ 7793 h 68651"/>
                <a:gd name="connsiteX14" fmla="*/ 5089 w 71964"/>
                <a:gd name="connsiteY14" fmla="*/ 55461 h 68651"/>
                <a:gd name="connsiteX15" fmla="*/ 10157 w 71964"/>
                <a:gd name="connsiteY15" fmla="*/ 61351 h 6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964" h="68651">
                  <a:moveTo>
                    <a:pt x="10157" y="61351"/>
                  </a:moveTo>
                  <a:cubicBezTo>
                    <a:pt x="12641" y="62310"/>
                    <a:pt x="15457" y="61789"/>
                    <a:pt x="17417" y="59981"/>
                  </a:cubicBezTo>
                  <a:lnTo>
                    <a:pt x="55907" y="25463"/>
                  </a:lnTo>
                  <a:lnTo>
                    <a:pt x="58373" y="61899"/>
                  </a:lnTo>
                  <a:cubicBezTo>
                    <a:pt x="58520" y="65652"/>
                    <a:pt x="61606" y="68610"/>
                    <a:pt x="65359" y="68610"/>
                  </a:cubicBezTo>
                  <a:lnTo>
                    <a:pt x="65359" y="68610"/>
                  </a:lnTo>
                  <a:cubicBezTo>
                    <a:pt x="69261" y="68254"/>
                    <a:pt x="72172" y="64857"/>
                    <a:pt x="71934" y="60940"/>
                  </a:cubicBezTo>
                  <a:lnTo>
                    <a:pt x="68509" y="9984"/>
                  </a:lnTo>
                  <a:cubicBezTo>
                    <a:pt x="68319" y="7272"/>
                    <a:pt x="66627" y="4889"/>
                    <a:pt x="64126" y="3820"/>
                  </a:cubicBezTo>
                  <a:cubicBezTo>
                    <a:pt x="61595" y="2889"/>
                    <a:pt x="58761" y="3423"/>
                    <a:pt x="56729" y="5190"/>
                  </a:cubicBezTo>
                  <a:lnTo>
                    <a:pt x="17691" y="40119"/>
                  </a:lnTo>
                  <a:lnTo>
                    <a:pt x="14129" y="6286"/>
                  </a:lnTo>
                  <a:cubicBezTo>
                    <a:pt x="13631" y="2437"/>
                    <a:pt x="10190" y="-344"/>
                    <a:pt x="6322" y="-15"/>
                  </a:cubicBezTo>
                  <a:cubicBezTo>
                    <a:pt x="2434" y="409"/>
                    <a:pt x="-379" y="3902"/>
                    <a:pt x="21" y="7793"/>
                  </a:cubicBezTo>
                  <a:lnTo>
                    <a:pt x="5089" y="55461"/>
                  </a:lnTo>
                  <a:cubicBezTo>
                    <a:pt x="5497" y="58241"/>
                    <a:pt x="7471" y="60529"/>
                    <a:pt x="10157" y="6135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59960A88-05C2-468A-ACE3-A91B4EDCC13C}"/>
                </a:ext>
              </a:extLst>
            </p:cNvPr>
            <p:cNvSpPr/>
            <p:nvPr/>
          </p:nvSpPr>
          <p:spPr>
            <a:xfrm>
              <a:off x="6838290" y="5981034"/>
              <a:ext cx="65141" cy="101135"/>
            </a:xfrm>
            <a:custGeom>
              <a:avLst/>
              <a:gdLst>
                <a:gd name="connsiteX0" fmla="*/ 64089 w 65141"/>
                <a:gd name="connsiteY0" fmla="*/ 97804 h 101135"/>
                <a:gd name="connsiteX1" fmla="*/ 61760 w 65141"/>
                <a:gd name="connsiteY1" fmla="*/ 87941 h 101135"/>
                <a:gd name="connsiteX2" fmla="*/ 61760 w 65141"/>
                <a:gd name="connsiteY2" fmla="*/ 63559 h 101135"/>
                <a:gd name="connsiteX3" fmla="*/ 59020 w 65141"/>
                <a:gd name="connsiteY3" fmla="*/ 17535 h 101135"/>
                <a:gd name="connsiteX4" fmla="*/ 46829 w 65141"/>
                <a:gd name="connsiteY4" fmla="*/ 9864 h 101135"/>
                <a:gd name="connsiteX5" fmla="*/ 13955 w 65141"/>
                <a:gd name="connsiteY5" fmla="*/ 44930 h 101135"/>
                <a:gd name="connsiteX6" fmla="*/ 13955 w 65141"/>
                <a:gd name="connsiteY6" fmla="*/ 9042 h 101135"/>
                <a:gd name="connsiteX7" fmla="*/ 9062 w 65141"/>
                <a:gd name="connsiteY7" fmla="*/ 235 h 101135"/>
                <a:gd name="connsiteX8" fmla="*/ 257 w 65141"/>
                <a:gd name="connsiteY8" fmla="*/ 5125 h 101135"/>
                <a:gd name="connsiteX9" fmla="*/ 257 w 65141"/>
                <a:gd name="connsiteY9" fmla="*/ 9042 h 101135"/>
                <a:gd name="connsiteX10" fmla="*/ 257 w 65141"/>
                <a:gd name="connsiteY10" fmla="*/ 75339 h 101135"/>
                <a:gd name="connsiteX11" fmla="*/ 5873 w 65141"/>
                <a:gd name="connsiteY11" fmla="*/ 82325 h 101135"/>
                <a:gd name="connsiteX12" fmla="*/ 13818 w 65141"/>
                <a:gd name="connsiteY12" fmla="*/ 78216 h 101135"/>
                <a:gd name="connsiteX13" fmla="*/ 46966 w 65141"/>
                <a:gd name="connsiteY13" fmla="*/ 24384 h 101135"/>
                <a:gd name="connsiteX14" fmla="*/ 48062 w 65141"/>
                <a:gd name="connsiteY14" fmla="*/ 61642 h 101135"/>
                <a:gd name="connsiteX15" fmla="*/ 54500 w 65141"/>
                <a:gd name="connsiteY15" fmla="*/ 99995 h 101135"/>
                <a:gd name="connsiteX16" fmla="*/ 58335 w 65141"/>
                <a:gd name="connsiteY16" fmla="*/ 101091 h 101135"/>
                <a:gd name="connsiteX17" fmla="*/ 64089 w 65141"/>
                <a:gd name="connsiteY17" fmla="*/ 97804 h 10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141" h="101135">
                  <a:moveTo>
                    <a:pt x="64089" y="97804"/>
                  </a:moveTo>
                  <a:cubicBezTo>
                    <a:pt x="66114" y="94434"/>
                    <a:pt x="65082" y="90051"/>
                    <a:pt x="61760" y="87941"/>
                  </a:cubicBezTo>
                  <a:cubicBezTo>
                    <a:pt x="58883" y="86161"/>
                    <a:pt x="60801" y="72052"/>
                    <a:pt x="61760" y="63559"/>
                  </a:cubicBezTo>
                  <a:cubicBezTo>
                    <a:pt x="65509" y="48287"/>
                    <a:pt x="64554" y="32246"/>
                    <a:pt x="59020" y="17535"/>
                  </a:cubicBezTo>
                  <a:cubicBezTo>
                    <a:pt x="56900" y="12727"/>
                    <a:pt x="52077" y="9700"/>
                    <a:pt x="46829" y="9864"/>
                  </a:cubicBezTo>
                  <a:cubicBezTo>
                    <a:pt x="36145" y="9864"/>
                    <a:pt x="23954" y="26850"/>
                    <a:pt x="13955" y="44930"/>
                  </a:cubicBezTo>
                  <a:lnTo>
                    <a:pt x="13955" y="9042"/>
                  </a:lnTo>
                  <a:cubicBezTo>
                    <a:pt x="15036" y="5262"/>
                    <a:pt x="12845" y="1317"/>
                    <a:pt x="9062" y="235"/>
                  </a:cubicBezTo>
                  <a:cubicBezTo>
                    <a:pt x="5280" y="-847"/>
                    <a:pt x="1338" y="1345"/>
                    <a:pt x="257" y="5125"/>
                  </a:cubicBezTo>
                  <a:cubicBezTo>
                    <a:pt x="-109" y="6413"/>
                    <a:pt x="-109" y="7769"/>
                    <a:pt x="257" y="9042"/>
                  </a:cubicBezTo>
                  <a:lnTo>
                    <a:pt x="257" y="75339"/>
                  </a:lnTo>
                  <a:cubicBezTo>
                    <a:pt x="297" y="78682"/>
                    <a:pt x="2616" y="81572"/>
                    <a:pt x="5873" y="82325"/>
                  </a:cubicBezTo>
                  <a:cubicBezTo>
                    <a:pt x="9158" y="82997"/>
                    <a:pt x="12467" y="81284"/>
                    <a:pt x="13818" y="78216"/>
                  </a:cubicBezTo>
                  <a:cubicBezTo>
                    <a:pt x="25461" y="52053"/>
                    <a:pt x="40391" y="27945"/>
                    <a:pt x="46966" y="24384"/>
                  </a:cubicBezTo>
                  <a:cubicBezTo>
                    <a:pt x="50692" y="36479"/>
                    <a:pt x="51072" y="49355"/>
                    <a:pt x="48062" y="61642"/>
                  </a:cubicBezTo>
                  <a:cubicBezTo>
                    <a:pt x="45871" y="77942"/>
                    <a:pt x="43816" y="93420"/>
                    <a:pt x="54500" y="99995"/>
                  </a:cubicBezTo>
                  <a:cubicBezTo>
                    <a:pt x="55634" y="100749"/>
                    <a:pt x="56974" y="101132"/>
                    <a:pt x="58335" y="101091"/>
                  </a:cubicBezTo>
                  <a:cubicBezTo>
                    <a:pt x="60683" y="101036"/>
                    <a:pt x="62846" y="99804"/>
                    <a:pt x="64089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8345A48A-86E1-4B87-AB5F-1D9F7D02DEE6}"/>
                </a:ext>
              </a:extLst>
            </p:cNvPr>
            <p:cNvSpPr/>
            <p:nvPr/>
          </p:nvSpPr>
          <p:spPr>
            <a:xfrm>
              <a:off x="6890713" y="6097547"/>
              <a:ext cx="71993" cy="55809"/>
            </a:xfrm>
            <a:custGeom>
              <a:avLst/>
              <a:gdLst>
                <a:gd name="connsiteX0" fmla="*/ 29062 w 71993"/>
                <a:gd name="connsiteY0" fmla="*/ 50601 h 55809"/>
                <a:gd name="connsiteX1" fmla="*/ 37867 w 71993"/>
                <a:gd name="connsiteY1" fmla="*/ 55491 h 55809"/>
                <a:gd name="connsiteX2" fmla="*/ 42760 w 71993"/>
                <a:gd name="connsiteY2" fmla="*/ 50601 h 55809"/>
                <a:gd name="connsiteX3" fmla="*/ 42760 w 71993"/>
                <a:gd name="connsiteY3" fmla="*/ 35534 h 55809"/>
                <a:gd name="connsiteX4" fmla="*/ 62896 w 71993"/>
                <a:gd name="connsiteY4" fmla="*/ 35534 h 55809"/>
                <a:gd name="connsiteX5" fmla="*/ 71701 w 71993"/>
                <a:gd name="connsiteY5" fmla="*/ 30644 h 55809"/>
                <a:gd name="connsiteX6" fmla="*/ 66809 w 71993"/>
                <a:gd name="connsiteY6" fmla="*/ 21836 h 55809"/>
                <a:gd name="connsiteX7" fmla="*/ 62896 w 71993"/>
                <a:gd name="connsiteY7" fmla="*/ 21836 h 55809"/>
                <a:gd name="connsiteX8" fmla="*/ 43308 w 71993"/>
                <a:gd name="connsiteY8" fmla="*/ 21836 h 55809"/>
                <a:gd name="connsiteX9" fmla="*/ 43308 w 71993"/>
                <a:gd name="connsiteY9" fmla="*/ 5125 h 55809"/>
                <a:gd name="connsiteX10" fmla="*/ 34503 w 71993"/>
                <a:gd name="connsiteY10" fmla="*/ 235 h 55809"/>
                <a:gd name="connsiteX11" fmla="*/ 29610 w 71993"/>
                <a:gd name="connsiteY11" fmla="*/ 5125 h 55809"/>
                <a:gd name="connsiteX12" fmla="*/ 29610 w 71993"/>
                <a:gd name="connsiteY12" fmla="*/ 21836 h 55809"/>
                <a:gd name="connsiteX13" fmla="*/ 9064 w 71993"/>
                <a:gd name="connsiteY13" fmla="*/ 21836 h 55809"/>
                <a:gd name="connsiteX14" fmla="*/ 259 w 71993"/>
                <a:gd name="connsiteY14" fmla="*/ 26726 h 55809"/>
                <a:gd name="connsiteX15" fmla="*/ 5150 w 71993"/>
                <a:gd name="connsiteY15" fmla="*/ 35534 h 55809"/>
                <a:gd name="connsiteX16" fmla="*/ 9064 w 71993"/>
                <a:gd name="connsiteY16" fmla="*/ 35534 h 55809"/>
                <a:gd name="connsiteX17" fmla="*/ 29062 w 71993"/>
                <a:gd name="connsiteY17" fmla="*/ 35534 h 5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93" h="55809">
                  <a:moveTo>
                    <a:pt x="29062" y="50601"/>
                  </a:moveTo>
                  <a:cubicBezTo>
                    <a:pt x="30143" y="54382"/>
                    <a:pt x="34085" y="56574"/>
                    <a:pt x="37867" y="55491"/>
                  </a:cubicBezTo>
                  <a:cubicBezTo>
                    <a:pt x="40234" y="54820"/>
                    <a:pt x="42083" y="52971"/>
                    <a:pt x="42760" y="50601"/>
                  </a:cubicBezTo>
                  <a:lnTo>
                    <a:pt x="42760" y="35534"/>
                  </a:lnTo>
                  <a:lnTo>
                    <a:pt x="62896" y="35534"/>
                  </a:lnTo>
                  <a:cubicBezTo>
                    <a:pt x="66678" y="36616"/>
                    <a:pt x="70620" y="34424"/>
                    <a:pt x="71701" y="30644"/>
                  </a:cubicBezTo>
                  <a:cubicBezTo>
                    <a:pt x="72781" y="26863"/>
                    <a:pt x="70591" y="22918"/>
                    <a:pt x="66809" y="21836"/>
                  </a:cubicBezTo>
                  <a:cubicBezTo>
                    <a:pt x="65530" y="21466"/>
                    <a:pt x="64175" y="21466"/>
                    <a:pt x="62896" y="21836"/>
                  </a:cubicBezTo>
                  <a:lnTo>
                    <a:pt x="43308" y="21836"/>
                  </a:lnTo>
                  <a:lnTo>
                    <a:pt x="43308" y="5125"/>
                  </a:lnTo>
                  <a:cubicBezTo>
                    <a:pt x="42227" y="1344"/>
                    <a:pt x="38285" y="-847"/>
                    <a:pt x="34503" y="235"/>
                  </a:cubicBezTo>
                  <a:cubicBezTo>
                    <a:pt x="32136" y="906"/>
                    <a:pt x="30287" y="2755"/>
                    <a:pt x="29610" y="5125"/>
                  </a:cubicBezTo>
                  <a:lnTo>
                    <a:pt x="29610" y="21836"/>
                  </a:lnTo>
                  <a:lnTo>
                    <a:pt x="9064" y="21836"/>
                  </a:lnTo>
                  <a:cubicBezTo>
                    <a:pt x="5282" y="20754"/>
                    <a:pt x="1340" y="22946"/>
                    <a:pt x="259" y="26726"/>
                  </a:cubicBezTo>
                  <a:cubicBezTo>
                    <a:pt x="-822" y="30507"/>
                    <a:pt x="1368" y="34452"/>
                    <a:pt x="5150" y="35534"/>
                  </a:cubicBezTo>
                  <a:cubicBezTo>
                    <a:pt x="6430" y="35904"/>
                    <a:pt x="7784" y="35904"/>
                    <a:pt x="9064" y="35534"/>
                  </a:cubicBezTo>
                  <a:lnTo>
                    <a:pt x="29062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FA9F2FAC-58D3-4D1A-AAE2-2F30876D8DF6}"/>
                </a:ext>
              </a:extLst>
            </p:cNvPr>
            <p:cNvSpPr/>
            <p:nvPr/>
          </p:nvSpPr>
          <p:spPr>
            <a:xfrm>
              <a:off x="6993981" y="6074929"/>
              <a:ext cx="225242" cy="108211"/>
            </a:xfrm>
            <a:custGeom>
              <a:avLst/>
              <a:gdLst>
                <a:gd name="connsiteX0" fmla="*/ 172352 w 225242"/>
                <a:gd name="connsiteY0" fmla="*/ 7060 h 108211"/>
                <a:gd name="connsiteX1" fmla="*/ 158655 w 225242"/>
                <a:gd name="connsiteY1" fmla="*/ 38701 h 108211"/>
                <a:gd name="connsiteX2" fmla="*/ 177421 w 225242"/>
                <a:gd name="connsiteY2" fmla="*/ 72124 h 108211"/>
                <a:gd name="connsiteX3" fmla="*/ 184269 w 225242"/>
                <a:gd name="connsiteY3" fmla="*/ 92259 h 108211"/>
                <a:gd name="connsiteX4" fmla="*/ 133862 w 225242"/>
                <a:gd name="connsiteY4" fmla="*/ 74178 h 108211"/>
                <a:gd name="connsiteX5" fmla="*/ 143861 w 225242"/>
                <a:gd name="connsiteY5" fmla="*/ 30072 h 108211"/>
                <a:gd name="connsiteX6" fmla="*/ 128383 w 225242"/>
                <a:gd name="connsiteY6" fmla="*/ 2676 h 108211"/>
                <a:gd name="connsiteX7" fmla="*/ 95234 w 225242"/>
                <a:gd name="connsiteY7" fmla="*/ 21168 h 108211"/>
                <a:gd name="connsiteX8" fmla="*/ 107014 w 225242"/>
                <a:gd name="connsiteY8" fmla="*/ 28976 h 108211"/>
                <a:gd name="connsiteX9" fmla="*/ 124958 w 225242"/>
                <a:gd name="connsiteY9" fmla="*/ 16374 h 108211"/>
                <a:gd name="connsiteX10" fmla="*/ 129752 w 225242"/>
                <a:gd name="connsiteY10" fmla="*/ 30756 h 108211"/>
                <a:gd name="connsiteX11" fmla="*/ 107699 w 225242"/>
                <a:gd name="connsiteY11" fmla="*/ 82671 h 108211"/>
                <a:gd name="connsiteX12" fmla="*/ 86605 w 225242"/>
                <a:gd name="connsiteY12" fmla="*/ 88150 h 108211"/>
                <a:gd name="connsiteX13" fmla="*/ 79208 w 225242"/>
                <a:gd name="connsiteY13" fmla="*/ 38427 h 108211"/>
                <a:gd name="connsiteX14" fmla="*/ 74551 w 225242"/>
                <a:gd name="connsiteY14" fmla="*/ 30345 h 108211"/>
                <a:gd name="connsiteX15" fmla="*/ 65921 w 225242"/>
                <a:gd name="connsiteY15" fmla="*/ 33633 h 108211"/>
                <a:gd name="connsiteX16" fmla="*/ 23458 w 225242"/>
                <a:gd name="connsiteY16" fmla="*/ 75822 h 108211"/>
                <a:gd name="connsiteX17" fmla="*/ 16610 w 225242"/>
                <a:gd name="connsiteY17" fmla="*/ 70206 h 108211"/>
                <a:gd name="connsiteX18" fmla="*/ 26746 w 225242"/>
                <a:gd name="connsiteY18" fmla="*/ 17607 h 108211"/>
                <a:gd name="connsiteX19" fmla="*/ 29622 w 225242"/>
                <a:gd name="connsiteY19" fmla="*/ 14730 h 108211"/>
                <a:gd name="connsiteX20" fmla="*/ 32773 w 225242"/>
                <a:gd name="connsiteY20" fmla="*/ 25825 h 108211"/>
                <a:gd name="connsiteX21" fmla="*/ 46471 w 225242"/>
                <a:gd name="connsiteY21" fmla="*/ 24318 h 108211"/>
                <a:gd name="connsiteX22" fmla="*/ 32773 w 225242"/>
                <a:gd name="connsiteY22" fmla="*/ 485 h 108211"/>
                <a:gd name="connsiteX23" fmla="*/ 14966 w 225242"/>
                <a:gd name="connsiteY23" fmla="*/ 8703 h 108211"/>
                <a:gd name="connsiteX24" fmla="*/ 2775 w 225242"/>
                <a:gd name="connsiteY24" fmla="*/ 75822 h 108211"/>
                <a:gd name="connsiteX25" fmla="*/ 21678 w 225242"/>
                <a:gd name="connsiteY25" fmla="*/ 89520 h 108211"/>
                <a:gd name="connsiteX26" fmla="*/ 62771 w 225242"/>
                <a:gd name="connsiteY26" fmla="*/ 63768 h 108211"/>
                <a:gd name="connsiteX27" fmla="*/ 81537 w 225242"/>
                <a:gd name="connsiteY27" fmla="*/ 101026 h 108211"/>
                <a:gd name="connsiteX28" fmla="*/ 91673 w 225242"/>
                <a:gd name="connsiteY28" fmla="*/ 102806 h 108211"/>
                <a:gd name="connsiteX29" fmla="*/ 116192 w 225242"/>
                <a:gd name="connsiteY29" fmla="*/ 93629 h 108211"/>
                <a:gd name="connsiteX30" fmla="*/ 125506 w 225242"/>
                <a:gd name="connsiteY30" fmla="*/ 84862 h 108211"/>
                <a:gd name="connsiteX31" fmla="*/ 177147 w 225242"/>
                <a:gd name="connsiteY31" fmla="*/ 108148 h 108211"/>
                <a:gd name="connsiteX32" fmla="*/ 194680 w 225242"/>
                <a:gd name="connsiteY32" fmla="*/ 100889 h 108211"/>
                <a:gd name="connsiteX33" fmla="*/ 188242 w 225242"/>
                <a:gd name="connsiteY33" fmla="*/ 61987 h 108211"/>
                <a:gd name="connsiteX34" fmla="*/ 172626 w 225242"/>
                <a:gd name="connsiteY34" fmla="*/ 35277 h 108211"/>
                <a:gd name="connsiteX35" fmla="*/ 178790 w 225242"/>
                <a:gd name="connsiteY35" fmla="*/ 18702 h 108211"/>
                <a:gd name="connsiteX36" fmla="*/ 199748 w 225242"/>
                <a:gd name="connsiteY36" fmla="*/ 21168 h 108211"/>
                <a:gd name="connsiteX37" fmla="*/ 211528 w 225242"/>
                <a:gd name="connsiteY37" fmla="*/ 36646 h 108211"/>
                <a:gd name="connsiteX38" fmla="*/ 211528 w 225242"/>
                <a:gd name="connsiteY38" fmla="*/ 36646 h 108211"/>
                <a:gd name="connsiteX39" fmla="*/ 225226 w 225242"/>
                <a:gd name="connsiteY39" fmla="*/ 33222 h 108211"/>
                <a:gd name="connsiteX40" fmla="*/ 209747 w 225242"/>
                <a:gd name="connsiteY40" fmla="*/ 11306 h 108211"/>
                <a:gd name="connsiteX41" fmla="*/ 172352 w 225242"/>
                <a:gd name="connsiteY41" fmla="*/ 7060 h 10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5242" h="108211">
                  <a:moveTo>
                    <a:pt x="172352" y="7060"/>
                  </a:moveTo>
                  <a:cubicBezTo>
                    <a:pt x="160890" y="13045"/>
                    <a:pt x="155178" y="26236"/>
                    <a:pt x="158655" y="38701"/>
                  </a:cubicBezTo>
                  <a:cubicBezTo>
                    <a:pt x="161745" y="51344"/>
                    <a:pt x="168235" y="62905"/>
                    <a:pt x="177421" y="72124"/>
                  </a:cubicBezTo>
                  <a:cubicBezTo>
                    <a:pt x="187968" y="84452"/>
                    <a:pt x="188927" y="87054"/>
                    <a:pt x="184269" y="92259"/>
                  </a:cubicBezTo>
                  <a:cubicBezTo>
                    <a:pt x="176599" y="100478"/>
                    <a:pt x="151669" y="87602"/>
                    <a:pt x="133862" y="74178"/>
                  </a:cubicBezTo>
                  <a:cubicBezTo>
                    <a:pt x="141709" y="60878"/>
                    <a:pt x="145205" y="45454"/>
                    <a:pt x="143861" y="30072"/>
                  </a:cubicBezTo>
                  <a:cubicBezTo>
                    <a:pt x="142628" y="14593"/>
                    <a:pt x="137423" y="5553"/>
                    <a:pt x="128383" y="2676"/>
                  </a:cubicBezTo>
                  <a:cubicBezTo>
                    <a:pt x="113726" y="-1159"/>
                    <a:pt x="97700" y="17333"/>
                    <a:pt x="95234" y="21168"/>
                  </a:cubicBezTo>
                  <a:lnTo>
                    <a:pt x="107014" y="28976"/>
                  </a:lnTo>
                  <a:cubicBezTo>
                    <a:pt x="109617" y="25004"/>
                    <a:pt x="120712" y="15278"/>
                    <a:pt x="124958" y="16374"/>
                  </a:cubicBezTo>
                  <a:cubicBezTo>
                    <a:pt x="126191" y="16374"/>
                    <a:pt x="128794" y="20209"/>
                    <a:pt x="129752" y="30756"/>
                  </a:cubicBezTo>
                  <a:cubicBezTo>
                    <a:pt x="131452" y="50645"/>
                    <a:pt x="123194" y="70083"/>
                    <a:pt x="107699" y="82671"/>
                  </a:cubicBezTo>
                  <a:cubicBezTo>
                    <a:pt x="102032" y="87917"/>
                    <a:pt x="94110" y="89985"/>
                    <a:pt x="86605" y="88150"/>
                  </a:cubicBezTo>
                  <a:cubicBezTo>
                    <a:pt x="74277" y="83356"/>
                    <a:pt x="76195" y="52536"/>
                    <a:pt x="79208" y="38427"/>
                  </a:cubicBezTo>
                  <a:cubicBezTo>
                    <a:pt x="79945" y="34934"/>
                    <a:pt x="77938" y="31455"/>
                    <a:pt x="74551" y="30345"/>
                  </a:cubicBezTo>
                  <a:cubicBezTo>
                    <a:pt x="71256" y="29113"/>
                    <a:pt x="67561" y="30524"/>
                    <a:pt x="65921" y="33633"/>
                  </a:cubicBezTo>
                  <a:cubicBezTo>
                    <a:pt x="58251" y="47330"/>
                    <a:pt x="37704" y="76781"/>
                    <a:pt x="23458" y="75822"/>
                  </a:cubicBezTo>
                  <a:cubicBezTo>
                    <a:pt x="20200" y="75630"/>
                    <a:pt x="17435" y="73370"/>
                    <a:pt x="16610" y="70206"/>
                  </a:cubicBezTo>
                  <a:cubicBezTo>
                    <a:pt x="12243" y="52029"/>
                    <a:pt x="15938" y="32852"/>
                    <a:pt x="26746" y="17607"/>
                  </a:cubicBezTo>
                  <a:cubicBezTo>
                    <a:pt x="27557" y="16511"/>
                    <a:pt x="28525" y="15538"/>
                    <a:pt x="29622" y="14730"/>
                  </a:cubicBezTo>
                  <a:cubicBezTo>
                    <a:pt x="31324" y="18209"/>
                    <a:pt x="32391" y="21962"/>
                    <a:pt x="32773" y="25825"/>
                  </a:cubicBezTo>
                  <a:lnTo>
                    <a:pt x="46471" y="24318"/>
                  </a:lnTo>
                  <a:cubicBezTo>
                    <a:pt x="46471" y="19524"/>
                    <a:pt x="43457" y="3498"/>
                    <a:pt x="32773" y="485"/>
                  </a:cubicBezTo>
                  <a:cubicBezTo>
                    <a:pt x="26883" y="-1296"/>
                    <a:pt x="20856" y="1444"/>
                    <a:pt x="14966" y="8703"/>
                  </a:cubicBezTo>
                  <a:cubicBezTo>
                    <a:pt x="958" y="28085"/>
                    <a:pt x="-3523" y="52755"/>
                    <a:pt x="2775" y="75822"/>
                  </a:cubicBezTo>
                  <a:cubicBezTo>
                    <a:pt x="5890" y="83671"/>
                    <a:pt x="13255" y="88999"/>
                    <a:pt x="21678" y="89520"/>
                  </a:cubicBezTo>
                  <a:cubicBezTo>
                    <a:pt x="37019" y="90615"/>
                    <a:pt x="51539" y="77055"/>
                    <a:pt x="62771" y="63768"/>
                  </a:cubicBezTo>
                  <a:cubicBezTo>
                    <a:pt x="62771" y="78973"/>
                    <a:pt x="67291" y="95547"/>
                    <a:pt x="81537" y="101026"/>
                  </a:cubicBezTo>
                  <a:cubicBezTo>
                    <a:pt x="84772" y="102258"/>
                    <a:pt x="88211" y="102861"/>
                    <a:pt x="91673" y="102806"/>
                  </a:cubicBezTo>
                  <a:cubicBezTo>
                    <a:pt x="100628" y="102505"/>
                    <a:pt x="109237" y="99286"/>
                    <a:pt x="116192" y="93629"/>
                  </a:cubicBezTo>
                  <a:cubicBezTo>
                    <a:pt x="119594" y="91040"/>
                    <a:pt x="122716" y="88095"/>
                    <a:pt x="125506" y="84862"/>
                  </a:cubicBezTo>
                  <a:cubicBezTo>
                    <a:pt x="140220" y="97273"/>
                    <a:pt x="158104" y="105341"/>
                    <a:pt x="177147" y="108148"/>
                  </a:cubicBezTo>
                  <a:cubicBezTo>
                    <a:pt x="183776" y="108436"/>
                    <a:pt x="190195" y="105779"/>
                    <a:pt x="194680" y="100889"/>
                  </a:cubicBezTo>
                  <a:cubicBezTo>
                    <a:pt x="208377" y="85684"/>
                    <a:pt x="197282" y="72535"/>
                    <a:pt x="188242" y="61987"/>
                  </a:cubicBezTo>
                  <a:cubicBezTo>
                    <a:pt x="180718" y="54659"/>
                    <a:pt x="175321" y="45427"/>
                    <a:pt x="172626" y="35277"/>
                  </a:cubicBezTo>
                  <a:cubicBezTo>
                    <a:pt x="170362" y="28989"/>
                    <a:pt x="172967" y="21976"/>
                    <a:pt x="178790" y="18702"/>
                  </a:cubicBezTo>
                  <a:cubicBezTo>
                    <a:pt x="185682" y="15511"/>
                    <a:pt x="193787" y="16456"/>
                    <a:pt x="199748" y="21168"/>
                  </a:cubicBezTo>
                  <a:cubicBezTo>
                    <a:pt x="204650" y="25510"/>
                    <a:pt x="208653" y="30770"/>
                    <a:pt x="211528" y="36646"/>
                  </a:cubicBezTo>
                  <a:lnTo>
                    <a:pt x="211528" y="36646"/>
                  </a:lnTo>
                  <a:lnTo>
                    <a:pt x="225226" y="33222"/>
                  </a:lnTo>
                  <a:cubicBezTo>
                    <a:pt x="222059" y="24688"/>
                    <a:pt x="216723" y="17141"/>
                    <a:pt x="209747" y="11306"/>
                  </a:cubicBezTo>
                  <a:cubicBezTo>
                    <a:pt x="199292" y="2443"/>
                    <a:pt x="184527" y="772"/>
                    <a:pt x="172352" y="70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58E83EC7-EEA2-4239-9356-C4021181157A}"/>
                </a:ext>
              </a:extLst>
            </p:cNvPr>
            <p:cNvSpPr/>
            <p:nvPr/>
          </p:nvSpPr>
          <p:spPr>
            <a:xfrm>
              <a:off x="7237537" y="6048377"/>
              <a:ext cx="96199" cy="121044"/>
            </a:xfrm>
            <a:custGeom>
              <a:avLst/>
              <a:gdLst>
                <a:gd name="connsiteX0" fmla="*/ 60568 w 96199"/>
                <a:gd name="connsiteY0" fmla="*/ 54843 h 121044"/>
                <a:gd name="connsiteX1" fmla="*/ 26050 w 96199"/>
                <a:gd name="connsiteY1" fmla="*/ 75801 h 121044"/>
                <a:gd name="connsiteX2" fmla="*/ 24 w 96199"/>
                <a:gd name="connsiteY2" fmla="*/ 98128 h 121044"/>
                <a:gd name="connsiteX3" fmla="*/ 5504 w 96199"/>
                <a:gd name="connsiteY3" fmla="*/ 110182 h 121044"/>
                <a:gd name="connsiteX4" fmla="*/ 63034 w 96199"/>
                <a:gd name="connsiteY4" fmla="*/ 121003 h 121044"/>
                <a:gd name="connsiteX5" fmla="*/ 82074 w 96199"/>
                <a:gd name="connsiteY5" fmla="*/ 121003 h 121044"/>
                <a:gd name="connsiteX6" fmla="*/ 81252 w 96199"/>
                <a:gd name="connsiteY6" fmla="*/ 107305 h 121044"/>
                <a:gd name="connsiteX7" fmla="*/ 14818 w 96199"/>
                <a:gd name="connsiteY7" fmla="*/ 100320 h 121044"/>
                <a:gd name="connsiteX8" fmla="*/ 32899 w 96199"/>
                <a:gd name="connsiteY8" fmla="*/ 89361 h 121044"/>
                <a:gd name="connsiteX9" fmla="*/ 68787 w 96199"/>
                <a:gd name="connsiteY9" fmla="*/ 67582 h 121044"/>
                <a:gd name="connsiteX10" fmla="*/ 96182 w 96199"/>
                <a:gd name="connsiteY10" fmla="*/ 29777 h 121044"/>
                <a:gd name="connsiteX11" fmla="*/ 78512 w 96199"/>
                <a:gd name="connsiteY11" fmla="*/ 3203 h 121044"/>
                <a:gd name="connsiteX12" fmla="*/ 63445 w 96199"/>
                <a:gd name="connsiteY12" fmla="*/ 874 h 121044"/>
                <a:gd name="connsiteX13" fmla="*/ 36049 w 96199"/>
                <a:gd name="connsiteY13" fmla="*/ 40872 h 121044"/>
                <a:gd name="connsiteX14" fmla="*/ 49747 w 96199"/>
                <a:gd name="connsiteY14" fmla="*/ 45255 h 121044"/>
                <a:gd name="connsiteX15" fmla="*/ 68650 w 96199"/>
                <a:gd name="connsiteY15" fmla="*/ 14298 h 121044"/>
                <a:gd name="connsiteX16" fmla="*/ 71115 w 96199"/>
                <a:gd name="connsiteY16" fmla="*/ 14298 h 121044"/>
                <a:gd name="connsiteX17" fmla="*/ 82759 w 96199"/>
                <a:gd name="connsiteY17" fmla="*/ 29365 h 121044"/>
                <a:gd name="connsiteX18" fmla="*/ 60568 w 96199"/>
                <a:gd name="connsiteY18" fmla="*/ 54843 h 1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9" h="121044">
                  <a:moveTo>
                    <a:pt x="60568" y="54843"/>
                  </a:moveTo>
                  <a:cubicBezTo>
                    <a:pt x="49516" y="62555"/>
                    <a:pt x="37986" y="69555"/>
                    <a:pt x="26050" y="75801"/>
                  </a:cubicBezTo>
                  <a:cubicBezTo>
                    <a:pt x="10435" y="84293"/>
                    <a:pt x="983" y="89499"/>
                    <a:pt x="24" y="98128"/>
                  </a:cubicBezTo>
                  <a:cubicBezTo>
                    <a:pt x="-341" y="102826"/>
                    <a:pt x="1727" y="107374"/>
                    <a:pt x="5504" y="110182"/>
                  </a:cubicBezTo>
                  <a:cubicBezTo>
                    <a:pt x="15914" y="119223"/>
                    <a:pt x="43583" y="121003"/>
                    <a:pt x="63034" y="121003"/>
                  </a:cubicBezTo>
                  <a:cubicBezTo>
                    <a:pt x="71800" y="121003"/>
                    <a:pt x="78923" y="121003"/>
                    <a:pt x="82074" y="121003"/>
                  </a:cubicBezTo>
                  <a:lnTo>
                    <a:pt x="81252" y="107305"/>
                  </a:lnTo>
                  <a:cubicBezTo>
                    <a:pt x="59199" y="108675"/>
                    <a:pt x="24954" y="107305"/>
                    <a:pt x="14818" y="100320"/>
                  </a:cubicBezTo>
                  <a:cubicBezTo>
                    <a:pt x="20505" y="96128"/>
                    <a:pt x="26557" y="92471"/>
                    <a:pt x="32899" y="89361"/>
                  </a:cubicBezTo>
                  <a:cubicBezTo>
                    <a:pt x="45269" y="82800"/>
                    <a:pt x="57252" y="75527"/>
                    <a:pt x="68787" y="67582"/>
                  </a:cubicBezTo>
                  <a:cubicBezTo>
                    <a:pt x="87553" y="53884"/>
                    <a:pt x="96182" y="41830"/>
                    <a:pt x="96182" y="29777"/>
                  </a:cubicBezTo>
                  <a:cubicBezTo>
                    <a:pt x="94963" y="18572"/>
                    <a:pt x="88373" y="8655"/>
                    <a:pt x="78512" y="3203"/>
                  </a:cubicBezTo>
                  <a:cubicBezTo>
                    <a:pt x="74195" y="-43"/>
                    <a:pt x="68540" y="-920"/>
                    <a:pt x="63445" y="874"/>
                  </a:cubicBezTo>
                  <a:cubicBezTo>
                    <a:pt x="47692" y="6080"/>
                    <a:pt x="37282" y="35119"/>
                    <a:pt x="36049" y="40872"/>
                  </a:cubicBezTo>
                  <a:lnTo>
                    <a:pt x="49747" y="45255"/>
                  </a:lnTo>
                  <a:cubicBezTo>
                    <a:pt x="53446" y="34160"/>
                    <a:pt x="62075" y="16490"/>
                    <a:pt x="68650" y="14298"/>
                  </a:cubicBezTo>
                  <a:cubicBezTo>
                    <a:pt x="69420" y="13887"/>
                    <a:pt x="70346" y="13887"/>
                    <a:pt x="71115" y="14298"/>
                  </a:cubicBezTo>
                  <a:cubicBezTo>
                    <a:pt x="78923" y="19777"/>
                    <a:pt x="82759" y="24708"/>
                    <a:pt x="82759" y="29365"/>
                  </a:cubicBezTo>
                  <a:cubicBezTo>
                    <a:pt x="82759" y="34023"/>
                    <a:pt x="79060" y="41967"/>
                    <a:pt x="60568" y="548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B33F291-5D6B-4C70-B033-1B59C0531FB3}"/>
                </a:ext>
              </a:extLst>
            </p:cNvPr>
            <p:cNvSpPr/>
            <p:nvPr/>
          </p:nvSpPr>
          <p:spPr>
            <a:xfrm>
              <a:off x="7375676" y="6084496"/>
              <a:ext cx="98462" cy="89308"/>
            </a:xfrm>
            <a:custGeom>
              <a:avLst/>
              <a:gdLst>
                <a:gd name="connsiteX0" fmla="*/ 86802 w 98462"/>
                <a:gd name="connsiteY0" fmla="*/ 70775 h 89308"/>
                <a:gd name="connsiteX1" fmla="*/ 72639 w 98462"/>
                <a:gd name="connsiteY1" fmla="*/ 73022 h 89308"/>
                <a:gd name="connsiteX2" fmla="*/ 71324 w 98462"/>
                <a:gd name="connsiteY2" fmla="*/ 71871 h 89308"/>
                <a:gd name="connsiteX3" fmla="*/ 71324 w 98462"/>
                <a:gd name="connsiteY3" fmla="*/ 50366 h 89308"/>
                <a:gd name="connsiteX4" fmla="*/ 73242 w 98462"/>
                <a:gd name="connsiteY4" fmla="*/ 12560 h 89308"/>
                <a:gd name="connsiteX5" fmla="*/ 63379 w 98462"/>
                <a:gd name="connsiteY5" fmla="*/ 2561 h 89308"/>
                <a:gd name="connsiteX6" fmla="*/ 17492 w 98462"/>
                <a:gd name="connsiteY6" fmla="*/ 44750 h 89308"/>
                <a:gd name="connsiteX7" fmla="*/ 22560 w 98462"/>
                <a:gd name="connsiteY7" fmla="*/ 1602 h 89308"/>
                <a:gd name="connsiteX8" fmla="*/ 8862 w 98462"/>
                <a:gd name="connsiteY8" fmla="*/ -42 h 89308"/>
                <a:gd name="connsiteX9" fmla="*/ 370 w 98462"/>
                <a:gd name="connsiteY9" fmla="*/ 72967 h 89308"/>
                <a:gd name="connsiteX10" fmla="*/ 4890 w 98462"/>
                <a:gd name="connsiteY10" fmla="*/ 82145 h 89308"/>
                <a:gd name="connsiteX11" fmla="*/ 14068 w 98462"/>
                <a:gd name="connsiteY11" fmla="*/ 77624 h 89308"/>
                <a:gd name="connsiteX12" fmla="*/ 61051 w 98462"/>
                <a:gd name="connsiteY12" fmla="*/ 17491 h 89308"/>
                <a:gd name="connsiteX13" fmla="*/ 58585 w 98462"/>
                <a:gd name="connsiteY13" fmla="*/ 47215 h 89308"/>
                <a:gd name="connsiteX14" fmla="*/ 62831 w 98462"/>
                <a:gd name="connsiteY14" fmla="*/ 82556 h 89308"/>
                <a:gd name="connsiteX15" fmla="*/ 79132 w 98462"/>
                <a:gd name="connsiteY15" fmla="*/ 89267 h 89308"/>
                <a:gd name="connsiteX16" fmla="*/ 98445 w 98462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8462" h="89308">
                  <a:moveTo>
                    <a:pt x="86802" y="70775"/>
                  </a:moveTo>
                  <a:cubicBezTo>
                    <a:pt x="83515" y="75310"/>
                    <a:pt x="77173" y="76310"/>
                    <a:pt x="72639" y="73022"/>
                  </a:cubicBezTo>
                  <a:cubicBezTo>
                    <a:pt x="72173" y="72679"/>
                    <a:pt x="71735" y="72296"/>
                    <a:pt x="71324" y="71871"/>
                  </a:cubicBezTo>
                  <a:cubicBezTo>
                    <a:pt x="67489" y="68584"/>
                    <a:pt x="68858" y="61598"/>
                    <a:pt x="71324" y="50366"/>
                  </a:cubicBezTo>
                  <a:cubicBezTo>
                    <a:pt x="75105" y="38120"/>
                    <a:pt x="75762" y="25121"/>
                    <a:pt x="73242" y="12560"/>
                  </a:cubicBezTo>
                  <a:cubicBezTo>
                    <a:pt x="72392" y="7478"/>
                    <a:pt x="68448" y="3479"/>
                    <a:pt x="63379" y="2561"/>
                  </a:cubicBezTo>
                  <a:cubicBezTo>
                    <a:pt x="51873" y="917"/>
                    <a:pt x="34066" y="21190"/>
                    <a:pt x="17492" y="44750"/>
                  </a:cubicBezTo>
                  <a:lnTo>
                    <a:pt x="22560" y="1602"/>
                  </a:lnTo>
                  <a:lnTo>
                    <a:pt x="8862" y="-42"/>
                  </a:lnTo>
                  <a:lnTo>
                    <a:pt x="370" y="72967"/>
                  </a:lnTo>
                  <a:cubicBezTo>
                    <a:pt x="-916" y="76748"/>
                    <a:pt x="1108" y="80857"/>
                    <a:pt x="4890" y="82145"/>
                  </a:cubicBezTo>
                  <a:cubicBezTo>
                    <a:pt x="8674" y="83432"/>
                    <a:pt x="12781" y="81405"/>
                    <a:pt x="14068" y="77624"/>
                  </a:cubicBezTo>
                  <a:cubicBezTo>
                    <a:pt x="26585" y="55311"/>
                    <a:pt x="42422" y="35038"/>
                    <a:pt x="61051" y="17491"/>
                  </a:cubicBezTo>
                  <a:cubicBezTo>
                    <a:pt x="62421" y="27463"/>
                    <a:pt x="61585" y="37613"/>
                    <a:pt x="58585" y="47215"/>
                  </a:cubicBezTo>
                  <a:cubicBezTo>
                    <a:pt x="55572" y="60091"/>
                    <a:pt x="52421" y="73515"/>
                    <a:pt x="62831" y="82556"/>
                  </a:cubicBezTo>
                  <a:cubicBezTo>
                    <a:pt x="67242" y="86733"/>
                    <a:pt x="73050" y="89130"/>
                    <a:pt x="79132" y="89267"/>
                  </a:cubicBezTo>
                  <a:cubicBezTo>
                    <a:pt x="86529" y="88980"/>
                    <a:pt x="93487" y="85720"/>
                    <a:pt x="98445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1AF1E509-7765-4BC0-BA15-21C83FEA5142}"/>
                </a:ext>
              </a:extLst>
            </p:cNvPr>
            <p:cNvSpPr/>
            <p:nvPr/>
          </p:nvSpPr>
          <p:spPr>
            <a:xfrm rot="-4897800">
              <a:off x="7424887" y="6104603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2ECF943A-E486-48EA-9992-E37B14AAF4D4}"/>
                </a:ext>
              </a:extLst>
            </p:cNvPr>
            <p:cNvSpPr/>
            <p:nvPr/>
          </p:nvSpPr>
          <p:spPr>
            <a:xfrm>
              <a:off x="6597759" y="6353518"/>
              <a:ext cx="112458" cy="141497"/>
            </a:xfrm>
            <a:custGeom>
              <a:avLst/>
              <a:gdLst>
                <a:gd name="connsiteX0" fmla="*/ 90662 w 112458"/>
                <a:gd name="connsiteY0" fmla="*/ 119402 h 141497"/>
                <a:gd name="connsiteX1" fmla="*/ 82717 w 112458"/>
                <a:gd name="connsiteY1" fmla="*/ 118170 h 141497"/>
                <a:gd name="connsiteX2" fmla="*/ 82717 w 112458"/>
                <a:gd name="connsiteY2" fmla="*/ 77077 h 141497"/>
                <a:gd name="connsiteX3" fmla="*/ 66280 w 112458"/>
                <a:gd name="connsiteY3" fmla="*/ 5027 h 141497"/>
                <a:gd name="connsiteX4" fmla="*/ 48473 w 112458"/>
                <a:gd name="connsiteY4" fmla="*/ 9136 h 141497"/>
                <a:gd name="connsiteX5" fmla="*/ 14639 w 112458"/>
                <a:gd name="connsiteY5" fmla="*/ 76529 h 141497"/>
                <a:gd name="connsiteX6" fmla="*/ 13681 w 112458"/>
                <a:gd name="connsiteY6" fmla="*/ -42 h 141497"/>
                <a:gd name="connsiteX7" fmla="*/ -17 w 112458"/>
                <a:gd name="connsiteY7" fmla="*/ -42 h 141497"/>
                <a:gd name="connsiteX8" fmla="*/ 805 w 112458"/>
                <a:gd name="connsiteY8" fmla="*/ 67214 h 141497"/>
                <a:gd name="connsiteX9" fmla="*/ 2312 w 112458"/>
                <a:gd name="connsiteY9" fmla="*/ 129950 h 141497"/>
                <a:gd name="connsiteX10" fmla="*/ 2312 w 112458"/>
                <a:gd name="connsiteY10" fmla="*/ 134196 h 141497"/>
                <a:gd name="connsiteX11" fmla="*/ 1764 w 112458"/>
                <a:gd name="connsiteY11" fmla="*/ 134196 h 141497"/>
                <a:gd name="connsiteX12" fmla="*/ 7243 w 112458"/>
                <a:gd name="connsiteY12" fmla="*/ 141456 h 141497"/>
                <a:gd name="connsiteX13" fmla="*/ 7243 w 112458"/>
                <a:gd name="connsiteY13" fmla="*/ 141456 h 141497"/>
                <a:gd name="connsiteX14" fmla="*/ 14229 w 112458"/>
                <a:gd name="connsiteY14" fmla="*/ 134470 h 141497"/>
                <a:gd name="connsiteX15" fmla="*/ 56554 w 112458"/>
                <a:gd name="connsiteY15" fmla="*/ 19957 h 141497"/>
                <a:gd name="connsiteX16" fmla="*/ 61349 w 112458"/>
                <a:gd name="connsiteY16" fmla="*/ 18588 h 141497"/>
                <a:gd name="connsiteX17" fmla="*/ 67513 w 112458"/>
                <a:gd name="connsiteY17" fmla="*/ 75570 h 141497"/>
                <a:gd name="connsiteX18" fmla="*/ 75183 w 112458"/>
                <a:gd name="connsiteY18" fmla="*/ 130361 h 141497"/>
                <a:gd name="connsiteX19" fmla="*/ 95045 w 112458"/>
                <a:gd name="connsiteY19" fmla="*/ 132415 h 141497"/>
                <a:gd name="connsiteX20" fmla="*/ 112441 w 112458"/>
                <a:gd name="connsiteY20" fmla="*/ 112965 h 141497"/>
                <a:gd name="connsiteX21" fmla="*/ 98743 w 112458"/>
                <a:gd name="connsiteY21" fmla="*/ 108034 h 141497"/>
                <a:gd name="connsiteX22" fmla="*/ 90662 w 112458"/>
                <a:gd name="connsiteY22" fmla="*/ 119402 h 14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2458" h="141497">
                  <a:moveTo>
                    <a:pt x="90662" y="119402"/>
                  </a:moveTo>
                  <a:cubicBezTo>
                    <a:pt x="87965" y="120238"/>
                    <a:pt x="85035" y="119786"/>
                    <a:pt x="82717" y="118170"/>
                  </a:cubicBezTo>
                  <a:cubicBezTo>
                    <a:pt x="78608" y="115293"/>
                    <a:pt x="81073" y="90774"/>
                    <a:pt x="82717" y="77077"/>
                  </a:cubicBezTo>
                  <a:cubicBezTo>
                    <a:pt x="85731" y="46257"/>
                    <a:pt x="89155" y="11464"/>
                    <a:pt x="66280" y="5027"/>
                  </a:cubicBezTo>
                  <a:cubicBezTo>
                    <a:pt x="60028" y="3451"/>
                    <a:pt x="53399" y="4972"/>
                    <a:pt x="48473" y="9136"/>
                  </a:cubicBezTo>
                  <a:cubicBezTo>
                    <a:pt x="34775" y="19820"/>
                    <a:pt x="22858" y="48996"/>
                    <a:pt x="14639" y="76529"/>
                  </a:cubicBezTo>
                  <a:cubicBezTo>
                    <a:pt x="14639" y="50366"/>
                    <a:pt x="14639" y="20779"/>
                    <a:pt x="13681" y="-42"/>
                  </a:cubicBezTo>
                  <a:lnTo>
                    <a:pt x="-17" y="-42"/>
                  </a:lnTo>
                  <a:lnTo>
                    <a:pt x="805" y="67214"/>
                  </a:lnTo>
                  <a:cubicBezTo>
                    <a:pt x="805" y="101596"/>
                    <a:pt x="805" y="120088"/>
                    <a:pt x="2312" y="129950"/>
                  </a:cubicBezTo>
                  <a:cubicBezTo>
                    <a:pt x="2221" y="131361"/>
                    <a:pt x="2221" y="132785"/>
                    <a:pt x="2312" y="134196"/>
                  </a:cubicBezTo>
                  <a:lnTo>
                    <a:pt x="1764" y="134196"/>
                  </a:lnTo>
                  <a:cubicBezTo>
                    <a:pt x="2722" y="141045"/>
                    <a:pt x="4366" y="141456"/>
                    <a:pt x="7243" y="141456"/>
                  </a:cubicBezTo>
                  <a:lnTo>
                    <a:pt x="7243" y="141456"/>
                  </a:lnTo>
                  <a:cubicBezTo>
                    <a:pt x="11014" y="141250"/>
                    <a:pt x="14024" y="138237"/>
                    <a:pt x="14229" y="134470"/>
                  </a:cubicBezTo>
                  <a:cubicBezTo>
                    <a:pt x="14229" y="126251"/>
                    <a:pt x="34775" y="35162"/>
                    <a:pt x="56554" y="19957"/>
                  </a:cubicBezTo>
                  <a:cubicBezTo>
                    <a:pt x="59020" y="18313"/>
                    <a:pt x="60390" y="18313"/>
                    <a:pt x="61349" y="18588"/>
                  </a:cubicBezTo>
                  <a:cubicBezTo>
                    <a:pt x="72718" y="21738"/>
                    <a:pt x="69704" y="52832"/>
                    <a:pt x="67513" y="75570"/>
                  </a:cubicBezTo>
                  <a:cubicBezTo>
                    <a:pt x="64910" y="102280"/>
                    <a:pt x="62855" y="123512"/>
                    <a:pt x="75183" y="130361"/>
                  </a:cubicBezTo>
                  <a:cubicBezTo>
                    <a:pt x="81153" y="134018"/>
                    <a:pt x="88454" y="134771"/>
                    <a:pt x="95045" y="132415"/>
                  </a:cubicBezTo>
                  <a:cubicBezTo>
                    <a:pt x="103184" y="128484"/>
                    <a:pt x="109437" y="121485"/>
                    <a:pt x="112441" y="112965"/>
                  </a:cubicBezTo>
                  <a:lnTo>
                    <a:pt x="98743" y="108034"/>
                  </a:lnTo>
                  <a:cubicBezTo>
                    <a:pt x="97397" y="112622"/>
                    <a:pt x="94552" y="116622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450061B8-2FE1-4A85-A828-8E9CE239D1F0}"/>
                </a:ext>
              </a:extLst>
            </p:cNvPr>
            <p:cNvSpPr/>
            <p:nvPr/>
          </p:nvSpPr>
          <p:spPr>
            <a:xfrm>
              <a:off x="6765830" y="6375161"/>
              <a:ext cx="94057" cy="89308"/>
            </a:xfrm>
            <a:custGeom>
              <a:avLst/>
              <a:gdLst>
                <a:gd name="connsiteX0" fmla="*/ 93949 w 94057"/>
                <a:gd name="connsiteY0" fmla="*/ 57899 h 89308"/>
                <a:gd name="connsiteX1" fmla="*/ 90936 w 94057"/>
                <a:gd name="connsiteY1" fmla="*/ 51051 h 89308"/>
                <a:gd name="connsiteX2" fmla="*/ 16146 w 94057"/>
                <a:gd name="connsiteY2" fmla="*/ -42 h 89308"/>
                <a:gd name="connsiteX3" fmla="*/ 8202 w 94057"/>
                <a:gd name="connsiteY3" fmla="*/ 11738 h 89308"/>
                <a:gd name="connsiteX4" fmla="*/ 70663 w 94057"/>
                <a:gd name="connsiteY4" fmla="*/ 54338 h 89308"/>
                <a:gd name="connsiteX5" fmla="*/ -17 w 94057"/>
                <a:gd name="connsiteY5" fmla="*/ 75570 h 89308"/>
                <a:gd name="connsiteX6" fmla="*/ 3955 w 94057"/>
                <a:gd name="connsiteY6" fmla="*/ 89267 h 89308"/>
                <a:gd name="connsiteX7" fmla="*/ 89018 w 94057"/>
                <a:gd name="connsiteY7" fmla="*/ 63790 h 89308"/>
                <a:gd name="connsiteX8" fmla="*/ 93949 w 94057"/>
                <a:gd name="connsiteY8" fmla="*/ 57899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057" h="89308">
                  <a:moveTo>
                    <a:pt x="93949" y="57899"/>
                  </a:moveTo>
                  <a:cubicBezTo>
                    <a:pt x="94390" y="55215"/>
                    <a:pt x="93208" y="52530"/>
                    <a:pt x="90936" y="51051"/>
                  </a:cubicBezTo>
                  <a:lnTo>
                    <a:pt x="16146" y="-42"/>
                  </a:lnTo>
                  <a:lnTo>
                    <a:pt x="8202" y="11738"/>
                  </a:lnTo>
                  <a:lnTo>
                    <a:pt x="70663" y="54338"/>
                  </a:lnTo>
                  <a:lnTo>
                    <a:pt x="-17" y="75570"/>
                  </a:lnTo>
                  <a:lnTo>
                    <a:pt x="3955" y="89267"/>
                  </a:lnTo>
                  <a:lnTo>
                    <a:pt x="89018" y="63790"/>
                  </a:lnTo>
                  <a:cubicBezTo>
                    <a:pt x="91670" y="62954"/>
                    <a:pt x="93596" y="60653"/>
                    <a:pt x="93949" y="578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0FDA0F0C-8D79-461E-9026-7DFB939E6B76}"/>
                </a:ext>
              </a:extLst>
            </p:cNvPr>
            <p:cNvSpPr/>
            <p:nvPr/>
          </p:nvSpPr>
          <p:spPr>
            <a:xfrm rot="-1210200">
              <a:off x="6788297" y="6472438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84FDBF41-948D-4E28-954B-81BEA4752C5C}"/>
                </a:ext>
              </a:extLst>
            </p:cNvPr>
            <p:cNvSpPr/>
            <p:nvPr/>
          </p:nvSpPr>
          <p:spPr>
            <a:xfrm>
              <a:off x="6912715" y="6375140"/>
              <a:ext cx="123233" cy="110390"/>
            </a:xfrm>
            <a:custGeom>
              <a:avLst/>
              <a:gdLst>
                <a:gd name="connsiteX0" fmla="*/ 88425 w 123233"/>
                <a:gd name="connsiteY0" fmla="*/ 90795 h 110390"/>
                <a:gd name="connsiteX1" fmla="*/ 92534 w 123233"/>
                <a:gd name="connsiteY1" fmla="*/ 59701 h 110390"/>
                <a:gd name="connsiteX2" fmla="*/ 97602 w 123233"/>
                <a:gd name="connsiteY2" fmla="*/ 14636 h 110390"/>
                <a:gd name="connsiteX3" fmla="*/ 85274 w 123233"/>
                <a:gd name="connsiteY3" fmla="*/ 253 h 110390"/>
                <a:gd name="connsiteX4" fmla="*/ 19662 w 123233"/>
                <a:gd name="connsiteY4" fmla="*/ 57373 h 110390"/>
                <a:gd name="connsiteX5" fmla="*/ 19662 w 123233"/>
                <a:gd name="connsiteY5" fmla="*/ 19567 h 110390"/>
                <a:gd name="connsiteX6" fmla="*/ 5964 w 123233"/>
                <a:gd name="connsiteY6" fmla="*/ 19567 h 110390"/>
                <a:gd name="connsiteX7" fmla="*/ 5964 w 123233"/>
                <a:gd name="connsiteY7" fmla="*/ 80111 h 110390"/>
                <a:gd name="connsiteX8" fmla="*/ 2129 w 123233"/>
                <a:gd name="connsiteY8" fmla="*/ 105726 h 110390"/>
                <a:gd name="connsiteX9" fmla="*/ 11443 w 123233"/>
                <a:gd name="connsiteY9" fmla="*/ 110246 h 110390"/>
                <a:gd name="connsiteX10" fmla="*/ 14868 w 123233"/>
                <a:gd name="connsiteY10" fmla="*/ 110246 h 110390"/>
                <a:gd name="connsiteX11" fmla="*/ 20210 w 123233"/>
                <a:gd name="connsiteY11" fmla="*/ 103260 h 110390"/>
                <a:gd name="connsiteX12" fmla="*/ 20210 w 123233"/>
                <a:gd name="connsiteY12" fmla="*/ 84220 h 110390"/>
                <a:gd name="connsiteX13" fmla="*/ 29113 w 123233"/>
                <a:gd name="connsiteY13" fmla="*/ 70522 h 110390"/>
                <a:gd name="connsiteX14" fmla="*/ 82945 w 123233"/>
                <a:gd name="connsiteY14" fmla="*/ 15732 h 110390"/>
                <a:gd name="connsiteX15" fmla="*/ 84315 w 123233"/>
                <a:gd name="connsiteY15" fmla="*/ 19156 h 110390"/>
                <a:gd name="connsiteX16" fmla="*/ 79247 w 123233"/>
                <a:gd name="connsiteY16" fmla="*/ 58058 h 110390"/>
                <a:gd name="connsiteX17" fmla="*/ 77055 w 123233"/>
                <a:gd name="connsiteY17" fmla="*/ 100110 h 110390"/>
                <a:gd name="connsiteX18" fmla="*/ 86507 w 123233"/>
                <a:gd name="connsiteY18" fmla="*/ 106273 h 110390"/>
                <a:gd name="connsiteX19" fmla="*/ 123217 w 123233"/>
                <a:gd name="connsiteY19" fmla="*/ 83535 h 110390"/>
                <a:gd name="connsiteX20" fmla="*/ 110341 w 123233"/>
                <a:gd name="connsiteY20" fmla="*/ 77645 h 110390"/>
                <a:gd name="connsiteX21" fmla="*/ 88425 w 123233"/>
                <a:gd name="connsiteY21" fmla="*/ 90795 h 11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390">
                  <a:moveTo>
                    <a:pt x="88425" y="90795"/>
                  </a:moveTo>
                  <a:cubicBezTo>
                    <a:pt x="85822" y="87507"/>
                    <a:pt x="90068" y="70112"/>
                    <a:pt x="92534" y="59701"/>
                  </a:cubicBezTo>
                  <a:cubicBezTo>
                    <a:pt x="97140" y="45154"/>
                    <a:pt x="98861" y="29840"/>
                    <a:pt x="97602" y="14636"/>
                  </a:cubicBezTo>
                  <a:cubicBezTo>
                    <a:pt x="97112" y="7650"/>
                    <a:pt x="92104" y="1801"/>
                    <a:pt x="85274" y="253"/>
                  </a:cubicBezTo>
                  <a:cubicBezTo>
                    <a:pt x="65275" y="-3856"/>
                    <a:pt x="34456" y="36004"/>
                    <a:pt x="19662" y="57373"/>
                  </a:cubicBezTo>
                  <a:lnTo>
                    <a:pt x="19662" y="19567"/>
                  </a:lnTo>
                  <a:lnTo>
                    <a:pt x="5964" y="19567"/>
                  </a:lnTo>
                  <a:lnTo>
                    <a:pt x="5964" y="80111"/>
                  </a:lnTo>
                  <a:cubicBezTo>
                    <a:pt x="-611" y="92576"/>
                    <a:pt x="-1569" y="100383"/>
                    <a:pt x="2129" y="105726"/>
                  </a:cubicBezTo>
                  <a:cubicBezTo>
                    <a:pt x="4356" y="108602"/>
                    <a:pt x="7803" y="110273"/>
                    <a:pt x="11443" y="110246"/>
                  </a:cubicBezTo>
                  <a:cubicBezTo>
                    <a:pt x="12580" y="110383"/>
                    <a:pt x="13731" y="110383"/>
                    <a:pt x="14868" y="110246"/>
                  </a:cubicBezTo>
                  <a:cubicBezTo>
                    <a:pt x="18017" y="109383"/>
                    <a:pt x="20203" y="106520"/>
                    <a:pt x="20210" y="103260"/>
                  </a:cubicBezTo>
                  <a:lnTo>
                    <a:pt x="20210" y="84220"/>
                  </a:lnTo>
                  <a:cubicBezTo>
                    <a:pt x="22930" y="79494"/>
                    <a:pt x="25903" y="74919"/>
                    <a:pt x="29113" y="70522"/>
                  </a:cubicBezTo>
                  <a:cubicBezTo>
                    <a:pt x="57331" y="29429"/>
                    <a:pt x="78699" y="13951"/>
                    <a:pt x="82945" y="15732"/>
                  </a:cubicBezTo>
                  <a:cubicBezTo>
                    <a:pt x="83733" y="16718"/>
                    <a:pt x="84210" y="17910"/>
                    <a:pt x="84315" y="19156"/>
                  </a:cubicBezTo>
                  <a:cubicBezTo>
                    <a:pt x="84801" y="32320"/>
                    <a:pt x="83089" y="45469"/>
                    <a:pt x="79247" y="58058"/>
                  </a:cubicBezTo>
                  <a:cubicBezTo>
                    <a:pt x="74727" y="76549"/>
                    <a:pt x="71302" y="91343"/>
                    <a:pt x="77055" y="100110"/>
                  </a:cubicBezTo>
                  <a:cubicBezTo>
                    <a:pt x="79175" y="103424"/>
                    <a:pt x="82617" y="105671"/>
                    <a:pt x="86507" y="106273"/>
                  </a:cubicBezTo>
                  <a:cubicBezTo>
                    <a:pt x="110341" y="110657"/>
                    <a:pt x="122669" y="84768"/>
                    <a:pt x="123217" y="83535"/>
                  </a:cubicBezTo>
                  <a:lnTo>
                    <a:pt x="110341" y="77645"/>
                  </a:lnTo>
                  <a:cubicBezTo>
                    <a:pt x="110341" y="77645"/>
                    <a:pt x="101711" y="92986"/>
                    <a:pt x="88425" y="907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16B61F21-3F27-450F-8E10-C8E420AF1D51}"/>
                </a:ext>
              </a:extLst>
            </p:cNvPr>
            <p:cNvSpPr/>
            <p:nvPr/>
          </p:nvSpPr>
          <p:spPr>
            <a:xfrm>
              <a:off x="7046351" y="6444400"/>
              <a:ext cx="67133" cy="84177"/>
            </a:xfrm>
            <a:custGeom>
              <a:avLst/>
              <a:gdLst>
                <a:gd name="connsiteX0" fmla="*/ 45193 w 67133"/>
                <a:gd name="connsiteY0" fmla="*/ 852 h 84177"/>
                <a:gd name="connsiteX1" fmla="*/ 18619 w 67133"/>
                <a:gd name="connsiteY1" fmla="*/ 7290 h 84177"/>
                <a:gd name="connsiteX2" fmla="*/ 2182 w 67133"/>
                <a:gd name="connsiteY2" fmla="*/ 33042 h 84177"/>
                <a:gd name="connsiteX3" fmla="*/ 21907 w 67133"/>
                <a:gd name="connsiteY3" fmla="*/ 83175 h 84177"/>
                <a:gd name="connsiteX4" fmla="*/ 29030 w 67133"/>
                <a:gd name="connsiteY4" fmla="*/ 84134 h 84177"/>
                <a:gd name="connsiteX5" fmla="*/ 64918 w 67133"/>
                <a:gd name="connsiteY5" fmla="*/ 50986 h 84177"/>
                <a:gd name="connsiteX6" fmla="*/ 45193 w 67133"/>
                <a:gd name="connsiteY6" fmla="*/ 852 h 84177"/>
                <a:gd name="connsiteX7" fmla="*/ 51220 w 67133"/>
                <a:gd name="connsiteY7" fmla="*/ 47013 h 84177"/>
                <a:gd name="connsiteX8" fmla="*/ 25742 w 67133"/>
                <a:gd name="connsiteY8" fmla="*/ 69478 h 84177"/>
                <a:gd name="connsiteX9" fmla="*/ 15880 w 67133"/>
                <a:gd name="connsiteY9" fmla="*/ 37014 h 84177"/>
                <a:gd name="connsiteX10" fmla="*/ 27523 w 67133"/>
                <a:gd name="connsiteY10" fmla="*/ 18385 h 84177"/>
                <a:gd name="connsiteX11" fmla="*/ 38207 w 67133"/>
                <a:gd name="connsiteY11" fmla="*/ 14139 h 84177"/>
                <a:gd name="connsiteX12" fmla="*/ 41358 w 67133"/>
                <a:gd name="connsiteY12" fmla="*/ 14139 h 84177"/>
                <a:gd name="connsiteX13" fmla="*/ 51220 w 67133"/>
                <a:gd name="connsiteY13" fmla="*/ 47013 h 8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3" h="84177">
                  <a:moveTo>
                    <a:pt x="45193" y="852"/>
                  </a:moveTo>
                  <a:cubicBezTo>
                    <a:pt x="35815" y="-1518"/>
                    <a:pt x="25872" y="893"/>
                    <a:pt x="18619" y="7290"/>
                  </a:cubicBezTo>
                  <a:cubicBezTo>
                    <a:pt x="10635" y="13988"/>
                    <a:pt x="4898" y="22974"/>
                    <a:pt x="2182" y="33042"/>
                  </a:cubicBezTo>
                  <a:cubicBezTo>
                    <a:pt x="-4393" y="56191"/>
                    <a:pt x="4237" y="78244"/>
                    <a:pt x="21907" y="83175"/>
                  </a:cubicBezTo>
                  <a:cubicBezTo>
                    <a:pt x="24222" y="83832"/>
                    <a:pt x="26622" y="84161"/>
                    <a:pt x="29030" y="84134"/>
                  </a:cubicBezTo>
                  <a:cubicBezTo>
                    <a:pt x="46975" y="82162"/>
                    <a:pt x="61534" y="68724"/>
                    <a:pt x="64918" y="50986"/>
                  </a:cubicBezTo>
                  <a:cubicBezTo>
                    <a:pt x="71492" y="27836"/>
                    <a:pt x="62863" y="5783"/>
                    <a:pt x="45193" y="852"/>
                  </a:cubicBezTo>
                  <a:close/>
                  <a:moveTo>
                    <a:pt x="51220" y="47013"/>
                  </a:moveTo>
                  <a:cubicBezTo>
                    <a:pt x="46974" y="61944"/>
                    <a:pt x="35331" y="72217"/>
                    <a:pt x="25742" y="69478"/>
                  </a:cubicBezTo>
                  <a:cubicBezTo>
                    <a:pt x="16154" y="66738"/>
                    <a:pt x="12044" y="51945"/>
                    <a:pt x="15880" y="37014"/>
                  </a:cubicBezTo>
                  <a:cubicBezTo>
                    <a:pt x="17784" y="29768"/>
                    <a:pt x="21845" y="23275"/>
                    <a:pt x="27523" y="18385"/>
                  </a:cubicBezTo>
                  <a:cubicBezTo>
                    <a:pt x="30517" y="15823"/>
                    <a:pt x="34274" y="14331"/>
                    <a:pt x="38207" y="14139"/>
                  </a:cubicBezTo>
                  <a:lnTo>
                    <a:pt x="41358" y="14139"/>
                  </a:lnTo>
                  <a:cubicBezTo>
                    <a:pt x="50946" y="17289"/>
                    <a:pt x="55466" y="32494"/>
                    <a:pt x="51220" y="4701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006DAB05-D7A2-445A-8636-D88B31BCB441}"/>
                </a:ext>
              </a:extLst>
            </p:cNvPr>
            <p:cNvSpPr/>
            <p:nvPr/>
          </p:nvSpPr>
          <p:spPr>
            <a:xfrm>
              <a:off x="7156351" y="6389818"/>
              <a:ext cx="23833" cy="32326"/>
            </a:xfrm>
            <a:custGeom>
              <a:avLst/>
              <a:gdLst>
                <a:gd name="connsiteX0" fmla="*/ 11900 w 23833"/>
                <a:gd name="connsiteY0" fmla="*/ 32285 h 32326"/>
                <a:gd name="connsiteX1" fmla="*/ 23817 w 23833"/>
                <a:gd name="connsiteY1" fmla="*/ 16122 h 32326"/>
                <a:gd name="connsiteX2" fmla="*/ 11900 w 23833"/>
                <a:gd name="connsiteY2" fmla="*/ -42 h 32326"/>
                <a:gd name="connsiteX3" fmla="*/ -17 w 23833"/>
                <a:gd name="connsiteY3" fmla="*/ 16122 h 32326"/>
                <a:gd name="connsiteX4" fmla="*/ 11900 w 23833"/>
                <a:gd name="connsiteY4" fmla="*/ 32285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32285"/>
                  </a:move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4777" y="32285"/>
                    <a:pt x="11900" y="3228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861CAD23-17E3-47BB-BA18-B6919B4DBCE6}"/>
                </a:ext>
              </a:extLst>
            </p:cNvPr>
            <p:cNvSpPr/>
            <p:nvPr/>
          </p:nvSpPr>
          <p:spPr>
            <a:xfrm>
              <a:off x="7158132" y="6432006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A2925C62-F696-4F97-944A-D16FFBE72278}"/>
                </a:ext>
              </a:extLst>
            </p:cNvPr>
            <p:cNvSpPr/>
            <p:nvPr/>
          </p:nvSpPr>
          <p:spPr>
            <a:xfrm>
              <a:off x="7229275" y="6289002"/>
              <a:ext cx="79669" cy="295733"/>
            </a:xfrm>
            <a:custGeom>
              <a:avLst/>
              <a:gdLst>
                <a:gd name="connsiteX0" fmla="*/ 79652 w 79669"/>
                <a:gd name="connsiteY0" fmla="*/ 10643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643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643"/>
                  </a:moveTo>
                  <a:lnTo>
                    <a:pt x="70338" y="-42"/>
                  </a:lnTo>
                  <a:cubicBezTo>
                    <a:pt x="69105" y="1054"/>
                    <a:pt x="-56777" y="112691"/>
                    <a:pt x="31162" y="295692"/>
                  </a:cubicBezTo>
                  <a:lnTo>
                    <a:pt x="44038" y="289528"/>
                  </a:lnTo>
                  <a:cubicBezTo>
                    <a:pt x="-39244" y="116663"/>
                    <a:pt x="74721" y="14889"/>
                    <a:pt x="79652" y="106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F1C772F6-251E-4362-BAA0-36E96BB18347}"/>
                </a:ext>
              </a:extLst>
            </p:cNvPr>
            <p:cNvSpPr/>
            <p:nvPr/>
          </p:nvSpPr>
          <p:spPr>
            <a:xfrm>
              <a:off x="7462495" y="6289824"/>
              <a:ext cx="57362" cy="297240"/>
            </a:xfrm>
            <a:custGeom>
              <a:avLst/>
              <a:gdLst>
                <a:gd name="connsiteX0" fmla="*/ -17 w 57362"/>
                <a:gd name="connsiteY0" fmla="*/ 8999 h 297240"/>
                <a:gd name="connsiteX1" fmla="*/ -17 w 57362"/>
                <a:gd name="connsiteY1" fmla="*/ 289802 h 297240"/>
                <a:gd name="connsiteX2" fmla="*/ 12174 w 57362"/>
                <a:gd name="connsiteY2" fmla="*/ 297199 h 297240"/>
                <a:gd name="connsiteX3" fmla="*/ 12174 w 57362"/>
                <a:gd name="connsiteY3" fmla="*/ -42 h 29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240">
                  <a:moveTo>
                    <a:pt x="-17" y="8999"/>
                  </a:moveTo>
                  <a:cubicBezTo>
                    <a:pt x="942" y="10232"/>
                    <a:pt x="95867" y="129402"/>
                    <a:pt x="-17" y="289802"/>
                  </a:cubicBezTo>
                  <a:lnTo>
                    <a:pt x="12174" y="297199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66DBDDCA-487A-4F94-A09B-F3145C33F7AB}"/>
                </a:ext>
              </a:extLst>
            </p:cNvPr>
            <p:cNvSpPr/>
            <p:nvPr/>
          </p:nvSpPr>
          <p:spPr>
            <a:xfrm>
              <a:off x="7250834" y="6378573"/>
              <a:ext cx="129886" cy="115906"/>
            </a:xfrm>
            <a:custGeom>
              <a:avLst/>
              <a:gdLst>
                <a:gd name="connsiteX0" fmla="*/ 86584 w 129886"/>
                <a:gd name="connsiteY0" fmla="*/ 45174 h 115906"/>
                <a:gd name="connsiteX1" fmla="*/ 98775 w 129886"/>
                <a:gd name="connsiteY1" fmla="*/ 21340 h 115906"/>
                <a:gd name="connsiteX2" fmla="*/ 103433 w 129886"/>
                <a:gd name="connsiteY2" fmla="*/ 14628 h 115906"/>
                <a:gd name="connsiteX3" fmla="*/ 116171 w 129886"/>
                <a:gd name="connsiteY3" fmla="*/ 52844 h 115906"/>
                <a:gd name="connsiteX4" fmla="*/ 129869 w 129886"/>
                <a:gd name="connsiteY4" fmla="*/ 50653 h 115906"/>
                <a:gd name="connsiteX5" fmla="*/ 105898 w 129886"/>
                <a:gd name="connsiteY5" fmla="*/ 656 h 115906"/>
                <a:gd name="connsiteX6" fmla="*/ 86036 w 129886"/>
                <a:gd name="connsiteY6" fmla="*/ 14354 h 115906"/>
                <a:gd name="connsiteX7" fmla="*/ 83845 w 129886"/>
                <a:gd name="connsiteY7" fmla="*/ 18737 h 115906"/>
                <a:gd name="connsiteX8" fmla="*/ 74530 w 129886"/>
                <a:gd name="connsiteY8" fmla="*/ 5039 h 115906"/>
                <a:gd name="connsiteX9" fmla="*/ 54806 w 129886"/>
                <a:gd name="connsiteY9" fmla="*/ 1067 h 115906"/>
                <a:gd name="connsiteX10" fmla="*/ 25904 w 129886"/>
                <a:gd name="connsiteY10" fmla="*/ 49831 h 115906"/>
                <a:gd name="connsiteX11" fmla="*/ 39601 w 129886"/>
                <a:gd name="connsiteY11" fmla="*/ 53119 h 115906"/>
                <a:gd name="connsiteX12" fmla="*/ 59463 w 129886"/>
                <a:gd name="connsiteY12" fmla="*/ 14354 h 115906"/>
                <a:gd name="connsiteX13" fmla="*/ 65627 w 129886"/>
                <a:gd name="connsiteY13" fmla="*/ 16272 h 115906"/>
                <a:gd name="connsiteX14" fmla="*/ 72065 w 129886"/>
                <a:gd name="connsiteY14" fmla="*/ 41338 h 115906"/>
                <a:gd name="connsiteX15" fmla="*/ 70421 w 129886"/>
                <a:gd name="connsiteY15" fmla="*/ 44900 h 115906"/>
                <a:gd name="connsiteX16" fmla="*/ 29328 w 129886"/>
                <a:gd name="connsiteY16" fmla="*/ 98869 h 115906"/>
                <a:gd name="connsiteX17" fmla="*/ 15630 w 129886"/>
                <a:gd name="connsiteY17" fmla="*/ 91609 h 115906"/>
                <a:gd name="connsiteX18" fmla="*/ 14808 w 129886"/>
                <a:gd name="connsiteY18" fmla="*/ 84486 h 115906"/>
                <a:gd name="connsiteX19" fmla="*/ 1111 w 129886"/>
                <a:gd name="connsiteY19" fmla="*/ 79692 h 115906"/>
                <a:gd name="connsiteX20" fmla="*/ 2891 w 129886"/>
                <a:gd name="connsiteY20" fmla="*/ 98458 h 115906"/>
                <a:gd name="connsiteX21" fmla="*/ 26862 w 129886"/>
                <a:gd name="connsiteY21" fmla="*/ 112840 h 115906"/>
                <a:gd name="connsiteX22" fmla="*/ 31657 w 129886"/>
                <a:gd name="connsiteY22" fmla="*/ 112840 h 115906"/>
                <a:gd name="connsiteX23" fmla="*/ 67271 w 129886"/>
                <a:gd name="connsiteY23" fmla="*/ 83527 h 115906"/>
                <a:gd name="connsiteX24" fmla="*/ 72887 w 129886"/>
                <a:gd name="connsiteY24" fmla="*/ 109142 h 115906"/>
                <a:gd name="connsiteX25" fmla="*/ 91652 w 129886"/>
                <a:gd name="connsiteY25" fmla="*/ 115854 h 115906"/>
                <a:gd name="connsiteX26" fmla="*/ 100419 w 129886"/>
                <a:gd name="connsiteY26" fmla="*/ 114758 h 115906"/>
                <a:gd name="connsiteX27" fmla="*/ 127814 w 129886"/>
                <a:gd name="connsiteY27" fmla="*/ 94623 h 115906"/>
                <a:gd name="connsiteX28" fmla="*/ 114117 w 129886"/>
                <a:gd name="connsiteY28" fmla="*/ 89006 h 115906"/>
                <a:gd name="connsiteX29" fmla="*/ 96173 w 129886"/>
                <a:gd name="connsiteY29" fmla="*/ 100923 h 115906"/>
                <a:gd name="connsiteX30" fmla="*/ 81105 w 129886"/>
                <a:gd name="connsiteY30" fmla="*/ 98458 h 115906"/>
                <a:gd name="connsiteX31" fmla="*/ 82612 w 129886"/>
                <a:gd name="connsiteY31" fmla="*/ 68597 h 115906"/>
                <a:gd name="connsiteX32" fmla="*/ 86584 w 129886"/>
                <a:gd name="connsiteY32" fmla="*/ 45174 h 11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6" h="115906">
                  <a:moveTo>
                    <a:pt x="86584" y="45174"/>
                  </a:moveTo>
                  <a:cubicBezTo>
                    <a:pt x="90557" y="36818"/>
                    <a:pt x="94666" y="28462"/>
                    <a:pt x="98775" y="21340"/>
                  </a:cubicBezTo>
                  <a:cubicBezTo>
                    <a:pt x="100166" y="18998"/>
                    <a:pt x="101722" y="16751"/>
                    <a:pt x="103433" y="14628"/>
                  </a:cubicBezTo>
                  <a:cubicBezTo>
                    <a:pt x="110784" y="26106"/>
                    <a:pt x="115161" y="39243"/>
                    <a:pt x="116171" y="52844"/>
                  </a:cubicBezTo>
                  <a:lnTo>
                    <a:pt x="129869" y="50653"/>
                  </a:lnTo>
                  <a:cubicBezTo>
                    <a:pt x="127814" y="36955"/>
                    <a:pt x="121377" y="3670"/>
                    <a:pt x="105898" y="656"/>
                  </a:cubicBezTo>
                  <a:cubicBezTo>
                    <a:pt x="98638" y="-714"/>
                    <a:pt x="92200" y="3943"/>
                    <a:pt x="86036" y="14354"/>
                  </a:cubicBezTo>
                  <a:cubicBezTo>
                    <a:pt x="86036" y="15724"/>
                    <a:pt x="84530" y="17230"/>
                    <a:pt x="83845" y="18737"/>
                  </a:cubicBezTo>
                  <a:cubicBezTo>
                    <a:pt x="82129" y="13368"/>
                    <a:pt x="78893" y="8614"/>
                    <a:pt x="74530" y="5039"/>
                  </a:cubicBezTo>
                  <a:cubicBezTo>
                    <a:pt x="69176" y="204"/>
                    <a:pt x="61612" y="-1316"/>
                    <a:pt x="54806" y="1067"/>
                  </a:cubicBezTo>
                  <a:cubicBezTo>
                    <a:pt x="36451" y="7505"/>
                    <a:pt x="27410" y="42845"/>
                    <a:pt x="25904" y="49831"/>
                  </a:cubicBezTo>
                  <a:lnTo>
                    <a:pt x="39601" y="53119"/>
                  </a:lnTo>
                  <a:cubicBezTo>
                    <a:pt x="42752" y="39421"/>
                    <a:pt x="51244" y="17230"/>
                    <a:pt x="59463" y="14354"/>
                  </a:cubicBezTo>
                  <a:cubicBezTo>
                    <a:pt x="60285" y="14354"/>
                    <a:pt x="62066" y="13532"/>
                    <a:pt x="65627" y="16272"/>
                  </a:cubicBezTo>
                  <a:cubicBezTo>
                    <a:pt x="71507" y="23202"/>
                    <a:pt x="73881" y="32435"/>
                    <a:pt x="72065" y="41338"/>
                  </a:cubicBezTo>
                  <a:lnTo>
                    <a:pt x="70421" y="44900"/>
                  </a:lnTo>
                  <a:cubicBezTo>
                    <a:pt x="57819" y="71473"/>
                    <a:pt x="43026" y="101745"/>
                    <a:pt x="29328" y="98869"/>
                  </a:cubicBezTo>
                  <a:cubicBezTo>
                    <a:pt x="23990" y="98335"/>
                    <a:pt x="19072" y="95718"/>
                    <a:pt x="15630" y="91609"/>
                  </a:cubicBezTo>
                  <a:cubicBezTo>
                    <a:pt x="14417" y="89445"/>
                    <a:pt x="14121" y="86870"/>
                    <a:pt x="14808" y="84486"/>
                  </a:cubicBezTo>
                  <a:lnTo>
                    <a:pt x="1111" y="79692"/>
                  </a:lnTo>
                  <a:cubicBezTo>
                    <a:pt x="-867" y="85924"/>
                    <a:pt x="-225" y="92705"/>
                    <a:pt x="2891" y="98458"/>
                  </a:cubicBezTo>
                  <a:cubicBezTo>
                    <a:pt x="8331" y="106594"/>
                    <a:pt x="17123" y="111868"/>
                    <a:pt x="26862" y="112840"/>
                  </a:cubicBezTo>
                  <a:lnTo>
                    <a:pt x="31657" y="112840"/>
                  </a:lnTo>
                  <a:cubicBezTo>
                    <a:pt x="45354" y="112840"/>
                    <a:pt x="57271" y="100375"/>
                    <a:pt x="67271" y="83527"/>
                  </a:cubicBezTo>
                  <a:cubicBezTo>
                    <a:pt x="64868" y="92472"/>
                    <a:pt x="66964" y="102019"/>
                    <a:pt x="72887" y="109142"/>
                  </a:cubicBezTo>
                  <a:cubicBezTo>
                    <a:pt x="78078" y="113662"/>
                    <a:pt x="84776" y="116046"/>
                    <a:pt x="91652" y="115854"/>
                  </a:cubicBezTo>
                  <a:cubicBezTo>
                    <a:pt x="94607" y="115813"/>
                    <a:pt x="97548" y="115457"/>
                    <a:pt x="100419" y="114758"/>
                  </a:cubicBezTo>
                  <a:cubicBezTo>
                    <a:pt x="112029" y="112320"/>
                    <a:pt x="122018" y="104978"/>
                    <a:pt x="127814" y="94623"/>
                  </a:cubicBezTo>
                  <a:lnTo>
                    <a:pt x="114117" y="89006"/>
                  </a:lnTo>
                  <a:cubicBezTo>
                    <a:pt x="110013" y="95266"/>
                    <a:pt x="103530" y="99567"/>
                    <a:pt x="96173" y="100923"/>
                  </a:cubicBezTo>
                  <a:cubicBezTo>
                    <a:pt x="91040" y="102485"/>
                    <a:pt x="85471" y="101581"/>
                    <a:pt x="81105" y="98458"/>
                  </a:cubicBezTo>
                  <a:cubicBezTo>
                    <a:pt x="78229" y="95855"/>
                    <a:pt x="81105" y="78048"/>
                    <a:pt x="82612" y="68597"/>
                  </a:cubicBezTo>
                  <a:cubicBezTo>
                    <a:pt x="84119" y="59146"/>
                    <a:pt x="86036" y="53119"/>
                    <a:pt x="86584" y="45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78F4154-0412-4C94-BF2C-E0453FA62319}"/>
                </a:ext>
              </a:extLst>
            </p:cNvPr>
            <p:cNvSpPr/>
            <p:nvPr/>
          </p:nvSpPr>
          <p:spPr>
            <a:xfrm>
              <a:off x="7393709" y="6469538"/>
              <a:ext cx="58565" cy="68238"/>
            </a:xfrm>
            <a:custGeom>
              <a:avLst/>
              <a:gdLst>
                <a:gd name="connsiteX0" fmla="*/ 51373 w 58565"/>
                <a:gd name="connsiteY0" fmla="*/ 8725 h 68238"/>
                <a:gd name="connsiteX1" fmla="*/ 40826 w 58565"/>
                <a:gd name="connsiteY1" fmla="*/ 12698 h 68238"/>
                <a:gd name="connsiteX2" fmla="*/ 23430 w 58565"/>
                <a:gd name="connsiteY2" fmla="*/ 30504 h 68238"/>
                <a:gd name="connsiteX3" fmla="*/ 20279 w 58565"/>
                <a:gd name="connsiteY3" fmla="*/ 33518 h 68238"/>
                <a:gd name="connsiteX4" fmla="*/ 14389 w 58565"/>
                <a:gd name="connsiteY4" fmla="*/ -42 h 68238"/>
                <a:gd name="connsiteX5" fmla="*/ 692 w 58565"/>
                <a:gd name="connsiteY5" fmla="*/ 3109 h 68238"/>
                <a:gd name="connsiteX6" fmla="*/ 7130 w 58565"/>
                <a:gd name="connsiteY6" fmla="*/ 46942 h 68238"/>
                <a:gd name="connsiteX7" fmla="*/ 692 w 58565"/>
                <a:gd name="connsiteY7" fmla="*/ 62831 h 68238"/>
                <a:gd name="connsiteX8" fmla="*/ 9321 w 58565"/>
                <a:gd name="connsiteY8" fmla="*/ 68173 h 68238"/>
                <a:gd name="connsiteX9" fmla="*/ 17403 w 58565"/>
                <a:gd name="connsiteY9" fmla="*/ 64201 h 68238"/>
                <a:gd name="connsiteX10" fmla="*/ 20964 w 58565"/>
                <a:gd name="connsiteY10" fmla="*/ 52832 h 68238"/>
                <a:gd name="connsiteX11" fmla="*/ 33429 w 58565"/>
                <a:gd name="connsiteY11" fmla="*/ 40778 h 68238"/>
                <a:gd name="connsiteX12" fmla="*/ 44524 w 58565"/>
                <a:gd name="connsiteY12" fmla="*/ 29956 h 68238"/>
                <a:gd name="connsiteX13" fmla="*/ 43018 w 58565"/>
                <a:gd name="connsiteY13" fmla="*/ 63927 h 68238"/>
                <a:gd name="connsiteX14" fmla="*/ 56715 w 58565"/>
                <a:gd name="connsiteY14" fmla="*/ 65023 h 68238"/>
                <a:gd name="connsiteX15" fmla="*/ 51373 w 58565"/>
                <a:gd name="connsiteY15" fmla="*/ 8725 h 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65" h="68238">
                  <a:moveTo>
                    <a:pt x="51373" y="8725"/>
                  </a:moveTo>
                  <a:cubicBezTo>
                    <a:pt x="47360" y="7314"/>
                    <a:pt x="42908" y="8985"/>
                    <a:pt x="40826" y="12698"/>
                  </a:cubicBezTo>
                  <a:cubicBezTo>
                    <a:pt x="35456" y="19026"/>
                    <a:pt x="29635" y="24984"/>
                    <a:pt x="23430" y="30504"/>
                  </a:cubicBezTo>
                  <a:lnTo>
                    <a:pt x="20279" y="33518"/>
                  </a:lnTo>
                  <a:cubicBezTo>
                    <a:pt x="18923" y="22231"/>
                    <a:pt x="16965" y="11026"/>
                    <a:pt x="14389" y="-42"/>
                  </a:cubicBezTo>
                  <a:lnTo>
                    <a:pt x="692" y="3109"/>
                  </a:lnTo>
                  <a:cubicBezTo>
                    <a:pt x="4074" y="17505"/>
                    <a:pt x="6227" y="32176"/>
                    <a:pt x="7130" y="46942"/>
                  </a:cubicBezTo>
                  <a:cubicBezTo>
                    <a:pt x="692" y="53927"/>
                    <a:pt x="-1226" y="58311"/>
                    <a:pt x="692" y="62831"/>
                  </a:cubicBezTo>
                  <a:cubicBezTo>
                    <a:pt x="2107" y="66297"/>
                    <a:pt x="5591" y="68447"/>
                    <a:pt x="9321" y="68173"/>
                  </a:cubicBezTo>
                  <a:cubicBezTo>
                    <a:pt x="12488" y="68187"/>
                    <a:pt x="15472" y="66721"/>
                    <a:pt x="17403" y="64201"/>
                  </a:cubicBezTo>
                  <a:cubicBezTo>
                    <a:pt x="19677" y="60845"/>
                    <a:pt x="20923" y="56886"/>
                    <a:pt x="20964" y="52832"/>
                  </a:cubicBezTo>
                  <a:cubicBezTo>
                    <a:pt x="24800" y="48859"/>
                    <a:pt x="29594" y="44339"/>
                    <a:pt x="33429" y="40778"/>
                  </a:cubicBezTo>
                  <a:cubicBezTo>
                    <a:pt x="37265" y="37216"/>
                    <a:pt x="41237" y="33381"/>
                    <a:pt x="44524" y="29956"/>
                  </a:cubicBezTo>
                  <a:cubicBezTo>
                    <a:pt x="44524" y="39134"/>
                    <a:pt x="44524" y="52284"/>
                    <a:pt x="43018" y="63927"/>
                  </a:cubicBezTo>
                  <a:lnTo>
                    <a:pt x="56715" y="65023"/>
                  </a:lnTo>
                  <a:cubicBezTo>
                    <a:pt x="61510" y="12423"/>
                    <a:pt x="55893" y="10369"/>
                    <a:pt x="51373" y="87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66833917-C985-4728-BBA4-417987F3A880}"/>
                </a:ext>
              </a:extLst>
            </p:cNvPr>
            <p:cNvSpPr/>
            <p:nvPr/>
          </p:nvSpPr>
          <p:spPr>
            <a:xfrm>
              <a:off x="7611765" y="5962723"/>
              <a:ext cx="108384" cy="583522"/>
            </a:xfrm>
            <a:custGeom>
              <a:avLst/>
              <a:gdLst>
                <a:gd name="connsiteX0" fmla="*/ 14127 w 108384"/>
                <a:gd name="connsiteY0" fmla="*/ 325005 h 583522"/>
                <a:gd name="connsiteX1" fmla="*/ 108367 w 108384"/>
                <a:gd name="connsiteY1" fmla="*/ 7082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7 h 583522"/>
                <a:gd name="connsiteX6" fmla="*/ 14127 w 108384"/>
                <a:gd name="connsiteY6" fmla="*/ 325005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005"/>
                  </a:moveTo>
                  <a:cubicBezTo>
                    <a:pt x="19058" y="162276"/>
                    <a:pt x="107409" y="8588"/>
                    <a:pt x="108367" y="7082"/>
                  </a:cubicBezTo>
                  <a:lnTo>
                    <a:pt x="96040" y="-42"/>
                  </a:lnTo>
                  <a:cubicBezTo>
                    <a:pt x="95081" y="1465"/>
                    <a:pt x="4950" y="158167"/>
                    <a:pt x="156" y="324594"/>
                  </a:cubicBezTo>
                  <a:cubicBezTo>
                    <a:pt x="-4639" y="491021"/>
                    <a:pt x="91930" y="579783"/>
                    <a:pt x="96040" y="583481"/>
                  </a:cubicBezTo>
                  <a:lnTo>
                    <a:pt x="105491" y="572797"/>
                  </a:lnTo>
                  <a:cubicBezTo>
                    <a:pt x="104258" y="571975"/>
                    <a:pt x="9196" y="486775"/>
                    <a:pt x="14127" y="32500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A8FC3547-D06A-4150-8CF6-B824DE1E692C}"/>
                </a:ext>
              </a:extLst>
            </p:cNvPr>
            <p:cNvSpPr/>
            <p:nvPr/>
          </p:nvSpPr>
          <p:spPr>
            <a:xfrm>
              <a:off x="8267236" y="5961627"/>
              <a:ext cx="161626" cy="532155"/>
            </a:xfrm>
            <a:custGeom>
              <a:avLst/>
              <a:gdLst>
                <a:gd name="connsiteX0" fmla="*/ 78060 w 161626"/>
                <a:gd name="connsiteY0" fmla="*/ 6670 h 532155"/>
                <a:gd name="connsiteX1" fmla="*/ 138467 w 161626"/>
                <a:gd name="connsiteY1" fmla="*/ 305280 h 532155"/>
                <a:gd name="connsiteX2" fmla="*/ -17 w 161626"/>
                <a:gd name="connsiteY2" fmla="*/ 520882 h 532155"/>
                <a:gd name="connsiteX3" fmla="*/ 8613 w 161626"/>
                <a:gd name="connsiteY3" fmla="*/ 532114 h 532155"/>
                <a:gd name="connsiteX4" fmla="*/ 152164 w 161626"/>
                <a:gd name="connsiteY4" fmla="*/ 309801 h 532155"/>
                <a:gd name="connsiteX5" fmla="*/ 90251 w 161626"/>
                <a:gd name="connsiteY5" fmla="*/ -42 h 53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626" h="532155">
                  <a:moveTo>
                    <a:pt x="78060" y="6670"/>
                  </a:moveTo>
                  <a:cubicBezTo>
                    <a:pt x="79156" y="8314"/>
                    <a:pt x="176409" y="168714"/>
                    <a:pt x="138467" y="305280"/>
                  </a:cubicBezTo>
                  <a:cubicBezTo>
                    <a:pt x="114372" y="389138"/>
                    <a:pt x="66225" y="464092"/>
                    <a:pt x="-17" y="520882"/>
                  </a:cubicBezTo>
                  <a:lnTo>
                    <a:pt x="8613" y="532114"/>
                  </a:lnTo>
                  <a:cubicBezTo>
                    <a:pt x="77649" y="474063"/>
                    <a:pt x="127659" y="396603"/>
                    <a:pt x="152164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501456F-2D90-4823-978B-7248FB304BA3}"/>
                </a:ext>
              </a:extLst>
            </p:cNvPr>
            <p:cNvSpPr/>
            <p:nvPr/>
          </p:nvSpPr>
          <p:spPr>
            <a:xfrm>
              <a:off x="7721510" y="6286882"/>
              <a:ext cx="67542" cy="106360"/>
            </a:xfrm>
            <a:custGeom>
              <a:avLst/>
              <a:gdLst>
                <a:gd name="connsiteX0" fmla="*/ 45057 w 67542"/>
                <a:gd name="connsiteY0" fmla="*/ 572 h 106360"/>
                <a:gd name="connsiteX1" fmla="*/ 17661 w 67542"/>
                <a:gd name="connsiteY1" fmla="*/ 39336 h 106360"/>
                <a:gd name="connsiteX2" fmla="*/ 18894 w 67542"/>
                <a:gd name="connsiteY2" fmla="*/ 19749 h 106360"/>
                <a:gd name="connsiteX3" fmla="*/ 5196 w 67542"/>
                <a:gd name="connsiteY3" fmla="*/ 18927 h 106360"/>
                <a:gd name="connsiteX4" fmla="*/ -9 w 67542"/>
                <a:gd name="connsiteY4" fmla="*/ 98784 h 106360"/>
                <a:gd name="connsiteX5" fmla="*/ 6155 w 67542"/>
                <a:gd name="connsiteY5" fmla="*/ 106318 h 106360"/>
                <a:gd name="connsiteX6" fmla="*/ 7114 w 67542"/>
                <a:gd name="connsiteY6" fmla="*/ 106318 h 106360"/>
                <a:gd name="connsiteX7" fmla="*/ 14100 w 67542"/>
                <a:gd name="connsiteY7" fmla="*/ 100839 h 106360"/>
                <a:gd name="connsiteX8" fmla="*/ 48755 w 67542"/>
                <a:gd name="connsiteY8" fmla="*/ 14681 h 106360"/>
                <a:gd name="connsiteX9" fmla="*/ 51084 w 67542"/>
                <a:gd name="connsiteY9" fmla="*/ 103579 h 106360"/>
                <a:gd name="connsiteX10" fmla="*/ 64781 w 67542"/>
                <a:gd name="connsiteY10" fmla="*/ 105085 h 106360"/>
                <a:gd name="connsiteX11" fmla="*/ 57111 w 67542"/>
                <a:gd name="connsiteY11" fmla="*/ 3311 h 106360"/>
                <a:gd name="connsiteX12" fmla="*/ 45057 w 67542"/>
                <a:gd name="connsiteY12" fmla="*/ 572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42" h="106360">
                  <a:moveTo>
                    <a:pt x="45057" y="572"/>
                  </a:moveTo>
                  <a:cubicBezTo>
                    <a:pt x="34373" y="3174"/>
                    <a:pt x="24784" y="20023"/>
                    <a:pt x="17661" y="39336"/>
                  </a:cubicBezTo>
                  <a:lnTo>
                    <a:pt x="18894" y="19749"/>
                  </a:lnTo>
                  <a:lnTo>
                    <a:pt x="5196" y="18927"/>
                  </a:lnTo>
                  <a:lnTo>
                    <a:pt x="-9" y="98784"/>
                  </a:lnTo>
                  <a:cubicBezTo>
                    <a:pt x="-187" y="102510"/>
                    <a:pt x="2471" y="105756"/>
                    <a:pt x="6155" y="106318"/>
                  </a:cubicBezTo>
                  <a:lnTo>
                    <a:pt x="7114" y="106318"/>
                  </a:lnTo>
                  <a:cubicBezTo>
                    <a:pt x="10429" y="106345"/>
                    <a:pt x="13333" y="104072"/>
                    <a:pt x="14100" y="100839"/>
                  </a:cubicBezTo>
                  <a:cubicBezTo>
                    <a:pt x="23140" y="62212"/>
                    <a:pt x="39030" y="19338"/>
                    <a:pt x="48755" y="14681"/>
                  </a:cubicBezTo>
                  <a:cubicBezTo>
                    <a:pt x="54097" y="21940"/>
                    <a:pt x="55193" y="62348"/>
                    <a:pt x="51084" y="103579"/>
                  </a:cubicBezTo>
                  <a:lnTo>
                    <a:pt x="64781" y="105085"/>
                  </a:lnTo>
                  <a:cubicBezTo>
                    <a:pt x="67384" y="78649"/>
                    <a:pt x="71904" y="16050"/>
                    <a:pt x="57111" y="3311"/>
                  </a:cubicBezTo>
                  <a:cubicBezTo>
                    <a:pt x="53919" y="229"/>
                    <a:pt x="49276" y="-839"/>
                    <a:pt x="45057" y="5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E60D9889-811C-4191-93CB-7A6279A93E88}"/>
                </a:ext>
              </a:extLst>
            </p:cNvPr>
            <p:cNvSpPr/>
            <p:nvPr/>
          </p:nvSpPr>
          <p:spPr>
            <a:xfrm>
              <a:off x="7833155" y="6214605"/>
              <a:ext cx="59311" cy="82615"/>
            </a:xfrm>
            <a:custGeom>
              <a:avLst/>
              <a:gdLst>
                <a:gd name="connsiteX0" fmla="*/ 57650 w 59311"/>
                <a:gd name="connsiteY0" fmla="*/ 81752 h 82615"/>
                <a:gd name="connsiteX1" fmla="*/ 59294 w 59311"/>
                <a:gd name="connsiteY1" fmla="*/ 81752 h 82615"/>
                <a:gd name="connsiteX2" fmla="*/ 59294 w 59311"/>
                <a:gd name="connsiteY2" fmla="*/ 68055 h 82615"/>
                <a:gd name="connsiteX3" fmla="*/ 57376 w 59311"/>
                <a:gd name="connsiteY3" fmla="*/ 68055 h 82615"/>
                <a:gd name="connsiteX4" fmla="*/ 20803 w 59311"/>
                <a:gd name="connsiteY4" fmla="*/ 64219 h 82615"/>
                <a:gd name="connsiteX5" fmla="*/ 29296 w 59311"/>
                <a:gd name="connsiteY5" fmla="*/ 53261 h 82615"/>
                <a:gd name="connsiteX6" fmla="*/ 40939 w 59311"/>
                <a:gd name="connsiteY6" fmla="*/ 7785 h 82615"/>
                <a:gd name="connsiteX7" fmla="*/ 24091 w 59311"/>
                <a:gd name="connsiteY7" fmla="*/ 114 h 82615"/>
                <a:gd name="connsiteX8" fmla="*/ -17 w 59311"/>
                <a:gd name="connsiteY8" fmla="*/ 28605 h 82615"/>
                <a:gd name="connsiteX9" fmla="*/ 13681 w 59311"/>
                <a:gd name="connsiteY9" fmla="*/ 33399 h 82615"/>
                <a:gd name="connsiteX10" fmla="*/ 27378 w 59311"/>
                <a:gd name="connsiteY10" fmla="*/ 14223 h 82615"/>
                <a:gd name="connsiteX11" fmla="*/ 30940 w 59311"/>
                <a:gd name="connsiteY11" fmla="*/ 16825 h 82615"/>
                <a:gd name="connsiteX12" fmla="*/ 19571 w 59311"/>
                <a:gd name="connsiteY12" fmla="*/ 44220 h 82615"/>
                <a:gd name="connsiteX13" fmla="*/ 7243 w 59311"/>
                <a:gd name="connsiteY13" fmla="*/ 65178 h 82615"/>
                <a:gd name="connsiteX14" fmla="*/ 11078 w 59311"/>
                <a:gd name="connsiteY14" fmla="*/ 74082 h 82615"/>
                <a:gd name="connsiteX15" fmla="*/ 52993 w 59311"/>
                <a:gd name="connsiteY15" fmla="*/ 82574 h 8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311" h="82615">
                  <a:moveTo>
                    <a:pt x="57650" y="81752"/>
                  </a:moveTo>
                  <a:lnTo>
                    <a:pt x="59294" y="81752"/>
                  </a:lnTo>
                  <a:lnTo>
                    <a:pt x="59294" y="68055"/>
                  </a:lnTo>
                  <a:lnTo>
                    <a:pt x="57376" y="68055"/>
                  </a:lnTo>
                  <a:cubicBezTo>
                    <a:pt x="45048" y="69630"/>
                    <a:pt x="32529" y="68315"/>
                    <a:pt x="20803" y="64219"/>
                  </a:cubicBezTo>
                  <a:cubicBezTo>
                    <a:pt x="23228" y="60261"/>
                    <a:pt x="26063" y="56590"/>
                    <a:pt x="29296" y="53261"/>
                  </a:cubicBezTo>
                  <a:cubicBezTo>
                    <a:pt x="39295" y="41755"/>
                    <a:pt x="54500" y="24359"/>
                    <a:pt x="40939" y="7785"/>
                  </a:cubicBezTo>
                  <a:cubicBezTo>
                    <a:pt x="37268" y="2210"/>
                    <a:pt x="30721" y="-776"/>
                    <a:pt x="24091" y="114"/>
                  </a:cubicBezTo>
                  <a:cubicBezTo>
                    <a:pt x="10393" y="2580"/>
                    <a:pt x="1490" y="24222"/>
                    <a:pt x="-17" y="28605"/>
                  </a:cubicBezTo>
                  <a:lnTo>
                    <a:pt x="13681" y="33399"/>
                  </a:lnTo>
                  <a:cubicBezTo>
                    <a:pt x="16831" y="24907"/>
                    <a:pt x="23132" y="14770"/>
                    <a:pt x="27378" y="14223"/>
                  </a:cubicBezTo>
                  <a:cubicBezTo>
                    <a:pt x="28337" y="14223"/>
                    <a:pt x="29844" y="15455"/>
                    <a:pt x="30940" y="16825"/>
                  </a:cubicBezTo>
                  <a:cubicBezTo>
                    <a:pt x="36008" y="22989"/>
                    <a:pt x="30940" y="30523"/>
                    <a:pt x="19571" y="44220"/>
                  </a:cubicBezTo>
                  <a:cubicBezTo>
                    <a:pt x="12996" y="51754"/>
                    <a:pt x="7243" y="57918"/>
                    <a:pt x="7243" y="65178"/>
                  </a:cubicBezTo>
                  <a:cubicBezTo>
                    <a:pt x="7256" y="68547"/>
                    <a:pt x="8640" y="71767"/>
                    <a:pt x="11078" y="74082"/>
                  </a:cubicBezTo>
                  <a:cubicBezTo>
                    <a:pt x="16968" y="79972"/>
                    <a:pt x="29981" y="82574"/>
                    <a:pt x="52993" y="825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67ED216C-98A8-432B-9023-25E93C5B4491}"/>
                </a:ext>
              </a:extLst>
            </p:cNvPr>
            <p:cNvSpPr/>
            <p:nvPr/>
          </p:nvSpPr>
          <p:spPr>
            <a:xfrm>
              <a:off x="7746312" y="6017377"/>
              <a:ext cx="88607" cy="123964"/>
            </a:xfrm>
            <a:custGeom>
              <a:avLst/>
              <a:gdLst>
                <a:gd name="connsiteX0" fmla="*/ 6284 w 88607"/>
                <a:gd name="connsiteY0" fmla="*/ 107211 h 123964"/>
                <a:gd name="connsiteX1" fmla="*/ 13818 w 88607"/>
                <a:gd name="connsiteY1" fmla="*/ 101047 h 123964"/>
                <a:gd name="connsiteX2" fmla="*/ 54911 w 88607"/>
                <a:gd name="connsiteY2" fmla="*/ 25710 h 123964"/>
                <a:gd name="connsiteX3" fmla="*/ 63814 w 88607"/>
                <a:gd name="connsiteY3" fmla="*/ 29134 h 123964"/>
                <a:gd name="connsiteX4" fmla="*/ 73540 w 88607"/>
                <a:gd name="connsiteY4" fmla="*/ 114197 h 123964"/>
                <a:gd name="connsiteX5" fmla="*/ 73540 w 88607"/>
                <a:gd name="connsiteY5" fmla="*/ 123923 h 123964"/>
                <a:gd name="connsiteX6" fmla="*/ 87237 w 88607"/>
                <a:gd name="connsiteY6" fmla="*/ 123923 h 123964"/>
                <a:gd name="connsiteX7" fmla="*/ 87237 w 88607"/>
                <a:gd name="connsiteY7" fmla="*/ 115019 h 123964"/>
                <a:gd name="connsiteX8" fmla="*/ 73540 w 88607"/>
                <a:gd name="connsiteY8" fmla="*/ 19135 h 123964"/>
                <a:gd name="connsiteX9" fmla="*/ 53815 w 88607"/>
                <a:gd name="connsiteY9" fmla="*/ 11464 h 123964"/>
                <a:gd name="connsiteX10" fmla="*/ 14639 w 88607"/>
                <a:gd name="connsiteY10" fmla="*/ 45161 h 123964"/>
                <a:gd name="connsiteX11" fmla="*/ 15461 w 88607"/>
                <a:gd name="connsiteY11" fmla="*/ -42 h 123964"/>
                <a:gd name="connsiteX12" fmla="*/ 1764 w 88607"/>
                <a:gd name="connsiteY12" fmla="*/ -42 h 123964"/>
                <a:gd name="connsiteX13" fmla="*/ -17 w 88607"/>
                <a:gd name="connsiteY13" fmla="*/ 100362 h 123964"/>
                <a:gd name="connsiteX14" fmla="*/ 6284 w 88607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607" h="123964">
                  <a:moveTo>
                    <a:pt x="6284" y="107211"/>
                  </a:moveTo>
                  <a:cubicBezTo>
                    <a:pt x="10023" y="107458"/>
                    <a:pt x="13324" y="104760"/>
                    <a:pt x="13818" y="101047"/>
                  </a:cubicBezTo>
                  <a:cubicBezTo>
                    <a:pt x="16420" y="80501"/>
                    <a:pt x="28885" y="26806"/>
                    <a:pt x="54911" y="25710"/>
                  </a:cubicBezTo>
                  <a:cubicBezTo>
                    <a:pt x="58253" y="25409"/>
                    <a:pt x="61540" y="26669"/>
                    <a:pt x="63814" y="29134"/>
                  </a:cubicBezTo>
                  <a:cubicBezTo>
                    <a:pt x="77512" y="43791"/>
                    <a:pt x="74772" y="94883"/>
                    <a:pt x="73540" y="114197"/>
                  </a:cubicBezTo>
                  <a:cubicBezTo>
                    <a:pt x="73540" y="118580"/>
                    <a:pt x="73540" y="122005"/>
                    <a:pt x="73540" y="123923"/>
                  </a:cubicBezTo>
                  <a:lnTo>
                    <a:pt x="87237" y="123923"/>
                  </a:lnTo>
                  <a:cubicBezTo>
                    <a:pt x="87237" y="122279"/>
                    <a:pt x="87237" y="119128"/>
                    <a:pt x="87237" y="115019"/>
                  </a:cubicBezTo>
                  <a:cubicBezTo>
                    <a:pt x="88881" y="90226"/>
                    <a:pt x="92306" y="38312"/>
                    <a:pt x="73540" y="19135"/>
                  </a:cubicBezTo>
                  <a:cubicBezTo>
                    <a:pt x="68362" y="13875"/>
                    <a:pt x="61184" y="11081"/>
                    <a:pt x="53815" y="11464"/>
                  </a:cubicBezTo>
                  <a:cubicBezTo>
                    <a:pt x="35460" y="12286"/>
                    <a:pt x="22995" y="27491"/>
                    <a:pt x="14639" y="45161"/>
                  </a:cubicBezTo>
                  <a:lnTo>
                    <a:pt x="15461" y="-42"/>
                  </a:lnTo>
                  <a:lnTo>
                    <a:pt x="1764" y="-42"/>
                  </a:lnTo>
                  <a:lnTo>
                    <a:pt x="-17" y="100362"/>
                  </a:lnTo>
                  <a:cubicBezTo>
                    <a:pt x="92" y="103896"/>
                    <a:pt x="2777" y="106800"/>
                    <a:pt x="6284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2CF50CD9-F89C-4CC3-862B-86044D299AE9}"/>
                </a:ext>
              </a:extLst>
            </p:cNvPr>
            <p:cNvSpPr/>
            <p:nvPr/>
          </p:nvSpPr>
          <p:spPr>
            <a:xfrm>
              <a:off x="7939997" y="6039430"/>
              <a:ext cx="45887" cy="62872"/>
            </a:xfrm>
            <a:custGeom>
              <a:avLst/>
              <a:gdLst>
                <a:gd name="connsiteX0" fmla="*/ 18492 w 45887"/>
                <a:gd name="connsiteY0" fmla="*/ 62872 h 62872"/>
                <a:gd name="connsiteX1" fmla="*/ 32601 w 45887"/>
                <a:gd name="connsiteY1" fmla="*/ 62872 h 62872"/>
                <a:gd name="connsiteX2" fmla="*/ 32601 w 45887"/>
                <a:gd name="connsiteY2" fmla="*/ 32601 h 62872"/>
                <a:gd name="connsiteX3" fmla="*/ 45887 w 45887"/>
                <a:gd name="connsiteY3" fmla="*/ 32601 h 62872"/>
                <a:gd name="connsiteX4" fmla="*/ 45887 w 45887"/>
                <a:gd name="connsiteY4" fmla="*/ 18355 h 62872"/>
                <a:gd name="connsiteX5" fmla="*/ 32601 w 45887"/>
                <a:gd name="connsiteY5" fmla="*/ 18355 h 62872"/>
                <a:gd name="connsiteX6" fmla="*/ 32601 w 45887"/>
                <a:gd name="connsiteY6" fmla="*/ 0 h 62872"/>
                <a:gd name="connsiteX7" fmla="*/ 18492 w 45887"/>
                <a:gd name="connsiteY7" fmla="*/ 0 h 62872"/>
                <a:gd name="connsiteX8" fmla="*/ 18492 w 45887"/>
                <a:gd name="connsiteY8" fmla="*/ 18355 h 62872"/>
                <a:gd name="connsiteX9" fmla="*/ 0 w 45887"/>
                <a:gd name="connsiteY9" fmla="*/ 18355 h 62872"/>
                <a:gd name="connsiteX10" fmla="*/ 0 w 45887"/>
                <a:gd name="connsiteY10" fmla="*/ 32601 h 62872"/>
                <a:gd name="connsiteX11" fmla="*/ 18492 w 45887"/>
                <a:gd name="connsiteY11" fmla="*/ 32601 h 62872"/>
                <a:gd name="connsiteX12" fmla="*/ 18492 w 45887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887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5887" y="32601"/>
                  </a:lnTo>
                  <a:lnTo>
                    <a:pt x="45887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9CF2D3B-EE54-469E-91C4-0C49F1035645}"/>
                </a:ext>
              </a:extLst>
            </p:cNvPr>
            <p:cNvSpPr/>
            <p:nvPr/>
          </p:nvSpPr>
          <p:spPr>
            <a:xfrm>
              <a:off x="8025485" y="6018006"/>
              <a:ext cx="100938" cy="102871"/>
            </a:xfrm>
            <a:custGeom>
              <a:avLst/>
              <a:gdLst>
                <a:gd name="connsiteX0" fmla="*/ 8051 w 100938"/>
                <a:gd name="connsiteY0" fmla="*/ 102747 h 102871"/>
                <a:gd name="connsiteX1" fmla="*/ 8051 w 100938"/>
                <a:gd name="connsiteY1" fmla="*/ 102747 h 102871"/>
                <a:gd name="connsiteX2" fmla="*/ 14763 w 100938"/>
                <a:gd name="connsiteY2" fmla="*/ 95625 h 102871"/>
                <a:gd name="connsiteX3" fmla="*/ 14763 w 100938"/>
                <a:gd name="connsiteY3" fmla="*/ 89050 h 102871"/>
                <a:gd name="connsiteX4" fmla="*/ 38186 w 100938"/>
                <a:gd name="connsiteY4" fmla="*/ 38916 h 102871"/>
                <a:gd name="connsiteX5" fmla="*/ 74485 w 100938"/>
                <a:gd name="connsiteY5" fmla="*/ 14671 h 102871"/>
                <a:gd name="connsiteX6" fmla="*/ 82155 w 100938"/>
                <a:gd name="connsiteY6" fmla="*/ 33163 h 102871"/>
                <a:gd name="connsiteX7" fmla="*/ 87224 w 100938"/>
                <a:gd name="connsiteY7" fmla="*/ 101652 h 102871"/>
                <a:gd name="connsiteX8" fmla="*/ 100921 w 100938"/>
                <a:gd name="connsiteY8" fmla="*/ 101652 h 102871"/>
                <a:gd name="connsiteX9" fmla="*/ 95716 w 100938"/>
                <a:gd name="connsiteY9" fmla="*/ 30972 h 102871"/>
                <a:gd name="connsiteX10" fmla="*/ 78594 w 100938"/>
                <a:gd name="connsiteY10" fmla="*/ 974 h 102871"/>
                <a:gd name="connsiteX11" fmla="*/ 27502 w 100938"/>
                <a:gd name="connsiteY11" fmla="*/ 28369 h 102871"/>
                <a:gd name="connsiteX12" fmla="*/ 13804 w 100938"/>
                <a:gd name="connsiteY12" fmla="*/ 44943 h 102871"/>
                <a:gd name="connsiteX13" fmla="*/ 13804 w 100938"/>
                <a:gd name="connsiteY13" fmla="*/ 7822 h 102871"/>
                <a:gd name="connsiteX14" fmla="*/ 106 w 100938"/>
                <a:gd name="connsiteY14" fmla="*/ 7822 h 102871"/>
                <a:gd name="connsiteX15" fmla="*/ 106 w 100938"/>
                <a:gd name="connsiteY15" fmla="*/ 89050 h 102871"/>
                <a:gd name="connsiteX16" fmla="*/ 106 w 100938"/>
                <a:gd name="connsiteY16" fmla="*/ 97542 h 102871"/>
                <a:gd name="connsiteX17" fmla="*/ 8051 w 100938"/>
                <a:gd name="connsiteY17" fmla="*/ 102747 h 10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938" h="102871">
                  <a:moveTo>
                    <a:pt x="8051" y="102747"/>
                  </a:moveTo>
                  <a:lnTo>
                    <a:pt x="8051" y="102747"/>
                  </a:lnTo>
                  <a:cubicBezTo>
                    <a:pt x="11790" y="102460"/>
                    <a:pt x="14708" y="99378"/>
                    <a:pt x="14763" y="95625"/>
                  </a:cubicBezTo>
                  <a:lnTo>
                    <a:pt x="14763" y="89050"/>
                  </a:lnTo>
                  <a:cubicBezTo>
                    <a:pt x="16187" y="70037"/>
                    <a:pt x="24515" y="52203"/>
                    <a:pt x="38186" y="38916"/>
                  </a:cubicBezTo>
                  <a:cubicBezTo>
                    <a:pt x="62020" y="15082"/>
                    <a:pt x="71197" y="13575"/>
                    <a:pt x="74485" y="14671"/>
                  </a:cubicBezTo>
                  <a:cubicBezTo>
                    <a:pt x="77772" y="15767"/>
                    <a:pt x="80786" y="22616"/>
                    <a:pt x="82155" y="33163"/>
                  </a:cubicBezTo>
                  <a:cubicBezTo>
                    <a:pt x="85196" y="55874"/>
                    <a:pt x="86895" y="78735"/>
                    <a:pt x="87224" y="101652"/>
                  </a:cubicBezTo>
                  <a:lnTo>
                    <a:pt x="100921" y="101652"/>
                  </a:lnTo>
                  <a:cubicBezTo>
                    <a:pt x="100538" y="78009"/>
                    <a:pt x="98798" y="54408"/>
                    <a:pt x="95716" y="30972"/>
                  </a:cubicBezTo>
                  <a:cubicBezTo>
                    <a:pt x="93524" y="13986"/>
                    <a:pt x="87908" y="3576"/>
                    <a:pt x="78594" y="974"/>
                  </a:cubicBezTo>
                  <a:cubicBezTo>
                    <a:pt x="66403" y="-3136"/>
                    <a:pt x="51199" y="5083"/>
                    <a:pt x="27502" y="28369"/>
                  </a:cubicBezTo>
                  <a:cubicBezTo>
                    <a:pt x="22392" y="33423"/>
                    <a:pt x="17803" y="38985"/>
                    <a:pt x="13804" y="44943"/>
                  </a:cubicBezTo>
                  <a:lnTo>
                    <a:pt x="13804" y="7822"/>
                  </a:lnTo>
                  <a:lnTo>
                    <a:pt x="106" y="7822"/>
                  </a:lnTo>
                  <a:lnTo>
                    <a:pt x="106" y="89050"/>
                  </a:lnTo>
                  <a:cubicBezTo>
                    <a:pt x="-58" y="91871"/>
                    <a:pt x="-58" y="94721"/>
                    <a:pt x="106" y="97542"/>
                  </a:cubicBezTo>
                  <a:cubicBezTo>
                    <a:pt x="1037" y="101049"/>
                    <a:pt x="4462" y="103295"/>
                    <a:pt x="8051" y="10274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087FD3DE-AD63-4D43-BCB3-3BF9252D4E20}"/>
                </a:ext>
              </a:extLst>
            </p:cNvPr>
            <p:cNvSpPr/>
            <p:nvPr/>
          </p:nvSpPr>
          <p:spPr>
            <a:xfrm>
              <a:off x="8149161" y="6074770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6AB4A7AB-835B-4917-B353-8A6C60E1BB1A}"/>
                </a:ext>
              </a:extLst>
            </p:cNvPr>
            <p:cNvSpPr/>
            <p:nvPr/>
          </p:nvSpPr>
          <p:spPr>
            <a:xfrm>
              <a:off x="8223814" y="6000274"/>
              <a:ext cx="45750" cy="114082"/>
            </a:xfrm>
            <a:custGeom>
              <a:avLst/>
              <a:gdLst>
                <a:gd name="connsiteX0" fmla="*/ 30940 w 45750"/>
                <a:gd name="connsiteY0" fmla="*/ 42950 h 114082"/>
                <a:gd name="connsiteX1" fmla="*/ 32036 w 45750"/>
                <a:gd name="connsiteY1" fmla="*/ 114041 h 114082"/>
                <a:gd name="connsiteX2" fmla="*/ 45733 w 45750"/>
                <a:gd name="connsiteY2" fmla="*/ 114041 h 114082"/>
                <a:gd name="connsiteX3" fmla="*/ 44090 w 45750"/>
                <a:gd name="connsiteY3" fmla="*/ 6925 h 114082"/>
                <a:gd name="connsiteX4" fmla="*/ 38199 w 45750"/>
                <a:gd name="connsiteY4" fmla="*/ 76 h 114082"/>
                <a:gd name="connsiteX5" fmla="*/ 30392 w 45750"/>
                <a:gd name="connsiteY5" fmla="*/ 4460 h 114082"/>
                <a:gd name="connsiteX6" fmla="*/ 18338 w 45750"/>
                <a:gd name="connsiteY6" fmla="*/ 35142 h 114082"/>
                <a:gd name="connsiteX7" fmla="*/ -17 w 45750"/>
                <a:gd name="connsiteY7" fmla="*/ 59524 h 114082"/>
                <a:gd name="connsiteX8" fmla="*/ 9434 w 45750"/>
                <a:gd name="connsiteY8" fmla="*/ 70209 h 114082"/>
                <a:gd name="connsiteX9" fmla="*/ 30940 w 45750"/>
                <a:gd name="connsiteY9" fmla="*/ 42950 h 1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4082">
                  <a:moveTo>
                    <a:pt x="30940" y="42950"/>
                  </a:moveTo>
                  <a:lnTo>
                    <a:pt x="32036" y="114041"/>
                  </a:lnTo>
                  <a:lnTo>
                    <a:pt x="45733" y="114041"/>
                  </a:lnTo>
                  <a:lnTo>
                    <a:pt x="44090" y="6925"/>
                  </a:lnTo>
                  <a:cubicBezTo>
                    <a:pt x="44062" y="3515"/>
                    <a:pt x="41569" y="611"/>
                    <a:pt x="38199" y="76"/>
                  </a:cubicBezTo>
                  <a:cubicBezTo>
                    <a:pt x="34885" y="-540"/>
                    <a:pt x="31597" y="1309"/>
                    <a:pt x="30392" y="4460"/>
                  </a:cubicBezTo>
                  <a:cubicBezTo>
                    <a:pt x="30392" y="4460"/>
                    <a:pt x="23543" y="21445"/>
                    <a:pt x="18338" y="35142"/>
                  </a:cubicBezTo>
                  <a:cubicBezTo>
                    <a:pt x="13859" y="44375"/>
                    <a:pt x="7612" y="52662"/>
                    <a:pt x="-17" y="59524"/>
                  </a:cubicBezTo>
                  <a:lnTo>
                    <a:pt x="9434" y="70209"/>
                  </a:lnTo>
                  <a:cubicBezTo>
                    <a:pt x="18119" y="62428"/>
                    <a:pt x="25392" y="53210"/>
                    <a:pt x="30940" y="429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AC247AF-A848-4A12-A364-1D7405029113}"/>
                </a:ext>
              </a:extLst>
            </p:cNvPr>
            <p:cNvSpPr/>
            <p:nvPr/>
          </p:nvSpPr>
          <p:spPr>
            <a:xfrm>
              <a:off x="7847488" y="5936439"/>
              <a:ext cx="76757" cy="92170"/>
            </a:xfrm>
            <a:custGeom>
              <a:avLst/>
              <a:gdLst>
                <a:gd name="connsiteX0" fmla="*/ 32085 w 76757"/>
                <a:gd name="connsiteY0" fmla="*/ 92129 h 92170"/>
                <a:gd name="connsiteX1" fmla="*/ 76740 w 76757"/>
                <a:gd name="connsiteY1" fmla="*/ 87882 h 92170"/>
                <a:gd name="connsiteX2" fmla="*/ 74411 w 76757"/>
                <a:gd name="connsiteY2" fmla="*/ 74185 h 92170"/>
                <a:gd name="connsiteX3" fmla="*/ 15100 w 76757"/>
                <a:gd name="connsiteY3" fmla="*/ 76787 h 92170"/>
                <a:gd name="connsiteX4" fmla="*/ 39482 w 76757"/>
                <a:gd name="connsiteY4" fmla="*/ 59939 h 92170"/>
                <a:gd name="connsiteX5" fmla="*/ 65371 w 76757"/>
                <a:gd name="connsiteY5" fmla="*/ 23229 h 92170"/>
                <a:gd name="connsiteX6" fmla="*/ 37510 w 76757"/>
                <a:gd name="connsiteY6" fmla="*/ 67 h 92170"/>
                <a:gd name="connsiteX7" fmla="*/ 16470 w 76757"/>
                <a:gd name="connsiteY7" fmla="*/ 15147 h 92170"/>
                <a:gd name="connsiteX8" fmla="*/ 29209 w 76757"/>
                <a:gd name="connsiteY8" fmla="*/ 21448 h 92170"/>
                <a:gd name="connsiteX9" fmla="*/ 41126 w 76757"/>
                <a:gd name="connsiteY9" fmla="*/ 14189 h 92170"/>
                <a:gd name="connsiteX10" fmla="*/ 51673 w 76757"/>
                <a:gd name="connsiteY10" fmla="*/ 26928 h 92170"/>
                <a:gd name="connsiteX11" fmla="*/ 33181 w 76757"/>
                <a:gd name="connsiteY11" fmla="*/ 47200 h 92170"/>
                <a:gd name="connsiteX12" fmla="*/ 3594 w 76757"/>
                <a:gd name="connsiteY12" fmla="*/ 68432 h 92170"/>
                <a:gd name="connsiteX13" fmla="*/ 1403 w 76757"/>
                <a:gd name="connsiteY13" fmla="*/ 83773 h 92170"/>
                <a:gd name="connsiteX14" fmla="*/ 32085 w 76757"/>
                <a:gd name="connsiteY14" fmla="*/ 92129 h 9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757" h="92170">
                  <a:moveTo>
                    <a:pt x="32085" y="92129"/>
                  </a:moveTo>
                  <a:cubicBezTo>
                    <a:pt x="47057" y="91841"/>
                    <a:pt x="61988" y="90416"/>
                    <a:pt x="76740" y="87882"/>
                  </a:cubicBezTo>
                  <a:lnTo>
                    <a:pt x="74411" y="74185"/>
                  </a:lnTo>
                  <a:cubicBezTo>
                    <a:pt x="54906" y="78239"/>
                    <a:pt x="34880" y="79116"/>
                    <a:pt x="15100" y="76787"/>
                  </a:cubicBezTo>
                  <a:cubicBezTo>
                    <a:pt x="21922" y="69473"/>
                    <a:pt x="30236" y="63733"/>
                    <a:pt x="39482" y="59939"/>
                  </a:cubicBezTo>
                  <a:cubicBezTo>
                    <a:pt x="53180" y="52816"/>
                    <a:pt x="70987" y="44050"/>
                    <a:pt x="65371" y="23229"/>
                  </a:cubicBezTo>
                  <a:cubicBezTo>
                    <a:pt x="64070" y="9148"/>
                    <a:pt x="51605" y="-1221"/>
                    <a:pt x="37510" y="67"/>
                  </a:cubicBezTo>
                  <a:cubicBezTo>
                    <a:pt x="28291" y="929"/>
                    <a:pt x="20237" y="6683"/>
                    <a:pt x="16470" y="15147"/>
                  </a:cubicBezTo>
                  <a:lnTo>
                    <a:pt x="29209" y="21448"/>
                  </a:lnTo>
                  <a:cubicBezTo>
                    <a:pt x="31565" y="17038"/>
                    <a:pt x="36126" y="14257"/>
                    <a:pt x="41126" y="14189"/>
                  </a:cubicBezTo>
                  <a:cubicBezTo>
                    <a:pt x="47564" y="14874"/>
                    <a:pt x="50440" y="22407"/>
                    <a:pt x="51673" y="26928"/>
                  </a:cubicBezTo>
                  <a:cubicBezTo>
                    <a:pt x="53865" y="35283"/>
                    <a:pt x="49756" y="38845"/>
                    <a:pt x="33181" y="47200"/>
                  </a:cubicBezTo>
                  <a:cubicBezTo>
                    <a:pt x="21840" y="51953"/>
                    <a:pt x="11717" y="59213"/>
                    <a:pt x="3594" y="68432"/>
                  </a:cubicBezTo>
                  <a:cubicBezTo>
                    <a:pt x="-241" y="72596"/>
                    <a:pt x="-1104" y="78691"/>
                    <a:pt x="1403" y="83773"/>
                  </a:cubicBezTo>
                  <a:cubicBezTo>
                    <a:pt x="5375" y="89937"/>
                    <a:pt x="17292" y="92129"/>
                    <a:pt x="32085" y="921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609EB45E-311F-4ED0-B255-AB6573F4CFF7}"/>
                </a:ext>
              </a:extLst>
            </p:cNvPr>
            <p:cNvSpPr/>
            <p:nvPr/>
          </p:nvSpPr>
          <p:spPr>
            <a:xfrm>
              <a:off x="8379420" y="5866017"/>
              <a:ext cx="94103" cy="126567"/>
            </a:xfrm>
            <a:custGeom>
              <a:avLst/>
              <a:gdLst>
                <a:gd name="connsiteX0" fmla="*/ 49432 w 94103"/>
                <a:gd name="connsiteY0" fmla="*/ 41737 h 126567"/>
                <a:gd name="connsiteX1" fmla="*/ 30118 w 94103"/>
                <a:gd name="connsiteY1" fmla="*/ 43517 h 126567"/>
                <a:gd name="connsiteX2" fmla="*/ 36830 w 94103"/>
                <a:gd name="connsiteY2" fmla="*/ 24888 h 126567"/>
                <a:gd name="connsiteX3" fmla="*/ 94086 w 94103"/>
                <a:gd name="connsiteY3" fmla="*/ 13656 h 126567"/>
                <a:gd name="connsiteX4" fmla="*/ 91347 w 94103"/>
                <a:gd name="connsiteY4" fmla="*/ -42 h 126567"/>
                <a:gd name="connsiteX5" fmla="*/ 30118 w 94103"/>
                <a:gd name="connsiteY5" fmla="*/ 11739 h 126567"/>
                <a:gd name="connsiteX6" fmla="*/ 24776 w 94103"/>
                <a:gd name="connsiteY6" fmla="*/ 16396 h 126567"/>
                <a:gd name="connsiteX7" fmla="*/ 9571 w 94103"/>
                <a:gd name="connsiteY7" fmla="*/ 58859 h 126567"/>
                <a:gd name="connsiteX8" fmla="*/ 12311 w 94103"/>
                <a:gd name="connsiteY8" fmla="*/ 67214 h 126567"/>
                <a:gd name="connsiteX9" fmla="*/ 21077 w 94103"/>
                <a:gd name="connsiteY9" fmla="*/ 66392 h 126567"/>
                <a:gd name="connsiteX10" fmla="*/ 45185 w 94103"/>
                <a:gd name="connsiteY10" fmla="*/ 55434 h 126567"/>
                <a:gd name="connsiteX11" fmla="*/ 53404 w 94103"/>
                <a:gd name="connsiteY11" fmla="*/ 69132 h 126567"/>
                <a:gd name="connsiteX12" fmla="*/ 37104 w 94103"/>
                <a:gd name="connsiteY12" fmla="*/ 111047 h 126567"/>
                <a:gd name="connsiteX13" fmla="*/ 12037 w 94103"/>
                <a:gd name="connsiteY13" fmla="*/ 98034 h 126567"/>
                <a:gd name="connsiteX14" fmla="*/ -17 w 94103"/>
                <a:gd name="connsiteY14" fmla="*/ 105294 h 126567"/>
                <a:gd name="connsiteX15" fmla="*/ 31214 w 94103"/>
                <a:gd name="connsiteY15" fmla="*/ 126526 h 126567"/>
                <a:gd name="connsiteX16" fmla="*/ 42309 w 94103"/>
                <a:gd name="connsiteY16" fmla="*/ 124334 h 126567"/>
                <a:gd name="connsiteX17" fmla="*/ 67376 w 94103"/>
                <a:gd name="connsiteY17" fmla="*/ 66255 h 126567"/>
                <a:gd name="connsiteX18" fmla="*/ 49432 w 94103"/>
                <a:gd name="connsiteY18" fmla="*/ 41737 h 12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567">
                  <a:moveTo>
                    <a:pt x="49432" y="41737"/>
                  </a:moveTo>
                  <a:cubicBezTo>
                    <a:pt x="42980" y="40038"/>
                    <a:pt x="36145" y="40668"/>
                    <a:pt x="30118" y="43517"/>
                  </a:cubicBezTo>
                  <a:lnTo>
                    <a:pt x="36830" y="24888"/>
                  </a:lnTo>
                  <a:lnTo>
                    <a:pt x="94086" y="13656"/>
                  </a:lnTo>
                  <a:lnTo>
                    <a:pt x="91347" y="-42"/>
                  </a:lnTo>
                  <a:lnTo>
                    <a:pt x="30118" y="11739"/>
                  </a:lnTo>
                  <a:cubicBezTo>
                    <a:pt x="27666" y="12286"/>
                    <a:pt x="25652" y="14040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5064" y="69050"/>
                    <a:pt x="18721" y="68707"/>
                    <a:pt x="21077" y="66392"/>
                  </a:cubicBezTo>
                  <a:cubicBezTo>
                    <a:pt x="25872" y="61872"/>
                    <a:pt x="38063" y="52695"/>
                    <a:pt x="45185" y="55434"/>
                  </a:cubicBezTo>
                  <a:cubicBezTo>
                    <a:pt x="49843" y="56941"/>
                    <a:pt x="52308" y="63927"/>
                    <a:pt x="53404" y="69132"/>
                  </a:cubicBezTo>
                  <a:cubicBezTo>
                    <a:pt x="58171" y="85186"/>
                    <a:pt x="51459" y="102431"/>
                    <a:pt x="37104" y="111047"/>
                  </a:cubicBezTo>
                  <a:cubicBezTo>
                    <a:pt x="28200" y="114608"/>
                    <a:pt x="19297" y="109951"/>
                    <a:pt x="12037" y="98034"/>
                  </a:cubicBezTo>
                  <a:lnTo>
                    <a:pt x="-17" y="105294"/>
                  </a:lnTo>
                  <a:cubicBezTo>
                    <a:pt x="5859" y="117430"/>
                    <a:pt x="17763" y="125525"/>
                    <a:pt x="31214" y="126526"/>
                  </a:cubicBezTo>
                  <a:cubicBezTo>
                    <a:pt x="35022" y="126526"/>
                    <a:pt x="38788" y="125786"/>
                    <a:pt x="42309" y="124334"/>
                  </a:cubicBezTo>
                  <a:cubicBezTo>
                    <a:pt x="63198" y="113211"/>
                    <a:pt x="73608" y="89090"/>
                    <a:pt x="67376" y="66255"/>
                  </a:cubicBezTo>
                  <a:cubicBezTo>
                    <a:pt x="66430" y="55380"/>
                    <a:pt x="59513" y="45928"/>
                    <a:pt x="49432" y="417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CFB03079-78FA-401B-96D8-7E50A4715764}"/>
                </a:ext>
              </a:extLst>
            </p:cNvPr>
            <p:cNvSpPr/>
            <p:nvPr/>
          </p:nvSpPr>
          <p:spPr>
            <a:xfrm>
              <a:off x="7708643" y="6181749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E8FB634-3CD1-4BE5-9823-254539C4B031}"/>
                </a:ext>
              </a:extLst>
            </p:cNvPr>
            <p:cNvSpPr/>
            <p:nvPr/>
          </p:nvSpPr>
          <p:spPr>
            <a:xfrm>
              <a:off x="7856715" y="6336259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6 h 14245"/>
                <a:gd name="connsiteX3" fmla="*/ 0 w 9341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32EFB99-3664-4FD1-BE91-3719DD794F3F}"/>
                </a:ext>
              </a:extLst>
            </p:cNvPr>
            <p:cNvSpPr/>
            <p:nvPr/>
          </p:nvSpPr>
          <p:spPr>
            <a:xfrm>
              <a:off x="7967195" y="6278268"/>
              <a:ext cx="70055" cy="107988"/>
            </a:xfrm>
            <a:custGeom>
              <a:avLst/>
              <a:gdLst>
                <a:gd name="connsiteX0" fmla="*/ 54149 w 70055"/>
                <a:gd name="connsiteY0" fmla="*/ 18775 h 107988"/>
                <a:gd name="connsiteX1" fmla="*/ 40452 w 70055"/>
                <a:gd name="connsiteY1" fmla="*/ 9 h 107988"/>
                <a:gd name="connsiteX2" fmla="*/ 14289 w 70055"/>
                <a:gd name="connsiteY2" fmla="*/ 30281 h 107988"/>
                <a:gd name="connsiteX3" fmla="*/ 27987 w 70055"/>
                <a:gd name="connsiteY3" fmla="*/ 35623 h 107988"/>
                <a:gd name="connsiteX4" fmla="*/ 38808 w 70055"/>
                <a:gd name="connsiteY4" fmla="*/ 15898 h 107988"/>
                <a:gd name="connsiteX5" fmla="*/ 40178 w 70055"/>
                <a:gd name="connsiteY5" fmla="*/ 21377 h 107988"/>
                <a:gd name="connsiteX6" fmla="*/ 8262 w 70055"/>
                <a:gd name="connsiteY6" fmla="*/ 76168 h 107988"/>
                <a:gd name="connsiteX7" fmla="*/ 4290 w 70055"/>
                <a:gd name="connsiteY7" fmla="*/ 79044 h 107988"/>
                <a:gd name="connsiteX8" fmla="*/ 317 w 70055"/>
                <a:gd name="connsiteY8" fmla="*/ 89455 h 107988"/>
                <a:gd name="connsiteX9" fmla="*/ 68806 w 70055"/>
                <a:gd name="connsiteY9" fmla="*/ 107947 h 107988"/>
                <a:gd name="connsiteX10" fmla="*/ 70039 w 70055"/>
                <a:gd name="connsiteY10" fmla="*/ 94249 h 107988"/>
                <a:gd name="connsiteX11" fmla="*/ 18672 w 70055"/>
                <a:gd name="connsiteY11" fmla="*/ 86441 h 107988"/>
                <a:gd name="connsiteX12" fmla="*/ 54149 w 70055"/>
                <a:gd name="connsiteY12" fmla="*/ 18775 h 10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988">
                  <a:moveTo>
                    <a:pt x="54149" y="18775"/>
                  </a:moveTo>
                  <a:cubicBezTo>
                    <a:pt x="53327" y="13980"/>
                    <a:pt x="50999" y="1104"/>
                    <a:pt x="40452" y="9"/>
                  </a:cubicBezTo>
                  <a:cubicBezTo>
                    <a:pt x="29904" y="-1087"/>
                    <a:pt x="20042" y="15898"/>
                    <a:pt x="14289" y="30281"/>
                  </a:cubicBezTo>
                  <a:lnTo>
                    <a:pt x="27987" y="35623"/>
                  </a:lnTo>
                  <a:cubicBezTo>
                    <a:pt x="30740" y="28623"/>
                    <a:pt x="34383" y="21994"/>
                    <a:pt x="38808" y="15898"/>
                  </a:cubicBezTo>
                  <a:cubicBezTo>
                    <a:pt x="39452" y="17679"/>
                    <a:pt x="39917" y="19515"/>
                    <a:pt x="40178" y="21377"/>
                  </a:cubicBezTo>
                  <a:cubicBezTo>
                    <a:pt x="45246" y="48773"/>
                    <a:pt x="22097" y="65895"/>
                    <a:pt x="8262" y="76168"/>
                  </a:cubicBezTo>
                  <a:lnTo>
                    <a:pt x="4290" y="79044"/>
                  </a:lnTo>
                  <a:cubicBezTo>
                    <a:pt x="838" y="81278"/>
                    <a:pt x="-765" y="85496"/>
                    <a:pt x="317" y="89455"/>
                  </a:cubicBezTo>
                  <a:cubicBezTo>
                    <a:pt x="1550" y="93564"/>
                    <a:pt x="4016" y="102194"/>
                    <a:pt x="68806" y="107947"/>
                  </a:cubicBezTo>
                  <a:lnTo>
                    <a:pt x="70039" y="94249"/>
                  </a:lnTo>
                  <a:cubicBezTo>
                    <a:pt x="52738" y="92934"/>
                    <a:pt x="35575" y="90331"/>
                    <a:pt x="18672" y="86441"/>
                  </a:cubicBezTo>
                  <a:cubicBezTo>
                    <a:pt x="34014" y="75346"/>
                    <a:pt x="60450" y="53567"/>
                    <a:pt x="54149" y="187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24F6A8B-7E8A-426B-A11E-B6393E835C6E}"/>
                </a:ext>
              </a:extLst>
            </p:cNvPr>
            <p:cNvSpPr/>
            <p:nvPr/>
          </p:nvSpPr>
          <p:spPr>
            <a:xfrm>
              <a:off x="8062454" y="6281058"/>
              <a:ext cx="122047" cy="107801"/>
            </a:xfrm>
            <a:custGeom>
              <a:avLst/>
              <a:gdLst>
                <a:gd name="connsiteX0" fmla="*/ 71212 w 122047"/>
                <a:gd name="connsiteY0" fmla="*/ 91596 h 107801"/>
                <a:gd name="connsiteX1" fmla="*/ 66829 w 122047"/>
                <a:gd name="connsiteY1" fmla="*/ 93651 h 107801"/>
                <a:gd name="connsiteX2" fmla="*/ 68747 w 122047"/>
                <a:gd name="connsiteY2" fmla="*/ 56667 h 107801"/>
                <a:gd name="connsiteX3" fmla="*/ 72171 w 122047"/>
                <a:gd name="connsiteY3" fmla="*/ 20505 h 107801"/>
                <a:gd name="connsiteX4" fmla="*/ 64226 w 122047"/>
                <a:gd name="connsiteY4" fmla="*/ 6807 h 107801"/>
                <a:gd name="connsiteX5" fmla="*/ 23133 w 122047"/>
                <a:gd name="connsiteY5" fmla="*/ 51051 h 107801"/>
                <a:gd name="connsiteX6" fmla="*/ 33133 w 122047"/>
                <a:gd name="connsiteY6" fmla="*/ 2698 h 107801"/>
                <a:gd name="connsiteX7" fmla="*/ 19435 w 122047"/>
                <a:gd name="connsiteY7" fmla="*/ -42 h 107801"/>
                <a:gd name="connsiteX8" fmla="*/ 121 w 122047"/>
                <a:gd name="connsiteY8" fmla="*/ 93240 h 107801"/>
                <a:gd name="connsiteX9" fmla="*/ 4641 w 122047"/>
                <a:gd name="connsiteY9" fmla="*/ 101321 h 107801"/>
                <a:gd name="connsiteX10" fmla="*/ 13408 w 122047"/>
                <a:gd name="connsiteY10" fmla="*/ 98034 h 107801"/>
                <a:gd name="connsiteX11" fmla="*/ 57788 w 122047"/>
                <a:gd name="connsiteY11" fmla="*/ 25573 h 107801"/>
                <a:gd name="connsiteX12" fmla="*/ 54638 w 122047"/>
                <a:gd name="connsiteY12" fmla="*/ 54886 h 107801"/>
                <a:gd name="connsiteX13" fmla="*/ 58747 w 122047"/>
                <a:gd name="connsiteY13" fmla="*/ 105568 h 107801"/>
                <a:gd name="connsiteX14" fmla="*/ 66281 w 122047"/>
                <a:gd name="connsiteY14" fmla="*/ 107759 h 107801"/>
                <a:gd name="connsiteX15" fmla="*/ 78061 w 122047"/>
                <a:gd name="connsiteY15" fmla="*/ 104061 h 107801"/>
                <a:gd name="connsiteX16" fmla="*/ 122031 w 122047"/>
                <a:gd name="connsiteY16" fmla="*/ 70091 h 107801"/>
                <a:gd name="connsiteX17" fmla="*/ 110935 w 122047"/>
                <a:gd name="connsiteY17" fmla="*/ 61187 h 107801"/>
                <a:gd name="connsiteX18" fmla="*/ 71212 w 122047"/>
                <a:gd name="connsiteY18" fmla="*/ 91596 h 10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47" h="107801">
                  <a:moveTo>
                    <a:pt x="71212" y="91596"/>
                  </a:moveTo>
                  <a:cubicBezTo>
                    <a:pt x="68473" y="93103"/>
                    <a:pt x="67103" y="93376"/>
                    <a:pt x="66829" y="93651"/>
                  </a:cubicBezTo>
                  <a:cubicBezTo>
                    <a:pt x="65432" y="81295"/>
                    <a:pt x="66076" y="68803"/>
                    <a:pt x="68747" y="56667"/>
                  </a:cubicBezTo>
                  <a:cubicBezTo>
                    <a:pt x="70651" y="44695"/>
                    <a:pt x="71788" y="32614"/>
                    <a:pt x="72171" y="20505"/>
                  </a:cubicBezTo>
                  <a:cubicBezTo>
                    <a:pt x="72171" y="10643"/>
                    <a:pt x="67788" y="7492"/>
                    <a:pt x="64226" y="6807"/>
                  </a:cubicBezTo>
                  <a:cubicBezTo>
                    <a:pt x="60665" y="6122"/>
                    <a:pt x="51761" y="3657"/>
                    <a:pt x="23133" y="51051"/>
                  </a:cubicBezTo>
                  <a:lnTo>
                    <a:pt x="33133" y="2698"/>
                  </a:lnTo>
                  <a:lnTo>
                    <a:pt x="19435" y="-42"/>
                  </a:lnTo>
                  <a:lnTo>
                    <a:pt x="121" y="93240"/>
                  </a:lnTo>
                  <a:cubicBezTo>
                    <a:pt x="-564" y="96678"/>
                    <a:pt x="1354" y="100102"/>
                    <a:pt x="4641" y="101321"/>
                  </a:cubicBezTo>
                  <a:cubicBezTo>
                    <a:pt x="7970" y="102568"/>
                    <a:pt x="11723" y="101170"/>
                    <a:pt x="13408" y="98034"/>
                  </a:cubicBezTo>
                  <a:cubicBezTo>
                    <a:pt x="26215" y="72720"/>
                    <a:pt x="41050" y="48489"/>
                    <a:pt x="57788" y="25573"/>
                  </a:cubicBezTo>
                  <a:cubicBezTo>
                    <a:pt x="57788" y="34614"/>
                    <a:pt x="56008" y="44887"/>
                    <a:pt x="54638" y="54886"/>
                  </a:cubicBezTo>
                  <a:cubicBezTo>
                    <a:pt x="51077" y="80227"/>
                    <a:pt x="48611" y="98582"/>
                    <a:pt x="58747" y="105568"/>
                  </a:cubicBezTo>
                  <a:cubicBezTo>
                    <a:pt x="60994" y="107019"/>
                    <a:pt x="63610" y="107773"/>
                    <a:pt x="66281" y="107759"/>
                  </a:cubicBezTo>
                  <a:cubicBezTo>
                    <a:pt x="70459" y="107540"/>
                    <a:pt x="74513" y="106266"/>
                    <a:pt x="78061" y="104061"/>
                  </a:cubicBezTo>
                  <a:cubicBezTo>
                    <a:pt x="94663" y="95513"/>
                    <a:pt x="109566" y="84007"/>
                    <a:pt x="122031" y="70091"/>
                  </a:cubicBezTo>
                  <a:lnTo>
                    <a:pt x="110935" y="61187"/>
                  </a:lnTo>
                  <a:cubicBezTo>
                    <a:pt x="99594" y="73597"/>
                    <a:pt x="86143" y="83884"/>
                    <a:pt x="71212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CF1CBB53-DAC1-44D4-A372-1D37E5A5D10D}"/>
                </a:ext>
              </a:extLst>
            </p:cNvPr>
            <p:cNvSpPr/>
            <p:nvPr/>
          </p:nvSpPr>
          <p:spPr>
            <a:xfrm>
              <a:off x="8190665" y="6293386"/>
              <a:ext cx="59447" cy="64653"/>
            </a:xfrm>
            <a:custGeom>
              <a:avLst/>
              <a:gdLst>
                <a:gd name="connsiteX0" fmla="*/ 57941 w 59447"/>
                <a:gd name="connsiteY0" fmla="*/ 34518 h 64653"/>
                <a:gd name="connsiteX1" fmla="*/ 59448 w 59447"/>
                <a:gd name="connsiteY1" fmla="*/ 20409 h 64653"/>
                <a:gd name="connsiteX2" fmla="*/ 36025 w 59447"/>
                <a:gd name="connsiteY2" fmla="*/ 17807 h 64653"/>
                <a:gd name="connsiteX3" fmla="*/ 39860 w 59447"/>
                <a:gd name="connsiteY3" fmla="*/ 3561 h 64653"/>
                <a:gd name="connsiteX4" fmla="*/ 26163 w 59447"/>
                <a:gd name="connsiteY4" fmla="*/ 0 h 64653"/>
                <a:gd name="connsiteX5" fmla="*/ 21779 w 59447"/>
                <a:gd name="connsiteY5" fmla="*/ 16300 h 64653"/>
                <a:gd name="connsiteX6" fmla="*/ 1507 w 59447"/>
                <a:gd name="connsiteY6" fmla="*/ 13972 h 64653"/>
                <a:gd name="connsiteX7" fmla="*/ 0 w 59447"/>
                <a:gd name="connsiteY7" fmla="*/ 28080 h 64653"/>
                <a:gd name="connsiteX8" fmla="*/ 18218 w 59447"/>
                <a:gd name="connsiteY8" fmla="*/ 30135 h 64653"/>
                <a:gd name="connsiteX9" fmla="*/ 9999 w 59447"/>
                <a:gd name="connsiteY9" fmla="*/ 61092 h 64653"/>
                <a:gd name="connsiteX10" fmla="*/ 23697 w 59447"/>
                <a:gd name="connsiteY10" fmla="*/ 64653 h 64653"/>
                <a:gd name="connsiteX11" fmla="*/ 32464 w 59447"/>
                <a:gd name="connsiteY11" fmla="*/ 31778 h 64653"/>
                <a:gd name="connsiteX12" fmla="*/ 57941 w 59447"/>
                <a:gd name="connsiteY12" fmla="*/ 34518 h 64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653">
                  <a:moveTo>
                    <a:pt x="57941" y="34518"/>
                  </a:moveTo>
                  <a:lnTo>
                    <a:pt x="59448" y="20409"/>
                  </a:lnTo>
                  <a:lnTo>
                    <a:pt x="36025" y="17807"/>
                  </a:lnTo>
                  <a:lnTo>
                    <a:pt x="39860" y="3561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507" y="13972"/>
                  </a:lnTo>
                  <a:lnTo>
                    <a:pt x="0" y="28080"/>
                  </a:lnTo>
                  <a:lnTo>
                    <a:pt x="18218" y="30135"/>
                  </a:lnTo>
                  <a:lnTo>
                    <a:pt x="9999" y="61092"/>
                  </a:lnTo>
                  <a:lnTo>
                    <a:pt x="23697" y="64653"/>
                  </a:lnTo>
                  <a:lnTo>
                    <a:pt x="32464" y="31778"/>
                  </a:lnTo>
                  <a:lnTo>
                    <a:pt x="57941" y="3451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3D028E16-FD8C-44A0-B273-F0BEB20C5FD2}"/>
                </a:ext>
              </a:extLst>
            </p:cNvPr>
            <p:cNvSpPr/>
            <p:nvPr/>
          </p:nvSpPr>
          <p:spPr>
            <a:xfrm>
              <a:off x="8246552" y="6251726"/>
              <a:ext cx="98140" cy="124873"/>
            </a:xfrm>
            <a:custGeom>
              <a:avLst/>
              <a:gdLst>
                <a:gd name="connsiteX0" fmla="*/ 59020 w 98140"/>
                <a:gd name="connsiteY0" fmla="*/ 123530 h 124873"/>
                <a:gd name="connsiteX1" fmla="*/ 96689 w 98140"/>
                <a:gd name="connsiteY1" fmla="*/ 86821 h 124873"/>
                <a:gd name="connsiteX2" fmla="*/ 90525 w 98140"/>
                <a:gd name="connsiteY2" fmla="*/ 60247 h 124873"/>
                <a:gd name="connsiteX3" fmla="*/ 52993 w 98140"/>
                <a:gd name="connsiteY3" fmla="*/ 53809 h 124873"/>
                <a:gd name="connsiteX4" fmla="*/ 61349 w 98140"/>
                <a:gd name="connsiteY4" fmla="*/ 16962 h 124873"/>
                <a:gd name="connsiteX5" fmla="*/ 50801 w 98140"/>
                <a:gd name="connsiteY5" fmla="*/ 114 h 124873"/>
                <a:gd name="connsiteX6" fmla="*/ 19023 w 98140"/>
                <a:gd name="connsiteY6" fmla="*/ 33810 h 124873"/>
                <a:gd name="connsiteX7" fmla="*/ 31761 w 98140"/>
                <a:gd name="connsiteY7" fmla="*/ 40111 h 124873"/>
                <a:gd name="connsiteX8" fmla="*/ 46966 w 98140"/>
                <a:gd name="connsiteY8" fmla="*/ 16277 h 124873"/>
                <a:gd name="connsiteX9" fmla="*/ 46966 w 98140"/>
                <a:gd name="connsiteY9" fmla="*/ 18332 h 124873"/>
                <a:gd name="connsiteX10" fmla="*/ 27789 w 98140"/>
                <a:gd name="connsiteY10" fmla="*/ 59425 h 124873"/>
                <a:gd name="connsiteX11" fmla="*/ 25050 w 98140"/>
                <a:gd name="connsiteY11" fmla="*/ 68466 h 124873"/>
                <a:gd name="connsiteX12" fmla="*/ 33816 w 98140"/>
                <a:gd name="connsiteY12" fmla="*/ 72164 h 124873"/>
                <a:gd name="connsiteX13" fmla="*/ 80799 w 98140"/>
                <a:gd name="connsiteY13" fmla="*/ 70109 h 124873"/>
                <a:gd name="connsiteX14" fmla="*/ 82580 w 98140"/>
                <a:gd name="connsiteY14" fmla="*/ 83122 h 124873"/>
                <a:gd name="connsiteX15" fmla="*/ 55185 w 98140"/>
                <a:gd name="connsiteY15" fmla="*/ 109148 h 124873"/>
                <a:gd name="connsiteX16" fmla="*/ 10941 w 98140"/>
                <a:gd name="connsiteY16" fmla="*/ 99423 h 124873"/>
                <a:gd name="connsiteX17" fmla="*/ -17 w 98140"/>
                <a:gd name="connsiteY17" fmla="*/ 108600 h 124873"/>
                <a:gd name="connsiteX18" fmla="*/ 42720 w 98140"/>
                <a:gd name="connsiteY18" fmla="*/ 124763 h 124873"/>
                <a:gd name="connsiteX19" fmla="*/ 59020 w 98140"/>
                <a:gd name="connsiteY19" fmla="*/ 123530 h 12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140" h="124873">
                  <a:moveTo>
                    <a:pt x="59020" y="123530"/>
                  </a:moveTo>
                  <a:cubicBezTo>
                    <a:pt x="77745" y="119860"/>
                    <a:pt x="92538" y="105450"/>
                    <a:pt x="96689" y="86821"/>
                  </a:cubicBezTo>
                  <a:cubicBezTo>
                    <a:pt x="99949" y="77520"/>
                    <a:pt x="97552" y="67164"/>
                    <a:pt x="90525" y="60247"/>
                  </a:cubicBezTo>
                  <a:cubicBezTo>
                    <a:pt x="79484" y="52905"/>
                    <a:pt x="65855" y="50563"/>
                    <a:pt x="52993" y="53809"/>
                  </a:cubicBezTo>
                  <a:cubicBezTo>
                    <a:pt x="59897" y="42837"/>
                    <a:pt x="62842" y="29838"/>
                    <a:pt x="61349" y="16962"/>
                  </a:cubicBezTo>
                  <a:cubicBezTo>
                    <a:pt x="61349" y="13264"/>
                    <a:pt x="59842" y="1758"/>
                    <a:pt x="50801" y="114"/>
                  </a:cubicBezTo>
                  <a:cubicBezTo>
                    <a:pt x="41761" y="-1529"/>
                    <a:pt x="30940" y="9840"/>
                    <a:pt x="19023" y="33810"/>
                  </a:cubicBezTo>
                  <a:lnTo>
                    <a:pt x="31761" y="40111"/>
                  </a:lnTo>
                  <a:cubicBezTo>
                    <a:pt x="35857" y="31592"/>
                    <a:pt x="40966" y="23592"/>
                    <a:pt x="46966" y="16277"/>
                  </a:cubicBezTo>
                  <a:cubicBezTo>
                    <a:pt x="47048" y="16962"/>
                    <a:pt x="47048" y="17647"/>
                    <a:pt x="46966" y="18332"/>
                  </a:cubicBezTo>
                  <a:cubicBezTo>
                    <a:pt x="48322" y="34468"/>
                    <a:pt x="41021" y="50097"/>
                    <a:pt x="27789" y="59425"/>
                  </a:cubicBezTo>
                  <a:cubicBezTo>
                    <a:pt x="24666" y="61274"/>
                    <a:pt x="23474" y="65192"/>
                    <a:pt x="25050" y="68466"/>
                  </a:cubicBezTo>
                  <a:cubicBezTo>
                    <a:pt x="26680" y="71657"/>
                    <a:pt x="30378" y="73219"/>
                    <a:pt x="33816" y="72164"/>
                  </a:cubicBezTo>
                  <a:cubicBezTo>
                    <a:pt x="45459" y="68192"/>
                    <a:pt x="72444" y="62576"/>
                    <a:pt x="80799" y="70109"/>
                  </a:cubicBezTo>
                  <a:cubicBezTo>
                    <a:pt x="81758" y="71068"/>
                    <a:pt x="84635" y="73808"/>
                    <a:pt x="82580" y="83122"/>
                  </a:cubicBezTo>
                  <a:cubicBezTo>
                    <a:pt x="79525" y="96532"/>
                    <a:pt x="68732" y="106792"/>
                    <a:pt x="55185" y="109148"/>
                  </a:cubicBezTo>
                  <a:cubicBezTo>
                    <a:pt x="39734" y="113339"/>
                    <a:pt x="23214" y="109710"/>
                    <a:pt x="10941" y="99423"/>
                  </a:cubicBezTo>
                  <a:lnTo>
                    <a:pt x="-17" y="108600"/>
                  </a:lnTo>
                  <a:cubicBezTo>
                    <a:pt x="11379" y="119668"/>
                    <a:pt x="26858" y="125517"/>
                    <a:pt x="42720" y="124763"/>
                  </a:cubicBezTo>
                  <a:cubicBezTo>
                    <a:pt x="48185" y="125010"/>
                    <a:pt x="53651" y="124585"/>
                    <a:pt x="59020" y="1235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9EF1D8DA-0D06-4AD3-9A98-067CADFABCBD}"/>
                </a:ext>
              </a:extLst>
            </p:cNvPr>
            <p:cNvSpPr/>
            <p:nvPr/>
          </p:nvSpPr>
          <p:spPr>
            <a:xfrm>
              <a:off x="10712041" y="4920010"/>
              <a:ext cx="1970419" cy="1735860"/>
            </a:xfrm>
            <a:custGeom>
              <a:avLst/>
              <a:gdLst>
                <a:gd name="connsiteX0" fmla="*/ 1962141 w 1970419"/>
                <a:gd name="connsiteY0" fmla="*/ 1310325 h 1735860"/>
                <a:gd name="connsiteX1" fmla="*/ 1016999 w 1970419"/>
                <a:gd name="connsiteY1" fmla="*/ 1310325 h 1735860"/>
                <a:gd name="connsiteX2" fmla="*/ 1016999 w 1970419"/>
                <a:gd name="connsiteY2" fmla="*/ 1282929 h 1735860"/>
                <a:gd name="connsiteX3" fmla="*/ 1930910 w 1970419"/>
                <a:gd name="connsiteY3" fmla="*/ 988291 h 1735860"/>
                <a:gd name="connsiteX4" fmla="*/ 1935704 w 1970419"/>
                <a:gd name="connsiteY4" fmla="*/ 983086 h 1735860"/>
                <a:gd name="connsiteX5" fmla="*/ 1933650 w 1970419"/>
                <a:gd name="connsiteY5" fmla="*/ 976374 h 1735860"/>
                <a:gd name="connsiteX6" fmla="*/ 1294104 w 1970419"/>
                <a:gd name="connsiteY6" fmla="*/ 373675 h 1735860"/>
                <a:gd name="connsiteX7" fmla="*/ 1287529 w 1970419"/>
                <a:gd name="connsiteY7" fmla="*/ 371895 h 1735860"/>
                <a:gd name="connsiteX8" fmla="*/ 1282460 w 1970419"/>
                <a:gd name="connsiteY8" fmla="*/ 376689 h 1735860"/>
                <a:gd name="connsiteX9" fmla="*/ 1016999 w 1970419"/>
                <a:gd name="connsiteY9" fmla="*/ 1235398 h 1735860"/>
                <a:gd name="connsiteX10" fmla="*/ 1016999 w 1970419"/>
                <a:gd name="connsiteY10" fmla="*/ 9042 h 1735860"/>
                <a:gd name="connsiteX11" fmla="*/ 1012109 w 1970419"/>
                <a:gd name="connsiteY11" fmla="*/ 235 h 1735860"/>
                <a:gd name="connsiteX12" fmla="*/ 1003302 w 1970419"/>
                <a:gd name="connsiteY12" fmla="*/ 5125 h 1735860"/>
                <a:gd name="connsiteX13" fmla="*/ 1003302 w 1970419"/>
                <a:gd name="connsiteY13" fmla="*/ 9042 h 1735860"/>
                <a:gd name="connsiteX14" fmla="*/ 1003302 w 1970419"/>
                <a:gd name="connsiteY14" fmla="*/ 1211975 h 1735860"/>
                <a:gd name="connsiteX15" fmla="*/ 748113 w 1970419"/>
                <a:gd name="connsiteY15" fmla="*/ 380113 h 1735860"/>
                <a:gd name="connsiteX16" fmla="*/ 743182 w 1970419"/>
                <a:gd name="connsiteY16" fmla="*/ 375319 h 1735860"/>
                <a:gd name="connsiteX17" fmla="*/ 736470 w 1970419"/>
                <a:gd name="connsiteY17" fmla="*/ 376963 h 1735860"/>
                <a:gd name="connsiteX18" fmla="*/ 731950 w 1970419"/>
                <a:gd name="connsiteY18" fmla="*/ 381346 h 1735860"/>
                <a:gd name="connsiteX19" fmla="*/ 725375 w 1970419"/>
                <a:gd name="connsiteY19" fmla="*/ 386277 h 1735860"/>
                <a:gd name="connsiteX20" fmla="*/ 725375 w 1970419"/>
                <a:gd name="connsiteY20" fmla="*/ 387921 h 1735860"/>
                <a:gd name="connsiteX21" fmla="*/ 432792 w 1970419"/>
                <a:gd name="connsiteY21" fmla="*/ 661875 h 1735860"/>
                <a:gd name="connsiteX22" fmla="*/ 426217 w 1970419"/>
                <a:gd name="connsiteY22" fmla="*/ 663519 h 1735860"/>
                <a:gd name="connsiteX23" fmla="*/ 424299 w 1970419"/>
                <a:gd name="connsiteY23" fmla="*/ 669957 h 1735860"/>
                <a:gd name="connsiteX24" fmla="*/ 72405 w 1970419"/>
                <a:gd name="connsiteY24" fmla="*/ 998702 h 1735860"/>
                <a:gd name="connsiteX25" fmla="*/ 70350 w 1970419"/>
                <a:gd name="connsiteY25" fmla="*/ 1005551 h 1735860"/>
                <a:gd name="connsiteX26" fmla="*/ 75282 w 1970419"/>
                <a:gd name="connsiteY26" fmla="*/ 1010756 h 1735860"/>
                <a:gd name="connsiteX27" fmla="*/ 992069 w 1970419"/>
                <a:gd name="connsiteY27" fmla="*/ 1267040 h 1735860"/>
                <a:gd name="connsiteX28" fmla="*/ 995220 w 1970419"/>
                <a:gd name="connsiteY28" fmla="*/ 1270327 h 1735860"/>
                <a:gd name="connsiteX29" fmla="*/ 1000425 w 1970419"/>
                <a:gd name="connsiteY29" fmla="*/ 1272519 h 1735860"/>
                <a:gd name="connsiteX30" fmla="*/ 1003849 w 1970419"/>
                <a:gd name="connsiteY30" fmla="*/ 1271560 h 1735860"/>
                <a:gd name="connsiteX31" fmla="*/ 1003849 w 1970419"/>
                <a:gd name="connsiteY31" fmla="*/ 1310325 h 1735860"/>
                <a:gd name="connsiteX32" fmla="*/ 5149 w 1970419"/>
                <a:gd name="connsiteY32" fmla="*/ 1310325 h 1735860"/>
                <a:gd name="connsiteX33" fmla="*/ 259 w 1970419"/>
                <a:gd name="connsiteY33" fmla="*/ 1319132 h 1735860"/>
                <a:gd name="connsiteX34" fmla="*/ 5149 w 1970419"/>
                <a:gd name="connsiteY34" fmla="*/ 1324022 h 1735860"/>
                <a:gd name="connsiteX35" fmla="*/ 1002480 w 1970419"/>
                <a:gd name="connsiteY35" fmla="*/ 1324022 h 1735860"/>
                <a:gd name="connsiteX36" fmla="*/ 1002480 w 1970419"/>
                <a:gd name="connsiteY36" fmla="*/ 1726735 h 1735860"/>
                <a:gd name="connsiteX37" fmla="*/ 1007370 w 1970419"/>
                <a:gd name="connsiteY37" fmla="*/ 1735543 h 1735860"/>
                <a:gd name="connsiteX38" fmla="*/ 1016177 w 1970419"/>
                <a:gd name="connsiteY38" fmla="*/ 1730653 h 1735860"/>
                <a:gd name="connsiteX39" fmla="*/ 1016177 w 1970419"/>
                <a:gd name="connsiteY39" fmla="*/ 1726735 h 1735860"/>
                <a:gd name="connsiteX40" fmla="*/ 1016177 w 1970419"/>
                <a:gd name="connsiteY40" fmla="*/ 1324022 h 1735860"/>
                <a:gd name="connsiteX41" fmla="*/ 1961319 w 1970419"/>
                <a:gd name="connsiteY41" fmla="*/ 1324022 h 1735860"/>
                <a:gd name="connsiteX42" fmla="*/ 1970127 w 1970419"/>
                <a:gd name="connsiteY42" fmla="*/ 1319132 h 1735860"/>
                <a:gd name="connsiteX43" fmla="*/ 1965237 w 1970419"/>
                <a:gd name="connsiteY43" fmla="*/ 1310325 h 1735860"/>
                <a:gd name="connsiteX44" fmla="*/ 1961319 w 1970419"/>
                <a:gd name="connsiteY44" fmla="*/ 1310325 h 1735860"/>
                <a:gd name="connsiteX45" fmla="*/ 1578605 w 1970419"/>
                <a:gd name="connsiteY45" fmla="*/ 662834 h 1735860"/>
                <a:gd name="connsiteX46" fmla="*/ 1512993 w 1970419"/>
                <a:gd name="connsiteY46" fmla="*/ 732829 h 1735860"/>
                <a:gd name="connsiteX47" fmla="*/ 1512870 w 1970419"/>
                <a:gd name="connsiteY47" fmla="*/ 742705 h 1735860"/>
                <a:gd name="connsiteX48" fmla="*/ 1512993 w 1970419"/>
                <a:gd name="connsiteY48" fmla="*/ 742829 h 1735860"/>
                <a:gd name="connsiteX49" fmla="*/ 1517787 w 1970419"/>
                <a:gd name="connsiteY49" fmla="*/ 744746 h 1735860"/>
                <a:gd name="connsiteX50" fmla="*/ 1522993 w 1970419"/>
                <a:gd name="connsiteY50" fmla="*/ 742555 h 1735860"/>
                <a:gd name="connsiteX51" fmla="*/ 1588741 w 1970419"/>
                <a:gd name="connsiteY51" fmla="*/ 672559 h 1735860"/>
                <a:gd name="connsiteX52" fmla="*/ 1914473 w 1970419"/>
                <a:gd name="connsiteY52" fmla="*/ 978703 h 1735860"/>
                <a:gd name="connsiteX53" fmla="*/ 1036450 w 1970419"/>
                <a:gd name="connsiteY53" fmla="*/ 1261835 h 1735860"/>
                <a:gd name="connsiteX54" fmla="*/ 1047271 w 1970419"/>
                <a:gd name="connsiteY54" fmla="*/ 1250329 h 1735860"/>
                <a:gd name="connsiteX55" fmla="*/ 1046929 w 1970419"/>
                <a:gd name="connsiteY55" fmla="*/ 1240261 h 1735860"/>
                <a:gd name="connsiteX56" fmla="*/ 1036861 w 1970419"/>
                <a:gd name="connsiteY56" fmla="*/ 1240603 h 1735860"/>
                <a:gd name="connsiteX57" fmla="*/ 1026862 w 1970419"/>
                <a:gd name="connsiteY57" fmla="*/ 1251288 h 1735860"/>
                <a:gd name="connsiteX58" fmla="*/ 1174797 w 1970419"/>
                <a:gd name="connsiteY58" fmla="*/ 774059 h 1735860"/>
                <a:gd name="connsiteX59" fmla="*/ 1268626 w 1970419"/>
                <a:gd name="connsiteY59" fmla="*/ 800770 h 1735860"/>
                <a:gd name="connsiteX60" fmla="*/ 1270544 w 1970419"/>
                <a:gd name="connsiteY60" fmla="*/ 800770 h 1735860"/>
                <a:gd name="connsiteX61" fmla="*/ 1277392 w 1970419"/>
                <a:gd name="connsiteY61" fmla="*/ 795565 h 1735860"/>
                <a:gd name="connsiteX62" fmla="*/ 1272461 w 1970419"/>
                <a:gd name="connsiteY62" fmla="*/ 786798 h 1735860"/>
                <a:gd name="connsiteX63" fmla="*/ 1179043 w 1970419"/>
                <a:gd name="connsiteY63" fmla="*/ 760225 h 1735860"/>
                <a:gd name="connsiteX64" fmla="*/ 1285748 w 1970419"/>
                <a:gd name="connsiteY64" fmla="*/ 414906 h 1735860"/>
                <a:gd name="connsiteX65" fmla="*/ 1311226 w 1970419"/>
                <a:gd name="connsiteY65" fmla="*/ 497092 h 1735860"/>
                <a:gd name="connsiteX66" fmla="*/ 1318075 w 1970419"/>
                <a:gd name="connsiteY66" fmla="*/ 502023 h 1735860"/>
                <a:gd name="connsiteX67" fmla="*/ 1320129 w 1970419"/>
                <a:gd name="connsiteY67" fmla="*/ 502023 h 1735860"/>
                <a:gd name="connsiteX68" fmla="*/ 1324855 w 1970419"/>
                <a:gd name="connsiteY68" fmla="*/ 493352 h 1735860"/>
                <a:gd name="connsiteX69" fmla="*/ 1324787 w 1970419"/>
                <a:gd name="connsiteY69" fmla="*/ 493119 h 1735860"/>
                <a:gd name="connsiteX70" fmla="*/ 1295473 w 1970419"/>
                <a:gd name="connsiteY70" fmla="*/ 398057 h 1735860"/>
                <a:gd name="connsiteX71" fmla="*/ 1292186 w 1970419"/>
                <a:gd name="connsiteY71" fmla="*/ 394085 h 1735860"/>
                <a:gd name="connsiteX72" fmla="*/ 1292186 w 1970419"/>
                <a:gd name="connsiteY72" fmla="*/ 392304 h 1735860"/>
                <a:gd name="connsiteX73" fmla="*/ 517307 w 1970419"/>
                <a:gd name="connsiteY73" fmla="*/ 1119379 h 1735860"/>
                <a:gd name="connsiteX74" fmla="*/ 531689 w 1970419"/>
                <a:gd name="connsiteY74" fmla="*/ 1071848 h 1735860"/>
                <a:gd name="connsiteX75" fmla="*/ 526895 w 1970419"/>
                <a:gd name="connsiteY75" fmla="*/ 1062944 h 1735860"/>
                <a:gd name="connsiteX76" fmla="*/ 517991 w 1970419"/>
                <a:gd name="connsiteY76" fmla="*/ 1067738 h 1735860"/>
                <a:gd name="connsiteX77" fmla="*/ 503609 w 1970419"/>
                <a:gd name="connsiteY77" fmla="*/ 1115406 h 1735860"/>
                <a:gd name="connsiteX78" fmla="*/ 503609 w 1970419"/>
                <a:gd name="connsiteY78" fmla="*/ 1115406 h 1735860"/>
                <a:gd name="connsiteX79" fmla="*/ 92678 w 1970419"/>
                <a:gd name="connsiteY79" fmla="*/ 1000483 h 1735860"/>
                <a:gd name="connsiteX80" fmla="*/ 138702 w 1970419"/>
                <a:gd name="connsiteY80" fmla="*/ 986785 h 1735860"/>
                <a:gd name="connsiteX81" fmla="*/ 143702 w 1970419"/>
                <a:gd name="connsiteY81" fmla="*/ 978265 h 1735860"/>
                <a:gd name="connsiteX82" fmla="*/ 143633 w 1970419"/>
                <a:gd name="connsiteY82" fmla="*/ 978018 h 1735860"/>
                <a:gd name="connsiteX83" fmla="*/ 134730 w 1970419"/>
                <a:gd name="connsiteY83" fmla="*/ 973224 h 1735860"/>
                <a:gd name="connsiteX84" fmla="*/ 112265 w 1970419"/>
                <a:gd name="connsiteY84" fmla="*/ 979799 h 1735860"/>
                <a:gd name="connsiteX85" fmla="*/ 431696 w 1970419"/>
                <a:gd name="connsiteY85" fmla="*/ 680230 h 1735860"/>
                <a:gd name="connsiteX86" fmla="*/ 459091 w 1970419"/>
                <a:gd name="connsiteY86" fmla="*/ 708858 h 1735860"/>
                <a:gd name="connsiteX87" fmla="*/ 464297 w 1970419"/>
                <a:gd name="connsiteY87" fmla="*/ 711050 h 1735860"/>
                <a:gd name="connsiteX88" fmla="*/ 469091 w 1970419"/>
                <a:gd name="connsiteY88" fmla="*/ 708995 h 1735860"/>
                <a:gd name="connsiteX89" fmla="*/ 469214 w 1970419"/>
                <a:gd name="connsiteY89" fmla="*/ 699119 h 1735860"/>
                <a:gd name="connsiteX90" fmla="*/ 469091 w 1970419"/>
                <a:gd name="connsiteY90" fmla="*/ 698996 h 1735860"/>
                <a:gd name="connsiteX91" fmla="*/ 441696 w 1970419"/>
                <a:gd name="connsiteY91" fmla="*/ 670505 h 1735860"/>
                <a:gd name="connsiteX92" fmla="*/ 715650 w 1970419"/>
                <a:gd name="connsiteY92" fmla="*/ 414631 h 1735860"/>
                <a:gd name="connsiteX93" fmla="*/ 709896 w 1970419"/>
                <a:gd name="connsiteY93" fmla="*/ 433398 h 1735860"/>
                <a:gd name="connsiteX94" fmla="*/ 714636 w 1970419"/>
                <a:gd name="connsiteY94" fmla="*/ 442287 h 1735860"/>
                <a:gd name="connsiteX95" fmla="*/ 714691 w 1970419"/>
                <a:gd name="connsiteY95" fmla="*/ 442301 h 1735860"/>
                <a:gd name="connsiteX96" fmla="*/ 716745 w 1970419"/>
                <a:gd name="connsiteY96" fmla="*/ 442301 h 1735860"/>
                <a:gd name="connsiteX97" fmla="*/ 723457 w 1970419"/>
                <a:gd name="connsiteY97" fmla="*/ 437233 h 1735860"/>
                <a:gd name="connsiteX98" fmla="*/ 736333 w 1970419"/>
                <a:gd name="connsiteY98" fmla="*/ 394907 h 1735860"/>
                <a:gd name="connsiteX99" fmla="*/ 737018 w 1970419"/>
                <a:gd name="connsiteY99" fmla="*/ 394907 h 1735860"/>
                <a:gd name="connsiteX100" fmla="*/ 849887 w 1970419"/>
                <a:gd name="connsiteY100" fmla="*/ 762416 h 1735860"/>
                <a:gd name="connsiteX101" fmla="*/ 849887 w 1970419"/>
                <a:gd name="connsiteY101" fmla="*/ 762416 h 1735860"/>
                <a:gd name="connsiteX102" fmla="*/ 802082 w 1970419"/>
                <a:gd name="connsiteY102" fmla="*/ 776114 h 1735860"/>
                <a:gd name="connsiteX103" fmla="*/ 797288 w 1970419"/>
                <a:gd name="connsiteY103" fmla="*/ 785017 h 1735860"/>
                <a:gd name="connsiteX104" fmla="*/ 804137 w 1970419"/>
                <a:gd name="connsiteY104" fmla="*/ 790086 h 1735860"/>
                <a:gd name="connsiteX105" fmla="*/ 806191 w 1970419"/>
                <a:gd name="connsiteY105" fmla="*/ 790086 h 1735860"/>
                <a:gd name="connsiteX106" fmla="*/ 853859 w 1970419"/>
                <a:gd name="connsiteY106" fmla="*/ 776388 h 1735860"/>
                <a:gd name="connsiteX107" fmla="*/ 854544 w 1970419"/>
                <a:gd name="connsiteY107" fmla="*/ 776388 h 1735860"/>
                <a:gd name="connsiteX108" fmla="*/ 1000699 w 1970419"/>
                <a:gd name="connsiteY108" fmla="*/ 1255534 h 1735860"/>
                <a:gd name="connsiteX109" fmla="*/ 998370 w 1970419"/>
                <a:gd name="connsiteY109" fmla="*/ 1254849 h 1735860"/>
                <a:gd name="connsiteX110" fmla="*/ 969331 w 1970419"/>
                <a:gd name="connsiteY110" fmla="*/ 1224166 h 1735860"/>
                <a:gd name="connsiteX111" fmla="*/ 959195 w 1970419"/>
                <a:gd name="connsiteY111" fmla="*/ 1223892 h 1735860"/>
                <a:gd name="connsiteX112" fmla="*/ 958921 w 1970419"/>
                <a:gd name="connsiteY112" fmla="*/ 1234028 h 1735860"/>
                <a:gd name="connsiteX113" fmla="*/ 970975 w 1970419"/>
                <a:gd name="connsiteY113" fmla="*/ 1246630 h 173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970419" h="1735860">
                  <a:moveTo>
                    <a:pt x="1962141" y="1310325"/>
                  </a:moveTo>
                  <a:lnTo>
                    <a:pt x="1016999" y="1310325"/>
                  </a:lnTo>
                  <a:lnTo>
                    <a:pt x="1016999" y="1282929"/>
                  </a:lnTo>
                  <a:lnTo>
                    <a:pt x="1930910" y="988291"/>
                  </a:lnTo>
                  <a:cubicBezTo>
                    <a:pt x="1933293" y="987483"/>
                    <a:pt x="1935088" y="985525"/>
                    <a:pt x="1935704" y="983086"/>
                  </a:cubicBezTo>
                  <a:cubicBezTo>
                    <a:pt x="1936252" y="980648"/>
                    <a:pt x="1935471" y="978100"/>
                    <a:pt x="1933650" y="976374"/>
                  </a:cubicBezTo>
                  <a:lnTo>
                    <a:pt x="1294104" y="373675"/>
                  </a:lnTo>
                  <a:cubicBezTo>
                    <a:pt x="1292350" y="372032"/>
                    <a:pt x="1289885" y="371360"/>
                    <a:pt x="1287529" y="371895"/>
                  </a:cubicBezTo>
                  <a:cubicBezTo>
                    <a:pt x="1285145" y="372552"/>
                    <a:pt x="1283241" y="374347"/>
                    <a:pt x="1282460" y="376689"/>
                  </a:cubicBezTo>
                  <a:lnTo>
                    <a:pt x="1016999" y="1235398"/>
                  </a:lnTo>
                  <a:lnTo>
                    <a:pt x="1016999" y="9042"/>
                  </a:lnTo>
                  <a:cubicBezTo>
                    <a:pt x="1018081" y="5262"/>
                    <a:pt x="1015889" y="1317"/>
                    <a:pt x="1012109" y="235"/>
                  </a:cubicBezTo>
                  <a:cubicBezTo>
                    <a:pt x="1008328" y="-847"/>
                    <a:pt x="1004383" y="1344"/>
                    <a:pt x="1003302" y="5125"/>
                  </a:cubicBezTo>
                  <a:cubicBezTo>
                    <a:pt x="1002932" y="6413"/>
                    <a:pt x="1002932" y="7769"/>
                    <a:pt x="1003302" y="9042"/>
                  </a:cubicBezTo>
                  <a:lnTo>
                    <a:pt x="1003302" y="1211975"/>
                  </a:lnTo>
                  <a:lnTo>
                    <a:pt x="748113" y="380113"/>
                  </a:lnTo>
                  <a:cubicBezTo>
                    <a:pt x="747428" y="377757"/>
                    <a:pt x="745552" y="375936"/>
                    <a:pt x="743182" y="375319"/>
                  </a:cubicBezTo>
                  <a:cubicBezTo>
                    <a:pt x="740812" y="374675"/>
                    <a:pt x="738278" y="375292"/>
                    <a:pt x="736470" y="376963"/>
                  </a:cubicBezTo>
                  <a:lnTo>
                    <a:pt x="731950" y="381346"/>
                  </a:lnTo>
                  <a:cubicBezTo>
                    <a:pt x="728895" y="381305"/>
                    <a:pt x="726183" y="383332"/>
                    <a:pt x="725375" y="386277"/>
                  </a:cubicBezTo>
                  <a:lnTo>
                    <a:pt x="725375" y="387921"/>
                  </a:lnTo>
                  <a:lnTo>
                    <a:pt x="432792" y="661875"/>
                  </a:lnTo>
                  <a:cubicBezTo>
                    <a:pt x="430463" y="661355"/>
                    <a:pt x="428025" y="661957"/>
                    <a:pt x="426217" y="663519"/>
                  </a:cubicBezTo>
                  <a:cubicBezTo>
                    <a:pt x="424546" y="665204"/>
                    <a:pt x="423820" y="667628"/>
                    <a:pt x="424299" y="669957"/>
                  </a:cubicBezTo>
                  <a:lnTo>
                    <a:pt x="72405" y="998702"/>
                  </a:lnTo>
                  <a:cubicBezTo>
                    <a:pt x="70515" y="1000428"/>
                    <a:pt x="69720" y="1003058"/>
                    <a:pt x="70350" y="1005551"/>
                  </a:cubicBezTo>
                  <a:cubicBezTo>
                    <a:pt x="70967" y="1008030"/>
                    <a:pt x="72830" y="1010016"/>
                    <a:pt x="75282" y="1010756"/>
                  </a:cubicBezTo>
                  <a:lnTo>
                    <a:pt x="992069" y="1267040"/>
                  </a:lnTo>
                  <a:lnTo>
                    <a:pt x="995220" y="1270327"/>
                  </a:lnTo>
                  <a:cubicBezTo>
                    <a:pt x="996576" y="1271752"/>
                    <a:pt x="998452" y="1272560"/>
                    <a:pt x="1000425" y="1272519"/>
                  </a:cubicBezTo>
                  <a:cubicBezTo>
                    <a:pt x="1001630" y="1272464"/>
                    <a:pt x="1002794" y="1272136"/>
                    <a:pt x="1003849" y="1271560"/>
                  </a:cubicBezTo>
                  <a:lnTo>
                    <a:pt x="1003849" y="1310325"/>
                  </a:lnTo>
                  <a:lnTo>
                    <a:pt x="5149" y="1310325"/>
                  </a:lnTo>
                  <a:cubicBezTo>
                    <a:pt x="1369" y="1311407"/>
                    <a:pt x="-823" y="1315352"/>
                    <a:pt x="259" y="1319132"/>
                  </a:cubicBezTo>
                  <a:cubicBezTo>
                    <a:pt x="931" y="1321502"/>
                    <a:pt x="2780" y="1323351"/>
                    <a:pt x="5149" y="1324022"/>
                  </a:cubicBezTo>
                  <a:lnTo>
                    <a:pt x="1002480" y="1324022"/>
                  </a:lnTo>
                  <a:lnTo>
                    <a:pt x="1002480" y="1726735"/>
                  </a:lnTo>
                  <a:cubicBezTo>
                    <a:pt x="1001397" y="1730515"/>
                    <a:pt x="1003589" y="1734460"/>
                    <a:pt x="1007370" y="1735543"/>
                  </a:cubicBezTo>
                  <a:cubicBezTo>
                    <a:pt x="1011150" y="1736625"/>
                    <a:pt x="1015095" y="1734433"/>
                    <a:pt x="1016177" y="1730653"/>
                  </a:cubicBezTo>
                  <a:cubicBezTo>
                    <a:pt x="1016547" y="1729365"/>
                    <a:pt x="1016547" y="1728009"/>
                    <a:pt x="1016177" y="1726735"/>
                  </a:cubicBezTo>
                  <a:lnTo>
                    <a:pt x="1016177" y="1324022"/>
                  </a:lnTo>
                  <a:lnTo>
                    <a:pt x="1961319" y="1324022"/>
                  </a:lnTo>
                  <a:cubicBezTo>
                    <a:pt x="1965100" y="1325105"/>
                    <a:pt x="1969045" y="1322913"/>
                    <a:pt x="1970127" y="1319132"/>
                  </a:cubicBezTo>
                  <a:cubicBezTo>
                    <a:pt x="1971209" y="1315352"/>
                    <a:pt x="1969017" y="1311407"/>
                    <a:pt x="1965237" y="1310325"/>
                  </a:cubicBezTo>
                  <a:cubicBezTo>
                    <a:pt x="1963949" y="1309955"/>
                    <a:pt x="1962593" y="1309955"/>
                    <a:pt x="1961319" y="1310325"/>
                  </a:cubicBezTo>
                  <a:close/>
                  <a:moveTo>
                    <a:pt x="1578605" y="662834"/>
                  </a:moveTo>
                  <a:lnTo>
                    <a:pt x="1512993" y="732829"/>
                  </a:lnTo>
                  <a:cubicBezTo>
                    <a:pt x="1510226" y="735528"/>
                    <a:pt x="1510171" y="739952"/>
                    <a:pt x="1512870" y="742705"/>
                  </a:cubicBezTo>
                  <a:cubicBezTo>
                    <a:pt x="1512911" y="742746"/>
                    <a:pt x="1512952" y="742787"/>
                    <a:pt x="1512993" y="742829"/>
                  </a:cubicBezTo>
                  <a:cubicBezTo>
                    <a:pt x="1514308" y="744021"/>
                    <a:pt x="1516007" y="744705"/>
                    <a:pt x="1517787" y="744746"/>
                  </a:cubicBezTo>
                  <a:cubicBezTo>
                    <a:pt x="1519760" y="744788"/>
                    <a:pt x="1521650" y="743979"/>
                    <a:pt x="1522993" y="742555"/>
                  </a:cubicBezTo>
                  <a:lnTo>
                    <a:pt x="1588741" y="672559"/>
                  </a:lnTo>
                  <a:lnTo>
                    <a:pt x="1914473" y="978703"/>
                  </a:lnTo>
                  <a:lnTo>
                    <a:pt x="1036450" y="1261835"/>
                  </a:lnTo>
                  <a:lnTo>
                    <a:pt x="1047271" y="1250329"/>
                  </a:lnTo>
                  <a:cubicBezTo>
                    <a:pt x="1049956" y="1247452"/>
                    <a:pt x="1049805" y="1242946"/>
                    <a:pt x="1046929" y="1240261"/>
                  </a:cubicBezTo>
                  <a:cubicBezTo>
                    <a:pt x="1044052" y="1237576"/>
                    <a:pt x="1039546" y="1237727"/>
                    <a:pt x="1036861" y="1240603"/>
                  </a:cubicBezTo>
                  <a:lnTo>
                    <a:pt x="1026862" y="1251288"/>
                  </a:lnTo>
                  <a:lnTo>
                    <a:pt x="1174797" y="774059"/>
                  </a:lnTo>
                  <a:lnTo>
                    <a:pt x="1268626" y="800770"/>
                  </a:lnTo>
                  <a:lnTo>
                    <a:pt x="1270544" y="800770"/>
                  </a:lnTo>
                  <a:cubicBezTo>
                    <a:pt x="1273721" y="800715"/>
                    <a:pt x="1276489" y="798606"/>
                    <a:pt x="1277392" y="795565"/>
                  </a:cubicBezTo>
                  <a:cubicBezTo>
                    <a:pt x="1278447" y="791784"/>
                    <a:pt x="1276242" y="787867"/>
                    <a:pt x="1272461" y="786798"/>
                  </a:cubicBezTo>
                  <a:lnTo>
                    <a:pt x="1179043" y="760225"/>
                  </a:lnTo>
                  <a:lnTo>
                    <a:pt x="1285748" y="414906"/>
                  </a:lnTo>
                  <a:lnTo>
                    <a:pt x="1311226" y="497092"/>
                  </a:lnTo>
                  <a:cubicBezTo>
                    <a:pt x="1312226" y="500037"/>
                    <a:pt x="1314979" y="502009"/>
                    <a:pt x="1318075" y="502023"/>
                  </a:cubicBezTo>
                  <a:cubicBezTo>
                    <a:pt x="1318760" y="502160"/>
                    <a:pt x="1319444" y="502160"/>
                    <a:pt x="1320129" y="502023"/>
                  </a:cubicBezTo>
                  <a:cubicBezTo>
                    <a:pt x="1323828" y="500927"/>
                    <a:pt x="1325951" y="497051"/>
                    <a:pt x="1324855" y="493352"/>
                  </a:cubicBezTo>
                  <a:cubicBezTo>
                    <a:pt x="1324842" y="493270"/>
                    <a:pt x="1324814" y="493202"/>
                    <a:pt x="1324787" y="493119"/>
                  </a:cubicBezTo>
                  <a:lnTo>
                    <a:pt x="1295473" y="398057"/>
                  </a:lnTo>
                  <a:cubicBezTo>
                    <a:pt x="1294939" y="396359"/>
                    <a:pt x="1293761" y="394934"/>
                    <a:pt x="1292186" y="394085"/>
                  </a:cubicBezTo>
                  <a:lnTo>
                    <a:pt x="1292186" y="392304"/>
                  </a:lnTo>
                  <a:close/>
                  <a:moveTo>
                    <a:pt x="517307" y="1119379"/>
                  </a:moveTo>
                  <a:lnTo>
                    <a:pt x="531689" y="1071848"/>
                  </a:lnTo>
                  <a:cubicBezTo>
                    <a:pt x="532826" y="1068067"/>
                    <a:pt x="530676" y="1064081"/>
                    <a:pt x="526895" y="1062944"/>
                  </a:cubicBezTo>
                  <a:cubicBezTo>
                    <a:pt x="523115" y="1061807"/>
                    <a:pt x="519128" y="1063958"/>
                    <a:pt x="517991" y="1067738"/>
                  </a:cubicBezTo>
                  <a:lnTo>
                    <a:pt x="503609" y="1115406"/>
                  </a:lnTo>
                  <a:lnTo>
                    <a:pt x="503609" y="1115406"/>
                  </a:lnTo>
                  <a:lnTo>
                    <a:pt x="92678" y="1000483"/>
                  </a:lnTo>
                  <a:lnTo>
                    <a:pt x="138702" y="986785"/>
                  </a:lnTo>
                  <a:cubicBezTo>
                    <a:pt x="142441" y="985812"/>
                    <a:pt x="144674" y="982004"/>
                    <a:pt x="143702" y="978265"/>
                  </a:cubicBezTo>
                  <a:cubicBezTo>
                    <a:pt x="143674" y="978183"/>
                    <a:pt x="143660" y="978100"/>
                    <a:pt x="143633" y="978018"/>
                  </a:cubicBezTo>
                  <a:cubicBezTo>
                    <a:pt x="142455" y="974279"/>
                    <a:pt x="138510" y="972156"/>
                    <a:pt x="134730" y="973224"/>
                  </a:cubicBezTo>
                  <a:lnTo>
                    <a:pt x="112265" y="979799"/>
                  </a:lnTo>
                  <a:lnTo>
                    <a:pt x="431696" y="680230"/>
                  </a:lnTo>
                  <a:lnTo>
                    <a:pt x="459091" y="708858"/>
                  </a:lnTo>
                  <a:cubicBezTo>
                    <a:pt x="460475" y="710242"/>
                    <a:pt x="462338" y="711022"/>
                    <a:pt x="464297" y="711050"/>
                  </a:cubicBezTo>
                  <a:cubicBezTo>
                    <a:pt x="466105" y="711022"/>
                    <a:pt x="467831" y="710283"/>
                    <a:pt x="469091" y="708995"/>
                  </a:cubicBezTo>
                  <a:cubicBezTo>
                    <a:pt x="471858" y="706297"/>
                    <a:pt x="471913" y="701872"/>
                    <a:pt x="469214" y="699119"/>
                  </a:cubicBezTo>
                  <a:cubicBezTo>
                    <a:pt x="469173" y="699078"/>
                    <a:pt x="469132" y="699037"/>
                    <a:pt x="469091" y="698996"/>
                  </a:cubicBezTo>
                  <a:lnTo>
                    <a:pt x="441696" y="670505"/>
                  </a:lnTo>
                  <a:lnTo>
                    <a:pt x="715650" y="414631"/>
                  </a:lnTo>
                  <a:lnTo>
                    <a:pt x="709896" y="433398"/>
                  </a:lnTo>
                  <a:cubicBezTo>
                    <a:pt x="708746" y="437164"/>
                    <a:pt x="710869" y="441137"/>
                    <a:pt x="714636" y="442287"/>
                  </a:cubicBezTo>
                  <a:cubicBezTo>
                    <a:pt x="714650" y="442287"/>
                    <a:pt x="714677" y="442301"/>
                    <a:pt x="714691" y="442301"/>
                  </a:cubicBezTo>
                  <a:lnTo>
                    <a:pt x="716745" y="442301"/>
                  </a:lnTo>
                  <a:cubicBezTo>
                    <a:pt x="719882" y="442342"/>
                    <a:pt x="722649" y="440260"/>
                    <a:pt x="723457" y="437233"/>
                  </a:cubicBezTo>
                  <a:lnTo>
                    <a:pt x="736333" y="394907"/>
                  </a:lnTo>
                  <a:lnTo>
                    <a:pt x="737018" y="394907"/>
                  </a:lnTo>
                  <a:lnTo>
                    <a:pt x="849887" y="762416"/>
                  </a:lnTo>
                  <a:lnTo>
                    <a:pt x="849887" y="762416"/>
                  </a:lnTo>
                  <a:lnTo>
                    <a:pt x="802082" y="776114"/>
                  </a:lnTo>
                  <a:cubicBezTo>
                    <a:pt x="798343" y="777292"/>
                    <a:pt x="796219" y="781237"/>
                    <a:pt x="797288" y="785017"/>
                  </a:cubicBezTo>
                  <a:cubicBezTo>
                    <a:pt x="798233" y="788004"/>
                    <a:pt x="801000" y="790058"/>
                    <a:pt x="804137" y="790086"/>
                  </a:cubicBezTo>
                  <a:lnTo>
                    <a:pt x="806191" y="790086"/>
                  </a:lnTo>
                  <a:lnTo>
                    <a:pt x="853859" y="776388"/>
                  </a:lnTo>
                  <a:lnTo>
                    <a:pt x="854544" y="776388"/>
                  </a:lnTo>
                  <a:lnTo>
                    <a:pt x="1000699" y="1255534"/>
                  </a:lnTo>
                  <a:lnTo>
                    <a:pt x="998370" y="1254849"/>
                  </a:lnTo>
                  <a:lnTo>
                    <a:pt x="969331" y="1224166"/>
                  </a:lnTo>
                  <a:cubicBezTo>
                    <a:pt x="966605" y="1221290"/>
                    <a:pt x="962071" y="1221166"/>
                    <a:pt x="959195" y="1223892"/>
                  </a:cubicBezTo>
                  <a:cubicBezTo>
                    <a:pt x="956318" y="1226618"/>
                    <a:pt x="956195" y="1231152"/>
                    <a:pt x="958921" y="1234028"/>
                  </a:cubicBezTo>
                  <a:lnTo>
                    <a:pt x="970975" y="124663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37DDDD9D-DF78-4B3E-93CC-6BBC9A859B9F}"/>
                </a:ext>
              </a:extLst>
            </p:cNvPr>
            <p:cNvSpPr/>
            <p:nvPr/>
          </p:nvSpPr>
          <p:spPr>
            <a:xfrm>
              <a:off x="11366633" y="5438803"/>
              <a:ext cx="41812" cy="104907"/>
            </a:xfrm>
            <a:custGeom>
              <a:avLst/>
              <a:gdLst>
                <a:gd name="connsiteX0" fmla="*/ 5171 w 41812"/>
                <a:gd name="connsiteY0" fmla="*/ 104866 h 104907"/>
                <a:gd name="connsiteX1" fmla="*/ 7226 w 41812"/>
                <a:gd name="connsiteY1" fmla="*/ 104866 h 104907"/>
                <a:gd name="connsiteX2" fmla="*/ 14074 w 41812"/>
                <a:gd name="connsiteY2" fmla="*/ 99798 h 104907"/>
                <a:gd name="connsiteX3" fmla="*/ 41470 w 41812"/>
                <a:gd name="connsiteY3" fmla="*/ 9256 h 104907"/>
                <a:gd name="connsiteX4" fmla="*/ 36744 w 41812"/>
                <a:gd name="connsiteY4" fmla="*/ 284 h 104907"/>
                <a:gd name="connsiteX5" fmla="*/ 27772 w 41812"/>
                <a:gd name="connsiteY5" fmla="*/ 5009 h 104907"/>
                <a:gd name="connsiteX6" fmla="*/ 377 w 41812"/>
                <a:gd name="connsiteY6" fmla="*/ 95689 h 104907"/>
                <a:gd name="connsiteX7" fmla="*/ 4788 w 41812"/>
                <a:gd name="connsiteY7" fmla="*/ 104743 h 104907"/>
                <a:gd name="connsiteX8" fmla="*/ 5171 w 41812"/>
                <a:gd name="connsiteY8" fmla="*/ 104866 h 10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12" h="104907">
                  <a:moveTo>
                    <a:pt x="5171" y="104866"/>
                  </a:moveTo>
                  <a:lnTo>
                    <a:pt x="7226" y="104866"/>
                  </a:lnTo>
                  <a:cubicBezTo>
                    <a:pt x="10362" y="104839"/>
                    <a:pt x="13129" y="102784"/>
                    <a:pt x="14074" y="99798"/>
                  </a:cubicBezTo>
                  <a:lnTo>
                    <a:pt x="41470" y="9256"/>
                  </a:lnTo>
                  <a:cubicBezTo>
                    <a:pt x="42648" y="5476"/>
                    <a:pt x="40525" y="1462"/>
                    <a:pt x="36744" y="284"/>
                  </a:cubicBezTo>
                  <a:cubicBezTo>
                    <a:pt x="32964" y="-894"/>
                    <a:pt x="28950" y="1229"/>
                    <a:pt x="27772" y="5009"/>
                  </a:cubicBezTo>
                  <a:lnTo>
                    <a:pt x="377" y="95689"/>
                  </a:lnTo>
                  <a:cubicBezTo>
                    <a:pt x="-911" y="99401"/>
                    <a:pt x="1062" y="103469"/>
                    <a:pt x="4788" y="104743"/>
                  </a:cubicBezTo>
                  <a:cubicBezTo>
                    <a:pt x="4911" y="104784"/>
                    <a:pt x="5048" y="104825"/>
                    <a:pt x="5171" y="1048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B6F15455-580F-4F2F-9976-6470B50BF03D}"/>
                </a:ext>
              </a:extLst>
            </p:cNvPr>
            <p:cNvSpPr/>
            <p:nvPr/>
          </p:nvSpPr>
          <p:spPr>
            <a:xfrm>
              <a:off x="11256848" y="5801606"/>
              <a:ext cx="41515" cy="104544"/>
            </a:xfrm>
            <a:custGeom>
              <a:avLst/>
              <a:gdLst>
                <a:gd name="connsiteX0" fmla="*/ 36468 w 41515"/>
                <a:gd name="connsiteY0" fmla="*/ 264 h 104544"/>
                <a:gd name="connsiteX1" fmla="*/ 27742 w 41515"/>
                <a:gd name="connsiteY1" fmla="*/ 4907 h 104544"/>
                <a:gd name="connsiteX2" fmla="*/ 27701 w 41515"/>
                <a:gd name="connsiteY2" fmla="*/ 5058 h 104544"/>
                <a:gd name="connsiteX3" fmla="*/ 306 w 41515"/>
                <a:gd name="connsiteY3" fmla="*/ 95600 h 104544"/>
                <a:gd name="connsiteX4" fmla="*/ 4963 w 41515"/>
                <a:gd name="connsiteY4" fmla="*/ 104503 h 104544"/>
                <a:gd name="connsiteX5" fmla="*/ 7018 w 41515"/>
                <a:gd name="connsiteY5" fmla="*/ 104503 h 104544"/>
                <a:gd name="connsiteX6" fmla="*/ 13866 w 41515"/>
                <a:gd name="connsiteY6" fmla="*/ 99435 h 104544"/>
                <a:gd name="connsiteX7" fmla="*/ 41262 w 41515"/>
                <a:gd name="connsiteY7" fmla="*/ 8894 h 104544"/>
                <a:gd name="connsiteX8" fmla="*/ 36468 w 41515"/>
                <a:gd name="connsiteY8" fmla="*/ 264 h 1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15" h="104544">
                  <a:moveTo>
                    <a:pt x="36468" y="264"/>
                  </a:moveTo>
                  <a:cubicBezTo>
                    <a:pt x="32783" y="-859"/>
                    <a:pt x="28879" y="1209"/>
                    <a:pt x="27742" y="4907"/>
                  </a:cubicBezTo>
                  <a:cubicBezTo>
                    <a:pt x="27729" y="4962"/>
                    <a:pt x="27715" y="5004"/>
                    <a:pt x="27701" y="5058"/>
                  </a:cubicBezTo>
                  <a:lnTo>
                    <a:pt x="306" y="95600"/>
                  </a:lnTo>
                  <a:cubicBezTo>
                    <a:pt x="-858" y="99340"/>
                    <a:pt x="1223" y="103325"/>
                    <a:pt x="4963" y="104503"/>
                  </a:cubicBezTo>
                  <a:lnTo>
                    <a:pt x="7018" y="104503"/>
                  </a:lnTo>
                  <a:cubicBezTo>
                    <a:pt x="10154" y="104476"/>
                    <a:pt x="12921" y="102422"/>
                    <a:pt x="13866" y="99435"/>
                  </a:cubicBezTo>
                  <a:lnTo>
                    <a:pt x="41262" y="8894"/>
                  </a:lnTo>
                  <a:cubicBezTo>
                    <a:pt x="42235" y="5195"/>
                    <a:pt x="40125" y="1387"/>
                    <a:pt x="36468" y="2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E6D8C78C-82D9-4728-AA33-D4F915C42176}"/>
                </a:ext>
              </a:extLst>
            </p:cNvPr>
            <p:cNvSpPr/>
            <p:nvPr/>
          </p:nvSpPr>
          <p:spPr>
            <a:xfrm>
              <a:off x="11311531" y="5620168"/>
              <a:ext cx="41799" cy="104865"/>
            </a:xfrm>
            <a:custGeom>
              <a:avLst/>
              <a:gdLst>
                <a:gd name="connsiteX0" fmla="*/ 5208 w 41799"/>
                <a:gd name="connsiteY0" fmla="*/ 104721 h 104865"/>
                <a:gd name="connsiteX1" fmla="*/ 7262 w 41799"/>
                <a:gd name="connsiteY1" fmla="*/ 104721 h 104865"/>
                <a:gd name="connsiteX2" fmla="*/ 14111 w 41799"/>
                <a:gd name="connsiteY2" fmla="*/ 99653 h 104865"/>
                <a:gd name="connsiteX3" fmla="*/ 41506 w 41799"/>
                <a:gd name="connsiteY3" fmla="*/ 9111 h 104865"/>
                <a:gd name="connsiteX4" fmla="*/ 36712 w 41799"/>
                <a:gd name="connsiteY4" fmla="*/ 207 h 104865"/>
                <a:gd name="connsiteX5" fmla="*/ 27809 w 41799"/>
                <a:gd name="connsiteY5" fmla="*/ 5002 h 104865"/>
                <a:gd name="connsiteX6" fmla="*/ 413 w 41799"/>
                <a:gd name="connsiteY6" fmla="*/ 95543 h 104865"/>
                <a:gd name="connsiteX7" fmla="*/ 4550 w 41799"/>
                <a:gd name="connsiteY7" fmla="*/ 104515 h 104865"/>
                <a:gd name="connsiteX8" fmla="*/ 5208 w 41799"/>
                <a:gd name="connsiteY8" fmla="*/ 104721 h 10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99" h="104865">
                  <a:moveTo>
                    <a:pt x="5208" y="104721"/>
                  </a:moveTo>
                  <a:cubicBezTo>
                    <a:pt x="5892" y="104858"/>
                    <a:pt x="6578" y="104858"/>
                    <a:pt x="7262" y="104721"/>
                  </a:cubicBezTo>
                  <a:cubicBezTo>
                    <a:pt x="10413" y="104735"/>
                    <a:pt x="13207" y="102666"/>
                    <a:pt x="14111" y="99653"/>
                  </a:cubicBezTo>
                  <a:lnTo>
                    <a:pt x="41506" y="9111"/>
                  </a:lnTo>
                  <a:cubicBezTo>
                    <a:pt x="42575" y="5330"/>
                    <a:pt x="40452" y="1385"/>
                    <a:pt x="36712" y="207"/>
                  </a:cubicBezTo>
                  <a:cubicBezTo>
                    <a:pt x="32945" y="-793"/>
                    <a:pt x="29055" y="1303"/>
                    <a:pt x="27809" y="5002"/>
                  </a:cubicBezTo>
                  <a:lnTo>
                    <a:pt x="413" y="95543"/>
                  </a:lnTo>
                  <a:cubicBezTo>
                    <a:pt x="-915" y="99160"/>
                    <a:pt x="934" y="103173"/>
                    <a:pt x="4550" y="104515"/>
                  </a:cubicBezTo>
                  <a:cubicBezTo>
                    <a:pt x="4769" y="104598"/>
                    <a:pt x="4989" y="104666"/>
                    <a:pt x="5208" y="1047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E11CAE6B-68AF-47CF-A48C-FA9FA227082F}"/>
                </a:ext>
              </a:extLst>
            </p:cNvPr>
            <p:cNvSpPr/>
            <p:nvPr/>
          </p:nvSpPr>
          <p:spPr>
            <a:xfrm>
              <a:off x="10935822" y="5837379"/>
              <a:ext cx="110208" cy="42061"/>
            </a:xfrm>
            <a:custGeom>
              <a:avLst/>
              <a:gdLst>
                <a:gd name="connsiteX0" fmla="*/ 100936 w 110208"/>
                <a:gd name="connsiteY0" fmla="*/ -32 h 42061"/>
                <a:gd name="connsiteX1" fmla="*/ 5052 w 110208"/>
                <a:gd name="connsiteY1" fmla="*/ 28048 h 42061"/>
                <a:gd name="connsiteX2" fmla="*/ 258 w 110208"/>
                <a:gd name="connsiteY2" fmla="*/ 36815 h 42061"/>
                <a:gd name="connsiteX3" fmla="*/ 7107 w 110208"/>
                <a:gd name="connsiteY3" fmla="*/ 42020 h 42061"/>
                <a:gd name="connsiteX4" fmla="*/ 9161 w 110208"/>
                <a:gd name="connsiteY4" fmla="*/ 42020 h 42061"/>
                <a:gd name="connsiteX5" fmla="*/ 105045 w 110208"/>
                <a:gd name="connsiteY5" fmla="*/ 13940 h 42061"/>
                <a:gd name="connsiteX6" fmla="*/ 109908 w 110208"/>
                <a:gd name="connsiteY6" fmla="*/ 5105 h 42061"/>
                <a:gd name="connsiteX7" fmla="*/ 101073 w 110208"/>
                <a:gd name="connsiteY7" fmla="*/ 242 h 4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208" h="42061">
                  <a:moveTo>
                    <a:pt x="100936" y="-32"/>
                  </a:moveTo>
                  <a:lnTo>
                    <a:pt x="5052" y="28048"/>
                  </a:lnTo>
                  <a:cubicBezTo>
                    <a:pt x="1326" y="29171"/>
                    <a:pt x="-810" y="33075"/>
                    <a:pt x="258" y="36815"/>
                  </a:cubicBezTo>
                  <a:cubicBezTo>
                    <a:pt x="1162" y="39856"/>
                    <a:pt x="3929" y="41965"/>
                    <a:pt x="7107" y="42020"/>
                  </a:cubicBezTo>
                  <a:lnTo>
                    <a:pt x="9161" y="42020"/>
                  </a:lnTo>
                  <a:lnTo>
                    <a:pt x="105045" y="13940"/>
                  </a:lnTo>
                  <a:cubicBezTo>
                    <a:pt x="108826" y="12844"/>
                    <a:pt x="111004" y="8885"/>
                    <a:pt x="109908" y="5105"/>
                  </a:cubicBezTo>
                  <a:cubicBezTo>
                    <a:pt x="108813" y="1324"/>
                    <a:pt x="104854" y="-854"/>
                    <a:pt x="101073" y="2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7A5F2A4-E09A-4492-BB00-96A670D2000C}"/>
                </a:ext>
              </a:extLst>
            </p:cNvPr>
            <p:cNvSpPr/>
            <p:nvPr/>
          </p:nvSpPr>
          <p:spPr>
            <a:xfrm>
              <a:off x="11127109" y="5780924"/>
              <a:ext cx="109545" cy="42082"/>
            </a:xfrm>
            <a:custGeom>
              <a:avLst/>
              <a:gdLst>
                <a:gd name="connsiteX0" fmla="*/ 100321 w 109545"/>
                <a:gd name="connsiteY0" fmla="*/ 262 h 42082"/>
                <a:gd name="connsiteX1" fmla="*/ 4437 w 109545"/>
                <a:gd name="connsiteY1" fmla="*/ 28343 h 42082"/>
                <a:gd name="connsiteX2" fmla="*/ 506 w 109545"/>
                <a:gd name="connsiteY2" fmla="*/ 37616 h 42082"/>
                <a:gd name="connsiteX3" fmla="*/ 6492 w 109545"/>
                <a:gd name="connsiteY3" fmla="*/ 42041 h 42082"/>
                <a:gd name="connsiteX4" fmla="*/ 8547 w 109545"/>
                <a:gd name="connsiteY4" fmla="*/ 42041 h 42082"/>
                <a:gd name="connsiteX5" fmla="*/ 104431 w 109545"/>
                <a:gd name="connsiteY5" fmla="*/ 13960 h 42082"/>
                <a:gd name="connsiteX6" fmla="*/ 109225 w 109545"/>
                <a:gd name="connsiteY6" fmla="*/ 5057 h 42082"/>
                <a:gd name="connsiteX7" fmla="*/ 100321 w 109545"/>
                <a:gd name="connsiteY7" fmla="*/ 262 h 4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545" h="42082">
                  <a:moveTo>
                    <a:pt x="100321" y="262"/>
                  </a:moveTo>
                  <a:lnTo>
                    <a:pt x="4437" y="28343"/>
                  </a:lnTo>
                  <a:cubicBezTo>
                    <a:pt x="794" y="29822"/>
                    <a:pt x="-973" y="33972"/>
                    <a:pt x="506" y="37616"/>
                  </a:cubicBezTo>
                  <a:cubicBezTo>
                    <a:pt x="1520" y="40096"/>
                    <a:pt x="3821" y="41808"/>
                    <a:pt x="6492" y="42041"/>
                  </a:cubicBezTo>
                  <a:lnTo>
                    <a:pt x="8547" y="42041"/>
                  </a:lnTo>
                  <a:lnTo>
                    <a:pt x="104431" y="13960"/>
                  </a:lnTo>
                  <a:cubicBezTo>
                    <a:pt x="108211" y="12823"/>
                    <a:pt x="110362" y="8837"/>
                    <a:pt x="109225" y="5057"/>
                  </a:cubicBezTo>
                  <a:cubicBezTo>
                    <a:pt x="108088" y="1276"/>
                    <a:pt x="104102" y="-874"/>
                    <a:pt x="100321" y="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C44B6AC7-36D9-4B55-AC9C-BB66E1E22B74}"/>
                </a:ext>
              </a:extLst>
            </p:cNvPr>
            <p:cNvSpPr/>
            <p:nvPr/>
          </p:nvSpPr>
          <p:spPr>
            <a:xfrm>
              <a:off x="11240677" y="5692193"/>
              <a:ext cx="187245" cy="89309"/>
            </a:xfrm>
            <a:custGeom>
              <a:avLst/>
              <a:gdLst>
                <a:gd name="connsiteX0" fmla="*/ 86198 w 187245"/>
                <a:gd name="connsiteY0" fmla="*/ 74611 h 89309"/>
                <a:gd name="connsiteX1" fmla="*/ 182082 w 187245"/>
                <a:gd name="connsiteY1" fmla="*/ 46530 h 89309"/>
                <a:gd name="connsiteX2" fmla="*/ 186945 w 187245"/>
                <a:gd name="connsiteY2" fmla="*/ 37696 h 89309"/>
                <a:gd name="connsiteX3" fmla="*/ 178110 w 187245"/>
                <a:gd name="connsiteY3" fmla="*/ 32833 h 89309"/>
                <a:gd name="connsiteX4" fmla="*/ 82226 w 187245"/>
                <a:gd name="connsiteY4" fmla="*/ 60913 h 89309"/>
                <a:gd name="connsiteX5" fmla="*/ 77418 w 187245"/>
                <a:gd name="connsiteY5" fmla="*/ 69762 h 89309"/>
                <a:gd name="connsiteX6" fmla="*/ 77432 w 187245"/>
                <a:gd name="connsiteY6" fmla="*/ 69817 h 89309"/>
                <a:gd name="connsiteX7" fmla="*/ 79487 w 187245"/>
                <a:gd name="connsiteY7" fmla="*/ 72693 h 89309"/>
                <a:gd name="connsiteX8" fmla="*/ 12094 w 187245"/>
                <a:gd name="connsiteY8" fmla="*/ 2013 h 89309"/>
                <a:gd name="connsiteX9" fmla="*/ 2095 w 187245"/>
                <a:gd name="connsiteY9" fmla="*/ 2013 h 89309"/>
                <a:gd name="connsiteX10" fmla="*/ 1971 w 187245"/>
                <a:gd name="connsiteY10" fmla="*/ 11889 h 89309"/>
                <a:gd name="connsiteX11" fmla="*/ 2095 w 187245"/>
                <a:gd name="connsiteY11" fmla="*/ 12012 h 89309"/>
                <a:gd name="connsiteX12" fmla="*/ 73597 w 187245"/>
                <a:gd name="connsiteY12" fmla="*/ 87076 h 89309"/>
                <a:gd name="connsiteX13" fmla="*/ 78802 w 187245"/>
                <a:gd name="connsiteY13" fmla="*/ 89268 h 89309"/>
                <a:gd name="connsiteX14" fmla="*/ 83596 w 187245"/>
                <a:gd name="connsiteY14" fmla="*/ 87213 h 89309"/>
                <a:gd name="connsiteX15" fmla="*/ 83719 w 187245"/>
                <a:gd name="connsiteY15" fmla="*/ 77337 h 89309"/>
                <a:gd name="connsiteX16" fmla="*/ 83596 w 187245"/>
                <a:gd name="connsiteY16" fmla="*/ 77214 h 89309"/>
                <a:gd name="connsiteX17" fmla="*/ 80309 w 187245"/>
                <a:gd name="connsiteY17" fmla="*/ 73652 h 89309"/>
                <a:gd name="connsiteX18" fmla="*/ 84144 w 187245"/>
                <a:gd name="connsiteY18" fmla="*/ 75022 h 89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7245" h="89309">
                  <a:moveTo>
                    <a:pt x="86198" y="74611"/>
                  </a:moveTo>
                  <a:lnTo>
                    <a:pt x="182082" y="46530"/>
                  </a:lnTo>
                  <a:cubicBezTo>
                    <a:pt x="185863" y="45435"/>
                    <a:pt x="188041" y="41476"/>
                    <a:pt x="186945" y="37696"/>
                  </a:cubicBezTo>
                  <a:cubicBezTo>
                    <a:pt x="185849" y="33915"/>
                    <a:pt x="181891" y="31737"/>
                    <a:pt x="178110" y="32833"/>
                  </a:cubicBezTo>
                  <a:lnTo>
                    <a:pt x="82226" y="60913"/>
                  </a:lnTo>
                  <a:cubicBezTo>
                    <a:pt x="78459" y="62023"/>
                    <a:pt x="76295" y="65995"/>
                    <a:pt x="77418" y="69762"/>
                  </a:cubicBezTo>
                  <a:cubicBezTo>
                    <a:pt x="77418" y="69776"/>
                    <a:pt x="77432" y="69803"/>
                    <a:pt x="77432" y="69817"/>
                  </a:cubicBezTo>
                  <a:cubicBezTo>
                    <a:pt x="77802" y="70968"/>
                    <a:pt x="78528" y="71967"/>
                    <a:pt x="79487" y="72693"/>
                  </a:cubicBezTo>
                  <a:lnTo>
                    <a:pt x="12094" y="2013"/>
                  </a:lnTo>
                  <a:cubicBezTo>
                    <a:pt x="9327" y="-726"/>
                    <a:pt x="4862" y="-726"/>
                    <a:pt x="2095" y="2013"/>
                  </a:cubicBezTo>
                  <a:cubicBezTo>
                    <a:pt x="-672" y="4712"/>
                    <a:pt x="-727" y="9136"/>
                    <a:pt x="1971" y="11889"/>
                  </a:cubicBezTo>
                  <a:cubicBezTo>
                    <a:pt x="2012" y="11930"/>
                    <a:pt x="2053" y="11971"/>
                    <a:pt x="2095" y="12012"/>
                  </a:cubicBezTo>
                  <a:lnTo>
                    <a:pt x="73597" y="87076"/>
                  </a:lnTo>
                  <a:cubicBezTo>
                    <a:pt x="74980" y="88459"/>
                    <a:pt x="76843" y="89240"/>
                    <a:pt x="78802" y="89268"/>
                  </a:cubicBezTo>
                  <a:cubicBezTo>
                    <a:pt x="80610" y="89254"/>
                    <a:pt x="82336" y="88514"/>
                    <a:pt x="83596" y="87213"/>
                  </a:cubicBezTo>
                  <a:cubicBezTo>
                    <a:pt x="86363" y="84514"/>
                    <a:pt x="86417" y="80090"/>
                    <a:pt x="83719" y="77337"/>
                  </a:cubicBezTo>
                  <a:cubicBezTo>
                    <a:pt x="83678" y="77296"/>
                    <a:pt x="83637" y="77255"/>
                    <a:pt x="83596" y="77214"/>
                  </a:cubicBezTo>
                  <a:lnTo>
                    <a:pt x="80309" y="73652"/>
                  </a:lnTo>
                  <a:cubicBezTo>
                    <a:pt x="81404" y="74501"/>
                    <a:pt x="82747" y="74981"/>
                    <a:pt x="84144" y="750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D7EB82D-E006-496A-8C56-3C682A503B7E}"/>
                </a:ext>
              </a:extLst>
            </p:cNvPr>
            <p:cNvSpPr/>
            <p:nvPr/>
          </p:nvSpPr>
          <p:spPr>
            <a:xfrm>
              <a:off x="11526662" y="5992170"/>
              <a:ext cx="85543" cy="89175"/>
            </a:xfrm>
            <a:custGeom>
              <a:avLst/>
              <a:gdLst>
                <a:gd name="connsiteX0" fmla="*/ 12117 w 85543"/>
                <a:gd name="connsiteY0" fmla="*/ 2017 h 89175"/>
                <a:gd name="connsiteX1" fmla="*/ 2050 w 85543"/>
                <a:gd name="connsiteY1" fmla="*/ 2071 h 89175"/>
                <a:gd name="connsiteX2" fmla="*/ 1844 w 85543"/>
                <a:gd name="connsiteY2" fmla="*/ 11879 h 89175"/>
                <a:gd name="connsiteX3" fmla="*/ 73346 w 85543"/>
                <a:gd name="connsiteY3" fmla="*/ 86806 h 89175"/>
                <a:gd name="connsiteX4" fmla="*/ 78551 w 85543"/>
                <a:gd name="connsiteY4" fmla="*/ 89134 h 89175"/>
                <a:gd name="connsiteX5" fmla="*/ 83482 w 85543"/>
                <a:gd name="connsiteY5" fmla="*/ 87079 h 89175"/>
                <a:gd name="connsiteX6" fmla="*/ 83482 w 85543"/>
                <a:gd name="connsiteY6" fmla="*/ 77080 h 8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543" h="89175">
                  <a:moveTo>
                    <a:pt x="12117" y="2017"/>
                  </a:moveTo>
                  <a:cubicBezTo>
                    <a:pt x="9323" y="-750"/>
                    <a:pt x="4816" y="-723"/>
                    <a:pt x="2050" y="2071"/>
                  </a:cubicBezTo>
                  <a:cubicBezTo>
                    <a:pt x="-622" y="4756"/>
                    <a:pt x="-717" y="9071"/>
                    <a:pt x="1844" y="11879"/>
                  </a:cubicBezTo>
                  <a:lnTo>
                    <a:pt x="73346" y="86806"/>
                  </a:lnTo>
                  <a:cubicBezTo>
                    <a:pt x="74688" y="88257"/>
                    <a:pt x="76565" y="89107"/>
                    <a:pt x="78551" y="89134"/>
                  </a:cubicBezTo>
                  <a:cubicBezTo>
                    <a:pt x="80400" y="89134"/>
                    <a:pt x="82181" y="88394"/>
                    <a:pt x="83482" y="87079"/>
                  </a:cubicBezTo>
                  <a:cubicBezTo>
                    <a:pt x="86208" y="84312"/>
                    <a:pt x="86208" y="79847"/>
                    <a:pt x="83482" y="77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58F20F13-8BFF-4FB3-9690-A11625E93DCD}"/>
                </a:ext>
              </a:extLst>
            </p:cNvPr>
            <p:cNvSpPr/>
            <p:nvPr/>
          </p:nvSpPr>
          <p:spPr>
            <a:xfrm>
              <a:off x="11383681" y="5842193"/>
              <a:ext cx="85794" cy="89298"/>
            </a:xfrm>
            <a:custGeom>
              <a:avLst/>
              <a:gdLst>
                <a:gd name="connsiteX0" fmla="*/ 12094 w 85794"/>
                <a:gd name="connsiteY0" fmla="*/ 2003 h 89298"/>
                <a:gd name="connsiteX1" fmla="*/ 2095 w 85794"/>
                <a:gd name="connsiteY1" fmla="*/ 2003 h 89298"/>
                <a:gd name="connsiteX2" fmla="*/ 1972 w 85794"/>
                <a:gd name="connsiteY2" fmla="*/ 11879 h 89298"/>
                <a:gd name="connsiteX3" fmla="*/ 2095 w 85794"/>
                <a:gd name="connsiteY3" fmla="*/ 12002 h 89298"/>
                <a:gd name="connsiteX4" fmla="*/ 73597 w 85794"/>
                <a:gd name="connsiteY4" fmla="*/ 87066 h 89298"/>
                <a:gd name="connsiteX5" fmla="*/ 78802 w 85794"/>
                <a:gd name="connsiteY5" fmla="*/ 89257 h 89298"/>
                <a:gd name="connsiteX6" fmla="*/ 83733 w 85794"/>
                <a:gd name="connsiteY6" fmla="*/ 87203 h 89298"/>
                <a:gd name="connsiteX7" fmla="*/ 83733 w 85794"/>
                <a:gd name="connsiteY7" fmla="*/ 77203 h 8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4" h="89298">
                  <a:moveTo>
                    <a:pt x="12094" y="2003"/>
                  </a:moveTo>
                  <a:cubicBezTo>
                    <a:pt x="9327" y="-723"/>
                    <a:pt x="4862" y="-723"/>
                    <a:pt x="2095" y="2003"/>
                  </a:cubicBezTo>
                  <a:cubicBezTo>
                    <a:pt x="-672" y="4701"/>
                    <a:pt x="-727" y="9126"/>
                    <a:pt x="1972" y="11879"/>
                  </a:cubicBezTo>
                  <a:cubicBezTo>
                    <a:pt x="2013" y="11920"/>
                    <a:pt x="2054" y="11961"/>
                    <a:pt x="2095" y="12002"/>
                  </a:cubicBezTo>
                  <a:lnTo>
                    <a:pt x="73597" y="87066"/>
                  </a:lnTo>
                  <a:cubicBezTo>
                    <a:pt x="74980" y="88449"/>
                    <a:pt x="76843" y="89230"/>
                    <a:pt x="78802" y="89257"/>
                  </a:cubicBezTo>
                  <a:cubicBezTo>
                    <a:pt x="80651" y="89257"/>
                    <a:pt x="82432" y="88518"/>
                    <a:pt x="83733" y="87203"/>
                  </a:cubicBezTo>
                  <a:cubicBezTo>
                    <a:pt x="86459" y="84436"/>
                    <a:pt x="86459" y="79970"/>
                    <a:pt x="83733" y="772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829700E1-972D-4003-8E45-240197D38845}"/>
                </a:ext>
              </a:extLst>
            </p:cNvPr>
            <p:cNvSpPr/>
            <p:nvPr/>
          </p:nvSpPr>
          <p:spPr>
            <a:xfrm>
              <a:off x="12051861" y="5503867"/>
              <a:ext cx="43692" cy="109109"/>
            </a:xfrm>
            <a:custGeom>
              <a:avLst/>
              <a:gdLst>
                <a:gd name="connsiteX0" fmla="*/ 29758 w 43692"/>
                <a:gd name="connsiteY0" fmla="*/ 103907 h 109109"/>
                <a:gd name="connsiteX1" fmla="*/ 36607 w 43692"/>
                <a:gd name="connsiteY1" fmla="*/ 108975 h 109109"/>
                <a:gd name="connsiteX2" fmla="*/ 38662 w 43692"/>
                <a:gd name="connsiteY2" fmla="*/ 108975 h 109109"/>
                <a:gd name="connsiteX3" fmla="*/ 43387 w 43692"/>
                <a:gd name="connsiteY3" fmla="*/ 100304 h 109109"/>
                <a:gd name="connsiteX4" fmla="*/ 43319 w 43692"/>
                <a:gd name="connsiteY4" fmla="*/ 100072 h 109109"/>
                <a:gd name="connsiteX5" fmla="*/ 14006 w 43692"/>
                <a:gd name="connsiteY5" fmla="*/ 5009 h 109109"/>
                <a:gd name="connsiteX6" fmla="*/ 5034 w 43692"/>
                <a:gd name="connsiteY6" fmla="*/ 284 h 109109"/>
                <a:gd name="connsiteX7" fmla="*/ 308 w 43692"/>
                <a:gd name="connsiteY7" fmla="*/ 9256 h 10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692" h="109109">
                  <a:moveTo>
                    <a:pt x="29758" y="103907"/>
                  </a:moveTo>
                  <a:cubicBezTo>
                    <a:pt x="30703" y="106893"/>
                    <a:pt x="33470" y="108948"/>
                    <a:pt x="36607" y="108975"/>
                  </a:cubicBezTo>
                  <a:cubicBezTo>
                    <a:pt x="37292" y="109098"/>
                    <a:pt x="37977" y="109098"/>
                    <a:pt x="38662" y="108975"/>
                  </a:cubicBezTo>
                  <a:cubicBezTo>
                    <a:pt x="42360" y="107879"/>
                    <a:pt x="44483" y="104003"/>
                    <a:pt x="43387" y="100304"/>
                  </a:cubicBezTo>
                  <a:cubicBezTo>
                    <a:pt x="43374" y="100222"/>
                    <a:pt x="43346" y="100154"/>
                    <a:pt x="43319" y="100072"/>
                  </a:cubicBezTo>
                  <a:lnTo>
                    <a:pt x="14006" y="5009"/>
                  </a:lnTo>
                  <a:cubicBezTo>
                    <a:pt x="12828" y="1229"/>
                    <a:pt x="8815" y="-894"/>
                    <a:pt x="5034" y="284"/>
                  </a:cubicBezTo>
                  <a:cubicBezTo>
                    <a:pt x="1253" y="1462"/>
                    <a:pt x="-870" y="5476"/>
                    <a:pt x="308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43A2B659-57EB-4E2B-B88E-0C8F4EF9CC6E}"/>
                </a:ext>
              </a:extLst>
            </p:cNvPr>
            <p:cNvSpPr/>
            <p:nvPr/>
          </p:nvSpPr>
          <p:spPr>
            <a:xfrm>
              <a:off x="12169492" y="5883807"/>
              <a:ext cx="43587" cy="109417"/>
            </a:xfrm>
            <a:custGeom>
              <a:avLst/>
              <a:gdLst>
                <a:gd name="connsiteX0" fmla="*/ 4997 w 43587"/>
                <a:gd name="connsiteY0" fmla="*/ 250 h 109417"/>
                <a:gd name="connsiteX1" fmla="*/ 271 w 43587"/>
                <a:gd name="connsiteY1" fmla="*/ 8920 h 109417"/>
                <a:gd name="connsiteX2" fmla="*/ 340 w 43587"/>
                <a:gd name="connsiteY2" fmla="*/ 9153 h 109417"/>
                <a:gd name="connsiteX3" fmla="*/ 29653 w 43587"/>
                <a:gd name="connsiteY3" fmla="*/ 104215 h 109417"/>
                <a:gd name="connsiteX4" fmla="*/ 36502 w 43587"/>
                <a:gd name="connsiteY4" fmla="*/ 109283 h 109417"/>
                <a:gd name="connsiteX5" fmla="*/ 38557 w 43587"/>
                <a:gd name="connsiteY5" fmla="*/ 109283 h 109417"/>
                <a:gd name="connsiteX6" fmla="*/ 43282 w 43587"/>
                <a:gd name="connsiteY6" fmla="*/ 100613 h 109417"/>
                <a:gd name="connsiteX7" fmla="*/ 43214 w 43587"/>
                <a:gd name="connsiteY7" fmla="*/ 100380 h 109417"/>
                <a:gd name="connsiteX8" fmla="*/ 13900 w 43587"/>
                <a:gd name="connsiteY8" fmla="*/ 5318 h 109417"/>
                <a:gd name="connsiteX9" fmla="*/ 5230 w 43587"/>
                <a:gd name="connsiteY9" fmla="*/ 181 h 109417"/>
                <a:gd name="connsiteX10" fmla="*/ 4997 w 43587"/>
                <a:gd name="connsiteY10" fmla="*/ 250 h 10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587" h="109417">
                  <a:moveTo>
                    <a:pt x="4997" y="250"/>
                  </a:moveTo>
                  <a:cubicBezTo>
                    <a:pt x="1299" y="1345"/>
                    <a:pt x="-824" y="5222"/>
                    <a:pt x="271" y="8920"/>
                  </a:cubicBezTo>
                  <a:cubicBezTo>
                    <a:pt x="285" y="9003"/>
                    <a:pt x="312" y="9071"/>
                    <a:pt x="340" y="9153"/>
                  </a:cubicBezTo>
                  <a:lnTo>
                    <a:pt x="29653" y="104215"/>
                  </a:lnTo>
                  <a:cubicBezTo>
                    <a:pt x="30598" y="107202"/>
                    <a:pt x="33365" y="109256"/>
                    <a:pt x="36502" y="109283"/>
                  </a:cubicBezTo>
                  <a:cubicBezTo>
                    <a:pt x="37187" y="109407"/>
                    <a:pt x="37871" y="109407"/>
                    <a:pt x="38557" y="109283"/>
                  </a:cubicBezTo>
                  <a:cubicBezTo>
                    <a:pt x="42255" y="108188"/>
                    <a:pt x="44378" y="104311"/>
                    <a:pt x="43282" y="100613"/>
                  </a:cubicBezTo>
                  <a:cubicBezTo>
                    <a:pt x="43269" y="100530"/>
                    <a:pt x="43241" y="100462"/>
                    <a:pt x="43214" y="100380"/>
                  </a:cubicBezTo>
                  <a:lnTo>
                    <a:pt x="13900" y="5318"/>
                  </a:lnTo>
                  <a:cubicBezTo>
                    <a:pt x="12928" y="1510"/>
                    <a:pt x="9038" y="-791"/>
                    <a:pt x="5230" y="181"/>
                  </a:cubicBezTo>
                  <a:cubicBezTo>
                    <a:pt x="5148" y="209"/>
                    <a:pt x="5079" y="222"/>
                    <a:pt x="4997" y="2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682B1474-06A6-485C-A344-15D50C2A391D}"/>
                </a:ext>
              </a:extLst>
            </p:cNvPr>
            <p:cNvSpPr/>
            <p:nvPr/>
          </p:nvSpPr>
          <p:spPr>
            <a:xfrm>
              <a:off x="12070688" y="5693854"/>
              <a:ext cx="108841" cy="116142"/>
            </a:xfrm>
            <a:custGeom>
              <a:avLst/>
              <a:gdLst>
                <a:gd name="connsiteX0" fmla="*/ 54078 w 108841"/>
                <a:gd name="connsiteY0" fmla="*/ 53362 h 116142"/>
                <a:gd name="connsiteX1" fmla="*/ 9150 w 108841"/>
                <a:gd name="connsiteY1" fmla="*/ 40623 h 116142"/>
                <a:gd name="connsiteX2" fmla="*/ 260 w 108841"/>
                <a:gd name="connsiteY2" fmla="*/ 45363 h 116142"/>
                <a:gd name="connsiteX3" fmla="*/ 246 w 108841"/>
                <a:gd name="connsiteY3" fmla="*/ 45417 h 116142"/>
                <a:gd name="connsiteX4" fmla="*/ 5177 w 108841"/>
                <a:gd name="connsiteY4" fmla="*/ 54184 h 116142"/>
                <a:gd name="connsiteX5" fmla="*/ 52708 w 108841"/>
                <a:gd name="connsiteY5" fmla="*/ 67882 h 116142"/>
                <a:gd name="connsiteX6" fmla="*/ 18601 w 108841"/>
                <a:gd name="connsiteY6" fmla="*/ 104181 h 116142"/>
                <a:gd name="connsiteX7" fmla="*/ 18601 w 108841"/>
                <a:gd name="connsiteY7" fmla="*/ 114180 h 116142"/>
                <a:gd name="connsiteX8" fmla="*/ 23396 w 108841"/>
                <a:gd name="connsiteY8" fmla="*/ 116098 h 116142"/>
                <a:gd name="connsiteX9" fmla="*/ 28601 w 108841"/>
                <a:gd name="connsiteY9" fmla="*/ 113906 h 116142"/>
                <a:gd name="connsiteX10" fmla="*/ 61475 w 108841"/>
                <a:gd name="connsiteY10" fmla="*/ 78840 h 116142"/>
                <a:gd name="connsiteX11" fmla="*/ 69283 w 108841"/>
                <a:gd name="connsiteY11" fmla="*/ 104181 h 116142"/>
                <a:gd name="connsiteX12" fmla="*/ 76132 w 108841"/>
                <a:gd name="connsiteY12" fmla="*/ 109249 h 116142"/>
                <a:gd name="connsiteX13" fmla="*/ 78186 w 108841"/>
                <a:gd name="connsiteY13" fmla="*/ 109249 h 116142"/>
                <a:gd name="connsiteX14" fmla="*/ 82912 w 108841"/>
                <a:gd name="connsiteY14" fmla="*/ 100578 h 116142"/>
                <a:gd name="connsiteX15" fmla="*/ 82844 w 108841"/>
                <a:gd name="connsiteY15" fmla="*/ 100345 h 116142"/>
                <a:gd name="connsiteX16" fmla="*/ 75036 w 108841"/>
                <a:gd name="connsiteY16" fmla="*/ 74867 h 116142"/>
                <a:gd name="connsiteX17" fmla="*/ 100377 w 108841"/>
                <a:gd name="connsiteY17" fmla="*/ 82127 h 116142"/>
                <a:gd name="connsiteX18" fmla="*/ 102431 w 108841"/>
                <a:gd name="connsiteY18" fmla="*/ 82127 h 116142"/>
                <a:gd name="connsiteX19" fmla="*/ 108787 w 108841"/>
                <a:gd name="connsiteY19" fmla="*/ 74306 h 116142"/>
                <a:gd name="connsiteX20" fmla="*/ 104349 w 108841"/>
                <a:gd name="connsiteY20" fmla="*/ 68429 h 116142"/>
                <a:gd name="connsiteX21" fmla="*/ 78597 w 108841"/>
                <a:gd name="connsiteY21" fmla="*/ 61033 h 116142"/>
                <a:gd name="connsiteX22" fmla="*/ 96678 w 108841"/>
                <a:gd name="connsiteY22" fmla="*/ 41719 h 116142"/>
                <a:gd name="connsiteX23" fmla="*/ 96802 w 108841"/>
                <a:gd name="connsiteY23" fmla="*/ 31843 h 116142"/>
                <a:gd name="connsiteX24" fmla="*/ 96678 w 108841"/>
                <a:gd name="connsiteY24" fmla="*/ 31720 h 116142"/>
                <a:gd name="connsiteX25" fmla="*/ 86542 w 108841"/>
                <a:gd name="connsiteY25" fmla="*/ 31720 h 116142"/>
                <a:gd name="connsiteX26" fmla="*/ 68187 w 108841"/>
                <a:gd name="connsiteY26" fmla="*/ 51444 h 116142"/>
                <a:gd name="connsiteX27" fmla="*/ 53805 w 108841"/>
                <a:gd name="connsiteY27" fmla="*/ 5009 h 116142"/>
                <a:gd name="connsiteX28" fmla="*/ 44833 w 108841"/>
                <a:gd name="connsiteY28" fmla="*/ 284 h 116142"/>
                <a:gd name="connsiteX29" fmla="*/ 40107 w 108841"/>
                <a:gd name="connsiteY29" fmla="*/ 9256 h 11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8841" h="116142">
                  <a:moveTo>
                    <a:pt x="54078" y="53362"/>
                  </a:moveTo>
                  <a:lnTo>
                    <a:pt x="9150" y="40623"/>
                  </a:lnTo>
                  <a:cubicBezTo>
                    <a:pt x="5383" y="39473"/>
                    <a:pt x="1411" y="41596"/>
                    <a:pt x="260" y="45363"/>
                  </a:cubicBezTo>
                  <a:cubicBezTo>
                    <a:pt x="260" y="45376"/>
                    <a:pt x="246" y="45404"/>
                    <a:pt x="246" y="45417"/>
                  </a:cubicBezTo>
                  <a:cubicBezTo>
                    <a:pt x="-808" y="49198"/>
                    <a:pt x="1397" y="53116"/>
                    <a:pt x="5177" y="54184"/>
                  </a:cubicBezTo>
                  <a:lnTo>
                    <a:pt x="52708" y="67882"/>
                  </a:lnTo>
                  <a:lnTo>
                    <a:pt x="18601" y="104181"/>
                  </a:lnTo>
                  <a:cubicBezTo>
                    <a:pt x="15875" y="106948"/>
                    <a:pt x="15875" y="111413"/>
                    <a:pt x="18601" y="114180"/>
                  </a:cubicBezTo>
                  <a:cubicBezTo>
                    <a:pt x="19862" y="115454"/>
                    <a:pt x="21601" y="116152"/>
                    <a:pt x="23396" y="116098"/>
                  </a:cubicBezTo>
                  <a:cubicBezTo>
                    <a:pt x="25368" y="116139"/>
                    <a:pt x="27245" y="115331"/>
                    <a:pt x="28601" y="113906"/>
                  </a:cubicBezTo>
                  <a:lnTo>
                    <a:pt x="61475" y="78840"/>
                  </a:lnTo>
                  <a:lnTo>
                    <a:pt x="69283" y="104181"/>
                  </a:lnTo>
                  <a:cubicBezTo>
                    <a:pt x="70228" y="107167"/>
                    <a:pt x="72995" y="109222"/>
                    <a:pt x="76132" y="109249"/>
                  </a:cubicBezTo>
                  <a:cubicBezTo>
                    <a:pt x="76817" y="109372"/>
                    <a:pt x="77501" y="109372"/>
                    <a:pt x="78186" y="109249"/>
                  </a:cubicBezTo>
                  <a:cubicBezTo>
                    <a:pt x="81885" y="108153"/>
                    <a:pt x="84008" y="104276"/>
                    <a:pt x="82912" y="100578"/>
                  </a:cubicBezTo>
                  <a:cubicBezTo>
                    <a:pt x="82898" y="100496"/>
                    <a:pt x="82871" y="100427"/>
                    <a:pt x="82844" y="100345"/>
                  </a:cubicBezTo>
                  <a:lnTo>
                    <a:pt x="75036" y="74867"/>
                  </a:lnTo>
                  <a:lnTo>
                    <a:pt x="100377" y="82127"/>
                  </a:lnTo>
                  <a:lnTo>
                    <a:pt x="102431" y="82127"/>
                  </a:lnTo>
                  <a:cubicBezTo>
                    <a:pt x="106349" y="81730"/>
                    <a:pt x="109184" y="78224"/>
                    <a:pt x="108787" y="74306"/>
                  </a:cubicBezTo>
                  <a:cubicBezTo>
                    <a:pt x="108513" y="71676"/>
                    <a:pt x="106801" y="69416"/>
                    <a:pt x="104349" y="68429"/>
                  </a:cubicBezTo>
                  <a:lnTo>
                    <a:pt x="78597" y="61033"/>
                  </a:lnTo>
                  <a:lnTo>
                    <a:pt x="96678" y="41719"/>
                  </a:lnTo>
                  <a:cubicBezTo>
                    <a:pt x="99445" y="39021"/>
                    <a:pt x="99500" y="34596"/>
                    <a:pt x="96802" y="31843"/>
                  </a:cubicBezTo>
                  <a:cubicBezTo>
                    <a:pt x="96760" y="31802"/>
                    <a:pt x="96719" y="31761"/>
                    <a:pt x="96678" y="31720"/>
                  </a:cubicBezTo>
                  <a:cubicBezTo>
                    <a:pt x="93856" y="28967"/>
                    <a:pt x="89364" y="28967"/>
                    <a:pt x="86542" y="31720"/>
                  </a:cubicBezTo>
                  <a:lnTo>
                    <a:pt x="68187" y="51444"/>
                  </a:lnTo>
                  <a:lnTo>
                    <a:pt x="53805" y="5009"/>
                  </a:lnTo>
                  <a:cubicBezTo>
                    <a:pt x="52627" y="1229"/>
                    <a:pt x="48613" y="-894"/>
                    <a:pt x="44833" y="284"/>
                  </a:cubicBezTo>
                  <a:cubicBezTo>
                    <a:pt x="41052" y="1462"/>
                    <a:pt x="38929" y="5475"/>
                    <a:pt x="40107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2FBC3C71-8ED0-4795-BA1D-02692F1FBCCF}"/>
                </a:ext>
              </a:extLst>
            </p:cNvPr>
            <p:cNvSpPr/>
            <p:nvPr/>
          </p:nvSpPr>
          <p:spPr>
            <a:xfrm>
              <a:off x="11814474" y="6013278"/>
              <a:ext cx="82780" cy="86834"/>
            </a:xfrm>
            <a:custGeom>
              <a:avLst/>
              <a:gdLst>
                <a:gd name="connsiteX0" fmla="*/ 70583 w 82780"/>
                <a:gd name="connsiteY0" fmla="*/ 2277 h 86834"/>
                <a:gd name="connsiteX1" fmla="*/ 2095 w 82780"/>
                <a:gd name="connsiteY1" fmla="*/ 74874 h 86834"/>
                <a:gd name="connsiteX2" fmla="*/ 1971 w 82780"/>
                <a:gd name="connsiteY2" fmla="*/ 84751 h 86834"/>
                <a:gd name="connsiteX3" fmla="*/ 2095 w 82780"/>
                <a:gd name="connsiteY3" fmla="*/ 84874 h 86834"/>
                <a:gd name="connsiteX4" fmla="*/ 7026 w 82780"/>
                <a:gd name="connsiteY4" fmla="*/ 86791 h 86834"/>
                <a:gd name="connsiteX5" fmla="*/ 12231 w 82780"/>
                <a:gd name="connsiteY5" fmla="*/ 84600 h 86834"/>
                <a:gd name="connsiteX6" fmla="*/ 80719 w 82780"/>
                <a:gd name="connsiteY6" fmla="*/ 12002 h 86834"/>
                <a:gd name="connsiteX7" fmla="*/ 80719 w 82780"/>
                <a:gd name="connsiteY7" fmla="*/ 2003 h 86834"/>
                <a:gd name="connsiteX8" fmla="*/ 70844 w 82780"/>
                <a:gd name="connsiteY8" fmla="*/ 2003 h 86834"/>
                <a:gd name="connsiteX9" fmla="*/ 70583 w 82780"/>
                <a:gd name="connsiteY9" fmla="*/ 2277 h 8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780" h="86834">
                  <a:moveTo>
                    <a:pt x="70583" y="2277"/>
                  </a:moveTo>
                  <a:lnTo>
                    <a:pt x="2095" y="74874"/>
                  </a:lnTo>
                  <a:cubicBezTo>
                    <a:pt x="-672" y="77573"/>
                    <a:pt x="-727" y="81998"/>
                    <a:pt x="1971" y="84751"/>
                  </a:cubicBezTo>
                  <a:cubicBezTo>
                    <a:pt x="2013" y="84792"/>
                    <a:pt x="2054" y="84833"/>
                    <a:pt x="2095" y="84874"/>
                  </a:cubicBezTo>
                  <a:cubicBezTo>
                    <a:pt x="3410" y="86148"/>
                    <a:pt x="5190" y="86833"/>
                    <a:pt x="7026" y="86791"/>
                  </a:cubicBezTo>
                  <a:cubicBezTo>
                    <a:pt x="8984" y="86805"/>
                    <a:pt x="10875" y="86011"/>
                    <a:pt x="12231" y="84600"/>
                  </a:cubicBezTo>
                  <a:lnTo>
                    <a:pt x="80719" y="12002"/>
                  </a:lnTo>
                  <a:cubicBezTo>
                    <a:pt x="83445" y="9235"/>
                    <a:pt x="83445" y="4770"/>
                    <a:pt x="80719" y="2003"/>
                  </a:cubicBezTo>
                  <a:cubicBezTo>
                    <a:pt x="77994" y="-723"/>
                    <a:pt x="73569" y="-723"/>
                    <a:pt x="70844" y="2003"/>
                  </a:cubicBezTo>
                  <a:cubicBezTo>
                    <a:pt x="70747" y="2099"/>
                    <a:pt x="70665" y="2181"/>
                    <a:pt x="70583" y="22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B817DD09-142E-467E-9FF2-1758DE679793}"/>
                </a:ext>
              </a:extLst>
            </p:cNvPr>
            <p:cNvSpPr/>
            <p:nvPr/>
          </p:nvSpPr>
          <p:spPr>
            <a:xfrm>
              <a:off x="11950756" y="5868121"/>
              <a:ext cx="82896" cy="86931"/>
            </a:xfrm>
            <a:custGeom>
              <a:avLst/>
              <a:gdLst>
                <a:gd name="connsiteX0" fmla="*/ 70456 w 82896"/>
                <a:gd name="connsiteY0" fmla="*/ 2375 h 86931"/>
                <a:gd name="connsiteX1" fmla="*/ 1967 w 82896"/>
                <a:gd name="connsiteY1" fmla="*/ 74835 h 86931"/>
                <a:gd name="connsiteX2" fmla="*/ 2173 w 82896"/>
                <a:gd name="connsiteY2" fmla="*/ 84904 h 86931"/>
                <a:gd name="connsiteX3" fmla="*/ 7172 w 82896"/>
                <a:gd name="connsiteY3" fmla="*/ 86890 h 86931"/>
                <a:gd name="connsiteX4" fmla="*/ 12378 w 82896"/>
                <a:gd name="connsiteY4" fmla="*/ 84561 h 86931"/>
                <a:gd name="connsiteX5" fmla="*/ 80866 w 82896"/>
                <a:gd name="connsiteY5" fmla="*/ 12100 h 86931"/>
                <a:gd name="connsiteX6" fmla="*/ 80866 w 82896"/>
                <a:gd name="connsiteY6" fmla="*/ 1964 h 86931"/>
                <a:gd name="connsiteX7" fmla="*/ 70607 w 82896"/>
                <a:gd name="connsiteY7" fmla="*/ 2210 h 86931"/>
                <a:gd name="connsiteX8" fmla="*/ 70456 w 82896"/>
                <a:gd name="connsiteY8" fmla="*/ 2375 h 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96" h="86931">
                  <a:moveTo>
                    <a:pt x="70456" y="2375"/>
                  </a:moveTo>
                  <a:lnTo>
                    <a:pt x="1967" y="74835"/>
                  </a:lnTo>
                  <a:cubicBezTo>
                    <a:pt x="-759" y="77671"/>
                    <a:pt x="-663" y="82178"/>
                    <a:pt x="2173" y="84904"/>
                  </a:cubicBezTo>
                  <a:cubicBezTo>
                    <a:pt x="3515" y="86191"/>
                    <a:pt x="5309" y="86903"/>
                    <a:pt x="7172" y="86890"/>
                  </a:cubicBezTo>
                  <a:cubicBezTo>
                    <a:pt x="9158" y="86876"/>
                    <a:pt x="11049" y="86027"/>
                    <a:pt x="12378" y="84561"/>
                  </a:cubicBezTo>
                  <a:lnTo>
                    <a:pt x="80866" y="12100"/>
                  </a:lnTo>
                  <a:cubicBezTo>
                    <a:pt x="83551" y="9251"/>
                    <a:pt x="83551" y="4813"/>
                    <a:pt x="80866" y="1964"/>
                  </a:cubicBezTo>
                  <a:cubicBezTo>
                    <a:pt x="77962" y="-803"/>
                    <a:pt x="73373" y="-693"/>
                    <a:pt x="70607" y="2210"/>
                  </a:cubicBezTo>
                  <a:cubicBezTo>
                    <a:pt x="70551" y="2265"/>
                    <a:pt x="70510" y="2320"/>
                    <a:pt x="70456" y="23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E194708D-5A29-4A68-A7CE-7427D2D6415E}"/>
                </a:ext>
              </a:extLst>
            </p:cNvPr>
            <p:cNvSpPr/>
            <p:nvPr/>
          </p:nvSpPr>
          <p:spPr>
            <a:xfrm>
              <a:off x="12453364" y="5843117"/>
              <a:ext cx="110257" cy="41768"/>
            </a:xfrm>
            <a:custGeom>
              <a:avLst/>
              <a:gdLst>
                <a:gd name="connsiteX0" fmla="*/ 5215 w 110257"/>
                <a:gd name="connsiteY0" fmla="*/ 14229 h 41768"/>
                <a:gd name="connsiteX1" fmla="*/ 101099 w 110257"/>
                <a:gd name="connsiteY1" fmla="*/ 41624 h 41768"/>
                <a:gd name="connsiteX2" fmla="*/ 103154 w 110257"/>
                <a:gd name="connsiteY2" fmla="*/ 41624 h 41768"/>
                <a:gd name="connsiteX3" fmla="*/ 110003 w 110257"/>
                <a:gd name="connsiteY3" fmla="*/ 36556 h 41768"/>
                <a:gd name="connsiteX4" fmla="*/ 105072 w 110257"/>
                <a:gd name="connsiteY4" fmla="*/ 27653 h 41768"/>
                <a:gd name="connsiteX5" fmla="*/ 9188 w 110257"/>
                <a:gd name="connsiteY5" fmla="*/ 258 h 41768"/>
                <a:gd name="connsiteX6" fmla="*/ 325 w 110257"/>
                <a:gd name="connsiteY6" fmla="*/ 5052 h 41768"/>
                <a:gd name="connsiteX7" fmla="*/ 284 w 110257"/>
                <a:gd name="connsiteY7" fmla="*/ 5188 h 41768"/>
                <a:gd name="connsiteX8" fmla="*/ 5174 w 110257"/>
                <a:gd name="connsiteY8" fmla="*/ 14216 h 41768"/>
                <a:gd name="connsiteX9" fmla="*/ 5215 w 110257"/>
                <a:gd name="connsiteY9" fmla="*/ 14229 h 4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7" h="41768">
                  <a:moveTo>
                    <a:pt x="5215" y="14229"/>
                  </a:moveTo>
                  <a:lnTo>
                    <a:pt x="101099" y="41624"/>
                  </a:lnTo>
                  <a:cubicBezTo>
                    <a:pt x="101784" y="41762"/>
                    <a:pt x="102469" y="41762"/>
                    <a:pt x="103154" y="41624"/>
                  </a:cubicBezTo>
                  <a:cubicBezTo>
                    <a:pt x="106291" y="41597"/>
                    <a:pt x="109058" y="39543"/>
                    <a:pt x="110003" y="36556"/>
                  </a:cubicBezTo>
                  <a:cubicBezTo>
                    <a:pt x="110989" y="32749"/>
                    <a:pt x="108825" y="28845"/>
                    <a:pt x="105072" y="27653"/>
                  </a:cubicBezTo>
                  <a:lnTo>
                    <a:pt x="9188" y="258"/>
                  </a:lnTo>
                  <a:cubicBezTo>
                    <a:pt x="5421" y="-866"/>
                    <a:pt x="1448" y="1271"/>
                    <a:pt x="325" y="5052"/>
                  </a:cubicBezTo>
                  <a:cubicBezTo>
                    <a:pt x="311" y="5093"/>
                    <a:pt x="298" y="5148"/>
                    <a:pt x="284" y="5188"/>
                  </a:cubicBezTo>
                  <a:cubicBezTo>
                    <a:pt x="-853" y="9038"/>
                    <a:pt x="1325" y="13079"/>
                    <a:pt x="5174" y="14216"/>
                  </a:cubicBezTo>
                  <a:cubicBezTo>
                    <a:pt x="5188" y="14216"/>
                    <a:pt x="5202" y="14229"/>
                    <a:pt x="5215" y="14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8AC5681-21D8-40AD-94D8-BCBB72867760}"/>
                </a:ext>
              </a:extLst>
            </p:cNvPr>
            <p:cNvSpPr/>
            <p:nvPr/>
          </p:nvSpPr>
          <p:spPr>
            <a:xfrm>
              <a:off x="12261932" y="5788531"/>
              <a:ext cx="110255" cy="41701"/>
            </a:xfrm>
            <a:custGeom>
              <a:avLst/>
              <a:gdLst>
                <a:gd name="connsiteX0" fmla="*/ 5291 w 110255"/>
                <a:gd name="connsiteY0" fmla="*/ 14161 h 41701"/>
                <a:gd name="connsiteX1" fmla="*/ 101175 w 110255"/>
                <a:gd name="connsiteY1" fmla="*/ 41557 h 41701"/>
                <a:gd name="connsiteX2" fmla="*/ 103093 w 110255"/>
                <a:gd name="connsiteY2" fmla="*/ 41557 h 41701"/>
                <a:gd name="connsiteX3" fmla="*/ 109942 w 110255"/>
                <a:gd name="connsiteY3" fmla="*/ 36352 h 41701"/>
                <a:gd name="connsiteX4" fmla="*/ 105257 w 110255"/>
                <a:gd name="connsiteY4" fmla="*/ 27654 h 41701"/>
                <a:gd name="connsiteX5" fmla="*/ 105010 w 110255"/>
                <a:gd name="connsiteY5" fmla="*/ 27585 h 41701"/>
                <a:gd name="connsiteX6" fmla="*/ 9126 w 110255"/>
                <a:gd name="connsiteY6" fmla="*/ 190 h 41701"/>
                <a:gd name="connsiteX7" fmla="*/ 360 w 110255"/>
                <a:gd name="connsiteY7" fmla="*/ 5121 h 41701"/>
                <a:gd name="connsiteX8" fmla="*/ 4716 w 110255"/>
                <a:gd name="connsiteY8" fmla="*/ 13997 h 41701"/>
                <a:gd name="connsiteX9" fmla="*/ 5291 w 110255"/>
                <a:gd name="connsiteY9" fmla="*/ 14161 h 4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5" h="41701">
                  <a:moveTo>
                    <a:pt x="5291" y="14161"/>
                  </a:moveTo>
                  <a:lnTo>
                    <a:pt x="101175" y="41557"/>
                  </a:lnTo>
                  <a:cubicBezTo>
                    <a:pt x="101805" y="41694"/>
                    <a:pt x="102463" y="41694"/>
                    <a:pt x="103093" y="41557"/>
                  </a:cubicBezTo>
                  <a:cubicBezTo>
                    <a:pt x="106271" y="41502"/>
                    <a:pt x="109037" y="39393"/>
                    <a:pt x="109942" y="36352"/>
                  </a:cubicBezTo>
                  <a:cubicBezTo>
                    <a:pt x="111051" y="32653"/>
                    <a:pt x="108955" y="28763"/>
                    <a:pt x="105257" y="27654"/>
                  </a:cubicBezTo>
                  <a:cubicBezTo>
                    <a:pt x="105175" y="27626"/>
                    <a:pt x="105093" y="27613"/>
                    <a:pt x="105010" y="27585"/>
                  </a:cubicBezTo>
                  <a:lnTo>
                    <a:pt x="9126" y="190"/>
                  </a:lnTo>
                  <a:cubicBezTo>
                    <a:pt x="5359" y="-783"/>
                    <a:pt x="1483" y="1395"/>
                    <a:pt x="360" y="5121"/>
                  </a:cubicBezTo>
                  <a:cubicBezTo>
                    <a:pt x="-887" y="8778"/>
                    <a:pt x="1058" y="12737"/>
                    <a:pt x="4716" y="13997"/>
                  </a:cubicBezTo>
                  <a:cubicBezTo>
                    <a:pt x="4908" y="14052"/>
                    <a:pt x="5099" y="14107"/>
                    <a:pt x="5291" y="141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119ADDC1-EA41-4697-B661-F88B9435BBA9}"/>
                </a:ext>
              </a:extLst>
            </p:cNvPr>
            <p:cNvSpPr/>
            <p:nvPr/>
          </p:nvSpPr>
          <p:spPr>
            <a:xfrm>
              <a:off x="11539132" y="6264027"/>
              <a:ext cx="82800" cy="88947"/>
            </a:xfrm>
            <a:custGeom>
              <a:avLst/>
              <a:gdLst>
                <a:gd name="connsiteX0" fmla="*/ 61150 w 82800"/>
                <a:gd name="connsiteY0" fmla="*/ 141 h 88947"/>
                <a:gd name="connsiteX1" fmla="*/ 1839 w 82800"/>
                <a:gd name="connsiteY1" fmla="*/ 50549 h 88947"/>
                <a:gd name="connsiteX2" fmla="*/ 11290 w 82800"/>
                <a:gd name="connsiteY2" fmla="*/ 80958 h 88947"/>
                <a:gd name="connsiteX3" fmla="*/ 36357 w 82800"/>
                <a:gd name="connsiteY3" fmla="*/ 88903 h 88947"/>
                <a:gd name="connsiteX4" fmla="*/ 60054 w 82800"/>
                <a:gd name="connsiteY4" fmla="*/ 79999 h 88947"/>
                <a:gd name="connsiteX5" fmla="*/ 60054 w 82800"/>
                <a:gd name="connsiteY5" fmla="*/ 70000 h 88947"/>
                <a:gd name="connsiteX6" fmla="*/ 50055 w 82800"/>
                <a:gd name="connsiteY6" fmla="*/ 70000 h 88947"/>
                <a:gd name="connsiteX7" fmla="*/ 18824 w 82800"/>
                <a:gd name="connsiteY7" fmla="*/ 69041 h 88947"/>
                <a:gd name="connsiteX8" fmla="*/ 15400 w 82800"/>
                <a:gd name="connsiteY8" fmla="*/ 54521 h 88947"/>
                <a:gd name="connsiteX9" fmla="*/ 61150 w 82800"/>
                <a:gd name="connsiteY9" fmla="*/ 14524 h 88947"/>
                <a:gd name="connsiteX10" fmla="*/ 68410 w 82800"/>
                <a:gd name="connsiteY10" fmla="*/ 16168 h 88947"/>
                <a:gd name="connsiteX11" fmla="*/ 58684 w 82800"/>
                <a:gd name="connsiteY11" fmla="*/ 36715 h 88947"/>
                <a:gd name="connsiteX12" fmla="*/ 59575 w 82800"/>
                <a:gd name="connsiteY12" fmla="*/ 46549 h 88947"/>
                <a:gd name="connsiteX13" fmla="*/ 59780 w 82800"/>
                <a:gd name="connsiteY13" fmla="*/ 46714 h 88947"/>
                <a:gd name="connsiteX14" fmla="*/ 69779 w 82800"/>
                <a:gd name="connsiteY14" fmla="*/ 45755 h 88947"/>
                <a:gd name="connsiteX15" fmla="*/ 81285 w 82800"/>
                <a:gd name="connsiteY15" fmla="*/ 10004 h 88947"/>
                <a:gd name="connsiteX16" fmla="*/ 61150 w 82800"/>
                <a:gd name="connsiteY16" fmla="*/ 141 h 8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800" h="88947">
                  <a:moveTo>
                    <a:pt x="61150" y="141"/>
                  </a:moveTo>
                  <a:cubicBezTo>
                    <a:pt x="36220" y="141"/>
                    <a:pt x="8277" y="27537"/>
                    <a:pt x="1839" y="50549"/>
                  </a:cubicBezTo>
                  <a:cubicBezTo>
                    <a:pt x="-2681" y="61644"/>
                    <a:pt x="1278" y="74383"/>
                    <a:pt x="11290" y="80958"/>
                  </a:cubicBezTo>
                  <a:cubicBezTo>
                    <a:pt x="18728" y="85930"/>
                    <a:pt x="27413" y="88683"/>
                    <a:pt x="36357" y="88903"/>
                  </a:cubicBezTo>
                  <a:cubicBezTo>
                    <a:pt x="45096" y="89026"/>
                    <a:pt x="53561" y="85848"/>
                    <a:pt x="60054" y="79999"/>
                  </a:cubicBezTo>
                  <a:cubicBezTo>
                    <a:pt x="62780" y="77232"/>
                    <a:pt x="62780" y="72767"/>
                    <a:pt x="60054" y="70000"/>
                  </a:cubicBezTo>
                  <a:cubicBezTo>
                    <a:pt x="57246" y="67343"/>
                    <a:pt x="52863" y="67343"/>
                    <a:pt x="50055" y="70000"/>
                  </a:cubicBezTo>
                  <a:cubicBezTo>
                    <a:pt x="48822" y="71233"/>
                    <a:pt x="37590" y="80958"/>
                    <a:pt x="18824" y="69041"/>
                  </a:cubicBezTo>
                  <a:cubicBezTo>
                    <a:pt x="17180" y="68082"/>
                    <a:pt x="12386" y="65068"/>
                    <a:pt x="15400" y="54521"/>
                  </a:cubicBezTo>
                  <a:cubicBezTo>
                    <a:pt x="20468" y="37125"/>
                    <a:pt x="43480" y="14524"/>
                    <a:pt x="61150" y="14524"/>
                  </a:cubicBezTo>
                  <a:cubicBezTo>
                    <a:pt x="66492" y="14524"/>
                    <a:pt x="68136" y="15757"/>
                    <a:pt x="68410" y="16168"/>
                  </a:cubicBezTo>
                  <a:cubicBezTo>
                    <a:pt x="69779" y="19044"/>
                    <a:pt x="64985" y="29043"/>
                    <a:pt x="58684" y="36715"/>
                  </a:cubicBezTo>
                  <a:cubicBezTo>
                    <a:pt x="56219" y="39673"/>
                    <a:pt x="56616" y="44084"/>
                    <a:pt x="59575" y="46549"/>
                  </a:cubicBezTo>
                  <a:cubicBezTo>
                    <a:pt x="59643" y="46604"/>
                    <a:pt x="59712" y="46659"/>
                    <a:pt x="59780" y="46714"/>
                  </a:cubicBezTo>
                  <a:cubicBezTo>
                    <a:pt x="62807" y="49193"/>
                    <a:pt x="67273" y="48768"/>
                    <a:pt x="69779" y="45755"/>
                  </a:cubicBezTo>
                  <a:cubicBezTo>
                    <a:pt x="72793" y="42056"/>
                    <a:pt x="87450" y="23154"/>
                    <a:pt x="81285" y="10004"/>
                  </a:cubicBezTo>
                  <a:cubicBezTo>
                    <a:pt x="77190" y="2936"/>
                    <a:pt x="69245" y="-954"/>
                    <a:pt x="61150" y="1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3E333A1-D910-4942-9EEB-3056338A7E45}"/>
                </a:ext>
              </a:extLst>
            </p:cNvPr>
            <p:cNvSpPr/>
            <p:nvPr/>
          </p:nvSpPr>
          <p:spPr>
            <a:xfrm>
              <a:off x="11623054" y="6291876"/>
              <a:ext cx="51666" cy="112460"/>
            </a:xfrm>
            <a:custGeom>
              <a:avLst/>
              <a:gdLst>
                <a:gd name="connsiteX0" fmla="*/ 42155 w 51666"/>
                <a:gd name="connsiteY0" fmla="*/ -39 h 112460"/>
                <a:gd name="connsiteX1" fmla="*/ 34895 w 51666"/>
                <a:gd name="connsiteY1" fmla="*/ 5577 h 112460"/>
                <a:gd name="connsiteX2" fmla="*/ 16951 w 51666"/>
                <a:gd name="connsiteY2" fmla="*/ 46670 h 112460"/>
                <a:gd name="connsiteX3" fmla="*/ 15033 w 51666"/>
                <a:gd name="connsiteY3" fmla="*/ 8043 h 112460"/>
                <a:gd name="connsiteX4" fmla="*/ 7116 w 51666"/>
                <a:gd name="connsiteY4" fmla="*/ 1810 h 112460"/>
                <a:gd name="connsiteX5" fmla="*/ 1335 w 51666"/>
                <a:gd name="connsiteY5" fmla="*/ 6262 h 112460"/>
                <a:gd name="connsiteX6" fmla="*/ 7636 w 51666"/>
                <a:gd name="connsiteY6" fmla="*/ 57081 h 112460"/>
                <a:gd name="connsiteX7" fmla="*/ 19005 w 51666"/>
                <a:gd name="connsiteY7" fmla="*/ 60231 h 112460"/>
                <a:gd name="connsiteX8" fmla="*/ 37497 w 51666"/>
                <a:gd name="connsiteY8" fmla="*/ 42835 h 112460"/>
                <a:gd name="connsiteX9" fmla="*/ 18868 w 51666"/>
                <a:gd name="connsiteY9" fmla="*/ 98722 h 112460"/>
                <a:gd name="connsiteX10" fmla="*/ 14910 w 51666"/>
                <a:gd name="connsiteY10" fmla="*/ 107981 h 112460"/>
                <a:gd name="connsiteX11" fmla="*/ 20786 w 51666"/>
                <a:gd name="connsiteY11" fmla="*/ 112419 h 112460"/>
                <a:gd name="connsiteX12" fmla="*/ 22567 w 51666"/>
                <a:gd name="connsiteY12" fmla="*/ 112419 h 112460"/>
                <a:gd name="connsiteX13" fmla="*/ 49277 w 51666"/>
                <a:gd name="connsiteY13" fmla="*/ 6125 h 112460"/>
                <a:gd name="connsiteX14" fmla="*/ 42155 w 51666"/>
                <a:gd name="connsiteY14" fmla="*/ -39 h 11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666" h="112460">
                  <a:moveTo>
                    <a:pt x="42155" y="-39"/>
                  </a:moveTo>
                  <a:cubicBezTo>
                    <a:pt x="38744" y="-25"/>
                    <a:pt x="35758" y="2276"/>
                    <a:pt x="34895" y="5577"/>
                  </a:cubicBezTo>
                  <a:cubicBezTo>
                    <a:pt x="31060" y="23795"/>
                    <a:pt x="22156" y="45027"/>
                    <a:pt x="16951" y="46670"/>
                  </a:cubicBezTo>
                  <a:cubicBezTo>
                    <a:pt x="13074" y="34164"/>
                    <a:pt x="12417" y="20877"/>
                    <a:pt x="15033" y="8043"/>
                  </a:cubicBezTo>
                  <a:cubicBezTo>
                    <a:pt x="14567" y="4139"/>
                    <a:pt x="11033" y="1345"/>
                    <a:pt x="7116" y="1810"/>
                  </a:cubicBezTo>
                  <a:cubicBezTo>
                    <a:pt x="4527" y="2112"/>
                    <a:pt x="2294" y="3824"/>
                    <a:pt x="1335" y="6262"/>
                  </a:cubicBezTo>
                  <a:cubicBezTo>
                    <a:pt x="-171" y="18316"/>
                    <a:pt x="-2500" y="47355"/>
                    <a:pt x="7636" y="57081"/>
                  </a:cubicBezTo>
                  <a:cubicBezTo>
                    <a:pt x="10677" y="59930"/>
                    <a:pt x="14924" y="61108"/>
                    <a:pt x="19005" y="60231"/>
                  </a:cubicBezTo>
                  <a:cubicBezTo>
                    <a:pt x="27388" y="57354"/>
                    <a:pt x="34114" y="51026"/>
                    <a:pt x="37497" y="42835"/>
                  </a:cubicBezTo>
                  <a:cubicBezTo>
                    <a:pt x="37497" y="68997"/>
                    <a:pt x="32703" y="94886"/>
                    <a:pt x="18868" y="98722"/>
                  </a:cubicBezTo>
                  <a:cubicBezTo>
                    <a:pt x="15211" y="100187"/>
                    <a:pt x="13444" y="104324"/>
                    <a:pt x="14910" y="107981"/>
                  </a:cubicBezTo>
                  <a:cubicBezTo>
                    <a:pt x="15882" y="110433"/>
                    <a:pt x="18156" y="112145"/>
                    <a:pt x="20786" y="112419"/>
                  </a:cubicBezTo>
                  <a:lnTo>
                    <a:pt x="22567" y="112419"/>
                  </a:lnTo>
                  <a:cubicBezTo>
                    <a:pt x="61331" y="101872"/>
                    <a:pt x="50647" y="15850"/>
                    <a:pt x="49277" y="6125"/>
                  </a:cubicBezTo>
                  <a:cubicBezTo>
                    <a:pt x="48853" y="2536"/>
                    <a:pt x="45771" y="-135"/>
                    <a:pt x="42155" y="-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00314BCC-82E8-4A7F-A48D-B4AC2F3E20F7}"/>
                </a:ext>
              </a:extLst>
            </p:cNvPr>
            <p:cNvSpPr/>
            <p:nvPr/>
          </p:nvSpPr>
          <p:spPr>
            <a:xfrm>
              <a:off x="11744865" y="6257756"/>
              <a:ext cx="57206" cy="47274"/>
            </a:xfrm>
            <a:custGeom>
              <a:avLst/>
              <a:gdLst>
                <a:gd name="connsiteX0" fmla="*/ 48965 w 57206"/>
                <a:gd name="connsiteY0" fmla="*/ -26 h 47274"/>
                <a:gd name="connsiteX1" fmla="*/ 476 w 57206"/>
                <a:gd name="connsiteY1" fmla="*/ 17781 h 47274"/>
                <a:gd name="connsiteX2" fmla="*/ 11296 w 57206"/>
                <a:gd name="connsiteY2" fmla="*/ 37506 h 47274"/>
                <a:gd name="connsiteX3" fmla="*/ 35542 w 57206"/>
                <a:gd name="connsiteY3" fmla="*/ 47231 h 47274"/>
                <a:gd name="connsiteX4" fmla="*/ 45678 w 57206"/>
                <a:gd name="connsiteY4" fmla="*/ 44354 h 47274"/>
                <a:gd name="connsiteX5" fmla="*/ 56362 w 57206"/>
                <a:gd name="connsiteY5" fmla="*/ 6138 h 47274"/>
                <a:gd name="connsiteX6" fmla="*/ 48965 w 57206"/>
                <a:gd name="connsiteY6" fmla="*/ -26 h 47274"/>
                <a:gd name="connsiteX7" fmla="*/ 38281 w 57206"/>
                <a:gd name="connsiteY7" fmla="*/ 32300 h 47274"/>
                <a:gd name="connsiteX8" fmla="*/ 19515 w 57206"/>
                <a:gd name="connsiteY8" fmla="*/ 25863 h 47274"/>
                <a:gd name="connsiteX9" fmla="*/ 14310 w 57206"/>
                <a:gd name="connsiteY9" fmla="*/ 21753 h 47274"/>
                <a:gd name="connsiteX10" fmla="*/ 42801 w 57206"/>
                <a:gd name="connsiteY10" fmla="*/ 14767 h 47274"/>
                <a:gd name="connsiteX11" fmla="*/ 38281 w 57206"/>
                <a:gd name="connsiteY11" fmla="*/ 32575 h 47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06" h="47274">
                  <a:moveTo>
                    <a:pt x="48965" y="-26"/>
                  </a:moveTo>
                  <a:cubicBezTo>
                    <a:pt x="32528" y="796"/>
                    <a:pt x="4448" y="4083"/>
                    <a:pt x="476" y="17781"/>
                  </a:cubicBezTo>
                  <a:cubicBezTo>
                    <a:pt x="-1442" y="24493"/>
                    <a:pt x="2256" y="31479"/>
                    <a:pt x="11296" y="37506"/>
                  </a:cubicBezTo>
                  <a:cubicBezTo>
                    <a:pt x="18214" y="43108"/>
                    <a:pt x="26665" y="46491"/>
                    <a:pt x="35542" y="47231"/>
                  </a:cubicBezTo>
                  <a:cubicBezTo>
                    <a:pt x="39130" y="47272"/>
                    <a:pt x="42650" y="46272"/>
                    <a:pt x="45678" y="44354"/>
                  </a:cubicBezTo>
                  <a:cubicBezTo>
                    <a:pt x="59375" y="36136"/>
                    <a:pt x="57595" y="14904"/>
                    <a:pt x="56362" y="6138"/>
                  </a:cubicBezTo>
                  <a:cubicBezTo>
                    <a:pt x="55937" y="2439"/>
                    <a:pt x="52677" y="-273"/>
                    <a:pt x="48965" y="-26"/>
                  </a:cubicBezTo>
                  <a:close/>
                  <a:moveTo>
                    <a:pt x="38281" y="32300"/>
                  </a:moveTo>
                  <a:cubicBezTo>
                    <a:pt x="34994" y="34218"/>
                    <a:pt x="28008" y="32300"/>
                    <a:pt x="19515" y="25863"/>
                  </a:cubicBezTo>
                  <a:cubicBezTo>
                    <a:pt x="16091" y="23534"/>
                    <a:pt x="14858" y="22027"/>
                    <a:pt x="14310" y="21753"/>
                  </a:cubicBezTo>
                  <a:cubicBezTo>
                    <a:pt x="23186" y="17398"/>
                    <a:pt x="32911" y="15014"/>
                    <a:pt x="42801" y="14767"/>
                  </a:cubicBezTo>
                  <a:cubicBezTo>
                    <a:pt x="43212" y="24493"/>
                    <a:pt x="41021" y="30794"/>
                    <a:pt x="38281" y="325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953CA72B-F128-4A14-8E4B-E3B672AB2D3C}"/>
                </a:ext>
              </a:extLst>
            </p:cNvPr>
            <p:cNvSpPr/>
            <p:nvPr/>
          </p:nvSpPr>
          <p:spPr>
            <a:xfrm>
              <a:off x="11830956" y="6251351"/>
              <a:ext cx="71325" cy="97373"/>
            </a:xfrm>
            <a:custGeom>
              <a:avLst/>
              <a:gdLst>
                <a:gd name="connsiteX0" fmla="*/ 69580 w 71325"/>
                <a:gd name="connsiteY0" fmla="*/ 76922 h 97373"/>
                <a:gd name="connsiteX1" fmla="*/ 68895 w 71325"/>
                <a:gd name="connsiteY1" fmla="*/ 66923 h 97373"/>
                <a:gd name="connsiteX2" fmla="*/ 59033 w 71325"/>
                <a:gd name="connsiteY2" fmla="*/ 67458 h 97373"/>
                <a:gd name="connsiteX3" fmla="*/ 58895 w 71325"/>
                <a:gd name="connsiteY3" fmla="*/ 67608 h 97373"/>
                <a:gd name="connsiteX4" fmla="*/ 27391 w 71325"/>
                <a:gd name="connsiteY4" fmla="*/ 81306 h 97373"/>
                <a:gd name="connsiteX5" fmla="*/ 14378 w 71325"/>
                <a:gd name="connsiteY5" fmla="*/ 51445 h 97373"/>
                <a:gd name="connsiteX6" fmla="*/ 39308 w 71325"/>
                <a:gd name="connsiteY6" fmla="*/ 17201 h 97373"/>
                <a:gd name="connsiteX7" fmla="*/ 53690 w 71325"/>
                <a:gd name="connsiteY7" fmla="*/ 14735 h 97373"/>
                <a:gd name="connsiteX8" fmla="*/ 48485 w 71325"/>
                <a:gd name="connsiteY8" fmla="*/ 44733 h 97373"/>
                <a:gd name="connsiteX9" fmla="*/ 52006 w 71325"/>
                <a:gd name="connsiteY9" fmla="*/ 54171 h 97373"/>
                <a:gd name="connsiteX10" fmla="*/ 52047 w 71325"/>
                <a:gd name="connsiteY10" fmla="*/ 54184 h 97373"/>
                <a:gd name="connsiteX11" fmla="*/ 61498 w 71325"/>
                <a:gd name="connsiteY11" fmla="*/ 50486 h 97373"/>
                <a:gd name="connsiteX12" fmla="*/ 63826 w 71325"/>
                <a:gd name="connsiteY12" fmla="*/ 4736 h 97373"/>
                <a:gd name="connsiteX13" fmla="*/ 33692 w 71325"/>
                <a:gd name="connsiteY13" fmla="*/ 4736 h 97373"/>
                <a:gd name="connsiteX14" fmla="*/ 132 w 71325"/>
                <a:gd name="connsiteY14" fmla="*/ 51582 h 97373"/>
                <a:gd name="connsiteX15" fmla="*/ 20953 w 71325"/>
                <a:gd name="connsiteY15" fmla="*/ 94593 h 97373"/>
                <a:gd name="connsiteX16" fmla="*/ 33007 w 71325"/>
                <a:gd name="connsiteY16" fmla="*/ 97332 h 97373"/>
                <a:gd name="connsiteX17" fmla="*/ 69580 w 71325"/>
                <a:gd name="connsiteY17" fmla="*/ 76922 h 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325" h="97373">
                  <a:moveTo>
                    <a:pt x="69580" y="76922"/>
                  </a:moveTo>
                  <a:cubicBezTo>
                    <a:pt x="72128" y="73964"/>
                    <a:pt x="71826" y="69498"/>
                    <a:pt x="68895" y="66923"/>
                  </a:cubicBezTo>
                  <a:cubicBezTo>
                    <a:pt x="66018" y="64348"/>
                    <a:pt x="61608" y="64581"/>
                    <a:pt x="59033" y="67458"/>
                  </a:cubicBezTo>
                  <a:cubicBezTo>
                    <a:pt x="58978" y="67499"/>
                    <a:pt x="58936" y="67553"/>
                    <a:pt x="58895" y="67608"/>
                  </a:cubicBezTo>
                  <a:cubicBezTo>
                    <a:pt x="54238" y="72813"/>
                    <a:pt x="38349" y="86785"/>
                    <a:pt x="27391" y="81306"/>
                  </a:cubicBezTo>
                  <a:cubicBezTo>
                    <a:pt x="18254" y="74210"/>
                    <a:pt x="13350" y="62965"/>
                    <a:pt x="14378" y="51445"/>
                  </a:cubicBezTo>
                  <a:cubicBezTo>
                    <a:pt x="14803" y="35966"/>
                    <a:pt x="24706" y="22351"/>
                    <a:pt x="39308" y="17201"/>
                  </a:cubicBezTo>
                  <a:cubicBezTo>
                    <a:pt x="48622" y="13228"/>
                    <a:pt x="53006" y="13776"/>
                    <a:pt x="53690" y="14735"/>
                  </a:cubicBezTo>
                  <a:cubicBezTo>
                    <a:pt x="54375" y="15694"/>
                    <a:pt x="53690" y="32268"/>
                    <a:pt x="48485" y="44733"/>
                  </a:cubicBezTo>
                  <a:cubicBezTo>
                    <a:pt x="46855" y="48308"/>
                    <a:pt x="48430" y="52540"/>
                    <a:pt x="52006" y="54171"/>
                  </a:cubicBezTo>
                  <a:cubicBezTo>
                    <a:pt x="52019" y="54171"/>
                    <a:pt x="52033" y="54184"/>
                    <a:pt x="52047" y="54184"/>
                  </a:cubicBezTo>
                  <a:cubicBezTo>
                    <a:pt x="55676" y="55650"/>
                    <a:pt x="59827" y="54020"/>
                    <a:pt x="61498" y="50486"/>
                  </a:cubicBezTo>
                  <a:cubicBezTo>
                    <a:pt x="64922" y="42678"/>
                    <a:pt x="75196" y="16379"/>
                    <a:pt x="63826" y="4736"/>
                  </a:cubicBezTo>
                  <a:cubicBezTo>
                    <a:pt x="57663" y="-1565"/>
                    <a:pt x="47527" y="-1702"/>
                    <a:pt x="33692" y="4736"/>
                  </a:cubicBezTo>
                  <a:cubicBezTo>
                    <a:pt x="14077" y="12132"/>
                    <a:pt x="831" y="30624"/>
                    <a:pt x="132" y="51582"/>
                  </a:cubicBezTo>
                  <a:cubicBezTo>
                    <a:pt x="-1224" y="68636"/>
                    <a:pt x="6734" y="85073"/>
                    <a:pt x="20953" y="94593"/>
                  </a:cubicBezTo>
                  <a:cubicBezTo>
                    <a:pt x="24706" y="96414"/>
                    <a:pt x="28829" y="97346"/>
                    <a:pt x="33007" y="97332"/>
                  </a:cubicBezTo>
                  <a:cubicBezTo>
                    <a:pt x="47293" y="95250"/>
                    <a:pt x="60306" y="87990"/>
                    <a:pt x="69580" y="769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557D18C6-A916-4B38-9877-5D73DD2B5FDA}"/>
                </a:ext>
              </a:extLst>
            </p:cNvPr>
            <p:cNvSpPr/>
            <p:nvPr/>
          </p:nvSpPr>
          <p:spPr>
            <a:xfrm>
              <a:off x="11912306" y="6267146"/>
              <a:ext cx="89008" cy="83917"/>
            </a:xfrm>
            <a:custGeom>
              <a:avLst/>
              <a:gdLst>
                <a:gd name="connsiteX0" fmla="*/ 9735 w 89008"/>
                <a:gd name="connsiteY0" fmla="*/ 67976 h 83917"/>
                <a:gd name="connsiteX1" fmla="*/ 488 w 89008"/>
                <a:gd name="connsiteY1" fmla="*/ 71962 h 83917"/>
                <a:gd name="connsiteX2" fmla="*/ 4475 w 89008"/>
                <a:gd name="connsiteY2" fmla="*/ 81208 h 83917"/>
                <a:gd name="connsiteX3" fmla="*/ 6310 w 89008"/>
                <a:gd name="connsiteY3" fmla="*/ 81674 h 83917"/>
                <a:gd name="connsiteX4" fmla="*/ 14392 w 89008"/>
                <a:gd name="connsiteY4" fmla="*/ 82633 h 83917"/>
                <a:gd name="connsiteX5" fmla="*/ 40965 w 89008"/>
                <a:gd name="connsiteY5" fmla="*/ 71812 h 83917"/>
                <a:gd name="connsiteX6" fmla="*/ 43979 w 89008"/>
                <a:gd name="connsiteY6" fmla="*/ 74962 h 83917"/>
                <a:gd name="connsiteX7" fmla="*/ 68361 w 89008"/>
                <a:gd name="connsiteY7" fmla="*/ 83866 h 83917"/>
                <a:gd name="connsiteX8" fmla="*/ 83702 w 89008"/>
                <a:gd name="connsiteY8" fmla="*/ 81674 h 83917"/>
                <a:gd name="connsiteX9" fmla="*/ 88770 w 89008"/>
                <a:gd name="connsiteY9" fmla="*/ 72908 h 83917"/>
                <a:gd name="connsiteX10" fmla="*/ 80004 w 89008"/>
                <a:gd name="connsiteY10" fmla="*/ 67976 h 83917"/>
                <a:gd name="connsiteX11" fmla="*/ 53567 w 89008"/>
                <a:gd name="connsiteY11" fmla="*/ 64415 h 83917"/>
                <a:gd name="connsiteX12" fmla="*/ 51239 w 89008"/>
                <a:gd name="connsiteY12" fmla="*/ 61538 h 83917"/>
                <a:gd name="connsiteX13" fmla="*/ 78634 w 89008"/>
                <a:gd name="connsiteY13" fmla="*/ 12637 h 83917"/>
                <a:gd name="connsiteX14" fmla="*/ 74251 w 89008"/>
                <a:gd name="connsiteY14" fmla="*/ 3323 h 83917"/>
                <a:gd name="connsiteX15" fmla="*/ 64936 w 89008"/>
                <a:gd name="connsiteY15" fmla="*/ 7706 h 83917"/>
                <a:gd name="connsiteX16" fmla="*/ 43431 w 89008"/>
                <a:gd name="connsiteY16" fmla="*/ 47430 h 83917"/>
                <a:gd name="connsiteX17" fmla="*/ 41650 w 89008"/>
                <a:gd name="connsiteY17" fmla="*/ 8117 h 83917"/>
                <a:gd name="connsiteX18" fmla="*/ 35623 w 89008"/>
                <a:gd name="connsiteY18" fmla="*/ 36 h 83917"/>
                <a:gd name="connsiteX19" fmla="*/ 27542 w 89008"/>
                <a:gd name="connsiteY19" fmla="*/ 6049 h 83917"/>
                <a:gd name="connsiteX20" fmla="*/ 27542 w 89008"/>
                <a:gd name="connsiteY20" fmla="*/ 6063 h 83917"/>
                <a:gd name="connsiteX21" fmla="*/ 32473 w 89008"/>
                <a:gd name="connsiteY21" fmla="*/ 59484 h 83917"/>
                <a:gd name="connsiteX22" fmla="*/ 9735 w 89008"/>
                <a:gd name="connsiteY22" fmla="*/ 6797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008" h="83917">
                  <a:moveTo>
                    <a:pt x="9735" y="67976"/>
                  </a:moveTo>
                  <a:cubicBezTo>
                    <a:pt x="6077" y="66524"/>
                    <a:pt x="1941" y="68305"/>
                    <a:pt x="488" y="71962"/>
                  </a:cubicBezTo>
                  <a:cubicBezTo>
                    <a:pt x="-963" y="75620"/>
                    <a:pt x="817" y="79756"/>
                    <a:pt x="4475" y="81208"/>
                  </a:cubicBezTo>
                  <a:cubicBezTo>
                    <a:pt x="5064" y="81455"/>
                    <a:pt x="5680" y="81605"/>
                    <a:pt x="6310" y="81674"/>
                  </a:cubicBezTo>
                  <a:cubicBezTo>
                    <a:pt x="8954" y="82318"/>
                    <a:pt x="11666" y="82647"/>
                    <a:pt x="14392" y="82633"/>
                  </a:cubicBezTo>
                  <a:cubicBezTo>
                    <a:pt x="24240" y="82208"/>
                    <a:pt x="33623" y="78387"/>
                    <a:pt x="40965" y="71812"/>
                  </a:cubicBezTo>
                  <a:cubicBezTo>
                    <a:pt x="41897" y="72921"/>
                    <a:pt x="42911" y="73976"/>
                    <a:pt x="43979" y="74962"/>
                  </a:cubicBezTo>
                  <a:cubicBezTo>
                    <a:pt x="50691" y="80907"/>
                    <a:pt x="59403" y="84085"/>
                    <a:pt x="68361" y="83866"/>
                  </a:cubicBezTo>
                  <a:cubicBezTo>
                    <a:pt x="73538" y="83756"/>
                    <a:pt x="78703" y="83030"/>
                    <a:pt x="83702" y="81674"/>
                  </a:cubicBezTo>
                  <a:cubicBezTo>
                    <a:pt x="87483" y="80605"/>
                    <a:pt x="89729" y="76715"/>
                    <a:pt x="88770" y="72908"/>
                  </a:cubicBezTo>
                  <a:cubicBezTo>
                    <a:pt x="87702" y="69127"/>
                    <a:pt x="83785" y="66922"/>
                    <a:pt x="80004" y="67976"/>
                  </a:cubicBezTo>
                  <a:cubicBezTo>
                    <a:pt x="71169" y="71455"/>
                    <a:pt x="61170" y="70099"/>
                    <a:pt x="53567" y="64415"/>
                  </a:cubicBezTo>
                  <a:cubicBezTo>
                    <a:pt x="52677" y="63552"/>
                    <a:pt x="51896" y="62593"/>
                    <a:pt x="51239" y="61538"/>
                  </a:cubicBezTo>
                  <a:cubicBezTo>
                    <a:pt x="62745" y="46690"/>
                    <a:pt x="71977" y="30212"/>
                    <a:pt x="78634" y="12637"/>
                  </a:cubicBezTo>
                  <a:cubicBezTo>
                    <a:pt x="79990" y="8857"/>
                    <a:pt x="78031" y="4679"/>
                    <a:pt x="74251" y="3323"/>
                  </a:cubicBezTo>
                  <a:cubicBezTo>
                    <a:pt x="70470" y="1967"/>
                    <a:pt x="66292" y="3926"/>
                    <a:pt x="64936" y="7706"/>
                  </a:cubicBezTo>
                  <a:cubicBezTo>
                    <a:pt x="59444" y="21788"/>
                    <a:pt x="52225" y="35129"/>
                    <a:pt x="43431" y="47430"/>
                  </a:cubicBezTo>
                  <a:cubicBezTo>
                    <a:pt x="40486" y="34540"/>
                    <a:pt x="39883" y="21226"/>
                    <a:pt x="41650" y="8117"/>
                  </a:cubicBezTo>
                  <a:cubicBezTo>
                    <a:pt x="42143" y="4241"/>
                    <a:pt x="39486" y="666"/>
                    <a:pt x="35623" y="36"/>
                  </a:cubicBezTo>
                  <a:cubicBezTo>
                    <a:pt x="31733" y="-539"/>
                    <a:pt x="28117" y="2159"/>
                    <a:pt x="27542" y="6049"/>
                  </a:cubicBezTo>
                  <a:cubicBezTo>
                    <a:pt x="27542" y="6049"/>
                    <a:pt x="27542" y="6063"/>
                    <a:pt x="27542" y="6063"/>
                  </a:cubicBezTo>
                  <a:cubicBezTo>
                    <a:pt x="24980" y="24007"/>
                    <a:pt x="26679" y="42307"/>
                    <a:pt x="32473" y="59484"/>
                  </a:cubicBezTo>
                  <a:cubicBezTo>
                    <a:pt x="26747" y="65867"/>
                    <a:pt x="18241" y="69045"/>
                    <a:pt x="9735" y="679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341BBEAD-D98F-450C-B0C0-5C5E151047EE}"/>
                </a:ext>
              </a:extLst>
            </p:cNvPr>
            <p:cNvSpPr/>
            <p:nvPr/>
          </p:nvSpPr>
          <p:spPr>
            <a:xfrm>
              <a:off x="12003464" y="5050246"/>
              <a:ext cx="88393" cy="155404"/>
            </a:xfrm>
            <a:custGeom>
              <a:avLst/>
              <a:gdLst>
                <a:gd name="connsiteX0" fmla="*/ 5009 w 88393"/>
                <a:gd name="connsiteY0" fmla="*/ 141939 h 155404"/>
                <a:gd name="connsiteX1" fmla="*/ 6653 w 88393"/>
                <a:gd name="connsiteY1" fmla="*/ 141939 h 155404"/>
                <a:gd name="connsiteX2" fmla="*/ 13639 w 88393"/>
                <a:gd name="connsiteY2" fmla="*/ 135912 h 155404"/>
                <a:gd name="connsiteX3" fmla="*/ 26240 w 88393"/>
                <a:gd name="connsiteY3" fmla="*/ 49480 h 155404"/>
                <a:gd name="connsiteX4" fmla="*/ 28706 w 88393"/>
                <a:gd name="connsiteY4" fmla="*/ 48658 h 155404"/>
                <a:gd name="connsiteX5" fmla="*/ 61991 w 88393"/>
                <a:gd name="connsiteY5" fmla="*/ 37015 h 155404"/>
                <a:gd name="connsiteX6" fmla="*/ 61306 w 88393"/>
                <a:gd name="connsiteY6" fmla="*/ 43727 h 155404"/>
                <a:gd name="connsiteX7" fmla="*/ 44732 w 88393"/>
                <a:gd name="connsiteY7" fmla="*/ 78108 h 155404"/>
                <a:gd name="connsiteX8" fmla="*/ 42267 w 88393"/>
                <a:gd name="connsiteY8" fmla="*/ 80026 h 155404"/>
                <a:gd name="connsiteX9" fmla="*/ 41486 w 88393"/>
                <a:gd name="connsiteY9" fmla="*/ 90066 h 155404"/>
                <a:gd name="connsiteX10" fmla="*/ 49800 w 88393"/>
                <a:gd name="connsiteY10" fmla="*/ 91943 h 155404"/>
                <a:gd name="connsiteX11" fmla="*/ 53636 w 88393"/>
                <a:gd name="connsiteY11" fmla="*/ 89340 h 155404"/>
                <a:gd name="connsiteX12" fmla="*/ 73635 w 88393"/>
                <a:gd name="connsiteY12" fmla="*/ 79615 h 155404"/>
                <a:gd name="connsiteX13" fmla="*/ 73635 w 88393"/>
                <a:gd name="connsiteY13" fmla="*/ 87423 h 155404"/>
                <a:gd name="connsiteX14" fmla="*/ 48568 w 88393"/>
                <a:gd name="connsiteY14" fmla="*/ 140296 h 155404"/>
                <a:gd name="connsiteX15" fmla="*/ 29391 w 88393"/>
                <a:gd name="connsiteY15" fmla="*/ 135228 h 155404"/>
                <a:gd name="connsiteX16" fmla="*/ 19789 w 88393"/>
                <a:gd name="connsiteY16" fmla="*/ 136501 h 155404"/>
                <a:gd name="connsiteX17" fmla="*/ 19529 w 88393"/>
                <a:gd name="connsiteY17" fmla="*/ 136871 h 155404"/>
                <a:gd name="connsiteX18" fmla="*/ 20926 w 88393"/>
                <a:gd name="connsiteY18" fmla="*/ 146651 h 155404"/>
                <a:gd name="connsiteX19" fmla="*/ 21035 w 88393"/>
                <a:gd name="connsiteY19" fmla="*/ 146734 h 155404"/>
                <a:gd name="connsiteX20" fmla="*/ 43773 w 88393"/>
                <a:gd name="connsiteY20" fmla="*/ 155363 h 155404"/>
                <a:gd name="connsiteX21" fmla="*/ 53910 w 88393"/>
                <a:gd name="connsiteY21" fmla="*/ 153446 h 155404"/>
                <a:gd name="connsiteX22" fmla="*/ 87606 w 88393"/>
                <a:gd name="connsiteY22" fmla="*/ 89888 h 155404"/>
                <a:gd name="connsiteX23" fmla="*/ 81442 w 88393"/>
                <a:gd name="connsiteY23" fmla="*/ 67698 h 155404"/>
                <a:gd name="connsiteX24" fmla="*/ 68703 w 88393"/>
                <a:gd name="connsiteY24" fmla="*/ 66191 h 155404"/>
                <a:gd name="connsiteX25" fmla="*/ 75141 w 88393"/>
                <a:gd name="connsiteY25" fmla="*/ 47425 h 155404"/>
                <a:gd name="connsiteX26" fmla="*/ 70758 w 88393"/>
                <a:gd name="connsiteY26" fmla="*/ 25920 h 155404"/>
                <a:gd name="connsiteX27" fmla="*/ 28980 w 88393"/>
                <a:gd name="connsiteY27" fmla="*/ 32358 h 155404"/>
                <a:gd name="connsiteX28" fmla="*/ 32267 w 88393"/>
                <a:gd name="connsiteY28" fmla="*/ 9757 h 155404"/>
                <a:gd name="connsiteX29" fmla="*/ 28336 w 88393"/>
                <a:gd name="connsiteY29" fmla="*/ 483 h 155404"/>
                <a:gd name="connsiteX30" fmla="*/ 19063 w 88393"/>
                <a:gd name="connsiteY30" fmla="*/ 4415 h 155404"/>
                <a:gd name="connsiteX31" fmla="*/ 18570 w 88393"/>
                <a:gd name="connsiteY31" fmla="*/ 7702 h 155404"/>
                <a:gd name="connsiteX32" fmla="*/ 78 w 88393"/>
                <a:gd name="connsiteY32" fmla="*/ 133858 h 155404"/>
                <a:gd name="connsiteX33" fmla="*/ 5009 w 88393"/>
                <a:gd name="connsiteY33" fmla="*/ 141939 h 15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8393" h="155404">
                  <a:moveTo>
                    <a:pt x="5009" y="141939"/>
                  </a:moveTo>
                  <a:lnTo>
                    <a:pt x="6653" y="141939"/>
                  </a:lnTo>
                  <a:cubicBezTo>
                    <a:pt x="10146" y="141912"/>
                    <a:pt x="13104" y="139364"/>
                    <a:pt x="13639" y="135912"/>
                  </a:cubicBezTo>
                  <a:lnTo>
                    <a:pt x="26240" y="49480"/>
                  </a:lnTo>
                  <a:cubicBezTo>
                    <a:pt x="27103" y="49329"/>
                    <a:pt x="27925" y="49055"/>
                    <a:pt x="28706" y="48658"/>
                  </a:cubicBezTo>
                  <a:cubicBezTo>
                    <a:pt x="38541" y="41837"/>
                    <a:pt x="50047" y="37810"/>
                    <a:pt x="61991" y="37015"/>
                  </a:cubicBezTo>
                  <a:cubicBezTo>
                    <a:pt x="62389" y="39275"/>
                    <a:pt x="62156" y="41590"/>
                    <a:pt x="61306" y="43727"/>
                  </a:cubicBezTo>
                  <a:cubicBezTo>
                    <a:pt x="58909" y="56452"/>
                    <a:pt x="53198" y="68314"/>
                    <a:pt x="44732" y="78108"/>
                  </a:cubicBezTo>
                  <a:lnTo>
                    <a:pt x="42267" y="80026"/>
                  </a:lnTo>
                  <a:cubicBezTo>
                    <a:pt x="39280" y="82588"/>
                    <a:pt x="38924" y="87080"/>
                    <a:pt x="41486" y="90066"/>
                  </a:cubicBezTo>
                  <a:cubicBezTo>
                    <a:pt x="43540" y="92463"/>
                    <a:pt x="46924" y="93230"/>
                    <a:pt x="49800" y="91943"/>
                  </a:cubicBezTo>
                  <a:cubicBezTo>
                    <a:pt x="51198" y="91258"/>
                    <a:pt x="52485" y="90382"/>
                    <a:pt x="53636" y="89340"/>
                  </a:cubicBezTo>
                  <a:cubicBezTo>
                    <a:pt x="59416" y="84533"/>
                    <a:pt x="66279" y="81190"/>
                    <a:pt x="73635" y="79615"/>
                  </a:cubicBezTo>
                  <a:cubicBezTo>
                    <a:pt x="73635" y="79615"/>
                    <a:pt x="74593" y="81259"/>
                    <a:pt x="73635" y="87423"/>
                  </a:cubicBezTo>
                  <a:cubicBezTo>
                    <a:pt x="68292" y="116736"/>
                    <a:pt x="59115" y="136050"/>
                    <a:pt x="48568" y="140296"/>
                  </a:cubicBezTo>
                  <a:cubicBezTo>
                    <a:pt x="41733" y="142118"/>
                    <a:pt x="34432" y="140186"/>
                    <a:pt x="29391" y="135228"/>
                  </a:cubicBezTo>
                  <a:cubicBezTo>
                    <a:pt x="26391" y="132927"/>
                    <a:pt x="22090" y="133502"/>
                    <a:pt x="19789" y="136501"/>
                  </a:cubicBezTo>
                  <a:cubicBezTo>
                    <a:pt x="19693" y="136625"/>
                    <a:pt x="19611" y="136748"/>
                    <a:pt x="19529" y="136871"/>
                  </a:cubicBezTo>
                  <a:cubicBezTo>
                    <a:pt x="17214" y="139953"/>
                    <a:pt x="17843" y="144337"/>
                    <a:pt x="20926" y="146651"/>
                  </a:cubicBezTo>
                  <a:cubicBezTo>
                    <a:pt x="20967" y="146679"/>
                    <a:pt x="20994" y="146707"/>
                    <a:pt x="21035" y="146734"/>
                  </a:cubicBezTo>
                  <a:cubicBezTo>
                    <a:pt x="27514" y="151939"/>
                    <a:pt x="35473" y="154952"/>
                    <a:pt x="43773" y="155363"/>
                  </a:cubicBezTo>
                  <a:cubicBezTo>
                    <a:pt x="47239" y="155350"/>
                    <a:pt x="50677" y="154706"/>
                    <a:pt x="53910" y="153446"/>
                  </a:cubicBezTo>
                  <a:cubicBezTo>
                    <a:pt x="73635" y="145501"/>
                    <a:pt x="83086" y="114544"/>
                    <a:pt x="87606" y="89888"/>
                  </a:cubicBezTo>
                  <a:cubicBezTo>
                    <a:pt x="89661" y="78930"/>
                    <a:pt x="87606" y="71396"/>
                    <a:pt x="81442" y="67698"/>
                  </a:cubicBezTo>
                  <a:cubicBezTo>
                    <a:pt x="77525" y="65671"/>
                    <a:pt x="72990" y="65137"/>
                    <a:pt x="68703" y="66191"/>
                  </a:cubicBezTo>
                  <a:cubicBezTo>
                    <a:pt x="71306" y="60109"/>
                    <a:pt x="73457" y="53836"/>
                    <a:pt x="75141" y="47425"/>
                  </a:cubicBezTo>
                  <a:cubicBezTo>
                    <a:pt x="78511" y="40070"/>
                    <a:pt x="76730" y="31372"/>
                    <a:pt x="70758" y="25920"/>
                  </a:cubicBezTo>
                  <a:cubicBezTo>
                    <a:pt x="60759" y="18249"/>
                    <a:pt x="41582" y="25920"/>
                    <a:pt x="28980" y="32358"/>
                  </a:cubicBezTo>
                  <a:lnTo>
                    <a:pt x="32267" y="9757"/>
                  </a:lnTo>
                  <a:cubicBezTo>
                    <a:pt x="33747" y="6113"/>
                    <a:pt x="31980" y="1963"/>
                    <a:pt x="28336" y="483"/>
                  </a:cubicBezTo>
                  <a:cubicBezTo>
                    <a:pt x="24692" y="-996"/>
                    <a:pt x="20542" y="758"/>
                    <a:pt x="19063" y="4415"/>
                  </a:cubicBezTo>
                  <a:cubicBezTo>
                    <a:pt x="18638" y="5456"/>
                    <a:pt x="18474" y="6579"/>
                    <a:pt x="18570" y="7702"/>
                  </a:cubicBezTo>
                  <a:lnTo>
                    <a:pt x="78" y="133858"/>
                  </a:lnTo>
                  <a:cubicBezTo>
                    <a:pt x="-498" y="137406"/>
                    <a:pt x="1598" y="140830"/>
                    <a:pt x="5009" y="1419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8947E58B-6873-4C43-A979-EA41FA1EB2F1}"/>
                </a:ext>
              </a:extLst>
            </p:cNvPr>
            <p:cNvSpPr/>
            <p:nvPr/>
          </p:nvSpPr>
          <p:spPr>
            <a:xfrm>
              <a:off x="12076294" y="5155916"/>
              <a:ext cx="100735" cy="87542"/>
            </a:xfrm>
            <a:custGeom>
              <a:avLst/>
              <a:gdLst>
                <a:gd name="connsiteX0" fmla="*/ 9434 w 100735"/>
                <a:gd name="connsiteY0" fmla="*/ 53255 h 87542"/>
                <a:gd name="connsiteX1" fmla="*/ 449 w 100735"/>
                <a:gd name="connsiteY1" fmla="*/ 57350 h 87542"/>
                <a:gd name="connsiteX2" fmla="*/ 394 w 100735"/>
                <a:gd name="connsiteY2" fmla="*/ 57501 h 87542"/>
                <a:gd name="connsiteX3" fmla="*/ 4640 w 100735"/>
                <a:gd name="connsiteY3" fmla="*/ 66678 h 87542"/>
                <a:gd name="connsiteX4" fmla="*/ 19434 w 100735"/>
                <a:gd name="connsiteY4" fmla="*/ 69281 h 87542"/>
                <a:gd name="connsiteX5" fmla="*/ 37651 w 100735"/>
                <a:gd name="connsiteY5" fmla="*/ 64624 h 87542"/>
                <a:gd name="connsiteX6" fmla="*/ 41076 w 100735"/>
                <a:gd name="connsiteY6" fmla="*/ 62432 h 87542"/>
                <a:gd name="connsiteX7" fmla="*/ 63129 w 100735"/>
                <a:gd name="connsiteY7" fmla="*/ 86540 h 87542"/>
                <a:gd name="connsiteX8" fmla="*/ 69978 w 100735"/>
                <a:gd name="connsiteY8" fmla="*/ 87499 h 87542"/>
                <a:gd name="connsiteX9" fmla="*/ 98606 w 100735"/>
                <a:gd name="connsiteY9" fmla="*/ 70788 h 87542"/>
                <a:gd name="connsiteX10" fmla="*/ 98730 w 100735"/>
                <a:gd name="connsiteY10" fmla="*/ 60912 h 87542"/>
                <a:gd name="connsiteX11" fmla="*/ 98606 w 100735"/>
                <a:gd name="connsiteY11" fmla="*/ 60788 h 87542"/>
                <a:gd name="connsiteX12" fmla="*/ 88607 w 100735"/>
                <a:gd name="connsiteY12" fmla="*/ 60788 h 87542"/>
                <a:gd name="connsiteX13" fmla="*/ 68060 w 100735"/>
                <a:gd name="connsiteY13" fmla="*/ 72432 h 87542"/>
                <a:gd name="connsiteX14" fmla="*/ 52856 w 100735"/>
                <a:gd name="connsiteY14" fmla="*/ 51611 h 87542"/>
                <a:gd name="connsiteX15" fmla="*/ 73129 w 100735"/>
                <a:gd name="connsiteY15" fmla="*/ 8600 h 87542"/>
                <a:gd name="connsiteX16" fmla="*/ 68006 w 100735"/>
                <a:gd name="connsiteY16" fmla="*/ 163 h 87542"/>
                <a:gd name="connsiteX17" fmla="*/ 67787 w 100735"/>
                <a:gd name="connsiteY17" fmla="*/ 108 h 87542"/>
                <a:gd name="connsiteX18" fmla="*/ 59294 w 100735"/>
                <a:gd name="connsiteY18" fmla="*/ 5450 h 87542"/>
                <a:gd name="connsiteX19" fmla="*/ 47377 w 100735"/>
                <a:gd name="connsiteY19" fmla="*/ 34763 h 87542"/>
                <a:gd name="connsiteX20" fmla="*/ 42583 w 100735"/>
                <a:gd name="connsiteY20" fmla="*/ 9422 h 87542"/>
                <a:gd name="connsiteX21" fmla="*/ 34638 w 100735"/>
                <a:gd name="connsiteY21" fmla="*/ 3121 h 87542"/>
                <a:gd name="connsiteX22" fmla="*/ 28460 w 100735"/>
                <a:gd name="connsiteY22" fmla="*/ 10833 h 87542"/>
                <a:gd name="connsiteX23" fmla="*/ 28474 w 100735"/>
                <a:gd name="connsiteY23" fmla="*/ 10929 h 87542"/>
                <a:gd name="connsiteX24" fmla="*/ 36419 w 100735"/>
                <a:gd name="connsiteY24" fmla="*/ 48186 h 87542"/>
                <a:gd name="connsiteX25" fmla="*/ 31488 w 100735"/>
                <a:gd name="connsiteY25" fmla="*/ 51611 h 87542"/>
                <a:gd name="connsiteX26" fmla="*/ 9434 w 100735"/>
                <a:gd name="connsiteY26" fmla="*/ 53255 h 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735" h="87542">
                  <a:moveTo>
                    <a:pt x="9434" y="53255"/>
                  </a:moveTo>
                  <a:cubicBezTo>
                    <a:pt x="5818" y="51912"/>
                    <a:pt x="1791" y="53748"/>
                    <a:pt x="449" y="57350"/>
                  </a:cubicBezTo>
                  <a:cubicBezTo>
                    <a:pt x="435" y="57405"/>
                    <a:pt x="407" y="57446"/>
                    <a:pt x="394" y="57501"/>
                  </a:cubicBezTo>
                  <a:cubicBezTo>
                    <a:pt x="-907" y="61199"/>
                    <a:pt x="983" y="65268"/>
                    <a:pt x="4640" y="66678"/>
                  </a:cubicBezTo>
                  <a:cubicBezTo>
                    <a:pt x="9393" y="68377"/>
                    <a:pt x="14393" y="69267"/>
                    <a:pt x="19434" y="69281"/>
                  </a:cubicBezTo>
                  <a:cubicBezTo>
                    <a:pt x="25803" y="69295"/>
                    <a:pt x="32077" y="67692"/>
                    <a:pt x="37651" y="64624"/>
                  </a:cubicBezTo>
                  <a:lnTo>
                    <a:pt x="41076" y="62432"/>
                  </a:lnTo>
                  <a:cubicBezTo>
                    <a:pt x="44774" y="73171"/>
                    <a:pt x="52760" y="81896"/>
                    <a:pt x="63129" y="86540"/>
                  </a:cubicBezTo>
                  <a:cubicBezTo>
                    <a:pt x="65348" y="87198"/>
                    <a:pt x="67663" y="87526"/>
                    <a:pt x="69978" y="87499"/>
                  </a:cubicBezTo>
                  <a:cubicBezTo>
                    <a:pt x="81443" y="86198"/>
                    <a:pt x="91840" y="80129"/>
                    <a:pt x="98606" y="70788"/>
                  </a:cubicBezTo>
                  <a:cubicBezTo>
                    <a:pt x="101373" y="68089"/>
                    <a:pt x="101428" y="63665"/>
                    <a:pt x="98730" y="60912"/>
                  </a:cubicBezTo>
                  <a:cubicBezTo>
                    <a:pt x="98689" y="60871"/>
                    <a:pt x="98647" y="60829"/>
                    <a:pt x="98606" y="60788"/>
                  </a:cubicBezTo>
                  <a:cubicBezTo>
                    <a:pt x="95839" y="58063"/>
                    <a:pt x="91374" y="58063"/>
                    <a:pt x="88607" y="60788"/>
                  </a:cubicBezTo>
                  <a:cubicBezTo>
                    <a:pt x="82991" y="67226"/>
                    <a:pt x="74909" y="74486"/>
                    <a:pt x="68060" y="72432"/>
                  </a:cubicBezTo>
                  <a:cubicBezTo>
                    <a:pt x="61211" y="70377"/>
                    <a:pt x="56965" y="62158"/>
                    <a:pt x="52856" y="51611"/>
                  </a:cubicBezTo>
                  <a:cubicBezTo>
                    <a:pt x="62499" y="38817"/>
                    <a:pt x="69389" y="24174"/>
                    <a:pt x="73129" y="8600"/>
                  </a:cubicBezTo>
                  <a:cubicBezTo>
                    <a:pt x="74046" y="4847"/>
                    <a:pt x="71745" y="1067"/>
                    <a:pt x="68006" y="163"/>
                  </a:cubicBezTo>
                  <a:cubicBezTo>
                    <a:pt x="67924" y="135"/>
                    <a:pt x="67855" y="122"/>
                    <a:pt x="67787" y="108"/>
                  </a:cubicBezTo>
                  <a:cubicBezTo>
                    <a:pt x="63979" y="-673"/>
                    <a:pt x="60239" y="1683"/>
                    <a:pt x="59294" y="5450"/>
                  </a:cubicBezTo>
                  <a:cubicBezTo>
                    <a:pt x="56732" y="15737"/>
                    <a:pt x="52719" y="25613"/>
                    <a:pt x="47377" y="34763"/>
                  </a:cubicBezTo>
                  <a:cubicBezTo>
                    <a:pt x="45213" y="26435"/>
                    <a:pt x="43610" y="17969"/>
                    <a:pt x="42583" y="9422"/>
                  </a:cubicBezTo>
                  <a:cubicBezTo>
                    <a:pt x="42021" y="5546"/>
                    <a:pt x="38542" y="2792"/>
                    <a:pt x="34638" y="3121"/>
                  </a:cubicBezTo>
                  <a:cubicBezTo>
                    <a:pt x="30803" y="3546"/>
                    <a:pt x="28036" y="6998"/>
                    <a:pt x="28460" y="10833"/>
                  </a:cubicBezTo>
                  <a:cubicBezTo>
                    <a:pt x="28460" y="10860"/>
                    <a:pt x="28474" y="10901"/>
                    <a:pt x="28474" y="10929"/>
                  </a:cubicBezTo>
                  <a:cubicBezTo>
                    <a:pt x="29913" y="23572"/>
                    <a:pt x="32570" y="36050"/>
                    <a:pt x="36419" y="48186"/>
                  </a:cubicBezTo>
                  <a:cubicBezTo>
                    <a:pt x="34844" y="49420"/>
                    <a:pt x="33200" y="50570"/>
                    <a:pt x="31488" y="51611"/>
                  </a:cubicBezTo>
                  <a:cubicBezTo>
                    <a:pt x="24789" y="55542"/>
                    <a:pt x="16639" y="56158"/>
                    <a:pt x="9434" y="53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3D6AC92F-C630-4775-AB94-B11DF4CFF006}"/>
                </a:ext>
              </a:extLst>
            </p:cNvPr>
            <p:cNvSpPr/>
            <p:nvPr/>
          </p:nvSpPr>
          <p:spPr>
            <a:xfrm>
              <a:off x="11445934" y="5104420"/>
              <a:ext cx="94575" cy="123523"/>
            </a:xfrm>
            <a:custGeom>
              <a:avLst/>
              <a:gdLst>
                <a:gd name="connsiteX0" fmla="*/ 5179 w 94575"/>
                <a:gd name="connsiteY0" fmla="*/ 115298 h 123523"/>
                <a:gd name="connsiteX1" fmla="*/ 6686 w 94575"/>
                <a:gd name="connsiteY1" fmla="*/ 115298 h 123523"/>
                <a:gd name="connsiteX2" fmla="*/ 13672 w 94575"/>
                <a:gd name="connsiteY2" fmla="*/ 109682 h 123523"/>
                <a:gd name="connsiteX3" fmla="*/ 28602 w 94575"/>
                <a:gd name="connsiteY3" fmla="*/ 38728 h 123523"/>
                <a:gd name="connsiteX4" fmla="*/ 57916 w 94575"/>
                <a:gd name="connsiteY4" fmla="*/ 27084 h 123523"/>
                <a:gd name="connsiteX5" fmla="*/ 57916 w 94575"/>
                <a:gd name="connsiteY5" fmla="*/ 27084 h 123523"/>
                <a:gd name="connsiteX6" fmla="*/ 42026 w 94575"/>
                <a:gd name="connsiteY6" fmla="*/ 56398 h 123523"/>
                <a:gd name="connsiteX7" fmla="*/ 40383 w 94575"/>
                <a:gd name="connsiteY7" fmla="*/ 65438 h 123523"/>
                <a:gd name="connsiteX8" fmla="*/ 49149 w 94575"/>
                <a:gd name="connsiteY8" fmla="*/ 68589 h 123523"/>
                <a:gd name="connsiteX9" fmla="*/ 78051 w 94575"/>
                <a:gd name="connsiteY9" fmla="*/ 65849 h 123523"/>
                <a:gd name="connsiteX10" fmla="*/ 79558 w 94575"/>
                <a:gd name="connsiteY10" fmla="*/ 75985 h 123523"/>
                <a:gd name="connsiteX11" fmla="*/ 52847 w 94575"/>
                <a:gd name="connsiteY11" fmla="*/ 109134 h 123523"/>
                <a:gd name="connsiteX12" fmla="*/ 40519 w 94575"/>
                <a:gd name="connsiteY12" fmla="*/ 101874 h 123523"/>
                <a:gd name="connsiteX13" fmla="*/ 31068 w 94575"/>
                <a:gd name="connsiteY13" fmla="*/ 98724 h 123523"/>
                <a:gd name="connsiteX14" fmla="*/ 27918 w 94575"/>
                <a:gd name="connsiteY14" fmla="*/ 108175 h 123523"/>
                <a:gd name="connsiteX15" fmla="*/ 50792 w 94575"/>
                <a:gd name="connsiteY15" fmla="*/ 123379 h 123523"/>
                <a:gd name="connsiteX16" fmla="*/ 54902 w 94575"/>
                <a:gd name="connsiteY16" fmla="*/ 123379 h 123523"/>
                <a:gd name="connsiteX17" fmla="*/ 93530 w 94575"/>
                <a:gd name="connsiteY17" fmla="*/ 78862 h 123523"/>
                <a:gd name="connsiteX18" fmla="*/ 87092 w 94575"/>
                <a:gd name="connsiteY18" fmla="*/ 55165 h 123523"/>
                <a:gd name="connsiteX19" fmla="*/ 64901 w 94575"/>
                <a:gd name="connsiteY19" fmla="*/ 50234 h 123523"/>
                <a:gd name="connsiteX20" fmla="*/ 72024 w 94575"/>
                <a:gd name="connsiteY20" fmla="*/ 29413 h 123523"/>
                <a:gd name="connsiteX21" fmla="*/ 66682 w 94575"/>
                <a:gd name="connsiteY21" fmla="*/ 15716 h 123523"/>
                <a:gd name="connsiteX22" fmla="*/ 32301 w 94575"/>
                <a:gd name="connsiteY22" fmla="*/ 21057 h 123523"/>
                <a:gd name="connsiteX23" fmla="*/ 35040 w 94575"/>
                <a:gd name="connsiteY23" fmla="*/ 8593 h 123523"/>
                <a:gd name="connsiteX24" fmla="*/ 29602 w 94575"/>
                <a:gd name="connsiteY24" fmla="*/ 114 h 123523"/>
                <a:gd name="connsiteX25" fmla="*/ 29561 w 94575"/>
                <a:gd name="connsiteY25" fmla="*/ 100 h 123523"/>
                <a:gd name="connsiteX26" fmla="*/ 21069 w 94575"/>
                <a:gd name="connsiteY26" fmla="*/ 5579 h 123523"/>
                <a:gd name="connsiteX27" fmla="*/ 15453 w 94575"/>
                <a:gd name="connsiteY27" fmla="*/ 32016 h 123523"/>
                <a:gd name="connsiteX28" fmla="*/ 15453 w 94575"/>
                <a:gd name="connsiteY28" fmla="*/ 34892 h 123523"/>
                <a:gd name="connsiteX29" fmla="*/ 111 w 94575"/>
                <a:gd name="connsiteY29" fmla="*/ 107216 h 123523"/>
                <a:gd name="connsiteX30" fmla="*/ 5179 w 94575"/>
                <a:gd name="connsiteY30" fmla="*/ 115298 h 12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4575" h="123523">
                  <a:moveTo>
                    <a:pt x="5179" y="115298"/>
                  </a:moveTo>
                  <a:lnTo>
                    <a:pt x="6686" y="115298"/>
                  </a:lnTo>
                  <a:cubicBezTo>
                    <a:pt x="10042" y="115312"/>
                    <a:pt x="12960" y="112969"/>
                    <a:pt x="13672" y="109682"/>
                  </a:cubicBezTo>
                  <a:lnTo>
                    <a:pt x="28602" y="38728"/>
                  </a:lnTo>
                  <a:cubicBezTo>
                    <a:pt x="37602" y="33139"/>
                    <a:pt x="47533" y="29194"/>
                    <a:pt x="57916" y="27084"/>
                  </a:cubicBezTo>
                  <a:lnTo>
                    <a:pt x="57916" y="27084"/>
                  </a:lnTo>
                  <a:cubicBezTo>
                    <a:pt x="56135" y="38385"/>
                    <a:pt x="50519" y="48727"/>
                    <a:pt x="42026" y="56398"/>
                  </a:cubicBezTo>
                  <a:cubicBezTo>
                    <a:pt x="39300" y="58576"/>
                    <a:pt x="38588" y="62438"/>
                    <a:pt x="40383" y="65438"/>
                  </a:cubicBezTo>
                  <a:cubicBezTo>
                    <a:pt x="42122" y="68520"/>
                    <a:pt x="45848" y="69863"/>
                    <a:pt x="49149" y="68589"/>
                  </a:cubicBezTo>
                  <a:cubicBezTo>
                    <a:pt x="57916" y="65027"/>
                    <a:pt x="73120" y="61877"/>
                    <a:pt x="78051" y="65849"/>
                  </a:cubicBezTo>
                  <a:cubicBezTo>
                    <a:pt x="80517" y="67767"/>
                    <a:pt x="80243" y="72424"/>
                    <a:pt x="79558" y="75985"/>
                  </a:cubicBezTo>
                  <a:cubicBezTo>
                    <a:pt x="77887" y="91299"/>
                    <a:pt x="67463" y="104244"/>
                    <a:pt x="52847" y="109134"/>
                  </a:cubicBezTo>
                  <a:cubicBezTo>
                    <a:pt x="47546" y="109928"/>
                    <a:pt x="42396" y="106901"/>
                    <a:pt x="40519" y="101874"/>
                  </a:cubicBezTo>
                  <a:cubicBezTo>
                    <a:pt x="38780" y="98395"/>
                    <a:pt x="34547" y="96984"/>
                    <a:pt x="31068" y="98724"/>
                  </a:cubicBezTo>
                  <a:cubicBezTo>
                    <a:pt x="27589" y="100463"/>
                    <a:pt x="26178" y="104696"/>
                    <a:pt x="27918" y="108175"/>
                  </a:cubicBezTo>
                  <a:cubicBezTo>
                    <a:pt x="31862" y="117311"/>
                    <a:pt x="40834" y="123270"/>
                    <a:pt x="50792" y="123379"/>
                  </a:cubicBezTo>
                  <a:cubicBezTo>
                    <a:pt x="52162" y="123516"/>
                    <a:pt x="53532" y="123516"/>
                    <a:pt x="54902" y="123379"/>
                  </a:cubicBezTo>
                  <a:cubicBezTo>
                    <a:pt x="75599" y="117722"/>
                    <a:pt x="90845" y="100148"/>
                    <a:pt x="93530" y="78862"/>
                  </a:cubicBezTo>
                  <a:cubicBezTo>
                    <a:pt x="96159" y="70383"/>
                    <a:pt x="93653" y="61151"/>
                    <a:pt x="87092" y="55165"/>
                  </a:cubicBezTo>
                  <a:cubicBezTo>
                    <a:pt x="80599" y="50754"/>
                    <a:pt x="72654" y="48987"/>
                    <a:pt x="64901" y="50234"/>
                  </a:cubicBezTo>
                  <a:cubicBezTo>
                    <a:pt x="68517" y="43782"/>
                    <a:pt x="70928" y="36728"/>
                    <a:pt x="72024" y="29413"/>
                  </a:cubicBezTo>
                  <a:cubicBezTo>
                    <a:pt x="73051" y="24194"/>
                    <a:pt x="70970" y="18852"/>
                    <a:pt x="66682" y="15716"/>
                  </a:cubicBezTo>
                  <a:cubicBezTo>
                    <a:pt x="59011" y="10510"/>
                    <a:pt x="44765" y="15716"/>
                    <a:pt x="32301" y="21057"/>
                  </a:cubicBezTo>
                  <a:lnTo>
                    <a:pt x="35040" y="8593"/>
                  </a:lnTo>
                  <a:cubicBezTo>
                    <a:pt x="35876" y="4743"/>
                    <a:pt x="33451" y="949"/>
                    <a:pt x="29602" y="114"/>
                  </a:cubicBezTo>
                  <a:cubicBezTo>
                    <a:pt x="29588" y="100"/>
                    <a:pt x="29575" y="100"/>
                    <a:pt x="29561" y="100"/>
                  </a:cubicBezTo>
                  <a:cubicBezTo>
                    <a:pt x="25712" y="-667"/>
                    <a:pt x="21959" y="1757"/>
                    <a:pt x="21069" y="5579"/>
                  </a:cubicBezTo>
                  <a:lnTo>
                    <a:pt x="15453" y="32016"/>
                  </a:lnTo>
                  <a:cubicBezTo>
                    <a:pt x="15302" y="32974"/>
                    <a:pt x="15302" y="33933"/>
                    <a:pt x="15453" y="34892"/>
                  </a:cubicBezTo>
                  <a:lnTo>
                    <a:pt x="111" y="107216"/>
                  </a:lnTo>
                  <a:cubicBezTo>
                    <a:pt x="-587" y="110819"/>
                    <a:pt x="1632" y="114353"/>
                    <a:pt x="5179" y="1152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9541332B-1F16-425B-8492-E4D20208DE16}"/>
                </a:ext>
              </a:extLst>
            </p:cNvPr>
            <p:cNvSpPr/>
            <p:nvPr/>
          </p:nvSpPr>
          <p:spPr>
            <a:xfrm>
              <a:off x="11519375" y="5183578"/>
              <a:ext cx="88052" cy="100971"/>
            </a:xfrm>
            <a:custGeom>
              <a:avLst/>
              <a:gdLst>
                <a:gd name="connsiteX0" fmla="*/ 43923 w 88052"/>
                <a:gd name="connsiteY0" fmla="*/ 86684 h 100971"/>
                <a:gd name="connsiteX1" fmla="*/ 13787 w 88052"/>
                <a:gd name="connsiteY1" fmla="*/ 63809 h 100971"/>
                <a:gd name="connsiteX2" fmla="*/ 4747 w 88052"/>
                <a:gd name="connsiteY2" fmla="*/ 59426 h 100971"/>
                <a:gd name="connsiteX3" fmla="*/ 350 w 88052"/>
                <a:gd name="connsiteY3" fmla="*/ 68274 h 100971"/>
                <a:gd name="connsiteX4" fmla="*/ 364 w 88052"/>
                <a:gd name="connsiteY4" fmla="*/ 68329 h 100971"/>
                <a:gd name="connsiteX5" fmla="*/ 43923 w 88052"/>
                <a:gd name="connsiteY5" fmla="*/ 100930 h 100971"/>
                <a:gd name="connsiteX6" fmla="*/ 88029 w 88052"/>
                <a:gd name="connsiteY6" fmla="*/ 23948 h 100971"/>
                <a:gd name="connsiteX7" fmla="*/ 81194 w 88052"/>
                <a:gd name="connsiteY7" fmla="*/ 16538 h 100971"/>
                <a:gd name="connsiteX8" fmla="*/ 74331 w 88052"/>
                <a:gd name="connsiteY8" fmla="*/ 20935 h 100971"/>
                <a:gd name="connsiteX9" fmla="*/ 61593 w 88052"/>
                <a:gd name="connsiteY9" fmla="*/ 40523 h 100971"/>
                <a:gd name="connsiteX10" fmla="*/ 55702 w 88052"/>
                <a:gd name="connsiteY10" fmla="*/ 40523 h 100971"/>
                <a:gd name="connsiteX11" fmla="*/ 51867 w 88052"/>
                <a:gd name="connsiteY11" fmla="*/ 37098 h 100971"/>
                <a:gd name="connsiteX12" fmla="*/ 54059 w 88052"/>
                <a:gd name="connsiteY12" fmla="*/ 9703 h 100971"/>
                <a:gd name="connsiteX13" fmla="*/ 49675 w 88052"/>
                <a:gd name="connsiteY13" fmla="*/ 388 h 100971"/>
                <a:gd name="connsiteX14" fmla="*/ 40361 w 88052"/>
                <a:gd name="connsiteY14" fmla="*/ 4772 h 100971"/>
                <a:gd name="connsiteX15" fmla="*/ 38854 w 88052"/>
                <a:gd name="connsiteY15" fmla="*/ 43262 h 100971"/>
                <a:gd name="connsiteX16" fmla="*/ 50909 w 88052"/>
                <a:gd name="connsiteY16" fmla="*/ 53946 h 100971"/>
                <a:gd name="connsiteX17" fmla="*/ 66935 w 88052"/>
                <a:gd name="connsiteY17" fmla="*/ 53124 h 100971"/>
                <a:gd name="connsiteX18" fmla="*/ 43923 w 88052"/>
                <a:gd name="connsiteY18" fmla="*/ 86684 h 10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052" h="100971">
                  <a:moveTo>
                    <a:pt x="43923" y="86684"/>
                  </a:moveTo>
                  <a:cubicBezTo>
                    <a:pt x="30143" y="85944"/>
                    <a:pt x="18198" y="76890"/>
                    <a:pt x="13787" y="63809"/>
                  </a:cubicBezTo>
                  <a:cubicBezTo>
                    <a:pt x="12500" y="60110"/>
                    <a:pt x="8459" y="58152"/>
                    <a:pt x="4747" y="59426"/>
                  </a:cubicBezTo>
                  <a:cubicBezTo>
                    <a:pt x="1090" y="60645"/>
                    <a:pt x="-883" y="64617"/>
                    <a:pt x="350" y="68274"/>
                  </a:cubicBezTo>
                  <a:cubicBezTo>
                    <a:pt x="350" y="68288"/>
                    <a:pt x="350" y="68315"/>
                    <a:pt x="364" y="68329"/>
                  </a:cubicBezTo>
                  <a:cubicBezTo>
                    <a:pt x="6679" y="87204"/>
                    <a:pt x="24034" y="100190"/>
                    <a:pt x="43923" y="100930"/>
                  </a:cubicBezTo>
                  <a:cubicBezTo>
                    <a:pt x="76249" y="100930"/>
                    <a:pt x="86248" y="36824"/>
                    <a:pt x="88029" y="23948"/>
                  </a:cubicBezTo>
                  <a:cubicBezTo>
                    <a:pt x="88193" y="20017"/>
                    <a:pt x="85125" y="16702"/>
                    <a:pt x="81194" y="16538"/>
                  </a:cubicBezTo>
                  <a:cubicBezTo>
                    <a:pt x="78222" y="16429"/>
                    <a:pt x="75469" y="18182"/>
                    <a:pt x="74331" y="20935"/>
                  </a:cubicBezTo>
                  <a:cubicBezTo>
                    <a:pt x="72249" y="28647"/>
                    <a:pt x="67797" y="35496"/>
                    <a:pt x="61593" y="40523"/>
                  </a:cubicBezTo>
                  <a:cubicBezTo>
                    <a:pt x="59716" y="41358"/>
                    <a:pt x="57579" y="41358"/>
                    <a:pt x="55702" y="40523"/>
                  </a:cubicBezTo>
                  <a:cubicBezTo>
                    <a:pt x="53963" y="40030"/>
                    <a:pt x="52552" y="38769"/>
                    <a:pt x="51867" y="37098"/>
                  </a:cubicBezTo>
                  <a:cubicBezTo>
                    <a:pt x="49662" y="27962"/>
                    <a:pt x="50429" y="18374"/>
                    <a:pt x="54059" y="9703"/>
                  </a:cubicBezTo>
                  <a:cubicBezTo>
                    <a:pt x="55415" y="5922"/>
                    <a:pt x="53456" y="1745"/>
                    <a:pt x="49675" y="388"/>
                  </a:cubicBezTo>
                  <a:cubicBezTo>
                    <a:pt x="45895" y="-968"/>
                    <a:pt x="41717" y="991"/>
                    <a:pt x="40361" y="4772"/>
                  </a:cubicBezTo>
                  <a:cubicBezTo>
                    <a:pt x="35540" y="17072"/>
                    <a:pt x="35005" y="30633"/>
                    <a:pt x="38854" y="43262"/>
                  </a:cubicBezTo>
                  <a:cubicBezTo>
                    <a:pt x="41210" y="48344"/>
                    <a:pt x="45580" y="52221"/>
                    <a:pt x="50909" y="53946"/>
                  </a:cubicBezTo>
                  <a:cubicBezTo>
                    <a:pt x="56155" y="55809"/>
                    <a:pt x="61907" y="55508"/>
                    <a:pt x="66935" y="53124"/>
                  </a:cubicBezTo>
                  <a:cubicBezTo>
                    <a:pt x="61593" y="70795"/>
                    <a:pt x="53785" y="86684"/>
                    <a:pt x="43923" y="8668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8FF160D-DFC7-4E1E-A1BC-3D3376F59BEB}"/>
                </a:ext>
              </a:extLst>
            </p:cNvPr>
            <p:cNvSpPr/>
            <p:nvPr/>
          </p:nvSpPr>
          <p:spPr>
            <a:xfrm>
              <a:off x="10907575" y="6337762"/>
              <a:ext cx="113310" cy="142186"/>
            </a:xfrm>
            <a:custGeom>
              <a:avLst/>
              <a:gdLst>
                <a:gd name="connsiteX0" fmla="*/ 98774 w 113310"/>
                <a:gd name="connsiteY0" fmla="*/ 33796 h 142186"/>
                <a:gd name="connsiteX1" fmla="*/ 106170 w 113310"/>
                <a:gd name="connsiteY1" fmla="*/ 34892 h 142186"/>
                <a:gd name="connsiteX2" fmla="*/ 113293 w 113310"/>
                <a:gd name="connsiteY2" fmla="*/ 27769 h 142186"/>
                <a:gd name="connsiteX3" fmla="*/ 106170 w 113310"/>
                <a:gd name="connsiteY3" fmla="*/ 20647 h 142186"/>
                <a:gd name="connsiteX4" fmla="*/ 102335 w 113310"/>
                <a:gd name="connsiteY4" fmla="*/ 19961 h 142186"/>
                <a:gd name="connsiteX5" fmla="*/ 60557 w 113310"/>
                <a:gd name="connsiteY5" fmla="*/ 61055 h 142186"/>
                <a:gd name="connsiteX6" fmla="*/ 57680 w 113310"/>
                <a:gd name="connsiteY6" fmla="*/ 67492 h 142186"/>
                <a:gd name="connsiteX7" fmla="*/ 42065 w 113310"/>
                <a:gd name="connsiteY7" fmla="*/ 5579 h 142186"/>
                <a:gd name="connsiteX8" fmla="*/ 33572 w 113310"/>
                <a:gd name="connsiteY8" fmla="*/ 100 h 142186"/>
                <a:gd name="connsiteX9" fmla="*/ 28080 w 113310"/>
                <a:gd name="connsiteY9" fmla="*/ 8552 h 142186"/>
                <a:gd name="connsiteX10" fmla="*/ 28093 w 113310"/>
                <a:gd name="connsiteY10" fmla="*/ 8593 h 142186"/>
                <a:gd name="connsiteX11" fmla="*/ 48640 w 113310"/>
                <a:gd name="connsiteY11" fmla="*/ 87217 h 142186"/>
                <a:gd name="connsiteX12" fmla="*/ 21244 w 113310"/>
                <a:gd name="connsiteY12" fmla="*/ 128310 h 142186"/>
                <a:gd name="connsiteX13" fmla="*/ 13985 w 113310"/>
                <a:gd name="connsiteY13" fmla="*/ 114613 h 142186"/>
                <a:gd name="connsiteX14" fmla="*/ 5081 w 113310"/>
                <a:gd name="connsiteY14" fmla="*/ 109818 h 142186"/>
                <a:gd name="connsiteX15" fmla="*/ 287 w 113310"/>
                <a:gd name="connsiteY15" fmla="*/ 118722 h 142186"/>
                <a:gd name="connsiteX16" fmla="*/ 20423 w 113310"/>
                <a:gd name="connsiteY16" fmla="*/ 142145 h 142186"/>
                <a:gd name="connsiteX17" fmla="*/ 20423 w 113310"/>
                <a:gd name="connsiteY17" fmla="*/ 142145 h 142186"/>
                <a:gd name="connsiteX18" fmla="*/ 55078 w 113310"/>
                <a:gd name="connsiteY18" fmla="*/ 105024 h 142186"/>
                <a:gd name="connsiteX19" fmla="*/ 73707 w 113310"/>
                <a:gd name="connsiteY19" fmla="*/ 127352 h 142186"/>
                <a:gd name="connsiteX20" fmla="*/ 110691 w 113310"/>
                <a:gd name="connsiteY20" fmla="*/ 107490 h 142186"/>
                <a:gd name="connsiteX21" fmla="*/ 110951 w 113310"/>
                <a:gd name="connsiteY21" fmla="*/ 97614 h 142186"/>
                <a:gd name="connsiteX22" fmla="*/ 110691 w 113310"/>
                <a:gd name="connsiteY22" fmla="*/ 97354 h 142186"/>
                <a:gd name="connsiteX23" fmla="*/ 100691 w 113310"/>
                <a:gd name="connsiteY23" fmla="*/ 97354 h 142186"/>
                <a:gd name="connsiteX24" fmla="*/ 75076 w 113310"/>
                <a:gd name="connsiteY24" fmla="*/ 112969 h 142186"/>
                <a:gd name="connsiteX25" fmla="*/ 63707 w 113310"/>
                <a:gd name="connsiteY25" fmla="*/ 87491 h 142186"/>
                <a:gd name="connsiteX26" fmla="*/ 73159 w 113310"/>
                <a:gd name="connsiteY26" fmla="*/ 66123 h 142186"/>
                <a:gd name="connsiteX27" fmla="*/ 98774 w 113310"/>
                <a:gd name="connsiteY27" fmla="*/ 33796 h 142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3310" h="142186">
                  <a:moveTo>
                    <a:pt x="98774" y="33796"/>
                  </a:moveTo>
                  <a:cubicBezTo>
                    <a:pt x="101198" y="34426"/>
                    <a:pt x="103677" y="34796"/>
                    <a:pt x="106170" y="34892"/>
                  </a:cubicBezTo>
                  <a:cubicBezTo>
                    <a:pt x="110102" y="34892"/>
                    <a:pt x="113293" y="31701"/>
                    <a:pt x="113293" y="27769"/>
                  </a:cubicBezTo>
                  <a:cubicBezTo>
                    <a:pt x="113225" y="23865"/>
                    <a:pt x="110074" y="20715"/>
                    <a:pt x="106170" y="20647"/>
                  </a:cubicBezTo>
                  <a:cubicBezTo>
                    <a:pt x="104869" y="20578"/>
                    <a:pt x="103582" y="20359"/>
                    <a:pt x="102335" y="19961"/>
                  </a:cubicBezTo>
                  <a:cubicBezTo>
                    <a:pt x="87541" y="16126"/>
                    <a:pt x="77405" y="21195"/>
                    <a:pt x="60557" y="61055"/>
                  </a:cubicBezTo>
                  <a:cubicBezTo>
                    <a:pt x="59598" y="63383"/>
                    <a:pt x="58639" y="65438"/>
                    <a:pt x="57680" y="67492"/>
                  </a:cubicBezTo>
                  <a:cubicBezTo>
                    <a:pt x="52201" y="48590"/>
                    <a:pt x="46585" y="26399"/>
                    <a:pt x="42065" y="5579"/>
                  </a:cubicBezTo>
                  <a:cubicBezTo>
                    <a:pt x="41175" y="1757"/>
                    <a:pt x="37421" y="-667"/>
                    <a:pt x="33572" y="100"/>
                  </a:cubicBezTo>
                  <a:cubicBezTo>
                    <a:pt x="29723" y="922"/>
                    <a:pt x="27272" y="4702"/>
                    <a:pt x="28080" y="8552"/>
                  </a:cubicBezTo>
                  <a:cubicBezTo>
                    <a:pt x="28093" y="8565"/>
                    <a:pt x="28093" y="8579"/>
                    <a:pt x="28093" y="8593"/>
                  </a:cubicBezTo>
                  <a:cubicBezTo>
                    <a:pt x="36038" y="44618"/>
                    <a:pt x="42887" y="69684"/>
                    <a:pt x="48640" y="87217"/>
                  </a:cubicBezTo>
                  <a:cubicBezTo>
                    <a:pt x="30970" y="124338"/>
                    <a:pt x="23162" y="129132"/>
                    <a:pt x="21244" y="128310"/>
                  </a:cubicBezTo>
                  <a:cubicBezTo>
                    <a:pt x="21244" y="128310"/>
                    <a:pt x="17820" y="127626"/>
                    <a:pt x="13985" y="114613"/>
                  </a:cubicBezTo>
                  <a:cubicBezTo>
                    <a:pt x="12848" y="110832"/>
                    <a:pt x="8862" y="108682"/>
                    <a:pt x="5081" y="109818"/>
                  </a:cubicBezTo>
                  <a:cubicBezTo>
                    <a:pt x="1301" y="110955"/>
                    <a:pt x="-850" y="114942"/>
                    <a:pt x="287" y="118722"/>
                  </a:cubicBezTo>
                  <a:cubicBezTo>
                    <a:pt x="1931" y="124338"/>
                    <a:pt x="7273" y="141460"/>
                    <a:pt x="20423" y="142145"/>
                  </a:cubicBezTo>
                  <a:lnTo>
                    <a:pt x="20423" y="142145"/>
                  </a:lnTo>
                  <a:cubicBezTo>
                    <a:pt x="31929" y="142145"/>
                    <a:pt x="42750" y="128447"/>
                    <a:pt x="55078" y="105024"/>
                  </a:cubicBezTo>
                  <a:cubicBezTo>
                    <a:pt x="64529" y="127215"/>
                    <a:pt x="70693" y="127352"/>
                    <a:pt x="73707" y="127352"/>
                  </a:cubicBezTo>
                  <a:cubicBezTo>
                    <a:pt x="87884" y="124982"/>
                    <a:pt x="100883" y="117996"/>
                    <a:pt x="110691" y="107490"/>
                  </a:cubicBezTo>
                  <a:cubicBezTo>
                    <a:pt x="113485" y="104833"/>
                    <a:pt x="113608" y="100408"/>
                    <a:pt x="110951" y="97614"/>
                  </a:cubicBezTo>
                  <a:cubicBezTo>
                    <a:pt x="110869" y="97518"/>
                    <a:pt x="110786" y="97436"/>
                    <a:pt x="110691" y="97354"/>
                  </a:cubicBezTo>
                  <a:cubicBezTo>
                    <a:pt x="107924" y="94614"/>
                    <a:pt x="103458" y="94614"/>
                    <a:pt x="100691" y="97354"/>
                  </a:cubicBezTo>
                  <a:cubicBezTo>
                    <a:pt x="93719" y="104778"/>
                    <a:pt x="84870" y="110174"/>
                    <a:pt x="75076" y="112969"/>
                  </a:cubicBezTo>
                  <a:cubicBezTo>
                    <a:pt x="69926" y="105148"/>
                    <a:pt x="66091" y="96545"/>
                    <a:pt x="63707" y="87491"/>
                  </a:cubicBezTo>
                  <a:cubicBezTo>
                    <a:pt x="66721" y="80916"/>
                    <a:pt x="69871" y="73794"/>
                    <a:pt x="73159" y="66123"/>
                  </a:cubicBezTo>
                  <a:cubicBezTo>
                    <a:pt x="88911" y="31057"/>
                    <a:pt x="94254" y="32701"/>
                    <a:pt x="98774" y="337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0DE2D001-D04D-48C1-A261-A6051152FED7}"/>
                </a:ext>
              </a:extLst>
            </p:cNvPr>
            <p:cNvSpPr/>
            <p:nvPr/>
          </p:nvSpPr>
          <p:spPr>
            <a:xfrm>
              <a:off x="11027716" y="6454406"/>
              <a:ext cx="94422" cy="93722"/>
            </a:xfrm>
            <a:custGeom>
              <a:avLst/>
              <a:gdLst>
                <a:gd name="connsiteX0" fmla="*/ 79723 w 94422"/>
                <a:gd name="connsiteY0" fmla="*/ 70429 h 93722"/>
                <a:gd name="connsiteX1" fmla="*/ 72189 w 94422"/>
                <a:gd name="connsiteY1" fmla="*/ 78922 h 93722"/>
                <a:gd name="connsiteX2" fmla="*/ 69038 w 94422"/>
                <a:gd name="connsiteY2" fmla="*/ 44952 h 93722"/>
                <a:gd name="connsiteX3" fmla="*/ 67669 w 94422"/>
                <a:gd name="connsiteY3" fmla="*/ 20433 h 93722"/>
                <a:gd name="connsiteX4" fmla="*/ 58765 w 94422"/>
                <a:gd name="connsiteY4" fmla="*/ 8927 h 93722"/>
                <a:gd name="connsiteX5" fmla="*/ 24521 w 94422"/>
                <a:gd name="connsiteY5" fmla="*/ 41801 h 93722"/>
                <a:gd name="connsiteX6" fmla="*/ 32054 w 94422"/>
                <a:gd name="connsiteY6" fmla="*/ 8653 h 93722"/>
                <a:gd name="connsiteX7" fmla="*/ 26713 w 94422"/>
                <a:gd name="connsiteY7" fmla="*/ 160 h 93722"/>
                <a:gd name="connsiteX8" fmla="*/ 18275 w 94422"/>
                <a:gd name="connsiteY8" fmla="*/ 5283 h 93722"/>
                <a:gd name="connsiteX9" fmla="*/ 18220 w 94422"/>
                <a:gd name="connsiteY9" fmla="*/ 5502 h 93722"/>
                <a:gd name="connsiteX10" fmla="*/ 413 w 94422"/>
                <a:gd name="connsiteY10" fmla="*/ 83716 h 93722"/>
                <a:gd name="connsiteX11" fmla="*/ 4796 w 94422"/>
                <a:gd name="connsiteY11" fmla="*/ 93031 h 93722"/>
                <a:gd name="connsiteX12" fmla="*/ 14110 w 94422"/>
                <a:gd name="connsiteY12" fmla="*/ 88647 h 93722"/>
                <a:gd name="connsiteX13" fmla="*/ 55204 w 94422"/>
                <a:gd name="connsiteY13" fmla="*/ 26049 h 93722"/>
                <a:gd name="connsiteX14" fmla="*/ 56025 w 94422"/>
                <a:gd name="connsiteY14" fmla="*/ 45363 h 93722"/>
                <a:gd name="connsiteX15" fmla="*/ 69723 w 94422"/>
                <a:gd name="connsiteY15" fmla="*/ 93579 h 93722"/>
                <a:gd name="connsiteX16" fmla="*/ 73010 w 94422"/>
                <a:gd name="connsiteY16" fmla="*/ 93579 h 93722"/>
                <a:gd name="connsiteX17" fmla="*/ 93009 w 94422"/>
                <a:gd name="connsiteY17" fmla="*/ 78237 h 93722"/>
                <a:gd name="connsiteX18" fmla="*/ 91612 w 94422"/>
                <a:gd name="connsiteY18" fmla="*/ 68457 h 93722"/>
                <a:gd name="connsiteX19" fmla="*/ 91502 w 94422"/>
                <a:gd name="connsiteY19" fmla="*/ 68375 h 93722"/>
                <a:gd name="connsiteX20" fmla="*/ 81435 w 94422"/>
                <a:gd name="connsiteY20" fmla="*/ 67991 h 93722"/>
                <a:gd name="connsiteX21" fmla="*/ 79723 w 94422"/>
                <a:gd name="connsiteY21" fmla="*/ 70429 h 9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2" h="93722">
                  <a:moveTo>
                    <a:pt x="79723" y="70429"/>
                  </a:moveTo>
                  <a:cubicBezTo>
                    <a:pt x="77627" y="73607"/>
                    <a:pt x="75093" y="76470"/>
                    <a:pt x="72189" y="78922"/>
                  </a:cubicBezTo>
                  <a:cubicBezTo>
                    <a:pt x="69887" y="67744"/>
                    <a:pt x="68833" y="56362"/>
                    <a:pt x="69038" y="44952"/>
                  </a:cubicBezTo>
                  <a:cubicBezTo>
                    <a:pt x="69038" y="35911"/>
                    <a:pt x="69038" y="27418"/>
                    <a:pt x="67669" y="20433"/>
                  </a:cubicBezTo>
                  <a:cubicBezTo>
                    <a:pt x="66299" y="13447"/>
                    <a:pt x="61641" y="9474"/>
                    <a:pt x="58765" y="8927"/>
                  </a:cubicBezTo>
                  <a:cubicBezTo>
                    <a:pt x="55888" y="8379"/>
                    <a:pt x="47259" y="6735"/>
                    <a:pt x="24521" y="41801"/>
                  </a:cubicBezTo>
                  <a:lnTo>
                    <a:pt x="32054" y="8653"/>
                  </a:lnTo>
                  <a:cubicBezTo>
                    <a:pt x="32904" y="4831"/>
                    <a:pt x="30520" y="1050"/>
                    <a:pt x="26713" y="160"/>
                  </a:cubicBezTo>
                  <a:cubicBezTo>
                    <a:pt x="22959" y="-757"/>
                    <a:pt x="19179" y="1544"/>
                    <a:pt x="18275" y="5283"/>
                  </a:cubicBezTo>
                  <a:cubicBezTo>
                    <a:pt x="18247" y="5365"/>
                    <a:pt x="18233" y="5434"/>
                    <a:pt x="18220" y="5502"/>
                  </a:cubicBezTo>
                  <a:lnTo>
                    <a:pt x="413" y="83716"/>
                  </a:lnTo>
                  <a:cubicBezTo>
                    <a:pt x="-943" y="87497"/>
                    <a:pt x="1016" y="91674"/>
                    <a:pt x="4796" y="93031"/>
                  </a:cubicBezTo>
                  <a:cubicBezTo>
                    <a:pt x="8577" y="94387"/>
                    <a:pt x="12754" y="92428"/>
                    <a:pt x="14110" y="88647"/>
                  </a:cubicBezTo>
                  <a:cubicBezTo>
                    <a:pt x="25671" y="66457"/>
                    <a:pt x="39437" y="45486"/>
                    <a:pt x="55204" y="26049"/>
                  </a:cubicBezTo>
                  <a:cubicBezTo>
                    <a:pt x="55204" y="31665"/>
                    <a:pt x="55204" y="38377"/>
                    <a:pt x="56025" y="45363"/>
                  </a:cubicBezTo>
                  <a:cubicBezTo>
                    <a:pt x="56847" y="70292"/>
                    <a:pt x="57395" y="89880"/>
                    <a:pt x="69723" y="93579"/>
                  </a:cubicBezTo>
                  <a:cubicBezTo>
                    <a:pt x="70819" y="93716"/>
                    <a:pt x="71915" y="93716"/>
                    <a:pt x="73010" y="93579"/>
                  </a:cubicBezTo>
                  <a:cubicBezTo>
                    <a:pt x="80818" y="93579"/>
                    <a:pt x="87667" y="85634"/>
                    <a:pt x="93009" y="78237"/>
                  </a:cubicBezTo>
                  <a:cubicBezTo>
                    <a:pt x="95324" y="75155"/>
                    <a:pt x="94694" y="70772"/>
                    <a:pt x="91612" y="68457"/>
                  </a:cubicBezTo>
                  <a:cubicBezTo>
                    <a:pt x="91571" y="68430"/>
                    <a:pt x="91544" y="68402"/>
                    <a:pt x="91502" y="68375"/>
                  </a:cubicBezTo>
                  <a:cubicBezTo>
                    <a:pt x="88832" y="65485"/>
                    <a:pt x="84325" y="65320"/>
                    <a:pt x="81435" y="67991"/>
                  </a:cubicBezTo>
                  <a:cubicBezTo>
                    <a:pt x="80695" y="68676"/>
                    <a:pt x="80120" y="69498"/>
                    <a:pt x="79723" y="704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63979D3F-26B1-459F-8442-DC219BF7FF14}"/>
                </a:ext>
              </a:extLst>
            </p:cNvPr>
            <p:cNvSpPr/>
            <p:nvPr/>
          </p:nvSpPr>
          <p:spPr>
            <a:xfrm>
              <a:off x="11141836" y="6390506"/>
              <a:ext cx="88761" cy="67389"/>
            </a:xfrm>
            <a:custGeom>
              <a:avLst/>
              <a:gdLst>
                <a:gd name="connsiteX0" fmla="*/ 81484 w 88761"/>
                <a:gd name="connsiteY0" fmla="*/ 28309 h 67389"/>
                <a:gd name="connsiteX1" fmla="*/ 49021 w 88761"/>
                <a:gd name="connsiteY1" fmla="*/ 28309 h 67389"/>
                <a:gd name="connsiteX2" fmla="*/ 52993 w 88761"/>
                <a:gd name="connsiteY2" fmla="*/ 8448 h 67389"/>
                <a:gd name="connsiteX3" fmla="*/ 47377 w 88761"/>
                <a:gd name="connsiteY3" fmla="*/ 92 h 67389"/>
                <a:gd name="connsiteX4" fmla="*/ 39021 w 88761"/>
                <a:gd name="connsiteY4" fmla="*/ 5708 h 67389"/>
                <a:gd name="connsiteX5" fmla="*/ 34501 w 88761"/>
                <a:gd name="connsiteY5" fmla="*/ 28309 h 67389"/>
                <a:gd name="connsiteX6" fmla="*/ 7106 w 88761"/>
                <a:gd name="connsiteY6" fmla="*/ 28309 h 67389"/>
                <a:gd name="connsiteX7" fmla="*/ -17 w 88761"/>
                <a:gd name="connsiteY7" fmla="*/ 35432 h 67389"/>
                <a:gd name="connsiteX8" fmla="*/ 7106 w 88761"/>
                <a:gd name="connsiteY8" fmla="*/ 42555 h 67389"/>
                <a:gd name="connsiteX9" fmla="*/ 31762 w 88761"/>
                <a:gd name="connsiteY9" fmla="*/ 42555 h 67389"/>
                <a:gd name="connsiteX10" fmla="*/ 28474 w 88761"/>
                <a:gd name="connsiteY10" fmla="*/ 58992 h 67389"/>
                <a:gd name="connsiteX11" fmla="*/ 34090 w 88761"/>
                <a:gd name="connsiteY11" fmla="*/ 67348 h 67389"/>
                <a:gd name="connsiteX12" fmla="*/ 35460 w 88761"/>
                <a:gd name="connsiteY12" fmla="*/ 67348 h 67389"/>
                <a:gd name="connsiteX13" fmla="*/ 42446 w 88761"/>
                <a:gd name="connsiteY13" fmla="*/ 61595 h 67389"/>
                <a:gd name="connsiteX14" fmla="*/ 46281 w 88761"/>
                <a:gd name="connsiteY14" fmla="*/ 42418 h 67389"/>
                <a:gd name="connsiteX15" fmla="*/ 81622 w 88761"/>
                <a:gd name="connsiteY15" fmla="*/ 42418 h 67389"/>
                <a:gd name="connsiteX16" fmla="*/ 88744 w 88761"/>
                <a:gd name="connsiteY16" fmla="*/ 35295 h 67389"/>
                <a:gd name="connsiteX17" fmla="*/ 81484 w 88761"/>
                <a:gd name="connsiteY17" fmla="*/ 28309 h 67389"/>
                <a:gd name="connsiteX18" fmla="*/ 81484 w 88761"/>
                <a:gd name="connsiteY18" fmla="*/ 28309 h 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761" h="67389">
                  <a:moveTo>
                    <a:pt x="81484" y="28309"/>
                  </a:moveTo>
                  <a:lnTo>
                    <a:pt x="49021" y="28309"/>
                  </a:lnTo>
                  <a:lnTo>
                    <a:pt x="52993" y="8448"/>
                  </a:lnTo>
                  <a:cubicBezTo>
                    <a:pt x="53664" y="4612"/>
                    <a:pt x="51185" y="914"/>
                    <a:pt x="47377" y="92"/>
                  </a:cubicBezTo>
                  <a:cubicBezTo>
                    <a:pt x="43514" y="-661"/>
                    <a:pt x="39775" y="1845"/>
                    <a:pt x="39021" y="5708"/>
                  </a:cubicBezTo>
                  <a:lnTo>
                    <a:pt x="34501" y="28309"/>
                  </a:lnTo>
                  <a:lnTo>
                    <a:pt x="7106" y="28309"/>
                  </a:lnTo>
                  <a:cubicBezTo>
                    <a:pt x="3175" y="28309"/>
                    <a:pt x="-17" y="31501"/>
                    <a:pt x="-17" y="35432"/>
                  </a:cubicBezTo>
                  <a:cubicBezTo>
                    <a:pt x="-17" y="39363"/>
                    <a:pt x="3175" y="42555"/>
                    <a:pt x="7106" y="42555"/>
                  </a:cubicBezTo>
                  <a:lnTo>
                    <a:pt x="31762" y="42555"/>
                  </a:lnTo>
                  <a:lnTo>
                    <a:pt x="28474" y="58992"/>
                  </a:lnTo>
                  <a:cubicBezTo>
                    <a:pt x="27803" y="62828"/>
                    <a:pt x="30282" y="66526"/>
                    <a:pt x="34090" y="67348"/>
                  </a:cubicBezTo>
                  <a:lnTo>
                    <a:pt x="35460" y="67348"/>
                  </a:lnTo>
                  <a:cubicBezTo>
                    <a:pt x="38871" y="67348"/>
                    <a:pt x="41788" y="64937"/>
                    <a:pt x="42446" y="61595"/>
                  </a:cubicBezTo>
                  <a:lnTo>
                    <a:pt x="46281" y="42418"/>
                  </a:lnTo>
                  <a:lnTo>
                    <a:pt x="81622" y="42418"/>
                  </a:lnTo>
                  <a:cubicBezTo>
                    <a:pt x="85553" y="42418"/>
                    <a:pt x="88744" y="39226"/>
                    <a:pt x="88744" y="35295"/>
                  </a:cubicBezTo>
                  <a:cubicBezTo>
                    <a:pt x="88676" y="31364"/>
                    <a:pt x="85416" y="28241"/>
                    <a:pt x="81484" y="28309"/>
                  </a:cubicBezTo>
                  <a:cubicBezTo>
                    <a:pt x="81484" y="28309"/>
                    <a:pt x="81484" y="28309"/>
                    <a:pt x="81484" y="2830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7F74AC58-4CAB-458E-B9F0-4A3EDEAAED4B}"/>
                </a:ext>
              </a:extLst>
            </p:cNvPr>
            <p:cNvSpPr/>
            <p:nvPr/>
          </p:nvSpPr>
          <p:spPr>
            <a:xfrm>
              <a:off x="11233821" y="6356093"/>
              <a:ext cx="75483" cy="157825"/>
            </a:xfrm>
            <a:custGeom>
              <a:avLst/>
              <a:gdLst>
                <a:gd name="connsiteX0" fmla="*/ 68946 w 75483"/>
                <a:gd name="connsiteY0" fmla="*/ 16698 h 157825"/>
                <a:gd name="connsiteX1" fmla="*/ 61275 w 75483"/>
                <a:gd name="connsiteY1" fmla="*/ 20670 h 157825"/>
                <a:gd name="connsiteX2" fmla="*/ 22648 w 75483"/>
                <a:gd name="connsiteY2" fmla="*/ 66420 h 157825"/>
                <a:gd name="connsiteX3" fmla="*/ 20319 w 75483"/>
                <a:gd name="connsiteY3" fmla="*/ 64640 h 157825"/>
                <a:gd name="connsiteX4" fmla="*/ 21415 w 75483"/>
                <a:gd name="connsiteY4" fmla="*/ 7520 h 157825"/>
                <a:gd name="connsiteX5" fmla="*/ 14744 w 75483"/>
                <a:gd name="connsiteY5" fmla="*/ -27 h 157825"/>
                <a:gd name="connsiteX6" fmla="*/ 7717 w 75483"/>
                <a:gd name="connsiteY6" fmla="*/ 4370 h 157825"/>
                <a:gd name="connsiteX7" fmla="*/ 8813 w 75483"/>
                <a:gd name="connsiteY7" fmla="*/ 72858 h 157825"/>
                <a:gd name="connsiteX8" fmla="*/ 20593 w 75483"/>
                <a:gd name="connsiteY8" fmla="*/ 80666 h 157825"/>
                <a:gd name="connsiteX9" fmla="*/ 61686 w 75483"/>
                <a:gd name="connsiteY9" fmla="*/ 49298 h 157825"/>
                <a:gd name="connsiteX10" fmla="*/ 50591 w 75483"/>
                <a:gd name="connsiteY10" fmla="*/ 127101 h 157825"/>
                <a:gd name="connsiteX11" fmla="*/ 29497 w 75483"/>
                <a:gd name="connsiteY11" fmla="*/ 143539 h 157825"/>
                <a:gd name="connsiteX12" fmla="*/ 13744 w 75483"/>
                <a:gd name="connsiteY12" fmla="*/ 128334 h 157825"/>
                <a:gd name="connsiteX13" fmla="*/ 4841 w 75483"/>
                <a:gd name="connsiteY13" fmla="*/ 123814 h 157825"/>
                <a:gd name="connsiteX14" fmla="*/ 321 w 75483"/>
                <a:gd name="connsiteY14" fmla="*/ 132854 h 157825"/>
                <a:gd name="connsiteX15" fmla="*/ 27716 w 75483"/>
                <a:gd name="connsiteY15" fmla="*/ 157784 h 157825"/>
                <a:gd name="connsiteX16" fmla="*/ 30044 w 75483"/>
                <a:gd name="connsiteY16" fmla="*/ 157784 h 157825"/>
                <a:gd name="connsiteX17" fmla="*/ 62508 w 75483"/>
                <a:gd name="connsiteY17" fmla="*/ 133950 h 157825"/>
                <a:gd name="connsiteX18" fmla="*/ 74014 w 75483"/>
                <a:gd name="connsiteY18" fmla="*/ 23136 h 157825"/>
                <a:gd name="connsiteX19" fmla="*/ 68946 w 75483"/>
                <a:gd name="connsiteY19" fmla="*/ 16698 h 1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83" h="157825">
                  <a:moveTo>
                    <a:pt x="68946" y="16698"/>
                  </a:moveTo>
                  <a:cubicBezTo>
                    <a:pt x="65782" y="16150"/>
                    <a:pt x="62645" y="17766"/>
                    <a:pt x="61275" y="20670"/>
                  </a:cubicBezTo>
                  <a:cubicBezTo>
                    <a:pt x="51824" y="40943"/>
                    <a:pt x="33058" y="68201"/>
                    <a:pt x="22648" y="66420"/>
                  </a:cubicBezTo>
                  <a:cubicBezTo>
                    <a:pt x="22648" y="66420"/>
                    <a:pt x="21415" y="66420"/>
                    <a:pt x="20319" y="64640"/>
                  </a:cubicBezTo>
                  <a:cubicBezTo>
                    <a:pt x="14018" y="55188"/>
                    <a:pt x="17579" y="24505"/>
                    <a:pt x="21415" y="7520"/>
                  </a:cubicBezTo>
                  <a:cubicBezTo>
                    <a:pt x="21661" y="3589"/>
                    <a:pt x="18675" y="219"/>
                    <a:pt x="14744" y="-27"/>
                  </a:cubicBezTo>
                  <a:cubicBezTo>
                    <a:pt x="11703" y="-219"/>
                    <a:pt x="8882" y="1548"/>
                    <a:pt x="7717" y="4370"/>
                  </a:cubicBezTo>
                  <a:cubicBezTo>
                    <a:pt x="5937" y="12725"/>
                    <a:pt x="-2830" y="55325"/>
                    <a:pt x="8813" y="72858"/>
                  </a:cubicBezTo>
                  <a:cubicBezTo>
                    <a:pt x="11429" y="77036"/>
                    <a:pt x="15730" y="79885"/>
                    <a:pt x="20593" y="80666"/>
                  </a:cubicBezTo>
                  <a:cubicBezTo>
                    <a:pt x="36482" y="83405"/>
                    <a:pt x="51824" y="65461"/>
                    <a:pt x="61686" y="49298"/>
                  </a:cubicBezTo>
                  <a:cubicBezTo>
                    <a:pt x="61686" y="73132"/>
                    <a:pt x="60864" y="108472"/>
                    <a:pt x="50591" y="127101"/>
                  </a:cubicBezTo>
                  <a:cubicBezTo>
                    <a:pt x="44290" y="138470"/>
                    <a:pt x="36893" y="144497"/>
                    <a:pt x="29497" y="143539"/>
                  </a:cubicBezTo>
                  <a:cubicBezTo>
                    <a:pt x="21771" y="141895"/>
                    <a:pt x="15662" y="135991"/>
                    <a:pt x="13744" y="128334"/>
                  </a:cubicBezTo>
                  <a:cubicBezTo>
                    <a:pt x="12511" y="124649"/>
                    <a:pt x="8539" y="122636"/>
                    <a:pt x="4841" y="123814"/>
                  </a:cubicBezTo>
                  <a:cubicBezTo>
                    <a:pt x="1142" y="125115"/>
                    <a:pt x="-857" y="129115"/>
                    <a:pt x="321" y="132854"/>
                  </a:cubicBezTo>
                  <a:cubicBezTo>
                    <a:pt x="3813" y="145799"/>
                    <a:pt x="14511" y="155524"/>
                    <a:pt x="27716" y="157784"/>
                  </a:cubicBezTo>
                  <a:lnTo>
                    <a:pt x="30044" y="157784"/>
                  </a:lnTo>
                  <a:cubicBezTo>
                    <a:pt x="38126" y="157784"/>
                    <a:pt x="51276" y="154086"/>
                    <a:pt x="62508" y="133950"/>
                  </a:cubicBezTo>
                  <a:cubicBezTo>
                    <a:pt x="81137" y="100391"/>
                    <a:pt x="74288" y="26286"/>
                    <a:pt x="74014" y="23136"/>
                  </a:cubicBezTo>
                  <a:cubicBezTo>
                    <a:pt x="73850" y="20136"/>
                    <a:pt x="71823" y="17561"/>
                    <a:pt x="68946" y="166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862924B7-A683-4F25-9463-1EFD447928EA}"/>
                </a:ext>
              </a:extLst>
            </p:cNvPr>
            <p:cNvSpPr/>
            <p:nvPr/>
          </p:nvSpPr>
          <p:spPr>
            <a:xfrm>
              <a:off x="11333053" y="6448444"/>
              <a:ext cx="92472" cy="94787"/>
            </a:xfrm>
            <a:custGeom>
              <a:avLst/>
              <a:gdLst>
                <a:gd name="connsiteX0" fmla="*/ 89295 w 92472"/>
                <a:gd name="connsiteY0" fmla="*/ 49544 h 94787"/>
                <a:gd name="connsiteX1" fmla="*/ 79570 w 92472"/>
                <a:gd name="connsiteY1" fmla="*/ 52147 h 94787"/>
                <a:gd name="connsiteX2" fmla="*/ 66968 w 92472"/>
                <a:gd name="connsiteY2" fmla="*/ 69680 h 94787"/>
                <a:gd name="connsiteX3" fmla="*/ 58887 w 92472"/>
                <a:gd name="connsiteY3" fmla="*/ 39682 h 94787"/>
                <a:gd name="connsiteX4" fmla="*/ 53545 w 92472"/>
                <a:gd name="connsiteY4" fmla="*/ 14889 h 94787"/>
                <a:gd name="connsiteX5" fmla="*/ 39847 w 92472"/>
                <a:gd name="connsiteY5" fmla="*/ -42 h 94787"/>
                <a:gd name="connsiteX6" fmla="*/ 13958 w 92472"/>
                <a:gd name="connsiteY6" fmla="*/ 38038 h 94787"/>
                <a:gd name="connsiteX7" fmla="*/ 13958 w 92472"/>
                <a:gd name="connsiteY7" fmla="*/ 9547 h 94787"/>
                <a:gd name="connsiteX8" fmla="*/ 9068 w 92472"/>
                <a:gd name="connsiteY8" fmla="*/ 739 h 94787"/>
                <a:gd name="connsiteX9" fmla="*/ 260 w 92472"/>
                <a:gd name="connsiteY9" fmla="*/ 5629 h 94787"/>
                <a:gd name="connsiteX10" fmla="*/ 260 w 92472"/>
                <a:gd name="connsiteY10" fmla="*/ 9547 h 94787"/>
                <a:gd name="connsiteX11" fmla="*/ 260 w 92472"/>
                <a:gd name="connsiteY11" fmla="*/ 87760 h 94787"/>
                <a:gd name="connsiteX12" fmla="*/ 6425 w 92472"/>
                <a:gd name="connsiteY12" fmla="*/ 94746 h 94787"/>
                <a:gd name="connsiteX13" fmla="*/ 7246 w 92472"/>
                <a:gd name="connsiteY13" fmla="*/ 94746 h 94787"/>
                <a:gd name="connsiteX14" fmla="*/ 14232 w 92472"/>
                <a:gd name="connsiteY14" fmla="*/ 89404 h 94787"/>
                <a:gd name="connsiteX15" fmla="*/ 39162 w 92472"/>
                <a:gd name="connsiteY15" fmla="*/ 16943 h 94787"/>
                <a:gd name="connsiteX16" fmla="*/ 39162 w 92472"/>
                <a:gd name="connsiteY16" fmla="*/ 18313 h 94787"/>
                <a:gd name="connsiteX17" fmla="*/ 44367 w 92472"/>
                <a:gd name="connsiteY17" fmla="*/ 42421 h 94787"/>
                <a:gd name="connsiteX18" fmla="*/ 63955 w 92472"/>
                <a:gd name="connsiteY18" fmla="*/ 84199 h 94787"/>
                <a:gd name="connsiteX19" fmla="*/ 91350 w 92472"/>
                <a:gd name="connsiteY19" fmla="*/ 59269 h 94787"/>
                <a:gd name="connsiteX20" fmla="*/ 89295 w 92472"/>
                <a:gd name="connsiteY20" fmla="*/ 49544 h 9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472" h="94787">
                  <a:moveTo>
                    <a:pt x="89295" y="49544"/>
                  </a:moveTo>
                  <a:cubicBezTo>
                    <a:pt x="85885" y="47585"/>
                    <a:pt x="81542" y="48749"/>
                    <a:pt x="79570" y="52147"/>
                  </a:cubicBezTo>
                  <a:cubicBezTo>
                    <a:pt x="76461" y="58694"/>
                    <a:pt x="72187" y="64639"/>
                    <a:pt x="66968" y="69680"/>
                  </a:cubicBezTo>
                  <a:cubicBezTo>
                    <a:pt x="63092" y="60036"/>
                    <a:pt x="60380" y="49969"/>
                    <a:pt x="58887" y="39682"/>
                  </a:cubicBezTo>
                  <a:cubicBezTo>
                    <a:pt x="57380" y="31737"/>
                    <a:pt x="55599" y="23244"/>
                    <a:pt x="53545" y="14889"/>
                  </a:cubicBezTo>
                  <a:cubicBezTo>
                    <a:pt x="52586" y="11190"/>
                    <a:pt x="49846" y="-42"/>
                    <a:pt x="39847" y="-42"/>
                  </a:cubicBezTo>
                  <a:cubicBezTo>
                    <a:pt x="36285" y="-42"/>
                    <a:pt x="27519" y="-42"/>
                    <a:pt x="13958" y="38038"/>
                  </a:cubicBezTo>
                  <a:lnTo>
                    <a:pt x="13958" y="9547"/>
                  </a:lnTo>
                  <a:cubicBezTo>
                    <a:pt x="15040" y="5766"/>
                    <a:pt x="12849" y="1821"/>
                    <a:pt x="9068" y="739"/>
                  </a:cubicBezTo>
                  <a:cubicBezTo>
                    <a:pt x="5288" y="-343"/>
                    <a:pt x="1343" y="1849"/>
                    <a:pt x="260" y="5629"/>
                  </a:cubicBezTo>
                  <a:cubicBezTo>
                    <a:pt x="-110" y="6917"/>
                    <a:pt x="-110" y="8273"/>
                    <a:pt x="260" y="9547"/>
                  </a:cubicBezTo>
                  <a:lnTo>
                    <a:pt x="260" y="87760"/>
                  </a:lnTo>
                  <a:cubicBezTo>
                    <a:pt x="233" y="91322"/>
                    <a:pt x="2891" y="94322"/>
                    <a:pt x="6425" y="94746"/>
                  </a:cubicBezTo>
                  <a:lnTo>
                    <a:pt x="7246" y="94746"/>
                  </a:lnTo>
                  <a:cubicBezTo>
                    <a:pt x="10506" y="94733"/>
                    <a:pt x="13369" y="92555"/>
                    <a:pt x="14232" y="89404"/>
                  </a:cubicBezTo>
                  <a:cubicBezTo>
                    <a:pt x="19821" y="64392"/>
                    <a:pt x="28176" y="40093"/>
                    <a:pt x="39162" y="16943"/>
                  </a:cubicBezTo>
                  <a:cubicBezTo>
                    <a:pt x="39230" y="17395"/>
                    <a:pt x="39230" y="17861"/>
                    <a:pt x="39162" y="18313"/>
                  </a:cubicBezTo>
                  <a:cubicBezTo>
                    <a:pt x="41216" y="26532"/>
                    <a:pt x="42860" y="34750"/>
                    <a:pt x="44367" y="42421"/>
                  </a:cubicBezTo>
                  <a:cubicBezTo>
                    <a:pt x="49161" y="66529"/>
                    <a:pt x="52312" y="82418"/>
                    <a:pt x="63955" y="84199"/>
                  </a:cubicBezTo>
                  <a:cubicBezTo>
                    <a:pt x="72447" y="85569"/>
                    <a:pt x="80392" y="78446"/>
                    <a:pt x="91350" y="59269"/>
                  </a:cubicBezTo>
                  <a:cubicBezTo>
                    <a:pt x="93418" y="56009"/>
                    <a:pt x="92501" y="51694"/>
                    <a:pt x="89295" y="4954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FFA3EAE8-08A3-4197-8C36-33829DEBCD81}"/>
                </a:ext>
              </a:extLst>
            </p:cNvPr>
            <p:cNvSpPr/>
            <p:nvPr/>
          </p:nvSpPr>
          <p:spPr>
            <a:xfrm>
              <a:off x="11870451" y="6408087"/>
              <a:ext cx="167444" cy="188291"/>
            </a:xfrm>
            <a:custGeom>
              <a:avLst/>
              <a:gdLst>
                <a:gd name="connsiteX0" fmla="*/ 161719 w 167444"/>
                <a:gd name="connsiteY0" fmla="*/ 317 h 188291"/>
                <a:gd name="connsiteX1" fmla="*/ 152884 w 167444"/>
                <a:gd name="connsiteY1" fmla="*/ 4742 h 188291"/>
                <a:gd name="connsiteX2" fmla="*/ 152815 w 167444"/>
                <a:gd name="connsiteY2" fmla="*/ 4975 h 188291"/>
                <a:gd name="connsiteX3" fmla="*/ 90354 w 167444"/>
                <a:gd name="connsiteY3" fmla="*/ 164142 h 188291"/>
                <a:gd name="connsiteX4" fmla="*/ 83916 w 167444"/>
                <a:gd name="connsiteY4" fmla="*/ 145513 h 188291"/>
                <a:gd name="connsiteX5" fmla="*/ 77889 w 167444"/>
                <a:gd name="connsiteY5" fmla="*/ 17713 h 188291"/>
                <a:gd name="connsiteX6" fmla="*/ 70177 w 167444"/>
                <a:gd name="connsiteY6" fmla="*/ 11235 h 188291"/>
                <a:gd name="connsiteX7" fmla="*/ 64191 w 167444"/>
                <a:gd name="connsiteY7" fmla="*/ 15659 h 188291"/>
                <a:gd name="connsiteX8" fmla="*/ 32276 w 167444"/>
                <a:gd name="connsiteY8" fmla="*/ 118803 h 188291"/>
                <a:gd name="connsiteX9" fmla="*/ 5839 w 167444"/>
                <a:gd name="connsiteY9" fmla="*/ 152910 h 188291"/>
                <a:gd name="connsiteX10" fmla="*/ 86 w 167444"/>
                <a:gd name="connsiteY10" fmla="*/ 161128 h 188291"/>
                <a:gd name="connsiteX11" fmla="*/ 7839 w 167444"/>
                <a:gd name="connsiteY11" fmla="*/ 166936 h 188291"/>
                <a:gd name="connsiteX12" fmla="*/ 8167 w 167444"/>
                <a:gd name="connsiteY12" fmla="*/ 166882 h 188291"/>
                <a:gd name="connsiteX13" fmla="*/ 45836 w 167444"/>
                <a:gd name="connsiteY13" fmla="*/ 122912 h 188291"/>
                <a:gd name="connsiteX14" fmla="*/ 64328 w 167444"/>
                <a:gd name="connsiteY14" fmla="*/ 62916 h 188291"/>
                <a:gd name="connsiteX15" fmla="*/ 72273 w 167444"/>
                <a:gd name="connsiteY15" fmla="*/ 153184 h 188291"/>
                <a:gd name="connsiteX16" fmla="*/ 77341 w 167444"/>
                <a:gd name="connsiteY16" fmla="*/ 169758 h 188291"/>
                <a:gd name="connsiteX17" fmla="*/ 88162 w 167444"/>
                <a:gd name="connsiteY17" fmla="*/ 188250 h 188291"/>
                <a:gd name="connsiteX18" fmla="*/ 89258 w 167444"/>
                <a:gd name="connsiteY18" fmla="*/ 188250 h 188291"/>
                <a:gd name="connsiteX19" fmla="*/ 98709 w 167444"/>
                <a:gd name="connsiteY19" fmla="*/ 180716 h 188291"/>
                <a:gd name="connsiteX20" fmla="*/ 167198 w 167444"/>
                <a:gd name="connsiteY20" fmla="*/ 9084 h 188291"/>
                <a:gd name="connsiteX21" fmla="*/ 162089 w 167444"/>
                <a:gd name="connsiteY21" fmla="*/ 400 h 188291"/>
                <a:gd name="connsiteX22" fmla="*/ 161719 w 167444"/>
                <a:gd name="connsiteY22" fmla="*/ 317 h 18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7444" h="188291">
                  <a:moveTo>
                    <a:pt x="161719" y="317"/>
                  </a:moveTo>
                  <a:cubicBezTo>
                    <a:pt x="158061" y="-901"/>
                    <a:pt x="154103" y="1085"/>
                    <a:pt x="152884" y="4742"/>
                  </a:cubicBezTo>
                  <a:cubicBezTo>
                    <a:pt x="152857" y="4824"/>
                    <a:pt x="152843" y="4893"/>
                    <a:pt x="152815" y="4975"/>
                  </a:cubicBezTo>
                  <a:cubicBezTo>
                    <a:pt x="140624" y="44424"/>
                    <a:pt x="104873" y="131130"/>
                    <a:pt x="90354" y="164142"/>
                  </a:cubicBezTo>
                  <a:cubicBezTo>
                    <a:pt x="89230" y="157622"/>
                    <a:pt x="87066" y="151335"/>
                    <a:pt x="83916" y="145513"/>
                  </a:cubicBezTo>
                  <a:cubicBezTo>
                    <a:pt x="80080" y="137705"/>
                    <a:pt x="77889" y="74422"/>
                    <a:pt x="77889" y="17713"/>
                  </a:cubicBezTo>
                  <a:cubicBezTo>
                    <a:pt x="77546" y="13796"/>
                    <a:pt x="74095" y="10892"/>
                    <a:pt x="70177" y="11235"/>
                  </a:cubicBezTo>
                  <a:cubicBezTo>
                    <a:pt x="67506" y="11467"/>
                    <a:pt x="65191" y="13180"/>
                    <a:pt x="64191" y="15659"/>
                  </a:cubicBezTo>
                  <a:cubicBezTo>
                    <a:pt x="64191" y="15659"/>
                    <a:pt x="42960" y="83188"/>
                    <a:pt x="32276" y="118803"/>
                  </a:cubicBezTo>
                  <a:cubicBezTo>
                    <a:pt x="23235" y="148801"/>
                    <a:pt x="6798" y="152773"/>
                    <a:pt x="5839" y="152910"/>
                  </a:cubicBezTo>
                  <a:cubicBezTo>
                    <a:pt x="1990" y="153609"/>
                    <a:pt x="-572" y="157280"/>
                    <a:pt x="86" y="161128"/>
                  </a:cubicBezTo>
                  <a:cubicBezTo>
                    <a:pt x="620" y="164868"/>
                    <a:pt x="4085" y="167471"/>
                    <a:pt x="7839" y="166936"/>
                  </a:cubicBezTo>
                  <a:cubicBezTo>
                    <a:pt x="7948" y="166923"/>
                    <a:pt x="8058" y="166909"/>
                    <a:pt x="8167" y="166882"/>
                  </a:cubicBezTo>
                  <a:cubicBezTo>
                    <a:pt x="9263" y="166882"/>
                    <a:pt x="34056" y="162224"/>
                    <a:pt x="45836" y="122912"/>
                  </a:cubicBezTo>
                  <a:cubicBezTo>
                    <a:pt x="50767" y="106475"/>
                    <a:pt x="58027" y="83188"/>
                    <a:pt x="64328" y="62916"/>
                  </a:cubicBezTo>
                  <a:cubicBezTo>
                    <a:pt x="64328" y="101544"/>
                    <a:pt x="67068" y="145102"/>
                    <a:pt x="72273" y="153184"/>
                  </a:cubicBezTo>
                  <a:cubicBezTo>
                    <a:pt x="74601" y="158499"/>
                    <a:pt x="76300" y="164060"/>
                    <a:pt x="77341" y="169758"/>
                  </a:cubicBezTo>
                  <a:cubicBezTo>
                    <a:pt x="79532" y="180031"/>
                    <a:pt x="81176" y="187428"/>
                    <a:pt x="88162" y="188250"/>
                  </a:cubicBezTo>
                  <a:lnTo>
                    <a:pt x="89258" y="188250"/>
                  </a:lnTo>
                  <a:cubicBezTo>
                    <a:pt x="92956" y="188250"/>
                    <a:pt x="96244" y="185647"/>
                    <a:pt x="98709" y="180716"/>
                  </a:cubicBezTo>
                  <a:cubicBezTo>
                    <a:pt x="105558" y="167019"/>
                    <a:pt x="152268" y="55656"/>
                    <a:pt x="167198" y="9084"/>
                  </a:cubicBezTo>
                  <a:cubicBezTo>
                    <a:pt x="168184" y="5276"/>
                    <a:pt x="165897" y="1386"/>
                    <a:pt x="162089" y="400"/>
                  </a:cubicBezTo>
                  <a:cubicBezTo>
                    <a:pt x="161965" y="372"/>
                    <a:pt x="161842" y="345"/>
                    <a:pt x="161719" y="3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683EEE5B-D01B-4416-8F6E-A80E1E72E7AF}"/>
                </a:ext>
              </a:extLst>
            </p:cNvPr>
            <p:cNvSpPr/>
            <p:nvPr/>
          </p:nvSpPr>
          <p:spPr>
            <a:xfrm>
              <a:off x="12044496" y="6479346"/>
              <a:ext cx="184530" cy="96226"/>
            </a:xfrm>
            <a:custGeom>
              <a:avLst/>
              <a:gdLst>
                <a:gd name="connsiteX0" fmla="*/ 180401 w 184530"/>
                <a:gd name="connsiteY0" fmla="*/ 36175 h 96226"/>
                <a:gd name="connsiteX1" fmla="*/ 102187 w 184530"/>
                <a:gd name="connsiteY1" fmla="*/ 561 h 96226"/>
                <a:gd name="connsiteX2" fmla="*/ 92736 w 184530"/>
                <a:gd name="connsiteY2" fmla="*/ 4122 h 96226"/>
                <a:gd name="connsiteX3" fmla="*/ 96256 w 184530"/>
                <a:gd name="connsiteY3" fmla="*/ 13560 h 96226"/>
                <a:gd name="connsiteX4" fmla="*/ 96297 w 184530"/>
                <a:gd name="connsiteY4" fmla="*/ 13574 h 96226"/>
                <a:gd name="connsiteX5" fmla="*/ 129856 w 184530"/>
                <a:gd name="connsiteY5" fmla="*/ 28778 h 96226"/>
                <a:gd name="connsiteX6" fmla="*/ 6577 w 184530"/>
                <a:gd name="connsiteY6" fmla="*/ 39051 h 96226"/>
                <a:gd name="connsiteX7" fmla="*/ 2 w 184530"/>
                <a:gd name="connsiteY7" fmla="*/ 46681 h 96226"/>
                <a:gd name="connsiteX8" fmla="*/ 2 w 184530"/>
                <a:gd name="connsiteY8" fmla="*/ 46722 h 96226"/>
                <a:gd name="connsiteX9" fmla="*/ 7125 w 184530"/>
                <a:gd name="connsiteY9" fmla="*/ 53297 h 96226"/>
                <a:gd name="connsiteX10" fmla="*/ 7125 w 184530"/>
                <a:gd name="connsiteY10" fmla="*/ 53297 h 96226"/>
                <a:gd name="connsiteX11" fmla="*/ 135062 w 184530"/>
                <a:gd name="connsiteY11" fmla="*/ 42750 h 96226"/>
                <a:gd name="connsiteX12" fmla="*/ 141637 w 184530"/>
                <a:gd name="connsiteY12" fmla="*/ 35079 h 96226"/>
                <a:gd name="connsiteX13" fmla="*/ 141637 w 184530"/>
                <a:gd name="connsiteY13" fmla="*/ 34257 h 96226"/>
                <a:gd name="connsiteX14" fmla="*/ 160676 w 184530"/>
                <a:gd name="connsiteY14" fmla="*/ 42887 h 96226"/>
                <a:gd name="connsiteX15" fmla="*/ 78490 w 184530"/>
                <a:gd name="connsiteY15" fmla="*/ 82473 h 96226"/>
                <a:gd name="connsiteX16" fmla="*/ 74614 w 184530"/>
                <a:gd name="connsiteY16" fmla="*/ 91774 h 96226"/>
                <a:gd name="connsiteX17" fmla="*/ 81641 w 184530"/>
                <a:gd name="connsiteY17" fmla="*/ 96171 h 96226"/>
                <a:gd name="connsiteX18" fmla="*/ 84654 w 184530"/>
                <a:gd name="connsiteY18" fmla="*/ 95486 h 96226"/>
                <a:gd name="connsiteX19" fmla="*/ 180538 w 184530"/>
                <a:gd name="connsiteY19" fmla="*/ 49325 h 96226"/>
                <a:gd name="connsiteX20" fmla="*/ 184510 w 184530"/>
                <a:gd name="connsiteY20" fmla="*/ 42750 h 96226"/>
                <a:gd name="connsiteX21" fmla="*/ 180401 w 184530"/>
                <a:gd name="connsiteY21" fmla="*/ 36175 h 9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530" h="96226">
                  <a:moveTo>
                    <a:pt x="180401" y="36175"/>
                  </a:moveTo>
                  <a:lnTo>
                    <a:pt x="102187" y="561"/>
                  </a:lnTo>
                  <a:cubicBezTo>
                    <a:pt x="98598" y="-1001"/>
                    <a:pt x="94407" y="575"/>
                    <a:pt x="92736" y="4122"/>
                  </a:cubicBezTo>
                  <a:cubicBezTo>
                    <a:pt x="91106" y="7697"/>
                    <a:pt x="92681" y="11930"/>
                    <a:pt x="96256" y="13560"/>
                  </a:cubicBezTo>
                  <a:cubicBezTo>
                    <a:pt x="96270" y="13560"/>
                    <a:pt x="96283" y="13574"/>
                    <a:pt x="96297" y="13574"/>
                  </a:cubicBezTo>
                  <a:lnTo>
                    <a:pt x="129856" y="28778"/>
                  </a:lnTo>
                  <a:lnTo>
                    <a:pt x="6577" y="39051"/>
                  </a:lnTo>
                  <a:cubicBezTo>
                    <a:pt x="2660" y="39339"/>
                    <a:pt x="-285" y="42763"/>
                    <a:pt x="2" y="46681"/>
                  </a:cubicBezTo>
                  <a:cubicBezTo>
                    <a:pt x="2" y="46695"/>
                    <a:pt x="2" y="46708"/>
                    <a:pt x="2" y="46722"/>
                  </a:cubicBezTo>
                  <a:cubicBezTo>
                    <a:pt x="345" y="50407"/>
                    <a:pt x="3427" y="53242"/>
                    <a:pt x="7125" y="53297"/>
                  </a:cubicBezTo>
                  <a:lnTo>
                    <a:pt x="7125" y="53297"/>
                  </a:lnTo>
                  <a:lnTo>
                    <a:pt x="135062" y="42750"/>
                  </a:lnTo>
                  <a:cubicBezTo>
                    <a:pt x="138965" y="42393"/>
                    <a:pt x="141869" y="38997"/>
                    <a:pt x="141637" y="35079"/>
                  </a:cubicBezTo>
                  <a:cubicBezTo>
                    <a:pt x="141582" y="34805"/>
                    <a:pt x="141582" y="34531"/>
                    <a:pt x="141637" y="34257"/>
                  </a:cubicBezTo>
                  <a:lnTo>
                    <a:pt x="160676" y="42887"/>
                  </a:lnTo>
                  <a:lnTo>
                    <a:pt x="78490" y="82473"/>
                  </a:lnTo>
                  <a:cubicBezTo>
                    <a:pt x="74846" y="83966"/>
                    <a:pt x="73107" y="88130"/>
                    <a:pt x="74614" y="91774"/>
                  </a:cubicBezTo>
                  <a:cubicBezTo>
                    <a:pt x="75764" y="94595"/>
                    <a:pt x="78599" y="96362"/>
                    <a:pt x="81641" y="96171"/>
                  </a:cubicBezTo>
                  <a:cubicBezTo>
                    <a:pt x="82681" y="96143"/>
                    <a:pt x="83709" y="95911"/>
                    <a:pt x="84654" y="95486"/>
                  </a:cubicBezTo>
                  <a:lnTo>
                    <a:pt x="180538" y="49325"/>
                  </a:lnTo>
                  <a:cubicBezTo>
                    <a:pt x="182990" y="48051"/>
                    <a:pt x="184510" y="45517"/>
                    <a:pt x="184510" y="42750"/>
                  </a:cubicBezTo>
                  <a:cubicBezTo>
                    <a:pt x="184592" y="39928"/>
                    <a:pt x="182976" y="37339"/>
                    <a:pt x="180401" y="361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2A73AD02-3B50-464A-AD96-013CB5A882A8}"/>
                </a:ext>
              </a:extLst>
            </p:cNvPr>
            <p:cNvSpPr/>
            <p:nvPr/>
          </p:nvSpPr>
          <p:spPr>
            <a:xfrm>
              <a:off x="12229633" y="6422087"/>
              <a:ext cx="134576" cy="175251"/>
            </a:xfrm>
            <a:custGeom>
              <a:avLst/>
              <a:gdLst>
                <a:gd name="connsiteX0" fmla="*/ 122926 w 134576"/>
                <a:gd name="connsiteY0" fmla="*/ 140965 h 175251"/>
                <a:gd name="connsiteX1" fmla="*/ 74436 w 134576"/>
                <a:gd name="connsiteY1" fmla="*/ 146992 h 175251"/>
                <a:gd name="connsiteX2" fmla="*/ 37453 w 134576"/>
                <a:gd name="connsiteY2" fmla="*/ 103708 h 175251"/>
                <a:gd name="connsiteX3" fmla="*/ 56082 w 134576"/>
                <a:gd name="connsiteY3" fmla="*/ 95763 h 175251"/>
                <a:gd name="connsiteX4" fmla="*/ 88408 w 134576"/>
                <a:gd name="connsiteY4" fmla="*/ 27274 h 175251"/>
                <a:gd name="connsiteX5" fmla="*/ 73204 w 134576"/>
                <a:gd name="connsiteY5" fmla="*/ 564 h 175251"/>
                <a:gd name="connsiteX6" fmla="*/ 40329 w 134576"/>
                <a:gd name="connsiteY6" fmla="*/ 30151 h 175251"/>
                <a:gd name="connsiteX7" fmla="*/ 38686 w 134576"/>
                <a:gd name="connsiteY7" fmla="*/ 33027 h 175251"/>
                <a:gd name="connsiteX8" fmla="*/ 38686 w 134576"/>
                <a:gd name="connsiteY8" fmla="*/ 21658 h 175251"/>
                <a:gd name="connsiteX9" fmla="*/ 31700 w 134576"/>
                <a:gd name="connsiteY9" fmla="*/ 14398 h 175251"/>
                <a:gd name="connsiteX10" fmla="*/ 24454 w 134576"/>
                <a:gd name="connsiteY10" fmla="*/ 20823 h 175251"/>
                <a:gd name="connsiteX11" fmla="*/ 24440 w 134576"/>
                <a:gd name="connsiteY11" fmla="*/ 21384 h 175251"/>
                <a:gd name="connsiteX12" fmla="*/ 22522 w 134576"/>
                <a:gd name="connsiteY12" fmla="*/ 67956 h 175251"/>
                <a:gd name="connsiteX13" fmla="*/ 5811 w 134576"/>
                <a:gd name="connsiteY13" fmla="*/ 172744 h 175251"/>
                <a:gd name="connsiteX14" fmla="*/ 12386 w 134576"/>
                <a:gd name="connsiteY14" fmla="*/ 175210 h 175251"/>
                <a:gd name="connsiteX15" fmla="*/ 16495 w 134576"/>
                <a:gd name="connsiteY15" fmla="*/ 174251 h 175251"/>
                <a:gd name="connsiteX16" fmla="*/ 32248 w 134576"/>
                <a:gd name="connsiteY16" fmla="*/ 125076 h 175251"/>
                <a:gd name="connsiteX17" fmla="*/ 67177 w 134576"/>
                <a:gd name="connsiteY17" fmla="*/ 159183 h 175251"/>
                <a:gd name="connsiteX18" fmla="*/ 132515 w 134576"/>
                <a:gd name="connsiteY18" fmla="*/ 150964 h 175251"/>
                <a:gd name="connsiteX19" fmla="*/ 132515 w 134576"/>
                <a:gd name="connsiteY19" fmla="*/ 140965 h 175251"/>
                <a:gd name="connsiteX20" fmla="*/ 122926 w 134576"/>
                <a:gd name="connsiteY20" fmla="*/ 140965 h 175251"/>
                <a:gd name="connsiteX21" fmla="*/ 14577 w 134576"/>
                <a:gd name="connsiteY21" fmla="*/ 149321 h 175251"/>
                <a:gd name="connsiteX22" fmla="*/ 17317 w 134576"/>
                <a:gd name="connsiteY22" fmla="*/ 132747 h 175251"/>
                <a:gd name="connsiteX23" fmla="*/ 14029 w 134576"/>
                <a:gd name="connsiteY23" fmla="*/ 149321 h 175251"/>
                <a:gd name="connsiteX24" fmla="*/ 37316 w 134576"/>
                <a:gd name="connsiteY24" fmla="*/ 70422 h 175251"/>
                <a:gd name="connsiteX25" fmla="*/ 68820 w 134576"/>
                <a:gd name="connsiteY25" fmla="*/ 14262 h 175251"/>
                <a:gd name="connsiteX26" fmla="*/ 74300 w 134576"/>
                <a:gd name="connsiteY26" fmla="*/ 27959 h 175251"/>
                <a:gd name="connsiteX27" fmla="*/ 50465 w 134576"/>
                <a:gd name="connsiteY27" fmla="*/ 82750 h 175251"/>
                <a:gd name="connsiteX28" fmla="*/ 36083 w 134576"/>
                <a:gd name="connsiteY28" fmla="*/ 88914 h 175251"/>
                <a:gd name="connsiteX29" fmla="*/ 36768 w 134576"/>
                <a:gd name="connsiteY29" fmla="*/ 70422 h 17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4576" h="175251">
                  <a:moveTo>
                    <a:pt x="122926" y="140965"/>
                  </a:moveTo>
                  <a:cubicBezTo>
                    <a:pt x="109845" y="153403"/>
                    <a:pt x="90175" y="155855"/>
                    <a:pt x="74436" y="146992"/>
                  </a:cubicBezTo>
                  <a:cubicBezTo>
                    <a:pt x="57767" y="136924"/>
                    <a:pt x="44795" y="121747"/>
                    <a:pt x="37453" y="103708"/>
                  </a:cubicBezTo>
                  <a:lnTo>
                    <a:pt x="56082" y="95763"/>
                  </a:lnTo>
                  <a:cubicBezTo>
                    <a:pt x="77450" y="86585"/>
                    <a:pt x="89367" y="49739"/>
                    <a:pt x="88408" y="27274"/>
                  </a:cubicBezTo>
                  <a:cubicBezTo>
                    <a:pt x="87723" y="8235"/>
                    <a:pt x="78546" y="2345"/>
                    <a:pt x="73204" y="564"/>
                  </a:cubicBezTo>
                  <a:cubicBezTo>
                    <a:pt x="63478" y="-2587"/>
                    <a:pt x="53205" y="6454"/>
                    <a:pt x="40329" y="30151"/>
                  </a:cubicBezTo>
                  <a:lnTo>
                    <a:pt x="38686" y="33027"/>
                  </a:lnTo>
                  <a:lnTo>
                    <a:pt x="38686" y="21658"/>
                  </a:lnTo>
                  <a:cubicBezTo>
                    <a:pt x="38617" y="17782"/>
                    <a:pt x="35576" y="14618"/>
                    <a:pt x="31700" y="14398"/>
                  </a:cubicBezTo>
                  <a:cubicBezTo>
                    <a:pt x="27919" y="14165"/>
                    <a:pt x="24673" y="17042"/>
                    <a:pt x="24454" y="20823"/>
                  </a:cubicBezTo>
                  <a:cubicBezTo>
                    <a:pt x="24440" y="21014"/>
                    <a:pt x="24440" y="21192"/>
                    <a:pt x="24440" y="21384"/>
                  </a:cubicBezTo>
                  <a:cubicBezTo>
                    <a:pt x="24440" y="36726"/>
                    <a:pt x="23481" y="52615"/>
                    <a:pt x="22522" y="67956"/>
                  </a:cubicBezTo>
                  <a:cubicBezTo>
                    <a:pt x="6222" y="109050"/>
                    <a:pt x="-8572" y="161238"/>
                    <a:pt x="5811" y="172744"/>
                  </a:cubicBezTo>
                  <a:cubicBezTo>
                    <a:pt x="7633" y="174319"/>
                    <a:pt x="9975" y="175196"/>
                    <a:pt x="12386" y="175210"/>
                  </a:cubicBezTo>
                  <a:cubicBezTo>
                    <a:pt x="13810" y="175223"/>
                    <a:pt x="15221" y="174894"/>
                    <a:pt x="16495" y="174251"/>
                  </a:cubicBezTo>
                  <a:cubicBezTo>
                    <a:pt x="23892" y="170826"/>
                    <a:pt x="28823" y="151512"/>
                    <a:pt x="32248" y="125076"/>
                  </a:cubicBezTo>
                  <a:cubicBezTo>
                    <a:pt x="40795" y="139239"/>
                    <a:pt x="52821" y="150978"/>
                    <a:pt x="67177" y="159183"/>
                  </a:cubicBezTo>
                  <a:cubicBezTo>
                    <a:pt x="88354" y="171292"/>
                    <a:pt x="114995" y="167950"/>
                    <a:pt x="132515" y="150964"/>
                  </a:cubicBezTo>
                  <a:cubicBezTo>
                    <a:pt x="135240" y="148198"/>
                    <a:pt x="135240" y="143732"/>
                    <a:pt x="132515" y="140965"/>
                  </a:cubicBezTo>
                  <a:cubicBezTo>
                    <a:pt x="129816" y="138431"/>
                    <a:pt x="125611" y="138431"/>
                    <a:pt x="122926" y="140965"/>
                  </a:cubicBezTo>
                  <a:close/>
                  <a:moveTo>
                    <a:pt x="14577" y="149321"/>
                  </a:moveTo>
                  <a:cubicBezTo>
                    <a:pt x="15180" y="143746"/>
                    <a:pt x="16098" y="138212"/>
                    <a:pt x="17317" y="132747"/>
                  </a:cubicBezTo>
                  <a:cubicBezTo>
                    <a:pt x="15947" y="139185"/>
                    <a:pt x="14988" y="144801"/>
                    <a:pt x="14029" y="149321"/>
                  </a:cubicBezTo>
                  <a:close/>
                  <a:moveTo>
                    <a:pt x="37316" y="70422"/>
                  </a:moveTo>
                  <a:cubicBezTo>
                    <a:pt x="51013" y="35630"/>
                    <a:pt x="64711" y="15631"/>
                    <a:pt x="68820" y="14262"/>
                  </a:cubicBezTo>
                  <a:cubicBezTo>
                    <a:pt x="71834" y="15220"/>
                    <a:pt x="73889" y="20425"/>
                    <a:pt x="74300" y="27959"/>
                  </a:cubicBezTo>
                  <a:cubicBezTo>
                    <a:pt x="75122" y="47547"/>
                    <a:pt x="64300" y="76586"/>
                    <a:pt x="50465" y="82750"/>
                  </a:cubicBezTo>
                  <a:lnTo>
                    <a:pt x="36083" y="88914"/>
                  </a:lnTo>
                  <a:cubicBezTo>
                    <a:pt x="36083" y="82202"/>
                    <a:pt x="36357" y="76723"/>
                    <a:pt x="36768" y="704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</p:grpSp>
      <p:pic>
        <p:nvPicPr>
          <p:cNvPr id="9" name="Graphic 8" descr="Plant">
            <a:extLst>
              <a:ext uri="{FF2B5EF4-FFF2-40B4-BE49-F238E27FC236}">
                <a16:creationId xmlns:a16="http://schemas.microsoft.com/office/drawing/2014/main" id="{EAD05ECF-C5EB-4A27-9568-327E3DFC14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3945" y="4216400"/>
            <a:ext cx="2743200" cy="2743200"/>
          </a:xfrm>
          <a:prstGeom prst="rect">
            <a:avLst/>
          </a:prstGeom>
        </p:spPr>
      </p:pic>
      <p:grpSp>
        <p:nvGrpSpPr>
          <p:cNvPr id="691" name="Graphic 2">
            <a:extLst>
              <a:ext uri="{FF2B5EF4-FFF2-40B4-BE49-F238E27FC236}">
                <a16:creationId xmlns:a16="http://schemas.microsoft.com/office/drawing/2014/main" id="{A3578BD3-8C01-4C42-B5FC-E099C137F83E}"/>
              </a:ext>
            </a:extLst>
          </p:cNvPr>
          <p:cNvGrpSpPr/>
          <p:nvPr/>
        </p:nvGrpSpPr>
        <p:grpSpPr>
          <a:xfrm rot="10977074">
            <a:off x="3618690" y="-407385"/>
            <a:ext cx="10701255" cy="7672769"/>
            <a:chOff x="6271890" y="2059510"/>
            <a:chExt cx="6410570" cy="4596360"/>
          </a:xfr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</p:grpSpPr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AAB3BF05-14AB-4DCA-9452-BDAA620314CD}"/>
                </a:ext>
              </a:extLst>
            </p:cNvPr>
            <p:cNvSpPr/>
            <p:nvPr/>
          </p:nvSpPr>
          <p:spPr>
            <a:xfrm>
              <a:off x="11606727" y="4117030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2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9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222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2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2" y="83304"/>
                  </a:cubicBezTo>
                  <a:cubicBezTo>
                    <a:pt x="24086" y="83962"/>
                    <a:pt x="26484" y="84277"/>
                    <a:pt x="28894" y="84263"/>
                  </a:cubicBezTo>
                  <a:cubicBezTo>
                    <a:pt x="36045" y="84154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966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8"/>
                    <a:pt x="39579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1937"/>
                    <a:pt x="16018" y="37143"/>
                  </a:cubicBezTo>
                  <a:cubicBezTo>
                    <a:pt x="19854" y="22350"/>
                    <a:pt x="29716" y="14131"/>
                    <a:pt x="38346" y="14131"/>
                  </a:cubicBezTo>
                  <a:lnTo>
                    <a:pt x="41496" y="14131"/>
                  </a:lnTo>
                  <a:cubicBezTo>
                    <a:pt x="50947" y="17555"/>
                    <a:pt x="55468" y="32212"/>
                    <a:pt x="51222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FFFCAB98-826F-486E-AB9F-4196CBCEFD72}"/>
                </a:ext>
              </a:extLst>
            </p:cNvPr>
            <p:cNvSpPr/>
            <p:nvPr/>
          </p:nvSpPr>
          <p:spPr>
            <a:xfrm>
              <a:off x="11708236" y="4077645"/>
              <a:ext cx="23834" cy="32189"/>
            </a:xfrm>
            <a:custGeom>
              <a:avLst/>
              <a:gdLst>
                <a:gd name="connsiteX0" fmla="*/ 11900 w 23834"/>
                <a:gd name="connsiteY0" fmla="*/ 32148 h 32189"/>
                <a:gd name="connsiteX1" fmla="*/ 23817 w 23834"/>
                <a:gd name="connsiteY1" fmla="*/ 15985 h 32189"/>
                <a:gd name="connsiteX2" fmla="*/ 11900 w 23834"/>
                <a:gd name="connsiteY2" fmla="*/ -42 h 32189"/>
                <a:gd name="connsiteX3" fmla="*/ -17 w 23834"/>
                <a:gd name="connsiteY3" fmla="*/ 15985 h 32189"/>
                <a:gd name="connsiteX4" fmla="*/ 11900 w 23834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4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5985"/>
                  </a:cubicBezTo>
                  <a:cubicBezTo>
                    <a:pt x="23817" y="6944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5985"/>
                  </a:cubicBezTo>
                  <a:cubicBezTo>
                    <a:pt x="-17" y="24888"/>
                    <a:pt x="5325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04CE5D05-977B-4C3B-8064-6B041D410D59}"/>
                </a:ext>
              </a:extLst>
            </p:cNvPr>
            <p:cNvSpPr/>
            <p:nvPr/>
          </p:nvSpPr>
          <p:spPr>
            <a:xfrm>
              <a:off x="11710702" y="4120108"/>
              <a:ext cx="23696" cy="32326"/>
            </a:xfrm>
            <a:custGeom>
              <a:avLst/>
              <a:gdLst>
                <a:gd name="connsiteX0" fmla="*/ 11763 w 23696"/>
                <a:gd name="connsiteY0" fmla="*/ -42 h 32326"/>
                <a:gd name="connsiteX1" fmla="*/ -17 w 23696"/>
                <a:gd name="connsiteY1" fmla="*/ 16122 h 32326"/>
                <a:gd name="connsiteX2" fmla="*/ 11763 w 23696"/>
                <a:gd name="connsiteY2" fmla="*/ 32285 h 32326"/>
                <a:gd name="connsiteX3" fmla="*/ 23680 w 23696"/>
                <a:gd name="connsiteY3" fmla="*/ 16122 h 32326"/>
                <a:gd name="connsiteX4" fmla="*/ 11763 w 23696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7653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6D392EAC-1728-4E78-9E41-91E9E8E06157}"/>
                </a:ext>
              </a:extLst>
            </p:cNvPr>
            <p:cNvSpPr/>
            <p:nvPr/>
          </p:nvSpPr>
          <p:spPr>
            <a:xfrm>
              <a:off x="11786228" y="3976967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7"/>
                    <a:pt x="31162" y="295692"/>
                  </a:cubicBezTo>
                  <a:lnTo>
                    <a:pt x="44038" y="289528"/>
                  </a:lnTo>
                  <a:cubicBezTo>
                    <a:pt x="-39244" y="116526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D0D0F6-3EEB-43B2-BF00-5108009A1B3C}"/>
                </a:ext>
              </a:extLst>
            </p:cNvPr>
            <p:cNvSpPr/>
            <p:nvPr/>
          </p:nvSpPr>
          <p:spPr>
            <a:xfrm>
              <a:off x="12234776" y="3974912"/>
              <a:ext cx="57363" cy="297103"/>
            </a:xfrm>
            <a:custGeom>
              <a:avLst/>
              <a:gdLst>
                <a:gd name="connsiteX0" fmla="*/ -17 w 57363"/>
                <a:gd name="connsiteY0" fmla="*/ 8999 h 297103"/>
                <a:gd name="connsiteX1" fmla="*/ -17 w 57363"/>
                <a:gd name="connsiteY1" fmla="*/ 289802 h 297103"/>
                <a:gd name="connsiteX2" fmla="*/ 12174 w 57363"/>
                <a:gd name="connsiteY2" fmla="*/ 297062 h 297103"/>
                <a:gd name="connsiteX3" fmla="*/ 12174 w 57363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3" h="297103">
                  <a:moveTo>
                    <a:pt x="-17" y="8999"/>
                  </a:moveTo>
                  <a:cubicBezTo>
                    <a:pt x="942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06BBDEF9-F1F1-4B10-8834-D8D313061BB0}"/>
                </a:ext>
              </a:extLst>
            </p:cNvPr>
            <p:cNvSpPr/>
            <p:nvPr/>
          </p:nvSpPr>
          <p:spPr>
            <a:xfrm>
              <a:off x="11816421" y="4060979"/>
              <a:ext cx="129744" cy="116258"/>
            </a:xfrm>
            <a:custGeom>
              <a:avLst/>
              <a:gdLst>
                <a:gd name="connsiteX0" fmla="*/ 86443 w 129744"/>
                <a:gd name="connsiteY0" fmla="*/ 46211 h 116258"/>
                <a:gd name="connsiteX1" fmla="*/ 98634 w 129744"/>
                <a:gd name="connsiteY1" fmla="*/ 22377 h 116258"/>
                <a:gd name="connsiteX2" fmla="*/ 103291 w 129744"/>
                <a:gd name="connsiteY2" fmla="*/ 15802 h 116258"/>
                <a:gd name="connsiteX3" fmla="*/ 116030 w 129744"/>
                <a:gd name="connsiteY3" fmla="*/ 53882 h 116258"/>
                <a:gd name="connsiteX4" fmla="*/ 129728 w 129744"/>
                <a:gd name="connsiteY4" fmla="*/ 51827 h 116258"/>
                <a:gd name="connsiteX5" fmla="*/ 105757 w 129744"/>
                <a:gd name="connsiteY5" fmla="*/ 1693 h 116258"/>
                <a:gd name="connsiteX6" fmla="*/ 85895 w 129744"/>
                <a:gd name="connsiteY6" fmla="*/ 15391 h 116258"/>
                <a:gd name="connsiteX7" fmla="*/ 84115 w 129744"/>
                <a:gd name="connsiteY7" fmla="*/ 18815 h 116258"/>
                <a:gd name="connsiteX8" fmla="*/ 74800 w 129744"/>
                <a:gd name="connsiteY8" fmla="*/ 5118 h 116258"/>
                <a:gd name="connsiteX9" fmla="*/ 55076 w 129744"/>
                <a:gd name="connsiteY9" fmla="*/ 1008 h 116258"/>
                <a:gd name="connsiteX10" fmla="*/ 26173 w 129744"/>
                <a:gd name="connsiteY10" fmla="*/ 49909 h 116258"/>
                <a:gd name="connsiteX11" fmla="*/ 39871 w 129744"/>
                <a:gd name="connsiteY11" fmla="*/ 53060 h 116258"/>
                <a:gd name="connsiteX12" fmla="*/ 59733 w 129744"/>
                <a:gd name="connsiteY12" fmla="*/ 14432 h 116258"/>
                <a:gd name="connsiteX13" fmla="*/ 65897 w 129744"/>
                <a:gd name="connsiteY13" fmla="*/ 16213 h 116258"/>
                <a:gd name="connsiteX14" fmla="*/ 72335 w 129744"/>
                <a:gd name="connsiteY14" fmla="*/ 41280 h 116258"/>
                <a:gd name="connsiteX15" fmla="*/ 70417 w 129744"/>
                <a:gd name="connsiteY15" fmla="*/ 46211 h 116258"/>
                <a:gd name="connsiteX16" fmla="*/ 29324 w 129744"/>
                <a:gd name="connsiteY16" fmla="*/ 100043 h 116258"/>
                <a:gd name="connsiteX17" fmla="*/ 15626 w 129744"/>
                <a:gd name="connsiteY17" fmla="*/ 92783 h 116258"/>
                <a:gd name="connsiteX18" fmla="*/ 14804 w 129744"/>
                <a:gd name="connsiteY18" fmla="*/ 85660 h 116258"/>
                <a:gd name="connsiteX19" fmla="*/ 1107 w 129744"/>
                <a:gd name="connsiteY19" fmla="*/ 80866 h 116258"/>
                <a:gd name="connsiteX20" fmla="*/ 2887 w 129744"/>
                <a:gd name="connsiteY20" fmla="*/ 99632 h 116258"/>
                <a:gd name="connsiteX21" fmla="*/ 26858 w 129744"/>
                <a:gd name="connsiteY21" fmla="*/ 113330 h 116258"/>
                <a:gd name="connsiteX22" fmla="*/ 31653 w 129744"/>
                <a:gd name="connsiteY22" fmla="*/ 113330 h 116258"/>
                <a:gd name="connsiteX23" fmla="*/ 67266 w 129744"/>
                <a:gd name="connsiteY23" fmla="*/ 83880 h 116258"/>
                <a:gd name="connsiteX24" fmla="*/ 72882 w 129744"/>
                <a:gd name="connsiteY24" fmla="*/ 109494 h 116258"/>
                <a:gd name="connsiteX25" fmla="*/ 91648 w 129744"/>
                <a:gd name="connsiteY25" fmla="*/ 116206 h 116258"/>
                <a:gd name="connsiteX26" fmla="*/ 100415 w 129744"/>
                <a:gd name="connsiteY26" fmla="*/ 115110 h 116258"/>
                <a:gd name="connsiteX27" fmla="*/ 127810 w 129744"/>
                <a:gd name="connsiteY27" fmla="*/ 94975 h 116258"/>
                <a:gd name="connsiteX28" fmla="*/ 114797 w 129744"/>
                <a:gd name="connsiteY28" fmla="*/ 89496 h 116258"/>
                <a:gd name="connsiteX29" fmla="*/ 96853 w 129744"/>
                <a:gd name="connsiteY29" fmla="*/ 101276 h 116258"/>
                <a:gd name="connsiteX30" fmla="*/ 81786 w 129744"/>
                <a:gd name="connsiteY30" fmla="*/ 98810 h 116258"/>
                <a:gd name="connsiteX31" fmla="*/ 83293 w 129744"/>
                <a:gd name="connsiteY31" fmla="*/ 68949 h 116258"/>
                <a:gd name="connsiteX32" fmla="*/ 86443 w 129744"/>
                <a:gd name="connsiteY32" fmla="*/ 46211 h 1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744" h="116258">
                  <a:moveTo>
                    <a:pt x="86443" y="46211"/>
                  </a:moveTo>
                  <a:cubicBezTo>
                    <a:pt x="90415" y="37855"/>
                    <a:pt x="94525" y="29500"/>
                    <a:pt x="98634" y="22377"/>
                  </a:cubicBezTo>
                  <a:cubicBezTo>
                    <a:pt x="99949" y="20021"/>
                    <a:pt x="101511" y="17816"/>
                    <a:pt x="103291" y="15802"/>
                  </a:cubicBezTo>
                  <a:cubicBezTo>
                    <a:pt x="110688" y="27212"/>
                    <a:pt x="115072" y="40321"/>
                    <a:pt x="116030" y="53882"/>
                  </a:cubicBezTo>
                  <a:lnTo>
                    <a:pt x="129728" y="51827"/>
                  </a:lnTo>
                  <a:cubicBezTo>
                    <a:pt x="127673" y="38129"/>
                    <a:pt x="121235" y="4707"/>
                    <a:pt x="105757" y="1693"/>
                  </a:cubicBezTo>
                  <a:cubicBezTo>
                    <a:pt x="98497" y="461"/>
                    <a:pt x="92059" y="4981"/>
                    <a:pt x="85895" y="15391"/>
                  </a:cubicBezTo>
                  <a:lnTo>
                    <a:pt x="84115" y="18815"/>
                  </a:lnTo>
                  <a:cubicBezTo>
                    <a:pt x="82498" y="13391"/>
                    <a:pt x="79238" y="8611"/>
                    <a:pt x="74800" y="5118"/>
                  </a:cubicBezTo>
                  <a:cubicBezTo>
                    <a:pt x="69458" y="269"/>
                    <a:pt x="61911" y="-1306"/>
                    <a:pt x="55076" y="1008"/>
                  </a:cubicBezTo>
                  <a:cubicBezTo>
                    <a:pt x="36721" y="7446"/>
                    <a:pt x="27680" y="42786"/>
                    <a:pt x="26173" y="49909"/>
                  </a:cubicBezTo>
                  <a:lnTo>
                    <a:pt x="39871" y="53060"/>
                  </a:lnTo>
                  <a:cubicBezTo>
                    <a:pt x="43022" y="39362"/>
                    <a:pt x="51514" y="17309"/>
                    <a:pt x="59733" y="14432"/>
                  </a:cubicBezTo>
                  <a:cubicBezTo>
                    <a:pt x="60555" y="14432"/>
                    <a:pt x="62335" y="13473"/>
                    <a:pt x="65897" y="16213"/>
                  </a:cubicBezTo>
                  <a:cubicBezTo>
                    <a:pt x="71773" y="23130"/>
                    <a:pt x="74157" y="32376"/>
                    <a:pt x="72335" y="41280"/>
                  </a:cubicBezTo>
                  <a:lnTo>
                    <a:pt x="70417" y="46211"/>
                  </a:lnTo>
                  <a:cubicBezTo>
                    <a:pt x="57815" y="72784"/>
                    <a:pt x="43022" y="102919"/>
                    <a:pt x="29324" y="100043"/>
                  </a:cubicBezTo>
                  <a:cubicBezTo>
                    <a:pt x="23982" y="99509"/>
                    <a:pt x="19064" y="96892"/>
                    <a:pt x="15626" y="92783"/>
                  </a:cubicBezTo>
                  <a:cubicBezTo>
                    <a:pt x="14407" y="90619"/>
                    <a:pt x="14120" y="88044"/>
                    <a:pt x="14804" y="85660"/>
                  </a:cubicBezTo>
                  <a:lnTo>
                    <a:pt x="1107" y="80866"/>
                  </a:lnTo>
                  <a:cubicBezTo>
                    <a:pt x="-866" y="87099"/>
                    <a:pt x="-222" y="93879"/>
                    <a:pt x="2887" y="99632"/>
                  </a:cubicBezTo>
                  <a:cubicBezTo>
                    <a:pt x="8462" y="107508"/>
                    <a:pt x="17243" y="112521"/>
                    <a:pt x="26858" y="113330"/>
                  </a:cubicBezTo>
                  <a:cubicBezTo>
                    <a:pt x="28447" y="113453"/>
                    <a:pt x="30063" y="113453"/>
                    <a:pt x="31653" y="113330"/>
                  </a:cubicBezTo>
                  <a:cubicBezTo>
                    <a:pt x="46035" y="113330"/>
                    <a:pt x="57267" y="100728"/>
                    <a:pt x="67266" y="83880"/>
                  </a:cubicBezTo>
                  <a:cubicBezTo>
                    <a:pt x="64938" y="92824"/>
                    <a:pt x="67020" y="102344"/>
                    <a:pt x="72882" y="109494"/>
                  </a:cubicBezTo>
                  <a:cubicBezTo>
                    <a:pt x="78074" y="114014"/>
                    <a:pt x="84772" y="116398"/>
                    <a:pt x="91648" y="116206"/>
                  </a:cubicBezTo>
                  <a:cubicBezTo>
                    <a:pt x="94607" y="116165"/>
                    <a:pt x="97539" y="115809"/>
                    <a:pt x="100415" y="115110"/>
                  </a:cubicBezTo>
                  <a:cubicBezTo>
                    <a:pt x="112085" y="112795"/>
                    <a:pt x="122112" y="105412"/>
                    <a:pt x="127810" y="94975"/>
                  </a:cubicBezTo>
                  <a:lnTo>
                    <a:pt x="114797" y="89496"/>
                  </a:lnTo>
                  <a:cubicBezTo>
                    <a:pt x="110661" y="95701"/>
                    <a:pt x="104182" y="99947"/>
                    <a:pt x="96853" y="101276"/>
                  </a:cubicBezTo>
                  <a:cubicBezTo>
                    <a:pt x="91717" y="102837"/>
                    <a:pt x="86155" y="101933"/>
                    <a:pt x="81786" y="98810"/>
                  </a:cubicBezTo>
                  <a:cubicBezTo>
                    <a:pt x="78909" y="96207"/>
                    <a:pt x="81786" y="78537"/>
                    <a:pt x="83293" y="68949"/>
                  </a:cubicBezTo>
                  <a:cubicBezTo>
                    <a:pt x="84799" y="59361"/>
                    <a:pt x="85895" y="53745"/>
                    <a:pt x="86443" y="46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2CCCCD7B-62F9-4C78-9427-4B82404A36E2}"/>
                </a:ext>
              </a:extLst>
            </p:cNvPr>
            <p:cNvSpPr/>
            <p:nvPr/>
          </p:nvSpPr>
          <p:spPr>
            <a:xfrm>
              <a:off x="11952381" y="4149147"/>
              <a:ext cx="58549" cy="68094"/>
            </a:xfrm>
            <a:custGeom>
              <a:avLst/>
              <a:gdLst>
                <a:gd name="connsiteX0" fmla="*/ 51298 w 58549"/>
                <a:gd name="connsiteY0" fmla="*/ 8588 h 68094"/>
                <a:gd name="connsiteX1" fmla="*/ 40751 w 58549"/>
                <a:gd name="connsiteY1" fmla="*/ 12697 h 68094"/>
                <a:gd name="connsiteX2" fmla="*/ 23492 w 58549"/>
                <a:gd name="connsiteY2" fmla="*/ 30367 h 68094"/>
                <a:gd name="connsiteX3" fmla="*/ 20205 w 58549"/>
                <a:gd name="connsiteY3" fmla="*/ 33381 h 68094"/>
                <a:gd name="connsiteX4" fmla="*/ 14314 w 58549"/>
                <a:gd name="connsiteY4" fmla="*/ -42 h 68094"/>
                <a:gd name="connsiteX5" fmla="*/ 617 w 58549"/>
                <a:gd name="connsiteY5" fmla="*/ 3109 h 68094"/>
                <a:gd name="connsiteX6" fmla="*/ 7054 w 58549"/>
                <a:gd name="connsiteY6" fmla="*/ 46805 h 68094"/>
                <a:gd name="connsiteX7" fmla="*/ 617 w 58549"/>
                <a:gd name="connsiteY7" fmla="*/ 62694 h 68094"/>
                <a:gd name="connsiteX8" fmla="*/ 9246 w 58549"/>
                <a:gd name="connsiteY8" fmla="*/ 68036 h 68094"/>
                <a:gd name="connsiteX9" fmla="*/ 17465 w 58549"/>
                <a:gd name="connsiteY9" fmla="*/ 64064 h 68094"/>
                <a:gd name="connsiteX10" fmla="*/ 20889 w 58549"/>
                <a:gd name="connsiteY10" fmla="*/ 52832 h 68094"/>
                <a:gd name="connsiteX11" fmla="*/ 33354 w 58549"/>
                <a:gd name="connsiteY11" fmla="*/ 40641 h 68094"/>
                <a:gd name="connsiteX12" fmla="*/ 44449 w 58549"/>
                <a:gd name="connsiteY12" fmla="*/ 29956 h 68094"/>
                <a:gd name="connsiteX13" fmla="*/ 42943 w 58549"/>
                <a:gd name="connsiteY13" fmla="*/ 63790 h 68094"/>
                <a:gd name="connsiteX14" fmla="*/ 56641 w 58549"/>
                <a:gd name="connsiteY14" fmla="*/ 65023 h 68094"/>
                <a:gd name="connsiteX15" fmla="*/ 51298 w 58549"/>
                <a:gd name="connsiteY15" fmla="*/ 8588 h 6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49" h="68094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2" y="18957"/>
                    <a:pt x="29615" y="24847"/>
                    <a:pt x="23492" y="30367"/>
                  </a:cubicBezTo>
                  <a:lnTo>
                    <a:pt x="20205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4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69" y="66132"/>
                    <a:pt x="5520" y="68269"/>
                    <a:pt x="9246" y="68036"/>
                  </a:cubicBezTo>
                  <a:cubicBezTo>
                    <a:pt x="12465" y="68091"/>
                    <a:pt x="15506" y="66611"/>
                    <a:pt x="17465" y="64064"/>
                  </a:cubicBezTo>
                  <a:cubicBezTo>
                    <a:pt x="19616" y="60708"/>
                    <a:pt x="20794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1" y="65023"/>
                  </a:lnTo>
                  <a:cubicBezTo>
                    <a:pt x="61572" y="12834"/>
                    <a:pt x="55818" y="10232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DE69741F-6CCC-498A-9893-7296904E05BF}"/>
                </a:ext>
              </a:extLst>
            </p:cNvPr>
            <p:cNvSpPr/>
            <p:nvPr/>
          </p:nvSpPr>
          <p:spPr>
            <a:xfrm>
              <a:off x="10523522" y="4078740"/>
              <a:ext cx="165057" cy="171358"/>
            </a:xfrm>
            <a:custGeom>
              <a:avLst/>
              <a:gdLst>
                <a:gd name="connsiteX0" fmla="*/ 105729 w 165057"/>
                <a:gd name="connsiteY0" fmla="*/ 145154 h 171358"/>
                <a:gd name="connsiteX1" fmla="*/ 101894 w 165057"/>
                <a:gd name="connsiteY1" fmla="*/ 151592 h 171358"/>
                <a:gd name="connsiteX2" fmla="*/ 91894 w 165057"/>
                <a:gd name="connsiteY2" fmla="*/ 123238 h 171358"/>
                <a:gd name="connsiteX3" fmla="*/ 85183 w 165057"/>
                <a:gd name="connsiteY3" fmla="*/ 31052 h 171358"/>
                <a:gd name="connsiteX4" fmla="*/ 79156 w 165057"/>
                <a:gd name="connsiteY4" fmla="*/ 24066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688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2 w 165057"/>
                <a:gd name="connsiteY19" fmla="*/ -42 h 171358"/>
                <a:gd name="connsiteX20" fmla="*/ 105729 w 165057"/>
                <a:gd name="connsiteY20" fmla="*/ 145154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154"/>
                  </a:moveTo>
                  <a:cubicBezTo>
                    <a:pt x="104606" y="147387"/>
                    <a:pt x="103319" y="149537"/>
                    <a:pt x="101894" y="151592"/>
                  </a:cubicBezTo>
                  <a:cubicBezTo>
                    <a:pt x="96168" y="143168"/>
                    <a:pt x="92730" y="133388"/>
                    <a:pt x="91894" y="123238"/>
                  </a:cubicBezTo>
                  <a:cubicBezTo>
                    <a:pt x="87402" y="92719"/>
                    <a:pt x="85155" y="61900"/>
                    <a:pt x="85183" y="31052"/>
                  </a:cubicBezTo>
                  <a:cubicBezTo>
                    <a:pt x="85155" y="27559"/>
                    <a:pt x="82608" y="24601"/>
                    <a:pt x="79156" y="24066"/>
                  </a:cubicBezTo>
                  <a:cubicBezTo>
                    <a:pt x="75663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50" y="155921"/>
                    <a:pt x="13941" y="154428"/>
                    <a:pt x="13407" y="152688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-17" y="158852"/>
                    <a:pt x="4777" y="169947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75" y="127005"/>
                    <a:pt x="63841" y="100595"/>
                    <a:pt x="72170" y="73378"/>
                  </a:cubicBezTo>
                  <a:cubicBezTo>
                    <a:pt x="72937" y="91062"/>
                    <a:pt x="74855" y="108677"/>
                    <a:pt x="77923" y="126114"/>
                  </a:cubicBezTo>
                  <a:cubicBezTo>
                    <a:pt x="83128" y="152003"/>
                    <a:pt x="90114" y="164605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87" y="104390"/>
                    <a:pt x="155630" y="54078"/>
                    <a:pt x="165040" y="2424"/>
                  </a:cubicBezTo>
                  <a:lnTo>
                    <a:pt x="151342" y="-42"/>
                  </a:lnTo>
                  <a:cubicBezTo>
                    <a:pt x="142056" y="50024"/>
                    <a:pt x="126741" y="98774"/>
                    <a:pt x="105729" y="1451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8652B90F-42F1-47A0-8F6F-C4BA01B140EE}"/>
                </a:ext>
              </a:extLst>
            </p:cNvPr>
            <p:cNvSpPr/>
            <p:nvPr/>
          </p:nvSpPr>
          <p:spPr>
            <a:xfrm>
              <a:off x="10705290" y="4159694"/>
              <a:ext cx="168780" cy="68762"/>
            </a:xfrm>
            <a:custGeom>
              <a:avLst/>
              <a:gdLst>
                <a:gd name="connsiteX0" fmla="*/ 164219 w 168780"/>
                <a:gd name="connsiteY0" fmla="*/ 25162 h 68762"/>
                <a:gd name="connsiteX1" fmla="*/ 151343 w 168780"/>
                <a:gd name="connsiteY1" fmla="*/ 19820 h 68762"/>
                <a:gd name="connsiteX2" fmla="*/ 151343 w 168780"/>
                <a:gd name="connsiteY2" fmla="*/ 19820 h 68762"/>
                <a:gd name="connsiteX3" fmla="*/ 150658 w 168780"/>
                <a:gd name="connsiteY3" fmla="*/ 19820 h 68762"/>
                <a:gd name="connsiteX4" fmla="*/ 102990 w 168780"/>
                <a:gd name="connsiteY4" fmla="*/ -42 h 68762"/>
                <a:gd name="connsiteX5" fmla="*/ 97648 w 168780"/>
                <a:gd name="connsiteY5" fmla="*/ 13656 h 68762"/>
                <a:gd name="connsiteX6" fmla="*/ 113674 w 168780"/>
                <a:gd name="connsiteY6" fmla="*/ 20368 h 68762"/>
                <a:gd name="connsiteX7" fmla="*/ -17 w 168780"/>
                <a:gd name="connsiteY7" fmla="*/ 20368 h 68762"/>
                <a:gd name="connsiteX8" fmla="*/ -17 w 168780"/>
                <a:gd name="connsiteY8" fmla="*/ 34066 h 68762"/>
                <a:gd name="connsiteX9" fmla="*/ 136001 w 168780"/>
                <a:gd name="connsiteY9" fmla="*/ 34066 h 68762"/>
                <a:gd name="connsiteX10" fmla="*/ 94908 w 168780"/>
                <a:gd name="connsiteY10" fmla="*/ 59817 h 68762"/>
                <a:gd name="connsiteX11" fmla="*/ 106003 w 168780"/>
                <a:gd name="connsiteY11" fmla="*/ 68721 h 68762"/>
                <a:gd name="connsiteX12" fmla="*/ 163808 w 168780"/>
                <a:gd name="connsiteY12" fmla="*/ 38723 h 68762"/>
                <a:gd name="connsiteX13" fmla="*/ 168739 w 168780"/>
                <a:gd name="connsiteY13" fmla="*/ 32285 h 68762"/>
                <a:gd name="connsiteX14" fmla="*/ 164219 w 168780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780" h="68762">
                  <a:moveTo>
                    <a:pt x="164219" y="25162"/>
                  </a:moveTo>
                  <a:lnTo>
                    <a:pt x="151343" y="19820"/>
                  </a:lnTo>
                  <a:lnTo>
                    <a:pt x="151343" y="19820"/>
                  </a:lnTo>
                  <a:lnTo>
                    <a:pt x="150658" y="19820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605" y="39586"/>
                    <a:pt x="106592" y="48380"/>
                    <a:pt x="94908" y="59817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8" y="38723"/>
                  </a:cubicBezTo>
                  <a:cubicBezTo>
                    <a:pt x="166684" y="37887"/>
                    <a:pt x="168684" y="35285"/>
                    <a:pt x="168739" y="32285"/>
                  </a:cubicBezTo>
                  <a:cubicBezTo>
                    <a:pt x="168999" y="29162"/>
                    <a:pt x="167150" y="26258"/>
                    <a:pt x="164219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16A99E1F-0568-4399-8245-E7812B08ED5A}"/>
                </a:ext>
              </a:extLst>
            </p:cNvPr>
            <p:cNvSpPr/>
            <p:nvPr/>
          </p:nvSpPr>
          <p:spPr>
            <a:xfrm>
              <a:off x="10889199" y="4089818"/>
              <a:ext cx="125660" cy="181923"/>
            </a:xfrm>
            <a:custGeom>
              <a:avLst/>
              <a:gdLst>
                <a:gd name="connsiteX0" fmla="*/ 93590 w 125660"/>
                <a:gd name="connsiteY0" fmla="*/ 160650 h 181923"/>
                <a:gd name="connsiteX1" fmla="*/ 81263 w 125660"/>
                <a:gd name="connsiteY1" fmla="*/ 154623 h 181923"/>
                <a:gd name="connsiteX2" fmla="*/ 50443 w 125660"/>
                <a:gd name="connsiteY2" fmla="*/ 102709 h 181923"/>
                <a:gd name="connsiteX3" fmla="*/ 70715 w 125660"/>
                <a:gd name="connsiteY3" fmla="*/ 88052 h 181923"/>
                <a:gd name="connsiteX4" fmla="*/ 92495 w 125660"/>
                <a:gd name="connsiteY4" fmla="*/ 11619 h 181923"/>
                <a:gd name="connsiteX5" fmla="*/ 74414 w 125660"/>
                <a:gd name="connsiteY5" fmla="*/ -24 h 181923"/>
                <a:gd name="connsiteX6" fmla="*/ 38115 w 125660"/>
                <a:gd name="connsiteY6" fmla="*/ 30111 h 181923"/>
                <a:gd name="connsiteX7" fmla="*/ 38937 w 125660"/>
                <a:gd name="connsiteY7" fmla="*/ 20660 h 181923"/>
                <a:gd name="connsiteX8" fmla="*/ 25239 w 125660"/>
                <a:gd name="connsiteY8" fmla="*/ 19427 h 181923"/>
                <a:gd name="connsiteX9" fmla="*/ 21815 w 125660"/>
                <a:gd name="connsiteY9" fmla="*/ 58328 h 181923"/>
                <a:gd name="connsiteX10" fmla="*/ 8117 w 125660"/>
                <a:gd name="connsiteY10" fmla="*/ 87093 h 181923"/>
                <a:gd name="connsiteX11" fmla="*/ 11952 w 125660"/>
                <a:gd name="connsiteY11" fmla="*/ 178320 h 181923"/>
                <a:gd name="connsiteX12" fmla="*/ 18116 w 125660"/>
                <a:gd name="connsiteY12" fmla="*/ 181882 h 181923"/>
                <a:gd name="connsiteX13" fmla="*/ 19760 w 125660"/>
                <a:gd name="connsiteY13" fmla="*/ 181882 h 181923"/>
                <a:gd name="connsiteX14" fmla="*/ 25239 w 125660"/>
                <a:gd name="connsiteY14" fmla="*/ 175581 h 181923"/>
                <a:gd name="connsiteX15" fmla="*/ 32088 w 125660"/>
                <a:gd name="connsiteY15" fmla="*/ 96819 h 181923"/>
                <a:gd name="connsiteX16" fmla="*/ 32910 w 125660"/>
                <a:gd name="connsiteY16" fmla="*/ 98463 h 181923"/>
                <a:gd name="connsiteX17" fmla="*/ 70715 w 125660"/>
                <a:gd name="connsiteY17" fmla="*/ 164486 h 181923"/>
                <a:gd name="connsiteX18" fmla="*/ 93864 w 125660"/>
                <a:gd name="connsiteY18" fmla="*/ 175170 h 181923"/>
                <a:gd name="connsiteX19" fmla="*/ 125643 w 125660"/>
                <a:gd name="connsiteY19" fmla="*/ 157363 h 181923"/>
                <a:gd name="connsiteX20" fmla="*/ 114685 w 125660"/>
                <a:gd name="connsiteY20" fmla="*/ 148322 h 181923"/>
                <a:gd name="connsiteX21" fmla="*/ 93590 w 125660"/>
                <a:gd name="connsiteY21" fmla="*/ 160650 h 181923"/>
                <a:gd name="connsiteX22" fmla="*/ 14691 w 125660"/>
                <a:gd name="connsiteY22" fmla="*/ 134625 h 181923"/>
                <a:gd name="connsiteX23" fmla="*/ 17157 w 125660"/>
                <a:gd name="connsiteY23" fmla="*/ 105996 h 181923"/>
                <a:gd name="connsiteX24" fmla="*/ 38800 w 125660"/>
                <a:gd name="connsiteY24" fmla="*/ 85861 h 181923"/>
                <a:gd name="connsiteX25" fmla="*/ 37019 w 125660"/>
                <a:gd name="connsiteY25" fmla="*/ 85861 h 181923"/>
                <a:gd name="connsiteX26" fmla="*/ 33046 w 125660"/>
                <a:gd name="connsiteY26" fmla="*/ 88463 h 181923"/>
                <a:gd name="connsiteX27" fmla="*/ 35375 w 125660"/>
                <a:gd name="connsiteY27" fmla="*/ 61753 h 181923"/>
                <a:gd name="connsiteX28" fmla="*/ 75373 w 125660"/>
                <a:gd name="connsiteY28" fmla="*/ 13674 h 181923"/>
                <a:gd name="connsiteX29" fmla="*/ 80166 w 125660"/>
                <a:gd name="connsiteY29" fmla="*/ 17783 h 181923"/>
                <a:gd name="connsiteX30" fmla="*/ 61127 w 125660"/>
                <a:gd name="connsiteY30" fmla="*/ 77368 h 181923"/>
                <a:gd name="connsiteX31" fmla="*/ 44964 w 125660"/>
                <a:gd name="connsiteY31" fmla="*/ 89148 h 181923"/>
                <a:gd name="connsiteX32" fmla="*/ 38800 w 125660"/>
                <a:gd name="connsiteY32" fmla="*/ 85861 h 18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660" h="181923">
                  <a:moveTo>
                    <a:pt x="93590" y="160650"/>
                  </a:moveTo>
                  <a:cubicBezTo>
                    <a:pt x="88824" y="160445"/>
                    <a:pt x="84358" y="158267"/>
                    <a:pt x="81263" y="154623"/>
                  </a:cubicBezTo>
                  <a:cubicBezTo>
                    <a:pt x="68551" y="138885"/>
                    <a:pt x="58168" y="121406"/>
                    <a:pt x="50443" y="102709"/>
                  </a:cubicBezTo>
                  <a:cubicBezTo>
                    <a:pt x="57990" y="99011"/>
                    <a:pt x="64839" y="94052"/>
                    <a:pt x="70715" y="88052"/>
                  </a:cubicBezTo>
                  <a:cubicBezTo>
                    <a:pt x="95097" y="65314"/>
                    <a:pt x="110986" y="46959"/>
                    <a:pt x="92495" y="11619"/>
                  </a:cubicBezTo>
                  <a:cubicBezTo>
                    <a:pt x="89536" y="4305"/>
                    <a:pt x="82303" y="-366"/>
                    <a:pt x="74414" y="-24"/>
                  </a:cubicBezTo>
                  <a:cubicBezTo>
                    <a:pt x="62633" y="-24"/>
                    <a:pt x="49758" y="13674"/>
                    <a:pt x="38115" y="30111"/>
                  </a:cubicBezTo>
                  <a:lnTo>
                    <a:pt x="38937" y="20660"/>
                  </a:lnTo>
                  <a:lnTo>
                    <a:pt x="25239" y="19427"/>
                  </a:lnTo>
                  <a:lnTo>
                    <a:pt x="21815" y="58328"/>
                  </a:lnTo>
                  <a:cubicBezTo>
                    <a:pt x="16746" y="67670"/>
                    <a:pt x="12171" y="77272"/>
                    <a:pt x="8117" y="87093"/>
                  </a:cubicBezTo>
                  <a:cubicBezTo>
                    <a:pt x="-3937" y="116612"/>
                    <a:pt x="-2540" y="149911"/>
                    <a:pt x="11952" y="178320"/>
                  </a:cubicBezTo>
                  <a:cubicBezTo>
                    <a:pt x="13267" y="180485"/>
                    <a:pt x="15582" y="181827"/>
                    <a:pt x="18116" y="181882"/>
                  </a:cubicBezTo>
                  <a:lnTo>
                    <a:pt x="19760" y="181882"/>
                  </a:lnTo>
                  <a:cubicBezTo>
                    <a:pt x="22760" y="181183"/>
                    <a:pt x="24965" y="178649"/>
                    <a:pt x="25239" y="175581"/>
                  </a:cubicBezTo>
                  <a:lnTo>
                    <a:pt x="32088" y="96819"/>
                  </a:lnTo>
                  <a:lnTo>
                    <a:pt x="32910" y="98463"/>
                  </a:lnTo>
                  <a:cubicBezTo>
                    <a:pt x="42046" y="122283"/>
                    <a:pt x="54798" y="144555"/>
                    <a:pt x="70715" y="164486"/>
                  </a:cubicBezTo>
                  <a:cubicBezTo>
                    <a:pt x="76482" y="171280"/>
                    <a:pt x="84947" y="175183"/>
                    <a:pt x="93864" y="175170"/>
                  </a:cubicBezTo>
                  <a:cubicBezTo>
                    <a:pt x="106315" y="173444"/>
                    <a:pt x="117671" y="167088"/>
                    <a:pt x="125643" y="157363"/>
                  </a:cubicBezTo>
                  <a:lnTo>
                    <a:pt x="114685" y="148322"/>
                  </a:lnTo>
                  <a:cubicBezTo>
                    <a:pt x="109343" y="154815"/>
                    <a:pt x="101864" y="159185"/>
                    <a:pt x="93590" y="160650"/>
                  </a:cubicBezTo>
                  <a:close/>
                  <a:moveTo>
                    <a:pt x="14691" y="134625"/>
                  </a:moveTo>
                  <a:cubicBezTo>
                    <a:pt x="14089" y="125009"/>
                    <a:pt x="14924" y="115366"/>
                    <a:pt x="17157" y="105996"/>
                  </a:cubicBezTo>
                  <a:close/>
                  <a:moveTo>
                    <a:pt x="38800" y="85861"/>
                  </a:moveTo>
                  <a:lnTo>
                    <a:pt x="37019" y="85861"/>
                  </a:lnTo>
                  <a:cubicBezTo>
                    <a:pt x="35444" y="86258"/>
                    <a:pt x="34047" y="87176"/>
                    <a:pt x="33046" y="88463"/>
                  </a:cubicBezTo>
                  <a:lnTo>
                    <a:pt x="35375" y="61753"/>
                  </a:lnTo>
                  <a:cubicBezTo>
                    <a:pt x="50443" y="33399"/>
                    <a:pt x="67017" y="14222"/>
                    <a:pt x="75373" y="13674"/>
                  </a:cubicBezTo>
                  <a:cubicBezTo>
                    <a:pt x="76057" y="13674"/>
                    <a:pt x="77838" y="13674"/>
                    <a:pt x="80166" y="17783"/>
                  </a:cubicBezTo>
                  <a:cubicBezTo>
                    <a:pt x="92769" y="41754"/>
                    <a:pt x="86468" y="53671"/>
                    <a:pt x="61127" y="77368"/>
                  </a:cubicBezTo>
                  <a:cubicBezTo>
                    <a:pt x="56511" y="82258"/>
                    <a:pt x="51032" y="86244"/>
                    <a:pt x="44964" y="89148"/>
                  </a:cubicBezTo>
                  <a:cubicBezTo>
                    <a:pt x="43621" y="87053"/>
                    <a:pt x="41293" y="85806"/>
                    <a:pt x="38800" y="858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A82D307F-20FD-4A73-8030-31D0A7090602}"/>
                </a:ext>
              </a:extLst>
            </p:cNvPr>
            <p:cNvSpPr/>
            <p:nvPr/>
          </p:nvSpPr>
          <p:spPr>
            <a:xfrm>
              <a:off x="11154301" y="4028881"/>
              <a:ext cx="121909" cy="151051"/>
            </a:xfrm>
            <a:custGeom>
              <a:avLst/>
              <a:gdLst>
                <a:gd name="connsiteX0" fmla="*/ 90114 w 121909"/>
                <a:gd name="connsiteY0" fmla="*/ 137210 h 151051"/>
                <a:gd name="connsiteX1" fmla="*/ 90114 w 121909"/>
                <a:gd name="connsiteY1" fmla="*/ 98308 h 151051"/>
                <a:gd name="connsiteX2" fmla="*/ 91895 w 121909"/>
                <a:gd name="connsiteY2" fmla="*/ 43517 h 151051"/>
                <a:gd name="connsiteX3" fmla="*/ 73266 w 121909"/>
                <a:gd name="connsiteY3" fmla="*/ 5985 h 151051"/>
                <a:gd name="connsiteX4" fmla="*/ 31214 w 121909"/>
                <a:gd name="connsiteY4" fmla="*/ 38586 h 151051"/>
                <a:gd name="connsiteX5" fmla="*/ 13681 w 121909"/>
                <a:gd name="connsiteY5" fmla="*/ 76803 h 151051"/>
                <a:gd name="connsiteX6" fmla="*/ 13681 w 121909"/>
                <a:gd name="connsiteY6" fmla="*/ -42 h 151051"/>
                <a:gd name="connsiteX7" fmla="*/ -17 w 121909"/>
                <a:gd name="connsiteY7" fmla="*/ -42 h 151051"/>
                <a:gd name="connsiteX8" fmla="*/ -17 w 121909"/>
                <a:gd name="connsiteY8" fmla="*/ 141045 h 151051"/>
                <a:gd name="connsiteX9" fmla="*/ 8503 w 121909"/>
                <a:gd name="connsiteY9" fmla="*/ 146414 h 151051"/>
                <a:gd name="connsiteX10" fmla="*/ 13681 w 121909"/>
                <a:gd name="connsiteY10" fmla="*/ 141730 h 151051"/>
                <a:gd name="connsiteX11" fmla="*/ 43131 w 121909"/>
                <a:gd name="connsiteY11" fmla="*/ 45846 h 151051"/>
                <a:gd name="connsiteX12" fmla="*/ 69704 w 121909"/>
                <a:gd name="connsiteY12" fmla="*/ 19409 h 151051"/>
                <a:gd name="connsiteX13" fmla="*/ 77649 w 121909"/>
                <a:gd name="connsiteY13" fmla="*/ 44202 h 151051"/>
                <a:gd name="connsiteX14" fmla="*/ 75868 w 121909"/>
                <a:gd name="connsiteY14" fmla="*/ 97212 h 151051"/>
                <a:gd name="connsiteX15" fmla="*/ 86690 w 121909"/>
                <a:gd name="connsiteY15" fmla="*/ 150907 h 151051"/>
                <a:gd name="connsiteX16" fmla="*/ 90799 w 121909"/>
                <a:gd name="connsiteY16" fmla="*/ 150907 h 151051"/>
                <a:gd name="connsiteX17" fmla="*/ 121893 w 121909"/>
                <a:gd name="connsiteY17" fmla="*/ 120635 h 151051"/>
                <a:gd name="connsiteX18" fmla="*/ 108195 w 121909"/>
                <a:gd name="connsiteY18" fmla="*/ 115293 h 151051"/>
                <a:gd name="connsiteX19" fmla="*/ 90114 w 121909"/>
                <a:gd name="connsiteY19" fmla="*/ 137210 h 15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051">
                  <a:moveTo>
                    <a:pt x="90114" y="137210"/>
                  </a:moveTo>
                  <a:cubicBezTo>
                    <a:pt x="87731" y="124347"/>
                    <a:pt x="87731" y="111170"/>
                    <a:pt x="90114" y="98308"/>
                  </a:cubicBezTo>
                  <a:cubicBezTo>
                    <a:pt x="92141" y="80117"/>
                    <a:pt x="92730" y="61804"/>
                    <a:pt x="91895" y="43517"/>
                  </a:cubicBezTo>
                  <a:cubicBezTo>
                    <a:pt x="90114" y="21053"/>
                    <a:pt x="84087" y="8725"/>
                    <a:pt x="73266" y="5985"/>
                  </a:cubicBezTo>
                  <a:cubicBezTo>
                    <a:pt x="62444" y="3246"/>
                    <a:pt x="46829" y="13930"/>
                    <a:pt x="31214" y="38586"/>
                  </a:cubicBezTo>
                  <a:cubicBezTo>
                    <a:pt x="23913" y="50613"/>
                    <a:pt x="18037" y="63434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60" y="144880"/>
                    <a:pt x="4668" y="147277"/>
                    <a:pt x="8503" y="146414"/>
                  </a:cubicBezTo>
                  <a:cubicBezTo>
                    <a:pt x="10928" y="145853"/>
                    <a:pt x="12886" y="144086"/>
                    <a:pt x="13681" y="141730"/>
                  </a:cubicBezTo>
                  <a:cubicBezTo>
                    <a:pt x="13681" y="141730"/>
                    <a:pt x="20529" y="81871"/>
                    <a:pt x="43131" y="45846"/>
                  </a:cubicBezTo>
                  <a:cubicBezTo>
                    <a:pt x="57513" y="23245"/>
                    <a:pt x="66828" y="18450"/>
                    <a:pt x="69704" y="19409"/>
                  </a:cubicBezTo>
                  <a:cubicBezTo>
                    <a:pt x="72581" y="20368"/>
                    <a:pt x="76279" y="25847"/>
                    <a:pt x="77649" y="44202"/>
                  </a:cubicBezTo>
                  <a:cubicBezTo>
                    <a:pt x="78499" y="61886"/>
                    <a:pt x="77910" y="79624"/>
                    <a:pt x="75868" y="97212"/>
                  </a:cubicBezTo>
                  <a:cubicBezTo>
                    <a:pt x="73266" y="126388"/>
                    <a:pt x="71485" y="147620"/>
                    <a:pt x="86690" y="150907"/>
                  </a:cubicBezTo>
                  <a:cubicBezTo>
                    <a:pt x="88059" y="151044"/>
                    <a:pt x="89429" y="151044"/>
                    <a:pt x="90799" y="150907"/>
                  </a:cubicBezTo>
                  <a:cubicBezTo>
                    <a:pt x="109017" y="150907"/>
                    <a:pt x="120523" y="123512"/>
                    <a:pt x="121893" y="120635"/>
                  </a:cubicBezTo>
                  <a:lnTo>
                    <a:pt x="108195" y="115293"/>
                  </a:lnTo>
                  <a:cubicBezTo>
                    <a:pt x="105455" y="123786"/>
                    <a:pt x="96278" y="138305"/>
                    <a:pt x="90114" y="1372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E15E3A50-88A2-4A34-ADC8-6F64ADA221CE}"/>
                </a:ext>
              </a:extLst>
            </p:cNvPr>
            <p:cNvSpPr/>
            <p:nvPr/>
          </p:nvSpPr>
          <p:spPr>
            <a:xfrm>
              <a:off x="11328262" y="4049564"/>
              <a:ext cx="87974" cy="96295"/>
            </a:xfrm>
            <a:custGeom>
              <a:avLst/>
              <a:gdLst>
                <a:gd name="connsiteX0" fmla="*/ 87922 w 87974"/>
                <a:gd name="connsiteY0" fmla="*/ 59407 h 96295"/>
                <a:gd name="connsiteX1" fmla="*/ 84772 w 87974"/>
                <a:gd name="connsiteY1" fmla="*/ 52695 h 96295"/>
                <a:gd name="connsiteX2" fmla="*/ 8338 w 87974"/>
                <a:gd name="connsiteY2" fmla="*/ -42 h 96295"/>
                <a:gd name="connsiteX3" fmla="*/ 257 w 87974"/>
                <a:gd name="connsiteY3" fmla="*/ 11738 h 96295"/>
                <a:gd name="connsiteX4" fmla="*/ 65732 w 87974"/>
                <a:gd name="connsiteY4" fmla="*/ 56804 h 96295"/>
                <a:gd name="connsiteX5" fmla="*/ -17 w 87974"/>
                <a:gd name="connsiteY5" fmla="*/ 82556 h 96295"/>
                <a:gd name="connsiteX6" fmla="*/ 5188 w 87974"/>
                <a:gd name="connsiteY6" fmla="*/ 96254 h 96295"/>
                <a:gd name="connsiteX7" fmla="*/ 83402 w 87974"/>
                <a:gd name="connsiteY7" fmla="*/ 65571 h 96295"/>
                <a:gd name="connsiteX8" fmla="*/ 87922 w 87974"/>
                <a:gd name="connsiteY8" fmla="*/ 59407 h 96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4" h="96295">
                  <a:moveTo>
                    <a:pt x="87922" y="59407"/>
                  </a:moveTo>
                  <a:cubicBezTo>
                    <a:pt x="88182" y="56763"/>
                    <a:pt x="86977" y="54188"/>
                    <a:pt x="84772" y="52695"/>
                  </a:cubicBezTo>
                  <a:lnTo>
                    <a:pt x="8338" y="-42"/>
                  </a:lnTo>
                  <a:lnTo>
                    <a:pt x="257" y="11738"/>
                  </a:lnTo>
                  <a:lnTo>
                    <a:pt x="65732" y="56804"/>
                  </a:lnTo>
                  <a:lnTo>
                    <a:pt x="-17" y="82556"/>
                  </a:lnTo>
                  <a:lnTo>
                    <a:pt x="5188" y="96254"/>
                  </a:lnTo>
                  <a:lnTo>
                    <a:pt x="83402" y="65571"/>
                  </a:lnTo>
                  <a:cubicBezTo>
                    <a:pt x="85950" y="64543"/>
                    <a:pt x="87703" y="62146"/>
                    <a:pt x="87922" y="594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1D55C8EA-527C-4161-BC6E-023F40EF700D}"/>
                </a:ext>
              </a:extLst>
            </p:cNvPr>
            <p:cNvSpPr/>
            <p:nvPr/>
          </p:nvSpPr>
          <p:spPr>
            <a:xfrm>
              <a:off x="11335796" y="4135087"/>
              <a:ext cx="89446" cy="52549"/>
            </a:xfrm>
            <a:custGeom>
              <a:avLst/>
              <a:gdLst>
                <a:gd name="connsiteX0" fmla="*/ -17 w 89446"/>
                <a:gd name="connsiteY0" fmla="*/ 43057 h 52549"/>
                <a:gd name="connsiteX1" fmla="*/ 10530 w 89446"/>
                <a:gd name="connsiteY1" fmla="*/ 52508 h 52549"/>
                <a:gd name="connsiteX2" fmla="*/ 87785 w 89446"/>
                <a:gd name="connsiteY2" fmla="*/ 14155 h 52549"/>
                <a:gd name="connsiteX3" fmla="*/ 89429 w 89446"/>
                <a:gd name="connsiteY3" fmla="*/ 457 h 52549"/>
                <a:gd name="connsiteX4" fmla="*/ -17 w 89446"/>
                <a:gd name="connsiteY4" fmla="*/ 43057 h 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549">
                  <a:moveTo>
                    <a:pt x="-17" y="43057"/>
                  </a:moveTo>
                  <a:lnTo>
                    <a:pt x="10530" y="52508"/>
                  </a:lnTo>
                  <a:cubicBezTo>
                    <a:pt x="10530" y="52508"/>
                    <a:pt x="49295" y="9360"/>
                    <a:pt x="87785" y="14155"/>
                  </a:cubicBezTo>
                  <a:lnTo>
                    <a:pt x="89429" y="457"/>
                  </a:lnTo>
                  <a:cubicBezTo>
                    <a:pt x="44227" y="-5296"/>
                    <a:pt x="1764" y="40591"/>
                    <a:pt x="-17" y="430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ABD5A464-8D8F-413D-B966-008466A35B93}"/>
                </a:ext>
              </a:extLst>
            </p:cNvPr>
            <p:cNvSpPr/>
            <p:nvPr/>
          </p:nvSpPr>
          <p:spPr>
            <a:xfrm>
              <a:off x="11472225" y="4064619"/>
              <a:ext cx="116567" cy="102609"/>
            </a:xfrm>
            <a:custGeom>
              <a:avLst/>
              <a:gdLst>
                <a:gd name="connsiteX0" fmla="*/ 92990 w 116567"/>
                <a:gd name="connsiteY0" fmla="*/ 79418 h 102609"/>
                <a:gd name="connsiteX1" fmla="*/ 91894 w 116567"/>
                <a:gd name="connsiteY1" fmla="*/ 46954 h 102609"/>
                <a:gd name="connsiteX2" fmla="*/ 78881 w 116567"/>
                <a:gd name="connsiteY2" fmla="*/ 793 h 102609"/>
                <a:gd name="connsiteX3" fmla="*/ 43679 w 116567"/>
                <a:gd name="connsiteY3" fmla="*/ 21888 h 102609"/>
                <a:gd name="connsiteX4" fmla="*/ 14639 w 116567"/>
                <a:gd name="connsiteY4" fmla="*/ 62981 h 102609"/>
                <a:gd name="connsiteX5" fmla="*/ 13681 w 116567"/>
                <a:gd name="connsiteY5" fmla="*/ 7231 h 102609"/>
                <a:gd name="connsiteX6" fmla="*/ -17 w 116567"/>
                <a:gd name="connsiteY6" fmla="*/ 7231 h 102609"/>
                <a:gd name="connsiteX7" fmla="*/ 1627 w 116567"/>
                <a:gd name="connsiteY7" fmla="*/ 95718 h 102609"/>
                <a:gd name="connsiteX8" fmla="*/ 7927 w 116567"/>
                <a:gd name="connsiteY8" fmla="*/ 102567 h 102609"/>
                <a:gd name="connsiteX9" fmla="*/ 8749 w 116567"/>
                <a:gd name="connsiteY9" fmla="*/ 102567 h 102609"/>
                <a:gd name="connsiteX10" fmla="*/ 15598 w 116567"/>
                <a:gd name="connsiteY10" fmla="*/ 97362 h 102609"/>
                <a:gd name="connsiteX11" fmla="*/ 54910 w 116567"/>
                <a:gd name="connsiteY11" fmla="*/ 30517 h 102609"/>
                <a:gd name="connsiteX12" fmla="*/ 74224 w 116567"/>
                <a:gd name="connsiteY12" fmla="*/ 13395 h 102609"/>
                <a:gd name="connsiteX13" fmla="*/ 78197 w 116567"/>
                <a:gd name="connsiteY13" fmla="*/ 46269 h 102609"/>
                <a:gd name="connsiteX14" fmla="*/ 89155 w 116567"/>
                <a:gd name="connsiteY14" fmla="*/ 95444 h 102609"/>
                <a:gd name="connsiteX15" fmla="*/ 116550 w 116567"/>
                <a:gd name="connsiteY15" fmla="*/ 68049 h 102609"/>
                <a:gd name="connsiteX16" fmla="*/ 104222 w 116567"/>
                <a:gd name="connsiteY16" fmla="*/ 61200 h 102609"/>
                <a:gd name="connsiteX17" fmla="*/ 92990 w 116567"/>
                <a:gd name="connsiteY17" fmla="*/ 79418 h 1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567" h="102609">
                  <a:moveTo>
                    <a:pt x="92990" y="79418"/>
                  </a:moveTo>
                  <a:cubicBezTo>
                    <a:pt x="92018" y="68624"/>
                    <a:pt x="91648" y="57789"/>
                    <a:pt x="91894" y="46954"/>
                  </a:cubicBezTo>
                  <a:cubicBezTo>
                    <a:pt x="91894" y="24353"/>
                    <a:pt x="90798" y="5861"/>
                    <a:pt x="78881" y="793"/>
                  </a:cubicBezTo>
                  <a:cubicBezTo>
                    <a:pt x="69841" y="-2494"/>
                    <a:pt x="59294" y="3807"/>
                    <a:pt x="43679" y="21888"/>
                  </a:cubicBezTo>
                  <a:cubicBezTo>
                    <a:pt x="32597" y="34544"/>
                    <a:pt x="22872" y="48310"/>
                    <a:pt x="14639" y="62981"/>
                  </a:cubicBezTo>
                  <a:lnTo>
                    <a:pt x="13681" y="7231"/>
                  </a:lnTo>
                  <a:lnTo>
                    <a:pt x="-17" y="7231"/>
                  </a:lnTo>
                  <a:lnTo>
                    <a:pt x="1627" y="95718"/>
                  </a:lnTo>
                  <a:cubicBezTo>
                    <a:pt x="1736" y="99252"/>
                    <a:pt x="4421" y="102156"/>
                    <a:pt x="7927" y="102567"/>
                  </a:cubicBezTo>
                  <a:lnTo>
                    <a:pt x="8749" y="102567"/>
                  </a:lnTo>
                  <a:cubicBezTo>
                    <a:pt x="11955" y="102608"/>
                    <a:pt x="14776" y="100458"/>
                    <a:pt x="15598" y="97362"/>
                  </a:cubicBezTo>
                  <a:cubicBezTo>
                    <a:pt x="24009" y="72638"/>
                    <a:pt x="37391" y="49886"/>
                    <a:pt x="54910" y="30517"/>
                  </a:cubicBezTo>
                  <a:cubicBezTo>
                    <a:pt x="69430" y="13669"/>
                    <a:pt x="74361" y="13532"/>
                    <a:pt x="74224" y="13395"/>
                  </a:cubicBezTo>
                  <a:cubicBezTo>
                    <a:pt x="74088" y="13258"/>
                    <a:pt x="78197" y="20518"/>
                    <a:pt x="78197" y="46269"/>
                  </a:cubicBezTo>
                  <a:cubicBezTo>
                    <a:pt x="78197" y="76130"/>
                    <a:pt x="78197" y="92568"/>
                    <a:pt x="89155" y="95444"/>
                  </a:cubicBezTo>
                  <a:cubicBezTo>
                    <a:pt x="97511" y="97499"/>
                    <a:pt x="104770" y="90513"/>
                    <a:pt x="116550" y="68049"/>
                  </a:cubicBezTo>
                  <a:lnTo>
                    <a:pt x="104222" y="61200"/>
                  </a:lnTo>
                  <a:cubicBezTo>
                    <a:pt x="100976" y="67569"/>
                    <a:pt x="97223" y="73651"/>
                    <a:pt x="92990" y="794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E69305AE-52A1-4F7B-B812-17B6DC857DB8}"/>
                </a:ext>
              </a:extLst>
            </p:cNvPr>
            <p:cNvSpPr/>
            <p:nvPr/>
          </p:nvSpPr>
          <p:spPr>
            <a:xfrm>
              <a:off x="12021092" y="4126545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B8ED46E9-CC61-4E3A-8F66-08B47EDBBC35}"/>
                </a:ext>
              </a:extLst>
            </p:cNvPr>
            <p:cNvSpPr/>
            <p:nvPr/>
          </p:nvSpPr>
          <p:spPr>
            <a:xfrm>
              <a:off x="12121086" y="4067036"/>
              <a:ext cx="95198" cy="221826"/>
            </a:xfrm>
            <a:custGeom>
              <a:avLst/>
              <a:gdLst>
                <a:gd name="connsiteX0" fmla="*/ 85730 w 95198"/>
                <a:gd name="connsiteY0" fmla="*/ 9197 h 221826"/>
                <a:gd name="connsiteX1" fmla="*/ 72033 w 95198"/>
                <a:gd name="connsiteY1" fmla="*/ 20 h 221826"/>
                <a:gd name="connsiteX2" fmla="*/ 21762 w 95198"/>
                <a:gd name="connsiteY2" fmla="*/ 46729 h 221826"/>
                <a:gd name="connsiteX3" fmla="*/ 35460 w 95198"/>
                <a:gd name="connsiteY3" fmla="*/ 84671 h 221826"/>
                <a:gd name="connsiteX4" fmla="*/ 68061 w 95198"/>
                <a:gd name="connsiteY4" fmla="*/ 88644 h 221826"/>
                <a:gd name="connsiteX5" fmla="*/ 74361 w 95198"/>
                <a:gd name="connsiteY5" fmla="*/ 85630 h 221826"/>
                <a:gd name="connsiteX6" fmla="*/ 52719 w 95198"/>
                <a:gd name="connsiteY6" fmla="*/ 157269 h 221826"/>
                <a:gd name="connsiteX7" fmla="*/ 20803 w 95198"/>
                <a:gd name="connsiteY7" fmla="*/ 207814 h 221826"/>
                <a:gd name="connsiteX8" fmla="*/ 13681 w 95198"/>
                <a:gd name="connsiteY8" fmla="*/ 170282 h 221826"/>
                <a:gd name="connsiteX9" fmla="*/ -17 w 95198"/>
                <a:gd name="connsiteY9" fmla="*/ 170282 h 221826"/>
                <a:gd name="connsiteX10" fmla="*/ 18475 w 95198"/>
                <a:gd name="connsiteY10" fmla="*/ 221785 h 221826"/>
                <a:gd name="connsiteX11" fmla="*/ 21625 w 95198"/>
                <a:gd name="connsiteY11" fmla="*/ 221785 h 221826"/>
                <a:gd name="connsiteX12" fmla="*/ 66280 w 95198"/>
                <a:gd name="connsiteY12" fmla="*/ 162611 h 221826"/>
                <a:gd name="connsiteX13" fmla="*/ 91621 w 95198"/>
                <a:gd name="connsiteY13" fmla="*/ 67686 h 221826"/>
                <a:gd name="connsiteX14" fmla="*/ 95182 w 95198"/>
                <a:gd name="connsiteY14" fmla="*/ 60426 h 221826"/>
                <a:gd name="connsiteX15" fmla="*/ 92305 w 95198"/>
                <a:gd name="connsiteY15" fmla="*/ 59194 h 221826"/>
                <a:gd name="connsiteX16" fmla="*/ 85730 w 95198"/>
                <a:gd name="connsiteY16" fmla="*/ 9197 h 221826"/>
                <a:gd name="connsiteX17" fmla="*/ 77923 w 95198"/>
                <a:gd name="connsiteY17" fmla="*/ 63029 h 221826"/>
                <a:gd name="connsiteX18" fmla="*/ 63540 w 95198"/>
                <a:gd name="connsiteY18" fmla="*/ 75357 h 221826"/>
                <a:gd name="connsiteX19" fmla="*/ 42720 w 95198"/>
                <a:gd name="connsiteY19" fmla="*/ 72206 h 221826"/>
                <a:gd name="connsiteX20" fmla="*/ 35597 w 95198"/>
                <a:gd name="connsiteY20" fmla="*/ 50838 h 221826"/>
                <a:gd name="connsiteX21" fmla="*/ 70526 w 95198"/>
                <a:gd name="connsiteY21" fmla="*/ 14128 h 221826"/>
                <a:gd name="connsiteX22" fmla="*/ 70526 w 95198"/>
                <a:gd name="connsiteY22" fmla="*/ 14128 h 221826"/>
                <a:gd name="connsiteX23" fmla="*/ 72992 w 95198"/>
                <a:gd name="connsiteY23" fmla="*/ 16594 h 221826"/>
                <a:gd name="connsiteX24" fmla="*/ 77923 w 95198"/>
                <a:gd name="connsiteY24" fmla="*/ 63029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8" h="221826">
                  <a:moveTo>
                    <a:pt x="85730" y="9197"/>
                  </a:moveTo>
                  <a:cubicBezTo>
                    <a:pt x="83018" y="4019"/>
                    <a:pt x="77854" y="554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41" y="61015"/>
                    <a:pt x="21858" y="77398"/>
                    <a:pt x="35460" y="84671"/>
                  </a:cubicBezTo>
                  <a:cubicBezTo>
                    <a:pt x="45185" y="90794"/>
                    <a:pt x="57144" y="92260"/>
                    <a:pt x="68061" y="88644"/>
                  </a:cubicBezTo>
                  <a:cubicBezTo>
                    <a:pt x="70266" y="87890"/>
                    <a:pt x="72389" y="86877"/>
                    <a:pt x="74361" y="85630"/>
                  </a:cubicBezTo>
                  <a:cubicBezTo>
                    <a:pt x="69855" y="110245"/>
                    <a:pt x="62595" y="134271"/>
                    <a:pt x="52719" y="157269"/>
                  </a:cubicBezTo>
                  <a:cubicBezTo>
                    <a:pt x="31898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183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1" y="213019"/>
                    <a:pt x="66280" y="162611"/>
                  </a:cubicBezTo>
                  <a:cubicBezTo>
                    <a:pt x="79251" y="132353"/>
                    <a:pt x="87785" y="100383"/>
                    <a:pt x="91621" y="67686"/>
                  </a:cubicBezTo>
                  <a:cubicBezTo>
                    <a:pt x="93059" y="65399"/>
                    <a:pt x="94250" y="62961"/>
                    <a:pt x="95182" y="60426"/>
                  </a:cubicBezTo>
                  <a:lnTo>
                    <a:pt x="92305" y="59194"/>
                  </a:lnTo>
                  <a:cubicBezTo>
                    <a:pt x="94620" y="42236"/>
                    <a:pt x="92346" y="24977"/>
                    <a:pt x="85730" y="9197"/>
                  </a:cubicBezTo>
                  <a:close/>
                  <a:moveTo>
                    <a:pt x="77923" y="63029"/>
                  </a:moveTo>
                  <a:cubicBezTo>
                    <a:pt x="74512" y="68522"/>
                    <a:pt x="69485" y="72823"/>
                    <a:pt x="63540" y="75357"/>
                  </a:cubicBezTo>
                  <a:cubicBezTo>
                    <a:pt x="56472" y="77466"/>
                    <a:pt x="48842" y="76316"/>
                    <a:pt x="42720" y="72206"/>
                  </a:cubicBezTo>
                  <a:cubicBezTo>
                    <a:pt x="39843" y="70700"/>
                    <a:pt x="31077" y="65769"/>
                    <a:pt x="35597" y="50838"/>
                  </a:cubicBezTo>
                  <a:cubicBezTo>
                    <a:pt x="41213" y="32072"/>
                    <a:pt x="61623" y="14128"/>
                    <a:pt x="70526" y="14128"/>
                  </a:cubicBezTo>
                  <a:lnTo>
                    <a:pt x="70526" y="14128"/>
                  </a:lnTo>
                  <a:cubicBezTo>
                    <a:pt x="71608" y="14649"/>
                    <a:pt x="72471" y="15512"/>
                    <a:pt x="72992" y="16594"/>
                  </a:cubicBezTo>
                  <a:cubicBezTo>
                    <a:pt x="78662" y="31374"/>
                    <a:pt x="80361" y="47386"/>
                    <a:pt x="77923" y="63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9B7EE69-D15B-470C-BFAC-1E4B6B2193B1}"/>
                </a:ext>
              </a:extLst>
            </p:cNvPr>
            <p:cNvSpPr/>
            <p:nvPr/>
          </p:nvSpPr>
          <p:spPr>
            <a:xfrm>
              <a:off x="12323310" y="4044085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8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8" y="92555"/>
                  </a:cubicBezTo>
                  <a:cubicBezTo>
                    <a:pt x="7608" y="92555"/>
                    <a:pt x="54591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94FFE795-76FB-48F6-BF43-5D87CA5BB48D}"/>
                </a:ext>
              </a:extLst>
            </p:cNvPr>
            <p:cNvSpPr/>
            <p:nvPr/>
          </p:nvSpPr>
          <p:spPr>
            <a:xfrm>
              <a:off x="12434651" y="4029953"/>
              <a:ext cx="96543" cy="143749"/>
            </a:xfrm>
            <a:custGeom>
              <a:avLst/>
              <a:gdLst>
                <a:gd name="connsiteX0" fmla="*/ 88993 w 96543"/>
                <a:gd name="connsiteY0" fmla="*/ 116413 h 143749"/>
                <a:gd name="connsiteX1" fmla="*/ 22833 w 96543"/>
                <a:gd name="connsiteY1" fmla="*/ 125042 h 143749"/>
                <a:gd name="connsiteX2" fmla="*/ 15025 w 96543"/>
                <a:gd name="connsiteY2" fmla="*/ 107646 h 143749"/>
                <a:gd name="connsiteX3" fmla="*/ 58036 w 96543"/>
                <a:gd name="connsiteY3" fmla="*/ 71073 h 143749"/>
                <a:gd name="connsiteX4" fmla="*/ 67488 w 96543"/>
                <a:gd name="connsiteY4" fmla="*/ 69841 h 143749"/>
                <a:gd name="connsiteX5" fmla="*/ 72830 w 96543"/>
                <a:gd name="connsiteY5" fmla="*/ 61759 h 143749"/>
                <a:gd name="connsiteX6" fmla="*/ 65296 w 96543"/>
                <a:gd name="connsiteY6" fmla="*/ 55732 h 143749"/>
                <a:gd name="connsiteX7" fmla="*/ 56392 w 96543"/>
                <a:gd name="connsiteY7" fmla="*/ 56828 h 143749"/>
                <a:gd name="connsiteX8" fmla="*/ 36805 w 96543"/>
                <a:gd name="connsiteY8" fmla="*/ 46965 h 143749"/>
                <a:gd name="connsiteX9" fmla="*/ 42147 w 96543"/>
                <a:gd name="connsiteY9" fmla="*/ 21625 h 143749"/>
                <a:gd name="connsiteX10" fmla="*/ 55845 w 96543"/>
                <a:gd name="connsiteY10" fmla="*/ 14228 h 143749"/>
                <a:gd name="connsiteX11" fmla="*/ 77898 w 96543"/>
                <a:gd name="connsiteY11" fmla="*/ 31076 h 143749"/>
                <a:gd name="connsiteX12" fmla="*/ 89952 w 96543"/>
                <a:gd name="connsiteY12" fmla="*/ 23405 h 143749"/>
                <a:gd name="connsiteX13" fmla="*/ 56940 w 96543"/>
                <a:gd name="connsiteY13" fmla="*/ -18 h 143749"/>
                <a:gd name="connsiteX14" fmla="*/ 30915 w 96543"/>
                <a:gd name="connsiteY14" fmla="*/ 12310 h 143749"/>
                <a:gd name="connsiteX15" fmla="*/ 24203 w 96543"/>
                <a:gd name="connsiteY15" fmla="*/ 54362 h 143749"/>
                <a:gd name="connsiteX16" fmla="*/ 33106 w 96543"/>
                <a:gd name="connsiteY16" fmla="*/ 63950 h 143749"/>
                <a:gd name="connsiteX17" fmla="*/ 369 w 96543"/>
                <a:gd name="connsiteY17" fmla="*/ 106550 h 143749"/>
                <a:gd name="connsiteX18" fmla="*/ 15162 w 96543"/>
                <a:gd name="connsiteY18" fmla="*/ 137233 h 143749"/>
                <a:gd name="connsiteX19" fmla="*/ 42558 w 96543"/>
                <a:gd name="connsiteY19" fmla="*/ 143671 h 143749"/>
                <a:gd name="connsiteX20" fmla="*/ 96527 w 96543"/>
                <a:gd name="connsiteY20" fmla="*/ 128330 h 14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43" h="143749">
                  <a:moveTo>
                    <a:pt x="88993" y="116413"/>
                  </a:moveTo>
                  <a:cubicBezTo>
                    <a:pt x="72008" y="127782"/>
                    <a:pt x="38037" y="134083"/>
                    <a:pt x="22833" y="125042"/>
                  </a:cubicBezTo>
                  <a:cubicBezTo>
                    <a:pt x="16792" y="121495"/>
                    <a:pt x="13655" y="114522"/>
                    <a:pt x="15025" y="107646"/>
                  </a:cubicBezTo>
                  <a:cubicBezTo>
                    <a:pt x="17217" y="81894"/>
                    <a:pt x="44064" y="73676"/>
                    <a:pt x="58036" y="71073"/>
                  </a:cubicBezTo>
                  <a:cubicBezTo>
                    <a:pt x="61214" y="70936"/>
                    <a:pt x="64378" y="70525"/>
                    <a:pt x="67488" y="69841"/>
                  </a:cubicBezTo>
                  <a:cubicBezTo>
                    <a:pt x="71063" y="68909"/>
                    <a:pt x="73364" y="65416"/>
                    <a:pt x="72830" y="61759"/>
                  </a:cubicBezTo>
                  <a:cubicBezTo>
                    <a:pt x="72103" y="58197"/>
                    <a:pt x="68939" y="55663"/>
                    <a:pt x="65296" y="55732"/>
                  </a:cubicBezTo>
                  <a:cubicBezTo>
                    <a:pt x="62693" y="55732"/>
                    <a:pt x="59680" y="55732"/>
                    <a:pt x="56392" y="56828"/>
                  </a:cubicBezTo>
                  <a:cubicBezTo>
                    <a:pt x="48626" y="57019"/>
                    <a:pt x="41284" y="53307"/>
                    <a:pt x="36805" y="46965"/>
                  </a:cubicBezTo>
                  <a:cubicBezTo>
                    <a:pt x="32627" y="38281"/>
                    <a:pt x="34818" y="27884"/>
                    <a:pt x="42147" y="21625"/>
                  </a:cubicBezTo>
                  <a:cubicBezTo>
                    <a:pt x="45297" y="17146"/>
                    <a:pt x="50366" y="14392"/>
                    <a:pt x="55845" y="14228"/>
                  </a:cubicBezTo>
                  <a:cubicBezTo>
                    <a:pt x="65570" y="14228"/>
                    <a:pt x="75021" y="26556"/>
                    <a:pt x="77898" y="31076"/>
                  </a:cubicBezTo>
                  <a:lnTo>
                    <a:pt x="89952" y="23405"/>
                  </a:lnTo>
                  <a:cubicBezTo>
                    <a:pt x="82637" y="11392"/>
                    <a:pt x="70693" y="2914"/>
                    <a:pt x="56940" y="-18"/>
                  </a:cubicBezTo>
                  <a:cubicBezTo>
                    <a:pt x="46776" y="-415"/>
                    <a:pt x="37051" y="4188"/>
                    <a:pt x="30915" y="12310"/>
                  </a:cubicBezTo>
                  <a:cubicBezTo>
                    <a:pt x="19354" y="23159"/>
                    <a:pt x="16600" y="40459"/>
                    <a:pt x="24203" y="54362"/>
                  </a:cubicBezTo>
                  <a:cubicBezTo>
                    <a:pt x="26504" y="58115"/>
                    <a:pt x="29531" y="61375"/>
                    <a:pt x="33106" y="63950"/>
                  </a:cubicBezTo>
                  <a:cubicBezTo>
                    <a:pt x="15025" y="70827"/>
                    <a:pt x="2368" y="87305"/>
                    <a:pt x="369" y="106550"/>
                  </a:cubicBezTo>
                  <a:cubicBezTo>
                    <a:pt x="-1631" y="118865"/>
                    <a:pt x="4272" y="131124"/>
                    <a:pt x="15162" y="137233"/>
                  </a:cubicBezTo>
                  <a:cubicBezTo>
                    <a:pt x="23545" y="141808"/>
                    <a:pt x="33011" y="144027"/>
                    <a:pt x="42558" y="143671"/>
                  </a:cubicBezTo>
                  <a:cubicBezTo>
                    <a:pt x="61597" y="143466"/>
                    <a:pt x="80226" y="138178"/>
                    <a:pt x="96527" y="1283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E54F97C6-F346-4B5C-BBDE-712BE82C07DA}"/>
                </a:ext>
              </a:extLst>
            </p:cNvPr>
            <p:cNvSpPr/>
            <p:nvPr/>
          </p:nvSpPr>
          <p:spPr>
            <a:xfrm>
              <a:off x="7452076" y="3970191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1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8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495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1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1" y="83304"/>
                  </a:cubicBezTo>
                  <a:cubicBezTo>
                    <a:pt x="24086" y="83962"/>
                    <a:pt x="26483" y="84277"/>
                    <a:pt x="28894" y="84263"/>
                  </a:cubicBezTo>
                  <a:cubicBezTo>
                    <a:pt x="36044" y="84153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418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7"/>
                    <a:pt x="39578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2074"/>
                    <a:pt x="16018" y="37143"/>
                  </a:cubicBezTo>
                  <a:cubicBezTo>
                    <a:pt x="19854" y="22212"/>
                    <a:pt x="29716" y="14131"/>
                    <a:pt x="38346" y="14131"/>
                  </a:cubicBezTo>
                  <a:cubicBezTo>
                    <a:pt x="39387" y="13953"/>
                    <a:pt x="40455" y="13953"/>
                    <a:pt x="41496" y="14131"/>
                  </a:cubicBezTo>
                  <a:cubicBezTo>
                    <a:pt x="51495" y="17418"/>
                    <a:pt x="55468" y="32212"/>
                    <a:pt x="51495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E691DB0-690A-4FC2-8129-778502EF8425}"/>
                </a:ext>
              </a:extLst>
            </p:cNvPr>
            <p:cNvSpPr/>
            <p:nvPr/>
          </p:nvSpPr>
          <p:spPr>
            <a:xfrm>
              <a:off x="7553585" y="3930805"/>
              <a:ext cx="23833" cy="32189"/>
            </a:xfrm>
            <a:custGeom>
              <a:avLst/>
              <a:gdLst>
                <a:gd name="connsiteX0" fmla="*/ 11900 w 23833"/>
                <a:gd name="connsiteY0" fmla="*/ 32148 h 32189"/>
                <a:gd name="connsiteX1" fmla="*/ 23817 w 23833"/>
                <a:gd name="connsiteY1" fmla="*/ 16122 h 32189"/>
                <a:gd name="connsiteX2" fmla="*/ 11900 w 23833"/>
                <a:gd name="connsiteY2" fmla="*/ -42 h 32189"/>
                <a:gd name="connsiteX3" fmla="*/ -17 w 23833"/>
                <a:gd name="connsiteY3" fmla="*/ 16122 h 32189"/>
                <a:gd name="connsiteX4" fmla="*/ 11900 w 23833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6122"/>
                  </a:cubicBezTo>
                  <a:cubicBezTo>
                    <a:pt x="-17" y="25162"/>
                    <a:pt x="4777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D9805904-A115-4948-885D-D3430EC4C51D}"/>
                </a:ext>
              </a:extLst>
            </p:cNvPr>
            <p:cNvSpPr/>
            <p:nvPr/>
          </p:nvSpPr>
          <p:spPr>
            <a:xfrm>
              <a:off x="7555366" y="3973268"/>
              <a:ext cx="23697" cy="32326"/>
            </a:xfrm>
            <a:custGeom>
              <a:avLst/>
              <a:gdLst>
                <a:gd name="connsiteX0" fmla="*/ 11763 w 23697"/>
                <a:gd name="connsiteY0" fmla="*/ -42 h 32326"/>
                <a:gd name="connsiteX1" fmla="*/ -17 w 23697"/>
                <a:gd name="connsiteY1" fmla="*/ 16122 h 32326"/>
                <a:gd name="connsiteX2" fmla="*/ 11763 w 23697"/>
                <a:gd name="connsiteY2" fmla="*/ 32285 h 32326"/>
                <a:gd name="connsiteX3" fmla="*/ 23680 w 23697"/>
                <a:gd name="connsiteY3" fmla="*/ 16122 h 32326"/>
                <a:gd name="connsiteX4" fmla="*/ 11763 w 23697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7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8338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DDD95A6D-1600-41E2-A364-2566AF1700EE}"/>
                </a:ext>
              </a:extLst>
            </p:cNvPr>
            <p:cNvSpPr/>
            <p:nvPr/>
          </p:nvSpPr>
          <p:spPr>
            <a:xfrm>
              <a:off x="7631576" y="3830127"/>
              <a:ext cx="79669" cy="295870"/>
            </a:xfrm>
            <a:custGeom>
              <a:avLst/>
              <a:gdLst>
                <a:gd name="connsiteX0" fmla="*/ 79652 w 79669"/>
                <a:gd name="connsiteY0" fmla="*/ 10780 h 295870"/>
                <a:gd name="connsiteX1" fmla="*/ 70338 w 79669"/>
                <a:gd name="connsiteY1" fmla="*/ -42 h 295870"/>
                <a:gd name="connsiteX2" fmla="*/ 31162 w 79669"/>
                <a:gd name="connsiteY2" fmla="*/ 295829 h 295870"/>
                <a:gd name="connsiteX3" fmla="*/ 44038 w 79669"/>
                <a:gd name="connsiteY3" fmla="*/ 289665 h 295870"/>
                <a:gd name="connsiteX4" fmla="*/ 79652 w 79669"/>
                <a:gd name="connsiteY4" fmla="*/ 10780 h 29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870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191"/>
                    <a:pt x="-56777" y="112827"/>
                    <a:pt x="31162" y="295829"/>
                  </a:cubicBezTo>
                  <a:lnTo>
                    <a:pt x="44038" y="289665"/>
                  </a:lnTo>
                  <a:cubicBezTo>
                    <a:pt x="-39244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BDBD733B-5512-418B-B91F-E1DC6CD9DC40}"/>
                </a:ext>
              </a:extLst>
            </p:cNvPr>
            <p:cNvSpPr/>
            <p:nvPr/>
          </p:nvSpPr>
          <p:spPr>
            <a:xfrm>
              <a:off x="8080125" y="3827661"/>
              <a:ext cx="57362" cy="297103"/>
            </a:xfrm>
            <a:custGeom>
              <a:avLst/>
              <a:gdLst>
                <a:gd name="connsiteX0" fmla="*/ -17 w 57362"/>
                <a:gd name="connsiteY0" fmla="*/ 8999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999"/>
                  </a:moveTo>
                  <a:cubicBezTo>
                    <a:pt x="942" y="10095"/>
                    <a:pt x="95867" y="129402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C4A1195E-49DE-40CC-9C2D-0CC3B63A7012}"/>
                </a:ext>
              </a:extLst>
            </p:cNvPr>
            <p:cNvSpPr/>
            <p:nvPr/>
          </p:nvSpPr>
          <p:spPr>
            <a:xfrm>
              <a:off x="7661632" y="3914688"/>
              <a:ext cx="129882" cy="115025"/>
            </a:xfrm>
            <a:custGeom>
              <a:avLst/>
              <a:gdLst>
                <a:gd name="connsiteX0" fmla="*/ 86580 w 129882"/>
                <a:gd name="connsiteY0" fmla="*/ 45115 h 115025"/>
                <a:gd name="connsiteX1" fmla="*/ 98771 w 129882"/>
                <a:gd name="connsiteY1" fmla="*/ 21281 h 115025"/>
                <a:gd name="connsiteX2" fmla="*/ 103428 w 129882"/>
                <a:gd name="connsiteY2" fmla="*/ 14706 h 115025"/>
                <a:gd name="connsiteX3" fmla="*/ 116167 w 129882"/>
                <a:gd name="connsiteY3" fmla="*/ 52786 h 115025"/>
                <a:gd name="connsiteX4" fmla="*/ 129865 w 129882"/>
                <a:gd name="connsiteY4" fmla="*/ 50731 h 115025"/>
                <a:gd name="connsiteX5" fmla="*/ 105894 w 129882"/>
                <a:gd name="connsiteY5" fmla="*/ 734 h 115025"/>
                <a:gd name="connsiteX6" fmla="*/ 86032 w 129882"/>
                <a:gd name="connsiteY6" fmla="*/ 14432 h 115025"/>
                <a:gd name="connsiteX7" fmla="*/ 83841 w 129882"/>
                <a:gd name="connsiteY7" fmla="*/ 18816 h 115025"/>
                <a:gd name="connsiteX8" fmla="*/ 74526 w 129882"/>
                <a:gd name="connsiteY8" fmla="*/ 5118 h 115025"/>
                <a:gd name="connsiteX9" fmla="*/ 54801 w 129882"/>
                <a:gd name="connsiteY9" fmla="*/ 1008 h 115025"/>
                <a:gd name="connsiteX10" fmla="*/ 25899 w 129882"/>
                <a:gd name="connsiteY10" fmla="*/ 49909 h 115025"/>
                <a:gd name="connsiteX11" fmla="*/ 39597 w 129882"/>
                <a:gd name="connsiteY11" fmla="*/ 53060 h 115025"/>
                <a:gd name="connsiteX12" fmla="*/ 59459 w 129882"/>
                <a:gd name="connsiteY12" fmla="*/ 14432 h 115025"/>
                <a:gd name="connsiteX13" fmla="*/ 65623 w 129882"/>
                <a:gd name="connsiteY13" fmla="*/ 16213 h 115025"/>
                <a:gd name="connsiteX14" fmla="*/ 72061 w 129882"/>
                <a:gd name="connsiteY14" fmla="*/ 41280 h 115025"/>
                <a:gd name="connsiteX15" fmla="*/ 70417 w 129882"/>
                <a:gd name="connsiteY15" fmla="*/ 44978 h 115025"/>
                <a:gd name="connsiteX16" fmla="*/ 29324 w 129882"/>
                <a:gd name="connsiteY16" fmla="*/ 98810 h 115025"/>
                <a:gd name="connsiteX17" fmla="*/ 15626 w 129882"/>
                <a:gd name="connsiteY17" fmla="*/ 91550 h 115025"/>
                <a:gd name="connsiteX18" fmla="*/ 14804 w 129882"/>
                <a:gd name="connsiteY18" fmla="*/ 84427 h 115025"/>
                <a:gd name="connsiteX19" fmla="*/ 1106 w 129882"/>
                <a:gd name="connsiteY19" fmla="*/ 79633 h 115025"/>
                <a:gd name="connsiteX20" fmla="*/ 2887 w 129882"/>
                <a:gd name="connsiteY20" fmla="*/ 98399 h 115025"/>
                <a:gd name="connsiteX21" fmla="*/ 26858 w 129882"/>
                <a:gd name="connsiteY21" fmla="*/ 112097 h 115025"/>
                <a:gd name="connsiteX22" fmla="*/ 31652 w 129882"/>
                <a:gd name="connsiteY22" fmla="*/ 112097 h 115025"/>
                <a:gd name="connsiteX23" fmla="*/ 67266 w 129882"/>
                <a:gd name="connsiteY23" fmla="*/ 82647 h 115025"/>
                <a:gd name="connsiteX24" fmla="*/ 72882 w 129882"/>
                <a:gd name="connsiteY24" fmla="*/ 108262 h 115025"/>
                <a:gd name="connsiteX25" fmla="*/ 91648 w 129882"/>
                <a:gd name="connsiteY25" fmla="*/ 114973 h 115025"/>
                <a:gd name="connsiteX26" fmla="*/ 100415 w 129882"/>
                <a:gd name="connsiteY26" fmla="*/ 113877 h 115025"/>
                <a:gd name="connsiteX27" fmla="*/ 127810 w 129882"/>
                <a:gd name="connsiteY27" fmla="*/ 93879 h 115025"/>
                <a:gd name="connsiteX28" fmla="*/ 114797 w 129882"/>
                <a:gd name="connsiteY28" fmla="*/ 88263 h 115025"/>
                <a:gd name="connsiteX29" fmla="*/ 96853 w 129882"/>
                <a:gd name="connsiteY29" fmla="*/ 100043 h 115025"/>
                <a:gd name="connsiteX30" fmla="*/ 81786 w 129882"/>
                <a:gd name="connsiteY30" fmla="*/ 97577 h 115025"/>
                <a:gd name="connsiteX31" fmla="*/ 83293 w 129882"/>
                <a:gd name="connsiteY31" fmla="*/ 67716 h 115025"/>
                <a:gd name="connsiteX32" fmla="*/ 86580 w 129882"/>
                <a:gd name="connsiteY32" fmla="*/ 45115 h 11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2" h="115025">
                  <a:moveTo>
                    <a:pt x="86580" y="45115"/>
                  </a:moveTo>
                  <a:cubicBezTo>
                    <a:pt x="90552" y="36759"/>
                    <a:pt x="94662" y="28404"/>
                    <a:pt x="98771" y="21281"/>
                  </a:cubicBezTo>
                  <a:cubicBezTo>
                    <a:pt x="100018" y="18884"/>
                    <a:pt x="101593" y="16679"/>
                    <a:pt x="103428" y="14706"/>
                  </a:cubicBezTo>
                  <a:cubicBezTo>
                    <a:pt x="110825" y="26116"/>
                    <a:pt x="115208" y="39225"/>
                    <a:pt x="116167" y="52786"/>
                  </a:cubicBezTo>
                  <a:lnTo>
                    <a:pt x="129865" y="50731"/>
                  </a:lnTo>
                  <a:cubicBezTo>
                    <a:pt x="127810" y="37033"/>
                    <a:pt x="121372" y="3611"/>
                    <a:pt x="105894" y="734"/>
                  </a:cubicBezTo>
                  <a:cubicBezTo>
                    <a:pt x="98634" y="-635"/>
                    <a:pt x="92196" y="3885"/>
                    <a:pt x="86032" y="14432"/>
                  </a:cubicBezTo>
                  <a:lnTo>
                    <a:pt x="83841" y="18816"/>
                  </a:lnTo>
                  <a:cubicBezTo>
                    <a:pt x="82224" y="13391"/>
                    <a:pt x="78964" y="8611"/>
                    <a:pt x="74526" y="5118"/>
                  </a:cubicBezTo>
                  <a:cubicBezTo>
                    <a:pt x="69184" y="269"/>
                    <a:pt x="61637" y="-1307"/>
                    <a:pt x="54801" y="1008"/>
                  </a:cubicBezTo>
                  <a:cubicBezTo>
                    <a:pt x="36446" y="7583"/>
                    <a:pt x="27406" y="42923"/>
                    <a:pt x="25899" y="49909"/>
                  </a:cubicBezTo>
                  <a:lnTo>
                    <a:pt x="39597" y="53060"/>
                  </a:lnTo>
                  <a:cubicBezTo>
                    <a:pt x="42748" y="39362"/>
                    <a:pt x="51240" y="17309"/>
                    <a:pt x="59459" y="14432"/>
                  </a:cubicBezTo>
                  <a:cubicBezTo>
                    <a:pt x="60281" y="14432"/>
                    <a:pt x="62061" y="13473"/>
                    <a:pt x="65623" y="16213"/>
                  </a:cubicBezTo>
                  <a:cubicBezTo>
                    <a:pt x="71485" y="23144"/>
                    <a:pt x="73855" y="32376"/>
                    <a:pt x="72061" y="41280"/>
                  </a:cubicBezTo>
                  <a:lnTo>
                    <a:pt x="70417" y="44978"/>
                  </a:lnTo>
                  <a:cubicBezTo>
                    <a:pt x="57815" y="71552"/>
                    <a:pt x="43021" y="101686"/>
                    <a:pt x="29324" y="98810"/>
                  </a:cubicBezTo>
                  <a:cubicBezTo>
                    <a:pt x="23968" y="98331"/>
                    <a:pt x="19037" y="95714"/>
                    <a:pt x="15626" y="91550"/>
                  </a:cubicBezTo>
                  <a:cubicBezTo>
                    <a:pt x="14407" y="89386"/>
                    <a:pt x="14119" y="86811"/>
                    <a:pt x="14804" y="84427"/>
                  </a:cubicBezTo>
                  <a:lnTo>
                    <a:pt x="1106" y="79633"/>
                  </a:lnTo>
                  <a:cubicBezTo>
                    <a:pt x="-866" y="85866"/>
                    <a:pt x="-222" y="92646"/>
                    <a:pt x="2887" y="98399"/>
                  </a:cubicBezTo>
                  <a:cubicBezTo>
                    <a:pt x="8462" y="106275"/>
                    <a:pt x="17242" y="111289"/>
                    <a:pt x="26858" y="112097"/>
                  </a:cubicBezTo>
                  <a:cubicBezTo>
                    <a:pt x="28447" y="112289"/>
                    <a:pt x="30063" y="112289"/>
                    <a:pt x="31652" y="112097"/>
                  </a:cubicBezTo>
                  <a:cubicBezTo>
                    <a:pt x="45350" y="112097"/>
                    <a:pt x="57267" y="99495"/>
                    <a:pt x="67266" y="82647"/>
                  </a:cubicBezTo>
                  <a:cubicBezTo>
                    <a:pt x="64869" y="91591"/>
                    <a:pt x="66965" y="101139"/>
                    <a:pt x="72882" y="108262"/>
                  </a:cubicBezTo>
                  <a:cubicBezTo>
                    <a:pt x="78074" y="112782"/>
                    <a:pt x="84772" y="115165"/>
                    <a:pt x="91648" y="114973"/>
                  </a:cubicBezTo>
                  <a:cubicBezTo>
                    <a:pt x="94607" y="114932"/>
                    <a:pt x="97538" y="114576"/>
                    <a:pt x="100415" y="113877"/>
                  </a:cubicBezTo>
                  <a:cubicBezTo>
                    <a:pt x="112044" y="111576"/>
                    <a:pt x="122071" y="104248"/>
                    <a:pt x="127810" y="93879"/>
                  </a:cubicBezTo>
                  <a:lnTo>
                    <a:pt x="114797" y="88263"/>
                  </a:lnTo>
                  <a:cubicBezTo>
                    <a:pt x="110661" y="94468"/>
                    <a:pt x="104182" y="98714"/>
                    <a:pt x="96853" y="100043"/>
                  </a:cubicBezTo>
                  <a:cubicBezTo>
                    <a:pt x="91717" y="101604"/>
                    <a:pt x="86156" y="100700"/>
                    <a:pt x="81786" y="97577"/>
                  </a:cubicBezTo>
                  <a:cubicBezTo>
                    <a:pt x="78909" y="94975"/>
                    <a:pt x="81786" y="77305"/>
                    <a:pt x="83293" y="67716"/>
                  </a:cubicBezTo>
                  <a:cubicBezTo>
                    <a:pt x="84799" y="58128"/>
                    <a:pt x="86032" y="53197"/>
                    <a:pt x="86580" y="451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D6B1268D-DAAC-4387-9DB9-27FC426B31F6}"/>
                </a:ext>
              </a:extLst>
            </p:cNvPr>
            <p:cNvSpPr/>
            <p:nvPr/>
          </p:nvSpPr>
          <p:spPr>
            <a:xfrm>
              <a:off x="7797729" y="4002718"/>
              <a:ext cx="58727" cy="68229"/>
            </a:xfrm>
            <a:custGeom>
              <a:avLst/>
              <a:gdLst>
                <a:gd name="connsiteX0" fmla="*/ 51298 w 58727"/>
                <a:gd name="connsiteY0" fmla="*/ 8588 h 68229"/>
                <a:gd name="connsiteX1" fmla="*/ 40751 w 58727"/>
                <a:gd name="connsiteY1" fmla="*/ 12697 h 68229"/>
                <a:gd name="connsiteX2" fmla="*/ 23492 w 58727"/>
                <a:gd name="connsiteY2" fmla="*/ 30367 h 68229"/>
                <a:gd name="connsiteX3" fmla="*/ 20204 w 58727"/>
                <a:gd name="connsiteY3" fmla="*/ 33381 h 68229"/>
                <a:gd name="connsiteX4" fmla="*/ 14314 w 58727"/>
                <a:gd name="connsiteY4" fmla="*/ -42 h 68229"/>
                <a:gd name="connsiteX5" fmla="*/ 617 w 58727"/>
                <a:gd name="connsiteY5" fmla="*/ 3109 h 68229"/>
                <a:gd name="connsiteX6" fmla="*/ 7055 w 58727"/>
                <a:gd name="connsiteY6" fmla="*/ 46805 h 68229"/>
                <a:gd name="connsiteX7" fmla="*/ 617 w 58727"/>
                <a:gd name="connsiteY7" fmla="*/ 62694 h 68229"/>
                <a:gd name="connsiteX8" fmla="*/ 9246 w 58727"/>
                <a:gd name="connsiteY8" fmla="*/ 68173 h 68229"/>
                <a:gd name="connsiteX9" fmla="*/ 17465 w 58727"/>
                <a:gd name="connsiteY9" fmla="*/ 64064 h 68229"/>
                <a:gd name="connsiteX10" fmla="*/ 20889 w 58727"/>
                <a:gd name="connsiteY10" fmla="*/ 52832 h 68229"/>
                <a:gd name="connsiteX11" fmla="*/ 33354 w 58727"/>
                <a:gd name="connsiteY11" fmla="*/ 40641 h 68229"/>
                <a:gd name="connsiteX12" fmla="*/ 44449 w 58727"/>
                <a:gd name="connsiteY12" fmla="*/ 29956 h 68229"/>
                <a:gd name="connsiteX13" fmla="*/ 42943 w 58727"/>
                <a:gd name="connsiteY13" fmla="*/ 63790 h 68229"/>
                <a:gd name="connsiteX14" fmla="*/ 56640 w 58727"/>
                <a:gd name="connsiteY14" fmla="*/ 65023 h 68229"/>
                <a:gd name="connsiteX15" fmla="*/ 51298 w 58727"/>
                <a:gd name="connsiteY15" fmla="*/ 8588 h 6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7" h="68229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1" y="18957"/>
                    <a:pt x="29615" y="24847"/>
                    <a:pt x="23492" y="30367"/>
                  </a:cubicBezTo>
                  <a:lnTo>
                    <a:pt x="20204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5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14" y="66187"/>
                    <a:pt x="5493" y="68392"/>
                    <a:pt x="9246" y="68173"/>
                  </a:cubicBezTo>
                  <a:cubicBezTo>
                    <a:pt x="12479" y="68173"/>
                    <a:pt x="15520" y="66653"/>
                    <a:pt x="17465" y="64064"/>
                  </a:cubicBezTo>
                  <a:cubicBezTo>
                    <a:pt x="19615" y="60708"/>
                    <a:pt x="20793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0" y="65023"/>
                  </a:lnTo>
                  <a:cubicBezTo>
                    <a:pt x="61982" y="12012"/>
                    <a:pt x="55818" y="9958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A96A3641-32EB-45DD-AB53-14A7E1A59C41}"/>
                </a:ext>
              </a:extLst>
            </p:cNvPr>
            <p:cNvSpPr/>
            <p:nvPr/>
          </p:nvSpPr>
          <p:spPr>
            <a:xfrm>
              <a:off x="6368870" y="3931901"/>
              <a:ext cx="165057" cy="171358"/>
            </a:xfrm>
            <a:custGeom>
              <a:avLst/>
              <a:gdLst>
                <a:gd name="connsiteX0" fmla="*/ 105729 w 165057"/>
                <a:gd name="connsiteY0" fmla="*/ 145291 h 171358"/>
                <a:gd name="connsiteX1" fmla="*/ 101894 w 165057"/>
                <a:gd name="connsiteY1" fmla="*/ 151592 h 171358"/>
                <a:gd name="connsiteX2" fmla="*/ 91895 w 165057"/>
                <a:gd name="connsiteY2" fmla="*/ 123238 h 171358"/>
                <a:gd name="connsiteX3" fmla="*/ 85183 w 165057"/>
                <a:gd name="connsiteY3" fmla="*/ 31189 h 171358"/>
                <a:gd name="connsiteX4" fmla="*/ 79156 w 165057"/>
                <a:gd name="connsiteY4" fmla="*/ 24067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825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3 w 165057"/>
                <a:gd name="connsiteY19" fmla="*/ -42 h 171358"/>
                <a:gd name="connsiteX20" fmla="*/ 105729 w 165057"/>
                <a:gd name="connsiteY20" fmla="*/ 145291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291"/>
                  </a:moveTo>
                  <a:cubicBezTo>
                    <a:pt x="104621" y="147496"/>
                    <a:pt x="103339" y="149592"/>
                    <a:pt x="101894" y="151592"/>
                  </a:cubicBezTo>
                  <a:cubicBezTo>
                    <a:pt x="96170" y="143168"/>
                    <a:pt x="92725" y="133388"/>
                    <a:pt x="91895" y="123238"/>
                  </a:cubicBezTo>
                  <a:cubicBezTo>
                    <a:pt x="87403" y="92761"/>
                    <a:pt x="85159" y="61995"/>
                    <a:pt x="85183" y="31189"/>
                  </a:cubicBezTo>
                  <a:cubicBezTo>
                    <a:pt x="85168" y="27669"/>
                    <a:pt x="82627" y="24669"/>
                    <a:pt x="79156" y="24067"/>
                  </a:cubicBezTo>
                  <a:cubicBezTo>
                    <a:pt x="75656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85" y="155948"/>
                    <a:pt x="13978" y="154510"/>
                    <a:pt x="13407" y="152825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2181" y="164564"/>
                    <a:pt x="7933" y="169783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99" y="127018"/>
                    <a:pt x="63873" y="100609"/>
                    <a:pt x="72170" y="73378"/>
                  </a:cubicBezTo>
                  <a:cubicBezTo>
                    <a:pt x="72936" y="91062"/>
                    <a:pt x="74857" y="108677"/>
                    <a:pt x="77923" y="126114"/>
                  </a:cubicBezTo>
                  <a:cubicBezTo>
                    <a:pt x="83128" y="152003"/>
                    <a:pt x="90114" y="164742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91" y="104390"/>
                    <a:pt x="155629" y="54078"/>
                    <a:pt x="165040" y="2424"/>
                  </a:cubicBezTo>
                  <a:lnTo>
                    <a:pt x="151343" y="-42"/>
                  </a:lnTo>
                  <a:cubicBezTo>
                    <a:pt x="142030" y="50065"/>
                    <a:pt x="126714" y="98856"/>
                    <a:pt x="105729" y="1452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E19DE876-E8D9-4872-841B-9EC30A1CE066}"/>
                </a:ext>
              </a:extLst>
            </p:cNvPr>
            <p:cNvSpPr/>
            <p:nvPr/>
          </p:nvSpPr>
          <p:spPr>
            <a:xfrm>
              <a:off x="6551324" y="4012580"/>
              <a:ext cx="168993" cy="68762"/>
            </a:xfrm>
            <a:custGeom>
              <a:avLst/>
              <a:gdLst>
                <a:gd name="connsiteX0" fmla="*/ 163534 w 168993"/>
                <a:gd name="connsiteY0" fmla="*/ 26121 h 68762"/>
                <a:gd name="connsiteX1" fmla="*/ 150658 w 168993"/>
                <a:gd name="connsiteY1" fmla="*/ 20779 h 68762"/>
                <a:gd name="connsiteX2" fmla="*/ 150658 w 168993"/>
                <a:gd name="connsiteY2" fmla="*/ 20779 h 68762"/>
                <a:gd name="connsiteX3" fmla="*/ 150658 w 168993"/>
                <a:gd name="connsiteY3" fmla="*/ 20779 h 68762"/>
                <a:gd name="connsiteX4" fmla="*/ 102990 w 168993"/>
                <a:gd name="connsiteY4" fmla="*/ -42 h 68762"/>
                <a:gd name="connsiteX5" fmla="*/ 97648 w 168993"/>
                <a:gd name="connsiteY5" fmla="*/ 13656 h 68762"/>
                <a:gd name="connsiteX6" fmla="*/ 113674 w 168993"/>
                <a:gd name="connsiteY6" fmla="*/ 20368 h 68762"/>
                <a:gd name="connsiteX7" fmla="*/ -17 w 168993"/>
                <a:gd name="connsiteY7" fmla="*/ 20368 h 68762"/>
                <a:gd name="connsiteX8" fmla="*/ -17 w 168993"/>
                <a:gd name="connsiteY8" fmla="*/ 34066 h 68762"/>
                <a:gd name="connsiteX9" fmla="*/ 136001 w 168993"/>
                <a:gd name="connsiteY9" fmla="*/ 34066 h 68762"/>
                <a:gd name="connsiteX10" fmla="*/ 94908 w 168993"/>
                <a:gd name="connsiteY10" fmla="*/ 59954 h 68762"/>
                <a:gd name="connsiteX11" fmla="*/ 106003 w 168993"/>
                <a:gd name="connsiteY11" fmla="*/ 68721 h 68762"/>
                <a:gd name="connsiteX12" fmla="*/ 163807 w 168993"/>
                <a:gd name="connsiteY12" fmla="*/ 38860 h 68762"/>
                <a:gd name="connsiteX13" fmla="*/ 168700 w 168993"/>
                <a:gd name="connsiteY13" fmla="*/ 30052 h 68762"/>
                <a:gd name="connsiteX14" fmla="*/ 163807 w 168993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993" h="68762">
                  <a:moveTo>
                    <a:pt x="163534" y="26121"/>
                  </a:moveTo>
                  <a:lnTo>
                    <a:pt x="150658" y="20779"/>
                  </a:lnTo>
                  <a:lnTo>
                    <a:pt x="150658" y="20779"/>
                  </a:lnTo>
                  <a:lnTo>
                    <a:pt x="150658" y="20779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598" y="39641"/>
                    <a:pt x="106581" y="48462"/>
                    <a:pt x="94908" y="59954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7" y="38860"/>
                  </a:cubicBezTo>
                  <a:cubicBezTo>
                    <a:pt x="167589" y="37778"/>
                    <a:pt x="169781" y="33833"/>
                    <a:pt x="168700" y="30052"/>
                  </a:cubicBezTo>
                  <a:cubicBezTo>
                    <a:pt x="168024" y="27683"/>
                    <a:pt x="166174" y="25834"/>
                    <a:pt x="163807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BED58770-07E1-46A3-B384-E7BF17F7E1E5}"/>
                </a:ext>
              </a:extLst>
            </p:cNvPr>
            <p:cNvSpPr/>
            <p:nvPr/>
          </p:nvSpPr>
          <p:spPr>
            <a:xfrm>
              <a:off x="6734684" y="3942858"/>
              <a:ext cx="125248" cy="181906"/>
            </a:xfrm>
            <a:custGeom>
              <a:avLst/>
              <a:gdLst>
                <a:gd name="connsiteX0" fmla="*/ 93590 w 125248"/>
                <a:gd name="connsiteY0" fmla="*/ 160770 h 181906"/>
                <a:gd name="connsiteX1" fmla="*/ 81262 w 125248"/>
                <a:gd name="connsiteY1" fmla="*/ 154743 h 181906"/>
                <a:gd name="connsiteX2" fmla="*/ 50442 w 125248"/>
                <a:gd name="connsiteY2" fmla="*/ 102829 h 181906"/>
                <a:gd name="connsiteX3" fmla="*/ 70304 w 125248"/>
                <a:gd name="connsiteY3" fmla="*/ 88309 h 181906"/>
                <a:gd name="connsiteX4" fmla="*/ 92083 w 125248"/>
                <a:gd name="connsiteY4" fmla="*/ 11739 h 181906"/>
                <a:gd name="connsiteX5" fmla="*/ 74413 w 125248"/>
                <a:gd name="connsiteY5" fmla="*/ -41 h 181906"/>
                <a:gd name="connsiteX6" fmla="*/ 38114 w 125248"/>
                <a:gd name="connsiteY6" fmla="*/ 30094 h 181906"/>
                <a:gd name="connsiteX7" fmla="*/ 38936 w 125248"/>
                <a:gd name="connsiteY7" fmla="*/ 20643 h 181906"/>
                <a:gd name="connsiteX8" fmla="*/ 25238 w 125248"/>
                <a:gd name="connsiteY8" fmla="*/ 19410 h 181906"/>
                <a:gd name="connsiteX9" fmla="*/ 21814 w 125248"/>
                <a:gd name="connsiteY9" fmla="*/ 58311 h 181906"/>
                <a:gd name="connsiteX10" fmla="*/ 8116 w 125248"/>
                <a:gd name="connsiteY10" fmla="*/ 87077 h 181906"/>
                <a:gd name="connsiteX11" fmla="*/ 11952 w 125248"/>
                <a:gd name="connsiteY11" fmla="*/ 178303 h 181906"/>
                <a:gd name="connsiteX12" fmla="*/ 18116 w 125248"/>
                <a:gd name="connsiteY12" fmla="*/ 181865 h 181906"/>
                <a:gd name="connsiteX13" fmla="*/ 19622 w 125248"/>
                <a:gd name="connsiteY13" fmla="*/ 181865 h 181906"/>
                <a:gd name="connsiteX14" fmla="*/ 25238 w 125248"/>
                <a:gd name="connsiteY14" fmla="*/ 175564 h 181906"/>
                <a:gd name="connsiteX15" fmla="*/ 32087 w 125248"/>
                <a:gd name="connsiteY15" fmla="*/ 96802 h 181906"/>
                <a:gd name="connsiteX16" fmla="*/ 32909 w 125248"/>
                <a:gd name="connsiteY16" fmla="*/ 98446 h 181906"/>
                <a:gd name="connsiteX17" fmla="*/ 70304 w 125248"/>
                <a:gd name="connsiteY17" fmla="*/ 164332 h 181906"/>
                <a:gd name="connsiteX18" fmla="*/ 93453 w 125248"/>
                <a:gd name="connsiteY18" fmla="*/ 175016 h 181906"/>
                <a:gd name="connsiteX19" fmla="*/ 125232 w 125248"/>
                <a:gd name="connsiteY19" fmla="*/ 157209 h 181906"/>
                <a:gd name="connsiteX20" fmla="*/ 114274 w 125248"/>
                <a:gd name="connsiteY20" fmla="*/ 148168 h 181906"/>
                <a:gd name="connsiteX21" fmla="*/ 93590 w 125248"/>
                <a:gd name="connsiteY21" fmla="*/ 160770 h 181906"/>
                <a:gd name="connsiteX22" fmla="*/ 14691 w 125248"/>
                <a:gd name="connsiteY22" fmla="*/ 134882 h 181906"/>
                <a:gd name="connsiteX23" fmla="*/ 17157 w 125248"/>
                <a:gd name="connsiteY23" fmla="*/ 106116 h 181906"/>
                <a:gd name="connsiteX24" fmla="*/ 38662 w 125248"/>
                <a:gd name="connsiteY24" fmla="*/ 86118 h 181906"/>
                <a:gd name="connsiteX25" fmla="*/ 36882 w 125248"/>
                <a:gd name="connsiteY25" fmla="*/ 86118 h 181906"/>
                <a:gd name="connsiteX26" fmla="*/ 32909 w 125248"/>
                <a:gd name="connsiteY26" fmla="*/ 88720 h 181906"/>
                <a:gd name="connsiteX27" fmla="*/ 35238 w 125248"/>
                <a:gd name="connsiteY27" fmla="*/ 62147 h 181906"/>
                <a:gd name="connsiteX28" fmla="*/ 75235 w 125248"/>
                <a:gd name="connsiteY28" fmla="*/ 13931 h 181906"/>
                <a:gd name="connsiteX29" fmla="*/ 80029 w 125248"/>
                <a:gd name="connsiteY29" fmla="*/ 18177 h 181906"/>
                <a:gd name="connsiteX30" fmla="*/ 60989 w 125248"/>
                <a:gd name="connsiteY30" fmla="*/ 77625 h 181906"/>
                <a:gd name="connsiteX31" fmla="*/ 44826 w 125248"/>
                <a:gd name="connsiteY31" fmla="*/ 89405 h 181906"/>
                <a:gd name="connsiteX32" fmla="*/ 38662 w 125248"/>
                <a:gd name="connsiteY32" fmla="*/ 86118 h 18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48" h="181906">
                  <a:moveTo>
                    <a:pt x="93590" y="160770"/>
                  </a:moveTo>
                  <a:cubicBezTo>
                    <a:pt x="88803" y="160633"/>
                    <a:pt x="84307" y="158442"/>
                    <a:pt x="81262" y="154743"/>
                  </a:cubicBezTo>
                  <a:cubicBezTo>
                    <a:pt x="68548" y="139005"/>
                    <a:pt x="58168" y="121526"/>
                    <a:pt x="50442" y="102829"/>
                  </a:cubicBezTo>
                  <a:cubicBezTo>
                    <a:pt x="57836" y="99144"/>
                    <a:pt x="64552" y="94240"/>
                    <a:pt x="70304" y="88309"/>
                  </a:cubicBezTo>
                  <a:cubicBezTo>
                    <a:pt x="94686" y="65434"/>
                    <a:pt x="110575" y="47216"/>
                    <a:pt x="92083" y="11739"/>
                  </a:cubicBezTo>
                  <a:cubicBezTo>
                    <a:pt x="89164" y="4562"/>
                    <a:pt x="82161" y="-109"/>
                    <a:pt x="74413" y="-41"/>
                  </a:cubicBezTo>
                  <a:cubicBezTo>
                    <a:pt x="62633" y="644"/>
                    <a:pt x="49757" y="13657"/>
                    <a:pt x="38114" y="30094"/>
                  </a:cubicBezTo>
                  <a:lnTo>
                    <a:pt x="38936" y="20643"/>
                  </a:lnTo>
                  <a:lnTo>
                    <a:pt x="25238" y="19410"/>
                  </a:lnTo>
                  <a:lnTo>
                    <a:pt x="21814" y="58311"/>
                  </a:lnTo>
                  <a:cubicBezTo>
                    <a:pt x="16745" y="67653"/>
                    <a:pt x="12172" y="77255"/>
                    <a:pt x="8116" y="87077"/>
                  </a:cubicBezTo>
                  <a:cubicBezTo>
                    <a:pt x="-3939" y="116595"/>
                    <a:pt x="-2538" y="149894"/>
                    <a:pt x="11952" y="178303"/>
                  </a:cubicBezTo>
                  <a:cubicBezTo>
                    <a:pt x="13263" y="180467"/>
                    <a:pt x="15587" y="181810"/>
                    <a:pt x="18116" y="181865"/>
                  </a:cubicBezTo>
                  <a:lnTo>
                    <a:pt x="19622" y="181865"/>
                  </a:lnTo>
                  <a:cubicBezTo>
                    <a:pt x="22672" y="181221"/>
                    <a:pt x="24947" y="178673"/>
                    <a:pt x="25238" y="175564"/>
                  </a:cubicBezTo>
                  <a:lnTo>
                    <a:pt x="32087" y="96802"/>
                  </a:lnTo>
                  <a:lnTo>
                    <a:pt x="32909" y="98446"/>
                  </a:lnTo>
                  <a:cubicBezTo>
                    <a:pt x="41928" y="122197"/>
                    <a:pt x="54539" y="144415"/>
                    <a:pt x="70304" y="164332"/>
                  </a:cubicBezTo>
                  <a:cubicBezTo>
                    <a:pt x="76024" y="171194"/>
                    <a:pt x="84524" y="175112"/>
                    <a:pt x="93453" y="175016"/>
                  </a:cubicBezTo>
                  <a:cubicBezTo>
                    <a:pt x="105926" y="173345"/>
                    <a:pt x="117291" y="166975"/>
                    <a:pt x="125232" y="157209"/>
                  </a:cubicBezTo>
                  <a:lnTo>
                    <a:pt x="114274" y="148168"/>
                  </a:lnTo>
                  <a:cubicBezTo>
                    <a:pt x="109078" y="154675"/>
                    <a:pt x="101754" y="159140"/>
                    <a:pt x="93590" y="160770"/>
                  </a:cubicBezTo>
                  <a:close/>
                  <a:moveTo>
                    <a:pt x="14691" y="134882"/>
                  </a:moveTo>
                  <a:cubicBezTo>
                    <a:pt x="14086" y="125225"/>
                    <a:pt x="14916" y="115527"/>
                    <a:pt x="17157" y="106116"/>
                  </a:cubicBezTo>
                  <a:close/>
                  <a:moveTo>
                    <a:pt x="38662" y="86118"/>
                  </a:moveTo>
                  <a:lnTo>
                    <a:pt x="36882" y="86118"/>
                  </a:lnTo>
                  <a:cubicBezTo>
                    <a:pt x="35304" y="86515"/>
                    <a:pt x="33904" y="87433"/>
                    <a:pt x="32909" y="88720"/>
                  </a:cubicBezTo>
                  <a:lnTo>
                    <a:pt x="35238" y="62147"/>
                  </a:lnTo>
                  <a:cubicBezTo>
                    <a:pt x="50305" y="33793"/>
                    <a:pt x="66880" y="14479"/>
                    <a:pt x="75235" y="13931"/>
                  </a:cubicBezTo>
                  <a:cubicBezTo>
                    <a:pt x="75235" y="13931"/>
                    <a:pt x="77701" y="13931"/>
                    <a:pt x="80029" y="18177"/>
                  </a:cubicBezTo>
                  <a:cubicBezTo>
                    <a:pt x="92631" y="42011"/>
                    <a:pt x="86330" y="53928"/>
                    <a:pt x="60989" y="77625"/>
                  </a:cubicBezTo>
                  <a:cubicBezTo>
                    <a:pt x="56409" y="82556"/>
                    <a:pt x="50922" y="86556"/>
                    <a:pt x="44826" y="89405"/>
                  </a:cubicBezTo>
                  <a:cubicBezTo>
                    <a:pt x="43487" y="87309"/>
                    <a:pt x="41150" y="86063"/>
                    <a:pt x="38662" y="861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007BEE0C-2069-439F-930D-7AADA7501394}"/>
                </a:ext>
              </a:extLst>
            </p:cNvPr>
            <p:cNvSpPr/>
            <p:nvPr/>
          </p:nvSpPr>
          <p:spPr>
            <a:xfrm>
              <a:off x="6999650" y="3881494"/>
              <a:ext cx="121909" cy="151239"/>
            </a:xfrm>
            <a:custGeom>
              <a:avLst/>
              <a:gdLst>
                <a:gd name="connsiteX0" fmla="*/ 90114 w 121909"/>
                <a:gd name="connsiteY0" fmla="*/ 137757 h 151239"/>
                <a:gd name="connsiteX1" fmla="*/ 90114 w 121909"/>
                <a:gd name="connsiteY1" fmla="*/ 98993 h 151239"/>
                <a:gd name="connsiteX2" fmla="*/ 91895 w 121909"/>
                <a:gd name="connsiteY2" fmla="*/ 43517 h 151239"/>
                <a:gd name="connsiteX3" fmla="*/ 73266 w 121909"/>
                <a:gd name="connsiteY3" fmla="*/ 6122 h 151239"/>
                <a:gd name="connsiteX4" fmla="*/ 31214 w 121909"/>
                <a:gd name="connsiteY4" fmla="*/ 38586 h 151239"/>
                <a:gd name="connsiteX5" fmla="*/ 13681 w 121909"/>
                <a:gd name="connsiteY5" fmla="*/ 76803 h 151239"/>
                <a:gd name="connsiteX6" fmla="*/ 13681 w 121909"/>
                <a:gd name="connsiteY6" fmla="*/ -42 h 151239"/>
                <a:gd name="connsiteX7" fmla="*/ -17 w 121909"/>
                <a:gd name="connsiteY7" fmla="*/ -42 h 151239"/>
                <a:gd name="connsiteX8" fmla="*/ -17 w 121909"/>
                <a:gd name="connsiteY8" fmla="*/ 141045 h 151239"/>
                <a:gd name="connsiteX9" fmla="*/ 8445 w 121909"/>
                <a:gd name="connsiteY9" fmla="*/ 146510 h 151239"/>
                <a:gd name="connsiteX10" fmla="*/ 13681 w 121909"/>
                <a:gd name="connsiteY10" fmla="*/ 141867 h 151239"/>
                <a:gd name="connsiteX11" fmla="*/ 43131 w 121909"/>
                <a:gd name="connsiteY11" fmla="*/ 45983 h 151239"/>
                <a:gd name="connsiteX12" fmla="*/ 69704 w 121909"/>
                <a:gd name="connsiteY12" fmla="*/ 19546 h 151239"/>
                <a:gd name="connsiteX13" fmla="*/ 77649 w 121909"/>
                <a:gd name="connsiteY13" fmla="*/ 44339 h 151239"/>
                <a:gd name="connsiteX14" fmla="*/ 75868 w 121909"/>
                <a:gd name="connsiteY14" fmla="*/ 97349 h 151239"/>
                <a:gd name="connsiteX15" fmla="*/ 86689 w 121909"/>
                <a:gd name="connsiteY15" fmla="*/ 151044 h 151239"/>
                <a:gd name="connsiteX16" fmla="*/ 90799 w 121909"/>
                <a:gd name="connsiteY16" fmla="*/ 151044 h 151239"/>
                <a:gd name="connsiteX17" fmla="*/ 121893 w 121909"/>
                <a:gd name="connsiteY17" fmla="*/ 120772 h 151239"/>
                <a:gd name="connsiteX18" fmla="*/ 108195 w 121909"/>
                <a:gd name="connsiteY18" fmla="*/ 115430 h 151239"/>
                <a:gd name="connsiteX19" fmla="*/ 90114 w 121909"/>
                <a:gd name="connsiteY19" fmla="*/ 137757 h 15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239">
                  <a:moveTo>
                    <a:pt x="90114" y="137757"/>
                  </a:moveTo>
                  <a:cubicBezTo>
                    <a:pt x="87737" y="124950"/>
                    <a:pt x="87737" y="111800"/>
                    <a:pt x="90114" y="98993"/>
                  </a:cubicBezTo>
                  <a:cubicBezTo>
                    <a:pt x="92166" y="80583"/>
                    <a:pt x="92760" y="62023"/>
                    <a:pt x="91895" y="43517"/>
                  </a:cubicBezTo>
                  <a:cubicBezTo>
                    <a:pt x="90114" y="21053"/>
                    <a:pt x="84087" y="8725"/>
                    <a:pt x="73266" y="6122"/>
                  </a:cubicBezTo>
                  <a:cubicBezTo>
                    <a:pt x="62444" y="3520"/>
                    <a:pt x="46829" y="13930"/>
                    <a:pt x="31214" y="38586"/>
                  </a:cubicBezTo>
                  <a:cubicBezTo>
                    <a:pt x="23865" y="50585"/>
                    <a:pt x="17978" y="63406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10" y="144894"/>
                    <a:pt x="4599" y="147332"/>
                    <a:pt x="8445" y="146510"/>
                  </a:cubicBezTo>
                  <a:cubicBezTo>
                    <a:pt x="10882" y="145990"/>
                    <a:pt x="12868" y="144223"/>
                    <a:pt x="13681" y="141867"/>
                  </a:cubicBezTo>
                  <a:cubicBezTo>
                    <a:pt x="13681" y="141867"/>
                    <a:pt x="20529" y="81871"/>
                    <a:pt x="43131" y="45983"/>
                  </a:cubicBezTo>
                  <a:cubicBezTo>
                    <a:pt x="56828" y="23381"/>
                    <a:pt x="66828" y="18587"/>
                    <a:pt x="69704" y="19546"/>
                  </a:cubicBezTo>
                  <a:cubicBezTo>
                    <a:pt x="72581" y="20505"/>
                    <a:pt x="76279" y="25984"/>
                    <a:pt x="77649" y="44339"/>
                  </a:cubicBezTo>
                  <a:cubicBezTo>
                    <a:pt x="78505" y="62023"/>
                    <a:pt x="77909" y="79761"/>
                    <a:pt x="75868" y="97349"/>
                  </a:cubicBezTo>
                  <a:cubicBezTo>
                    <a:pt x="73266" y="126662"/>
                    <a:pt x="71485" y="147757"/>
                    <a:pt x="86689" y="151044"/>
                  </a:cubicBezTo>
                  <a:cubicBezTo>
                    <a:pt x="88051" y="151250"/>
                    <a:pt x="89437" y="151250"/>
                    <a:pt x="90799" y="151044"/>
                  </a:cubicBezTo>
                  <a:cubicBezTo>
                    <a:pt x="108880" y="151044"/>
                    <a:pt x="120523" y="123649"/>
                    <a:pt x="121893" y="120772"/>
                  </a:cubicBezTo>
                  <a:lnTo>
                    <a:pt x="108195" y="115430"/>
                  </a:lnTo>
                  <a:cubicBezTo>
                    <a:pt x="105455" y="124334"/>
                    <a:pt x="96278" y="138853"/>
                    <a:pt x="90114" y="137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A64E7D80-53BB-4A94-A78A-AD0F19C9233A}"/>
                </a:ext>
              </a:extLst>
            </p:cNvPr>
            <p:cNvSpPr/>
            <p:nvPr/>
          </p:nvSpPr>
          <p:spPr>
            <a:xfrm>
              <a:off x="7173611" y="3902862"/>
              <a:ext cx="87973" cy="96157"/>
            </a:xfrm>
            <a:custGeom>
              <a:avLst/>
              <a:gdLst>
                <a:gd name="connsiteX0" fmla="*/ 87922 w 87973"/>
                <a:gd name="connsiteY0" fmla="*/ 59270 h 96157"/>
                <a:gd name="connsiteX1" fmla="*/ 84772 w 87973"/>
                <a:gd name="connsiteY1" fmla="*/ 52558 h 96157"/>
                <a:gd name="connsiteX2" fmla="*/ 8338 w 87973"/>
                <a:gd name="connsiteY2" fmla="*/ -42 h 96157"/>
                <a:gd name="connsiteX3" fmla="*/ 257 w 87973"/>
                <a:gd name="connsiteY3" fmla="*/ 11601 h 96157"/>
                <a:gd name="connsiteX4" fmla="*/ 65732 w 87973"/>
                <a:gd name="connsiteY4" fmla="*/ 56667 h 96157"/>
                <a:gd name="connsiteX5" fmla="*/ -17 w 87973"/>
                <a:gd name="connsiteY5" fmla="*/ 82419 h 96157"/>
                <a:gd name="connsiteX6" fmla="*/ 5188 w 87973"/>
                <a:gd name="connsiteY6" fmla="*/ 96116 h 96157"/>
                <a:gd name="connsiteX7" fmla="*/ 83402 w 87973"/>
                <a:gd name="connsiteY7" fmla="*/ 65023 h 96157"/>
                <a:gd name="connsiteX8" fmla="*/ 87922 w 87973"/>
                <a:gd name="connsiteY8" fmla="*/ 59270 h 9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3" h="96157">
                  <a:moveTo>
                    <a:pt x="87922" y="59270"/>
                  </a:moveTo>
                  <a:cubicBezTo>
                    <a:pt x="88180" y="56626"/>
                    <a:pt x="86971" y="54051"/>
                    <a:pt x="84772" y="52558"/>
                  </a:cubicBezTo>
                  <a:lnTo>
                    <a:pt x="8338" y="-42"/>
                  </a:lnTo>
                  <a:lnTo>
                    <a:pt x="257" y="11601"/>
                  </a:lnTo>
                  <a:lnTo>
                    <a:pt x="65732" y="56667"/>
                  </a:lnTo>
                  <a:lnTo>
                    <a:pt x="-17" y="82419"/>
                  </a:lnTo>
                  <a:lnTo>
                    <a:pt x="5188" y="96116"/>
                  </a:lnTo>
                  <a:lnTo>
                    <a:pt x="83402" y="65023"/>
                  </a:lnTo>
                  <a:cubicBezTo>
                    <a:pt x="85836" y="64064"/>
                    <a:pt x="87562" y="61858"/>
                    <a:pt x="87922" y="5927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A618FCB6-C53F-485F-AB3A-E9B5AD3872BD}"/>
                </a:ext>
              </a:extLst>
            </p:cNvPr>
            <p:cNvSpPr/>
            <p:nvPr/>
          </p:nvSpPr>
          <p:spPr>
            <a:xfrm>
              <a:off x="7181144" y="3988253"/>
              <a:ext cx="89446" cy="52681"/>
            </a:xfrm>
            <a:custGeom>
              <a:avLst/>
              <a:gdLst>
                <a:gd name="connsiteX0" fmla="*/ -17 w 89446"/>
                <a:gd name="connsiteY0" fmla="*/ 43188 h 52681"/>
                <a:gd name="connsiteX1" fmla="*/ 10530 w 89446"/>
                <a:gd name="connsiteY1" fmla="*/ 52640 h 52681"/>
                <a:gd name="connsiteX2" fmla="*/ 87785 w 89446"/>
                <a:gd name="connsiteY2" fmla="*/ 14149 h 52681"/>
                <a:gd name="connsiteX3" fmla="*/ 89429 w 89446"/>
                <a:gd name="connsiteY3" fmla="*/ 452 h 52681"/>
                <a:gd name="connsiteX4" fmla="*/ -17 w 89446"/>
                <a:gd name="connsiteY4" fmla="*/ 43188 h 5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681">
                  <a:moveTo>
                    <a:pt x="-17" y="43188"/>
                  </a:moveTo>
                  <a:lnTo>
                    <a:pt x="10530" y="52640"/>
                  </a:lnTo>
                  <a:cubicBezTo>
                    <a:pt x="10530" y="52640"/>
                    <a:pt x="49295" y="9355"/>
                    <a:pt x="87785" y="14149"/>
                  </a:cubicBezTo>
                  <a:lnTo>
                    <a:pt x="89429" y="452"/>
                  </a:lnTo>
                  <a:cubicBezTo>
                    <a:pt x="43816" y="-5302"/>
                    <a:pt x="1764" y="41134"/>
                    <a:pt x="-17" y="431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29B9ED21-89ED-4AC3-B6FA-26DEB1EEA66F}"/>
                </a:ext>
              </a:extLst>
            </p:cNvPr>
            <p:cNvSpPr/>
            <p:nvPr/>
          </p:nvSpPr>
          <p:spPr>
            <a:xfrm>
              <a:off x="7317573" y="3918269"/>
              <a:ext cx="115745" cy="102393"/>
            </a:xfrm>
            <a:custGeom>
              <a:avLst/>
              <a:gdLst>
                <a:gd name="connsiteX0" fmla="*/ 92990 w 115745"/>
                <a:gd name="connsiteY0" fmla="*/ 79340 h 102393"/>
                <a:gd name="connsiteX1" fmla="*/ 91895 w 115745"/>
                <a:gd name="connsiteY1" fmla="*/ 46876 h 102393"/>
                <a:gd name="connsiteX2" fmla="*/ 78882 w 115745"/>
                <a:gd name="connsiteY2" fmla="*/ 852 h 102393"/>
                <a:gd name="connsiteX3" fmla="*/ 43679 w 115745"/>
                <a:gd name="connsiteY3" fmla="*/ 21809 h 102393"/>
                <a:gd name="connsiteX4" fmla="*/ 14639 w 115745"/>
                <a:gd name="connsiteY4" fmla="*/ 62902 h 102393"/>
                <a:gd name="connsiteX5" fmla="*/ 13681 w 115745"/>
                <a:gd name="connsiteY5" fmla="*/ 7153 h 102393"/>
                <a:gd name="connsiteX6" fmla="*/ -17 w 115745"/>
                <a:gd name="connsiteY6" fmla="*/ 7153 h 102393"/>
                <a:gd name="connsiteX7" fmla="*/ 1627 w 115745"/>
                <a:gd name="connsiteY7" fmla="*/ 95503 h 102393"/>
                <a:gd name="connsiteX8" fmla="*/ 7928 w 115745"/>
                <a:gd name="connsiteY8" fmla="*/ 102352 h 102393"/>
                <a:gd name="connsiteX9" fmla="*/ 7928 w 115745"/>
                <a:gd name="connsiteY9" fmla="*/ 102352 h 102393"/>
                <a:gd name="connsiteX10" fmla="*/ 14776 w 115745"/>
                <a:gd name="connsiteY10" fmla="*/ 97010 h 102393"/>
                <a:gd name="connsiteX11" fmla="*/ 54089 w 115745"/>
                <a:gd name="connsiteY11" fmla="*/ 30165 h 102393"/>
                <a:gd name="connsiteX12" fmla="*/ 73403 w 115745"/>
                <a:gd name="connsiteY12" fmla="*/ 13043 h 102393"/>
                <a:gd name="connsiteX13" fmla="*/ 77375 w 115745"/>
                <a:gd name="connsiteY13" fmla="*/ 45917 h 102393"/>
                <a:gd name="connsiteX14" fmla="*/ 88333 w 115745"/>
                <a:gd name="connsiteY14" fmla="*/ 95092 h 102393"/>
                <a:gd name="connsiteX15" fmla="*/ 115729 w 115745"/>
                <a:gd name="connsiteY15" fmla="*/ 67697 h 102393"/>
                <a:gd name="connsiteX16" fmla="*/ 103401 w 115745"/>
                <a:gd name="connsiteY16" fmla="*/ 60711 h 102393"/>
                <a:gd name="connsiteX17" fmla="*/ 92990 w 115745"/>
                <a:gd name="connsiteY17" fmla="*/ 79340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745" h="102393">
                  <a:moveTo>
                    <a:pt x="92990" y="79340"/>
                  </a:moveTo>
                  <a:cubicBezTo>
                    <a:pt x="92018" y="68546"/>
                    <a:pt x="91648" y="57711"/>
                    <a:pt x="91895" y="46876"/>
                  </a:cubicBezTo>
                  <a:cubicBezTo>
                    <a:pt x="91895" y="24275"/>
                    <a:pt x="90799" y="5783"/>
                    <a:pt x="78882" y="852"/>
                  </a:cubicBezTo>
                  <a:cubicBezTo>
                    <a:pt x="69841" y="-2573"/>
                    <a:pt x="59294" y="3728"/>
                    <a:pt x="43679" y="21809"/>
                  </a:cubicBezTo>
                  <a:cubicBezTo>
                    <a:pt x="32601" y="34466"/>
                    <a:pt x="22869" y="48232"/>
                    <a:pt x="14639" y="62902"/>
                  </a:cubicBezTo>
                  <a:lnTo>
                    <a:pt x="13681" y="7153"/>
                  </a:lnTo>
                  <a:lnTo>
                    <a:pt x="-17" y="7153"/>
                  </a:lnTo>
                  <a:lnTo>
                    <a:pt x="1627" y="95503"/>
                  </a:lnTo>
                  <a:cubicBezTo>
                    <a:pt x="1739" y="99037"/>
                    <a:pt x="4420" y="101941"/>
                    <a:pt x="7928" y="102352"/>
                  </a:cubicBezTo>
                  <a:lnTo>
                    <a:pt x="7928" y="102352"/>
                  </a:lnTo>
                  <a:cubicBezTo>
                    <a:pt x="11158" y="102324"/>
                    <a:pt x="13968" y="100133"/>
                    <a:pt x="14776" y="97010"/>
                  </a:cubicBezTo>
                  <a:cubicBezTo>
                    <a:pt x="23191" y="72285"/>
                    <a:pt x="36570" y="49534"/>
                    <a:pt x="54089" y="30165"/>
                  </a:cubicBezTo>
                  <a:cubicBezTo>
                    <a:pt x="68608" y="13317"/>
                    <a:pt x="73540" y="13180"/>
                    <a:pt x="73403" y="13043"/>
                  </a:cubicBezTo>
                  <a:cubicBezTo>
                    <a:pt x="73266" y="12906"/>
                    <a:pt x="77375" y="20165"/>
                    <a:pt x="77375" y="45917"/>
                  </a:cubicBezTo>
                  <a:cubicBezTo>
                    <a:pt x="77375" y="75778"/>
                    <a:pt x="77375" y="92216"/>
                    <a:pt x="88333" y="95092"/>
                  </a:cubicBezTo>
                  <a:cubicBezTo>
                    <a:pt x="96689" y="97147"/>
                    <a:pt x="103949" y="90161"/>
                    <a:pt x="115729" y="67697"/>
                  </a:cubicBezTo>
                  <a:lnTo>
                    <a:pt x="103401" y="60711"/>
                  </a:lnTo>
                  <a:cubicBezTo>
                    <a:pt x="100428" y="67190"/>
                    <a:pt x="96949" y="73422"/>
                    <a:pt x="92990" y="793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C14C9F60-6175-430E-8C2D-0CF36A8F0E4B}"/>
                </a:ext>
              </a:extLst>
            </p:cNvPr>
            <p:cNvSpPr/>
            <p:nvPr/>
          </p:nvSpPr>
          <p:spPr>
            <a:xfrm>
              <a:off x="7866441" y="3979706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018B82E0-A6B5-4479-95C2-9045C6BCD14B}"/>
                </a:ext>
              </a:extLst>
            </p:cNvPr>
            <p:cNvSpPr/>
            <p:nvPr/>
          </p:nvSpPr>
          <p:spPr>
            <a:xfrm>
              <a:off x="7966434" y="3919786"/>
              <a:ext cx="95199" cy="221826"/>
            </a:xfrm>
            <a:custGeom>
              <a:avLst/>
              <a:gdLst>
                <a:gd name="connsiteX0" fmla="*/ 85731 w 95199"/>
                <a:gd name="connsiteY0" fmla="*/ 9334 h 221826"/>
                <a:gd name="connsiteX1" fmla="*/ 72033 w 95199"/>
                <a:gd name="connsiteY1" fmla="*/ 20 h 221826"/>
                <a:gd name="connsiteX2" fmla="*/ 21762 w 95199"/>
                <a:gd name="connsiteY2" fmla="*/ 46729 h 221826"/>
                <a:gd name="connsiteX3" fmla="*/ 35460 w 95199"/>
                <a:gd name="connsiteY3" fmla="*/ 84808 h 221826"/>
                <a:gd name="connsiteX4" fmla="*/ 68061 w 95199"/>
                <a:gd name="connsiteY4" fmla="*/ 88644 h 221826"/>
                <a:gd name="connsiteX5" fmla="*/ 74362 w 95199"/>
                <a:gd name="connsiteY5" fmla="*/ 85630 h 221826"/>
                <a:gd name="connsiteX6" fmla="*/ 52719 w 95199"/>
                <a:gd name="connsiteY6" fmla="*/ 157406 h 221826"/>
                <a:gd name="connsiteX7" fmla="*/ 20803 w 95199"/>
                <a:gd name="connsiteY7" fmla="*/ 207814 h 221826"/>
                <a:gd name="connsiteX8" fmla="*/ 13681 w 95199"/>
                <a:gd name="connsiteY8" fmla="*/ 170282 h 221826"/>
                <a:gd name="connsiteX9" fmla="*/ -17 w 95199"/>
                <a:gd name="connsiteY9" fmla="*/ 170282 h 221826"/>
                <a:gd name="connsiteX10" fmla="*/ 18475 w 95199"/>
                <a:gd name="connsiteY10" fmla="*/ 221785 h 221826"/>
                <a:gd name="connsiteX11" fmla="*/ 21625 w 95199"/>
                <a:gd name="connsiteY11" fmla="*/ 221785 h 221826"/>
                <a:gd name="connsiteX12" fmla="*/ 66280 w 95199"/>
                <a:gd name="connsiteY12" fmla="*/ 162611 h 221826"/>
                <a:gd name="connsiteX13" fmla="*/ 91621 w 95199"/>
                <a:gd name="connsiteY13" fmla="*/ 67686 h 221826"/>
                <a:gd name="connsiteX14" fmla="*/ 95182 w 95199"/>
                <a:gd name="connsiteY14" fmla="*/ 60426 h 221826"/>
                <a:gd name="connsiteX15" fmla="*/ 92306 w 95199"/>
                <a:gd name="connsiteY15" fmla="*/ 59331 h 221826"/>
                <a:gd name="connsiteX16" fmla="*/ 85731 w 95199"/>
                <a:gd name="connsiteY16" fmla="*/ 9334 h 221826"/>
                <a:gd name="connsiteX17" fmla="*/ 77923 w 95199"/>
                <a:gd name="connsiteY17" fmla="*/ 63029 h 221826"/>
                <a:gd name="connsiteX18" fmla="*/ 64225 w 95199"/>
                <a:gd name="connsiteY18" fmla="*/ 75357 h 221826"/>
                <a:gd name="connsiteX19" fmla="*/ 43405 w 95199"/>
                <a:gd name="connsiteY19" fmla="*/ 72344 h 221826"/>
                <a:gd name="connsiteX20" fmla="*/ 36282 w 95199"/>
                <a:gd name="connsiteY20" fmla="*/ 50838 h 221826"/>
                <a:gd name="connsiteX21" fmla="*/ 71211 w 95199"/>
                <a:gd name="connsiteY21" fmla="*/ 14128 h 221826"/>
                <a:gd name="connsiteX22" fmla="*/ 71211 w 95199"/>
                <a:gd name="connsiteY22" fmla="*/ 14128 h 221826"/>
                <a:gd name="connsiteX23" fmla="*/ 73677 w 95199"/>
                <a:gd name="connsiteY23" fmla="*/ 16457 h 221826"/>
                <a:gd name="connsiteX24" fmla="*/ 77923 w 95199"/>
                <a:gd name="connsiteY24" fmla="*/ 64125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9" h="221826">
                  <a:moveTo>
                    <a:pt x="85731" y="9334"/>
                  </a:moveTo>
                  <a:cubicBezTo>
                    <a:pt x="83019" y="4129"/>
                    <a:pt x="77868" y="636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96" y="61057"/>
                    <a:pt x="21886" y="77439"/>
                    <a:pt x="35460" y="84808"/>
                  </a:cubicBezTo>
                  <a:cubicBezTo>
                    <a:pt x="45240" y="90822"/>
                    <a:pt x="57157" y="92219"/>
                    <a:pt x="68061" y="88644"/>
                  </a:cubicBezTo>
                  <a:cubicBezTo>
                    <a:pt x="70266" y="87890"/>
                    <a:pt x="72389" y="86877"/>
                    <a:pt x="74362" y="85630"/>
                  </a:cubicBezTo>
                  <a:cubicBezTo>
                    <a:pt x="69841" y="110286"/>
                    <a:pt x="62582" y="134367"/>
                    <a:pt x="52719" y="157406"/>
                  </a:cubicBezTo>
                  <a:cubicBezTo>
                    <a:pt x="31899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320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2" y="213019"/>
                    <a:pt x="66280" y="162611"/>
                  </a:cubicBezTo>
                  <a:cubicBezTo>
                    <a:pt x="79252" y="132353"/>
                    <a:pt x="87785" y="100383"/>
                    <a:pt x="91621" y="67686"/>
                  </a:cubicBezTo>
                  <a:cubicBezTo>
                    <a:pt x="93059" y="65399"/>
                    <a:pt x="94251" y="62961"/>
                    <a:pt x="95182" y="60426"/>
                  </a:cubicBezTo>
                  <a:lnTo>
                    <a:pt x="92306" y="59331"/>
                  </a:lnTo>
                  <a:cubicBezTo>
                    <a:pt x="94621" y="42373"/>
                    <a:pt x="92347" y="25114"/>
                    <a:pt x="85731" y="9334"/>
                  </a:cubicBezTo>
                  <a:close/>
                  <a:moveTo>
                    <a:pt x="77923" y="63029"/>
                  </a:moveTo>
                  <a:cubicBezTo>
                    <a:pt x="74690" y="68412"/>
                    <a:pt x="69923" y="72713"/>
                    <a:pt x="64225" y="75357"/>
                  </a:cubicBezTo>
                  <a:cubicBezTo>
                    <a:pt x="57185" y="77453"/>
                    <a:pt x="49569" y="76357"/>
                    <a:pt x="43405" y="72344"/>
                  </a:cubicBezTo>
                  <a:cubicBezTo>
                    <a:pt x="40528" y="70700"/>
                    <a:pt x="31762" y="65906"/>
                    <a:pt x="36282" y="50838"/>
                  </a:cubicBezTo>
                  <a:cubicBezTo>
                    <a:pt x="41898" y="32072"/>
                    <a:pt x="62308" y="14128"/>
                    <a:pt x="71211" y="14128"/>
                  </a:cubicBezTo>
                  <a:lnTo>
                    <a:pt x="71211" y="14128"/>
                  </a:lnTo>
                  <a:cubicBezTo>
                    <a:pt x="71896" y="14128"/>
                    <a:pt x="72855" y="15087"/>
                    <a:pt x="73677" y="16457"/>
                  </a:cubicBezTo>
                  <a:cubicBezTo>
                    <a:pt x="79348" y="31675"/>
                    <a:pt x="80813" y="48140"/>
                    <a:pt x="77923" y="641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53D83F01-E219-4D43-9CE8-432F2B10C599}"/>
                </a:ext>
              </a:extLst>
            </p:cNvPr>
            <p:cNvSpPr/>
            <p:nvPr/>
          </p:nvSpPr>
          <p:spPr>
            <a:xfrm>
              <a:off x="8168658" y="3897246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7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7" y="92555"/>
                  </a:cubicBezTo>
                  <a:cubicBezTo>
                    <a:pt x="7607" y="92555"/>
                    <a:pt x="54590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9D3F9A01-16B8-4B39-87B2-FB8618C26F68}"/>
                </a:ext>
              </a:extLst>
            </p:cNvPr>
            <p:cNvSpPr/>
            <p:nvPr/>
          </p:nvSpPr>
          <p:spPr>
            <a:xfrm>
              <a:off x="8280022" y="3883510"/>
              <a:ext cx="96521" cy="143620"/>
            </a:xfrm>
            <a:custGeom>
              <a:avLst/>
              <a:gdLst>
                <a:gd name="connsiteX0" fmla="*/ 88971 w 96521"/>
                <a:gd name="connsiteY0" fmla="*/ 116153 h 143620"/>
                <a:gd name="connsiteX1" fmla="*/ 22811 w 96521"/>
                <a:gd name="connsiteY1" fmla="*/ 124646 h 143620"/>
                <a:gd name="connsiteX2" fmla="*/ 15003 w 96521"/>
                <a:gd name="connsiteY2" fmla="*/ 107250 h 143620"/>
                <a:gd name="connsiteX3" fmla="*/ 58014 w 96521"/>
                <a:gd name="connsiteY3" fmla="*/ 70677 h 143620"/>
                <a:gd name="connsiteX4" fmla="*/ 67466 w 96521"/>
                <a:gd name="connsiteY4" fmla="*/ 69444 h 143620"/>
                <a:gd name="connsiteX5" fmla="*/ 71356 w 96521"/>
                <a:gd name="connsiteY5" fmla="*/ 60157 h 143620"/>
                <a:gd name="connsiteX6" fmla="*/ 65274 w 96521"/>
                <a:gd name="connsiteY6" fmla="*/ 55746 h 143620"/>
                <a:gd name="connsiteX7" fmla="*/ 56370 w 96521"/>
                <a:gd name="connsiteY7" fmla="*/ 56705 h 143620"/>
                <a:gd name="connsiteX8" fmla="*/ 36783 w 96521"/>
                <a:gd name="connsiteY8" fmla="*/ 46843 h 143620"/>
                <a:gd name="connsiteX9" fmla="*/ 42125 w 96521"/>
                <a:gd name="connsiteY9" fmla="*/ 21502 h 143620"/>
                <a:gd name="connsiteX10" fmla="*/ 55822 w 96521"/>
                <a:gd name="connsiteY10" fmla="*/ 14105 h 143620"/>
                <a:gd name="connsiteX11" fmla="*/ 77876 w 96521"/>
                <a:gd name="connsiteY11" fmla="*/ 30953 h 143620"/>
                <a:gd name="connsiteX12" fmla="*/ 89930 w 96521"/>
                <a:gd name="connsiteY12" fmla="*/ 23283 h 143620"/>
                <a:gd name="connsiteX13" fmla="*/ 56918 w 96521"/>
                <a:gd name="connsiteY13" fmla="*/ -3 h 143620"/>
                <a:gd name="connsiteX14" fmla="*/ 30893 w 96521"/>
                <a:gd name="connsiteY14" fmla="*/ 12187 h 143620"/>
                <a:gd name="connsiteX15" fmla="*/ 24181 w 96521"/>
                <a:gd name="connsiteY15" fmla="*/ 54240 h 143620"/>
                <a:gd name="connsiteX16" fmla="*/ 33084 w 96521"/>
                <a:gd name="connsiteY16" fmla="*/ 63828 h 143620"/>
                <a:gd name="connsiteX17" fmla="*/ 347 w 96521"/>
                <a:gd name="connsiteY17" fmla="*/ 106428 h 143620"/>
                <a:gd name="connsiteX18" fmla="*/ 15140 w 96521"/>
                <a:gd name="connsiteY18" fmla="*/ 137248 h 143620"/>
                <a:gd name="connsiteX19" fmla="*/ 42536 w 96521"/>
                <a:gd name="connsiteY19" fmla="*/ 143548 h 143620"/>
                <a:gd name="connsiteX20" fmla="*/ 96505 w 96521"/>
                <a:gd name="connsiteY20" fmla="*/ 128207 h 14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21" h="143620">
                  <a:moveTo>
                    <a:pt x="88971" y="116153"/>
                  </a:moveTo>
                  <a:cubicBezTo>
                    <a:pt x="71986" y="127522"/>
                    <a:pt x="38016" y="133686"/>
                    <a:pt x="22811" y="124646"/>
                  </a:cubicBezTo>
                  <a:cubicBezTo>
                    <a:pt x="16770" y="121098"/>
                    <a:pt x="13633" y="114126"/>
                    <a:pt x="15003" y="107250"/>
                  </a:cubicBezTo>
                  <a:cubicBezTo>
                    <a:pt x="17195" y="81498"/>
                    <a:pt x="44042" y="73279"/>
                    <a:pt x="58014" y="70677"/>
                  </a:cubicBezTo>
                  <a:cubicBezTo>
                    <a:pt x="61206" y="70677"/>
                    <a:pt x="64383" y="70252"/>
                    <a:pt x="67466" y="69444"/>
                  </a:cubicBezTo>
                  <a:cubicBezTo>
                    <a:pt x="71109" y="67951"/>
                    <a:pt x="72849" y="63801"/>
                    <a:pt x="71356" y="60157"/>
                  </a:cubicBezTo>
                  <a:cubicBezTo>
                    <a:pt x="70342" y="57650"/>
                    <a:pt x="67972" y="55938"/>
                    <a:pt x="65274" y="55746"/>
                  </a:cubicBezTo>
                  <a:cubicBezTo>
                    <a:pt x="62288" y="55897"/>
                    <a:pt x="59315" y="56212"/>
                    <a:pt x="56370" y="56705"/>
                  </a:cubicBezTo>
                  <a:cubicBezTo>
                    <a:pt x="48590" y="56938"/>
                    <a:pt x="41221" y="53226"/>
                    <a:pt x="36783" y="46843"/>
                  </a:cubicBezTo>
                  <a:cubicBezTo>
                    <a:pt x="32605" y="38158"/>
                    <a:pt x="34797" y="27762"/>
                    <a:pt x="42125" y="21502"/>
                  </a:cubicBezTo>
                  <a:cubicBezTo>
                    <a:pt x="45275" y="17023"/>
                    <a:pt x="50343" y="14270"/>
                    <a:pt x="55822" y="14105"/>
                  </a:cubicBezTo>
                  <a:cubicBezTo>
                    <a:pt x="65548" y="14105"/>
                    <a:pt x="74999" y="26433"/>
                    <a:pt x="77876" y="30953"/>
                  </a:cubicBezTo>
                  <a:lnTo>
                    <a:pt x="89930" y="23283"/>
                  </a:lnTo>
                  <a:cubicBezTo>
                    <a:pt x="82601" y="11297"/>
                    <a:pt x="70657" y="2873"/>
                    <a:pt x="56918" y="-3"/>
                  </a:cubicBezTo>
                  <a:cubicBezTo>
                    <a:pt x="46755" y="-510"/>
                    <a:pt x="37015" y="4065"/>
                    <a:pt x="30893" y="12187"/>
                  </a:cubicBezTo>
                  <a:cubicBezTo>
                    <a:pt x="19332" y="23036"/>
                    <a:pt x="16579" y="40336"/>
                    <a:pt x="24181" y="54240"/>
                  </a:cubicBezTo>
                  <a:cubicBezTo>
                    <a:pt x="26441" y="58020"/>
                    <a:pt x="29482" y="61294"/>
                    <a:pt x="33084" y="63828"/>
                  </a:cubicBezTo>
                  <a:cubicBezTo>
                    <a:pt x="15003" y="70704"/>
                    <a:pt x="2347" y="87183"/>
                    <a:pt x="347" y="106428"/>
                  </a:cubicBezTo>
                  <a:cubicBezTo>
                    <a:pt x="-1585" y="118769"/>
                    <a:pt x="4292" y="131043"/>
                    <a:pt x="15140" y="137248"/>
                  </a:cubicBezTo>
                  <a:cubicBezTo>
                    <a:pt x="23564" y="141699"/>
                    <a:pt x="33016" y="143864"/>
                    <a:pt x="42536" y="143548"/>
                  </a:cubicBezTo>
                  <a:cubicBezTo>
                    <a:pt x="61575" y="143343"/>
                    <a:pt x="80204" y="138056"/>
                    <a:pt x="96505" y="1282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807C9239-125F-41A5-A5CD-59734B1E8908}"/>
                </a:ext>
              </a:extLst>
            </p:cNvPr>
            <p:cNvSpPr/>
            <p:nvPr/>
          </p:nvSpPr>
          <p:spPr>
            <a:xfrm>
              <a:off x="6476260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9DD472EE-4730-4A80-8D82-71719A1A850D}"/>
                </a:ext>
              </a:extLst>
            </p:cNvPr>
            <p:cNvSpPr/>
            <p:nvPr/>
          </p:nvSpPr>
          <p:spPr>
            <a:xfrm>
              <a:off x="6476260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89A497AF-746D-465C-80EB-77AA6A76B0AE}"/>
                </a:ext>
              </a:extLst>
            </p:cNvPr>
            <p:cNvSpPr/>
            <p:nvPr/>
          </p:nvSpPr>
          <p:spPr>
            <a:xfrm>
              <a:off x="6476260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218E5DFB-BD01-49A2-B558-0705B4A5B70C}"/>
                </a:ext>
              </a:extLst>
            </p:cNvPr>
            <p:cNvSpPr/>
            <p:nvPr/>
          </p:nvSpPr>
          <p:spPr>
            <a:xfrm>
              <a:off x="7108683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DEDF8C4-0311-44EF-BAF7-8C74E94C858B}"/>
                </a:ext>
              </a:extLst>
            </p:cNvPr>
            <p:cNvSpPr/>
            <p:nvPr/>
          </p:nvSpPr>
          <p:spPr>
            <a:xfrm>
              <a:off x="7108683" y="461171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3E256816-0A35-4D44-B0D1-F5BA1814F6D5}"/>
                </a:ext>
              </a:extLst>
            </p:cNvPr>
            <p:cNvSpPr/>
            <p:nvPr/>
          </p:nvSpPr>
          <p:spPr>
            <a:xfrm>
              <a:off x="7108683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1C6732DD-268D-4FAE-94C5-25A48065864A}"/>
                </a:ext>
              </a:extLst>
            </p:cNvPr>
            <p:cNvSpPr/>
            <p:nvPr/>
          </p:nvSpPr>
          <p:spPr>
            <a:xfrm>
              <a:off x="7108683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E759C487-35B8-4F82-9B09-EB73583B66DD}"/>
                </a:ext>
              </a:extLst>
            </p:cNvPr>
            <p:cNvSpPr/>
            <p:nvPr/>
          </p:nvSpPr>
          <p:spPr>
            <a:xfrm>
              <a:off x="7878084" y="4189418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E07AED85-991A-4276-ADE0-3E915B79040C}"/>
                </a:ext>
              </a:extLst>
            </p:cNvPr>
            <p:cNvSpPr/>
            <p:nvPr/>
          </p:nvSpPr>
          <p:spPr>
            <a:xfrm>
              <a:off x="7878084" y="506264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7425F483-4B7F-45C5-8796-3C83F45FB494}"/>
                </a:ext>
              </a:extLst>
            </p:cNvPr>
            <p:cNvSpPr/>
            <p:nvPr/>
          </p:nvSpPr>
          <p:spPr>
            <a:xfrm>
              <a:off x="7878084" y="460089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A967A627-2C05-4393-9FE0-DDBF91A94A12}"/>
                </a:ext>
              </a:extLst>
            </p:cNvPr>
            <p:cNvSpPr/>
            <p:nvPr/>
          </p:nvSpPr>
          <p:spPr>
            <a:xfrm>
              <a:off x="7878084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BEB7D197-5FDE-4363-AA33-82017B0074A9}"/>
                </a:ext>
              </a:extLst>
            </p:cNvPr>
            <p:cNvSpPr/>
            <p:nvPr/>
          </p:nvSpPr>
          <p:spPr>
            <a:xfrm>
              <a:off x="6271890" y="4370091"/>
              <a:ext cx="2069449" cy="801863"/>
            </a:xfrm>
            <a:custGeom>
              <a:avLst/>
              <a:gdLst>
                <a:gd name="connsiteX0" fmla="*/ 1821915 w 2069449"/>
                <a:gd name="connsiteY0" fmla="*/ 493076 h 801863"/>
                <a:gd name="connsiteX1" fmla="*/ 1875473 w 2069449"/>
                <a:gd name="connsiteY1" fmla="*/ 493076 h 801863"/>
                <a:gd name="connsiteX2" fmla="*/ 1875473 w 2069449"/>
                <a:gd name="connsiteY2" fmla="*/ 480063 h 801863"/>
                <a:gd name="connsiteX3" fmla="*/ 1820682 w 2069449"/>
                <a:gd name="connsiteY3" fmla="*/ 480063 h 801863"/>
                <a:gd name="connsiteX4" fmla="*/ 1820682 w 2069449"/>
                <a:gd name="connsiteY4" fmla="*/ 430340 h 801863"/>
                <a:gd name="connsiteX5" fmla="*/ 1820682 w 2069449"/>
                <a:gd name="connsiteY5" fmla="*/ 408287 h 801863"/>
                <a:gd name="connsiteX6" fmla="*/ 1752194 w 2069449"/>
                <a:gd name="connsiteY6" fmla="*/ 75707 h 801863"/>
                <a:gd name="connsiteX7" fmla="*/ 1683705 w 2069449"/>
                <a:gd name="connsiteY7" fmla="*/ 30093 h 801863"/>
                <a:gd name="connsiteX8" fmla="*/ 1736304 w 2069449"/>
                <a:gd name="connsiteY8" fmla="*/ 30093 h 801863"/>
                <a:gd name="connsiteX9" fmla="*/ 1736304 w 2069449"/>
                <a:gd name="connsiteY9" fmla="*/ 17081 h 801863"/>
                <a:gd name="connsiteX10" fmla="*/ 1619326 w 2069449"/>
                <a:gd name="connsiteY10" fmla="*/ 17081 h 801863"/>
                <a:gd name="connsiteX11" fmla="*/ 1619326 w 2069449"/>
                <a:gd name="connsiteY11" fmla="*/ -42 h 801863"/>
                <a:gd name="connsiteX12" fmla="*/ 1605628 w 2069449"/>
                <a:gd name="connsiteY12" fmla="*/ -42 h 801863"/>
                <a:gd name="connsiteX13" fmla="*/ 1605628 w 2069449"/>
                <a:gd name="connsiteY13" fmla="*/ 17081 h 801863"/>
                <a:gd name="connsiteX14" fmla="*/ 1505635 w 2069449"/>
                <a:gd name="connsiteY14" fmla="*/ 17081 h 801863"/>
                <a:gd name="connsiteX15" fmla="*/ 1505635 w 2069449"/>
                <a:gd name="connsiteY15" fmla="*/ 30093 h 801863"/>
                <a:gd name="connsiteX16" fmla="*/ 1558371 w 2069449"/>
                <a:gd name="connsiteY16" fmla="*/ 30093 h 801863"/>
                <a:gd name="connsiteX17" fmla="*/ 1523716 w 2069449"/>
                <a:gd name="connsiteY17" fmla="*/ 48722 h 801863"/>
                <a:gd name="connsiteX18" fmla="*/ 1368795 w 2069449"/>
                <a:gd name="connsiteY18" fmla="*/ 368153 h 801863"/>
                <a:gd name="connsiteX19" fmla="*/ 1339071 w 2069449"/>
                <a:gd name="connsiteY19" fmla="*/ 480063 h 801863"/>
                <a:gd name="connsiteX20" fmla="*/ 1037447 w 2069449"/>
                <a:gd name="connsiteY20" fmla="*/ 480063 h 801863"/>
                <a:gd name="connsiteX21" fmla="*/ 1014846 w 2069449"/>
                <a:gd name="connsiteY21" fmla="*/ 400479 h 801863"/>
                <a:gd name="connsiteX22" fmla="*/ 881841 w 2069449"/>
                <a:gd name="connsiteY22" fmla="*/ 207479 h 801863"/>
                <a:gd name="connsiteX23" fmla="*/ 966356 w 2069449"/>
                <a:gd name="connsiteY23" fmla="*/ 211451 h 801863"/>
                <a:gd name="connsiteX24" fmla="*/ 964986 w 2069449"/>
                <a:gd name="connsiteY24" fmla="*/ 208300 h 801863"/>
                <a:gd name="connsiteX25" fmla="*/ 978684 w 2069449"/>
                <a:gd name="connsiteY25" fmla="*/ 208300 h 801863"/>
                <a:gd name="connsiteX26" fmla="*/ 975671 w 2069449"/>
                <a:gd name="connsiteY26" fmla="*/ 201863 h 801863"/>
                <a:gd name="connsiteX27" fmla="*/ 736920 w 2069449"/>
                <a:gd name="connsiteY27" fmla="*/ 201863 h 801863"/>
                <a:gd name="connsiteX28" fmla="*/ 737878 w 2069449"/>
                <a:gd name="connsiteY28" fmla="*/ 214875 h 801863"/>
                <a:gd name="connsiteX29" fmla="*/ 803490 w 2069449"/>
                <a:gd name="connsiteY29" fmla="*/ 210629 h 801863"/>
                <a:gd name="connsiteX30" fmla="*/ 663637 w 2069449"/>
                <a:gd name="connsiteY30" fmla="*/ 441847 h 801863"/>
                <a:gd name="connsiteX31" fmla="*/ 654322 w 2069449"/>
                <a:gd name="connsiteY31" fmla="*/ 480063 h 801863"/>
                <a:gd name="connsiteX32" fmla="*/ 352973 w 2069449"/>
                <a:gd name="connsiteY32" fmla="*/ 480063 h 801863"/>
                <a:gd name="connsiteX33" fmla="*/ 299826 w 2069449"/>
                <a:gd name="connsiteY33" fmla="*/ 326238 h 801863"/>
                <a:gd name="connsiteX34" fmla="*/ 254486 w 2069449"/>
                <a:gd name="connsiteY34" fmla="*/ 293089 h 801863"/>
                <a:gd name="connsiteX35" fmla="*/ 370643 w 2069449"/>
                <a:gd name="connsiteY35" fmla="*/ 293089 h 801863"/>
                <a:gd name="connsiteX36" fmla="*/ 370643 w 2069449"/>
                <a:gd name="connsiteY36" fmla="*/ 280077 h 801863"/>
                <a:gd name="connsiteX37" fmla="*/ 218050 w 2069449"/>
                <a:gd name="connsiteY37" fmla="*/ 280077 h 801863"/>
                <a:gd name="connsiteX38" fmla="*/ 218050 w 2069449"/>
                <a:gd name="connsiteY38" fmla="*/ 241586 h 801863"/>
                <a:gd name="connsiteX39" fmla="*/ 204353 w 2069449"/>
                <a:gd name="connsiteY39" fmla="*/ 241586 h 801863"/>
                <a:gd name="connsiteX40" fmla="*/ 204353 w 2069449"/>
                <a:gd name="connsiteY40" fmla="*/ 280077 h 801863"/>
                <a:gd name="connsiteX41" fmla="*/ 86963 w 2069449"/>
                <a:gd name="connsiteY41" fmla="*/ 280077 h 801863"/>
                <a:gd name="connsiteX42" fmla="*/ 86963 w 2069449"/>
                <a:gd name="connsiteY42" fmla="*/ 293089 h 801863"/>
                <a:gd name="connsiteX43" fmla="*/ 188600 w 2069449"/>
                <a:gd name="connsiteY43" fmla="*/ 293089 h 801863"/>
                <a:gd name="connsiteX44" fmla="*/ 151617 w 2069449"/>
                <a:gd name="connsiteY44" fmla="*/ 319252 h 801863"/>
                <a:gd name="connsiteX45" fmla="*/ 93264 w 2069449"/>
                <a:gd name="connsiteY45" fmla="*/ 480063 h 801863"/>
                <a:gd name="connsiteX46" fmla="*/ -17 w 2069449"/>
                <a:gd name="connsiteY46" fmla="*/ 480063 h 801863"/>
                <a:gd name="connsiteX47" fmla="*/ -17 w 2069449"/>
                <a:gd name="connsiteY47" fmla="*/ 493076 h 801863"/>
                <a:gd name="connsiteX48" fmla="*/ 89840 w 2069449"/>
                <a:gd name="connsiteY48" fmla="*/ 493076 h 801863"/>
                <a:gd name="connsiteX49" fmla="*/ 45733 w 2069449"/>
                <a:gd name="connsiteY49" fmla="*/ 687446 h 801863"/>
                <a:gd name="connsiteX50" fmla="*/ 58609 w 2069449"/>
                <a:gd name="connsiteY50" fmla="*/ 689912 h 801863"/>
                <a:gd name="connsiteX51" fmla="*/ 103264 w 2069449"/>
                <a:gd name="connsiteY51" fmla="*/ 493076 h 801863"/>
                <a:gd name="connsiteX52" fmla="*/ 204353 w 2069449"/>
                <a:gd name="connsiteY52" fmla="*/ 493076 h 801863"/>
                <a:gd name="connsiteX53" fmla="*/ 204353 w 2069449"/>
                <a:gd name="connsiteY53" fmla="*/ 582522 h 801863"/>
                <a:gd name="connsiteX54" fmla="*/ 218050 w 2069449"/>
                <a:gd name="connsiteY54" fmla="*/ 582522 h 801863"/>
                <a:gd name="connsiteX55" fmla="*/ 218050 w 2069449"/>
                <a:gd name="connsiteY55" fmla="*/ 493076 h 801863"/>
                <a:gd name="connsiteX56" fmla="*/ 341330 w 2069449"/>
                <a:gd name="connsiteY56" fmla="*/ 493076 h 801863"/>
                <a:gd name="connsiteX57" fmla="*/ 342837 w 2069449"/>
                <a:gd name="connsiteY57" fmla="*/ 498692 h 801863"/>
                <a:gd name="connsiteX58" fmla="*/ 371739 w 2069449"/>
                <a:gd name="connsiteY58" fmla="*/ 593617 h 801863"/>
                <a:gd name="connsiteX59" fmla="*/ 430639 w 2069449"/>
                <a:gd name="connsiteY59" fmla="*/ 653887 h 801863"/>
                <a:gd name="connsiteX60" fmla="*/ 355028 w 2069449"/>
                <a:gd name="connsiteY60" fmla="*/ 653887 h 801863"/>
                <a:gd name="connsiteX61" fmla="*/ 355028 w 2069449"/>
                <a:gd name="connsiteY61" fmla="*/ 666900 h 801863"/>
                <a:gd name="connsiteX62" fmla="*/ 630351 w 2069449"/>
                <a:gd name="connsiteY62" fmla="*/ 666900 h 801863"/>
                <a:gd name="connsiteX63" fmla="*/ 630351 w 2069449"/>
                <a:gd name="connsiteY63" fmla="*/ 653887 h 801863"/>
                <a:gd name="connsiteX64" fmla="*/ 507072 w 2069449"/>
                <a:gd name="connsiteY64" fmla="*/ 653887 h 801863"/>
                <a:gd name="connsiteX65" fmla="*/ 508305 w 2069449"/>
                <a:gd name="connsiteY65" fmla="*/ 653887 h 801863"/>
                <a:gd name="connsiteX66" fmla="*/ 663226 w 2069449"/>
                <a:gd name="connsiteY66" fmla="*/ 493487 h 801863"/>
                <a:gd name="connsiteX67" fmla="*/ 836776 w 2069449"/>
                <a:gd name="connsiteY67" fmla="*/ 493487 h 801863"/>
                <a:gd name="connsiteX68" fmla="*/ 836776 w 2069449"/>
                <a:gd name="connsiteY68" fmla="*/ 582933 h 801863"/>
                <a:gd name="connsiteX69" fmla="*/ 850474 w 2069449"/>
                <a:gd name="connsiteY69" fmla="*/ 582933 h 801863"/>
                <a:gd name="connsiteX70" fmla="*/ 850474 w 2069449"/>
                <a:gd name="connsiteY70" fmla="*/ 493487 h 801863"/>
                <a:gd name="connsiteX71" fmla="*/ 1028544 w 2069449"/>
                <a:gd name="connsiteY71" fmla="*/ 493487 h 801863"/>
                <a:gd name="connsiteX72" fmla="*/ 1146207 w 2069449"/>
                <a:gd name="connsiteY72" fmla="*/ 632656 h 801863"/>
                <a:gd name="connsiteX73" fmla="*/ 1080184 w 2069449"/>
                <a:gd name="connsiteY73" fmla="*/ 632656 h 801863"/>
                <a:gd name="connsiteX74" fmla="*/ 1080184 w 2069449"/>
                <a:gd name="connsiteY74" fmla="*/ 645668 h 801863"/>
                <a:gd name="connsiteX75" fmla="*/ 1323729 w 2069449"/>
                <a:gd name="connsiteY75" fmla="*/ 645668 h 801863"/>
                <a:gd name="connsiteX76" fmla="*/ 1323729 w 2069449"/>
                <a:gd name="connsiteY76" fmla="*/ 632656 h 801863"/>
                <a:gd name="connsiteX77" fmla="*/ 1201546 w 2069449"/>
                <a:gd name="connsiteY77" fmla="*/ 632656 h 801863"/>
                <a:gd name="connsiteX78" fmla="*/ 1348385 w 2069449"/>
                <a:gd name="connsiteY78" fmla="*/ 493487 h 801863"/>
                <a:gd name="connsiteX79" fmla="*/ 1606176 w 2069449"/>
                <a:gd name="connsiteY79" fmla="*/ 493487 h 801863"/>
                <a:gd name="connsiteX80" fmla="*/ 1606176 w 2069449"/>
                <a:gd name="connsiteY80" fmla="*/ 577591 h 801863"/>
                <a:gd name="connsiteX81" fmla="*/ 1619874 w 2069449"/>
                <a:gd name="connsiteY81" fmla="*/ 577591 h 801863"/>
                <a:gd name="connsiteX82" fmla="*/ 1619874 w 2069449"/>
                <a:gd name="connsiteY82" fmla="*/ 493487 h 801863"/>
                <a:gd name="connsiteX83" fmla="*/ 1809450 w 2069449"/>
                <a:gd name="connsiteY83" fmla="*/ 493487 h 801863"/>
                <a:gd name="connsiteX84" fmla="*/ 2065597 w 2069449"/>
                <a:gd name="connsiteY84" fmla="*/ 801822 h 801863"/>
                <a:gd name="connsiteX85" fmla="*/ 2069433 w 2069449"/>
                <a:gd name="connsiteY85" fmla="*/ 789357 h 801863"/>
                <a:gd name="connsiteX86" fmla="*/ 1821915 w 2069449"/>
                <a:gd name="connsiteY86" fmla="*/ 493076 h 801863"/>
                <a:gd name="connsiteX87" fmla="*/ 218050 w 2069449"/>
                <a:gd name="connsiteY87" fmla="*/ 480063 h 801863"/>
                <a:gd name="connsiteX88" fmla="*/ 218050 w 2069449"/>
                <a:gd name="connsiteY88" fmla="*/ 468831 h 801863"/>
                <a:gd name="connsiteX89" fmla="*/ 204353 w 2069449"/>
                <a:gd name="connsiteY89" fmla="*/ 468831 h 801863"/>
                <a:gd name="connsiteX90" fmla="*/ 204353 w 2069449"/>
                <a:gd name="connsiteY90" fmla="*/ 480063 h 801863"/>
                <a:gd name="connsiteX91" fmla="*/ 106688 w 2069449"/>
                <a:gd name="connsiteY91" fmla="*/ 480063 h 801863"/>
                <a:gd name="connsiteX92" fmla="*/ 161479 w 2069449"/>
                <a:gd name="connsiteY92" fmla="*/ 327744 h 801863"/>
                <a:gd name="connsiteX93" fmla="*/ 204353 w 2069449"/>
                <a:gd name="connsiteY93" fmla="*/ 301993 h 801863"/>
                <a:gd name="connsiteX94" fmla="*/ 204353 w 2069449"/>
                <a:gd name="connsiteY94" fmla="*/ 355277 h 801863"/>
                <a:gd name="connsiteX95" fmla="*/ 218050 w 2069449"/>
                <a:gd name="connsiteY95" fmla="*/ 355277 h 801863"/>
                <a:gd name="connsiteX96" fmla="*/ 218050 w 2069449"/>
                <a:gd name="connsiteY96" fmla="*/ 300486 h 801863"/>
                <a:gd name="connsiteX97" fmla="*/ 224625 w 2069449"/>
                <a:gd name="connsiteY97" fmla="*/ 300486 h 801863"/>
                <a:gd name="connsiteX98" fmla="*/ 288868 w 2069449"/>
                <a:gd name="connsiteY98" fmla="*/ 334045 h 801863"/>
                <a:gd name="connsiteX99" fmla="*/ 339001 w 2069449"/>
                <a:gd name="connsiteY99" fmla="*/ 480200 h 801863"/>
                <a:gd name="connsiteX100" fmla="*/ 504059 w 2069449"/>
                <a:gd name="connsiteY100" fmla="*/ 641148 h 801863"/>
                <a:gd name="connsiteX101" fmla="*/ 384067 w 2069449"/>
                <a:gd name="connsiteY101" fmla="*/ 588001 h 801863"/>
                <a:gd name="connsiteX102" fmla="*/ 356671 w 2069449"/>
                <a:gd name="connsiteY102" fmla="*/ 495130 h 801863"/>
                <a:gd name="connsiteX103" fmla="*/ 356671 w 2069449"/>
                <a:gd name="connsiteY103" fmla="*/ 492939 h 801863"/>
                <a:gd name="connsiteX104" fmla="*/ 650076 w 2069449"/>
                <a:gd name="connsiteY104" fmla="*/ 492939 h 801863"/>
                <a:gd name="connsiteX105" fmla="*/ 504059 w 2069449"/>
                <a:gd name="connsiteY105" fmla="*/ 641148 h 801863"/>
                <a:gd name="connsiteX106" fmla="*/ 849789 w 2069449"/>
                <a:gd name="connsiteY106" fmla="*/ 479926 h 801863"/>
                <a:gd name="connsiteX107" fmla="*/ 849789 w 2069449"/>
                <a:gd name="connsiteY107" fmla="*/ 468694 h 801863"/>
                <a:gd name="connsiteX108" fmla="*/ 836091 w 2069449"/>
                <a:gd name="connsiteY108" fmla="*/ 468694 h 801863"/>
                <a:gd name="connsiteX109" fmla="*/ 836091 w 2069449"/>
                <a:gd name="connsiteY109" fmla="*/ 479926 h 801863"/>
                <a:gd name="connsiteX110" fmla="*/ 667472 w 2069449"/>
                <a:gd name="connsiteY110" fmla="*/ 479926 h 801863"/>
                <a:gd name="connsiteX111" fmla="*/ 675828 w 2069449"/>
                <a:gd name="connsiteY111" fmla="*/ 444175 h 801863"/>
                <a:gd name="connsiteX112" fmla="*/ 845679 w 2069449"/>
                <a:gd name="connsiteY112" fmla="*/ 214738 h 801863"/>
                <a:gd name="connsiteX113" fmla="*/ 1002107 w 2069449"/>
                <a:gd name="connsiteY113" fmla="*/ 402945 h 801863"/>
                <a:gd name="connsiteX114" fmla="*/ 1023750 w 2069449"/>
                <a:gd name="connsiteY114" fmla="*/ 479926 h 801863"/>
                <a:gd name="connsiteX115" fmla="*/ 1190588 w 2069449"/>
                <a:gd name="connsiteY115" fmla="*/ 621423 h 801863"/>
                <a:gd name="connsiteX116" fmla="*/ 1042926 w 2069449"/>
                <a:gd name="connsiteY116" fmla="*/ 493076 h 801863"/>
                <a:gd name="connsiteX117" fmla="*/ 1334688 w 2069449"/>
                <a:gd name="connsiteY117" fmla="*/ 493076 h 801863"/>
                <a:gd name="connsiteX118" fmla="*/ 1190588 w 2069449"/>
                <a:gd name="connsiteY118" fmla="*/ 621423 h 801863"/>
                <a:gd name="connsiteX119" fmla="*/ 1619874 w 2069449"/>
                <a:gd name="connsiteY119" fmla="*/ 480063 h 801863"/>
                <a:gd name="connsiteX120" fmla="*/ 1619874 w 2069449"/>
                <a:gd name="connsiteY120" fmla="*/ 461708 h 801863"/>
                <a:gd name="connsiteX121" fmla="*/ 1606176 w 2069449"/>
                <a:gd name="connsiteY121" fmla="*/ 461708 h 801863"/>
                <a:gd name="connsiteX122" fmla="*/ 1606176 w 2069449"/>
                <a:gd name="connsiteY122" fmla="*/ 480063 h 801863"/>
                <a:gd name="connsiteX123" fmla="*/ 1353727 w 2069449"/>
                <a:gd name="connsiteY123" fmla="*/ 480063 h 801863"/>
                <a:gd name="connsiteX124" fmla="*/ 1382219 w 2069449"/>
                <a:gd name="connsiteY124" fmla="*/ 370481 h 801863"/>
                <a:gd name="connsiteX125" fmla="*/ 1531661 w 2069449"/>
                <a:gd name="connsiteY125" fmla="*/ 59680 h 801863"/>
                <a:gd name="connsiteX126" fmla="*/ 1606176 w 2069449"/>
                <a:gd name="connsiteY126" fmla="*/ 32285 h 801863"/>
                <a:gd name="connsiteX127" fmla="*/ 1606176 w 2069449"/>
                <a:gd name="connsiteY127" fmla="*/ 115841 h 801863"/>
                <a:gd name="connsiteX128" fmla="*/ 1619874 w 2069449"/>
                <a:gd name="connsiteY128" fmla="*/ 115841 h 801863"/>
                <a:gd name="connsiteX129" fmla="*/ 1619874 w 2069449"/>
                <a:gd name="connsiteY129" fmla="*/ 31600 h 801863"/>
                <a:gd name="connsiteX130" fmla="*/ 1743153 w 2069449"/>
                <a:gd name="connsiteY130" fmla="*/ 84884 h 801863"/>
                <a:gd name="connsiteX131" fmla="*/ 1808765 w 2069449"/>
                <a:gd name="connsiteY131" fmla="*/ 408698 h 801863"/>
                <a:gd name="connsiteX132" fmla="*/ 1808765 w 2069449"/>
                <a:gd name="connsiteY132" fmla="*/ 430751 h 801863"/>
                <a:gd name="connsiteX133" fmla="*/ 1808765 w 2069449"/>
                <a:gd name="connsiteY133" fmla="*/ 480474 h 80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069449" h="801863">
                  <a:moveTo>
                    <a:pt x="1821915" y="493076"/>
                  </a:moveTo>
                  <a:lnTo>
                    <a:pt x="1875473" y="493076"/>
                  </a:lnTo>
                  <a:lnTo>
                    <a:pt x="1875473" y="480063"/>
                  </a:lnTo>
                  <a:lnTo>
                    <a:pt x="1820682" y="480063"/>
                  </a:lnTo>
                  <a:cubicBezTo>
                    <a:pt x="1820682" y="463078"/>
                    <a:pt x="1820682" y="446504"/>
                    <a:pt x="1820682" y="430340"/>
                  </a:cubicBezTo>
                  <a:cubicBezTo>
                    <a:pt x="1820682" y="422944"/>
                    <a:pt x="1820682" y="415547"/>
                    <a:pt x="1820682" y="408287"/>
                  </a:cubicBezTo>
                  <a:cubicBezTo>
                    <a:pt x="1820682" y="283912"/>
                    <a:pt x="1802601" y="131319"/>
                    <a:pt x="1752194" y="75707"/>
                  </a:cubicBezTo>
                  <a:cubicBezTo>
                    <a:pt x="1733167" y="55448"/>
                    <a:pt x="1709731" y="39846"/>
                    <a:pt x="1683705" y="30093"/>
                  </a:cubicBezTo>
                  <a:lnTo>
                    <a:pt x="1736304" y="30093"/>
                  </a:lnTo>
                  <a:lnTo>
                    <a:pt x="1736304" y="17081"/>
                  </a:lnTo>
                  <a:lnTo>
                    <a:pt x="1619326" y="17081"/>
                  </a:lnTo>
                  <a:lnTo>
                    <a:pt x="1619326" y="-42"/>
                  </a:lnTo>
                  <a:lnTo>
                    <a:pt x="1605628" y="-42"/>
                  </a:lnTo>
                  <a:lnTo>
                    <a:pt x="1605628" y="17081"/>
                  </a:lnTo>
                  <a:lnTo>
                    <a:pt x="1505635" y="17081"/>
                  </a:lnTo>
                  <a:lnTo>
                    <a:pt x="1505635" y="30093"/>
                  </a:lnTo>
                  <a:lnTo>
                    <a:pt x="1558371" y="30093"/>
                  </a:lnTo>
                  <a:cubicBezTo>
                    <a:pt x="1546112" y="34888"/>
                    <a:pt x="1534482" y="41147"/>
                    <a:pt x="1523716" y="48722"/>
                  </a:cubicBezTo>
                  <a:cubicBezTo>
                    <a:pt x="1449337" y="100363"/>
                    <a:pt x="1392903" y="216793"/>
                    <a:pt x="1368795" y="368153"/>
                  </a:cubicBezTo>
                  <a:cubicBezTo>
                    <a:pt x="1363083" y="406452"/>
                    <a:pt x="1353111" y="443983"/>
                    <a:pt x="1339071" y="480063"/>
                  </a:cubicBezTo>
                  <a:lnTo>
                    <a:pt x="1037447" y="480063"/>
                  </a:lnTo>
                  <a:cubicBezTo>
                    <a:pt x="1028197" y="454051"/>
                    <a:pt x="1020648" y="427464"/>
                    <a:pt x="1014846" y="400479"/>
                  </a:cubicBezTo>
                  <a:cubicBezTo>
                    <a:pt x="997176" y="317471"/>
                    <a:pt x="949371" y="230080"/>
                    <a:pt x="881841" y="207479"/>
                  </a:cubicBezTo>
                  <a:cubicBezTo>
                    <a:pt x="927181" y="206520"/>
                    <a:pt x="960603" y="207479"/>
                    <a:pt x="966356" y="211451"/>
                  </a:cubicBezTo>
                  <a:cubicBezTo>
                    <a:pt x="965445" y="210656"/>
                    <a:pt x="964941" y="209506"/>
                    <a:pt x="964986" y="208300"/>
                  </a:cubicBezTo>
                  <a:lnTo>
                    <a:pt x="978684" y="208300"/>
                  </a:lnTo>
                  <a:cubicBezTo>
                    <a:pt x="978617" y="205835"/>
                    <a:pt x="977525" y="203493"/>
                    <a:pt x="975671" y="201863"/>
                  </a:cubicBezTo>
                  <a:cubicBezTo>
                    <a:pt x="959233" y="186658"/>
                    <a:pt x="788834" y="198027"/>
                    <a:pt x="736920" y="201863"/>
                  </a:cubicBezTo>
                  <a:lnTo>
                    <a:pt x="737878" y="214875"/>
                  </a:lnTo>
                  <a:cubicBezTo>
                    <a:pt x="759658" y="213232"/>
                    <a:pt x="781848" y="211862"/>
                    <a:pt x="803490" y="210629"/>
                  </a:cubicBezTo>
                  <a:cubicBezTo>
                    <a:pt x="738289" y="236244"/>
                    <a:pt x="688430" y="317471"/>
                    <a:pt x="663637" y="441847"/>
                  </a:cubicBezTo>
                  <a:cubicBezTo>
                    <a:pt x="660760" y="455544"/>
                    <a:pt x="657610" y="468146"/>
                    <a:pt x="654322" y="480063"/>
                  </a:cubicBezTo>
                  <a:lnTo>
                    <a:pt x="352973" y="480063"/>
                  </a:lnTo>
                  <a:cubicBezTo>
                    <a:pt x="335440" y="416506"/>
                    <a:pt x="316400" y="349113"/>
                    <a:pt x="299826" y="326238"/>
                  </a:cubicBezTo>
                  <a:cubicBezTo>
                    <a:pt x="288361" y="310910"/>
                    <a:pt x="272570" y="299363"/>
                    <a:pt x="254486" y="293089"/>
                  </a:cubicBezTo>
                  <a:lnTo>
                    <a:pt x="370643" y="293089"/>
                  </a:lnTo>
                  <a:lnTo>
                    <a:pt x="370643" y="280077"/>
                  </a:lnTo>
                  <a:lnTo>
                    <a:pt x="218050" y="280077"/>
                  </a:lnTo>
                  <a:lnTo>
                    <a:pt x="218050" y="241586"/>
                  </a:lnTo>
                  <a:lnTo>
                    <a:pt x="204353" y="241586"/>
                  </a:lnTo>
                  <a:lnTo>
                    <a:pt x="204353" y="280077"/>
                  </a:lnTo>
                  <a:lnTo>
                    <a:pt x="86963" y="280077"/>
                  </a:lnTo>
                  <a:lnTo>
                    <a:pt x="86963" y="293089"/>
                  </a:lnTo>
                  <a:lnTo>
                    <a:pt x="188600" y="293089"/>
                  </a:lnTo>
                  <a:cubicBezTo>
                    <a:pt x="174288" y="298596"/>
                    <a:pt x="161576" y="307595"/>
                    <a:pt x="151617" y="319252"/>
                  </a:cubicBezTo>
                  <a:cubicBezTo>
                    <a:pt x="133673" y="340072"/>
                    <a:pt x="112167" y="408013"/>
                    <a:pt x="93264" y="480063"/>
                  </a:cubicBezTo>
                  <a:lnTo>
                    <a:pt x="-17" y="480063"/>
                  </a:lnTo>
                  <a:lnTo>
                    <a:pt x="-17" y="493076"/>
                  </a:lnTo>
                  <a:lnTo>
                    <a:pt x="89840" y="493076"/>
                  </a:lnTo>
                  <a:cubicBezTo>
                    <a:pt x="66143" y="585535"/>
                    <a:pt x="47240" y="680323"/>
                    <a:pt x="45733" y="687446"/>
                  </a:cubicBezTo>
                  <a:lnTo>
                    <a:pt x="58609" y="689912"/>
                  </a:lnTo>
                  <a:cubicBezTo>
                    <a:pt x="58609" y="688131"/>
                    <a:pt x="78882" y="588275"/>
                    <a:pt x="103264" y="493076"/>
                  </a:cubicBezTo>
                  <a:lnTo>
                    <a:pt x="204353" y="493076"/>
                  </a:lnTo>
                  <a:lnTo>
                    <a:pt x="204353" y="582522"/>
                  </a:lnTo>
                  <a:lnTo>
                    <a:pt x="218050" y="582522"/>
                  </a:lnTo>
                  <a:lnTo>
                    <a:pt x="218050" y="493076"/>
                  </a:lnTo>
                  <a:lnTo>
                    <a:pt x="341330" y="493076"/>
                  </a:lnTo>
                  <a:cubicBezTo>
                    <a:pt x="341330" y="494993"/>
                    <a:pt x="342289" y="496911"/>
                    <a:pt x="342837" y="498692"/>
                  </a:cubicBezTo>
                  <a:cubicBezTo>
                    <a:pt x="350617" y="530868"/>
                    <a:pt x="360268" y="562564"/>
                    <a:pt x="371739" y="593617"/>
                  </a:cubicBezTo>
                  <a:cubicBezTo>
                    <a:pt x="383523" y="620108"/>
                    <a:pt x="404423" y="641490"/>
                    <a:pt x="430639" y="653887"/>
                  </a:cubicBezTo>
                  <a:lnTo>
                    <a:pt x="355028" y="653887"/>
                  </a:lnTo>
                  <a:lnTo>
                    <a:pt x="355028" y="666900"/>
                  </a:lnTo>
                  <a:lnTo>
                    <a:pt x="630351" y="666900"/>
                  </a:lnTo>
                  <a:lnTo>
                    <a:pt x="630351" y="653887"/>
                  </a:lnTo>
                  <a:lnTo>
                    <a:pt x="507072" y="653887"/>
                  </a:lnTo>
                  <a:lnTo>
                    <a:pt x="508305" y="653887"/>
                  </a:lnTo>
                  <a:cubicBezTo>
                    <a:pt x="567479" y="631012"/>
                    <a:pt x="628297" y="607315"/>
                    <a:pt x="663226" y="493487"/>
                  </a:cubicBezTo>
                  <a:lnTo>
                    <a:pt x="836776" y="493487"/>
                  </a:lnTo>
                  <a:lnTo>
                    <a:pt x="836776" y="582933"/>
                  </a:lnTo>
                  <a:lnTo>
                    <a:pt x="850474" y="582933"/>
                  </a:lnTo>
                  <a:lnTo>
                    <a:pt x="850474" y="493487"/>
                  </a:lnTo>
                  <a:lnTo>
                    <a:pt x="1028544" y="493487"/>
                  </a:lnTo>
                  <a:cubicBezTo>
                    <a:pt x="1051282" y="552524"/>
                    <a:pt x="1088540" y="616766"/>
                    <a:pt x="1146207" y="632656"/>
                  </a:cubicBezTo>
                  <a:lnTo>
                    <a:pt x="1080184" y="632656"/>
                  </a:lnTo>
                  <a:lnTo>
                    <a:pt x="1080184" y="645668"/>
                  </a:lnTo>
                  <a:lnTo>
                    <a:pt x="1323729" y="645668"/>
                  </a:lnTo>
                  <a:lnTo>
                    <a:pt x="1323729" y="632656"/>
                  </a:lnTo>
                  <a:lnTo>
                    <a:pt x="1201546" y="632656"/>
                  </a:lnTo>
                  <a:cubicBezTo>
                    <a:pt x="1265377" y="618958"/>
                    <a:pt x="1315648" y="570468"/>
                    <a:pt x="1348385" y="493487"/>
                  </a:cubicBezTo>
                  <a:lnTo>
                    <a:pt x="1606176" y="493487"/>
                  </a:lnTo>
                  <a:lnTo>
                    <a:pt x="1606176" y="577591"/>
                  </a:lnTo>
                  <a:lnTo>
                    <a:pt x="1619874" y="577591"/>
                  </a:lnTo>
                  <a:lnTo>
                    <a:pt x="1619874" y="493487"/>
                  </a:lnTo>
                  <a:lnTo>
                    <a:pt x="1809450" y="493487"/>
                  </a:lnTo>
                  <a:cubicBezTo>
                    <a:pt x="1814244" y="606082"/>
                    <a:pt x="1848489" y="735251"/>
                    <a:pt x="2065597" y="801822"/>
                  </a:cubicBezTo>
                  <a:lnTo>
                    <a:pt x="2069433" y="789357"/>
                  </a:lnTo>
                  <a:cubicBezTo>
                    <a:pt x="1859447" y="724704"/>
                    <a:pt x="1826572" y="604438"/>
                    <a:pt x="1821915" y="493076"/>
                  </a:cubicBezTo>
                  <a:close/>
                  <a:moveTo>
                    <a:pt x="218050" y="480063"/>
                  </a:moveTo>
                  <a:lnTo>
                    <a:pt x="218050" y="468831"/>
                  </a:lnTo>
                  <a:lnTo>
                    <a:pt x="204353" y="468831"/>
                  </a:lnTo>
                  <a:lnTo>
                    <a:pt x="204353" y="480063"/>
                  </a:lnTo>
                  <a:lnTo>
                    <a:pt x="106688" y="480063"/>
                  </a:lnTo>
                  <a:cubicBezTo>
                    <a:pt x="124906" y="410890"/>
                    <a:pt x="145042" y="346784"/>
                    <a:pt x="161479" y="327744"/>
                  </a:cubicBezTo>
                  <a:cubicBezTo>
                    <a:pt x="172573" y="314704"/>
                    <a:pt x="187632" y="305664"/>
                    <a:pt x="204353" y="301993"/>
                  </a:cubicBezTo>
                  <a:lnTo>
                    <a:pt x="204353" y="355277"/>
                  </a:lnTo>
                  <a:lnTo>
                    <a:pt x="218050" y="355277"/>
                  </a:lnTo>
                  <a:lnTo>
                    <a:pt x="218050" y="300486"/>
                  </a:lnTo>
                  <a:lnTo>
                    <a:pt x="224625" y="300486"/>
                  </a:lnTo>
                  <a:cubicBezTo>
                    <a:pt x="249967" y="301555"/>
                    <a:pt x="273517" y="313855"/>
                    <a:pt x="288868" y="334045"/>
                  </a:cubicBezTo>
                  <a:cubicBezTo>
                    <a:pt x="303661" y="354592"/>
                    <a:pt x="322701" y="420889"/>
                    <a:pt x="339001" y="480200"/>
                  </a:cubicBezTo>
                  <a:close/>
                  <a:moveTo>
                    <a:pt x="504059" y="641148"/>
                  </a:moveTo>
                  <a:cubicBezTo>
                    <a:pt x="427625" y="670735"/>
                    <a:pt x="390642" y="602110"/>
                    <a:pt x="384067" y="588001"/>
                  </a:cubicBezTo>
                  <a:cubicBezTo>
                    <a:pt x="373263" y="557565"/>
                    <a:pt x="364117" y="526553"/>
                    <a:pt x="356671" y="495130"/>
                  </a:cubicBezTo>
                  <a:lnTo>
                    <a:pt x="356671" y="492939"/>
                  </a:lnTo>
                  <a:lnTo>
                    <a:pt x="650076" y="492939"/>
                  </a:lnTo>
                  <a:cubicBezTo>
                    <a:pt x="617065" y="597452"/>
                    <a:pt x="562000" y="618821"/>
                    <a:pt x="504059" y="641148"/>
                  </a:cubicBezTo>
                  <a:close/>
                  <a:moveTo>
                    <a:pt x="849789" y="479926"/>
                  </a:moveTo>
                  <a:lnTo>
                    <a:pt x="849789" y="468694"/>
                  </a:lnTo>
                  <a:lnTo>
                    <a:pt x="836091" y="468694"/>
                  </a:lnTo>
                  <a:lnTo>
                    <a:pt x="836091" y="479926"/>
                  </a:lnTo>
                  <a:lnTo>
                    <a:pt x="667472" y="479926"/>
                  </a:lnTo>
                  <a:cubicBezTo>
                    <a:pt x="670486" y="468831"/>
                    <a:pt x="673225" y="456914"/>
                    <a:pt x="675828" y="444175"/>
                  </a:cubicBezTo>
                  <a:cubicBezTo>
                    <a:pt x="704182" y="302678"/>
                    <a:pt x="767603" y="216930"/>
                    <a:pt x="845679" y="214738"/>
                  </a:cubicBezTo>
                  <a:cubicBezTo>
                    <a:pt x="923756" y="212547"/>
                    <a:pt x="981835" y="307883"/>
                    <a:pt x="1002107" y="402945"/>
                  </a:cubicBezTo>
                  <a:cubicBezTo>
                    <a:pt x="1007738" y="429025"/>
                    <a:pt x="1014965" y="454736"/>
                    <a:pt x="1023750" y="479926"/>
                  </a:cubicBezTo>
                  <a:close/>
                  <a:moveTo>
                    <a:pt x="1190588" y="621423"/>
                  </a:moveTo>
                  <a:cubicBezTo>
                    <a:pt x="1116209" y="633888"/>
                    <a:pt x="1069774" y="561154"/>
                    <a:pt x="1042926" y="493076"/>
                  </a:cubicBezTo>
                  <a:lnTo>
                    <a:pt x="1334688" y="493076"/>
                  </a:lnTo>
                  <a:cubicBezTo>
                    <a:pt x="1301539" y="566495"/>
                    <a:pt x="1252364" y="611013"/>
                    <a:pt x="1190588" y="621423"/>
                  </a:cubicBezTo>
                  <a:close/>
                  <a:moveTo>
                    <a:pt x="1619874" y="480063"/>
                  </a:moveTo>
                  <a:lnTo>
                    <a:pt x="1619874" y="461708"/>
                  </a:lnTo>
                  <a:lnTo>
                    <a:pt x="1606176" y="461708"/>
                  </a:lnTo>
                  <a:lnTo>
                    <a:pt x="1606176" y="480063"/>
                  </a:lnTo>
                  <a:lnTo>
                    <a:pt x="1353727" y="480063"/>
                  </a:lnTo>
                  <a:cubicBezTo>
                    <a:pt x="1367028" y="444627"/>
                    <a:pt x="1376575" y="407903"/>
                    <a:pt x="1382219" y="370481"/>
                  </a:cubicBezTo>
                  <a:cubicBezTo>
                    <a:pt x="1405779" y="222546"/>
                    <a:pt x="1460159" y="109266"/>
                    <a:pt x="1531661" y="59680"/>
                  </a:cubicBezTo>
                  <a:cubicBezTo>
                    <a:pt x="1553714" y="44257"/>
                    <a:pt x="1579383" y="34819"/>
                    <a:pt x="1606176" y="32285"/>
                  </a:cubicBezTo>
                  <a:lnTo>
                    <a:pt x="1606176" y="115841"/>
                  </a:lnTo>
                  <a:lnTo>
                    <a:pt x="1619874" y="115841"/>
                  </a:lnTo>
                  <a:lnTo>
                    <a:pt x="1619874" y="31600"/>
                  </a:lnTo>
                  <a:cubicBezTo>
                    <a:pt x="1666556" y="31600"/>
                    <a:pt x="1711169" y="50887"/>
                    <a:pt x="1743153" y="84884"/>
                  </a:cubicBezTo>
                  <a:cubicBezTo>
                    <a:pt x="1791506" y="137757"/>
                    <a:pt x="1808765" y="292405"/>
                    <a:pt x="1808765" y="408698"/>
                  </a:cubicBezTo>
                  <a:cubicBezTo>
                    <a:pt x="1808765" y="415958"/>
                    <a:pt x="1808765" y="423218"/>
                    <a:pt x="1808765" y="430751"/>
                  </a:cubicBezTo>
                  <a:cubicBezTo>
                    <a:pt x="1808765" y="446640"/>
                    <a:pt x="1808765" y="463352"/>
                    <a:pt x="1808765" y="4804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296D6B77-5987-4D73-9B69-5E8D2CEC0F52}"/>
                </a:ext>
              </a:extLst>
            </p:cNvPr>
            <p:cNvSpPr/>
            <p:nvPr/>
          </p:nvSpPr>
          <p:spPr>
            <a:xfrm>
              <a:off x="6679945" y="5073019"/>
              <a:ext cx="85978" cy="144826"/>
            </a:xfrm>
            <a:custGeom>
              <a:avLst/>
              <a:gdLst>
                <a:gd name="connsiteX0" fmla="*/ 45459 w 85978"/>
                <a:gd name="connsiteY0" fmla="*/ 143686 h 144826"/>
                <a:gd name="connsiteX1" fmla="*/ 85046 w 85978"/>
                <a:gd name="connsiteY1" fmla="*/ 108620 h 144826"/>
                <a:gd name="connsiteX2" fmla="*/ 72581 w 85978"/>
                <a:gd name="connsiteY2" fmla="*/ 105195 h 144826"/>
                <a:gd name="connsiteX3" fmla="*/ 42857 w 85978"/>
                <a:gd name="connsiteY3" fmla="*/ 131494 h 144826"/>
                <a:gd name="connsiteX4" fmla="*/ 37652 w 85978"/>
                <a:gd name="connsiteY4" fmla="*/ 130262 h 144826"/>
                <a:gd name="connsiteX5" fmla="*/ 41624 w 85978"/>
                <a:gd name="connsiteY5" fmla="*/ 76293 h 144826"/>
                <a:gd name="connsiteX6" fmla="*/ 85594 w 85978"/>
                <a:gd name="connsiteY6" fmla="*/ 25337 h 144826"/>
                <a:gd name="connsiteX7" fmla="*/ 78334 w 85978"/>
                <a:gd name="connsiteY7" fmla="*/ 408 h 144826"/>
                <a:gd name="connsiteX8" fmla="*/ 45185 w 85978"/>
                <a:gd name="connsiteY8" fmla="*/ 34652 h 144826"/>
                <a:gd name="connsiteX9" fmla="*/ 30529 w 85978"/>
                <a:gd name="connsiteY9" fmla="*/ 68074 h 144826"/>
                <a:gd name="connsiteX10" fmla="*/ -17 w 85978"/>
                <a:gd name="connsiteY10" fmla="*/ 86566 h 144826"/>
                <a:gd name="connsiteX11" fmla="*/ 6010 w 85978"/>
                <a:gd name="connsiteY11" fmla="*/ 98072 h 144826"/>
                <a:gd name="connsiteX12" fmla="*/ 25187 w 85978"/>
                <a:gd name="connsiteY12" fmla="*/ 86977 h 144826"/>
                <a:gd name="connsiteX13" fmla="*/ 27104 w 85978"/>
                <a:gd name="connsiteY13" fmla="*/ 137932 h 144826"/>
                <a:gd name="connsiteX14" fmla="*/ 40802 w 85978"/>
                <a:gd name="connsiteY14" fmla="*/ 144781 h 144826"/>
                <a:gd name="connsiteX15" fmla="*/ 45459 w 85978"/>
                <a:gd name="connsiteY15" fmla="*/ 143686 h 144826"/>
                <a:gd name="connsiteX16" fmla="*/ 56144 w 85978"/>
                <a:gd name="connsiteY16" fmla="*/ 40679 h 144826"/>
                <a:gd name="connsiteX17" fmla="*/ 72581 w 85978"/>
                <a:gd name="connsiteY17" fmla="*/ 15886 h 144826"/>
                <a:gd name="connsiteX18" fmla="*/ 72581 w 85978"/>
                <a:gd name="connsiteY18" fmla="*/ 23831 h 144826"/>
                <a:gd name="connsiteX19" fmla="*/ 50117 w 85978"/>
                <a:gd name="connsiteY19" fmla="*/ 52870 h 144826"/>
                <a:gd name="connsiteX20" fmla="*/ 56554 w 85978"/>
                <a:gd name="connsiteY20" fmla="*/ 41227 h 1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978" h="144826">
                  <a:moveTo>
                    <a:pt x="45459" y="143686"/>
                  </a:moveTo>
                  <a:cubicBezTo>
                    <a:pt x="63999" y="139960"/>
                    <a:pt x="79113" y="126577"/>
                    <a:pt x="85046" y="108620"/>
                  </a:cubicBezTo>
                  <a:lnTo>
                    <a:pt x="72581" y="105195"/>
                  </a:lnTo>
                  <a:cubicBezTo>
                    <a:pt x="68004" y="118591"/>
                    <a:pt x="56709" y="128577"/>
                    <a:pt x="42857" y="131494"/>
                  </a:cubicBezTo>
                  <a:cubicBezTo>
                    <a:pt x="39432" y="132317"/>
                    <a:pt x="38473" y="131494"/>
                    <a:pt x="37652" y="130262"/>
                  </a:cubicBezTo>
                  <a:cubicBezTo>
                    <a:pt x="32036" y="122591"/>
                    <a:pt x="34501" y="99579"/>
                    <a:pt x="41624" y="76293"/>
                  </a:cubicBezTo>
                  <a:cubicBezTo>
                    <a:pt x="62171" y="61910"/>
                    <a:pt x="84224" y="42596"/>
                    <a:pt x="85594" y="25337"/>
                  </a:cubicBezTo>
                  <a:cubicBezTo>
                    <a:pt x="86415" y="14653"/>
                    <a:pt x="86552" y="3010"/>
                    <a:pt x="78334" y="408"/>
                  </a:cubicBezTo>
                  <a:cubicBezTo>
                    <a:pt x="70115" y="-2195"/>
                    <a:pt x="62034" y="6161"/>
                    <a:pt x="45185" y="34652"/>
                  </a:cubicBezTo>
                  <a:cubicBezTo>
                    <a:pt x="39138" y="45240"/>
                    <a:pt x="34226" y="56445"/>
                    <a:pt x="30529" y="68074"/>
                  </a:cubicBezTo>
                  <a:cubicBezTo>
                    <a:pt x="19982" y="75197"/>
                    <a:pt x="9023" y="81772"/>
                    <a:pt x="-17" y="86566"/>
                  </a:cubicBezTo>
                  <a:lnTo>
                    <a:pt x="6010" y="98072"/>
                  </a:lnTo>
                  <a:cubicBezTo>
                    <a:pt x="8339" y="96839"/>
                    <a:pt x="15735" y="92867"/>
                    <a:pt x="25187" y="86977"/>
                  </a:cubicBezTo>
                  <a:cubicBezTo>
                    <a:pt x="20393" y="107798"/>
                    <a:pt x="19708" y="128070"/>
                    <a:pt x="27104" y="137932"/>
                  </a:cubicBezTo>
                  <a:cubicBezTo>
                    <a:pt x="30263" y="142330"/>
                    <a:pt x="35386" y="144891"/>
                    <a:pt x="40802" y="144781"/>
                  </a:cubicBezTo>
                  <a:cubicBezTo>
                    <a:pt x="42392" y="144603"/>
                    <a:pt x="43955" y="144234"/>
                    <a:pt x="45459" y="143686"/>
                  </a:cubicBezTo>
                  <a:close/>
                  <a:moveTo>
                    <a:pt x="56144" y="40679"/>
                  </a:moveTo>
                  <a:cubicBezTo>
                    <a:pt x="61006" y="32022"/>
                    <a:pt x="66500" y="23735"/>
                    <a:pt x="72581" y="15886"/>
                  </a:cubicBezTo>
                  <a:cubicBezTo>
                    <a:pt x="72581" y="17804"/>
                    <a:pt x="72581" y="20406"/>
                    <a:pt x="72581" y="23831"/>
                  </a:cubicBezTo>
                  <a:cubicBezTo>
                    <a:pt x="68587" y="35775"/>
                    <a:pt x="60668" y="46007"/>
                    <a:pt x="50117" y="52870"/>
                  </a:cubicBezTo>
                  <a:cubicBezTo>
                    <a:pt x="51897" y="49034"/>
                    <a:pt x="53952" y="45062"/>
                    <a:pt x="56554" y="41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730D6F34-3A05-4D52-BE6B-1FA51412E3E2}"/>
                </a:ext>
              </a:extLst>
            </p:cNvPr>
            <p:cNvSpPr/>
            <p:nvPr/>
          </p:nvSpPr>
          <p:spPr>
            <a:xfrm>
              <a:off x="6779568" y="5152230"/>
              <a:ext cx="45435" cy="61366"/>
            </a:xfrm>
            <a:custGeom>
              <a:avLst/>
              <a:gdLst>
                <a:gd name="connsiteX0" fmla="*/ 3366 w 45435"/>
                <a:gd name="connsiteY0" fmla="*/ 58858 h 61366"/>
                <a:gd name="connsiteX1" fmla="*/ 9667 w 45435"/>
                <a:gd name="connsiteY1" fmla="*/ 61324 h 61366"/>
                <a:gd name="connsiteX2" fmla="*/ 14325 w 45435"/>
                <a:gd name="connsiteY2" fmla="*/ 60365 h 61366"/>
                <a:gd name="connsiteX3" fmla="*/ 45418 w 45435"/>
                <a:gd name="connsiteY3" fmla="*/ 31874 h 61366"/>
                <a:gd name="connsiteX4" fmla="*/ 34597 w 45435"/>
                <a:gd name="connsiteY4" fmla="*/ 24614 h 61366"/>
                <a:gd name="connsiteX5" fmla="*/ 12955 w 45435"/>
                <a:gd name="connsiteY5" fmla="*/ 46393 h 61366"/>
                <a:gd name="connsiteX6" fmla="*/ 24461 w 45435"/>
                <a:gd name="connsiteY6" fmla="*/ 4478 h 61366"/>
                <a:gd name="connsiteX7" fmla="*/ 12133 w 45435"/>
                <a:gd name="connsiteY7" fmla="*/ -42 h 61366"/>
                <a:gd name="connsiteX8" fmla="*/ 3366 w 45435"/>
                <a:gd name="connsiteY8" fmla="*/ 58858 h 6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35" h="61366">
                  <a:moveTo>
                    <a:pt x="3366" y="58858"/>
                  </a:moveTo>
                  <a:cubicBezTo>
                    <a:pt x="5069" y="60461"/>
                    <a:pt x="7326" y="61351"/>
                    <a:pt x="9667" y="61324"/>
                  </a:cubicBezTo>
                  <a:cubicBezTo>
                    <a:pt x="11266" y="61297"/>
                    <a:pt x="12845" y="60968"/>
                    <a:pt x="14325" y="60365"/>
                  </a:cubicBezTo>
                  <a:cubicBezTo>
                    <a:pt x="26847" y="53530"/>
                    <a:pt x="37518" y="43750"/>
                    <a:pt x="45418" y="31874"/>
                  </a:cubicBezTo>
                  <a:lnTo>
                    <a:pt x="34597" y="24614"/>
                  </a:lnTo>
                  <a:cubicBezTo>
                    <a:pt x="28755" y="33120"/>
                    <a:pt x="21423" y="40504"/>
                    <a:pt x="12955" y="46393"/>
                  </a:cubicBezTo>
                  <a:cubicBezTo>
                    <a:pt x="15225" y="32038"/>
                    <a:pt x="19083" y="17984"/>
                    <a:pt x="24461" y="4478"/>
                  </a:cubicBezTo>
                  <a:lnTo>
                    <a:pt x="12133" y="-42"/>
                  </a:lnTo>
                  <a:cubicBezTo>
                    <a:pt x="-6222" y="49681"/>
                    <a:pt x="1038" y="56667"/>
                    <a:pt x="3366" y="5885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CF13653C-CF0C-4032-A73D-5A48F5BF5A31}"/>
                </a:ext>
              </a:extLst>
            </p:cNvPr>
            <p:cNvSpPr/>
            <p:nvPr/>
          </p:nvSpPr>
          <p:spPr>
            <a:xfrm>
              <a:off x="6823295" y="5136343"/>
              <a:ext cx="111975" cy="74238"/>
            </a:xfrm>
            <a:custGeom>
              <a:avLst/>
              <a:gdLst>
                <a:gd name="connsiteX0" fmla="*/ 13882 w 111975"/>
                <a:gd name="connsiteY0" fmla="*/ 14338 h 74238"/>
                <a:gd name="connsiteX1" fmla="*/ 185 w 111975"/>
                <a:gd name="connsiteY1" fmla="*/ 66526 h 74238"/>
                <a:gd name="connsiteX2" fmla="*/ 4294 w 111975"/>
                <a:gd name="connsiteY2" fmla="*/ 74197 h 74238"/>
                <a:gd name="connsiteX3" fmla="*/ 6486 w 111975"/>
                <a:gd name="connsiteY3" fmla="*/ 74197 h 74238"/>
                <a:gd name="connsiteX4" fmla="*/ 12376 w 111975"/>
                <a:gd name="connsiteY4" fmla="*/ 70361 h 74238"/>
                <a:gd name="connsiteX5" fmla="*/ 47579 w 111975"/>
                <a:gd name="connsiteY5" fmla="*/ 17215 h 74238"/>
                <a:gd name="connsiteX6" fmla="*/ 48538 w 111975"/>
                <a:gd name="connsiteY6" fmla="*/ 18584 h 74238"/>
                <a:gd name="connsiteX7" fmla="*/ 52510 w 111975"/>
                <a:gd name="connsiteY7" fmla="*/ 63376 h 74238"/>
                <a:gd name="connsiteX8" fmla="*/ 55934 w 111975"/>
                <a:gd name="connsiteY8" fmla="*/ 71868 h 74238"/>
                <a:gd name="connsiteX9" fmla="*/ 64427 w 111975"/>
                <a:gd name="connsiteY9" fmla="*/ 68444 h 74238"/>
                <a:gd name="connsiteX10" fmla="*/ 95521 w 111975"/>
                <a:gd name="connsiteY10" fmla="*/ 17762 h 74238"/>
                <a:gd name="connsiteX11" fmla="*/ 94288 w 111975"/>
                <a:gd name="connsiteY11" fmla="*/ 36117 h 74238"/>
                <a:gd name="connsiteX12" fmla="*/ 98260 w 111975"/>
                <a:gd name="connsiteY12" fmla="*/ 66252 h 74238"/>
                <a:gd name="connsiteX13" fmla="*/ 111958 w 111975"/>
                <a:gd name="connsiteY13" fmla="*/ 69814 h 74238"/>
                <a:gd name="connsiteX14" fmla="*/ 110314 w 111975"/>
                <a:gd name="connsiteY14" fmla="*/ 56801 h 74238"/>
                <a:gd name="connsiteX15" fmla="*/ 107712 w 111975"/>
                <a:gd name="connsiteY15" fmla="*/ 56801 h 74238"/>
                <a:gd name="connsiteX16" fmla="*/ 107712 w 111975"/>
                <a:gd name="connsiteY16" fmla="*/ 37213 h 74238"/>
                <a:gd name="connsiteX17" fmla="*/ 109082 w 111975"/>
                <a:gd name="connsiteY17" fmla="*/ 13379 h 74238"/>
                <a:gd name="connsiteX18" fmla="*/ 101822 w 111975"/>
                <a:gd name="connsiteY18" fmla="*/ 366 h 74238"/>
                <a:gd name="connsiteX19" fmla="*/ 67851 w 111975"/>
                <a:gd name="connsiteY19" fmla="*/ 36117 h 74238"/>
                <a:gd name="connsiteX20" fmla="*/ 60455 w 111975"/>
                <a:gd name="connsiteY20" fmla="*/ 12420 h 74238"/>
                <a:gd name="connsiteX21" fmla="*/ 47853 w 111975"/>
                <a:gd name="connsiteY21" fmla="*/ 4339 h 74238"/>
                <a:gd name="connsiteX22" fmla="*/ 24978 w 111975"/>
                <a:gd name="connsiteY22" fmla="*/ 22283 h 74238"/>
                <a:gd name="connsiteX23" fmla="*/ 26210 w 111975"/>
                <a:gd name="connsiteY23" fmla="*/ 17078 h 7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975" h="74238">
                  <a:moveTo>
                    <a:pt x="13882" y="14338"/>
                  </a:moveTo>
                  <a:lnTo>
                    <a:pt x="185" y="66526"/>
                  </a:lnTo>
                  <a:cubicBezTo>
                    <a:pt x="-643" y="69759"/>
                    <a:pt x="1142" y="73087"/>
                    <a:pt x="4294" y="74197"/>
                  </a:cubicBezTo>
                  <a:lnTo>
                    <a:pt x="6486" y="74197"/>
                  </a:lnTo>
                  <a:cubicBezTo>
                    <a:pt x="9025" y="74170"/>
                    <a:pt x="11318" y="72676"/>
                    <a:pt x="12376" y="70361"/>
                  </a:cubicBezTo>
                  <a:cubicBezTo>
                    <a:pt x="24978" y="42966"/>
                    <a:pt x="41963" y="17626"/>
                    <a:pt x="47579" y="17215"/>
                  </a:cubicBezTo>
                  <a:cubicBezTo>
                    <a:pt x="47999" y="17598"/>
                    <a:pt x="48327" y="18064"/>
                    <a:pt x="48538" y="18584"/>
                  </a:cubicBezTo>
                  <a:cubicBezTo>
                    <a:pt x="55312" y="32528"/>
                    <a:pt x="56727" y="48459"/>
                    <a:pt x="52510" y="63376"/>
                  </a:cubicBezTo>
                  <a:cubicBezTo>
                    <a:pt x="51110" y="66663"/>
                    <a:pt x="52644" y="70471"/>
                    <a:pt x="55934" y="71868"/>
                  </a:cubicBezTo>
                  <a:cubicBezTo>
                    <a:pt x="59225" y="73265"/>
                    <a:pt x="63027" y="71731"/>
                    <a:pt x="64427" y="68444"/>
                  </a:cubicBezTo>
                  <a:cubicBezTo>
                    <a:pt x="73518" y="50801"/>
                    <a:pt x="83912" y="33857"/>
                    <a:pt x="95521" y="17762"/>
                  </a:cubicBezTo>
                  <a:cubicBezTo>
                    <a:pt x="95521" y="24337"/>
                    <a:pt x="95521" y="30501"/>
                    <a:pt x="94288" y="36117"/>
                  </a:cubicBezTo>
                  <a:cubicBezTo>
                    <a:pt x="93055" y="49815"/>
                    <a:pt x="92233" y="60362"/>
                    <a:pt x="98260" y="66252"/>
                  </a:cubicBezTo>
                  <a:cubicBezTo>
                    <a:pt x="102037" y="69485"/>
                    <a:pt x="107087" y="70800"/>
                    <a:pt x="111958" y="69814"/>
                  </a:cubicBezTo>
                  <a:lnTo>
                    <a:pt x="110314" y="56801"/>
                  </a:lnTo>
                  <a:lnTo>
                    <a:pt x="107712" y="56801"/>
                  </a:lnTo>
                  <a:cubicBezTo>
                    <a:pt x="106469" y="50336"/>
                    <a:pt x="106469" y="43678"/>
                    <a:pt x="107712" y="37213"/>
                  </a:cubicBezTo>
                  <a:cubicBezTo>
                    <a:pt x="107712" y="30227"/>
                    <a:pt x="109082" y="22146"/>
                    <a:pt x="109082" y="13379"/>
                  </a:cubicBezTo>
                  <a:cubicBezTo>
                    <a:pt x="109082" y="4613"/>
                    <a:pt x="106616" y="1462"/>
                    <a:pt x="101822" y="366"/>
                  </a:cubicBezTo>
                  <a:cubicBezTo>
                    <a:pt x="97027" y="-730"/>
                    <a:pt x="90727" y="-2373"/>
                    <a:pt x="67851" y="36117"/>
                  </a:cubicBezTo>
                  <a:cubicBezTo>
                    <a:pt x="66977" y="27803"/>
                    <a:pt x="64464" y="19749"/>
                    <a:pt x="60455" y="12420"/>
                  </a:cubicBezTo>
                  <a:cubicBezTo>
                    <a:pt x="58227" y="7462"/>
                    <a:pt x="53284" y="4297"/>
                    <a:pt x="47853" y="4339"/>
                  </a:cubicBezTo>
                  <a:cubicBezTo>
                    <a:pt x="40456" y="4339"/>
                    <a:pt x="32374" y="12283"/>
                    <a:pt x="24978" y="22283"/>
                  </a:cubicBezTo>
                  <a:lnTo>
                    <a:pt x="26210" y="1707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81872A2-0A01-46EB-99A0-AC479A2F5772}"/>
                </a:ext>
              </a:extLst>
            </p:cNvPr>
            <p:cNvSpPr/>
            <p:nvPr/>
          </p:nvSpPr>
          <p:spPr>
            <a:xfrm rot="-4717200">
              <a:off x="6802062" y="5110122"/>
              <a:ext cx="11095" cy="13012"/>
            </a:xfrm>
            <a:custGeom>
              <a:avLst/>
              <a:gdLst>
                <a:gd name="connsiteX0" fmla="*/ -17 w 11095"/>
                <a:gd name="connsiteY0" fmla="*/ -41 h 13012"/>
                <a:gd name="connsiteX1" fmla="*/ 11078 w 11095"/>
                <a:gd name="connsiteY1" fmla="*/ -41 h 13012"/>
                <a:gd name="connsiteX2" fmla="*/ 11078 w 11095"/>
                <a:gd name="connsiteY2" fmla="*/ 12972 h 13012"/>
                <a:gd name="connsiteX3" fmla="*/ -17 w 11095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5" h="13012">
                  <a:moveTo>
                    <a:pt x="-17" y="-41"/>
                  </a:moveTo>
                  <a:lnTo>
                    <a:pt x="11078" y="-41"/>
                  </a:lnTo>
                  <a:lnTo>
                    <a:pt x="11078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8ACF9FC5-3F3C-4C52-90E6-FEA20AE1819B}"/>
                </a:ext>
              </a:extLst>
            </p:cNvPr>
            <p:cNvSpPr/>
            <p:nvPr/>
          </p:nvSpPr>
          <p:spPr>
            <a:xfrm>
              <a:off x="6710313" y="5260212"/>
              <a:ext cx="309061" cy="87085"/>
            </a:xfrm>
            <a:custGeom>
              <a:avLst/>
              <a:gdLst>
                <a:gd name="connsiteX0" fmla="*/ 265212 w 309061"/>
                <a:gd name="connsiteY0" fmla="*/ 74566 h 87085"/>
                <a:gd name="connsiteX1" fmla="*/ 260143 w 309061"/>
                <a:gd name="connsiteY1" fmla="*/ 73471 h 87085"/>
                <a:gd name="connsiteX2" fmla="*/ 256856 w 309061"/>
                <a:gd name="connsiteY2" fmla="*/ 49362 h 87085"/>
                <a:gd name="connsiteX3" fmla="*/ 251788 w 309061"/>
                <a:gd name="connsiteY3" fmla="*/ 16762 h 87085"/>
                <a:gd name="connsiteX4" fmla="*/ 241652 w 309061"/>
                <a:gd name="connsiteY4" fmla="*/ 11283 h 87085"/>
                <a:gd name="connsiteX5" fmla="*/ 214256 w 309061"/>
                <a:gd name="connsiteY5" fmla="*/ 34295 h 87085"/>
                <a:gd name="connsiteX6" fmla="*/ 211654 w 309061"/>
                <a:gd name="connsiteY6" fmla="*/ 31829 h 87085"/>
                <a:gd name="connsiteX7" fmla="*/ 203298 w 309061"/>
                <a:gd name="connsiteY7" fmla="*/ 33884 h 87085"/>
                <a:gd name="connsiteX8" fmla="*/ 154260 w 309061"/>
                <a:gd name="connsiteY8" fmla="*/ 68539 h 87085"/>
                <a:gd name="connsiteX9" fmla="*/ 149603 w 309061"/>
                <a:gd name="connsiteY9" fmla="*/ 17858 h 87085"/>
                <a:gd name="connsiteX10" fmla="*/ 145768 w 309061"/>
                <a:gd name="connsiteY10" fmla="*/ 9913 h 87085"/>
                <a:gd name="connsiteX11" fmla="*/ 137549 w 309061"/>
                <a:gd name="connsiteY11" fmla="*/ 13064 h 87085"/>
                <a:gd name="connsiteX12" fmla="*/ 98510 w 309061"/>
                <a:gd name="connsiteY12" fmla="*/ 61690 h 87085"/>
                <a:gd name="connsiteX13" fmla="*/ 96182 w 309061"/>
                <a:gd name="connsiteY13" fmla="*/ 61690 h 87085"/>
                <a:gd name="connsiteX14" fmla="*/ 99606 w 309061"/>
                <a:gd name="connsiteY14" fmla="*/ 37994 h 87085"/>
                <a:gd name="connsiteX15" fmla="*/ 104264 w 309061"/>
                <a:gd name="connsiteY15" fmla="*/ 14296 h 87085"/>
                <a:gd name="connsiteX16" fmla="*/ 98921 w 309061"/>
                <a:gd name="connsiteY16" fmla="*/ 599 h 87085"/>
                <a:gd name="connsiteX17" fmla="*/ 62759 w 309061"/>
                <a:gd name="connsiteY17" fmla="*/ 37308 h 87085"/>
                <a:gd name="connsiteX18" fmla="*/ 65088 w 309061"/>
                <a:gd name="connsiteY18" fmla="*/ 18680 h 87085"/>
                <a:gd name="connsiteX19" fmla="*/ 59746 w 309061"/>
                <a:gd name="connsiteY19" fmla="*/ 4982 h 87085"/>
                <a:gd name="connsiteX20" fmla="*/ 33720 w 309061"/>
                <a:gd name="connsiteY20" fmla="*/ 21008 h 87085"/>
                <a:gd name="connsiteX21" fmla="*/ 40706 w 309061"/>
                <a:gd name="connsiteY21" fmla="*/ 5393 h 87085"/>
                <a:gd name="connsiteX22" fmla="*/ 28789 w 309061"/>
                <a:gd name="connsiteY22" fmla="*/ 51 h 87085"/>
                <a:gd name="connsiteX23" fmla="*/ 572 w 309061"/>
                <a:gd name="connsiteY23" fmla="*/ 63060 h 87085"/>
                <a:gd name="connsiteX24" fmla="*/ 3174 w 309061"/>
                <a:gd name="connsiteY24" fmla="*/ 71416 h 87085"/>
                <a:gd name="connsiteX25" fmla="*/ 11804 w 309061"/>
                <a:gd name="connsiteY25" fmla="*/ 69635 h 87085"/>
                <a:gd name="connsiteX26" fmla="*/ 51527 w 309061"/>
                <a:gd name="connsiteY26" fmla="*/ 21419 h 87085"/>
                <a:gd name="connsiteX27" fmla="*/ 47692 w 309061"/>
                <a:gd name="connsiteY27" fmla="*/ 63608 h 87085"/>
                <a:gd name="connsiteX28" fmla="*/ 52486 w 309061"/>
                <a:gd name="connsiteY28" fmla="*/ 69909 h 87085"/>
                <a:gd name="connsiteX29" fmla="*/ 59883 w 309061"/>
                <a:gd name="connsiteY29" fmla="*/ 66896 h 87085"/>
                <a:gd name="connsiteX30" fmla="*/ 89744 w 309061"/>
                <a:gd name="connsiteY30" fmla="*/ 21556 h 87085"/>
                <a:gd name="connsiteX31" fmla="*/ 86867 w 309061"/>
                <a:gd name="connsiteY31" fmla="*/ 35254 h 87085"/>
                <a:gd name="connsiteX32" fmla="*/ 86867 w 309061"/>
                <a:gd name="connsiteY32" fmla="*/ 71142 h 87085"/>
                <a:gd name="connsiteX33" fmla="*/ 100565 w 309061"/>
                <a:gd name="connsiteY33" fmla="*/ 74155 h 87085"/>
                <a:gd name="connsiteX34" fmla="*/ 131248 w 309061"/>
                <a:gd name="connsiteY34" fmla="*/ 46760 h 87085"/>
                <a:gd name="connsiteX35" fmla="*/ 149055 w 309061"/>
                <a:gd name="connsiteY35" fmla="*/ 80045 h 87085"/>
                <a:gd name="connsiteX36" fmla="*/ 190970 w 309061"/>
                <a:gd name="connsiteY36" fmla="*/ 65389 h 87085"/>
                <a:gd name="connsiteX37" fmla="*/ 186450 w 309061"/>
                <a:gd name="connsiteY37" fmla="*/ 78265 h 87085"/>
                <a:gd name="connsiteX38" fmla="*/ 190011 w 309061"/>
                <a:gd name="connsiteY38" fmla="*/ 86346 h 87085"/>
                <a:gd name="connsiteX39" fmla="*/ 198367 w 309061"/>
                <a:gd name="connsiteY39" fmla="*/ 83470 h 87085"/>
                <a:gd name="connsiteX40" fmla="*/ 239460 w 309061"/>
                <a:gd name="connsiteY40" fmla="*/ 23885 h 87085"/>
                <a:gd name="connsiteX41" fmla="*/ 242062 w 309061"/>
                <a:gd name="connsiteY41" fmla="*/ 48541 h 87085"/>
                <a:gd name="connsiteX42" fmla="*/ 249459 w 309061"/>
                <a:gd name="connsiteY42" fmla="*/ 82374 h 87085"/>
                <a:gd name="connsiteX43" fmla="*/ 262335 w 309061"/>
                <a:gd name="connsiteY43" fmla="*/ 87031 h 87085"/>
                <a:gd name="connsiteX44" fmla="*/ 264527 w 309061"/>
                <a:gd name="connsiteY44" fmla="*/ 87031 h 87085"/>
                <a:gd name="connsiteX45" fmla="*/ 309044 w 309061"/>
                <a:gd name="connsiteY45" fmla="*/ 73333 h 87085"/>
                <a:gd name="connsiteX46" fmla="*/ 301510 w 309061"/>
                <a:gd name="connsiteY46" fmla="*/ 62786 h 87085"/>
                <a:gd name="connsiteX47" fmla="*/ 265212 w 309061"/>
                <a:gd name="connsiteY47" fmla="*/ 74566 h 8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9061" h="87085">
                  <a:moveTo>
                    <a:pt x="265212" y="74566"/>
                  </a:moveTo>
                  <a:cubicBezTo>
                    <a:pt x="261787" y="74566"/>
                    <a:pt x="260554" y="73882"/>
                    <a:pt x="260143" y="73471"/>
                  </a:cubicBezTo>
                  <a:cubicBezTo>
                    <a:pt x="256582" y="70183"/>
                    <a:pt x="256719" y="58677"/>
                    <a:pt x="256856" y="49362"/>
                  </a:cubicBezTo>
                  <a:cubicBezTo>
                    <a:pt x="258059" y="38240"/>
                    <a:pt x="256311" y="26994"/>
                    <a:pt x="251788" y="16762"/>
                  </a:cubicBezTo>
                  <a:cubicBezTo>
                    <a:pt x="249793" y="13091"/>
                    <a:pt x="245817" y="10941"/>
                    <a:pt x="241652" y="11283"/>
                  </a:cubicBezTo>
                  <a:cubicBezTo>
                    <a:pt x="233981" y="11283"/>
                    <a:pt x="224255" y="21556"/>
                    <a:pt x="214256" y="34295"/>
                  </a:cubicBezTo>
                  <a:cubicBezTo>
                    <a:pt x="213600" y="33281"/>
                    <a:pt x="212707" y="32432"/>
                    <a:pt x="211654" y="31829"/>
                  </a:cubicBezTo>
                  <a:cubicBezTo>
                    <a:pt x="208744" y="30350"/>
                    <a:pt x="205186" y="31213"/>
                    <a:pt x="203298" y="33884"/>
                  </a:cubicBezTo>
                  <a:cubicBezTo>
                    <a:pt x="195627" y="44705"/>
                    <a:pt x="170012" y="74155"/>
                    <a:pt x="154260" y="68539"/>
                  </a:cubicBezTo>
                  <a:cubicBezTo>
                    <a:pt x="138508" y="62923"/>
                    <a:pt x="146178" y="29227"/>
                    <a:pt x="149603" y="17858"/>
                  </a:cubicBezTo>
                  <a:cubicBezTo>
                    <a:pt x="150555" y="14612"/>
                    <a:pt x="148896" y="11187"/>
                    <a:pt x="145768" y="9913"/>
                  </a:cubicBezTo>
                  <a:cubicBezTo>
                    <a:pt x="142625" y="8639"/>
                    <a:pt x="139031" y="10009"/>
                    <a:pt x="137549" y="13064"/>
                  </a:cubicBezTo>
                  <a:cubicBezTo>
                    <a:pt x="128234" y="31692"/>
                    <a:pt x="110154" y="59225"/>
                    <a:pt x="98510" y="61690"/>
                  </a:cubicBezTo>
                  <a:lnTo>
                    <a:pt x="96182" y="61690"/>
                  </a:lnTo>
                  <a:cubicBezTo>
                    <a:pt x="96122" y="53664"/>
                    <a:pt x="97276" y="45678"/>
                    <a:pt x="99606" y="37994"/>
                  </a:cubicBezTo>
                  <a:cubicBezTo>
                    <a:pt x="101250" y="30734"/>
                    <a:pt x="103031" y="22652"/>
                    <a:pt x="104264" y="14296"/>
                  </a:cubicBezTo>
                  <a:cubicBezTo>
                    <a:pt x="104264" y="11420"/>
                    <a:pt x="105770" y="2790"/>
                    <a:pt x="98921" y="599"/>
                  </a:cubicBezTo>
                  <a:cubicBezTo>
                    <a:pt x="94949" y="-908"/>
                    <a:pt x="88785" y="-3100"/>
                    <a:pt x="62759" y="37308"/>
                  </a:cubicBezTo>
                  <a:cubicBezTo>
                    <a:pt x="62759" y="31967"/>
                    <a:pt x="64129" y="25802"/>
                    <a:pt x="65088" y="18680"/>
                  </a:cubicBezTo>
                  <a:cubicBezTo>
                    <a:pt x="66047" y="11557"/>
                    <a:pt x="64266" y="6763"/>
                    <a:pt x="59746" y="4982"/>
                  </a:cubicBezTo>
                  <a:cubicBezTo>
                    <a:pt x="55226" y="3201"/>
                    <a:pt x="51527" y="1694"/>
                    <a:pt x="33720" y="21008"/>
                  </a:cubicBezTo>
                  <a:lnTo>
                    <a:pt x="40706" y="5393"/>
                  </a:lnTo>
                  <a:lnTo>
                    <a:pt x="28789" y="51"/>
                  </a:lnTo>
                  <a:lnTo>
                    <a:pt x="572" y="63060"/>
                  </a:lnTo>
                  <a:cubicBezTo>
                    <a:pt x="-809" y="66101"/>
                    <a:pt x="310" y="69690"/>
                    <a:pt x="3174" y="71416"/>
                  </a:cubicBezTo>
                  <a:cubicBezTo>
                    <a:pt x="6102" y="72991"/>
                    <a:pt x="9741" y="72251"/>
                    <a:pt x="11804" y="69635"/>
                  </a:cubicBezTo>
                  <a:cubicBezTo>
                    <a:pt x="23747" y="52540"/>
                    <a:pt x="37030" y="36418"/>
                    <a:pt x="51527" y="21419"/>
                  </a:cubicBezTo>
                  <a:cubicBezTo>
                    <a:pt x="49447" y="35391"/>
                    <a:pt x="48166" y="49486"/>
                    <a:pt x="47692" y="63608"/>
                  </a:cubicBezTo>
                  <a:cubicBezTo>
                    <a:pt x="47749" y="66526"/>
                    <a:pt x="49688" y="69073"/>
                    <a:pt x="52486" y="69909"/>
                  </a:cubicBezTo>
                  <a:cubicBezTo>
                    <a:pt x="55349" y="70690"/>
                    <a:pt x="58380" y="69457"/>
                    <a:pt x="59883" y="66896"/>
                  </a:cubicBezTo>
                  <a:cubicBezTo>
                    <a:pt x="69745" y="50458"/>
                    <a:pt x="81662" y="32103"/>
                    <a:pt x="89744" y="21556"/>
                  </a:cubicBezTo>
                  <a:cubicBezTo>
                    <a:pt x="88922" y="26350"/>
                    <a:pt x="87826" y="31145"/>
                    <a:pt x="86867" y="35254"/>
                  </a:cubicBezTo>
                  <a:cubicBezTo>
                    <a:pt x="83032" y="52239"/>
                    <a:pt x="80293" y="64567"/>
                    <a:pt x="86867" y="71142"/>
                  </a:cubicBezTo>
                  <a:cubicBezTo>
                    <a:pt x="90601" y="74457"/>
                    <a:pt x="95786" y="75594"/>
                    <a:pt x="100565" y="74155"/>
                  </a:cubicBezTo>
                  <a:cubicBezTo>
                    <a:pt x="113514" y="68622"/>
                    <a:pt x="124291" y="59006"/>
                    <a:pt x="131248" y="46760"/>
                  </a:cubicBezTo>
                  <a:cubicBezTo>
                    <a:pt x="129328" y="60540"/>
                    <a:pt x="136523" y="73991"/>
                    <a:pt x="149055" y="80045"/>
                  </a:cubicBezTo>
                  <a:cubicBezTo>
                    <a:pt x="162753" y="85250"/>
                    <a:pt x="178642" y="76210"/>
                    <a:pt x="190970" y="65389"/>
                  </a:cubicBezTo>
                  <a:lnTo>
                    <a:pt x="186450" y="78265"/>
                  </a:lnTo>
                  <a:cubicBezTo>
                    <a:pt x="185235" y="81484"/>
                    <a:pt x="186818" y="85072"/>
                    <a:pt x="190011" y="86346"/>
                  </a:cubicBezTo>
                  <a:cubicBezTo>
                    <a:pt x="193115" y="87826"/>
                    <a:pt x="196834" y="86552"/>
                    <a:pt x="198367" y="83470"/>
                  </a:cubicBezTo>
                  <a:cubicBezTo>
                    <a:pt x="213708" y="54294"/>
                    <a:pt x="232337" y="27583"/>
                    <a:pt x="239460" y="23885"/>
                  </a:cubicBezTo>
                  <a:cubicBezTo>
                    <a:pt x="241857" y="31870"/>
                    <a:pt x="242740" y="40226"/>
                    <a:pt x="242062" y="48541"/>
                  </a:cubicBezTo>
                  <a:cubicBezTo>
                    <a:pt x="240000" y="60348"/>
                    <a:pt x="242656" y="72498"/>
                    <a:pt x="249459" y="82374"/>
                  </a:cubicBezTo>
                  <a:cubicBezTo>
                    <a:pt x="252982" y="85538"/>
                    <a:pt x="257601" y="87209"/>
                    <a:pt x="262335" y="87031"/>
                  </a:cubicBezTo>
                  <a:lnTo>
                    <a:pt x="264527" y="87031"/>
                  </a:lnTo>
                  <a:cubicBezTo>
                    <a:pt x="280290" y="86333"/>
                    <a:pt x="295615" y="81621"/>
                    <a:pt x="309044" y="73333"/>
                  </a:cubicBezTo>
                  <a:lnTo>
                    <a:pt x="301510" y="62786"/>
                  </a:lnTo>
                  <a:cubicBezTo>
                    <a:pt x="290503" y="69512"/>
                    <a:pt x="278068" y="73539"/>
                    <a:pt x="265212" y="745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0B64232-F6B8-49BF-B868-0B56C63BB467}"/>
                </a:ext>
              </a:extLst>
            </p:cNvPr>
            <p:cNvSpPr/>
            <p:nvPr/>
          </p:nvSpPr>
          <p:spPr>
            <a:xfrm>
              <a:off x="6863084" y="5237019"/>
              <a:ext cx="13012" cy="17396"/>
            </a:xfrm>
            <a:custGeom>
              <a:avLst/>
              <a:gdLst>
                <a:gd name="connsiteX0" fmla="*/ 0 w 13012"/>
                <a:gd name="connsiteY0" fmla="*/ 0 h 17396"/>
                <a:gd name="connsiteX1" fmla="*/ 13013 w 13012"/>
                <a:gd name="connsiteY1" fmla="*/ 0 h 17396"/>
                <a:gd name="connsiteX2" fmla="*/ 13013 w 13012"/>
                <a:gd name="connsiteY2" fmla="*/ 17396 h 17396"/>
                <a:gd name="connsiteX3" fmla="*/ 0 w 13012"/>
                <a:gd name="connsiteY3" fmla="*/ 17396 h 1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7396">
                  <a:moveTo>
                    <a:pt x="0" y="0"/>
                  </a:moveTo>
                  <a:lnTo>
                    <a:pt x="13013" y="0"/>
                  </a:lnTo>
                  <a:lnTo>
                    <a:pt x="13013" y="17396"/>
                  </a:lnTo>
                  <a:lnTo>
                    <a:pt x="0" y="1739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F4F9198F-65A7-491D-9588-1AA0AD40058D}"/>
                </a:ext>
              </a:extLst>
            </p:cNvPr>
            <p:cNvSpPr/>
            <p:nvPr/>
          </p:nvSpPr>
          <p:spPr>
            <a:xfrm>
              <a:off x="7373460" y="5061404"/>
              <a:ext cx="67803" cy="129693"/>
            </a:xfrm>
            <a:custGeom>
              <a:avLst/>
              <a:gdLst>
                <a:gd name="connsiteX0" fmla="*/ 12585 w 67803"/>
                <a:gd name="connsiteY0" fmla="*/ 117905 h 129693"/>
                <a:gd name="connsiteX1" fmla="*/ 24913 w 67803"/>
                <a:gd name="connsiteY1" fmla="*/ 127631 h 129693"/>
                <a:gd name="connsiteX2" fmla="*/ 39843 w 67803"/>
                <a:gd name="connsiteY2" fmla="*/ 129548 h 129693"/>
                <a:gd name="connsiteX3" fmla="*/ 64910 w 67803"/>
                <a:gd name="connsiteY3" fmla="*/ 117631 h 129693"/>
                <a:gd name="connsiteX4" fmla="*/ 53404 w 67803"/>
                <a:gd name="connsiteY4" fmla="*/ 111604 h 129693"/>
                <a:gd name="connsiteX5" fmla="*/ 28063 w 67803"/>
                <a:gd name="connsiteY5" fmla="*/ 114892 h 129693"/>
                <a:gd name="connsiteX6" fmla="*/ 24228 w 67803"/>
                <a:gd name="connsiteY6" fmla="*/ 112152 h 129693"/>
                <a:gd name="connsiteX7" fmla="*/ 32310 w 67803"/>
                <a:gd name="connsiteY7" fmla="*/ 71059 h 129693"/>
                <a:gd name="connsiteX8" fmla="*/ 67787 w 67803"/>
                <a:gd name="connsiteY8" fmla="*/ 25445 h 129693"/>
                <a:gd name="connsiteX9" fmla="*/ 57102 w 67803"/>
                <a:gd name="connsiteY9" fmla="*/ 105 h 129693"/>
                <a:gd name="connsiteX10" fmla="*/ 37789 w 67803"/>
                <a:gd name="connsiteY10" fmla="*/ 23254 h 129693"/>
                <a:gd name="connsiteX11" fmla="*/ 28885 w 67803"/>
                <a:gd name="connsiteY11" fmla="*/ 45170 h 129693"/>
                <a:gd name="connsiteX12" fmla="*/ 21625 w 67803"/>
                <a:gd name="connsiteY12" fmla="*/ 62567 h 129693"/>
                <a:gd name="connsiteX13" fmla="*/ -17 w 67803"/>
                <a:gd name="connsiteY13" fmla="*/ 75442 h 129693"/>
                <a:gd name="connsiteX14" fmla="*/ -17 w 67803"/>
                <a:gd name="connsiteY14" fmla="*/ 89140 h 129693"/>
                <a:gd name="connsiteX15" fmla="*/ 13681 w 67803"/>
                <a:gd name="connsiteY15" fmla="*/ 83661 h 129693"/>
                <a:gd name="connsiteX16" fmla="*/ 12585 w 67803"/>
                <a:gd name="connsiteY16" fmla="*/ 117905 h 129693"/>
                <a:gd name="connsiteX17" fmla="*/ 49980 w 67803"/>
                <a:gd name="connsiteY17" fmla="*/ 27774 h 129693"/>
                <a:gd name="connsiteX18" fmla="*/ 54226 w 67803"/>
                <a:gd name="connsiteY18" fmla="*/ 17638 h 129693"/>
                <a:gd name="connsiteX19" fmla="*/ 54226 w 67803"/>
                <a:gd name="connsiteY19" fmla="*/ 25583 h 129693"/>
                <a:gd name="connsiteX20" fmla="*/ 43268 w 67803"/>
                <a:gd name="connsiteY20" fmla="*/ 43527 h 129693"/>
                <a:gd name="connsiteX21" fmla="*/ 49980 w 67803"/>
                <a:gd name="connsiteY21" fmla="*/ 27774 h 12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803" h="129693">
                  <a:moveTo>
                    <a:pt x="12585" y="117905"/>
                  </a:moveTo>
                  <a:cubicBezTo>
                    <a:pt x="15060" y="122809"/>
                    <a:pt x="19571" y="126357"/>
                    <a:pt x="24913" y="127631"/>
                  </a:cubicBezTo>
                  <a:cubicBezTo>
                    <a:pt x="29795" y="128863"/>
                    <a:pt x="34802" y="129507"/>
                    <a:pt x="39843" y="129548"/>
                  </a:cubicBezTo>
                  <a:cubicBezTo>
                    <a:pt x="49747" y="130411"/>
                    <a:pt x="59335" y="125850"/>
                    <a:pt x="64910" y="117631"/>
                  </a:cubicBezTo>
                  <a:lnTo>
                    <a:pt x="53404" y="111604"/>
                  </a:lnTo>
                  <a:cubicBezTo>
                    <a:pt x="53404" y="111604"/>
                    <a:pt x="48062" y="119960"/>
                    <a:pt x="28063" y="114892"/>
                  </a:cubicBezTo>
                  <a:cubicBezTo>
                    <a:pt x="26421" y="114645"/>
                    <a:pt x="24996" y="113632"/>
                    <a:pt x="24228" y="112152"/>
                  </a:cubicBezTo>
                  <a:cubicBezTo>
                    <a:pt x="20666" y="104892"/>
                    <a:pt x="25872" y="87770"/>
                    <a:pt x="32310" y="71059"/>
                  </a:cubicBezTo>
                  <a:cubicBezTo>
                    <a:pt x="49980" y="57361"/>
                    <a:pt x="67787" y="39143"/>
                    <a:pt x="67787" y="25445"/>
                  </a:cubicBezTo>
                  <a:cubicBezTo>
                    <a:pt x="67787" y="11748"/>
                    <a:pt x="64225" y="1338"/>
                    <a:pt x="57102" y="105"/>
                  </a:cubicBezTo>
                  <a:cubicBezTo>
                    <a:pt x="47925" y="-1539"/>
                    <a:pt x="42172" y="10926"/>
                    <a:pt x="37789" y="23254"/>
                  </a:cubicBezTo>
                  <a:cubicBezTo>
                    <a:pt x="35460" y="29555"/>
                    <a:pt x="32310" y="36952"/>
                    <a:pt x="28885" y="45170"/>
                  </a:cubicBezTo>
                  <a:cubicBezTo>
                    <a:pt x="26420" y="50923"/>
                    <a:pt x="23954" y="56813"/>
                    <a:pt x="21625" y="62567"/>
                  </a:cubicBezTo>
                  <a:cubicBezTo>
                    <a:pt x="15116" y="67949"/>
                    <a:pt x="7815" y="72292"/>
                    <a:pt x="-17" y="75442"/>
                  </a:cubicBezTo>
                  <a:lnTo>
                    <a:pt x="-17" y="89140"/>
                  </a:lnTo>
                  <a:cubicBezTo>
                    <a:pt x="4872" y="88250"/>
                    <a:pt x="9530" y="86387"/>
                    <a:pt x="13681" y="83661"/>
                  </a:cubicBezTo>
                  <a:cubicBezTo>
                    <a:pt x="9258" y="94578"/>
                    <a:pt x="8870" y="106728"/>
                    <a:pt x="12585" y="117905"/>
                  </a:cubicBezTo>
                  <a:close/>
                  <a:moveTo>
                    <a:pt x="49980" y="27774"/>
                  </a:moveTo>
                  <a:cubicBezTo>
                    <a:pt x="51185" y="24309"/>
                    <a:pt x="52596" y="20925"/>
                    <a:pt x="54226" y="17638"/>
                  </a:cubicBezTo>
                  <a:cubicBezTo>
                    <a:pt x="54404" y="20282"/>
                    <a:pt x="54404" y="22939"/>
                    <a:pt x="54226" y="25583"/>
                  </a:cubicBezTo>
                  <a:cubicBezTo>
                    <a:pt x="52623" y="32596"/>
                    <a:pt x="48774" y="38897"/>
                    <a:pt x="43268" y="43527"/>
                  </a:cubicBezTo>
                  <a:cubicBezTo>
                    <a:pt x="46144" y="37774"/>
                    <a:pt x="47925" y="32021"/>
                    <a:pt x="49980" y="277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D84C23EB-66A3-4365-99D5-D4DF5F36406A}"/>
                </a:ext>
              </a:extLst>
            </p:cNvPr>
            <p:cNvSpPr/>
            <p:nvPr/>
          </p:nvSpPr>
          <p:spPr>
            <a:xfrm>
              <a:off x="7444193" y="5106953"/>
              <a:ext cx="55710" cy="64864"/>
            </a:xfrm>
            <a:custGeom>
              <a:avLst/>
              <a:gdLst>
                <a:gd name="connsiteX0" fmla="*/ 23902 w 55710"/>
                <a:gd name="connsiteY0" fmla="*/ 170 h 64864"/>
                <a:gd name="connsiteX1" fmla="*/ 3903 w 55710"/>
                <a:gd name="connsiteY1" fmla="*/ 21264 h 64864"/>
                <a:gd name="connsiteX2" fmla="*/ 10478 w 55710"/>
                <a:gd name="connsiteY2" fmla="*/ 62357 h 64864"/>
                <a:gd name="connsiteX3" fmla="*/ 20340 w 55710"/>
                <a:gd name="connsiteY3" fmla="*/ 64823 h 64864"/>
                <a:gd name="connsiteX4" fmla="*/ 38969 w 55710"/>
                <a:gd name="connsiteY4" fmla="*/ 55919 h 64864"/>
                <a:gd name="connsiteX5" fmla="*/ 55543 w 55710"/>
                <a:gd name="connsiteY5" fmla="*/ 22771 h 64864"/>
                <a:gd name="connsiteX6" fmla="*/ 54447 w 55710"/>
                <a:gd name="connsiteY6" fmla="*/ 17292 h 64864"/>
                <a:gd name="connsiteX7" fmla="*/ 23902 w 55710"/>
                <a:gd name="connsiteY7" fmla="*/ 170 h 64864"/>
                <a:gd name="connsiteX8" fmla="*/ 28970 w 55710"/>
                <a:gd name="connsiteY8" fmla="*/ 47563 h 64864"/>
                <a:gd name="connsiteX9" fmla="*/ 16916 w 55710"/>
                <a:gd name="connsiteY9" fmla="*/ 50988 h 64864"/>
                <a:gd name="connsiteX10" fmla="*/ 16231 w 55710"/>
                <a:gd name="connsiteY10" fmla="*/ 25510 h 64864"/>
                <a:gd name="connsiteX11" fmla="*/ 25819 w 55710"/>
                <a:gd name="connsiteY11" fmla="*/ 13045 h 64864"/>
                <a:gd name="connsiteX12" fmla="*/ 26778 w 55710"/>
                <a:gd name="connsiteY12" fmla="*/ 13045 h 64864"/>
                <a:gd name="connsiteX13" fmla="*/ 41983 w 55710"/>
                <a:gd name="connsiteY13" fmla="*/ 22908 h 64864"/>
                <a:gd name="connsiteX14" fmla="*/ 28970 w 55710"/>
                <a:gd name="connsiteY14" fmla="*/ 47701 h 6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10" h="64864">
                  <a:moveTo>
                    <a:pt x="23902" y="170"/>
                  </a:moveTo>
                  <a:cubicBezTo>
                    <a:pt x="15135" y="1402"/>
                    <a:pt x="8423" y="8525"/>
                    <a:pt x="3903" y="21264"/>
                  </a:cubicBezTo>
                  <a:cubicBezTo>
                    <a:pt x="-5959" y="49344"/>
                    <a:pt x="5273" y="59344"/>
                    <a:pt x="10478" y="62357"/>
                  </a:cubicBezTo>
                  <a:cubicBezTo>
                    <a:pt x="13505" y="63987"/>
                    <a:pt x="16902" y="64837"/>
                    <a:pt x="20340" y="64823"/>
                  </a:cubicBezTo>
                  <a:cubicBezTo>
                    <a:pt x="27545" y="64699"/>
                    <a:pt x="34353" y="61453"/>
                    <a:pt x="38969" y="55919"/>
                  </a:cubicBezTo>
                  <a:cubicBezTo>
                    <a:pt x="46708" y="46125"/>
                    <a:pt x="52338" y="34839"/>
                    <a:pt x="55543" y="22771"/>
                  </a:cubicBezTo>
                  <a:cubicBezTo>
                    <a:pt x="55941" y="20867"/>
                    <a:pt x="55543" y="18894"/>
                    <a:pt x="54447" y="17292"/>
                  </a:cubicBezTo>
                  <a:cubicBezTo>
                    <a:pt x="52941" y="15511"/>
                    <a:pt x="39380" y="-2159"/>
                    <a:pt x="23902" y="170"/>
                  </a:cubicBezTo>
                  <a:close/>
                  <a:moveTo>
                    <a:pt x="28970" y="47563"/>
                  </a:moveTo>
                  <a:cubicBezTo>
                    <a:pt x="26162" y="51262"/>
                    <a:pt x="21244" y="52659"/>
                    <a:pt x="16916" y="50988"/>
                  </a:cubicBezTo>
                  <a:cubicBezTo>
                    <a:pt x="13217" y="48933"/>
                    <a:pt x="10752" y="40989"/>
                    <a:pt x="16231" y="25510"/>
                  </a:cubicBezTo>
                  <a:cubicBezTo>
                    <a:pt x="17738" y="21264"/>
                    <a:pt x="21025" y="13730"/>
                    <a:pt x="25819" y="13045"/>
                  </a:cubicBezTo>
                  <a:lnTo>
                    <a:pt x="26778" y="13045"/>
                  </a:lnTo>
                  <a:cubicBezTo>
                    <a:pt x="32819" y="14511"/>
                    <a:pt x="38175" y="17990"/>
                    <a:pt x="41983" y="22908"/>
                  </a:cubicBezTo>
                  <a:cubicBezTo>
                    <a:pt x="39161" y="31880"/>
                    <a:pt x="34750" y="40277"/>
                    <a:pt x="28970" y="477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333A86BA-8414-4AE8-B384-31F7D8233A60}"/>
                </a:ext>
              </a:extLst>
            </p:cNvPr>
            <p:cNvSpPr/>
            <p:nvPr/>
          </p:nvSpPr>
          <p:spPr>
            <a:xfrm>
              <a:off x="7536874" y="5063195"/>
              <a:ext cx="68488" cy="103965"/>
            </a:xfrm>
            <a:custGeom>
              <a:avLst/>
              <a:gdLst>
                <a:gd name="connsiteX0" fmla="*/ 12722 w 68488"/>
                <a:gd name="connsiteY0" fmla="*/ 103924 h 103965"/>
                <a:gd name="connsiteX1" fmla="*/ 21351 w 68488"/>
                <a:gd name="connsiteY1" fmla="*/ 73652 h 103965"/>
                <a:gd name="connsiteX2" fmla="*/ 42720 w 68488"/>
                <a:gd name="connsiteY2" fmla="*/ 99678 h 103965"/>
                <a:gd name="connsiteX3" fmla="*/ 52856 w 68488"/>
                <a:gd name="connsiteY3" fmla="*/ 91459 h 103965"/>
                <a:gd name="connsiteX4" fmla="*/ 27378 w 68488"/>
                <a:gd name="connsiteY4" fmla="*/ 60502 h 103965"/>
                <a:gd name="connsiteX5" fmla="*/ 68471 w 68488"/>
                <a:gd name="connsiteY5" fmla="*/ 38312 h 103965"/>
                <a:gd name="connsiteX6" fmla="*/ 62171 w 68488"/>
                <a:gd name="connsiteY6" fmla="*/ 26806 h 103965"/>
                <a:gd name="connsiteX7" fmla="*/ 29707 w 68488"/>
                <a:gd name="connsiteY7" fmla="*/ 44613 h 103965"/>
                <a:gd name="connsiteX8" fmla="*/ 41213 w 68488"/>
                <a:gd name="connsiteY8" fmla="*/ 3520 h 103965"/>
                <a:gd name="connsiteX9" fmla="*/ 28611 w 68488"/>
                <a:gd name="connsiteY9" fmla="*/ -42 h 103965"/>
                <a:gd name="connsiteX10" fmla="*/ 13544 w 68488"/>
                <a:gd name="connsiteY10" fmla="*/ 53242 h 103965"/>
                <a:gd name="connsiteX11" fmla="*/ 11078 w 68488"/>
                <a:gd name="connsiteY11" fmla="*/ 56941 h 103965"/>
                <a:gd name="connsiteX12" fmla="*/ 11078 w 68488"/>
                <a:gd name="connsiteY12" fmla="*/ 60502 h 103965"/>
                <a:gd name="connsiteX13" fmla="*/ -17 w 68488"/>
                <a:gd name="connsiteY13" fmla="*/ 99952 h 10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88" h="103965">
                  <a:moveTo>
                    <a:pt x="12722" y="103924"/>
                  </a:moveTo>
                  <a:lnTo>
                    <a:pt x="21351" y="73652"/>
                  </a:lnTo>
                  <a:lnTo>
                    <a:pt x="42720" y="99678"/>
                  </a:lnTo>
                  <a:lnTo>
                    <a:pt x="52856" y="91459"/>
                  </a:lnTo>
                  <a:lnTo>
                    <a:pt x="27378" y="60502"/>
                  </a:lnTo>
                  <a:lnTo>
                    <a:pt x="68471" y="38312"/>
                  </a:lnTo>
                  <a:lnTo>
                    <a:pt x="62171" y="26806"/>
                  </a:lnTo>
                  <a:lnTo>
                    <a:pt x="29707" y="44613"/>
                  </a:lnTo>
                  <a:lnTo>
                    <a:pt x="41213" y="3520"/>
                  </a:lnTo>
                  <a:lnTo>
                    <a:pt x="28611" y="-42"/>
                  </a:lnTo>
                  <a:lnTo>
                    <a:pt x="13544" y="53242"/>
                  </a:lnTo>
                  <a:cubicBezTo>
                    <a:pt x="12297" y="54119"/>
                    <a:pt x="11407" y="55448"/>
                    <a:pt x="11078" y="56941"/>
                  </a:cubicBezTo>
                  <a:cubicBezTo>
                    <a:pt x="10804" y="58105"/>
                    <a:pt x="10804" y="59324"/>
                    <a:pt x="11078" y="60502"/>
                  </a:cubicBezTo>
                  <a:lnTo>
                    <a:pt x="-17" y="9995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6D9F49AA-9776-4692-AC2E-4B9D0603F347}"/>
                </a:ext>
              </a:extLst>
            </p:cNvPr>
            <p:cNvSpPr/>
            <p:nvPr/>
          </p:nvSpPr>
          <p:spPr>
            <a:xfrm>
              <a:off x="7610841" y="5158805"/>
              <a:ext cx="20272" cy="21642"/>
            </a:xfrm>
            <a:custGeom>
              <a:avLst/>
              <a:gdLst>
                <a:gd name="connsiteX0" fmla="*/ 20273 w 20272"/>
                <a:gd name="connsiteY0" fmla="*/ 10821 h 21642"/>
                <a:gd name="connsiteX1" fmla="*/ 10136 w 20272"/>
                <a:gd name="connsiteY1" fmla="*/ 21642 h 21642"/>
                <a:gd name="connsiteX2" fmla="*/ 0 w 20272"/>
                <a:gd name="connsiteY2" fmla="*/ 10821 h 21642"/>
                <a:gd name="connsiteX3" fmla="*/ 10136 w 20272"/>
                <a:gd name="connsiteY3" fmla="*/ 0 h 21642"/>
                <a:gd name="connsiteX4" fmla="*/ 20273 w 20272"/>
                <a:gd name="connsiteY4" fmla="*/ 10821 h 21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72" h="21642">
                  <a:moveTo>
                    <a:pt x="20273" y="10821"/>
                  </a:moveTo>
                  <a:cubicBezTo>
                    <a:pt x="20273" y="16798"/>
                    <a:pt x="15735" y="21642"/>
                    <a:pt x="10136" y="21642"/>
                  </a:cubicBezTo>
                  <a:cubicBezTo>
                    <a:pt x="4538" y="21642"/>
                    <a:pt x="0" y="16798"/>
                    <a:pt x="0" y="10821"/>
                  </a:cubicBezTo>
                  <a:cubicBezTo>
                    <a:pt x="0" y="4845"/>
                    <a:pt x="4538" y="0"/>
                    <a:pt x="10136" y="0"/>
                  </a:cubicBezTo>
                  <a:cubicBezTo>
                    <a:pt x="15735" y="0"/>
                    <a:pt x="20273" y="4845"/>
                    <a:pt x="20273" y="108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25AF6921-943E-44AD-9DA3-66EAA9E172EB}"/>
                </a:ext>
              </a:extLst>
            </p:cNvPr>
            <p:cNvSpPr/>
            <p:nvPr/>
          </p:nvSpPr>
          <p:spPr>
            <a:xfrm>
              <a:off x="7376133" y="5240306"/>
              <a:ext cx="109993" cy="82190"/>
            </a:xfrm>
            <a:custGeom>
              <a:avLst/>
              <a:gdLst>
                <a:gd name="connsiteX0" fmla="*/ 89770 w 109993"/>
                <a:gd name="connsiteY0" fmla="*/ 1054 h 82190"/>
                <a:gd name="connsiteX1" fmla="*/ 60594 w 109993"/>
                <a:gd name="connsiteY1" fmla="*/ 36257 h 82190"/>
                <a:gd name="connsiteX2" fmla="*/ 53197 w 109993"/>
                <a:gd name="connsiteY2" fmla="*/ 17218 h 82190"/>
                <a:gd name="connsiteX3" fmla="*/ 37047 w 109993"/>
                <a:gd name="connsiteY3" fmla="*/ 13108 h 82190"/>
                <a:gd name="connsiteX4" fmla="*/ 36211 w 109993"/>
                <a:gd name="connsiteY4" fmla="*/ 13656 h 82190"/>
                <a:gd name="connsiteX5" fmla="*/ 34294 w 109993"/>
                <a:gd name="connsiteY5" fmla="*/ 14889 h 82190"/>
                <a:gd name="connsiteX6" fmla="*/ 32376 w 109993"/>
                <a:gd name="connsiteY6" fmla="*/ -42 h 82190"/>
                <a:gd name="connsiteX7" fmla="*/ 19500 w 109993"/>
                <a:gd name="connsiteY7" fmla="*/ 2150 h 82190"/>
                <a:gd name="connsiteX8" fmla="*/ 21829 w 109993"/>
                <a:gd name="connsiteY8" fmla="*/ 26943 h 82190"/>
                <a:gd name="connsiteX9" fmla="*/ 871 w 109993"/>
                <a:gd name="connsiteY9" fmla="*/ 76391 h 82190"/>
                <a:gd name="connsiteX10" fmla="*/ 9775 w 109993"/>
                <a:gd name="connsiteY10" fmla="*/ 82145 h 82190"/>
                <a:gd name="connsiteX11" fmla="*/ 15117 w 109993"/>
                <a:gd name="connsiteY11" fmla="*/ 81049 h 82190"/>
                <a:gd name="connsiteX12" fmla="*/ 35116 w 109993"/>
                <a:gd name="connsiteY12" fmla="*/ 31326 h 82190"/>
                <a:gd name="connsiteX13" fmla="*/ 42786 w 109993"/>
                <a:gd name="connsiteY13" fmla="*/ 25025 h 82190"/>
                <a:gd name="connsiteX14" fmla="*/ 52101 w 109993"/>
                <a:gd name="connsiteY14" fmla="*/ 74885 h 82190"/>
                <a:gd name="connsiteX15" fmla="*/ 58128 w 109993"/>
                <a:gd name="connsiteY15" fmla="*/ 81460 h 82190"/>
                <a:gd name="connsiteX16" fmla="*/ 64977 w 109993"/>
                <a:gd name="connsiteY16" fmla="*/ 75981 h 82190"/>
                <a:gd name="connsiteX17" fmla="*/ 88263 w 109993"/>
                <a:gd name="connsiteY17" fmla="*/ 14067 h 82190"/>
                <a:gd name="connsiteX18" fmla="*/ 95523 w 109993"/>
                <a:gd name="connsiteY18" fmla="*/ 72145 h 82190"/>
                <a:gd name="connsiteX19" fmla="*/ 109220 w 109993"/>
                <a:gd name="connsiteY19" fmla="*/ 73378 h 82190"/>
                <a:gd name="connsiteX20" fmla="*/ 89770 w 109993"/>
                <a:gd name="connsiteY20" fmla="*/ 1054 h 82190"/>
                <a:gd name="connsiteX21" fmla="*/ 13884 w 109993"/>
                <a:gd name="connsiteY21" fmla="*/ 66255 h 82190"/>
                <a:gd name="connsiteX22" fmla="*/ 19911 w 109993"/>
                <a:gd name="connsiteY22" fmla="*/ 52558 h 82190"/>
                <a:gd name="connsiteX23" fmla="*/ 13884 w 109993"/>
                <a:gd name="connsiteY23" fmla="*/ 66255 h 8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9993" h="82190">
                  <a:moveTo>
                    <a:pt x="89770" y="1054"/>
                  </a:moveTo>
                  <a:cubicBezTo>
                    <a:pt x="76072" y="-590"/>
                    <a:pt x="66757" y="16943"/>
                    <a:pt x="60594" y="36257"/>
                  </a:cubicBezTo>
                  <a:cubicBezTo>
                    <a:pt x="59155" y="29559"/>
                    <a:pt x="56662" y="23135"/>
                    <a:pt x="53197" y="17218"/>
                  </a:cubicBezTo>
                  <a:cubicBezTo>
                    <a:pt x="49868" y="11629"/>
                    <a:pt x="42649" y="9780"/>
                    <a:pt x="37047" y="13108"/>
                  </a:cubicBezTo>
                  <a:cubicBezTo>
                    <a:pt x="36759" y="13272"/>
                    <a:pt x="36486" y="13464"/>
                    <a:pt x="36211" y="13656"/>
                  </a:cubicBezTo>
                  <a:lnTo>
                    <a:pt x="34294" y="14889"/>
                  </a:lnTo>
                  <a:cubicBezTo>
                    <a:pt x="33924" y="9876"/>
                    <a:pt x="33280" y="4903"/>
                    <a:pt x="32376" y="-42"/>
                  </a:cubicBezTo>
                  <a:lnTo>
                    <a:pt x="19500" y="2150"/>
                  </a:lnTo>
                  <a:cubicBezTo>
                    <a:pt x="20932" y="10341"/>
                    <a:pt x="21710" y="18629"/>
                    <a:pt x="21829" y="26943"/>
                  </a:cubicBezTo>
                  <a:cubicBezTo>
                    <a:pt x="9090" y="42695"/>
                    <a:pt x="-3512" y="66666"/>
                    <a:pt x="871" y="76391"/>
                  </a:cubicBezTo>
                  <a:cubicBezTo>
                    <a:pt x="2352" y="79981"/>
                    <a:pt x="5899" y="82268"/>
                    <a:pt x="9775" y="82145"/>
                  </a:cubicBezTo>
                  <a:cubicBezTo>
                    <a:pt x="11605" y="82090"/>
                    <a:pt x="13412" y="81720"/>
                    <a:pt x="15117" y="81049"/>
                  </a:cubicBezTo>
                  <a:cubicBezTo>
                    <a:pt x="31554" y="75159"/>
                    <a:pt x="35253" y="51736"/>
                    <a:pt x="35116" y="31326"/>
                  </a:cubicBezTo>
                  <a:cubicBezTo>
                    <a:pt x="37239" y="28751"/>
                    <a:pt x="39841" y="26614"/>
                    <a:pt x="42786" y="25025"/>
                  </a:cubicBezTo>
                  <a:cubicBezTo>
                    <a:pt x="49170" y="40860"/>
                    <a:pt x="52334" y="57818"/>
                    <a:pt x="52101" y="74885"/>
                  </a:cubicBezTo>
                  <a:cubicBezTo>
                    <a:pt x="52087" y="78309"/>
                    <a:pt x="54717" y="81172"/>
                    <a:pt x="58128" y="81460"/>
                  </a:cubicBezTo>
                  <a:cubicBezTo>
                    <a:pt x="61497" y="81706"/>
                    <a:pt x="64484" y="79323"/>
                    <a:pt x="64977" y="75981"/>
                  </a:cubicBezTo>
                  <a:cubicBezTo>
                    <a:pt x="70182" y="43380"/>
                    <a:pt x="81003" y="12971"/>
                    <a:pt x="88263" y="14067"/>
                  </a:cubicBezTo>
                  <a:cubicBezTo>
                    <a:pt x="95523" y="15163"/>
                    <a:pt x="98536" y="42969"/>
                    <a:pt x="95523" y="72145"/>
                  </a:cubicBezTo>
                  <a:lnTo>
                    <a:pt x="109220" y="73378"/>
                  </a:lnTo>
                  <a:cubicBezTo>
                    <a:pt x="110179" y="57215"/>
                    <a:pt x="113741" y="3794"/>
                    <a:pt x="89770" y="1054"/>
                  </a:cubicBezTo>
                  <a:close/>
                  <a:moveTo>
                    <a:pt x="13884" y="66255"/>
                  </a:moveTo>
                  <a:cubicBezTo>
                    <a:pt x="15455" y="61516"/>
                    <a:pt x="17473" y="56927"/>
                    <a:pt x="19911" y="52558"/>
                  </a:cubicBezTo>
                  <a:cubicBezTo>
                    <a:pt x="19121" y="57571"/>
                    <a:pt x="17044" y="62283"/>
                    <a:pt x="13884" y="66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13449A3A-0750-4D1D-AC65-F8930FC24138}"/>
                </a:ext>
              </a:extLst>
            </p:cNvPr>
            <p:cNvSpPr/>
            <p:nvPr/>
          </p:nvSpPr>
          <p:spPr>
            <a:xfrm>
              <a:off x="7499822" y="5246333"/>
              <a:ext cx="55954" cy="76124"/>
            </a:xfrm>
            <a:custGeom>
              <a:avLst/>
              <a:gdLst>
                <a:gd name="connsiteX0" fmla="*/ 26076 w 55954"/>
                <a:gd name="connsiteY0" fmla="*/ 62831 h 76124"/>
                <a:gd name="connsiteX1" fmla="*/ 17447 w 55954"/>
                <a:gd name="connsiteY1" fmla="*/ 59680 h 76124"/>
                <a:gd name="connsiteX2" fmla="*/ 29364 w 55954"/>
                <a:gd name="connsiteY2" fmla="*/ 7492 h 76124"/>
                <a:gd name="connsiteX3" fmla="*/ 18679 w 55954"/>
                <a:gd name="connsiteY3" fmla="*/ -42 h 76124"/>
                <a:gd name="connsiteX4" fmla="*/ 8817 w 55954"/>
                <a:gd name="connsiteY4" fmla="*/ 69406 h 76124"/>
                <a:gd name="connsiteX5" fmla="*/ 24569 w 55954"/>
                <a:gd name="connsiteY5" fmla="*/ 75981 h 76124"/>
                <a:gd name="connsiteX6" fmla="*/ 28542 w 55954"/>
                <a:gd name="connsiteY6" fmla="*/ 75981 h 76124"/>
                <a:gd name="connsiteX7" fmla="*/ 55937 w 55954"/>
                <a:gd name="connsiteY7" fmla="*/ 50503 h 76124"/>
                <a:gd name="connsiteX8" fmla="*/ 44294 w 55954"/>
                <a:gd name="connsiteY8" fmla="*/ 44613 h 76124"/>
                <a:gd name="connsiteX9" fmla="*/ 26076 w 55954"/>
                <a:gd name="connsiteY9" fmla="*/ 62831 h 7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54" h="76124">
                  <a:moveTo>
                    <a:pt x="26076" y="62831"/>
                  </a:moveTo>
                  <a:cubicBezTo>
                    <a:pt x="22857" y="63242"/>
                    <a:pt x="19638" y="62064"/>
                    <a:pt x="17447" y="59680"/>
                  </a:cubicBezTo>
                  <a:cubicBezTo>
                    <a:pt x="5119" y="48722"/>
                    <a:pt x="22378" y="17491"/>
                    <a:pt x="29364" y="7492"/>
                  </a:cubicBezTo>
                  <a:lnTo>
                    <a:pt x="18679" y="-42"/>
                  </a:lnTo>
                  <a:cubicBezTo>
                    <a:pt x="15255" y="4889"/>
                    <a:pt x="-14469" y="48859"/>
                    <a:pt x="8817" y="69406"/>
                  </a:cubicBezTo>
                  <a:cubicBezTo>
                    <a:pt x="13063" y="73488"/>
                    <a:pt x="18679" y="75830"/>
                    <a:pt x="24569" y="75981"/>
                  </a:cubicBezTo>
                  <a:cubicBezTo>
                    <a:pt x="25884" y="76118"/>
                    <a:pt x="27227" y="76118"/>
                    <a:pt x="28542" y="75981"/>
                  </a:cubicBezTo>
                  <a:cubicBezTo>
                    <a:pt x="44294" y="72967"/>
                    <a:pt x="54704" y="52831"/>
                    <a:pt x="55937" y="50503"/>
                  </a:cubicBezTo>
                  <a:lnTo>
                    <a:pt x="44294" y="44613"/>
                  </a:lnTo>
                  <a:cubicBezTo>
                    <a:pt x="42103" y="48585"/>
                    <a:pt x="34021" y="61187"/>
                    <a:pt x="26076" y="628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42620997-C6C0-439C-A3FD-C0F483272842}"/>
                </a:ext>
              </a:extLst>
            </p:cNvPr>
            <p:cNvSpPr/>
            <p:nvPr/>
          </p:nvSpPr>
          <p:spPr>
            <a:xfrm rot="-3265200">
              <a:off x="7526505" y="5213801"/>
              <a:ext cx="18765" cy="13012"/>
            </a:xfrm>
            <a:custGeom>
              <a:avLst/>
              <a:gdLst>
                <a:gd name="connsiteX0" fmla="*/ -17 w 18765"/>
                <a:gd name="connsiteY0" fmla="*/ -41 h 13012"/>
                <a:gd name="connsiteX1" fmla="*/ 18749 w 18765"/>
                <a:gd name="connsiteY1" fmla="*/ -41 h 13012"/>
                <a:gd name="connsiteX2" fmla="*/ 18749 w 18765"/>
                <a:gd name="connsiteY2" fmla="*/ 12971 h 13012"/>
                <a:gd name="connsiteX3" fmla="*/ -17 w 18765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65" h="13012">
                  <a:moveTo>
                    <a:pt x="-17" y="-41"/>
                  </a:moveTo>
                  <a:lnTo>
                    <a:pt x="18749" y="-41"/>
                  </a:lnTo>
                  <a:lnTo>
                    <a:pt x="18749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AAFDE744-F02E-43A0-A702-8C54032741DE}"/>
                </a:ext>
              </a:extLst>
            </p:cNvPr>
            <p:cNvSpPr/>
            <p:nvPr/>
          </p:nvSpPr>
          <p:spPr>
            <a:xfrm>
              <a:off x="7563310" y="5235126"/>
              <a:ext cx="102869" cy="79661"/>
            </a:xfrm>
            <a:custGeom>
              <a:avLst/>
              <a:gdLst>
                <a:gd name="connsiteX0" fmla="*/ 72170 w 102869"/>
                <a:gd name="connsiteY0" fmla="*/ 58423 h 79661"/>
                <a:gd name="connsiteX1" fmla="*/ 66006 w 102869"/>
                <a:gd name="connsiteY1" fmla="*/ 38013 h 79661"/>
                <a:gd name="connsiteX2" fmla="*/ 50527 w 102869"/>
                <a:gd name="connsiteY2" fmla="*/ 8426 h 79661"/>
                <a:gd name="connsiteX3" fmla="*/ 23132 w 102869"/>
                <a:gd name="connsiteY3" fmla="*/ 31575 h 79661"/>
                <a:gd name="connsiteX4" fmla="*/ 24091 w 102869"/>
                <a:gd name="connsiteY4" fmla="*/ 17056 h 79661"/>
                <a:gd name="connsiteX5" fmla="*/ 16420 w 102869"/>
                <a:gd name="connsiteY5" fmla="*/ 619 h 79661"/>
                <a:gd name="connsiteX6" fmla="*/ -17 w 102869"/>
                <a:gd name="connsiteY6" fmla="*/ 5961 h 79661"/>
                <a:gd name="connsiteX7" fmla="*/ 9160 w 102869"/>
                <a:gd name="connsiteY7" fmla="*/ 15138 h 79661"/>
                <a:gd name="connsiteX8" fmla="*/ 10804 w 102869"/>
                <a:gd name="connsiteY8" fmla="*/ 13768 h 79661"/>
                <a:gd name="connsiteX9" fmla="*/ 10804 w 102869"/>
                <a:gd name="connsiteY9" fmla="*/ 17056 h 79661"/>
                <a:gd name="connsiteX10" fmla="*/ 2312 w 102869"/>
                <a:gd name="connsiteY10" fmla="*/ 71847 h 79661"/>
                <a:gd name="connsiteX11" fmla="*/ 6558 w 102869"/>
                <a:gd name="connsiteY11" fmla="*/ 79517 h 79661"/>
                <a:gd name="connsiteX12" fmla="*/ 8612 w 102869"/>
                <a:gd name="connsiteY12" fmla="*/ 79517 h 79661"/>
                <a:gd name="connsiteX13" fmla="*/ 14639 w 102869"/>
                <a:gd name="connsiteY13" fmla="*/ 75682 h 79661"/>
                <a:gd name="connsiteX14" fmla="*/ 49021 w 102869"/>
                <a:gd name="connsiteY14" fmla="*/ 20891 h 79661"/>
                <a:gd name="connsiteX15" fmla="*/ 53404 w 102869"/>
                <a:gd name="connsiteY15" fmla="*/ 38835 h 79661"/>
                <a:gd name="connsiteX16" fmla="*/ 70800 w 102869"/>
                <a:gd name="connsiteY16" fmla="*/ 70888 h 79661"/>
                <a:gd name="connsiteX17" fmla="*/ 102853 w 102869"/>
                <a:gd name="connsiteY17" fmla="*/ 59793 h 79661"/>
                <a:gd name="connsiteX18" fmla="*/ 92579 w 102869"/>
                <a:gd name="connsiteY18" fmla="*/ 51574 h 79661"/>
                <a:gd name="connsiteX19" fmla="*/ 72170 w 102869"/>
                <a:gd name="connsiteY19" fmla="*/ 58423 h 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869" h="79661">
                  <a:moveTo>
                    <a:pt x="72170" y="58423"/>
                  </a:moveTo>
                  <a:cubicBezTo>
                    <a:pt x="68334" y="58423"/>
                    <a:pt x="66965" y="45958"/>
                    <a:pt x="66006" y="38013"/>
                  </a:cubicBezTo>
                  <a:cubicBezTo>
                    <a:pt x="64499" y="25001"/>
                    <a:pt x="62855" y="10618"/>
                    <a:pt x="50527" y="8426"/>
                  </a:cubicBezTo>
                  <a:cubicBezTo>
                    <a:pt x="41213" y="7056"/>
                    <a:pt x="31488" y="17741"/>
                    <a:pt x="23132" y="31575"/>
                  </a:cubicBezTo>
                  <a:cubicBezTo>
                    <a:pt x="23132" y="26370"/>
                    <a:pt x="24091" y="21302"/>
                    <a:pt x="24091" y="17056"/>
                  </a:cubicBezTo>
                  <a:cubicBezTo>
                    <a:pt x="24091" y="12810"/>
                    <a:pt x="24091" y="3358"/>
                    <a:pt x="16420" y="619"/>
                  </a:cubicBezTo>
                  <a:cubicBezTo>
                    <a:pt x="8749" y="-2121"/>
                    <a:pt x="1353" y="4454"/>
                    <a:pt x="-17" y="5961"/>
                  </a:cubicBezTo>
                  <a:lnTo>
                    <a:pt x="9160" y="15138"/>
                  </a:lnTo>
                  <a:lnTo>
                    <a:pt x="10804" y="13768"/>
                  </a:lnTo>
                  <a:cubicBezTo>
                    <a:pt x="10900" y="14864"/>
                    <a:pt x="10900" y="15960"/>
                    <a:pt x="10804" y="17056"/>
                  </a:cubicBezTo>
                  <a:cubicBezTo>
                    <a:pt x="9421" y="35520"/>
                    <a:pt x="6585" y="53834"/>
                    <a:pt x="2312" y="71847"/>
                  </a:cubicBezTo>
                  <a:cubicBezTo>
                    <a:pt x="1503" y="75121"/>
                    <a:pt x="3353" y="78463"/>
                    <a:pt x="6558" y="79517"/>
                  </a:cubicBezTo>
                  <a:cubicBezTo>
                    <a:pt x="7243" y="79654"/>
                    <a:pt x="7928" y="79654"/>
                    <a:pt x="8612" y="79517"/>
                  </a:cubicBezTo>
                  <a:cubicBezTo>
                    <a:pt x="11188" y="79503"/>
                    <a:pt x="13530" y="78011"/>
                    <a:pt x="14639" y="75682"/>
                  </a:cubicBezTo>
                  <a:cubicBezTo>
                    <a:pt x="26693" y="47465"/>
                    <a:pt x="43131" y="20891"/>
                    <a:pt x="49021" y="20891"/>
                  </a:cubicBezTo>
                  <a:cubicBezTo>
                    <a:pt x="51349" y="20891"/>
                    <a:pt x="52856" y="34589"/>
                    <a:pt x="53404" y="38835"/>
                  </a:cubicBezTo>
                  <a:cubicBezTo>
                    <a:pt x="54911" y="52533"/>
                    <a:pt x="56691" y="69107"/>
                    <a:pt x="70800" y="70888"/>
                  </a:cubicBezTo>
                  <a:cubicBezTo>
                    <a:pt x="82662" y="72710"/>
                    <a:pt x="94662" y="68559"/>
                    <a:pt x="102853" y="59793"/>
                  </a:cubicBezTo>
                  <a:lnTo>
                    <a:pt x="92579" y="51574"/>
                  </a:lnTo>
                  <a:cubicBezTo>
                    <a:pt x="87415" y="57231"/>
                    <a:pt x="79704" y="59820"/>
                    <a:pt x="72170" y="5842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ADE1FC3F-B2D5-45C5-982E-C53CB36571F6}"/>
                </a:ext>
              </a:extLst>
            </p:cNvPr>
            <p:cNvSpPr/>
            <p:nvPr/>
          </p:nvSpPr>
          <p:spPr>
            <a:xfrm>
              <a:off x="7982978" y="5201129"/>
              <a:ext cx="85914" cy="119033"/>
            </a:xfrm>
            <a:custGeom>
              <a:avLst/>
              <a:gdLst>
                <a:gd name="connsiteX0" fmla="*/ 44667 w 85914"/>
                <a:gd name="connsiteY0" fmla="*/ 63380 h 119033"/>
                <a:gd name="connsiteX1" fmla="*/ 44667 w 85914"/>
                <a:gd name="connsiteY1" fmla="*/ 117349 h 119033"/>
                <a:gd name="connsiteX2" fmla="*/ 50009 w 85914"/>
                <a:gd name="connsiteY2" fmla="*/ 118992 h 119033"/>
                <a:gd name="connsiteX3" fmla="*/ 55077 w 85914"/>
                <a:gd name="connsiteY3" fmla="*/ 117760 h 119033"/>
                <a:gd name="connsiteX4" fmla="*/ 85897 w 85914"/>
                <a:gd name="connsiteY4" fmla="*/ 89269 h 119033"/>
                <a:gd name="connsiteX5" fmla="*/ 74939 w 85914"/>
                <a:gd name="connsiteY5" fmla="*/ 82420 h 119033"/>
                <a:gd name="connsiteX6" fmla="*/ 52886 w 85914"/>
                <a:gd name="connsiteY6" fmla="*/ 104062 h 119033"/>
                <a:gd name="connsiteX7" fmla="*/ 58091 w 85914"/>
                <a:gd name="connsiteY7" fmla="*/ 65571 h 119033"/>
                <a:gd name="connsiteX8" fmla="*/ 62748 w 85914"/>
                <a:gd name="connsiteY8" fmla="*/ 7904 h 119033"/>
                <a:gd name="connsiteX9" fmla="*/ 53982 w 85914"/>
                <a:gd name="connsiteY9" fmla="*/ -41 h 119033"/>
                <a:gd name="connsiteX10" fmla="*/ 16039 w 85914"/>
                <a:gd name="connsiteY10" fmla="*/ 47490 h 119033"/>
                <a:gd name="connsiteX11" fmla="*/ 19600 w 85914"/>
                <a:gd name="connsiteY11" fmla="*/ 6397 h 119033"/>
                <a:gd name="connsiteX12" fmla="*/ 6587 w 85914"/>
                <a:gd name="connsiteY12" fmla="*/ 5302 h 119033"/>
                <a:gd name="connsiteX13" fmla="*/ 13 w 85914"/>
                <a:gd name="connsiteY13" fmla="*/ 81324 h 119033"/>
                <a:gd name="connsiteX14" fmla="*/ 4807 w 85914"/>
                <a:gd name="connsiteY14" fmla="*/ 88173 h 119033"/>
                <a:gd name="connsiteX15" fmla="*/ 12477 w 85914"/>
                <a:gd name="connsiteY15" fmla="*/ 84748 h 119033"/>
                <a:gd name="connsiteX16" fmla="*/ 50968 w 85914"/>
                <a:gd name="connsiteY16" fmla="*/ 16260 h 119033"/>
                <a:gd name="connsiteX17" fmla="*/ 44667 w 85914"/>
                <a:gd name="connsiteY17" fmla="*/ 63380 h 119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914" h="119033">
                  <a:moveTo>
                    <a:pt x="44667" y="63380"/>
                  </a:moveTo>
                  <a:cubicBezTo>
                    <a:pt x="38503" y="98994"/>
                    <a:pt x="36996" y="112007"/>
                    <a:pt x="44667" y="117349"/>
                  </a:cubicBezTo>
                  <a:cubicBezTo>
                    <a:pt x="46242" y="118403"/>
                    <a:pt x="48105" y="118979"/>
                    <a:pt x="50009" y="118992"/>
                  </a:cubicBezTo>
                  <a:cubicBezTo>
                    <a:pt x="51776" y="118992"/>
                    <a:pt x="53516" y="118568"/>
                    <a:pt x="55077" y="117760"/>
                  </a:cubicBezTo>
                  <a:cubicBezTo>
                    <a:pt x="67542" y="110952"/>
                    <a:pt x="78144" y="101172"/>
                    <a:pt x="85897" y="89269"/>
                  </a:cubicBezTo>
                  <a:lnTo>
                    <a:pt x="74939" y="82420"/>
                  </a:lnTo>
                  <a:cubicBezTo>
                    <a:pt x="69131" y="91063"/>
                    <a:pt x="61638" y="98419"/>
                    <a:pt x="52886" y="104062"/>
                  </a:cubicBezTo>
                  <a:cubicBezTo>
                    <a:pt x="53749" y="91131"/>
                    <a:pt x="55488" y="78269"/>
                    <a:pt x="58091" y="65571"/>
                  </a:cubicBezTo>
                  <a:cubicBezTo>
                    <a:pt x="62967" y="46765"/>
                    <a:pt x="64542" y="27245"/>
                    <a:pt x="62748" y="7904"/>
                  </a:cubicBezTo>
                  <a:cubicBezTo>
                    <a:pt x="61912" y="3603"/>
                    <a:pt x="58337" y="371"/>
                    <a:pt x="53982" y="-41"/>
                  </a:cubicBezTo>
                  <a:cubicBezTo>
                    <a:pt x="50694" y="-41"/>
                    <a:pt x="41380" y="-863"/>
                    <a:pt x="16039" y="47490"/>
                  </a:cubicBezTo>
                  <a:lnTo>
                    <a:pt x="19600" y="6397"/>
                  </a:lnTo>
                  <a:lnTo>
                    <a:pt x="6587" y="5302"/>
                  </a:lnTo>
                  <a:lnTo>
                    <a:pt x="13" y="81324"/>
                  </a:lnTo>
                  <a:cubicBezTo>
                    <a:pt x="-289" y="84474"/>
                    <a:pt x="1739" y="87378"/>
                    <a:pt x="4807" y="88173"/>
                  </a:cubicBezTo>
                  <a:cubicBezTo>
                    <a:pt x="7848" y="88967"/>
                    <a:pt x="11039" y="87543"/>
                    <a:pt x="12477" y="84748"/>
                  </a:cubicBezTo>
                  <a:cubicBezTo>
                    <a:pt x="23025" y="60709"/>
                    <a:pt x="35914" y="37765"/>
                    <a:pt x="50968" y="16260"/>
                  </a:cubicBezTo>
                  <a:cubicBezTo>
                    <a:pt x="50256" y="32122"/>
                    <a:pt x="48146" y="47888"/>
                    <a:pt x="44667" y="633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BA800816-410C-4443-9A0A-DAAF01B073E3}"/>
                </a:ext>
              </a:extLst>
            </p:cNvPr>
            <p:cNvSpPr/>
            <p:nvPr/>
          </p:nvSpPr>
          <p:spPr>
            <a:xfrm>
              <a:off x="8011499" y="5177881"/>
              <a:ext cx="301424" cy="268164"/>
            </a:xfrm>
            <a:custGeom>
              <a:avLst/>
              <a:gdLst>
                <a:gd name="connsiteX0" fmla="*/ 261198 w 301424"/>
                <a:gd name="connsiteY0" fmla="*/ 15400 h 268164"/>
                <a:gd name="connsiteX1" fmla="*/ 217914 w 301424"/>
                <a:gd name="connsiteY1" fmla="*/ 22249 h 268164"/>
                <a:gd name="connsiteX2" fmla="*/ 129700 w 301424"/>
                <a:gd name="connsiteY2" fmla="*/ 6223 h 268164"/>
                <a:gd name="connsiteX3" fmla="*/ 116003 w 301424"/>
                <a:gd name="connsiteY3" fmla="*/ 744 h 268164"/>
                <a:gd name="connsiteX4" fmla="*/ 103264 w 301424"/>
                <a:gd name="connsiteY4" fmla="*/ 2661 h 268164"/>
                <a:gd name="connsiteX5" fmla="*/ 92579 w 301424"/>
                <a:gd name="connsiteY5" fmla="*/ 98545 h 268164"/>
                <a:gd name="connsiteX6" fmla="*/ 41076 w 301424"/>
                <a:gd name="connsiteY6" fmla="*/ 244152 h 268164"/>
                <a:gd name="connsiteX7" fmla="*/ 33816 w 301424"/>
                <a:gd name="connsiteY7" fmla="*/ 193744 h 268164"/>
                <a:gd name="connsiteX8" fmla="*/ 21762 w 301424"/>
                <a:gd name="connsiteY8" fmla="*/ 169500 h 268164"/>
                <a:gd name="connsiteX9" fmla="*/ -17 w 301424"/>
                <a:gd name="connsiteY9" fmla="*/ 171143 h 268164"/>
                <a:gd name="connsiteX10" fmla="*/ 6695 w 301424"/>
                <a:gd name="connsiteY10" fmla="*/ 182376 h 268164"/>
                <a:gd name="connsiteX11" fmla="*/ 15735 w 301424"/>
                <a:gd name="connsiteY11" fmla="*/ 181006 h 268164"/>
                <a:gd name="connsiteX12" fmla="*/ 20803 w 301424"/>
                <a:gd name="connsiteY12" fmla="*/ 194703 h 268164"/>
                <a:gd name="connsiteX13" fmla="*/ 31899 w 301424"/>
                <a:gd name="connsiteY13" fmla="*/ 263192 h 268164"/>
                <a:gd name="connsiteX14" fmla="*/ 37104 w 301424"/>
                <a:gd name="connsiteY14" fmla="*/ 268123 h 268164"/>
                <a:gd name="connsiteX15" fmla="*/ 38199 w 301424"/>
                <a:gd name="connsiteY15" fmla="*/ 268123 h 268164"/>
                <a:gd name="connsiteX16" fmla="*/ 43679 w 301424"/>
                <a:gd name="connsiteY16" fmla="*/ 265109 h 268164"/>
                <a:gd name="connsiteX17" fmla="*/ 105592 w 301424"/>
                <a:gd name="connsiteY17" fmla="*/ 98545 h 268164"/>
                <a:gd name="connsiteX18" fmla="*/ 111071 w 301424"/>
                <a:gd name="connsiteY18" fmla="*/ 13346 h 268164"/>
                <a:gd name="connsiteX19" fmla="*/ 112441 w 301424"/>
                <a:gd name="connsiteY19" fmla="*/ 13346 h 268164"/>
                <a:gd name="connsiteX20" fmla="*/ 124221 w 301424"/>
                <a:gd name="connsiteY20" fmla="*/ 18277 h 268164"/>
                <a:gd name="connsiteX21" fmla="*/ 219283 w 301424"/>
                <a:gd name="connsiteY21" fmla="*/ 35262 h 268164"/>
                <a:gd name="connsiteX22" fmla="*/ 263527 w 301424"/>
                <a:gd name="connsiteY22" fmla="*/ 28276 h 268164"/>
                <a:gd name="connsiteX23" fmla="*/ 288183 w 301424"/>
                <a:gd name="connsiteY23" fmla="*/ 24989 h 268164"/>
                <a:gd name="connsiteX24" fmla="*/ 288183 w 301424"/>
                <a:gd name="connsiteY24" fmla="*/ 28139 h 268164"/>
                <a:gd name="connsiteX25" fmla="*/ 281745 w 301424"/>
                <a:gd name="connsiteY25" fmla="*/ 73341 h 268164"/>
                <a:gd name="connsiteX26" fmla="*/ 294621 w 301424"/>
                <a:gd name="connsiteY26" fmla="*/ 75533 h 268164"/>
                <a:gd name="connsiteX27" fmla="*/ 301196 w 301424"/>
                <a:gd name="connsiteY27" fmla="*/ 29509 h 268164"/>
                <a:gd name="connsiteX28" fmla="*/ 297223 w 301424"/>
                <a:gd name="connsiteY28" fmla="*/ 15811 h 268164"/>
                <a:gd name="connsiteX29" fmla="*/ 261198 w 301424"/>
                <a:gd name="connsiteY29" fmla="*/ 15400 h 26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1424" h="268164">
                  <a:moveTo>
                    <a:pt x="261198" y="15400"/>
                  </a:moveTo>
                  <a:cubicBezTo>
                    <a:pt x="249829" y="17455"/>
                    <a:pt x="235720" y="20195"/>
                    <a:pt x="217914" y="22249"/>
                  </a:cubicBezTo>
                  <a:cubicBezTo>
                    <a:pt x="187573" y="25824"/>
                    <a:pt x="156849" y="20236"/>
                    <a:pt x="129700" y="6223"/>
                  </a:cubicBezTo>
                  <a:cubicBezTo>
                    <a:pt x="125276" y="4059"/>
                    <a:pt x="120701" y="2237"/>
                    <a:pt x="116003" y="744"/>
                  </a:cubicBezTo>
                  <a:cubicBezTo>
                    <a:pt x="111701" y="-777"/>
                    <a:pt x="106921" y="-64"/>
                    <a:pt x="103264" y="2661"/>
                  </a:cubicBezTo>
                  <a:cubicBezTo>
                    <a:pt x="92579" y="10743"/>
                    <a:pt x="92579" y="34577"/>
                    <a:pt x="92579" y="98545"/>
                  </a:cubicBezTo>
                  <a:cubicBezTo>
                    <a:pt x="92579" y="149775"/>
                    <a:pt x="57650" y="215798"/>
                    <a:pt x="41076" y="244152"/>
                  </a:cubicBezTo>
                  <a:cubicBezTo>
                    <a:pt x="37720" y="227495"/>
                    <a:pt x="35296" y="210675"/>
                    <a:pt x="33816" y="193744"/>
                  </a:cubicBezTo>
                  <a:cubicBezTo>
                    <a:pt x="34351" y="184101"/>
                    <a:pt x="29775" y="174896"/>
                    <a:pt x="21762" y="169500"/>
                  </a:cubicBezTo>
                  <a:cubicBezTo>
                    <a:pt x="14667" y="166500"/>
                    <a:pt x="6544" y="167102"/>
                    <a:pt x="-17" y="171143"/>
                  </a:cubicBezTo>
                  <a:lnTo>
                    <a:pt x="6695" y="182376"/>
                  </a:lnTo>
                  <a:cubicBezTo>
                    <a:pt x="9393" y="180704"/>
                    <a:pt x="12667" y="180211"/>
                    <a:pt x="15735" y="181006"/>
                  </a:cubicBezTo>
                  <a:cubicBezTo>
                    <a:pt x="18475" y="182512"/>
                    <a:pt x="20255" y="187444"/>
                    <a:pt x="20803" y="194703"/>
                  </a:cubicBezTo>
                  <a:cubicBezTo>
                    <a:pt x="22899" y="217756"/>
                    <a:pt x="26611" y="240646"/>
                    <a:pt x="31899" y="263192"/>
                  </a:cubicBezTo>
                  <a:cubicBezTo>
                    <a:pt x="32474" y="265740"/>
                    <a:pt x="34529" y="267685"/>
                    <a:pt x="37104" y="268123"/>
                  </a:cubicBezTo>
                  <a:lnTo>
                    <a:pt x="38199" y="268123"/>
                  </a:lnTo>
                  <a:cubicBezTo>
                    <a:pt x="40418" y="268137"/>
                    <a:pt x="42501" y="267000"/>
                    <a:pt x="43679" y="265109"/>
                  </a:cubicBezTo>
                  <a:cubicBezTo>
                    <a:pt x="46144" y="261274"/>
                    <a:pt x="105592" y="169225"/>
                    <a:pt x="105592" y="98545"/>
                  </a:cubicBezTo>
                  <a:cubicBezTo>
                    <a:pt x="105592" y="54576"/>
                    <a:pt x="105592" y="16359"/>
                    <a:pt x="111071" y="13346"/>
                  </a:cubicBezTo>
                  <a:cubicBezTo>
                    <a:pt x="111523" y="13223"/>
                    <a:pt x="111989" y="13223"/>
                    <a:pt x="112441" y="13346"/>
                  </a:cubicBezTo>
                  <a:cubicBezTo>
                    <a:pt x="116468" y="14743"/>
                    <a:pt x="120399" y="16387"/>
                    <a:pt x="124221" y="18277"/>
                  </a:cubicBezTo>
                  <a:cubicBezTo>
                    <a:pt x="153548" y="33153"/>
                    <a:pt x="186614" y="39056"/>
                    <a:pt x="219283" y="35262"/>
                  </a:cubicBezTo>
                  <a:cubicBezTo>
                    <a:pt x="237501" y="33207"/>
                    <a:pt x="251884" y="30468"/>
                    <a:pt x="263527" y="28276"/>
                  </a:cubicBezTo>
                  <a:cubicBezTo>
                    <a:pt x="271581" y="26208"/>
                    <a:pt x="279868" y="25112"/>
                    <a:pt x="288183" y="24989"/>
                  </a:cubicBezTo>
                  <a:cubicBezTo>
                    <a:pt x="288388" y="26030"/>
                    <a:pt x="288388" y="27098"/>
                    <a:pt x="288183" y="28139"/>
                  </a:cubicBezTo>
                  <a:cubicBezTo>
                    <a:pt x="285991" y="47316"/>
                    <a:pt x="281745" y="73068"/>
                    <a:pt x="281745" y="73341"/>
                  </a:cubicBezTo>
                  <a:lnTo>
                    <a:pt x="294621" y="75533"/>
                  </a:lnTo>
                  <a:cubicBezTo>
                    <a:pt x="294621" y="75533"/>
                    <a:pt x="299004" y="49097"/>
                    <a:pt x="301196" y="29509"/>
                  </a:cubicBezTo>
                  <a:cubicBezTo>
                    <a:pt x="301990" y="24578"/>
                    <a:pt x="300524" y="19551"/>
                    <a:pt x="297223" y="15811"/>
                  </a:cubicBezTo>
                  <a:cubicBezTo>
                    <a:pt x="291059" y="9647"/>
                    <a:pt x="281060" y="11428"/>
                    <a:pt x="261198" y="154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A9E50879-F81A-4777-9BA2-F3A4170C109A}"/>
                </a:ext>
              </a:extLst>
            </p:cNvPr>
            <p:cNvSpPr/>
            <p:nvPr/>
          </p:nvSpPr>
          <p:spPr>
            <a:xfrm>
              <a:off x="8132707" y="5236744"/>
              <a:ext cx="88778" cy="152729"/>
            </a:xfrm>
            <a:custGeom>
              <a:avLst/>
              <a:gdLst>
                <a:gd name="connsiteX0" fmla="*/ 59585 w 88778"/>
                <a:gd name="connsiteY0" fmla="*/ 80775 h 152729"/>
                <a:gd name="connsiteX1" fmla="*/ 17670 w 88778"/>
                <a:gd name="connsiteY1" fmla="*/ 82419 h 152729"/>
                <a:gd name="connsiteX2" fmla="*/ 29724 w 88778"/>
                <a:gd name="connsiteY2" fmla="*/ 55023 h 152729"/>
                <a:gd name="connsiteX3" fmla="*/ 43422 w 88778"/>
                <a:gd name="connsiteY3" fmla="*/ 1191 h 152729"/>
                <a:gd name="connsiteX4" fmla="*/ 29724 w 88778"/>
                <a:gd name="connsiteY4" fmla="*/ -42 h 152729"/>
                <a:gd name="connsiteX5" fmla="*/ 17122 w 88778"/>
                <a:gd name="connsiteY5" fmla="*/ 50366 h 152729"/>
                <a:gd name="connsiteX6" fmla="*/ 959 w 88778"/>
                <a:gd name="connsiteY6" fmla="*/ 85432 h 152729"/>
                <a:gd name="connsiteX7" fmla="*/ 959 w 88778"/>
                <a:gd name="connsiteY7" fmla="*/ 92418 h 152729"/>
                <a:gd name="connsiteX8" fmla="*/ 6712 w 88778"/>
                <a:gd name="connsiteY8" fmla="*/ 95842 h 152729"/>
                <a:gd name="connsiteX9" fmla="*/ 6712 w 88778"/>
                <a:gd name="connsiteY9" fmla="*/ 95842 h 152729"/>
                <a:gd name="connsiteX10" fmla="*/ 55887 w 88778"/>
                <a:gd name="connsiteY10" fmla="*/ 94062 h 152729"/>
                <a:gd name="connsiteX11" fmla="*/ 39449 w 88778"/>
                <a:gd name="connsiteY11" fmla="*/ 148852 h 152729"/>
                <a:gd name="connsiteX12" fmla="*/ 51914 w 88778"/>
                <a:gd name="connsiteY12" fmla="*/ 152688 h 152729"/>
                <a:gd name="connsiteX13" fmla="*/ 88761 w 88778"/>
                <a:gd name="connsiteY13" fmla="*/ 30915 h 152729"/>
                <a:gd name="connsiteX14" fmla="*/ 76296 w 88778"/>
                <a:gd name="connsiteY14" fmla="*/ 27217 h 15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778" h="152729">
                  <a:moveTo>
                    <a:pt x="59585" y="80775"/>
                  </a:moveTo>
                  <a:lnTo>
                    <a:pt x="17670" y="82419"/>
                  </a:lnTo>
                  <a:cubicBezTo>
                    <a:pt x="20684" y="76392"/>
                    <a:pt x="24793" y="67488"/>
                    <a:pt x="29724" y="55023"/>
                  </a:cubicBezTo>
                  <a:cubicBezTo>
                    <a:pt x="36532" y="37723"/>
                    <a:pt x="41134" y="19642"/>
                    <a:pt x="43422" y="1191"/>
                  </a:cubicBezTo>
                  <a:lnTo>
                    <a:pt x="29724" y="-42"/>
                  </a:lnTo>
                  <a:cubicBezTo>
                    <a:pt x="27656" y="17218"/>
                    <a:pt x="23423" y="34162"/>
                    <a:pt x="17122" y="50366"/>
                  </a:cubicBezTo>
                  <a:cubicBezTo>
                    <a:pt x="13081" y="62626"/>
                    <a:pt x="7657" y="74392"/>
                    <a:pt x="959" y="85432"/>
                  </a:cubicBezTo>
                  <a:cubicBezTo>
                    <a:pt x="-342" y="87583"/>
                    <a:pt x="-342" y="90268"/>
                    <a:pt x="959" y="92418"/>
                  </a:cubicBezTo>
                  <a:cubicBezTo>
                    <a:pt x="2109" y="94528"/>
                    <a:pt x="4315" y="95842"/>
                    <a:pt x="6712" y="95842"/>
                  </a:cubicBezTo>
                  <a:lnTo>
                    <a:pt x="6712" y="95842"/>
                  </a:lnTo>
                  <a:lnTo>
                    <a:pt x="55887" y="94062"/>
                  </a:lnTo>
                  <a:lnTo>
                    <a:pt x="39449" y="148852"/>
                  </a:lnTo>
                  <a:lnTo>
                    <a:pt x="51914" y="152688"/>
                  </a:lnTo>
                  <a:lnTo>
                    <a:pt x="88761" y="30915"/>
                  </a:lnTo>
                  <a:lnTo>
                    <a:pt x="76296" y="2721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1182E84D-EB9D-422E-874B-847A7A53F97D}"/>
                </a:ext>
              </a:extLst>
            </p:cNvPr>
            <p:cNvSpPr/>
            <p:nvPr/>
          </p:nvSpPr>
          <p:spPr>
            <a:xfrm>
              <a:off x="8376543" y="5156429"/>
              <a:ext cx="466954" cy="264686"/>
            </a:xfrm>
            <a:custGeom>
              <a:avLst/>
              <a:gdLst>
                <a:gd name="connsiteX0" fmla="*/ 453514 w 466954"/>
                <a:gd name="connsiteY0" fmla="*/ 1512 h 264686"/>
                <a:gd name="connsiteX1" fmla="*/ 422009 w 466954"/>
                <a:gd name="connsiteY1" fmla="*/ 5758 h 264686"/>
                <a:gd name="connsiteX2" fmla="*/ 338590 w 466954"/>
                <a:gd name="connsiteY2" fmla="*/ 19456 h 264686"/>
                <a:gd name="connsiteX3" fmla="*/ 107921 w 466954"/>
                <a:gd name="connsiteY3" fmla="*/ 19456 h 264686"/>
                <a:gd name="connsiteX4" fmla="*/ 101620 w 466954"/>
                <a:gd name="connsiteY4" fmla="*/ 24524 h 264686"/>
                <a:gd name="connsiteX5" fmla="*/ 41213 w 466954"/>
                <a:gd name="connsiteY5" fmla="*/ 249029 h 264686"/>
                <a:gd name="connsiteX6" fmla="*/ 40117 w 466954"/>
                <a:gd name="connsiteY6" fmla="*/ 251084 h 264686"/>
                <a:gd name="connsiteX7" fmla="*/ 12722 w 466954"/>
                <a:gd name="connsiteY7" fmla="*/ 161638 h 264686"/>
                <a:gd name="connsiteX8" fmla="*/ -17 w 466954"/>
                <a:gd name="connsiteY8" fmla="*/ 164104 h 264686"/>
                <a:gd name="connsiteX9" fmla="*/ 39569 w 466954"/>
                <a:gd name="connsiteY9" fmla="*/ 264645 h 264686"/>
                <a:gd name="connsiteX10" fmla="*/ 41076 w 466954"/>
                <a:gd name="connsiteY10" fmla="*/ 264645 h 264686"/>
                <a:gd name="connsiteX11" fmla="*/ 53541 w 466954"/>
                <a:gd name="connsiteY11" fmla="*/ 254919 h 264686"/>
                <a:gd name="connsiteX12" fmla="*/ 113674 w 466954"/>
                <a:gd name="connsiteY12" fmla="*/ 32469 h 264686"/>
                <a:gd name="connsiteX13" fmla="*/ 338727 w 466954"/>
                <a:gd name="connsiteY13" fmla="*/ 32469 h 264686"/>
                <a:gd name="connsiteX14" fmla="*/ 426256 w 466954"/>
                <a:gd name="connsiteY14" fmla="*/ 17949 h 264686"/>
                <a:gd name="connsiteX15" fmla="*/ 446117 w 466954"/>
                <a:gd name="connsiteY15" fmla="*/ 12744 h 264686"/>
                <a:gd name="connsiteX16" fmla="*/ 454336 w 466954"/>
                <a:gd name="connsiteY16" fmla="*/ 47125 h 264686"/>
                <a:gd name="connsiteX17" fmla="*/ 466938 w 466954"/>
                <a:gd name="connsiteY17" fmla="*/ 43975 h 264686"/>
                <a:gd name="connsiteX18" fmla="*/ 458308 w 466954"/>
                <a:gd name="connsiteY18" fmla="*/ 7265 h 264686"/>
                <a:gd name="connsiteX19" fmla="*/ 453514 w 466954"/>
                <a:gd name="connsiteY19" fmla="*/ 1512 h 2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6954" h="264686">
                  <a:moveTo>
                    <a:pt x="453514" y="1512"/>
                  </a:moveTo>
                  <a:cubicBezTo>
                    <a:pt x="447898" y="-1913"/>
                    <a:pt x="439816" y="690"/>
                    <a:pt x="422009" y="5758"/>
                  </a:cubicBezTo>
                  <a:cubicBezTo>
                    <a:pt x="395121" y="14812"/>
                    <a:pt x="366958" y="19429"/>
                    <a:pt x="338590" y="19456"/>
                  </a:cubicBezTo>
                  <a:cubicBezTo>
                    <a:pt x="280375" y="17264"/>
                    <a:pt x="109565" y="19456"/>
                    <a:pt x="107921" y="19456"/>
                  </a:cubicBezTo>
                  <a:cubicBezTo>
                    <a:pt x="104907" y="19497"/>
                    <a:pt x="102305" y="21593"/>
                    <a:pt x="101620" y="24524"/>
                  </a:cubicBezTo>
                  <a:cubicBezTo>
                    <a:pt x="101620" y="26442"/>
                    <a:pt x="58061" y="215470"/>
                    <a:pt x="41213" y="249029"/>
                  </a:cubicBezTo>
                  <a:cubicBezTo>
                    <a:pt x="40912" y="249742"/>
                    <a:pt x="40542" y="250440"/>
                    <a:pt x="40117" y="251084"/>
                  </a:cubicBezTo>
                  <a:cubicBezTo>
                    <a:pt x="32994" y="244509"/>
                    <a:pt x="20529" y="204923"/>
                    <a:pt x="12722" y="161638"/>
                  </a:cubicBezTo>
                  <a:lnTo>
                    <a:pt x="-17" y="164104"/>
                  </a:lnTo>
                  <a:cubicBezTo>
                    <a:pt x="6969" y="200539"/>
                    <a:pt x="21488" y="262042"/>
                    <a:pt x="39569" y="264645"/>
                  </a:cubicBezTo>
                  <a:lnTo>
                    <a:pt x="41076" y="264645"/>
                  </a:lnTo>
                  <a:cubicBezTo>
                    <a:pt x="44774" y="264645"/>
                    <a:pt x="49569" y="262727"/>
                    <a:pt x="53541" y="254919"/>
                  </a:cubicBezTo>
                  <a:cubicBezTo>
                    <a:pt x="69704" y="222593"/>
                    <a:pt x="106551" y="63151"/>
                    <a:pt x="113674" y="32469"/>
                  </a:cubicBezTo>
                  <a:cubicBezTo>
                    <a:pt x="142713" y="32469"/>
                    <a:pt x="286539" y="30551"/>
                    <a:pt x="338727" y="32469"/>
                  </a:cubicBezTo>
                  <a:cubicBezTo>
                    <a:pt x="368492" y="32414"/>
                    <a:pt x="398066" y="27510"/>
                    <a:pt x="426256" y="17949"/>
                  </a:cubicBezTo>
                  <a:cubicBezTo>
                    <a:pt x="432776" y="15840"/>
                    <a:pt x="439405" y="14100"/>
                    <a:pt x="446117" y="12744"/>
                  </a:cubicBezTo>
                  <a:cubicBezTo>
                    <a:pt x="448720" y="24798"/>
                    <a:pt x="454062" y="46166"/>
                    <a:pt x="454336" y="47125"/>
                  </a:cubicBezTo>
                  <a:lnTo>
                    <a:pt x="466938" y="43975"/>
                  </a:lnTo>
                  <a:cubicBezTo>
                    <a:pt x="466938" y="43975"/>
                    <a:pt x="460500" y="17949"/>
                    <a:pt x="458308" y="7265"/>
                  </a:cubicBezTo>
                  <a:cubicBezTo>
                    <a:pt x="457623" y="4745"/>
                    <a:pt x="455870" y="2649"/>
                    <a:pt x="453514" y="15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CFA77C70-306C-4B96-87B1-24BA92B4E2BC}"/>
                </a:ext>
              </a:extLst>
            </p:cNvPr>
            <p:cNvSpPr/>
            <p:nvPr/>
          </p:nvSpPr>
          <p:spPr>
            <a:xfrm>
              <a:off x="8862079" y="5111959"/>
              <a:ext cx="59664" cy="93966"/>
            </a:xfrm>
            <a:custGeom>
              <a:avLst/>
              <a:gdLst>
                <a:gd name="connsiteX0" fmla="*/ 46329 w 59664"/>
                <a:gd name="connsiteY0" fmla="*/ 85569 h 93966"/>
                <a:gd name="connsiteX1" fmla="*/ 59342 w 59664"/>
                <a:gd name="connsiteY1" fmla="*/ 85569 h 93966"/>
                <a:gd name="connsiteX2" fmla="*/ 52493 w 59664"/>
                <a:gd name="connsiteY2" fmla="*/ 9410 h 93966"/>
                <a:gd name="connsiteX3" fmla="*/ 42357 w 59664"/>
                <a:gd name="connsiteY3" fmla="*/ -42 h 93966"/>
                <a:gd name="connsiteX4" fmla="*/ 18934 w 59664"/>
                <a:gd name="connsiteY4" fmla="*/ 32285 h 93966"/>
                <a:gd name="connsiteX5" fmla="*/ 20166 w 59664"/>
                <a:gd name="connsiteY5" fmla="*/ 18587 h 93966"/>
                <a:gd name="connsiteX6" fmla="*/ 6469 w 59664"/>
                <a:gd name="connsiteY6" fmla="*/ 17354 h 93966"/>
                <a:gd name="connsiteX7" fmla="*/ 31 w 59664"/>
                <a:gd name="connsiteY7" fmla="*/ 86939 h 93966"/>
                <a:gd name="connsiteX8" fmla="*/ 5236 w 59664"/>
                <a:gd name="connsiteY8" fmla="*/ 93925 h 93966"/>
                <a:gd name="connsiteX9" fmla="*/ 6469 w 59664"/>
                <a:gd name="connsiteY9" fmla="*/ 93925 h 93966"/>
                <a:gd name="connsiteX10" fmla="*/ 12770 w 59664"/>
                <a:gd name="connsiteY10" fmla="*/ 89267 h 93966"/>
                <a:gd name="connsiteX11" fmla="*/ 40165 w 59664"/>
                <a:gd name="connsiteY11" fmla="*/ 16259 h 93966"/>
                <a:gd name="connsiteX12" fmla="*/ 46329 w 59664"/>
                <a:gd name="connsiteY12" fmla="*/ 85569 h 9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664" h="93966">
                  <a:moveTo>
                    <a:pt x="46329" y="85569"/>
                  </a:moveTo>
                  <a:lnTo>
                    <a:pt x="59342" y="85569"/>
                  </a:lnTo>
                  <a:cubicBezTo>
                    <a:pt x="60533" y="59995"/>
                    <a:pt x="58232" y="34367"/>
                    <a:pt x="52493" y="9410"/>
                  </a:cubicBezTo>
                  <a:cubicBezTo>
                    <a:pt x="50027" y="1191"/>
                    <a:pt x="45096" y="-42"/>
                    <a:pt x="42357" y="-42"/>
                  </a:cubicBezTo>
                  <a:cubicBezTo>
                    <a:pt x="39617" y="-42"/>
                    <a:pt x="32083" y="-42"/>
                    <a:pt x="18934" y="32285"/>
                  </a:cubicBezTo>
                  <a:lnTo>
                    <a:pt x="20166" y="18587"/>
                  </a:lnTo>
                  <a:lnTo>
                    <a:pt x="6469" y="17354"/>
                  </a:lnTo>
                  <a:lnTo>
                    <a:pt x="31" y="86939"/>
                  </a:lnTo>
                  <a:cubicBezTo>
                    <a:pt x="-380" y="90281"/>
                    <a:pt x="1907" y="93363"/>
                    <a:pt x="5236" y="93925"/>
                  </a:cubicBezTo>
                  <a:lnTo>
                    <a:pt x="6469" y="93925"/>
                  </a:lnTo>
                  <a:cubicBezTo>
                    <a:pt x="9359" y="93925"/>
                    <a:pt x="11920" y="92034"/>
                    <a:pt x="12770" y="89267"/>
                  </a:cubicBezTo>
                  <a:cubicBezTo>
                    <a:pt x="19399" y="64064"/>
                    <a:pt x="28577" y="39599"/>
                    <a:pt x="40165" y="16259"/>
                  </a:cubicBezTo>
                  <a:cubicBezTo>
                    <a:pt x="45069" y="39024"/>
                    <a:pt x="47137" y="62297"/>
                    <a:pt x="46329" y="855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C6A52611-CB06-4AE9-B7E8-4CA8D135E8A2}"/>
                </a:ext>
              </a:extLst>
            </p:cNvPr>
            <p:cNvSpPr/>
            <p:nvPr/>
          </p:nvSpPr>
          <p:spPr>
            <a:xfrm>
              <a:off x="8657747" y="5208516"/>
              <a:ext cx="106304" cy="72061"/>
            </a:xfrm>
            <a:custGeom>
              <a:avLst/>
              <a:gdLst>
                <a:gd name="connsiteX0" fmla="*/ 66564 w 106304"/>
                <a:gd name="connsiteY0" fmla="*/ 55719 h 72061"/>
                <a:gd name="connsiteX1" fmla="*/ 65195 w 106304"/>
                <a:gd name="connsiteY1" fmla="*/ 56541 h 72061"/>
                <a:gd name="connsiteX2" fmla="*/ 65195 w 106304"/>
                <a:gd name="connsiteY2" fmla="*/ 35995 h 72061"/>
                <a:gd name="connsiteX3" fmla="*/ 65195 w 106304"/>
                <a:gd name="connsiteY3" fmla="*/ 10517 h 72061"/>
                <a:gd name="connsiteX4" fmla="*/ 57661 w 106304"/>
                <a:gd name="connsiteY4" fmla="*/ 244 h 72061"/>
                <a:gd name="connsiteX5" fmla="*/ 23142 w 106304"/>
                <a:gd name="connsiteY5" fmla="*/ 29557 h 72061"/>
                <a:gd name="connsiteX6" fmla="*/ 30128 w 106304"/>
                <a:gd name="connsiteY6" fmla="*/ 4079 h 72061"/>
                <a:gd name="connsiteX7" fmla="*/ 17526 w 106304"/>
                <a:gd name="connsiteY7" fmla="*/ 655 h 72061"/>
                <a:gd name="connsiteX8" fmla="*/ 267 w 106304"/>
                <a:gd name="connsiteY8" fmla="*/ 63664 h 72061"/>
                <a:gd name="connsiteX9" fmla="*/ 3829 w 106304"/>
                <a:gd name="connsiteY9" fmla="*/ 71334 h 72061"/>
                <a:gd name="connsiteX10" fmla="*/ 6431 w 106304"/>
                <a:gd name="connsiteY10" fmla="*/ 72020 h 72061"/>
                <a:gd name="connsiteX11" fmla="*/ 12047 w 106304"/>
                <a:gd name="connsiteY11" fmla="*/ 69006 h 72061"/>
                <a:gd name="connsiteX12" fmla="*/ 52319 w 106304"/>
                <a:gd name="connsiteY12" fmla="*/ 15585 h 72061"/>
                <a:gd name="connsiteX13" fmla="*/ 52319 w 106304"/>
                <a:gd name="connsiteY13" fmla="*/ 35173 h 72061"/>
                <a:gd name="connsiteX14" fmla="*/ 58346 w 106304"/>
                <a:gd name="connsiteY14" fmla="*/ 68869 h 72061"/>
                <a:gd name="connsiteX15" fmla="*/ 73687 w 106304"/>
                <a:gd name="connsiteY15" fmla="*/ 66541 h 72061"/>
                <a:gd name="connsiteX16" fmla="*/ 106288 w 106304"/>
                <a:gd name="connsiteY16" fmla="*/ 44761 h 72061"/>
                <a:gd name="connsiteX17" fmla="*/ 99028 w 106304"/>
                <a:gd name="connsiteY17" fmla="*/ 33940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304" h="72061">
                  <a:moveTo>
                    <a:pt x="66564" y="55719"/>
                  </a:moveTo>
                  <a:lnTo>
                    <a:pt x="65195" y="56541"/>
                  </a:lnTo>
                  <a:cubicBezTo>
                    <a:pt x="64523" y="49706"/>
                    <a:pt x="64523" y="42830"/>
                    <a:pt x="65195" y="35995"/>
                  </a:cubicBezTo>
                  <a:cubicBezTo>
                    <a:pt x="65797" y="27516"/>
                    <a:pt x="65797" y="18996"/>
                    <a:pt x="65195" y="10517"/>
                  </a:cubicBezTo>
                  <a:cubicBezTo>
                    <a:pt x="65318" y="5777"/>
                    <a:pt x="62222" y="1558"/>
                    <a:pt x="57661" y="244"/>
                  </a:cubicBezTo>
                  <a:cubicBezTo>
                    <a:pt x="54784" y="-441"/>
                    <a:pt x="47113" y="-2359"/>
                    <a:pt x="23142" y="29557"/>
                  </a:cubicBezTo>
                  <a:lnTo>
                    <a:pt x="30128" y="4079"/>
                  </a:lnTo>
                  <a:lnTo>
                    <a:pt x="17526" y="655"/>
                  </a:lnTo>
                  <a:lnTo>
                    <a:pt x="267" y="63664"/>
                  </a:lnTo>
                  <a:cubicBezTo>
                    <a:pt x="-691" y="66760"/>
                    <a:pt x="843" y="70075"/>
                    <a:pt x="3829" y="71334"/>
                  </a:cubicBezTo>
                  <a:cubicBezTo>
                    <a:pt x="4637" y="71746"/>
                    <a:pt x="5527" y="71992"/>
                    <a:pt x="6431" y="72020"/>
                  </a:cubicBezTo>
                  <a:cubicBezTo>
                    <a:pt x="8692" y="72020"/>
                    <a:pt x="10801" y="70896"/>
                    <a:pt x="12047" y="69006"/>
                  </a:cubicBezTo>
                  <a:cubicBezTo>
                    <a:pt x="23636" y="49884"/>
                    <a:pt x="37128" y="31995"/>
                    <a:pt x="52319" y="15585"/>
                  </a:cubicBezTo>
                  <a:cubicBezTo>
                    <a:pt x="52647" y="22105"/>
                    <a:pt x="52647" y="28652"/>
                    <a:pt x="52319" y="35173"/>
                  </a:cubicBezTo>
                  <a:cubicBezTo>
                    <a:pt x="51223" y="52021"/>
                    <a:pt x="50401" y="64212"/>
                    <a:pt x="58346" y="68869"/>
                  </a:cubicBezTo>
                  <a:cubicBezTo>
                    <a:pt x="63455" y="71348"/>
                    <a:pt x="69550" y="70417"/>
                    <a:pt x="73687" y="66541"/>
                  </a:cubicBezTo>
                  <a:lnTo>
                    <a:pt x="106288" y="44761"/>
                  </a:lnTo>
                  <a:lnTo>
                    <a:pt x="99028" y="3394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702C15AD-FFF2-4A02-A8B1-898F94F7D15A}"/>
                </a:ext>
              </a:extLst>
            </p:cNvPr>
            <p:cNvSpPr/>
            <p:nvPr/>
          </p:nvSpPr>
          <p:spPr>
            <a:xfrm rot="-4928400">
              <a:off x="8462045" y="5302995"/>
              <a:ext cx="111910" cy="13012"/>
            </a:xfrm>
            <a:custGeom>
              <a:avLst/>
              <a:gdLst>
                <a:gd name="connsiteX0" fmla="*/ -17 w 111910"/>
                <a:gd name="connsiteY0" fmla="*/ -41 h 13012"/>
                <a:gd name="connsiteX1" fmla="*/ 111893 w 111910"/>
                <a:gd name="connsiteY1" fmla="*/ -41 h 13012"/>
                <a:gd name="connsiteX2" fmla="*/ 111893 w 111910"/>
                <a:gd name="connsiteY2" fmla="*/ 12972 h 13012"/>
                <a:gd name="connsiteX3" fmla="*/ -17 w 111910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0" h="13012">
                  <a:moveTo>
                    <a:pt x="-17" y="-41"/>
                  </a:moveTo>
                  <a:lnTo>
                    <a:pt x="111893" y="-41"/>
                  </a:lnTo>
                  <a:lnTo>
                    <a:pt x="111893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EA1B7736-D8B3-4D00-8E1A-0BD925682831}"/>
                </a:ext>
              </a:extLst>
            </p:cNvPr>
            <p:cNvSpPr/>
            <p:nvPr/>
          </p:nvSpPr>
          <p:spPr>
            <a:xfrm>
              <a:off x="8545984" y="5238487"/>
              <a:ext cx="71920" cy="127290"/>
            </a:xfrm>
            <a:custGeom>
              <a:avLst/>
              <a:gdLst>
                <a:gd name="connsiteX0" fmla="*/ 64225 w 71920"/>
                <a:gd name="connsiteY0" fmla="*/ 50815 h 127290"/>
                <a:gd name="connsiteX1" fmla="*/ 38473 w 71920"/>
                <a:gd name="connsiteY1" fmla="*/ 49172 h 127290"/>
                <a:gd name="connsiteX2" fmla="*/ 49295 w 71920"/>
                <a:gd name="connsiteY2" fmla="*/ 19037 h 127290"/>
                <a:gd name="connsiteX3" fmla="*/ 43678 w 71920"/>
                <a:gd name="connsiteY3" fmla="*/ 956 h 127290"/>
                <a:gd name="connsiteX4" fmla="*/ 14092 w 71920"/>
                <a:gd name="connsiteY4" fmla="*/ 18215 h 127290"/>
                <a:gd name="connsiteX5" fmla="*/ 23817 w 71920"/>
                <a:gd name="connsiteY5" fmla="*/ 26708 h 127290"/>
                <a:gd name="connsiteX6" fmla="*/ 36693 w 71920"/>
                <a:gd name="connsiteY6" fmla="*/ 14654 h 127290"/>
                <a:gd name="connsiteX7" fmla="*/ 36693 w 71920"/>
                <a:gd name="connsiteY7" fmla="*/ 17119 h 127290"/>
                <a:gd name="connsiteX8" fmla="*/ 14913 w 71920"/>
                <a:gd name="connsiteY8" fmla="*/ 58897 h 127290"/>
                <a:gd name="connsiteX9" fmla="*/ 13338 w 71920"/>
                <a:gd name="connsiteY9" fmla="*/ 67869 h 127290"/>
                <a:gd name="connsiteX10" fmla="*/ 22310 w 71920"/>
                <a:gd name="connsiteY10" fmla="*/ 69444 h 127290"/>
                <a:gd name="connsiteX11" fmla="*/ 56965 w 71920"/>
                <a:gd name="connsiteY11" fmla="*/ 61500 h 127290"/>
                <a:gd name="connsiteX12" fmla="*/ 58472 w 71920"/>
                <a:gd name="connsiteY12" fmla="*/ 69444 h 127290"/>
                <a:gd name="connsiteX13" fmla="*/ 22036 w 71920"/>
                <a:gd name="connsiteY13" fmla="*/ 114236 h 127290"/>
                <a:gd name="connsiteX14" fmla="*/ 12448 w 71920"/>
                <a:gd name="connsiteY14" fmla="*/ 105195 h 127290"/>
                <a:gd name="connsiteX15" fmla="*/ -17 w 71920"/>
                <a:gd name="connsiteY15" fmla="*/ 109168 h 127290"/>
                <a:gd name="connsiteX16" fmla="*/ 21351 w 71920"/>
                <a:gd name="connsiteY16" fmla="*/ 127249 h 127290"/>
                <a:gd name="connsiteX17" fmla="*/ 23132 w 71920"/>
                <a:gd name="connsiteY17" fmla="*/ 127249 h 127290"/>
                <a:gd name="connsiteX18" fmla="*/ 71348 w 71920"/>
                <a:gd name="connsiteY18" fmla="*/ 71088 h 127290"/>
                <a:gd name="connsiteX19" fmla="*/ 64225 w 71920"/>
                <a:gd name="connsiteY19" fmla="*/ 50815 h 12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920" h="127290">
                  <a:moveTo>
                    <a:pt x="64225" y="50815"/>
                  </a:moveTo>
                  <a:cubicBezTo>
                    <a:pt x="56239" y="46720"/>
                    <a:pt x="46911" y="46117"/>
                    <a:pt x="38473" y="49172"/>
                  </a:cubicBezTo>
                  <a:cubicBezTo>
                    <a:pt x="43980" y="39912"/>
                    <a:pt x="47651" y="29680"/>
                    <a:pt x="49295" y="19037"/>
                  </a:cubicBezTo>
                  <a:cubicBezTo>
                    <a:pt x="49295" y="15475"/>
                    <a:pt x="51486" y="4517"/>
                    <a:pt x="43678" y="956"/>
                  </a:cubicBezTo>
                  <a:cubicBezTo>
                    <a:pt x="35871" y="-2606"/>
                    <a:pt x="26693" y="3421"/>
                    <a:pt x="14092" y="18215"/>
                  </a:cubicBezTo>
                  <a:lnTo>
                    <a:pt x="23817" y="26708"/>
                  </a:lnTo>
                  <a:cubicBezTo>
                    <a:pt x="27666" y="22242"/>
                    <a:pt x="31981" y="18201"/>
                    <a:pt x="36693" y="14654"/>
                  </a:cubicBezTo>
                  <a:cubicBezTo>
                    <a:pt x="36747" y="15475"/>
                    <a:pt x="36747" y="16297"/>
                    <a:pt x="36693" y="17119"/>
                  </a:cubicBezTo>
                  <a:cubicBezTo>
                    <a:pt x="33926" y="32968"/>
                    <a:pt x="26310" y="47556"/>
                    <a:pt x="14913" y="58897"/>
                  </a:cubicBezTo>
                  <a:cubicBezTo>
                    <a:pt x="11996" y="60938"/>
                    <a:pt x="11297" y="64952"/>
                    <a:pt x="13338" y="67869"/>
                  </a:cubicBezTo>
                  <a:cubicBezTo>
                    <a:pt x="15379" y="70787"/>
                    <a:pt x="19392" y="71485"/>
                    <a:pt x="22310" y="69444"/>
                  </a:cubicBezTo>
                  <a:cubicBezTo>
                    <a:pt x="33268" y="63691"/>
                    <a:pt x="51623" y="57801"/>
                    <a:pt x="56965" y="61500"/>
                  </a:cubicBezTo>
                  <a:cubicBezTo>
                    <a:pt x="58883" y="62869"/>
                    <a:pt x="58746" y="66568"/>
                    <a:pt x="58472" y="69444"/>
                  </a:cubicBezTo>
                  <a:cubicBezTo>
                    <a:pt x="55596" y="90265"/>
                    <a:pt x="34912" y="113140"/>
                    <a:pt x="22036" y="114236"/>
                  </a:cubicBezTo>
                  <a:cubicBezTo>
                    <a:pt x="20255" y="114236"/>
                    <a:pt x="15461" y="114236"/>
                    <a:pt x="12448" y="105195"/>
                  </a:cubicBezTo>
                  <a:lnTo>
                    <a:pt x="-17" y="109168"/>
                  </a:lnTo>
                  <a:cubicBezTo>
                    <a:pt x="1873" y="119523"/>
                    <a:pt x="10831" y="127098"/>
                    <a:pt x="21351" y="127249"/>
                  </a:cubicBezTo>
                  <a:lnTo>
                    <a:pt x="23132" y="127249"/>
                  </a:lnTo>
                  <a:cubicBezTo>
                    <a:pt x="43131" y="125468"/>
                    <a:pt x="67923" y="96703"/>
                    <a:pt x="71348" y="71088"/>
                  </a:cubicBezTo>
                  <a:cubicBezTo>
                    <a:pt x="73183" y="63513"/>
                    <a:pt x="70389" y="55569"/>
                    <a:pt x="64225" y="508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F0C29733-8CAA-4FB4-B3B9-077B6B9A1CA3}"/>
                </a:ext>
              </a:extLst>
            </p:cNvPr>
            <p:cNvSpPr/>
            <p:nvPr/>
          </p:nvSpPr>
          <p:spPr>
            <a:xfrm>
              <a:off x="8372297" y="5186632"/>
              <a:ext cx="63420" cy="84363"/>
            </a:xfrm>
            <a:custGeom>
              <a:avLst/>
              <a:gdLst>
                <a:gd name="connsiteX0" fmla="*/ 11626 w 63420"/>
                <a:gd name="connsiteY0" fmla="*/ 75001 h 84363"/>
                <a:gd name="connsiteX1" fmla="*/ 42994 w 63420"/>
                <a:gd name="connsiteY1" fmla="*/ 18978 h 84363"/>
                <a:gd name="connsiteX2" fmla="*/ 42994 w 63420"/>
                <a:gd name="connsiteY2" fmla="*/ 40209 h 84363"/>
                <a:gd name="connsiteX3" fmla="*/ 50391 w 63420"/>
                <a:gd name="connsiteY3" fmla="*/ 84179 h 84363"/>
                <a:gd name="connsiteX4" fmla="*/ 53267 w 63420"/>
                <a:gd name="connsiteY4" fmla="*/ 84179 h 84363"/>
                <a:gd name="connsiteX5" fmla="*/ 63403 w 63420"/>
                <a:gd name="connsiteY5" fmla="*/ 77741 h 84363"/>
                <a:gd name="connsiteX6" fmla="*/ 56555 w 63420"/>
                <a:gd name="connsiteY6" fmla="*/ 72399 h 84363"/>
                <a:gd name="connsiteX7" fmla="*/ 56555 w 63420"/>
                <a:gd name="connsiteY7" fmla="*/ 40209 h 84363"/>
                <a:gd name="connsiteX8" fmla="*/ 56555 w 63420"/>
                <a:gd name="connsiteY8" fmla="*/ 10074 h 84363"/>
                <a:gd name="connsiteX9" fmla="*/ 49021 w 63420"/>
                <a:gd name="connsiteY9" fmla="*/ 75 h 84363"/>
                <a:gd name="connsiteX10" fmla="*/ 12996 w 63420"/>
                <a:gd name="connsiteY10" fmla="*/ 44318 h 84363"/>
                <a:gd name="connsiteX11" fmla="*/ 12996 w 63420"/>
                <a:gd name="connsiteY11" fmla="*/ 12813 h 84363"/>
                <a:gd name="connsiteX12" fmla="*/ -17 w 63420"/>
                <a:gd name="connsiteY12" fmla="*/ 12813 h 84363"/>
                <a:gd name="connsiteX13" fmla="*/ -17 w 63420"/>
                <a:gd name="connsiteY13" fmla="*/ 71577 h 84363"/>
                <a:gd name="connsiteX14" fmla="*/ 6599 w 63420"/>
                <a:gd name="connsiteY14" fmla="*/ 78110 h 84363"/>
                <a:gd name="connsiteX15" fmla="*/ 12448 w 63420"/>
                <a:gd name="connsiteY15" fmla="*/ 74453 h 8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420" h="84363">
                  <a:moveTo>
                    <a:pt x="11626" y="75001"/>
                  </a:moveTo>
                  <a:cubicBezTo>
                    <a:pt x="20749" y="55605"/>
                    <a:pt x="31227" y="36894"/>
                    <a:pt x="42994" y="18978"/>
                  </a:cubicBezTo>
                  <a:cubicBezTo>
                    <a:pt x="42994" y="25278"/>
                    <a:pt x="42994" y="32675"/>
                    <a:pt x="42994" y="40209"/>
                  </a:cubicBezTo>
                  <a:cubicBezTo>
                    <a:pt x="42035" y="68563"/>
                    <a:pt x="41898" y="81302"/>
                    <a:pt x="50391" y="84179"/>
                  </a:cubicBezTo>
                  <a:cubicBezTo>
                    <a:pt x="51336" y="84370"/>
                    <a:pt x="52322" y="84370"/>
                    <a:pt x="53267" y="84179"/>
                  </a:cubicBezTo>
                  <a:cubicBezTo>
                    <a:pt x="57458" y="83713"/>
                    <a:pt x="61198" y="81330"/>
                    <a:pt x="63403" y="77741"/>
                  </a:cubicBezTo>
                  <a:lnTo>
                    <a:pt x="56555" y="72399"/>
                  </a:lnTo>
                  <a:cubicBezTo>
                    <a:pt x="55513" y="61701"/>
                    <a:pt x="55513" y="50907"/>
                    <a:pt x="56555" y="40209"/>
                  </a:cubicBezTo>
                  <a:cubicBezTo>
                    <a:pt x="57102" y="30168"/>
                    <a:pt x="57102" y="20115"/>
                    <a:pt x="56555" y="10074"/>
                  </a:cubicBezTo>
                  <a:cubicBezTo>
                    <a:pt x="55870" y="2403"/>
                    <a:pt x="51486" y="486"/>
                    <a:pt x="49021" y="75"/>
                  </a:cubicBezTo>
                  <a:cubicBezTo>
                    <a:pt x="46555" y="-336"/>
                    <a:pt x="37652" y="-1980"/>
                    <a:pt x="12996" y="44318"/>
                  </a:cubicBezTo>
                  <a:lnTo>
                    <a:pt x="12996" y="12813"/>
                  </a:lnTo>
                  <a:lnTo>
                    <a:pt x="-17" y="12813"/>
                  </a:lnTo>
                  <a:lnTo>
                    <a:pt x="-17" y="71577"/>
                  </a:lnTo>
                  <a:cubicBezTo>
                    <a:pt x="10" y="75207"/>
                    <a:pt x="2969" y="78138"/>
                    <a:pt x="6599" y="78110"/>
                  </a:cubicBezTo>
                  <a:cubicBezTo>
                    <a:pt x="9078" y="78083"/>
                    <a:pt x="11338" y="76672"/>
                    <a:pt x="12448" y="744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09E26FE8-7202-4C2D-B2F5-F3D2C5A6B6C3}"/>
                </a:ext>
              </a:extLst>
            </p:cNvPr>
            <p:cNvSpPr/>
            <p:nvPr/>
          </p:nvSpPr>
          <p:spPr>
            <a:xfrm>
              <a:off x="8893769" y="5082083"/>
              <a:ext cx="377919" cy="259311"/>
            </a:xfrm>
            <a:custGeom>
              <a:avLst/>
              <a:gdLst>
                <a:gd name="connsiteX0" fmla="*/ 104770 w 377919"/>
                <a:gd name="connsiteY0" fmla="*/ 26820 h 259311"/>
                <a:gd name="connsiteX1" fmla="*/ 99565 w 377919"/>
                <a:gd name="connsiteY1" fmla="*/ 31615 h 259311"/>
                <a:gd name="connsiteX2" fmla="*/ 49705 w 377919"/>
                <a:gd name="connsiteY2" fmla="*/ 232971 h 259311"/>
                <a:gd name="connsiteX3" fmla="*/ 11763 w 377919"/>
                <a:gd name="connsiteY3" fmla="*/ 150100 h 259311"/>
                <a:gd name="connsiteX4" fmla="*/ -17 w 377919"/>
                <a:gd name="connsiteY4" fmla="*/ 155442 h 259311"/>
                <a:gd name="connsiteX5" fmla="*/ 45596 w 377919"/>
                <a:gd name="connsiteY5" fmla="*/ 255435 h 259311"/>
                <a:gd name="connsiteX6" fmla="*/ 51486 w 377919"/>
                <a:gd name="connsiteY6" fmla="*/ 259270 h 259311"/>
                <a:gd name="connsiteX7" fmla="*/ 52171 w 377919"/>
                <a:gd name="connsiteY7" fmla="*/ 259270 h 259311"/>
                <a:gd name="connsiteX8" fmla="*/ 57924 w 377919"/>
                <a:gd name="connsiteY8" fmla="*/ 254339 h 259311"/>
                <a:gd name="connsiteX9" fmla="*/ 111208 w 377919"/>
                <a:gd name="connsiteY9" fmla="*/ 38737 h 259311"/>
                <a:gd name="connsiteX10" fmla="*/ 377218 w 377919"/>
                <a:gd name="connsiteY10" fmla="*/ 13396 h 259311"/>
                <a:gd name="connsiteX11" fmla="*/ 377903 w 377919"/>
                <a:gd name="connsiteY11" fmla="*/ 384 h 259311"/>
                <a:gd name="connsiteX12" fmla="*/ 104770 w 377919"/>
                <a:gd name="connsiteY12" fmla="*/ 26820 h 2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7919" h="259311">
                  <a:moveTo>
                    <a:pt x="104770" y="26820"/>
                  </a:moveTo>
                  <a:cubicBezTo>
                    <a:pt x="102236" y="27231"/>
                    <a:pt x="100181" y="29121"/>
                    <a:pt x="99565" y="31615"/>
                  </a:cubicBezTo>
                  <a:lnTo>
                    <a:pt x="49705" y="232971"/>
                  </a:lnTo>
                  <a:lnTo>
                    <a:pt x="11763" y="150100"/>
                  </a:lnTo>
                  <a:lnTo>
                    <a:pt x="-17" y="155442"/>
                  </a:lnTo>
                  <a:lnTo>
                    <a:pt x="45596" y="255435"/>
                  </a:lnTo>
                  <a:cubicBezTo>
                    <a:pt x="46651" y="257750"/>
                    <a:pt x="48952" y="259243"/>
                    <a:pt x="51486" y="259270"/>
                  </a:cubicBezTo>
                  <a:lnTo>
                    <a:pt x="52171" y="259270"/>
                  </a:lnTo>
                  <a:cubicBezTo>
                    <a:pt x="54924" y="258969"/>
                    <a:pt x="57212" y="257010"/>
                    <a:pt x="57924" y="254339"/>
                  </a:cubicBezTo>
                  <a:lnTo>
                    <a:pt x="111208" y="38737"/>
                  </a:lnTo>
                  <a:cubicBezTo>
                    <a:pt x="138604" y="34217"/>
                    <a:pt x="299278" y="9424"/>
                    <a:pt x="377218" y="13396"/>
                  </a:cubicBezTo>
                  <a:lnTo>
                    <a:pt x="377903" y="384"/>
                  </a:lnTo>
                  <a:cubicBezTo>
                    <a:pt x="291196" y="-3862"/>
                    <a:pt x="112441" y="25040"/>
                    <a:pt x="104770" y="268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E6FE4801-E04E-4574-B9CB-F14B6F6D3EA0}"/>
                </a:ext>
              </a:extLst>
            </p:cNvPr>
            <p:cNvSpPr/>
            <p:nvPr/>
          </p:nvSpPr>
          <p:spPr>
            <a:xfrm rot="-5252400">
              <a:off x="9054914" y="4992441"/>
              <a:ext cx="102184" cy="13012"/>
            </a:xfrm>
            <a:custGeom>
              <a:avLst/>
              <a:gdLst>
                <a:gd name="connsiteX0" fmla="*/ -17 w 102184"/>
                <a:gd name="connsiteY0" fmla="*/ -41 h 13012"/>
                <a:gd name="connsiteX1" fmla="*/ 102168 w 102184"/>
                <a:gd name="connsiteY1" fmla="*/ -41 h 13012"/>
                <a:gd name="connsiteX2" fmla="*/ 102168 w 102184"/>
                <a:gd name="connsiteY2" fmla="*/ 12971 h 13012"/>
                <a:gd name="connsiteX3" fmla="*/ -17 w 102184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84" h="13012">
                  <a:moveTo>
                    <a:pt x="-17" y="-41"/>
                  </a:moveTo>
                  <a:lnTo>
                    <a:pt x="102168" y="-41"/>
                  </a:lnTo>
                  <a:lnTo>
                    <a:pt x="102168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8D2B3812-988A-474F-A562-1922C7D79AC8}"/>
                </a:ext>
              </a:extLst>
            </p:cNvPr>
            <p:cNvSpPr/>
            <p:nvPr/>
          </p:nvSpPr>
          <p:spPr>
            <a:xfrm rot="-4675799">
              <a:off x="9093255" y="4998003"/>
              <a:ext cx="93418" cy="13012"/>
            </a:xfrm>
            <a:custGeom>
              <a:avLst/>
              <a:gdLst>
                <a:gd name="connsiteX0" fmla="*/ -17 w 93418"/>
                <a:gd name="connsiteY0" fmla="*/ -42 h 13012"/>
                <a:gd name="connsiteX1" fmla="*/ 93401 w 93418"/>
                <a:gd name="connsiteY1" fmla="*/ -42 h 13012"/>
                <a:gd name="connsiteX2" fmla="*/ 93401 w 93418"/>
                <a:gd name="connsiteY2" fmla="*/ 12971 h 13012"/>
                <a:gd name="connsiteX3" fmla="*/ -17 w 93418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3012">
                  <a:moveTo>
                    <a:pt x="-17" y="-42"/>
                  </a:moveTo>
                  <a:lnTo>
                    <a:pt x="93401" y="-42"/>
                  </a:lnTo>
                  <a:lnTo>
                    <a:pt x="93401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F88BEBDD-F784-47CF-B7AB-4047ED562D8F}"/>
                </a:ext>
              </a:extLst>
            </p:cNvPr>
            <p:cNvSpPr/>
            <p:nvPr/>
          </p:nvSpPr>
          <p:spPr>
            <a:xfrm rot="-4881001">
              <a:off x="8996653" y="5248630"/>
              <a:ext cx="129717" cy="13012"/>
            </a:xfrm>
            <a:custGeom>
              <a:avLst/>
              <a:gdLst>
                <a:gd name="connsiteX0" fmla="*/ -17 w 129717"/>
                <a:gd name="connsiteY0" fmla="*/ -42 h 13012"/>
                <a:gd name="connsiteX1" fmla="*/ 129700 w 129717"/>
                <a:gd name="connsiteY1" fmla="*/ -42 h 13012"/>
                <a:gd name="connsiteX2" fmla="*/ 129700 w 129717"/>
                <a:gd name="connsiteY2" fmla="*/ 12971 h 13012"/>
                <a:gd name="connsiteX3" fmla="*/ -17 w 129717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17" h="13012">
                  <a:moveTo>
                    <a:pt x="-17" y="-42"/>
                  </a:moveTo>
                  <a:lnTo>
                    <a:pt x="129700" y="-42"/>
                  </a:lnTo>
                  <a:lnTo>
                    <a:pt x="129700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3C75E060-73D2-4E78-BDFA-5A3D34373D90}"/>
                </a:ext>
              </a:extLst>
            </p:cNvPr>
            <p:cNvSpPr/>
            <p:nvPr/>
          </p:nvSpPr>
          <p:spPr>
            <a:xfrm>
              <a:off x="9090628" y="5176127"/>
              <a:ext cx="78857" cy="134174"/>
            </a:xfrm>
            <a:custGeom>
              <a:avLst/>
              <a:gdLst>
                <a:gd name="connsiteX0" fmla="*/ 69407 w 78857"/>
                <a:gd name="connsiteY0" fmla="*/ 44824 h 134174"/>
                <a:gd name="connsiteX1" fmla="*/ 40094 w 78857"/>
                <a:gd name="connsiteY1" fmla="*/ 47975 h 134174"/>
                <a:gd name="connsiteX2" fmla="*/ 48039 w 78857"/>
                <a:gd name="connsiteY2" fmla="*/ 20579 h 134174"/>
                <a:gd name="connsiteX3" fmla="*/ 40094 w 78857"/>
                <a:gd name="connsiteY3" fmla="*/ 444 h 134174"/>
                <a:gd name="connsiteX4" fmla="*/ 5987 w 78857"/>
                <a:gd name="connsiteY4" fmla="*/ 22634 h 134174"/>
                <a:gd name="connsiteX5" fmla="*/ 16260 w 78857"/>
                <a:gd name="connsiteY5" fmla="*/ 30715 h 134174"/>
                <a:gd name="connsiteX6" fmla="*/ 34889 w 78857"/>
                <a:gd name="connsiteY6" fmla="*/ 13045 h 134174"/>
                <a:gd name="connsiteX7" fmla="*/ 34889 w 78857"/>
                <a:gd name="connsiteY7" fmla="*/ 19757 h 134174"/>
                <a:gd name="connsiteX8" fmla="*/ 6535 w 78857"/>
                <a:gd name="connsiteY8" fmla="*/ 68521 h 134174"/>
                <a:gd name="connsiteX9" fmla="*/ 2699 w 78857"/>
                <a:gd name="connsiteY9" fmla="*/ 71535 h 134174"/>
                <a:gd name="connsiteX10" fmla="*/ 1193 w 78857"/>
                <a:gd name="connsiteY10" fmla="*/ 80575 h 134174"/>
                <a:gd name="connsiteX11" fmla="*/ 10233 w 78857"/>
                <a:gd name="connsiteY11" fmla="*/ 82082 h 134174"/>
                <a:gd name="connsiteX12" fmla="*/ 14890 w 78857"/>
                <a:gd name="connsiteY12" fmla="*/ 78657 h 134174"/>
                <a:gd name="connsiteX13" fmla="*/ 63243 w 78857"/>
                <a:gd name="connsiteY13" fmla="*/ 57015 h 134174"/>
                <a:gd name="connsiteX14" fmla="*/ 65435 w 78857"/>
                <a:gd name="connsiteY14" fmla="*/ 65371 h 134174"/>
                <a:gd name="connsiteX15" fmla="*/ 29273 w 78857"/>
                <a:gd name="connsiteY15" fmla="*/ 120983 h 134174"/>
                <a:gd name="connsiteX16" fmla="*/ 21739 w 78857"/>
                <a:gd name="connsiteY16" fmla="*/ 112080 h 134174"/>
                <a:gd name="connsiteX17" fmla="*/ 9000 w 78857"/>
                <a:gd name="connsiteY17" fmla="*/ 115093 h 134174"/>
                <a:gd name="connsiteX18" fmla="*/ 28725 w 78857"/>
                <a:gd name="connsiteY18" fmla="*/ 134133 h 134174"/>
                <a:gd name="connsiteX19" fmla="*/ 30506 w 78857"/>
                <a:gd name="connsiteY19" fmla="*/ 134133 h 134174"/>
                <a:gd name="connsiteX20" fmla="*/ 78448 w 78857"/>
                <a:gd name="connsiteY20" fmla="*/ 65644 h 134174"/>
                <a:gd name="connsiteX21" fmla="*/ 69407 w 78857"/>
                <a:gd name="connsiteY21" fmla="*/ 44824 h 1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857" h="134174">
                  <a:moveTo>
                    <a:pt x="69407" y="44824"/>
                  </a:moveTo>
                  <a:cubicBezTo>
                    <a:pt x="59627" y="41701"/>
                    <a:pt x="48984" y="42838"/>
                    <a:pt x="40094" y="47975"/>
                  </a:cubicBezTo>
                  <a:cubicBezTo>
                    <a:pt x="44642" y="39495"/>
                    <a:pt x="47340" y="30167"/>
                    <a:pt x="48039" y="20579"/>
                  </a:cubicBezTo>
                  <a:cubicBezTo>
                    <a:pt x="48039" y="16470"/>
                    <a:pt x="49135" y="3868"/>
                    <a:pt x="40094" y="444"/>
                  </a:cubicBezTo>
                  <a:cubicBezTo>
                    <a:pt x="31054" y="-2981"/>
                    <a:pt x="14069" y="12498"/>
                    <a:pt x="5987" y="22634"/>
                  </a:cubicBezTo>
                  <a:lnTo>
                    <a:pt x="16260" y="30715"/>
                  </a:lnTo>
                  <a:cubicBezTo>
                    <a:pt x="21397" y="23798"/>
                    <a:pt x="27698" y="17812"/>
                    <a:pt x="34889" y="13045"/>
                  </a:cubicBezTo>
                  <a:cubicBezTo>
                    <a:pt x="35204" y="15278"/>
                    <a:pt x="35204" y="17524"/>
                    <a:pt x="34889" y="19757"/>
                  </a:cubicBezTo>
                  <a:cubicBezTo>
                    <a:pt x="32382" y="39167"/>
                    <a:pt x="22164" y="56741"/>
                    <a:pt x="6535" y="68521"/>
                  </a:cubicBezTo>
                  <a:lnTo>
                    <a:pt x="2699" y="71535"/>
                  </a:lnTo>
                  <a:cubicBezTo>
                    <a:pt x="-218" y="73616"/>
                    <a:pt x="-889" y="77657"/>
                    <a:pt x="1193" y="80575"/>
                  </a:cubicBezTo>
                  <a:cubicBezTo>
                    <a:pt x="3275" y="83493"/>
                    <a:pt x="7316" y="84164"/>
                    <a:pt x="10233" y="82082"/>
                  </a:cubicBezTo>
                  <a:cubicBezTo>
                    <a:pt x="10233" y="82082"/>
                    <a:pt x="12288" y="80712"/>
                    <a:pt x="14890" y="78657"/>
                  </a:cubicBezTo>
                  <a:cubicBezTo>
                    <a:pt x="33656" y="64960"/>
                    <a:pt x="55983" y="53316"/>
                    <a:pt x="63243" y="57015"/>
                  </a:cubicBezTo>
                  <a:cubicBezTo>
                    <a:pt x="65435" y="58111"/>
                    <a:pt x="65572" y="62768"/>
                    <a:pt x="65435" y="65371"/>
                  </a:cubicBezTo>
                  <a:cubicBezTo>
                    <a:pt x="63928" y="92766"/>
                    <a:pt x="41875" y="120161"/>
                    <a:pt x="29273" y="120983"/>
                  </a:cubicBezTo>
                  <a:cubicBezTo>
                    <a:pt x="27903" y="120983"/>
                    <a:pt x="23931" y="120983"/>
                    <a:pt x="21739" y="112080"/>
                  </a:cubicBezTo>
                  <a:lnTo>
                    <a:pt x="9000" y="115093"/>
                  </a:lnTo>
                  <a:cubicBezTo>
                    <a:pt x="12973" y="131667"/>
                    <a:pt x="22698" y="134133"/>
                    <a:pt x="28725" y="134133"/>
                  </a:cubicBezTo>
                  <a:lnTo>
                    <a:pt x="30506" y="134133"/>
                  </a:lnTo>
                  <a:cubicBezTo>
                    <a:pt x="52148" y="132215"/>
                    <a:pt x="76804" y="97286"/>
                    <a:pt x="78448" y="65644"/>
                  </a:cubicBezTo>
                  <a:cubicBezTo>
                    <a:pt x="80092" y="57494"/>
                    <a:pt x="76475" y="49194"/>
                    <a:pt x="69407" y="448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716195B1-F909-4D9F-B477-DED454AC2105}"/>
                </a:ext>
              </a:extLst>
            </p:cNvPr>
            <p:cNvSpPr/>
            <p:nvPr/>
          </p:nvSpPr>
          <p:spPr>
            <a:xfrm>
              <a:off x="9167019" y="5133669"/>
              <a:ext cx="67411" cy="65682"/>
            </a:xfrm>
            <a:custGeom>
              <a:avLst/>
              <a:gdLst>
                <a:gd name="connsiteX0" fmla="*/ 58217 w 67411"/>
                <a:gd name="connsiteY0" fmla="*/ 50983 h 65682"/>
                <a:gd name="connsiteX1" fmla="*/ 59039 w 67411"/>
                <a:gd name="connsiteY1" fmla="*/ 38381 h 65682"/>
                <a:gd name="connsiteX2" fmla="*/ 58217 w 67411"/>
                <a:gd name="connsiteY2" fmla="*/ 7561 h 65682"/>
                <a:gd name="connsiteX3" fmla="*/ 49314 w 67411"/>
                <a:gd name="connsiteY3" fmla="*/ 27 h 65682"/>
                <a:gd name="connsiteX4" fmla="*/ 20138 w 67411"/>
                <a:gd name="connsiteY4" fmla="*/ 19341 h 65682"/>
                <a:gd name="connsiteX5" fmla="*/ 23699 w 67411"/>
                <a:gd name="connsiteY5" fmla="*/ 4958 h 65682"/>
                <a:gd name="connsiteX6" fmla="*/ 11097 w 67411"/>
                <a:gd name="connsiteY6" fmla="*/ 1808 h 65682"/>
                <a:gd name="connsiteX7" fmla="*/ 139 w 67411"/>
                <a:gd name="connsiteY7" fmla="*/ 45230 h 65682"/>
                <a:gd name="connsiteX8" fmla="*/ 3700 w 67411"/>
                <a:gd name="connsiteY8" fmla="*/ 52764 h 65682"/>
                <a:gd name="connsiteX9" fmla="*/ 11782 w 67411"/>
                <a:gd name="connsiteY9" fmla="*/ 50572 h 65682"/>
                <a:gd name="connsiteX10" fmla="*/ 46437 w 67411"/>
                <a:gd name="connsiteY10" fmla="*/ 13314 h 65682"/>
                <a:gd name="connsiteX11" fmla="*/ 46437 w 67411"/>
                <a:gd name="connsiteY11" fmla="*/ 37148 h 65682"/>
                <a:gd name="connsiteX12" fmla="*/ 51231 w 67411"/>
                <a:gd name="connsiteY12" fmla="*/ 64543 h 65682"/>
                <a:gd name="connsiteX13" fmla="*/ 55752 w 67411"/>
                <a:gd name="connsiteY13" fmla="*/ 65640 h 65682"/>
                <a:gd name="connsiteX14" fmla="*/ 67395 w 67411"/>
                <a:gd name="connsiteY14" fmla="*/ 60297 h 65682"/>
                <a:gd name="connsiteX15" fmla="*/ 59176 w 67411"/>
                <a:gd name="connsiteY15" fmla="*/ 50161 h 6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411" h="65682">
                  <a:moveTo>
                    <a:pt x="58217" y="50983"/>
                  </a:moveTo>
                  <a:cubicBezTo>
                    <a:pt x="58217" y="47421"/>
                    <a:pt x="58217" y="42216"/>
                    <a:pt x="59039" y="38381"/>
                  </a:cubicBezTo>
                  <a:cubicBezTo>
                    <a:pt x="60943" y="28162"/>
                    <a:pt x="60655" y="17656"/>
                    <a:pt x="58217" y="7561"/>
                  </a:cubicBezTo>
                  <a:cubicBezTo>
                    <a:pt x="56943" y="3548"/>
                    <a:pt x="53478" y="616"/>
                    <a:pt x="49314" y="27"/>
                  </a:cubicBezTo>
                  <a:cubicBezTo>
                    <a:pt x="41369" y="-932"/>
                    <a:pt x="30274" y="8246"/>
                    <a:pt x="20138" y="19341"/>
                  </a:cubicBezTo>
                  <a:lnTo>
                    <a:pt x="23699" y="4958"/>
                  </a:lnTo>
                  <a:lnTo>
                    <a:pt x="11097" y="1808"/>
                  </a:lnTo>
                  <a:lnTo>
                    <a:pt x="139" y="45230"/>
                  </a:lnTo>
                  <a:cubicBezTo>
                    <a:pt x="-519" y="48257"/>
                    <a:pt x="947" y="51353"/>
                    <a:pt x="3700" y="52764"/>
                  </a:cubicBezTo>
                  <a:cubicBezTo>
                    <a:pt x="6563" y="54120"/>
                    <a:pt x="10001" y="53188"/>
                    <a:pt x="11782" y="50572"/>
                  </a:cubicBezTo>
                  <a:cubicBezTo>
                    <a:pt x="21192" y="36312"/>
                    <a:pt x="32904" y="23725"/>
                    <a:pt x="46437" y="13314"/>
                  </a:cubicBezTo>
                  <a:cubicBezTo>
                    <a:pt x="47519" y="21218"/>
                    <a:pt x="47519" y="29245"/>
                    <a:pt x="46437" y="37148"/>
                  </a:cubicBezTo>
                  <a:cubicBezTo>
                    <a:pt x="45067" y="50846"/>
                    <a:pt x="43972" y="60845"/>
                    <a:pt x="51231" y="64543"/>
                  </a:cubicBezTo>
                  <a:cubicBezTo>
                    <a:pt x="52615" y="65297"/>
                    <a:pt x="54176" y="65667"/>
                    <a:pt x="55752" y="65640"/>
                  </a:cubicBezTo>
                  <a:cubicBezTo>
                    <a:pt x="60108" y="65146"/>
                    <a:pt x="64176" y="63270"/>
                    <a:pt x="67395" y="60297"/>
                  </a:cubicBezTo>
                  <a:lnTo>
                    <a:pt x="59176" y="5016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7B274D70-F8B5-4D66-955B-944F2575A711}"/>
                </a:ext>
              </a:extLst>
            </p:cNvPr>
            <p:cNvSpPr/>
            <p:nvPr/>
          </p:nvSpPr>
          <p:spPr>
            <a:xfrm>
              <a:off x="8289289" y="5319890"/>
              <a:ext cx="15752" cy="14849"/>
            </a:xfrm>
            <a:custGeom>
              <a:avLst/>
              <a:gdLst>
                <a:gd name="connsiteX0" fmla="*/ 7928 w 15752"/>
                <a:gd name="connsiteY0" fmla="*/ -42 h 14849"/>
                <a:gd name="connsiteX1" fmla="*/ -17 w 15752"/>
                <a:gd name="connsiteY1" fmla="*/ 7903 h 14849"/>
                <a:gd name="connsiteX2" fmla="*/ 8900 w 15752"/>
                <a:gd name="connsiteY2" fmla="*/ 14738 h 14849"/>
                <a:gd name="connsiteX3" fmla="*/ 15735 w 15752"/>
                <a:gd name="connsiteY3" fmla="*/ 7903 h 14849"/>
                <a:gd name="connsiteX4" fmla="*/ 7928 w 15752"/>
                <a:gd name="connsiteY4" fmla="*/ -42 h 1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52" h="14849">
                  <a:moveTo>
                    <a:pt x="7928" y="-42"/>
                  </a:moveTo>
                  <a:cubicBezTo>
                    <a:pt x="3544" y="-42"/>
                    <a:pt x="-17" y="3520"/>
                    <a:pt x="-17" y="7903"/>
                  </a:cubicBezTo>
                  <a:cubicBezTo>
                    <a:pt x="558" y="12259"/>
                    <a:pt x="4544" y="15314"/>
                    <a:pt x="8900" y="14738"/>
                  </a:cubicBezTo>
                  <a:cubicBezTo>
                    <a:pt x="12461" y="14273"/>
                    <a:pt x="15270" y="11464"/>
                    <a:pt x="15735" y="7903"/>
                  </a:cubicBezTo>
                  <a:cubicBezTo>
                    <a:pt x="15735" y="3575"/>
                    <a:pt x="12256" y="27"/>
                    <a:pt x="7928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09DD632-EE35-4A61-9179-6AECC7F9E2ED}"/>
                </a:ext>
              </a:extLst>
            </p:cNvPr>
            <p:cNvSpPr/>
            <p:nvPr/>
          </p:nvSpPr>
          <p:spPr>
            <a:xfrm>
              <a:off x="6895685" y="2220340"/>
              <a:ext cx="114231" cy="341380"/>
            </a:xfrm>
            <a:custGeom>
              <a:avLst/>
              <a:gdLst>
                <a:gd name="connsiteX0" fmla="*/ 105592 w 114231"/>
                <a:gd name="connsiteY0" fmla="*/ -9 h 341380"/>
                <a:gd name="connsiteX1" fmla="*/ 64498 w 114231"/>
                <a:gd name="connsiteY1" fmla="*/ 13689 h 341380"/>
                <a:gd name="connsiteX2" fmla="*/ 63540 w 114231"/>
                <a:gd name="connsiteY2" fmla="*/ 41084 h 341380"/>
                <a:gd name="connsiteX3" fmla="*/ 63540 w 114231"/>
                <a:gd name="connsiteY3" fmla="*/ 118476 h 341380"/>
                <a:gd name="connsiteX4" fmla="*/ 3407 w 114231"/>
                <a:gd name="connsiteY4" fmla="*/ 155734 h 341380"/>
                <a:gd name="connsiteX5" fmla="*/ 1021 w 114231"/>
                <a:gd name="connsiteY5" fmla="*/ 165521 h 341380"/>
                <a:gd name="connsiteX6" fmla="*/ 4229 w 114231"/>
                <a:gd name="connsiteY6" fmla="*/ 168336 h 341380"/>
                <a:gd name="connsiteX7" fmla="*/ 55184 w 114231"/>
                <a:gd name="connsiteY7" fmla="*/ 229427 h 341380"/>
                <a:gd name="connsiteX8" fmla="*/ 32994 w 114231"/>
                <a:gd name="connsiteY8" fmla="*/ 327914 h 341380"/>
                <a:gd name="connsiteX9" fmla="*/ 32994 w 114231"/>
                <a:gd name="connsiteY9" fmla="*/ 334900 h 341380"/>
                <a:gd name="connsiteX10" fmla="*/ 38884 w 114231"/>
                <a:gd name="connsiteY10" fmla="*/ 338461 h 341380"/>
                <a:gd name="connsiteX11" fmla="*/ 96277 w 114231"/>
                <a:gd name="connsiteY11" fmla="*/ 341338 h 341380"/>
                <a:gd name="connsiteX12" fmla="*/ 96277 w 114231"/>
                <a:gd name="connsiteY12" fmla="*/ 341338 h 341380"/>
                <a:gd name="connsiteX13" fmla="*/ 103400 w 114231"/>
                <a:gd name="connsiteY13" fmla="*/ 334626 h 341380"/>
                <a:gd name="connsiteX14" fmla="*/ 96711 w 114231"/>
                <a:gd name="connsiteY14" fmla="*/ 327092 h 341380"/>
                <a:gd name="connsiteX15" fmla="*/ 96688 w 114231"/>
                <a:gd name="connsiteY15" fmla="*/ 327092 h 341380"/>
                <a:gd name="connsiteX16" fmla="*/ 50390 w 114231"/>
                <a:gd name="connsiteY16" fmla="*/ 325311 h 341380"/>
                <a:gd name="connsiteX17" fmla="*/ 69156 w 114231"/>
                <a:gd name="connsiteY17" fmla="*/ 227236 h 341380"/>
                <a:gd name="connsiteX18" fmla="*/ 21762 w 114231"/>
                <a:gd name="connsiteY18" fmla="*/ 162309 h 341380"/>
                <a:gd name="connsiteX19" fmla="*/ 71621 w 114231"/>
                <a:gd name="connsiteY19" fmla="*/ 131352 h 341380"/>
                <a:gd name="connsiteX20" fmla="*/ 77374 w 114231"/>
                <a:gd name="connsiteY20" fmla="*/ 36427 h 341380"/>
                <a:gd name="connsiteX21" fmla="*/ 77374 w 114231"/>
                <a:gd name="connsiteY21" fmla="*/ 22729 h 341380"/>
                <a:gd name="connsiteX22" fmla="*/ 104770 w 114231"/>
                <a:gd name="connsiteY22" fmla="*/ 14921 h 341380"/>
                <a:gd name="connsiteX23" fmla="*/ 113824 w 114231"/>
                <a:gd name="connsiteY23" fmla="*/ 10508 h 341380"/>
                <a:gd name="connsiteX24" fmla="*/ 109411 w 114231"/>
                <a:gd name="connsiteY24" fmla="*/ 1452 h 341380"/>
                <a:gd name="connsiteX25" fmla="*/ 105592 w 114231"/>
                <a:gd name="connsiteY25" fmla="*/ 1224 h 34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231" h="341380">
                  <a:moveTo>
                    <a:pt x="105592" y="-9"/>
                  </a:moveTo>
                  <a:cubicBezTo>
                    <a:pt x="102578" y="-9"/>
                    <a:pt x="75868" y="-1379"/>
                    <a:pt x="64498" y="13689"/>
                  </a:cubicBezTo>
                  <a:cubicBezTo>
                    <a:pt x="59304" y="21992"/>
                    <a:pt x="58939" y="32438"/>
                    <a:pt x="63540" y="41084"/>
                  </a:cubicBezTo>
                  <a:cubicBezTo>
                    <a:pt x="69567" y="54782"/>
                    <a:pt x="87237" y="103545"/>
                    <a:pt x="63540" y="118476"/>
                  </a:cubicBezTo>
                  <a:lnTo>
                    <a:pt x="3407" y="155734"/>
                  </a:lnTo>
                  <a:cubicBezTo>
                    <a:pt x="45" y="157778"/>
                    <a:pt x="-1023" y="162159"/>
                    <a:pt x="1021" y="165521"/>
                  </a:cubicBezTo>
                  <a:cubicBezTo>
                    <a:pt x="1777" y="166765"/>
                    <a:pt x="2896" y="167747"/>
                    <a:pt x="4229" y="168336"/>
                  </a:cubicBezTo>
                  <a:cubicBezTo>
                    <a:pt x="29517" y="180025"/>
                    <a:pt x="48221" y="202451"/>
                    <a:pt x="55184" y="229427"/>
                  </a:cubicBezTo>
                  <a:cubicBezTo>
                    <a:pt x="63129" y="272164"/>
                    <a:pt x="33268" y="327366"/>
                    <a:pt x="32994" y="327914"/>
                  </a:cubicBezTo>
                  <a:cubicBezTo>
                    <a:pt x="31773" y="330078"/>
                    <a:pt x="31773" y="332736"/>
                    <a:pt x="32994" y="334900"/>
                  </a:cubicBezTo>
                  <a:cubicBezTo>
                    <a:pt x="34251" y="336982"/>
                    <a:pt x="36454" y="338310"/>
                    <a:pt x="38884" y="338461"/>
                  </a:cubicBezTo>
                  <a:lnTo>
                    <a:pt x="96277" y="341338"/>
                  </a:lnTo>
                  <a:lnTo>
                    <a:pt x="96277" y="341338"/>
                  </a:lnTo>
                  <a:cubicBezTo>
                    <a:pt x="100084" y="341420"/>
                    <a:pt x="103252" y="338434"/>
                    <a:pt x="103400" y="334626"/>
                  </a:cubicBezTo>
                  <a:cubicBezTo>
                    <a:pt x="103633" y="330695"/>
                    <a:pt x="100638" y="327325"/>
                    <a:pt x="96711" y="327092"/>
                  </a:cubicBezTo>
                  <a:cubicBezTo>
                    <a:pt x="96704" y="327092"/>
                    <a:pt x="96696" y="327092"/>
                    <a:pt x="96688" y="327092"/>
                  </a:cubicBezTo>
                  <a:lnTo>
                    <a:pt x="50390" y="325311"/>
                  </a:lnTo>
                  <a:cubicBezTo>
                    <a:pt x="59293" y="306409"/>
                    <a:pt x="76004" y="263946"/>
                    <a:pt x="69156" y="227236"/>
                  </a:cubicBezTo>
                  <a:cubicBezTo>
                    <a:pt x="63027" y="199965"/>
                    <a:pt x="45867" y="176457"/>
                    <a:pt x="21762" y="162309"/>
                  </a:cubicBezTo>
                  <a:lnTo>
                    <a:pt x="71621" y="131352"/>
                  </a:lnTo>
                  <a:cubicBezTo>
                    <a:pt x="94496" y="117654"/>
                    <a:pt x="96551" y="82451"/>
                    <a:pt x="77374" y="36427"/>
                  </a:cubicBezTo>
                  <a:cubicBezTo>
                    <a:pt x="75085" y="32148"/>
                    <a:pt x="75085" y="27008"/>
                    <a:pt x="77374" y="22729"/>
                  </a:cubicBezTo>
                  <a:cubicBezTo>
                    <a:pt x="82579" y="15469"/>
                    <a:pt x="99839" y="14647"/>
                    <a:pt x="104770" y="14921"/>
                  </a:cubicBezTo>
                  <a:cubicBezTo>
                    <a:pt x="108489" y="16202"/>
                    <a:pt x="112543" y="14227"/>
                    <a:pt x="113824" y="10508"/>
                  </a:cubicBezTo>
                  <a:cubicBezTo>
                    <a:pt x="115106" y="6788"/>
                    <a:pt x="113129" y="2735"/>
                    <a:pt x="109411" y="1452"/>
                  </a:cubicBezTo>
                  <a:cubicBezTo>
                    <a:pt x="108182" y="1029"/>
                    <a:pt x="106861" y="951"/>
                    <a:pt x="105592" y="12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E9F28A28-77ED-4F6F-9203-F5D3E3036D90}"/>
                </a:ext>
              </a:extLst>
            </p:cNvPr>
            <p:cNvSpPr/>
            <p:nvPr/>
          </p:nvSpPr>
          <p:spPr>
            <a:xfrm>
              <a:off x="7243388" y="2235091"/>
              <a:ext cx="82934" cy="319969"/>
            </a:xfrm>
            <a:custGeom>
              <a:avLst/>
              <a:gdLst>
                <a:gd name="connsiteX0" fmla="*/ 74169 w 82934"/>
                <a:gd name="connsiteY0" fmla="*/ 132491 h 319969"/>
                <a:gd name="connsiteX1" fmla="*/ 68416 w 82934"/>
                <a:gd name="connsiteY1" fmla="*/ 132491 h 319969"/>
                <a:gd name="connsiteX2" fmla="*/ 26501 w 82934"/>
                <a:gd name="connsiteY2" fmla="*/ 122354 h 319969"/>
                <a:gd name="connsiteX3" fmla="*/ 48554 w 82934"/>
                <a:gd name="connsiteY3" fmla="*/ 76193 h 319969"/>
                <a:gd name="connsiteX4" fmla="*/ 77730 w 82934"/>
                <a:gd name="connsiteY4" fmla="*/ 21402 h 319969"/>
                <a:gd name="connsiteX5" fmla="*/ 68416 w 82934"/>
                <a:gd name="connsiteY5" fmla="*/ 3458 h 319969"/>
                <a:gd name="connsiteX6" fmla="*/ 3899 w 82934"/>
                <a:gd name="connsiteY6" fmla="*/ 14690 h 319969"/>
                <a:gd name="connsiteX7" fmla="*/ 696 w 82934"/>
                <a:gd name="connsiteY7" fmla="*/ 24036 h 319969"/>
                <a:gd name="connsiteX8" fmla="*/ 749 w 82934"/>
                <a:gd name="connsiteY8" fmla="*/ 24142 h 319969"/>
                <a:gd name="connsiteX9" fmla="*/ 10200 w 82934"/>
                <a:gd name="connsiteY9" fmla="*/ 27429 h 319969"/>
                <a:gd name="connsiteX10" fmla="*/ 60882 w 82934"/>
                <a:gd name="connsiteY10" fmla="*/ 15512 h 319969"/>
                <a:gd name="connsiteX11" fmla="*/ 63074 w 82934"/>
                <a:gd name="connsiteY11" fmla="*/ 20991 h 319969"/>
                <a:gd name="connsiteX12" fmla="*/ 36911 w 82934"/>
                <a:gd name="connsiteY12" fmla="*/ 67152 h 319969"/>
                <a:gd name="connsiteX13" fmla="*/ 16912 w 82934"/>
                <a:gd name="connsiteY13" fmla="*/ 132491 h 319969"/>
                <a:gd name="connsiteX14" fmla="*/ 64169 w 82934"/>
                <a:gd name="connsiteY14" fmla="*/ 147147 h 319969"/>
                <a:gd name="connsiteX15" fmla="*/ 52115 w 82934"/>
                <a:gd name="connsiteY15" fmla="*/ 293439 h 319969"/>
                <a:gd name="connsiteX16" fmla="*/ 13762 w 82934"/>
                <a:gd name="connsiteY16" fmla="*/ 304808 h 319969"/>
                <a:gd name="connsiteX17" fmla="*/ 3968 w 82934"/>
                <a:gd name="connsiteY17" fmla="*/ 307164 h 319969"/>
                <a:gd name="connsiteX18" fmla="*/ 3899 w 82934"/>
                <a:gd name="connsiteY18" fmla="*/ 307273 h 319969"/>
                <a:gd name="connsiteX19" fmla="*/ 6365 w 82934"/>
                <a:gd name="connsiteY19" fmla="*/ 316999 h 319969"/>
                <a:gd name="connsiteX20" fmla="*/ 20063 w 82934"/>
                <a:gd name="connsiteY20" fmla="*/ 319875 h 319969"/>
                <a:gd name="connsiteX21" fmla="*/ 60334 w 82934"/>
                <a:gd name="connsiteY21" fmla="*/ 305356 h 319969"/>
                <a:gd name="connsiteX22" fmla="*/ 77867 w 82934"/>
                <a:gd name="connsiteY22" fmla="*/ 137833 h 319969"/>
                <a:gd name="connsiteX23" fmla="*/ 74169 w 82934"/>
                <a:gd name="connsiteY23" fmla="*/ 132491 h 31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2934" h="319969">
                  <a:moveTo>
                    <a:pt x="74169" y="132491"/>
                  </a:moveTo>
                  <a:cubicBezTo>
                    <a:pt x="72333" y="131699"/>
                    <a:pt x="70251" y="131699"/>
                    <a:pt x="68416" y="132491"/>
                  </a:cubicBezTo>
                  <a:cubicBezTo>
                    <a:pt x="53628" y="136322"/>
                    <a:pt x="37904" y="132519"/>
                    <a:pt x="26501" y="122354"/>
                  </a:cubicBezTo>
                  <a:cubicBezTo>
                    <a:pt x="18693" y="115505"/>
                    <a:pt x="35267" y="93726"/>
                    <a:pt x="48554" y="76193"/>
                  </a:cubicBezTo>
                  <a:cubicBezTo>
                    <a:pt x="63621" y="56468"/>
                    <a:pt x="77730" y="37976"/>
                    <a:pt x="77730" y="21402"/>
                  </a:cubicBezTo>
                  <a:cubicBezTo>
                    <a:pt x="78253" y="14144"/>
                    <a:pt x="74654" y="7207"/>
                    <a:pt x="68416" y="3458"/>
                  </a:cubicBezTo>
                  <a:cubicBezTo>
                    <a:pt x="50472" y="-7637"/>
                    <a:pt x="11570" y="10855"/>
                    <a:pt x="3899" y="14690"/>
                  </a:cubicBezTo>
                  <a:cubicBezTo>
                    <a:pt x="434" y="16386"/>
                    <a:pt x="-1000" y="20571"/>
                    <a:pt x="696" y="24036"/>
                  </a:cubicBezTo>
                  <a:cubicBezTo>
                    <a:pt x="713" y="24072"/>
                    <a:pt x="731" y="24106"/>
                    <a:pt x="749" y="24142"/>
                  </a:cubicBezTo>
                  <a:cubicBezTo>
                    <a:pt x="2469" y="27639"/>
                    <a:pt x="6682" y="29103"/>
                    <a:pt x="10200" y="27429"/>
                  </a:cubicBezTo>
                  <a:cubicBezTo>
                    <a:pt x="25816" y="19621"/>
                    <a:pt x="52663" y="10444"/>
                    <a:pt x="60882" y="15512"/>
                  </a:cubicBezTo>
                  <a:cubicBezTo>
                    <a:pt x="61567" y="15512"/>
                    <a:pt x="63074" y="16882"/>
                    <a:pt x="63074" y="20991"/>
                  </a:cubicBezTo>
                  <a:cubicBezTo>
                    <a:pt x="63074" y="32634"/>
                    <a:pt x="49376" y="50852"/>
                    <a:pt x="36911" y="67152"/>
                  </a:cubicBezTo>
                  <a:cubicBezTo>
                    <a:pt x="18282" y="91397"/>
                    <a:pt x="-895" y="117012"/>
                    <a:pt x="16912" y="132491"/>
                  </a:cubicBezTo>
                  <a:cubicBezTo>
                    <a:pt x="29759" y="144060"/>
                    <a:pt x="47031" y="149417"/>
                    <a:pt x="64169" y="147147"/>
                  </a:cubicBezTo>
                  <a:cubicBezTo>
                    <a:pt x="69922" y="200294"/>
                    <a:pt x="71429" y="281111"/>
                    <a:pt x="52115" y="293439"/>
                  </a:cubicBezTo>
                  <a:cubicBezTo>
                    <a:pt x="25816" y="310150"/>
                    <a:pt x="13762" y="304808"/>
                    <a:pt x="13762" y="304808"/>
                  </a:cubicBezTo>
                  <a:cubicBezTo>
                    <a:pt x="10407" y="302753"/>
                    <a:pt x="6023" y="303808"/>
                    <a:pt x="3968" y="307164"/>
                  </a:cubicBezTo>
                  <a:cubicBezTo>
                    <a:pt x="3945" y="307191"/>
                    <a:pt x="3921" y="307232"/>
                    <a:pt x="3899" y="307273"/>
                  </a:cubicBezTo>
                  <a:cubicBezTo>
                    <a:pt x="1989" y="310657"/>
                    <a:pt x="3075" y="314944"/>
                    <a:pt x="6365" y="316999"/>
                  </a:cubicBezTo>
                  <a:cubicBezTo>
                    <a:pt x="10585" y="319190"/>
                    <a:pt x="15321" y="320177"/>
                    <a:pt x="20063" y="319875"/>
                  </a:cubicBezTo>
                  <a:cubicBezTo>
                    <a:pt x="34585" y="318916"/>
                    <a:pt x="48543" y="313889"/>
                    <a:pt x="60334" y="305356"/>
                  </a:cubicBezTo>
                  <a:cubicBezTo>
                    <a:pt x="94030" y="283987"/>
                    <a:pt x="80881" y="162078"/>
                    <a:pt x="77867" y="137833"/>
                  </a:cubicBezTo>
                  <a:cubicBezTo>
                    <a:pt x="77611" y="135544"/>
                    <a:pt x="76222" y="133536"/>
                    <a:pt x="74169" y="1324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50DC55F-D2DD-44C7-9B55-ADFF48734C6C}"/>
                </a:ext>
              </a:extLst>
            </p:cNvPr>
            <p:cNvSpPr/>
            <p:nvPr/>
          </p:nvSpPr>
          <p:spPr>
            <a:xfrm>
              <a:off x="7019353" y="2334767"/>
              <a:ext cx="128613" cy="139972"/>
            </a:xfrm>
            <a:custGeom>
              <a:avLst/>
              <a:gdLst>
                <a:gd name="connsiteX0" fmla="*/ 116435 w 128613"/>
                <a:gd name="connsiteY0" fmla="*/ 118014 h 139972"/>
                <a:gd name="connsiteX1" fmla="*/ 103833 w 128613"/>
                <a:gd name="connsiteY1" fmla="*/ 126233 h 139972"/>
                <a:gd name="connsiteX2" fmla="*/ 96437 w 128613"/>
                <a:gd name="connsiteY2" fmla="*/ 121028 h 139972"/>
                <a:gd name="connsiteX3" fmla="*/ 76301 w 128613"/>
                <a:gd name="connsiteY3" fmla="*/ 79935 h 139972"/>
                <a:gd name="connsiteX4" fmla="*/ 108628 w 128613"/>
                <a:gd name="connsiteY4" fmla="*/ 10076 h 139972"/>
                <a:gd name="connsiteX5" fmla="*/ 104518 w 128613"/>
                <a:gd name="connsiteY5" fmla="*/ 488 h 139972"/>
                <a:gd name="connsiteX6" fmla="*/ 94930 w 128613"/>
                <a:gd name="connsiteY6" fmla="*/ 4597 h 139972"/>
                <a:gd name="connsiteX7" fmla="*/ 68493 w 128613"/>
                <a:gd name="connsiteY7" fmla="*/ 62402 h 139972"/>
                <a:gd name="connsiteX8" fmla="*/ 50823 w 128613"/>
                <a:gd name="connsiteY8" fmla="*/ 16378 h 139972"/>
                <a:gd name="connsiteX9" fmla="*/ 41577 w 128613"/>
                <a:gd name="connsiteY9" fmla="*/ 11926 h 139972"/>
                <a:gd name="connsiteX10" fmla="*/ 37126 w 128613"/>
                <a:gd name="connsiteY10" fmla="*/ 21172 h 139972"/>
                <a:gd name="connsiteX11" fmla="*/ 59727 w 128613"/>
                <a:gd name="connsiteY11" fmla="*/ 79113 h 139972"/>
                <a:gd name="connsiteX12" fmla="*/ 32331 w 128613"/>
                <a:gd name="connsiteY12" fmla="*/ 121713 h 139972"/>
                <a:gd name="connsiteX13" fmla="*/ 25072 w 128613"/>
                <a:gd name="connsiteY13" fmla="*/ 122809 h 139972"/>
                <a:gd name="connsiteX14" fmla="*/ 13976 w 128613"/>
                <a:gd name="connsiteY14" fmla="*/ 105824 h 139972"/>
                <a:gd name="connsiteX15" fmla="*/ 5210 w 128613"/>
                <a:gd name="connsiteY15" fmla="*/ 100892 h 139972"/>
                <a:gd name="connsiteX16" fmla="*/ 210 w 128613"/>
                <a:gd name="connsiteY16" fmla="*/ 109412 h 139972"/>
                <a:gd name="connsiteX17" fmla="*/ 279 w 128613"/>
                <a:gd name="connsiteY17" fmla="*/ 109659 h 139972"/>
                <a:gd name="connsiteX18" fmla="*/ 19592 w 128613"/>
                <a:gd name="connsiteY18" fmla="*/ 135958 h 139972"/>
                <a:gd name="connsiteX19" fmla="*/ 27263 w 128613"/>
                <a:gd name="connsiteY19" fmla="*/ 137465 h 139972"/>
                <a:gd name="connsiteX20" fmla="*/ 39317 w 128613"/>
                <a:gd name="connsiteY20" fmla="*/ 134041 h 139972"/>
                <a:gd name="connsiteX21" fmla="*/ 67534 w 128613"/>
                <a:gd name="connsiteY21" fmla="*/ 95824 h 139972"/>
                <a:gd name="connsiteX22" fmla="*/ 84793 w 128613"/>
                <a:gd name="connsiteY22" fmla="*/ 128699 h 139972"/>
                <a:gd name="connsiteX23" fmla="*/ 103696 w 128613"/>
                <a:gd name="connsiteY23" fmla="*/ 139931 h 139972"/>
                <a:gd name="connsiteX24" fmla="*/ 103696 w 128613"/>
                <a:gd name="connsiteY24" fmla="*/ 139931 h 139972"/>
                <a:gd name="connsiteX25" fmla="*/ 127530 w 128613"/>
                <a:gd name="connsiteY25" fmla="*/ 126233 h 139972"/>
                <a:gd name="connsiteX26" fmla="*/ 125218 w 128613"/>
                <a:gd name="connsiteY26" fmla="*/ 116425 h 139972"/>
                <a:gd name="connsiteX27" fmla="*/ 116161 w 128613"/>
                <a:gd name="connsiteY27" fmla="*/ 117740 h 13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613" h="139972">
                  <a:moveTo>
                    <a:pt x="116435" y="118014"/>
                  </a:moveTo>
                  <a:cubicBezTo>
                    <a:pt x="113320" y="122138"/>
                    <a:pt x="108863" y="125041"/>
                    <a:pt x="103833" y="126233"/>
                  </a:cubicBezTo>
                  <a:cubicBezTo>
                    <a:pt x="101368" y="126233"/>
                    <a:pt x="98902" y="124452"/>
                    <a:pt x="96437" y="121028"/>
                  </a:cubicBezTo>
                  <a:cubicBezTo>
                    <a:pt x="88573" y="107919"/>
                    <a:pt x="81838" y="94178"/>
                    <a:pt x="76301" y="79935"/>
                  </a:cubicBezTo>
                  <a:cubicBezTo>
                    <a:pt x="91095" y="51170"/>
                    <a:pt x="104518" y="19939"/>
                    <a:pt x="108628" y="10076"/>
                  </a:cubicBezTo>
                  <a:cubicBezTo>
                    <a:pt x="110141" y="6295"/>
                    <a:pt x="108300" y="2002"/>
                    <a:pt x="104518" y="488"/>
                  </a:cubicBezTo>
                  <a:cubicBezTo>
                    <a:pt x="100736" y="-1025"/>
                    <a:pt x="96443" y="816"/>
                    <a:pt x="94930" y="4597"/>
                  </a:cubicBezTo>
                  <a:cubicBezTo>
                    <a:pt x="87533" y="22131"/>
                    <a:pt x="78082" y="43088"/>
                    <a:pt x="68493" y="62402"/>
                  </a:cubicBezTo>
                  <a:cubicBezTo>
                    <a:pt x="58905" y="38431"/>
                    <a:pt x="50960" y="16788"/>
                    <a:pt x="50823" y="16378"/>
                  </a:cubicBezTo>
                  <a:cubicBezTo>
                    <a:pt x="49500" y="12596"/>
                    <a:pt x="45359" y="10603"/>
                    <a:pt x="41577" y="11926"/>
                  </a:cubicBezTo>
                  <a:cubicBezTo>
                    <a:pt x="37795" y="13250"/>
                    <a:pt x="35802" y="17390"/>
                    <a:pt x="37126" y="21172"/>
                  </a:cubicBezTo>
                  <a:cubicBezTo>
                    <a:pt x="37947" y="23226"/>
                    <a:pt x="48358" y="51444"/>
                    <a:pt x="59727" y="79113"/>
                  </a:cubicBezTo>
                  <a:cubicBezTo>
                    <a:pt x="53159" y="94806"/>
                    <a:pt x="43887" y="109221"/>
                    <a:pt x="32331" y="121713"/>
                  </a:cubicBezTo>
                  <a:cubicBezTo>
                    <a:pt x="30236" y="123247"/>
                    <a:pt x="27525" y="123644"/>
                    <a:pt x="25072" y="122809"/>
                  </a:cubicBezTo>
                  <a:cubicBezTo>
                    <a:pt x="19182" y="120343"/>
                    <a:pt x="14935" y="109111"/>
                    <a:pt x="13976" y="105824"/>
                  </a:cubicBezTo>
                  <a:cubicBezTo>
                    <a:pt x="12850" y="102098"/>
                    <a:pt x="8982" y="99917"/>
                    <a:pt x="5210" y="100892"/>
                  </a:cubicBezTo>
                  <a:cubicBezTo>
                    <a:pt x="1476" y="101865"/>
                    <a:pt x="-762" y="105673"/>
                    <a:pt x="210" y="109412"/>
                  </a:cubicBezTo>
                  <a:cubicBezTo>
                    <a:pt x="231" y="109494"/>
                    <a:pt x="254" y="109577"/>
                    <a:pt x="279" y="109659"/>
                  </a:cubicBezTo>
                  <a:cubicBezTo>
                    <a:pt x="2985" y="120631"/>
                    <a:pt x="9930" y="130096"/>
                    <a:pt x="19592" y="135958"/>
                  </a:cubicBezTo>
                  <a:cubicBezTo>
                    <a:pt x="22031" y="136945"/>
                    <a:pt x="24633" y="137452"/>
                    <a:pt x="27263" y="137465"/>
                  </a:cubicBezTo>
                  <a:cubicBezTo>
                    <a:pt x="31507" y="137369"/>
                    <a:pt x="35656" y="136191"/>
                    <a:pt x="39317" y="134041"/>
                  </a:cubicBezTo>
                  <a:cubicBezTo>
                    <a:pt x="51257" y="123384"/>
                    <a:pt x="60865" y="110371"/>
                    <a:pt x="67534" y="95824"/>
                  </a:cubicBezTo>
                  <a:cubicBezTo>
                    <a:pt x="72370" y="107234"/>
                    <a:pt x="78142" y="118234"/>
                    <a:pt x="84793" y="128699"/>
                  </a:cubicBezTo>
                  <a:cubicBezTo>
                    <a:pt x="88854" y="135328"/>
                    <a:pt x="95927" y="139534"/>
                    <a:pt x="103696" y="139931"/>
                  </a:cubicBezTo>
                  <a:lnTo>
                    <a:pt x="103696" y="139931"/>
                  </a:lnTo>
                  <a:cubicBezTo>
                    <a:pt x="113200" y="138876"/>
                    <a:pt x="121836" y="133917"/>
                    <a:pt x="127530" y="126233"/>
                  </a:cubicBezTo>
                  <a:cubicBezTo>
                    <a:pt x="129600" y="122891"/>
                    <a:pt x="128565" y="118494"/>
                    <a:pt x="125218" y="116425"/>
                  </a:cubicBezTo>
                  <a:cubicBezTo>
                    <a:pt x="122281" y="114617"/>
                    <a:pt x="118462" y="115165"/>
                    <a:pt x="116161" y="1177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661D8B8-2C5E-49AA-926F-A10BCF9463E9}"/>
                </a:ext>
              </a:extLst>
            </p:cNvPr>
            <p:cNvSpPr/>
            <p:nvPr/>
          </p:nvSpPr>
          <p:spPr>
            <a:xfrm>
              <a:off x="7171693" y="2458434"/>
              <a:ext cx="72819" cy="117532"/>
            </a:xfrm>
            <a:custGeom>
              <a:avLst/>
              <a:gdLst>
                <a:gd name="connsiteX0" fmla="*/ 61760 w 72819"/>
                <a:gd name="connsiteY0" fmla="*/ -37 h 117532"/>
                <a:gd name="connsiteX1" fmla="*/ 15325 w 72819"/>
                <a:gd name="connsiteY1" fmla="*/ 67356 h 117532"/>
                <a:gd name="connsiteX2" fmla="*/ 17105 w 72819"/>
                <a:gd name="connsiteY2" fmla="*/ 10236 h 117532"/>
                <a:gd name="connsiteX3" fmla="*/ 10256 w 72819"/>
                <a:gd name="connsiteY3" fmla="*/ 2976 h 117532"/>
                <a:gd name="connsiteX4" fmla="*/ 2860 w 72819"/>
                <a:gd name="connsiteY4" fmla="*/ 9825 h 117532"/>
                <a:gd name="connsiteX5" fmla="*/ -17 w 72819"/>
                <a:gd name="connsiteY5" fmla="*/ 104613 h 117532"/>
                <a:gd name="connsiteX6" fmla="*/ 5599 w 72819"/>
                <a:gd name="connsiteY6" fmla="*/ 111736 h 117532"/>
                <a:gd name="connsiteX7" fmla="*/ 13681 w 72819"/>
                <a:gd name="connsiteY7" fmla="*/ 107490 h 117532"/>
                <a:gd name="connsiteX8" fmla="*/ 57924 w 72819"/>
                <a:gd name="connsiteY8" fmla="*/ 17770 h 117532"/>
                <a:gd name="connsiteX9" fmla="*/ 48884 w 72819"/>
                <a:gd name="connsiteY9" fmla="*/ 108860 h 117532"/>
                <a:gd name="connsiteX10" fmla="*/ 54121 w 72819"/>
                <a:gd name="connsiteY10" fmla="*/ 117462 h 117532"/>
                <a:gd name="connsiteX11" fmla="*/ 54226 w 72819"/>
                <a:gd name="connsiteY11" fmla="*/ 117489 h 117532"/>
                <a:gd name="connsiteX12" fmla="*/ 55733 w 72819"/>
                <a:gd name="connsiteY12" fmla="*/ 117489 h 117532"/>
                <a:gd name="connsiteX13" fmla="*/ 62719 w 72819"/>
                <a:gd name="connsiteY13" fmla="*/ 111873 h 117532"/>
                <a:gd name="connsiteX14" fmla="*/ 71348 w 72819"/>
                <a:gd name="connsiteY14" fmla="*/ 11606 h 117532"/>
                <a:gd name="connsiteX15" fmla="*/ 61760 w 72819"/>
                <a:gd name="connsiteY15" fmla="*/ -37 h 11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19" h="117532">
                  <a:moveTo>
                    <a:pt x="61760" y="-37"/>
                  </a:moveTo>
                  <a:cubicBezTo>
                    <a:pt x="57240" y="-37"/>
                    <a:pt x="46418" y="-1818"/>
                    <a:pt x="15325" y="67356"/>
                  </a:cubicBezTo>
                  <a:lnTo>
                    <a:pt x="17105" y="10236"/>
                  </a:lnTo>
                  <a:cubicBezTo>
                    <a:pt x="17183" y="6360"/>
                    <a:pt x="14137" y="3127"/>
                    <a:pt x="10256" y="2976"/>
                  </a:cubicBezTo>
                  <a:cubicBezTo>
                    <a:pt x="6376" y="2963"/>
                    <a:pt x="3147" y="5949"/>
                    <a:pt x="2860" y="9825"/>
                  </a:cubicBezTo>
                  <a:lnTo>
                    <a:pt x="-17" y="104613"/>
                  </a:lnTo>
                  <a:cubicBezTo>
                    <a:pt x="-41" y="108010"/>
                    <a:pt x="2291" y="110969"/>
                    <a:pt x="5599" y="111736"/>
                  </a:cubicBezTo>
                  <a:cubicBezTo>
                    <a:pt x="8965" y="112462"/>
                    <a:pt x="12367" y="110668"/>
                    <a:pt x="13681" y="107490"/>
                  </a:cubicBezTo>
                  <a:cubicBezTo>
                    <a:pt x="25590" y="76259"/>
                    <a:pt x="40402" y="46220"/>
                    <a:pt x="57924" y="17770"/>
                  </a:cubicBezTo>
                  <a:cubicBezTo>
                    <a:pt x="58842" y="48398"/>
                    <a:pt x="55803" y="79012"/>
                    <a:pt x="48884" y="108860"/>
                  </a:cubicBezTo>
                  <a:cubicBezTo>
                    <a:pt x="47954" y="112681"/>
                    <a:pt x="50299" y="116530"/>
                    <a:pt x="54121" y="117462"/>
                  </a:cubicBezTo>
                  <a:cubicBezTo>
                    <a:pt x="54156" y="117475"/>
                    <a:pt x="54190" y="117475"/>
                    <a:pt x="54226" y="117489"/>
                  </a:cubicBezTo>
                  <a:lnTo>
                    <a:pt x="55733" y="117489"/>
                  </a:lnTo>
                  <a:cubicBezTo>
                    <a:pt x="59113" y="117558"/>
                    <a:pt x="62056" y="115188"/>
                    <a:pt x="62719" y="111873"/>
                  </a:cubicBezTo>
                  <a:cubicBezTo>
                    <a:pt x="62719" y="109270"/>
                    <a:pt x="77375" y="47083"/>
                    <a:pt x="71348" y="11606"/>
                  </a:cubicBezTo>
                  <a:cubicBezTo>
                    <a:pt x="69978" y="2291"/>
                    <a:pt x="64773" y="237"/>
                    <a:pt x="61760" y="-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24F20BDE-0661-41B9-BF2B-2ABA94110880}"/>
                </a:ext>
              </a:extLst>
            </p:cNvPr>
            <p:cNvSpPr/>
            <p:nvPr/>
          </p:nvSpPr>
          <p:spPr>
            <a:xfrm>
              <a:off x="7358790" y="2355236"/>
              <a:ext cx="77504" cy="75259"/>
            </a:xfrm>
            <a:custGeom>
              <a:avLst/>
              <a:gdLst>
                <a:gd name="connsiteX0" fmla="*/ 73279 w 77504"/>
                <a:gd name="connsiteY0" fmla="*/ 28646 h 75259"/>
                <a:gd name="connsiteX1" fmla="*/ 51089 w 77504"/>
                <a:gd name="connsiteY1" fmla="*/ 26728 h 75259"/>
                <a:gd name="connsiteX2" fmla="*/ 53829 w 77504"/>
                <a:gd name="connsiteY2" fmla="*/ 8099 h 75259"/>
                <a:gd name="connsiteX3" fmla="*/ 47814 w 77504"/>
                <a:gd name="connsiteY3" fmla="*/ 19 h 75259"/>
                <a:gd name="connsiteX4" fmla="*/ 47802 w 77504"/>
                <a:gd name="connsiteY4" fmla="*/ 17 h 75259"/>
                <a:gd name="connsiteX5" fmla="*/ 39720 w 77504"/>
                <a:gd name="connsiteY5" fmla="*/ 6044 h 75259"/>
                <a:gd name="connsiteX6" fmla="*/ 36980 w 77504"/>
                <a:gd name="connsiteY6" fmla="*/ 26043 h 75259"/>
                <a:gd name="connsiteX7" fmla="*/ 7804 w 77504"/>
                <a:gd name="connsiteY7" fmla="*/ 22893 h 75259"/>
                <a:gd name="connsiteX8" fmla="*/ -3 w 77504"/>
                <a:gd name="connsiteY8" fmla="*/ 29468 h 75259"/>
                <a:gd name="connsiteX9" fmla="*/ 6572 w 77504"/>
                <a:gd name="connsiteY9" fmla="*/ 37138 h 75259"/>
                <a:gd name="connsiteX10" fmla="*/ 35200 w 77504"/>
                <a:gd name="connsiteY10" fmla="*/ 39741 h 75259"/>
                <a:gd name="connsiteX11" fmla="*/ 31364 w 77504"/>
                <a:gd name="connsiteY11" fmla="*/ 67136 h 75259"/>
                <a:gd name="connsiteX12" fmla="*/ 37391 w 77504"/>
                <a:gd name="connsiteY12" fmla="*/ 75218 h 75259"/>
                <a:gd name="connsiteX13" fmla="*/ 38487 w 77504"/>
                <a:gd name="connsiteY13" fmla="*/ 75218 h 75259"/>
                <a:gd name="connsiteX14" fmla="*/ 45473 w 77504"/>
                <a:gd name="connsiteY14" fmla="*/ 69191 h 75259"/>
                <a:gd name="connsiteX15" fmla="*/ 49445 w 77504"/>
                <a:gd name="connsiteY15" fmla="*/ 41796 h 75259"/>
                <a:gd name="connsiteX16" fmla="*/ 72320 w 77504"/>
                <a:gd name="connsiteY16" fmla="*/ 43850 h 75259"/>
                <a:gd name="connsiteX17" fmla="*/ 72320 w 77504"/>
                <a:gd name="connsiteY17" fmla="*/ 43850 h 75259"/>
                <a:gd name="connsiteX18" fmla="*/ 77211 w 77504"/>
                <a:gd name="connsiteY18" fmla="*/ 35045 h 75259"/>
                <a:gd name="connsiteX19" fmla="*/ 72320 w 77504"/>
                <a:gd name="connsiteY19" fmla="*/ 30152 h 7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7504" h="75259">
                  <a:moveTo>
                    <a:pt x="73279" y="28646"/>
                  </a:moveTo>
                  <a:lnTo>
                    <a:pt x="51089" y="26728"/>
                  </a:lnTo>
                  <a:lnTo>
                    <a:pt x="53829" y="8099"/>
                  </a:lnTo>
                  <a:cubicBezTo>
                    <a:pt x="54404" y="4206"/>
                    <a:pt x="51705" y="590"/>
                    <a:pt x="47814" y="19"/>
                  </a:cubicBezTo>
                  <a:cubicBezTo>
                    <a:pt x="47810" y="19"/>
                    <a:pt x="47806" y="17"/>
                    <a:pt x="47802" y="17"/>
                  </a:cubicBezTo>
                  <a:cubicBezTo>
                    <a:pt x="43925" y="-477"/>
                    <a:pt x="40353" y="2187"/>
                    <a:pt x="39720" y="6044"/>
                  </a:cubicBezTo>
                  <a:lnTo>
                    <a:pt x="36980" y="26043"/>
                  </a:lnTo>
                  <a:lnTo>
                    <a:pt x="7804" y="22893"/>
                  </a:lnTo>
                  <a:cubicBezTo>
                    <a:pt x="3865" y="22650"/>
                    <a:pt x="428" y="25543"/>
                    <a:pt x="-3" y="29468"/>
                  </a:cubicBezTo>
                  <a:cubicBezTo>
                    <a:pt x="-242" y="33380"/>
                    <a:pt x="2669" y="36775"/>
                    <a:pt x="6572" y="37138"/>
                  </a:cubicBezTo>
                  <a:lnTo>
                    <a:pt x="35200" y="39741"/>
                  </a:lnTo>
                  <a:lnTo>
                    <a:pt x="31364" y="67136"/>
                  </a:lnTo>
                  <a:cubicBezTo>
                    <a:pt x="30870" y="71013"/>
                    <a:pt x="33534" y="74585"/>
                    <a:pt x="37391" y="75218"/>
                  </a:cubicBezTo>
                  <a:lnTo>
                    <a:pt x="38487" y="75218"/>
                  </a:lnTo>
                  <a:cubicBezTo>
                    <a:pt x="41979" y="75192"/>
                    <a:pt x="44936" y="72640"/>
                    <a:pt x="45473" y="69191"/>
                  </a:cubicBezTo>
                  <a:lnTo>
                    <a:pt x="49445" y="41796"/>
                  </a:lnTo>
                  <a:lnTo>
                    <a:pt x="72320" y="43850"/>
                  </a:lnTo>
                  <a:lnTo>
                    <a:pt x="72320" y="43850"/>
                  </a:lnTo>
                  <a:cubicBezTo>
                    <a:pt x="76101" y="42769"/>
                    <a:pt x="78293" y="38827"/>
                    <a:pt x="77211" y="35045"/>
                  </a:cubicBezTo>
                  <a:cubicBezTo>
                    <a:pt x="76539" y="32678"/>
                    <a:pt x="74690" y="30829"/>
                    <a:pt x="72320" y="3015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BA494020-33D3-4EC7-B738-EFC8BC1C3731}"/>
                </a:ext>
              </a:extLst>
            </p:cNvPr>
            <p:cNvSpPr/>
            <p:nvPr/>
          </p:nvSpPr>
          <p:spPr>
            <a:xfrm>
              <a:off x="7450098" y="2239768"/>
              <a:ext cx="75105" cy="344973"/>
            </a:xfrm>
            <a:custGeom>
              <a:avLst/>
              <a:gdLst>
                <a:gd name="connsiteX0" fmla="*/ 71006 w 75105"/>
                <a:gd name="connsiteY0" fmla="*/ 10287 h 344973"/>
                <a:gd name="connsiteX1" fmla="*/ 28817 w 75105"/>
                <a:gd name="connsiteY1" fmla="*/ 2890 h 344973"/>
                <a:gd name="connsiteX2" fmla="*/ 20188 w 75105"/>
                <a:gd name="connsiteY2" fmla="*/ 25492 h 344973"/>
                <a:gd name="connsiteX3" fmla="*/ 28817 w 75105"/>
                <a:gd name="connsiteY3" fmla="*/ 60558 h 344973"/>
                <a:gd name="connsiteX4" fmla="*/ 29776 w 75105"/>
                <a:gd name="connsiteY4" fmla="*/ 104527 h 344973"/>
                <a:gd name="connsiteX5" fmla="*/ 7175 w 75105"/>
                <a:gd name="connsiteY5" fmla="*/ 129731 h 344973"/>
                <a:gd name="connsiteX6" fmla="*/ -16 w 75105"/>
                <a:gd name="connsiteY6" fmla="*/ 136779 h 344973"/>
                <a:gd name="connsiteX7" fmla="*/ 1833 w 75105"/>
                <a:gd name="connsiteY7" fmla="*/ 141648 h 344973"/>
                <a:gd name="connsiteX8" fmla="*/ 20188 w 75105"/>
                <a:gd name="connsiteY8" fmla="*/ 201781 h 344973"/>
                <a:gd name="connsiteX9" fmla="*/ 25804 w 75105"/>
                <a:gd name="connsiteY9" fmla="*/ 334786 h 344973"/>
                <a:gd name="connsiteX10" fmla="*/ 64568 w 75105"/>
                <a:gd name="connsiteY10" fmla="*/ 344922 h 344973"/>
                <a:gd name="connsiteX11" fmla="*/ 69458 w 75105"/>
                <a:gd name="connsiteY11" fmla="*/ 336114 h 344973"/>
                <a:gd name="connsiteX12" fmla="*/ 64568 w 75105"/>
                <a:gd name="connsiteY12" fmla="*/ 331224 h 344973"/>
                <a:gd name="connsiteX13" fmla="*/ 34570 w 75105"/>
                <a:gd name="connsiteY13" fmla="*/ 324239 h 344973"/>
                <a:gd name="connsiteX14" fmla="*/ 34570 w 75105"/>
                <a:gd name="connsiteY14" fmla="*/ 204521 h 344973"/>
                <a:gd name="connsiteX15" fmla="*/ 18544 w 75105"/>
                <a:gd name="connsiteY15" fmla="*/ 140278 h 344973"/>
                <a:gd name="connsiteX16" fmla="*/ 42241 w 75105"/>
                <a:gd name="connsiteY16" fmla="*/ 112883 h 344973"/>
                <a:gd name="connsiteX17" fmla="*/ 42241 w 75105"/>
                <a:gd name="connsiteY17" fmla="*/ 56996 h 344973"/>
                <a:gd name="connsiteX18" fmla="*/ 34296 w 75105"/>
                <a:gd name="connsiteY18" fmla="*/ 25492 h 344973"/>
                <a:gd name="connsiteX19" fmla="*/ 36351 w 75105"/>
                <a:gd name="connsiteY19" fmla="*/ 16040 h 344973"/>
                <a:gd name="connsiteX20" fmla="*/ 63747 w 75105"/>
                <a:gd name="connsiteY20" fmla="*/ 23574 h 344973"/>
                <a:gd name="connsiteX21" fmla="*/ 73472 w 75105"/>
                <a:gd name="connsiteY21" fmla="*/ 21108 h 344973"/>
                <a:gd name="connsiteX22" fmla="*/ 72568 w 75105"/>
                <a:gd name="connsiteY22" fmla="*/ 11271 h 344973"/>
                <a:gd name="connsiteX23" fmla="*/ 71006 w 75105"/>
                <a:gd name="connsiteY23" fmla="*/ 10287 h 34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5105" h="344973">
                  <a:moveTo>
                    <a:pt x="71006" y="10287"/>
                  </a:moveTo>
                  <a:cubicBezTo>
                    <a:pt x="66486" y="7548"/>
                    <a:pt x="42789" y="-5876"/>
                    <a:pt x="28817" y="2890"/>
                  </a:cubicBezTo>
                  <a:cubicBezTo>
                    <a:pt x="21612" y="7963"/>
                    <a:pt x="18188" y="16903"/>
                    <a:pt x="20188" y="25492"/>
                  </a:cubicBezTo>
                  <a:cubicBezTo>
                    <a:pt x="21475" y="37515"/>
                    <a:pt x="24379" y="49312"/>
                    <a:pt x="28817" y="60558"/>
                  </a:cubicBezTo>
                  <a:cubicBezTo>
                    <a:pt x="34707" y="77269"/>
                    <a:pt x="38954" y="89186"/>
                    <a:pt x="29776" y="104527"/>
                  </a:cubicBezTo>
                  <a:cubicBezTo>
                    <a:pt x="16078" y="127676"/>
                    <a:pt x="6764" y="129731"/>
                    <a:pt x="7175" y="129731"/>
                  </a:cubicBezTo>
                  <a:cubicBezTo>
                    <a:pt x="3244" y="129690"/>
                    <a:pt x="25" y="132845"/>
                    <a:pt x="-16" y="136779"/>
                  </a:cubicBezTo>
                  <a:cubicBezTo>
                    <a:pt x="-44" y="138578"/>
                    <a:pt x="627" y="140318"/>
                    <a:pt x="1833" y="141648"/>
                  </a:cubicBezTo>
                  <a:cubicBezTo>
                    <a:pt x="15873" y="158363"/>
                    <a:pt x="22503" y="180074"/>
                    <a:pt x="20188" y="201781"/>
                  </a:cubicBezTo>
                  <a:cubicBezTo>
                    <a:pt x="16626" y="225341"/>
                    <a:pt x="8545" y="321910"/>
                    <a:pt x="25804" y="334786"/>
                  </a:cubicBezTo>
                  <a:cubicBezTo>
                    <a:pt x="37556" y="341635"/>
                    <a:pt x="50967" y="345141"/>
                    <a:pt x="64568" y="344922"/>
                  </a:cubicBezTo>
                  <a:cubicBezTo>
                    <a:pt x="68349" y="343840"/>
                    <a:pt x="70541" y="339895"/>
                    <a:pt x="69458" y="336114"/>
                  </a:cubicBezTo>
                  <a:cubicBezTo>
                    <a:pt x="68787" y="333745"/>
                    <a:pt x="66938" y="331896"/>
                    <a:pt x="64568" y="331224"/>
                  </a:cubicBezTo>
                  <a:cubicBezTo>
                    <a:pt x="54144" y="331471"/>
                    <a:pt x="43816" y="329060"/>
                    <a:pt x="34570" y="324239"/>
                  </a:cubicBezTo>
                  <a:cubicBezTo>
                    <a:pt x="27722" y="316431"/>
                    <a:pt x="27448" y="248216"/>
                    <a:pt x="34570" y="204521"/>
                  </a:cubicBezTo>
                  <a:cubicBezTo>
                    <a:pt x="37337" y="181862"/>
                    <a:pt x="31639" y="158980"/>
                    <a:pt x="18544" y="140278"/>
                  </a:cubicBezTo>
                  <a:cubicBezTo>
                    <a:pt x="28270" y="132905"/>
                    <a:pt x="36351" y="123571"/>
                    <a:pt x="42241" y="112883"/>
                  </a:cubicBezTo>
                  <a:cubicBezTo>
                    <a:pt x="54843" y="91925"/>
                    <a:pt x="48542" y="74118"/>
                    <a:pt x="42241" y="56996"/>
                  </a:cubicBezTo>
                  <a:cubicBezTo>
                    <a:pt x="38200" y="46896"/>
                    <a:pt x="35529" y="36300"/>
                    <a:pt x="34296" y="25492"/>
                  </a:cubicBezTo>
                  <a:cubicBezTo>
                    <a:pt x="34296" y="23163"/>
                    <a:pt x="34296" y="17547"/>
                    <a:pt x="36351" y="16040"/>
                  </a:cubicBezTo>
                  <a:cubicBezTo>
                    <a:pt x="41008" y="13027"/>
                    <a:pt x="55254" y="18506"/>
                    <a:pt x="63747" y="23574"/>
                  </a:cubicBezTo>
                  <a:cubicBezTo>
                    <a:pt x="67130" y="25485"/>
                    <a:pt x="71417" y="24399"/>
                    <a:pt x="73472" y="21108"/>
                  </a:cubicBezTo>
                  <a:cubicBezTo>
                    <a:pt x="75937" y="18143"/>
                    <a:pt x="75540" y="13738"/>
                    <a:pt x="72568" y="11271"/>
                  </a:cubicBezTo>
                  <a:cubicBezTo>
                    <a:pt x="72088" y="10875"/>
                    <a:pt x="71568" y="10545"/>
                    <a:pt x="71006" y="1028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E404728B-3306-45DC-9B53-586F1EAB5739}"/>
                </a:ext>
              </a:extLst>
            </p:cNvPr>
            <p:cNvSpPr/>
            <p:nvPr/>
          </p:nvSpPr>
          <p:spPr>
            <a:xfrm>
              <a:off x="7538841" y="2317917"/>
              <a:ext cx="117662" cy="230608"/>
            </a:xfrm>
            <a:custGeom>
              <a:avLst/>
              <a:gdLst>
                <a:gd name="connsiteX0" fmla="*/ 113488 w 117662"/>
                <a:gd name="connsiteY0" fmla="*/ 490 h 230608"/>
                <a:gd name="connsiteX1" fmla="*/ 104447 w 117662"/>
                <a:gd name="connsiteY1" fmla="*/ 3640 h 230608"/>
                <a:gd name="connsiteX2" fmla="*/ 41164 w 117662"/>
                <a:gd name="connsiteY2" fmla="*/ 75005 h 230608"/>
                <a:gd name="connsiteX3" fmla="*/ 35548 w 117662"/>
                <a:gd name="connsiteY3" fmla="*/ 69800 h 230608"/>
                <a:gd name="connsiteX4" fmla="*/ 42671 w 117662"/>
                <a:gd name="connsiteY4" fmla="*/ 21310 h 230608"/>
                <a:gd name="connsiteX5" fmla="*/ 38835 w 117662"/>
                <a:gd name="connsiteY5" fmla="*/ 11996 h 230608"/>
                <a:gd name="connsiteX6" fmla="*/ 29630 w 117662"/>
                <a:gd name="connsiteY6" fmla="*/ 15577 h 230608"/>
                <a:gd name="connsiteX7" fmla="*/ 29521 w 117662"/>
                <a:gd name="connsiteY7" fmla="*/ 15831 h 230608"/>
                <a:gd name="connsiteX8" fmla="*/ 22535 w 117662"/>
                <a:gd name="connsiteY8" fmla="*/ 75690 h 230608"/>
                <a:gd name="connsiteX9" fmla="*/ 36233 w 117662"/>
                <a:gd name="connsiteY9" fmla="*/ 88429 h 230608"/>
                <a:gd name="connsiteX10" fmla="*/ 91023 w 117662"/>
                <a:gd name="connsiteY10" fmla="*/ 50760 h 230608"/>
                <a:gd name="connsiteX11" fmla="*/ 75819 w 117662"/>
                <a:gd name="connsiteY11" fmla="*/ 128153 h 230608"/>
                <a:gd name="connsiteX12" fmla="*/ 13494 w 117662"/>
                <a:gd name="connsiteY12" fmla="*/ 169246 h 230608"/>
                <a:gd name="connsiteX13" fmla="*/ 2262 w 117662"/>
                <a:gd name="connsiteY13" fmla="*/ 210339 h 230608"/>
                <a:gd name="connsiteX14" fmla="*/ 41986 w 117662"/>
                <a:gd name="connsiteY14" fmla="*/ 230337 h 230608"/>
                <a:gd name="connsiteX15" fmla="*/ 47739 w 117662"/>
                <a:gd name="connsiteY15" fmla="*/ 230337 h 230608"/>
                <a:gd name="connsiteX16" fmla="*/ 86777 w 117662"/>
                <a:gd name="connsiteY16" fmla="*/ 175547 h 230608"/>
                <a:gd name="connsiteX17" fmla="*/ 88832 w 117662"/>
                <a:gd name="connsiteY17" fmla="*/ 141165 h 230608"/>
                <a:gd name="connsiteX18" fmla="*/ 88832 w 117662"/>
                <a:gd name="connsiteY18" fmla="*/ 138700 h 230608"/>
                <a:gd name="connsiteX19" fmla="*/ 107461 w 117662"/>
                <a:gd name="connsiteY19" fmla="*/ 129659 h 230608"/>
                <a:gd name="connsiteX20" fmla="*/ 111077 w 117662"/>
                <a:gd name="connsiteY20" fmla="*/ 120468 h 230608"/>
                <a:gd name="connsiteX21" fmla="*/ 111022 w 117662"/>
                <a:gd name="connsiteY21" fmla="*/ 120345 h 230608"/>
                <a:gd name="connsiteX22" fmla="*/ 101612 w 117662"/>
                <a:gd name="connsiteY22" fmla="*/ 116767 h 230608"/>
                <a:gd name="connsiteX23" fmla="*/ 101571 w 117662"/>
                <a:gd name="connsiteY23" fmla="*/ 116783 h 230608"/>
                <a:gd name="connsiteX24" fmla="*/ 91160 w 117662"/>
                <a:gd name="connsiteY24" fmla="*/ 121715 h 230608"/>
                <a:gd name="connsiteX25" fmla="*/ 117460 w 117662"/>
                <a:gd name="connsiteY25" fmla="*/ 8572 h 230608"/>
                <a:gd name="connsiteX26" fmla="*/ 113488 w 117662"/>
                <a:gd name="connsiteY26" fmla="*/ 490 h 230608"/>
                <a:gd name="connsiteX27" fmla="*/ 72395 w 117662"/>
                <a:gd name="connsiteY27" fmla="*/ 173766 h 230608"/>
                <a:gd name="connsiteX28" fmla="*/ 46643 w 117662"/>
                <a:gd name="connsiteY28" fmla="*/ 214859 h 230608"/>
                <a:gd name="connsiteX29" fmla="*/ 15138 w 117662"/>
                <a:gd name="connsiteY29" fmla="*/ 203353 h 230608"/>
                <a:gd name="connsiteX30" fmla="*/ 23494 w 117662"/>
                <a:gd name="connsiteY30" fmla="*/ 178149 h 230608"/>
                <a:gd name="connsiteX31" fmla="*/ 74312 w 117662"/>
                <a:gd name="connsiteY31" fmla="*/ 145549 h 230608"/>
                <a:gd name="connsiteX32" fmla="*/ 72805 w 117662"/>
                <a:gd name="connsiteY32" fmla="*/ 173766 h 23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7662" h="230608">
                  <a:moveTo>
                    <a:pt x="113488" y="490"/>
                  </a:moveTo>
                  <a:cubicBezTo>
                    <a:pt x="110104" y="-877"/>
                    <a:pt x="106242" y="471"/>
                    <a:pt x="104447" y="3640"/>
                  </a:cubicBezTo>
                  <a:cubicBezTo>
                    <a:pt x="83627" y="41309"/>
                    <a:pt x="53081" y="78978"/>
                    <a:pt x="41164" y="75005"/>
                  </a:cubicBezTo>
                  <a:cubicBezTo>
                    <a:pt x="38643" y="74126"/>
                    <a:pt x="36616" y="72240"/>
                    <a:pt x="35548" y="69800"/>
                  </a:cubicBezTo>
                  <a:cubicBezTo>
                    <a:pt x="30480" y="58705"/>
                    <a:pt x="37191" y="34186"/>
                    <a:pt x="42671" y="21310"/>
                  </a:cubicBezTo>
                  <a:cubicBezTo>
                    <a:pt x="44109" y="17679"/>
                    <a:pt x="42410" y="13564"/>
                    <a:pt x="38835" y="11996"/>
                  </a:cubicBezTo>
                  <a:cubicBezTo>
                    <a:pt x="35301" y="10441"/>
                    <a:pt x="31178" y="12045"/>
                    <a:pt x="29630" y="15577"/>
                  </a:cubicBezTo>
                  <a:cubicBezTo>
                    <a:pt x="29589" y="15660"/>
                    <a:pt x="29548" y="15745"/>
                    <a:pt x="29521" y="15831"/>
                  </a:cubicBezTo>
                  <a:cubicBezTo>
                    <a:pt x="27877" y="19804"/>
                    <a:pt x="13357" y="55281"/>
                    <a:pt x="22535" y="75690"/>
                  </a:cubicBezTo>
                  <a:cubicBezTo>
                    <a:pt x="25151" y="81645"/>
                    <a:pt x="30110" y="86255"/>
                    <a:pt x="36233" y="88429"/>
                  </a:cubicBezTo>
                  <a:cubicBezTo>
                    <a:pt x="53492" y="94182"/>
                    <a:pt x="74312" y="73225"/>
                    <a:pt x="91023" y="50760"/>
                  </a:cubicBezTo>
                  <a:cubicBezTo>
                    <a:pt x="84517" y="76253"/>
                    <a:pt x="79435" y="102091"/>
                    <a:pt x="75819" y="128153"/>
                  </a:cubicBezTo>
                  <a:cubicBezTo>
                    <a:pt x="53314" y="139015"/>
                    <a:pt x="32342" y="152836"/>
                    <a:pt x="13494" y="169246"/>
                  </a:cubicBezTo>
                  <a:cubicBezTo>
                    <a:pt x="1331" y="179122"/>
                    <a:pt x="-3176" y="195655"/>
                    <a:pt x="2262" y="210339"/>
                  </a:cubicBezTo>
                  <a:cubicBezTo>
                    <a:pt x="10440" y="224214"/>
                    <a:pt x="25973" y="232036"/>
                    <a:pt x="41986" y="230337"/>
                  </a:cubicBezTo>
                  <a:lnTo>
                    <a:pt x="47739" y="230337"/>
                  </a:lnTo>
                  <a:cubicBezTo>
                    <a:pt x="84859" y="227735"/>
                    <a:pt x="85681" y="206777"/>
                    <a:pt x="86777" y="175547"/>
                  </a:cubicBezTo>
                  <a:cubicBezTo>
                    <a:pt x="86777" y="165684"/>
                    <a:pt x="86777" y="154452"/>
                    <a:pt x="88832" y="141165"/>
                  </a:cubicBezTo>
                  <a:cubicBezTo>
                    <a:pt x="88832" y="140344"/>
                    <a:pt x="88832" y="139522"/>
                    <a:pt x="88832" y="138700"/>
                  </a:cubicBezTo>
                  <a:cubicBezTo>
                    <a:pt x="99653" y="133221"/>
                    <a:pt x="107187" y="129796"/>
                    <a:pt x="107461" y="129659"/>
                  </a:cubicBezTo>
                  <a:cubicBezTo>
                    <a:pt x="110995" y="128125"/>
                    <a:pt x="112611" y="124002"/>
                    <a:pt x="111077" y="120468"/>
                  </a:cubicBezTo>
                  <a:cubicBezTo>
                    <a:pt x="111063" y="120427"/>
                    <a:pt x="111036" y="120386"/>
                    <a:pt x="111022" y="120345"/>
                  </a:cubicBezTo>
                  <a:cubicBezTo>
                    <a:pt x="109406" y="116756"/>
                    <a:pt x="105187" y="115155"/>
                    <a:pt x="101612" y="116767"/>
                  </a:cubicBezTo>
                  <a:cubicBezTo>
                    <a:pt x="101598" y="116772"/>
                    <a:pt x="101584" y="116778"/>
                    <a:pt x="101571" y="116783"/>
                  </a:cubicBezTo>
                  <a:lnTo>
                    <a:pt x="91160" y="121715"/>
                  </a:lnTo>
                  <a:cubicBezTo>
                    <a:pt x="97502" y="83477"/>
                    <a:pt x="106283" y="45686"/>
                    <a:pt x="117460" y="8572"/>
                  </a:cubicBezTo>
                  <a:cubicBezTo>
                    <a:pt x="118227" y="5276"/>
                    <a:pt x="116556" y="1899"/>
                    <a:pt x="113488" y="490"/>
                  </a:cubicBezTo>
                  <a:close/>
                  <a:moveTo>
                    <a:pt x="72395" y="173766"/>
                  </a:moveTo>
                  <a:cubicBezTo>
                    <a:pt x="71162" y="207188"/>
                    <a:pt x="70203" y="213489"/>
                    <a:pt x="46643" y="214859"/>
                  </a:cubicBezTo>
                  <a:cubicBezTo>
                    <a:pt x="30617" y="215955"/>
                    <a:pt x="19247" y="211709"/>
                    <a:pt x="15138" y="203353"/>
                  </a:cubicBezTo>
                  <a:cubicBezTo>
                    <a:pt x="12385" y="194025"/>
                    <a:pt x="15727" y="183984"/>
                    <a:pt x="23494" y="178149"/>
                  </a:cubicBezTo>
                  <a:cubicBezTo>
                    <a:pt x="39013" y="165218"/>
                    <a:pt x="56081" y="154260"/>
                    <a:pt x="74312" y="145549"/>
                  </a:cubicBezTo>
                  <a:cubicBezTo>
                    <a:pt x="73353" y="155959"/>
                    <a:pt x="73079" y="165273"/>
                    <a:pt x="72805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EFBEF7ED-FDEB-4446-BC17-7704148B16E7}"/>
                </a:ext>
              </a:extLst>
            </p:cNvPr>
            <p:cNvSpPr/>
            <p:nvPr/>
          </p:nvSpPr>
          <p:spPr>
            <a:xfrm>
              <a:off x="7667540" y="2410634"/>
              <a:ext cx="89147" cy="82734"/>
            </a:xfrm>
            <a:custGeom>
              <a:avLst/>
              <a:gdLst>
                <a:gd name="connsiteX0" fmla="*/ 76563 w 89147"/>
                <a:gd name="connsiteY0" fmla="*/ 56667 h 82734"/>
                <a:gd name="connsiteX1" fmla="*/ 62865 w 89147"/>
                <a:gd name="connsiteY1" fmla="*/ 66803 h 82734"/>
                <a:gd name="connsiteX2" fmla="*/ 63550 w 89147"/>
                <a:gd name="connsiteY2" fmla="*/ 55708 h 82734"/>
                <a:gd name="connsiteX3" fmla="*/ 59714 w 89147"/>
                <a:gd name="connsiteY3" fmla="*/ 8999 h 82734"/>
                <a:gd name="connsiteX4" fmla="*/ 47387 w 89147"/>
                <a:gd name="connsiteY4" fmla="*/ -42 h 82734"/>
                <a:gd name="connsiteX5" fmla="*/ 23553 w 89147"/>
                <a:gd name="connsiteY5" fmla="*/ 22012 h 82734"/>
                <a:gd name="connsiteX6" fmla="*/ 25744 w 89147"/>
                <a:gd name="connsiteY6" fmla="*/ 10369 h 82734"/>
                <a:gd name="connsiteX7" fmla="*/ 19991 w 89147"/>
                <a:gd name="connsiteY7" fmla="*/ 2013 h 82734"/>
                <a:gd name="connsiteX8" fmla="*/ 11773 w 89147"/>
                <a:gd name="connsiteY8" fmla="*/ 7766 h 82734"/>
                <a:gd name="connsiteX9" fmla="*/ 266 w 89147"/>
                <a:gd name="connsiteY9" fmla="*/ 70913 h 82734"/>
                <a:gd name="connsiteX10" fmla="*/ 5129 w 89147"/>
                <a:gd name="connsiteY10" fmla="*/ 79748 h 82734"/>
                <a:gd name="connsiteX11" fmla="*/ 13964 w 89147"/>
                <a:gd name="connsiteY11" fmla="*/ 74885 h 82734"/>
                <a:gd name="connsiteX12" fmla="*/ 46839 w 89147"/>
                <a:gd name="connsiteY12" fmla="*/ 14889 h 82734"/>
                <a:gd name="connsiteX13" fmla="*/ 49441 w 89147"/>
                <a:gd name="connsiteY13" fmla="*/ 54612 h 82734"/>
                <a:gd name="connsiteX14" fmla="*/ 53687 w 89147"/>
                <a:gd name="connsiteY14" fmla="*/ 80775 h 82734"/>
                <a:gd name="connsiteX15" fmla="*/ 59577 w 89147"/>
                <a:gd name="connsiteY15" fmla="*/ 82693 h 82734"/>
                <a:gd name="connsiteX16" fmla="*/ 64509 w 89147"/>
                <a:gd name="connsiteY16" fmla="*/ 81734 h 82734"/>
                <a:gd name="connsiteX17" fmla="*/ 87932 w 89147"/>
                <a:gd name="connsiteY17" fmla="*/ 64612 h 82734"/>
                <a:gd name="connsiteX18" fmla="*/ 86055 w 89147"/>
                <a:gd name="connsiteY18" fmla="*/ 54914 h 82734"/>
                <a:gd name="connsiteX19" fmla="*/ 86014 w 89147"/>
                <a:gd name="connsiteY19" fmla="*/ 54886 h 82734"/>
                <a:gd name="connsiteX20" fmla="*/ 76563 w 89147"/>
                <a:gd name="connsiteY20" fmla="*/ 56667 h 8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9147" h="82734">
                  <a:moveTo>
                    <a:pt x="76563" y="56667"/>
                  </a:moveTo>
                  <a:cubicBezTo>
                    <a:pt x="72905" y="61119"/>
                    <a:pt x="68193" y="64598"/>
                    <a:pt x="62865" y="66803"/>
                  </a:cubicBezTo>
                  <a:cubicBezTo>
                    <a:pt x="62865" y="63653"/>
                    <a:pt x="62865" y="59270"/>
                    <a:pt x="63550" y="55708"/>
                  </a:cubicBezTo>
                  <a:cubicBezTo>
                    <a:pt x="66002" y="40052"/>
                    <a:pt x="64687" y="24044"/>
                    <a:pt x="59714" y="8999"/>
                  </a:cubicBezTo>
                  <a:cubicBezTo>
                    <a:pt x="57824" y="3760"/>
                    <a:pt x="52948" y="186"/>
                    <a:pt x="47387" y="-42"/>
                  </a:cubicBezTo>
                  <a:cubicBezTo>
                    <a:pt x="39716" y="-42"/>
                    <a:pt x="31360" y="9547"/>
                    <a:pt x="23553" y="22012"/>
                  </a:cubicBezTo>
                  <a:lnTo>
                    <a:pt x="25744" y="10369"/>
                  </a:lnTo>
                  <a:cubicBezTo>
                    <a:pt x="26333" y="6500"/>
                    <a:pt x="23813" y="2838"/>
                    <a:pt x="19991" y="2013"/>
                  </a:cubicBezTo>
                  <a:cubicBezTo>
                    <a:pt x="16142" y="1349"/>
                    <a:pt x="12471" y="3917"/>
                    <a:pt x="11773" y="7766"/>
                  </a:cubicBezTo>
                  <a:lnTo>
                    <a:pt x="266" y="70913"/>
                  </a:lnTo>
                  <a:cubicBezTo>
                    <a:pt x="-829" y="74693"/>
                    <a:pt x="1349" y="78652"/>
                    <a:pt x="5129" y="79748"/>
                  </a:cubicBezTo>
                  <a:cubicBezTo>
                    <a:pt x="8910" y="80843"/>
                    <a:pt x="12868" y="78665"/>
                    <a:pt x="13964" y="74885"/>
                  </a:cubicBezTo>
                  <a:cubicBezTo>
                    <a:pt x="21470" y="53174"/>
                    <a:pt x="32579" y="32901"/>
                    <a:pt x="46839" y="14889"/>
                  </a:cubicBezTo>
                  <a:cubicBezTo>
                    <a:pt x="50742" y="27751"/>
                    <a:pt x="51633" y="41353"/>
                    <a:pt x="49441" y="54612"/>
                  </a:cubicBezTo>
                  <a:cubicBezTo>
                    <a:pt x="48345" y="68310"/>
                    <a:pt x="47660" y="76392"/>
                    <a:pt x="53687" y="80775"/>
                  </a:cubicBezTo>
                  <a:cubicBezTo>
                    <a:pt x="55400" y="82035"/>
                    <a:pt x="57454" y="82706"/>
                    <a:pt x="59577" y="82693"/>
                  </a:cubicBezTo>
                  <a:cubicBezTo>
                    <a:pt x="61262" y="82679"/>
                    <a:pt x="62933" y="82350"/>
                    <a:pt x="64509" y="81734"/>
                  </a:cubicBezTo>
                  <a:cubicBezTo>
                    <a:pt x="73809" y="78419"/>
                    <a:pt x="81960" y="72474"/>
                    <a:pt x="87932" y="64612"/>
                  </a:cubicBezTo>
                  <a:cubicBezTo>
                    <a:pt x="90096" y="61420"/>
                    <a:pt x="89247" y="57078"/>
                    <a:pt x="86055" y="54914"/>
                  </a:cubicBezTo>
                  <a:cubicBezTo>
                    <a:pt x="86041" y="54900"/>
                    <a:pt x="86028" y="54900"/>
                    <a:pt x="86014" y="54886"/>
                  </a:cubicBezTo>
                  <a:cubicBezTo>
                    <a:pt x="82877" y="52941"/>
                    <a:pt x="78782" y="53708"/>
                    <a:pt x="76563" y="566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0E2F56B3-9457-471A-84C7-35EFFCC68D42}"/>
                </a:ext>
              </a:extLst>
            </p:cNvPr>
            <p:cNvSpPr/>
            <p:nvPr/>
          </p:nvSpPr>
          <p:spPr>
            <a:xfrm>
              <a:off x="7773505" y="2243172"/>
              <a:ext cx="80201" cy="290061"/>
            </a:xfrm>
            <a:custGeom>
              <a:avLst/>
              <a:gdLst>
                <a:gd name="connsiteX0" fmla="*/ 76618 w 80201"/>
                <a:gd name="connsiteY0" fmla="*/ 112492 h 290061"/>
                <a:gd name="connsiteX1" fmla="*/ 68536 w 80201"/>
                <a:gd name="connsiteY1" fmla="*/ 114547 h 290061"/>
                <a:gd name="connsiteX2" fmla="*/ 48236 w 80201"/>
                <a:gd name="connsiteY2" fmla="*/ 117590 h 290061"/>
                <a:gd name="connsiteX3" fmla="*/ 47031 w 80201"/>
                <a:gd name="connsiteY3" fmla="*/ 116601 h 290061"/>
                <a:gd name="connsiteX4" fmla="*/ 55523 w 80201"/>
                <a:gd name="connsiteY4" fmla="*/ 71125 h 290061"/>
                <a:gd name="connsiteX5" fmla="*/ 69221 w 80201"/>
                <a:gd name="connsiteY5" fmla="*/ 25512 h 290061"/>
                <a:gd name="connsiteX6" fmla="*/ 62098 w 80201"/>
                <a:gd name="connsiteY6" fmla="*/ 1678 h 290061"/>
                <a:gd name="connsiteX7" fmla="*/ 23060 w 80201"/>
                <a:gd name="connsiteY7" fmla="*/ 16197 h 290061"/>
                <a:gd name="connsiteX8" fmla="*/ 22238 w 80201"/>
                <a:gd name="connsiteY8" fmla="*/ 26197 h 290061"/>
                <a:gd name="connsiteX9" fmla="*/ 32374 w 80201"/>
                <a:gd name="connsiteY9" fmla="*/ 26197 h 290061"/>
                <a:gd name="connsiteX10" fmla="*/ 54975 w 80201"/>
                <a:gd name="connsiteY10" fmla="*/ 13184 h 290061"/>
                <a:gd name="connsiteX11" fmla="*/ 54975 w 80201"/>
                <a:gd name="connsiteY11" fmla="*/ 22635 h 290061"/>
                <a:gd name="connsiteX12" fmla="*/ 41278 w 80201"/>
                <a:gd name="connsiteY12" fmla="*/ 65235 h 290061"/>
                <a:gd name="connsiteX13" fmla="*/ 36894 w 80201"/>
                <a:gd name="connsiteY13" fmla="*/ 126738 h 290061"/>
                <a:gd name="connsiteX14" fmla="*/ 64975 w 80201"/>
                <a:gd name="connsiteY14" fmla="*/ 132491 h 290061"/>
                <a:gd name="connsiteX15" fmla="*/ 48948 w 80201"/>
                <a:gd name="connsiteY15" fmla="*/ 248510 h 290061"/>
                <a:gd name="connsiteX16" fmla="*/ 10047 w 80201"/>
                <a:gd name="connsiteY16" fmla="*/ 275372 h 290061"/>
                <a:gd name="connsiteX17" fmla="*/ 8677 w 80201"/>
                <a:gd name="connsiteY17" fmla="*/ 275084 h 290061"/>
                <a:gd name="connsiteX18" fmla="*/ 185 w 80201"/>
                <a:gd name="connsiteY18" fmla="*/ 280426 h 290061"/>
                <a:gd name="connsiteX19" fmla="*/ 5308 w 80201"/>
                <a:gd name="connsiteY19" fmla="*/ 288864 h 290061"/>
                <a:gd name="connsiteX20" fmla="*/ 5527 w 80201"/>
                <a:gd name="connsiteY20" fmla="*/ 288919 h 290061"/>
                <a:gd name="connsiteX21" fmla="*/ 15663 w 80201"/>
                <a:gd name="connsiteY21" fmla="*/ 290014 h 290061"/>
                <a:gd name="connsiteX22" fmla="*/ 62646 w 80201"/>
                <a:gd name="connsiteY22" fmla="*/ 252346 h 290061"/>
                <a:gd name="connsiteX23" fmla="*/ 80179 w 80201"/>
                <a:gd name="connsiteY23" fmla="*/ 118930 h 290061"/>
                <a:gd name="connsiteX24" fmla="*/ 76618 w 80201"/>
                <a:gd name="connsiteY24" fmla="*/ 112492 h 29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201" h="290061">
                  <a:moveTo>
                    <a:pt x="76618" y="112492"/>
                  </a:moveTo>
                  <a:cubicBezTo>
                    <a:pt x="73755" y="111407"/>
                    <a:pt x="70522" y="112229"/>
                    <a:pt x="68536" y="114547"/>
                  </a:cubicBezTo>
                  <a:cubicBezTo>
                    <a:pt x="63769" y="120994"/>
                    <a:pt x="54674" y="122359"/>
                    <a:pt x="48236" y="117590"/>
                  </a:cubicBezTo>
                  <a:cubicBezTo>
                    <a:pt x="47812" y="117282"/>
                    <a:pt x="47414" y="116952"/>
                    <a:pt x="47031" y="116601"/>
                  </a:cubicBezTo>
                  <a:cubicBezTo>
                    <a:pt x="40182" y="110848"/>
                    <a:pt x="48401" y="89206"/>
                    <a:pt x="55523" y="71125"/>
                  </a:cubicBezTo>
                  <a:cubicBezTo>
                    <a:pt x="61619" y="56422"/>
                    <a:pt x="66208" y="41139"/>
                    <a:pt x="69221" y="25512"/>
                  </a:cubicBezTo>
                  <a:cubicBezTo>
                    <a:pt x="71002" y="13321"/>
                    <a:pt x="69221" y="5376"/>
                    <a:pt x="62098" y="1678"/>
                  </a:cubicBezTo>
                  <a:cubicBezTo>
                    <a:pt x="50044" y="-5034"/>
                    <a:pt x="30730" y="9622"/>
                    <a:pt x="23060" y="16197"/>
                  </a:cubicBezTo>
                  <a:cubicBezTo>
                    <a:pt x="20087" y="18739"/>
                    <a:pt x="19718" y="23204"/>
                    <a:pt x="22238" y="26197"/>
                  </a:cubicBezTo>
                  <a:cubicBezTo>
                    <a:pt x="25060" y="28946"/>
                    <a:pt x="29553" y="28946"/>
                    <a:pt x="32374" y="26197"/>
                  </a:cubicBezTo>
                  <a:cubicBezTo>
                    <a:pt x="38716" y="20063"/>
                    <a:pt x="46483" y="15593"/>
                    <a:pt x="54975" y="13184"/>
                  </a:cubicBezTo>
                  <a:cubicBezTo>
                    <a:pt x="54975" y="13184"/>
                    <a:pt x="56208" y="15101"/>
                    <a:pt x="54975" y="22635"/>
                  </a:cubicBezTo>
                  <a:cubicBezTo>
                    <a:pt x="51880" y="37266"/>
                    <a:pt x="47291" y="51540"/>
                    <a:pt x="41278" y="65235"/>
                  </a:cubicBezTo>
                  <a:cubicBezTo>
                    <a:pt x="31141" y="91809"/>
                    <a:pt x="22375" y="114684"/>
                    <a:pt x="36894" y="126738"/>
                  </a:cubicBezTo>
                  <a:cubicBezTo>
                    <a:pt x="44428" y="133789"/>
                    <a:pt x="55277" y="136014"/>
                    <a:pt x="64975" y="132491"/>
                  </a:cubicBezTo>
                  <a:cubicBezTo>
                    <a:pt x="62578" y="171514"/>
                    <a:pt x="57222" y="210294"/>
                    <a:pt x="48948" y="248510"/>
                  </a:cubicBezTo>
                  <a:cubicBezTo>
                    <a:pt x="45620" y="266673"/>
                    <a:pt x="28210" y="278686"/>
                    <a:pt x="10047" y="275372"/>
                  </a:cubicBezTo>
                  <a:cubicBezTo>
                    <a:pt x="9595" y="275276"/>
                    <a:pt x="9129" y="275193"/>
                    <a:pt x="8677" y="275084"/>
                  </a:cubicBezTo>
                  <a:cubicBezTo>
                    <a:pt x="4856" y="274235"/>
                    <a:pt x="1075" y="276618"/>
                    <a:pt x="185" y="280426"/>
                  </a:cubicBezTo>
                  <a:cubicBezTo>
                    <a:pt x="-733" y="284179"/>
                    <a:pt x="1568" y="287960"/>
                    <a:pt x="5308" y="288864"/>
                  </a:cubicBezTo>
                  <a:cubicBezTo>
                    <a:pt x="5390" y="288891"/>
                    <a:pt x="5458" y="288905"/>
                    <a:pt x="5527" y="288919"/>
                  </a:cubicBezTo>
                  <a:cubicBezTo>
                    <a:pt x="8855" y="289672"/>
                    <a:pt x="12252" y="290042"/>
                    <a:pt x="15663" y="290014"/>
                  </a:cubicBezTo>
                  <a:cubicBezTo>
                    <a:pt x="38333" y="290357"/>
                    <a:pt x="58044" y="274550"/>
                    <a:pt x="62646" y="252346"/>
                  </a:cubicBezTo>
                  <a:cubicBezTo>
                    <a:pt x="71851" y="208376"/>
                    <a:pt x="77714" y="163780"/>
                    <a:pt x="80179" y="118930"/>
                  </a:cubicBezTo>
                  <a:cubicBezTo>
                    <a:pt x="80275" y="116289"/>
                    <a:pt x="78905" y="113811"/>
                    <a:pt x="76618" y="112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C7C0C108-8C75-4E1B-8F56-BF3FF166742F}"/>
                </a:ext>
              </a:extLst>
            </p:cNvPr>
            <p:cNvSpPr/>
            <p:nvPr/>
          </p:nvSpPr>
          <p:spPr>
            <a:xfrm>
              <a:off x="7892055" y="2360911"/>
              <a:ext cx="71638" cy="14245"/>
            </a:xfrm>
            <a:custGeom>
              <a:avLst/>
              <a:gdLst>
                <a:gd name="connsiteX0" fmla="*/ 7106 w 71638"/>
                <a:gd name="connsiteY0" fmla="*/ 14204 h 14245"/>
                <a:gd name="connsiteX1" fmla="*/ 64499 w 71638"/>
                <a:gd name="connsiteY1" fmla="*/ 14204 h 14245"/>
                <a:gd name="connsiteX2" fmla="*/ 71622 w 71638"/>
                <a:gd name="connsiteY2" fmla="*/ 7081 h 14245"/>
                <a:gd name="connsiteX3" fmla="*/ 64499 w 71638"/>
                <a:gd name="connsiteY3" fmla="*/ -42 h 14245"/>
                <a:gd name="connsiteX4" fmla="*/ 7106 w 71638"/>
                <a:gd name="connsiteY4" fmla="*/ -42 h 14245"/>
                <a:gd name="connsiteX5" fmla="*/ -17 w 71638"/>
                <a:gd name="connsiteY5" fmla="*/ 7081 h 14245"/>
                <a:gd name="connsiteX6" fmla="*/ 7106 w 71638"/>
                <a:gd name="connsiteY6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38" h="14245">
                  <a:moveTo>
                    <a:pt x="7106" y="14204"/>
                  </a:moveTo>
                  <a:lnTo>
                    <a:pt x="64499" y="14204"/>
                  </a:lnTo>
                  <a:cubicBezTo>
                    <a:pt x="68430" y="14204"/>
                    <a:pt x="71622" y="11015"/>
                    <a:pt x="71622" y="7081"/>
                  </a:cubicBezTo>
                  <a:cubicBezTo>
                    <a:pt x="71622" y="3147"/>
                    <a:pt x="68430" y="-42"/>
                    <a:pt x="64499" y="-42"/>
                  </a:cubicBezTo>
                  <a:lnTo>
                    <a:pt x="7106" y="-42"/>
                  </a:lnTo>
                  <a:cubicBezTo>
                    <a:pt x="3202" y="31"/>
                    <a:pt x="51" y="3177"/>
                    <a:pt x="-17" y="7081"/>
                  </a:cubicBezTo>
                  <a:cubicBezTo>
                    <a:pt x="-17" y="11015"/>
                    <a:pt x="3175" y="14204"/>
                    <a:pt x="7106" y="142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54F8AD04-6174-4764-A1D0-4EBF26C0F5AC}"/>
                </a:ext>
              </a:extLst>
            </p:cNvPr>
            <p:cNvSpPr/>
            <p:nvPr/>
          </p:nvSpPr>
          <p:spPr>
            <a:xfrm>
              <a:off x="7880438" y="2380031"/>
              <a:ext cx="82871" cy="28684"/>
            </a:xfrm>
            <a:custGeom>
              <a:avLst/>
              <a:gdLst>
                <a:gd name="connsiteX0" fmla="*/ 5848 w 82871"/>
                <a:gd name="connsiteY0" fmla="*/ 14945 h 28684"/>
                <a:gd name="connsiteX1" fmla="*/ 74336 w 82871"/>
                <a:gd name="connsiteY1" fmla="*/ 28643 h 28684"/>
                <a:gd name="connsiteX2" fmla="*/ 75706 w 82871"/>
                <a:gd name="connsiteY2" fmla="*/ 28643 h 28684"/>
                <a:gd name="connsiteX3" fmla="*/ 82692 w 82871"/>
                <a:gd name="connsiteY3" fmla="*/ 22890 h 28684"/>
                <a:gd name="connsiteX4" fmla="*/ 77363 w 82871"/>
                <a:gd name="connsiteY4" fmla="*/ 14567 h 28684"/>
                <a:gd name="connsiteX5" fmla="*/ 77213 w 82871"/>
                <a:gd name="connsiteY5" fmla="*/ 14534 h 28684"/>
                <a:gd name="connsiteX6" fmla="*/ 8724 w 82871"/>
                <a:gd name="connsiteY6" fmla="*/ 152 h 28684"/>
                <a:gd name="connsiteX7" fmla="*/ 464 w 82871"/>
                <a:gd name="connsiteY7" fmla="*/ 5201 h 28684"/>
                <a:gd name="connsiteX8" fmla="*/ 368 w 82871"/>
                <a:gd name="connsiteY8" fmla="*/ 5631 h 28684"/>
                <a:gd name="connsiteX9" fmla="*/ 4807 w 82871"/>
                <a:gd name="connsiteY9" fmla="*/ 14674 h 28684"/>
                <a:gd name="connsiteX10" fmla="*/ 5848 w 82871"/>
                <a:gd name="connsiteY10" fmla="*/ 14945 h 2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871" h="28684">
                  <a:moveTo>
                    <a:pt x="5848" y="14945"/>
                  </a:moveTo>
                  <a:lnTo>
                    <a:pt x="74336" y="28643"/>
                  </a:lnTo>
                  <a:lnTo>
                    <a:pt x="75706" y="28643"/>
                  </a:lnTo>
                  <a:cubicBezTo>
                    <a:pt x="79117" y="28642"/>
                    <a:pt x="82034" y="26231"/>
                    <a:pt x="82692" y="22890"/>
                  </a:cubicBezTo>
                  <a:cubicBezTo>
                    <a:pt x="83514" y="19122"/>
                    <a:pt x="81144" y="15396"/>
                    <a:pt x="77363" y="14567"/>
                  </a:cubicBezTo>
                  <a:cubicBezTo>
                    <a:pt x="77322" y="14555"/>
                    <a:pt x="77267" y="14544"/>
                    <a:pt x="77213" y="14534"/>
                  </a:cubicBezTo>
                  <a:lnTo>
                    <a:pt x="8724" y="152"/>
                  </a:lnTo>
                  <a:cubicBezTo>
                    <a:pt x="5053" y="-737"/>
                    <a:pt x="1341" y="1523"/>
                    <a:pt x="464" y="5201"/>
                  </a:cubicBezTo>
                  <a:cubicBezTo>
                    <a:pt x="423" y="5343"/>
                    <a:pt x="396" y="5486"/>
                    <a:pt x="368" y="5631"/>
                  </a:cubicBezTo>
                  <a:cubicBezTo>
                    <a:pt x="-905" y="9353"/>
                    <a:pt x="1081" y="13402"/>
                    <a:pt x="4807" y="14674"/>
                  </a:cubicBezTo>
                  <a:cubicBezTo>
                    <a:pt x="5149" y="14791"/>
                    <a:pt x="5491" y="14881"/>
                    <a:pt x="5848" y="1494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19E17BC8-BF35-41F5-8B4A-AC8E39A48B22}"/>
                </a:ext>
              </a:extLst>
            </p:cNvPr>
            <p:cNvSpPr/>
            <p:nvPr/>
          </p:nvSpPr>
          <p:spPr>
            <a:xfrm>
              <a:off x="7846333" y="2455733"/>
              <a:ext cx="100144" cy="151873"/>
            </a:xfrm>
            <a:custGeom>
              <a:avLst/>
              <a:gdLst>
                <a:gd name="connsiteX0" fmla="*/ 94195 w 100144"/>
                <a:gd name="connsiteY0" fmla="*/ 61 h 151873"/>
                <a:gd name="connsiteX1" fmla="*/ 85976 w 100144"/>
                <a:gd name="connsiteY1" fmla="*/ 5814 h 151873"/>
                <a:gd name="connsiteX2" fmla="*/ 77347 w 100144"/>
                <a:gd name="connsiteY2" fmla="*/ 58140 h 151873"/>
                <a:gd name="connsiteX3" fmla="*/ 49951 w 100144"/>
                <a:gd name="connsiteY3" fmla="*/ 43072 h 151873"/>
                <a:gd name="connsiteX4" fmla="*/ 18446 w 100144"/>
                <a:gd name="connsiteY4" fmla="*/ 63345 h 151873"/>
                <a:gd name="connsiteX5" fmla="*/ 8721 w 100144"/>
                <a:gd name="connsiteY5" fmla="*/ 147038 h 151873"/>
                <a:gd name="connsiteX6" fmla="*/ 19953 w 100144"/>
                <a:gd name="connsiteY6" fmla="*/ 151695 h 151873"/>
                <a:gd name="connsiteX7" fmla="*/ 31322 w 100144"/>
                <a:gd name="connsiteY7" fmla="*/ 147723 h 151873"/>
                <a:gd name="connsiteX8" fmla="*/ 69676 w 100144"/>
                <a:gd name="connsiteY8" fmla="*/ 105123 h 151873"/>
                <a:gd name="connsiteX9" fmla="*/ 63238 w 100144"/>
                <a:gd name="connsiteY9" fmla="*/ 143613 h 151873"/>
                <a:gd name="connsiteX10" fmla="*/ 68991 w 100144"/>
                <a:gd name="connsiteY10" fmla="*/ 151832 h 151873"/>
                <a:gd name="connsiteX11" fmla="*/ 70224 w 100144"/>
                <a:gd name="connsiteY11" fmla="*/ 151832 h 151873"/>
                <a:gd name="connsiteX12" fmla="*/ 77210 w 100144"/>
                <a:gd name="connsiteY12" fmla="*/ 145942 h 151873"/>
                <a:gd name="connsiteX13" fmla="*/ 100085 w 100144"/>
                <a:gd name="connsiteY13" fmla="*/ 7732 h 151873"/>
                <a:gd name="connsiteX14" fmla="*/ 94195 w 100144"/>
                <a:gd name="connsiteY14" fmla="*/ 61 h 151873"/>
                <a:gd name="connsiteX15" fmla="*/ 22967 w 100144"/>
                <a:gd name="connsiteY15" fmla="*/ 136080 h 151873"/>
                <a:gd name="connsiteX16" fmla="*/ 18446 w 100144"/>
                <a:gd name="connsiteY16" fmla="*/ 136080 h 151873"/>
                <a:gd name="connsiteX17" fmla="*/ 30090 w 100144"/>
                <a:gd name="connsiteY17" fmla="*/ 70604 h 151873"/>
                <a:gd name="connsiteX18" fmla="*/ 48718 w 100144"/>
                <a:gd name="connsiteY18" fmla="*/ 56907 h 151873"/>
                <a:gd name="connsiteX19" fmla="*/ 48718 w 100144"/>
                <a:gd name="connsiteY19" fmla="*/ 56907 h 151873"/>
                <a:gd name="connsiteX20" fmla="*/ 72553 w 100144"/>
                <a:gd name="connsiteY20" fmla="*/ 75262 h 151873"/>
                <a:gd name="connsiteX21" fmla="*/ 22967 w 100144"/>
                <a:gd name="connsiteY21" fmla="*/ 136080 h 1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144" h="151873">
                  <a:moveTo>
                    <a:pt x="94195" y="61"/>
                  </a:moveTo>
                  <a:cubicBezTo>
                    <a:pt x="90346" y="-596"/>
                    <a:pt x="86675" y="1965"/>
                    <a:pt x="85976" y="5814"/>
                  </a:cubicBezTo>
                  <a:lnTo>
                    <a:pt x="77347" y="58140"/>
                  </a:lnTo>
                  <a:cubicBezTo>
                    <a:pt x="70553" y="49702"/>
                    <a:pt x="60718" y="44291"/>
                    <a:pt x="49951" y="43072"/>
                  </a:cubicBezTo>
                  <a:cubicBezTo>
                    <a:pt x="36555" y="43620"/>
                    <a:pt x="24501" y="51373"/>
                    <a:pt x="18446" y="63345"/>
                  </a:cubicBezTo>
                  <a:cubicBezTo>
                    <a:pt x="-3744" y="96630"/>
                    <a:pt x="-4566" y="134162"/>
                    <a:pt x="8721" y="147038"/>
                  </a:cubicBezTo>
                  <a:cubicBezTo>
                    <a:pt x="11694" y="150024"/>
                    <a:pt x="15734" y="151695"/>
                    <a:pt x="19953" y="151695"/>
                  </a:cubicBezTo>
                  <a:cubicBezTo>
                    <a:pt x="24063" y="151544"/>
                    <a:pt x="28021" y="150161"/>
                    <a:pt x="31322" y="147723"/>
                  </a:cubicBezTo>
                  <a:cubicBezTo>
                    <a:pt x="45828" y="135175"/>
                    <a:pt x="58718" y="120861"/>
                    <a:pt x="69676" y="105123"/>
                  </a:cubicBezTo>
                  <a:lnTo>
                    <a:pt x="63238" y="143613"/>
                  </a:lnTo>
                  <a:cubicBezTo>
                    <a:pt x="62580" y="147462"/>
                    <a:pt x="65142" y="151133"/>
                    <a:pt x="68991" y="151832"/>
                  </a:cubicBezTo>
                  <a:lnTo>
                    <a:pt x="70224" y="151832"/>
                  </a:lnTo>
                  <a:cubicBezTo>
                    <a:pt x="73676" y="151818"/>
                    <a:pt x="76607" y="149339"/>
                    <a:pt x="77210" y="145942"/>
                  </a:cubicBezTo>
                  <a:lnTo>
                    <a:pt x="100085" y="7732"/>
                  </a:lnTo>
                  <a:cubicBezTo>
                    <a:pt x="100496" y="4006"/>
                    <a:pt x="97893" y="623"/>
                    <a:pt x="94195" y="61"/>
                  </a:cubicBezTo>
                  <a:close/>
                  <a:moveTo>
                    <a:pt x="22967" y="136080"/>
                  </a:moveTo>
                  <a:cubicBezTo>
                    <a:pt x="19953" y="138134"/>
                    <a:pt x="19131" y="137449"/>
                    <a:pt x="18446" y="136080"/>
                  </a:cubicBezTo>
                  <a:cubicBezTo>
                    <a:pt x="11598" y="129368"/>
                    <a:pt x="10776" y="99507"/>
                    <a:pt x="30090" y="70604"/>
                  </a:cubicBezTo>
                  <a:cubicBezTo>
                    <a:pt x="36254" y="61290"/>
                    <a:pt x="42555" y="56907"/>
                    <a:pt x="48718" y="56907"/>
                  </a:cubicBezTo>
                  <a:lnTo>
                    <a:pt x="48718" y="56907"/>
                  </a:lnTo>
                  <a:cubicBezTo>
                    <a:pt x="58307" y="56907"/>
                    <a:pt x="67758" y="68276"/>
                    <a:pt x="72553" y="75262"/>
                  </a:cubicBezTo>
                  <a:cubicBezTo>
                    <a:pt x="58540" y="97466"/>
                    <a:pt x="41883" y="117875"/>
                    <a:pt x="22967" y="136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4E844BE0-5B14-4416-986B-FF3DE978F9C8}"/>
                </a:ext>
              </a:extLst>
            </p:cNvPr>
            <p:cNvSpPr/>
            <p:nvPr/>
          </p:nvSpPr>
          <p:spPr>
            <a:xfrm>
              <a:off x="7943770" y="2469481"/>
              <a:ext cx="82662" cy="138126"/>
            </a:xfrm>
            <a:custGeom>
              <a:avLst/>
              <a:gdLst>
                <a:gd name="connsiteX0" fmla="*/ 52918 w 82662"/>
                <a:gd name="connsiteY0" fmla="*/ 12 h 138126"/>
                <a:gd name="connsiteX1" fmla="*/ 34974 w 82662"/>
                <a:gd name="connsiteY1" fmla="*/ 16175 h 138126"/>
                <a:gd name="connsiteX2" fmla="*/ 30043 w 82662"/>
                <a:gd name="connsiteY2" fmla="*/ 45077 h 138126"/>
                <a:gd name="connsiteX3" fmla="*/ 4840 w 82662"/>
                <a:gd name="connsiteY3" fmla="*/ 49734 h 138126"/>
                <a:gd name="connsiteX4" fmla="*/ 319 w 82662"/>
                <a:gd name="connsiteY4" fmla="*/ 58638 h 138126"/>
                <a:gd name="connsiteX5" fmla="*/ 9319 w 82662"/>
                <a:gd name="connsiteY5" fmla="*/ 63172 h 138126"/>
                <a:gd name="connsiteX6" fmla="*/ 9360 w 82662"/>
                <a:gd name="connsiteY6" fmla="*/ 63158 h 138126"/>
                <a:gd name="connsiteX7" fmla="*/ 29769 w 82662"/>
                <a:gd name="connsiteY7" fmla="*/ 59323 h 138126"/>
                <a:gd name="connsiteX8" fmla="*/ 29769 w 82662"/>
                <a:gd name="connsiteY8" fmla="*/ 61925 h 138126"/>
                <a:gd name="connsiteX9" fmla="*/ 14565 w 82662"/>
                <a:gd name="connsiteY9" fmla="*/ 125209 h 138126"/>
                <a:gd name="connsiteX10" fmla="*/ 12825 w 82662"/>
                <a:gd name="connsiteY10" fmla="*/ 134934 h 138126"/>
                <a:gd name="connsiteX11" fmla="*/ 12921 w 82662"/>
                <a:gd name="connsiteY11" fmla="*/ 135071 h 138126"/>
                <a:gd name="connsiteX12" fmla="*/ 18674 w 82662"/>
                <a:gd name="connsiteY12" fmla="*/ 138084 h 138126"/>
                <a:gd name="connsiteX13" fmla="*/ 22784 w 82662"/>
                <a:gd name="connsiteY13" fmla="*/ 136852 h 138126"/>
                <a:gd name="connsiteX14" fmla="*/ 44015 w 82662"/>
                <a:gd name="connsiteY14" fmla="*/ 62062 h 138126"/>
                <a:gd name="connsiteX15" fmla="*/ 44015 w 82662"/>
                <a:gd name="connsiteY15" fmla="*/ 60556 h 138126"/>
                <a:gd name="connsiteX16" fmla="*/ 51001 w 82662"/>
                <a:gd name="connsiteY16" fmla="*/ 64254 h 138126"/>
                <a:gd name="connsiteX17" fmla="*/ 60685 w 82662"/>
                <a:gd name="connsiteY17" fmla="*/ 64569 h 138126"/>
                <a:gd name="connsiteX18" fmla="*/ 61000 w 82662"/>
                <a:gd name="connsiteY18" fmla="*/ 64254 h 138126"/>
                <a:gd name="connsiteX19" fmla="*/ 61315 w 82662"/>
                <a:gd name="connsiteY19" fmla="*/ 54570 h 138126"/>
                <a:gd name="connsiteX20" fmla="*/ 61000 w 82662"/>
                <a:gd name="connsiteY20" fmla="*/ 54255 h 138126"/>
                <a:gd name="connsiteX21" fmla="*/ 44426 w 82662"/>
                <a:gd name="connsiteY21" fmla="*/ 46036 h 138126"/>
                <a:gd name="connsiteX22" fmla="*/ 48124 w 82662"/>
                <a:gd name="connsiteY22" fmla="*/ 21928 h 138126"/>
                <a:gd name="connsiteX23" fmla="*/ 55658 w 82662"/>
                <a:gd name="connsiteY23" fmla="*/ 13983 h 138126"/>
                <a:gd name="connsiteX24" fmla="*/ 71136 w 82662"/>
                <a:gd name="connsiteY24" fmla="*/ 21243 h 138126"/>
                <a:gd name="connsiteX25" fmla="*/ 81136 w 82662"/>
                <a:gd name="connsiteY25" fmla="*/ 20024 h 138126"/>
                <a:gd name="connsiteX26" fmla="*/ 81136 w 82662"/>
                <a:gd name="connsiteY26" fmla="*/ 11244 h 138126"/>
                <a:gd name="connsiteX27" fmla="*/ 52918 w 82662"/>
                <a:gd name="connsiteY27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662" h="138126">
                  <a:moveTo>
                    <a:pt x="52918" y="12"/>
                  </a:moveTo>
                  <a:cubicBezTo>
                    <a:pt x="44590" y="2025"/>
                    <a:pt x="37837" y="8107"/>
                    <a:pt x="34974" y="16175"/>
                  </a:cubicBezTo>
                  <a:cubicBezTo>
                    <a:pt x="31714" y="25462"/>
                    <a:pt x="30057" y="35228"/>
                    <a:pt x="30043" y="45077"/>
                  </a:cubicBezTo>
                  <a:cubicBezTo>
                    <a:pt x="21468" y="45488"/>
                    <a:pt x="12990" y="47063"/>
                    <a:pt x="4840" y="49734"/>
                  </a:cubicBezTo>
                  <a:cubicBezTo>
                    <a:pt x="1155" y="50967"/>
                    <a:pt x="-859" y="54939"/>
                    <a:pt x="319" y="58638"/>
                  </a:cubicBezTo>
                  <a:cubicBezTo>
                    <a:pt x="1552" y="62377"/>
                    <a:pt x="5579" y="64405"/>
                    <a:pt x="9319" y="63172"/>
                  </a:cubicBezTo>
                  <a:cubicBezTo>
                    <a:pt x="9332" y="63172"/>
                    <a:pt x="9346" y="63158"/>
                    <a:pt x="9360" y="63158"/>
                  </a:cubicBezTo>
                  <a:cubicBezTo>
                    <a:pt x="15989" y="61076"/>
                    <a:pt x="22838" y="59788"/>
                    <a:pt x="29769" y="59323"/>
                  </a:cubicBezTo>
                  <a:cubicBezTo>
                    <a:pt x="29701" y="60186"/>
                    <a:pt x="29701" y="61062"/>
                    <a:pt x="29769" y="61925"/>
                  </a:cubicBezTo>
                  <a:cubicBezTo>
                    <a:pt x="29769" y="86718"/>
                    <a:pt x="29769" y="114935"/>
                    <a:pt x="14565" y="125209"/>
                  </a:cubicBezTo>
                  <a:cubicBezTo>
                    <a:pt x="11401" y="127414"/>
                    <a:pt x="10620" y="131770"/>
                    <a:pt x="12825" y="134934"/>
                  </a:cubicBezTo>
                  <a:cubicBezTo>
                    <a:pt x="12853" y="134975"/>
                    <a:pt x="12894" y="135030"/>
                    <a:pt x="12921" y="135071"/>
                  </a:cubicBezTo>
                  <a:cubicBezTo>
                    <a:pt x="14209" y="136975"/>
                    <a:pt x="16373" y="138112"/>
                    <a:pt x="18674" y="138084"/>
                  </a:cubicBezTo>
                  <a:cubicBezTo>
                    <a:pt x="20140" y="138098"/>
                    <a:pt x="21564" y="137674"/>
                    <a:pt x="22784" y="136852"/>
                  </a:cubicBezTo>
                  <a:cubicBezTo>
                    <a:pt x="43467" y="122469"/>
                    <a:pt x="43741" y="90280"/>
                    <a:pt x="44015" y="62062"/>
                  </a:cubicBezTo>
                  <a:lnTo>
                    <a:pt x="44015" y="60556"/>
                  </a:lnTo>
                  <a:cubicBezTo>
                    <a:pt x="46617" y="61199"/>
                    <a:pt x="49015" y="62473"/>
                    <a:pt x="51001" y="64254"/>
                  </a:cubicBezTo>
                  <a:cubicBezTo>
                    <a:pt x="53590" y="67021"/>
                    <a:pt x="57918" y="67158"/>
                    <a:pt x="60685" y="64569"/>
                  </a:cubicBezTo>
                  <a:cubicBezTo>
                    <a:pt x="60795" y="64473"/>
                    <a:pt x="60904" y="64363"/>
                    <a:pt x="61000" y="64254"/>
                  </a:cubicBezTo>
                  <a:cubicBezTo>
                    <a:pt x="63767" y="61665"/>
                    <a:pt x="63904" y="57337"/>
                    <a:pt x="61315" y="54570"/>
                  </a:cubicBezTo>
                  <a:cubicBezTo>
                    <a:pt x="61219" y="54460"/>
                    <a:pt x="61110" y="54350"/>
                    <a:pt x="61000" y="54255"/>
                  </a:cubicBezTo>
                  <a:cubicBezTo>
                    <a:pt x="56411" y="49926"/>
                    <a:pt x="50645" y="47077"/>
                    <a:pt x="44426" y="46036"/>
                  </a:cubicBezTo>
                  <a:cubicBezTo>
                    <a:pt x="44330" y="37858"/>
                    <a:pt x="45577" y="29708"/>
                    <a:pt x="48124" y="21928"/>
                  </a:cubicBezTo>
                  <a:cubicBezTo>
                    <a:pt x="50316" y="17271"/>
                    <a:pt x="52782" y="14531"/>
                    <a:pt x="55658" y="13983"/>
                  </a:cubicBezTo>
                  <a:cubicBezTo>
                    <a:pt x="61137" y="13024"/>
                    <a:pt x="69356" y="19051"/>
                    <a:pt x="71136" y="21243"/>
                  </a:cubicBezTo>
                  <a:cubicBezTo>
                    <a:pt x="74232" y="23668"/>
                    <a:pt x="78711" y="23120"/>
                    <a:pt x="81136" y="20024"/>
                  </a:cubicBezTo>
                  <a:cubicBezTo>
                    <a:pt x="83149" y="17449"/>
                    <a:pt x="83149" y="13819"/>
                    <a:pt x="81136" y="11244"/>
                  </a:cubicBezTo>
                  <a:cubicBezTo>
                    <a:pt x="73835" y="3546"/>
                    <a:pt x="63520" y="-564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2AF147B-D322-412B-B0C4-D679A78BF329}"/>
                </a:ext>
              </a:extLst>
            </p:cNvPr>
            <p:cNvSpPr/>
            <p:nvPr/>
          </p:nvSpPr>
          <p:spPr>
            <a:xfrm>
              <a:off x="8021074" y="2186632"/>
              <a:ext cx="120431" cy="404126"/>
            </a:xfrm>
            <a:custGeom>
              <a:avLst/>
              <a:gdLst>
                <a:gd name="connsiteX0" fmla="*/ 44103 w 120431"/>
                <a:gd name="connsiteY0" fmla="*/ 383401 h 404126"/>
                <a:gd name="connsiteX1" fmla="*/ 48624 w 120431"/>
                <a:gd name="connsiteY1" fmla="*/ 279025 h 404126"/>
                <a:gd name="connsiteX2" fmla="*/ 22735 w 120431"/>
                <a:gd name="connsiteY2" fmla="*/ 209441 h 404126"/>
                <a:gd name="connsiteX3" fmla="*/ 53418 w 120431"/>
                <a:gd name="connsiteY3" fmla="*/ 176429 h 404126"/>
                <a:gd name="connsiteX4" fmla="*/ 59034 w 120431"/>
                <a:gd name="connsiteY4" fmla="*/ 97530 h 404126"/>
                <a:gd name="connsiteX5" fmla="*/ 57116 w 120431"/>
                <a:gd name="connsiteY5" fmla="*/ 33425 h 404126"/>
                <a:gd name="connsiteX6" fmla="*/ 68211 w 120431"/>
                <a:gd name="connsiteY6" fmla="*/ 15481 h 404126"/>
                <a:gd name="connsiteX7" fmla="*/ 109304 w 120431"/>
                <a:gd name="connsiteY7" fmla="*/ 26576 h 404126"/>
                <a:gd name="connsiteX8" fmla="*/ 119167 w 120431"/>
                <a:gd name="connsiteY8" fmla="*/ 24658 h 404126"/>
                <a:gd name="connsiteX9" fmla="*/ 117386 w 120431"/>
                <a:gd name="connsiteY9" fmla="*/ 14796 h 404126"/>
                <a:gd name="connsiteX10" fmla="*/ 62595 w 120431"/>
                <a:gd name="connsiteY10" fmla="*/ 2468 h 404126"/>
                <a:gd name="connsiteX11" fmla="*/ 43007 w 120431"/>
                <a:gd name="connsiteY11" fmla="*/ 30959 h 404126"/>
                <a:gd name="connsiteX12" fmla="*/ 44788 w 120431"/>
                <a:gd name="connsiteY12" fmla="*/ 99448 h 404126"/>
                <a:gd name="connsiteX13" fmla="*/ 41090 w 120431"/>
                <a:gd name="connsiteY13" fmla="*/ 169443 h 404126"/>
                <a:gd name="connsiteX14" fmla="*/ 6982 w 120431"/>
                <a:gd name="connsiteY14" fmla="*/ 200400 h 404126"/>
                <a:gd name="connsiteX15" fmla="*/ 134 w 120431"/>
                <a:gd name="connsiteY15" fmla="*/ 206016 h 404126"/>
                <a:gd name="connsiteX16" fmla="*/ 4243 w 120431"/>
                <a:gd name="connsiteY16" fmla="*/ 214098 h 404126"/>
                <a:gd name="connsiteX17" fmla="*/ 34378 w 120431"/>
                <a:gd name="connsiteY17" fmla="*/ 279299 h 404126"/>
                <a:gd name="connsiteX18" fmla="*/ 28625 w 120431"/>
                <a:gd name="connsiteY18" fmla="*/ 396277 h 404126"/>
                <a:gd name="connsiteX19" fmla="*/ 32186 w 120431"/>
                <a:gd name="connsiteY19" fmla="*/ 403126 h 404126"/>
                <a:gd name="connsiteX20" fmla="*/ 35748 w 120431"/>
                <a:gd name="connsiteY20" fmla="*/ 404085 h 404126"/>
                <a:gd name="connsiteX21" fmla="*/ 39857 w 120431"/>
                <a:gd name="connsiteY21" fmla="*/ 402715 h 404126"/>
                <a:gd name="connsiteX22" fmla="*/ 76567 w 120431"/>
                <a:gd name="connsiteY22" fmla="*/ 393401 h 404126"/>
                <a:gd name="connsiteX23" fmla="*/ 86703 w 120431"/>
                <a:gd name="connsiteY23" fmla="*/ 393401 h 404126"/>
                <a:gd name="connsiteX24" fmla="*/ 86703 w 120431"/>
                <a:gd name="connsiteY24" fmla="*/ 383264 h 404126"/>
                <a:gd name="connsiteX25" fmla="*/ 44103 w 120431"/>
                <a:gd name="connsiteY25" fmla="*/ 383401 h 40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0431" h="404126">
                  <a:moveTo>
                    <a:pt x="44103" y="383401"/>
                  </a:moveTo>
                  <a:cubicBezTo>
                    <a:pt x="45747" y="362033"/>
                    <a:pt x="48624" y="319570"/>
                    <a:pt x="48624" y="279025"/>
                  </a:cubicBezTo>
                  <a:cubicBezTo>
                    <a:pt x="50459" y="253177"/>
                    <a:pt x="41021" y="227800"/>
                    <a:pt x="22735" y="209441"/>
                  </a:cubicBezTo>
                  <a:cubicBezTo>
                    <a:pt x="35748" y="201401"/>
                    <a:pt x="46350" y="189995"/>
                    <a:pt x="53418" y="176429"/>
                  </a:cubicBezTo>
                  <a:cubicBezTo>
                    <a:pt x="66020" y="154924"/>
                    <a:pt x="62595" y="126980"/>
                    <a:pt x="59034" y="97530"/>
                  </a:cubicBezTo>
                  <a:cubicBezTo>
                    <a:pt x="55267" y="76370"/>
                    <a:pt x="54623" y="54773"/>
                    <a:pt x="57116" y="33425"/>
                  </a:cubicBezTo>
                  <a:cubicBezTo>
                    <a:pt x="57472" y="25932"/>
                    <a:pt x="61664" y="19152"/>
                    <a:pt x="68211" y="15481"/>
                  </a:cubicBezTo>
                  <a:cubicBezTo>
                    <a:pt x="80813" y="10139"/>
                    <a:pt x="102182" y="21645"/>
                    <a:pt x="109304" y="26576"/>
                  </a:cubicBezTo>
                  <a:cubicBezTo>
                    <a:pt x="112564" y="28759"/>
                    <a:pt x="116961" y="27902"/>
                    <a:pt x="119167" y="24658"/>
                  </a:cubicBezTo>
                  <a:cubicBezTo>
                    <a:pt x="121372" y="21438"/>
                    <a:pt x="120577" y="17040"/>
                    <a:pt x="117386" y="14796"/>
                  </a:cubicBezTo>
                  <a:cubicBezTo>
                    <a:pt x="114099" y="12604"/>
                    <a:pt x="84649" y="-6846"/>
                    <a:pt x="62595" y="2468"/>
                  </a:cubicBezTo>
                  <a:cubicBezTo>
                    <a:pt x="51418" y="7753"/>
                    <a:pt x="43939" y="18631"/>
                    <a:pt x="43007" y="30959"/>
                  </a:cubicBezTo>
                  <a:cubicBezTo>
                    <a:pt x="40227" y="53752"/>
                    <a:pt x="40816" y="76832"/>
                    <a:pt x="44788" y="99448"/>
                  </a:cubicBezTo>
                  <a:cubicBezTo>
                    <a:pt x="48076" y="126843"/>
                    <a:pt x="51226" y="152184"/>
                    <a:pt x="41090" y="169443"/>
                  </a:cubicBezTo>
                  <a:cubicBezTo>
                    <a:pt x="23694" y="199304"/>
                    <a:pt x="6982" y="200400"/>
                    <a:pt x="6982" y="200400"/>
                  </a:cubicBezTo>
                  <a:cubicBezTo>
                    <a:pt x="3654" y="200400"/>
                    <a:pt x="791" y="202751"/>
                    <a:pt x="134" y="206016"/>
                  </a:cubicBezTo>
                  <a:cubicBezTo>
                    <a:pt x="-551" y="209339"/>
                    <a:pt x="1147" y="212695"/>
                    <a:pt x="4243" y="214098"/>
                  </a:cubicBezTo>
                  <a:cubicBezTo>
                    <a:pt x="5476" y="214098"/>
                    <a:pt x="34378" y="227795"/>
                    <a:pt x="34378" y="279299"/>
                  </a:cubicBezTo>
                  <a:cubicBezTo>
                    <a:pt x="34378" y="335596"/>
                    <a:pt x="28625" y="395592"/>
                    <a:pt x="28625" y="396277"/>
                  </a:cubicBezTo>
                  <a:cubicBezTo>
                    <a:pt x="28365" y="399058"/>
                    <a:pt x="29762" y="401743"/>
                    <a:pt x="32186" y="403126"/>
                  </a:cubicBezTo>
                  <a:cubicBezTo>
                    <a:pt x="33282" y="403715"/>
                    <a:pt x="34501" y="404044"/>
                    <a:pt x="35748" y="404085"/>
                  </a:cubicBezTo>
                  <a:cubicBezTo>
                    <a:pt x="37213" y="404030"/>
                    <a:pt x="38638" y="403551"/>
                    <a:pt x="39857" y="402715"/>
                  </a:cubicBezTo>
                  <a:cubicBezTo>
                    <a:pt x="48624" y="396414"/>
                    <a:pt x="69033" y="385730"/>
                    <a:pt x="76567" y="393401"/>
                  </a:cubicBezTo>
                  <a:cubicBezTo>
                    <a:pt x="79361" y="396195"/>
                    <a:pt x="83909" y="396195"/>
                    <a:pt x="86703" y="393401"/>
                  </a:cubicBezTo>
                  <a:cubicBezTo>
                    <a:pt x="89497" y="390606"/>
                    <a:pt x="89497" y="386059"/>
                    <a:pt x="86703" y="383264"/>
                  </a:cubicBezTo>
                  <a:cubicBezTo>
                    <a:pt x="75060" y="371073"/>
                    <a:pt x="56568" y="377100"/>
                    <a:pt x="44103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B811465E-9279-4DC0-9A56-811046BCFF44}"/>
                </a:ext>
              </a:extLst>
            </p:cNvPr>
            <p:cNvSpPr/>
            <p:nvPr/>
          </p:nvSpPr>
          <p:spPr>
            <a:xfrm>
              <a:off x="8105366" y="2314954"/>
              <a:ext cx="127214" cy="131944"/>
            </a:xfrm>
            <a:custGeom>
              <a:avLst/>
              <a:gdLst>
                <a:gd name="connsiteX0" fmla="*/ 96789 w 127214"/>
                <a:gd name="connsiteY0" fmla="*/ 112624 h 131944"/>
                <a:gd name="connsiteX1" fmla="*/ 85830 w 127214"/>
                <a:gd name="connsiteY1" fmla="*/ 89338 h 131944"/>
                <a:gd name="connsiteX2" fmla="*/ 118568 w 127214"/>
                <a:gd name="connsiteY2" fmla="*/ 15233 h 131944"/>
                <a:gd name="connsiteX3" fmla="*/ 114048 w 127214"/>
                <a:gd name="connsiteY3" fmla="*/ 6056 h 131944"/>
                <a:gd name="connsiteX4" fmla="*/ 104870 w 127214"/>
                <a:gd name="connsiteY4" fmla="*/ 10576 h 131944"/>
                <a:gd name="connsiteX5" fmla="*/ 78708 w 127214"/>
                <a:gd name="connsiteY5" fmla="*/ 71942 h 131944"/>
                <a:gd name="connsiteX6" fmla="*/ 55148 w 127214"/>
                <a:gd name="connsiteY6" fmla="*/ 4960 h 131944"/>
                <a:gd name="connsiteX7" fmla="*/ 46107 w 127214"/>
                <a:gd name="connsiteY7" fmla="*/ 303 h 131944"/>
                <a:gd name="connsiteX8" fmla="*/ 41450 w 127214"/>
                <a:gd name="connsiteY8" fmla="*/ 9343 h 131944"/>
                <a:gd name="connsiteX9" fmla="*/ 68845 w 127214"/>
                <a:gd name="connsiteY9" fmla="*/ 88105 h 131944"/>
                <a:gd name="connsiteX10" fmla="*/ 37341 w 127214"/>
                <a:gd name="connsiteY10" fmla="*/ 117829 h 131944"/>
                <a:gd name="connsiteX11" fmla="*/ 15972 w 127214"/>
                <a:gd name="connsiteY11" fmla="*/ 107830 h 131944"/>
                <a:gd name="connsiteX12" fmla="*/ 14328 w 127214"/>
                <a:gd name="connsiteY12" fmla="*/ 100981 h 131944"/>
                <a:gd name="connsiteX13" fmla="*/ 9397 w 127214"/>
                <a:gd name="connsiteY13" fmla="*/ 92214 h 131944"/>
                <a:gd name="connsiteX14" fmla="*/ 631 w 127214"/>
                <a:gd name="connsiteY14" fmla="*/ 97008 h 131944"/>
                <a:gd name="connsiteX15" fmla="*/ 3781 w 127214"/>
                <a:gd name="connsiteY15" fmla="*/ 115089 h 131944"/>
                <a:gd name="connsiteX16" fmla="*/ 35012 w 127214"/>
                <a:gd name="connsiteY16" fmla="*/ 131801 h 131944"/>
                <a:gd name="connsiteX17" fmla="*/ 38437 w 127214"/>
                <a:gd name="connsiteY17" fmla="*/ 131801 h 131944"/>
                <a:gd name="connsiteX18" fmla="*/ 75557 w 127214"/>
                <a:gd name="connsiteY18" fmla="*/ 103446 h 131944"/>
                <a:gd name="connsiteX19" fmla="*/ 93364 w 127214"/>
                <a:gd name="connsiteY19" fmla="*/ 128924 h 131944"/>
                <a:gd name="connsiteX20" fmla="*/ 94871 w 127214"/>
                <a:gd name="connsiteY20" fmla="*/ 128924 h 131944"/>
                <a:gd name="connsiteX21" fmla="*/ 101446 w 127214"/>
                <a:gd name="connsiteY21" fmla="*/ 126459 h 131944"/>
                <a:gd name="connsiteX22" fmla="*/ 127198 w 127214"/>
                <a:gd name="connsiteY22" fmla="*/ 100570 h 131944"/>
                <a:gd name="connsiteX23" fmla="*/ 117198 w 127214"/>
                <a:gd name="connsiteY23" fmla="*/ 90570 h 1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214" h="131944">
                  <a:moveTo>
                    <a:pt x="96789" y="112624"/>
                  </a:moveTo>
                  <a:cubicBezTo>
                    <a:pt x="92638" y="105108"/>
                    <a:pt x="88981" y="97329"/>
                    <a:pt x="85830" y="89338"/>
                  </a:cubicBezTo>
                  <a:cubicBezTo>
                    <a:pt x="98898" y="65648"/>
                    <a:pt x="109856" y="40851"/>
                    <a:pt x="118568" y="15233"/>
                  </a:cubicBezTo>
                  <a:cubicBezTo>
                    <a:pt x="119856" y="11451"/>
                    <a:pt x="117828" y="7342"/>
                    <a:pt x="114048" y="6056"/>
                  </a:cubicBezTo>
                  <a:cubicBezTo>
                    <a:pt x="110267" y="4769"/>
                    <a:pt x="106158" y="6794"/>
                    <a:pt x="104870" y="10576"/>
                  </a:cubicBezTo>
                  <a:cubicBezTo>
                    <a:pt x="97638" y="31633"/>
                    <a:pt x="88885" y="52142"/>
                    <a:pt x="78708" y="71942"/>
                  </a:cubicBezTo>
                  <a:cubicBezTo>
                    <a:pt x="71174" y="52080"/>
                    <a:pt x="62681" y="27972"/>
                    <a:pt x="55148" y="4960"/>
                  </a:cubicBezTo>
                  <a:cubicBezTo>
                    <a:pt x="53942" y="1178"/>
                    <a:pt x="49888" y="-908"/>
                    <a:pt x="46107" y="303"/>
                  </a:cubicBezTo>
                  <a:cubicBezTo>
                    <a:pt x="42327" y="1514"/>
                    <a:pt x="40244" y="5561"/>
                    <a:pt x="41450" y="9343"/>
                  </a:cubicBezTo>
                  <a:cubicBezTo>
                    <a:pt x="53230" y="45505"/>
                    <a:pt x="62270" y="70572"/>
                    <a:pt x="68845" y="88105"/>
                  </a:cubicBezTo>
                  <a:cubicBezTo>
                    <a:pt x="57613" y="106734"/>
                    <a:pt x="46244" y="119336"/>
                    <a:pt x="37341" y="117829"/>
                  </a:cubicBezTo>
                  <a:cubicBezTo>
                    <a:pt x="23643" y="115500"/>
                    <a:pt x="18164" y="111117"/>
                    <a:pt x="15972" y="107830"/>
                  </a:cubicBezTo>
                  <a:cubicBezTo>
                    <a:pt x="14520" y="105863"/>
                    <a:pt x="13931" y="103392"/>
                    <a:pt x="14328" y="100981"/>
                  </a:cubicBezTo>
                  <a:cubicBezTo>
                    <a:pt x="15383" y="97199"/>
                    <a:pt x="13178" y="93279"/>
                    <a:pt x="9397" y="92214"/>
                  </a:cubicBezTo>
                  <a:cubicBezTo>
                    <a:pt x="5658" y="91151"/>
                    <a:pt x="1754" y="93285"/>
                    <a:pt x="631" y="97008"/>
                  </a:cubicBezTo>
                  <a:cubicBezTo>
                    <a:pt x="-876" y="103212"/>
                    <a:pt x="275" y="109760"/>
                    <a:pt x="3781" y="115089"/>
                  </a:cubicBezTo>
                  <a:cubicBezTo>
                    <a:pt x="11260" y="124938"/>
                    <a:pt x="22670" y="131047"/>
                    <a:pt x="35012" y="131801"/>
                  </a:cubicBezTo>
                  <a:cubicBezTo>
                    <a:pt x="36149" y="131938"/>
                    <a:pt x="37300" y="131938"/>
                    <a:pt x="38437" y="131801"/>
                  </a:cubicBezTo>
                  <a:cubicBezTo>
                    <a:pt x="51449" y="131801"/>
                    <a:pt x="64188" y="119884"/>
                    <a:pt x="75557" y="103446"/>
                  </a:cubicBezTo>
                  <a:cubicBezTo>
                    <a:pt x="86515" y="127143"/>
                    <a:pt x="91036" y="128376"/>
                    <a:pt x="93364" y="128924"/>
                  </a:cubicBezTo>
                  <a:lnTo>
                    <a:pt x="94871" y="128924"/>
                  </a:lnTo>
                  <a:cubicBezTo>
                    <a:pt x="97282" y="128869"/>
                    <a:pt x="99597" y="127993"/>
                    <a:pt x="101446" y="126459"/>
                  </a:cubicBezTo>
                  <a:lnTo>
                    <a:pt x="127198" y="100570"/>
                  </a:lnTo>
                  <a:lnTo>
                    <a:pt x="117198" y="9057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F120A807-1C39-4478-B7F6-1E7C417390C1}"/>
                </a:ext>
              </a:extLst>
            </p:cNvPr>
            <p:cNvSpPr/>
            <p:nvPr/>
          </p:nvSpPr>
          <p:spPr>
            <a:xfrm>
              <a:off x="8248024" y="2412637"/>
              <a:ext cx="89136" cy="117440"/>
            </a:xfrm>
            <a:custGeom>
              <a:avLst/>
              <a:gdLst>
                <a:gd name="connsiteX0" fmla="*/ 76177 w 89136"/>
                <a:gd name="connsiteY0" fmla="*/ 85757 h 117440"/>
                <a:gd name="connsiteX1" fmla="*/ 70287 w 89136"/>
                <a:gd name="connsiteY1" fmla="*/ 91921 h 117440"/>
                <a:gd name="connsiteX2" fmla="*/ 68506 w 89136"/>
                <a:gd name="connsiteY2" fmla="*/ 71512 h 117440"/>
                <a:gd name="connsiteX3" fmla="*/ 62616 w 89136"/>
                <a:gd name="connsiteY3" fmla="*/ 27816 h 117440"/>
                <a:gd name="connsiteX4" fmla="*/ 50151 w 89136"/>
                <a:gd name="connsiteY4" fmla="*/ 16447 h 117440"/>
                <a:gd name="connsiteX5" fmla="*/ 50151 w 89136"/>
                <a:gd name="connsiteY5" fmla="*/ 16447 h 117440"/>
                <a:gd name="connsiteX6" fmla="*/ 18509 w 89136"/>
                <a:gd name="connsiteY6" fmla="*/ 58636 h 117440"/>
                <a:gd name="connsiteX7" fmla="*/ 22756 w 89136"/>
                <a:gd name="connsiteY7" fmla="*/ 7680 h 117440"/>
                <a:gd name="connsiteX8" fmla="*/ 16318 w 89136"/>
                <a:gd name="connsiteY8" fmla="*/ 10 h 117440"/>
                <a:gd name="connsiteX9" fmla="*/ 8688 w 89136"/>
                <a:gd name="connsiteY9" fmla="*/ 5976 h 117440"/>
                <a:gd name="connsiteX10" fmla="*/ 8647 w 89136"/>
                <a:gd name="connsiteY10" fmla="*/ 6448 h 117440"/>
                <a:gd name="connsiteX11" fmla="*/ 18 w 89136"/>
                <a:gd name="connsiteY11" fmla="*/ 109728 h 117440"/>
                <a:gd name="connsiteX12" fmla="*/ 5633 w 89136"/>
                <a:gd name="connsiteY12" fmla="*/ 117399 h 117440"/>
                <a:gd name="connsiteX13" fmla="*/ 7003 w 89136"/>
                <a:gd name="connsiteY13" fmla="*/ 117399 h 117440"/>
                <a:gd name="connsiteX14" fmla="*/ 13852 w 89136"/>
                <a:gd name="connsiteY14" fmla="*/ 112468 h 117440"/>
                <a:gd name="connsiteX15" fmla="*/ 49055 w 89136"/>
                <a:gd name="connsiteY15" fmla="*/ 32062 h 117440"/>
                <a:gd name="connsiteX16" fmla="*/ 49055 w 89136"/>
                <a:gd name="connsiteY16" fmla="*/ 32062 h 117440"/>
                <a:gd name="connsiteX17" fmla="*/ 54260 w 89136"/>
                <a:gd name="connsiteY17" fmla="*/ 71923 h 117440"/>
                <a:gd name="connsiteX18" fmla="*/ 65219 w 89136"/>
                <a:gd name="connsiteY18" fmla="*/ 106852 h 117440"/>
                <a:gd name="connsiteX19" fmla="*/ 87135 w 89136"/>
                <a:gd name="connsiteY19" fmla="*/ 94524 h 117440"/>
                <a:gd name="connsiteX20" fmla="*/ 86930 w 89136"/>
                <a:gd name="connsiteY20" fmla="*/ 84456 h 117440"/>
                <a:gd name="connsiteX21" fmla="*/ 76848 w 89136"/>
                <a:gd name="connsiteY21" fmla="*/ 84662 h 117440"/>
                <a:gd name="connsiteX22" fmla="*/ 76177 w 89136"/>
                <a:gd name="connsiteY22" fmla="*/ 85483 h 11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36" h="117440">
                  <a:moveTo>
                    <a:pt x="76177" y="85757"/>
                  </a:moveTo>
                  <a:cubicBezTo>
                    <a:pt x="74423" y="88004"/>
                    <a:pt x="72451" y="90058"/>
                    <a:pt x="70287" y="91921"/>
                  </a:cubicBezTo>
                  <a:cubicBezTo>
                    <a:pt x="69314" y="85155"/>
                    <a:pt x="68725" y="78347"/>
                    <a:pt x="68506" y="71512"/>
                  </a:cubicBezTo>
                  <a:cubicBezTo>
                    <a:pt x="68424" y="56759"/>
                    <a:pt x="66438" y="42075"/>
                    <a:pt x="62616" y="27816"/>
                  </a:cubicBezTo>
                  <a:cubicBezTo>
                    <a:pt x="59466" y="18502"/>
                    <a:pt x="54123" y="16447"/>
                    <a:pt x="50151" y="16447"/>
                  </a:cubicBezTo>
                  <a:lnTo>
                    <a:pt x="50151" y="16447"/>
                  </a:lnTo>
                  <a:cubicBezTo>
                    <a:pt x="41111" y="16447"/>
                    <a:pt x="30563" y="30145"/>
                    <a:pt x="18509" y="58636"/>
                  </a:cubicBezTo>
                  <a:lnTo>
                    <a:pt x="22756" y="7680"/>
                  </a:lnTo>
                  <a:cubicBezTo>
                    <a:pt x="23071" y="3792"/>
                    <a:pt x="20208" y="371"/>
                    <a:pt x="16318" y="10"/>
                  </a:cubicBezTo>
                  <a:cubicBezTo>
                    <a:pt x="12565" y="-449"/>
                    <a:pt x="9154" y="2222"/>
                    <a:pt x="8688" y="5976"/>
                  </a:cubicBezTo>
                  <a:cubicBezTo>
                    <a:pt x="8674" y="6133"/>
                    <a:pt x="8661" y="6290"/>
                    <a:pt x="8647" y="6448"/>
                  </a:cubicBezTo>
                  <a:lnTo>
                    <a:pt x="18" y="109728"/>
                  </a:lnTo>
                  <a:cubicBezTo>
                    <a:pt x="-339" y="113345"/>
                    <a:pt x="2086" y="116646"/>
                    <a:pt x="5633" y="117399"/>
                  </a:cubicBezTo>
                  <a:lnTo>
                    <a:pt x="7003" y="117399"/>
                  </a:lnTo>
                  <a:cubicBezTo>
                    <a:pt x="10099" y="117385"/>
                    <a:pt x="12852" y="115413"/>
                    <a:pt x="13852" y="112468"/>
                  </a:cubicBezTo>
                  <a:cubicBezTo>
                    <a:pt x="24810" y="78635"/>
                    <a:pt x="41248" y="40692"/>
                    <a:pt x="49055" y="32062"/>
                  </a:cubicBezTo>
                  <a:lnTo>
                    <a:pt x="49055" y="32062"/>
                  </a:lnTo>
                  <a:cubicBezTo>
                    <a:pt x="52576" y="45048"/>
                    <a:pt x="54329" y="58458"/>
                    <a:pt x="54260" y="71923"/>
                  </a:cubicBezTo>
                  <a:cubicBezTo>
                    <a:pt x="55219" y="91100"/>
                    <a:pt x="55904" y="103701"/>
                    <a:pt x="65219" y="106852"/>
                  </a:cubicBezTo>
                  <a:cubicBezTo>
                    <a:pt x="74533" y="110002"/>
                    <a:pt x="80834" y="102195"/>
                    <a:pt x="87135" y="94524"/>
                  </a:cubicBezTo>
                  <a:cubicBezTo>
                    <a:pt x="89861" y="91688"/>
                    <a:pt x="89765" y="87182"/>
                    <a:pt x="86930" y="84456"/>
                  </a:cubicBezTo>
                  <a:cubicBezTo>
                    <a:pt x="84080" y="81730"/>
                    <a:pt x="79574" y="81826"/>
                    <a:pt x="76848" y="84662"/>
                  </a:cubicBezTo>
                  <a:cubicBezTo>
                    <a:pt x="76601" y="84922"/>
                    <a:pt x="76382" y="85196"/>
                    <a:pt x="76177" y="8548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F19BFAE8-2991-48DA-9E21-99EB215987DB}"/>
                </a:ext>
              </a:extLst>
            </p:cNvPr>
            <p:cNvSpPr/>
            <p:nvPr/>
          </p:nvSpPr>
          <p:spPr>
            <a:xfrm>
              <a:off x="8349926" y="2354236"/>
              <a:ext cx="72273" cy="72012"/>
            </a:xfrm>
            <a:custGeom>
              <a:avLst/>
              <a:gdLst>
                <a:gd name="connsiteX0" fmla="*/ 63036 w 72273"/>
                <a:gd name="connsiteY0" fmla="*/ 29646 h 72012"/>
                <a:gd name="connsiteX1" fmla="*/ 54817 w 72273"/>
                <a:gd name="connsiteY1" fmla="*/ 29646 h 72012"/>
                <a:gd name="connsiteX2" fmla="*/ 55776 w 72273"/>
                <a:gd name="connsiteY2" fmla="*/ 5127 h 72012"/>
                <a:gd name="connsiteX3" fmla="*/ 46968 w 72273"/>
                <a:gd name="connsiteY3" fmla="*/ 234 h 72012"/>
                <a:gd name="connsiteX4" fmla="*/ 42078 w 72273"/>
                <a:gd name="connsiteY4" fmla="*/ 5127 h 72012"/>
                <a:gd name="connsiteX5" fmla="*/ 41119 w 72273"/>
                <a:gd name="connsiteY5" fmla="*/ 29646 h 72012"/>
                <a:gd name="connsiteX6" fmla="*/ 9067 w 72273"/>
                <a:gd name="connsiteY6" fmla="*/ 29646 h 72012"/>
                <a:gd name="connsiteX7" fmla="*/ 259 w 72273"/>
                <a:gd name="connsiteY7" fmla="*/ 34538 h 72012"/>
                <a:gd name="connsiteX8" fmla="*/ 5149 w 72273"/>
                <a:gd name="connsiteY8" fmla="*/ 43343 h 72012"/>
                <a:gd name="connsiteX9" fmla="*/ 9067 w 72273"/>
                <a:gd name="connsiteY9" fmla="*/ 43343 h 72012"/>
                <a:gd name="connsiteX10" fmla="*/ 40435 w 72273"/>
                <a:gd name="connsiteY10" fmla="*/ 43343 h 72012"/>
                <a:gd name="connsiteX11" fmla="*/ 39202 w 72273"/>
                <a:gd name="connsiteY11" fmla="*/ 64575 h 72012"/>
                <a:gd name="connsiteX12" fmla="*/ 45914 w 72273"/>
                <a:gd name="connsiteY12" fmla="*/ 71971 h 72012"/>
                <a:gd name="connsiteX13" fmla="*/ 45914 w 72273"/>
                <a:gd name="connsiteY13" fmla="*/ 71971 h 72012"/>
                <a:gd name="connsiteX14" fmla="*/ 53037 w 72273"/>
                <a:gd name="connsiteY14" fmla="*/ 65260 h 72012"/>
                <a:gd name="connsiteX15" fmla="*/ 54132 w 72273"/>
                <a:gd name="connsiteY15" fmla="*/ 43343 h 72012"/>
                <a:gd name="connsiteX16" fmla="*/ 63173 w 72273"/>
                <a:gd name="connsiteY16" fmla="*/ 43343 h 72012"/>
                <a:gd name="connsiteX17" fmla="*/ 71980 w 72273"/>
                <a:gd name="connsiteY17" fmla="*/ 38450 h 72012"/>
                <a:gd name="connsiteX18" fmla="*/ 67090 w 72273"/>
                <a:gd name="connsiteY18" fmla="*/ 29646 h 72012"/>
                <a:gd name="connsiteX19" fmla="*/ 63173 w 72273"/>
                <a:gd name="connsiteY19" fmla="*/ 29646 h 7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73" h="72012">
                  <a:moveTo>
                    <a:pt x="63036" y="29646"/>
                  </a:moveTo>
                  <a:lnTo>
                    <a:pt x="54817" y="29646"/>
                  </a:lnTo>
                  <a:cubicBezTo>
                    <a:pt x="54817" y="18687"/>
                    <a:pt x="55776" y="8688"/>
                    <a:pt x="55776" y="5127"/>
                  </a:cubicBezTo>
                  <a:cubicBezTo>
                    <a:pt x="54694" y="1345"/>
                    <a:pt x="50749" y="-846"/>
                    <a:pt x="46968" y="234"/>
                  </a:cubicBezTo>
                  <a:cubicBezTo>
                    <a:pt x="44599" y="910"/>
                    <a:pt x="42750" y="2760"/>
                    <a:pt x="42078" y="5127"/>
                  </a:cubicBezTo>
                  <a:cubicBezTo>
                    <a:pt x="42078" y="8551"/>
                    <a:pt x="42078" y="18824"/>
                    <a:pt x="41119" y="29646"/>
                  </a:cubicBezTo>
                  <a:lnTo>
                    <a:pt x="9067" y="29646"/>
                  </a:lnTo>
                  <a:cubicBezTo>
                    <a:pt x="5286" y="28565"/>
                    <a:pt x="1341" y="30755"/>
                    <a:pt x="259" y="34538"/>
                  </a:cubicBezTo>
                  <a:cubicBezTo>
                    <a:pt x="-823" y="38320"/>
                    <a:pt x="1369" y="42262"/>
                    <a:pt x="5149" y="43343"/>
                  </a:cubicBezTo>
                  <a:cubicBezTo>
                    <a:pt x="6437" y="43709"/>
                    <a:pt x="7793" y="43709"/>
                    <a:pt x="9067" y="43343"/>
                  </a:cubicBezTo>
                  <a:lnTo>
                    <a:pt x="40435" y="43343"/>
                  </a:lnTo>
                  <a:cubicBezTo>
                    <a:pt x="40435" y="54712"/>
                    <a:pt x="39202" y="64301"/>
                    <a:pt x="39202" y="64575"/>
                  </a:cubicBezTo>
                  <a:cubicBezTo>
                    <a:pt x="39051" y="68458"/>
                    <a:pt x="42037" y="71751"/>
                    <a:pt x="45914" y="71971"/>
                  </a:cubicBezTo>
                  <a:lnTo>
                    <a:pt x="45914" y="71971"/>
                  </a:lnTo>
                  <a:cubicBezTo>
                    <a:pt x="49694" y="71978"/>
                    <a:pt x="52817" y="69032"/>
                    <a:pt x="53037" y="65260"/>
                  </a:cubicBezTo>
                  <a:cubicBezTo>
                    <a:pt x="53037" y="64438"/>
                    <a:pt x="53037" y="54712"/>
                    <a:pt x="54132" y="43343"/>
                  </a:cubicBezTo>
                  <a:lnTo>
                    <a:pt x="63173" y="43343"/>
                  </a:lnTo>
                  <a:cubicBezTo>
                    <a:pt x="66953" y="44424"/>
                    <a:pt x="70898" y="42234"/>
                    <a:pt x="71980" y="38450"/>
                  </a:cubicBezTo>
                  <a:cubicBezTo>
                    <a:pt x="73063" y="34668"/>
                    <a:pt x="70871" y="30726"/>
                    <a:pt x="67090" y="29646"/>
                  </a:cubicBezTo>
                  <a:cubicBezTo>
                    <a:pt x="65803" y="29280"/>
                    <a:pt x="64447" y="29280"/>
                    <a:pt x="63173" y="296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17395A4-847D-40D2-9F73-E77571E19CED}"/>
                </a:ext>
              </a:extLst>
            </p:cNvPr>
            <p:cNvSpPr/>
            <p:nvPr/>
          </p:nvSpPr>
          <p:spPr>
            <a:xfrm>
              <a:off x="8440312" y="2323694"/>
              <a:ext cx="85809" cy="172139"/>
            </a:xfrm>
            <a:custGeom>
              <a:avLst/>
              <a:gdLst>
                <a:gd name="connsiteX0" fmla="*/ 80177 w 85809"/>
                <a:gd name="connsiteY0" fmla="*/ 16492 h 172139"/>
                <a:gd name="connsiteX1" fmla="*/ 65109 w 85809"/>
                <a:gd name="connsiteY1" fmla="*/ 30189 h 172139"/>
                <a:gd name="connsiteX2" fmla="*/ 31687 w 85809"/>
                <a:gd name="connsiteY2" fmla="*/ 68954 h 172139"/>
                <a:gd name="connsiteX3" fmla="*/ 22646 w 85809"/>
                <a:gd name="connsiteY3" fmla="*/ 7999 h 172139"/>
                <a:gd name="connsiteX4" fmla="*/ 16756 w 85809"/>
                <a:gd name="connsiteY4" fmla="*/ 72 h 172139"/>
                <a:gd name="connsiteX5" fmla="*/ 16620 w 85809"/>
                <a:gd name="connsiteY5" fmla="*/ 54 h 172139"/>
                <a:gd name="connsiteX6" fmla="*/ 8730 w 85809"/>
                <a:gd name="connsiteY6" fmla="*/ 5674 h 172139"/>
                <a:gd name="connsiteX7" fmla="*/ 8675 w 85809"/>
                <a:gd name="connsiteY7" fmla="*/ 6081 h 172139"/>
                <a:gd name="connsiteX8" fmla="*/ 28263 w 85809"/>
                <a:gd name="connsiteY8" fmla="*/ 82788 h 172139"/>
                <a:gd name="connsiteX9" fmla="*/ 70451 w 85809"/>
                <a:gd name="connsiteY9" fmla="*/ 49366 h 172139"/>
                <a:gd name="connsiteX10" fmla="*/ 43741 w 85809"/>
                <a:gd name="connsiteY10" fmla="*/ 155797 h 172139"/>
                <a:gd name="connsiteX11" fmla="*/ 32920 w 85809"/>
                <a:gd name="connsiteY11" fmla="*/ 157030 h 172139"/>
                <a:gd name="connsiteX12" fmla="*/ 13743 w 85809"/>
                <a:gd name="connsiteY12" fmla="*/ 131004 h 172139"/>
                <a:gd name="connsiteX13" fmla="*/ 4894 w 85809"/>
                <a:gd name="connsiteY13" fmla="*/ 126607 h 172139"/>
                <a:gd name="connsiteX14" fmla="*/ 4840 w 85809"/>
                <a:gd name="connsiteY14" fmla="*/ 126621 h 172139"/>
                <a:gd name="connsiteX15" fmla="*/ 319 w 85809"/>
                <a:gd name="connsiteY15" fmla="*/ 135525 h 172139"/>
                <a:gd name="connsiteX16" fmla="*/ 27715 w 85809"/>
                <a:gd name="connsiteY16" fmla="*/ 170317 h 172139"/>
                <a:gd name="connsiteX17" fmla="*/ 36892 w 85809"/>
                <a:gd name="connsiteY17" fmla="*/ 172098 h 172139"/>
                <a:gd name="connsiteX18" fmla="*/ 50590 w 85809"/>
                <a:gd name="connsiteY18" fmla="*/ 168262 h 172139"/>
                <a:gd name="connsiteX19" fmla="*/ 85793 w 85809"/>
                <a:gd name="connsiteY19" fmla="*/ 24299 h 172139"/>
                <a:gd name="connsiteX20" fmla="*/ 80177 w 85809"/>
                <a:gd name="connsiteY20" fmla="*/ 16492 h 17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809" h="172139">
                  <a:moveTo>
                    <a:pt x="80177" y="16492"/>
                  </a:moveTo>
                  <a:cubicBezTo>
                    <a:pt x="74013" y="14848"/>
                    <a:pt x="71547" y="19231"/>
                    <a:pt x="65109" y="30189"/>
                  </a:cubicBezTo>
                  <a:cubicBezTo>
                    <a:pt x="58671" y="41147"/>
                    <a:pt x="41823" y="71282"/>
                    <a:pt x="31687" y="68954"/>
                  </a:cubicBezTo>
                  <a:cubicBezTo>
                    <a:pt x="21551" y="66625"/>
                    <a:pt x="19496" y="31833"/>
                    <a:pt x="22646" y="7999"/>
                  </a:cubicBezTo>
                  <a:cubicBezTo>
                    <a:pt x="23208" y="4181"/>
                    <a:pt x="20564" y="632"/>
                    <a:pt x="16756" y="72"/>
                  </a:cubicBezTo>
                  <a:cubicBezTo>
                    <a:pt x="16702" y="65"/>
                    <a:pt x="16661" y="60"/>
                    <a:pt x="16620" y="54"/>
                  </a:cubicBezTo>
                  <a:cubicBezTo>
                    <a:pt x="12894" y="-573"/>
                    <a:pt x="9360" y="1943"/>
                    <a:pt x="8730" y="5674"/>
                  </a:cubicBezTo>
                  <a:cubicBezTo>
                    <a:pt x="8702" y="5809"/>
                    <a:pt x="8688" y="5944"/>
                    <a:pt x="8675" y="6081"/>
                  </a:cubicBezTo>
                  <a:cubicBezTo>
                    <a:pt x="7031" y="17724"/>
                    <a:pt x="593" y="75940"/>
                    <a:pt x="28263" y="82788"/>
                  </a:cubicBezTo>
                  <a:cubicBezTo>
                    <a:pt x="44974" y="87035"/>
                    <a:pt x="59493" y="67584"/>
                    <a:pt x="70451" y="49366"/>
                  </a:cubicBezTo>
                  <a:cubicBezTo>
                    <a:pt x="67438" y="87720"/>
                    <a:pt x="58808" y="147442"/>
                    <a:pt x="43741" y="155797"/>
                  </a:cubicBezTo>
                  <a:cubicBezTo>
                    <a:pt x="40549" y="157934"/>
                    <a:pt x="36509" y="158386"/>
                    <a:pt x="32920" y="157030"/>
                  </a:cubicBezTo>
                  <a:cubicBezTo>
                    <a:pt x="23194" y="153332"/>
                    <a:pt x="15798" y="137031"/>
                    <a:pt x="13743" y="131004"/>
                  </a:cubicBezTo>
                  <a:cubicBezTo>
                    <a:pt x="12510" y="127347"/>
                    <a:pt x="8552" y="125375"/>
                    <a:pt x="4894" y="126607"/>
                  </a:cubicBezTo>
                  <a:cubicBezTo>
                    <a:pt x="4881" y="126607"/>
                    <a:pt x="4853" y="126607"/>
                    <a:pt x="4840" y="126621"/>
                  </a:cubicBezTo>
                  <a:cubicBezTo>
                    <a:pt x="1155" y="127854"/>
                    <a:pt x="-859" y="131826"/>
                    <a:pt x="319" y="135525"/>
                  </a:cubicBezTo>
                  <a:cubicBezTo>
                    <a:pt x="1278" y="138401"/>
                    <a:pt x="10045" y="162920"/>
                    <a:pt x="27715" y="170317"/>
                  </a:cubicBezTo>
                  <a:cubicBezTo>
                    <a:pt x="30646" y="171426"/>
                    <a:pt x="33755" y="172029"/>
                    <a:pt x="36892" y="172098"/>
                  </a:cubicBezTo>
                  <a:cubicBezTo>
                    <a:pt x="41700" y="171947"/>
                    <a:pt x="46398" y="170632"/>
                    <a:pt x="50590" y="168262"/>
                  </a:cubicBezTo>
                  <a:cubicBezTo>
                    <a:pt x="82642" y="150455"/>
                    <a:pt x="85793" y="25532"/>
                    <a:pt x="85793" y="24299"/>
                  </a:cubicBezTo>
                  <a:cubicBezTo>
                    <a:pt x="85546" y="20846"/>
                    <a:pt x="83369" y="17826"/>
                    <a:pt x="80177" y="16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1B522845-26C8-4526-8DD1-FDE89EE93F91}"/>
                </a:ext>
              </a:extLst>
            </p:cNvPr>
            <p:cNvSpPr/>
            <p:nvPr/>
          </p:nvSpPr>
          <p:spPr>
            <a:xfrm>
              <a:off x="8546134" y="2422713"/>
              <a:ext cx="71845" cy="94352"/>
            </a:xfrm>
            <a:custGeom>
              <a:avLst/>
              <a:gdLst>
                <a:gd name="connsiteX0" fmla="*/ 69828 w 71845"/>
                <a:gd name="connsiteY0" fmla="*/ 78010 h 94352"/>
                <a:gd name="connsiteX1" fmla="*/ 61746 w 71845"/>
                <a:gd name="connsiteY1" fmla="*/ 76641 h 94352"/>
                <a:gd name="connsiteX2" fmla="*/ 61746 w 71845"/>
                <a:gd name="connsiteY2" fmla="*/ 62943 h 94352"/>
                <a:gd name="connsiteX3" fmla="*/ 59692 w 71845"/>
                <a:gd name="connsiteY3" fmla="*/ 15412 h 94352"/>
                <a:gd name="connsiteX4" fmla="*/ 48186 w 71845"/>
                <a:gd name="connsiteY4" fmla="*/ 3632 h 94352"/>
                <a:gd name="connsiteX5" fmla="*/ 48186 w 71845"/>
                <a:gd name="connsiteY5" fmla="*/ 3632 h 94352"/>
                <a:gd name="connsiteX6" fmla="*/ 20790 w 71845"/>
                <a:gd name="connsiteY6" fmla="*/ 48560 h 94352"/>
                <a:gd name="connsiteX7" fmla="*/ 14215 w 71845"/>
                <a:gd name="connsiteY7" fmla="*/ 7467 h 94352"/>
                <a:gd name="connsiteX8" fmla="*/ 7490 w 71845"/>
                <a:gd name="connsiteY8" fmla="*/ -31 h 94352"/>
                <a:gd name="connsiteX9" fmla="*/ -3 w 71845"/>
                <a:gd name="connsiteY9" fmla="*/ 6696 h 94352"/>
                <a:gd name="connsiteX10" fmla="*/ 518 w 71845"/>
                <a:gd name="connsiteY10" fmla="*/ 9796 h 94352"/>
                <a:gd name="connsiteX11" fmla="*/ 12161 w 71845"/>
                <a:gd name="connsiteY11" fmla="*/ 81846 h 94352"/>
                <a:gd name="connsiteX12" fmla="*/ 18736 w 71845"/>
                <a:gd name="connsiteY12" fmla="*/ 87873 h 94352"/>
                <a:gd name="connsiteX13" fmla="*/ 25859 w 71845"/>
                <a:gd name="connsiteY13" fmla="*/ 81846 h 94352"/>
                <a:gd name="connsiteX14" fmla="*/ 47364 w 71845"/>
                <a:gd name="connsiteY14" fmla="*/ 21713 h 94352"/>
                <a:gd name="connsiteX15" fmla="*/ 48186 w 71845"/>
                <a:gd name="connsiteY15" fmla="*/ 61710 h 94352"/>
                <a:gd name="connsiteX16" fmla="*/ 54350 w 71845"/>
                <a:gd name="connsiteY16" fmla="*/ 93489 h 94352"/>
                <a:gd name="connsiteX17" fmla="*/ 58185 w 71845"/>
                <a:gd name="connsiteY17" fmla="*/ 94311 h 94352"/>
                <a:gd name="connsiteX18" fmla="*/ 69965 w 71845"/>
                <a:gd name="connsiteY18" fmla="*/ 87873 h 94352"/>
                <a:gd name="connsiteX19" fmla="*/ 69828 w 71845"/>
                <a:gd name="connsiteY19" fmla="*/ 78010 h 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845" h="94352">
                  <a:moveTo>
                    <a:pt x="69828" y="78010"/>
                  </a:moveTo>
                  <a:cubicBezTo>
                    <a:pt x="67691" y="75901"/>
                    <a:pt x="64459" y="75339"/>
                    <a:pt x="61746" y="76641"/>
                  </a:cubicBezTo>
                  <a:cubicBezTo>
                    <a:pt x="61746" y="72531"/>
                    <a:pt x="61746" y="67189"/>
                    <a:pt x="61746" y="62943"/>
                  </a:cubicBezTo>
                  <a:cubicBezTo>
                    <a:pt x="63459" y="47081"/>
                    <a:pt x="62774" y="31055"/>
                    <a:pt x="59692" y="15412"/>
                  </a:cubicBezTo>
                  <a:cubicBezTo>
                    <a:pt x="57089" y="5686"/>
                    <a:pt x="52021" y="3632"/>
                    <a:pt x="48186" y="3632"/>
                  </a:cubicBezTo>
                  <a:lnTo>
                    <a:pt x="48186" y="3632"/>
                  </a:lnTo>
                  <a:cubicBezTo>
                    <a:pt x="44351" y="3632"/>
                    <a:pt x="35447" y="3632"/>
                    <a:pt x="20790" y="48560"/>
                  </a:cubicBezTo>
                  <a:lnTo>
                    <a:pt x="14215" y="7467"/>
                  </a:lnTo>
                  <a:cubicBezTo>
                    <a:pt x="14435" y="3539"/>
                    <a:pt x="11421" y="183"/>
                    <a:pt x="7490" y="-31"/>
                  </a:cubicBezTo>
                  <a:cubicBezTo>
                    <a:pt x="3559" y="-243"/>
                    <a:pt x="203" y="2767"/>
                    <a:pt x="-3" y="6696"/>
                  </a:cubicBezTo>
                  <a:cubicBezTo>
                    <a:pt x="-71" y="7755"/>
                    <a:pt x="107" y="8815"/>
                    <a:pt x="518" y="9796"/>
                  </a:cubicBezTo>
                  <a:lnTo>
                    <a:pt x="12161" y="81846"/>
                  </a:lnTo>
                  <a:cubicBezTo>
                    <a:pt x="12668" y="85147"/>
                    <a:pt x="15407" y="87654"/>
                    <a:pt x="18736" y="87873"/>
                  </a:cubicBezTo>
                  <a:cubicBezTo>
                    <a:pt x="22297" y="87982"/>
                    <a:pt x="25365" y="85380"/>
                    <a:pt x="25859" y="81846"/>
                  </a:cubicBezTo>
                  <a:cubicBezTo>
                    <a:pt x="31146" y="61176"/>
                    <a:pt x="38337" y="41040"/>
                    <a:pt x="47364" y="21713"/>
                  </a:cubicBezTo>
                  <a:cubicBezTo>
                    <a:pt x="49282" y="34959"/>
                    <a:pt x="49569" y="48396"/>
                    <a:pt x="48186" y="61710"/>
                  </a:cubicBezTo>
                  <a:cubicBezTo>
                    <a:pt x="47090" y="79928"/>
                    <a:pt x="46542" y="89927"/>
                    <a:pt x="54350" y="93489"/>
                  </a:cubicBezTo>
                  <a:cubicBezTo>
                    <a:pt x="55569" y="94009"/>
                    <a:pt x="56870" y="94283"/>
                    <a:pt x="58185" y="94311"/>
                  </a:cubicBezTo>
                  <a:cubicBezTo>
                    <a:pt x="62774" y="93722"/>
                    <a:pt x="66979" y="91420"/>
                    <a:pt x="69965" y="87873"/>
                  </a:cubicBezTo>
                  <a:cubicBezTo>
                    <a:pt x="72499" y="85051"/>
                    <a:pt x="72444" y="80764"/>
                    <a:pt x="69828" y="780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E3E9E1AF-3ED3-4781-B14E-575A4952F281}"/>
                </a:ext>
              </a:extLst>
            </p:cNvPr>
            <p:cNvSpPr/>
            <p:nvPr/>
          </p:nvSpPr>
          <p:spPr>
            <a:xfrm>
              <a:off x="8612739" y="2232836"/>
              <a:ext cx="74511" cy="329020"/>
            </a:xfrm>
            <a:custGeom>
              <a:avLst/>
              <a:gdLst>
                <a:gd name="connsiteX0" fmla="*/ 51166 w 74511"/>
                <a:gd name="connsiteY0" fmla="*/ 214329 h 329020"/>
                <a:gd name="connsiteX1" fmla="*/ 64863 w 74511"/>
                <a:gd name="connsiteY1" fmla="*/ 109953 h 329020"/>
                <a:gd name="connsiteX2" fmla="*/ 63219 w 74511"/>
                <a:gd name="connsiteY2" fmla="*/ 101049 h 329020"/>
                <a:gd name="connsiteX3" fmla="*/ 43221 w 74511"/>
                <a:gd name="connsiteY3" fmla="*/ 83927 h 329020"/>
                <a:gd name="connsiteX4" fmla="*/ 43221 w 74511"/>
                <a:gd name="connsiteY4" fmla="*/ 56532 h 329020"/>
                <a:gd name="connsiteX5" fmla="*/ 56919 w 74511"/>
                <a:gd name="connsiteY5" fmla="*/ 25575 h 329020"/>
                <a:gd name="connsiteX6" fmla="*/ 53631 w 74511"/>
                <a:gd name="connsiteY6" fmla="*/ 2015 h 329020"/>
                <a:gd name="connsiteX7" fmla="*/ 11168 w 74511"/>
                <a:gd name="connsiteY7" fmla="*/ 18041 h 329020"/>
                <a:gd name="connsiteX8" fmla="*/ 9456 w 74511"/>
                <a:gd name="connsiteY8" fmla="*/ 27969 h 329020"/>
                <a:gd name="connsiteX9" fmla="*/ 19387 w 74511"/>
                <a:gd name="connsiteY9" fmla="*/ 29675 h 329020"/>
                <a:gd name="connsiteX10" fmla="*/ 20209 w 74511"/>
                <a:gd name="connsiteY10" fmla="*/ 28999 h 329020"/>
                <a:gd name="connsiteX11" fmla="*/ 44865 w 74511"/>
                <a:gd name="connsiteY11" fmla="*/ 14206 h 329020"/>
                <a:gd name="connsiteX12" fmla="*/ 43358 w 74511"/>
                <a:gd name="connsiteY12" fmla="*/ 21466 h 329020"/>
                <a:gd name="connsiteX13" fmla="*/ 31304 w 74511"/>
                <a:gd name="connsiteY13" fmla="*/ 50231 h 329020"/>
                <a:gd name="connsiteX14" fmla="*/ 34043 w 74511"/>
                <a:gd name="connsiteY14" fmla="*/ 94885 h 329020"/>
                <a:gd name="connsiteX15" fmla="*/ 49933 w 74511"/>
                <a:gd name="connsiteY15" fmla="*/ 108583 h 329020"/>
                <a:gd name="connsiteX16" fmla="*/ 37468 w 74511"/>
                <a:gd name="connsiteY16" fmla="*/ 217069 h 329020"/>
                <a:gd name="connsiteX17" fmla="*/ 52672 w 74511"/>
                <a:gd name="connsiteY17" fmla="*/ 271860 h 329020"/>
                <a:gd name="connsiteX18" fmla="*/ 50618 w 74511"/>
                <a:gd name="connsiteY18" fmla="*/ 312131 h 329020"/>
                <a:gd name="connsiteX19" fmla="*/ 13634 w 74511"/>
                <a:gd name="connsiteY19" fmla="*/ 295694 h 329020"/>
                <a:gd name="connsiteX20" fmla="*/ 4182 w 74511"/>
                <a:gd name="connsiteY20" fmla="*/ 292132 h 329020"/>
                <a:gd name="connsiteX21" fmla="*/ 621 w 74511"/>
                <a:gd name="connsiteY21" fmla="*/ 301584 h 329020"/>
                <a:gd name="connsiteX22" fmla="*/ 39659 w 74511"/>
                <a:gd name="connsiteY22" fmla="*/ 328979 h 329020"/>
                <a:gd name="connsiteX23" fmla="*/ 55412 w 74511"/>
                <a:gd name="connsiteY23" fmla="*/ 325966 h 329020"/>
                <a:gd name="connsiteX24" fmla="*/ 66096 w 74511"/>
                <a:gd name="connsiteY24" fmla="*/ 267750 h 329020"/>
                <a:gd name="connsiteX25" fmla="*/ 51166 w 74511"/>
                <a:gd name="connsiteY25" fmla="*/ 214329 h 32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511" h="329020">
                  <a:moveTo>
                    <a:pt x="51166" y="214329"/>
                  </a:moveTo>
                  <a:cubicBezTo>
                    <a:pt x="44563" y="178965"/>
                    <a:pt x="49357" y="142416"/>
                    <a:pt x="64863" y="109953"/>
                  </a:cubicBezTo>
                  <a:cubicBezTo>
                    <a:pt x="66520" y="106974"/>
                    <a:pt x="65822" y="103242"/>
                    <a:pt x="63219" y="101049"/>
                  </a:cubicBezTo>
                  <a:lnTo>
                    <a:pt x="43221" y="83927"/>
                  </a:lnTo>
                  <a:cubicBezTo>
                    <a:pt x="34317" y="76256"/>
                    <a:pt x="35687" y="72558"/>
                    <a:pt x="43221" y="56532"/>
                  </a:cubicBezTo>
                  <a:cubicBezTo>
                    <a:pt x="48755" y="46671"/>
                    <a:pt x="53343" y="36306"/>
                    <a:pt x="56919" y="25575"/>
                  </a:cubicBezTo>
                  <a:cubicBezTo>
                    <a:pt x="58288" y="21192"/>
                    <a:pt x="62398" y="7905"/>
                    <a:pt x="53631" y="2015"/>
                  </a:cubicBezTo>
                  <a:cubicBezTo>
                    <a:pt x="42810" y="-5382"/>
                    <a:pt x="22400" y="8864"/>
                    <a:pt x="11168" y="18041"/>
                  </a:cubicBezTo>
                  <a:cubicBezTo>
                    <a:pt x="7949" y="20312"/>
                    <a:pt x="7196" y="24756"/>
                    <a:pt x="9456" y="27969"/>
                  </a:cubicBezTo>
                  <a:cubicBezTo>
                    <a:pt x="11730" y="31181"/>
                    <a:pt x="16182" y="31944"/>
                    <a:pt x="19387" y="29675"/>
                  </a:cubicBezTo>
                  <a:cubicBezTo>
                    <a:pt x="19674" y="29471"/>
                    <a:pt x="19948" y="29244"/>
                    <a:pt x="20209" y="28999"/>
                  </a:cubicBezTo>
                  <a:cubicBezTo>
                    <a:pt x="27551" y="22730"/>
                    <a:pt x="35879" y="17730"/>
                    <a:pt x="44865" y="14206"/>
                  </a:cubicBezTo>
                  <a:cubicBezTo>
                    <a:pt x="44673" y="16681"/>
                    <a:pt x="44166" y="19121"/>
                    <a:pt x="43358" y="21466"/>
                  </a:cubicBezTo>
                  <a:cubicBezTo>
                    <a:pt x="40180" y="31384"/>
                    <a:pt x="36139" y="41008"/>
                    <a:pt x="31304" y="50231"/>
                  </a:cubicBezTo>
                  <a:cubicBezTo>
                    <a:pt x="23359" y="66120"/>
                    <a:pt x="16373" y="79818"/>
                    <a:pt x="34043" y="94885"/>
                  </a:cubicBezTo>
                  <a:lnTo>
                    <a:pt x="49933" y="108583"/>
                  </a:lnTo>
                  <a:cubicBezTo>
                    <a:pt x="34920" y="142659"/>
                    <a:pt x="30578" y="180478"/>
                    <a:pt x="37468" y="217069"/>
                  </a:cubicBezTo>
                  <a:cubicBezTo>
                    <a:pt x="41084" y="235698"/>
                    <a:pt x="46179" y="254025"/>
                    <a:pt x="52672" y="271860"/>
                  </a:cubicBezTo>
                  <a:cubicBezTo>
                    <a:pt x="62672" y="301173"/>
                    <a:pt x="63493" y="307337"/>
                    <a:pt x="50618" y="312131"/>
                  </a:cubicBezTo>
                  <a:cubicBezTo>
                    <a:pt x="35879" y="317555"/>
                    <a:pt x="19483" y="310282"/>
                    <a:pt x="13634" y="295694"/>
                  </a:cubicBezTo>
                  <a:cubicBezTo>
                    <a:pt x="12004" y="292105"/>
                    <a:pt x="7771" y="290502"/>
                    <a:pt x="4182" y="292132"/>
                  </a:cubicBezTo>
                  <a:cubicBezTo>
                    <a:pt x="594" y="293762"/>
                    <a:pt x="-1009" y="297995"/>
                    <a:pt x="621" y="301584"/>
                  </a:cubicBezTo>
                  <a:cubicBezTo>
                    <a:pt x="7319" y="317432"/>
                    <a:pt x="22469" y="328075"/>
                    <a:pt x="39659" y="328979"/>
                  </a:cubicBezTo>
                  <a:cubicBezTo>
                    <a:pt x="45043" y="328897"/>
                    <a:pt x="50371" y="327883"/>
                    <a:pt x="55412" y="325966"/>
                  </a:cubicBezTo>
                  <a:cubicBezTo>
                    <a:pt x="82807" y="316103"/>
                    <a:pt x="75273" y="294735"/>
                    <a:pt x="66096" y="267750"/>
                  </a:cubicBezTo>
                  <a:cubicBezTo>
                    <a:pt x="59713" y="250368"/>
                    <a:pt x="54727" y="232506"/>
                    <a:pt x="51166" y="214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F1A205FA-F715-4DC7-B9A1-E459D5CECC4B}"/>
                </a:ext>
              </a:extLst>
            </p:cNvPr>
            <p:cNvSpPr/>
            <p:nvPr/>
          </p:nvSpPr>
          <p:spPr>
            <a:xfrm>
              <a:off x="10659798" y="4473210"/>
              <a:ext cx="111393" cy="341097"/>
            </a:xfrm>
            <a:custGeom>
              <a:avLst/>
              <a:gdLst>
                <a:gd name="connsiteX0" fmla="*/ 105060 w 111393"/>
                <a:gd name="connsiteY0" fmla="*/ -17 h 341097"/>
                <a:gd name="connsiteX1" fmla="*/ 64652 w 111393"/>
                <a:gd name="connsiteY1" fmla="*/ 13681 h 341097"/>
                <a:gd name="connsiteX2" fmla="*/ 63693 w 111393"/>
                <a:gd name="connsiteY2" fmla="*/ 41076 h 341097"/>
                <a:gd name="connsiteX3" fmla="*/ 63693 w 111393"/>
                <a:gd name="connsiteY3" fmla="*/ 118468 h 341097"/>
                <a:gd name="connsiteX4" fmla="*/ 3423 w 111393"/>
                <a:gd name="connsiteY4" fmla="*/ 155726 h 341097"/>
                <a:gd name="connsiteX5" fmla="*/ -1 w 111393"/>
                <a:gd name="connsiteY5" fmla="*/ 162301 h 341097"/>
                <a:gd name="connsiteX6" fmla="*/ 4245 w 111393"/>
                <a:gd name="connsiteY6" fmla="*/ 168328 h 341097"/>
                <a:gd name="connsiteX7" fmla="*/ 54653 w 111393"/>
                <a:gd name="connsiteY7" fmla="*/ 229146 h 341097"/>
                <a:gd name="connsiteX8" fmla="*/ 32462 w 111393"/>
                <a:gd name="connsiteY8" fmla="*/ 327633 h 341097"/>
                <a:gd name="connsiteX9" fmla="*/ 32462 w 111393"/>
                <a:gd name="connsiteY9" fmla="*/ 334618 h 341097"/>
                <a:gd name="connsiteX10" fmla="*/ 38352 w 111393"/>
                <a:gd name="connsiteY10" fmla="*/ 338180 h 341097"/>
                <a:gd name="connsiteX11" fmla="*/ 95746 w 111393"/>
                <a:gd name="connsiteY11" fmla="*/ 341056 h 341097"/>
                <a:gd name="connsiteX12" fmla="*/ 95746 w 111393"/>
                <a:gd name="connsiteY12" fmla="*/ 341056 h 341097"/>
                <a:gd name="connsiteX13" fmla="*/ 102732 w 111393"/>
                <a:gd name="connsiteY13" fmla="*/ 334344 h 341097"/>
                <a:gd name="connsiteX14" fmla="*/ 96458 w 111393"/>
                <a:gd name="connsiteY14" fmla="*/ 326975 h 341097"/>
                <a:gd name="connsiteX15" fmla="*/ 96020 w 111393"/>
                <a:gd name="connsiteY15" fmla="*/ 326947 h 341097"/>
                <a:gd name="connsiteX16" fmla="*/ 49447 w 111393"/>
                <a:gd name="connsiteY16" fmla="*/ 324619 h 341097"/>
                <a:gd name="connsiteX17" fmla="*/ 68213 w 111393"/>
                <a:gd name="connsiteY17" fmla="*/ 226543 h 341097"/>
                <a:gd name="connsiteX18" fmla="*/ 20819 w 111393"/>
                <a:gd name="connsiteY18" fmla="*/ 161479 h 341097"/>
                <a:gd name="connsiteX19" fmla="*/ 70679 w 111393"/>
                <a:gd name="connsiteY19" fmla="*/ 130522 h 341097"/>
                <a:gd name="connsiteX20" fmla="*/ 76432 w 111393"/>
                <a:gd name="connsiteY20" fmla="*/ 35597 h 341097"/>
                <a:gd name="connsiteX21" fmla="*/ 76432 w 111393"/>
                <a:gd name="connsiteY21" fmla="*/ 21900 h 341097"/>
                <a:gd name="connsiteX22" fmla="*/ 103827 w 111393"/>
                <a:gd name="connsiteY22" fmla="*/ 14229 h 341097"/>
                <a:gd name="connsiteX23" fmla="*/ 111361 w 111393"/>
                <a:gd name="connsiteY23" fmla="*/ 7517 h 341097"/>
                <a:gd name="connsiteX24" fmla="*/ 105060 w 111393"/>
                <a:gd name="connsiteY24" fmla="*/ -17 h 34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1393" h="341097">
                  <a:moveTo>
                    <a:pt x="105060" y="-17"/>
                  </a:moveTo>
                  <a:cubicBezTo>
                    <a:pt x="102184" y="-17"/>
                    <a:pt x="75336" y="-1250"/>
                    <a:pt x="64652" y="13681"/>
                  </a:cubicBezTo>
                  <a:cubicBezTo>
                    <a:pt x="59460" y="21982"/>
                    <a:pt x="59091" y="32433"/>
                    <a:pt x="63693" y="41076"/>
                  </a:cubicBezTo>
                  <a:cubicBezTo>
                    <a:pt x="69720" y="54774"/>
                    <a:pt x="87390" y="103538"/>
                    <a:pt x="63693" y="118468"/>
                  </a:cubicBezTo>
                  <a:cubicBezTo>
                    <a:pt x="39996" y="133399"/>
                    <a:pt x="3423" y="155726"/>
                    <a:pt x="3423" y="155726"/>
                  </a:cubicBezTo>
                  <a:cubicBezTo>
                    <a:pt x="1136" y="157110"/>
                    <a:pt x="-179" y="159644"/>
                    <a:pt x="-1" y="162301"/>
                  </a:cubicBezTo>
                  <a:cubicBezTo>
                    <a:pt x="273" y="164917"/>
                    <a:pt x="1875" y="167191"/>
                    <a:pt x="4245" y="168328"/>
                  </a:cubicBezTo>
                  <a:cubicBezTo>
                    <a:pt x="29257" y="180094"/>
                    <a:pt x="47735" y="202381"/>
                    <a:pt x="54653" y="229146"/>
                  </a:cubicBezTo>
                  <a:cubicBezTo>
                    <a:pt x="62734" y="271883"/>
                    <a:pt x="32736" y="327085"/>
                    <a:pt x="32462" y="327633"/>
                  </a:cubicBezTo>
                  <a:cubicBezTo>
                    <a:pt x="31243" y="329797"/>
                    <a:pt x="31243" y="332454"/>
                    <a:pt x="32462" y="334618"/>
                  </a:cubicBezTo>
                  <a:cubicBezTo>
                    <a:pt x="33722" y="336700"/>
                    <a:pt x="35928" y="338029"/>
                    <a:pt x="38352" y="338180"/>
                  </a:cubicBezTo>
                  <a:lnTo>
                    <a:pt x="95746" y="341056"/>
                  </a:lnTo>
                  <a:lnTo>
                    <a:pt x="95746" y="341056"/>
                  </a:lnTo>
                  <a:cubicBezTo>
                    <a:pt x="99499" y="341056"/>
                    <a:pt x="102581" y="338097"/>
                    <a:pt x="102732" y="334344"/>
                  </a:cubicBezTo>
                  <a:cubicBezTo>
                    <a:pt x="103033" y="330578"/>
                    <a:pt x="100225" y="327276"/>
                    <a:pt x="96458" y="326975"/>
                  </a:cubicBezTo>
                  <a:cubicBezTo>
                    <a:pt x="96307" y="326961"/>
                    <a:pt x="96171" y="326947"/>
                    <a:pt x="96020" y="326947"/>
                  </a:cubicBezTo>
                  <a:lnTo>
                    <a:pt x="49447" y="324619"/>
                  </a:lnTo>
                  <a:cubicBezTo>
                    <a:pt x="58351" y="305579"/>
                    <a:pt x="75062" y="263116"/>
                    <a:pt x="68213" y="226543"/>
                  </a:cubicBezTo>
                  <a:cubicBezTo>
                    <a:pt x="62186" y="199189"/>
                    <a:pt x="44996" y="175615"/>
                    <a:pt x="20819" y="161479"/>
                  </a:cubicBezTo>
                  <a:lnTo>
                    <a:pt x="70679" y="130522"/>
                  </a:lnTo>
                  <a:cubicBezTo>
                    <a:pt x="93554" y="116825"/>
                    <a:pt x="95609" y="81759"/>
                    <a:pt x="76432" y="35597"/>
                  </a:cubicBezTo>
                  <a:cubicBezTo>
                    <a:pt x="74145" y="31323"/>
                    <a:pt x="74145" y="26173"/>
                    <a:pt x="76432" y="21900"/>
                  </a:cubicBezTo>
                  <a:cubicBezTo>
                    <a:pt x="81637" y="14640"/>
                    <a:pt x="98896" y="13818"/>
                    <a:pt x="103827" y="14229"/>
                  </a:cubicBezTo>
                  <a:cubicBezTo>
                    <a:pt x="107731" y="14393"/>
                    <a:pt x="111073" y="11421"/>
                    <a:pt x="111361" y="7517"/>
                  </a:cubicBezTo>
                  <a:cubicBezTo>
                    <a:pt x="111608" y="3723"/>
                    <a:pt x="108827" y="408"/>
                    <a:pt x="105060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615ECC64-7D90-4861-9541-E4B0604FA134}"/>
                </a:ext>
              </a:extLst>
            </p:cNvPr>
            <p:cNvSpPr/>
            <p:nvPr/>
          </p:nvSpPr>
          <p:spPr>
            <a:xfrm>
              <a:off x="11007488" y="4487953"/>
              <a:ext cx="81888" cy="319953"/>
            </a:xfrm>
            <a:custGeom>
              <a:avLst/>
              <a:gdLst>
                <a:gd name="connsiteX0" fmla="*/ 73650 w 81888"/>
                <a:gd name="connsiteY0" fmla="*/ 132764 h 319953"/>
                <a:gd name="connsiteX1" fmla="*/ 67623 w 81888"/>
                <a:gd name="connsiteY1" fmla="*/ 131942 h 319953"/>
                <a:gd name="connsiteX2" fmla="*/ 25708 w 81888"/>
                <a:gd name="connsiteY2" fmla="*/ 121943 h 319953"/>
                <a:gd name="connsiteX3" fmla="*/ 47762 w 81888"/>
                <a:gd name="connsiteY3" fmla="*/ 75782 h 319953"/>
                <a:gd name="connsiteX4" fmla="*/ 76938 w 81888"/>
                <a:gd name="connsiteY4" fmla="*/ 20991 h 319953"/>
                <a:gd name="connsiteX5" fmla="*/ 68034 w 81888"/>
                <a:gd name="connsiteY5" fmla="*/ 3458 h 319953"/>
                <a:gd name="connsiteX6" fmla="*/ 3518 w 81888"/>
                <a:gd name="connsiteY6" fmla="*/ 14690 h 319953"/>
                <a:gd name="connsiteX7" fmla="*/ 956 w 81888"/>
                <a:gd name="connsiteY7" fmla="*/ 24429 h 319953"/>
                <a:gd name="connsiteX8" fmla="*/ 9819 w 81888"/>
                <a:gd name="connsiteY8" fmla="*/ 27429 h 319953"/>
                <a:gd name="connsiteX9" fmla="*/ 60500 w 81888"/>
                <a:gd name="connsiteY9" fmla="*/ 15512 h 319953"/>
                <a:gd name="connsiteX10" fmla="*/ 62692 w 81888"/>
                <a:gd name="connsiteY10" fmla="*/ 20991 h 319953"/>
                <a:gd name="connsiteX11" fmla="*/ 36529 w 81888"/>
                <a:gd name="connsiteY11" fmla="*/ 67152 h 319953"/>
                <a:gd name="connsiteX12" fmla="*/ 16394 w 81888"/>
                <a:gd name="connsiteY12" fmla="*/ 132628 h 319953"/>
                <a:gd name="connsiteX13" fmla="*/ 63651 w 81888"/>
                <a:gd name="connsiteY13" fmla="*/ 147147 h 319953"/>
                <a:gd name="connsiteX14" fmla="*/ 51734 w 81888"/>
                <a:gd name="connsiteY14" fmla="*/ 293439 h 319953"/>
                <a:gd name="connsiteX15" fmla="*/ 13243 w 81888"/>
                <a:gd name="connsiteY15" fmla="*/ 304807 h 319953"/>
                <a:gd name="connsiteX16" fmla="*/ 3737 w 81888"/>
                <a:gd name="connsiteY16" fmla="*/ 308150 h 319953"/>
                <a:gd name="connsiteX17" fmla="*/ 5983 w 81888"/>
                <a:gd name="connsiteY17" fmla="*/ 316999 h 319953"/>
                <a:gd name="connsiteX18" fmla="*/ 18996 w 81888"/>
                <a:gd name="connsiteY18" fmla="*/ 319875 h 319953"/>
                <a:gd name="connsiteX19" fmla="*/ 59268 w 81888"/>
                <a:gd name="connsiteY19" fmla="*/ 306177 h 319953"/>
                <a:gd name="connsiteX20" fmla="*/ 76938 w 81888"/>
                <a:gd name="connsiteY20" fmla="*/ 138518 h 319953"/>
                <a:gd name="connsiteX21" fmla="*/ 73650 w 81888"/>
                <a:gd name="connsiteY21" fmla="*/ 132764 h 31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88" h="319953">
                  <a:moveTo>
                    <a:pt x="73650" y="132764"/>
                  </a:moveTo>
                  <a:cubicBezTo>
                    <a:pt x="71883" y="131545"/>
                    <a:pt x="69651" y="131244"/>
                    <a:pt x="67623" y="131942"/>
                  </a:cubicBezTo>
                  <a:cubicBezTo>
                    <a:pt x="52857" y="135860"/>
                    <a:pt x="37118" y="132107"/>
                    <a:pt x="25708" y="121943"/>
                  </a:cubicBezTo>
                  <a:cubicBezTo>
                    <a:pt x="17900" y="115095"/>
                    <a:pt x="34475" y="93178"/>
                    <a:pt x="47762" y="75782"/>
                  </a:cubicBezTo>
                  <a:cubicBezTo>
                    <a:pt x="62829" y="56057"/>
                    <a:pt x="76938" y="37428"/>
                    <a:pt x="76938" y="20991"/>
                  </a:cubicBezTo>
                  <a:cubicBezTo>
                    <a:pt x="77445" y="13950"/>
                    <a:pt x="74020" y="7198"/>
                    <a:pt x="68034" y="3458"/>
                  </a:cubicBezTo>
                  <a:cubicBezTo>
                    <a:pt x="50090" y="-7637"/>
                    <a:pt x="11189" y="10855"/>
                    <a:pt x="3518" y="14690"/>
                  </a:cubicBezTo>
                  <a:cubicBezTo>
                    <a:pt x="121" y="16676"/>
                    <a:pt x="-1030" y="21032"/>
                    <a:pt x="956" y="24429"/>
                  </a:cubicBezTo>
                  <a:cubicBezTo>
                    <a:pt x="2751" y="27497"/>
                    <a:pt x="6531" y="28785"/>
                    <a:pt x="9819" y="27429"/>
                  </a:cubicBezTo>
                  <a:cubicBezTo>
                    <a:pt x="25434" y="19621"/>
                    <a:pt x="52282" y="10444"/>
                    <a:pt x="60500" y="15512"/>
                  </a:cubicBezTo>
                  <a:cubicBezTo>
                    <a:pt x="60500" y="15512"/>
                    <a:pt x="62692" y="16882"/>
                    <a:pt x="62692" y="20991"/>
                  </a:cubicBezTo>
                  <a:cubicBezTo>
                    <a:pt x="62692" y="32634"/>
                    <a:pt x="48994" y="50989"/>
                    <a:pt x="36529" y="67152"/>
                  </a:cubicBezTo>
                  <a:cubicBezTo>
                    <a:pt x="17900" y="91671"/>
                    <a:pt x="-1413" y="117012"/>
                    <a:pt x="16394" y="132628"/>
                  </a:cubicBezTo>
                  <a:cubicBezTo>
                    <a:pt x="29284" y="144120"/>
                    <a:pt x="46542" y="149421"/>
                    <a:pt x="63651" y="147147"/>
                  </a:cubicBezTo>
                  <a:cubicBezTo>
                    <a:pt x="69404" y="200294"/>
                    <a:pt x="70911" y="281111"/>
                    <a:pt x="51734" y="293439"/>
                  </a:cubicBezTo>
                  <a:cubicBezTo>
                    <a:pt x="25297" y="310150"/>
                    <a:pt x="13243" y="304807"/>
                    <a:pt x="13243" y="304807"/>
                  </a:cubicBezTo>
                  <a:cubicBezTo>
                    <a:pt x="9695" y="303109"/>
                    <a:pt x="5436" y="304602"/>
                    <a:pt x="3737" y="308150"/>
                  </a:cubicBezTo>
                  <a:cubicBezTo>
                    <a:pt x="2244" y="311245"/>
                    <a:pt x="3189" y="314985"/>
                    <a:pt x="5983" y="316999"/>
                  </a:cubicBezTo>
                  <a:cubicBezTo>
                    <a:pt x="9983" y="319122"/>
                    <a:pt x="14476" y="320122"/>
                    <a:pt x="18996" y="319875"/>
                  </a:cubicBezTo>
                  <a:cubicBezTo>
                    <a:pt x="33447" y="319217"/>
                    <a:pt x="47406" y="314465"/>
                    <a:pt x="59268" y="306177"/>
                  </a:cubicBezTo>
                  <a:cubicBezTo>
                    <a:pt x="92964" y="284672"/>
                    <a:pt x="79814" y="162762"/>
                    <a:pt x="76938" y="138518"/>
                  </a:cubicBezTo>
                  <a:cubicBezTo>
                    <a:pt x="76856" y="136175"/>
                    <a:pt x="75623" y="134025"/>
                    <a:pt x="73650" y="132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FD9F9AD9-980D-4438-B024-7E24274FD8BB}"/>
                </a:ext>
              </a:extLst>
            </p:cNvPr>
            <p:cNvSpPr/>
            <p:nvPr/>
          </p:nvSpPr>
          <p:spPr>
            <a:xfrm>
              <a:off x="10783926" y="4587842"/>
              <a:ext cx="128774" cy="140169"/>
            </a:xfrm>
            <a:custGeom>
              <a:avLst/>
              <a:gdLst>
                <a:gd name="connsiteX0" fmla="*/ 115581 w 128774"/>
                <a:gd name="connsiteY0" fmla="*/ 117801 h 140169"/>
                <a:gd name="connsiteX1" fmla="*/ 102842 w 128774"/>
                <a:gd name="connsiteY1" fmla="*/ 126020 h 140169"/>
                <a:gd name="connsiteX2" fmla="*/ 95446 w 128774"/>
                <a:gd name="connsiteY2" fmla="*/ 120814 h 140169"/>
                <a:gd name="connsiteX3" fmla="*/ 75310 w 128774"/>
                <a:gd name="connsiteY3" fmla="*/ 79721 h 140169"/>
                <a:gd name="connsiteX4" fmla="*/ 107636 w 128774"/>
                <a:gd name="connsiteY4" fmla="*/ 9863 h 140169"/>
                <a:gd name="connsiteX5" fmla="*/ 103938 w 128774"/>
                <a:gd name="connsiteY5" fmla="*/ 549 h 140169"/>
                <a:gd name="connsiteX6" fmla="*/ 94733 w 128774"/>
                <a:gd name="connsiteY6" fmla="*/ 4123 h 140169"/>
                <a:gd name="connsiteX7" fmla="*/ 94624 w 128774"/>
                <a:gd name="connsiteY7" fmla="*/ 4384 h 140169"/>
                <a:gd name="connsiteX8" fmla="*/ 68187 w 128774"/>
                <a:gd name="connsiteY8" fmla="*/ 62188 h 140169"/>
                <a:gd name="connsiteX9" fmla="*/ 50380 w 128774"/>
                <a:gd name="connsiteY9" fmla="*/ 16164 h 140169"/>
                <a:gd name="connsiteX10" fmla="*/ 41257 w 128774"/>
                <a:gd name="connsiteY10" fmla="*/ 11904 h 140169"/>
                <a:gd name="connsiteX11" fmla="*/ 41202 w 128774"/>
                <a:gd name="connsiteY11" fmla="*/ 11917 h 140169"/>
                <a:gd name="connsiteX12" fmla="*/ 37093 w 128774"/>
                <a:gd name="connsiteY12" fmla="*/ 21095 h 140169"/>
                <a:gd name="connsiteX13" fmla="*/ 59694 w 128774"/>
                <a:gd name="connsiteY13" fmla="*/ 78899 h 140169"/>
                <a:gd name="connsiteX14" fmla="*/ 32299 w 128774"/>
                <a:gd name="connsiteY14" fmla="*/ 121499 h 140169"/>
                <a:gd name="connsiteX15" fmla="*/ 25039 w 128774"/>
                <a:gd name="connsiteY15" fmla="*/ 122595 h 140169"/>
                <a:gd name="connsiteX16" fmla="*/ 13944 w 128774"/>
                <a:gd name="connsiteY16" fmla="*/ 105747 h 140169"/>
                <a:gd name="connsiteX17" fmla="*/ 5177 w 128774"/>
                <a:gd name="connsiteY17" fmla="*/ 100679 h 140169"/>
                <a:gd name="connsiteX18" fmla="*/ 246 w 128774"/>
                <a:gd name="connsiteY18" fmla="*/ 109445 h 140169"/>
                <a:gd name="connsiteX19" fmla="*/ 19697 w 128774"/>
                <a:gd name="connsiteY19" fmla="*/ 135745 h 140169"/>
                <a:gd name="connsiteX20" fmla="*/ 27368 w 128774"/>
                <a:gd name="connsiteY20" fmla="*/ 137251 h 140169"/>
                <a:gd name="connsiteX21" fmla="*/ 39285 w 128774"/>
                <a:gd name="connsiteY21" fmla="*/ 133827 h 140169"/>
                <a:gd name="connsiteX22" fmla="*/ 67502 w 128774"/>
                <a:gd name="connsiteY22" fmla="*/ 95747 h 140169"/>
                <a:gd name="connsiteX23" fmla="*/ 84487 w 128774"/>
                <a:gd name="connsiteY23" fmla="*/ 128896 h 140169"/>
                <a:gd name="connsiteX24" fmla="*/ 103390 w 128774"/>
                <a:gd name="connsiteY24" fmla="*/ 140128 h 140169"/>
                <a:gd name="connsiteX25" fmla="*/ 103390 w 128774"/>
                <a:gd name="connsiteY25" fmla="*/ 140128 h 140169"/>
                <a:gd name="connsiteX26" fmla="*/ 127361 w 128774"/>
                <a:gd name="connsiteY26" fmla="*/ 126431 h 140169"/>
                <a:gd name="connsiteX27" fmla="*/ 125964 w 128774"/>
                <a:gd name="connsiteY27" fmla="*/ 116650 h 140169"/>
                <a:gd name="connsiteX28" fmla="*/ 125855 w 128774"/>
                <a:gd name="connsiteY28" fmla="*/ 116568 h 140169"/>
                <a:gd name="connsiteX29" fmla="*/ 116184 w 128774"/>
                <a:gd name="connsiteY29" fmla="*/ 117034 h 140169"/>
                <a:gd name="connsiteX30" fmla="*/ 115581 w 128774"/>
                <a:gd name="connsiteY30" fmla="*/ 117801 h 14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8774" h="140169">
                  <a:moveTo>
                    <a:pt x="115581" y="117801"/>
                  </a:moveTo>
                  <a:cubicBezTo>
                    <a:pt x="112444" y="121965"/>
                    <a:pt x="107938" y="124883"/>
                    <a:pt x="102842" y="126020"/>
                  </a:cubicBezTo>
                  <a:cubicBezTo>
                    <a:pt x="100377" y="126020"/>
                    <a:pt x="97911" y="124239"/>
                    <a:pt x="95446" y="120814"/>
                  </a:cubicBezTo>
                  <a:cubicBezTo>
                    <a:pt x="87638" y="107678"/>
                    <a:pt x="80899" y="93939"/>
                    <a:pt x="75310" y="79721"/>
                  </a:cubicBezTo>
                  <a:cubicBezTo>
                    <a:pt x="90103" y="50956"/>
                    <a:pt x="103527" y="19725"/>
                    <a:pt x="107636" y="9863"/>
                  </a:cubicBezTo>
                  <a:cubicBezTo>
                    <a:pt x="109171" y="6274"/>
                    <a:pt x="107513" y="2110"/>
                    <a:pt x="103938" y="549"/>
                  </a:cubicBezTo>
                  <a:cubicBezTo>
                    <a:pt x="100404" y="-999"/>
                    <a:pt x="96281" y="603"/>
                    <a:pt x="94733" y="4123"/>
                  </a:cubicBezTo>
                  <a:cubicBezTo>
                    <a:pt x="94692" y="4220"/>
                    <a:pt x="94651" y="4302"/>
                    <a:pt x="94624" y="4384"/>
                  </a:cubicBezTo>
                  <a:cubicBezTo>
                    <a:pt x="87227" y="21917"/>
                    <a:pt x="77638" y="42874"/>
                    <a:pt x="68187" y="62188"/>
                  </a:cubicBezTo>
                  <a:cubicBezTo>
                    <a:pt x="58462" y="38354"/>
                    <a:pt x="50517" y="16575"/>
                    <a:pt x="50380" y="16164"/>
                  </a:cubicBezTo>
                  <a:cubicBezTo>
                    <a:pt x="49038" y="12466"/>
                    <a:pt x="44956" y="10561"/>
                    <a:pt x="41257" y="11904"/>
                  </a:cubicBezTo>
                  <a:cubicBezTo>
                    <a:pt x="41244" y="11904"/>
                    <a:pt x="41216" y="11917"/>
                    <a:pt x="41202" y="11917"/>
                  </a:cubicBezTo>
                  <a:cubicBezTo>
                    <a:pt x="37600" y="13383"/>
                    <a:pt x="35778" y="17424"/>
                    <a:pt x="37093" y="21095"/>
                  </a:cubicBezTo>
                  <a:cubicBezTo>
                    <a:pt x="37778" y="23013"/>
                    <a:pt x="48188" y="51230"/>
                    <a:pt x="59694" y="78899"/>
                  </a:cubicBezTo>
                  <a:cubicBezTo>
                    <a:pt x="53133" y="94597"/>
                    <a:pt x="43860" y="109021"/>
                    <a:pt x="32299" y="121499"/>
                  </a:cubicBezTo>
                  <a:cubicBezTo>
                    <a:pt x="30203" y="123033"/>
                    <a:pt x="27491" y="123431"/>
                    <a:pt x="25039" y="122595"/>
                  </a:cubicBezTo>
                  <a:cubicBezTo>
                    <a:pt x="19149" y="120129"/>
                    <a:pt x="14903" y="108897"/>
                    <a:pt x="13944" y="105747"/>
                  </a:cubicBezTo>
                  <a:cubicBezTo>
                    <a:pt x="12876" y="101966"/>
                    <a:pt x="8986" y="99720"/>
                    <a:pt x="5177" y="100679"/>
                  </a:cubicBezTo>
                  <a:cubicBezTo>
                    <a:pt x="1397" y="101747"/>
                    <a:pt x="-808" y="105665"/>
                    <a:pt x="246" y="109445"/>
                  </a:cubicBezTo>
                  <a:cubicBezTo>
                    <a:pt x="2959" y="120458"/>
                    <a:pt x="9958" y="129924"/>
                    <a:pt x="19697" y="135745"/>
                  </a:cubicBezTo>
                  <a:cubicBezTo>
                    <a:pt x="22121" y="136759"/>
                    <a:pt x="24738" y="137279"/>
                    <a:pt x="27368" y="137251"/>
                  </a:cubicBezTo>
                  <a:cubicBezTo>
                    <a:pt x="31573" y="137210"/>
                    <a:pt x="35696" y="136032"/>
                    <a:pt x="39285" y="133827"/>
                  </a:cubicBezTo>
                  <a:cubicBezTo>
                    <a:pt x="51202" y="123198"/>
                    <a:pt x="60804" y="110240"/>
                    <a:pt x="67502" y="95747"/>
                  </a:cubicBezTo>
                  <a:cubicBezTo>
                    <a:pt x="72255" y="107240"/>
                    <a:pt x="77940" y="118321"/>
                    <a:pt x="84487" y="128896"/>
                  </a:cubicBezTo>
                  <a:cubicBezTo>
                    <a:pt x="88514" y="135567"/>
                    <a:pt x="95610" y="139786"/>
                    <a:pt x="103390" y="140128"/>
                  </a:cubicBezTo>
                  <a:lnTo>
                    <a:pt x="103390" y="140128"/>
                  </a:lnTo>
                  <a:cubicBezTo>
                    <a:pt x="112937" y="139115"/>
                    <a:pt x="121636" y="134142"/>
                    <a:pt x="127361" y="126431"/>
                  </a:cubicBezTo>
                  <a:cubicBezTo>
                    <a:pt x="129676" y="123348"/>
                    <a:pt x="129046" y="118965"/>
                    <a:pt x="125964" y="116650"/>
                  </a:cubicBezTo>
                  <a:cubicBezTo>
                    <a:pt x="125923" y="116623"/>
                    <a:pt x="125896" y="116595"/>
                    <a:pt x="125855" y="116568"/>
                  </a:cubicBezTo>
                  <a:cubicBezTo>
                    <a:pt x="123046" y="114020"/>
                    <a:pt x="118718" y="114239"/>
                    <a:pt x="116184" y="117034"/>
                  </a:cubicBezTo>
                  <a:cubicBezTo>
                    <a:pt x="115965" y="117280"/>
                    <a:pt x="115759" y="117527"/>
                    <a:pt x="115581" y="1178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F4B1EE6E-B649-4E81-8F9B-3990CD59EC5B}"/>
                </a:ext>
              </a:extLst>
            </p:cNvPr>
            <p:cNvSpPr/>
            <p:nvPr/>
          </p:nvSpPr>
          <p:spPr>
            <a:xfrm>
              <a:off x="10934858" y="4711297"/>
              <a:ext cx="72952" cy="117529"/>
            </a:xfrm>
            <a:custGeom>
              <a:avLst/>
              <a:gdLst>
                <a:gd name="connsiteX0" fmla="*/ 61628 w 72952"/>
                <a:gd name="connsiteY0" fmla="*/ -38 h 117529"/>
                <a:gd name="connsiteX1" fmla="*/ 15330 w 72952"/>
                <a:gd name="connsiteY1" fmla="*/ 67354 h 117529"/>
                <a:gd name="connsiteX2" fmla="*/ 16974 w 72952"/>
                <a:gd name="connsiteY2" fmla="*/ 10235 h 117529"/>
                <a:gd name="connsiteX3" fmla="*/ 10262 w 72952"/>
                <a:gd name="connsiteY3" fmla="*/ 2975 h 117529"/>
                <a:gd name="connsiteX4" fmla="*/ 10125 w 72952"/>
                <a:gd name="connsiteY4" fmla="*/ 2975 h 117529"/>
                <a:gd name="connsiteX5" fmla="*/ 2865 w 72952"/>
                <a:gd name="connsiteY5" fmla="*/ 9824 h 117529"/>
                <a:gd name="connsiteX6" fmla="*/ -11 w 72952"/>
                <a:gd name="connsiteY6" fmla="*/ 104612 h 117529"/>
                <a:gd name="connsiteX7" fmla="*/ 5605 w 72952"/>
                <a:gd name="connsiteY7" fmla="*/ 111735 h 117529"/>
                <a:gd name="connsiteX8" fmla="*/ 13686 w 72952"/>
                <a:gd name="connsiteY8" fmla="*/ 107489 h 117529"/>
                <a:gd name="connsiteX9" fmla="*/ 57930 w 72952"/>
                <a:gd name="connsiteY9" fmla="*/ 17769 h 117529"/>
                <a:gd name="connsiteX10" fmla="*/ 48889 w 72952"/>
                <a:gd name="connsiteY10" fmla="*/ 108995 h 117529"/>
                <a:gd name="connsiteX11" fmla="*/ 54231 w 72952"/>
                <a:gd name="connsiteY11" fmla="*/ 117488 h 117529"/>
                <a:gd name="connsiteX12" fmla="*/ 55875 w 72952"/>
                <a:gd name="connsiteY12" fmla="*/ 117488 h 117529"/>
                <a:gd name="connsiteX13" fmla="*/ 62724 w 72952"/>
                <a:gd name="connsiteY13" fmla="*/ 112009 h 117529"/>
                <a:gd name="connsiteX14" fmla="*/ 71491 w 72952"/>
                <a:gd name="connsiteY14" fmla="*/ 11605 h 117529"/>
                <a:gd name="connsiteX15" fmla="*/ 61628 w 72952"/>
                <a:gd name="connsiteY15" fmla="*/ -38 h 117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52" h="117529">
                  <a:moveTo>
                    <a:pt x="61628" y="-38"/>
                  </a:moveTo>
                  <a:cubicBezTo>
                    <a:pt x="57108" y="-38"/>
                    <a:pt x="46424" y="-1682"/>
                    <a:pt x="15330" y="67354"/>
                  </a:cubicBezTo>
                  <a:lnTo>
                    <a:pt x="16974" y="10235"/>
                  </a:lnTo>
                  <a:cubicBezTo>
                    <a:pt x="17124" y="6386"/>
                    <a:pt x="14125" y="3126"/>
                    <a:pt x="10262" y="2975"/>
                  </a:cubicBezTo>
                  <a:cubicBezTo>
                    <a:pt x="10221" y="2975"/>
                    <a:pt x="10166" y="2975"/>
                    <a:pt x="10125" y="2975"/>
                  </a:cubicBezTo>
                  <a:cubicBezTo>
                    <a:pt x="6276" y="2975"/>
                    <a:pt x="3084" y="5975"/>
                    <a:pt x="2865" y="9824"/>
                  </a:cubicBezTo>
                  <a:lnTo>
                    <a:pt x="-11" y="104612"/>
                  </a:lnTo>
                  <a:cubicBezTo>
                    <a:pt x="-149" y="108050"/>
                    <a:pt x="2235" y="111064"/>
                    <a:pt x="5605" y="111735"/>
                  </a:cubicBezTo>
                  <a:cubicBezTo>
                    <a:pt x="8961" y="112406"/>
                    <a:pt x="12330" y="110639"/>
                    <a:pt x="13686" y="107489"/>
                  </a:cubicBezTo>
                  <a:cubicBezTo>
                    <a:pt x="25548" y="76244"/>
                    <a:pt x="40356" y="46192"/>
                    <a:pt x="57930" y="17769"/>
                  </a:cubicBezTo>
                  <a:cubicBezTo>
                    <a:pt x="58834" y="48438"/>
                    <a:pt x="55807" y="79094"/>
                    <a:pt x="48889" y="108995"/>
                  </a:cubicBezTo>
                  <a:cubicBezTo>
                    <a:pt x="48040" y="112817"/>
                    <a:pt x="50424" y="116598"/>
                    <a:pt x="54231" y="117488"/>
                  </a:cubicBezTo>
                  <a:lnTo>
                    <a:pt x="55875" y="117488"/>
                  </a:lnTo>
                  <a:cubicBezTo>
                    <a:pt x="59163" y="117502"/>
                    <a:pt x="62012" y="115214"/>
                    <a:pt x="62724" y="112009"/>
                  </a:cubicBezTo>
                  <a:cubicBezTo>
                    <a:pt x="63409" y="109269"/>
                    <a:pt x="77381" y="47082"/>
                    <a:pt x="71491" y="11605"/>
                  </a:cubicBezTo>
                  <a:cubicBezTo>
                    <a:pt x="70395" y="2290"/>
                    <a:pt x="65190" y="236"/>
                    <a:pt x="61628" y="-3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2E62BB00-2687-4D3F-8AD2-838BD6C091D6}"/>
                </a:ext>
              </a:extLst>
            </p:cNvPr>
            <p:cNvSpPr/>
            <p:nvPr/>
          </p:nvSpPr>
          <p:spPr>
            <a:xfrm>
              <a:off x="11122362" y="4609732"/>
              <a:ext cx="79615" cy="73488"/>
            </a:xfrm>
            <a:custGeom>
              <a:avLst/>
              <a:gdLst>
                <a:gd name="connsiteX0" fmla="*/ 73289 w 79615"/>
                <a:gd name="connsiteY0" fmla="*/ 27011 h 73488"/>
                <a:gd name="connsiteX1" fmla="*/ 51236 w 79615"/>
                <a:gd name="connsiteY1" fmla="*/ 25094 h 73488"/>
                <a:gd name="connsiteX2" fmla="*/ 53839 w 79615"/>
                <a:gd name="connsiteY2" fmla="*/ 6465 h 73488"/>
                <a:gd name="connsiteX3" fmla="*/ 46127 w 79615"/>
                <a:gd name="connsiteY3" fmla="*/ -14 h 73488"/>
                <a:gd name="connsiteX4" fmla="*/ 40141 w 79615"/>
                <a:gd name="connsiteY4" fmla="*/ 4410 h 73488"/>
                <a:gd name="connsiteX5" fmla="*/ 37402 w 79615"/>
                <a:gd name="connsiteY5" fmla="*/ 23861 h 73488"/>
                <a:gd name="connsiteX6" fmla="*/ 7677 w 79615"/>
                <a:gd name="connsiteY6" fmla="*/ 21395 h 73488"/>
                <a:gd name="connsiteX7" fmla="*/ 20 w 79615"/>
                <a:gd name="connsiteY7" fmla="*/ 27641 h 73488"/>
                <a:gd name="connsiteX8" fmla="*/ 7 w 79615"/>
                <a:gd name="connsiteY8" fmla="*/ 27833 h 73488"/>
                <a:gd name="connsiteX9" fmla="*/ 6445 w 79615"/>
                <a:gd name="connsiteY9" fmla="*/ 35504 h 73488"/>
                <a:gd name="connsiteX10" fmla="*/ 35347 w 79615"/>
                <a:gd name="connsiteY10" fmla="*/ 37969 h 73488"/>
                <a:gd name="connsiteX11" fmla="*/ 31511 w 79615"/>
                <a:gd name="connsiteY11" fmla="*/ 65365 h 73488"/>
                <a:gd name="connsiteX12" fmla="*/ 37552 w 79615"/>
                <a:gd name="connsiteY12" fmla="*/ 73433 h 73488"/>
                <a:gd name="connsiteX13" fmla="*/ 37675 w 79615"/>
                <a:gd name="connsiteY13" fmla="*/ 73446 h 73488"/>
                <a:gd name="connsiteX14" fmla="*/ 38497 w 79615"/>
                <a:gd name="connsiteY14" fmla="*/ 73446 h 73488"/>
                <a:gd name="connsiteX15" fmla="*/ 45483 w 79615"/>
                <a:gd name="connsiteY15" fmla="*/ 67419 h 73488"/>
                <a:gd name="connsiteX16" fmla="*/ 49455 w 79615"/>
                <a:gd name="connsiteY16" fmla="*/ 40024 h 73488"/>
                <a:gd name="connsiteX17" fmla="*/ 72331 w 79615"/>
                <a:gd name="connsiteY17" fmla="*/ 42079 h 73488"/>
                <a:gd name="connsiteX18" fmla="*/ 72331 w 79615"/>
                <a:gd name="connsiteY18" fmla="*/ 42079 h 73488"/>
                <a:gd name="connsiteX19" fmla="*/ 79453 w 79615"/>
                <a:gd name="connsiteY19" fmla="*/ 35641 h 73488"/>
                <a:gd name="connsiteX20" fmla="*/ 73769 w 79615"/>
                <a:gd name="connsiteY20" fmla="*/ 27093 h 73488"/>
                <a:gd name="connsiteX21" fmla="*/ 73289 w 79615"/>
                <a:gd name="connsiteY21" fmla="*/ 27011 h 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615" h="73488">
                  <a:moveTo>
                    <a:pt x="73289" y="27011"/>
                  </a:moveTo>
                  <a:lnTo>
                    <a:pt x="51236" y="25094"/>
                  </a:lnTo>
                  <a:lnTo>
                    <a:pt x="53839" y="6465"/>
                  </a:lnTo>
                  <a:cubicBezTo>
                    <a:pt x="53496" y="2547"/>
                    <a:pt x="50044" y="-357"/>
                    <a:pt x="46127" y="-14"/>
                  </a:cubicBezTo>
                  <a:cubicBezTo>
                    <a:pt x="43456" y="219"/>
                    <a:pt x="41141" y="1931"/>
                    <a:pt x="40141" y="4410"/>
                  </a:cubicBezTo>
                  <a:lnTo>
                    <a:pt x="37402" y="23861"/>
                  </a:lnTo>
                  <a:lnTo>
                    <a:pt x="7677" y="21395"/>
                  </a:lnTo>
                  <a:cubicBezTo>
                    <a:pt x="3842" y="21012"/>
                    <a:pt x="418" y="23806"/>
                    <a:pt x="20" y="27641"/>
                  </a:cubicBezTo>
                  <a:cubicBezTo>
                    <a:pt x="20" y="27710"/>
                    <a:pt x="7" y="27765"/>
                    <a:pt x="7" y="27833"/>
                  </a:cubicBezTo>
                  <a:cubicBezTo>
                    <a:pt x="-309" y="31723"/>
                    <a:pt x="2554" y="35148"/>
                    <a:pt x="6445" y="35504"/>
                  </a:cubicBezTo>
                  <a:lnTo>
                    <a:pt x="35347" y="37969"/>
                  </a:lnTo>
                  <a:lnTo>
                    <a:pt x="31511" y="65365"/>
                  </a:lnTo>
                  <a:cubicBezTo>
                    <a:pt x="30950" y="69255"/>
                    <a:pt x="33648" y="72871"/>
                    <a:pt x="37552" y="73433"/>
                  </a:cubicBezTo>
                  <a:cubicBezTo>
                    <a:pt x="37593" y="73433"/>
                    <a:pt x="37634" y="73446"/>
                    <a:pt x="37675" y="73446"/>
                  </a:cubicBezTo>
                  <a:lnTo>
                    <a:pt x="38497" y="73446"/>
                  </a:lnTo>
                  <a:cubicBezTo>
                    <a:pt x="42004" y="73474"/>
                    <a:pt x="45004" y="70899"/>
                    <a:pt x="45483" y="67419"/>
                  </a:cubicBezTo>
                  <a:lnTo>
                    <a:pt x="49455" y="40024"/>
                  </a:lnTo>
                  <a:lnTo>
                    <a:pt x="72331" y="42079"/>
                  </a:lnTo>
                  <a:lnTo>
                    <a:pt x="72331" y="42079"/>
                  </a:lnTo>
                  <a:cubicBezTo>
                    <a:pt x="76043" y="42161"/>
                    <a:pt x="79166" y="39339"/>
                    <a:pt x="79453" y="35641"/>
                  </a:cubicBezTo>
                  <a:cubicBezTo>
                    <a:pt x="80248" y="31710"/>
                    <a:pt x="77700" y="27888"/>
                    <a:pt x="73769" y="27093"/>
                  </a:cubicBezTo>
                  <a:cubicBezTo>
                    <a:pt x="73604" y="27052"/>
                    <a:pt x="73454" y="27039"/>
                    <a:pt x="73289" y="270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76973D1D-B8EB-4185-89A5-2F449B927AA4}"/>
                </a:ext>
              </a:extLst>
            </p:cNvPr>
            <p:cNvSpPr/>
            <p:nvPr/>
          </p:nvSpPr>
          <p:spPr>
            <a:xfrm>
              <a:off x="11213776" y="4492630"/>
              <a:ext cx="74497" cy="345239"/>
            </a:xfrm>
            <a:custGeom>
              <a:avLst/>
              <a:gdLst>
                <a:gd name="connsiteX0" fmla="*/ 71047 w 74497"/>
                <a:gd name="connsiteY0" fmla="*/ 10287 h 345239"/>
                <a:gd name="connsiteX1" fmla="*/ 28722 w 74497"/>
                <a:gd name="connsiteY1" fmla="*/ 2890 h 345239"/>
                <a:gd name="connsiteX2" fmla="*/ 20092 w 74497"/>
                <a:gd name="connsiteY2" fmla="*/ 25628 h 345239"/>
                <a:gd name="connsiteX3" fmla="*/ 28722 w 74497"/>
                <a:gd name="connsiteY3" fmla="*/ 60695 h 345239"/>
                <a:gd name="connsiteX4" fmla="*/ 29681 w 74497"/>
                <a:gd name="connsiteY4" fmla="*/ 104527 h 345239"/>
                <a:gd name="connsiteX5" fmla="*/ 7079 w 74497"/>
                <a:gd name="connsiteY5" fmla="*/ 129731 h 345239"/>
                <a:gd name="connsiteX6" fmla="*/ 641 w 74497"/>
                <a:gd name="connsiteY6" fmla="*/ 133977 h 345239"/>
                <a:gd name="connsiteX7" fmla="*/ 1737 w 74497"/>
                <a:gd name="connsiteY7" fmla="*/ 141648 h 345239"/>
                <a:gd name="connsiteX8" fmla="*/ 20092 w 74497"/>
                <a:gd name="connsiteY8" fmla="*/ 201781 h 345239"/>
                <a:gd name="connsiteX9" fmla="*/ 25708 w 74497"/>
                <a:gd name="connsiteY9" fmla="*/ 334923 h 345239"/>
                <a:gd name="connsiteX10" fmla="*/ 64473 w 74497"/>
                <a:gd name="connsiteY10" fmla="*/ 344922 h 345239"/>
                <a:gd name="connsiteX11" fmla="*/ 73280 w 74497"/>
                <a:gd name="connsiteY11" fmla="*/ 340032 h 345239"/>
                <a:gd name="connsiteX12" fmla="*/ 68390 w 74497"/>
                <a:gd name="connsiteY12" fmla="*/ 331224 h 345239"/>
                <a:gd name="connsiteX13" fmla="*/ 64473 w 74497"/>
                <a:gd name="connsiteY13" fmla="*/ 331224 h 345239"/>
                <a:gd name="connsiteX14" fmla="*/ 34475 w 74497"/>
                <a:gd name="connsiteY14" fmla="*/ 324238 h 345239"/>
                <a:gd name="connsiteX15" fmla="*/ 34475 w 74497"/>
                <a:gd name="connsiteY15" fmla="*/ 204521 h 345239"/>
                <a:gd name="connsiteX16" fmla="*/ 18448 w 74497"/>
                <a:gd name="connsiteY16" fmla="*/ 140278 h 345239"/>
                <a:gd name="connsiteX17" fmla="*/ 42145 w 74497"/>
                <a:gd name="connsiteY17" fmla="*/ 112883 h 345239"/>
                <a:gd name="connsiteX18" fmla="*/ 42145 w 74497"/>
                <a:gd name="connsiteY18" fmla="*/ 56859 h 345239"/>
                <a:gd name="connsiteX19" fmla="*/ 34201 w 74497"/>
                <a:gd name="connsiteY19" fmla="*/ 25355 h 345239"/>
                <a:gd name="connsiteX20" fmla="*/ 36256 w 74497"/>
                <a:gd name="connsiteY20" fmla="*/ 15903 h 345239"/>
                <a:gd name="connsiteX21" fmla="*/ 63651 w 74497"/>
                <a:gd name="connsiteY21" fmla="*/ 23437 h 345239"/>
                <a:gd name="connsiteX22" fmla="*/ 73445 w 74497"/>
                <a:gd name="connsiteY22" fmla="*/ 21040 h 345239"/>
                <a:gd name="connsiteX23" fmla="*/ 71047 w 74497"/>
                <a:gd name="connsiteY23" fmla="*/ 11246 h 3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497" h="345239">
                  <a:moveTo>
                    <a:pt x="71047" y="10287"/>
                  </a:moveTo>
                  <a:cubicBezTo>
                    <a:pt x="66390" y="7547"/>
                    <a:pt x="42693" y="-5876"/>
                    <a:pt x="28722" y="2890"/>
                  </a:cubicBezTo>
                  <a:cubicBezTo>
                    <a:pt x="21571" y="8082"/>
                    <a:pt x="18188" y="17013"/>
                    <a:pt x="20092" y="25628"/>
                  </a:cubicBezTo>
                  <a:cubicBezTo>
                    <a:pt x="21393" y="37655"/>
                    <a:pt x="24297" y="49449"/>
                    <a:pt x="28722" y="60695"/>
                  </a:cubicBezTo>
                  <a:cubicBezTo>
                    <a:pt x="34612" y="77269"/>
                    <a:pt x="38858" y="89323"/>
                    <a:pt x="29681" y="104527"/>
                  </a:cubicBezTo>
                  <a:cubicBezTo>
                    <a:pt x="15983" y="127676"/>
                    <a:pt x="6668" y="129731"/>
                    <a:pt x="7079" y="129731"/>
                  </a:cubicBezTo>
                  <a:cubicBezTo>
                    <a:pt x="4299" y="129799"/>
                    <a:pt x="1792" y="131443"/>
                    <a:pt x="641" y="133977"/>
                  </a:cubicBezTo>
                  <a:cubicBezTo>
                    <a:pt x="-537" y="136525"/>
                    <a:pt x="-112" y="139525"/>
                    <a:pt x="1737" y="141648"/>
                  </a:cubicBezTo>
                  <a:cubicBezTo>
                    <a:pt x="15778" y="158359"/>
                    <a:pt x="22407" y="180070"/>
                    <a:pt x="20092" y="201781"/>
                  </a:cubicBezTo>
                  <a:cubicBezTo>
                    <a:pt x="16531" y="225341"/>
                    <a:pt x="8449" y="321910"/>
                    <a:pt x="25708" y="334923"/>
                  </a:cubicBezTo>
                  <a:cubicBezTo>
                    <a:pt x="37488" y="341690"/>
                    <a:pt x="50885" y="345141"/>
                    <a:pt x="64473" y="344922"/>
                  </a:cubicBezTo>
                  <a:cubicBezTo>
                    <a:pt x="68253" y="346004"/>
                    <a:pt x="72198" y="343813"/>
                    <a:pt x="73280" y="340032"/>
                  </a:cubicBezTo>
                  <a:cubicBezTo>
                    <a:pt x="74362" y="336252"/>
                    <a:pt x="72171" y="332306"/>
                    <a:pt x="68390" y="331224"/>
                  </a:cubicBezTo>
                  <a:cubicBezTo>
                    <a:pt x="67103" y="330854"/>
                    <a:pt x="65747" y="330854"/>
                    <a:pt x="64473" y="331224"/>
                  </a:cubicBezTo>
                  <a:cubicBezTo>
                    <a:pt x="54049" y="331471"/>
                    <a:pt x="43721" y="329060"/>
                    <a:pt x="34475" y="324238"/>
                  </a:cubicBezTo>
                  <a:cubicBezTo>
                    <a:pt x="27626" y="316431"/>
                    <a:pt x="27489" y="248216"/>
                    <a:pt x="34475" y="204521"/>
                  </a:cubicBezTo>
                  <a:cubicBezTo>
                    <a:pt x="37242" y="181864"/>
                    <a:pt x="31543" y="158976"/>
                    <a:pt x="18448" y="140278"/>
                  </a:cubicBezTo>
                  <a:cubicBezTo>
                    <a:pt x="28201" y="132922"/>
                    <a:pt x="36283" y="123594"/>
                    <a:pt x="42145" y="112883"/>
                  </a:cubicBezTo>
                  <a:cubicBezTo>
                    <a:pt x="54747" y="91788"/>
                    <a:pt x="48446" y="74118"/>
                    <a:pt x="42145" y="56859"/>
                  </a:cubicBezTo>
                  <a:cubicBezTo>
                    <a:pt x="38104" y="46764"/>
                    <a:pt x="35434" y="36162"/>
                    <a:pt x="34201" y="25355"/>
                  </a:cubicBezTo>
                  <a:cubicBezTo>
                    <a:pt x="34201" y="23026"/>
                    <a:pt x="34201" y="17410"/>
                    <a:pt x="36256" y="15903"/>
                  </a:cubicBezTo>
                  <a:cubicBezTo>
                    <a:pt x="41049" y="12890"/>
                    <a:pt x="55295" y="18369"/>
                    <a:pt x="63651" y="23437"/>
                  </a:cubicBezTo>
                  <a:cubicBezTo>
                    <a:pt x="67021" y="25478"/>
                    <a:pt x="71404" y="24409"/>
                    <a:pt x="73445" y="21040"/>
                  </a:cubicBezTo>
                  <a:cubicBezTo>
                    <a:pt x="75486" y="17670"/>
                    <a:pt x="74417" y="13287"/>
                    <a:pt x="71047" y="112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33BBEC1C-0841-4ABD-8E11-5CCC144CB57D}"/>
                </a:ext>
              </a:extLst>
            </p:cNvPr>
            <p:cNvSpPr/>
            <p:nvPr/>
          </p:nvSpPr>
          <p:spPr>
            <a:xfrm>
              <a:off x="11302661" y="4570778"/>
              <a:ext cx="117195" cy="229910"/>
            </a:xfrm>
            <a:custGeom>
              <a:avLst/>
              <a:gdLst>
                <a:gd name="connsiteX0" fmla="*/ 113249 w 117195"/>
                <a:gd name="connsiteY0" fmla="*/ 490 h 229910"/>
                <a:gd name="connsiteX1" fmla="*/ 104208 w 117195"/>
                <a:gd name="connsiteY1" fmla="*/ 3641 h 229910"/>
                <a:gd name="connsiteX2" fmla="*/ 40925 w 117195"/>
                <a:gd name="connsiteY2" fmla="*/ 75006 h 229910"/>
                <a:gd name="connsiteX3" fmla="*/ 35309 w 117195"/>
                <a:gd name="connsiteY3" fmla="*/ 69801 h 229910"/>
                <a:gd name="connsiteX4" fmla="*/ 42432 w 117195"/>
                <a:gd name="connsiteY4" fmla="*/ 21311 h 229910"/>
                <a:gd name="connsiteX5" fmla="*/ 38597 w 117195"/>
                <a:gd name="connsiteY5" fmla="*/ 11996 h 229910"/>
                <a:gd name="connsiteX6" fmla="*/ 29282 w 117195"/>
                <a:gd name="connsiteY6" fmla="*/ 15832 h 229910"/>
                <a:gd name="connsiteX7" fmla="*/ 22433 w 117195"/>
                <a:gd name="connsiteY7" fmla="*/ 75691 h 229910"/>
                <a:gd name="connsiteX8" fmla="*/ 36131 w 117195"/>
                <a:gd name="connsiteY8" fmla="*/ 88429 h 229910"/>
                <a:gd name="connsiteX9" fmla="*/ 90922 w 117195"/>
                <a:gd name="connsiteY9" fmla="*/ 50761 h 229910"/>
                <a:gd name="connsiteX10" fmla="*/ 75717 w 117195"/>
                <a:gd name="connsiteY10" fmla="*/ 128153 h 229910"/>
                <a:gd name="connsiteX11" fmla="*/ 13393 w 117195"/>
                <a:gd name="connsiteY11" fmla="*/ 168561 h 229910"/>
                <a:gd name="connsiteX12" fmla="*/ 2297 w 117195"/>
                <a:gd name="connsiteY12" fmla="*/ 209654 h 229910"/>
                <a:gd name="connsiteX13" fmla="*/ 41884 w 117195"/>
                <a:gd name="connsiteY13" fmla="*/ 229653 h 229910"/>
                <a:gd name="connsiteX14" fmla="*/ 47637 w 117195"/>
                <a:gd name="connsiteY14" fmla="*/ 229653 h 229910"/>
                <a:gd name="connsiteX15" fmla="*/ 86675 w 117195"/>
                <a:gd name="connsiteY15" fmla="*/ 174862 h 229910"/>
                <a:gd name="connsiteX16" fmla="*/ 88730 w 117195"/>
                <a:gd name="connsiteY16" fmla="*/ 140481 h 229910"/>
                <a:gd name="connsiteX17" fmla="*/ 88730 w 117195"/>
                <a:gd name="connsiteY17" fmla="*/ 138015 h 229910"/>
                <a:gd name="connsiteX18" fmla="*/ 107222 w 117195"/>
                <a:gd name="connsiteY18" fmla="*/ 129112 h 229910"/>
                <a:gd name="connsiteX19" fmla="*/ 111126 w 117195"/>
                <a:gd name="connsiteY19" fmla="*/ 119318 h 229910"/>
                <a:gd name="connsiteX20" fmla="*/ 101332 w 117195"/>
                <a:gd name="connsiteY20" fmla="*/ 115414 h 229910"/>
                <a:gd name="connsiteX21" fmla="*/ 90922 w 117195"/>
                <a:gd name="connsiteY21" fmla="*/ 120345 h 229910"/>
                <a:gd name="connsiteX22" fmla="*/ 116811 w 117195"/>
                <a:gd name="connsiteY22" fmla="*/ 9120 h 229910"/>
                <a:gd name="connsiteX23" fmla="*/ 113249 w 117195"/>
                <a:gd name="connsiteY23" fmla="*/ 490 h 229910"/>
                <a:gd name="connsiteX24" fmla="*/ 72156 w 117195"/>
                <a:gd name="connsiteY24" fmla="*/ 173766 h 229910"/>
                <a:gd name="connsiteX25" fmla="*/ 46404 w 117195"/>
                <a:gd name="connsiteY25" fmla="*/ 214859 h 229910"/>
                <a:gd name="connsiteX26" fmla="*/ 14900 w 117195"/>
                <a:gd name="connsiteY26" fmla="*/ 203353 h 229910"/>
                <a:gd name="connsiteX27" fmla="*/ 23255 w 117195"/>
                <a:gd name="connsiteY27" fmla="*/ 178150 h 229910"/>
                <a:gd name="connsiteX28" fmla="*/ 73663 w 117195"/>
                <a:gd name="connsiteY28" fmla="*/ 144727 h 229910"/>
                <a:gd name="connsiteX29" fmla="*/ 72567 w 117195"/>
                <a:gd name="connsiteY29" fmla="*/ 173766 h 22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7195" h="229910">
                  <a:moveTo>
                    <a:pt x="113249" y="490"/>
                  </a:moveTo>
                  <a:cubicBezTo>
                    <a:pt x="109866" y="-880"/>
                    <a:pt x="106003" y="477"/>
                    <a:pt x="104208" y="3641"/>
                  </a:cubicBezTo>
                  <a:cubicBezTo>
                    <a:pt x="83388" y="41309"/>
                    <a:pt x="52979" y="79115"/>
                    <a:pt x="40925" y="75006"/>
                  </a:cubicBezTo>
                  <a:cubicBezTo>
                    <a:pt x="38405" y="74129"/>
                    <a:pt x="36377" y="72239"/>
                    <a:pt x="35309" y="69801"/>
                  </a:cubicBezTo>
                  <a:cubicBezTo>
                    <a:pt x="30378" y="58706"/>
                    <a:pt x="36953" y="34187"/>
                    <a:pt x="42432" y="21311"/>
                  </a:cubicBezTo>
                  <a:cubicBezTo>
                    <a:pt x="43870" y="17681"/>
                    <a:pt x="42172" y="13571"/>
                    <a:pt x="38597" y="11996"/>
                  </a:cubicBezTo>
                  <a:cubicBezTo>
                    <a:pt x="34967" y="10489"/>
                    <a:pt x="30789" y="12202"/>
                    <a:pt x="29282" y="15832"/>
                  </a:cubicBezTo>
                  <a:cubicBezTo>
                    <a:pt x="27638" y="19804"/>
                    <a:pt x="13119" y="55281"/>
                    <a:pt x="22433" y="75691"/>
                  </a:cubicBezTo>
                  <a:cubicBezTo>
                    <a:pt x="24981" y="81690"/>
                    <a:pt x="29953" y="86334"/>
                    <a:pt x="36131" y="88429"/>
                  </a:cubicBezTo>
                  <a:cubicBezTo>
                    <a:pt x="53390" y="94183"/>
                    <a:pt x="74348" y="73225"/>
                    <a:pt x="90922" y="50761"/>
                  </a:cubicBezTo>
                  <a:cubicBezTo>
                    <a:pt x="84484" y="76266"/>
                    <a:pt x="79402" y="102100"/>
                    <a:pt x="75717" y="128153"/>
                  </a:cubicBezTo>
                  <a:cubicBezTo>
                    <a:pt x="53294" y="138892"/>
                    <a:pt x="32350" y="152466"/>
                    <a:pt x="13393" y="168561"/>
                  </a:cubicBezTo>
                  <a:cubicBezTo>
                    <a:pt x="1284" y="178478"/>
                    <a:pt x="-3182" y="194997"/>
                    <a:pt x="2297" y="209654"/>
                  </a:cubicBezTo>
                  <a:cubicBezTo>
                    <a:pt x="10448" y="223475"/>
                    <a:pt x="25912" y="231297"/>
                    <a:pt x="41884" y="229653"/>
                  </a:cubicBezTo>
                  <a:lnTo>
                    <a:pt x="47637" y="229653"/>
                  </a:lnTo>
                  <a:cubicBezTo>
                    <a:pt x="84895" y="227051"/>
                    <a:pt x="85580" y="206093"/>
                    <a:pt x="86675" y="174862"/>
                  </a:cubicBezTo>
                  <a:cubicBezTo>
                    <a:pt x="86675" y="165000"/>
                    <a:pt x="87361" y="153768"/>
                    <a:pt x="88730" y="140481"/>
                  </a:cubicBezTo>
                  <a:cubicBezTo>
                    <a:pt x="88662" y="139659"/>
                    <a:pt x="88662" y="138837"/>
                    <a:pt x="88730" y="138015"/>
                  </a:cubicBezTo>
                  <a:cubicBezTo>
                    <a:pt x="99414" y="132673"/>
                    <a:pt x="107085" y="129112"/>
                    <a:pt x="107222" y="129112"/>
                  </a:cubicBezTo>
                  <a:cubicBezTo>
                    <a:pt x="111003" y="127482"/>
                    <a:pt x="112756" y="123098"/>
                    <a:pt x="111126" y="119318"/>
                  </a:cubicBezTo>
                  <a:cubicBezTo>
                    <a:pt x="109496" y="115537"/>
                    <a:pt x="105113" y="113784"/>
                    <a:pt x="101332" y="115414"/>
                  </a:cubicBezTo>
                  <a:lnTo>
                    <a:pt x="90922" y="120345"/>
                  </a:lnTo>
                  <a:cubicBezTo>
                    <a:pt x="97305" y="82786"/>
                    <a:pt x="105948" y="45638"/>
                    <a:pt x="116811" y="9120"/>
                  </a:cubicBezTo>
                  <a:cubicBezTo>
                    <a:pt x="117934" y="5764"/>
                    <a:pt x="116413" y="2079"/>
                    <a:pt x="113249" y="490"/>
                  </a:cubicBezTo>
                  <a:close/>
                  <a:moveTo>
                    <a:pt x="72156" y="173766"/>
                  </a:moveTo>
                  <a:cubicBezTo>
                    <a:pt x="71060" y="207189"/>
                    <a:pt x="70101" y="213627"/>
                    <a:pt x="46404" y="214859"/>
                  </a:cubicBezTo>
                  <a:cubicBezTo>
                    <a:pt x="30515" y="215955"/>
                    <a:pt x="19009" y="211709"/>
                    <a:pt x="14900" y="203353"/>
                  </a:cubicBezTo>
                  <a:cubicBezTo>
                    <a:pt x="12187" y="194039"/>
                    <a:pt x="15516" y="184012"/>
                    <a:pt x="23255" y="178150"/>
                  </a:cubicBezTo>
                  <a:cubicBezTo>
                    <a:pt x="38610" y="164959"/>
                    <a:pt x="55541" y="153726"/>
                    <a:pt x="73663" y="144727"/>
                  </a:cubicBezTo>
                  <a:cubicBezTo>
                    <a:pt x="73252" y="155959"/>
                    <a:pt x="72841" y="165274"/>
                    <a:pt x="72567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DF86E9E7-0DAC-489D-BF64-5C4EEDD07D52}"/>
                </a:ext>
              </a:extLst>
            </p:cNvPr>
            <p:cNvSpPr/>
            <p:nvPr/>
          </p:nvSpPr>
          <p:spPr>
            <a:xfrm>
              <a:off x="11431278" y="4663495"/>
              <a:ext cx="89175" cy="82735"/>
            </a:xfrm>
            <a:custGeom>
              <a:avLst/>
              <a:gdLst>
                <a:gd name="connsiteX0" fmla="*/ 76408 w 89175"/>
                <a:gd name="connsiteY0" fmla="*/ 56804 h 82735"/>
                <a:gd name="connsiteX1" fmla="*/ 62710 w 89175"/>
                <a:gd name="connsiteY1" fmla="*/ 66803 h 82735"/>
                <a:gd name="connsiteX2" fmla="*/ 63395 w 89175"/>
                <a:gd name="connsiteY2" fmla="*/ 55708 h 82735"/>
                <a:gd name="connsiteX3" fmla="*/ 59559 w 89175"/>
                <a:gd name="connsiteY3" fmla="*/ 9136 h 82735"/>
                <a:gd name="connsiteX4" fmla="*/ 47231 w 89175"/>
                <a:gd name="connsiteY4" fmla="*/ -42 h 82735"/>
                <a:gd name="connsiteX5" fmla="*/ 23534 w 89175"/>
                <a:gd name="connsiteY5" fmla="*/ 22012 h 82735"/>
                <a:gd name="connsiteX6" fmla="*/ 25589 w 89175"/>
                <a:gd name="connsiteY6" fmla="*/ 10369 h 82735"/>
                <a:gd name="connsiteX7" fmla="*/ 20055 w 89175"/>
                <a:gd name="connsiteY7" fmla="*/ 2192 h 82735"/>
                <a:gd name="connsiteX8" fmla="*/ 19836 w 89175"/>
                <a:gd name="connsiteY8" fmla="*/ 2150 h 82735"/>
                <a:gd name="connsiteX9" fmla="*/ 11631 w 89175"/>
                <a:gd name="connsiteY9" fmla="*/ 7657 h 82735"/>
                <a:gd name="connsiteX10" fmla="*/ 11617 w 89175"/>
                <a:gd name="connsiteY10" fmla="*/ 7766 h 82735"/>
                <a:gd name="connsiteX11" fmla="*/ 111 w 89175"/>
                <a:gd name="connsiteY11" fmla="*/ 70913 h 82735"/>
                <a:gd name="connsiteX12" fmla="*/ 5179 w 89175"/>
                <a:gd name="connsiteY12" fmla="*/ 78994 h 82735"/>
                <a:gd name="connsiteX13" fmla="*/ 13672 w 89175"/>
                <a:gd name="connsiteY13" fmla="*/ 74885 h 82735"/>
                <a:gd name="connsiteX14" fmla="*/ 46547 w 89175"/>
                <a:gd name="connsiteY14" fmla="*/ 14889 h 82735"/>
                <a:gd name="connsiteX15" fmla="*/ 49149 w 89175"/>
                <a:gd name="connsiteY15" fmla="*/ 54613 h 82735"/>
                <a:gd name="connsiteX16" fmla="*/ 53396 w 89175"/>
                <a:gd name="connsiteY16" fmla="*/ 80775 h 82735"/>
                <a:gd name="connsiteX17" fmla="*/ 59422 w 89175"/>
                <a:gd name="connsiteY17" fmla="*/ 82693 h 82735"/>
                <a:gd name="connsiteX18" fmla="*/ 64354 w 89175"/>
                <a:gd name="connsiteY18" fmla="*/ 81734 h 82735"/>
                <a:gd name="connsiteX19" fmla="*/ 87640 w 89175"/>
                <a:gd name="connsiteY19" fmla="*/ 64749 h 82735"/>
                <a:gd name="connsiteX20" fmla="*/ 86434 w 89175"/>
                <a:gd name="connsiteY20" fmla="*/ 54749 h 82735"/>
                <a:gd name="connsiteX21" fmla="*/ 76435 w 89175"/>
                <a:gd name="connsiteY21" fmla="*/ 55955 h 82735"/>
                <a:gd name="connsiteX22" fmla="*/ 75860 w 89175"/>
                <a:gd name="connsiteY22" fmla="*/ 56804 h 8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75" h="82735">
                  <a:moveTo>
                    <a:pt x="76408" y="56804"/>
                  </a:moveTo>
                  <a:cubicBezTo>
                    <a:pt x="72668" y="61146"/>
                    <a:pt x="67983" y="64557"/>
                    <a:pt x="62710" y="66803"/>
                  </a:cubicBezTo>
                  <a:cubicBezTo>
                    <a:pt x="62710" y="63653"/>
                    <a:pt x="62710" y="59270"/>
                    <a:pt x="63395" y="55708"/>
                  </a:cubicBezTo>
                  <a:cubicBezTo>
                    <a:pt x="65847" y="40106"/>
                    <a:pt x="64532" y="24135"/>
                    <a:pt x="59559" y="9136"/>
                  </a:cubicBezTo>
                  <a:cubicBezTo>
                    <a:pt x="57710" y="3849"/>
                    <a:pt x="52834" y="205"/>
                    <a:pt x="47231" y="-42"/>
                  </a:cubicBezTo>
                  <a:cubicBezTo>
                    <a:pt x="39561" y="-42"/>
                    <a:pt x="31205" y="9547"/>
                    <a:pt x="23534" y="22012"/>
                  </a:cubicBezTo>
                  <a:lnTo>
                    <a:pt x="25589" y="10369"/>
                  </a:lnTo>
                  <a:cubicBezTo>
                    <a:pt x="26315" y="6574"/>
                    <a:pt x="23836" y="2917"/>
                    <a:pt x="20055" y="2192"/>
                  </a:cubicBezTo>
                  <a:cubicBezTo>
                    <a:pt x="19973" y="2178"/>
                    <a:pt x="19905" y="2164"/>
                    <a:pt x="19836" y="2150"/>
                  </a:cubicBezTo>
                  <a:cubicBezTo>
                    <a:pt x="16055" y="1411"/>
                    <a:pt x="12384" y="3876"/>
                    <a:pt x="11631" y="7657"/>
                  </a:cubicBezTo>
                  <a:cubicBezTo>
                    <a:pt x="11631" y="7698"/>
                    <a:pt x="11617" y="7725"/>
                    <a:pt x="11617" y="7766"/>
                  </a:cubicBezTo>
                  <a:lnTo>
                    <a:pt x="111" y="70913"/>
                  </a:lnTo>
                  <a:cubicBezTo>
                    <a:pt x="-587" y="74515"/>
                    <a:pt x="1632" y="78049"/>
                    <a:pt x="5179" y="78994"/>
                  </a:cubicBezTo>
                  <a:cubicBezTo>
                    <a:pt x="8658" y="80104"/>
                    <a:pt x="12384" y="78296"/>
                    <a:pt x="13672" y="74885"/>
                  </a:cubicBezTo>
                  <a:cubicBezTo>
                    <a:pt x="21178" y="53174"/>
                    <a:pt x="32287" y="32902"/>
                    <a:pt x="46547" y="14889"/>
                  </a:cubicBezTo>
                  <a:cubicBezTo>
                    <a:pt x="50450" y="27751"/>
                    <a:pt x="51341" y="41353"/>
                    <a:pt x="49149" y="54613"/>
                  </a:cubicBezTo>
                  <a:cubicBezTo>
                    <a:pt x="48190" y="68310"/>
                    <a:pt x="47505" y="76392"/>
                    <a:pt x="53396" y="80775"/>
                  </a:cubicBezTo>
                  <a:cubicBezTo>
                    <a:pt x="55149" y="82049"/>
                    <a:pt x="57258" y="82720"/>
                    <a:pt x="59422" y="82693"/>
                  </a:cubicBezTo>
                  <a:cubicBezTo>
                    <a:pt x="61107" y="82652"/>
                    <a:pt x="62778" y="82337"/>
                    <a:pt x="64354" y="81734"/>
                  </a:cubicBezTo>
                  <a:cubicBezTo>
                    <a:pt x="73558" y="78365"/>
                    <a:pt x="81626" y="72474"/>
                    <a:pt x="87640" y="64749"/>
                  </a:cubicBezTo>
                  <a:cubicBezTo>
                    <a:pt x="90064" y="61653"/>
                    <a:pt x="89530" y="57174"/>
                    <a:pt x="86434" y="54749"/>
                  </a:cubicBezTo>
                  <a:cubicBezTo>
                    <a:pt x="83338" y="52325"/>
                    <a:pt x="78859" y="52859"/>
                    <a:pt x="76435" y="55955"/>
                  </a:cubicBezTo>
                  <a:cubicBezTo>
                    <a:pt x="76216" y="56229"/>
                    <a:pt x="76024" y="56503"/>
                    <a:pt x="75860" y="56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61B28F06-A19E-4E39-A5EC-9F902E102E4F}"/>
                </a:ext>
              </a:extLst>
            </p:cNvPr>
            <p:cNvSpPr/>
            <p:nvPr/>
          </p:nvSpPr>
          <p:spPr>
            <a:xfrm>
              <a:off x="11536539" y="4496105"/>
              <a:ext cx="80196" cy="289304"/>
            </a:xfrm>
            <a:custGeom>
              <a:avLst/>
              <a:gdLst>
                <a:gd name="connsiteX0" fmla="*/ 77303 w 80196"/>
                <a:gd name="connsiteY0" fmla="*/ 112421 h 289304"/>
                <a:gd name="connsiteX1" fmla="*/ 69221 w 80196"/>
                <a:gd name="connsiteY1" fmla="*/ 114475 h 289304"/>
                <a:gd name="connsiteX2" fmla="*/ 48483 w 80196"/>
                <a:gd name="connsiteY2" fmla="*/ 117283 h 289304"/>
                <a:gd name="connsiteX3" fmla="*/ 47579 w 80196"/>
                <a:gd name="connsiteY3" fmla="*/ 116530 h 289304"/>
                <a:gd name="connsiteX4" fmla="*/ 56071 w 80196"/>
                <a:gd name="connsiteY4" fmla="*/ 71054 h 289304"/>
                <a:gd name="connsiteX5" fmla="*/ 69769 w 80196"/>
                <a:gd name="connsiteY5" fmla="*/ 25440 h 289304"/>
                <a:gd name="connsiteX6" fmla="*/ 62783 w 80196"/>
                <a:gd name="connsiteY6" fmla="*/ 1743 h 289304"/>
                <a:gd name="connsiteX7" fmla="*/ 23608 w 80196"/>
                <a:gd name="connsiteY7" fmla="*/ 15441 h 289304"/>
                <a:gd name="connsiteX8" fmla="*/ 22854 w 80196"/>
                <a:gd name="connsiteY8" fmla="*/ 25509 h 289304"/>
                <a:gd name="connsiteX9" fmla="*/ 32922 w 80196"/>
                <a:gd name="connsiteY9" fmla="*/ 26262 h 289304"/>
                <a:gd name="connsiteX10" fmla="*/ 55524 w 80196"/>
                <a:gd name="connsiteY10" fmla="*/ 12565 h 289304"/>
                <a:gd name="connsiteX11" fmla="*/ 55524 w 80196"/>
                <a:gd name="connsiteY11" fmla="*/ 21879 h 289304"/>
                <a:gd name="connsiteX12" fmla="*/ 41826 w 80196"/>
                <a:gd name="connsiteY12" fmla="*/ 64616 h 289304"/>
                <a:gd name="connsiteX13" fmla="*/ 37580 w 80196"/>
                <a:gd name="connsiteY13" fmla="*/ 125982 h 289304"/>
                <a:gd name="connsiteX14" fmla="*/ 64975 w 80196"/>
                <a:gd name="connsiteY14" fmla="*/ 131735 h 289304"/>
                <a:gd name="connsiteX15" fmla="*/ 49086 w 80196"/>
                <a:gd name="connsiteY15" fmla="*/ 247754 h 289304"/>
                <a:gd name="connsiteX16" fmla="*/ 10211 w 80196"/>
                <a:gd name="connsiteY16" fmla="*/ 274643 h 289304"/>
                <a:gd name="connsiteX17" fmla="*/ 8677 w 80196"/>
                <a:gd name="connsiteY17" fmla="*/ 274328 h 289304"/>
                <a:gd name="connsiteX18" fmla="*/ 185 w 80196"/>
                <a:gd name="connsiteY18" fmla="*/ 279670 h 289304"/>
                <a:gd name="connsiteX19" fmla="*/ 5308 w 80196"/>
                <a:gd name="connsiteY19" fmla="*/ 288108 h 289304"/>
                <a:gd name="connsiteX20" fmla="*/ 5527 w 80196"/>
                <a:gd name="connsiteY20" fmla="*/ 288162 h 289304"/>
                <a:gd name="connsiteX21" fmla="*/ 15663 w 80196"/>
                <a:gd name="connsiteY21" fmla="*/ 289258 h 289304"/>
                <a:gd name="connsiteX22" fmla="*/ 62783 w 80196"/>
                <a:gd name="connsiteY22" fmla="*/ 251726 h 289304"/>
                <a:gd name="connsiteX23" fmla="*/ 80179 w 80196"/>
                <a:gd name="connsiteY23" fmla="*/ 118174 h 289304"/>
                <a:gd name="connsiteX24" fmla="*/ 77303 w 80196"/>
                <a:gd name="connsiteY24" fmla="*/ 112421 h 289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196" h="289304">
                  <a:moveTo>
                    <a:pt x="77303" y="112421"/>
                  </a:moveTo>
                  <a:cubicBezTo>
                    <a:pt x="74454" y="111298"/>
                    <a:pt x="71194" y="112120"/>
                    <a:pt x="69221" y="114475"/>
                  </a:cubicBezTo>
                  <a:cubicBezTo>
                    <a:pt x="64276" y="120982"/>
                    <a:pt x="54989" y="122229"/>
                    <a:pt x="48483" y="117283"/>
                  </a:cubicBezTo>
                  <a:cubicBezTo>
                    <a:pt x="48181" y="117050"/>
                    <a:pt x="47866" y="116790"/>
                    <a:pt x="47579" y="116530"/>
                  </a:cubicBezTo>
                  <a:cubicBezTo>
                    <a:pt x="40867" y="110914"/>
                    <a:pt x="48949" y="89135"/>
                    <a:pt x="56071" y="71054"/>
                  </a:cubicBezTo>
                  <a:cubicBezTo>
                    <a:pt x="62167" y="56356"/>
                    <a:pt x="66755" y="41070"/>
                    <a:pt x="69769" y="25440"/>
                  </a:cubicBezTo>
                  <a:cubicBezTo>
                    <a:pt x="71550" y="13249"/>
                    <a:pt x="69769" y="5305"/>
                    <a:pt x="62783" y="1743"/>
                  </a:cubicBezTo>
                  <a:cubicBezTo>
                    <a:pt x="50592" y="-5105"/>
                    <a:pt x="31278" y="9551"/>
                    <a:pt x="23608" y="15441"/>
                  </a:cubicBezTo>
                  <a:cubicBezTo>
                    <a:pt x="20622" y="18016"/>
                    <a:pt x="20279" y="22523"/>
                    <a:pt x="22854" y="25509"/>
                  </a:cubicBezTo>
                  <a:cubicBezTo>
                    <a:pt x="25429" y="28495"/>
                    <a:pt x="29936" y="28837"/>
                    <a:pt x="32922" y="26262"/>
                  </a:cubicBezTo>
                  <a:cubicBezTo>
                    <a:pt x="39127" y="19797"/>
                    <a:pt x="46921" y="15071"/>
                    <a:pt x="55524" y="12565"/>
                  </a:cubicBezTo>
                  <a:cubicBezTo>
                    <a:pt x="55524" y="12565"/>
                    <a:pt x="56893" y="14482"/>
                    <a:pt x="55524" y="21879"/>
                  </a:cubicBezTo>
                  <a:cubicBezTo>
                    <a:pt x="52469" y="36563"/>
                    <a:pt x="47866" y="50891"/>
                    <a:pt x="41826" y="64616"/>
                  </a:cubicBezTo>
                  <a:cubicBezTo>
                    <a:pt x="31689" y="91053"/>
                    <a:pt x="22923" y="113927"/>
                    <a:pt x="37580" y="125982"/>
                  </a:cubicBezTo>
                  <a:cubicBezTo>
                    <a:pt x="44963" y="132776"/>
                    <a:pt x="55482" y="134981"/>
                    <a:pt x="64975" y="131735"/>
                  </a:cubicBezTo>
                  <a:cubicBezTo>
                    <a:pt x="62551" y="170746"/>
                    <a:pt x="57249" y="209524"/>
                    <a:pt x="49086" y="247754"/>
                  </a:cubicBezTo>
                  <a:cubicBezTo>
                    <a:pt x="45771" y="265917"/>
                    <a:pt x="28374" y="277958"/>
                    <a:pt x="10211" y="274643"/>
                  </a:cubicBezTo>
                  <a:cubicBezTo>
                    <a:pt x="9705" y="274547"/>
                    <a:pt x="9184" y="274451"/>
                    <a:pt x="8677" y="274328"/>
                  </a:cubicBezTo>
                  <a:cubicBezTo>
                    <a:pt x="4856" y="273478"/>
                    <a:pt x="1075" y="275862"/>
                    <a:pt x="185" y="279670"/>
                  </a:cubicBezTo>
                  <a:cubicBezTo>
                    <a:pt x="-733" y="283423"/>
                    <a:pt x="1568" y="287203"/>
                    <a:pt x="5308" y="288108"/>
                  </a:cubicBezTo>
                  <a:cubicBezTo>
                    <a:pt x="5390" y="288135"/>
                    <a:pt x="5458" y="288149"/>
                    <a:pt x="5527" y="288162"/>
                  </a:cubicBezTo>
                  <a:cubicBezTo>
                    <a:pt x="8855" y="288916"/>
                    <a:pt x="12253" y="289286"/>
                    <a:pt x="15663" y="289258"/>
                  </a:cubicBezTo>
                  <a:cubicBezTo>
                    <a:pt x="38305" y="289573"/>
                    <a:pt x="58016" y="273862"/>
                    <a:pt x="62783" y="251726"/>
                  </a:cubicBezTo>
                  <a:cubicBezTo>
                    <a:pt x="71879" y="207702"/>
                    <a:pt x="77700" y="163061"/>
                    <a:pt x="80179" y="118174"/>
                  </a:cubicBezTo>
                  <a:cubicBezTo>
                    <a:pt x="80166" y="115914"/>
                    <a:pt x="79111" y="113791"/>
                    <a:pt x="77303" y="1124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D2009506-4FF9-4E5D-B7A5-DF6BD0559545}"/>
                </a:ext>
              </a:extLst>
            </p:cNvPr>
            <p:cNvSpPr/>
            <p:nvPr/>
          </p:nvSpPr>
          <p:spPr>
            <a:xfrm>
              <a:off x="11653813" y="4613770"/>
              <a:ext cx="71643" cy="14251"/>
            </a:xfrm>
            <a:custGeom>
              <a:avLst/>
              <a:gdLst>
                <a:gd name="connsiteX0" fmla="*/ 9067 w 71643"/>
                <a:gd name="connsiteY0" fmla="*/ 13933 h 14251"/>
                <a:gd name="connsiteX1" fmla="*/ 66460 w 71643"/>
                <a:gd name="connsiteY1" fmla="*/ 13933 h 14251"/>
                <a:gd name="connsiteX2" fmla="*/ 71350 w 71643"/>
                <a:gd name="connsiteY2" fmla="*/ 5125 h 14251"/>
                <a:gd name="connsiteX3" fmla="*/ 66460 w 71643"/>
                <a:gd name="connsiteY3" fmla="*/ 235 h 14251"/>
                <a:gd name="connsiteX4" fmla="*/ 9067 w 71643"/>
                <a:gd name="connsiteY4" fmla="*/ 235 h 14251"/>
                <a:gd name="connsiteX5" fmla="*/ 259 w 71643"/>
                <a:gd name="connsiteY5" fmla="*/ 5125 h 14251"/>
                <a:gd name="connsiteX6" fmla="*/ 5150 w 71643"/>
                <a:gd name="connsiteY6" fmla="*/ 13933 h 14251"/>
                <a:gd name="connsiteX7" fmla="*/ 9067 w 71643"/>
                <a:gd name="connsiteY7" fmla="*/ 13933 h 1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43" h="14251">
                  <a:moveTo>
                    <a:pt x="9067" y="13933"/>
                  </a:moveTo>
                  <a:lnTo>
                    <a:pt x="66460" y="13933"/>
                  </a:lnTo>
                  <a:cubicBezTo>
                    <a:pt x="70241" y="12850"/>
                    <a:pt x="72433" y="8905"/>
                    <a:pt x="71350" y="5125"/>
                  </a:cubicBezTo>
                  <a:cubicBezTo>
                    <a:pt x="70679" y="2755"/>
                    <a:pt x="68830" y="906"/>
                    <a:pt x="66460" y="235"/>
                  </a:cubicBezTo>
                  <a:lnTo>
                    <a:pt x="9067" y="235"/>
                  </a:lnTo>
                  <a:cubicBezTo>
                    <a:pt x="5286" y="-847"/>
                    <a:pt x="1341" y="1344"/>
                    <a:pt x="259" y="5125"/>
                  </a:cubicBezTo>
                  <a:cubicBezTo>
                    <a:pt x="-823" y="8905"/>
                    <a:pt x="1369" y="12850"/>
                    <a:pt x="5150" y="13933"/>
                  </a:cubicBezTo>
                  <a:cubicBezTo>
                    <a:pt x="6437" y="14303"/>
                    <a:pt x="7793" y="14303"/>
                    <a:pt x="9067" y="1393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532A2440-6E97-4C03-8C75-F715CEF35458}"/>
                </a:ext>
              </a:extLst>
            </p:cNvPr>
            <p:cNvSpPr/>
            <p:nvPr/>
          </p:nvSpPr>
          <p:spPr>
            <a:xfrm>
              <a:off x="11644020" y="4633090"/>
              <a:ext cx="82873" cy="28625"/>
            </a:xfrm>
            <a:custGeom>
              <a:avLst/>
              <a:gdLst>
                <a:gd name="connsiteX0" fmla="*/ 5848 w 82873"/>
                <a:gd name="connsiteY0" fmla="*/ 14886 h 28625"/>
                <a:gd name="connsiteX1" fmla="*/ 74336 w 82873"/>
                <a:gd name="connsiteY1" fmla="*/ 28584 h 28625"/>
                <a:gd name="connsiteX2" fmla="*/ 75843 w 82873"/>
                <a:gd name="connsiteY2" fmla="*/ 28584 h 28625"/>
                <a:gd name="connsiteX3" fmla="*/ 82692 w 82873"/>
                <a:gd name="connsiteY3" fmla="*/ 22967 h 28625"/>
                <a:gd name="connsiteX4" fmla="*/ 77254 w 82873"/>
                <a:gd name="connsiteY4" fmla="*/ 14488 h 28625"/>
                <a:gd name="connsiteX5" fmla="*/ 77213 w 82873"/>
                <a:gd name="connsiteY5" fmla="*/ 14475 h 28625"/>
                <a:gd name="connsiteX6" fmla="*/ 8724 w 82873"/>
                <a:gd name="connsiteY6" fmla="*/ 92 h 28625"/>
                <a:gd name="connsiteX7" fmla="*/ 368 w 82873"/>
                <a:gd name="connsiteY7" fmla="*/ 5708 h 28625"/>
                <a:gd name="connsiteX8" fmla="*/ 4683 w 82873"/>
                <a:gd name="connsiteY8" fmla="*/ 14598 h 28625"/>
                <a:gd name="connsiteX9" fmla="*/ 5848 w 82873"/>
                <a:gd name="connsiteY9" fmla="*/ 14886 h 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73" h="28625">
                  <a:moveTo>
                    <a:pt x="5848" y="14886"/>
                  </a:moveTo>
                  <a:lnTo>
                    <a:pt x="74336" y="28584"/>
                  </a:lnTo>
                  <a:lnTo>
                    <a:pt x="75843" y="28584"/>
                  </a:lnTo>
                  <a:cubicBezTo>
                    <a:pt x="79171" y="28584"/>
                    <a:pt x="82034" y="26228"/>
                    <a:pt x="82692" y="22967"/>
                  </a:cubicBezTo>
                  <a:cubicBezTo>
                    <a:pt x="83527" y="19118"/>
                    <a:pt x="81103" y="15324"/>
                    <a:pt x="77254" y="14488"/>
                  </a:cubicBezTo>
                  <a:cubicBezTo>
                    <a:pt x="77240" y="14488"/>
                    <a:pt x="77226" y="14475"/>
                    <a:pt x="77213" y="14475"/>
                  </a:cubicBezTo>
                  <a:lnTo>
                    <a:pt x="8724" y="92"/>
                  </a:lnTo>
                  <a:cubicBezTo>
                    <a:pt x="4861" y="-661"/>
                    <a:pt x="1122" y="1846"/>
                    <a:pt x="368" y="5708"/>
                  </a:cubicBezTo>
                  <a:cubicBezTo>
                    <a:pt x="-892" y="9352"/>
                    <a:pt x="1040" y="13338"/>
                    <a:pt x="4683" y="14598"/>
                  </a:cubicBezTo>
                  <a:cubicBezTo>
                    <a:pt x="5067" y="14721"/>
                    <a:pt x="5450" y="14817"/>
                    <a:pt x="5848" y="148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EBAEB673-2187-421C-ACBA-6F6644E32731}"/>
                </a:ext>
              </a:extLst>
            </p:cNvPr>
            <p:cNvSpPr/>
            <p:nvPr/>
          </p:nvSpPr>
          <p:spPr>
            <a:xfrm>
              <a:off x="11609836" y="4708574"/>
              <a:ext cx="100277" cy="151894"/>
            </a:xfrm>
            <a:custGeom>
              <a:avLst/>
              <a:gdLst>
                <a:gd name="connsiteX0" fmla="*/ 94274 w 100277"/>
                <a:gd name="connsiteY0" fmla="*/ 83 h 151894"/>
                <a:gd name="connsiteX1" fmla="*/ 86247 w 100277"/>
                <a:gd name="connsiteY1" fmla="*/ 5507 h 151894"/>
                <a:gd name="connsiteX2" fmla="*/ 86192 w 100277"/>
                <a:gd name="connsiteY2" fmla="*/ 5835 h 151894"/>
                <a:gd name="connsiteX3" fmla="*/ 77426 w 100277"/>
                <a:gd name="connsiteY3" fmla="*/ 58298 h 151894"/>
                <a:gd name="connsiteX4" fmla="*/ 50030 w 100277"/>
                <a:gd name="connsiteY4" fmla="*/ 43093 h 151894"/>
                <a:gd name="connsiteX5" fmla="*/ 18389 w 100277"/>
                <a:gd name="connsiteY5" fmla="*/ 63366 h 151894"/>
                <a:gd name="connsiteX6" fmla="*/ 8663 w 100277"/>
                <a:gd name="connsiteY6" fmla="*/ 147059 h 151894"/>
                <a:gd name="connsiteX7" fmla="*/ 19896 w 100277"/>
                <a:gd name="connsiteY7" fmla="*/ 151716 h 151894"/>
                <a:gd name="connsiteX8" fmla="*/ 31265 w 100277"/>
                <a:gd name="connsiteY8" fmla="*/ 147744 h 151894"/>
                <a:gd name="connsiteX9" fmla="*/ 69618 w 100277"/>
                <a:gd name="connsiteY9" fmla="*/ 105144 h 151894"/>
                <a:gd name="connsiteX10" fmla="*/ 63180 w 100277"/>
                <a:gd name="connsiteY10" fmla="*/ 143635 h 151894"/>
                <a:gd name="connsiteX11" fmla="*/ 69016 w 100277"/>
                <a:gd name="connsiteY11" fmla="*/ 151840 h 151894"/>
                <a:gd name="connsiteX12" fmla="*/ 69070 w 100277"/>
                <a:gd name="connsiteY12" fmla="*/ 151853 h 151894"/>
                <a:gd name="connsiteX13" fmla="*/ 70166 w 100277"/>
                <a:gd name="connsiteY13" fmla="*/ 151853 h 151894"/>
                <a:gd name="connsiteX14" fmla="*/ 77152 w 100277"/>
                <a:gd name="connsiteY14" fmla="*/ 145826 h 151894"/>
                <a:gd name="connsiteX15" fmla="*/ 100164 w 100277"/>
                <a:gd name="connsiteY15" fmla="*/ 8027 h 151894"/>
                <a:gd name="connsiteX16" fmla="*/ 94562 w 100277"/>
                <a:gd name="connsiteY16" fmla="*/ 124 h 151894"/>
                <a:gd name="connsiteX17" fmla="*/ 94274 w 100277"/>
                <a:gd name="connsiteY17" fmla="*/ 83 h 151894"/>
                <a:gd name="connsiteX18" fmla="*/ 23046 w 100277"/>
                <a:gd name="connsiteY18" fmla="*/ 136101 h 151894"/>
                <a:gd name="connsiteX19" fmla="*/ 18663 w 100277"/>
                <a:gd name="connsiteY19" fmla="*/ 136786 h 151894"/>
                <a:gd name="connsiteX20" fmla="*/ 30169 w 100277"/>
                <a:gd name="connsiteY20" fmla="*/ 71310 h 151894"/>
                <a:gd name="connsiteX21" fmla="*/ 48935 w 100277"/>
                <a:gd name="connsiteY21" fmla="*/ 57613 h 151894"/>
                <a:gd name="connsiteX22" fmla="*/ 48935 w 100277"/>
                <a:gd name="connsiteY22" fmla="*/ 57613 h 151894"/>
                <a:gd name="connsiteX23" fmla="*/ 72769 w 100277"/>
                <a:gd name="connsiteY23" fmla="*/ 75968 h 151894"/>
                <a:gd name="connsiteX24" fmla="*/ 23046 w 100277"/>
                <a:gd name="connsiteY24" fmla="*/ 136101 h 15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277" h="151894">
                  <a:moveTo>
                    <a:pt x="94274" y="83"/>
                  </a:moveTo>
                  <a:cubicBezTo>
                    <a:pt x="90562" y="-630"/>
                    <a:pt x="86973" y="1795"/>
                    <a:pt x="86247" y="5507"/>
                  </a:cubicBezTo>
                  <a:cubicBezTo>
                    <a:pt x="86233" y="5616"/>
                    <a:pt x="86206" y="5726"/>
                    <a:pt x="86192" y="5835"/>
                  </a:cubicBezTo>
                  <a:lnTo>
                    <a:pt x="77426" y="58298"/>
                  </a:lnTo>
                  <a:cubicBezTo>
                    <a:pt x="70659" y="49805"/>
                    <a:pt x="60811" y="44340"/>
                    <a:pt x="50030" y="43093"/>
                  </a:cubicBezTo>
                  <a:cubicBezTo>
                    <a:pt x="36607" y="43682"/>
                    <a:pt x="24525" y="51421"/>
                    <a:pt x="18389" y="63366"/>
                  </a:cubicBezTo>
                  <a:cubicBezTo>
                    <a:pt x="-3802" y="96651"/>
                    <a:pt x="-4486" y="134183"/>
                    <a:pt x="8663" y="147059"/>
                  </a:cubicBezTo>
                  <a:cubicBezTo>
                    <a:pt x="11636" y="150045"/>
                    <a:pt x="15677" y="151716"/>
                    <a:pt x="19896" y="151716"/>
                  </a:cubicBezTo>
                  <a:cubicBezTo>
                    <a:pt x="24019" y="151648"/>
                    <a:pt x="28004" y="150250"/>
                    <a:pt x="31265" y="147744"/>
                  </a:cubicBezTo>
                  <a:cubicBezTo>
                    <a:pt x="45798" y="135224"/>
                    <a:pt x="58688" y="120910"/>
                    <a:pt x="69618" y="105144"/>
                  </a:cubicBezTo>
                  <a:lnTo>
                    <a:pt x="63180" y="143635"/>
                  </a:lnTo>
                  <a:cubicBezTo>
                    <a:pt x="62523" y="147511"/>
                    <a:pt x="65139" y="151195"/>
                    <a:pt x="69016" y="151840"/>
                  </a:cubicBezTo>
                  <a:cubicBezTo>
                    <a:pt x="69029" y="151853"/>
                    <a:pt x="69057" y="151853"/>
                    <a:pt x="69070" y="151853"/>
                  </a:cubicBezTo>
                  <a:lnTo>
                    <a:pt x="70166" y="151853"/>
                  </a:lnTo>
                  <a:cubicBezTo>
                    <a:pt x="73659" y="151826"/>
                    <a:pt x="76618" y="149278"/>
                    <a:pt x="77152" y="145826"/>
                  </a:cubicBezTo>
                  <a:lnTo>
                    <a:pt x="100164" y="8027"/>
                  </a:lnTo>
                  <a:cubicBezTo>
                    <a:pt x="100794" y="4301"/>
                    <a:pt x="98287" y="767"/>
                    <a:pt x="94562" y="124"/>
                  </a:cubicBezTo>
                  <a:cubicBezTo>
                    <a:pt x="94466" y="110"/>
                    <a:pt x="94370" y="96"/>
                    <a:pt x="94274" y="83"/>
                  </a:cubicBezTo>
                  <a:close/>
                  <a:moveTo>
                    <a:pt x="23046" y="136101"/>
                  </a:moveTo>
                  <a:cubicBezTo>
                    <a:pt x="20169" y="138292"/>
                    <a:pt x="19210" y="137471"/>
                    <a:pt x="18663" y="136786"/>
                  </a:cubicBezTo>
                  <a:cubicBezTo>
                    <a:pt x="11677" y="130211"/>
                    <a:pt x="10855" y="100213"/>
                    <a:pt x="30169" y="71310"/>
                  </a:cubicBezTo>
                  <a:cubicBezTo>
                    <a:pt x="36333" y="61996"/>
                    <a:pt x="42634" y="57613"/>
                    <a:pt x="48935" y="57613"/>
                  </a:cubicBezTo>
                  <a:lnTo>
                    <a:pt x="48935" y="57613"/>
                  </a:lnTo>
                  <a:cubicBezTo>
                    <a:pt x="58523" y="57613"/>
                    <a:pt x="67974" y="68982"/>
                    <a:pt x="72769" y="75968"/>
                  </a:cubicBezTo>
                  <a:cubicBezTo>
                    <a:pt x="58660" y="97939"/>
                    <a:pt x="41976" y="118116"/>
                    <a:pt x="23046" y="1361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02BE1DBA-D109-4810-BD51-4D926A16A910}"/>
                </a:ext>
              </a:extLst>
            </p:cNvPr>
            <p:cNvSpPr/>
            <p:nvPr/>
          </p:nvSpPr>
          <p:spPr>
            <a:xfrm>
              <a:off x="11707352" y="4722479"/>
              <a:ext cx="83060" cy="138126"/>
            </a:xfrm>
            <a:custGeom>
              <a:avLst/>
              <a:gdLst>
                <a:gd name="connsiteX0" fmla="*/ 52918 w 83060"/>
                <a:gd name="connsiteY0" fmla="*/ 12 h 138126"/>
                <a:gd name="connsiteX1" fmla="*/ 35111 w 83060"/>
                <a:gd name="connsiteY1" fmla="*/ 16038 h 138126"/>
                <a:gd name="connsiteX2" fmla="*/ 30180 w 83060"/>
                <a:gd name="connsiteY2" fmla="*/ 44941 h 138126"/>
                <a:gd name="connsiteX3" fmla="*/ 4839 w 83060"/>
                <a:gd name="connsiteY3" fmla="*/ 49598 h 138126"/>
                <a:gd name="connsiteX4" fmla="*/ 319 w 83060"/>
                <a:gd name="connsiteY4" fmla="*/ 58501 h 138126"/>
                <a:gd name="connsiteX5" fmla="*/ 9359 w 83060"/>
                <a:gd name="connsiteY5" fmla="*/ 63021 h 138126"/>
                <a:gd name="connsiteX6" fmla="*/ 29769 w 83060"/>
                <a:gd name="connsiteY6" fmla="*/ 59186 h 138126"/>
                <a:gd name="connsiteX7" fmla="*/ 29769 w 83060"/>
                <a:gd name="connsiteY7" fmla="*/ 61789 h 138126"/>
                <a:gd name="connsiteX8" fmla="*/ 14565 w 83060"/>
                <a:gd name="connsiteY8" fmla="*/ 125072 h 138126"/>
                <a:gd name="connsiteX9" fmla="*/ 12784 w 83060"/>
                <a:gd name="connsiteY9" fmla="*/ 134934 h 138126"/>
                <a:gd name="connsiteX10" fmla="*/ 18674 w 83060"/>
                <a:gd name="connsiteY10" fmla="*/ 138085 h 138126"/>
                <a:gd name="connsiteX11" fmla="*/ 22646 w 83060"/>
                <a:gd name="connsiteY11" fmla="*/ 136715 h 138126"/>
                <a:gd name="connsiteX12" fmla="*/ 43878 w 83060"/>
                <a:gd name="connsiteY12" fmla="*/ 61926 h 138126"/>
                <a:gd name="connsiteX13" fmla="*/ 43878 w 83060"/>
                <a:gd name="connsiteY13" fmla="*/ 60556 h 138126"/>
                <a:gd name="connsiteX14" fmla="*/ 50863 w 83060"/>
                <a:gd name="connsiteY14" fmla="*/ 64254 h 138126"/>
                <a:gd name="connsiteX15" fmla="*/ 55932 w 83060"/>
                <a:gd name="connsiteY15" fmla="*/ 66309 h 138126"/>
                <a:gd name="connsiteX16" fmla="*/ 61000 w 83060"/>
                <a:gd name="connsiteY16" fmla="*/ 64254 h 138126"/>
                <a:gd name="connsiteX17" fmla="*/ 61000 w 83060"/>
                <a:gd name="connsiteY17" fmla="*/ 54118 h 138126"/>
                <a:gd name="connsiteX18" fmla="*/ 44289 w 83060"/>
                <a:gd name="connsiteY18" fmla="*/ 45899 h 138126"/>
                <a:gd name="connsiteX19" fmla="*/ 48124 w 83060"/>
                <a:gd name="connsiteY19" fmla="*/ 21928 h 138126"/>
                <a:gd name="connsiteX20" fmla="*/ 55521 w 83060"/>
                <a:gd name="connsiteY20" fmla="*/ 13984 h 138126"/>
                <a:gd name="connsiteX21" fmla="*/ 70999 w 83060"/>
                <a:gd name="connsiteY21" fmla="*/ 21107 h 138126"/>
                <a:gd name="connsiteX22" fmla="*/ 80875 w 83060"/>
                <a:gd name="connsiteY22" fmla="*/ 21230 h 138126"/>
                <a:gd name="connsiteX23" fmla="*/ 80999 w 83060"/>
                <a:gd name="connsiteY23" fmla="*/ 21107 h 138126"/>
                <a:gd name="connsiteX24" fmla="*/ 80999 w 83060"/>
                <a:gd name="connsiteY24" fmla="*/ 11107 h 138126"/>
                <a:gd name="connsiteX25" fmla="*/ 52918 w 83060"/>
                <a:gd name="connsiteY25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60" h="138126">
                  <a:moveTo>
                    <a:pt x="52918" y="12"/>
                  </a:moveTo>
                  <a:cubicBezTo>
                    <a:pt x="44590" y="1875"/>
                    <a:pt x="37837" y="7943"/>
                    <a:pt x="35111" y="16038"/>
                  </a:cubicBezTo>
                  <a:cubicBezTo>
                    <a:pt x="31728" y="25298"/>
                    <a:pt x="30057" y="35092"/>
                    <a:pt x="30180" y="44941"/>
                  </a:cubicBezTo>
                  <a:cubicBezTo>
                    <a:pt x="21578" y="45434"/>
                    <a:pt x="13058" y="46995"/>
                    <a:pt x="4839" y="49598"/>
                  </a:cubicBezTo>
                  <a:cubicBezTo>
                    <a:pt x="1154" y="50831"/>
                    <a:pt x="-859" y="54803"/>
                    <a:pt x="319" y="58501"/>
                  </a:cubicBezTo>
                  <a:cubicBezTo>
                    <a:pt x="1621" y="62200"/>
                    <a:pt x="5620" y="64199"/>
                    <a:pt x="9359" y="63021"/>
                  </a:cubicBezTo>
                  <a:cubicBezTo>
                    <a:pt x="16003" y="61008"/>
                    <a:pt x="22852" y="59720"/>
                    <a:pt x="29769" y="59186"/>
                  </a:cubicBezTo>
                  <a:lnTo>
                    <a:pt x="29769" y="61789"/>
                  </a:lnTo>
                  <a:cubicBezTo>
                    <a:pt x="29769" y="86582"/>
                    <a:pt x="29769" y="114799"/>
                    <a:pt x="14565" y="125072"/>
                  </a:cubicBezTo>
                  <a:cubicBezTo>
                    <a:pt x="11373" y="127319"/>
                    <a:pt x="10579" y="131716"/>
                    <a:pt x="12784" y="134934"/>
                  </a:cubicBezTo>
                  <a:cubicBezTo>
                    <a:pt x="14085" y="136921"/>
                    <a:pt x="16304" y="138099"/>
                    <a:pt x="18674" y="138085"/>
                  </a:cubicBezTo>
                  <a:cubicBezTo>
                    <a:pt x="20112" y="138099"/>
                    <a:pt x="21523" y="137619"/>
                    <a:pt x="22646" y="136715"/>
                  </a:cubicBezTo>
                  <a:cubicBezTo>
                    <a:pt x="43330" y="123018"/>
                    <a:pt x="43604" y="90280"/>
                    <a:pt x="43878" y="61926"/>
                  </a:cubicBezTo>
                  <a:lnTo>
                    <a:pt x="43878" y="60556"/>
                  </a:lnTo>
                  <a:cubicBezTo>
                    <a:pt x="46481" y="61200"/>
                    <a:pt x="48877" y="62474"/>
                    <a:pt x="50863" y="64254"/>
                  </a:cubicBezTo>
                  <a:cubicBezTo>
                    <a:pt x="52220" y="65569"/>
                    <a:pt x="54042" y="66309"/>
                    <a:pt x="55932" y="66309"/>
                  </a:cubicBezTo>
                  <a:cubicBezTo>
                    <a:pt x="57822" y="66282"/>
                    <a:pt x="59630" y="65556"/>
                    <a:pt x="61000" y="64254"/>
                  </a:cubicBezTo>
                  <a:cubicBezTo>
                    <a:pt x="63753" y="61433"/>
                    <a:pt x="63753" y="56940"/>
                    <a:pt x="61000" y="54118"/>
                  </a:cubicBezTo>
                  <a:cubicBezTo>
                    <a:pt x="56343" y="49817"/>
                    <a:pt x="50535" y="46954"/>
                    <a:pt x="44289" y="45899"/>
                  </a:cubicBezTo>
                  <a:cubicBezTo>
                    <a:pt x="44152" y="37749"/>
                    <a:pt x="45453" y="29627"/>
                    <a:pt x="48124" y="21928"/>
                  </a:cubicBezTo>
                  <a:cubicBezTo>
                    <a:pt x="50179" y="17135"/>
                    <a:pt x="52644" y="14532"/>
                    <a:pt x="55521" y="13984"/>
                  </a:cubicBezTo>
                  <a:cubicBezTo>
                    <a:pt x="61137" y="12888"/>
                    <a:pt x="69219" y="18915"/>
                    <a:pt x="70999" y="21107"/>
                  </a:cubicBezTo>
                  <a:cubicBezTo>
                    <a:pt x="73698" y="23873"/>
                    <a:pt x="78122" y="23928"/>
                    <a:pt x="80875" y="21230"/>
                  </a:cubicBezTo>
                  <a:cubicBezTo>
                    <a:pt x="80916" y="21189"/>
                    <a:pt x="80958" y="21148"/>
                    <a:pt x="80999" y="21107"/>
                  </a:cubicBezTo>
                  <a:cubicBezTo>
                    <a:pt x="83724" y="18340"/>
                    <a:pt x="83724" y="13874"/>
                    <a:pt x="80999" y="11107"/>
                  </a:cubicBezTo>
                  <a:cubicBezTo>
                    <a:pt x="73698" y="3492"/>
                    <a:pt x="63452" y="-563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BEC738B3-9C6B-4430-940C-9328418F5A2D}"/>
                </a:ext>
              </a:extLst>
            </p:cNvPr>
            <p:cNvSpPr/>
            <p:nvPr/>
          </p:nvSpPr>
          <p:spPr>
            <a:xfrm>
              <a:off x="11784670" y="4439494"/>
              <a:ext cx="120612" cy="404128"/>
            </a:xfrm>
            <a:custGeom>
              <a:avLst/>
              <a:gdLst>
                <a:gd name="connsiteX0" fmla="*/ 44226 w 120612"/>
                <a:gd name="connsiteY0" fmla="*/ 383401 h 404128"/>
                <a:gd name="connsiteX1" fmla="*/ 48883 w 120612"/>
                <a:gd name="connsiteY1" fmla="*/ 279025 h 404128"/>
                <a:gd name="connsiteX2" fmla="*/ 22858 w 120612"/>
                <a:gd name="connsiteY2" fmla="*/ 209440 h 404128"/>
                <a:gd name="connsiteX3" fmla="*/ 53678 w 120612"/>
                <a:gd name="connsiteY3" fmla="*/ 176429 h 404128"/>
                <a:gd name="connsiteX4" fmla="*/ 59157 w 120612"/>
                <a:gd name="connsiteY4" fmla="*/ 97530 h 404128"/>
                <a:gd name="connsiteX5" fmla="*/ 57376 w 120612"/>
                <a:gd name="connsiteY5" fmla="*/ 33425 h 404128"/>
                <a:gd name="connsiteX6" fmla="*/ 68334 w 120612"/>
                <a:gd name="connsiteY6" fmla="*/ 15481 h 404128"/>
                <a:gd name="connsiteX7" fmla="*/ 109427 w 120612"/>
                <a:gd name="connsiteY7" fmla="*/ 26576 h 404128"/>
                <a:gd name="connsiteX8" fmla="*/ 119290 w 120612"/>
                <a:gd name="connsiteY8" fmla="*/ 24658 h 404128"/>
                <a:gd name="connsiteX9" fmla="*/ 117673 w 120612"/>
                <a:gd name="connsiteY9" fmla="*/ 14906 h 404128"/>
                <a:gd name="connsiteX10" fmla="*/ 117509 w 120612"/>
                <a:gd name="connsiteY10" fmla="*/ 14796 h 404128"/>
                <a:gd name="connsiteX11" fmla="*/ 62718 w 120612"/>
                <a:gd name="connsiteY11" fmla="*/ 2468 h 404128"/>
                <a:gd name="connsiteX12" fmla="*/ 43268 w 120612"/>
                <a:gd name="connsiteY12" fmla="*/ 30959 h 404128"/>
                <a:gd name="connsiteX13" fmla="*/ 44911 w 120612"/>
                <a:gd name="connsiteY13" fmla="*/ 99448 h 404128"/>
                <a:gd name="connsiteX14" fmla="*/ 41213 w 120612"/>
                <a:gd name="connsiteY14" fmla="*/ 169443 h 404128"/>
                <a:gd name="connsiteX15" fmla="*/ 7106 w 120612"/>
                <a:gd name="connsiteY15" fmla="*/ 200400 h 404128"/>
                <a:gd name="connsiteX16" fmla="*/ -17 w 120612"/>
                <a:gd name="connsiteY16" fmla="*/ 207523 h 404128"/>
                <a:gd name="connsiteX17" fmla="*/ 4366 w 120612"/>
                <a:gd name="connsiteY17" fmla="*/ 214098 h 404128"/>
                <a:gd name="connsiteX18" fmla="*/ 34501 w 120612"/>
                <a:gd name="connsiteY18" fmla="*/ 279299 h 404128"/>
                <a:gd name="connsiteX19" fmla="*/ 28748 w 120612"/>
                <a:gd name="connsiteY19" fmla="*/ 396277 h 404128"/>
                <a:gd name="connsiteX20" fmla="*/ 32309 w 120612"/>
                <a:gd name="connsiteY20" fmla="*/ 403126 h 404128"/>
                <a:gd name="connsiteX21" fmla="*/ 35871 w 120612"/>
                <a:gd name="connsiteY21" fmla="*/ 404085 h 404128"/>
                <a:gd name="connsiteX22" fmla="*/ 39980 w 120612"/>
                <a:gd name="connsiteY22" fmla="*/ 402715 h 404128"/>
                <a:gd name="connsiteX23" fmla="*/ 76690 w 120612"/>
                <a:gd name="connsiteY23" fmla="*/ 393401 h 404128"/>
                <a:gd name="connsiteX24" fmla="*/ 86826 w 120612"/>
                <a:gd name="connsiteY24" fmla="*/ 393401 h 404128"/>
                <a:gd name="connsiteX25" fmla="*/ 86826 w 120612"/>
                <a:gd name="connsiteY25" fmla="*/ 383264 h 404128"/>
                <a:gd name="connsiteX26" fmla="*/ 44226 w 120612"/>
                <a:gd name="connsiteY26" fmla="*/ 383401 h 40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612" h="404128">
                  <a:moveTo>
                    <a:pt x="44226" y="383401"/>
                  </a:moveTo>
                  <a:cubicBezTo>
                    <a:pt x="46007" y="362033"/>
                    <a:pt x="48883" y="319570"/>
                    <a:pt x="48883" y="279025"/>
                  </a:cubicBezTo>
                  <a:cubicBezTo>
                    <a:pt x="50719" y="253150"/>
                    <a:pt x="41227" y="227754"/>
                    <a:pt x="22858" y="209440"/>
                  </a:cubicBezTo>
                  <a:cubicBezTo>
                    <a:pt x="35912" y="201414"/>
                    <a:pt x="46569" y="190004"/>
                    <a:pt x="53678" y="176429"/>
                  </a:cubicBezTo>
                  <a:cubicBezTo>
                    <a:pt x="66143" y="154924"/>
                    <a:pt x="62718" y="126980"/>
                    <a:pt x="59157" y="97530"/>
                  </a:cubicBezTo>
                  <a:cubicBezTo>
                    <a:pt x="55499" y="76354"/>
                    <a:pt x="54897" y="54766"/>
                    <a:pt x="57376" y="33425"/>
                  </a:cubicBezTo>
                  <a:cubicBezTo>
                    <a:pt x="57636" y="25932"/>
                    <a:pt x="61787" y="19125"/>
                    <a:pt x="68334" y="15481"/>
                  </a:cubicBezTo>
                  <a:cubicBezTo>
                    <a:pt x="80936" y="10139"/>
                    <a:pt x="102305" y="21645"/>
                    <a:pt x="109427" y="26576"/>
                  </a:cubicBezTo>
                  <a:cubicBezTo>
                    <a:pt x="112688" y="28754"/>
                    <a:pt x="117084" y="27905"/>
                    <a:pt x="119290" y="24658"/>
                  </a:cubicBezTo>
                  <a:cubicBezTo>
                    <a:pt x="121536" y="21522"/>
                    <a:pt x="120810" y="17152"/>
                    <a:pt x="117673" y="14906"/>
                  </a:cubicBezTo>
                  <a:cubicBezTo>
                    <a:pt x="117619" y="14878"/>
                    <a:pt x="117564" y="14837"/>
                    <a:pt x="117509" y="14796"/>
                  </a:cubicBezTo>
                  <a:cubicBezTo>
                    <a:pt x="114222" y="12604"/>
                    <a:pt x="84772" y="-6846"/>
                    <a:pt x="62718" y="2468"/>
                  </a:cubicBezTo>
                  <a:cubicBezTo>
                    <a:pt x="51596" y="7797"/>
                    <a:pt x="44171" y="18659"/>
                    <a:pt x="43268" y="30959"/>
                  </a:cubicBezTo>
                  <a:cubicBezTo>
                    <a:pt x="40432" y="53739"/>
                    <a:pt x="40994" y="76819"/>
                    <a:pt x="44911" y="99448"/>
                  </a:cubicBezTo>
                  <a:cubicBezTo>
                    <a:pt x="48199" y="126843"/>
                    <a:pt x="51349" y="152184"/>
                    <a:pt x="41213" y="169443"/>
                  </a:cubicBezTo>
                  <a:cubicBezTo>
                    <a:pt x="23817" y="199304"/>
                    <a:pt x="7106" y="200400"/>
                    <a:pt x="7106" y="200400"/>
                  </a:cubicBezTo>
                  <a:cubicBezTo>
                    <a:pt x="3175" y="200400"/>
                    <a:pt x="-17" y="203591"/>
                    <a:pt x="-17" y="207523"/>
                  </a:cubicBezTo>
                  <a:cubicBezTo>
                    <a:pt x="-17" y="210399"/>
                    <a:pt x="1709" y="212988"/>
                    <a:pt x="4366" y="214098"/>
                  </a:cubicBezTo>
                  <a:cubicBezTo>
                    <a:pt x="5599" y="214098"/>
                    <a:pt x="34501" y="227796"/>
                    <a:pt x="34501" y="279299"/>
                  </a:cubicBezTo>
                  <a:cubicBezTo>
                    <a:pt x="34501" y="335733"/>
                    <a:pt x="28885" y="395729"/>
                    <a:pt x="28748" y="396277"/>
                  </a:cubicBezTo>
                  <a:cubicBezTo>
                    <a:pt x="28488" y="399058"/>
                    <a:pt x="29885" y="401742"/>
                    <a:pt x="32309" y="403126"/>
                  </a:cubicBezTo>
                  <a:cubicBezTo>
                    <a:pt x="33378" y="403784"/>
                    <a:pt x="34611" y="404112"/>
                    <a:pt x="35871" y="404085"/>
                  </a:cubicBezTo>
                  <a:cubicBezTo>
                    <a:pt x="37350" y="404044"/>
                    <a:pt x="38775" y="403578"/>
                    <a:pt x="39980" y="402715"/>
                  </a:cubicBezTo>
                  <a:cubicBezTo>
                    <a:pt x="48747" y="396414"/>
                    <a:pt x="69156" y="385730"/>
                    <a:pt x="76690" y="393401"/>
                  </a:cubicBezTo>
                  <a:cubicBezTo>
                    <a:pt x="79484" y="396195"/>
                    <a:pt x="84032" y="396195"/>
                    <a:pt x="86826" y="393401"/>
                  </a:cubicBezTo>
                  <a:cubicBezTo>
                    <a:pt x="89621" y="390606"/>
                    <a:pt x="89621" y="386059"/>
                    <a:pt x="86826" y="383264"/>
                  </a:cubicBezTo>
                  <a:cubicBezTo>
                    <a:pt x="74772" y="371074"/>
                    <a:pt x="56555" y="377101"/>
                    <a:pt x="44226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DC8FEFAC-1FD0-461D-A189-A3FA21CED800}"/>
                </a:ext>
              </a:extLst>
            </p:cNvPr>
            <p:cNvSpPr/>
            <p:nvPr/>
          </p:nvSpPr>
          <p:spPr>
            <a:xfrm>
              <a:off x="11870050" y="4567959"/>
              <a:ext cx="127345" cy="131801"/>
            </a:xfrm>
            <a:custGeom>
              <a:avLst/>
              <a:gdLst>
                <a:gd name="connsiteX0" fmla="*/ 96235 w 127345"/>
                <a:gd name="connsiteY0" fmla="*/ 112480 h 131801"/>
                <a:gd name="connsiteX1" fmla="*/ 85414 w 127345"/>
                <a:gd name="connsiteY1" fmla="*/ 89194 h 131801"/>
                <a:gd name="connsiteX2" fmla="*/ 118014 w 127345"/>
                <a:gd name="connsiteY2" fmla="*/ 15089 h 131801"/>
                <a:gd name="connsiteX3" fmla="*/ 113850 w 127345"/>
                <a:gd name="connsiteY3" fmla="*/ 6131 h 131801"/>
                <a:gd name="connsiteX4" fmla="*/ 113631 w 127345"/>
                <a:gd name="connsiteY4" fmla="*/ 6049 h 131801"/>
                <a:gd name="connsiteX5" fmla="*/ 104590 w 127345"/>
                <a:gd name="connsiteY5" fmla="*/ 10432 h 131801"/>
                <a:gd name="connsiteX6" fmla="*/ 78565 w 127345"/>
                <a:gd name="connsiteY6" fmla="*/ 71798 h 131801"/>
                <a:gd name="connsiteX7" fmla="*/ 55005 w 127345"/>
                <a:gd name="connsiteY7" fmla="*/ 4816 h 131801"/>
                <a:gd name="connsiteX8" fmla="*/ 45964 w 127345"/>
                <a:gd name="connsiteY8" fmla="*/ 296 h 131801"/>
                <a:gd name="connsiteX9" fmla="*/ 41444 w 127345"/>
                <a:gd name="connsiteY9" fmla="*/ 9199 h 131801"/>
                <a:gd name="connsiteX10" fmla="*/ 68839 w 127345"/>
                <a:gd name="connsiteY10" fmla="*/ 87961 h 131801"/>
                <a:gd name="connsiteX11" fmla="*/ 37335 w 127345"/>
                <a:gd name="connsiteY11" fmla="*/ 117685 h 131801"/>
                <a:gd name="connsiteX12" fmla="*/ 15966 w 127345"/>
                <a:gd name="connsiteY12" fmla="*/ 107686 h 131801"/>
                <a:gd name="connsiteX13" fmla="*/ 14322 w 127345"/>
                <a:gd name="connsiteY13" fmla="*/ 100837 h 131801"/>
                <a:gd name="connsiteX14" fmla="*/ 9871 w 127345"/>
                <a:gd name="connsiteY14" fmla="*/ 91797 h 131801"/>
                <a:gd name="connsiteX15" fmla="*/ 830 w 127345"/>
                <a:gd name="connsiteY15" fmla="*/ 96262 h 131801"/>
                <a:gd name="connsiteX16" fmla="*/ 625 w 127345"/>
                <a:gd name="connsiteY16" fmla="*/ 97002 h 131801"/>
                <a:gd name="connsiteX17" fmla="*/ 3775 w 127345"/>
                <a:gd name="connsiteY17" fmla="*/ 114946 h 131801"/>
                <a:gd name="connsiteX18" fmla="*/ 35006 w 127345"/>
                <a:gd name="connsiteY18" fmla="*/ 131657 h 131801"/>
                <a:gd name="connsiteX19" fmla="*/ 38430 w 127345"/>
                <a:gd name="connsiteY19" fmla="*/ 131657 h 131801"/>
                <a:gd name="connsiteX20" fmla="*/ 75688 w 127345"/>
                <a:gd name="connsiteY20" fmla="*/ 103303 h 131801"/>
                <a:gd name="connsiteX21" fmla="*/ 93495 w 127345"/>
                <a:gd name="connsiteY21" fmla="*/ 128781 h 131801"/>
                <a:gd name="connsiteX22" fmla="*/ 94865 w 127345"/>
                <a:gd name="connsiteY22" fmla="*/ 128781 h 131801"/>
                <a:gd name="connsiteX23" fmla="*/ 101440 w 127345"/>
                <a:gd name="connsiteY23" fmla="*/ 126315 h 131801"/>
                <a:gd name="connsiteX24" fmla="*/ 127329 w 127345"/>
                <a:gd name="connsiteY24" fmla="*/ 100426 h 131801"/>
                <a:gd name="connsiteX25" fmla="*/ 117192 w 127345"/>
                <a:gd name="connsiteY25" fmla="*/ 90427 h 131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345" h="131801">
                  <a:moveTo>
                    <a:pt x="96235" y="112480"/>
                  </a:moveTo>
                  <a:cubicBezTo>
                    <a:pt x="92084" y="104988"/>
                    <a:pt x="88468" y="97207"/>
                    <a:pt x="85414" y="89194"/>
                  </a:cubicBezTo>
                  <a:cubicBezTo>
                    <a:pt x="98481" y="65524"/>
                    <a:pt x="109398" y="40718"/>
                    <a:pt x="118014" y="15089"/>
                  </a:cubicBezTo>
                  <a:cubicBezTo>
                    <a:pt x="119343" y="11460"/>
                    <a:pt x="117480" y="7460"/>
                    <a:pt x="113850" y="6131"/>
                  </a:cubicBezTo>
                  <a:cubicBezTo>
                    <a:pt x="113781" y="6104"/>
                    <a:pt x="113713" y="6076"/>
                    <a:pt x="113631" y="6049"/>
                  </a:cubicBezTo>
                  <a:cubicBezTo>
                    <a:pt x="109919" y="4775"/>
                    <a:pt x="105878" y="6734"/>
                    <a:pt x="104590" y="10432"/>
                  </a:cubicBezTo>
                  <a:cubicBezTo>
                    <a:pt x="97426" y="31499"/>
                    <a:pt x="88729" y="52005"/>
                    <a:pt x="78565" y="71798"/>
                  </a:cubicBezTo>
                  <a:cubicBezTo>
                    <a:pt x="70894" y="51936"/>
                    <a:pt x="62401" y="27829"/>
                    <a:pt x="55005" y="4816"/>
                  </a:cubicBezTo>
                  <a:cubicBezTo>
                    <a:pt x="53703" y="1118"/>
                    <a:pt x="49704" y="-882"/>
                    <a:pt x="45964" y="296"/>
                  </a:cubicBezTo>
                  <a:cubicBezTo>
                    <a:pt x="42279" y="1529"/>
                    <a:pt x="40266" y="5501"/>
                    <a:pt x="41444" y="9199"/>
                  </a:cubicBezTo>
                  <a:cubicBezTo>
                    <a:pt x="53224" y="45362"/>
                    <a:pt x="62264" y="70428"/>
                    <a:pt x="68839" y="87961"/>
                  </a:cubicBezTo>
                  <a:cubicBezTo>
                    <a:pt x="57607" y="106590"/>
                    <a:pt x="46238" y="119192"/>
                    <a:pt x="37335" y="117685"/>
                  </a:cubicBezTo>
                  <a:cubicBezTo>
                    <a:pt x="29143" y="117439"/>
                    <a:pt x="21404" y="113823"/>
                    <a:pt x="15966" y="107686"/>
                  </a:cubicBezTo>
                  <a:cubicBezTo>
                    <a:pt x="14596" y="105686"/>
                    <a:pt x="14007" y="103248"/>
                    <a:pt x="14322" y="100837"/>
                  </a:cubicBezTo>
                  <a:cubicBezTo>
                    <a:pt x="15582" y="97111"/>
                    <a:pt x="13596" y="93071"/>
                    <a:pt x="9871" y="91797"/>
                  </a:cubicBezTo>
                  <a:cubicBezTo>
                    <a:pt x="6145" y="90536"/>
                    <a:pt x="2104" y="92537"/>
                    <a:pt x="830" y="96262"/>
                  </a:cubicBezTo>
                  <a:cubicBezTo>
                    <a:pt x="748" y="96495"/>
                    <a:pt x="680" y="96755"/>
                    <a:pt x="625" y="97002"/>
                  </a:cubicBezTo>
                  <a:cubicBezTo>
                    <a:pt x="-868" y="103166"/>
                    <a:pt x="269" y="109659"/>
                    <a:pt x="3775" y="114946"/>
                  </a:cubicBezTo>
                  <a:cubicBezTo>
                    <a:pt x="11254" y="124794"/>
                    <a:pt x="22664" y="130904"/>
                    <a:pt x="35006" y="131657"/>
                  </a:cubicBezTo>
                  <a:cubicBezTo>
                    <a:pt x="36143" y="131794"/>
                    <a:pt x="37294" y="131794"/>
                    <a:pt x="38430" y="131657"/>
                  </a:cubicBezTo>
                  <a:cubicBezTo>
                    <a:pt x="52128" y="131657"/>
                    <a:pt x="64182" y="119603"/>
                    <a:pt x="75688" y="103303"/>
                  </a:cubicBezTo>
                  <a:cubicBezTo>
                    <a:pt x="86509" y="126863"/>
                    <a:pt x="91166" y="128233"/>
                    <a:pt x="93495" y="128781"/>
                  </a:cubicBezTo>
                  <a:lnTo>
                    <a:pt x="94865" y="128781"/>
                  </a:lnTo>
                  <a:cubicBezTo>
                    <a:pt x="97276" y="128739"/>
                    <a:pt x="99604" y="127876"/>
                    <a:pt x="101440" y="126315"/>
                  </a:cubicBezTo>
                  <a:lnTo>
                    <a:pt x="127329" y="100426"/>
                  </a:lnTo>
                  <a:lnTo>
                    <a:pt x="117192" y="9042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40D3DFFE-3601-4AC7-9881-2000A7E1AE8C}"/>
                </a:ext>
              </a:extLst>
            </p:cNvPr>
            <p:cNvSpPr/>
            <p:nvPr/>
          </p:nvSpPr>
          <p:spPr>
            <a:xfrm>
              <a:off x="12012029" y="4663358"/>
              <a:ext cx="88734" cy="119307"/>
            </a:xfrm>
            <a:custGeom>
              <a:avLst/>
              <a:gdLst>
                <a:gd name="connsiteX0" fmla="*/ 75891 w 88734"/>
                <a:gd name="connsiteY0" fmla="*/ 87625 h 119307"/>
                <a:gd name="connsiteX1" fmla="*/ 69864 w 88734"/>
                <a:gd name="connsiteY1" fmla="*/ 93926 h 119307"/>
                <a:gd name="connsiteX2" fmla="*/ 68083 w 88734"/>
                <a:gd name="connsiteY2" fmla="*/ 73516 h 119307"/>
                <a:gd name="connsiteX3" fmla="*/ 62194 w 88734"/>
                <a:gd name="connsiteY3" fmla="*/ 29683 h 119307"/>
                <a:gd name="connsiteX4" fmla="*/ 49729 w 88734"/>
                <a:gd name="connsiteY4" fmla="*/ 18314 h 119307"/>
                <a:gd name="connsiteX5" fmla="*/ 49729 w 88734"/>
                <a:gd name="connsiteY5" fmla="*/ 18314 h 119307"/>
                <a:gd name="connsiteX6" fmla="*/ 18087 w 88734"/>
                <a:gd name="connsiteY6" fmla="*/ 60503 h 119307"/>
                <a:gd name="connsiteX7" fmla="*/ 22333 w 88734"/>
                <a:gd name="connsiteY7" fmla="*/ 9548 h 119307"/>
                <a:gd name="connsiteX8" fmla="*/ 18114 w 88734"/>
                <a:gd name="connsiteY8" fmla="*/ 398 h 119307"/>
                <a:gd name="connsiteX9" fmla="*/ 8964 w 88734"/>
                <a:gd name="connsiteY9" fmla="*/ 4617 h 119307"/>
                <a:gd name="connsiteX10" fmla="*/ 8635 w 88734"/>
                <a:gd name="connsiteY10" fmla="*/ 8315 h 119307"/>
                <a:gd name="connsiteX11" fmla="*/ 6 w 88734"/>
                <a:gd name="connsiteY11" fmla="*/ 111733 h 119307"/>
                <a:gd name="connsiteX12" fmla="*/ 5622 w 88734"/>
                <a:gd name="connsiteY12" fmla="*/ 119266 h 119307"/>
                <a:gd name="connsiteX13" fmla="*/ 7129 w 88734"/>
                <a:gd name="connsiteY13" fmla="*/ 119266 h 119307"/>
                <a:gd name="connsiteX14" fmla="*/ 13841 w 88734"/>
                <a:gd name="connsiteY14" fmla="*/ 114335 h 119307"/>
                <a:gd name="connsiteX15" fmla="*/ 49044 w 88734"/>
                <a:gd name="connsiteY15" fmla="*/ 33929 h 119307"/>
                <a:gd name="connsiteX16" fmla="*/ 49044 w 88734"/>
                <a:gd name="connsiteY16" fmla="*/ 33929 h 119307"/>
                <a:gd name="connsiteX17" fmla="*/ 54249 w 88734"/>
                <a:gd name="connsiteY17" fmla="*/ 73927 h 119307"/>
                <a:gd name="connsiteX18" fmla="*/ 65207 w 88734"/>
                <a:gd name="connsiteY18" fmla="*/ 108719 h 119307"/>
                <a:gd name="connsiteX19" fmla="*/ 86986 w 88734"/>
                <a:gd name="connsiteY19" fmla="*/ 96391 h 119307"/>
                <a:gd name="connsiteX20" fmla="*/ 86329 w 88734"/>
                <a:gd name="connsiteY20" fmla="*/ 86529 h 119307"/>
                <a:gd name="connsiteX21" fmla="*/ 86165 w 88734"/>
                <a:gd name="connsiteY21" fmla="*/ 86392 h 119307"/>
                <a:gd name="connsiteX22" fmla="*/ 76138 w 88734"/>
                <a:gd name="connsiteY22" fmla="*/ 87309 h 119307"/>
                <a:gd name="connsiteX23" fmla="*/ 75891 w 88734"/>
                <a:gd name="connsiteY23" fmla="*/ 87625 h 119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8734" h="119307">
                  <a:moveTo>
                    <a:pt x="75891" y="87625"/>
                  </a:moveTo>
                  <a:cubicBezTo>
                    <a:pt x="74015" y="89844"/>
                    <a:pt x="72001" y="91953"/>
                    <a:pt x="69864" y="93926"/>
                  </a:cubicBezTo>
                  <a:cubicBezTo>
                    <a:pt x="68906" y="87159"/>
                    <a:pt x="68303" y="80351"/>
                    <a:pt x="68083" y="73516"/>
                  </a:cubicBezTo>
                  <a:cubicBezTo>
                    <a:pt x="68070" y="58709"/>
                    <a:pt x="66084" y="43970"/>
                    <a:pt x="62194" y="29683"/>
                  </a:cubicBezTo>
                  <a:cubicBezTo>
                    <a:pt x="59043" y="20369"/>
                    <a:pt x="53701" y="18314"/>
                    <a:pt x="49729" y="18314"/>
                  </a:cubicBezTo>
                  <a:lnTo>
                    <a:pt x="49729" y="18314"/>
                  </a:lnTo>
                  <a:cubicBezTo>
                    <a:pt x="40688" y="18314"/>
                    <a:pt x="30141" y="32012"/>
                    <a:pt x="18087" y="60503"/>
                  </a:cubicBezTo>
                  <a:lnTo>
                    <a:pt x="22333" y="9548"/>
                  </a:lnTo>
                  <a:cubicBezTo>
                    <a:pt x="23689" y="5863"/>
                    <a:pt x="21813" y="1767"/>
                    <a:pt x="18114" y="398"/>
                  </a:cubicBezTo>
                  <a:cubicBezTo>
                    <a:pt x="14430" y="-959"/>
                    <a:pt x="10334" y="932"/>
                    <a:pt x="8964" y="4617"/>
                  </a:cubicBezTo>
                  <a:cubicBezTo>
                    <a:pt x="8526" y="5795"/>
                    <a:pt x="8416" y="7068"/>
                    <a:pt x="8635" y="8315"/>
                  </a:cubicBezTo>
                  <a:lnTo>
                    <a:pt x="6" y="111733"/>
                  </a:lnTo>
                  <a:cubicBezTo>
                    <a:pt x="-282" y="115294"/>
                    <a:pt x="2129" y="118527"/>
                    <a:pt x="5622" y="119266"/>
                  </a:cubicBezTo>
                  <a:lnTo>
                    <a:pt x="7129" y="119266"/>
                  </a:lnTo>
                  <a:cubicBezTo>
                    <a:pt x="10211" y="119280"/>
                    <a:pt x="12937" y="117280"/>
                    <a:pt x="13841" y="114335"/>
                  </a:cubicBezTo>
                  <a:cubicBezTo>
                    <a:pt x="24799" y="80502"/>
                    <a:pt x="41236" y="42559"/>
                    <a:pt x="49044" y="33929"/>
                  </a:cubicBezTo>
                  <a:lnTo>
                    <a:pt x="49044" y="33929"/>
                  </a:lnTo>
                  <a:cubicBezTo>
                    <a:pt x="52441" y="46997"/>
                    <a:pt x="54194" y="60435"/>
                    <a:pt x="54249" y="73927"/>
                  </a:cubicBezTo>
                  <a:cubicBezTo>
                    <a:pt x="55071" y="92967"/>
                    <a:pt x="55756" y="105569"/>
                    <a:pt x="65207" y="108719"/>
                  </a:cubicBezTo>
                  <a:cubicBezTo>
                    <a:pt x="74658" y="111869"/>
                    <a:pt x="80686" y="104062"/>
                    <a:pt x="86986" y="96391"/>
                  </a:cubicBezTo>
                  <a:cubicBezTo>
                    <a:pt x="89534" y="93487"/>
                    <a:pt x="89233" y="89076"/>
                    <a:pt x="86329" y="86529"/>
                  </a:cubicBezTo>
                  <a:cubicBezTo>
                    <a:pt x="86274" y="86488"/>
                    <a:pt x="86219" y="86433"/>
                    <a:pt x="86165" y="86392"/>
                  </a:cubicBezTo>
                  <a:cubicBezTo>
                    <a:pt x="83138" y="83872"/>
                    <a:pt x="78645" y="84296"/>
                    <a:pt x="76138" y="87309"/>
                  </a:cubicBezTo>
                  <a:cubicBezTo>
                    <a:pt x="76056" y="87419"/>
                    <a:pt x="75974" y="87515"/>
                    <a:pt x="75891" y="876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15C027A9-BC81-4D89-93B8-B18401FE4811}"/>
                </a:ext>
              </a:extLst>
            </p:cNvPr>
            <p:cNvSpPr/>
            <p:nvPr/>
          </p:nvSpPr>
          <p:spPr>
            <a:xfrm>
              <a:off x="12112960" y="4605280"/>
              <a:ext cx="68356" cy="73830"/>
            </a:xfrm>
            <a:custGeom>
              <a:avLst/>
              <a:gdLst>
                <a:gd name="connsiteX0" fmla="*/ 63584 w 68356"/>
                <a:gd name="connsiteY0" fmla="*/ 31463 h 73830"/>
                <a:gd name="connsiteX1" fmla="*/ 55365 w 68356"/>
                <a:gd name="connsiteY1" fmla="*/ 31463 h 73830"/>
                <a:gd name="connsiteX2" fmla="*/ 56324 w 68356"/>
                <a:gd name="connsiteY2" fmla="*/ 7082 h 73830"/>
                <a:gd name="connsiteX3" fmla="*/ 49201 w 68356"/>
                <a:gd name="connsiteY3" fmla="*/ -42 h 73830"/>
                <a:gd name="connsiteX4" fmla="*/ 42078 w 68356"/>
                <a:gd name="connsiteY4" fmla="*/ 7082 h 73830"/>
                <a:gd name="connsiteX5" fmla="*/ 41120 w 68356"/>
                <a:gd name="connsiteY5" fmla="*/ 31463 h 73830"/>
                <a:gd name="connsiteX6" fmla="*/ 9067 w 68356"/>
                <a:gd name="connsiteY6" fmla="*/ 31463 h 73830"/>
                <a:gd name="connsiteX7" fmla="*/ 259 w 68356"/>
                <a:gd name="connsiteY7" fmla="*/ 36353 h 73830"/>
                <a:gd name="connsiteX8" fmla="*/ 5149 w 68356"/>
                <a:gd name="connsiteY8" fmla="*/ 45161 h 73830"/>
                <a:gd name="connsiteX9" fmla="*/ 9067 w 68356"/>
                <a:gd name="connsiteY9" fmla="*/ 45161 h 73830"/>
                <a:gd name="connsiteX10" fmla="*/ 40435 w 68356"/>
                <a:gd name="connsiteY10" fmla="*/ 45161 h 73830"/>
                <a:gd name="connsiteX11" fmla="*/ 39339 w 68356"/>
                <a:gd name="connsiteY11" fmla="*/ 66392 h 73830"/>
                <a:gd name="connsiteX12" fmla="*/ 45886 w 68356"/>
                <a:gd name="connsiteY12" fmla="*/ 73789 h 73830"/>
                <a:gd name="connsiteX13" fmla="*/ 45914 w 68356"/>
                <a:gd name="connsiteY13" fmla="*/ 73789 h 73830"/>
                <a:gd name="connsiteX14" fmla="*/ 45914 w 68356"/>
                <a:gd name="connsiteY14" fmla="*/ 73789 h 73830"/>
                <a:gd name="connsiteX15" fmla="*/ 53037 w 68356"/>
                <a:gd name="connsiteY15" fmla="*/ 67078 h 73830"/>
                <a:gd name="connsiteX16" fmla="*/ 54269 w 68356"/>
                <a:gd name="connsiteY16" fmla="*/ 45024 h 73830"/>
                <a:gd name="connsiteX17" fmla="*/ 63173 w 68356"/>
                <a:gd name="connsiteY17" fmla="*/ 45024 h 73830"/>
                <a:gd name="connsiteX18" fmla="*/ 68063 w 68356"/>
                <a:gd name="connsiteY18" fmla="*/ 36216 h 73830"/>
                <a:gd name="connsiteX19" fmla="*/ 63173 w 68356"/>
                <a:gd name="connsiteY19" fmla="*/ 31326 h 7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356" h="73830">
                  <a:moveTo>
                    <a:pt x="63584" y="31463"/>
                  </a:moveTo>
                  <a:lnTo>
                    <a:pt x="55365" y="31463"/>
                  </a:lnTo>
                  <a:cubicBezTo>
                    <a:pt x="55365" y="20505"/>
                    <a:pt x="56324" y="10506"/>
                    <a:pt x="56324" y="7082"/>
                  </a:cubicBezTo>
                  <a:cubicBezTo>
                    <a:pt x="56324" y="3150"/>
                    <a:pt x="53132" y="-42"/>
                    <a:pt x="49201" y="-42"/>
                  </a:cubicBezTo>
                  <a:cubicBezTo>
                    <a:pt x="45270" y="-42"/>
                    <a:pt x="42078" y="3150"/>
                    <a:pt x="42078" y="7082"/>
                  </a:cubicBezTo>
                  <a:cubicBezTo>
                    <a:pt x="42078" y="10369"/>
                    <a:pt x="42078" y="20779"/>
                    <a:pt x="41120" y="31463"/>
                  </a:cubicBezTo>
                  <a:lnTo>
                    <a:pt x="9067" y="31463"/>
                  </a:lnTo>
                  <a:cubicBezTo>
                    <a:pt x="5286" y="30381"/>
                    <a:pt x="1341" y="32573"/>
                    <a:pt x="259" y="36353"/>
                  </a:cubicBezTo>
                  <a:cubicBezTo>
                    <a:pt x="-823" y="40134"/>
                    <a:pt x="1369" y="44079"/>
                    <a:pt x="5149" y="45161"/>
                  </a:cubicBezTo>
                  <a:cubicBezTo>
                    <a:pt x="6437" y="45531"/>
                    <a:pt x="7793" y="45531"/>
                    <a:pt x="9067" y="45161"/>
                  </a:cubicBezTo>
                  <a:lnTo>
                    <a:pt x="40435" y="45161"/>
                  </a:lnTo>
                  <a:cubicBezTo>
                    <a:pt x="40435" y="56667"/>
                    <a:pt x="39339" y="66119"/>
                    <a:pt x="39339" y="66392"/>
                  </a:cubicBezTo>
                  <a:cubicBezTo>
                    <a:pt x="39106" y="70242"/>
                    <a:pt x="42037" y="73556"/>
                    <a:pt x="45886" y="73789"/>
                  </a:cubicBezTo>
                  <a:cubicBezTo>
                    <a:pt x="45900" y="73789"/>
                    <a:pt x="45900" y="73789"/>
                    <a:pt x="45914" y="73789"/>
                  </a:cubicBezTo>
                  <a:lnTo>
                    <a:pt x="45914" y="73789"/>
                  </a:lnTo>
                  <a:cubicBezTo>
                    <a:pt x="49694" y="73789"/>
                    <a:pt x="52818" y="70844"/>
                    <a:pt x="53037" y="67078"/>
                  </a:cubicBezTo>
                  <a:cubicBezTo>
                    <a:pt x="53037" y="66119"/>
                    <a:pt x="53037" y="56393"/>
                    <a:pt x="54269" y="45024"/>
                  </a:cubicBezTo>
                  <a:lnTo>
                    <a:pt x="63173" y="45024"/>
                  </a:lnTo>
                  <a:cubicBezTo>
                    <a:pt x="66953" y="43942"/>
                    <a:pt x="69145" y="39997"/>
                    <a:pt x="68063" y="36216"/>
                  </a:cubicBezTo>
                  <a:cubicBezTo>
                    <a:pt x="67392" y="33847"/>
                    <a:pt x="65543" y="31998"/>
                    <a:pt x="63173" y="313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52256F43-25A4-410F-B311-1A3F8C25930C}"/>
                </a:ext>
              </a:extLst>
            </p:cNvPr>
            <p:cNvSpPr/>
            <p:nvPr/>
          </p:nvSpPr>
          <p:spPr>
            <a:xfrm>
              <a:off x="12204026" y="4577656"/>
              <a:ext cx="85678" cy="170492"/>
            </a:xfrm>
            <a:custGeom>
              <a:avLst/>
              <a:gdLst>
                <a:gd name="connsiteX0" fmla="*/ 80046 w 85678"/>
                <a:gd name="connsiteY0" fmla="*/ 14981 h 170492"/>
                <a:gd name="connsiteX1" fmla="*/ 64841 w 85678"/>
                <a:gd name="connsiteY1" fmla="*/ 28679 h 170492"/>
                <a:gd name="connsiteX2" fmla="*/ 31556 w 85678"/>
                <a:gd name="connsiteY2" fmla="*/ 67443 h 170492"/>
                <a:gd name="connsiteX3" fmla="*/ 22515 w 85678"/>
                <a:gd name="connsiteY3" fmla="*/ 6351 h 170492"/>
                <a:gd name="connsiteX4" fmla="*/ 14694 w 85678"/>
                <a:gd name="connsiteY4" fmla="*/ -4 h 170492"/>
                <a:gd name="connsiteX5" fmla="*/ 8817 w 85678"/>
                <a:gd name="connsiteY5" fmla="*/ 4434 h 170492"/>
                <a:gd name="connsiteX6" fmla="*/ 28405 w 85678"/>
                <a:gd name="connsiteY6" fmla="*/ 81141 h 170492"/>
                <a:gd name="connsiteX7" fmla="*/ 70594 w 85678"/>
                <a:gd name="connsiteY7" fmla="*/ 47718 h 170492"/>
                <a:gd name="connsiteX8" fmla="*/ 44021 w 85678"/>
                <a:gd name="connsiteY8" fmla="*/ 154150 h 170492"/>
                <a:gd name="connsiteX9" fmla="*/ 33063 w 85678"/>
                <a:gd name="connsiteY9" fmla="*/ 155382 h 170492"/>
                <a:gd name="connsiteX10" fmla="*/ 14023 w 85678"/>
                <a:gd name="connsiteY10" fmla="*/ 129493 h 170492"/>
                <a:gd name="connsiteX11" fmla="*/ 4982 w 85678"/>
                <a:gd name="connsiteY11" fmla="*/ 124836 h 170492"/>
                <a:gd name="connsiteX12" fmla="*/ 325 w 85678"/>
                <a:gd name="connsiteY12" fmla="*/ 133877 h 170492"/>
                <a:gd name="connsiteX13" fmla="*/ 27720 w 85678"/>
                <a:gd name="connsiteY13" fmla="*/ 168669 h 170492"/>
                <a:gd name="connsiteX14" fmla="*/ 36761 w 85678"/>
                <a:gd name="connsiteY14" fmla="*/ 170450 h 170492"/>
                <a:gd name="connsiteX15" fmla="*/ 50458 w 85678"/>
                <a:gd name="connsiteY15" fmla="*/ 166615 h 170492"/>
                <a:gd name="connsiteX16" fmla="*/ 85662 w 85678"/>
                <a:gd name="connsiteY16" fmla="*/ 22652 h 170492"/>
                <a:gd name="connsiteX17" fmla="*/ 80046 w 85678"/>
                <a:gd name="connsiteY17" fmla="*/ 14981 h 17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678" h="170492">
                  <a:moveTo>
                    <a:pt x="80046" y="14981"/>
                  </a:moveTo>
                  <a:cubicBezTo>
                    <a:pt x="73745" y="13474"/>
                    <a:pt x="71416" y="17721"/>
                    <a:pt x="64841" y="28679"/>
                  </a:cubicBezTo>
                  <a:cubicBezTo>
                    <a:pt x="58266" y="39637"/>
                    <a:pt x="41555" y="69772"/>
                    <a:pt x="31556" y="67443"/>
                  </a:cubicBezTo>
                  <a:cubicBezTo>
                    <a:pt x="21557" y="65114"/>
                    <a:pt x="19228" y="30185"/>
                    <a:pt x="22515" y="6351"/>
                  </a:cubicBezTo>
                  <a:cubicBezTo>
                    <a:pt x="22118" y="2434"/>
                    <a:pt x="18612" y="-402"/>
                    <a:pt x="14694" y="-4"/>
                  </a:cubicBezTo>
                  <a:cubicBezTo>
                    <a:pt x="12064" y="269"/>
                    <a:pt x="9804" y="1982"/>
                    <a:pt x="8817" y="4434"/>
                  </a:cubicBezTo>
                  <a:cubicBezTo>
                    <a:pt x="7174" y="16076"/>
                    <a:pt x="736" y="74292"/>
                    <a:pt x="28405" y="81141"/>
                  </a:cubicBezTo>
                  <a:cubicBezTo>
                    <a:pt x="45253" y="85387"/>
                    <a:pt x="59636" y="65936"/>
                    <a:pt x="70594" y="47718"/>
                  </a:cubicBezTo>
                  <a:cubicBezTo>
                    <a:pt x="67718" y="86072"/>
                    <a:pt x="59088" y="145794"/>
                    <a:pt x="44021" y="154150"/>
                  </a:cubicBezTo>
                  <a:cubicBezTo>
                    <a:pt x="40760" y="156259"/>
                    <a:pt x="36706" y="156725"/>
                    <a:pt x="33063" y="155382"/>
                  </a:cubicBezTo>
                  <a:cubicBezTo>
                    <a:pt x="23337" y="151684"/>
                    <a:pt x="15940" y="135384"/>
                    <a:pt x="14023" y="129493"/>
                  </a:cubicBezTo>
                  <a:cubicBezTo>
                    <a:pt x="12817" y="125713"/>
                    <a:pt x="8763" y="123631"/>
                    <a:pt x="4982" y="124836"/>
                  </a:cubicBezTo>
                  <a:cubicBezTo>
                    <a:pt x="1201" y="126042"/>
                    <a:pt x="-880" y="130096"/>
                    <a:pt x="325" y="133877"/>
                  </a:cubicBezTo>
                  <a:cubicBezTo>
                    <a:pt x="1284" y="136753"/>
                    <a:pt x="10050" y="161272"/>
                    <a:pt x="27720" y="168669"/>
                  </a:cubicBezTo>
                  <a:cubicBezTo>
                    <a:pt x="30583" y="169874"/>
                    <a:pt x="33652" y="170477"/>
                    <a:pt x="36761" y="170450"/>
                  </a:cubicBezTo>
                  <a:cubicBezTo>
                    <a:pt x="41569" y="170327"/>
                    <a:pt x="46281" y="169011"/>
                    <a:pt x="50458" y="166615"/>
                  </a:cubicBezTo>
                  <a:cubicBezTo>
                    <a:pt x="82511" y="148807"/>
                    <a:pt x="85662" y="23884"/>
                    <a:pt x="85662" y="22652"/>
                  </a:cubicBezTo>
                  <a:cubicBezTo>
                    <a:pt x="85388" y="19241"/>
                    <a:pt x="83223" y="16268"/>
                    <a:pt x="80046" y="149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9CD15EE0-E1DA-489E-9EC4-F0543B97AF25}"/>
                </a:ext>
              </a:extLst>
            </p:cNvPr>
            <p:cNvSpPr/>
            <p:nvPr/>
          </p:nvSpPr>
          <p:spPr>
            <a:xfrm>
              <a:off x="12310127" y="4675716"/>
              <a:ext cx="72233" cy="94758"/>
            </a:xfrm>
            <a:custGeom>
              <a:avLst/>
              <a:gdLst>
                <a:gd name="connsiteX0" fmla="*/ 69828 w 72233"/>
                <a:gd name="connsiteY0" fmla="*/ 78006 h 94758"/>
                <a:gd name="connsiteX1" fmla="*/ 61746 w 72233"/>
                <a:gd name="connsiteY1" fmla="*/ 76636 h 94758"/>
                <a:gd name="connsiteX2" fmla="*/ 61746 w 72233"/>
                <a:gd name="connsiteY2" fmla="*/ 62938 h 94758"/>
                <a:gd name="connsiteX3" fmla="*/ 59692 w 72233"/>
                <a:gd name="connsiteY3" fmla="*/ 15407 h 94758"/>
                <a:gd name="connsiteX4" fmla="*/ 48186 w 72233"/>
                <a:gd name="connsiteY4" fmla="*/ 3627 h 94758"/>
                <a:gd name="connsiteX5" fmla="*/ 48186 w 72233"/>
                <a:gd name="connsiteY5" fmla="*/ 3627 h 94758"/>
                <a:gd name="connsiteX6" fmla="*/ 20790 w 72233"/>
                <a:gd name="connsiteY6" fmla="*/ 48555 h 94758"/>
                <a:gd name="connsiteX7" fmla="*/ 14215 w 72233"/>
                <a:gd name="connsiteY7" fmla="*/ 7462 h 94758"/>
                <a:gd name="connsiteX8" fmla="*/ 7490 w 72233"/>
                <a:gd name="connsiteY8" fmla="*/ -30 h 94758"/>
                <a:gd name="connsiteX9" fmla="*/ -3 w 72233"/>
                <a:gd name="connsiteY9" fmla="*/ 6695 h 94758"/>
                <a:gd name="connsiteX10" fmla="*/ 518 w 72233"/>
                <a:gd name="connsiteY10" fmla="*/ 9791 h 94758"/>
                <a:gd name="connsiteX11" fmla="*/ 12024 w 72233"/>
                <a:gd name="connsiteY11" fmla="*/ 81430 h 94758"/>
                <a:gd name="connsiteX12" fmla="*/ 18735 w 72233"/>
                <a:gd name="connsiteY12" fmla="*/ 87457 h 94758"/>
                <a:gd name="connsiteX13" fmla="*/ 25995 w 72233"/>
                <a:gd name="connsiteY13" fmla="*/ 82252 h 94758"/>
                <a:gd name="connsiteX14" fmla="*/ 47364 w 72233"/>
                <a:gd name="connsiteY14" fmla="*/ 22119 h 94758"/>
                <a:gd name="connsiteX15" fmla="*/ 48186 w 72233"/>
                <a:gd name="connsiteY15" fmla="*/ 62116 h 94758"/>
                <a:gd name="connsiteX16" fmla="*/ 54487 w 72233"/>
                <a:gd name="connsiteY16" fmla="*/ 93895 h 94758"/>
                <a:gd name="connsiteX17" fmla="*/ 58322 w 72233"/>
                <a:gd name="connsiteY17" fmla="*/ 94717 h 94758"/>
                <a:gd name="connsiteX18" fmla="*/ 69965 w 72233"/>
                <a:gd name="connsiteY18" fmla="*/ 88279 h 94758"/>
                <a:gd name="connsiteX19" fmla="*/ 70445 w 72233"/>
                <a:gd name="connsiteY19" fmla="*/ 78608 h 94758"/>
                <a:gd name="connsiteX20" fmla="*/ 69828 w 72233"/>
                <a:gd name="connsiteY20" fmla="*/ 78006 h 9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233" h="94758">
                  <a:moveTo>
                    <a:pt x="69828" y="78006"/>
                  </a:moveTo>
                  <a:cubicBezTo>
                    <a:pt x="67760" y="75773"/>
                    <a:pt x="64445" y="75198"/>
                    <a:pt x="61746" y="76636"/>
                  </a:cubicBezTo>
                  <a:cubicBezTo>
                    <a:pt x="61746" y="72526"/>
                    <a:pt x="61746" y="67047"/>
                    <a:pt x="61746" y="62938"/>
                  </a:cubicBezTo>
                  <a:cubicBezTo>
                    <a:pt x="63459" y="47076"/>
                    <a:pt x="62774" y="31050"/>
                    <a:pt x="59692" y="15407"/>
                  </a:cubicBezTo>
                  <a:cubicBezTo>
                    <a:pt x="57089" y="5682"/>
                    <a:pt x="52021" y="3627"/>
                    <a:pt x="48186" y="3627"/>
                  </a:cubicBezTo>
                  <a:lnTo>
                    <a:pt x="48186" y="3627"/>
                  </a:lnTo>
                  <a:cubicBezTo>
                    <a:pt x="44487" y="3627"/>
                    <a:pt x="35447" y="3627"/>
                    <a:pt x="20790" y="48555"/>
                  </a:cubicBezTo>
                  <a:lnTo>
                    <a:pt x="14215" y="7462"/>
                  </a:lnTo>
                  <a:cubicBezTo>
                    <a:pt x="14434" y="3531"/>
                    <a:pt x="11421" y="175"/>
                    <a:pt x="7490" y="-30"/>
                  </a:cubicBezTo>
                  <a:cubicBezTo>
                    <a:pt x="3558" y="-249"/>
                    <a:pt x="202" y="2764"/>
                    <a:pt x="-3" y="6695"/>
                  </a:cubicBezTo>
                  <a:cubicBezTo>
                    <a:pt x="-71" y="7750"/>
                    <a:pt x="107" y="8805"/>
                    <a:pt x="518" y="9791"/>
                  </a:cubicBezTo>
                  <a:lnTo>
                    <a:pt x="12024" y="81430"/>
                  </a:lnTo>
                  <a:cubicBezTo>
                    <a:pt x="12489" y="84813"/>
                    <a:pt x="15325" y="87361"/>
                    <a:pt x="18735" y="87457"/>
                  </a:cubicBezTo>
                  <a:cubicBezTo>
                    <a:pt x="22064" y="87594"/>
                    <a:pt x="25050" y="85444"/>
                    <a:pt x="25995" y="82252"/>
                  </a:cubicBezTo>
                  <a:cubicBezTo>
                    <a:pt x="31242" y="61596"/>
                    <a:pt x="38392" y="41460"/>
                    <a:pt x="47364" y="22119"/>
                  </a:cubicBezTo>
                  <a:cubicBezTo>
                    <a:pt x="49281" y="35365"/>
                    <a:pt x="49569" y="48802"/>
                    <a:pt x="48186" y="62116"/>
                  </a:cubicBezTo>
                  <a:cubicBezTo>
                    <a:pt x="47227" y="80334"/>
                    <a:pt x="46542" y="90334"/>
                    <a:pt x="54487" y="93895"/>
                  </a:cubicBezTo>
                  <a:cubicBezTo>
                    <a:pt x="55692" y="94429"/>
                    <a:pt x="57007" y="94703"/>
                    <a:pt x="58322" y="94717"/>
                  </a:cubicBezTo>
                  <a:cubicBezTo>
                    <a:pt x="62870" y="94087"/>
                    <a:pt x="67020" y="91799"/>
                    <a:pt x="69965" y="88279"/>
                  </a:cubicBezTo>
                  <a:cubicBezTo>
                    <a:pt x="72773" y="85745"/>
                    <a:pt x="72979" y="81403"/>
                    <a:pt x="70445" y="78608"/>
                  </a:cubicBezTo>
                  <a:cubicBezTo>
                    <a:pt x="70253" y="78389"/>
                    <a:pt x="70047" y="78197"/>
                    <a:pt x="69828" y="7800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5B19E82F-0B92-4DA2-BC19-4F298AF6F8C0}"/>
                </a:ext>
              </a:extLst>
            </p:cNvPr>
            <p:cNvSpPr/>
            <p:nvPr/>
          </p:nvSpPr>
          <p:spPr>
            <a:xfrm>
              <a:off x="12375818" y="4486117"/>
              <a:ext cx="74583" cy="329011"/>
            </a:xfrm>
            <a:custGeom>
              <a:avLst/>
              <a:gdLst>
                <a:gd name="connsiteX0" fmla="*/ 51668 w 74583"/>
                <a:gd name="connsiteY0" fmla="*/ 213910 h 329011"/>
                <a:gd name="connsiteX1" fmla="*/ 65365 w 74583"/>
                <a:gd name="connsiteY1" fmla="*/ 109533 h 329011"/>
                <a:gd name="connsiteX2" fmla="*/ 63722 w 74583"/>
                <a:gd name="connsiteY2" fmla="*/ 100766 h 329011"/>
                <a:gd name="connsiteX3" fmla="*/ 43723 w 74583"/>
                <a:gd name="connsiteY3" fmla="*/ 83507 h 329011"/>
                <a:gd name="connsiteX4" fmla="*/ 44408 w 74583"/>
                <a:gd name="connsiteY4" fmla="*/ 56112 h 329011"/>
                <a:gd name="connsiteX5" fmla="*/ 57284 w 74583"/>
                <a:gd name="connsiteY5" fmla="*/ 25155 h 329011"/>
                <a:gd name="connsiteX6" fmla="*/ 53996 w 74583"/>
                <a:gd name="connsiteY6" fmla="*/ 1458 h 329011"/>
                <a:gd name="connsiteX7" fmla="*/ 11670 w 74583"/>
                <a:gd name="connsiteY7" fmla="*/ 17485 h 329011"/>
                <a:gd name="connsiteX8" fmla="*/ 10410 w 74583"/>
                <a:gd name="connsiteY8" fmla="*/ 27278 h 329011"/>
                <a:gd name="connsiteX9" fmla="*/ 10575 w 74583"/>
                <a:gd name="connsiteY9" fmla="*/ 27484 h 329011"/>
                <a:gd name="connsiteX10" fmla="*/ 20574 w 74583"/>
                <a:gd name="connsiteY10" fmla="*/ 28580 h 329011"/>
                <a:gd name="connsiteX11" fmla="*/ 45230 w 74583"/>
                <a:gd name="connsiteY11" fmla="*/ 13649 h 329011"/>
                <a:gd name="connsiteX12" fmla="*/ 43723 w 74583"/>
                <a:gd name="connsiteY12" fmla="*/ 20909 h 329011"/>
                <a:gd name="connsiteX13" fmla="*/ 31669 w 74583"/>
                <a:gd name="connsiteY13" fmla="*/ 49674 h 329011"/>
                <a:gd name="connsiteX14" fmla="*/ 34408 w 74583"/>
                <a:gd name="connsiteY14" fmla="*/ 94466 h 329011"/>
                <a:gd name="connsiteX15" fmla="*/ 50298 w 74583"/>
                <a:gd name="connsiteY15" fmla="*/ 108163 h 329011"/>
                <a:gd name="connsiteX16" fmla="*/ 37833 w 74583"/>
                <a:gd name="connsiteY16" fmla="*/ 216649 h 329011"/>
                <a:gd name="connsiteX17" fmla="*/ 53038 w 74583"/>
                <a:gd name="connsiteY17" fmla="*/ 271440 h 329011"/>
                <a:gd name="connsiteX18" fmla="*/ 50983 w 74583"/>
                <a:gd name="connsiteY18" fmla="*/ 311711 h 329011"/>
                <a:gd name="connsiteX19" fmla="*/ 13999 w 74583"/>
                <a:gd name="connsiteY19" fmla="*/ 295274 h 329011"/>
                <a:gd name="connsiteX20" fmla="*/ 4685 w 74583"/>
                <a:gd name="connsiteY20" fmla="*/ 291973 h 329011"/>
                <a:gd name="connsiteX21" fmla="*/ 4137 w 74583"/>
                <a:gd name="connsiteY21" fmla="*/ 292261 h 329011"/>
                <a:gd name="connsiteX22" fmla="*/ 575 w 74583"/>
                <a:gd name="connsiteY22" fmla="*/ 301575 h 329011"/>
                <a:gd name="connsiteX23" fmla="*/ 39614 w 74583"/>
                <a:gd name="connsiteY23" fmla="*/ 328970 h 329011"/>
                <a:gd name="connsiteX24" fmla="*/ 55503 w 74583"/>
                <a:gd name="connsiteY24" fmla="*/ 325957 h 329011"/>
                <a:gd name="connsiteX25" fmla="*/ 66050 w 74583"/>
                <a:gd name="connsiteY25" fmla="*/ 267742 h 329011"/>
                <a:gd name="connsiteX26" fmla="*/ 51668 w 74583"/>
                <a:gd name="connsiteY26" fmla="*/ 213910 h 32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583" h="329011">
                  <a:moveTo>
                    <a:pt x="51668" y="213910"/>
                  </a:moveTo>
                  <a:cubicBezTo>
                    <a:pt x="45079" y="178542"/>
                    <a:pt x="49873" y="141997"/>
                    <a:pt x="65365" y="109533"/>
                  </a:cubicBezTo>
                  <a:cubicBezTo>
                    <a:pt x="66995" y="106602"/>
                    <a:pt x="66311" y="102917"/>
                    <a:pt x="63722" y="100766"/>
                  </a:cubicBezTo>
                  <a:lnTo>
                    <a:pt x="43723" y="83507"/>
                  </a:lnTo>
                  <a:cubicBezTo>
                    <a:pt x="34819" y="75837"/>
                    <a:pt x="36189" y="72138"/>
                    <a:pt x="44408" y="56112"/>
                  </a:cubicBezTo>
                  <a:cubicBezTo>
                    <a:pt x="49545" y="46167"/>
                    <a:pt x="53859" y="35812"/>
                    <a:pt x="57284" y="25155"/>
                  </a:cubicBezTo>
                  <a:cubicBezTo>
                    <a:pt x="58654" y="20772"/>
                    <a:pt x="62763" y="7348"/>
                    <a:pt x="53996" y="1458"/>
                  </a:cubicBezTo>
                  <a:cubicBezTo>
                    <a:pt x="45230" y="-4432"/>
                    <a:pt x="22902" y="8307"/>
                    <a:pt x="11670" y="17485"/>
                  </a:cubicBezTo>
                  <a:cubicBezTo>
                    <a:pt x="8616" y="19841"/>
                    <a:pt x="8054" y="24237"/>
                    <a:pt x="10410" y="27278"/>
                  </a:cubicBezTo>
                  <a:cubicBezTo>
                    <a:pt x="10465" y="27347"/>
                    <a:pt x="10520" y="27415"/>
                    <a:pt x="10575" y="27484"/>
                  </a:cubicBezTo>
                  <a:cubicBezTo>
                    <a:pt x="13040" y="30539"/>
                    <a:pt x="17506" y="31032"/>
                    <a:pt x="20574" y="28580"/>
                  </a:cubicBezTo>
                  <a:cubicBezTo>
                    <a:pt x="27875" y="22224"/>
                    <a:pt x="36217" y="17183"/>
                    <a:pt x="45230" y="13649"/>
                  </a:cubicBezTo>
                  <a:cubicBezTo>
                    <a:pt x="45038" y="16128"/>
                    <a:pt x="44531" y="18567"/>
                    <a:pt x="43723" y="20909"/>
                  </a:cubicBezTo>
                  <a:cubicBezTo>
                    <a:pt x="40600" y="30853"/>
                    <a:pt x="36573" y="40483"/>
                    <a:pt x="31669" y="49674"/>
                  </a:cubicBezTo>
                  <a:cubicBezTo>
                    <a:pt x="23724" y="65563"/>
                    <a:pt x="16875" y="79261"/>
                    <a:pt x="34408" y="94466"/>
                  </a:cubicBezTo>
                  <a:lnTo>
                    <a:pt x="50298" y="108163"/>
                  </a:lnTo>
                  <a:cubicBezTo>
                    <a:pt x="35313" y="142243"/>
                    <a:pt x="30971" y="180062"/>
                    <a:pt x="37833" y="216649"/>
                  </a:cubicBezTo>
                  <a:cubicBezTo>
                    <a:pt x="41504" y="235278"/>
                    <a:pt x="46586" y="253592"/>
                    <a:pt x="53038" y="271440"/>
                  </a:cubicBezTo>
                  <a:cubicBezTo>
                    <a:pt x="63037" y="300753"/>
                    <a:pt x="63858" y="306917"/>
                    <a:pt x="50983" y="311711"/>
                  </a:cubicBezTo>
                  <a:cubicBezTo>
                    <a:pt x="36244" y="316985"/>
                    <a:pt x="19957" y="309753"/>
                    <a:pt x="13999" y="295274"/>
                  </a:cubicBezTo>
                  <a:cubicBezTo>
                    <a:pt x="12342" y="291795"/>
                    <a:pt x="8178" y="290315"/>
                    <a:pt x="4685" y="291973"/>
                  </a:cubicBezTo>
                  <a:cubicBezTo>
                    <a:pt x="4507" y="292055"/>
                    <a:pt x="4315" y="292151"/>
                    <a:pt x="4137" y="292261"/>
                  </a:cubicBezTo>
                  <a:cubicBezTo>
                    <a:pt x="616" y="293877"/>
                    <a:pt x="-972" y="298014"/>
                    <a:pt x="575" y="301575"/>
                  </a:cubicBezTo>
                  <a:cubicBezTo>
                    <a:pt x="7273" y="317423"/>
                    <a:pt x="22423" y="328067"/>
                    <a:pt x="39614" y="328970"/>
                  </a:cubicBezTo>
                  <a:cubicBezTo>
                    <a:pt x="45038" y="328888"/>
                    <a:pt x="50421" y="327875"/>
                    <a:pt x="55503" y="325957"/>
                  </a:cubicBezTo>
                  <a:cubicBezTo>
                    <a:pt x="82898" y="316094"/>
                    <a:pt x="75365" y="294726"/>
                    <a:pt x="66050" y="267742"/>
                  </a:cubicBezTo>
                  <a:cubicBezTo>
                    <a:pt x="59832" y="250208"/>
                    <a:pt x="55024" y="232210"/>
                    <a:pt x="51668" y="2139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25392104-BCDF-46BD-9F11-B45E18775B8C}"/>
                </a:ext>
              </a:extLst>
            </p:cNvPr>
            <p:cNvSpPr/>
            <p:nvPr/>
          </p:nvSpPr>
          <p:spPr>
            <a:xfrm>
              <a:off x="8724734" y="2378211"/>
              <a:ext cx="31492" cy="72009"/>
            </a:xfrm>
            <a:custGeom>
              <a:avLst/>
              <a:gdLst>
                <a:gd name="connsiteX0" fmla="*/ 25329 w 31492"/>
                <a:gd name="connsiteY0" fmla="*/ 55 h 72009"/>
                <a:gd name="connsiteX1" fmla="*/ 17288 w 31492"/>
                <a:gd name="connsiteY1" fmla="*/ 5795 h 72009"/>
                <a:gd name="connsiteX2" fmla="*/ 17247 w 31492"/>
                <a:gd name="connsiteY2" fmla="*/ 6082 h 72009"/>
                <a:gd name="connsiteX3" fmla="*/ 1084 w 31492"/>
                <a:gd name="connsiteY3" fmla="*/ 60872 h 72009"/>
                <a:gd name="connsiteX4" fmla="*/ 3399 w 31492"/>
                <a:gd name="connsiteY4" fmla="*/ 70872 h 72009"/>
                <a:gd name="connsiteX5" fmla="*/ 6974 w 31492"/>
                <a:gd name="connsiteY5" fmla="*/ 71968 h 72009"/>
                <a:gd name="connsiteX6" fmla="*/ 13001 w 31492"/>
                <a:gd name="connsiteY6" fmla="*/ 68817 h 72009"/>
                <a:gd name="connsiteX7" fmla="*/ 31356 w 31492"/>
                <a:gd name="connsiteY7" fmla="*/ 8410 h 72009"/>
                <a:gd name="connsiteX8" fmla="*/ 25658 w 31492"/>
                <a:gd name="connsiteY8" fmla="*/ 107 h 72009"/>
                <a:gd name="connsiteX9" fmla="*/ 25329 w 31492"/>
                <a:gd name="connsiteY9" fmla="*/ 55 h 7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92" h="72009">
                  <a:moveTo>
                    <a:pt x="25329" y="55"/>
                  </a:moveTo>
                  <a:cubicBezTo>
                    <a:pt x="21521" y="-580"/>
                    <a:pt x="17919" y="1990"/>
                    <a:pt x="17288" y="5795"/>
                  </a:cubicBezTo>
                  <a:cubicBezTo>
                    <a:pt x="17275" y="5891"/>
                    <a:pt x="17261" y="5986"/>
                    <a:pt x="17247" y="6082"/>
                  </a:cubicBezTo>
                  <a:cubicBezTo>
                    <a:pt x="14974" y="25121"/>
                    <a:pt x="9508" y="43643"/>
                    <a:pt x="1084" y="60872"/>
                  </a:cubicBezTo>
                  <a:cubicBezTo>
                    <a:pt x="-1039" y="64269"/>
                    <a:pt x="2" y="68749"/>
                    <a:pt x="3399" y="70872"/>
                  </a:cubicBezTo>
                  <a:cubicBezTo>
                    <a:pt x="4481" y="71543"/>
                    <a:pt x="5714" y="71926"/>
                    <a:pt x="6974" y="71968"/>
                  </a:cubicBezTo>
                  <a:cubicBezTo>
                    <a:pt x="9385" y="71981"/>
                    <a:pt x="11645" y="70803"/>
                    <a:pt x="13001" y="68817"/>
                  </a:cubicBezTo>
                  <a:cubicBezTo>
                    <a:pt x="22398" y="49828"/>
                    <a:pt x="28603" y="29418"/>
                    <a:pt x="31356" y="8410"/>
                  </a:cubicBezTo>
                  <a:cubicBezTo>
                    <a:pt x="32068" y="4542"/>
                    <a:pt x="29521" y="824"/>
                    <a:pt x="25658" y="107"/>
                  </a:cubicBezTo>
                  <a:cubicBezTo>
                    <a:pt x="25548" y="87"/>
                    <a:pt x="25439" y="70"/>
                    <a:pt x="25329" y="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2C59FC72-6685-421C-81C8-ADC78577293B}"/>
                </a:ext>
              </a:extLst>
            </p:cNvPr>
            <p:cNvSpPr/>
            <p:nvPr/>
          </p:nvSpPr>
          <p:spPr>
            <a:xfrm>
              <a:off x="8733048" y="2313199"/>
              <a:ext cx="17063" cy="44698"/>
            </a:xfrm>
            <a:custGeom>
              <a:avLst/>
              <a:gdLst>
                <a:gd name="connsiteX0" fmla="*/ 9892 w 17063"/>
                <a:gd name="connsiteY0" fmla="*/ 44657 h 44698"/>
                <a:gd name="connsiteX1" fmla="*/ 10577 w 17063"/>
                <a:gd name="connsiteY1" fmla="*/ 44657 h 44698"/>
                <a:gd name="connsiteX2" fmla="*/ 17015 w 17063"/>
                <a:gd name="connsiteY2" fmla="*/ 36915 h 44698"/>
                <a:gd name="connsiteX3" fmla="*/ 17015 w 17063"/>
                <a:gd name="connsiteY3" fmla="*/ 36849 h 44698"/>
                <a:gd name="connsiteX4" fmla="*/ 14138 w 17063"/>
                <a:gd name="connsiteY4" fmla="*/ 8221 h 44698"/>
                <a:gd name="connsiteX5" fmla="*/ 8248 w 17063"/>
                <a:gd name="connsiteY5" fmla="*/ 51 h 44698"/>
                <a:gd name="connsiteX6" fmla="*/ 71 w 17063"/>
                <a:gd name="connsiteY6" fmla="*/ 5943 h 44698"/>
                <a:gd name="connsiteX7" fmla="*/ 440 w 17063"/>
                <a:gd name="connsiteY7" fmla="*/ 9591 h 44698"/>
                <a:gd name="connsiteX8" fmla="*/ 3317 w 17063"/>
                <a:gd name="connsiteY8" fmla="*/ 38356 h 44698"/>
                <a:gd name="connsiteX9" fmla="*/ 9892 w 17063"/>
                <a:gd name="connsiteY9" fmla="*/ 44657 h 4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63" h="44698">
                  <a:moveTo>
                    <a:pt x="9892" y="44657"/>
                  </a:moveTo>
                  <a:lnTo>
                    <a:pt x="10577" y="44657"/>
                  </a:lnTo>
                  <a:cubicBezTo>
                    <a:pt x="14494" y="44298"/>
                    <a:pt x="17384" y="40832"/>
                    <a:pt x="17015" y="36915"/>
                  </a:cubicBezTo>
                  <a:cubicBezTo>
                    <a:pt x="17015" y="36893"/>
                    <a:pt x="17015" y="36871"/>
                    <a:pt x="17015" y="36849"/>
                  </a:cubicBezTo>
                  <a:lnTo>
                    <a:pt x="14138" y="8221"/>
                  </a:lnTo>
                  <a:cubicBezTo>
                    <a:pt x="14768" y="4337"/>
                    <a:pt x="12125" y="680"/>
                    <a:pt x="8248" y="51"/>
                  </a:cubicBezTo>
                  <a:cubicBezTo>
                    <a:pt x="4358" y="-579"/>
                    <a:pt x="701" y="2060"/>
                    <a:pt x="71" y="5943"/>
                  </a:cubicBezTo>
                  <a:cubicBezTo>
                    <a:pt x="-121" y="7170"/>
                    <a:pt x="2" y="8428"/>
                    <a:pt x="440" y="9591"/>
                  </a:cubicBezTo>
                  <a:lnTo>
                    <a:pt x="3317" y="38356"/>
                  </a:lnTo>
                  <a:cubicBezTo>
                    <a:pt x="3591" y="41820"/>
                    <a:pt x="6413" y="44529"/>
                    <a:pt x="9892" y="446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C7EF9FF7-9402-4AC4-8032-FFE8BE3CF7AF}"/>
                </a:ext>
              </a:extLst>
            </p:cNvPr>
            <p:cNvSpPr/>
            <p:nvPr/>
          </p:nvSpPr>
          <p:spPr>
            <a:xfrm>
              <a:off x="8836416" y="2318073"/>
              <a:ext cx="51467" cy="197485"/>
            </a:xfrm>
            <a:custGeom>
              <a:avLst/>
              <a:gdLst>
                <a:gd name="connsiteX0" fmla="*/ 3093 w 51467"/>
                <a:gd name="connsiteY0" fmla="*/ 70329 h 197485"/>
                <a:gd name="connsiteX1" fmla="*/ 12955 w 51467"/>
                <a:gd name="connsiteY1" fmla="*/ 68137 h 197485"/>
                <a:gd name="connsiteX2" fmla="*/ 30762 w 51467"/>
                <a:gd name="connsiteY2" fmla="*/ 40742 h 197485"/>
                <a:gd name="connsiteX3" fmla="*/ 3367 w 51467"/>
                <a:gd name="connsiteY3" fmla="*/ 189088 h 197485"/>
                <a:gd name="connsiteX4" fmla="*/ 8723 w 51467"/>
                <a:gd name="connsiteY4" fmla="*/ 197389 h 197485"/>
                <a:gd name="connsiteX5" fmla="*/ 8983 w 51467"/>
                <a:gd name="connsiteY5" fmla="*/ 197444 h 197485"/>
                <a:gd name="connsiteX6" fmla="*/ 10353 w 51467"/>
                <a:gd name="connsiteY6" fmla="*/ 197444 h 197485"/>
                <a:gd name="connsiteX7" fmla="*/ 17339 w 51467"/>
                <a:gd name="connsiteY7" fmla="*/ 191690 h 197485"/>
                <a:gd name="connsiteX8" fmla="*/ 51309 w 51467"/>
                <a:gd name="connsiteY8" fmla="*/ 8415 h 197485"/>
                <a:gd name="connsiteX9" fmla="*/ 46926 w 51467"/>
                <a:gd name="connsiteY9" fmla="*/ 471 h 197485"/>
                <a:gd name="connsiteX10" fmla="*/ 38296 w 51467"/>
                <a:gd name="connsiteY10" fmla="*/ 3210 h 197485"/>
                <a:gd name="connsiteX11" fmla="*/ 1038 w 51467"/>
                <a:gd name="connsiteY11" fmla="*/ 60603 h 197485"/>
                <a:gd name="connsiteX12" fmla="*/ 3093 w 51467"/>
                <a:gd name="connsiteY12" fmla="*/ 70329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67" h="197485">
                  <a:moveTo>
                    <a:pt x="3093" y="70329"/>
                  </a:moveTo>
                  <a:cubicBezTo>
                    <a:pt x="6435" y="72381"/>
                    <a:pt x="10805" y="71411"/>
                    <a:pt x="12955" y="68137"/>
                  </a:cubicBezTo>
                  <a:lnTo>
                    <a:pt x="30762" y="40742"/>
                  </a:lnTo>
                  <a:lnTo>
                    <a:pt x="3367" y="189088"/>
                  </a:lnTo>
                  <a:cubicBezTo>
                    <a:pt x="2559" y="192855"/>
                    <a:pt x="4942" y="196581"/>
                    <a:pt x="8723" y="197389"/>
                  </a:cubicBezTo>
                  <a:cubicBezTo>
                    <a:pt x="8805" y="197416"/>
                    <a:pt x="8901" y="197430"/>
                    <a:pt x="8983" y="197444"/>
                  </a:cubicBezTo>
                  <a:lnTo>
                    <a:pt x="10353" y="197444"/>
                  </a:lnTo>
                  <a:cubicBezTo>
                    <a:pt x="13764" y="197444"/>
                    <a:pt x="16681" y="195033"/>
                    <a:pt x="17339" y="191690"/>
                  </a:cubicBezTo>
                  <a:lnTo>
                    <a:pt x="51309" y="8415"/>
                  </a:lnTo>
                  <a:cubicBezTo>
                    <a:pt x="51994" y="5050"/>
                    <a:pt x="50145" y="1680"/>
                    <a:pt x="46926" y="471"/>
                  </a:cubicBezTo>
                  <a:cubicBezTo>
                    <a:pt x="43761" y="-797"/>
                    <a:pt x="40145" y="351"/>
                    <a:pt x="38296" y="3210"/>
                  </a:cubicBezTo>
                  <a:lnTo>
                    <a:pt x="1038" y="60603"/>
                  </a:lnTo>
                  <a:cubicBezTo>
                    <a:pt x="-948" y="63880"/>
                    <a:pt x="-57" y="68137"/>
                    <a:pt x="3093" y="70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086A1942-BA19-4619-AEB2-076581254507}"/>
                </a:ext>
              </a:extLst>
            </p:cNvPr>
            <p:cNvSpPr/>
            <p:nvPr/>
          </p:nvSpPr>
          <p:spPr>
            <a:xfrm>
              <a:off x="8890455" y="2315520"/>
              <a:ext cx="86287" cy="178258"/>
            </a:xfrm>
            <a:custGeom>
              <a:avLst/>
              <a:gdLst>
                <a:gd name="connsiteX0" fmla="*/ 13296 w 86287"/>
                <a:gd name="connsiteY0" fmla="*/ 50965 h 178258"/>
                <a:gd name="connsiteX1" fmla="*/ 43568 w 86287"/>
                <a:gd name="connsiteY1" fmla="*/ 16858 h 178258"/>
                <a:gd name="connsiteX2" fmla="*/ 43568 w 86287"/>
                <a:gd name="connsiteY2" fmla="*/ 16858 h 178258"/>
                <a:gd name="connsiteX3" fmla="*/ 10146 w 86287"/>
                <a:gd name="connsiteY3" fmla="*/ 99044 h 178258"/>
                <a:gd name="connsiteX4" fmla="*/ 11789 w 86287"/>
                <a:gd name="connsiteY4" fmla="*/ 108359 h 178258"/>
                <a:gd name="connsiteX5" fmla="*/ 21104 w 86287"/>
                <a:gd name="connsiteY5" fmla="*/ 108359 h 178258"/>
                <a:gd name="connsiteX6" fmla="*/ 71100 w 86287"/>
                <a:gd name="connsiteY6" fmla="*/ 76443 h 178258"/>
                <a:gd name="connsiteX7" fmla="*/ 72333 w 86287"/>
                <a:gd name="connsiteY7" fmla="*/ 88086 h 178258"/>
                <a:gd name="connsiteX8" fmla="*/ 31240 w 86287"/>
                <a:gd name="connsiteY8" fmla="*/ 162875 h 178258"/>
                <a:gd name="connsiteX9" fmla="*/ 17542 w 86287"/>
                <a:gd name="connsiteY9" fmla="*/ 158766 h 178258"/>
                <a:gd name="connsiteX10" fmla="*/ 7666 w 86287"/>
                <a:gd name="connsiteY10" fmla="*/ 158643 h 178258"/>
                <a:gd name="connsiteX11" fmla="*/ 7543 w 86287"/>
                <a:gd name="connsiteY11" fmla="*/ 158766 h 178258"/>
                <a:gd name="connsiteX12" fmla="*/ 7543 w 86287"/>
                <a:gd name="connsiteY12" fmla="*/ 168766 h 178258"/>
                <a:gd name="connsiteX13" fmla="*/ 27268 w 86287"/>
                <a:gd name="connsiteY13" fmla="*/ 178217 h 178258"/>
                <a:gd name="connsiteX14" fmla="*/ 35486 w 86287"/>
                <a:gd name="connsiteY14" fmla="*/ 176984 h 178258"/>
                <a:gd name="connsiteX15" fmla="*/ 85894 w 86287"/>
                <a:gd name="connsiteY15" fmla="*/ 90141 h 178258"/>
                <a:gd name="connsiteX16" fmla="*/ 76854 w 86287"/>
                <a:gd name="connsiteY16" fmla="*/ 64252 h 178258"/>
                <a:gd name="connsiteX17" fmla="*/ 38774 w 86287"/>
                <a:gd name="connsiteY17" fmla="*/ 75484 h 178258"/>
                <a:gd name="connsiteX18" fmla="*/ 57266 w 86287"/>
                <a:gd name="connsiteY18" fmla="*/ 18228 h 178258"/>
                <a:gd name="connsiteX19" fmla="*/ 50006 w 86287"/>
                <a:gd name="connsiteY19" fmla="*/ 969 h 178258"/>
                <a:gd name="connsiteX20" fmla="*/ 1379 w 86287"/>
                <a:gd name="connsiteY20" fmla="*/ 42062 h 178258"/>
                <a:gd name="connsiteX21" fmla="*/ 2776 w 86287"/>
                <a:gd name="connsiteY21" fmla="*/ 51842 h 178258"/>
                <a:gd name="connsiteX22" fmla="*/ 2886 w 86287"/>
                <a:gd name="connsiteY22" fmla="*/ 51924 h 178258"/>
                <a:gd name="connsiteX23" fmla="*/ 12940 w 86287"/>
                <a:gd name="connsiteY23" fmla="*/ 51388 h 178258"/>
                <a:gd name="connsiteX24" fmla="*/ 13296 w 86287"/>
                <a:gd name="connsiteY24" fmla="*/ 50965 h 17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6287" h="178258">
                  <a:moveTo>
                    <a:pt x="13296" y="50965"/>
                  </a:moveTo>
                  <a:cubicBezTo>
                    <a:pt x="21981" y="38418"/>
                    <a:pt x="32144" y="26966"/>
                    <a:pt x="43568" y="16858"/>
                  </a:cubicBezTo>
                  <a:lnTo>
                    <a:pt x="43568" y="16858"/>
                  </a:lnTo>
                  <a:cubicBezTo>
                    <a:pt x="40966" y="49185"/>
                    <a:pt x="10557" y="99044"/>
                    <a:pt x="10146" y="99044"/>
                  </a:cubicBezTo>
                  <a:cubicBezTo>
                    <a:pt x="8324" y="102129"/>
                    <a:pt x="9023" y="106086"/>
                    <a:pt x="11789" y="108359"/>
                  </a:cubicBezTo>
                  <a:cubicBezTo>
                    <a:pt x="14460" y="110669"/>
                    <a:pt x="18433" y="110669"/>
                    <a:pt x="21104" y="108359"/>
                  </a:cubicBezTo>
                  <a:cubicBezTo>
                    <a:pt x="41513" y="88771"/>
                    <a:pt x="65347" y="73703"/>
                    <a:pt x="71100" y="76443"/>
                  </a:cubicBezTo>
                  <a:cubicBezTo>
                    <a:pt x="71100" y="76443"/>
                    <a:pt x="73292" y="79594"/>
                    <a:pt x="72333" y="88086"/>
                  </a:cubicBezTo>
                  <a:cubicBezTo>
                    <a:pt x="68087" y="125892"/>
                    <a:pt x="47540" y="157807"/>
                    <a:pt x="31240" y="162875"/>
                  </a:cubicBezTo>
                  <a:cubicBezTo>
                    <a:pt x="26282" y="164903"/>
                    <a:pt x="20570" y="163191"/>
                    <a:pt x="17542" y="158766"/>
                  </a:cubicBezTo>
                  <a:cubicBezTo>
                    <a:pt x="14844" y="155999"/>
                    <a:pt x="10420" y="155944"/>
                    <a:pt x="7666" y="158643"/>
                  </a:cubicBezTo>
                  <a:cubicBezTo>
                    <a:pt x="7625" y="158684"/>
                    <a:pt x="7584" y="158725"/>
                    <a:pt x="7543" y="158766"/>
                  </a:cubicBezTo>
                  <a:cubicBezTo>
                    <a:pt x="4804" y="161533"/>
                    <a:pt x="4804" y="165999"/>
                    <a:pt x="7543" y="168766"/>
                  </a:cubicBezTo>
                  <a:cubicBezTo>
                    <a:pt x="12406" y="174669"/>
                    <a:pt x="19625" y="178135"/>
                    <a:pt x="27268" y="178217"/>
                  </a:cubicBezTo>
                  <a:cubicBezTo>
                    <a:pt x="30048" y="178190"/>
                    <a:pt x="32815" y="177779"/>
                    <a:pt x="35486" y="176984"/>
                  </a:cubicBezTo>
                  <a:cubicBezTo>
                    <a:pt x="58772" y="169587"/>
                    <a:pt x="81374" y="130549"/>
                    <a:pt x="85894" y="90141"/>
                  </a:cubicBezTo>
                  <a:cubicBezTo>
                    <a:pt x="87401" y="76443"/>
                    <a:pt x="84387" y="67950"/>
                    <a:pt x="76854" y="64252"/>
                  </a:cubicBezTo>
                  <a:cubicBezTo>
                    <a:pt x="67128" y="59458"/>
                    <a:pt x="52198" y="66307"/>
                    <a:pt x="38774" y="75484"/>
                  </a:cubicBezTo>
                  <a:cubicBezTo>
                    <a:pt x="48061" y="57551"/>
                    <a:pt x="54307" y="38203"/>
                    <a:pt x="57266" y="18228"/>
                  </a:cubicBezTo>
                  <a:cubicBezTo>
                    <a:pt x="57266" y="8913"/>
                    <a:pt x="55622" y="3023"/>
                    <a:pt x="50006" y="969"/>
                  </a:cubicBezTo>
                  <a:cubicBezTo>
                    <a:pt x="44390" y="-1086"/>
                    <a:pt x="35349" y="-4510"/>
                    <a:pt x="1379" y="42062"/>
                  </a:cubicBezTo>
                  <a:cubicBezTo>
                    <a:pt x="-936" y="45148"/>
                    <a:pt x="-306" y="49527"/>
                    <a:pt x="2776" y="51842"/>
                  </a:cubicBezTo>
                  <a:cubicBezTo>
                    <a:pt x="2817" y="51869"/>
                    <a:pt x="2845" y="51897"/>
                    <a:pt x="2886" y="51924"/>
                  </a:cubicBezTo>
                  <a:cubicBezTo>
                    <a:pt x="5817" y="54554"/>
                    <a:pt x="10310" y="54314"/>
                    <a:pt x="12940" y="51388"/>
                  </a:cubicBezTo>
                  <a:cubicBezTo>
                    <a:pt x="13063" y="51252"/>
                    <a:pt x="13187" y="51111"/>
                    <a:pt x="13296" y="5096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14500486-DFC2-4165-A401-E92FD2B8B3FF}"/>
                </a:ext>
              </a:extLst>
            </p:cNvPr>
            <p:cNvSpPr/>
            <p:nvPr/>
          </p:nvSpPr>
          <p:spPr>
            <a:xfrm>
              <a:off x="8904520" y="2059510"/>
              <a:ext cx="27899" cy="174979"/>
            </a:xfrm>
            <a:custGeom>
              <a:avLst/>
              <a:gdLst>
                <a:gd name="connsiteX0" fmla="*/ 7175 w 27899"/>
                <a:gd name="connsiteY0" fmla="*/ 174929 h 174979"/>
                <a:gd name="connsiteX1" fmla="*/ 7175 w 27899"/>
                <a:gd name="connsiteY1" fmla="*/ 174929 h 174979"/>
                <a:gd name="connsiteX2" fmla="*/ 14161 w 27899"/>
                <a:gd name="connsiteY2" fmla="*/ 168355 h 174979"/>
                <a:gd name="connsiteX3" fmla="*/ 27859 w 27899"/>
                <a:gd name="connsiteY3" fmla="*/ 7680 h 174979"/>
                <a:gd name="connsiteX4" fmla="*/ 21421 w 27899"/>
                <a:gd name="connsiteY4" fmla="*/ 10 h 174979"/>
                <a:gd name="connsiteX5" fmla="*/ 13791 w 27899"/>
                <a:gd name="connsiteY5" fmla="*/ 5976 h 174979"/>
                <a:gd name="connsiteX6" fmla="*/ 13750 w 27899"/>
                <a:gd name="connsiteY6" fmla="*/ 6448 h 174979"/>
                <a:gd name="connsiteX7" fmla="*/ 52 w 27899"/>
                <a:gd name="connsiteY7" fmla="*/ 167122 h 174979"/>
                <a:gd name="connsiteX8" fmla="*/ 5860 w 27899"/>
                <a:gd name="connsiteY8" fmla="*/ 174869 h 174979"/>
                <a:gd name="connsiteX9" fmla="*/ 7175 w 27899"/>
                <a:gd name="connsiteY9" fmla="*/ 174929 h 17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899" h="174979">
                  <a:moveTo>
                    <a:pt x="7175" y="174929"/>
                  </a:moveTo>
                  <a:lnTo>
                    <a:pt x="7175" y="174929"/>
                  </a:lnTo>
                  <a:cubicBezTo>
                    <a:pt x="10846" y="174869"/>
                    <a:pt x="13873" y="172021"/>
                    <a:pt x="14161" y="168355"/>
                  </a:cubicBezTo>
                  <a:lnTo>
                    <a:pt x="27859" y="7680"/>
                  </a:lnTo>
                  <a:cubicBezTo>
                    <a:pt x="28174" y="3792"/>
                    <a:pt x="25311" y="371"/>
                    <a:pt x="21421" y="10"/>
                  </a:cubicBezTo>
                  <a:cubicBezTo>
                    <a:pt x="17668" y="-449"/>
                    <a:pt x="14257" y="2222"/>
                    <a:pt x="13791" y="5976"/>
                  </a:cubicBezTo>
                  <a:cubicBezTo>
                    <a:pt x="13778" y="6133"/>
                    <a:pt x="13764" y="6290"/>
                    <a:pt x="13750" y="6448"/>
                  </a:cubicBezTo>
                  <a:lnTo>
                    <a:pt x="52" y="167122"/>
                  </a:lnTo>
                  <a:cubicBezTo>
                    <a:pt x="-482" y="170867"/>
                    <a:pt x="2121" y="174335"/>
                    <a:pt x="5860" y="174869"/>
                  </a:cubicBezTo>
                  <a:cubicBezTo>
                    <a:pt x="6299" y="174931"/>
                    <a:pt x="6737" y="174951"/>
                    <a:pt x="7175" y="1749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8E1D070C-18ED-4CF6-AD93-FC5C25507C45}"/>
                </a:ext>
              </a:extLst>
            </p:cNvPr>
            <p:cNvSpPr/>
            <p:nvPr/>
          </p:nvSpPr>
          <p:spPr>
            <a:xfrm>
              <a:off x="8939484" y="2064171"/>
              <a:ext cx="25238" cy="167433"/>
            </a:xfrm>
            <a:custGeom>
              <a:avLst/>
              <a:gdLst>
                <a:gd name="connsiteX0" fmla="*/ 6730 w 25238"/>
                <a:gd name="connsiteY0" fmla="*/ 167392 h 167433"/>
                <a:gd name="connsiteX1" fmla="*/ 6730 w 25238"/>
                <a:gd name="connsiteY1" fmla="*/ 167392 h 167433"/>
                <a:gd name="connsiteX2" fmla="*/ 13853 w 25238"/>
                <a:gd name="connsiteY2" fmla="*/ 160817 h 167433"/>
                <a:gd name="connsiteX3" fmla="*/ 25222 w 25238"/>
                <a:gd name="connsiteY3" fmla="*/ 5759 h 167433"/>
                <a:gd name="connsiteX4" fmla="*/ 16893 w 25238"/>
                <a:gd name="connsiteY4" fmla="*/ 84 h 167433"/>
                <a:gd name="connsiteX5" fmla="*/ 11524 w 25238"/>
                <a:gd name="connsiteY5" fmla="*/ 4663 h 167433"/>
                <a:gd name="connsiteX6" fmla="*/ 18 w 25238"/>
                <a:gd name="connsiteY6" fmla="*/ 159721 h 167433"/>
                <a:gd name="connsiteX7" fmla="*/ 6278 w 25238"/>
                <a:gd name="connsiteY7" fmla="*/ 167362 h 167433"/>
                <a:gd name="connsiteX8" fmla="*/ 6730 w 25238"/>
                <a:gd name="connsiteY8" fmla="*/ 167392 h 16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38" h="167433">
                  <a:moveTo>
                    <a:pt x="6730" y="167392"/>
                  </a:moveTo>
                  <a:lnTo>
                    <a:pt x="6730" y="167392"/>
                  </a:lnTo>
                  <a:cubicBezTo>
                    <a:pt x="10456" y="167403"/>
                    <a:pt x="13565" y="164536"/>
                    <a:pt x="13853" y="160817"/>
                  </a:cubicBezTo>
                  <a:lnTo>
                    <a:pt x="25222" y="5759"/>
                  </a:lnTo>
                  <a:cubicBezTo>
                    <a:pt x="24496" y="1893"/>
                    <a:pt x="20770" y="-648"/>
                    <a:pt x="16893" y="84"/>
                  </a:cubicBezTo>
                  <a:cubicBezTo>
                    <a:pt x="14428" y="552"/>
                    <a:pt x="12373" y="2293"/>
                    <a:pt x="11524" y="4663"/>
                  </a:cubicBezTo>
                  <a:lnTo>
                    <a:pt x="18" y="159721"/>
                  </a:lnTo>
                  <a:cubicBezTo>
                    <a:pt x="-366" y="163561"/>
                    <a:pt x="2442" y="166981"/>
                    <a:pt x="6278" y="167362"/>
                  </a:cubicBezTo>
                  <a:cubicBezTo>
                    <a:pt x="6429" y="167377"/>
                    <a:pt x="6579" y="167386"/>
                    <a:pt x="6730" y="1673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4D3995DC-A2B7-444A-8791-D388EE8025D3}"/>
                </a:ext>
              </a:extLst>
            </p:cNvPr>
            <p:cNvSpPr/>
            <p:nvPr/>
          </p:nvSpPr>
          <p:spPr>
            <a:xfrm>
              <a:off x="8836096" y="2607731"/>
              <a:ext cx="19872" cy="157810"/>
            </a:xfrm>
            <a:custGeom>
              <a:avLst/>
              <a:gdLst>
                <a:gd name="connsiteX0" fmla="*/ 7111 w 19872"/>
                <a:gd name="connsiteY0" fmla="*/ 157769 h 157810"/>
                <a:gd name="connsiteX1" fmla="*/ 7111 w 19872"/>
                <a:gd name="connsiteY1" fmla="*/ 157769 h 157810"/>
                <a:gd name="connsiteX2" fmla="*/ 14097 w 19872"/>
                <a:gd name="connsiteY2" fmla="*/ 150920 h 157810"/>
                <a:gd name="connsiteX3" fmla="*/ 19850 w 19872"/>
                <a:gd name="connsiteY3" fmla="*/ 7368 h 157810"/>
                <a:gd name="connsiteX4" fmla="*/ 13138 w 19872"/>
                <a:gd name="connsiteY4" fmla="*/ -29 h 157810"/>
                <a:gd name="connsiteX5" fmla="*/ 5755 w 19872"/>
                <a:gd name="connsiteY5" fmla="*/ 6533 h 157810"/>
                <a:gd name="connsiteX6" fmla="*/ 5741 w 19872"/>
                <a:gd name="connsiteY6" fmla="*/ 6820 h 157810"/>
                <a:gd name="connsiteX7" fmla="*/ -12 w 19872"/>
                <a:gd name="connsiteY7" fmla="*/ 150372 h 157810"/>
                <a:gd name="connsiteX8" fmla="*/ 6837 w 19872"/>
                <a:gd name="connsiteY8" fmla="*/ 157769 h 157810"/>
                <a:gd name="connsiteX9" fmla="*/ 7111 w 19872"/>
                <a:gd name="connsiteY9" fmla="*/ 157769 h 15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72" h="157810">
                  <a:moveTo>
                    <a:pt x="7111" y="157769"/>
                  </a:moveTo>
                  <a:lnTo>
                    <a:pt x="7111" y="157769"/>
                  </a:lnTo>
                  <a:cubicBezTo>
                    <a:pt x="10892" y="157700"/>
                    <a:pt x="13946" y="154701"/>
                    <a:pt x="14097" y="150920"/>
                  </a:cubicBezTo>
                  <a:lnTo>
                    <a:pt x="19850" y="7368"/>
                  </a:lnTo>
                  <a:cubicBezTo>
                    <a:pt x="20001" y="3478"/>
                    <a:pt x="17014" y="190"/>
                    <a:pt x="13138" y="-29"/>
                  </a:cubicBezTo>
                  <a:cubicBezTo>
                    <a:pt x="9289" y="-261"/>
                    <a:pt x="5974" y="2683"/>
                    <a:pt x="5755" y="6533"/>
                  </a:cubicBezTo>
                  <a:cubicBezTo>
                    <a:pt x="5741" y="6628"/>
                    <a:pt x="5741" y="6724"/>
                    <a:pt x="5741" y="6820"/>
                  </a:cubicBezTo>
                  <a:lnTo>
                    <a:pt x="-12" y="150372"/>
                  </a:lnTo>
                  <a:cubicBezTo>
                    <a:pt x="-162" y="154303"/>
                    <a:pt x="2906" y="157618"/>
                    <a:pt x="6837" y="157769"/>
                  </a:cubicBezTo>
                  <a:cubicBezTo>
                    <a:pt x="6919" y="157769"/>
                    <a:pt x="7015" y="157769"/>
                    <a:pt x="7111" y="1577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BDF7C2FB-20CD-4FE7-89D9-3911C169025B}"/>
                </a:ext>
              </a:extLst>
            </p:cNvPr>
            <p:cNvSpPr/>
            <p:nvPr/>
          </p:nvSpPr>
          <p:spPr>
            <a:xfrm>
              <a:off x="8870751" y="2611305"/>
              <a:ext cx="22476" cy="177796"/>
            </a:xfrm>
            <a:custGeom>
              <a:avLst/>
              <a:gdLst>
                <a:gd name="connsiteX0" fmla="*/ 8618 w 22476"/>
                <a:gd name="connsiteY0" fmla="*/ 5986 h 177796"/>
                <a:gd name="connsiteX1" fmla="*/ -12 w 22476"/>
                <a:gd name="connsiteY1" fmla="*/ 170358 h 177796"/>
                <a:gd name="connsiteX2" fmla="*/ 6700 w 22476"/>
                <a:gd name="connsiteY2" fmla="*/ 177755 h 177796"/>
                <a:gd name="connsiteX3" fmla="*/ 6700 w 22476"/>
                <a:gd name="connsiteY3" fmla="*/ 177755 h 177796"/>
                <a:gd name="connsiteX4" fmla="*/ 13823 w 22476"/>
                <a:gd name="connsiteY4" fmla="*/ 171043 h 177796"/>
                <a:gd name="connsiteX5" fmla="*/ 22453 w 22476"/>
                <a:gd name="connsiteY5" fmla="*/ 7493 h 177796"/>
                <a:gd name="connsiteX6" fmla="*/ 15741 w 22476"/>
                <a:gd name="connsiteY6" fmla="*/ -41 h 177796"/>
                <a:gd name="connsiteX7" fmla="*/ 8618 w 22476"/>
                <a:gd name="connsiteY7" fmla="*/ 5986 h 17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476" h="177796">
                  <a:moveTo>
                    <a:pt x="8618" y="5986"/>
                  </a:moveTo>
                  <a:lnTo>
                    <a:pt x="-12" y="170358"/>
                  </a:lnTo>
                  <a:cubicBezTo>
                    <a:pt x="-162" y="174249"/>
                    <a:pt x="2824" y="177536"/>
                    <a:pt x="6700" y="177755"/>
                  </a:cubicBezTo>
                  <a:lnTo>
                    <a:pt x="6700" y="177755"/>
                  </a:lnTo>
                  <a:cubicBezTo>
                    <a:pt x="10481" y="177755"/>
                    <a:pt x="13604" y="174810"/>
                    <a:pt x="13823" y="171043"/>
                  </a:cubicBezTo>
                  <a:lnTo>
                    <a:pt x="22453" y="7493"/>
                  </a:lnTo>
                  <a:cubicBezTo>
                    <a:pt x="22617" y="3589"/>
                    <a:pt x="19645" y="247"/>
                    <a:pt x="15741" y="-41"/>
                  </a:cubicBezTo>
                  <a:cubicBezTo>
                    <a:pt x="12193" y="-82"/>
                    <a:pt x="9166" y="2479"/>
                    <a:pt x="8618" y="59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892BEC1A-C7B7-45C1-B35B-99ABAD95F982}"/>
                </a:ext>
              </a:extLst>
            </p:cNvPr>
            <p:cNvSpPr/>
            <p:nvPr/>
          </p:nvSpPr>
          <p:spPr>
            <a:xfrm>
              <a:off x="8793850" y="2739826"/>
              <a:ext cx="157928" cy="125982"/>
            </a:xfrm>
            <a:custGeom>
              <a:avLst/>
              <a:gdLst>
                <a:gd name="connsiteX0" fmla="*/ 147981 w 157928"/>
                <a:gd name="connsiteY0" fmla="*/ 14853 h 125982"/>
                <a:gd name="connsiteX1" fmla="*/ 47302 w 157928"/>
                <a:gd name="connsiteY1" fmla="*/ 105257 h 125982"/>
                <a:gd name="connsiteX2" fmla="*/ 13880 w 157928"/>
                <a:gd name="connsiteY2" fmla="*/ 4853 h 125982"/>
                <a:gd name="connsiteX3" fmla="*/ 4880 w 157928"/>
                <a:gd name="connsiteY3" fmla="*/ 319 h 125982"/>
                <a:gd name="connsiteX4" fmla="*/ 4840 w 157928"/>
                <a:gd name="connsiteY4" fmla="*/ 333 h 125982"/>
                <a:gd name="connsiteX5" fmla="*/ 319 w 157928"/>
                <a:gd name="connsiteY5" fmla="*/ 9237 h 125982"/>
                <a:gd name="connsiteX6" fmla="*/ 37714 w 157928"/>
                <a:gd name="connsiteY6" fmla="*/ 121284 h 125982"/>
                <a:gd name="connsiteX7" fmla="*/ 42919 w 157928"/>
                <a:gd name="connsiteY7" fmla="*/ 125941 h 125982"/>
                <a:gd name="connsiteX8" fmla="*/ 44426 w 157928"/>
                <a:gd name="connsiteY8" fmla="*/ 125941 h 125982"/>
                <a:gd name="connsiteX9" fmla="*/ 49631 w 157928"/>
                <a:gd name="connsiteY9" fmla="*/ 123612 h 125982"/>
                <a:gd name="connsiteX10" fmla="*/ 153186 w 157928"/>
                <a:gd name="connsiteY10" fmla="*/ 27728 h 125982"/>
                <a:gd name="connsiteX11" fmla="*/ 157432 w 157928"/>
                <a:gd name="connsiteY11" fmla="*/ 18277 h 125982"/>
                <a:gd name="connsiteX12" fmla="*/ 147981 w 157928"/>
                <a:gd name="connsiteY12" fmla="*/ 14031 h 12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928" h="125982">
                  <a:moveTo>
                    <a:pt x="147981" y="14853"/>
                  </a:moveTo>
                  <a:cubicBezTo>
                    <a:pt x="123188" y="24715"/>
                    <a:pt x="68808" y="81971"/>
                    <a:pt x="47302" y="105257"/>
                  </a:cubicBezTo>
                  <a:lnTo>
                    <a:pt x="13880" y="4853"/>
                  </a:lnTo>
                  <a:cubicBezTo>
                    <a:pt x="12647" y="1114"/>
                    <a:pt x="8620" y="-913"/>
                    <a:pt x="4880" y="319"/>
                  </a:cubicBezTo>
                  <a:cubicBezTo>
                    <a:pt x="4867" y="319"/>
                    <a:pt x="4853" y="333"/>
                    <a:pt x="4840" y="333"/>
                  </a:cubicBezTo>
                  <a:cubicBezTo>
                    <a:pt x="1155" y="1566"/>
                    <a:pt x="-859" y="5538"/>
                    <a:pt x="319" y="9237"/>
                  </a:cubicBezTo>
                  <a:lnTo>
                    <a:pt x="37714" y="121284"/>
                  </a:lnTo>
                  <a:cubicBezTo>
                    <a:pt x="38495" y="123654"/>
                    <a:pt x="40481" y="125434"/>
                    <a:pt x="42919" y="125941"/>
                  </a:cubicBezTo>
                  <a:lnTo>
                    <a:pt x="44426" y="125941"/>
                  </a:lnTo>
                  <a:cubicBezTo>
                    <a:pt x="46412" y="125927"/>
                    <a:pt x="48302" y="125078"/>
                    <a:pt x="49631" y="123612"/>
                  </a:cubicBezTo>
                  <a:cubicBezTo>
                    <a:pt x="70862" y="100052"/>
                    <a:pt x="130995" y="36769"/>
                    <a:pt x="153186" y="27728"/>
                  </a:cubicBezTo>
                  <a:cubicBezTo>
                    <a:pt x="156966" y="26290"/>
                    <a:pt x="158870" y="22058"/>
                    <a:pt x="157432" y="18277"/>
                  </a:cubicBezTo>
                  <a:cubicBezTo>
                    <a:pt x="155994" y="14496"/>
                    <a:pt x="151761" y="12592"/>
                    <a:pt x="147981" y="140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D2818056-D986-45F2-915D-5E1A438D5AF7}"/>
                </a:ext>
              </a:extLst>
            </p:cNvPr>
            <p:cNvSpPr/>
            <p:nvPr/>
          </p:nvSpPr>
          <p:spPr>
            <a:xfrm>
              <a:off x="8974895" y="2803529"/>
              <a:ext cx="99603" cy="111683"/>
            </a:xfrm>
            <a:custGeom>
              <a:avLst/>
              <a:gdLst>
                <a:gd name="connsiteX0" fmla="*/ 87612 w 99603"/>
                <a:gd name="connsiteY0" fmla="*/ 87989 h 111683"/>
                <a:gd name="connsiteX1" fmla="*/ 81174 w 99603"/>
                <a:gd name="connsiteY1" fmla="*/ 92921 h 111683"/>
                <a:gd name="connsiteX2" fmla="*/ 81174 w 99603"/>
                <a:gd name="connsiteY2" fmla="*/ 55252 h 111683"/>
                <a:gd name="connsiteX3" fmla="*/ 82407 w 99603"/>
                <a:gd name="connsiteY3" fmla="*/ 18679 h 111683"/>
                <a:gd name="connsiteX4" fmla="*/ 73093 w 99603"/>
                <a:gd name="connsiteY4" fmla="*/ 324 h 111683"/>
                <a:gd name="connsiteX5" fmla="*/ 20356 w 99603"/>
                <a:gd name="connsiteY5" fmla="*/ 62786 h 111683"/>
                <a:gd name="connsiteX6" fmla="*/ 27753 w 99603"/>
                <a:gd name="connsiteY6" fmla="*/ 16898 h 111683"/>
                <a:gd name="connsiteX7" fmla="*/ 22315 w 99603"/>
                <a:gd name="connsiteY7" fmla="*/ 8885 h 111683"/>
                <a:gd name="connsiteX8" fmla="*/ 21863 w 99603"/>
                <a:gd name="connsiteY8" fmla="*/ 8817 h 111683"/>
                <a:gd name="connsiteX9" fmla="*/ 13809 w 99603"/>
                <a:gd name="connsiteY9" fmla="*/ 14542 h 111683"/>
                <a:gd name="connsiteX10" fmla="*/ 13782 w 99603"/>
                <a:gd name="connsiteY10" fmla="*/ 14707 h 111683"/>
                <a:gd name="connsiteX11" fmla="*/ 84 w 99603"/>
                <a:gd name="connsiteY11" fmla="*/ 103605 h 111683"/>
                <a:gd name="connsiteX12" fmla="*/ 4878 w 99603"/>
                <a:gd name="connsiteY12" fmla="*/ 111549 h 111683"/>
                <a:gd name="connsiteX13" fmla="*/ 7070 w 99603"/>
                <a:gd name="connsiteY13" fmla="*/ 111549 h 111683"/>
                <a:gd name="connsiteX14" fmla="*/ 13507 w 99603"/>
                <a:gd name="connsiteY14" fmla="*/ 107714 h 111683"/>
                <a:gd name="connsiteX15" fmla="*/ 68298 w 99603"/>
                <a:gd name="connsiteY15" fmla="*/ 16213 h 111683"/>
                <a:gd name="connsiteX16" fmla="*/ 68298 w 99603"/>
                <a:gd name="connsiteY16" fmla="*/ 18405 h 111683"/>
                <a:gd name="connsiteX17" fmla="*/ 67066 w 99603"/>
                <a:gd name="connsiteY17" fmla="*/ 54293 h 111683"/>
                <a:gd name="connsiteX18" fmla="*/ 75147 w 99603"/>
                <a:gd name="connsiteY18" fmla="*/ 106070 h 111683"/>
                <a:gd name="connsiteX19" fmla="*/ 97475 w 99603"/>
                <a:gd name="connsiteY19" fmla="*/ 98263 h 111683"/>
                <a:gd name="connsiteX20" fmla="*/ 97598 w 99603"/>
                <a:gd name="connsiteY20" fmla="*/ 88387 h 111683"/>
                <a:gd name="connsiteX21" fmla="*/ 97475 w 99603"/>
                <a:gd name="connsiteY21" fmla="*/ 88263 h 111683"/>
                <a:gd name="connsiteX22" fmla="*/ 87612 w 99603"/>
                <a:gd name="connsiteY22" fmla="*/ 87989 h 11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9603" h="111683">
                  <a:moveTo>
                    <a:pt x="87612" y="87989"/>
                  </a:moveTo>
                  <a:cubicBezTo>
                    <a:pt x="85640" y="89852"/>
                    <a:pt x="83489" y="91510"/>
                    <a:pt x="81174" y="92921"/>
                  </a:cubicBezTo>
                  <a:cubicBezTo>
                    <a:pt x="79750" y="80401"/>
                    <a:pt x="79750" y="67772"/>
                    <a:pt x="81174" y="55252"/>
                  </a:cubicBezTo>
                  <a:cubicBezTo>
                    <a:pt x="81174" y="44157"/>
                    <a:pt x="82407" y="31418"/>
                    <a:pt x="82407" y="18679"/>
                  </a:cubicBezTo>
                  <a:cubicBezTo>
                    <a:pt x="82407" y="14707"/>
                    <a:pt x="82407" y="2516"/>
                    <a:pt x="73093" y="324"/>
                  </a:cubicBezTo>
                  <a:cubicBezTo>
                    <a:pt x="68846" y="-772"/>
                    <a:pt x="57203" y="-3511"/>
                    <a:pt x="20356" y="62786"/>
                  </a:cubicBezTo>
                  <a:lnTo>
                    <a:pt x="27753" y="16898"/>
                  </a:lnTo>
                  <a:cubicBezTo>
                    <a:pt x="28466" y="13186"/>
                    <a:pt x="26027" y="9597"/>
                    <a:pt x="22315" y="8885"/>
                  </a:cubicBezTo>
                  <a:cubicBezTo>
                    <a:pt x="22164" y="8858"/>
                    <a:pt x="22014" y="8830"/>
                    <a:pt x="21863" y="8817"/>
                  </a:cubicBezTo>
                  <a:cubicBezTo>
                    <a:pt x="18055" y="8173"/>
                    <a:pt x="14453" y="10734"/>
                    <a:pt x="13809" y="14542"/>
                  </a:cubicBezTo>
                  <a:cubicBezTo>
                    <a:pt x="13795" y="14597"/>
                    <a:pt x="13795" y="14652"/>
                    <a:pt x="13782" y="14707"/>
                  </a:cubicBezTo>
                  <a:lnTo>
                    <a:pt x="84" y="103605"/>
                  </a:lnTo>
                  <a:cubicBezTo>
                    <a:pt x="-505" y="107070"/>
                    <a:pt x="1536" y="110454"/>
                    <a:pt x="4878" y="111549"/>
                  </a:cubicBezTo>
                  <a:cubicBezTo>
                    <a:pt x="5604" y="111673"/>
                    <a:pt x="6344" y="111673"/>
                    <a:pt x="7070" y="111549"/>
                  </a:cubicBezTo>
                  <a:cubicBezTo>
                    <a:pt x="9782" y="111632"/>
                    <a:pt x="12289" y="110139"/>
                    <a:pt x="13507" y="107714"/>
                  </a:cubicBezTo>
                  <a:cubicBezTo>
                    <a:pt x="28315" y="75278"/>
                    <a:pt x="46684" y="44581"/>
                    <a:pt x="68298" y="16213"/>
                  </a:cubicBezTo>
                  <a:lnTo>
                    <a:pt x="68298" y="18405"/>
                  </a:lnTo>
                  <a:cubicBezTo>
                    <a:pt x="68298" y="30870"/>
                    <a:pt x="68298" y="43335"/>
                    <a:pt x="67066" y="54293"/>
                  </a:cubicBezTo>
                  <a:cubicBezTo>
                    <a:pt x="65422" y="83469"/>
                    <a:pt x="64463" y="101002"/>
                    <a:pt x="75147" y="106070"/>
                  </a:cubicBezTo>
                  <a:cubicBezTo>
                    <a:pt x="85831" y="111138"/>
                    <a:pt x="93776" y="101550"/>
                    <a:pt x="97475" y="98263"/>
                  </a:cubicBezTo>
                  <a:cubicBezTo>
                    <a:pt x="100241" y="95564"/>
                    <a:pt x="100296" y="91140"/>
                    <a:pt x="97598" y="88387"/>
                  </a:cubicBezTo>
                  <a:cubicBezTo>
                    <a:pt x="97557" y="88345"/>
                    <a:pt x="97516" y="88304"/>
                    <a:pt x="97475" y="88263"/>
                  </a:cubicBezTo>
                  <a:cubicBezTo>
                    <a:pt x="94790" y="85537"/>
                    <a:pt x="90448" y="85414"/>
                    <a:pt x="87612" y="879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FCCA5840-7DCB-479A-AD8C-B16A7ED32760}"/>
                </a:ext>
              </a:extLst>
            </p:cNvPr>
            <p:cNvSpPr/>
            <p:nvPr/>
          </p:nvSpPr>
          <p:spPr>
            <a:xfrm>
              <a:off x="9108823" y="2832815"/>
              <a:ext cx="117656" cy="68333"/>
            </a:xfrm>
            <a:custGeom>
              <a:avLst/>
              <a:gdLst>
                <a:gd name="connsiteX0" fmla="*/ 113400 w 117656"/>
                <a:gd name="connsiteY0" fmla="*/ 23089 h 68333"/>
                <a:gd name="connsiteX1" fmla="*/ 61760 w 117656"/>
                <a:gd name="connsiteY1" fmla="*/ 488 h 68333"/>
                <a:gd name="connsiteX2" fmla="*/ 52445 w 117656"/>
                <a:gd name="connsiteY2" fmla="*/ 4187 h 68333"/>
                <a:gd name="connsiteX3" fmla="*/ 55883 w 117656"/>
                <a:gd name="connsiteY3" fmla="*/ 13446 h 68333"/>
                <a:gd name="connsiteX4" fmla="*/ 56006 w 117656"/>
                <a:gd name="connsiteY4" fmla="*/ 13501 h 68333"/>
                <a:gd name="connsiteX5" fmla="*/ 83402 w 117656"/>
                <a:gd name="connsiteY5" fmla="*/ 25692 h 68333"/>
                <a:gd name="connsiteX6" fmla="*/ 7106 w 117656"/>
                <a:gd name="connsiteY6" fmla="*/ 25692 h 68333"/>
                <a:gd name="connsiteX7" fmla="*/ -17 w 117656"/>
                <a:gd name="connsiteY7" fmla="*/ 32815 h 68333"/>
                <a:gd name="connsiteX8" fmla="*/ 7106 w 117656"/>
                <a:gd name="connsiteY8" fmla="*/ 39938 h 68333"/>
                <a:gd name="connsiteX9" fmla="*/ 83402 w 117656"/>
                <a:gd name="connsiteY9" fmla="*/ 39938 h 68333"/>
                <a:gd name="connsiteX10" fmla="*/ 60664 w 117656"/>
                <a:gd name="connsiteY10" fmla="*/ 55279 h 68333"/>
                <a:gd name="connsiteX11" fmla="*/ 58746 w 117656"/>
                <a:gd name="connsiteY11" fmla="*/ 65141 h 68333"/>
                <a:gd name="connsiteX12" fmla="*/ 64636 w 117656"/>
                <a:gd name="connsiteY12" fmla="*/ 68292 h 68333"/>
                <a:gd name="connsiteX13" fmla="*/ 68745 w 117656"/>
                <a:gd name="connsiteY13" fmla="*/ 67059 h 68333"/>
                <a:gd name="connsiteX14" fmla="*/ 114633 w 117656"/>
                <a:gd name="connsiteY14" fmla="*/ 35417 h 68333"/>
                <a:gd name="connsiteX15" fmla="*/ 116331 w 117656"/>
                <a:gd name="connsiteY15" fmla="*/ 25487 h 68333"/>
                <a:gd name="connsiteX16" fmla="*/ 113400 w 117656"/>
                <a:gd name="connsiteY16" fmla="*/ 23089 h 68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7656" h="68333">
                  <a:moveTo>
                    <a:pt x="113400" y="23089"/>
                  </a:moveTo>
                  <a:lnTo>
                    <a:pt x="61760" y="488"/>
                  </a:lnTo>
                  <a:cubicBezTo>
                    <a:pt x="58171" y="-964"/>
                    <a:pt x="54061" y="666"/>
                    <a:pt x="52445" y="4187"/>
                  </a:cubicBezTo>
                  <a:cubicBezTo>
                    <a:pt x="50842" y="7693"/>
                    <a:pt x="52377" y="11844"/>
                    <a:pt x="55883" y="13446"/>
                  </a:cubicBezTo>
                  <a:cubicBezTo>
                    <a:pt x="55924" y="13460"/>
                    <a:pt x="55965" y="13487"/>
                    <a:pt x="56006" y="13501"/>
                  </a:cubicBezTo>
                  <a:lnTo>
                    <a:pt x="83402" y="25692"/>
                  </a:lnTo>
                  <a:lnTo>
                    <a:pt x="7106" y="25692"/>
                  </a:lnTo>
                  <a:cubicBezTo>
                    <a:pt x="3175" y="25692"/>
                    <a:pt x="-17" y="28884"/>
                    <a:pt x="-17" y="32815"/>
                  </a:cubicBezTo>
                  <a:cubicBezTo>
                    <a:pt x="-17" y="36746"/>
                    <a:pt x="3175" y="39938"/>
                    <a:pt x="7106" y="39938"/>
                  </a:cubicBezTo>
                  <a:lnTo>
                    <a:pt x="83402" y="39938"/>
                  </a:lnTo>
                  <a:lnTo>
                    <a:pt x="60664" y="55279"/>
                  </a:lnTo>
                  <a:cubicBezTo>
                    <a:pt x="57417" y="57484"/>
                    <a:pt x="56568" y="61881"/>
                    <a:pt x="58746" y="65141"/>
                  </a:cubicBezTo>
                  <a:cubicBezTo>
                    <a:pt x="60061" y="67100"/>
                    <a:pt x="62266" y="68278"/>
                    <a:pt x="64636" y="68292"/>
                  </a:cubicBezTo>
                  <a:cubicBezTo>
                    <a:pt x="66102" y="68292"/>
                    <a:pt x="67526" y="67854"/>
                    <a:pt x="68745" y="67059"/>
                  </a:cubicBezTo>
                  <a:lnTo>
                    <a:pt x="114633" y="35417"/>
                  </a:lnTo>
                  <a:cubicBezTo>
                    <a:pt x="117838" y="33144"/>
                    <a:pt x="118605" y="28705"/>
                    <a:pt x="116331" y="25487"/>
                  </a:cubicBezTo>
                  <a:cubicBezTo>
                    <a:pt x="115592" y="24445"/>
                    <a:pt x="114578" y="23610"/>
                    <a:pt x="113400" y="230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3116F86A-6B46-4EA2-A3E0-3658CC010686}"/>
                </a:ext>
              </a:extLst>
            </p:cNvPr>
            <p:cNvSpPr/>
            <p:nvPr/>
          </p:nvSpPr>
          <p:spPr>
            <a:xfrm>
              <a:off x="9236065" y="2805669"/>
              <a:ext cx="170081" cy="86439"/>
            </a:xfrm>
            <a:custGeom>
              <a:avLst/>
              <a:gdLst>
                <a:gd name="connsiteX0" fmla="*/ 142448 w 170081"/>
                <a:gd name="connsiteY0" fmla="*/ 924 h 86439"/>
                <a:gd name="connsiteX1" fmla="*/ 70946 w 170081"/>
                <a:gd name="connsiteY1" fmla="*/ 22292 h 86439"/>
                <a:gd name="connsiteX2" fmla="*/ 68755 w 170081"/>
                <a:gd name="connsiteY2" fmla="*/ 25031 h 86439"/>
                <a:gd name="connsiteX3" fmla="*/ 67111 w 170081"/>
                <a:gd name="connsiteY3" fmla="*/ 28456 h 86439"/>
                <a:gd name="connsiteX4" fmla="*/ 62728 w 170081"/>
                <a:gd name="connsiteY4" fmla="*/ 24621 h 86439"/>
                <a:gd name="connsiteX5" fmla="*/ 31360 w 170081"/>
                <a:gd name="connsiteY5" fmla="*/ 3937 h 86439"/>
                <a:gd name="connsiteX6" fmla="*/ 3978 w 170081"/>
                <a:gd name="connsiteY6" fmla="*/ 17607 h 86439"/>
                <a:gd name="connsiteX7" fmla="*/ 3965 w 170081"/>
                <a:gd name="connsiteY7" fmla="*/ 17635 h 86439"/>
                <a:gd name="connsiteX8" fmla="*/ 19854 w 170081"/>
                <a:gd name="connsiteY8" fmla="*/ 83247 h 86439"/>
                <a:gd name="connsiteX9" fmla="*/ 30812 w 170081"/>
                <a:gd name="connsiteY9" fmla="*/ 86397 h 86439"/>
                <a:gd name="connsiteX10" fmla="*/ 37250 w 170081"/>
                <a:gd name="connsiteY10" fmla="*/ 85438 h 86439"/>
                <a:gd name="connsiteX11" fmla="*/ 71631 w 170081"/>
                <a:gd name="connsiteY11" fmla="*/ 50509 h 86439"/>
                <a:gd name="connsiteX12" fmla="*/ 120806 w 170081"/>
                <a:gd name="connsiteY12" fmla="*/ 67083 h 86439"/>
                <a:gd name="connsiteX13" fmla="*/ 169844 w 170081"/>
                <a:gd name="connsiteY13" fmla="*/ 36401 h 86439"/>
                <a:gd name="connsiteX14" fmla="*/ 142448 w 170081"/>
                <a:gd name="connsiteY14" fmla="*/ 924 h 86439"/>
                <a:gd name="connsiteX15" fmla="*/ 32867 w 170081"/>
                <a:gd name="connsiteY15" fmla="*/ 71467 h 86439"/>
                <a:gd name="connsiteX16" fmla="*/ 27114 w 170081"/>
                <a:gd name="connsiteY16" fmla="*/ 71467 h 86439"/>
                <a:gd name="connsiteX17" fmla="*/ 16566 w 170081"/>
                <a:gd name="connsiteY17" fmla="*/ 23662 h 86439"/>
                <a:gd name="connsiteX18" fmla="*/ 23826 w 170081"/>
                <a:gd name="connsiteY18" fmla="*/ 17772 h 86439"/>
                <a:gd name="connsiteX19" fmla="*/ 27114 w 170081"/>
                <a:gd name="connsiteY19" fmla="*/ 17772 h 86439"/>
                <a:gd name="connsiteX20" fmla="*/ 53139 w 170081"/>
                <a:gd name="connsiteY20" fmla="*/ 35305 h 86439"/>
                <a:gd name="connsiteX21" fmla="*/ 60125 w 170081"/>
                <a:gd name="connsiteY21" fmla="*/ 41469 h 86439"/>
                <a:gd name="connsiteX22" fmla="*/ 33004 w 170081"/>
                <a:gd name="connsiteY22" fmla="*/ 71467 h 86439"/>
                <a:gd name="connsiteX23" fmla="*/ 121354 w 170081"/>
                <a:gd name="connsiteY23" fmla="*/ 52564 h 86439"/>
                <a:gd name="connsiteX24" fmla="*/ 78343 w 170081"/>
                <a:gd name="connsiteY24" fmla="*/ 37633 h 86439"/>
                <a:gd name="connsiteX25" fmla="*/ 80672 w 170081"/>
                <a:gd name="connsiteY25" fmla="*/ 32702 h 86439"/>
                <a:gd name="connsiteX26" fmla="*/ 139709 w 170081"/>
                <a:gd name="connsiteY26" fmla="*/ 14895 h 86439"/>
                <a:gd name="connsiteX27" fmla="*/ 155461 w 170081"/>
                <a:gd name="connsiteY27" fmla="*/ 34346 h 86439"/>
                <a:gd name="connsiteX28" fmla="*/ 121491 w 170081"/>
                <a:gd name="connsiteY28" fmla="*/ 52564 h 8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0081" h="86439">
                  <a:moveTo>
                    <a:pt x="142448" y="924"/>
                  </a:moveTo>
                  <a:cubicBezTo>
                    <a:pt x="108204" y="-5378"/>
                    <a:pt x="72453" y="21196"/>
                    <a:pt x="70946" y="22292"/>
                  </a:cubicBezTo>
                  <a:cubicBezTo>
                    <a:pt x="70001" y="23004"/>
                    <a:pt x="69234" y="23949"/>
                    <a:pt x="68755" y="25031"/>
                  </a:cubicBezTo>
                  <a:lnTo>
                    <a:pt x="67111" y="28456"/>
                  </a:lnTo>
                  <a:lnTo>
                    <a:pt x="62728" y="24621"/>
                  </a:lnTo>
                  <a:cubicBezTo>
                    <a:pt x="53920" y="15512"/>
                    <a:pt x="43208" y="8444"/>
                    <a:pt x="31360" y="3937"/>
                  </a:cubicBezTo>
                  <a:cubicBezTo>
                    <a:pt x="20018" y="143"/>
                    <a:pt x="7759" y="6266"/>
                    <a:pt x="3978" y="17607"/>
                  </a:cubicBezTo>
                  <a:cubicBezTo>
                    <a:pt x="3965" y="17621"/>
                    <a:pt x="3965" y="17621"/>
                    <a:pt x="3965" y="17635"/>
                  </a:cubicBezTo>
                  <a:cubicBezTo>
                    <a:pt x="-4802" y="36675"/>
                    <a:pt x="1088" y="71467"/>
                    <a:pt x="19854" y="83247"/>
                  </a:cubicBezTo>
                  <a:cubicBezTo>
                    <a:pt x="23128" y="85342"/>
                    <a:pt x="26936" y="86438"/>
                    <a:pt x="30812" y="86397"/>
                  </a:cubicBezTo>
                  <a:cubicBezTo>
                    <a:pt x="32990" y="86411"/>
                    <a:pt x="35168" y="86096"/>
                    <a:pt x="37250" y="85438"/>
                  </a:cubicBezTo>
                  <a:cubicBezTo>
                    <a:pt x="50948" y="81466"/>
                    <a:pt x="63276" y="64481"/>
                    <a:pt x="71631" y="50509"/>
                  </a:cubicBezTo>
                  <a:cubicBezTo>
                    <a:pt x="86096" y="60632"/>
                    <a:pt x="103163" y="66385"/>
                    <a:pt x="120806" y="67083"/>
                  </a:cubicBezTo>
                  <a:cubicBezTo>
                    <a:pt x="152174" y="69001"/>
                    <a:pt x="167926" y="53386"/>
                    <a:pt x="169844" y="36401"/>
                  </a:cubicBezTo>
                  <a:cubicBezTo>
                    <a:pt x="171871" y="19100"/>
                    <a:pt x="159707" y="3334"/>
                    <a:pt x="142448" y="924"/>
                  </a:cubicBezTo>
                  <a:close/>
                  <a:moveTo>
                    <a:pt x="32867" y="71467"/>
                  </a:moveTo>
                  <a:cubicBezTo>
                    <a:pt x="31045" y="72343"/>
                    <a:pt x="28935" y="72343"/>
                    <a:pt x="27114" y="71467"/>
                  </a:cubicBezTo>
                  <a:cubicBezTo>
                    <a:pt x="15060" y="63933"/>
                    <a:pt x="10539" y="36948"/>
                    <a:pt x="16566" y="23662"/>
                  </a:cubicBezTo>
                  <a:cubicBezTo>
                    <a:pt x="18758" y="19004"/>
                    <a:pt x="21224" y="17772"/>
                    <a:pt x="23826" y="17772"/>
                  </a:cubicBezTo>
                  <a:cubicBezTo>
                    <a:pt x="24908" y="17580"/>
                    <a:pt x="26031" y="17580"/>
                    <a:pt x="27114" y="17772"/>
                  </a:cubicBezTo>
                  <a:cubicBezTo>
                    <a:pt x="36921" y="21730"/>
                    <a:pt x="45797" y="27703"/>
                    <a:pt x="53139" y="35305"/>
                  </a:cubicBezTo>
                  <a:lnTo>
                    <a:pt x="60125" y="41469"/>
                  </a:lnTo>
                  <a:cubicBezTo>
                    <a:pt x="52180" y="55029"/>
                    <a:pt x="41633" y="68727"/>
                    <a:pt x="33004" y="71467"/>
                  </a:cubicBezTo>
                  <a:close/>
                  <a:moveTo>
                    <a:pt x="121354" y="52564"/>
                  </a:moveTo>
                  <a:cubicBezTo>
                    <a:pt x="105848" y="51989"/>
                    <a:pt x="90877" y="46783"/>
                    <a:pt x="78343" y="37633"/>
                  </a:cubicBezTo>
                  <a:lnTo>
                    <a:pt x="80672" y="32702"/>
                  </a:lnTo>
                  <a:cubicBezTo>
                    <a:pt x="87110" y="28319"/>
                    <a:pt x="114916" y="10375"/>
                    <a:pt x="139709" y="14895"/>
                  </a:cubicBezTo>
                  <a:cubicBezTo>
                    <a:pt x="149366" y="16046"/>
                    <a:pt x="156352" y="24662"/>
                    <a:pt x="155461" y="34346"/>
                  </a:cubicBezTo>
                  <a:cubicBezTo>
                    <a:pt x="154502" y="43523"/>
                    <a:pt x="144914" y="53660"/>
                    <a:pt x="121491" y="525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87C96DE8-B756-4504-9F71-65CBE240066E}"/>
                </a:ext>
              </a:extLst>
            </p:cNvPr>
            <p:cNvSpPr/>
            <p:nvPr/>
          </p:nvSpPr>
          <p:spPr>
            <a:xfrm>
              <a:off x="9401428" y="2849630"/>
              <a:ext cx="39592" cy="71517"/>
            </a:xfrm>
            <a:custGeom>
              <a:avLst/>
              <a:gdLst>
                <a:gd name="connsiteX0" fmla="*/ 33520 w 39592"/>
                <a:gd name="connsiteY0" fmla="*/ -27 h 71517"/>
                <a:gd name="connsiteX1" fmla="*/ 25850 w 39592"/>
                <a:gd name="connsiteY1" fmla="*/ 6411 h 71517"/>
                <a:gd name="connsiteX2" fmla="*/ 2153 w 39592"/>
                <a:gd name="connsiteY2" fmla="*/ 59421 h 71517"/>
                <a:gd name="connsiteX3" fmla="*/ 1837 w 39592"/>
                <a:gd name="connsiteY3" fmla="*/ 69106 h 71517"/>
                <a:gd name="connsiteX4" fmla="*/ 2153 w 39592"/>
                <a:gd name="connsiteY4" fmla="*/ 69421 h 71517"/>
                <a:gd name="connsiteX5" fmla="*/ 7084 w 39592"/>
                <a:gd name="connsiteY5" fmla="*/ 71475 h 71517"/>
                <a:gd name="connsiteX6" fmla="*/ 12152 w 39592"/>
                <a:gd name="connsiteY6" fmla="*/ 69421 h 71517"/>
                <a:gd name="connsiteX7" fmla="*/ 39547 w 39592"/>
                <a:gd name="connsiteY7" fmla="*/ 7644 h 71517"/>
                <a:gd name="connsiteX8" fmla="*/ 33520 w 39592"/>
                <a:gd name="connsiteY8" fmla="*/ -27 h 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92" h="71517">
                  <a:moveTo>
                    <a:pt x="33520" y="-27"/>
                  </a:moveTo>
                  <a:cubicBezTo>
                    <a:pt x="29657" y="-273"/>
                    <a:pt x="26274" y="2562"/>
                    <a:pt x="25850" y="6411"/>
                  </a:cubicBezTo>
                  <a:cubicBezTo>
                    <a:pt x="23617" y="26109"/>
                    <a:pt x="15343" y="44628"/>
                    <a:pt x="2153" y="59421"/>
                  </a:cubicBezTo>
                  <a:cubicBezTo>
                    <a:pt x="-615" y="62010"/>
                    <a:pt x="-751" y="66339"/>
                    <a:pt x="1837" y="69106"/>
                  </a:cubicBezTo>
                  <a:cubicBezTo>
                    <a:pt x="1933" y="69215"/>
                    <a:pt x="2043" y="69325"/>
                    <a:pt x="2153" y="69421"/>
                  </a:cubicBezTo>
                  <a:cubicBezTo>
                    <a:pt x="3454" y="70736"/>
                    <a:pt x="5234" y="71475"/>
                    <a:pt x="7084" y="71475"/>
                  </a:cubicBezTo>
                  <a:cubicBezTo>
                    <a:pt x="8988" y="71503"/>
                    <a:pt x="10809" y="70763"/>
                    <a:pt x="12152" y="69421"/>
                  </a:cubicBezTo>
                  <a:cubicBezTo>
                    <a:pt x="27562" y="52230"/>
                    <a:pt x="37150" y="30601"/>
                    <a:pt x="39547" y="7644"/>
                  </a:cubicBezTo>
                  <a:cubicBezTo>
                    <a:pt x="39876" y="3891"/>
                    <a:pt x="37246" y="535"/>
                    <a:pt x="33520" y="-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4F26CBC1-4E81-48BD-90F8-4FF6C28FCFB2}"/>
                </a:ext>
              </a:extLst>
            </p:cNvPr>
            <p:cNvSpPr/>
            <p:nvPr/>
          </p:nvSpPr>
          <p:spPr>
            <a:xfrm>
              <a:off x="9434691" y="2816497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981E9292-89F9-4EA4-B83B-7C7E0E3E4F27}"/>
                </a:ext>
              </a:extLst>
            </p:cNvPr>
            <p:cNvSpPr/>
            <p:nvPr/>
          </p:nvSpPr>
          <p:spPr>
            <a:xfrm>
              <a:off x="10872540" y="2489259"/>
              <a:ext cx="17258" cy="17259"/>
            </a:xfrm>
            <a:custGeom>
              <a:avLst/>
              <a:gdLst>
                <a:gd name="connsiteX0" fmla="*/ 17242 w 17258"/>
                <a:gd name="connsiteY0" fmla="*/ 8588 h 17259"/>
                <a:gd name="connsiteX1" fmla="*/ 8612 w 17258"/>
                <a:gd name="connsiteY1" fmla="*/ -42 h 17259"/>
                <a:gd name="connsiteX2" fmla="*/ -17 w 17258"/>
                <a:gd name="connsiteY2" fmla="*/ 8588 h 17259"/>
                <a:gd name="connsiteX3" fmla="*/ 8612 w 17258"/>
                <a:gd name="connsiteY3" fmla="*/ 17218 h 17259"/>
                <a:gd name="connsiteX4" fmla="*/ 17242 w 17258"/>
                <a:gd name="connsiteY4" fmla="*/ 8588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8" h="17259">
                  <a:moveTo>
                    <a:pt x="17242" y="8588"/>
                  </a:moveTo>
                  <a:cubicBezTo>
                    <a:pt x="17242" y="3821"/>
                    <a:pt x="13379" y="-42"/>
                    <a:pt x="8612" y="-42"/>
                  </a:cubicBezTo>
                  <a:cubicBezTo>
                    <a:pt x="3845" y="-42"/>
                    <a:pt x="-17" y="3821"/>
                    <a:pt x="-17" y="8588"/>
                  </a:cubicBezTo>
                  <a:cubicBezTo>
                    <a:pt x="-17" y="13355"/>
                    <a:pt x="3845" y="17218"/>
                    <a:pt x="8612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8F2A7D84-095F-40C3-94C6-794AC66634B2}"/>
                </a:ext>
              </a:extLst>
            </p:cNvPr>
            <p:cNvSpPr/>
            <p:nvPr/>
          </p:nvSpPr>
          <p:spPr>
            <a:xfrm>
              <a:off x="10858157" y="2552405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883BE095-74FE-48BF-B894-8A7D0713951B}"/>
                </a:ext>
              </a:extLst>
            </p:cNvPr>
            <p:cNvSpPr/>
            <p:nvPr/>
          </p:nvSpPr>
          <p:spPr>
            <a:xfrm>
              <a:off x="11449350" y="2693080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7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ubicBezTo>
                    <a:pt x="13379" y="17217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AC421477-A2FE-439B-9E3A-B4F56D710628}"/>
                </a:ext>
              </a:extLst>
            </p:cNvPr>
            <p:cNvSpPr/>
            <p:nvPr/>
          </p:nvSpPr>
          <p:spPr>
            <a:xfrm>
              <a:off x="12066431" y="2667192"/>
              <a:ext cx="17259" cy="17259"/>
            </a:xfrm>
            <a:custGeom>
              <a:avLst/>
              <a:gdLst>
                <a:gd name="connsiteX0" fmla="*/ 8613 w 17259"/>
                <a:gd name="connsiteY0" fmla="*/ 17217 h 17259"/>
                <a:gd name="connsiteX1" fmla="*/ 17242 w 17259"/>
                <a:gd name="connsiteY1" fmla="*/ 8588 h 17259"/>
                <a:gd name="connsiteX2" fmla="*/ 8613 w 17259"/>
                <a:gd name="connsiteY2" fmla="*/ -42 h 17259"/>
                <a:gd name="connsiteX3" fmla="*/ -17 w 17259"/>
                <a:gd name="connsiteY3" fmla="*/ 8588 h 17259"/>
                <a:gd name="connsiteX4" fmla="*/ 8613 w 17259"/>
                <a:gd name="connsiteY4" fmla="*/ 17217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17217"/>
                  </a:moveTo>
                  <a:cubicBezTo>
                    <a:pt x="13380" y="17217"/>
                    <a:pt x="17242" y="13355"/>
                    <a:pt x="17242" y="8588"/>
                  </a:cubicBezTo>
                  <a:cubicBezTo>
                    <a:pt x="17242" y="3821"/>
                    <a:pt x="13380" y="-42"/>
                    <a:pt x="8613" y="-42"/>
                  </a:cubicBez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02C05452-AD91-4A55-A99A-A146B7EC1A40}"/>
                </a:ext>
              </a:extLst>
            </p:cNvPr>
            <p:cNvSpPr/>
            <p:nvPr/>
          </p:nvSpPr>
          <p:spPr>
            <a:xfrm>
              <a:off x="9672237" y="2631433"/>
              <a:ext cx="102373" cy="232331"/>
            </a:xfrm>
            <a:custGeom>
              <a:avLst/>
              <a:gdLst>
                <a:gd name="connsiteX0" fmla="*/ 97620 w 102373"/>
                <a:gd name="connsiteY0" fmla="*/ 9007 h 232331"/>
                <a:gd name="connsiteX1" fmla="*/ 89127 w 102373"/>
                <a:gd name="connsiteY1" fmla="*/ 12294 h 232331"/>
                <a:gd name="connsiteX2" fmla="*/ 25296 w 102373"/>
                <a:gd name="connsiteY2" fmla="*/ 69140 h 232331"/>
                <a:gd name="connsiteX3" fmla="*/ 17214 w 102373"/>
                <a:gd name="connsiteY3" fmla="*/ 62839 h 232331"/>
                <a:gd name="connsiteX4" fmla="*/ 32556 w 102373"/>
                <a:gd name="connsiteY4" fmla="*/ 10788 h 232331"/>
                <a:gd name="connsiteX5" fmla="*/ 30159 w 102373"/>
                <a:gd name="connsiteY5" fmla="*/ 994 h 232331"/>
                <a:gd name="connsiteX6" fmla="*/ 20365 w 102373"/>
                <a:gd name="connsiteY6" fmla="*/ 3391 h 232331"/>
                <a:gd name="connsiteX7" fmla="*/ 4065 w 102373"/>
                <a:gd name="connsiteY7" fmla="*/ 68181 h 232331"/>
                <a:gd name="connsiteX8" fmla="*/ 21872 w 102373"/>
                <a:gd name="connsiteY8" fmla="*/ 82838 h 232331"/>
                <a:gd name="connsiteX9" fmla="*/ 82142 w 102373"/>
                <a:gd name="connsiteY9" fmla="*/ 48456 h 232331"/>
                <a:gd name="connsiteX10" fmla="*/ 67759 w 102373"/>
                <a:gd name="connsiteY10" fmla="*/ 121876 h 232331"/>
                <a:gd name="connsiteX11" fmla="*/ 8585 w 102373"/>
                <a:gd name="connsiteY11" fmla="*/ 179132 h 232331"/>
                <a:gd name="connsiteX12" fmla="*/ 4339 w 102373"/>
                <a:gd name="connsiteY12" fmla="*/ 224746 h 232331"/>
                <a:gd name="connsiteX13" fmla="*/ 20365 w 102373"/>
                <a:gd name="connsiteY13" fmla="*/ 232280 h 232331"/>
                <a:gd name="connsiteX14" fmla="*/ 24748 w 102373"/>
                <a:gd name="connsiteY14" fmla="*/ 232280 h 232331"/>
                <a:gd name="connsiteX15" fmla="*/ 64745 w 102373"/>
                <a:gd name="connsiteY15" fmla="*/ 193241 h 232331"/>
                <a:gd name="connsiteX16" fmla="*/ 79813 w 102373"/>
                <a:gd name="connsiteY16" fmla="*/ 133519 h 232331"/>
                <a:gd name="connsiteX17" fmla="*/ 92004 w 102373"/>
                <a:gd name="connsiteY17" fmla="*/ 132149 h 232331"/>
                <a:gd name="connsiteX18" fmla="*/ 99538 w 102373"/>
                <a:gd name="connsiteY18" fmla="*/ 125437 h 232331"/>
                <a:gd name="connsiteX19" fmla="*/ 92853 w 102373"/>
                <a:gd name="connsiteY19" fmla="*/ 117904 h 232331"/>
                <a:gd name="connsiteX20" fmla="*/ 92826 w 102373"/>
                <a:gd name="connsiteY20" fmla="*/ 117904 h 232331"/>
                <a:gd name="connsiteX21" fmla="*/ 82963 w 102373"/>
                <a:gd name="connsiteY21" fmla="*/ 117904 h 232331"/>
                <a:gd name="connsiteX22" fmla="*/ 102277 w 102373"/>
                <a:gd name="connsiteY22" fmla="*/ 16678 h 232331"/>
                <a:gd name="connsiteX23" fmla="*/ 97620 w 102373"/>
                <a:gd name="connsiteY23" fmla="*/ 9007 h 232331"/>
                <a:gd name="connsiteX24" fmla="*/ 51322 w 102373"/>
                <a:gd name="connsiteY24" fmla="*/ 188173 h 232331"/>
                <a:gd name="connsiteX25" fmla="*/ 22557 w 102373"/>
                <a:gd name="connsiteY25" fmla="*/ 217486 h 232331"/>
                <a:gd name="connsiteX26" fmla="*/ 15708 w 102373"/>
                <a:gd name="connsiteY26" fmla="*/ 215842 h 232331"/>
                <a:gd name="connsiteX27" fmla="*/ 21324 w 102373"/>
                <a:gd name="connsiteY27" fmla="*/ 184749 h 232331"/>
                <a:gd name="connsiteX28" fmla="*/ 64061 w 102373"/>
                <a:gd name="connsiteY28" fmla="*/ 138313 h 232331"/>
                <a:gd name="connsiteX29" fmla="*/ 51322 w 102373"/>
                <a:gd name="connsiteY29" fmla="*/ 188173 h 23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2373" h="232331">
                  <a:moveTo>
                    <a:pt x="97620" y="9007"/>
                  </a:moveTo>
                  <a:cubicBezTo>
                    <a:pt x="94360" y="7856"/>
                    <a:pt x="90757" y="9254"/>
                    <a:pt x="89127" y="12294"/>
                  </a:cubicBezTo>
                  <a:cubicBezTo>
                    <a:pt x="80087" y="29006"/>
                    <a:pt x="49130" y="74893"/>
                    <a:pt x="25296" y="69140"/>
                  </a:cubicBezTo>
                  <a:cubicBezTo>
                    <a:pt x="21680" y="68606"/>
                    <a:pt x="18612" y="66209"/>
                    <a:pt x="17214" y="62839"/>
                  </a:cubicBezTo>
                  <a:cubicBezTo>
                    <a:pt x="12420" y="50785"/>
                    <a:pt x="24063" y="24622"/>
                    <a:pt x="32556" y="10788"/>
                  </a:cubicBezTo>
                  <a:cubicBezTo>
                    <a:pt x="34597" y="7418"/>
                    <a:pt x="33528" y="3035"/>
                    <a:pt x="30159" y="994"/>
                  </a:cubicBezTo>
                  <a:cubicBezTo>
                    <a:pt x="26789" y="-1047"/>
                    <a:pt x="22406" y="21"/>
                    <a:pt x="20365" y="3391"/>
                  </a:cubicBezTo>
                  <a:cubicBezTo>
                    <a:pt x="17762" y="7637"/>
                    <a:pt x="-5113" y="45580"/>
                    <a:pt x="4065" y="68181"/>
                  </a:cubicBezTo>
                  <a:cubicBezTo>
                    <a:pt x="7188" y="75728"/>
                    <a:pt x="13858" y="81221"/>
                    <a:pt x="21872" y="82838"/>
                  </a:cubicBezTo>
                  <a:cubicBezTo>
                    <a:pt x="44610" y="88591"/>
                    <a:pt x="66937" y="67907"/>
                    <a:pt x="82142" y="48456"/>
                  </a:cubicBezTo>
                  <a:cubicBezTo>
                    <a:pt x="78306" y="69140"/>
                    <a:pt x="73101" y="96261"/>
                    <a:pt x="67759" y="121876"/>
                  </a:cubicBezTo>
                  <a:cubicBezTo>
                    <a:pt x="40939" y="131916"/>
                    <a:pt x="19502" y="152655"/>
                    <a:pt x="8585" y="179132"/>
                  </a:cubicBezTo>
                  <a:cubicBezTo>
                    <a:pt x="-3743" y="205021"/>
                    <a:pt x="-593" y="218308"/>
                    <a:pt x="4339" y="224746"/>
                  </a:cubicBezTo>
                  <a:cubicBezTo>
                    <a:pt x="8160" y="229691"/>
                    <a:pt x="14119" y="232485"/>
                    <a:pt x="20365" y="232280"/>
                  </a:cubicBezTo>
                  <a:lnTo>
                    <a:pt x="24748" y="232280"/>
                  </a:lnTo>
                  <a:cubicBezTo>
                    <a:pt x="44034" y="227252"/>
                    <a:pt x="59239" y="212404"/>
                    <a:pt x="64745" y="193241"/>
                  </a:cubicBezTo>
                  <a:cubicBezTo>
                    <a:pt x="69266" y="179543"/>
                    <a:pt x="74608" y="157490"/>
                    <a:pt x="79813" y="133519"/>
                  </a:cubicBezTo>
                  <a:cubicBezTo>
                    <a:pt x="83812" y="132601"/>
                    <a:pt x="87908" y="132149"/>
                    <a:pt x="92004" y="132149"/>
                  </a:cubicBezTo>
                  <a:cubicBezTo>
                    <a:pt x="95908" y="132314"/>
                    <a:pt x="99250" y="129341"/>
                    <a:pt x="99538" y="125437"/>
                  </a:cubicBezTo>
                  <a:cubicBezTo>
                    <a:pt x="99770" y="121506"/>
                    <a:pt x="96771" y="118137"/>
                    <a:pt x="92853" y="117904"/>
                  </a:cubicBezTo>
                  <a:cubicBezTo>
                    <a:pt x="92840" y="117904"/>
                    <a:pt x="92840" y="117904"/>
                    <a:pt x="92826" y="117904"/>
                  </a:cubicBezTo>
                  <a:cubicBezTo>
                    <a:pt x="89538" y="117671"/>
                    <a:pt x="86251" y="117671"/>
                    <a:pt x="82963" y="117904"/>
                  </a:cubicBezTo>
                  <a:cubicBezTo>
                    <a:pt x="92963" y="70099"/>
                    <a:pt x="101729" y="19965"/>
                    <a:pt x="102277" y="16678"/>
                  </a:cubicBezTo>
                  <a:cubicBezTo>
                    <a:pt x="102784" y="13335"/>
                    <a:pt x="100825" y="10103"/>
                    <a:pt x="97620" y="9007"/>
                  </a:cubicBezTo>
                  <a:close/>
                  <a:moveTo>
                    <a:pt x="51322" y="188173"/>
                  </a:moveTo>
                  <a:cubicBezTo>
                    <a:pt x="47336" y="202199"/>
                    <a:pt x="36501" y="213240"/>
                    <a:pt x="22557" y="217486"/>
                  </a:cubicBezTo>
                  <a:cubicBezTo>
                    <a:pt x="20146" y="218240"/>
                    <a:pt x="17516" y="217609"/>
                    <a:pt x="15708" y="215842"/>
                  </a:cubicBezTo>
                  <a:cubicBezTo>
                    <a:pt x="12968" y="212281"/>
                    <a:pt x="13105" y="202145"/>
                    <a:pt x="21324" y="184749"/>
                  </a:cubicBezTo>
                  <a:cubicBezTo>
                    <a:pt x="29926" y="164887"/>
                    <a:pt x="44980" y="148532"/>
                    <a:pt x="64061" y="138313"/>
                  </a:cubicBezTo>
                  <a:cubicBezTo>
                    <a:pt x="59540" y="158997"/>
                    <a:pt x="55157" y="177078"/>
                    <a:pt x="51322" y="18817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6E4BDC0E-E9A8-42DA-A372-DB987B7608E0}"/>
                </a:ext>
              </a:extLst>
            </p:cNvPr>
            <p:cNvSpPr/>
            <p:nvPr/>
          </p:nvSpPr>
          <p:spPr>
            <a:xfrm>
              <a:off x="9792019" y="2729032"/>
              <a:ext cx="83677" cy="90170"/>
            </a:xfrm>
            <a:custGeom>
              <a:avLst/>
              <a:gdLst>
                <a:gd name="connsiteX0" fmla="*/ 78926 w 83677"/>
                <a:gd name="connsiteY0" fmla="*/ 52220 h 90170"/>
                <a:gd name="connsiteX1" fmla="*/ 69475 w 83677"/>
                <a:gd name="connsiteY1" fmla="*/ 55918 h 90170"/>
                <a:gd name="connsiteX2" fmla="*/ 60983 w 83677"/>
                <a:gd name="connsiteY2" fmla="*/ 72082 h 90170"/>
                <a:gd name="connsiteX3" fmla="*/ 60161 w 83677"/>
                <a:gd name="connsiteY3" fmla="*/ 21811 h 90170"/>
                <a:gd name="connsiteX4" fmla="*/ 52216 w 83677"/>
                <a:gd name="connsiteY4" fmla="*/ 2360 h 90170"/>
                <a:gd name="connsiteX5" fmla="*/ 15369 w 83677"/>
                <a:gd name="connsiteY5" fmla="*/ 42221 h 90170"/>
                <a:gd name="connsiteX6" fmla="*/ 13999 w 83677"/>
                <a:gd name="connsiteY6" fmla="*/ 5374 h 90170"/>
                <a:gd name="connsiteX7" fmla="*/ 5370 w 83677"/>
                <a:gd name="connsiteY7" fmla="*/ 169 h 90170"/>
                <a:gd name="connsiteX8" fmla="*/ 5370 w 83677"/>
                <a:gd name="connsiteY8" fmla="*/ 169 h 90170"/>
                <a:gd name="connsiteX9" fmla="*/ 165 w 83677"/>
                <a:gd name="connsiteY9" fmla="*/ 8798 h 90170"/>
                <a:gd name="connsiteX10" fmla="*/ 165 w 83677"/>
                <a:gd name="connsiteY10" fmla="*/ 72767 h 90170"/>
                <a:gd name="connsiteX11" fmla="*/ 5507 w 83677"/>
                <a:gd name="connsiteY11" fmla="*/ 80026 h 90170"/>
                <a:gd name="connsiteX12" fmla="*/ 13589 w 83677"/>
                <a:gd name="connsiteY12" fmla="*/ 76328 h 90170"/>
                <a:gd name="connsiteX13" fmla="*/ 46052 w 83677"/>
                <a:gd name="connsiteY13" fmla="*/ 21537 h 90170"/>
                <a:gd name="connsiteX14" fmla="*/ 57284 w 83677"/>
                <a:gd name="connsiteY14" fmla="*/ 90026 h 90170"/>
                <a:gd name="connsiteX15" fmla="*/ 59887 w 83677"/>
                <a:gd name="connsiteY15" fmla="*/ 90026 h 90170"/>
                <a:gd name="connsiteX16" fmla="*/ 82625 w 83677"/>
                <a:gd name="connsiteY16" fmla="*/ 62630 h 90170"/>
                <a:gd name="connsiteX17" fmla="*/ 80242 w 83677"/>
                <a:gd name="connsiteY17" fmla="*/ 52850 h 90170"/>
                <a:gd name="connsiteX18" fmla="*/ 78926 w 83677"/>
                <a:gd name="connsiteY18" fmla="*/ 52220 h 9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677" h="90170">
                  <a:moveTo>
                    <a:pt x="78926" y="52220"/>
                  </a:moveTo>
                  <a:cubicBezTo>
                    <a:pt x="75297" y="50686"/>
                    <a:pt x="71092" y="52316"/>
                    <a:pt x="69475" y="55918"/>
                  </a:cubicBezTo>
                  <a:cubicBezTo>
                    <a:pt x="67119" y="61534"/>
                    <a:pt x="64270" y="66945"/>
                    <a:pt x="60983" y="72082"/>
                  </a:cubicBezTo>
                  <a:cubicBezTo>
                    <a:pt x="58681" y="55425"/>
                    <a:pt x="58408" y="38536"/>
                    <a:pt x="60161" y="21811"/>
                  </a:cubicBezTo>
                  <a:cubicBezTo>
                    <a:pt x="60161" y="16743"/>
                    <a:pt x="61257" y="4826"/>
                    <a:pt x="52216" y="2360"/>
                  </a:cubicBezTo>
                  <a:cubicBezTo>
                    <a:pt x="48244" y="1265"/>
                    <a:pt x="39751" y="-1064"/>
                    <a:pt x="15369" y="42221"/>
                  </a:cubicBezTo>
                  <a:cubicBezTo>
                    <a:pt x="15999" y="29920"/>
                    <a:pt x="15547" y="17592"/>
                    <a:pt x="13999" y="5374"/>
                  </a:cubicBezTo>
                  <a:cubicBezTo>
                    <a:pt x="13054" y="1552"/>
                    <a:pt x="9192" y="-776"/>
                    <a:pt x="5370" y="169"/>
                  </a:cubicBezTo>
                  <a:cubicBezTo>
                    <a:pt x="5370" y="169"/>
                    <a:pt x="5370" y="169"/>
                    <a:pt x="5370" y="169"/>
                  </a:cubicBezTo>
                  <a:cubicBezTo>
                    <a:pt x="1589" y="1182"/>
                    <a:pt x="-698" y="4990"/>
                    <a:pt x="165" y="8798"/>
                  </a:cubicBezTo>
                  <a:cubicBezTo>
                    <a:pt x="1699" y="30098"/>
                    <a:pt x="1699" y="51467"/>
                    <a:pt x="165" y="72767"/>
                  </a:cubicBezTo>
                  <a:cubicBezTo>
                    <a:pt x="42" y="76136"/>
                    <a:pt x="2261" y="79136"/>
                    <a:pt x="5507" y="80026"/>
                  </a:cubicBezTo>
                  <a:cubicBezTo>
                    <a:pt x="8740" y="80889"/>
                    <a:pt x="12123" y="79342"/>
                    <a:pt x="13589" y="76328"/>
                  </a:cubicBezTo>
                  <a:cubicBezTo>
                    <a:pt x="22890" y="57206"/>
                    <a:pt x="33752" y="38878"/>
                    <a:pt x="46052" y="21537"/>
                  </a:cubicBezTo>
                  <a:cubicBezTo>
                    <a:pt x="42354" y="80848"/>
                    <a:pt x="49887" y="87697"/>
                    <a:pt x="57284" y="90026"/>
                  </a:cubicBezTo>
                  <a:cubicBezTo>
                    <a:pt x="58147" y="90163"/>
                    <a:pt x="59024" y="90163"/>
                    <a:pt x="59887" y="90026"/>
                  </a:cubicBezTo>
                  <a:cubicBezTo>
                    <a:pt x="68379" y="90026"/>
                    <a:pt x="75228" y="78931"/>
                    <a:pt x="82625" y="62630"/>
                  </a:cubicBezTo>
                  <a:cubicBezTo>
                    <a:pt x="84666" y="59274"/>
                    <a:pt x="83597" y="54891"/>
                    <a:pt x="80242" y="52850"/>
                  </a:cubicBezTo>
                  <a:cubicBezTo>
                    <a:pt x="79817" y="52590"/>
                    <a:pt x="79379" y="52384"/>
                    <a:pt x="78926" y="522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ABCCE76B-C72D-4F9F-A970-8B5EE9D21F22}"/>
                </a:ext>
              </a:extLst>
            </p:cNvPr>
            <p:cNvSpPr/>
            <p:nvPr/>
          </p:nvSpPr>
          <p:spPr>
            <a:xfrm>
              <a:off x="10067595" y="2487991"/>
              <a:ext cx="48592" cy="163311"/>
            </a:xfrm>
            <a:custGeom>
              <a:avLst/>
              <a:gdLst>
                <a:gd name="connsiteX0" fmla="*/ 43061 w 48592"/>
                <a:gd name="connsiteY0" fmla="*/ 130 h 163311"/>
                <a:gd name="connsiteX1" fmla="*/ 34568 w 48592"/>
                <a:gd name="connsiteY1" fmla="*/ 5472 h 163311"/>
                <a:gd name="connsiteX2" fmla="*/ 187 w 48592"/>
                <a:gd name="connsiteY2" fmla="*/ 154640 h 163311"/>
                <a:gd name="connsiteX3" fmla="*/ 5420 w 48592"/>
                <a:gd name="connsiteY3" fmla="*/ 163242 h 163311"/>
                <a:gd name="connsiteX4" fmla="*/ 5529 w 48592"/>
                <a:gd name="connsiteY4" fmla="*/ 163270 h 163311"/>
                <a:gd name="connsiteX5" fmla="*/ 7036 w 48592"/>
                <a:gd name="connsiteY5" fmla="*/ 163270 h 163311"/>
                <a:gd name="connsiteX6" fmla="*/ 14022 w 48592"/>
                <a:gd name="connsiteY6" fmla="*/ 157791 h 163311"/>
                <a:gd name="connsiteX7" fmla="*/ 48403 w 48592"/>
                <a:gd name="connsiteY7" fmla="*/ 8486 h 163311"/>
                <a:gd name="connsiteX8" fmla="*/ 43116 w 48592"/>
                <a:gd name="connsiteY8" fmla="*/ 144 h 163311"/>
                <a:gd name="connsiteX9" fmla="*/ 43061 w 48592"/>
                <a:gd name="connsiteY9" fmla="*/ 130 h 16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92" h="163311">
                  <a:moveTo>
                    <a:pt x="43061" y="130"/>
                  </a:moveTo>
                  <a:cubicBezTo>
                    <a:pt x="39239" y="-719"/>
                    <a:pt x="35459" y="1664"/>
                    <a:pt x="34568" y="5472"/>
                  </a:cubicBezTo>
                  <a:lnTo>
                    <a:pt x="187" y="154640"/>
                  </a:lnTo>
                  <a:cubicBezTo>
                    <a:pt x="-744" y="158462"/>
                    <a:pt x="1598" y="162311"/>
                    <a:pt x="5420" y="163242"/>
                  </a:cubicBezTo>
                  <a:cubicBezTo>
                    <a:pt x="5461" y="163256"/>
                    <a:pt x="5488" y="163256"/>
                    <a:pt x="5529" y="163270"/>
                  </a:cubicBezTo>
                  <a:lnTo>
                    <a:pt x="7036" y="163270"/>
                  </a:lnTo>
                  <a:cubicBezTo>
                    <a:pt x="10351" y="163297"/>
                    <a:pt x="13255" y="161023"/>
                    <a:pt x="14022" y="157791"/>
                  </a:cubicBezTo>
                  <a:lnTo>
                    <a:pt x="48403" y="8486"/>
                  </a:lnTo>
                  <a:cubicBezTo>
                    <a:pt x="49252" y="4719"/>
                    <a:pt x="46883" y="979"/>
                    <a:pt x="43116" y="144"/>
                  </a:cubicBezTo>
                  <a:cubicBezTo>
                    <a:pt x="43102" y="144"/>
                    <a:pt x="43075" y="130"/>
                    <a:pt x="43061" y="1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F02329BF-11F0-41FF-A8AC-F2BD52C592A9}"/>
                </a:ext>
              </a:extLst>
            </p:cNvPr>
            <p:cNvSpPr/>
            <p:nvPr/>
          </p:nvSpPr>
          <p:spPr>
            <a:xfrm>
              <a:off x="10145583" y="2480728"/>
              <a:ext cx="80287" cy="140645"/>
            </a:xfrm>
            <a:custGeom>
              <a:avLst/>
              <a:gdLst>
                <a:gd name="connsiteX0" fmla="*/ 60957 w 80287"/>
                <a:gd name="connsiteY0" fmla="*/ 47802 h 140645"/>
                <a:gd name="connsiteX1" fmla="*/ 57532 w 80287"/>
                <a:gd name="connsiteY1" fmla="*/ 47802 h 140645"/>
                <a:gd name="connsiteX2" fmla="*/ 65203 w 80287"/>
                <a:gd name="connsiteY2" fmla="*/ 21502 h 140645"/>
                <a:gd name="connsiteX3" fmla="*/ 60135 w 80287"/>
                <a:gd name="connsiteY3" fmla="*/ 956 h 140645"/>
                <a:gd name="connsiteX4" fmla="*/ 6851 w 80287"/>
                <a:gd name="connsiteY4" fmla="*/ 42049 h 140645"/>
                <a:gd name="connsiteX5" fmla="*/ 8563 w 80287"/>
                <a:gd name="connsiteY5" fmla="*/ 51980 h 140645"/>
                <a:gd name="connsiteX6" fmla="*/ 17809 w 80287"/>
                <a:gd name="connsiteY6" fmla="*/ 51089 h 140645"/>
                <a:gd name="connsiteX7" fmla="*/ 51779 w 80287"/>
                <a:gd name="connsiteY7" fmla="*/ 16845 h 140645"/>
                <a:gd name="connsiteX8" fmla="*/ 51779 w 80287"/>
                <a:gd name="connsiteY8" fmla="*/ 19310 h 140645"/>
                <a:gd name="connsiteX9" fmla="*/ 40410 w 80287"/>
                <a:gd name="connsiteY9" fmla="*/ 56568 h 140645"/>
                <a:gd name="connsiteX10" fmla="*/ 20138 w 80287"/>
                <a:gd name="connsiteY10" fmla="*/ 88758 h 140645"/>
                <a:gd name="connsiteX11" fmla="*/ 26712 w 80287"/>
                <a:gd name="connsiteY11" fmla="*/ 102456 h 140645"/>
                <a:gd name="connsiteX12" fmla="*/ 52053 w 80287"/>
                <a:gd name="connsiteY12" fmla="*/ 66020 h 140645"/>
                <a:gd name="connsiteX13" fmla="*/ 60683 w 80287"/>
                <a:gd name="connsiteY13" fmla="*/ 62732 h 140645"/>
                <a:gd name="connsiteX14" fmla="*/ 66025 w 80287"/>
                <a:gd name="connsiteY14" fmla="*/ 78211 h 140645"/>
                <a:gd name="connsiteX15" fmla="*/ 30000 w 80287"/>
                <a:gd name="connsiteY15" fmla="*/ 125879 h 140645"/>
                <a:gd name="connsiteX16" fmla="*/ 13700 w 80287"/>
                <a:gd name="connsiteY16" fmla="*/ 118619 h 140645"/>
                <a:gd name="connsiteX17" fmla="*/ 4522 w 80287"/>
                <a:gd name="connsiteY17" fmla="*/ 114783 h 140645"/>
                <a:gd name="connsiteX18" fmla="*/ 385 w 80287"/>
                <a:gd name="connsiteY18" fmla="*/ 123536 h 140645"/>
                <a:gd name="connsiteX19" fmla="*/ 550 w 80287"/>
                <a:gd name="connsiteY19" fmla="*/ 123961 h 140645"/>
                <a:gd name="connsiteX20" fmla="*/ 25617 w 80287"/>
                <a:gd name="connsiteY20" fmla="*/ 140398 h 140645"/>
                <a:gd name="connsiteX21" fmla="*/ 32603 w 80287"/>
                <a:gd name="connsiteY21" fmla="*/ 140398 h 140645"/>
                <a:gd name="connsiteX22" fmla="*/ 80270 w 80287"/>
                <a:gd name="connsiteY22" fmla="*/ 78895 h 140645"/>
                <a:gd name="connsiteX23" fmla="*/ 60957 w 80287"/>
                <a:gd name="connsiteY23" fmla="*/ 47802 h 14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287" h="140645">
                  <a:moveTo>
                    <a:pt x="60957" y="47802"/>
                  </a:moveTo>
                  <a:cubicBezTo>
                    <a:pt x="59820" y="47665"/>
                    <a:pt x="58669" y="47665"/>
                    <a:pt x="57532" y="47802"/>
                  </a:cubicBezTo>
                  <a:cubicBezTo>
                    <a:pt x="61642" y="35200"/>
                    <a:pt x="64518" y="24516"/>
                    <a:pt x="65203" y="21502"/>
                  </a:cubicBezTo>
                  <a:cubicBezTo>
                    <a:pt x="65888" y="18489"/>
                    <a:pt x="68628" y="5202"/>
                    <a:pt x="60135" y="956"/>
                  </a:cubicBezTo>
                  <a:cubicBezTo>
                    <a:pt x="56574" y="-688"/>
                    <a:pt x="46437" y="-5756"/>
                    <a:pt x="6851" y="42049"/>
                  </a:cubicBezTo>
                  <a:cubicBezTo>
                    <a:pt x="4577" y="45268"/>
                    <a:pt x="5344" y="49706"/>
                    <a:pt x="8563" y="51980"/>
                  </a:cubicBezTo>
                  <a:cubicBezTo>
                    <a:pt x="11440" y="54007"/>
                    <a:pt x="15371" y="53637"/>
                    <a:pt x="17809" y="51089"/>
                  </a:cubicBezTo>
                  <a:cubicBezTo>
                    <a:pt x="27808" y="38433"/>
                    <a:pt x="39205" y="26940"/>
                    <a:pt x="51779" y="16845"/>
                  </a:cubicBezTo>
                  <a:cubicBezTo>
                    <a:pt x="51779" y="16845"/>
                    <a:pt x="51779" y="18352"/>
                    <a:pt x="51779" y="19310"/>
                  </a:cubicBezTo>
                  <a:cubicBezTo>
                    <a:pt x="48944" y="31995"/>
                    <a:pt x="45150" y="44459"/>
                    <a:pt x="40410" y="56568"/>
                  </a:cubicBezTo>
                  <a:cubicBezTo>
                    <a:pt x="30027" y="64527"/>
                    <a:pt x="22836" y="75951"/>
                    <a:pt x="20138" y="88758"/>
                  </a:cubicBezTo>
                  <a:cubicBezTo>
                    <a:pt x="18905" y="98757"/>
                    <a:pt x="23014" y="101634"/>
                    <a:pt x="26712" y="102456"/>
                  </a:cubicBezTo>
                  <a:cubicBezTo>
                    <a:pt x="35068" y="103825"/>
                    <a:pt x="44520" y="85470"/>
                    <a:pt x="52053" y="66020"/>
                  </a:cubicBezTo>
                  <a:cubicBezTo>
                    <a:pt x="54464" y="63951"/>
                    <a:pt x="57519" y="62801"/>
                    <a:pt x="60683" y="62732"/>
                  </a:cubicBezTo>
                  <a:cubicBezTo>
                    <a:pt x="65614" y="62732"/>
                    <a:pt x="66025" y="74649"/>
                    <a:pt x="66025" y="78211"/>
                  </a:cubicBezTo>
                  <a:cubicBezTo>
                    <a:pt x="65970" y="100346"/>
                    <a:pt x="51286" y="119783"/>
                    <a:pt x="30000" y="125879"/>
                  </a:cubicBezTo>
                  <a:cubicBezTo>
                    <a:pt x="23521" y="127810"/>
                    <a:pt x="16590" y="124728"/>
                    <a:pt x="13700" y="118619"/>
                  </a:cubicBezTo>
                  <a:cubicBezTo>
                    <a:pt x="12193" y="115058"/>
                    <a:pt x="8111" y="113359"/>
                    <a:pt x="4522" y="114783"/>
                  </a:cubicBezTo>
                  <a:cubicBezTo>
                    <a:pt x="961" y="116057"/>
                    <a:pt x="-888" y="119975"/>
                    <a:pt x="385" y="123536"/>
                  </a:cubicBezTo>
                  <a:cubicBezTo>
                    <a:pt x="440" y="123687"/>
                    <a:pt x="495" y="123824"/>
                    <a:pt x="550" y="123961"/>
                  </a:cubicBezTo>
                  <a:cubicBezTo>
                    <a:pt x="4522" y="134234"/>
                    <a:pt x="14604" y="140850"/>
                    <a:pt x="25617" y="140398"/>
                  </a:cubicBezTo>
                  <a:cubicBezTo>
                    <a:pt x="27932" y="140672"/>
                    <a:pt x="30288" y="140672"/>
                    <a:pt x="32603" y="140398"/>
                  </a:cubicBezTo>
                  <a:cubicBezTo>
                    <a:pt x="60628" y="133111"/>
                    <a:pt x="80202" y="107852"/>
                    <a:pt x="80270" y="78895"/>
                  </a:cubicBezTo>
                  <a:cubicBezTo>
                    <a:pt x="79723" y="52596"/>
                    <a:pt x="67943" y="48213"/>
                    <a:pt x="60957" y="478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46A06691-61CC-4731-B5A0-96F43BDFD222}"/>
                </a:ext>
              </a:extLst>
            </p:cNvPr>
            <p:cNvSpPr/>
            <p:nvPr/>
          </p:nvSpPr>
          <p:spPr>
            <a:xfrm>
              <a:off x="10252127" y="2545416"/>
              <a:ext cx="69808" cy="14252"/>
            </a:xfrm>
            <a:custGeom>
              <a:avLst/>
              <a:gdLst>
                <a:gd name="connsiteX0" fmla="*/ 60707 w 69808"/>
                <a:gd name="connsiteY0" fmla="*/ 13934 h 14252"/>
                <a:gd name="connsiteX1" fmla="*/ 69515 w 69808"/>
                <a:gd name="connsiteY1" fmla="*/ 9043 h 14252"/>
                <a:gd name="connsiteX2" fmla="*/ 64625 w 69808"/>
                <a:gd name="connsiteY2" fmla="*/ 236 h 14252"/>
                <a:gd name="connsiteX3" fmla="*/ 60707 w 69808"/>
                <a:gd name="connsiteY3" fmla="*/ 236 h 14252"/>
                <a:gd name="connsiteX4" fmla="*/ 9067 w 69808"/>
                <a:gd name="connsiteY4" fmla="*/ 236 h 14252"/>
                <a:gd name="connsiteX5" fmla="*/ 259 w 69808"/>
                <a:gd name="connsiteY5" fmla="*/ 5126 h 14252"/>
                <a:gd name="connsiteX6" fmla="*/ 5149 w 69808"/>
                <a:gd name="connsiteY6" fmla="*/ 13934 h 14252"/>
                <a:gd name="connsiteX7" fmla="*/ 9067 w 69808"/>
                <a:gd name="connsiteY7" fmla="*/ 13934 h 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808" h="14252">
                  <a:moveTo>
                    <a:pt x="60707" y="13934"/>
                  </a:moveTo>
                  <a:cubicBezTo>
                    <a:pt x="64488" y="15016"/>
                    <a:pt x="68433" y="12824"/>
                    <a:pt x="69515" y="9043"/>
                  </a:cubicBezTo>
                  <a:cubicBezTo>
                    <a:pt x="70597" y="5263"/>
                    <a:pt x="68406" y="1318"/>
                    <a:pt x="64625" y="236"/>
                  </a:cubicBezTo>
                  <a:cubicBezTo>
                    <a:pt x="63337" y="-134"/>
                    <a:pt x="61981" y="-134"/>
                    <a:pt x="60707" y="236"/>
                  </a:cubicBezTo>
                  <a:lnTo>
                    <a:pt x="9067" y="236"/>
                  </a:lnTo>
                  <a:cubicBezTo>
                    <a:pt x="5286" y="-846"/>
                    <a:pt x="1342" y="1345"/>
                    <a:pt x="259" y="5126"/>
                  </a:cubicBezTo>
                  <a:cubicBezTo>
                    <a:pt x="-823" y="8907"/>
                    <a:pt x="1369" y="12851"/>
                    <a:pt x="5149" y="13934"/>
                  </a:cubicBezTo>
                  <a:cubicBezTo>
                    <a:pt x="6437" y="14303"/>
                    <a:pt x="7793" y="14303"/>
                    <a:pt x="9067" y="139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2F2BB393-BE74-4F35-8647-F5332F4BA351}"/>
                </a:ext>
              </a:extLst>
            </p:cNvPr>
            <p:cNvSpPr/>
            <p:nvPr/>
          </p:nvSpPr>
          <p:spPr>
            <a:xfrm>
              <a:off x="10256677" y="2571169"/>
              <a:ext cx="86407" cy="20001"/>
            </a:xfrm>
            <a:custGeom>
              <a:avLst/>
              <a:gdLst>
                <a:gd name="connsiteX0" fmla="*/ 82319 w 86407"/>
                <a:gd name="connsiteY0" fmla="*/ 5714 h 20001"/>
                <a:gd name="connsiteX1" fmla="*/ 7667 w 86407"/>
                <a:gd name="connsiteY1" fmla="*/ -39 h 20001"/>
                <a:gd name="connsiteX2" fmla="*/ -4 w 86407"/>
                <a:gd name="connsiteY2" fmla="*/ 6536 h 20001"/>
                <a:gd name="connsiteX3" fmla="*/ 6571 w 86407"/>
                <a:gd name="connsiteY3" fmla="*/ 14206 h 20001"/>
                <a:gd name="connsiteX4" fmla="*/ 81224 w 86407"/>
                <a:gd name="connsiteY4" fmla="*/ 19959 h 20001"/>
                <a:gd name="connsiteX5" fmla="*/ 81224 w 86407"/>
                <a:gd name="connsiteY5" fmla="*/ 19959 h 20001"/>
                <a:gd name="connsiteX6" fmla="*/ 86114 w 86407"/>
                <a:gd name="connsiteY6" fmla="*/ 11152 h 20001"/>
                <a:gd name="connsiteX7" fmla="*/ 81224 w 86407"/>
                <a:gd name="connsiteY7" fmla="*/ 6262 h 2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407" h="20001">
                  <a:moveTo>
                    <a:pt x="82319" y="5714"/>
                  </a:moveTo>
                  <a:lnTo>
                    <a:pt x="7667" y="-39"/>
                  </a:lnTo>
                  <a:cubicBezTo>
                    <a:pt x="3804" y="-135"/>
                    <a:pt x="489" y="2700"/>
                    <a:pt x="-4" y="6536"/>
                  </a:cubicBezTo>
                  <a:cubicBezTo>
                    <a:pt x="-237" y="10453"/>
                    <a:pt x="2667" y="13850"/>
                    <a:pt x="6571" y="14206"/>
                  </a:cubicBezTo>
                  <a:lnTo>
                    <a:pt x="81224" y="19959"/>
                  </a:lnTo>
                  <a:lnTo>
                    <a:pt x="81224" y="19959"/>
                  </a:lnTo>
                  <a:cubicBezTo>
                    <a:pt x="85004" y="18877"/>
                    <a:pt x="87196" y="14932"/>
                    <a:pt x="86114" y="11152"/>
                  </a:cubicBezTo>
                  <a:cubicBezTo>
                    <a:pt x="85442" y="8782"/>
                    <a:pt x="83593" y="6933"/>
                    <a:pt x="81224" y="6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4608C783-4ABC-4774-A915-A53D18839BAC}"/>
                </a:ext>
              </a:extLst>
            </p:cNvPr>
            <p:cNvSpPr/>
            <p:nvPr/>
          </p:nvSpPr>
          <p:spPr>
            <a:xfrm>
              <a:off x="10365372" y="2511767"/>
              <a:ext cx="131676" cy="241035"/>
            </a:xfrm>
            <a:custGeom>
              <a:avLst/>
              <a:gdLst>
                <a:gd name="connsiteX0" fmla="*/ 121423 w 131676"/>
                <a:gd name="connsiteY0" fmla="*/ 96757 h 241035"/>
                <a:gd name="connsiteX1" fmla="*/ 102520 w 131676"/>
                <a:gd name="connsiteY1" fmla="*/ 101825 h 241035"/>
                <a:gd name="connsiteX2" fmla="*/ 109643 w 131676"/>
                <a:gd name="connsiteY2" fmla="*/ 5941 h 241035"/>
                <a:gd name="connsiteX3" fmla="*/ 101479 w 131676"/>
                <a:gd name="connsiteY3" fmla="*/ 51 h 241035"/>
                <a:gd name="connsiteX4" fmla="*/ 95945 w 131676"/>
                <a:gd name="connsiteY4" fmla="*/ 4572 h 241035"/>
                <a:gd name="connsiteX5" fmla="*/ 91836 w 131676"/>
                <a:gd name="connsiteY5" fmla="*/ 19502 h 241035"/>
                <a:gd name="connsiteX6" fmla="*/ 45812 w 131676"/>
                <a:gd name="connsiteY6" fmla="*/ 10872 h 241035"/>
                <a:gd name="connsiteX7" fmla="*/ 29922 w 131676"/>
                <a:gd name="connsiteY7" fmla="*/ 30323 h 241035"/>
                <a:gd name="connsiteX8" fmla="*/ 46360 w 131676"/>
                <a:gd name="connsiteY8" fmla="*/ 72101 h 241035"/>
                <a:gd name="connsiteX9" fmla="*/ 85398 w 131676"/>
                <a:gd name="connsiteY9" fmla="*/ 65252 h 241035"/>
                <a:gd name="connsiteX10" fmla="*/ 94575 w 131676"/>
                <a:gd name="connsiteY10" fmla="*/ 50870 h 241035"/>
                <a:gd name="connsiteX11" fmla="*/ 87316 w 131676"/>
                <a:gd name="connsiteY11" fmla="*/ 108263 h 241035"/>
                <a:gd name="connsiteX12" fmla="*/ 11842 w 131676"/>
                <a:gd name="connsiteY12" fmla="*/ 166889 h 241035"/>
                <a:gd name="connsiteX13" fmla="*/ 1020 w 131676"/>
                <a:gd name="connsiteY13" fmla="*/ 211955 h 241035"/>
                <a:gd name="connsiteX14" fmla="*/ 24717 w 131676"/>
                <a:gd name="connsiteY14" fmla="*/ 240994 h 241035"/>
                <a:gd name="connsiteX15" fmla="*/ 26087 w 131676"/>
                <a:gd name="connsiteY15" fmla="*/ 240994 h 241035"/>
                <a:gd name="connsiteX16" fmla="*/ 86220 w 131676"/>
                <a:gd name="connsiteY16" fmla="*/ 163876 h 241035"/>
                <a:gd name="connsiteX17" fmla="*/ 99918 w 131676"/>
                <a:gd name="connsiteY17" fmla="*/ 118399 h 241035"/>
                <a:gd name="connsiteX18" fmla="*/ 124026 w 131676"/>
                <a:gd name="connsiteY18" fmla="*/ 111003 h 241035"/>
                <a:gd name="connsiteX19" fmla="*/ 131642 w 131676"/>
                <a:gd name="connsiteY19" fmla="*/ 104400 h 241035"/>
                <a:gd name="connsiteX20" fmla="*/ 125039 w 131676"/>
                <a:gd name="connsiteY20" fmla="*/ 96798 h 241035"/>
                <a:gd name="connsiteX21" fmla="*/ 121834 w 131676"/>
                <a:gd name="connsiteY21" fmla="*/ 97305 h 241035"/>
                <a:gd name="connsiteX22" fmla="*/ 74029 w 131676"/>
                <a:gd name="connsiteY22" fmla="*/ 55664 h 241035"/>
                <a:gd name="connsiteX23" fmla="*/ 52387 w 131676"/>
                <a:gd name="connsiteY23" fmla="*/ 58814 h 241035"/>
                <a:gd name="connsiteX24" fmla="*/ 43346 w 131676"/>
                <a:gd name="connsiteY24" fmla="*/ 33200 h 241035"/>
                <a:gd name="connsiteX25" fmla="*/ 50606 w 131676"/>
                <a:gd name="connsiteY25" fmla="*/ 23474 h 241035"/>
                <a:gd name="connsiteX26" fmla="*/ 56633 w 131676"/>
                <a:gd name="connsiteY26" fmla="*/ 22516 h 241035"/>
                <a:gd name="connsiteX27" fmla="*/ 86631 w 131676"/>
                <a:gd name="connsiteY27" fmla="*/ 32515 h 241035"/>
                <a:gd name="connsiteX28" fmla="*/ 74029 w 131676"/>
                <a:gd name="connsiteY28" fmla="*/ 56212 h 241035"/>
                <a:gd name="connsiteX29" fmla="*/ 72933 w 131676"/>
                <a:gd name="connsiteY29" fmla="*/ 158123 h 241035"/>
                <a:gd name="connsiteX30" fmla="*/ 25539 w 131676"/>
                <a:gd name="connsiteY30" fmla="*/ 226611 h 241035"/>
                <a:gd name="connsiteX31" fmla="*/ 14718 w 131676"/>
                <a:gd name="connsiteY31" fmla="*/ 208393 h 241035"/>
                <a:gd name="connsiteX32" fmla="*/ 23210 w 131676"/>
                <a:gd name="connsiteY32" fmla="*/ 174834 h 241035"/>
                <a:gd name="connsiteX33" fmla="*/ 83069 w 131676"/>
                <a:gd name="connsiteY33" fmla="*/ 125933 h 241035"/>
                <a:gd name="connsiteX34" fmla="*/ 72933 w 131676"/>
                <a:gd name="connsiteY34" fmla="*/ 158671 h 24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676" h="241035">
                  <a:moveTo>
                    <a:pt x="121423" y="96757"/>
                  </a:moveTo>
                  <a:cubicBezTo>
                    <a:pt x="114985" y="97894"/>
                    <a:pt x="108657" y="99593"/>
                    <a:pt x="102520" y="101825"/>
                  </a:cubicBezTo>
                  <a:cubicBezTo>
                    <a:pt x="107712" y="70129"/>
                    <a:pt x="110095" y="38049"/>
                    <a:pt x="109643" y="5941"/>
                  </a:cubicBezTo>
                  <a:cubicBezTo>
                    <a:pt x="109013" y="2065"/>
                    <a:pt x="105356" y="-579"/>
                    <a:pt x="101479" y="51"/>
                  </a:cubicBezTo>
                  <a:cubicBezTo>
                    <a:pt x="98959" y="462"/>
                    <a:pt x="96849" y="2188"/>
                    <a:pt x="95945" y="4572"/>
                  </a:cubicBezTo>
                  <a:cubicBezTo>
                    <a:pt x="95945" y="4572"/>
                    <a:pt x="94439" y="11009"/>
                    <a:pt x="91836" y="19502"/>
                  </a:cubicBezTo>
                  <a:cubicBezTo>
                    <a:pt x="81426" y="13886"/>
                    <a:pt x="61016" y="4845"/>
                    <a:pt x="45812" y="10872"/>
                  </a:cubicBezTo>
                  <a:cubicBezTo>
                    <a:pt x="37566" y="14242"/>
                    <a:pt x="31580" y="21570"/>
                    <a:pt x="29922" y="30323"/>
                  </a:cubicBezTo>
                  <a:cubicBezTo>
                    <a:pt x="24485" y="46391"/>
                    <a:pt x="31429" y="64047"/>
                    <a:pt x="46360" y="72101"/>
                  </a:cubicBezTo>
                  <a:cubicBezTo>
                    <a:pt x="59400" y="79046"/>
                    <a:pt x="75495" y="76224"/>
                    <a:pt x="85398" y="65252"/>
                  </a:cubicBezTo>
                  <a:cubicBezTo>
                    <a:pt x="89001" y="60828"/>
                    <a:pt x="92083" y="56006"/>
                    <a:pt x="94575" y="50870"/>
                  </a:cubicBezTo>
                  <a:cubicBezTo>
                    <a:pt x="93302" y="70129"/>
                    <a:pt x="90877" y="89292"/>
                    <a:pt x="87316" y="108263"/>
                  </a:cubicBezTo>
                  <a:cubicBezTo>
                    <a:pt x="57660" y="121208"/>
                    <a:pt x="31717" y="141357"/>
                    <a:pt x="11842" y="166889"/>
                  </a:cubicBezTo>
                  <a:cubicBezTo>
                    <a:pt x="1870" y="179628"/>
                    <a:pt x="-2089" y="196079"/>
                    <a:pt x="1020" y="211955"/>
                  </a:cubicBezTo>
                  <a:cubicBezTo>
                    <a:pt x="5404" y="230447"/>
                    <a:pt x="13348" y="240172"/>
                    <a:pt x="24717" y="240994"/>
                  </a:cubicBezTo>
                  <a:lnTo>
                    <a:pt x="26087" y="240994"/>
                  </a:lnTo>
                  <a:cubicBezTo>
                    <a:pt x="53482" y="240994"/>
                    <a:pt x="79097" y="182231"/>
                    <a:pt x="86220" y="163876"/>
                  </a:cubicBezTo>
                  <a:cubicBezTo>
                    <a:pt x="92041" y="149123"/>
                    <a:pt x="96630" y="133919"/>
                    <a:pt x="99918" y="118399"/>
                  </a:cubicBezTo>
                  <a:cubicBezTo>
                    <a:pt x="107629" y="114989"/>
                    <a:pt x="115725" y="112496"/>
                    <a:pt x="124026" y="111003"/>
                  </a:cubicBezTo>
                  <a:cubicBezTo>
                    <a:pt x="127943" y="111277"/>
                    <a:pt x="131354" y="108332"/>
                    <a:pt x="131642" y="104400"/>
                  </a:cubicBezTo>
                  <a:cubicBezTo>
                    <a:pt x="131916" y="100483"/>
                    <a:pt x="128957" y="97072"/>
                    <a:pt x="125039" y="96798"/>
                  </a:cubicBezTo>
                  <a:cubicBezTo>
                    <a:pt x="123943" y="96716"/>
                    <a:pt x="122848" y="96894"/>
                    <a:pt x="121834" y="97305"/>
                  </a:cubicBezTo>
                  <a:close/>
                  <a:moveTo>
                    <a:pt x="74029" y="55664"/>
                  </a:moveTo>
                  <a:cubicBezTo>
                    <a:pt x="68345" y="61458"/>
                    <a:pt x="59496" y="62746"/>
                    <a:pt x="52387" y="58814"/>
                  </a:cubicBezTo>
                  <a:cubicBezTo>
                    <a:pt x="43250" y="53856"/>
                    <a:pt x="39347" y="42788"/>
                    <a:pt x="43346" y="33200"/>
                  </a:cubicBezTo>
                  <a:cubicBezTo>
                    <a:pt x="43894" y="28912"/>
                    <a:pt x="46647" y="25214"/>
                    <a:pt x="50606" y="23474"/>
                  </a:cubicBezTo>
                  <a:cubicBezTo>
                    <a:pt x="52537" y="22790"/>
                    <a:pt x="54578" y="22461"/>
                    <a:pt x="56633" y="22516"/>
                  </a:cubicBezTo>
                  <a:cubicBezTo>
                    <a:pt x="67235" y="23625"/>
                    <a:pt x="77481" y="27036"/>
                    <a:pt x="86631" y="32515"/>
                  </a:cubicBezTo>
                  <a:cubicBezTo>
                    <a:pt x="83658" y="41007"/>
                    <a:pt x="79412" y="49007"/>
                    <a:pt x="74029" y="56212"/>
                  </a:cubicBezTo>
                  <a:close/>
                  <a:moveTo>
                    <a:pt x="72933" y="158123"/>
                  </a:moveTo>
                  <a:cubicBezTo>
                    <a:pt x="53071" y="208667"/>
                    <a:pt x="32799" y="226611"/>
                    <a:pt x="25539" y="226611"/>
                  </a:cubicBezTo>
                  <a:cubicBezTo>
                    <a:pt x="21430" y="226611"/>
                    <a:pt x="17321" y="219489"/>
                    <a:pt x="14718" y="208393"/>
                  </a:cubicBezTo>
                  <a:cubicBezTo>
                    <a:pt x="12636" y="196504"/>
                    <a:pt x="15732" y="184299"/>
                    <a:pt x="23210" y="174834"/>
                  </a:cubicBezTo>
                  <a:cubicBezTo>
                    <a:pt x="39168" y="154178"/>
                    <a:pt x="59646" y="137453"/>
                    <a:pt x="83069" y="125933"/>
                  </a:cubicBezTo>
                  <a:cubicBezTo>
                    <a:pt x="80371" y="137042"/>
                    <a:pt x="76988" y="147973"/>
                    <a:pt x="72933" y="1586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BAB06E5A-EA84-4BB8-B25A-C5D5496D5995}"/>
                </a:ext>
              </a:extLst>
            </p:cNvPr>
            <p:cNvSpPr/>
            <p:nvPr/>
          </p:nvSpPr>
          <p:spPr>
            <a:xfrm>
              <a:off x="10559759" y="2530987"/>
              <a:ext cx="20909" cy="34323"/>
            </a:xfrm>
            <a:custGeom>
              <a:avLst/>
              <a:gdLst>
                <a:gd name="connsiteX0" fmla="*/ 14290 w 20909"/>
                <a:gd name="connsiteY0" fmla="*/ 34253 h 34323"/>
                <a:gd name="connsiteX1" fmla="*/ 20892 w 20909"/>
                <a:gd name="connsiteY1" fmla="*/ 27705 h 34323"/>
                <a:gd name="connsiteX2" fmla="*/ 20865 w 20909"/>
                <a:gd name="connsiteY2" fmla="*/ 27130 h 34323"/>
                <a:gd name="connsiteX3" fmla="*/ 14153 w 20909"/>
                <a:gd name="connsiteY3" fmla="*/ 20007 h 34323"/>
                <a:gd name="connsiteX4" fmla="*/ 17578 w 20909"/>
                <a:gd name="connsiteY4" fmla="*/ 10555 h 34323"/>
                <a:gd name="connsiteX5" fmla="*/ 14975 w 20909"/>
                <a:gd name="connsiteY5" fmla="*/ 967 h 34323"/>
                <a:gd name="connsiteX6" fmla="*/ 5387 w 20909"/>
                <a:gd name="connsiteY6" fmla="*/ 3337 h 34323"/>
                <a:gd name="connsiteX7" fmla="*/ 5250 w 20909"/>
                <a:gd name="connsiteY7" fmla="*/ 3570 h 34323"/>
                <a:gd name="connsiteX8" fmla="*/ 1825 w 20909"/>
                <a:gd name="connsiteY8" fmla="*/ 27952 h 34323"/>
                <a:gd name="connsiteX9" fmla="*/ 14290 w 20909"/>
                <a:gd name="connsiteY9" fmla="*/ 34253 h 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09" h="34323">
                  <a:moveTo>
                    <a:pt x="14290" y="34253"/>
                  </a:moveTo>
                  <a:cubicBezTo>
                    <a:pt x="17920" y="34266"/>
                    <a:pt x="20879" y="31335"/>
                    <a:pt x="20892" y="27705"/>
                  </a:cubicBezTo>
                  <a:cubicBezTo>
                    <a:pt x="20892" y="27513"/>
                    <a:pt x="20879" y="27322"/>
                    <a:pt x="20865" y="27130"/>
                  </a:cubicBezTo>
                  <a:cubicBezTo>
                    <a:pt x="20632" y="23445"/>
                    <a:pt x="17810" y="20459"/>
                    <a:pt x="14153" y="20007"/>
                  </a:cubicBezTo>
                  <a:cubicBezTo>
                    <a:pt x="14701" y="16678"/>
                    <a:pt x="15865" y="13473"/>
                    <a:pt x="17578" y="10555"/>
                  </a:cubicBezTo>
                  <a:cubicBezTo>
                    <a:pt x="19454" y="7186"/>
                    <a:pt x="18290" y="2926"/>
                    <a:pt x="14975" y="967"/>
                  </a:cubicBezTo>
                  <a:cubicBezTo>
                    <a:pt x="11674" y="-1033"/>
                    <a:pt x="7373" y="36"/>
                    <a:pt x="5387" y="3337"/>
                  </a:cubicBezTo>
                  <a:cubicBezTo>
                    <a:pt x="5332" y="3419"/>
                    <a:pt x="5291" y="3487"/>
                    <a:pt x="5250" y="3570"/>
                  </a:cubicBezTo>
                  <a:cubicBezTo>
                    <a:pt x="3195" y="7131"/>
                    <a:pt x="-3106" y="19459"/>
                    <a:pt x="1825" y="27952"/>
                  </a:cubicBezTo>
                  <a:cubicBezTo>
                    <a:pt x="4524" y="32170"/>
                    <a:pt x="9291" y="34581"/>
                    <a:pt x="14290" y="342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A9A1D347-41A4-4EFA-BD02-B29668A45CB7}"/>
                </a:ext>
              </a:extLst>
            </p:cNvPr>
            <p:cNvSpPr/>
            <p:nvPr/>
          </p:nvSpPr>
          <p:spPr>
            <a:xfrm>
              <a:off x="10541080" y="2573836"/>
              <a:ext cx="49073" cy="94863"/>
            </a:xfrm>
            <a:custGeom>
              <a:avLst/>
              <a:gdLst>
                <a:gd name="connsiteX0" fmla="*/ 33243 w 49073"/>
                <a:gd name="connsiteY0" fmla="*/ 718 h 94863"/>
                <a:gd name="connsiteX1" fmla="*/ 29106 w 49073"/>
                <a:gd name="connsiteY1" fmla="*/ 9471 h 94863"/>
                <a:gd name="connsiteX2" fmla="*/ 29271 w 49073"/>
                <a:gd name="connsiteY2" fmla="*/ 9896 h 94863"/>
                <a:gd name="connsiteX3" fmla="*/ 30230 w 49073"/>
                <a:gd name="connsiteY3" fmla="*/ 62358 h 94863"/>
                <a:gd name="connsiteX4" fmla="*/ 5300 w 49073"/>
                <a:gd name="connsiteY4" fmla="*/ 80850 h 94863"/>
                <a:gd name="connsiteX5" fmla="*/ 191 w 49073"/>
                <a:gd name="connsiteY5" fmla="*/ 89301 h 94863"/>
                <a:gd name="connsiteX6" fmla="*/ 232 w 49073"/>
                <a:gd name="connsiteY6" fmla="*/ 89479 h 94863"/>
                <a:gd name="connsiteX7" fmla="*/ 7081 w 49073"/>
                <a:gd name="connsiteY7" fmla="*/ 94822 h 94863"/>
                <a:gd name="connsiteX8" fmla="*/ 8998 w 49073"/>
                <a:gd name="connsiteY8" fmla="*/ 94822 h 94863"/>
                <a:gd name="connsiteX9" fmla="*/ 42969 w 49073"/>
                <a:gd name="connsiteY9" fmla="*/ 69070 h 94863"/>
                <a:gd name="connsiteX10" fmla="*/ 42969 w 49073"/>
                <a:gd name="connsiteY10" fmla="*/ 4964 h 94863"/>
                <a:gd name="connsiteX11" fmla="*/ 34531 w 49073"/>
                <a:gd name="connsiteY11" fmla="*/ 211 h 94863"/>
                <a:gd name="connsiteX12" fmla="*/ 33243 w 49073"/>
                <a:gd name="connsiteY12" fmla="*/ 718 h 9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073" h="94863">
                  <a:moveTo>
                    <a:pt x="33243" y="718"/>
                  </a:moveTo>
                  <a:cubicBezTo>
                    <a:pt x="29682" y="1992"/>
                    <a:pt x="27833" y="5910"/>
                    <a:pt x="29106" y="9471"/>
                  </a:cubicBezTo>
                  <a:cubicBezTo>
                    <a:pt x="29161" y="9622"/>
                    <a:pt x="29216" y="9759"/>
                    <a:pt x="29271" y="9896"/>
                  </a:cubicBezTo>
                  <a:cubicBezTo>
                    <a:pt x="29271" y="9896"/>
                    <a:pt x="41188" y="40990"/>
                    <a:pt x="30230" y="62358"/>
                  </a:cubicBezTo>
                  <a:cubicBezTo>
                    <a:pt x="25066" y="71905"/>
                    <a:pt x="15929" y="78672"/>
                    <a:pt x="5300" y="80850"/>
                  </a:cubicBezTo>
                  <a:cubicBezTo>
                    <a:pt x="1547" y="81768"/>
                    <a:pt x="-741" y="85562"/>
                    <a:pt x="191" y="89301"/>
                  </a:cubicBezTo>
                  <a:cubicBezTo>
                    <a:pt x="204" y="89356"/>
                    <a:pt x="218" y="89425"/>
                    <a:pt x="232" y="89479"/>
                  </a:cubicBezTo>
                  <a:cubicBezTo>
                    <a:pt x="1040" y="92602"/>
                    <a:pt x="3848" y="94794"/>
                    <a:pt x="7081" y="94822"/>
                  </a:cubicBezTo>
                  <a:lnTo>
                    <a:pt x="8998" y="94822"/>
                  </a:lnTo>
                  <a:cubicBezTo>
                    <a:pt x="23573" y="91685"/>
                    <a:pt x="36010" y="82261"/>
                    <a:pt x="42969" y="69070"/>
                  </a:cubicBezTo>
                  <a:cubicBezTo>
                    <a:pt x="56667" y="41674"/>
                    <a:pt x="42969" y="6471"/>
                    <a:pt x="42969" y="4964"/>
                  </a:cubicBezTo>
                  <a:cubicBezTo>
                    <a:pt x="41955" y="1321"/>
                    <a:pt x="38175" y="-802"/>
                    <a:pt x="34531" y="211"/>
                  </a:cubicBezTo>
                  <a:cubicBezTo>
                    <a:pt x="34079" y="335"/>
                    <a:pt x="33654" y="513"/>
                    <a:pt x="33243" y="7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B6FEB563-E4D4-4DE8-9246-DAEB768783ED}"/>
                </a:ext>
              </a:extLst>
            </p:cNvPr>
            <p:cNvSpPr/>
            <p:nvPr/>
          </p:nvSpPr>
          <p:spPr>
            <a:xfrm>
              <a:off x="10698436" y="2459234"/>
              <a:ext cx="103335" cy="121268"/>
            </a:xfrm>
            <a:custGeom>
              <a:avLst/>
              <a:gdLst>
                <a:gd name="connsiteX0" fmla="*/ 100392 w 103335"/>
                <a:gd name="connsiteY0" fmla="*/ 90116 h 121268"/>
                <a:gd name="connsiteX1" fmla="*/ 90886 w 103335"/>
                <a:gd name="connsiteY1" fmla="*/ 91965 h 121268"/>
                <a:gd name="connsiteX2" fmla="*/ 90667 w 103335"/>
                <a:gd name="connsiteY2" fmla="*/ 92307 h 121268"/>
                <a:gd name="connsiteX3" fmla="*/ 73134 w 103335"/>
                <a:gd name="connsiteY3" fmla="*/ 107238 h 121268"/>
                <a:gd name="connsiteX4" fmla="*/ 54231 w 103335"/>
                <a:gd name="connsiteY4" fmla="*/ 75185 h 121268"/>
                <a:gd name="connsiteX5" fmla="*/ 91626 w 103335"/>
                <a:gd name="connsiteY5" fmla="*/ 9984 h 121268"/>
                <a:gd name="connsiteX6" fmla="*/ 88187 w 103335"/>
                <a:gd name="connsiteY6" fmla="*/ 725 h 121268"/>
                <a:gd name="connsiteX7" fmla="*/ 88064 w 103335"/>
                <a:gd name="connsiteY7" fmla="*/ 670 h 121268"/>
                <a:gd name="connsiteX8" fmla="*/ 78626 w 103335"/>
                <a:gd name="connsiteY8" fmla="*/ 4190 h 121268"/>
                <a:gd name="connsiteX9" fmla="*/ 78613 w 103335"/>
                <a:gd name="connsiteY9" fmla="*/ 4231 h 121268"/>
                <a:gd name="connsiteX10" fmla="*/ 49300 w 103335"/>
                <a:gd name="connsiteY10" fmla="*/ 57241 h 121268"/>
                <a:gd name="connsiteX11" fmla="*/ 40533 w 103335"/>
                <a:gd name="connsiteY11" fmla="*/ 6286 h 121268"/>
                <a:gd name="connsiteX12" fmla="*/ 32726 w 103335"/>
                <a:gd name="connsiteY12" fmla="*/ -15 h 121268"/>
                <a:gd name="connsiteX13" fmla="*/ 26425 w 103335"/>
                <a:gd name="connsiteY13" fmla="*/ 7793 h 121268"/>
                <a:gd name="connsiteX14" fmla="*/ 38616 w 103335"/>
                <a:gd name="connsiteY14" fmla="*/ 72446 h 121268"/>
                <a:gd name="connsiteX15" fmla="*/ 22726 w 103335"/>
                <a:gd name="connsiteY15" fmla="*/ 91074 h 121268"/>
                <a:gd name="connsiteX16" fmla="*/ 14507 w 103335"/>
                <a:gd name="connsiteY16" fmla="*/ 98334 h 121268"/>
                <a:gd name="connsiteX17" fmla="*/ 17247 w 103335"/>
                <a:gd name="connsiteY17" fmla="*/ 86828 h 121268"/>
                <a:gd name="connsiteX18" fmla="*/ 12659 w 103335"/>
                <a:gd name="connsiteY18" fmla="*/ 77719 h 121268"/>
                <a:gd name="connsiteX19" fmla="*/ 3549 w 103335"/>
                <a:gd name="connsiteY19" fmla="*/ 82308 h 121268"/>
                <a:gd name="connsiteX20" fmla="*/ 5467 w 103335"/>
                <a:gd name="connsiteY20" fmla="*/ 113265 h 121268"/>
                <a:gd name="connsiteX21" fmla="*/ 10946 w 103335"/>
                <a:gd name="connsiteY21" fmla="*/ 114772 h 121268"/>
                <a:gd name="connsiteX22" fmla="*/ 32589 w 103335"/>
                <a:gd name="connsiteY22" fmla="*/ 101074 h 121268"/>
                <a:gd name="connsiteX23" fmla="*/ 43821 w 103335"/>
                <a:gd name="connsiteY23" fmla="*/ 88609 h 121268"/>
                <a:gd name="connsiteX24" fmla="*/ 69709 w 103335"/>
                <a:gd name="connsiteY24" fmla="*/ 121073 h 121268"/>
                <a:gd name="connsiteX25" fmla="*/ 74230 w 103335"/>
                <a:gd name="connsiteY25" fmla="*/ 121073 h 121268"/>
                <a:gd name="connsiteX26" fmla="*/ 102447 w 103335"/>
                <a:gd name="connsiteY26" fmla="*/ 99293 h 121268"/>
                <a:gd name="connsiteX27" fmla="*/ 100392 w 103335"/>
                <a:gd name="connsiteY27" fmla="*/ 90116 h 1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3335" h="121268">
                  <a:moveTo>
                    <a:pt x="100392" y="90116"/>
                  </a:moveTo>
                  <a:cubicBezTo>
                    <a:pt x="97256" y="88006"/>
                    <a:pt x="92995" y="88828"/>
                    <a:pt x="90886" y="91965"/>
                  </a:cubicBezTo>
                  <a:cubicBezTo>
                    <a:pt x="90804" y="92075"/>
                    <a:pt x="90735" y="92184"/>
                    <a:pt x="90667" y="92307"/>
                  </a:cubicBezTo>
                  <a:cubicBezTo>
                    <a:pt x="83818" y="102855"/>
                    <a:pt x="76969" y="108334"/>
                    <a:pt x="73134" y="107238"/>
                  </a:cubicBezTo>
                  <a:cubicBezTo>
                    <a:pt x="66559" y="105731"/>
                    <a:pt x="59436" y="93540"/>
                    <a:pt x="54231" y="75185"/>
                  </a:cubicBezTo>
                  <a:cubicBezTo>
                    <a:pt x="68573" y="54584"/>
                    <a:pt x="81079" y="32763"/>
                    <a:pt x="91626" y="9984"/>
                  </a:cubicBezTo>
                  <a:cubicBezTo>
                    <a:pt x="93228" y="6478"/>
                    <a:pt x="91694" y="2327"/>
                    <a:pt x="88187" y="725"/>
                  </a:cubicBezTo>
                  <a:cubicBezTo>
                    <a:pt x="88146" y="711"/>
                    <a:pt x="88105" y="683"/>
                    <a:pt x="88064" y="670"/>
                  </a:cubicBezTo>
                  <a:cubicBezTo>
                    <a:pt x="84489" y="-960"/>
                    <a:pt x="80257" y="615"/>
                    <a:pt x="78626" y="4190"/>
                  </a:cubicBezTo>
                  <a:cubicBezTo>
                    <a:pt x="78626" y="4204"/>
                    <a:pt x="78613" y="4217"/>
                    <a:pt x="78613" y="4231"/>
                  </a:cubicBezTo>
                  <a:cubicBezTo>
                    <a:pt x="70079" y="22559"/>
                    <a:pt x="60285" y="40270"/>
                    <a:pt x="49300" y="57241"/>
                  </a:cubicBezTo>
                  <a:cubicBezTo>
                    <a:pt x="45286" y="40461"/>
                    <a:pt x="42355" y="23449"/>
                    <a:pt x="40533" y="6286"/>
                  </a:cubicBezTo>
                  <a:cubicBezTo>
                    <a:pt x="40040" y="2437"/>
                    <a:pt x="36588" y="-344"/>
                    <a:pt x="32726" y="-15"/>
                  </a:cubicBezTo>
                  <a:cubicBezTo>
                    <a:pt x="28836" y="409"/>
                    <a:pt x="26027" y="3902"/>
                    <a:pt x="26425" y="7793"/>
                  </a:cubicBezTo>
                  <a:cubicBezTo>
                    <a:pt x="28712" y="29640"/>
                    <a:pt x="32794" y="51269"/>
                    <a:pt x="38616" y="72446"/>
                  </a:cubicBezTo>
                  <a:cubicBezTo>
                    <a:pt x="33753" y="79007"/>
                    <a:pt x="28438" y="85239"/>
                    <a:pt x="22726" y="91074"/>
                  </a:cubicBezTo>
                  <a:cubicBezTo>
                    <a:pt x="20151" y="93677"/>
                    <a:pt x="17398" y="96102"/>
                    <a:pt x="14507" y="98334"/>
                  </a:cubicBezTo>
                  <a:cubicBezTo>
                    <a:pt x="15096" y="94430"/>
                    <a:pt x="16014" y="90581"/>
                    <a:pt x="17247" y="86828"/>
                  </a:cubicBezTo>
                  <a:cubicBezTo>
                    <a:pt x="18494" y="83048"/>
                    <a:pt x="16439" y="78966"/>
                    <a:pt x="12659" y="77719"/>
                  </a:cubicBezTo>
                  <a:cubicBezTo>
                    <a:pt x="8878" y="76473"/>
                    <a:pt x="4796" y="78527"/>
                    <a:pt x="3549" y="82308"/>
                  </a:cubicBezTo>
                  <a:cubicBezTo>
                    <a:pt x="-149" y="93540"/>
                    <a:pt x="-2888" y="108060"/>
                    <a:pt x="5467" y="113265"/>
                  </a:cubicBezTo>
                  <a:cubicBezTo>
                    <a:pt x="7111" y="114292"/>
                    <a:pt x="9015" y="114813"/>
                    <a:pt x="10946" y="114772"/>
                  </a:cubicBezTo>
                  <a:cubicBezTo>
                    <a:pt x="19548" y="112881"/>
                    <a:pt x="27205" y="108032"/>
                    <a:pt x="32589" y="101074"/>
                  </a:cubicBezTo>
                  <a:cubicBezTo>
                    <a:pt x="36424" y="97239"/>
                    <a:pt x="40123" y="92992"/>
                    <a:pt x="43821" y="88609"/>
                  </a:cubicBezTo>
                  <a:cubicBezTo>
                    <a:pt x="50259" y="105320"/>
                    <a:pt x="58751" y="118470"/>
                    <a:pt x="69709" y="121073"/>
                  </a:cubicBezTo>
                  <a:cubicBezTo>
                    <a:pt x="71202" y="121278"/>
                    <a:pt x="72723" y="121278"/>
                    <a:pt x="74230" y="121073"/>
                  </a:cubicBezTo>
                  <a:cubicBezTo>
                    <a:pt x="83681" y="121073"/>
                    <a:pt x="93133" y="113813"/>
                    <a:pt x="102447" y="99293"/>
                  </a:cubicBezTo>
                  <a:cubicBezTo>
                    <a:pt x="104159" y="96156"/>
                    <a:pt x="103283" y="92225"/>
                    <a:pt x="100392" y="901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11DC56BF-E4AC-45CC-AF14-0F5A8F1FD96B}"/>
                </a:ext>
              </a:extLst>
            </p:cNvPr>
            <p:cNvSpPr/>
            <p:nvPr/>
          </p:nvSpPr>
          <p:spPr>
            <a:xfrm>
              <a:off x="10836754" y="2457503"/>
              <a:ext cx="194222" cy="288046"/>
            </a:xfrm>
            <a:custGeom>
              <a:avLst/>
              <a:gdLst>
                <a:gd name="connsiteX0" fmla="*/ 142336 w 194222"/>
                <a:gd name="connsiteY0" fmla="*/ 2264 h 288046"/>
                <a:gd name="connsiteX1" fmla="*/ 105490 w 194222"/>
                <a:gd name="connsiteY1" fmla="*/ 82396 h 288046"/>
                <a:gd name="connsiteX2" fmla="*/ 104120 w 194222"/>
                <a:gd name="connsiteY2" fmla="*/ 82396 h 288046"/>
                <a:gd name="connsiteX3" fmla="*/ 101243 w 194222"/>
                <a:gd name="connsiteY3" fmla="*/ 91984 h 288046"/>
                <a:gd name="connsiteX4" fmla="*/ 103983 w 194222"/>
                <a:gd name="connsiteY4" fmla="*/ 96367 h 288046"/>
                <a:gd name="connsiteX5" fmla="*/ 100011 w 194222"/>
                <a:gd name="connsiteY5" fmla="*/ 158829 h 288046"/>
                <a:gd name="connsiteX6" fmla="*/ 97545 w 194222"/>
                <a:gd name="connsiteY6" fmla="*/ 202936 h 288046"/>
                <a:gd name="connsiteX7" fmla="*/ 57273 w 194222"/>
                <a:gd name="connsiteY7" fmla="*/ 273342 h 288046"/>
                <a:gd name="connsiteX8" fmla="*/ 13715 w 194222"/>
                <a:gd name="connsiteY8" fmla="*/ 235262 h 288046"/>
                <a:gd name="connsiteX9" fmla="*/ 4469 w 194222"/>
                <a:gd name="connsiteY9" fmla="*/ 231262 h 288046"/>
                <a:gd name="connsiteX10" fmla="*/ 4400 w 194222"/>
                <a:gd name="connsiteY10" fmla="*/ 231290 h 288046"/>
                <a:gd name="connsiteX11" fmla="*/ 428 w 194222"/>
                <a:gd name="connsiteY11" fmla="*/ 240467 h 288046"/>
                <a:gd name="connsiteX12" fmla="*/ 53164 w 194222"/>
                <a:gd name="connsiteY12" fmla="*/ 287861 h 288046"/>
                <a:gd name="connsiteX13" fmla="*/ 59465 w 194222"/>
                <a:gd name="connsiteY13" fmla="*/ 287861 h 288046"/>
                <a:gd name="connsiteX14" fmla="*/ 111790 w 194222"/>
                <a:gd name="connsiteY14" fmla="*/ 204442 h 288046"/>
                <a:gd name="connsiteX15" fmla="*/ 114256 w 194222"/>
                <a:gd name="connsiteY15" fmla="*/ 160062 h 288046"/>
                <a:gd name="connsiteX16" fmla="*/ 117133 w 194222"/>
                <a:gd name="connsiteY16" fmla="*/ 110476 h 288046"/>
                <a:gd name="connsiteX17" fmla="*/ 133707 w 194222"/>
                <a:gd name="connsiteY17" fmla="*/ 117736 h 288046"/>
                <a:gd name="connsiteX18" fmla="*/ 172608 w 194222"/>
                <a:gd name="connsiteY18" fmla="*/ 103079 h 288046"/>
                <a:gd name="connsiteX19" fmla="*/ 184662 w 194222"/>
                <a:gd name="connsiteY19" fmla="*/ 18290 h 288046"/>
                <a:gd name="connsiteX20" fmla="*/ 142336 w 194222"/>
                <a:gd name="connsiteY20" fmla="*/ 2264 h 288046"/>
                <a:gd name="connsiteX21" fmla="*/ 163020 w 194222"/>
                <a:gd name="connsiteY21" fmla="*/ 92532 h 288046"/>
                <a:gd name="connsiteX22" fmla="*/ 135624 w 194222"/>
                <a:gd name="connsiteY22" fmla="*/ 103764 h 288046"/>
                <a:gd name="connsiteX23" fmla="*/ 118091 w 194222"/>
                <a:gd name="connsiteY23" fmla="*/ 92669 h 288046"/>
                <a:gd name="connsiteX24" fmla="*/ 146856 w 194222"/>
                <a:gd name="connsiteY24" fmla="*/ 15414 h 288046"/>
                <a:gd name="connsiteX25" fmla="*/ 172060 w 194222"/>
                <a:gd name="connsiteY25" fmla="*/ 25824 h 288046"/>
                <a:gd name="connsiteX26" fmla="*/ 163020 w 194222"/>
                <a:gd name="connsiteY26" fmla="*/ 92532 h 28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94222" h="288046">
                  <a:moveTo>
                    <a:pt x="142336" y="2264"/>
                  </a:moveTo>
                  <a:cubicBezTo>
                    <a:pt x="120009" y="10757"/>
                    <a:pt x="110421" y="41851"/>
                    <a:pt x="105490" y="82396"/>
                  </a:cubicBezTo>
                  <a:lnTo>
                    <a:pt x="104120" y="82396"/>
                  </a:lnTo>
                  <a:cubicBezTo>
                    <a:pt x="100695" y="84272"/>
                    <a:pt x="99421" y="88546"/>
                    <a:pt x="101243" y="91984"/>
                  </a:cubicBezTo>
                  <a:cubicBezTo>
                    <a:pt x="101243" y="91984"/>
                    <a:pt x="102339" y="93902"/>
                    <a:pt x="103983" y="96367"/>
                  </a:cubicBezTo>
                  <a:cubicBezTo>
                    <a:pt x="102202" y="115955"/>
                    <a:pt x="101106" y="137461"/>
                    <a:pt x="100011" y="158829"/>
                  </a:cubicBezTo>
                  <a:cubicBezTo>
                    <a:pt x="99325" y="173622"/>
                    <a:pt x="98504" y="188553"/>
                    <a:pt x="97545" y="202936"/>
                  </a:cubicBezTo>
                  <a:cubicBezTo>
                    <a:pt x="94531" y="247727"/>
                    <a:pt x="75081" y="270465"/>
                    <a:pt x="57273" y="273342"/>
                  </a:cubicBezTo>
                  <a:cubicBezTo>
                    <a:pt x="39466" y="276218"/>
                    <a:pt x="24262" y="261699"/>
                    <a:pt x="13715" y="235262"/>
                  </a:cubicBezTo>
                  <a:cubicBezTo>
                    <a:pt x="12263" y="231605"/>
                    <a:pt x="8126" y="229811"/>
                    <a:pt x="4469" y="231262"/>
                  </a:cubicBezTo>
                  <a:cubicBezTo>
                    <a:pt x="4441" y="231276"/>
                    <a:pt x="4428" y="231276"/>
                    <a:pt x="4400" y="231290"/>
                  </a:cubicBezTo>
                  <a:cubicBezTo>
                    <a:pt x="839" y="232810"/>
                    <a:pt x="-901" y="236837"/>
                    <a:pt x="428" y="240467"/>
                  </a:cubicBezTo>
                  <a:cubicBezTo>
                    <a:pt x="12482" y="270602"/>
                    <a:pt x="31933" y="287861"/>
                    <a:pt x="53164" y="287861"/>
                  </a:cubicBezTo>
                  <a:cubicBezTo>
                    <a:pt x="55260" y="288053"/>
                    <a:pt x="57369" y="288053"/>
                    <a:pt x="59465" y="287861"/>
                  </a:cubicBezTo>
                  <a:cubicBezTo>
                    <a:pt x="87546" y="283478"/>
                    <a:pt x="108640" y="249919"/>
                    <a:pt x="111790" y="204442"/>
                  </a:cubicBezTo>
                  <a:cubicBezTo>
                    <a:pt x="112749" y="189923"/>
                    <a:pt x="113434" y="174992"/>
                    <a:pt x="114256" y="160062"/>
                  </a:cubicBezTo>
                  <a:cubicBezTo>
                    <a:pt x="115078" y="145131"/>
                    <a:pt x="115900" y="126502"/>
                    <a:pt x="117133" y="110476"/>
                  </a:cubicBezTo>
                  <a:cubicBezTo>
                    <a:pt x="121995" y="114188"/>
                    <a:pt x="127680" y="116681"/>
                    <a:pt x="133707" y="117736"/>
                  </a:cubicBezTo>
                  <a:cubicBezTo>
                    <a:pt x="148267" y="119338"/>
                    <a:pt x="162718" y="113900"/>
                    <a:pt x="172608" y="103079"/>
                  </a:cubicBezTo>
                  <a:cubicBezTo>
                    <a:pt x="195976" y="81122"/>
                    <a:pt x="200990" y="45891"/>
                    <a:pt x="184662" y="18290"/>
                  </a:cubicBezTo>
                  <a:cubicBezTo>
                    <a:pt x="176731" y="2908"/>
                    <a:pt x="158472" y="-4009"/>
                    <a:pt x="142336" y="2264"/>
                  </a:cubicBezTo>
                  <a:close/>
                  <a:moveTo>
                    <a:pt x="163020" y="92532"/>
                  </a:moveTo>
                  <a:cubicBezTo>
                    <a:pt x="156198" y="100422"/>
                    <a:pt x="146021" y="104600"/>
                    <a:pt x="135624" y="103764"/>
                  </a:cubicBezTo>
                  <a:cubicBezTo>
                    <a:pt x="128666" y="102230"/>
                    <a:pt x="122461" y="98299"/>
                    <a:pt x="118091" y="92669"/>
                  </a:cubicBezTo>
                  <a:cubicBezTo>
                    <a:pt x="122064" y="53357"/>
                    <a:pt x="129597" y="22126"/>
                    <a:pt x="146856" y="15414"/>
                  </a:cubicBezTo>
                  <a:cubicBezTo>
                    <a:pt x="156678" y="11935"/>
                    <a:pt x="167554" y="16428"/>
                    <a:pt x="172060" y="25824"/>
                  </a:cubicBezTo>
                  <a:cubicBezTo>
                    <a:pt x="184676" y="47508"/>
                    <a:pt x="180950" y="74985"/>
                    <a:pt x="163020" y="9253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BE1768E1-F56B-4BD8-8C33-0B62AD94E1A4}"/>
                </a:ext>
              </a:extLst>
            </p:cNvPr>
            <p:cNvSpPr/>
            <p:nvPr/>
          </p:nvSpPr>
          <p:spPr>
            <a:xfrm>
              <a:off x="11124825" y="2556925"/>
              <a:ext cx="93208" cy="140949"/>
            </a:xfrm>
            <a:custGeom>
              <a:avLst/>
              <a:gdLst>
                <a:gd name="connsiteX0" fmla="*/ 47540 w 93208"/>
                <a:gd name="connsiteY0" fmla="*/ 65707 h 140949"/>
                <a:gd name="connsiteX1" fmla="*/ 47540 w 93208"/>
                <a:gd name="connsiteY1" fmla="*/ 139812 h 140949"/>
                <a:gd name="connsiteX2" fmla="*/ 51924 w 93208"/>
                <a:gd name="connsiteY2" fmla="*/ 140908 h 140949"/>
                <a:gd name="connsiteX3" fmla="*/ 62471 w 93208"/>
                <a:gd name="connsiteY3" fmla="*/ 135429 h 140949"/>
                <a:gd name="connsiteX4" fmla="*/ 91784 w 93208"/>
                <a:gd name="connsiteY4" fmla="*/ 103102 h 140949"/>
                <a:gd name="connsiteX5" fmla="*/ 90318 w 93208"/>
                <a:gd name="connsiteY5" fmla="*/ 93130 h 140949"/>
                <a:gd name="connsiteX6" fmla="*/ 90277 w 93208"/>
                <a:gd name="connsiteY6" fmla="*/ 93103 h 140949"/>
                <a:gd name="connsiteX7" fmla="*/ 80497 w 93208"/>
                <a:gd name="connsiteY7" fmla="*/ 94500 h 140949"/>
                <a:gd name="connsiteX8" fmla="*/ 80415 w 93208"/>
                <a:gd name="connsiteY8" fmla="*/ 94610 h 140949"/>
                <a:gd name="connsiteX9" fmla="*/ 54937 w 93208"/>
                <a:gd name="connsiteY9" fmla="*/ 122827 h 140949"/>
                <a:gd name="connsiteX10" fmla="*/ 61375 w 93208"/>
                <a:gd name="connsiteY10" fmla="*/ 68036 h 140949"/>
                <a:gd name="connsiteX11" fmla="*/ 67265 w 93208"/>
                <a:gd name="connsiteY11" fmla="*/ 25162 h 140949"/>
                <a:gd name="connsiteX12" fmla="*/ 60416 w 93208"/>
                <a:gd name="connsiteY12" fmla="*/ 5027 h 140949"/>
                <a:gd name="connsiteX13" fmla="*/ 14529 w 93208"/>
                <a:gd name="connsiteY13" fmla="*/ 74611 h 140949"/>
                <a:gd name="connsiteX14" fmla="*/ 15761 w 93208"/>
                <a:gd name="connsiteY14" fmla="*/ 7355 h 140949"/>
                <a:gd name="connsiteX15" fmla="*/ 8776 w 93208"/>
                <a:gd name="connsiteY15" fmla="*/ -42 h 140949"/>
                <a:gd name="connsiteX16" fmla="*/ 1516 w 93208"/>
                <a:gd name="connsiteY16" fmla="*/ 6944 h 140949"/>
                <a:gd name="connsiteX17" fmla="*/ 6995 w 93208"/>
                <a:gd name="connsiteY17" fmla="*/ 115019 h 140949"/>
                <a:gd name="connsiteX18" fmla="*/ 15351 w 93208"/>
                <a:gd name="connsiteY18" fmla="*/ 109814 h 140949"/>
                <a:gd name="connsiteX19" fmla="*/ 52335 w 93208"/>
                <a:gd name="connsiteY19" fmla="*/ 30915 h 140949"/>
                <a:gd name="connsiteX20" fmla="*/ 47540 w 93208"/>
                <a:gd name="connsiteY20" fmla="*/ 65707 h 14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3208" h="140949">
                  <a:moveTo>
                    <a:pt x="47540" y="65707"/>
                  </a:moveTo>
                  <a:cubicBezTo>
                    <a:pt x="39732" y="117622"/>
                    <a:pt x="38089" y="134196"/>
                    <a:pt x="47540" y="139812"/>
                  </a:cubicBezTo>
                  <a:cubicBezTo>
                    <a:pt x="48910" y="140497"/>
                    <a:pt x="50403" y="140867"/>
                    <a:pt x="51924" y="140908"/>
                  </a:cubicBezTo>
                  <a:cubicBezTo>
                    <a:pt x="56019" y="140538"/>
                    <a:pt x="59813" y="138579"/>
                    <a:pt x="62471" y="135429"/>
                  </a:cubicBezTo>
                  <a:cubicBezTo>
                    <a:pt x="72840" y="125210"/>
                    <a:pt x="82634" y="114430"/>
                    <a:pt x="91784" y="103102"/>
                  </a:cubicBezTo>
                  <a:cubicBezTo>
                    <a:pt x="94126" y="99952"/>
                    <a:pt x="93482" y="95486"/>
                    <a:pt x="90318" y="93130"/>
                  </a:cubicBezTo>
                  <a:cubicBezTo>
                    <a:pt x="90305" y="93130"/>
                    <a:pt x="90291" y="93117"/>
                    <a:pt x="90277" y="93103"/>
                  </a:cubicBezTo>
                  <a:cubicBezTo>
                    <a:pt x="87195" y="90788"/>
                    <a:pt x="82812" y="91418"/>
                    <a:pt x="80497" y="94500"/>
                  </a:cubicBezTo>
                  <a:cubicBezTo>
                    <a:pt x="80469" y="94541"/>
                    <a:pt x="80442" y="94568"/>
                    <a:pt x="80415" y="94610"/>
                  </a:cubicBezTo>
                  <a:cubicBezTo>
                    <a:pt x="72402" y="104445"/>
                    <a:pt x="63909" y="113855"/>
                    <a:pt x="54937" y="122827"/>
                  </a:cubicBezTo>
                  <a:cubicBezTo>
                    <a:pt x="55992" y="104458"/>
                    <a:pt x="58143" y="86158"/>
                    <a:pt x="61375" y="68036"/>
                  </a:cubicBezTo>
                  <a:cubicBezTo>
                    <a:pt x="63567" y="53517"/>
                    <a:pt x="65758" y="38586"/>
                    <a:pt x="67265" y="25162"/>
                  </a:cubicBezTo>
                  <a:cubicBezTo>
                    <a:pt x="67950" y="18861"/>
                    <a:pt x="69320" y="7081"/>
                    <a:pt x="60416" y="5027"/>
                  </a:cubicBezTo>
                  <a:cubicBezTo>
                    <a:pt x="48362" y="2287"/>
                    <a:pt x="27816" y="44202"/>
                    <a:pt x="14529" y="74611"/>
                  </a:cubicBezTo>
                  <a:cubicBezTo>
                    <a:pt x="14529" y="55571"/>
                    <a:pt x="14529" y="30641"/>
                    <a:pt x="15761" y="7355"/>
                  </a:cubicBezTo>
                  <a:cubicBezTo>
                    <a:pt x="15844" y="3397"/>
                    <a:pt x="12735" y="109"/>
                    <a:pt x="8776" y="-42"/>
                  </a:cubicBezTo>
                  <a:cubicBezTo>
                    <a:pt x="4954" y="150"/>
                    <a:pt x="1859" y="3136"/>
                    <a:pt x="1516" y="6944"/>
                  </a:cubicBezTo>
                  <a:cubicBezTo>
                    <a:pt x="-1361" y="113649"/>
                    <a:pt x="-539" y="113786"/>
                    <a:pt x="6995" y="115019"/>
                  </a:cubicBezTo>
                  <a:cubicBezTo>
                    <a:pt x="10666" y="115485"/>
                    <a:pt x="14145" y="113307"/>
                    <a:pt x="15351" y="109814"/>
                  </a:cubicBezTo>
                  <a:cubicBezTo>
                    <a:pt x="26158" y="82830"/>
                    <a:pt x="38500" y="56475"/>
                    <a:pt x="52335" y="30915"/>
                  </a:cubicBezTo>
                  <a:cubicBezTo>
                    <a:pt x="51238" y="42010"/>
                    <a:pt x="49732" y="54064"/>
                    <a:pt x="47540" y="657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85EFECA-2E54-416A-A291-7FC4DF0D2080}"/>
                </a:ext>
              </a:extLst>
            </p:cNvPr>
            <p:cNvSpPr/>
            <p:nvPr/>
          </p:nvSpPr>
          <p:spPr>
            <a:xfrm>
              <a:off x="11155591" y="2535377"/>
              <a:ext cx="324305" cy="315950"/>
            </a:xfrm>
            <a:custGeom>
              <a:avLst/>
              <a:gdLst>
                <a:gd name="connsiteX0" fmla="*/ 296618 w 324305"/>
                <a:gd name="connsiteY0" fmla="*/ 5481 h 315950"/>
                <a:gd name="connsiteX1" fmla="*/ 228130 w 324305"/>
                <a:gd name="connsiteY1" fmla="*/ 21370 h 315950"/>
                <a:gd name="connsiteX2" fmla="*/ 151423 w 324305"/>
                <a:gd name="connsiteY2" fmla="*/ 14110 h 315950"/>
                <a:gd name="connsiteX3" fmla="*/ 131287 w 324305"/>
                <a:gd name="connsiteY3" fmla="*/ 10001 h 315950"/>
                <a:gd name="connsiteX4" fmla="*/ 113754 w 324305"/>
                <a:gd name="connsiteY4" fmla="*/ 14658 h 315950"/>
                <a:gd name="connsiteX5" fmla="*/ 104029 w 324305"/>
                <a:gd name="connsiteY5" fmla="*/ 71093 h 315950"/>
                <a:gd name="connsiteX6" fmla="*/ 103344 w 324305"/>
                <a:gd name="connsiteY6" fmla="*/ 114378 h 315950"/>
                <a:gd name="connsiteX7" fmla="*/ 42115 w 324305"/>
                <a:gd name="connsiteY7" fmla="*/ 298064 h 315950"/>
                <a:gd name="connsiteX8" fmla="*/ 40334 w 324305"/>
                <a:gd name="connsiteY8" fmla="*/ 270668 h 315950"/>
                <a:gd name="connsiteX9" fmla="*/ 37047 w 324305"/>
                <a:gd name="connsiteY9" fmla="*/ 228342 h 315950"/>
                <a:gd name="connsiteX10" fmla="*/ 21295 w 324305"/>
                <a:gd name="connsiteY10" fmla="*/ 200947 h 315950"/>
                <a:gd name="connsiteX11" fmla="*/ 1433 w 324305"/>
                <a:gd name="connsiteY11" fmla="*/ 210399 h 315950"/>
                <a:gd name="connsiteX12" fmla="*/ 2720 w 324305"/>
                <a:gd name="connsiteY12" fmla="*/ 220192 h 315950"/>
                <a:gd name="connsiteX13" fmla="*/ 2803 w 324305"/>
                <a:gd name="connsiteY13" fmla="*/ 220261 h 315950"/>
                <a:gd name="connsiteX14" fmla="*/ 12802 w 324305"/>
                <a:gd name="connsiteY14" fmla="*/ 219028 h 315950"/>
                <a:gd name="connsiteX15" fmla="*/ 12802 w 324305"/>
                <a:gd name="connsiteY15" fmla="*/ 219028 h 315950"/>
                <a:gd name="connsiteX16" fmla="*/ 17733 w 324305"/>
                <a:gd name="connsiteY16" fmla="*/ 214782 h 315950"/>
                <a:gd name="connsiteX17" fmla="*/ 23075 w 324305"/>
                <a:gd name="connsiteY17" fmla="*/ 230123 h 315950"/>
                <a:gd name="connsiteX18" fmla="*/ 26089 w 324305"/>
                <a:gd name="connsiteY18" fmla="*/ 271216 h 315950"/>
                <a:gd name="connsiteX19" fmla="*/ 36773 w 324305"/>
                <a:gd name="connsiteY19" fmla="*/ 315734 h 315950"/>
                <a:gd name="connsiteX20" fmla="*/ 40334 w 324305"/>
                <a:gd name="connsiteY20" fmla="*/ 315734 h 315950"/>
                <a:gd name="connsiteX21" fmla="*/ 49375 w 324305"/>
                <a:gd name="connsiteY21" fmla="*/ 311214 h 315950"/>
                <a:gd name="connsiteX22" fmla="*/ 117863 w 324305"/>
                <a:gd name="connsiteY22" fmla="*/ 114241 h 315950"/>
                <a:gd name="connsiteX23" fmla="*/ 118685 w 324305"/>
                <a:gd name="connsiteY23" fmla="*/ 70408 h 315950"/>
                <a:gd name="connsiteX24" fmla="*/ 123753 w 324305"/>
                <a:gd name="connsiteY24" fmla="*/ 24521 h 315950"/>
                <a:gd name="connsiteX25" fmla="*/ 130054 w 324305"/>
                <a:gd name="connsiteY25" fmla="*/ 23425 h 315950"/>
                <a:gd name="connsiteX26" fmla="*/ 147999 w 324305"/>
                <a:gd name="connsiteY26" fmla="*/ 27123 h 315950"/>
                <a:gd name="connsiteX27" fmla="*/ 228541 w 324305"/>
                <a:gd name="connsiteY27" fmla="*/ 34931 h 315950"/>
                <a:gd name="connsiteX28" fmla="*/ 303467 w 324305"/>
                <a:gd name="connsiteY28" fmla="*/ 17672 h 315950"/>
                <a:gd name="connsiteX29" fmla="*/ 310042 w 324305"/>
                <a:gd name="connsiteY29" fmla="*/ 14658 h 315950"/>
                <a:gd name="connsiteX30" fmla="*/ 310042 w 324305"/>
                <a:gd name="connsiteY30" fmla="*/ 22055 h 315950"/>
                <a:gd name="connsiteX31" fmla="*/ 307166 w 324305"/>
                <a:gd name="connsiteY31" fmla="*/ 96160 h 315950"/>
                <a:gd name="connsiteX32" fmla="*/ 313741 w 324305"/>
                <a:gd name="connsiteY32" fmla="*/ 103830 h 315950"/>
                <a:gd name="connsiteX33" fmla="*/ 321411 w 324305"/>
                <a:gd name="connsiteY33" fmla="*/ 97255 h 315950"/>
                <a:gd name="connsiteX34" fmla="*/ 324288 w 324305"/>
                <a:gd name="connsiteY34" fmla="*/ 22055 h 315950"/>
                <a:gd name="connsiteX35" fmla="*/ 317850 w 324305"/>
                <a:gd name="connsiteY35" fmla="*/ 1508 h 315950"/>
                <a:gd name="connsiteX36" fmla="*/ 296618 w 324305"/>
                <a:gd name="connsiteY36" fmla="*/ 5481 h 31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24305" h="315950">
                  <a:moveTo>
                    <a:pt x="296618" y="5481"/>
                  </a:moveTo>
                  <a:cubicBezTo>
                    <a:pt x="275414" y="16233"/>
                    <a:pt x="251909" y="21699"/>
                    <a:pt x="228130" y="21370"/>
                  </a:cubicBezTo>
                  <a:cubicBezTo>
                    <a:pt x="202337" y="22987"/>
                    <a:pt x="176449" y="20535"/>
                    <a:pt x="151423" y="14110"/>
                  </a:cubicBezTo>
                  <a:cubicBezTo>
                    <a:pt x="144848" y="12138"/>
                    <a:pt x="138109" y="10768"/>
                    <a:pt x="131287" y="10001"/>
                  </a:cubicBezTo>
                  <a:cubicBezTo>
                    <a:pt x="125041" y="8878"/>
                    <a:pt x="118617" y="10576"/>
                    <a:pt x="113754" y="14658"/>
                  </a:cubicBezTo>
                  <a:cubicBezTo>
                    <a:pt x="104029" y="23425"/>
                    <a:pt x="104029" y="42054"/>
                    <a:pt x="104029" y="71093"/>
                  </a:cubicBezTo>
                  <a:cubicBezTo>
                    <a:pt x="104029" y="83558"/>
                    <a:pt x="104029" y="98488"/>
                    <a:pt x="103344" y="114378"/>
                  </a:cubicBezTo>
                  <a:cubicBezTo>
                    <a:pt x="100604" y="174648"/>
                    <a:pt x="58963" y="273271"/>
                    <a:pt x="42115" y="298064"/>
                  </a:cubicBezTo>
                  <a:cubicBezTo>
                    <a:pt x="41156" y="291078"/>
                    <a:pt x="40608" y="279709"/>
                    <a:pt x="40334" y="270668"/>
                  </a:cubicBezTo>
                  <a:cubicBezTo>
                    <a:pt x="39992" y="256505"/>
                    <a:pt x="38896" y="242383"/>
                    <a:pt x="37047" y="228342"/>
                  </a:cubicBezTo>
                  <a:cubicBezTo>
                    <a:pt x="36088" y="222452"/>
                    <a:pt x="33348" y="204372"/>
                    <a:pt x="21295" y="200947"/>
                  </a:cubicBezTo>
                  <a:cubicBezTo>
                    <a:pt x="9241" y="197523"/>
                    <a:pt x="2255" y="209166"/>
                    <a:pt x="1433" y="210399"/>
                  </a:cubicBezTo>
                  <a:cubicBezTo>
                    <a:pt x="-923" y="213453"/>
                    <a:pt x="-348" y="217850"/>
                    <a:pt x="2720" y="220192"/>
                  </a:cubicBezTo>
                  <a:cubicBezTo>
                    <a:pt x="2748" y="220220"/>
                    <a:pt x="2775" y="220234"/>
                    <a:pt x="2803" y="220261"/>
                  </a:cubicBezTo>
                  <a:cubicBezTo>
                    <a:pt x="5898" y="222685"/>
                    <a:pt x="10377" y="222137"/>
                    <a:pt x="12802" y="219028"/>
                  </a:cubicBezTo>
                  <a:cubicBezTo>
                    <a:pt x="12802" y="219028"/>
                    <a:pt x="12802" y="219028"/>
                    <a:pt x="12802" y="219028"/>
                  </a:cubicBezTo>
                  <a:cubicBezTo>
                    <a:pt x="14035" y="217193"/>
                    <a:pt x="15733" y="215727"/>
                    <a:pt x="17733" y="214782"/>
                  </a:cubicBezTo>
                  <a:cubicBezTo>
                    <a:pt x="17733" y="214782"/>
                    <a:pt x="21021" y="216699"/>
                    <a:pt x="23075" y="230123"/>
                  </a:cubicBezTo>
                  <a:cubicBezTo>
                    <a:pt x="24801" y="243752"/>
                    <a:pt x="25801" y="257478"/>
                    <a:pt x="26089" y="271216"/>
                  </a:cubicBezTo>
                  <a:cubicBezTo>
                    <a:pt x="27185" y="299571"/>
                    <a:pt x="28144" y="312310"/>
                    <a:pt x="36773" y="315734"/>
                  </a:cubicBezTo>
                  <a:cubicBezTo>
                    <a:pt x="37951" y="315967"/>
                    <a:pt x="39156" y="315967"/>
                    <a:pt x="40334" y="315734"/>
                  </a:cubicBezTo>
                  <a:cubicBezTo>
                    <a:pt x="43841" y="315528"/>
                    <a:pt x="47101" y="313885"/>
                    <a:pt x="49375" y="311214"/>
                  </a:cubicBezTo>
                  <a:cubicBezTo>
                    <a:pt x="65401" y="295187"/>
                    <a:pt x="114576" y="180538"/>
                    <a:pt x="117863" y="114241"/>
                  </a:cubicBezTo>
                  <a:cubicBezTo>
                    <a:pt x="118685" y="97529"/>
                    <a:pt x="118685" y="83147"/>
                    <a:pt x="118685" y="70408"/>
                  </a:cubicBezTo>
                  <a:cubicBezTo>
                    <a:pt x="118685" y="48218"/>
                    <a:pt x="118685" y="29315"/>
                    <a:pt x="123753" y="24521"/>
                  </a:cubicBezTo>
                  <a:cubicBezTo>
                    <a:pt x="123753" y="24521"/>
                    <a:pt x="125534" y="22877"/>
                    <a:pt x="130054" y="23425"/>
                  </a:cubicBezTo>
                  <a:cubicBezTo>
                    <a:pt x="136136" y="24123"/>
                    <a:pt x="142136" y="25356"/>
                    <a:pt x="147999" y="27123"/>
                  </a:cubicBezTo>
                  <a:cubicBezTo>
                    <a:pt x="174271" y="33958"/>
                    <a:pt x="201447" y="36588"/>
                    <a:pt x="228541" y="34931"/>
                  </a:cubicBezTo>
                  <a:cubicBezTo>
                    <a:pt x="254539" y="35301"/>
                    <a:pt x="280250" y="29383"/>
                    <a:pt x="303467" y="17672"/>
                  </a:cubicBezTo>
                  <a:lnTo>
                    <a:pt x="310042" y="14658"/>
                  </a:lnTo>
                  <a:cubicBezTo>
                    <a:pt x="310042" y="16165"/>
                    <a:pt x="310042" y="18494"/>
                    <a:pt x="310042" y="22055"/>
                  </a:cubicBezTo>
                  <a:cubicBezTo>
                    <a:pt x="310042" y="58765"/>
                    <a:pt x="307303" y="95749"/>
                    <a:pt x="307166" y="96160"/>
                  </a:cubicBezTo>
                  <a:cubicBezTo>
                    <a:pt x="306933" y="100077"/>
                    <a:pt x="309837" y="103474"/>
                    <a:pt x="313741" y="103830"/>
                  </a:cubicBezTo>
                  <a:cubicBezTo>
                    <a:pt x="317631" y="103995"/>
                    <a:pt x="320987" y="101118"/>
                    <a:pt x="321411" y="97255"/>
                  </a:cubicBezTo>
                  <a:cubicBezTo>
                    <a:pt x="321411" y="97255"/>
                    <a:pt x="324288" y="59313"/>
                    <a:pt x="324288" y="22055"/>
                  </a:cubicBezTo>
                  <a:cubicBezTo>
                    <a:pt x="324288" y="13289"/>
                    <a:pt x="324288" y="5207"/>
                    <a:pt x="317850" y="1508"/>
                  </a:cubicBezTo>
                  <a:cubicBezTo>
                    <a:pt x="311412" y="-2190"/>
                    <a:pt x="305385" y="1371"/>
                    <a:pt x="296618" y="54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76A7CFCC-19D0-4A18-AF11-70D1C6C28113}"/>
                </a:ext>
              </a:extLst>
            </p:cNvPr>
            <p:cNvSpPr/>
            <p:nvPr/>
          </p:nvSpPr>
          <p:spPr>
            <a:xfrm>
              <a:off x="11290167" y="2596649"/>
              <a:ext cx="103163" cy="168892"/>
            </a:xfrm>
            <a:custGeom>
              <a:avLst/>
              <a:gdLst>
                <a:gd name="connsiteX0" fmla="*/ 98074 w 103163"/>
                <a:gd name="connsiteY0" fmla="*/ 40778 h 168892"/>
                <a:gd name="connsiteX1" fmla="*/ 89307 w 103163"/>
                <a:gd name="connsiteY1" fmla="*/ 45572 h 168892"/>
                <a:gd name="connsiteX2" fmla="*/ 72733 w 103163"/>
                <a:gd name="connsiteY2" fmla="*/ 100363 h 168892"/>
                <a:gd name="connsiteX3" fmla="*/ 22600 w 103163"/>
                <a:gd name="connsiteY3" fmla="*/ 95979 h 168892"/>
                <a:gd name="connsiteX4" fmla="*/ 39311 w 103163"/>
                <a:gd name="connsiteY4" fmla="*/ 70502 h 168892"/>
                <a:gd name="connsiteX5" fmla="*/ 46297 w 103163"/>
                <a:gd name="connsiteY5" fmla="*/ 13382 h 168892"/>
                <a:gd name="connsiteX6" fmla="*/ 46297 w 103163"/>
                <a:gd name="connsiteY6" fmla="*/ 7081 h 168892"/>
                <a:gd name="connsiteX7" fmla="*/ 39174 w 103163"/>
                <a:gd name="connsiteY7" fmla="*/ -42 h 168892"/>
                <a:gd name="connsiteX8" fmla="*/ 32051 w 103163"/>
                <a:gd name="connsiteY8" fmla="*/ 7081 h 168892"/>
                <a:gd name="connsiteX9" fmla="*/ 32051 w 103163"/>
                <a:gd name="connsiteY9" fmla="*/ 14615 h 168892"/>
                <a:gd name="connsiteX10" fmla="*/ 26572 w 103163"/>
                <a:gd name="connsiteY10" fmla="*/ 64064 h 168892"/>
                <a:gd name="connsiteX11" fmla="*/ 2601 w 103163"/>
                <a:gd name="connsiteY11" fmla="*/ 96253 h 168892"/>
                <a:gd name="connsiteX12" fmla="*/ 272 w 103163"/>
                <a:gd name="connsiteY12" fmla="*/ 103787 h 168892"/>
                <a:gd name="connsiteX13" fmla="*/ 6437 w 103163"/>
                <a:gd name="connsiteY13" fmla="*/ 108855 h 168892"/>
                <a:gd name="connsiteX14" fmla="*/ 68624 w 103163"/>
                <a:gd name="connsiteY14" fmla="*/ 114197 h 168892"/>
                <a:gd name="connsiteX15" fmla="*/ 54927 w 103163"/>
                <a:gd name="connsiteY15" fmla="*/ 159948 h 168892"/>
                <a:gd name="connsiteX16" fmla="*/ 59720 w 103163"/>
                <a:gd name="connsiteY16" fmla="*/ 168851 h 168892"/>
                <a:gd name="connsiteX17" fmla="*/ 61775 w 103163"/>
                <a:gd name="connsiteY17" fmla="*/ 168851 h 168892"/>
                <a:gd name="connsiteX18" fmla="*/ 68624 w 103163"/>
                <a:gd name="connsiteY18" fmla="*/ 163783 h 168892"/>
                <a:gd name="connsiteX19" fmla="*/ 103005 w 103163"/>
                <a:gd name="connsiteY19" fmla="*/ 48996 h 168892"/>
                <a:gd name="connsiteX20" fmla="*/ 98074 w 103163"/>
                <a:gd name="connsiteY20" fmla="*/ 40778 h 16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163" h="168892">
                  <a:moveTo>
                    <a:pt x="98074" y="40778"/>
                  </a:moveTo>
                  <a:cubicBezTo>
                    <a:pt x="94335" y="39709"/>
                    <a:pt x="90431" y="41846"/>
                    <a:pt x="89307" y="45572"/>
                  </a:cubicBezTo>
                  <a:lnTo>
                    <a:pt x="72733" y="100363"/>
                  </a:lnTo>
                  <a:lnTo>
                    <a:pt x="22600" y="95979"/>
                  </a:lnTo>
                  <a:cubicBezTo>
                    <a:pt x="29202" y="88199"/>
                    <a:pt x="34804" y="79652"/>
                    <a:pt x="39311" y="70502"/>
                  </a:cubicBezTo>
                  <a:cubicBezTo>
                    <a:pt x="46749" y="52434"/>
                    <a:pt x="49160" y="32710"/>
                    <a:pt x="46297" y="13382"/>
                  </a:cubicBezTo>
                  <a:cubicBezTo>
                    <a:pt x="46297" y="10780"/>
                    <a:pt x="46297" y="8588"/>
                    <a:pt x="46297" y="7081"/>
                  </a:cubicBezTo>
                  <a:cubicBezTo>
                    <a:pt x="46297" y="3150"/>
                    <a:pt x="43105" y="-42"/>
                    <a:pt x="39174" y="-42"/>
                  </a:cubicBezTo>
                  <a:cubicBezTo>
                    <a:pt x="35243" y="-42"/>
                    <a:pt x="32051" y="3150"/>
                    <a:pt x="32051" y="7081"/>
                  </a:cubicBezTo>
                  <a:cubicBezTo>
                    <a:pt x="32051" y="8862"/>
                    <a:pt x="32051" y="11464"/>
                    <a:pt x="32051" y="14615"/>
                  </a:cubicBezTo>
                  <a:cubicBezTo>
                    <a:pt x="34709" y="31285"/>
                    <a:pt x="32818" y="48380"/>
                    <a:pt x="26572" y="64064"/>
                  </a:cubicBezTo>
                  <a:cubicBezTo>
                    <a:pt x="20750" y="76255"/>
                    <a:pt x="12614" y="87185"/>
                    <a:pt x="2601" y="96253"/>
                  </a:cubicBezTo>
                  <a:cubicBezTo>
                    <a:pt x="382" y="98061"/>
                    <a:pt x="-536" y="101034"/>
                    <a:pt x="272" y="103787"/>
                  </a:cubicBezTo>
                  <a:cubicBezTo>
                    <a:pt x="1163" y="106540"/>
                    <a:pt x="3574" y="108513"/>
                    <a:pt x="6437" y="108855"/>
                  </a:cubicBezTo>
                  <a:lnTo>
                    <a:pt x="68624" y="114197"/>
                  </a:lnTo>
                  <a:lnTo>
                    <a:pt x="54927" y="159948"/>
                  </a:lnTo>
                  <a:cubicBezTo>
                    <a:pt x="53858" y="163728"/>
                    <a:pt x="55981" y="167673"/>
                    <a:pt x="59720" y="168851"/>
                  </a:cubicBezTo>
                  <a:lnTo>
                    <a:pt x="61775" y="168851"/>
                  </a:lnTo>
                  <a:cubicBezTo>
                    <a:pt x="64912" y="168824"/>
                    <a:pt x="67679" y="166769"/>
                    <a:pt x="68624" y="163783"/>
                  </a:cubicBezTo>
                  <a:lnTo>
                    <a:pt x="103005" y="48996"/>
                  </a:lnTo>
                  <a:cubicBezTo>
                    <a:pt x="103731" y="45394"/>
                    <a:pt x="101594" y="41832"/>
                    <a:pt x="98074" y="4077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907304C2-06E8-43BF-A97B-F1BB30DA4DF6}"/>
                </a:ext>
              </a:extLst>
            </p:cNvPr>
            <p:cNvSpPr/>
            <p:nvPr/>
          </p:nvSpPr>
          <p:spPr>
            <a:xfrm>
              <a:off x="11542631" y="2552953"/>
              <a:ext cx="91637" cy="93288"/>
            </a:xfrm>
            <a:custGeom>
              <a:avLst/>
              <a:gdLst>
                <a:gd name="connsiteX0" fmla="*/ 45597 w 91637"/>
                <a:gd name="connsiteY0" fmla="*/ 50229 h 93288"/>
                <a:gd name="connsiteX1" fmla="*/ 45597 w 91637"/>
                <a:gd name="connsiteY1" fmla="*/ 89268 h 93288"/>
                <a:gd name="connsiteX2" fmla="*/ 55459 w 91637"/>
                <a:gd name="connsiteY2" fmla="*/ 93103 h 93288"/>
                <a:gd name="connsiteX3" fmla="*/ 60253 w 91637"/>
                <a:gd name="connsiteY3" fmla="*/ 93103 h 93288"/>
                <a:gd name="connsiteX4" fmla="*/ 91621 w 91637"/>
                <a:gd name="connsiteY4" fmla="*/ 68858 h 93288"/>
                <a:gd name="connsiteX5" fmla="*/ 84635 w 91637"/>
                <a:gd name="connsiteY5" fmla="*/ 61461 h 93288"/>
                <a:gd name="connsiteX6" fmla="*/ 77512 w 91637"/>
                <a:gd name="connsiteY6" fmla="*/ 68036 h 93288"/>
                <a:gd name="connsiteX7" fmla="*/ 77512 w 91637"/>
                <a:gd name="connsiteY7" fmla="*/ 68310 h 93288"/>
                <a:gd name="connsiteX8" fmla="*/ 57239 w 91637"/>
                <a:gd name="connsiteY8" fmla="*/ 79131 h 93288"/>
                <a:gd name="connsiteX9" fmla="*/ 55733 w 91637"/>
                <a:gd name="connsiteY9" fmla="*/ 79131 h 93288"/>
                <a:gd name="connsiteX10" fmla="*/ 59431 w 91637"/>
                <a:gd name="connsiteY10" fmla="*/ 53517 h 93288"/>
                <a:gd name="connsiteX11" fmla="*/ 62582 w 91637"/>
                <a:gd name="connsiteY11" fmla="*/ 8588 h 93288"/>
                <a:gd name="connsiteX12" fmla="*/ 52035 w 91637"/>
                <a:gd name="connsiteY12" fmla="*/ -42 h 93288"/>
                <a:gd name="connsiteX13" fmla="*/ 14229 w 91637"/>
                <a:gd name="connsiteY13" fmla="*/ 42147 h 93288"/>
                <a:gd name="connsiteX14" fmla="*/ 14229 w 91637"/>
                <a:gd name="connsiteY14" fmla="*/ 13930 h 93288"/>
                <a:gd name="connsiteX15" fmla="*/ 7106 w 91637"/>
                <a:gd name="connsiteY15" fmla="*/ 6807 h 93288"/>
                <a:gd name="connsiteX16" fmla="*/ -17 w 91637"/>
                <a:gd name="connsiteY16" fmla="*/ 13930 h 93288"/>
                <a:gd name="connsiteX17" fmla="*/ -17 w 91637"/>
                <a:gd name="connsiteY17" fmla="*/ 71323 h 93288"/>
                <a:gd name="connsiteX18" fmla="*/ 5462 w 91637"/>
                <a:gd name="connsiteY18" fmla="*/ 78309 h 93288"/>
                <a:gd name="connsiteX19" fmla="*/ 13544 w 91637"/>
                <a:gd name="connsiteY19" fmla="*/ 74474 h 93288"/>
                <a:gd name="connsiteX20" fmla="*/ 49843 w 91637"/>
                <a:gd name="connsiteY20" fmla="*/ 15574 h 93288"/>
                <a:gd name="connsiteX21" fmla="*/ 45597 w 91637"/>
                <a:gd name="connsiteY21" fmla="*/ 50229 h 9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637" h="93288">
                  <a:moveTo>
                    <a:pt x="45597" y="50229"/>
                  </a:moveTo>
                  <a:cubicBezTo>
                    <a:pt x="41624" y="67899"/>
                    <a:pt x="38474" y="81871"/>
                    <a:pt x="45597" y="89268"/>
                  </a:cubicBezTo>
                  <a:cubicBezTo>
                    <a:pt x="48240" y="91815"/>
                    <a:pt x="51788" y="93199"/>
                    <a:pt x="55459" y="93103"/>
                  </a:cubicBezTo>
                  <a:cubicBezTo>
                    <a:pt x="57048" y="93295"/>
                    <a:pt x="58664" y="93295"/>
                    <a:pt x="60253" y="93103"/>
                  </a:cubicBezTo>
                  <a:cubicBezTo>
                    <a:pt x="90114" y="86391"/>
                    <a:pt x="91621" y="71734"/>
                    <a:pt x="91621" y="68858"/>
                  </a:cubicBezTo>
                  <a:cubicBezTo>
                    <a:pt x="91621" y="64927"/>
                    <a:pt x="88553" y="61680"/>
                    <a:pt x="84635" y="61461"/>
                  </a:cubicBezTo>
                  <a:cubicBezTo>
                    <a:pt x="80854" y="61311"/>
                    <a:pt x="77663" y="64255"/>
                    <a:pt x="77512" y="68036"/>
                  </a:cubicBezTo>
                  <a:cubicBezTo>
                    <a:pt x="77512" y="68118"/>
                    <a:pt x="77512" y="68214"/>
                    <a:pt x="77512" y="68310"/>
                  </a:cubicBezTo>
                  <a:cubicBezTo>
                    <a:pt x="77512" y="70091"/>
                    <a:pt x="72718" y="75707"/>
                    <a:pt x="57239" y="79131"/>
                  </a:cubicBezTo>
                  <a:lnTo>
                    <a:pt x="55733" y="79131"/>
                  </a:lnTo>
                  <a:cubicBezTo>
                    <a:pt x="55692" y="70461"/>
                    <a:pt x="56939" y="61831"/>
                    <a:pt x="59431" y="53517"/>
                  </a:cubicBezTo>
                  <a:cubicBezTo>
                    <a:pt x="64363" y="39065"/>
                    <a:pt x="65444" y="23587"/>
                    <a:pt x="62582" y="8588"/>
                  </a:cubicBezTo>
                  <a:cubicBezTo>
                    <a:pt x="61185" y="3807"/>
                    <a:pt x="56993" y="383"/>
                    <a:pt x="52035" y="-42"/>
                  </a:cubicBezTo>
                  <a:cubicBezTo>
                    <a:pt x="41076" y="-42"/>
                    <a:pt x="26968" y="19135"/>
                    <a:pt x="14229" y="42147"/>
                  </a:cubicBezTo>
                  <a:lnTo>
                    <a:pt x="14229" y="13930"/>
                  </a:lnTo>
                  <a:cubicBezTo>
                    <a:pt x="14160" y="10026"/>
                    <a:pt x="11010" y="6876"/>
                    <a:pt x="7106" y="6807"/>
                  </a:cubicBezTo>
                  <a:cubicBezTo>
                    <a:pt x="3175" y="6807"/>
                    <a:pt x="-17" y="9999"/>
                    <a:pt x="-17" y="13930"/>
                  </a:cubicBezTo>
                  <a:lnTo>
                    <a:pt x="-17" y="71323"/>
                  </a:lnTo>
                  <a:cubicBezTo>
                    <a:pt x="-44" y="74638"/>
                    <a:pt x="2230" y="77542"/>
                    <a:pt x="5462" y="78309"/>
                  </a:cubicBezTo>
                  <a:cubicBezTo>
                    <a:pt x="8722" y="79035"/>
                    <a:pt x="12051" y="77460"/>
                    <a:pt x="13544" y="74474"/>
                  </a:cubicBezTo>
                  <a:cubicBezTo>
                    <a:pt x="22762" y="53201"/>
                    <a:pt x="34981" y="33367"/>
                    <a:pt x="49843" y="15574"/>
                  </a:cubicBezTo>
                  <a:cubicBezTo>
                    <a:pt x="50445" y="27285"/>
                    <a:pt x="49007" y="39011"/>
                    <a:pt x="45597" y="50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C8E97EEC-F56F-4220-8AB1-3409C75A4437}"/>
                </a:ext>
              </a:extLst>
            </p:cNvPr>
            <p:cNvSpPr/>
            <p:nvPr/>
          </p:nvSpPr>
          <p:spPr>
            <a:xfrm>
              <a:off x="11562469" y="2509217"/>
              <a:ext cx="499034" cy="320840"/>
            </a:xfrm>
            <a:custGeom>
              <a:avLst/>
              <a:gdLst>
                <a:gd name="connsiteX0" fmla="*/ 453812 w 499034"/>
                <a:gd name="connsiteY0" fmla="*/ 6026 h 320840"/>
                <a:gd name="connsiteX1" fmla="*/ 330532 w 499034"/>
                <a:gd name="connsiteY1" fmla="*/ 27531 h 320840"/>
                <a:gd name="connsiteX2" fmla="*/ 111369 w 499034"/>
                <a:gd name="connsiteY2" fmla="*/ 18902 h 320840"/>
                <a:gd name="connsiteX3" fmla="*/ 103424 w 499034"/>
                <a:gd name="connsiteY3" fmla="*/ 24655 h 320840"/>
                <a:gd name="connsiteX4" fmla="*/ 40552 w 499034"/>
                <a:gd name="connsiteY4" fmla="*/ 293404 h 320840"/>
                <a:gd name="connsiteX5" fmla="*/ 34525 w 499034"/>
                <a:gd name="connsiteY5" fmla="*/ 305732 h 320840"/>
                <a:gd name="connsiteX6" fmla="*/ 14115 w 499034"/>
                <a:gd name="connsiteY6" fmla="*/ 200396 h 320840"/>
                <a:gd name="connsiteX7" fmla="*/ 6445 w 499034"/>
                <a:gd name="connsiteY7" fmla="*/ 193958 h 320840"/>
                <a:gd name="connsiteX8" fmla="*/ 7 w 499034"/>
                <a:gd name="connsiteY8" fmla="*/ 201629 h 320840"/>
                <a:gd name="connsiteX9" fmla="*/ 33155 w 499034"/>
                <a:gd name="connsiteY9" fmla="*/ 320799 h 320840"/>
                <a:gd name="connsiteX10" fmla="*/ 34799 w 499034"/>
                <a:gd name="connsiteY10" fmla="*/ 320799 h 320840"/>
                <a:gd name="connsiteX11" fmla="*/ 53976 w 499034"/>
                <a:gd name="connsiteY11" fmla="*/ 298198 h 320840"/>
                <a:gd name="connsiteX12" fmla="*/ 116163 w 499034"/>
                <a:gd name="connsiteY12" fmla="*/ 33969 h 320840"/>
                <a:gd name="connsiteX13" fmla="*/ 332039 w 499034"/>
                <a:gd name="connsiteY13" fmla="*/ 41640 h 320840"/>
                <a:gd name="connsiteX14" fmla="*/ 456688 w 499034"/>
                <a:gd name="connsiteY14" fmla="*/ 19861 h 320840"/>
                <a:gd name="connsiteX15" fmla="*/ 483125 w 499034"/>
                <a:gd name="connsiteY15" fmla="*/ 14244 h 320840"/>
                <a:gd name="connsiteX16" fmla="*/ 485043 w 499034"/>
                <a:gd name="connsiteY16" fmla="*/ 57529 h 320840"/>
                <a:gd name="connsiteX17" fmla="*/ 489933 w 499034"/>
                <a:gd name="connsiteY17" fmla="*/ 66337 h 320840"/>
                <a:gd name="connsiteX18" fmla="*/ 498740 w 499034"/>
                <a:gd name="connsiteY18" fmla="*/ 61447 h 320840"/>
                <a:gd name="connsiteX19" fmla="*/ 498740 w 499034"/>
                <a:gd name="connsiteY19" fmla="*/ 57529 h 320840"/>
                <a:gd name="connsiteX20" fmla="*/ 495590 w 499034"/>
                <a:gd name="connsiteY20" fmla="*/ 6574 h 320840"/>
                <a:gd name="connsiteX21" fmla="*/ 453812 w 499034"/>
                <a:gd name="connsiteY21" fmla="*/ 6026 h 32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034" h="320840">
                  <a:moveTo>
                    <a:pt x="453812" y="6026"/>
                  </a:moveTo>
                  <a:cubicBezTo>
                    <a:pt x="413362" y="16518"/>
                    <a:pt x="372146" y="23710"/>
                    <a:pt x="330532" y="27531"/>
                  </a:cubicBezTo>
                  <a:cubicBezTo>
                    <a:pt x="257373" y="31586"/>
                    <a:pt x="183981" y="28709"/>
                    <a:pt x="111369" y="18902"/>
                  </a:cubicBezTo>
                  <a:cubicBezTo>
                    <a:pt x="107629" y="18463"/>
                    <a:pt x="104177" y="20970"/>
                    <a:pt x="103424" y="24655"/>
                  </a:cubicBezTo>
                  <a:cubicBezTo>
                    <a:pt x="103424" y="26709"/>
                    <a:pt x="65893" y="222998"/>
                    <a:pt x="40552" y="293404"/>
                  </a:cubicBezTo>
                  <a:cubicBezTo>
                    <a:pt x="39168" y="297787"/>
                    <a:pt x="37141" y="301951"/>
                    <a:pt x="34525" y="305732"/>
                  </a:cubicBezTo>
                  <a:cubicBezTo>
                    <a:pt x="26854" y="296280"/>
                    <a:pt x="17951" y="245188"/>
                    <a:pt x="14115" y="200396"/>
                  </a:cubicBezTo>
                  <a:cubicBezTo>
                    <a:pt x="13759" y="196506"/>
                    <a:pt x="10335" y="193643"/>
                    <a:pt x="6445" y="193958"/>
                  </a:cubicBezTo>
                  <a:cubicBezTo>
                    <a:pt x="2554" y="194315"/>
                    <a:pt x="-309" y="197739"/>
                    <a:pt x="7" y="201629"/>
                  </a:cubicBezTo>
                  <a:cubicBezTo>
                    <a:pt x="4527" y="254639"/>
                    <a:pt x="13704" y="318197"/>
                    <a:pt x="33155" y="320799"/>
                  </a:cubicBezTo>
                  <a:lnTo>
                    <a:pt x="34799" y="320799"/>
                  </a:lnTo>
                  <a:cubicBezTo>
                    <a:pt x="44524" y="320799"/>
                    <a:pt x="50140" y="308882"/>
                    <a:pt x="53976" y="298198"/>
                  </a:cubicBezTo>
                  <a:cubicBezTo>
                    <a:pt x="77261" y="233271"/>
                    <a:pt x="108766" y="69446"/>
                    <a:pt x="116163" y="33969"/>
                  </a:cubicBezTo>
                  <a:cubicBezTo>
                    <a:pt x="187734" y="43201"/>
                    <a:pt x="260003" y="45763"/>
                    <a:pt x="332039" y="41640"/>
                  </a:cubicBezTo>
                  <a:cubicBezTo>
                    <a:pt x="374105" y="37736"/>
                    <a:pt x="415787" y="30463"/>
                    <a:pt x="456688" y="19861"/>
                  </a:cubicBezTo>
                  <a:cubicBezTo>
                    <a:pt x="467235" y="17395"/>
                    <a:pt x="477919" y="14792"/>
                    <a:pt x="483125" y="14244"/>
                  </a:cubicBezTo>
                  <a:cubicBezTo>
                    <a:pt x="484508" y="28627"/>
                    <a:pt x="485138" y="43078"/>
                    <a:pt x="485043" y="57529"/>
                  </a:cubicBezTo>
                  <a:cubicBezTo>
                    <a:pt x="483960" y="61310"/>
                    <a:pt x="486152" y="65255"/>
                    <a:pt x="489933" y="66337"/>
                  </a:cubicBezTo>
                  <a:cubicBezTo>
                    <a:pt x="493713" y="67419"/>
                    <a:pt x="497658" y="65227"/>
                    <a:pt x="498740" y="61447"/>
                  </a:cubicBezTo>
                  <a:cubicBezTo>
                    <a:pt x="499110" y="60159"/>
                    <a:pt x="499110" y="58803"/>
                    <a:pt x="498740" y="57529"/>
                  </a:cubicBezTo>
                  <a:cubicBezTo>
                    <a:pt x="499124" y="40489"/>
                    <a:pt x="498069" y="23436"/>
                    <a:pt x="495590" y="6574"/>
                  </a:cubicBezTo>
                  <a:cubicBezTo>
                    <a:pt x="492987" y="-3426"/>
                    <a:pt x="482303" y="-823"/>
                    <a:pt x="453812" y="60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923322D9-5872-4943-9585-8643F99BBB28}"/>
                </a:ext>
              </a:extLst>
            </p:cNvPr>
            <p:cNvSpPr/>
            <p:nvPr/>
          </p:nvSpPr>
          <p:spPr>
            <a:xfrm>
              <a:off x="11700648" y="2617086"/>
              <a:ext cx="23196" cy="131881"/>
            </a:xfrm>
            <a:custGeom>
              <a:avLst/>
              <a:gdLst>
                <a:gd name="connsiteX0" fmla="*/ 14284 w 23196"/>
                <a:gd name="connsiteY0" fmla="*/ 68 h 131881"/>
                <a:gd name="connsiteX1" fmla="*/ 8667 w 23196"/>
                <a:gd name="connsiteY1" fmla="*/ 8424 h 131881"/>
                <a:gd name="connsiteX2" fmla="*/ 38 w 23196"/>
                <a:gd name="connsiteY2" fmla="*/ 124032 h 131881"/>
                <a:gd name="connsiteX3" fmla="*/ 6106 w 23196"/>
                <a:gd name="connsiteY3" fmla="*/ 131826 h 131881"/>
                <a:gd name="connsiteX4" fmla="*/ 6202 w 23196"/>
                <a:gd name="connsiteY4" fmla="*/ 131840 h 131881"/>
                <a:gd name="connsiteX5" fmla="*/ 7024 w 23196"/>
                <a:gd name="connsiteY5" fmla="*/ 131840 h 131881"/>
                <a:gd name="connsiteX6" fmla="*/ 14146 w 23196"/>
                <a:gd name="connsiteY6" fmla="*/ 125539 h 131881"/>
                <a:gd name="connsiteX7" fmla="*/ 22639 w 23196"/>
                <a:gd name="connsiteY7" fmla="*/ 5684 h 131881"/>
                <a:gd name="connsiteX8" fmla="*/ 14284 w 23196"/>
                <a:gd name="connsiteY8" fmla="*/ 68 h 13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96" h="131881">
                  <a:moveTo>
                    <a:pt x="14284" y="68"/>
                  </a:moveTo>
                  <a:cubicBezTo>
                    <a:pt x="10475" y="890"/>
                    <a:pt x="7996" y="4588"/>
                    <a:pt x="8667" y="8424"/>
                  </a:cubicBezTo>
                  <a:cubicBezTo>
                    <a:pt x="7900" y="47092"/>
                    <a:pt x="5024" y="85679"/>
                    <a:pt x="38" y="124032"/>
                  </a:cubicBezTo>
                  <a:cubicBezTo>
                    <a:pt x="-442" y="127868"/>
                    <a:pt x="2271" y="131347"/>
                    <a:pt x="6106" y="131826"/>
                  </a:cubicBezTo>
                  <a:cubicBezTo>
                    <a:pt x="6133" y="131826"/>
                    <a:pt x="6174" y="131840"/>
                    <a:pt x="6202" y="131840"/>
                  </a:cubicBezTo>
                  <a:lnTo>
                    <a:pt x="7024" y="131840"/>
                  </a:lnTo>
                  <a:cubicBezTo>
                    <a:pt x="10653" y="131867"/>
                    <a:pt x="13722" y="129155"/>
                    <a:pt x="14146" y="125539"/>
                  </a:cubicBezTo>
                  <a:cubicBezTo>
                    <a:pt x="16064" y="108143"/>
                    <a:pt x="25515" y="20341"/>
                    <a:pt x="22639" y="5684"/>
                  </a:cubicBezTo>
                  <a:cubicBezTo>
                    <a:pt x="21817" y="1876"/>
                    <a:pt x="18119" y="-603"/>
                    <a:pt x="14284" y="6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355A1B41-FF06-4F55-94D0-DD829C77CCB1}"/>
                </a:ext>
              </a:extLst>
            </p:cNvPr>
            <p:cNvSpPr/>
            <p:nvPr/>
          </p:nvSpPr>
          <p:spPr>
            <a:xfrm>
              <a:off x="11740928" y="2603560"/>
              <a:ext cx="80571" cy="133502"/>
            </a:xfrm>
            <a:custGeom>
              <a:avLst/>
              <a:gdLst>
                <a:gd name="connsiteX0" fmla="*/ 61532 w 80571"/>
                <a:gd name="connsiteY0" fmla="*/ 47427 h 133502"/>
                <a:gd name="connsiteX1" fmla="*/ 50985 w 80571"/>
                <a:gd name="connsiteY1" fmla="*/ 47427 h 133502"/>
                <a:gd name="connsiteX2" fmla="*/ 59888 w 80571"/>
                <a:gd name="connsiteY2" fmla="*/ 20032 h 133502"/>
                <a:gd name="connsiteX3" fmla="*/ 54272 w 80571"/>
                <a:gd name="connsiteY3" fmla="*/ 992 h 133502"/>
                <a:gd name="connsiteX4" fmla="*/ 15919 w 80571"/>
                <a:gd name="connsiteY4" fmla="*/ 25511 h 133502"/>
                <a:gd name="connsiteX5" fmla="*/ 16672 w 80571"/>
                <a:gd name="connsiteY5" fmla="*/ 35579 h 133502"/>
                <a:gd name="connsiteX6" fmla="*/ 26740 w 80571"/>
                <a:gd name="connsiteY6" fmla="*/ 34825 h 133502"/>
                <a:gd name="connsiteX7" fmla="*/ 46054 w 80571"/>
                <a:gd name="connsiteY7" fmla="*/ 16333 h 133502"/>
                <a:gd name="connsiteX8" fmla="*/ 46054 w 80571"/>
                <a:gd name="connsiteY8" fmla="*/ 17429 h 133502"/>
                <a:gd name="connsiteX9" fmla="*/ 24959 w 80571"/>
                <a:gd name="connsiteY9" fmla="*/ 62495 h 133502"/>
                <a:gd name="connsiteX10" fmla="*/ 24959 w 80571"/>
                <a:gd name="connsiteY10" fmla="*/ 72357 h 133502"/>
                <a:gd name="connsiteX11" fmla="*/ 34822 w 80571"/>
                <a:gd name="connsiteY11" fmla="*/ 72357 h 133502"/>
                <a:gd name="connsiteX12" fmla="*/ 57971 w 80571"/>
                <a:gd name="connsiteY12" fmla="*/ 61673 h 133502"/>
                <a:gd name="connsiteX13" fmla="*/ 63450 w 80571"/>
                <a:gd name="connsiteY13" fmla="*/ 69070 h 133502"/>
                <a:gd name="connsiteX14" fmla="*/ 33589 w 80571"/>
                <a:gd name="connsiteY14" fmla="*/ 117696 h 133502"/>
                <a:gd name="connsiteX15" fmla="*/ 21261 w 80571"/>
                <a:gd name="connsiteY15" fmla="*/ 117696 h 133502"/>
                <a:gd name="connsiteX16" fmla="*/ 14138 w 80571"/>
                <a:gd name="connsiteY16" fmla="*/ 103999 h 133502"/>
                <a:gd name="connsiteX17" fmla="*/ 8248 w 80571"/>
                <a:gd name="connsiteY17" fmla="*/ 95835 h 133502"/>
                <a:gd name="connsiteX18" fmla="*/ 71 w 80571"/>
                <a:gd name="connsiteY18" fmla="*/ 101725 h 133502"/>
                <a:gd name="connsiteX19" fmla="*/ 440 w 80571"/>
                <a:gd name="connsiteY19" fmla="*/ 105368 h 133502"/>
                <a:gd name="connsiteX20" fmla="*/ 14138 w 80571"/>
                <a:gd name="connsiteY20" fmla="*/ 129750 h 133502"/>
                <a:gd name="connsiteX21" fmla="*/ 27836 w 80571"/>
                <a:gd name="connsiteY21" fmla="*/ 133449 h 133502"/>
                <a:gd name="connsiteX22" fmla="*/ 38931 w 80571"/>
                <a:gd name="connsiteY22" fmla="*/ 131531 h 133502"/>
                <a:gd name="connsiteX23" fmla="*/ 77970 w 80571"/>
                <a:gd name="connsiteY23" fmla="*/ 65371 h 133502"/>
                <a:gd name="connsiteX24" fmla="*/ 61532 w 80571"/>
                <a:gd name="connsiteY24" fmla="*/ 47427 h 1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571" h="133502">
                  <a:moveTo>
                    <a:pt x="61532" y="47427"/>
                  </a:moveTo>
                  <a:cubicBezTo>
                    <a:pt x="58067" y="46605"/>
                    <a:pt x="54450" y="46605"/>
                    <a:pt x="50985" y="47427"/>
                  </a:cubicBezTo>
                  <a:cubicBezTo>
                    <a:pt x="55053" y="38688"/>
                    <a:pt x="58039" y="29497"/>
                    <a:pt x="59888" y="20032"/>
                  </a:cubicBezTo>
                  <a:cubicBezTo>
                    <a:pt x="59888" y="16333"/>
                    <a:pt x="62628" y="4964"/>
                    <a:pt x="54272" y="992"/>
                  </a:cubicBezTo>
                  <a:cubicBezTo>
                    <a:pt x="51259" y="-378"/>
                    <a:pt x="42082" y="-4761"/>
                    <a:pt x="15919" y="25511"/>
                  </a:cubicBezTo>
                  <a:cubicBezTo>
                    <a:pt x="13344" y="28497"/>
                    <a:pt x="13686" y="33004"/>
                    <a:pt x="16672" y="35579"/>
                  </a:cubicBezTo>
                  <a:cubicBezTo>
                    <a:pt x="19658" y="38154"/>
                    <a:pt x="24165" y="37811"/>
                    <a:pt x="26740" y="34825"/>
                  </a:cubicBezTo>
                  <a:cubicBezTo>
                    <a:pt x="32479" y="27976"/>
                    <a:pt x="38958" y="21771"/>
                    <a:pt x="46054" y="16333"/>
                  </a:cubicBezTo>
                  <a:cubicBezTo>
                    <a:pt x="46054" y="16333"/>
                    <a:pt x="46054" y="17018"/>
                    <a:pt x="46054" y="17429"/>
                  </a:cubicBezTo>
                  <a:cubicBezTo>
                    <a:pt x="43232" y="34086"/>
                    <a:pt x="35945" y="49660"/>
                    <a:pt x="24959" y="62495"/>
                  </a:cubicBezTo>
                  <a:cubicBezTo>
                    <a:pt x="22316" y="65248"/>
                    <a:pt x="22316" y="69604"/>
                    <a:pt x="24959" y="72357"/>
                  </a:cubicBezTo>
                  <a:cubicBezTo>
                    <a:pt x="27685" y="75069"/>
                    <a:pt x="32096" y="75069"/>
                    <a:pt x="34822" y="72357"/>
                  </a:cubicBezTo>
                  <a:cubicBezTo>
                    <a:pt x="39342" y="68248"/>
                    <a:pt x="51533" y="59892"/>
                    <a:pt x="57971" y="61673"/>
                  </a:cubicBezTo>
                  <a:cubicBezTo>
                    <a:pt x="60299" y="61673"/>
                    <a:pt x="62080" y="64823"/>
                    <a:pt x="63450" y="69070"/>
                  </a:cubicBezTo>
                  <a:cubicBezTo>
                    <a:pt x="73175" y="101807"/>
                    <a:pt x="43040" y="114546"/>
                    <a:pt x="33589" y="117696"/>
                  </a:cubicBezTo>
                  <a:cubicBezTo>
                    <a:pt x="29685" y="119532"/>
                    <a:pt x="25165" y="119532"/>
                    <a:pt x="21261" y="117696"/>
                  </a:cubicBezTo>
                  <a:cubicBezTo>
                    <a:pt x="17220" y="114217"/>
                    <a:pt x="14672" y="109313"/>
                    <a:pt x="14138" y="103999"/>
                  </a:cubicBezTo>
                  <a:cubicBezTo>
                    <a:pt x="14768" y="100122"/>
                    <a:pt x="12125" y="96451"/>
                    <a:pt x="8248" y="95835"/>
                  </a:cubicBezTo>
                  <a:cubicBezTo>
                    <a:pt x="4358" y="95205"/>
                    <a:pt x="700" y="97835"/>
                    <a:pt x="71" y="101725"/>
                  </a:cubicBezTo>
                  <a:cubicBezTo>
                    <a:pt x="-121" y="102944"/>
                    <a:pt x="2" y="104204"/>
                    <a:pt x="440" y="105368"/>
                  </a:cubicBezTo>
                  <a:cubicBezTo>
                    <a:pt x="1440" y="115039"/>
                    <a:pt x="6399" y="123860"/>
                    <a:pt x="14138" y="129750"/>
                  </a:cubicBezTo>
                  <a:cubicBezTo>
                    <a:pt x="18234" y="132312"/>
                    <a:pt x="23001" y="133600"/>
                    <a:pt x="27836" y="133449"/>
                  </a:cubicBezTo>
                  <a:cubicBezTo>
                    <a:pt x="31616" y="133408"/>
                    <a:pt x="35356" y="132764"/>
                    <a:pt x="38931" y="131531"/>
                  </a:cubicBezTo>
                  <a:cubicBezTo>
                    <a:pt x="71943" y="120573"/>
                    <a:pt x="87010" y="95095"/>
                    <a:pt x="77970" y="65371"/>
                  </a:cubicBezTo>
                  <a:cubicBezTo>
                    <a:pt x="76490" y="56687"/>
                    <a:pt x="70052" y="49660"/>
                    <a:pt x="61532" y="474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5A080060-26DD-45CE-8C8C-54929472E89F}"/>
                </a:ext>
              </a:extLst>
            </p:cNvPr>
            <p:cNvSpPr/>
            <p:nvPr/>
          </p:nvSpPr>
          <p:spPr>
            <a:xfrm>
              <a:off x="11867084" y="2572584"/>
              <a:ext cx="118524" cy="81868"/>
            </a:xfrm>
            <a:custGeom>
              <a:avLst/>
              <a:gdLst>
                <a:gd name="connsiteX0" fmla="*/ 105365 w 118524"/>
                <a:gd name="connsiteY0" fmla="*/ 41556 h 81868"/>
                <a:gd name="connsiteX1" fmla="*/ 82489 w 118524"/>
                <a:gd name="connsiteY1" fmla="*/ 56760 h 81868"/>
                <a:gd name="connsiteX2" fmla="*/ 73175 w 118524"/>
                <a:gd name="connsiteY2" fmla="*/ 24982 h 81868"/>
                <a:gd name="connsiteX3" fmla="*/ 71531 w 118524"/>
                <a:gd name="connsiteY3" fmla="*/ 13750 h 81868"/>
                <a:gd name="connsiteX4" fmla="*/ 60847 w 118524"/>
                <a:gd name="connsiteY4" fmla="*/ 52 h 81868"/>
                <a:gd name="connsiteX5" fmla="*/ 17562 w 118524"/>
                <a:gd name="connsiteY5" fmla="*/ 49775 h 81868"/>
                <a:gd name="connsiteX6" fmla="*/ 14138 w 118524"/>
                <a:gd name="connsiteY6" fmla="*/ 13887 h 81868"/>
                <a:gd name="connsiteX7" fmla="*/ 8248 w 118524"/>
                <a:gd name="connsiteY7" fmla="*/ 5723 h 81868"/>
                <a:gd name="connsiteX8" fmla="*/ 70 w 118524"/>
                <a:gd name="connsiteY8" fmla="*/ 11613 h 81868"/>
                <a:gd name="connsiteX9" fmla="*/ 440 w 118524"/>
                <a:gd name="connsiteY9" fmla="*/ 15256 h 81868"/>
                <a:gd name="connsiteX10" fmla="*/ 6193 w 118524"/>
                <a:gd name="connsiteY10" fmla="*/ 75526 h 81868"/>
                <a:gd name="connsiteX11" fmla="*/ 11946 w 118524"/>
                <a:gd name="connsiteY11" fmla="*/ 81827 h 81868"/>
                <a:gd name="connsiteX12" fmla="*/ 13179 w 118524"/>
                <a:gd name="connsiteY12" fmla="*/ 81827 h 81868"/>
                <a:gd name="connsiteX13" fmla="*/ 19617 w 118524"/>
                <a:gd name="connsiteY13" fmla="*/ 77855 h 81868"/>
                <a:gd name="connsiteX14" fmla="*/ 57834 w 118524"/>
                <a:gd name="connsiteY14" fmla="*/ 15530 h 81868"/>
                <a:gd name="connsiteX15" fmla="*/ 57834 w 118524"/>
                <a:gd name="connsiteY15" fmla="*/ 15530 h 81868"/>
                <a:gd name="connsiteX16" fmla="*/ 59614 w 118524"/>
                <a:gd name="connsiteY16" fmla="*/ 26489 h 81868"/>
                <a:gd name="connsiteX17" fmla="*/ 78380 w 118524"/>
                <a:gd name="connsiteY17" fmla="*/ 69636 h 81868"/>
                <a:gd name="connsiteX18" fmla="*/ 115775 w 118524"/>
                <a:gd name="connsiteY18" fmla="*/ 51007 h 81868"/>
                <a:gd name="connsiteX19" fmla="*/ 116994 w 118524"/>
                <a:gd name="connsiteY19" fmla="*/ 41008 h 81868"/>
                <a:gd name="connsiteX20" fmla="*/ 106995 w 118524"/>
                <a:gd name="connsiteY20" fmla="*/ 39789 h 81868"/>
                <a:gd name="connsiteX21" fmla="*/ 105776 w 118524"/>
                <a:gd name="connsiteY21" fmla="*/ 41008 h 8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524" h="81868">
                  <a:moveTo>
                    <a:pt x="105365" y="41556"/>
                  </a:moveTo>
                  <a:cubicBezTo>
                    <a:pt x="89064" y="57856"/>
                    <a:pt x="83448" y="57034"/>
                    <a:pt x="82489" y="56760"/>
                  </a:cubicBezTo>
                  <a:cubicBezTo>
                    <a:pt x="77695" y="55117"/>
                    <a:pt x="74956" y="37036"/>
                    <a:pt x="73175" y="24982"/>
                  </a:cubicBezTo>
                  <a:lnTo>
                    <a:pt x="71531" y="13750"/>
                  </a:lnTo>
                  <a:cubicBezTo>
                    <a:pt x="69751" y="3750"/>
                    <a:pt x="64820" y="1011"/>
                    <a:pt x="60847" y="52"/>
                  </a:cubicBezTo>
                  <a:cubicBezTo>
                    <a:pt x="50711" y="-1455"/>
                    <a:pt x="36054" y="15256"/>
                    <a:pt x="17562" y="49775"/>
                  </a:cubicBezTo>
                  <a:lnTo>
                    <a:pt x="14138" y="13887"/>
                  </a:lnTo>
                  <a:cubicBezTo>
                    <a:pt x="14768" y="10010"/>
                    <a:pt x="12124" y="6339"/>
                    <a:pt x="8248" y="5723"/>
                  </a:cubicBezTo>
                  <a:cubicBezTo>
                    <a:pt x="4358" y="5093"/>
                    <a:pt x="701" y="7723"/>
                    <a:pt x="70" y="11613"/>
                  </a:cubicBezTo>
                  <a:cubicBezTo>
                    <a:pt x="-121" y="12832"/>
                    <a:pt x="2" y="14092"/>
                    <a:pt x="440" y="15256"/>
                  </a:cubicBezTo>
                  <a:lnTo>
                    <a:pt x="6193" y="75526"/>
                  </a:lnTo>
                  <a:cubicBezTo>
                    <a:pt x="6453" y="78690"/>
                    <a:pt x="8823" y="81279"/>
                    <a:pt x="11946" y="81827"/>
                  </a:cubicBezTo>
                  <a:lnTo>
                    <a:pt x="13179" y="81827"/>
                  </a:lnTo>
                  <a:cubicBezTo>
                    <a:pt x="15905" y="81841"/>
                    <a:pt x="18412" y="80307"/>
                    <a:pt x="19617" y="77855"/>
                  </a:cubicBezTo>
                  <a:cubicBezTo>
                    <a:pt x="29493" y="55459"/>
                    <a:pt x="42355" y="34488"/>
                    <a:pt x="57834" y="15530"/>
                  </a:cubicBezTo>
                  <a:lnTo>
                    <a:pt x="57834" y="15530"/>
                  </a:lnTo>
                  <a:cubicBezTo>
                    <a:pt x="58518" y="19229"/>
                    <a:pt x="59066" y="22927"/>
                    <a:pt x="59614" y="26489"/>
                  </a:cubicBezTo>
                  <a:cubicBezTo>
                    <a:pt x="62628" y="47309"/>
                    <a:pt x="65231" y="65390"/>
                    <a:pt x="78380" y="69636"/>
                  </a:cubicBezTo>
                  <a:cubicBezTo>
                    <a:pt x="88243" y="72924"/>
                    <a:pt x="99749" y="67171"/>
                    <a:pt x="115775" y="51007"/>
                  </a:cubicBezTo>
                  <a:cubicBezTo>
                    <a:pt x="118871" y="48583"/>
                    <a:pt x="119419" y="44104"/>
                    <a:pt x="116994" y="41008"/>
                  </a:cubicBezTo>
                  <a:cubicBezTo>
                    <a:pt x="114570" y="37912"/>
                    <a:pt x="110090" y="37364"/>
                    <a:pt x="106995" y="39789"/>
                  </a:cubicBezTo>
                  <a:cubicBezTo>
                    <a:pt x="106543" y="40145"/>
                    <a:pt x="106132" y="40556"/>
                    <a:pt x="105776" y="4100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E5A4B4B-05CE-4478-A7A5-679523E9E4FE}"/>
                </a:ext>
              </a:extLst>
            </p:cNvPr>
            <p:cNvSpPr/>
            <p:nvPr/>
          </p:nvSpPr>
          <p:spPr>
            <a:xfrm>
              <a:off x="12064615" y="2706091"/>
              <a:ext cx="32627" cy="77545"/>
            </a:xfrm>
            <a:custGeom>
              <a:avLst/>
              <a:gdLst>
                <a:gd name="connsiteX0" fmla="*/ 28784 w 32627"/>
                <a:gd name="connsiteY0" fmla="*/ 5029 h 77545"/>
                <a:gd name="connsiteX1" fmla="*/ 19880 w 32627"/>
                <a:gd name="connsiteY1" fmla="*/ 235 h 77545"/>
                <a:gd name="connsiteX2" fmla="*/ 15086 w 32627"/>
                <a:gd name="connsiteY2" fmla="*/ 9001 h 77545"/>
                <a:gd name="connsiteX3" fmla="*/ 4402 w 32627"/>
                <a:gd name="connsiteY3" fmla="*/ 63792 h 77545"/>
                <a:gd name="connsiteX4" fmla="*/ 525 w 32627"/>
                <a:gd name="connsiteY4" fmla="*/ 73093 h 77545"/>
                <a:gd name="connsiteX5" fmla="*/ 7552 w 32627"/>
                <a:gd name="connsiteY5" fmla="*/ 77490 h 77545"/>
                <a:gd name="connsiteX6" fmla="*/ 10703 w 32627"/>
                <a:gd name="connsiteY6" fmla="*/ 76668 h 77545"/>
                <a:gd name="connsiteX7" fmla="*/ 28784 w 32627"/>
                <a:gd name="connsiteY7" fmla="*/ 5029 h 7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27" h="77545">
                  <a:moveTo>
                    <a:pt x="28784" y="5029"/>
                  </a:moveTo>
                  <a:cubicBezTo>
                    <a:pt x="27606" y="1289"/>
                    <a:pt x="23661" y="-834"/>
                    <a:pt x="19880" y="235"/>
                  </a:cubicBezTo>
                  <a:cubicBezTo>
                    <a:pt x="16154" y="1358"/>
                    <a:pt x="14018" y="5262"/>
                    <a:pt x="15086" y="9001"/>
                  </a:cubicBezTo>
                  <a:cubicBezTo>
                    <a:pt x="15086" y="9001"/>
                    <a:pt x="27414" y="52286"/>
                    <a:pt x="4402" y="63792"/>
                  </a:cubicBezTo>
                  <a:cubicBezTo>
                    <a:pt x="758" y="65285"/>
                    <a:pt x="-981" y="69449"/>
                    <a:pt x="525" y="73093"/>
                  </a:cubicBezTo>
                  <a:cubicBezTo>
                    <a:pt x="1676" y="75914"/>
                    <a:pt x="4512" y="77681"/>
                    <a:pt x="7552" y="77490"/>
                  </a:cubicBezTo>
                  <a:cubicBezTo>
                    <a:pt x="8662" y="77490"/>
                    <a:pt x="9744" y="77216"/>
                    <a:pt x="10703" y="76668"/>
                  </a:cubicBezTo>
                  <a:cubicBezTo>
                    <a:pt x="44399" y="59683"/>
                    <a:pt x="29332" y="7220"/>
                    <a:pt x="28784" y="5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DF0D09E9-B5D7-4A29-B3E0-6DF876FCBA64}"/>
                </a:ext>
              </a:extLst>
            </p:cNvPr>
            <p:cNvSpPr/>
            <p:nvPr/>
          </p:nvSpPr>
          <p:spPr>
            <a:xfrm>
              <a:off x="9214893" y="2176700"/>
              <a:ext cx="103161" cy="337214"/>
            </a:xfrm>
            <a:custGeom>
              <a:avLst/>
              <a:gdLst>
                <a:gd name="connsiteX0" fmla="*/ 81983 w 103161"/>
                <a:gd name="connsiteY0" fmla="*/ 336899 h 337214"/>
                <a:gd name="connsiteX1" fmla="*/ 87352 w 103161"/>
                <a:gd name="connsiteY1" fmla="*/ 328379 h 337214"/>
                <a:gd name="connsiteX2" fmla="*/ 82667 w 103161"/>
                <a:gd name="connsiteY2" fmla="*/ 323202 h 337214"/>
                <a:gd name="connsiteX3" fmla="*/ 30753 w 103161"/>
                <a:gd name="connsiteY3" fmla="*/ 318270 h 337214"/>
                <a:gd name="connsiteX4" fmla="*/ 46095 w 103161"/>
                <a:gd name="connsiteY4" fmla="*/ 233208 h 337214"/>
                <a:gd name="connsiteX5" fmla="*/ 27740 w 103161"/>
                <a:gd name="connsiteY5" fmla="*/ 178417 h 337214"/>
                <a:gd name="connsiteX6" fmla="*/ 59107 w 103161"/>
                <a:gd name="connsiteY6" fmla="*/ 169650 h 337214"/>
                <a:gd name="connsiteX7" fmla="*/ 76777 w 103161"/>
                <a:gd name="connsiteY7" fmla="*/ 56096 h 337214"/>
                <a:gd name="connsiteX8" fmla="*/ 74723 w 103161"/>
                <a:gd name="connsiteY8" fmla="*/ 17606 h 337214"/>
                <a:gd name="connsiteX9" fmla="*/ 74723 w 103161"/>
                <a:gd name="connsiteY9" fmla="*/ 15414 h 337214"/>
                <a:gd name="connsiteX10" fmla="*/ 89927 w 103161"/>
                <a:gd name="connsiteY10" fmla="*/ 34865 h 337214"/>
                <a:gd name="connsiteX11" fmla="*/ 99790 w 103161"/>
                <a:gd name="connsiteY11" fmla="*/ 37330 h 337214"/>
                <a:gd name="connsiteX12" fmla="*/ 102118 w 103161"/>
                <a:gd name="connsiteY12" fmla="*/ 27605 h 337214"/>
                <a:gd name="connsiteX13" fmla="*/ 70613 w 103161"/>
                <a:gd name="connsiteY13" fmla="*/ 210 h 337214"/>
                <a:gd name="connsiteX14" fmla="*/ 60340 w 103161"/>
                <a:gd name="connsiteY14" fmla="*/ 16236 h 337214"/>
                <a:gd name="connsiteX15" fmla="*/ 62395 w 103161"/>
                <a:gd name="connsiteY15" fmla="*/ 57329 h 337214"/>
                <a:gd name="connsiteX16" fmla="*/ 52943 w 103161"/>
                <a:gd name="connsiteY16" fmla="*/ 156774 h 337214"/>
                <a:gd name="connsiteX17" fmla="*/ 10344 w 103161"/>
                <a:gd name="connsiteY17" fmla="*/ 162527 h 337214"/>
                <a:gd name="connsiteX18" fmla="*/ 892 w 103161"/>
                <a:gd name="connsiteY18" fmla="*/ 165404 h 337214"/>
                <a:gd name="connsiteX19" fmla="*/ 3221 w 103161"/>
                <a:gd name="connsiteY19" fmla="*/ 174855 h 337214"/>
                <a:gd name="connsiteX20" fmla="*/ 31849 w 103161"/>
                <a:gd name="connsiteY20" fmla="*/ 231975 h 337214"/>
                <a:gd name="connsiteX21" fmla="*/ 14864 w 103161"/>
                <a:gd name="connsiteY21" fmla="*/ 322380 h 337214"/>
                <a:gd name="connsiteX22" fmla="*/ 15823 w 103161"/>
                <a:gd name="connsiteY22" fmla="*/ 328407 h 337214"/>
                <a:gd name="connsiteX23" fmla="*/ 21028 w 103161"/>
                <a:gd name="connsiteY23" fmla="*/ 331420 h 337214"/>
                <a:gd name="connsiteX24" fmla="*/ 81298 w 103161"/>
                <a:gd name="connsiteY24" fmla="*/ 337173 h 33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161" h="337214">
                  <a:moveTo>
                    <a:pt x="81983" y="336899"/>
                  </a:moveTo>
                  <a:cubicBezTo>
                    <a:pt x="85818" y="336023"/>
                    <a:pt x="88215" y="332215"/>
                    <a:pt x="87352" y="328379"/>
                  </a:cubicBezTo>
                  <a:cubicBezTo>
                    <a:pt x="86790" y="325955"/>
                    <a:pt x="85023" y="323996"/>
                    <a:pt x="82667" y="323202"/>
                  </a:cubicBezTo>
                  <a:lnTo>
                    <a:pt x="30753" y="318270"/>
                  </a:lnTo>
                  <a:cubicBezTo>
                    <a:pt x="38054" y="290354"/>
                    <a:pt x="43191" y="261918"/>
                    <a:pt x="46095" y="233208"/>
                  </a:cubicBezTo>
                  <a:cubicBezTo>
                    <a:pt x="47423" y="213241"/>
                    <a:pt x="40835" y="193553"/>
                    <a:pt x="27740" y="178417"/>
                  </a:cubicBezTo>
                  <a:cubicBezTo>
                    <a:pt x="38629" y="177362"/>
                    <a:pt x="49245" y="174395"/>
                    <a:pt x="59107" y="169650"/>
                  </a:cubicBezTo>
                  <a:cubicBezTo>
                    <a:pt x="86503" y="157459"/>
                    <a:pt x="80887" y="101162"/>
                    <a:pt x="76777" y="56096"/>
                  </a:cubicBezTo>
                  <a:cubicBezTo>
                    <a:pt x="75134" y="43336"/>
                    <a:pt x="74435" y="30469"/>
                    <a:pt x="74723" y="17606"/>
                  </a:cubicBezTo>
                  <a:cubicBezTo>
                    <a:pt x="74723" y="16647"/>
                    <a:pt x="74723" y="15962"/>
                    <a:pt x="74723" y="15414"/>
                  </a:cubicBezTo>
                  <a:cubicBezTo>
                    <a:pt x="80668" y="21156"/>
                    <a:pt x="85790" y="27704"/>
                    <a:pt x="89927" y="34865"/>
                  </a:cubicBezTo>
                  <a:cubicBezTo>
                    <a:pt x="91996" y="38236"/>
                    <a:pt x="96379" y="39332"/>
                    <a:pt x="99790" y="37330"/>
                  </a:cubicBezTo>
                  <a:cubicBezTo>
                    <a:pt x="103091" y="35270"/>
                    <a:pt x="104132" y="30938"/>
                    <a:pt x="102118" y="27605"/>
                  </a:cubicBezTo>
                  <a:cubicBezTo>
                    <a:pt x="93899" y="13907"/>
                    <a:pt x="81572" y="-2256"/>
                    <a:pt x="70613" y="210"/>
                  </a:cubicBezTo>
                  <a:cubicBezTo>
                    <a:pt x="64682" y="1579"/>
                    <a:pt x="61258" y="6922"/>
                    <a:pt x="60340" y="16236"/>
                  </a:cubicBezTo>
                  <a:cubicBezTo>
                    <a:pt x="59916" y="29967"/>
                    <a:pt x="60600" y="43709"/>
                    <a:pt x="62395" y="57329"/>
                  </a:cubicBezTo>
                  <a:cubicBezTo>
                    <a:pt x="65545" y="91573"/>
                    <a:pt x="70751" y="148693"/>
                    <a:pt x="52943" y="156774"/>
                  </a:cubicBezTo>
                  <a:cubicBezTo>
                    <a:pt x="25548" y="169239"/>
                    <a:pt x="10344" y="162664"/>
                    <a:pt x="10344" y="162527"/>
                  </a:cubicBezTo>
                  <a:cubicBezTo>
                    <a:pt x="6919" y="160865"/>
                    <a:pt x="2810" y="162119"/>
                    <a:pt x="892" y="165404"/>
                  </a:cubicBezTo>
                  <a:cubicBezTo>
                    <a:pt x="-943" y="168676"/>
                    <a:pt x="84" y="172809"/>
                    <a:pt x="3221" y="174855"/>
                  </a:cubicBezTo>
                  <a:cubicBezTo>
                    <a:pt x="21603" y="188005"/>
                    <a:pt x="32315" y="209378"/>
                    <a:pt x="31849" y="231975"/>
                  </a:cubicBezTo>
                  <a:cubicBezTo>
                    <a:pt x="28685" y="262521"/>
                    <a:pt x="23014" y="292765"/>
                    <a:pt x="14864" y="322380"/>
                  </a:cubicBezTo>
                  <a:cubicBezTo>
                    <a:pt x="14357" y="324434"/>
                    <a:pt x="14699" y="326612"/>
                    <a:pt x="15823" y="328407"/>
                  </a:cubicBezTo>
                  <a:cubicBezTo>
                    <a:pt x="17055" y="330105"/>
                    <a:pt x="18946" y="331201"/>
                    <a:pt x="21028" y="331420"/>
                  </a:cubicBezTo>
                  <a:lnTo>
                    <a:pt x="81298" y="337173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751F4ECB-DED3-4CD1-B92E-E6F1C501B32A}"/>
                </a:ext>
              </a:extLst>
            </p:cNvPr>
            <p:cNvSpPr/>
            <p:nvPr/>
          </p:nvSpPr>
          <p:spPr>
            <a:xfrm>
              <a:off x="9306589" y="2281190"/>
              <a:ext cx="126223" cy="117663"/>
            </a:xfrm>
            <a:custGeom>
              <a:avLst/>
              <a:gdLst>
                <a:gd name="connsiteX0" fmla="*/ 5079 w 126223"/>
                <a:gd name="connsiteY0" fmla="*/ 95157 h 117663"/>
                <a:gd name="connsiteX1" fmla="*/ 244 w 126223"/>
                <a:gd name="connsiteY1" fmla="*/ 103771 h 117663"/>
                <a:gd name="connsiteX2" fmla="*/ 285 w 126223"/>
                <a:gd name="connsiteY2" fmla="*/ 103924 h 117663"/>
                <a:gd name="connsiteX3" fmla="*/ 13298 w 126223"/>
                <a:gd name="connsiteY3" fmla="*/ 117622 h 117663"/>
                <a:gd name="connsiteX4" fmla="*/ 15079 w 126223"/>
                <a:gd name="connsiteY4" fmla="*/ 117622 h 117663"/>
                <a:gd name="connsiteX5" fmla="*/ 62336 w 126223"/>
                <a:gd name="connsiteY5" fmla="*/ 68995 h 117663"/>
                <a:gd name="connsiteX6" fmla="*/ 86307 w 126223"/>
                <a:gd name="connsiteY6" fmla="*/ 112828 h 117663"/>
                <a:gd name="connsiteX7" fmla="*/ 91238 w 126223"/>
                <a:gd name="connsiteY7" fmla="*/ 112828 h 117663"/>
                <a:gd name="connsiteX8" fmla="*/ 124660 w 126223"/>
                <a:gd name="connsiteY8" fmla="*/ 89130 h 117663"/>
                <a:gd name="connsiteX9" fmla="*/ 123496 w 126223"/>
                <a:gd name="connsiteY9" fmla="*/ 79063 h 117663"/>
                <a:gd name="connsiteX10" fmla="*/ 113428 w 126223"/>
                <a:gd name="connsiteY10" fmla="*/ 80227 h 117663"/>
                <a:gd name="connsiteX11" fmla="*/ 90005 w 126223"/>
                <a:gd name="connsiteY11" fmla="*/ 98445 h 117663"/>
                <a:gd name="connsiteX12" fmla="*/ 73705 w 126223"/>
                <a:gd name="connsiteY12" fmla="*/ 49818 h 117663"/>
                <a:gd name="connsiteX13" fmla="*/ 76445 w 126223"/>
                <a:gd name="connsiteY13" fmla="*/ 45161 h 117663"/>
                <a:gd name="connsiteX14" fmla="*/ 116442 w 126223"/>
                <a:gd name="connsiteY14" fmla="*/ 25299 h 117663"/>
                <a:gd name="connsiteX15" fmla="*/ 125619 w 126223"/>
                <a:gd name="connsiteY15" fmla="*/ 21327 h 117663"/>
                <a:gd name="connsiteX16" fmla="*/ 121715 w 126223"/>
                <a:gd name="connsiteY16" fmla="*/ 12040 h 117663"/>
                <a:gd name="connsiteX17" fmla="*/ 121647 w 126223"/>
                <a:gd name="connsiteY17" fmla="*/ 12012 h 117663"/>
                <a:gd name="connsiteX18" fmla="*/ 70417 w 126223"/>
                <a:gd name="connsiteY18" fmla="*/ 28998 h 117663"/>
                <a:gd name="connsiteX19" fmla="*/ 64938 w 126223"/>
                <a:gd name="connsiteY19" fmla="*/ 9410 h 117663"/>
                <a:gd name="connsiteX20" fmla="*/ 50419 w 126223"/>
                <a:gd name="connsiteY20" fmla="*/ -42 h 117663"/>
                <a:gd name="connsiteX21" fmla="*/ 20969 w 126223"/>
                <a:gd name="connsiteY21" fmla="*/ 27354 h 117663"/>
                <a:gd name="connsiteX22" fmla="*/ 22777 w 126223"/>
                <a:gd name="connsiteY22" fmla="*/ 37264 h 117663"/>
                <a:gd name="connsiteX23" fmla="*/ 32680 w 126223"/>
                <a:gd name="connsiteY23" fmla="*/ 35461 h 117663"/>
                <a:gd name="connsiteX24" fmla="*/ 33434 w 126223"/>
                <a:gd name="connsiteY24" fmla="*/ 34066 h 117663"/>
                <a:gd name="connsiteX25" fmla="*/ 50556 w 126223"/>
                <a:gd name="connsiteY25" fmla="*/ 14615 h 117663"/>
                <a:gd name="connsiteX26" fmla="*/ 52610 w 126223"/>
                <a:gd name="connsiteY26" fmla="*/ 17081 h 117663"/>
                <a:gd name="connsiteX27" fmla="*/ 58774 w 126223"/>
                <a:gd name="connsiteY27" fmla="*/ 46531 h 117663"/>
                <a:gd name="connsiteX28" fmla="*/ 58774 w 126223"/>
                <a:gd name="connsiteY28" fmla="*/ 47490 h 117663"/>
                <a:gd name="connsiteX29" fmla="*/ 15216 w 126223"/>
                <a:gd name="connsiteY29" fmla="*/ 103650 h 117663"/>
                <a:gd name="connsiteX30" fmla="*/ 13846 w 126223"/>
                <a:gd name="connsiteY30" fmla="*/ 100363 h 117663"/>
                <a:gd name="connsiteX31" fmla="*/ 5244 w 126223"/>
                <a:gd name="connsiteY31" fmla="*/ 95115 h 117663"/>
                <a:gd name="connsiteX32" fmla="*/ 5079 w 126223"/>
                <a:gd name="connsiteY32" fmla="*/ 95157 h 11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6223" h="117663">
                  <a:moveTo>
                    <a:pt x="5079" y="95157"/>
                  </a:moveTo>
                  <a:cubicBezTo>
                    <a:pt x="1367" y="96200"/>
                    <a:pt x="-797" y="100056"/>
                    <a:pt x="244" y="103771"/>
                  </a:cubicBezTo>
                  <a:cubicBezTo>
                    <a:pt x="258" y="103821"/>
                    <a:pt x="271" y="103873"/>
                    <a:pt x="285" y="103924"/>
                  </a:cubicBezTo>
                  <a:cubicBezTo>
                    <a:pt x="3299" y="113786"/>
                    <a:pt x="8915" y="116526"/>
                    <a:pt x="13298" y="117622"/>
                  </a:cubicBezTo>
                  <a:lnTo>
                    <a:pt x="15079" y="117622"/>
                  </a:lnTo>
                  <a:cubicBezTo>
                    <a:pt x="23982" y="117622"/>
                    <a:pt x="36447" y="109814"/>
                    <a:pt x="62336" y="68995"/>
                  </a:cubicBezTo>
                  <a:cubicBezTo>
                    <a:pt x="66308" y="90637"/>
                    <a:pt x="72472" y="108992"/>
                    <a:pt x="86307" y="112828"/>
                  </a:cubicBezTo>
                  <a:cubicBezTo>
                    <a:pt x="87951" y="113029"/>
                    <a:pt x="89594" y="113029"/>
                    <a:pt x="91238" y="112828"/>
                  </a:cubicBezTo>
                  <a:cubicBezTo>
                    <a:pt x="104114" y="112828"/>
                    <a:pt x="116305" y="99130"/>
                    <a:pt x="124660" y="89130"/>
                  </a:cubicBezTo>
                  <a:cubicBezTo>
                    <a:pt x="127112" y="86029"/>
                    <a:pt x="126592" y="81521"/>
                    <a:pt x="123496" y="79063"/>
                  </a:cubicBezTo>
                  <a:cubicBezTo>
                    <a:pt x="120400" y="76604"/>
                    <a:pt x="115880" y="77126"/>
                    <a:pt x="113428" y="80227"/>
                  </a:cubicBezTo>
                  <a:cubicBezTo>
                    <a:pt x="98635" y="98993"/>
                    <a:pt x="91786" y="98993"/>
                    <a:pt x="90005" y="98445"/>
                  </a:cubicBezTo>
                  <a:cubicBezTo>
                    <a:pt x="81376" y="96116"/>
                    <a:pt x="76307" y="69269"/>
                    <a:pt x="73705" y="49818"/>
                  </a:cubicBezTo>
                  <a:lnTo>
                    <a:pt x="76445" y="45161"/>
                  </a:lnTo>
                  <a:cubicBezTo>
                    <a:pt x="92745" y="17765"/>
                    <a:pt x="113976" y="24340"/>
                    <a:pt x="116442" y="25299"/>
                  </a:cubicBezTo>
                  <a:cubicBezTo>
                    <a:pt x="120072" y="26706"/>
                    <a:pt x="124153" y="24936"/>
                    <a:pt x="125619" y="21327"/>
                  </a:cubicBezTo>
                  <a:cubicBezTo>
                    <a:pt x="127112" y="17685"/>
                    <a:pt x="125359" y="13527"/>
                    <a:pt x="121715" y="12040"/>
                  </a:cubicBezTo>
                  <a:cubicBezTo>
                    <a:pt x="121688" y="12032"/>
                    <a:pt x="121674" y="12022"/>
                    <a:pt x="121647" y="12012"/>
                  </a:cubicBezTo>
                  <a:cubicBezTo>
                    <a:pt x="102689" y="5927"/>
                    <a:pt x="81978" y="12793"/>
                    <a:pt x="70417" y="28998"/>
                  </a:cubicBezTo>
                  <a:cubicBezTo>
                    <a:pt x="69623" y="22224"/>
                    <a:pt x="67774" y="15615"/>
                    <a:pt x="64938" y="9410"/>
                  </a:cubicBezTo>
                  <a:cubicBezTo>
                    <a:pt x="62391" y="3666"/>
                    <a:pt x="56706" y="-39"/>
                    <a:pt x="50419" y="-42"/>
                  </a:cubicBezTo>
                  <a:cubicBezTo>
                    <a:pt x="36721" y="-42"/>
                    <a:pt x="24256" y="20505"/>
                    <a:pt x="20969" y="27354"/>
                  </a:cubicBezTo>
                  <a:cubicBezTo>
                    <a:pt x="18736" y="30588"/>
                    <a:pt x="19530" y="35026"/>
                    <a:pt x="22777" y="37264"/>
                  </a:cubicBezTo>
                  <a:cubicBezTo>
                    <a:pt x="26009" y="39504"/>
                    <a:pt x="30448" y="38697"/>
                    <a:pt x="32680" y="35461"/>
                  </a:cubicBezTo>
                  <a:cubicBezTo>
                    <a:pt x="32982" y="35026"/>
                    <a:pt x="33242" y="34557"/>
                    <a:pt x="33434" y="34066"/>
                  </a:cubicBezTo>
                  <a:cubicBezTo>
                    <a:pt x="38776" y="24203"/>
                    <a:pt x="47131" y="14752"/>
                    <a:pt x="50556" y="14615"/>
                  </a:cubicBezTo>
                  <a:cubicBezTo>
                    <a:pt x="50556" y="14615"/>
                    <a:pt x="51515" y="14615"/>
                    <a:pt x="52610" y="17081"/>
                  </a:cubicBezTo>
                  <a:cubicBezTo>
                    <a:pt x="55747" y="26642"/>
                    <a:pt x="57802" y="36518"/>
                    <a:pt x="58774" y="46531"/>
                  </a:cubicBezTo>
                  <a:lnTo>
                    <a:pt x="58774" y="47490"/>
                  </a:lnTo>
                  <a:cubicBezTo>
                    <a:pt x="26174" y="101595"/>
                    <a:pt x="15900" y="103376"/>
                    <a:pt x="15216" y="103650"/>
                  </a:cubicBezTo>
                  <a:cubicBezTo>
                    <a:pt x="14517" y="102672"/>
                    <a:pt x="14051" y="101547"/>
                    <a:pt x="13846" y="100363"/>
                  </a:cubicBezTo>
                  <a:cubicBezTo>
                    <a:pt x="12915" y="96540"/>
                    <a:pt x="9065" y="94189"/>
                    <a:pt x="5244" y="95115"/>
                  </a:cubicBezTo>
                  <a:cubicBezTo>
                    <a:pt x="5189" y="95129"/>
                    <a:pt x="5134" y="95142"/>
                    <a:pt x="5079" y="951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FBF4E0CB-742C-47BA-A9B2-A6A758C4243D}"/>
                </a:ext>
              </a:extLst>
            </p:cNvPr>
            <p:cNvSpPr/>
            <p:nvPr/>
          </p:nvSpPr>
          <p:spPr>
            <a:xfrm>
              <a:off x="9453851" y="2377438"/>
              <a:ext cx="60460" cy="89904"/>
            </a:xfrm>
            <a:custGeom>
              <a:avLst/>
              <a:gdLst>
                <a:gd name="connsiteX0" fmla="*/ 56709 w 60460"/>
                <a:gd name="connsiteY0" fmla="*/ 52194 h 89904"/>
                <a:gd name="connsiteX1" fmla="*/ 40135 w 60460"/>
                <a:gd name="connsiteY1" fmla="*/ 7403 h 89904"/>
                <a:gd name="connsiteX2" fmla="*/ 27396 w 60460"/>
                <a:gd name="connsiteY2" fmla="*/ 9457 h 89904"/>
                <a:gd name="connsiteX3" fmla="*/ 18492 w 60460"/>
                <a:gd name="connsiteY3" fmla="*/ 19457 h 89904"/>
                <a:gd name="connsiteX4" fmla="*/ 19451 w 60460"/>
                <a:gd name="connsiteY4" fmla="*/ 5759 h 89904"/>
                <a:gd name="connsiteX5" fmla="*/ 11123 w 60460"/>
                <a:gd name="connsiteY5" fmla="*/ 84 h 89904"/>
                <a:gd name="connsiteX6" fmla="*/ 5753 w 60460"/>
                <a:gd name="connsiteY6" fmla="*/ 4663 h 89904"/>
                <a:gd name="connsiteX7" fmla="*/ 0 w 60460"/>
                <a:gd name="connsiteY7" fmla="*/ 82192 h 89904"/>
                <a:gd name="connsiteX8" fmla="*/ 6164 w 60460"/>
                <a:gd name="connsiteY8" fmla="*/ 89863 h 89904"/>
                <a:gd name="connsiteX9" fmla="*/ 6986 w 60460"/>
                <a:gd name="connsiteY9" fmla="*/ 89863 h 89904"/>
                <a:gd name="connsiteX10" fmla="*/ 14109 w 60460"/>
                <a:gd name="connsiteY10" fmla="*/ 83836 h 89904"/>
                <a:gd name="connsiteX11" fmla="*/ 36710 w 60460"/>
                <a:gd name="connsiteY11" fmla="*/ 20689 h 89904"/>
                <a:gd name="connsiteX12" fmla="*/ 42874 w 60460"/>
                <a:gd name="connsiteY12" fmla="*/ 51509 h 89904"/>
                <a:gd name="connsiteX13" fmla="*/ 47257 w 60460"/>
                <a:gd name="connsiteY13" fmla="*/ 81233 h 89904"/>
                <a:gd name="connsiteX14" fmla="*/ 57065 w 60460"/>
                <a:gd name="connsiteY14" fmla="*/ 83548 h 89904"/>
                <a:gd name="connsiteX15" fmla="*/ 59380 w 60460"/>
                <a:gd name="connsiteY15" fmla="*/ 73741 h 89904"/>
                <a:gd name="connsiteX16" fmla="*/ 58627 w 60460"/>
                <a:gd name="connsiteY16" fmla="*/ 72741 h 89904"/>
                <a:gd name="connsiteX17" fmla="*/ 56709 w 60460"/>
                <a:gd name="connsiteY17" fmla="*/ 52194 h 8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460" h="89904">
                  <a:moveTo>
                    <a:pt x="56709" y="52194"/>
                  </a:moveTo>
                  <a:cubicBezTo>
                    <a:pt x="56709" y="34387"/>
                    <a:pt x="57531" y="12334"/>
                    <a:pt x="40135" y="7403"/>
                  </a:cubicBezTo>
                  <a:cubicBezTo>
                    <a:pt x="35792" y="6182"/>
                    <a:pt x="31135" y="6933"/>
                    <a:pt x="27396" y="9457"/>
                  </a:cubicBezTo>
                  <a:cubicBezTo>
                    <a:pt x="23725" y="12091"/>
                    <a:pt x="20684" y="15506"/>
                    <a:pt x="18492" y="19457"/>
                  </a:cubicBezTo>
                  <a:lnTo>
                    <a:pt x="19451" y="5759"/>
                  </a:lnTo>
                  <a:cubicBezTo>
                    <a:pt x="18725" y="1893"/>
                    <a:pt x="14999" y="-648"/>
                    <a:pt x="11123" y="84"/>
                  </a:cubicBezTo>
                  <a:cubicBezTo>
                    <a:pt x="8657" y="552"/>
                    <a:pt x="6603" y="2293"/>
                    <a:pt x="5753" y="4663"/>
                  </a:cubicBezTo>
                  <a:lnTo>
                    <a:pt x="0" y="82192"/>
                  </a:lnTo>
                  <a:cubicBezTo>
                    <a:pt x="-260" y="85959"/>
                    <a:pt x="2425" y="89301"/>
                    <a:pt x="6164" y="89863"/>
                  </a:cubicBezTo>
                  <a:lnTo>
                    <a:pt x="6986" y="89863"/>
                  </a:lnTo>
                  <a:cubicBezTo>
                    <a:pt x="10506" y="89849"/>
                    <a:pt x="13506" y="87301"/>
                    <a:pt x="14109" y="83836"/>
                  </a:cubicBezTo>
                  <a:cubicBezTo>
                    <a:pt x="17533" y="61235"/>
                    <a:pt x="26437" y="26853"/>
                    <a:pt x="36710" y="20689"/>
                  </a:cubicBezTo>
                  <a:cubicBezTo>
                    <a:pt x="43422" y="22607"/>
                    <a:pt x="43148" y="38633"/>
                    <a:pt x="42874" y="51509"/>
                  </a:cubicBezTo>
                  <a:cubicBezTo>
                    <a:pt x="41272" y="61632"/>
                    <a:pt x="42806" y="72001"/>
                    <a:pt x="47257" y="81233"/>
                  </a:cubicBezTo>
                  <a:cubicBezTo>
                    <a:pt x="49326" y="84575"/>
                    <a:pt x="53723" y="85617"/>
                    <a:pt x="57065" y="83548"/>
                  </a:cubicBezTo>
                  <a:cubicBezTo>
                    <a:pt x="60407" y="81480"/>
                    <a:pt x="61448" y="77083"/>
                    <a:pt x="59380" y="73741"/>
                  </a:cubicBezTo>
                  <a:cubicBezTo>
                    <a:pt x="59161" y="73385"/>
                    <a:pt x="58900" y="73056"/>
                    <a:pt x="58627" y="72741"/>
                  </a:cubicBezTo>
                  <a:cubicBezTo>
                    <a:pt x="56818" y="66056"/>
                    <a:pt x="56175" y="59098"/>
                    <a:pt x="56709" y="5219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202C9152-CEC9-4FFD-A289-F21636174EA8}"/>
                </a:ext>
              </a:extLst>
            </p:cNvPr>
            <p:cNvSpPr/>
            <p:nvPr/>
          </p:nvSpPr>
          <p:spPr>
            <a:xfrm>
              <a:off x="9539472" y="2162528"/>
              <a:ext cx="72377" cy="344126"/>
            </a:xfrm>
            <a:custGeom>
              <a:avLst/>
              <a:gdLst>
                <a:gd name="connsiteX0" fmla="*/ 71354 w 72377"/>
                <a:gd name="connsiteY0" fmla="*/ 21367 h 344126"/>
                <a:gd name="connsiteX1" fmla="*/ 66697 w 72377"/>
                <a:gd name="connsiteY1" fmla="*/ 2327 h 344126"/>
                <a:gd name="connsiteX2" fmla="*/ 3003 w 72377"/>
                <a:gd name="connsiteY2" fmla="*/ 25339 h 344126"/>
                <a:gd name="connsiteX3" fmla="*/ 1291 w 72377"/>
                <a:gd name="connsiteY3" fmla="*/ 35270 h 344126"/>
                <a:gd name="connsiteX4" fmla="*/ 11222 w 72377"/>
                <a:gd name="connsiteY4" fmla="*/ 36982 h 344126"/>
                <a:gd name="connsiteX5" fmla="*/ 58068 w 72377"/>
                <a:gd name="connsiteY5" fmla="*/ 13285 h 344126"/>
                <a:gd name="connsiteX6" fmla="*/ 58068 w 72377"/>
                <a:gd name="connsiteY6" fmla="*/ 17942 h 344126"/>
                <a:gd name="connsiteX7" fmla="*/ 34234 w 72377"/>
                <a:gd name="connsiteY7" fmla="*/ 59035 h 344126"/>
                <a:gd name="connsiteX8" fmla="*/ 13276 w 72377"/>
                <a:gd name="connsiteY8" fmla="*/ 106155 h 344126"/>
                <a:gd name="connsiteX9" fmla="*/ 24919 w 72377"/>
                <a:gd name="connsiteY9" fmla="*/ 117935 h 344126"/>
                <a:gd name="connsiteX10" fmla="*/ 54917 w 72377"/>
                <a:gd name="connsiteY10" fmla="*/ 125606 h 344126"/>
                <a:gd name="connsiteX11" fmla="*/ 41220 w 72377"/>
                <a:gd name="connsiteY11" fmla="*/ 244776 h 344126"/>
                <a:gd name="connsiteX12" fmla="*/ 31083 w 72377"/>
                <a:gd name="connsiteY12" fmla="*/ 328332 h 344126"/>
                <a:gd name="connsiteX13" fmla="*/ 19577 w 72377"/>
                <a:gd name="connsiteY13" fmla="*/ 328332 h 344126"/>
                <a:gd name="connsiteX14" fmla="*/ 10317 w 72377"/>
                <a:gd name="connsiteY14" fmla="*/ 331770 h 344126"/>
                <a:gd name="connsiteX15" fmla="*/ 10263 w 72377"/>
                <a:gd name="connsiteY15" fmla="*/ 331894 h 344126"/>
                <a:gd name="connsiteX16" fmla="*/ 13687 w 72377"/>
                <a:gd name="connsiteY16" fmla="*/ 341345 h 344126"/>
                <a:gd name="connsiteX17" fmla="*/ 25741 w 72377"/>
                <a:gd name="connsiteY17" fmla="*/ 344085 h 344126"/>
                <a:gd name="connsiteX18" fmla="*/ 39439 w 72377"/>
                <a:gd name="connsiteY18" fmla="*/ 339016 h 344126"/>
                <a:gd name="connsiteX19" fmla="*/ 54780 w 72377"/>
                <a:gd name="connsiteY19" fmla="*/ 241626 h 344126"/>
                <a:gd name="connsiteX20" fmla="*/ 71765 w 72377"/>
                <a:gd name="connsiteY20" fmla="*/ 118346 h 344126"/>
                <a:gd name="connsiteX21" fmla="*/ 69574 w 72377"/>
                <a:gd name="connsiteY21" fmla="*/ 110265 h 344126"/>
                <a:gd name="connsiteX22" fmla="*/ 61629 w 72377"/>
                <a:gd name="connsiteY22" fmla="*/ 110265 h 344126"/>
                <a:gd name="connsiteX23" fmla="*/ 30398 w 72377"/>
                <a:gd name="connsiteY23" fmla="*/ 104101 h 344126"/>
                <a:gd name="connsiteX24" fmla="*/ 26974 w 72377"/>
                <a:gd name="connsiteY24" fmla="*/ 101361 h 344126"/>
                <a:gd name="connsiteX25" fmla="*/ 45877 w 72377"/>
                <a:gd name="connsiteY25" fmla="*/ 66706 h 344126"/>
                <a:gd name="connsiteX26" fmla="*/ 71354 w 72377"/>
                <a:gd name="connsiteY26" fmla="*/ 21367 h 3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2377" h="344126">
                  <a:moveTo>
                    <a:pt x="71354" y="21367"/>
                  </a:moveTo>
                  <a:cubicBezTo>
                    <a:pt x="74231" y="10134"/>
                    <a:pt x="70395" y="4792"/>
                    <a:pt x="66697" y="2327"/>
                  </a:cubicBezTo>
                  <a:cubicBezTo>
                    <a:pt x="52999" y="-6851"/>
                    <a:pt x="21084" y="12737"/>
                    <a:pt x="3003" y="25339"/>
                  </a:cubicBezTo>
                  <a:cubicBezTo>
                    <a:pt x="-216" y="27609"/>
                    <a:pt x="-983" y="32055"/>
                    <a:pt x="1291" y="35270"/>
                  </a:cubicBezTo>
                  <a:cubicBezTo>
                    <a:pt x="3565" y="38485"/>
                    <a:pt x="8002" y="39252"/>
                    <a:pt x="11222" y="36982"/>
                  </a:cubicBezTo>
                  <a:cubicBezTo>
                    <a:pt x="25152" y="26118"/>
                    <a:pt x="41069" y="18070"/>
                    <a:pt x="58068" y="13285"/>
                  </a:cubicBezTo>
                  <a:cubicBezTo>
                    <a:pt x="58437" y="14815"/>
                    <a:pt x="58437" y="16412"/>
                    <a:pt x="58068" y="17942"/>
                  </a:cubicBezTo>
                  <a:cubicBezTo>
                    <a:pt x="52369" y="32825"/>
                    <a:pt x="44329" y="46699"/>
                    <a:pt x="34234" y="59035"/>
                  </a:cubicBezTo>
                  <a:cubicBezTo>
                    <a:pt x="20536" y="77527"/>
                    <a:pt x="9578" y="93417"/>
                    <a:pt x="13276" y="106155"/>
                  </a:cubicBezTo>
                  <a:cubicBezTo>
                    <a:pt x="15029" y="111733"/>
                    <a:pt x="19358" y="116122"/>
                    <a:pt x="24919" y="117935"/>
                  </a:cubicBezTo>
                  <a:cubicBezTo>
                    <a:pt x="34412" y="122171"/>
                    <a:pt x="44562" y="124764"/>
                    <a:pt x="54917" y="125606"/>
                  </a:cubicBezTo>
                  <a:cubicBezTo>
                    <a:pt x="48205" y="149440"/>
                    <a:pt x="33686" y="207792"/>
                    <a:pt x="41220" y="244776"/>
                  </a:cubicBezTo>
                  <a:cubicBezTo>
                    <a:pt x="48753" y="281760"/>
                    <a:pt x="43274" y="318744"/>
                    <a:pt x="31083" y="328332"/>
                  </a:cubicBezTo>
                  <a:cubicBezTo>
                    <a:pt x="27618" y="330716"/>
                    <a:pt x="23042" y="330716"/>
                    <a:pt x="19577" y="328332"/>
                  </a:cubicBezTo>
                  <a:cubicBezTo>
                    <a:pt x="16070" y="326730"/>
                    <a:pt x="11920" y="328264"/>
                    <a:pt x="10317" y="331770"/>
                  </a:cubicBezTo>
                  <a:cubicBezTo>
                    <a:pt x="10304" y="331811"/>
                    <a:pt x="10276" y="331853"/>
                    <a:pt x="10263" y="331894"/>
                  </a:cubicBezTo>
                  <a:cubicBezTo>
                    <a:pt x="8605" y="335455"/>
                    <a:pt x="10139" y="339674"/>
                    <a:pt x="13687" y="341345"/>
                  </a:cubicBezTo>
                  <a:cubicBezTo>
                    <a:pt x="17481" y="343057"/>
                    <a:pt x="21577" y="343989"/>
                    <a:pt x="25741" y="344085"/>
                  </a:cubicBezTo>
                  <a:cubicBezTo>
                    <a:pt x="30741" y="343975"/>
                    <a:pt x="35576" y="342194"/>
                    <a:pt x="39439" y="339016"/>
                  </a:cubicBezTo>
                  <a:cubicBezTo>
                    <a:pt x="58478" y="324223"/>
                    <a:pt x="61629" y="277788"/>
                    <a:pt x="54780" y="241626"/>
                  </a:cubicBezTo>
                  <a:cubicBezTo>
                    <a:pt x="46699" y="198067"/>
                    <a:pt x="71628" y="119716"/>
                    <a:pt x="71765" y="118346"/>
                  </a:cubicBezTo>
                  <a:cubicBezTo>
                    <a:pt x="72820" y="115460"/>
                    <a:pt x="71943" y="112224"/>
                    <a:pt x="69574" y="110265"/>
                  </a:cubicBezTo>
                  <a:cubicBezTo>
                    <a:pt x="67231" y="108484"/>
                    <a:pt x="63971" y="108484"/>
                    <a:pt x="61629" y="110265"/>
                  </a:cubicBezTo>
                  <a:cubicBezTo>
                    <a:pt x="61629" y="110265"/>
                    <a:pt x="53684" y="113415"/>
                    <a:pt x="30398" y="104101"/>
                  </a:cubicBezTo>
                  <a:cubicBezTo>
                    <a:pt x="27522" y="102868"/>
                    <a:pt x="27111" y="101772"/>
                    <a:pt x="26974" y="101361"/>
                  </a:cubicBezTo>
                  <a:cubicBezTo>
                    <a:pt x="25193" y="95334"/>
                    <a:pt x="36699" y="79445"/>
                    <a:pt x="45877" y="66706"/>
                  </a:cubicBezTo>
                  <a:cubicBezTo>
                    <a:pt x="56917" y="53170"/>
                    <a:pt x="65533" y="37833"/>
                    <a:pt x="71354" y="213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AE4BAE7-0170-42A6-995F-A218137B9FD6}"/>
                </a:ext>
              </a:extLst>
            </p:cNvPr>
            <p:cNvSpPr/>
            <p:nvPr/>
          </p:nvSpPr>
          <p:spPr>
            <a:xfrm>
              <a:off x="9642549" y="2275548"/>
              <a:ext cx="124083" cy="144550"/>
            </a:xfrm>
            <a:custGeom>
              <a:avLst/>
              <a:gdLst>
                <a:gd name="connsiteX0" fmla="*/ 60737 w 124083"/>
                <a:gd name="connsiteY0" fmla="*/ 144495 h 144550"/>
                <a:gd name="connsiteX1" fmla="*/ 118130 w 124083"/>
                <a:gd name="connsiteY1" fmla="*/ 124497 h 144550"/>
                <a:gd name="connsiteX2" fmla="*/ 119089 w 124083"/>
                <a:gd name="connsiteY2" fmla="*/ 114664 h 144550"/>
                <a:gd name="connsiteX3" fmla="*/ 118952 w 124083"/>
                <a:gd name="connsiteY3" fmla="*/ 114497 h 144550"/>
                <a:gd name="connsiteX4" fmla="*/ 108953 w 124083"/>
                <a:gd name="connsiteY4" fmla="*/ 113538 h 144550"/>
                <a:gd name="connsiteX5" fmla="*/ 38273 w 124083"/>
                <a:gd name="connsiteY5" fmla="*/ 127236 h 144550"/>
                <a:gd name="connsiteX6" fmla="*/ 15398 w 124083"/>
                <a:gd name="connsiteY6" fmla="*/ 102169 h 144550"/>
                <a:gd name="connsiteX7" fmla="*/ 38958 w 124083"/>
                <a:gd name="connsiteY7" fmla="*/ 26284 h 144550"/>
                <a:gd name="connsiteX8" fmla="*/ 105528 w 124083"/>
                <a:gd name="connsiteY8" fmla="*/ 31352 h 144550"/>
                <a:gd name="connsiteX9" fmla="*/ 113747 w 124083"/>
                <a:gd name="connsiteY9" fmla="*/ 36420 h 144550"/>
                <a:gd name="connsiteX10" fmla="*/ 123322 w 124083"/>
                <a:gd name="connsiteY10" fmla="*/ 33294 h 144550"/>
                <a:gd name="connsiteX11" fmla="*/ 123336 w 124083"/>
                <a:gd name="connsiteY11" fmla="*/ 33270 h 144550"/>
                <a:gd name="connsiteX12" fmla="*/ 120185 w 124083"/>
                <a:gd name="connsiteY12" fmla="*/ 23681 h 144550"/>
                <a:gd name="connsiteX13" fmla="*/ 113473 w 124083"/>
                <a:gd name="connsiteY13" fmla="*/ 19435 h 144550"/>
                <a:gd name="connsiteX14" fmla="*/ 28547 w 124083"/>
                <a:gd name="connsiteY14" fmla="*/ 16696 h 144550"/>
                <a:gd name="connsiteX15" fmla="*/ 1563 w 124083"/>
                <a:gd name="connsiteY15" fmla="*/ 105731 h 144550"/>
                <a:gd name="connsiteX16" fmla="*/ 33753 w 124083"/>
                <a:gd name="connsiteY16" fmla="*/ 140660 h 144550"/>
                <a:gd name="connsiteX17" fmla="*/ 60737 w 124083"/>
                <a:gd name="connsiteY17" fmla="*/ 144495 h 1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4083" h="144550">
                  <a:moveTo>
                    <a:pt x="60737" y="144495"/>
                  </a:moveTo>
                  <a:cubicBezTo>
                    <a:pt x="81516" y="144142"/>
                    <a:pt x="101638" y="137131"/>
                    <a:pt x="118130" y="124497"/>
                  </a:cubicBezTo>
                  <a:cubicBezTo>
                    <a:pt x="121116" y="122047"/>
                    <a:pt x="121541" y="117645"/>
                    <a:pt x="119089" y="114664"/>
                  </a:cubicBezTo>
                  <a:cubicBezTo>
                    <a:pt x="119048" y="114608"/>
                    <a:pt x="119007" y="114552"/>
                    <a:pt x="118952" y="114497"/>
                  </a:cubicBezTo>
                  <a:cubicBezTo>
                    <a:pt x="116446" y="111481"/>
                    <a:pt x="111980" y="111054"/>
                    <a:pt x="108953" y="113538"/>
                  </a:cubicBezTo>
                  <a:cubicBezTo>
                    <a:pt x="88954" y="129172"/>
                    <a:pt x="62668" y="134266"/>
                    <a:pt x="38273" y="127236"/>
                  </a:cubicBezTo>
                  <a:cubicBezTo>
                    <a:pt x="26712" y="123586"/>
                    <a:pt x="17973" y="114022"/>
                    <a:pt x="15398" y="102169"/>
                  </a:cubicBezTo>
                  <a:cubicBezTo>
                    <a:pt x="10864" y="74575"/>
                    <a:pt x="19589" y="46455"/>
                    <a:pt x="38958" y="26284"/>
                  </a:cubicBezTo>
                  <a:cubicBezTo>
                    <a:pt x="59641" y="3683"/>
                    <a:pt x="84160" y="16970"/>
                    <a:pt x="105528" y="31352"/>
                  </a:cubicBezTo>
                  <a:cubicBezTo>
                    <a:pt x="108953" y="33544"/>
                    <a:pt x="111830" y="35462"/>
                    <a:pt x="113747" y="36420"/>
                  </a:cubicBezTo>
                  <a:cubicBezTo>
                    <a:pt x="117254" y="38201"/>
                    <a:pt x="121541" y="36803"/>
                    <a:pt x="123322" y="33294"/>
                  </a:cubicBezTo>
                  <a:cubicBezTo>
                    <a:pt x="123322" y="33286"/>
                    <a:pt x="123336" y="33278"/>
                    <a:pt x="123336" y="33270"/>
                  </a:cubicBezTo>
                  <a:cubicBezTo>
                    <a:pt x="125048" y="29747"/>
                    <a:pt x="123651" y="25506"/>
                    <a:pt x="120185" y="23681"/>
                  </a:cubicBezTo>
                  <a:cubicBezTo>
                    <a:pt x="117857" y="22414"/>
                    <a:pt x="115610" y="20995"/>
                    <a:pt x="113473" y="19435"/>
                  </a:cubicBezTo>
                  <a:cubicBezTo>
                    <a:pt x="97173" y="8614"/>
                    <a:pt x="58682" y="-16864"/>
                    <a:pt x="28547" y="16696"/>
                  </a:cubicBezTo>
                  <a:cubicBezTo>
                    <a:pt x="5864" y="40367"/>
                    <a:pt x="-4163" y="73447"/>
                    <a:pt x="1563" y="105731"/>
                  </a:cubicBezTo>
                  <a:cubicBezTo>
                    <a:pt x="5343" y="122258"/>
                    <a:pt x="17589" y="135548"/>
                    <a:pt x="33753" y="140660"/>
                  </a:cubicBezTo>
                  <a:cubicBezTo>
                    <a:pt x="42492" y="143366"/>
                    <a:pt x="51601" y="144661"/>
                    <a:pt x="60737" y="1444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A20A6851-5129-440C-8D11-817279C1CF63}"/>
                </a:ext>
              </a:extLst>
            </p:cNvPr>
            <p:cNvSpPr/>
            <p:nvPr/>
          </p:nvSpPr>
          <p:spPr>
            <a:xfrm>
              <a:off x="9821102" y="2209688"/>
              <a:ext cx="122356" cy="201219"/>
            </a:xfrm>
            <a:custGeom>
              <a:avLst/>
              <a:gdLst>
                <a:gd name="connsiteX0" fmla="*/ 110388 w 122356"/>
                <a:gd name="connsiteY0" fmla="*/ 174467 h 201219"/>
                <a:gd name="connsiteX1" fmla="*/ 69295 w 122356"/>
                <a:gd name="connsiteY1" fmla="*/ 184056 h 201219"/>
                <a:gd name="connsiteX2" fmla="*/ 26558 w 122356"/>
                <a:gd name="connsiteY2" fmla="*/ 101869 h 201219"/>
                <a:gd name="connsiteX3" fmla="*/ 57926 w 122356"/>
                <a:gd name="connsiteY3" fmla="*/ 91459 h 201219"/>
                <a:gd name="connsiteX4" fmla="*/ 85321 w 122356"/>
                <a:gd name="connsiteY4" fmla="*/ 65981 h 201219"/>
                <a:gd name="connsiteX5" fmla="*/ 79568 w 122356"/>
                <a:gd name="connsiteY5" fmla="*/ 20916 h 201219"/>
                <a:gd name="connsiteX6" fmla="*/ 58063 w 122356"/>
                <a:gd name="connsiteY6" fmla="*/ 3520 h 201219"/>
                <a:gd name="connsiteX7" fmla="*/ 16970 w 122356"/>
                <a:gd name="connsiteY7" fmla="*/ 17218 h 201219"/>
                <a:gd name="connsiteX8" fmla="*/ 16970 w 122356"/>
                <a:gd name="connsiteY8" fmla="*/ 7218 h 201219"/>
                <a:gd name="connsiteX9" fmla="*/ 9984 w 122356"/>
                <a:gd name="connsiteY9" fmla="*/ -42 h 201219"/>
                <a:gd name="connsiteX10" fmla="*/ 9984 w 122356"/>
                <a:gd name="connsiteY10" fmla="*/ -42 h 201219"/>
                <a:gd name="connsiteX11" fmla="*/ 9984 w 122356"/>
                <a:gd name="connsiteY11" fmla="*/ -42 h 201219"/>
                <a:gd name="connsiteX12" fmla="*/ 2861 w 122356"/>
                <a:gd name="connsiteY12" fmla="*/ 6944 h 201219"/>
                <a:gd name="connsiteX13" fmla="*/ -15 w 122356"/>
                <a:gd name="connsiteY13" fmla="*/ 182001 h 201219"/>
                <a:gd name="connsiteX14" fmla="*/ 6970 w 122356"/>
                <a:gd name="connsiteY14" fmla="*/ 189261 h 201219"/>
                <a:gd name="connsiteX15" fmla="*/ 6970 w 122356"/>
                <a:gd name="connsiteY15" fmla="*/ 189261 h 201219"/>
                <a:gd name="connsiteX16" fmla="*/ 6970 w 122356"/>
                <a:gd name="connsiteY16" fmla="*/ 189261 h 201219"/>
                <a:gd name="connsiteX17" fmla="*/ 14093 w 122356"/>
                <a:gd name="connsiteY17" fmla="*/ 182413 h 201219"/>
                <a:gd name="connsiteX18" fmla="*/ 14093 w 122356"/>
                <a:gd name="connsiteY18" fmla="*/ 182275 h 201219"/>
                <a:gd name="connsiteX19" fmla="*/ 15326 w 122356"/>
                <a:gd name="connsiteY19" fmla="*/ 111458 h 201219"/>
                <a:gd name="connsiteX20" fmla="*/ 64638 w 122356"/>
                <a:gd name="connsiteY20" fmla="*/ 197342 h 201219"/>
                <a:gd name="connsiteX21" fmla="*/ 83541 w 122356"/>
                <a:gd name="connsiteY21" fmla="*/ 201178 h 201219"/>
                <a:gd name="connsiteX22" fmla="*/ 120661 w 122356"/>
                <a:gd name="connsiteY22" fmla="*/ 183782 h 201219"/>
                <a:gd name="connsiteX23" fmla="*/ 119977 w 122356"/>
                <a:gd name="connsiteY23" fmla="*/ 173782 h 201219"/>
                <a:gd name="connsiteX24" fmla="*/ 110388 w 122356"/>
                <a:gd name="connsiteY24" fmla="*/ 174467 h 201219"/>
                <a:gd name="connsiteX25" fmla="*/ 15326 w 122356"/>
                <a:gd name="connsiteY25" fmla="*/ 89404 h 201219"/>
                <a:gd name="connsiteX26" fmla="*/ 16285 w 122356"/>
                <a:gd name="connsiteY26" fmla="*/ 35709 h 201219"/>
                <a:gd name="connsiteX27" fmla="*/ 17380 w 122356"/>
                <a:gd name="connsiteY27" fmla="*/ 35709 h 201219"/>
                <a:gd name="connsiteX28" fmla="*/ 55049 w 122356"/>
                <a:gd name="connsiteY28" fmla="*/ 18176 h 201219"/>
                <a:gd name="connsiteX29" fmla="*/ 66418 w 122356"/>
                <a:gd name="connsiteY29" fmla="*/ 27902 h 201219"/>
                <a:gd name="connsiteX30" fmla="*/ 71897 w 122356"/>
                <a:gd name="connsiteY30" fmla="*/ 61050 h 201219"/>
                <a:gd name="connsiteX31" fmla="*/ 52721 w 122356"/>
                <a:gd name="connsiteY31" fmla="*/ 78446 h 201219"/>
                <a:gd name="connsiteX32" fmla="*/ 16970 w 122356"/>
                <a:gd name="connsiteY32" fmla="*/ 89404 h 20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2356" h="201219">
                  <a:moveTo>
                    <a:pt x="110388" y="174467"/>
                  </a:moveTo>
                  <a:cubicBezTo>
                    <a:pt x="99937" y="185756"/>
                    <a:pt x="83664" y="189551"/>
                    <a:pt x="69295" y="184056"/>
                  </a:cubicBezTo>
                  <a:cubicBezTo>
                    <a:pt x="52173" y="177207"/>
                    <a:pt x="34913" y="132415"/>
                    <a:pt x="26558" y="101869"/>
                  </a:cubicBezTo>
                  <a:cubicBezTo>
                    <a:pt x="37297" y="99313"/>
                    <a:pt x="47789" y="95830"/>
                    <a:pt x="57926" y="91459"/>
                  </a:cubicBezTo>
                  <a:cubicBezTo>
                    <a:pt x="70268" y="87259"/>
                    <a:pt x="80239" y="77990"/>
                    <a:pt x="85321" y="65981"/>
                  </a:cubicBezTo>
                  <a:cubicBezTo>
                    <a:pt x="89814" y="50818"/>
                    <a:pt x="87732" y="34463"/>
                    <a:pt x="79568" y="20916"/>
                  </a:cubicBezTo>
                  <a:cubicBezTo>
                    <a:pt x="75733" y="11902"/>
                    <a:pt x="67678" y="5381"/>
                    <a:pt x="58063" y="3520"/>
                  </a:cubicBezTo>
                  <a:cubicBezTo>
                    <a:pt x="43105" y="2587"/>
                    <a:pt x="28380" y="7498"/>
                    <a:pt x="16970" y="17218"/>
                  </a:cubicBezTo>
                  <a:lnTo>
                    <a:pt x="16970" y="7218"/>
                  </a:lnTo>
                  <a:cubicBezTo>
                    <a:pt x="17052" y="3286"/>
                    <a:pt x="13915" y="35"/>
                    <a:pt x="9984" y="-42"/>
                  </a:cubicBezTo>
                  <a:cubicBezTo>
                    <a:pt x="9984" y="-42"/>
                    <a:pt x="9984" y="-42"/>
                    <a:pt x="9984" y="-42"/>
                  </a:cubicBezTo>
                  <a:lnTo>
                    <a:pt x="9984" y="-42"/>
                  </a:lnTo>
                  <a:cubicBezTo>
                    <a:pt x="6135" y="28"/>
                    <a:pt x="3012" y="3095"/>
                    <a:pt x="2861" y="6944"/>
                  </a:cubicBezTo>
                  <a:lnTo>
                    <a:pt x="-15" y="182001"/>
                  </a:lnTo>
                  <a:cubicBezTo>
                    <a:pt x="-98" y="185934"/>
                    <a:pt x="3039" y="189184"/>
                    <a:pt x="6970" y="189261"/>
                  </a:cubicBezTo>
                  <a:cubicBezTo>
                    <a:pt x="6970" y="189261"/>
                    <a:pt x="6970" y="189261"/>
                    <a:pt x="6970" y="189261"/>
                  </a:cubicBezTo>
                  <a:lnTo>
                    <a:pt x="6970" y="189261"/>
                  </a:lnTo>
                  <a:cubicBezTo>
                    <a:pt x="10833" y="189336"/>
                    <a:pt x="14011" y="186271"/>
                    <a:pt x="14093" y="182413"/>
                  </a:cubicBezTo>
                  <a:cubicBezTo>
                    <a:pt x="14093" y="182367"/>
                    <a:pt x="14093" y="182321"/>
                    <a:pt x="14093" y="182275"/>
                  </a:cubicBezTo>
                  <a:lnTo>
                    <a:pt x="15326" y="111458"/>
                  </a:lnTo>
                  <a:cubicBezTo>
                    <a:pt x="22586" y="136799"/>
                    <a:pt x="39982" y="187480"/>
                    <a:pt x="64638" y="197342"/>
                  </a:cubicBezTo>
                  <a:cubicBezTo>
                    <a:pt x="70623" y="199835"/>
                    <a:pt x="77048" y="201138"/>
                    <a:pt x="83541" y="201178"/>
                  </a:cubicBezTo>
                  <a:cubicBezTo>
                    <a:pt x="97704" y="200401"/>
                    <a:pt x="111005" y="194165"/>
                    <a:pt x="120661" y="183782"/>
                  </a:cubicBezTo>
                  <a:cubicBezTo>
                    <a:pt x="123141" y="180800"/>
                    <a:pt x="122839" y="176399"/>
                    <a:pt x="119977" y="173782"/>
                  </a:cubicBezTo>
                  <a:cubicBezTo>
                    <a:pt x="117086" y="171495"/>
                    <a:pt x="112922" y="171792"/>
                    <a:pt x="110388" y="174467"/>
                  </a:cubicBezTo>
                  <a:close/>
                  <a:moveTo>
                    <a:pt x="15326" y="89404"/>
                  </a:moveTo>
                  <a:lnTo>
                    <a:pt x="16285" y="35709"/>
                  </a:lnTo>
                  <a:lnTo>
                    <a:pt x="17380" y="35709"/>
                  </a:lnTo>
                  <a:cubicBezTo>
                    <a:pt x="22997" y="30367"/>
                    <a:pt x="42173" y="15711"/>
                    <a:pt x="55049" y="18176"/>
                  </a:cubicBezTo>
                  <a:cubicBezTo>
                    <a:pt x="60241" y="19297"/>
                    <a:pt x="64514" y="22953"/>
                    <a:pt x="66418" y="27902"/>
                  </a:cubicBezTo>
                  <a:cubicBezTo>
                    <a:pt x="72596" y="37779"/>
                    <a:pt x="74555" y="49713"/>
                    <a:pt x="71897" y="61050"/>
                  </a:cubicBezTo>
                  <a:cubicBezTo>
                    <a:pt x="68199" y="69258"/>
                    <a:pt x="61254" y="75557"/>
                    <a:pt x="52721" y="78446"/>
                  </a:cubicBezTo>
                  <a:cubicBezTo>
                    <a:pt x="41228" y="83365"/>
                    <a:pt x="29243" y="87039"/>
                    <a:pt x="16970" y="894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7C353BBB-0C49-41F2-95C2-391DAAEAFF50}"/>
                </a:ext>
              </a:extLst>
            </p:cNvPr>
            <p:cNvSpPr/>
            <p:nvPr/>
          </p:nvSpPr>
          <p:spPr>
            <a:xfrm>
              <a:off x="10227431" y="2103531"/>
              <a:ext cx="111825" cy="309438"/>
            </a:xfrm>
            <a:custGeom>
              <a:avLst/>
              <a:gdLst>
                <a:gd name="connsiteX0" fmla="*/ 35680 w 111825"/>
                <a:gd name="connsiteY0" fmla="*/ 305143 h 309438"/>
                <a:gd name="connsiteX1" fmla="*/ 37872 w 111825"/>
                <a:gd name="connsiteY1" fmla="*/ 308431 h 309438"/>
                <a:gd name="connsiteX2" fmla="*/ 38557 w 111825"/>
                <a:gd name="connsiteY2" fmla="*/ 308431 h 309438"/>
                <a:gd name="connsiteX3" fmla="*/ 39926 w 111825"/>
                <a:gd name="connsiteY3" fmla="*/ 309253 h 309438"/>
                <a:gd name="connsiteX4" fmla="*/ 42392 w 111825"/>
                <a:gd name="connsiteY4" fmla="*/ 309253 h 309438"/>
                <a:gd name="connsiteX5" fmla="*/ 43077 w 111825"/>
                <a:gd name="connsiteY5" fmla="*/ 309253 h 309438"/>
                <a:gd name="connsiteX6" fmla="*/ 45953 w 111825"/>
                <a:gd name="connsiteY6" fmla="*/ 308157 h 309438"/>
                <a:gd name="connsiteX7" fmla="*/ 48282 w 111825"/>
                <a:gd name="connsiteY7" fmla="*/ 305143 h 309438"/>
                <a:gd name="connsiteX8" fmla="*/ 48282 w 111825"/>
                <a:gd name="connsiteY8" fmla="*/ 305143 h 309438"/>
                <a:gd name="connsiteX9" fmla="*/ 109237 w 111825"/>
                <a:gd name="connsiteY9" fmla="*/ 199123 h 309438"/>
                <a:gd name="connsiteX10" fmla="*/ 110196 w 111825"/>
                <a:gd name="connsiteY10" fmla="*/ 189124 h 309438"/>
                <a:gd name="connsiteX11" fmla="*/ 100375 w 111825"/>
                <a:gd name="connsiteY11" fmla="*/ 188014 h 309438"/>
                <a:gd name="connsiteX12" fmla="*/ 100197 w 111825"/>
                <a:gd name="connsiteY12" fmla="*/ 188165 h 309438"/>
                <a:gd name="connsiteX13" fmla="*/ 49378 w 111825"/>
                <a:gd name="connsiteY13" fmla="*/ 266242 h 309438"/>
                <a:gd name="connsiteX14" fmla="*/ 54446 w 111825"/>
                <a:gd name="connsiteY14" fmla="*/ 7218 h 309438"/>
                <a:gd name="connsiteX15" fmla="*/ 47460 w 111825"/>
                <a:gd name="connsiteY15" fmla="*/ -42 h 309438"/>
                <a:gd name="connsiteX16" fmla="*/ 47460 w 111825"/>
                <a:gd name="connsiteY16" fmla="*/ -42 h 309438"/>
                <a:gd name="connsiteX17" fmla="*/ 40201 w 111825"/>
                <a:gd name="connsiteY17" fmla="*/ 6944 h 309438"/>
                <a:gd name="connsiteX18" fmla="*/ 35406 w 111825"/>
                <a:gd name="connsiteY18" fmla="*/ 251174 h 309438"/>
                <a:gd name="connsiteX19" fmla="*/ 14038 w 111825"/>
                <a:gd name="connsiteY19" fmla="*/ 168988 h 309438"/>
                <a:gd name="connsiteX20" fmla="*/ 5271 w 111825"/>
                <a:gd name="connsiteY20" fmla="*/ 163920 h 309438"/>
                <a:gd name="connsiteX21" fmla="*/ 203 w 111825"/>
                <a:gd name="connsiteY21" fmla="*/ 172550 h 309438"/>
                <a:gd name="connsiteX22" fmla="*/ 34722 w 111825"/>
                <a:gd name="connsiteY22" fmla="*/ 304595 h 309438"/>
                <a:gd name="connsiteX23" fmla="*/ 35680 w 111825"/>
                <a:gd name="connsiteY23" fmla="*/ 305143 h 30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825" h="309438">
                  <a:moveTo>
                    <a:pt x="35680" y="305143"/>
                  </a:moveTo>
                  <a:cubicBezTo>
                    <a:pt x="36078" y="306427"/>
                    <a:pt x="36845" y="307569"/>
                    <a:pt x="37872" y="308431"/>
                  </a:cubicBezTo>
                  <a:lnTo>
                    <a:pt x="38557" y="308431"/>
                  </a:lnTo>
                  <a:cubicBezTo>
                    <a:pt x="38968" y="308784"/>
                    <a:pt x="39420" y="309062"/>
                    <a:pt x="39926" y="309253"/>
                  </a:cubicBezTo>
                  <a:cubicBezTo>
                    <a:pt x="40735" y="309444"/>
                    <a:pt x="41584" y="309444"/>
                    <a:pt x="42392" y="309253"/>
                  </a:cubicBezTo>
                  <a:lnTo>
                    <a:pt x="43077" y="309253"/>
                  </a:lnTo>
                  <a:cubicBezTo>
                    <a:pt x="44118" y="309177"/>
                    <a:pt x="45118" y="308797"/>
                    <a:pt x="45953" y="308157"/>
                  </a:cubicBezTo>
                  <a:cubicBezTo>
                    <a:pt x="47022" y="307417"/>
                    <a:pt x="47830" y="306364"/>
                    <a:pt x="48282" y="305143"/>
                  </a:cubicBezTo>
                  <a:lnTo>
                    <a:pt x="48282" y="305143"/>
                  </a:lnTo>
                  <a:cubicBezTo>
                    <a:pt x="48282" y="304322"/>
                    <a:pt x="79513" y="222957"/>
                    <a:pt x="109237" y="199123"/>
                  </a:cubicBezTo>
                  <a:cubicBezTo>
                    <a:pt x="112250" y="196621"/>
                    <a:pt x="112675" y="192154"/>
                    <a:pt x="110196" y="189124"/>
                  </a:cubicBezTo>
                  <a:cubicBezTo>
                    <a:pt x="107785" y="186106"/>
                    <a:pt x="103402" y="185610"/>
                    <a:pt x="100375" y="188014"/>
                  </a:cubicBezTo>
                  <a:cubicBezTo>
                    <a:pt x="100320" y="188064"/>
                    <a:pt x="100251" y="188114"/>
                    <a:pt x="100197" y="188165"/>
                  </a:cubicBezTo>
                  <a:cubicBezTo>
                    <a:pt x="80746" y="204054"/>
                    <a:pt x="61843" y="239394"/>
                    <a:pt x="49378" y="266242"/>
                  </a:cubicBezTo>
                  <a:lnTo>
                    <a:pt x="54446" y="7218"/>
                  </a:lnTo>
                  <a:cubicBezTo>
                    <a:pt x="54528" y="3286"/>
                    <a:pt x="51392" y="35"/>
                    <a:pt x="47460" y="-42"/>
                  </a:cubicBezTo>
                  <a:cubicBezTo>
                    <a:pt x="47460" y="-42"/>
                    <a:pt x="47460" y="-42"/>
                    <a:pt x="47460" y="-42"/>
                  </a:cubicBezTo>
                  <a:cubicBezTo>
                    <a:pt x="43584" y="24"/>
                    <a:pt x="40420" y="3073"/>
                    <a:pt x="40201" y="6944"/>
                  </a:cubicBezTo>
                  <a:lnTo>
                    <a:pt x="35406" y="251174"/>
                  </a:lnTo>
                  <a:lnTo>
                    <a:pt x="14038" y="168988"/>
                  </a:lnTo>
                  <a:cubicBezTo>
                    <a:pt x="12970" y="165203"/>
                    <a:pt x="9079" y="162956"/>
                    <a:pt x="5271" y="163920"/>
                  </a:cubicBezTo>
                  <a:cubicBezTo>
                    <a:pt x="1504" y="164925"/>
                    <a:pt x="-756" y="168770"/>
                    <a:pt x="203" y="172550"/>
                  </a:cubicBezTo>
                  <a:lnTo>
                    <a:pt x="34722" y="304595"/>
                  </a:lnTo>
                  <a:cubicBezTo>
                    <a:pt x="34722" y="304595"/>
                    <a:pt x="35680" y="305143"/>
                    <a:pt x="35680" y="3051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479295D3-93FD-4E1C-B611-EC769A816838}"/>
                </a:ext>
              </a:extLst>
            </p:cNvPr>
            <p:cNvSpPr/>
            <p:nvPr/>
          </p:nvSpPr>
          <p:spPr>
            <a:xfrm>
              <a:off x="10438028" y="2182419"/>
              <a:ext cx="108962" cy="144521"/>
            </a:xfrm>
            <a:custGeom>
              <a:avLst/>
              <a:gdLst>
                <a:gd name="connsiteX0" fmla="*/ 106435 w 108962"/>
                <a:gd name="connsiteY0" fmla="*/ 94757 h 144521"/>
                <a:gd name="connsiteX1" fmla="*/ 96435 w 108962"/>
                <a:gd name="connsiteY1" fmla="*/ 95716 h 144521"/>
                <a:gd name="connsiteX2" fmla="*/ 76574 w 108962"/>
                <a:gd name="connsiteY2" fmla="*/ 114071 h 144521"/>
                <a:gd name="connsiteX3" fmla="*/ 73149 w 108962"/>
                <a:gd name="connsiteY3" fmla="*/ 64622 h 144521"/>
                <a:gd name="connsiteX4" fmla="*/ 71506 w 108962"/>
                <a:gd name="connsiteY4" fmla="*/ 12708 h 144521"/>
                <a:gd name="connsiteX5" fmla="*/ 60547 w 108962"/>
                <a:gd name="connsiteY5" fmla="*/ -31 h 144521"/>
                <a:gd name="connsiteX6" fmla="*/ 20139 w 108962"/>
                <a:gd name="connsiteY6" fmla="*/ 72567 h 144521"/>
                <a:gd name="connsiteX7" fmla="*/ 25755 w 108962"/>
                <a:gd name="connsiteY7" fmla="*/ 11886 h 144521"/>
                <a:gd name="connsiteX8" fmla="*/ 19317 w 108962"/>
                <a:gd name="connsiteY8" fmla="*/ 4215 h 144521"/>
                <a:gd name="connsiteX9" fmla="*/ 11510 w 108962"/>
                <a:gd name="connsiteY9" fmla="*/ 10653 h 144521"/>
                <a:gd name="connsiteX10" fmla="*/ 4 w 108962"/>
                <a:gd name="connsiteY10" fmla="*/ 136946 h 144521"/>
                <a:gd name="connsiteX11" fmla="*/ 5756 w 108962"/>
                <a:gd name="connsiteY11" fmla="*/ 144480 h 144521"/>
                <a:gd name="connsiteX12" fmla="*/ 7126 w 108962"/>
                <a:gd name="connsiteY12" fmla="*/ 144480 h 144521"/>
                <a:gd name="connsiteX13" fmla="*/ 13975 w 108962"/>
                <a:gd name="connsiteY13" fmla="*/ 139412 h 144521"/>
                <a:gd name="connsiteX14" fmla="*/ 58082 w 108962"/>
                <a:gd name="connsiteY14" fmla="*/ 18324 h 144521"/>
                <a:gd name="connsiteX15" fmla="*/ 59041 w 108962"/>
                <a:gd name="connsiteY15" fmla="*/ 64211 h 144521"/>
                <a:gd name="connsiteX16" fmla="*/ 71369 w 108962"/>
                <a:gd name="connsiteY16" fmla="*/ 127084 h 144521"/>
                <a:gd name="connsiteX17" fmla="*/ 107394 w 108962"/>
                <a:gd name="connsiteY17" fmla="*/ 104619 h 144521"/>
                <a:gd name="connsiteX18" fmla="*/ 106435 w 108962"/>
                <a:gd name="connsiteY18" fmla="*/ 94757 h 14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8962" h="144521">
                  <a:moveTo>
                    <a:pt x="106435" y="94757"/>
                  </a:moveTo>
                  <a:cubicBezTo>
                    <a:pt x="103407" y="92272"/>
                    <a:pt x="98942" y="92700"/>
                    <a:pt x="96435" y="95716"/>
                  </a:cubicBezTo>
                  <a:cubicBezTo>
                    <a:pt x="81505" y="113660"/>
                    <a:pt x="76437" y="113797"/>
                    <a:pt x="76574" y="114071"/>
                  </a:cubicBezTo>
                  <a:cubicBezTo>
                    <a:pt x="71917" y="110235"/>
                    <a:pt x="72738" y="81744"/>
                    <a:pt x="73149" y="64622"/>
                  </a:cubicBezTo>
                  <a:cubicBezTo>
                    <a:pt x="74327" y="47305"/>
                    <a:pt x="73779" y="29915"/>
                    <a:pt x="71506" y="12708"/>
                  </a:cubicBezTo>
                  <a:cubicBezTo>
                    <a:pt x="69862" y="4489"/>
                    <a:pt x="66163" y="106"/>
                    <a:pt x="60547" y="-31"/>
                  </a:cubicBezTo>
                  <a:cubicBezTo>
                    <a:pt x="54931" y="-168"/>
                    <a:pt x="45480" y="-31"/>
                    <a:pt x="20139" y="72567"/>
                  </a:cubicBezTo>
                  <a:lnTo>
                    <a:pt x="25755" y="11886"/>
                  </a:lnTo>
                  <a:cubicBezTo>
                    <a:pt x="26070" y="7997"/>
                    <a:pt x="23208" y="4577"/>
                    <a:pt x="19317" y="4215"/>
                  </a:cubicBezTo>
                  <a:cubicBezTo>
                    <a:pt x="15427" y="3967"/>
                    <a:pt x="12002" y="6784"/>
                    <a:pt x="11510" y="10653"/>
                  </a:cubicBezTo>
                  <a:lnTo>
                    <a:pt x="4" y="136946"/>
                  </a:lnTo>
                  <a:cubicBezTo>
                    <a:pt x="-271" y="140554"/>
                    <a:pt x="2209" y="143795"/>
                    <a:pt x="5756" y="144480"/>
                  </a:cubicBezTo>
                  <a:lnTo>
                    <a:pt x="7126" y="144480"/>
                  </a:lnTo>
                  <a:cubicBezTo>
                    <a:pt x="10263" y="144448"/>
                    <a:pt x="13030" y="142403"/>
                    <a:pt x="13975" y="139412"/>
                  </a:cubicBezTo>
                  <a:cubicBezTo>
                    <a:pt x="25153" y="97851"/>
                    <a:pt x="39919" y="57338"/>
                    <a:pt x="58082" y="18324"/>
                  </a:cubicBezTo>
                  <a:cubicBezTo>
                    <a:pt x="59547" y="33573"/>
                    <a:pt x="59863" y="48914"/>
                    <a:pt x="59041" y="64211"/>
                  </a:cubicBezTo>
                  <a:cubicBezTo>
                    <a:pt x="58082" y="97634"/>
                    <a:pt x="57397" y="121878"/>
                    <a:pt x="71369" y="127084"/>
                  </a:cubicBezTo>
                  <a:cubicBezTo>
                    <a:pt x="80683" y="130645"/>
                    <a:pt x="91504" y="123796"/>
                    <a:pt x="107394" y="104619"/>
                  </a:cubicBezTo>
                  <a:cubicBezTo>
                    <a:pt x="109791" y="101611"/>
                    <a:pt x="109366" y="97247"/>
                    <a:pt x="106435" y="94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8F34EBE-2C4D-4246-9520-0146B3E5D0AF}"/>
                </a:ext>
              </a:extLst>
            </p:cNvPr>
            <p:cNvSpPr/>
            <p:nvPr/>
          </p:nvSpPr>
          <p:spPr>
            <a:xfrm>
              <a:off x="10600437" y="2209530"/>
              <a:ext cx="152962" cy="83822"/>
            </a:xfrm>
            <a:custGeom>
              <a:avLst/>
              <a:gdLst>
                <a:gd name="connsiteX0" fmla="*/ 152916 w 152962"/>
                <a:gd name="connsiteY0" fmla="*/ 29293 h 83822"/>
                <a:gd name="connsiteX1" fmla="*/ 148258 w 152962"/>
                <a:gd name="connsiteY1" fmla="*/ 23403 h 83822"/>
                <a:gd name="connsiteX2" fmla="*/ 85112 w 152962"/>
                <a:gd name="connsiteY2" fmla="*/ 391 h 83822"/>
                <a:gd name="connsiteX3" fmla="*/ 75797 w 152962"/>
                <a:gd name="connsiteY3" fmla="*/ 4774 h 83822"/>
                <a:gd name="connsiteX4" fmla="*/ 80181 w 152962"/>
                <a:gd name="connsiteY4" fmla="*/ 14088 h 83822"/>
                <a:gd name="connsiteX5" fmla="*/ 102371 w 152962"/>
                <a:gd name="connsiteY5" fmla="*/ 22170 h 83822"/>
                <a:gd name="connsiteX6" fmla="*/ 5528 w 152962"/>
                <a:gd name="connsiteY6" fmla="*/ 17513 h 83822"/>
                <a:gd name="connsiteX7" fmla="*/ 159 w 152962"/>
                <a:gd name="connsiteY7" fmla="*/ 26040 h 83822"/>
                <a:gd name="connsiteX8" fmla="*/ 4843 w 152962"/>
                <a:gd name="connsiteY8" fmla="*/ 31210 h 83822"/>
                <a:gd name="connsiteX9" fmla="*/ 121000 w 152962"/>
                <a:gd name="connsiteY9" fmla="*/ 36690 h 83822"/>
                <a:gd name="connsiteX10" fmla="*/ 67305 w 152962"/>
                <a:gd name="connsiteY10" fmla="*/ 69975 h 83822"/>
                <a:gd name="connsiteX11" fmla="*/ 63086 w 152962"/>
                <a:gd name="connsiteY11" fmla="*/ 79124 h 83822"/>
                <a:gd name="connsiteX12" fmla="*/ 71003 w 152962"/>
                <a:gd name="connsiteY12" fmla="*/ 83673 h 83822"/>
                <a:gd name="connsiteX13" fmla="*/ 74702 w 152962"/>
                <a:gd name="connsiteY13" fmla="*/ 82577 h 83822"/>
                <a:gd name="connsiteX14" fmla="*/ 149491 w 152962"/>
                <a:gd name="connsiteY14" fmla="*/ 36142 h 83822"/>
                <a:gd name="connsiteX15" fmla="*/ 152916 w 152962"/>
                <a:gd name="connsiteY15" fmla="*/ 29293 h 8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962" h="83822">
                  <a:moveTo>
                    <a:pt x="152916" y="29293"/>
                  </a:moveTo>
                  <a:cubicBezTo>
                    <a:pt x="152614" y="26604"/>
                    <a:pt x="150806" y="24322"/>
                    <a:pt x="148258" y="23403"/>
                  </a:cubicBezTo>
                  <a:lnTo>
                    <a:pt x="85112" y="391"/>
                  </a:lnTo>
                  <a:cubicBezTo>
                    <a:pt x="81331" y="-971"/>
                    <a:pt x="77154" y="992"/>
                    <a:pt x="75797" y="4774"/>
                  </a:cubicBezTo>
                  <a:cubicBezTo>
                    <a:pt x="74441" y="8556"/>
                    <a:pt x="76400" y="12727"/>
                    <a:pt x="80181" y="14088"/>
                  </a:cubicBezTo>
                  <a:lnTo>
                    <a:pt x="102371" y="22170"/>
                  </a:lnTo>
                  <a:lnTo>
                    <a:pt x="5528" y="17513"/>
                  </a:lnTo>
                  <a:cubicBezTo>
                    <a:pt x="1693" y="18387"/>
                    <a:pt x="-704" y="22204"/>
                    <a:pt x="159" y="26040"/>
                  </a:cubicBezTo>
                  <a:cubicBezTo>
                    <a:pt x="720" y="28461"/>
                    <a:pt x="2487" y="30420"/>
                    <a:pt x="4843" y="31210"/>
                  </a:cubicBezTo>
                  <a:lnTo>
                    <a:pt x="121000" y="36690"/>
                  </a:lnTo>
                  <a:lnTo>
                    <a:pt x="67305" y="69975"/>
                  </a:lnTo>
                  <a:cubicBezTo>
                    <a:pt x="63620" y="71337"/>
                    <a:pt x="61730" y="75432"/>
                    <a:pt x="63086" y="79124"/>
                  </a:cubicBezTo>
                  <a:cubicBezTo>
                    <a:pt x="64278" y="82354"/>
                    <a:pt x="67606" y="84269"/>
                    <a:pt x="71003" y="83673"/>
                  </a:cubicBezTo>
                  <a:cubicBezTo>
                    <a:pt x="72318" y="83669"/>
                    <a:pt x="73606" y="83289"/>
                    <a:pt x="74702" y="82577"/>
                  </a:cubicBezTo>
                  <a:lnTo>
                    <a:pt x="149491" y="36142"/>
                  </a:lnTo>
                  <a:cubicBezTo>
                    <a:pt x="151847" y="34695"/>
                    <a:pt x="153162" y="32040"/>
                    <a:pt x="152916" y="292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6D060D94-44AD-432B-80CB-5001107D19E6}"/>
                </a:ext>
              </a:extLst>
            </p:cNvPr>
            <p:cNvSpPr/>
            <p:nvPr/>
          </p:nvSpPr>
          <p:spPr>
            <a:xfrm>
              <a:off x="10784116" y="2193964"/>
              <a:ext cx="160584" cy="71066"/>
            </a:xfrm>
            <a:custGeom>
              <a:avLst/>
              <a:gdLst>
                <a:gd name="connsiteX0" fmla="*/ 81009 w 160584"/>
                <a:gd name="connsiteY0" fmla="*/ 47188 h 71066"/>
                <a:gd name="connsiteX1" fmla="*/ 83338 w 160584"/>
                <a:gd name="connsiteY1" fmla="*/ 45407 h 71066"/>
                <a:gd name="connsiteX2" fmla="*/ 143608 w 160584"/>
                <a:gd name="connsiteY2" fmla="*/ 66775 h 71066"/>
                <a:gd name="connsiteX3" fmla="*/ 158401 w 160584"/>
                <a:gd name="connsiteY3" fmla="*/ 20888 h 71066"/>
                <a:gd name="connsiteX4" fmla="*/ 142238 w 160584"/>
                <a:gd name="connsiteY4" fmla="*/ 1026 h 71066"/>
                <a:gd name="connsiteX5" fmla="*/ 83612 w 160584"/>
                <a:gd name="connsiteY5" fmla="*/ 26915 h 71066"/>
                <a:gd name="connsiteX6" fmla="*/ 21287 w 160584"/>
                <a:gd name="connsiteY6" fmla="*/ 5410 h 71066"/>
                <a:gd name="connsiteX7" fmla="*/ 4439 w 160584"/>
                <a:gd name="connsiteY7" fmla="*/ 19107 h 71066"/>
                <a:gd name="connsiteX8" fmla="*/ 12110 w 160584"/>
                <a:gd name="connsiteY8" fmla="*/ 63214 h 71066"/>
                <a:gd name="connsiteX9" fmla="*/ 34574 w 160584"/>
                <a:gd name="connsiteY9" fmla="*/ 71022 h 71066"/>
                <a:gd name="connsiteX10" fmla="*/ 60874 w 160584"/>
                <a:gd name="connsiteY10" fmla="*/ 62255 h 71066"/>
                <a:gd name="connsiteX11" fmla="*/ 81009 w 160584"/>
                <a:gd name="connsiteY11" fmla="*/ 47188 h 71066"/>
                <a:gd name="connsiteX12" fmla="*/ 137855 w 160584"/>
                <a:gd name="connsiteY12" fmla="*/ 14587 h 71066"/>
                <a:gd name="connsiteX13" fmla="*/ 144704 w 160584"/>
                <a:gd name="connsiteY13" fmla="*/ 24449 h 71066"/>
                <a:gd name="connsiteX14" fmla="*/ 137170 w 160584"/>
                <a:gd name="connsiteY14" fmla="*/ 54036 h 71066"/>
                <a:gd name="connsiteX15" fmla="*/ 94433 w 160584"/>
                <a:gd name="connsiteY15" fmla="*/ 36503 h 71066"/>
                <a:gd name="connsiteX16" fmla="*/ 137855 w 160584"/>
                <a:gd name="connsiteY16" fmla="*/ 14587 h 71066"/>
                <a:gd name="connsiteX17" fmla="*/ 20603 w 160584"/>
                <a:gd name="connsiteY17" fmla="*/ 52941 h 71066"/>
                <a:gd name="connsiteX18" fmla="*/ 16904 w 160584"/>
                <a:gd name="connsiteY18" fmla="*/ 25545 h 71066"/>
                <a:gd name="connsiteX19" fmla="*/ 24164 w 160584"/>
                <a:gd name="connsiteY19" fmla="*/ 19107 h 71066"/>
                <a:gd name="connsiteX20" fmla="*/ 28547 w 160584"/>
                <a:gd name="connsiteY20" fmla="*/ 19107 h 71066"/>
                <a:gd name="connsiteX21" fmla="*/ 71969 w 160584"/>
                <a:gd name="connsiteY21" fmla="*/ 36640 h 71066"/>
                <a:gd name="connsiteX22" fmla="*/ 52792 w 160584"/>
                <a:gd name="connsiteY22" fmla="*/ 51708 h 71066"/>
                <a:gd name="connsiteX23" fmla="*/ 20603 w 160584"/>
                <a:gd name="connsiteY23" fmla="*/ 52941 h 71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0584" h="71066">
                  <a:moveTo>
                    <a:pt x="81009" y="47188"/>
                  </a:moveTo>
                  <a:lnTo>
                    <a:pt x="83338" y="45407"/>
                  </a:lnTo>
                  <a:cubicBezTo>
                    <a:pt x="104980" y="70200"/>
                    <a:pt x="128951" y="74172"/>
                    <a:pt x="143608" y="66775"/>
                  </a:cubicBezTo>
                  <a:cubicBezTo>
                    <a:pt x="155114" y="60885"/>
                    <a:pt x="165113" y="45818"/>
                    <a:pt x="158401" y="20888"/>
                  </a:cubicBezTo>
                  <a:cubicBezTo>
                    <a:pt x="156977" y="11845"/>
                    <a:pt x="150799" y="4262"/>
                    <a:pt x="142238" y="1026"/>
                  </a:cubicBezTo>
                  <a:cubicBezTo>
                    <a:pt x="126075" y="-4179"/>
                    <a:pt x="104295" y="10478"/>
                    <a:pt x="83612" y="26915"/>
                  </a:cubicBezTo>
                  <a:cubicBezTo>
                    <a:pt x="70736" y="18011"/>
                    <a:pt x="41423" y="-480"/>
                    <a:pt x="21287" y="5410"/>
                  </a:cubicBezTo>
                  <a:cubicBezTo>
                    <a:pt x="13849" y="7104"/>
                    <a:pt x="7617" y="12168"/>
                    <a:pt x="4439" y="19107"/>
                  </a:cubicBezTo>
                  <a:cubicBezTo>
                    <a:pt x="-3670" y="33789"/>
                    <a:pt x="-478" y="52131"/>
                    <a:pt x="12110" y="63214"/>
                  </a:cubicBezTo>
                  <a:cubicBezTo>
                    <a:pt x="18452" y="68374"/>
                    <a:pt x="26397" y="71138"/>
                    <a:pt x="34574" y="71022"/>
                  </a:cubicBezTo>
                  <a:cubicBezTo>
                    <a:pt x="44039" y="70890"/>
                    <a:pt x="53230" y="67827"/>
                    <a:pt x="60874" y="62255"/>
                  </a:cubicBezTo>
                  <a:cubicBezTo>
                    <a:pt x="66764" y="58831"/>
                    <a:pt x="73613" y="53215"/>
                    <a:pt x="81009" y="47188"/>
                  </a:cubicBezTo>
                  <a:close/>
                  <a:moveTo>
                    <a:pt x="137855" y="14587"/>
                  </a:moveTo>
                  <a:cubicBezTo>
                    <a:pt x="138951" y="14587"/>
                    <a:pt x="142375" y="16094"/>
                    <a:pt x="144704" y="24449"/>
                  </a:cubicBezTo>
                  <a:cubicBezTo>
                    <a:pt x="148402" y="38147"/>
                    <a:pt x="145663" y="49790"/>
                    <a:pt x="137170" y="54036"/>
                  </a:cubicBezTo>
                  <a:cubicBezTo>
                    <a:pt x="128678" y="58283"/>
                    <a:pt x="111007" y="54995"/>
                    <a:pt x="94433" y="36503"/>
                  </a:cubicBezTo>
                  <a:cubicBezTo>
                    <a:pt x="110459" y="24039"/>
                    <a:pt x="128678" y="11574"/>
                    <a:pt x="137855" y="14587"/>
                  </a:cubicBezTo>
                  <a:close/>
                  <a:moveTo>
                    <a:pt x="20603" y="52941"/>
                  </a:moveTo>
                  <a:cubicBezTo>
                    <a:pt x="12987" y="45862"/>
                    <a:pt x="11439" y="34390"/>
                    <a:pt x="16904" y="25545"/>
                  </a:cubicBezTo>
                  <a:cubicBezTo>
                    <a:pt x="18055" y="22291"/>
                    <a:pt x="20794" y="19857"/>
                    <a:pt x="24164" y="19107"/>
                  </a:cubicBezTo>
                  <a:cubicBezTo>
                    <a:pt x="25616" y="18898"/>
                    <a:pt x="27095" y="18898"/>
                    <a:pt x="28547" y="19107"/>
                  </a:cubicBezTo>
                  <a:cubicBezTo>
                    <a:pt x="44245" y="21306"/>
                    <a:pt x="59148" y="27327"/>
                    <a:pt x="71969" y="36640"/>
                  </a:cubicBezTo>
                  <a:cubicBezTo>
                    <a:pt x="64983" y="42393"/>
                    <a:pt x="58271" y="47735"/>
                    <a:pt x="52792" y="51708"/>
                  </a:cubicBezTo>
                  <a:cubicBezTo>
                    <a:pt x="43697" y="59658"/>
                    <a:pt x="30287" y="60172"/>
                    <a:pt x="20603" y="529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169C0F01-6E71-44D6-9EF9-96D97620E8F8}"/>
                </a:ext>
              </a:extLst>
            </p:cNvPr>
            <p:cNvSpPr/>
            <p:nvPr/>
          </p:nvSpPr>
          <p:spPr>
            <a:xfrm>
              <a:off x="6791563" y="2963629"/>
              <a:ext cx="1486708" cy="672401"/>
            </a:xfrm>
            <a:custGeom>
              <a:avLst/>
              <a:gdLst>
                <a:gd name="connsiteX0" fmla="*/ 1486477 w 1486708"/>
                <a:gd name="connsiteY0" fmla="*/ 342793 h 672401"/>
                <a:gd name="connsiteX1" fmla="*/ 1393606 w 1486708"/>
                <a:gd name="connsiteY1" fmla="*/ 12267 h 672401"/>
                <a:gd name="connsiteX2" fmla="*/ 168620 w 1486708"/>
                <a:gd name="connsiteY2" fmla="*/ 71989 h 672401"/>
                <a:gd name="connsiteX3" fmla="*/ 169853 w 1486708"/>
                <a:gd name="connsiteY3" fmla="*/ 85687 h 672401"/>
                <a:gd name="connsiteX4" fmla="*/ 1384840 w 1486708"/>
                <a:gd name="connsiteY4" fmla="*/ 22952 h 672401"/>
                <a:gd name="connsiteX5" fmla="*/ 1472231 w 1486708"/>
                <a:gd name="connsiteY5" fmla="*/ 342793 h 672401"/>
                <a:gd name="connsiteX6" fmla="*/ 1387032 w 1486708"/>
                <a:gd name="connsiteY6" fmla="*/ 548259 h 672401"/>
                <a:gd name="connsiteX7" fmla="*/ 126842 w 1486708"/>
                <a:gd name="connsiteY7" fmla="*/ 657840 h 672401"/>
                <a:gd name="connsiteX8" fmla="*/ 14384 w 1486708"/>
                <a:gd name="connsiteY8" fmla="*/ 575654 h 672401"/>
                <a:gd name="connsiteX9" fmla="*/ 130404 w 1486708"/>
                <a:gd name="connsiteY9" fmla="*/ 142669 h 672401"/>
                <a:gd name="connsiteX10" fmla="*/ 116706 w 1486708"/>
                <a:gd name="connsiteY10" fmla="*/ 138423 h 672401"/>
                <a:gd name="connsiteX11" fmla="*/ 1097 w 1486708"/>
                <a:gd name="connsiteY11" fmla="*/ 580996 h 672401"/>
                <a:gd name="connsiteX12" fmla="*/ 126705 w 1486708"/>
                <a:gd name="connsiteY12" fmla="*/ 672360 h 672401"/>
                <a:gd name="connsiteX13" fmla="*/ 1390867 w 1486708"/>
                <a:gd name="connsiteY13" fmla="*/ 562778 h 672401"/>
                <a:gd name="connsiteX14" fmla="*/ 1486477 w 1486708"/>
                <a:gd name="connsiteY14" fmla="*/ 342793 h 67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6708" h="672401">
                  <a:moveTo>
                    <a:pt x="1486477" y="342793"/>
                  </a:moveTo>
                  <a:cubicBezTo>
                    <a:pt x="1483464" y="271565"/>
                    <a:pt x="1456068" y="60894"/>
                    <a:pt x="1393606" y="12267"/>
                  </a:cubicBezTo>
                  <a:cubicBezTo>
                    <a:pt x="1335117" y="-33209"/>
                    <a:pt x="287791" y="61168"/>
                    <a:pt x="168620" y="71989"/>
                  </a:cubicBezTo>
                  <a:lnTo>
                    <a:pt x="169853" y="85687"/>
                  </a:lnTo>
                  <a:cubicBezTo>
                    <a:pt x="635575" y="43087"/>
                    <a:pt x="1344021" y="-8827"/>
                    <a:pt x="1384840" y="22952"/>
                  </a:cubicBezTo>
                  <a:cubicBezTo>
                    <a:pt x="1439631" y="65414"/>
                    <a:pt x="1469081" y="266223"/>
                    <a:pt x="1472231" y="342793"/>
                  </a:cubicBezTo>
                  <a:cubicBezTo>
                    <a:pt x="1475519" y="421829"/>
                    <a:pt x="1438261" y="531136"/>
                    <a:pt x="1387032" y="548259"/>
                  </a:cubicBezTo>
                  <a:cubicBezTo>
                    <a:pt x="1335802" y="565381"/>
                    <a:pt x="200262" y="657840"/>
                    <a:pt x="126842" y="657840"/>
                  </a:cubicBezTo>
                  <a:cubicBezTo>
                    <a:pt x="66847" y="657840"/>
                    <a:pt x="25068" y="603049"/>
                    <a:pt x="14384" y="575654"/>
                  </a:cubicBezTo>
                  <a:cubicBezTo>
                    <a:pt x="5892" y="553327"/>
                    <a:pt x="81092" y="298275"/>
                    <a:pt x="130404" y="142669"/>
                  </a:cubicBezTo>
                  <a:lnTo>
                    <a:pt x="116706" y="138423"/>
                  </a:lnTo>
                  <a:cubicBezTo>
                    <a:pt x="95064" y="206912"/>
                    <a:pt x="-12052" y="548122"/>
                    <a:pt x="1097" y="580996"/>
                  </a:cubicBezTo>
                  <a:cubicBezTo>
                    <a:pt x="16165" y="618939"/>
                    <a:pt x="65203" y="672360"/>
                    <a:pt x="126705" y="672360"/>
                  </a:cubicBezTo>
                  <a:cubicBezTo>
                    <a:pt x="188208" y="672360"/>
                    <a:pt x="1330186" y="582777"/>
                    <a:pt x="1390867" y="562778"/>
                  </a:cubicBezTo>
                  <a:cubicBezTo>
                    <a:pt x="1455109" y="540862"/>
                    <a:pt x="1489764" y="420185"/>
                    <a:pt x="1486477" y="3427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3AFF1E98-0E14-44E8-99EC-4BE823D45EE9}"/>
                </a:ext>
              </a:extLst>
            </p:cNvPr>
            <p:cNvSpPr/>
            <p:nvPr/>
          </p:nvSpPr>
          <p:spPr>
            <a:xfrm>
              <a:off x="7024169" y="3088290"/>
              <a:ext cx="373262" cy="204201"/>
            </a:xfrm>
            <a:custGeom>
              <a:avLst/>
              <a:gdLst>
                <a:gd name="connsiteX0" fmla="*/ 88607 w 373262"/>
                <a:gd name="connsiteY0" fmla="*/ 41979 h 204201"/>
                <a:gd name="connsiteX1" fmla="*/ 70800 w 373262"/>
                <a:gd name="connsiteY1" fmla="*/ 64 h 204201"/>
                <a:gd name="connsiteX2" fmla="*/ 42309 w 373262"/>
                <a:gd name="connsiteY2" fmla="*/ 46636 h 204201"/>
                <a:gd name="connsiteX3" fmla="*/ 40391 w 373262"/>
                <a:gd name="connsiteY3" fmla="*/ 58964 h 204201"/>
                <a:gd name="connsiteX4" fmla="*/ 33542 w 373262"/>
                <a:gd name="connsiteY4" fmla="*/ 103893 h 204201"/>
                <a:gd name="connsiteX5" fmla="*/ -17 w 373262"/>
                <a:gd name="connsiteY5" fmla="*/ 135672 h 204201"/>
                <a:gd name="connsiteX6" fmla="*/ 9023 w 373262"/>
                <a:gd name="connsiteY6" fmla="*/ 146630 h 204201"/>
                <a:gd name="connsiteX7" fmla="*/ 31214 w 373262"/>
                <a:gd name="connsiteY7" fmla="*/ 126631 h 204201"/>
                <a:gd name="connsiteX8" fmla="*/ 43679 w 373262"/>
                <a:gd name="connsiteY8" fmla="*/ 201284 h 204201"/>
                <a:gd name="connsiteX9" fmla="*/ 53952 w 373262"/>
                <a:gd name="connsiteY9" fmla="*/ 204160 h 204201"/>
                <a:gd name="connsiteX10" fmla="*/ 76279 w 373262"/>
                <a:gd name="connsiteY10" fmla="*/ 195256 h 204201"/>
                <a:gd name="connsiteX11" fmla="*/ 141343 w 373262"/>
                <a:gd name="connsiteY11" fmla="*/ 125946 h 204201"/>
                <a:gd name="connsiteX12" fmla="*/ 153808 w 373262"/>
                <a:gd name="connsiteY12" fmla="*/ 187997 h 204201"/>
                <a:gd name="connsiteX13" fmla="*/ 165451 w 373262"/>
                <a:gd name="connsiteY13" fmla="*/ 193339 h 204201"/>
                <a:gd name="connsiteX14" fmla="*/ 206544 w 373262"/>
                <a:gd name="connsiteY14" fmla="*/ 160738 h 204201"/>
                <a:gd name="connsiteX15" fmla="*/ 254897 w 373262"/>
                <a:gd name="connsiteY15" fmla="*/ 94852 h 204201"/>
                <a:gd name="connsiteX16" fmla="*/ 254897 w 373262"/>
                <a:gd name="connsiteY16" fmla="*/ 159916 h 204201"/>
                <a:gd name="connsiteX17" fmla="*/ 260513 w 373262"/>
                <a:gd name="connsiteY17" fmla="*/ 167450 h 204201"/>
                <a:gd name="connsiteX18" fmla="*/ 268732 w 373262"/>
                <a:gd name="connsiteY18" fmla="*/ 162930 h 204201"/>
                <a:gd name="connsiteX19" fmla="*/ 317222 w 373262"/>
                <a:gd name="connsiteY19" fmla="*/ 67046 h 204201"/>
                <a:gd name="connsiteX20" fmla="*/ 319413 w 373262"/>
                <a:gd name="connsiteY20" fmla="*/ 75402 h 204201"/>
                <a:gd name="connsiteX21" fmla="*/ 323386 w 373262"/>
                <a:gd name="connsiteY21" fmla="*/ 124302 h 204201"/>
                <a:gd name="connsiteX22" fmla="*/ 338453 w 373262"/>
                <a:gd name="connsiteY22" fmla="*/ 180052 h 204201"/>
                <a:gd name="connsiteX23" fmla="*/ 344069 w 373262"/>
                <a:gd name="connsiteY23" fmla="*/ 181011 h 204201"/>
                <a:gd name="connsiteX24" fmla="*/ 373245 w 373262"/>
                <a:gd name="connsiteY24" fmla="*/ 162930 h 204201"/>
                <a:gd name="connsiteX25" fmla="*/ 363246 w 373262"/>
                <a:gd name="connsiteY25" fmla="*/ 152931 h 204201"/>
                <a:gd name="connsiteX26" fmla="*/ 343658 w 373262"/>
                <a:gd name="connsiteY26" fmla="*/ 166628 h 204201"/>
                <a:gd name="connsiteX27" fmla="*/ 337494 w 373262"/>
                <a:gd name="connsiteY27" fmla="*/ 123618 h 204201"/>
                <a:gd name="connsiteX28" fmla="*/ 333385 w 373262"/>
                <a:gd name="connsiteY28" fmla="*/ 72936 h 204201"/>
                <a:gd name="connsiteX29" fmla="*/ 319687 w 373262"/>
                <a:gd name="connsiteY29" fmla="*/ 52252 h 204201"/>
                <a:gd name="connsiteX30" fmla="*/ 271198 w 373262"/>
                <a:gd name="connsiteY30" fmla="*/ 120741 h 204201"/>
                <a:gd name="connsiteX31" fmla="*/ 269691 w 373262"/>
                <a:gd name="connsiteY31" fmla="*/ 89921 h 204201"/>
                <a:gd name="connsiteX32" fmla="*/ 261335 w 373262"/>
                <a:gd name="connsiteY32" fmla="*/ 79374 h 204201"/>
                <a:gd name="connsiteX33" fmla="*/ 209695 w 373262"/>
                <a:gd name="connsiteY33" fmla="*/ 132384 h 204201"/>
                <a:gd name="connsiteX34" fmla="*/ 211749 w 373262"/>
                <a:gd name="connsiteY34" fmla="*/ 81429 h 204201"/>
                <a:gd name="connsiteX35" fmla="*/ 198052 w 373262"/>
                <a:gd name="connsiteY35" fmla="*/ 81429 h 204201"/>
                <a:gd name="connsiteX36" fmla="*/ 193531 w 373262"/>
                <a:gd name="connsiteY36" fmla="*/ 155944 h 204201"/>
                <a:gd name="connsiteX37" fmla="*/ 165177 w 373262"/>
                <a:gd name="connsiteY37" fmla="*/ 179641 h 204201"/>
                <a:gd name="connsiteX38" fmla="*/ 163945 w 373262"/>
                <a:gd name="connsiteY38" fmla="*/ 178819 h 204201"/>
                <a:gd name="connsiteX39" fmla="*/ 156137 w 373262"/>
                <a:gd name="connsiteY39" fmla="*/ 96633 h 204201"/>
                <a:gd name="connsiteX40" fmla="*/ 150795 w 373262"/>
                <a:gd name="connsiteY40" fmla="*/ 89099 h 204201"/>
                <a:gd name="connsiteX41" fmla="*/ 142576 w 373262"/>
                <a:gd name="connsiteY41" fmla="*/ 93346 h 204201"/>
                <a:gd name="connsiteX42" fmla="*/ 68471 w 373262"/>
                <a:gd name="connsiteY42" fmla="*/ 183340 h 204201"/>
                <a:gd name="connsiteX43" fmla="*/ 51623 w 373262"/>
                <a:gd name="connsiteY43" fmla="*/ 188956 h 204201"/>
                <a:gd name="connsiteX44" fmla="*/ 47788 w 373262"/>
                <a:gd name="connsiteY44" fmla="*/ 110057 h 204201"/>
                <a:gd name="connsiteX45" fmla="*/ 88607 w 373262"/>
                <a:gd name="connsiteY45" fmla="*/ 41979 h 204201"/>
                <a:gd name="connsiteX46" fmla="*/ 54363 w 373262"/>
                <a:gd name="connsiteY46" fmla="*/ 61156 h 204201"/>
                <a:gd name="connsiteX47" fmla="*/ 56281 w 373262"/>
                <a:gd name="connsiteY47" fmla="*/ 48965 h 204201"/>
                <a:gd name="connsiteX48" fmla="*/ 69019 w 373262"/>
                <a:gd name="connsiteY48" fmla="*/ 14173 h 204201"/>
                <a:gd name="connsiteX49" fmla="*/ 74498 w 373262"/>
                <a:gd name="connsiteY49" fmla="*/ 40746 h 204201"/>
                <a:gd name="connsiteX50" fmla="*/ 50664 w 373262"/>
                <a:gd name="connsiteY50" fmla="*/ 84716 h 20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73262" h="204201">
                  <a:moveTo>
                    <a:pt x="88607" y="41979"/>
                  </a:moveTo>
                  <a:cubicBezTo>
                    <a:pt x="90525" y="18830"/>
                    <a:pt x="83265" y="886"/>
                    <a:pt x="70800" y="64"/>
                  </a:cubicBezTo>
                  <a:cubicBezTo>
                    <a:pt x="63129" y="-895"/>
                    <a:pt x="49021" y="3900"/>
                    <a:pt x="42309" y="46636"/>
                  </a:cubicBezTo>
                  <a:lnTo>
                    <a:pt x="40391" y="58964"/>
                  </a:lnTo>
                  <a:cubicBezTo>
                    <a:pt x="37789" y="74580"/>
                    <a:pt x="35460" y="89784"/>
                    <a:pt x="33542" y="103893"/>
                  </a:cubicBezTo>
                  <a:cubicBezTo>
                    <a:pt x="22961" y="115111"/>
                    <a:pt x="11756" y="125713"/>
                    <a:pt x="-17" y="135672"/>
                  </a:cubicBezTo>
                  <a:lnTo>
                    <a:pt x="9023" y="146630"/>
                  </a:lnTo>
                  <a:cubicBezTo>
                    <a:pt x="10119" y="145808"/>
                    <a:pt x="19434" y="138000"/>
                    <a:pt x="31214" y="126631"/>
                  </a:cubicBezTo>
                  <a:cubicBezTo>
                    <a:pt x="27652" y="164300"/>
                    <a:pt x="29433" y="192380"/>
                    <a:pt x="43679" y="201284"/>
                  </a:cubicBezTo>
                  <a:cubicBezTo>
                    <a:pt x="46767" y="203188"/>
                    <a:pt x="50326" y="204174"/>
                    <a:pt x="53952" y="204160"/>
                  </a:cubicBezTo>
                  <a:cubicBezTo>
                    <a:pt x="62116" y="203489"/>
                    <a:pt x="69891" y="200380"/>
                    <a:pt x="76279" y="195256"/>
                  </a:cubicBezTo>
                  <a:cubicBezTo>
                    <a:pt x="102232" y="176559"/>
                    <a:pt x="124327" y="153027"/>
                    <a:pt x="141343" y="125946"/>
                  </a:cubicBezTo>
                  <a:cubicBezTo>
                    <a:pt x="141343" y="148821"/>
                    <a:pt x="143809" y="177313"/>
                    <a:pt x="153808" y="187997"/>
                  </a:cubicBezTo>
                  <a:cubicBezTo>
                    <a:pt x="156778" y="191325"/>
                    <a:pt x="160997" y="193257"/>
                    <a:pt x="165451" y="193339"/>
                  </a:cubicBezTo>
                  <a:cubicBezTo>
                    <a:pt x="191203" y="193339"/>
                    <a:pt x="205449" y="164163"/>
                    <a:pt x="206544" y="160738"/>
                  </a:cubicBezTo>
                  <a:cubicBezTo>
                    <a:pt x="220463" y="137247"/>
                    <a:pt x="236659" y="115180"/>
                    <a:pt x="254897" y="94852"/>
                  </a:cubicBezTo>
                  <a:cubicBezTo>
                    <a:pt x="256353" y="116522"/>
                    <a:pt x="256353" y="138247"/>
                    <a:pt x="254897" y="159916"/>
                  </a:cubicBezTo>
                  <a:cubicBezTo>
                    <a:pt x="254729" y="163451"/>
                    <a:pt x="257082" y="166601"/>
                    <a:pt x="260513" y="167450"/>
                  </a:cubicBezTo>
                  <a:cubicBezTo>
                    <a:pt x="263990" y="168149"/>
                    <a:pt x="267464" y="166245"/>
                    <a:pt x="268732" y="162930"/>
                  </a:cubicBezTo>
                  <a:cubicBezTo>
                    <a:pt x="286402" y="114988"/>
                    <a:pt x="308044" y="72251"/>
                    <a:pt x="317222" y="67046"/>
                  </a:cubicBezTo>
                  <a:cubicBezTo>
                    <a:pt x="318338" y="69717"/>
                    <a:pt x="319075" y="72525"/>
                    <a:pt x="319413" y="75402"/>
                  </a:cubicBezTo>
                  <a:cubicBezTo>
                    <a:pt x="321645" y="91620"/>
                    <a:pt x="322972" y="107947"/>
                    <a:pt x="323386" y="124302"/>
                  </a:cubicBezTo>
                  <a:cubicBezTo>
                    <a:pt x="324482" y="153616"/>
                    <a:pt x="325440" y="174847"/>
                    <a:pt x="338453" y="180052"/>
                  </a:cubicBezTo>
                  <a:cubicBezTo>
                    <a:pt x="340250" y="180710"/>
                    <a:pt x="342154" y="181038"/>
                    <a:pt x="344069" y="181011"/>
                  </a:cubicBezTo>
                  <a:cubicBezTo>
                    <a:pt x="351740" y="181011"/>
                    <a:pt x="360918" y="175258"/>
                    <a:pt x="373245" y="162930"/>
                  </a:cubicBezTo>
                  <a:lnTo>
                    <a:pt x="363246" y="152931"/>
                  </a:lnTo>
                  <a:cubicBezTo>
                    <a:pt x="348179" y="167998"/>
                    <a:pt x="343658" y="166628"/>
                    <a:pt x="343658" y="166628"/>
                  </a:cubicBezTo>
                  <a:cubicBezTo>
                    <a:pt x="339138" y="164848"/>
                    <a:pt x="338179" y="139233"/>
                    <a:pt x="337494" y="123618"/>
                  </a:cubicBezTo>
                  <a:cubicBezTo>
                    <a:pt x="337149" y="106660"/>
                    <a:pt x="335777" y="89729"/>
                    <a:pt x="333385" y="72936"/>
                  </a:cubicBezTo>
                  <a:cubicBezTo>
                    <a:pt x="333385" y="68142"/>
                    <a:pt x="330372" y="53348"/>
                    <a:pt x="319687" y="52252"/>
                  </a:cubicBezTo>
                  <a:cubicBezTo>
                    <a:pt x="305990" y="50609"/>
                    <a:pt x="287087" y="83072"/>
                    <a:pt x="271198" y="120741"/>
                  </a:cubicBezTo>
                  <a:cubicBezTo>
                    <a:pt x="271291" y="110440"/>
                    <a:pt x="270787" y="100153"/>
                    <a:pt x="269691" y="89921"/>
                  </a:cubicBezTo>
                  <a:cubicBezTo>
                    <a:pt x="269646" y="84908"/>
                    <a:pt x="266205" y="80566"/>
                    <a:pt x="261335" y="79374"/>
                  </a:cubicBezTo>
                  <a:cubicBezTo>
                    <a:pt x="257637" y="78552"/>
                    <a:pt x="247638" y="76360"/>
                    <a:pt x="209695" y="132384"/>
                  </a:cubicBezTo>
                  <a:lnTo>
                    <a:pt x="211749" y="81429"/>
                  </a:lnTo>
                  <a:lnTo>
                    <a:pt x="198052" y="81429"/>
                  </a:lnTo>
                  <a:lnTo>
                    <a:pt x="193531" y="155944"/>
                  </a:lnTo>
                  <a:cubicBezTo>
                    <a:pt x="191066" y="160875"/>
                    <a:pt x="180519" y="179641"/>
                    <a:pt x="165177" y="179641"/>
                  </a:cubicBezTo>
                  <a:cubicBezTo>
                    <a:pt x="165177" y="179641"/>
                    <a:pt x="165177" y="179641"/>
                    <a:pt x="163945" y="178819"/>
                  </a:cubicBezTo>
                  <a:cubicBezTo>
                    <a:pt x="155315" y="169505"/>
                    <a:pt x="154219" y="125398"/>
                    <a:pt x="156137" y="96633"/>
                  </a:cubicBezTo>
                  <a:cubicBezTo>
                    <a:pt x="156446" y="93154"/>
                    <a:pt x="154182" y="89962"/>
                    <a:pt x="150795" y="89099"/>
                  </a:cubicBezTo>
                  <a:cubicBezTo>
                    <a:pt x="147384" y="88305"/>
                    <a:pt x="143899" y="90099"/>
                    <a:pt x="142576" y="93346"/>
                  </a:cubicBezTo>
                  <a:cubicBezTo>
                    <a:pt x="125824" y="129097"/>
                    <a:pt x="100338" y="160040"/>
                    <a:pt x="68471" y="183340"/>
                  </a:cubicBezTo>
                  <a:cubicBezTo>
                    <a:pt x="60801" y="188819"/>
                    <a:pt x="54774" y="190736"/>
                    <a:pt x="51623" y="188956"/>
                  </a:cubicBezTo>
                  <a:cubicBezTo>
                    <a:pt x="41350" y="182381"/>
                    <a:pt x="43405" y="145397"/>
                    <a:pt x="47788" y="110057"/>
                  </a:cubicBezTo>
                  <a:cubicBezTo>
                    <a:pt x="66691" y="89373"/>
                    <a:pt x="86826" y="63074"/>
                    <a:pt x="88607" y="41979"/>
                  </a:cubicBezTo>
                  <a:close/>
                  <a:moveTo>
                    <a:pt x="54363" y="61156"/>
                  </a:moveTo>
                  <a:lnTo>
                    <a:pt x="56281" y="48965"/>
                  </a:lnTo>
                  <a:cubicBezTo>
                    <a:pt x="60664" y="21570"/>
                    <a:pt x="67650" y="14584"/>
                    <a:pt x="69019" y="14173"/>
                  </a:cubicBezTo>
                  <a:cubicBezTo>
                    <a:pt x="70389" y="13762"/>
                    <a:pt x="75868" y="24035"/>
                    <a:pt x="74498" y="40746"/>
                  </a:cubicBezTo>
                  <a:cubicBezTo>
                    <a:pt x="70584" y="57252"/>
                    <a:pt x="62360" y="72429"/>
                    <a:pt x="50664" y="847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8A2256ED-9FE5-49BC-8B32-751F508A596F}"/>
                </a:ext>
              </a:extLst>
            </p:cNvPr>
            <p:cNvSpPr/>
            <p:nvPr/>
          </p:nvSpPr>
          <p:spPr>
            <a:xfrm>
              <a:off x="7417290" y="3052276"/>
              <a:ext cx="74792" cy="112827"/>
            </a:xfrm>
            <a:custGeom>
              <a:avLst/>
              <a:gdLst>
                <a:gd name="connsiteX0" fmla="*/ 3136 w 74792"/>
                <a:gd name="connsiteY0" fmla="*/ 15943 h 112827"/>
                <a:gd name="connsiteX1" fmla="*/ -14 w 74792"/>
                <a:gd name="connsiteY1" fmla="*/ 86761 h 112827"/>
                <a:gd name="connsiteX2" fmla="*/ 5602 w 74792"/>
                <a:gd name="connsiteY2" fmla="*/ 94020 h 112827"/>
                <a:gd name="connsiteX3" fmla="*/ 13683 w 74792"/>
                <a:gd name="connsiteY3" fmla="*/ 89637 h 112827"/>
                <a:gd name="connsiteX4" fmla="*/ 52996 w 74792"/>
                <a:gd name="connsiteY4" fmla="*/ 15121 h 112827"/>
                <a:gd name="connsiteX5" fmla="*/ 54777 w 74792"/>
                <a:gd name="connsiteY5" fmla="*/ 23477 h 112827"/>
                <a:gd name="connsiteX6" fmla="*/ 61078 w 74792"/>
                <a:gd name="connsiteY6" fmla="*/ 112786 h 112827"/>
                <a:gd name="connsiteX7" fmla="*/ 74775 w 74792"/>
                <a:gd name="connsiteY7" fmla="*/ 112786 h 112827"/>
                <a:gd name="connsiteX8" fmla="*/ 68337 w 74792"/>
                <a:gd name="connsiteY8" fmla="*/ 21833 h 112827"/>
                <a:gd name="connsiteX9" fmla="*/ 54640 w 74792"/>
                <a:gd name="connsiteY9" fmla="*/ 54 h 112827"/>
                <a:gd name="connsiteX10" fmla="*/ 15053 w 74792"/>
                <a:gd name="connsiteY10" fmla="*/ 48270 h 112827"/>
                <a:gd name="connsiteX11" fmla="*/ 16423 w 74792"/>
                <a:gd name="connsiteY11" fmla="*/ 16491 h 1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792" h="112827">
                  <a:moveTo>
                    <a:pt x="3136" y="15943"/>
                  </a:moveTo>
                  <a:lnTo>
                    <a:pt x="-14" y="86761"/>
                  </a:lnTo>
                  <a:cubicBezTo>
                    <a:pt x="-110" y="90212"/>
                    <a:pt x="2246" y="93240"/>
                    <a:pt x="5602" y="94020"/>
                  </a:cubicBezTo>
                  <a:cubicBezTo>
                    <a:pt x="8999" y="94732"/>
                    <a:pt x="12423" y="92870"/>
                    <a:pt x="13683" y="89637"/>
                  </a:cubicBezTo>
                  <a:cubicBezTo>
                    <a:pt x="27381" y="53749"/>
                    <a:pt x="45051" y="21148"/>
                    <a:pt x="52996" y="15121"/>
                  </a:cubicBezTo>
                  <a:cubicBezTo>
                    <a:pt x="53927" y="17820"/>
                    <a:pt x="54530" y="20628"/>
                    <a:pt x="54777" y="23477"/>
                  </a:cubicBezTo>
                  <a:cubicBezTo>
                    <a:pt x="58365" y="53119"/>
                    <a:pt x="60475" y="82925"/>
                    <a:pt x="61078" y="112786"/>
                  </a:cubicBezTo>
                  <a:lnTo>
                    <a:pt x="74775" y="112786"/>
                  </a:lnTo>
                  <a:cubicBezTo>
                    <a:pt x="74186" y="82377"/>
                    <a:pt x="72036" y="52023"/>
                    <a:pt x="68337" y="21833"/>
                  </a:cubicBezTo>
                  <a:cubicBezTo>
                    <a:pt x="68337" y="16354"/>
                    <a:pt x="66009" y="1561"/>
                    <a:pt x="54640" y="54"/>
                  </a:cubicBezTo>
                  <a:cubicBezTo>
                    <a:pt x="43271" y="-1453"/>
                    <a:pt x="30806" y="14848"/>
                    <a:pt x="15053" y="48270"/>
                  </a:cubicBezTo>
                  <a:lnTo>
                    <a:pt x="16423" y="164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F55E2609-77D3-4C5A-859E-2C8780E948B2}"/>
                </a:ext>
              </a:extLst>
            </p:cNvPr>
            <p:cNvSpPr/>
            <p:nvPr/>
          </p:nvSpPr>
          <p:spPr>
            <a:xfrm>
              <a:off x="7021292" y="3336188"/>
              <a:ext cx="101226" cy="110540"/>
            </a:xfrm>
            <a:custGeom>
              <a:avLst/>
              <a:gdLst>
                <a:gd name="connsiteX0" fmla="*/ -17 w 101226"/>
                <a:gd name="connsiteY0" fmla="*/ 99815 h 110540"/>
                <a:gd name="connsiteX1" fmla="*/ 7799 w 101226"/>
                <a:gd name="connsiteY1" fmla="*/ 106170 h 110540"/>
                <a:gd name="connsiteX2" fmla="*/ 13681 w 101226"/>
                <a:gd name="connsiteY2" fmla="*/ 101732 h 110540"/>
                <a:gd name="connsiteX3" fmla="*/ 39432 w 101226"/>
                <a:gd name="connsiteY3" fmla="*/ 26395 h 110540"/>
                <a:gd name="connsiteX4" fmla="*/ 40528 w 101226"/>
                <a:gd name="connsiteY4" fmla="*/ 32970 h 110540"/>
                <a:gd name="connsiteX5" fmla="*/ 72170 w 101226"/>
                <a:gd name="connsiteY5" fmla="*/ 108855 h 110540"/>
                <a:gd name="connsiteX6" fmla="*/ 80525 w 101226"/>
                <a:gd name="connsiteY6" fmla="*/ 110499 h 110540"/>
                <a:gd name="connsiteX7" fmla="*/ 101209 w 101226"/>
                <a:gd name="connsiteY7" fmla="*/ 102280 h 110540"/>
                <a:gd name="connsiteX8" fmla="*/ 92716 w 101226"/>
                <a:gd name="connsiteY8" fmla="*/ 90911 h 110540"/>
                <a:gd name="connsiteX9" fmla="*/ 77512 w 101226"/>
                <a:gd name="connsiteY9" fmla="*/ 95705 h 110540"/>
                <a:gd name="connsiteX10" fmla="*/ 54637 w 101226"/>
                <a:gd name="connsiteY10" fmla="*/ 30641 h 110540"/>
                <a:gd name="connsiteX11" fmla="*/ 52445 w 101226"/>
                <a:gd name="connsiteY11" fmla="*/ 18039 h 110540"/>
                <a:gd name="connsiteX12" fmla="*/ 42172 w 101226"/>
                <a:gd name="connsiteY12" fmla="*/ 5574 h 110540"/>
                <a:gd name="connsiteX13" fmla="*/ 13955 w 101226"/>
                <a:gd name="connsiteY13" fmla="*/ 52147 h 110540"/>
                <a:gd name="connsiteX14" fmla="*/ 13955 w 101226"/>
                <a:gd name="connsiteY14" fmla="*/ -42 h 110540"/>
                <a:gd name="connsiteX15" fmla="*/ 257 w 101226"/>
                <a:gd name="connsiteY15" fmla="*/ -42 h 1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26" h="110540">
                  <a:moveTo>
                    <a:pt x="-17" y="99815"/>
                  </a:moveTo>
                  <a:cubicBezTo>
                    <a:pt x="386" y="103732"/>
                    <a:pt x="3885" y="106568"/>
                    <a:pt x="7799" y="106170"/>
                  </a:cubicBezTo>
                  <a:cubicBezTo>
                    <a:pt x="10432" y="105896"/>
                    <a:pt x="12697" y="104184"/>
                    <a:pt x="13681" y="101732"/>
                  </a:cubicBezTo>
                  <a:cubicBezTo>
                    <a:pt x="20495" y="76049"/>
                    <a:pt x="29100" y="50873"/>
                    <a:pt x="39432" y="26395"/>
                  </a:cubicBezTo>
                  <a:cubicBezTo>
                    <a:pt x="39432" y="28449"/>
                    <a:pt x="40254" y="30641"/>
                    <a:pt x="40528" y="32970"/>
                  </a:cubicBezTo>
                  <a:cubicBezTo>
                    <a:pt x="45596" y="63105"/>
                    <a:pt x="51760" y="100636"/>
                    <a:pt x="72170" y="108855"/>
                  </a:cubicBezTo>
                  <a:cubicBezTo>
                    <a:pt x="74823" y="109937"/>
                    <a:pt x="77660" y="110499"/>
                    <a:pt x="80525" y="110499"/>
                  </a:cubicBezTo>
                  <a:cubicBezTo>
                    <a:pt x="88129" y="110074"/>
                    <a:pt x="95390" y="107198"/>
                    <a:pt x="101209" y="102280"/>
                  </a:cubicBezTo>
                  <a:lnTo>
                    <a:pt x="92716" y="90911"/>
                  </a:lnTo>
                  <a:cubicBezTo>
                    <a:pt x="86415" y="95568"/>
                    <a:pt x="81347" y="97212"/>
                    <a:pt x="77512" y="95705"/>
                  </a:cubicBezTo>
                  <a:cubicBezTo>
                    <a:pt x="63814" y="90500"/>
                    <a:pt x="58335" y="52968"/>
                    <a:pt x="54637" y="30641"/>
                  </a:cubicBezTo>
                  <a:cubicBezTo>
                    <a:pt x="53815" y="26121"/>
                    <a:pt x="53130" y="21875"/>
                    <a:pt x="52445" y="18039"/>
                  </a:cubicBezTo>
                  <a:cubicBezTo>
                    <a:pt x="51075" y="9958"/>
                    <a:pt x="47514" y="5711"/>
                    <a:pt x="42172" y="5574"/>
                  </a:cubicBezTo>
                  <a:cubicBezTo>
                    <a:pt x="36830" y="5437"/>
                    <a:pt x="30118" y="5574"/>
                    <a:pt x="13955" y="52147"/>
                  </a:cubicBezTo>
                  <a:lnTo>
                    <a:pt x="13955" y="-42"/>
                  </a:lnTo>
                  <a:lnTo>
                    <a:pt x="257" y="-4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71803740-B47D-4C36-8703-1F510E5C361E}"/>
                </a:ext>
              </a:extLst>
            </p:cNvPr>
            <p:cNvSpPr/>
            <p:nvPr/>
          </p:nvSpPr>
          <p:spPr>
            <a:xfrm>
              <a:off x="7137449" y="3354954"/>
              <a:ext cx="181375" cy="71228"/>
            </a:xfrm>
            <a:custGeom>
              <a:avLst/>
              <a:gdLst>
                <a:gd name="connsiteX0" fmla="*/ 82717 w 181375"/>
                <a:gd name="connsiteY0" fmla="*/ 71186 h 71228"/>
                <a:gd name="connsiteX1" fmla="*/ 176135 w 181375"/>
                <a:gd name="connsiteY1" fmla="*/ 45435 h 71228"/>
                <a:gd name="connsiteX2" fmla="*/ 181341 w 181375"/>
                <a:gd name="connsiteY2" fmla="*/ 39134 h 71228"/>
                <a:gd name="connsiteX3" fmla="*/ 176957 w 181375"/>
                <a:gd name="connsiteY3" fmla="*/ 32148 h 71228"/>
                <a:gd name="connsiteX4" fmla="*/ 99702 w 181375"/>
                <a:gd name="connsiteY4" fmla="*/ -42 h 71228"/>
                <a:gd name="connsiteX5" fmla="*/ 94223 w 181375"/>
                <a:gd name="connsiteY5" fmla="*/ 12971 h 71228"/>
                <a:gd name="connsiteX6" fmla="*/ 135316 w 181375"/>
                <a:gd name="connsiteY6" fmla="*/ 30093 h 71228"/>
                <a:gd name="connsiteX7" fmla="*/ 1490 w 181375"/>
                <a:gd name="connsiteY7" fmla="*/ 15437 h 71228"/>
                <a:gd name="connsiteX8" fmla="*/ -17 w 181375"/>
                <a:gd name="connsiteY8" fmla="*/ 29135 h 71228"/>
                <a:gd name="connsiteX9" fmla="*/ 129426 w 181375"/>
                <a:gd name="connsiteY9" fmla="*/ 42832 h 71228"/>
                <a:gd name="connsiteX10" fmla="*/ 79293 w 181375"/>
                <a:gd name="connsiteY10" fmla="*/ 56530 h 71228"/>
                <a:gd name="connsiteX11" fmla="*/ 148877 w 181375"/>
                <a:gd name="connsiteY11" fmla="*/ 35709 h 71228"/>
                <a:gd name="connsiteX12" fmla="*/ 152438 w 181375"/>
                <a:gd name="connsiteY12" fmla="*/ 37216 h 71228"/>
                <a:gd name="connsiteX13" fmla="*/ 148466 w 181375"/>
                <a:gd name="connsiteY13" fmla="*/ 38312 h 7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375" h="71228">
                  <a:moveTo>
                    <a:pt x="82717" y="71186"/>
                  </a:moveTo>
                  <a:lnTo>
                    <a:pt x="176135" y="45435"/>
                  </a:lnTo>
                  <a:cubicBezTo>
                    <a:pt x="179071" y="44709"/>
                    <a:pt x="181186" y="42147"/>
                    <a:pt x="181341" y="39134"/>
                  </a:cubicBezTo>
                  <a:cubicBezTo>
                    <a:pt x="181557" y="36093"/>
                    <a:pt x="179783" y="33271"/>
                    <a:pt x="176957" y="32148"/>
                  </a:cubicBezTo>
                  <a:lnTo>
                    <a:pt x="99702" y="-42"/>
                  </a:lnTo>
                  <a:lnTo>
                    <a:pt x="94223" y="12971"/>
                  </a:lnTo>
                  <a:lnTo>
                    <a:pt x="135316" y="30093"/>
                  </a:lnTo>
                  <a:lnTo>
                    <a:pt x="1490" y="15437"/>
                  </a:lnTo>
                  <a:lnTo>
                    <a:pt x="-17" y="29135"/>
                  </a:lnTo>
                  <a:lnTo>
                    <a:pt x="129426" y="42832"/>
                  </a:lnTo>
                  <a:lnTo>
                    <a:pt x="79293" y="56530"/>
                  </a:lnTo>
                  <a:close/>
                  <a:moveTo>
                    <a:pt x="148877" y="35709"/>
                  </a:moveTo>
                  <a:lnTo>
                    <a:pt x="152438" y="37216"/>
                  </a:lnTo>
                  <a:lnTo>
                    <a:pt x="148466" y="3831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328BE426-BDE3-4EC2-B689-DA53A0E3CB13}"/>
                </a:ext>
              </a:extLst>
            </p:cNvPr>
            <p:cNvSpPr/>
            <p:nvPr/>
          </p:nvSpPr>
          <p:spPr>
            <a:xfrm>
              <a:off x="7326013" y="3364405"/>
              <a:ext cx="137650" cy="71516"/>
            </a:xfrm>
            <a:custGeom>
              <a:avLst/>
              <a:gdLst>
                <a:gd name="connsiteX0" fmla="*/ 51266 w 137650"/>
                <a:gd name="connsiteY0" fmla="*/ 40093 h 71516"/>
                <a:gd name="connsiteX1" fmla="*/ 55649 w 137650"/>
                <a:gd name="connsiteY1" fmla="*/ 33244 h 71516"/>
                <a:gd name="connsiteX2" fmla="*/ 59621 w 137650"/>
                <a:gd name="connsiteY2" fmla="*/ 25984 h 71516"/>
                <a:gd name="connsiteX3" fmla="*/ 46882 w 137650"/>
                <a:gd name="connsiteY3" fmla="*/ 19546 h 71516"/>
                <a:gd name="connsiteX4" fmla="*/ 43321 w 137650"/>
                <a:gd name="connsiteY4" fmla="*/ 25984 h 71516"/>
                <a:gd name="connsiteX5" fmla="*/ 38938 w 137650"/>
                <a:gd name="connsiteY5" fmla="*/ 33107 h 71516"/>
                <a:gd name="connsiteX6" fmla="*/ 24418 w 137650"/>
                <a:gd name="connsiteY6" fmla="*/ 24066 h 71516"/>
                <a:gd name="connsiteX7" fmla="*/ 3187 w 137650"/>
                <a:gd name="connsiteY7" fmla="*/ 17902 h 71516"/>
                <a:gd name="connsiteX8" fmla="*/ 4693 w 137650"/>
                <a:gd name="connsiteY8" fmla="*/ 44339 h 71516"/>
                <a:gd name="connsiteX9" fmla="*/ 21816 w 137650"/>
                <a:gd name="connsiteY9" fmla="*/ 62420 h 71516"/>
                <a:gd name="connsiteX10" fmla="*/ 42499 w 137650"/>
                <a:gd name="connsiteY10" fmla="*/ 51599 h 71516"/>
                <a:gd name="connsiteX11" fmla="*/ 69895 w 137650"/>
                <a:gd name="connsiteY11" fmla="*/ 65296 h 71516"/>
                <a:gd name="connsiteX12" fmla="*/ 97290 w 137650"/>
                <a:gd name="connsiteY12" fmla="*/ 71460 h 71516"/>
                <a:gd name="connsiteX13" fmla="*/ 123727 w 137650"/>
                <a:gd name="connsiteY13" fmla="*/ 62283 h 71516"/>
                <a:gd name="connsiteX14" fmla="*/ 136328 w 137650"/>
                <a:gd name="connsiteY14" fmla="*/ 21190 h 71516"/>
                <a:gd name="connsiteX15" fmla="*/ 116193 w 137650"/>
                <a:gd name="connsiteY15" fmla="*/ -42 h 71516"/>
                <a:gd name="connsiteX16" fmla="*/ 113179 w 137650"/>
                <a:gd name="connsiteY16" fmla="*/ 13656 h 71516"/>
                <a:gd name="connsiteX17" fmla="*/ 122494 w 137650"/>
                <a:gd name="connsiteY17" fmla="*/ 24340 h 71516"/>
                <a:gd name="connsiteX18" fmla="*/ 114412 w 137650"/>
                <a:gd name="connsiteY18" fmla="*/ 50914 h 71516"/>
                <a:gd name="connsiteX19" fmla="*/ 75648 w 137650"/>
                <a:gd name="connsiteY19" fmla="*/ 50914 h 71516"/>
                <a:gd name="connsiteX20" fmla="*/ 51266 w 137650"/>
                <a:gd name="connsiteY20" fmla="*/ 40093 h 71516"/>
                <a:gd name="connsiteX21" fmla="*/ 23870 w 137650"/>
                <a:gd name="connsiteY21" fmla="*/ 48174 h 71516"/>
                <a:gd name="connsiteX22" fmla="*/ 18665 w 137650"/>
                <a:gd name="connsiteY22" fmla="*/ 39819 h 71516"/>
                <a:gd name="connsiteX23" fmla="*/ 17569 w 137650"/>
                <a:gd name="connsiteY23" fmla="*/ 36120 h 71516"/>
                <a:gd name="connsiteX24" fmla="*/ 30308 w 137650"/>
                <a:gd name="connsiteY24" fmla="*/ 44202 h 71516"/>
                <a:gd name="connsiteX25" fmla="*/ 23322 w 137650"/>
                <a:gd name="connsiteY25" fmla="*/ 48174 h 7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7650" h="71516">
                  <a:moveTo>
                    <a:pt x="51266" y="40093"/>
                  </a:moveTo>
                  <a:cubicBezTo>
                    <a:pt x="52772" y="38038"/>
                    <a:pt x="54142" y="35709"/>
                    <a:pt x="55649" y="33244"/>
                  </a:cubicBezTo>
                  <a:cubicBezTo>
                    <a:pt x="57156" y="30778"/>
                    <a:pt x="59621" y="25984"/>
                    <a:pt x="59621" y="25984"/>
                  </a:cubicBezTo>
                  <a:lnTo>
                    <a:pt x="46882" y="19546"/>
                  </a:lnTo>
                  <a:cubicBezTo>
                    <a:pt x="46882" y="19546"/>
                    <a:pt x="45513" y="22286"/>
                    <a:pt x="43321" y="25984"/>
                  </a:cubicBezTo>
                  <a:cubicBezTo>
                    <a:pt x="41129" y="29682"/>
                    <a:pt x="40308" y="31052"/>
                    <a:pt x="38938" y="33107"/>
                  </a:cubicBezTo>
                  <a:cubicBezTo>
                    <a:pt x="33048" y="29682"/>
                    <a:pt x="28254" y="26532"/>
                    <a:pt x="24418" y="24066"/>
                  </a:cubicBezTo>
                  <a:cubicBezTo>
                    <a:pt x="13871" y="17217"/>
                    <a:pt x="8529" y="13793"/>
                    <a:pt x="3187" y="17902"/>
                  </a:cubicBezTo>
                  <a:cubicBezTo>
                    <a:pt x="-2155" y="22012"/>
                    <a:pt x="-238" y="29682"/>
                    <a:pt x="4693" y="44339"/>
                  </a:cubicBezTo>
                  <a:cubicBezTo>
                    <a:pt x="8392" y="55434"/>
                    <a:pt x="14145" y="61598"/>
                    <a:pt x="21816" y="62420"/>
                  </a:cubicBezTo>
                  <a:cubicBezTo>
                    <a:pt x="30031" y="62283"/>
                    <a:pt x="37699" y="58269"/>
                    <a:pt x="42499" y="51599"/>
                  </a:cubicBezTo>
                  <a:cubicBezTo>
                    <a:pt x="51382" y="56640"/>
                    <a:pt x="60527" y="61215"/>
                    <a:pt x="69895" y="65296"/>
                  </a:cubicBezTo>
                  <a:cubicBezTo>
                    <a:pt x="78528" y="69145"/>
                    <a:pt x="87839" y="71241"/>
                    <a:pt x="97290" y="71460"/>
                  </a:cubicBezTo>
                  <a:cubicBezTo>
                    <a:pt x="106920" y="71721"/>
                    <a:pt x="116330" y="68461"/>
                    <a:pt x="123727" y="62283"/>
                  </a:cubicBezTo>
                  <a:cubicBezTo>
                    <a:pt x="135329" y="52051"/>
                    <a:pt x="140191" y="36161"/>
                    <a:pt x="136328" y="21190"/>
                  </a:cubicBezTo>
                  <a:cubicBezTo>
                    <a:pt x="134274" y="10821"/>
                    <a:pt x="126439" y="2561"/>
                    <a:pt x="116193" y="-42"/>
                  </a:cubicBezTo>
                  <a:lnTo>
                    <a:pt x="113179" y="13656"/>
                  </a:lnTo>
                  <a:cubicBezTo>
                    <a:pt x="118028" y="15204"/>
                    <a:pt x="121617" y="19327"/>
                    <a:pt x="122494" y="24340"/>
                  </a:cubicBezTo>
                  <a:cubicBezTo>
                    <a:pt x="124822" y="34011"/>
                    <a:pt x="121727" y="44175"/>
                    <a:pt x="114412" y="50914"/>
                  </a:cubicBezTo>
                  <a:cubicBezTo>
                    <a:pt x="105783" y="58447"/>
                    <a:pt x="92359" y="58585"/>
                    <a:pt x="75648" y="50914"/>
                  </a:cubicBezTo>
                  <a:cubicBezTo>
                    <a:pt x="66333" y="47763"/>
                    <a:pt x="58252" y="44202"/>
                    <a:pt x="51266" y="40093"/>
                  </a:cubicBezTo>
                  <a:close/>
                  <a:moveTo>
                    <a:pt x="23870" y="48174"/>
                  </a:moveTo>
                  <a:cubicBezTo>
                    <a:pt x="23870" y="48174"/>
                    <a:pt x="20994" y="46531"/>
                    <a:pt x="18665" y="39819"/>
                  </a:cubicBezTo>
                  <a:lnTo>
                    <a:pt x="17569" y="36120"/>
                  </a:lnTo>
                  <a:cubicBezTo>
                    <a:pt x="20994" y="38449"/>
                    <a:pt x="25240" y="41188"/>
                    <a:pt x="30308" y="44202"/>
                  </a:cubicBezTo>
                  <a:cubicBezTo>
                    <a:pt x="26884" y="47215"/>
                    <a:pt x="24418" y="48448"/>
                    <a:pt x="23322" y="48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4F1B9CF3-D5AD-4CAC-BEC8-4A0B24375C21}"/>
                </a:ext>
              </a:extLst>
            </p:cNvPr>
            <p:cNvSpPr/>
            <p:nvPr/>
          </p:nvSpPr>
          <p:spPr>
            <a:xfrm>
              <a:off x="7431127" y="3040423"/>
              <a:ext cx="418218" cy="308778"/>
            </a:xfrm>
            <a:custGeom>
              <a:avLst/>
              <a:gdLst>
                <a:gd name="connsiteX0" fmla="*/ 412147 w 418218"/>
                <a:gd name="connsiteY0" fmla="*/ 8071 h 308778"/>
                <a:gd name="connsiteX1" fmla="*/ 122030 w 418218"/>
                <a:gd name="connsiteY1" fmla="*/ 5605 h 308778"/>
                <a:gd name="connsiteX2" fmla="*/ 56554 w 418218"/>
                <a:gd name="connsiteY2" fmla="*/ 281066 h 308778"/>
                <a:gd name="connsiteX3" fmla="*/ 12174 w 418218"/>
                <a:gd name="connsiteY3" fmla="*/ 207921 h 308778"/>
                <a:gd name="connsiteX4" fmla="*/ -17 w 418218"/>
                <a:gd name="connsiteY4" fmla="*/ 215180 h 308778"/>
                <a:gd name="connsiteX5" fmla="*/ 54774 w 418218"/>
                <a:gd name="connsiteY5" fmla="*/ 305311 h 308778"/>
                <a:gd name="connsiteX6" fmla="*/ 60801 w 418218"/>
                <a:gd name="connsiteY6" fmla="*/ 308736 h 308778"/>
                <a:gd name="connsiteX7" fmla="*/ 62308 w 418218"/>
                <a:gd name="connsiteY7" fmla="*/ 308736 h 308778"/>
                <a:gd name="connsiteX8" fmla="*/ 67924 w 418218"/>
                <a:gd name="connsiteY8" fmla="*/ 302846 h 308778"/>
                <a:gd name="connsiteX9" fmla="*/ 128330 w 418218"/>
                <a:gd name="connsiteY9" fmla="*/ 18481 h 308778"/>
                <a:gd name="connsiteX10" fmla="*/ 404202 w 418218"/>
                <a:gd name="connsiteY10" fmla="*/ 22043 h 308778"/>
                <a:gd name="connsiteX11" fmla="*/ 401326 w 418218"/>
                <a:gd name="connsiteY11" fmla="*/ 69574 h 308778"/>
                <a:gd name="connsiteX12" fmla="*/ 415023 w 418218"/>
                <a:gd name="connsiteY12" fmla="*/ 70533 h 308778"/>
                <a:gd name="connsiteX13" fmla="*/ 418174 w 418218"/>
                <a:gd name="connsiteY13" fmla="*/ 15742 h 308778"/>
                <a:gd name="connsiteX14" fmla="*/ 412147 w 418218"/>
                <a:gd name="connsiteY14" fmla="*/ 8071 h 30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8218" h="308778">
                  <a:moveTo>
                    <a:pt x="412147" y="8071"/>
                  </a:moveTo>
                  <a:cubicBezTo>
                    <a:pt x="384752" y="6427"/>
                    <a:pt x="148740" y="-7681"/>
                    <a:pt x="122030" y="5605"/>
                  </a:cubicBezTo>
                  <a:cubicBezTo>
                    <a:pt x="95319" y="18892"/>
                    <a:pt x="68334" y="199839"/>
                    <a:pt x="56554" y="281066"/>
                  </a:cubicBezTo>
                  <a:lnTo>
                    <a:pt x="12174" y="207921"/>
                  </a:lnTo>
                  <a:lnTo>
                    <a:pt x="-17" y="215180"/>
                  </a:lnTo>
                  <a:lnTo>
                    <a:pt x="54774" y="305311"/>
                  </a:lnTo>
                  <a:cubicBezTo>
                    <a:pt x="56020" y="307462"/>
                    <a:pt x="58321" y="308777"/>
                    <a:pt x="60801" y="308736"/>
                  </a:cubicBezTo>
                  <a:lnTo>
                    <a:pt x="62308" y="308736"/>
                  </a:lnTo>
                  <a:cubicBezTo>
                    <a:pt x="65225" y="308147"/>
                    <a:pt x="67472" y="305791"/>
                    <a:pt x="67924" y="302846"/>
                  </a:cubicBezTo>
                  <a:cubicBezTo>
                    <a:pt x="86279" y="170663"/>
                    <a:pt x="114085" y="28207"/>
                    <a:pt x="128330" y="18481"/>
                  </a:cubicBezTo>
                  <a:cubicBezTo>
                    <a:pt x="145453" y="9852"/>
                    <a:pt x="303524" y="16016"/>
                    <a:pt x="404202" y="22043"/>
                  </a:cubicBezTo>
                  <a:lnTo>
                    <a:pt x="401326" y="69574"/>
                  </a:lnTo>
                  <a:lnTo>
                    <a:pt x="415023" y="70533"/>
                  </a:lnTo>
                  <a:lnTo>
                    <a:pt x="418174" y="15742"/>
                  </a:lnTo>
                  <a:cubicBezTo>
                    <a:pt x="418503" y="11989"/>
                    <a:pt x="415873" y="8633"/>
                    <a:pt x="412147" y="80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ACC1EB74-776C-493B-9AE7-3CCA207AC458}"/>
                </a:ext>
              </a:extLst>
            </p:cNvPr>
            <p:cNvSpPr/>
            <p:nvPr/>
          </p:nvSpPr>
          <p:spPr>
            <a:xfrm>
              <a:off x="7567009" y="3120961"/>
              <a:ext cx="162614" cy="189339"/>
            </a:xfrm>
            <a:custGeom>
              <a:avLst/>
              <a:gdLst>
                <a:gd name="connsiteX0" fmla="*/ 144357 w 162614"/>
                <a:gd name="connsiteY0" fmla="*/ 178065 h 189339"/>
                <a:gd name="connsiteX1" fmla="*/ 159835 w 162614"/>
                <a:gd name="connsiteY1" fmla="*/ 12596 h 189339"/>
                <a:gd name="connsiteX2" fmla="*/ 142028 w 162614"/>
                <a:gd name="connsiteY2" fmla="*/ -5 h 189339"/>
                <a:gd name="connsiteX3" fmla="*/ 86279 w 162614"/>
                <a:gd name="connsiteY3" fmla="*/ 43416 h 189339"/>
                <a:gd name="connsiteX4" fmla="*/ 19982 w 162614"/>
                <a:gd name="connsiteY4" fmla="*/ 169298 h 189339"/>
                <a:gd name="connsiteX5" fmla="*/ 10941 w 162614"/>
                <a:gd name="connsiteY5" fmla="*/ 158340 h 189339"/>
                <a:gd name="connsiteX6" fmla="*/ -17 w 162614"/>
                <a:gd name="connsiteY6" fmla="*/ 167517 h 189339"/>
                <a:gd name="connsiteX7" fmla="*/ 16009 w 162614"/>
                <a:gd name="connsiteY7" fmla="*/ 186831 h 189339"/>
                <a:gd name="connsiteX8" fmla="*/ 21488 w 162614"/>
                <a:gd name="connsiteY8" fmla="*/ 189297 h 189339"/>
                <a:gd name="connsiteX9" fmla="*/ 22310 w 162614"/>
                <a:gd name="connsiteY9" fmla="*/ 189297 h 189339"/>
                <a:gd name="connsiteX10" fmla="*/ 27926 w 162614"/>
                <a:gd name="connsiteY10" fmla="*/ 185461 h 189339"/>
                <a:gd name="connsiteX11" fmla="*/ 98469 w 162614"/>
                <a:gd name="connsiteY11" fmla="*/ 50676 h 189339"/>
                <a:gd name="connsiteX12" fmla="*/ 141480 w 162614"/>
                <a:gd name="connsiteY12" fmla="*/ 14240 h 189339"/>
                <a:gd name="connsiteX13" fmla="*/ 147096 w 162614"/>
                <a:gd name="connsiteY13" fmla="*/ 18076 h 189339"/>
                <a:gd name="connsiteX14" fmla="*/ 141617 w 162614"/>
                <a:gd name="connsiteY14" fmla="*/ 104371 h 189339"/>
                <a:gd name="connsiteX15" fmla="*/ 86826 w 162614"/>
                <a:gd name="connsiteY15" fmla="*/ 102453 h 189339"/>
                <a:gd name="connsiteX16" fmla="*/ 82443 w 162614"/>
                <a:gd name="connsiteY16" fmla="*/ 111357 h 189339"/>
                <a:gd name="connsiteX17" fmla="*/ 96141 w 162614"/>
                <a:gd name="connsiteY17" fmla="*/ 111357 h 189339"/>
                <a:gd name="connsiteX18" fmla="*/ 94908 w 162614"/>
                <a:gd name="connsiteY18" fmla="*/ 113686 h 189339"/>
                <a:gd name="connsiteX19" fmla="*/ 138741 w 162614"/>
                <a:gd name="connsiteY19" fmla="*/ 118343 h 189339"/>
                <a:gd name="connsiteX20" fmla="*/ 140658 w 162614"/>
                <a:gd name="connsiteY20" fmla="*/ 110672 h 189339"/>
                <a:gd name="connsiteX21" fmla="*/ 130248 w 162614"/>
                <a:gd name="connsiteY21" fmla="*/ 174503 h 18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614" h="189339">
                  <a:moveTo>
                    <a:pt x="144357" y="178065"/>
                  </a:moveTo>
                  <a:cubicBezTo>
                    <a:pt x="148740" y="153957"/>
                    <a:pt x="170109" y="33006"/>
                    <a:pt x="159835" y="12596"/>
                  </a:cubicBezTo>
                  <a:cubicBezTo>
                    <a:pt x="156863" y="5282"/>
                    <a:pt x="149904" y="364"/>
                    <a:pt x="142028" y="-5"/>
                  </a:cubicBezTo>
                  <a:cubicBezTo>
                    <a:pt x="125043" y="-964"/>
                    <a:pt x="101894" y="17254"/>
                    <a:pt x="86279" y="43416"/>
                  </a:cubicBezTo>
                  <a:cubicBezTo>
                    <a:pt x="70663" y="69579"/>
                    <a:pt x="33405" y="142862"/>
                    <a:pt x="19982" y="169298"/>
                  </a:cubicBezTo>
                  <a:lnTo>
                    <a:pt x="10941" y="158340"/>
                  </a:lnTo>
                  <a:lnTo>
                    <a:pt x="-17" y="167517"/>
                  </a:lnTo>
                  <a:lnTo>
                    <a:pt x="16009" y="186831"/>
                  </a:lnTo>
                  <a:cubicBezTo>
                    <a:pt x="17379" y="188420"/>
                    <a:pt x="19393" y="189324"/>
                    <a:pt x="21488" y="189297"/>
                  </a:cubicBezTo>
                  <a:lnTo>
                    <a:pt x="22310" y="189297"/>
                  </a:lnTo>
                  <a:cubicBezTo>
                    <a:pt x="24707" y="189023"/>
                    <a:pt x="26803" y="187598"/>
                    <a:pt x="27926" y="185461"/>
                  </a:cubicBezTo>
                  <a:cubicBezTo>
                    <a:pt x="27926" y="184366"/>
                    <a:pt x="79430" y="82318"/>
                    <a:pt x="98469" y="50676"/>
                  </a:cubicBezTo>
                  <a:cubicBezTo>
                    <a:pt x="112167" y="27664"/>
                    <a:pt x="131481" y="13966"/>
                    <a:pt x="141480" y="14240"/>
                  </a:cubicBezTo>
                  <a:cubicBezTo>
                    <a:pt x="143973" y="14199"/>
                    <a:pt x="146220" y="15733"/>
                    <a:pt x="147096" y="18076"/>
                  </a:cubicBezTo>
                  <a:cubicBezTo>
                    <a:pt x="150658" y="25061"/>
                    <a:pt x="147096" y="61086"/>
                    <a:pt x="141617" y="104371"/>
                  </a:cubicBezTo>
                  <a:cubicBezTo>
                    <a:pt x="127920" y="100947"/>
                    <a:pt x="96826" y="94509"/>
                    <a:pt x="86826" y="102453"/>
                  </a:cubicBezTo>
                  <a:cubicBezTo>
                    <a:pt x="84059" y="104576"/>
                    <a:pt x="82443" y="107864"/>
                    <a:pt x="82443" y="111357"/>
                  </a:cubicBezTo>
                  <a:lnTo>
                    <a:pt x="96141" y="111357"/>
                  </a:lnTo>
                  <a:cubicBezTo>
                    <a:pt x="96155" y="112288"/>
                    <a:pt x="95689" y="113165"/>
                    <a:pt x="94908" y="113686"/>
                  </a:cubicBezTo>
                  <a:cubicBezTo>
                    <a:pt x="109688" y="112220"/>
                    <a:pt x="124605" y="113809"/>
                    <a:pt x="138741" y="118343"/>
                  </a:cubicBezTo>
                  <a:lnTo>
                    <a:pt x="140658" y="110672"/>
                  </a:lnTo>
                  <a:cubicBezTo>
                    <a:pt x="137645" y="131356"/>
                    <a:pt x="134083" y="153409"/>
                    <a:pt x="130248" y="1745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A4598DA0-8A5E-47F0-9E18-776510FB71E8}"/>
                </a:ext>
              </a:extLst>
            </p:cNvPr>
            <p:cNvSpPr/>
            <p:nvPr/>
          </p:nvSpPr>
          <p:spPr>
            <a:xfrm>
              <a:off x="7817129" y="3170856"/>
              <a:ext cx="70817" cy="14245"/>
            </a:xfrm>
            <a:custGeom>
              <a:avLst/>
              <a:gdLst>
                <a:gd name="connsiteX0" fmla="*/ 0 w 70817"/>
                <a:gd name="connsiteY0" fmla="*/ 0 h 14245"/>
                <a:gd name="connsiteX1" fmla="*/ 70817 w 70817"/>
                <a:gd name="connsiteY1" fmla="*/ 0 h 14245"/>
                <a:gd name="connsiteX2" fmla="*/ 70817 w 70817"/>
                <a:gd name="connsiteY2" fmla="*/ 14246 h 14245"/>
                <a:gd name="connsiteX3" fmla="*/ 0 w 7081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17" h="14245">
                  <a:moveTo>
                    <a:pt x="0" y="0"/>
                  </a:moveTo>
                  <a:lnTo>
                    <a:pt x="70817" y="0"/>
                  </a:lnTo>
                  <a:lnTo>
                    <a:pt x="7081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9BA98A8F-AAD8-4EC1-8EDC-FF13C3D383D2}"/>
                </a:ext>
              </a:extLst>
            </p:cNvPr>
            <p:cNvSpPr/>
            <p:nvPr/>
          </p:nvSpPr>
          <p:spPr>
            <a:xfrm>
              <a:off x="7813841" y="3215922"/>
              <a:ext cx="73967" cy="14245"/>
            </a:xfrm>
            <a:custGeom>
              <a:avLst/>
              <a:gdLst>
                <a:gd name="connsiteX0" fmla="*/ 0 w 73967"/>
                <a:gd name="connsiteY0" fmla="*/ 0 h 14245"/>
                <a:gd name="connsiteX1" fmla="*/ 73968 w 73967"/>
                <a:gd name="connsiteY1" fmla="*/ 0 h 14245"/>
                <a:gd name="connsiteX2" fmla="*/ 73968 w 73967"/>
                <a:gd name="connsiteY2" fmla="*/ 14246 h 14245"/>
                <a:gd name="connsiteX3" fmla="*/ 0 w 7396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67" h="14245">
                  <a:moveTo>
                    <a:pt x="0" y="0"/>
                  </a:moveTo>
                  <a:lnTo>
                    <a:pt x="73968" y="0"/>
                  </a:lnTo>
                  <a:lnTo>
                    <a:pt x="7396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F5776D5A-E28A-48EE-BB7F-A488728E569F}"/>
                </a:ext>
              </a:extLst>
            </p:cNvPr>
            <p:cNvSpPr/>
            <p:nvPr/>
          </p:nvSpPr>
          <p:spPr>
            <a:xfrm>
              <a:off x="7938765" y="3142252"/>
              <a:ext cx="74652" cy="136131"/>
            </a:xfrm>
            <a:custGeom>
              <a:avLst/>
              <a:gdLst>
                <a:gd name="connsiteX0" fmla="*/ 668 w 74652"/>
                <a:gd name="connsiteY0" fmla="*/ 136090 h 136131"/>
                <a:gd name="connsiteX1" fmla="*/ 74635 w 74652"/>
                <a:gd name="connsiteY1" fmla="*/ 136090 h 136131"/>
                <a:gd name="connsiteX2" fmla="*/ 74635 w 74652"/>
                <a:gd name="connsiteY2" fmla="*/ 122392 h 136131"/>
                <a:gd name="connsiteX3" fmla="*/ 36967 w 74652"/>
                <a:gd name="connsiteY3" fmla="*/ 122392 h 136131"/>
                <a:gd name="connsiteX4" fmla="*/ 49295 w 74652"/>
                <a:gd name="connsiteY4" fmla="*/ 89380 h 136131"/>
                <a:gd name="connsiteX5" fmla="*/ 49295 w 74652"/>
                <a:gd name="connsiteY5" fmla="*/ 6235 h 136131"/>
                <a:gd name="connsiteX6" fmla="*/ 43542 w 74652"/>
                <a:gd name="connsiteY6" fmla="*/ 71 h 136131"/>
                <a:gd name="connsiteX7" fmla="*/ 35871 w 74652"/>
                <a:gd name="connsiteY7" fmla="*/ 3770 h 136131"/>
                <a:gd name="connsiteX8" fmla="*/ 6969 w 74652"/>
                <a:gd name="connsiteY8" fmla="*/ 58561 h 136131"/>
                <a:gd name="connsiteX9" fmla="*/ 19571 w 74652"/>
                <a:gd name="connsiteY9" fmla="*/ 65135 h 136131"/>
                <a:gd name="connsiteX10" fmla="*/ 37104 w 74652"/>
                <a:gd name="connsiteY10" fmla="*/ 31850 h 136131"/>
                <a:gd name="connsiteX11" fmla="*/ 35323 w 74652"/>
                <a:gd name="connsiteY11" fmla="*/ 85819 h 136131"/>
                <a:gd name="connsiteX12" fmla="*/ 20392 w 74652"/>
                <a:gd name="connsiteY12" fmla="*/ 121981 h 136131"/>
                <a:gd name="connsiteX13" fmla="*/ 20392 w 74652"/>
                <a:gd name="connsiteY13" fmla="*/ 121981 h 136131"/>
                <a:gd name="connsiteX14" fmla="*/ -17 w 74652"/>
                <a:gd name="connsiteY14" fmla="*/ 121981 h 13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652" h="136131">
                  <a:moveTo>
                    <a:pt x="668" y="136090"/>
                  </a:moveTo>
                  <a:lnTo>
                    <a:pt x="74635" y="136090"/>
                  </a:lnTo>
                  <a:lnTo>
                    <a:pt x="74635" y="122392"/>
                  </a:lnTo>
                  <a:lnTo>
                    <a:pt x="36967" y="122392"/>
                  </a:lnTo>
                  <a:cubicBezTo>
                    <a:pt x="42473" y="111954"/>
                    <a:pt x="46610" y="100859"/>
                    <a:pt x="49295" y="89380"/>
                  </a:cubicBezTo>
                  <a:cubicBezTo>
                    <a:pt x="52924" y="61780"/>
                    <a:pt x="52924" y="33836"/>
                    <a:pt x="49295" y="6235"/>
                  </a:cubicBezTo>
                  <a:cubicBezTo>
                    <a:pt x="48856" y="3181"/>
                    <a:pt x="46555" y="729"/>
                    <a:pt x="43542" y="71"/>
                  </a:cubicBezTo>
                  <a:cubicBezTo>
                    <a:pt x="40460" y="-476"/>
                    <a:pt x="37364" y="1003"/>
                    <a:pt x="35871" y="3770"/>
                  </a:cubicBezTo>
                  <a:lnTo>
                    <a:pt x="6969" y="58561"/>
                  </a:lnTo>
                  <a:lnTo>
                    <a:pt x="19571" y="65135"/>
                  </a:lnTo>
                  <a:lnTo>
                    <a:pt x="37104" y="31850"/>
                  </a:lnTo>
                  <a:cubicBezTo>
                    <a:pt x="38843" y="49835"/>
                    <a:pt x="38241" y="67985"/>
                    <a:pt x="35323" y="85819"/>
                  </a:cubicBezTo>
                  <a:cubicBezTo>
                    <a:pt x="32501" y="98654"/>
                    <a:pt x="27447" y="110886"/>
                    <a:pt x="20392" y="121981"/>
                  </a:cubicBezTo>
                  <a:lnTo>
                    <a:pt x="20392" y="121981"/>
                  </a:lnTo>
                  <a:lnTo>
                    <a:pt x="-17" y="12198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531E54A-15B8-44A8-82DD-505E7FDC8B0F}"/>
                </a:ext>
              </a:extLst>
            </p:cNvPr>
            <p:cNvSpPr/>
            <p:nvPr/>
          </p:nvSpPr>
          <p:spPr>
            <a:xfrm>
              <a:off x="6415990" y="3464946"/>
              <a:ext cx="107800" cy="109444"/>
            </a:xfrm>
            <a:custGeom>
              <a:avLst/>
              <a:gdLst>
                <a:gd name="connsiteX0" fmla="*/ 94086 w 107800"/>
                <a:gd name="connsiteY0" fmla="*/ -42 h 109444"/>
                <a:gd name="connsiteX1" fmla="*/ 59157 w 107800"/>
                <a:gd name="connsiteY1" fmla="*/ 64475 h 109444"/>
                <a:gd name="connsiteX2" fmla="*/ 56280 w 107800"/>
                <a:gd name="connsiteY2" fmla="*/ 9684 h 109444"/>
                <a:gd name="connsiteX3" fmla="*/ 42583 w 107800"/>
                <a:gd name="connsiteY3" fmla="*/ 8862 h 109444"/>
                <a:gd name="connsiteX4" fmla="*/ 48473 w 107800"/>
                <a:gd name="connsiteY4" fmla="*/ 78446 h 109444"/>
                <a:gd name="connsiteX5" fmla="*/ 32173 w 107800"/>
                <a:gd name="connsiteY5" fmla="*/ 89268 h 109444"/>
                <a:gd name="connsiteX6" fmla="*/ -17 w 107800"/>
                <a:gd name="connsiteY6" fmla="*/ 95705 h 109444"/>
                <a:gd name="connsiteX7" fmla="*/ 2722 w 107800"/>
                <a:gd name="connsiteY7" fmla="*/ 109403 h 109444"/>
                <a:gd name="connsiteX8" fmla="*/ 34912 w 107800"/>
                <a:gd name="connsiteY8" fmla="*/ 102965 h 109444"/>
                <a:gd name="connsiteX9" fmla="*/ 54089 w 107800"/>
                <a:gd name="connsiteY9" fmla="*/ 92281 h 109444"/>
                <a:gd name="connsiteX10" fmla="*/ 65869 w 107800"/>
                <a:gd name="connsiteY10" fmla="*/ 104335 h 109444"/>
                <a:gd name="connsiteX11" fmla="*/ 75046 w 107800"/>
                <a:gd name="connsiteY11" fmla="*/ 106527 h 109444"/>
                <a:gd name="connsiteX12" fmla="*/ 99428 w 107800"/>
                <a:gd name="connsiteY12" fmla="*/ 95021 h 109444"/>
                <a:gd name="connsiteX13" fmla="*/ 90114 w 107800"/>
                <a:gd name="connsiteY13" fmla="*/ 84199 h 109444"/>
                <a:gd name="connsiteX14" fmla="*/ 72033 w 107800"/>
                <a:gd name="connsiteY14" fmla="*/ 91596 h 109444"/>
                <a:gd name="connsiteX15" fmla="*/ 64499 w 107800"/>
                <a:gd name="connsiteY15" fmla="*/ 81597 h 109444"/>
                <a:gd name="connsiteX16" fmla="*/ 107784 w 107800"/>
                <a:gd name="connsiteY16" fmla="*/ 5437 h 10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800" h="109444">
                  <a:moveTo>
                    <a:pt x="94086" y="-42"/>
                  </a:moveTo>
                  <a:cubicBezTo>
                    <a:pt x="84839" y="22683"/>
                    <a:pt x="73126" y="44312"/>
                    <a:pt x="59157" y="64475"/>
                  </a:cubicBezTo>
                  <a:cubicBezTo>
                    <a:pt x="56234" y="46366"/>
                    <a:pt x="55270" y="27998"/>
                    <a:pt x="56280" y="9684"/>
                  </a:cubicBezTo>
                  <a:lnTo>
                    <a:pt x="42583" y="8862"/>
                  </a:lnTo>
                  <a:cubicBezTo>
                    <a:pt x="41091" y="32216"/>
                    <a:pt x="43076" y="55667"/>
                    <a:pt x="48473" y="78446"/>
                  </a:cubicBezTo>
                  <a:cubicBezTo>
                    <a:pt x="44122" y="83473"/>
                    <a:pt x="38487" y="87213"/>
                    <a:pt x="32173" y="89268"/>
                  </a:cubicBezTo>
                  <a:lnTo>
                    <a:pt x="-17" y="95705"/>
                  </a:lnTo>
                  <a:lnTo>
                    <a:pt x="2722" y="109403"/>
                  </a:lnTo>
                  <a:lnTo>
                    <a:pt x="34912" y="102965"/>
                  </a:lnTo>
                  <a:cubicBezTo>
                    <a:pt x="42155" y="101212"/>
                    <a:pt x="48784" y="97513"/>
                    <a:pt x="54089" y="92281"/>
                  </a:cubicBezTo>
                  <a:cubicBezTo>
                    <a:pt x="56717" y="97390"/>
                    <a:pt x="60821" y="101595"/>
                    <a:pt x="65869" y="104335"/>
                  </a:cubicBezTo>
                  <a:cubicBezTo>
                    <a:pt x="68706" y="105801"/>
                    <a:pt x="71855" y="106554"/>
                    <a:pt x="75046" y="106527"/>
                  </a:cubicBezTo>
                  <a:cubicBezTo>
                    <a:pt x="84288" y="105732"/>
                    <a:pt x="92940" y="101650"/>
                    <a:pt x="99428" y="95021"/>
                  </a:cubicBezTo>
                  <a:lnTo>
                    <a:pt x="90114" y="84199"/>
                  </a:lnTo>
                  <a:cubicBezTo>
                    <a:pt x="84635" y="88994"/>
                    <a:pt x="77238" y="94062"/>
                    <a:pt x="72033" y="91596"/>
                  </a:cubicBezTo>
                  <a:cubicBezTo>
                    <a:pt x="68451" y="89226"/>
                    <a:pt x="65792" y="85692"/>
                    <a:pt x="64499" y="81597"/>
                  </a:cubicBezTo>
                  <a:cubicBezTo>
                    <a:pt x="82172" y="58201"/>
                    <a:pt x="96723" y="32600"/>
                    <a:pt x="107784" y="54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024CDDC0-F6B8-44A1-9B8E-A6EE6DE2369C}"/>
                </a:ext>
              </a:extLst>
            </p:cNvPr>
            <p:cNvSpPr/>
            <p:nvPr/>
          </p:nvSpPr>
          <p:spPr>
            <a:xfrm>
              <a:off x="6587015" y="3458210"/>
              <a:ext cx="156132" cy="289182"/>
            </a:xfrm>
            <a:custGeom>
              <a:avLst/>
              <a:gdLst>
                <a:gd name="connsiteX0" fmla="*/ 123459 w 156132"/>
                <a:gd name="connsiteY0" fmla="*/ -17 h 289182"/>
                <a:gd name="connsiteX1" fmla="*/ 64285 w 156132"/>
                <a:gd name="connsiteY1" fmla="*/ 49979 h 289182"/>
                <a:gd name="connsiteX2" fmla="*/ 60860 w 156132"/>
                <a:gd name="connsiteY2" fmla="*/ 79293 h 289182"/>
                <a:gd name="connsiteX3" fmla="*/ 58669 w 156132"/>
                <a:gd name="connsiteY3" fmla="*/ 135453 h 289182"/>
                <a:gd name="connsiteX4" fmla="*/ 42643 w 156132"/>
                <a:gd name="connsiteY4" fmla="*/ 266403 h 289182"/>
                <a:gd name="connsiteX5" fmla="*/ 30999 w 156132"/>
                <a:gd name="connsiteY5" fmla="*/ 274485 h 289182"/>
                <a:gd name="connsiteX6" fmla="*/ 13740 w 156132"/>
                <a:gd name="connsiteY6" fmla="*/ 243117 h 289182"/>
                <a:gd name="connsiteX7" fmla="*/ 6892 w 156132"/>
                <a:gd name="connsiteY7" fmla="*/ 241199 h 289182"/>
                <a:gd name="connsiteX8" fmla="*/ 43 w 156132"/>
                <a:gd name="connsiteY8" fmla="*/ 239008 h 289182"/>
                <a:gd name="connsiteX9" fmla="*/ 24288 w 156132"/>
                <a:gd name="connsiteY9" fmla="*/ 287087 h 289182"/>
                <a:gd name="connsiteX10" fmla="*/ 33054 w 156132"/>
                <a:gd name="connsiteY10" fmla="*/ 289141 h 289182"/>
                <a:gd name="connsiteX11" fmla="*/ 54697 w 156132"/>
                <a:gd name="connsiteY11" fmla="*/ 273937 h 289182"/>
                <a:gd name="connsiteX12" fmla="*/ 72914 w 156132"/>
                <a:gd name="connsiteY12" fmla="*/ 135864 h 289182"/>
                <a:gd name="connsiteX13" fmla="*/ 75106 w 156132"/>
                <a:gd name="connsiteY13" fmla="*/ 80251 h 289182"/>
                <a:gd name="connsiteX14" fmla="*/ 78257 w 156132"/>
                <a:gd name="connsiteY14" fmla="*/ 52856 h 289182"/>
                <a:gd name="connsiteX15" fmla="*/ 122089 w 156132"/>
                <a:gd name="connsiteY15" fmla="*/ 14502 h 289182"/>
                <a:gd name="connsiteX16" fmla="*/ 141570 w 156132"/>
                <a:gd name="connsiteY16" fmla="*/ 37090 h 289182"/>
                <a:gd name="connsiteX17" fmla="*/ 141403 w 156132"/>
                <a:gd name="connsiteY17" fmla="*/ 38610 h 289182"/>
                <a:gd name="connsiteX18" fmla="*/ 126336 w 156132"/>
                <a:gd name="connsiteY18" fmla="*/ 110523 h 289182"/>
                <a:gd name="connsiteX19" fmla="*/ 119761 w 156132"/>
                <a:gd name="connsiteY19" fmla="*/ 109701 h 289182"/>
                <a:gd name="connsiteX20" fmla="*/ 110994 w 156132"/>
                <a:gd name="connsiteY20" fmla="*/ 111208 h 289182"/>
                <a:gd name="connsiteX21" fmla="*/ 106063 w 156132"/>
                <a:gd name="connsiteY21" fmla="*/ 113674 h 289182"/>
                <a:gd name="connsiteX22" fmla="*/ 94283 w 156132"/>
                <a:gd name="connsiteY22" fmla="*/ 85593 h 289182"/>
                <a:gd name="connsiteX23" fmla="*/ 80585 w 156132"/>
                <a:gd name="connsiteY23" fmla="*/ 88333 h 289182"/>
                <a:gd name="connsiteX24" fmla="*/ 102775 w 156132"/>
                <a:gd name="connsiteY24" fmla="*/ 127371 h 289182"/>
                <a:gd name="connsiteX25" fmla="*/ 117843 w 156132"/>
                <a:gd name="connsiteY25" fmla="*/ 124221 h 289182"/>
                <a:gd name="connsiteX26" fmla="*/ 133732 w 156132"/>
                <a:gd name="connsiteY26" fmla="*/ 122851 h 289182"/>
                <a:gd name="connsiteX27" fmla="*/ 155923 w 156132"/>
                <a:gd name="connsiteY27" fmla="*/ 38610 h 289182"/>
                <a:gd name="connsiteX28" fmla="*/ 124690 w 156132"/>
                <a:gd name="connsiteY28" fmla="*/ 92 h 289182"/>
                <a:gd name="connsiteX29" fmla="*/ 123459 w 156132"/>
                <a:gd name="connsiteY29" fmla="*/ -17 h 2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6132" h="289182">
                  <a:moveTo>
                    <a:pt x="123459" y="-17"/>
                  </a:moveTo>
                  <a:cubicBezTo>
                    <a:pt x="93877" y="-867"/>
                    <a:pt x="68391" y="20666"/>
                    <a:pt x="64285" y="49979"/>
                  </a:cubicBezTo>
                  <a:cubicBezTo>
                    <a:pt x="62530" y="59664"/>
                    <a:pt x="61387" y="69458"/>
                    <a:pt x="60860" y="79293"/>
                  </a:cubicBezTo>
                  <a:cubicBezTo>
                    <a:pt x="59765" y="96004"/>
                    <a:pt x="59217" y="115180"/>
                    <a:pt x="58669" y="135453"/>
                  </a:cubicBezTo>
                  <a:cubicBezTo>
                    <a:pt x="57162" y="187367"/>
                    <a:pt x="55518" y="246131"/>
                    <a:pt x="42643" y="266403"/>
                  </a:cubicBezTo>
                  <a:cubicBezTo>
                    <a:pt x="38396" y="273115"/>
                    <a:pt x="34424" y="275855"/>
                    <a:pt x="30999" y="274485"/>
                  </a:cubicBezTo>
                  <a:cubicBezTo>
                    <a:pt x="21136" y="266883"/>
                    <a:pt x="14883" y="255513"/>
                    <a:pt x="13740" y="243117"/>
                  </a:cubicBezTo>
                  <a:lnTo>
                    <a:pt x="6892" y="241199"/>
                  </a:lnTo>
                  <a:lnTo>
                    <a:pt x="43" y="239008"/>
                  </a:lnTo>
                  <a:cubicBezTo>
                    <a:pt x="-852" y="258171"/>
                    <a:pt x="8345" y="276416"/>
                    <a:pt x="24288" y="287087"/>
                  </a:cubicBezTo>
                  <a:cubicBezTo>
                    <a:pt x="27035" y="288374"/>
                    <a:pt x="30020" y="289073"/>
                    <a:pt x="33054" y="289141"/>
                  </a:cubicBezTo>
                  <a:cubicBezTo>
                    <a:pt x="42477" y="288333"/>
                    <a:pt x="50741" y="282525"/>
                    <a:pt x="54697" y="273937"/>
                  </a:cubicBezTo>
                  <a:cubicBezTo>
                    <a:pt x="69627" y="250377"/>
                    <a:pt x="71271" y="191751"/>
                    <a:pt x="72914" y="135864"/>
                  </a:cubicBezTo>
                  <a:cubicBezTo>
                    <a:pt x="72914" y="115728"/>
                    <a:pt x="74010" y="96688"/>
                    <a:pt x="75106" y="80251"/>
                  </a:cubicBezTo>
                  <a:cubicBezTo>
                    <a:pt x="75625" y="71060"/>
                    <a:pt x="76677" y="61924"/>
                    <a:pt x="78257" y="52856"/>
                  </a:cubicBezTo>
                  <a:cubicBezTo>
                    <a:pt x="81206" y="30898"/>
                    <a:pt x="99937" y="14516"/>
                    <a:pt x="122089" y="14502"/>
                  </a:cubicBezTo>
                  <a:cubicBezTo>
                    <a:pt x="133708" y="15365"/>
                    <a:pt x="142429" y="25474"/>
                    <a:pt x="141570" y="37090"/>
                  </a:cubicBezTo>
                  <a:cubicBezTo>
                    <a:pt x="141533" y="37597"/>
                    <a:pt x="141477" y="38103"/>
                    <a:pt x="141403" y="38610"/>
                  </a:cubicBezTo>
                  <a:cubicBezTo>
                    <a:pt x="141403" y="82306"/>
                    <a:pt x="133732" y="106140"/>
                    <a:pt x="126336" y="110523"/>
                  </a:cubicBezTo>
                  <a:cubicBezTo>
                    <a:pt x="125514" y="110523"/>
                    <a:pt x="123733" y="112030"/>
                    <a:pt x="119761" y="109701"/>
                  </a:cubicBezTo>
                  <a:cubicBezTo>
                    <a:pt x="116846" y="108099"/>
                    <a:pt x="113205" y="108715"/>
                    <a:pt x="110994" y="111208"/>
                  </a:cubicBezTo>
                  <a:cubicBezTo>
                    <a:pt x="110172" y="112030"/>
                    <a:pt x="107707" y="114085"/>
                    <a:pt x="106063" y="113674"/>
                  </a:cubicBezTo>
                  <a:cubicBezTo>
                    <a:pt x="104419" y="113263"/>
                    <a:pt x="99077" y="110934"/>
                    <a:pt x="94283" y="85593"/>
                  </a:cubicBezTo>
                  <a:lnTo>
                    <a:pt x="80585" y="88333"/>
                  </a:lnTo>
                  <a:cubicBezTo>
                    <a:pt x="84968" y="111756"/>
                    <a:pt x="92228" y="124632"/>
                    <a:pt x="102775" y="127371"/>
                  </a:cubicBezTo>
                  <a:cubicBezTo>
                    <a:pt x="108016" y="128618"/>
                    <a:pt x="113541" y="127467"/>
                    <a:pt x="117843" y="124221"/>
                  </a:cubicBezTo>
                  <a:cubicBezTo>
                    <a:pt x="123071" y="126207"/>
                    <a:pt x="128922" y="125700"/>
                    <a:pt x="133732" y="122851"/>
                  </a:cubicBezTo>
                  <a:cubicBezTo>
                    <a:pt x="153046" y="111619"/>
                    <a:pt x="155923" y="65321"/>
                    <a:pt x="155923" y="38610"/>
                  </a:cubicBezTo>
                  <a:cubicBezTo>
                    <a:pt x="157935" y="19351"/>
                    <a:pt x="143952" y="2106"/>
                    <a:pt x="124690" y="92"/>
                  </a:cubicBezTo>
                  <a:cubicBezTo>
                    <a:pt x="124281" y="51"/>
                    <a:pt x="123870" y="10"/>
                    <a:pt x="123459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45702618-0702-4534-9BB8-9574B91870F8}"/>
                </a:ext>
              </a:extLst>
            </p:cNvPr>
            <p:cNvSpPr/>
            <p:nvPr/>
          </p:nvSpPr>
          <p:spPr>
            <a:xfrm>
              <a:off x="6590636" y="3483712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E6530EC3-B67C-40B8-95B5-92DA47366178}"/>
                </a:ext>
              </a:extLst>
            </p:cNvPr>
            <p:cNvSpPr/>
            <p:nvPr/>
          </p:nvSpPr>
          <p:spPr>
            <a:xfrm>
              <a:off x="6581048" y="3538503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F310B4C7-674C-4338-83D0-17EE641B52CE}"/>
                </a:ext>
              </a:extLst>
            </p:cNvPr>
            <p:cNvSpPr/>
            <p:nvPr/>
          </p:nvSpPr>
          <p:spPr>
            <a:xfrm>
              <a:off x="10549754" y="3088850"/>
              <a:ext cx="1058766" cy="309799"/>
            </a:xfrm>
            <a:custGeom>
              <a:avLst/>
              <a:gdLst>
                <a:gd name="connsiteX0" fmla="*/ 1052034 w 1058766"/>
                <a:gd name="connsiteY0" fmla="*/ 43063 h 309799"/>
                <a:gd name="connsiteX1" fmla="*/ 1023406 w 1058766"/>
                <a:gd name="connsiteY1" fmla="*/ 43063 h 309799"/>
                <a:gd name="connsiteX2" fmla="*/ 1008886 w 1058766"/>
                <a:gd name="connsiteY2" fmla="*/ 43063 h 309799"/>
                <a:gd name="connsiteX3" fmla="*/ 460978 w 1058766"/>
                <a:gd name="connsiteY3" fmla="*/ 26078 h 309799"/>
                <a:gd name="connsiteX4" fmla="*/ 144972 w 1058766"/>
                <a:gd name="connsiteY4" fmla="*/ 12380 h 309799"/>
                <a:gd name="connsiteX5" fmla="*/ 141410 w 1058766"/>
                <a:gd name="connsiteY5" fmla="*/ 15394 h 309799"/>
                <a:gd name="connsiteX6" fmla="*/ 61279 w 1058766"/>
                <a:gd name="connsiteY6" fmla="*/ 284006 h 309799"/>
                <a:gd name="connsiteX7" fmla="*/ 13200 w 1058766"/>
                <a:gd name="connsiteY7" fmla="*/ 204970 h 309799"/>
                <a:gd name="connsiteX8" fmla="*/ 3338 w 1058766"/>
                <a:gd name="connsiteY8" fmla="*/ 202641 h 309799"/>
                <a:gd name="connsiteX9" fmla="*/ 1009 w 1058766"/>
                <a:gd name="connsiteY9" fmla="*/ 212367 h 309799"/>
                <a:gd name="connsiteX10" fmla="*/ 58128 w 1058766"/>
                <a:gd name="connsiteY10" fmla="*/ 306333 h 309799"/>
                <a:gd name="connsiteX11" fmla="*/ 64292 w 1058766"/>
                <a:gd name="connsiteY11" fmla="*/ 309757 h 309799"/>
                <a:gd name="connsiteX12" fmla="*/ 65388 w 1058766"/>
                <a:gd name="connsiteY12" fmla="*/ 309757 h 309799"/>
                <a:gd name="connsiteX13" fmla="*/ 71141 w 1058766"/>
                <a:gd name="connsiteY13" fmla="*/ 304278 h 309799"/>
                <a:gd name="connsiteX14" fmla="*/ 150314 w 1058766"/>
                <a:gd name="connsiteY14" fmla="*/ 26626 h 309799"/>
                <a:gd name="connsiteX15" fmla="*/ 154286 w 1058766"/>
                <a:gd name="connsiteY15" fmla="*/ 23201 h 309799"/>
                <a:gd name="connsiteX16" fmla="*/ 459334 w 1058766"/>
                <a:gd name="connsiteY16" fmla="*/ 40324 h 309799"/>
                <a:gd name="connsiteX17" fmla="*/ 1009571 w 1058766"/>
                <a:gd name="connsiteY17" fmla="*/ 57446 h 309799"/>
                <a:gd name="connsiteX18" fmla="*/ 1023269 w 1058766"/>
                <a:gd name="connsiteY18" fmla="*/ 57446 h 309799"/>
                <a:gd name="connsiteX19" fmla="*/ 1044774 w 1058766"/>
                <a:gd name="connsiteY19" fmla="*/ 57446 h 309799"/>
                <a:gd name="connsiteX20" fmla="*/ 1044774 w 1058766"/>
                <a:gd name="connsiteY20" fmla="*/ 99361 h 309799"/>
                <a:gd name="connsiteX21" fmla="*/ 1049664 w 1058766"/>
                <a:gd name="connsiteY21" fmla="*/ 108168 h 309799"/>
                <a:gd name="connsiteX22" fmla="*/ 1058472 w 1058766"/>
                <a:gd name="connsiteY22" fmla="*/ 103278 h 309799"/>
                <a:gd name="connsiteX23" fmla="*/ 1058472 w 1058766"/>
                <a:gd name="connsiteY23" fmla="*/ 99361 h 309799"/>
                <a:gd name="connsiteX24" fmla="*/ 1058472 w 1058766"/>
                <a:gd name="connsiteY24" fmla="*/ 50323 h 309799"/>
                <a:gd name="connsiteX25" fmla="*/ 1052034 w 1058766"/>
                <a:gd name="connsiteY25" fmla="*/ 43063 h 30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8766" h="309799">
                  <a:moveTo>
                    <a:pt x="1052034" y="43063"/>
                  </a:moveTo>
                  <a:lnTo>
                    <a:pt x="1023406" y="43063"/>
                  </a:lnTo>
                  <a:lnTo>
                    <a:pt x="1008886" y="43063"/>
                  </a:lnTo>
                  <a:cubicBezTo>
                    <a:pt x="826104" y="53282"/>
                    <a:pt x="642774" y="47611"/>
                    <a:pt x="460978" y="26078"/>
                  </a:cubicBezTo>
                  <a:cubicBezTo>
                    <a:pt x="168669" y="-8440"/>
                    <a:pt x="163601" y="-4057"/>
                    <a:pt x="144972" y="12380"/>
                  </a:cubicBezTo>
                  <a:lnTo>
                    <a:pt x="141410" y="15394"/>
                  </a:lnTo>
                  <a:cubicBezTo>
                    <a:pt x="122097" y="30872"/>
                    <a:pt x="77168" y="216202"/>
                    <a:pt x="61279" y="284006"/>
                  </a:cubicBezTo>
                  <a:lnTo>
                    <a:pt x="13200" y="204970"/>
                  </a:lnTo>
                  <a:cubicBezTo>
                    <a:pt x="11091" y="201655"/>
                    <a:pt x="6707" y="200614"/>
                    <a:pt x="3338" y="202641"/>
                  </a:cubicBezTo>
                  <a:cubicBezTo>
                    <a:pt x="37" y="204696"/>
                    <a:pt x="-1005" y="209038"/>
                    <a:pt x="1009" y="212367"/>
                  </a:cubicBezTo>
                  <a:lnTo>
                    <a:pt x="58128" y="306333"/>
                  </a:lnTo>
                  <a:cubicBezTo>
                    <a:pt x="59485" y="308429"/>
                    <a:pt x="61800" y="309703"/>
                    <a:pt x="64292" y="309757"/>
                  </a:cubicBezTo>
                  <a:lnTo>
                    <a:pt x="65388" y="309757"/>
                  </a:lnTo>
                  <a:cubicBezTo>
                    <a:pt x="68265" y="309305"/>
                    <a:pt x="70552" y="307128"/>
                    <a:pt x="71141" y="304278"/>
                  </a:cubicBezTo>
                  <a:cubicBezTo>
                    <a:pt x="96208" y="195930"/>
                    <a:pt x="137301" y="37995"/>
                    <a:pt x="150314" y="26626"/>
                  </a:cubicBezTo>
                  <a:lnTo>
                    <a:pt x="154286" y="23201"/>
                  </a:lnTo>
                  <a:cubicBezTo>
                    <a:pt x="167984" y="11421"/>
                    <a:pt x="173326" y="6490"/>
                    <a:pt x="459334" y="40324"/>
                  </a:cubicBezTo>
                  <a:cubicBezTo>
                    <a:pt x="641911" y="61966"/>
                    <a:pt x="826008" y="67692"/>
                    <a:pt x="1009571" y="57446"/>
                  </a:cubicBezTo>
                  <a:lnTo>
                    <a:pt x="1023269" y="57446"/>
                  </a:lnTo>
                  <a:lnTo>
                    <a:pt x="1044774" y="57446"/>
                  </a:lnTo>
                  <a:lnTo>
                    <a:pt x="1044774" y="99361"/>
                  </a:lnTo>
                  <a:cubicBezTo>
                    <a:pt x="1043692" y="103141"/>
                    <a:pt x="1045884" y="107086"/>
                    <a:pt x="1049664" y="108168"/>
                  </a:cubicBezTo>
                  <a:cubicBezTo>
                    <a:pt x="1053445" y="109250"/>
                    <a:pt x="1057390" y="107059"/>
                    <a:pt x="1058472" y="103278"/>
                  </a:cubicBezTo>
                  <a:cubicBezTo>
                    <a:pt x="1058842" y="101991"/>
                    <a:pt x="1058842" y="100635"/>
                    <a:pt x="1058472" y="99361"/>
                  </a:cubicBezTo>
                  <a:lnTo>
                    <a:pt x="1058472" y="50323"/>
                  </a:lnTo>
                  <a:cubicBezTo>
                    <a:pt x="1058568" y="46583"/>
                    <a:pt x="1055746" y="43419"/>
                    <a:pt x="1052034" y="4306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3BBAF5C8-F30A-455D-87EC-92494A44A83F}"/>
                </a:ext>
              </a:extLst>
            </p:cNvPr>
            <p:cNvSpPr/>
            <p:nvPr/>
          </p:nvSpPr>
          <p:spPr>
            <a:xfrm>
              <a:off x="10687994" y="3176860"/>
              <a:ext cx="34593" cy="222474"/>
            </a:xfrm>
            <a:custGeom>
              <a:avLst/>
              <a:gdLst>
                <a:gd name="connsiteX0" fmla="*/ 7143 w 34593"/>
                <a:gd name="connsiteY0" fmla="*/ 222433 h 222474"/>
                <a:gd name="connsiteX1" fmla="*/ 14129 w 34593"/>
                <a:gd name="connsiteY1" fmla="*/ 215995 h 222474"/>
                <a:gd name="connsiteX2" fmla="*/ 34539 w 34593"/>
                <a:gd name="connsiteY2" fmla="*/ 7790 h 222474"/>
                <a:gd name="connsiteX3" fmla="*/ 28238 w 34593"/>
                <a:gd name="connsiteY3" fmla="*/ -18 h 222474"/>
                <a:gd name="connsiteX4" fmla="*/ 20430 w 34593"/>
                <a:gd name="connsiteY4" fmla="*/ 6420 h 222474"/>
                <a:gd name="connsiteX5" fmla="*/ 21 w 34593"/>
                <a:gd name="connsiteY5" fmla="*/ 214625 h 222474"/>
                <a:gd name="connsiteX6" fmla="*/ 6253 w 34593"/>
                <a:gd name="connsiteY6" fmla="*/ 222296 h 222474"/>
                <a:gd name="connsiteX7" fmla="*/ 6321 w 34593"/>
                <a:gd name="connsiteY7" fmla="*/ 222296 h 22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593" h="222474">
                  <a:moveTo>
                    <a:pt x="7143" y="222433"/>
                  </a:moveTo>
                  <a:cubicBezTo>
                    <a:pt x="10773" y="222378"/>
                    <a:pt x="13786" y="219611"/>
                    <a:pt x="14129" y="215995"/>
                  </a:cubicBezTo>
                  <a:lnTo>
                    <a:pt x="34539" y="7790"/>
                  </a:lnTo>
                  <a:cubicBezTo>
                    <a:pt x="34936" y="3900"/>
                    <a:pt x="32128" y="407"/>
                    <a:pt x="28238" y="-18"/>
                  </a:cubicBezTo>
                  <a:cubicBezTo>
                    <a:pt x="24320" y="-333"/>
                    <a:pt x="20869" y="2516"/>
                    <a:pt x="20430" y="6420"/>
                  </a:cubicBezTo>
                  <a:lnTo>
                    <a:pt x="21" y="214625"/>
                  </a:lnTo>
                  <a:cubicBezTo>
                    <a:pt x="-377" y="218461"/>
                    <a:pt x="2418" y="221899"/>
                    <a:pt x="6253" y="222296"/>
                  </a:cubicBezTo>
                  <a:cubicBezTo>
                    <a:pt x="6280" y="222296"/>
                    <a:pt x="6294" y="222296"/>
                    <a:pt x="6321" y="2222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674D036F-7A0F-45A9-9DB1-F7613C38A9F1}"/>
                </a:ext>
              </a:extLst>
            </p:cNvPr>
            <p:cNvSpPr/>
            <p:nvPr/>
          </p:nvSpPr>
          <p:spPr>
            <a:xfrm>
              <a:off x="10733689" y="3197313"/>
              <a:ext cx="78535" cy="137094"/>
            </a:xfrm>
            <a:custGeom>
              <a:avLst/>
              <a:gdLst>
                <a:gd name="connsiteX0" fmla="*/ 73906 w 78535"/>
                <a:gd name="connsiteY0" fmla="*/ 24595 h 137094"/>
                <a:gd name="connsiteX1" fmla="*/ 65276 w 78535"/>
                <a:gd name="connsiteY1" fmla="*/ 29800 h 137094"/>
                <a:gd name="connsiteX2" fmla="*/ 65276 w 78535"/>
                <a:gd name="connsiteY2" fmla="*/ 29800 h 137094"/>
                <a:gd name="connsiteX3" fmla="*/ 56784 w 78535"/>
                <a:gd name="connsiteY3" fmla="*/ 63496 h 137094"/>
                <a:gd name="connsiteX4" fmla="*/ 52401 w 78535"/>
                <a:gd name="connsiteY4" fmla="*/ 61167 h 137094"/>
                <a:gd name="connsiteX5" fmla="*/ 19115 w 78535"/>
                <a:gd name="connsiteY5" fmla="*/ 58154 h 137094"/>
                <a:gd name="connsiteX6" fmla="*/ 49524 w 78535"/>
                <a:gd name="connsiteY6" fmla="*/ 10897 h 137094"/>
                <a:gd name="connsiteX7" fmla="*/ 47470 w 78535"/>
                <a:gd name="connsiteY7" fmla="*/ 1035 h 137094"/>
                <a:gd name="connsiteX8" fmla="*/ 47470 w 78535"/>
                <a:gd name="connsiteY8" fmla="*/ 1035 h 137094"/>
                <a:gd name="connsiteX9" fmla="*/ 37607 w 78535"/>
                <a:gd name="connsiteY9" fmla="*/ 3226 h 137094"/>
                <a:gd name="connsiteX10" fmla="*/ 897 w 78535"/>
                <a:gd name="connsiteY10" fmla="*/ 60620 h 137094"/>
                <a:gd name="connsiteX11" fmla="*/ 897 w 78535"/>
                <a:gd name="connsiteY11" fmla="*/ 67605 h 137094"/>
                <a:gd name="connsiteX12" fmla="*/ 6650 w 78535"/>
                <a:gd name="connsiteY12" fmla="*/ 71578 h 137094"/>
                <a:gd name="connsiteX13" fmla="*/ 51442 w 78535"/>
                <a:gd name="connsiteY13" fmla="*/ 75687 h 137094"/>
                <a:gd name="connsiteX14" fmla="*/ 51442 w 78535"/>
                <a:gd name="connsiteY14" fmla="*/ 75687 h 137094"/>
                <a:gd name="connsiteX15" fmla="*/ 53634 w 78535"/>
                <a:gd name="connsiteY15" fmla="*/ 75687 h 137094"/>
                <a:gd name="connsiteX16" fmla="*/ 39936 w 78535"/>
                <a:gd name="connsiteY16" fmla="*/ 128423 h 137094"/>
                <a:gd name="connsiteX17" fmla="*/ 45141 w 78535"/>
                <a:gd name="connsiteY17" fmla="*/ 137053 h 137094"/>
                <a:gd name="connsiteX18" fmla="*/ 45141 w 78535"/>
                <a:gd name="connsiteY18" fmla="*/ 137053 h 137094"/>
                <a:gd name="connsiteX19" fmla="*/ 46785 w 78535"/>
                <a:gd name="connsiteY19" fmla="*/ 137053 h 137094"/>
                <a:gd name="connsiteX20" fmla="*/ 53770 w 78535"/>
                <a:gd name="connsiteY20" fmla="*/ 131574 h 137094"/>
                <a:gd name="connsiteX21" fmla="*/ 78152 w 78535"/>
                <a:gd name="connsiteY21" fmla="*/ 33635 h 137094"/>
                <a:gd name="connsiteX22" fmla="*/ 73906 w 78535"/>
                <a:gd name="connsiteY22" fmla="*/ 24595 h 137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7094">
                  <a:moveTo>
                    <a:pt x="73906" y="24595"/>
                  </a:moveTo>
                  <a:cubicBezTo>
                    <a:pt x="70084" y="23649"/>
                    <a:pt x="66222" y="25978"/>
                    <a:pt x="65276" y="29800"/>
                  </a:cubicBezTo>
                  <a:cubicBezTo>
                    <a:pt x="65276" y="29800"/>
                    <a:pt x="65276" y="29800"/>
                    <a:pt x="65276" y="29800"/>
                  </a:cubicBezTo>
                  <a:lnTo>
                    <a:pt x="56784" y="63496"/>
                  </a:lnTo>
                  <a:cubicBezTo>
                    <a:pt x="55688" y="62181"/>
                    <a:pt x="54113" y="61346"/>
                    <a:pt x="52401" y="61167"/>
                  </a:cubicBezTo>
                  <a:lnTo>
                    <a:pt x="19115" y="58154"/>
                  </a:lnTo>
                  <a:lnTo>
                    <a:pt x="49524" y="10897"/>
                  </a:lnTo>
                  <a:cubicBezTo>
                    <a:pt x="51675" y="7610"/>
                    <a:pt x="50757" y="3185"/>
                    <a:pt x="47470" y="1035"/>
                  </a:cubicBezTo>
                  <a:cubicBezTo>
                    <a:pt x="47470" y="1035"/>
                    <a:pt x="47470" y="1035"/>
                    <a:pt x="47470" y="1035"/>
                  </a:cubicBezTo>
                  <a:cubicBezTo>
                    <a:pt x="44127" y="-1020"/>
                    <a:pt x="39758" y="-47"/>
                    <a:pt x="37607" y="3226"/>
                  </a:cubicBezTo>
                  <a:lnTo>
                    <a:pt x="897" y="60620"/>
                  </a:lnTo>
                  <a:cubicBezTo>
                    <a:pt x="-322" y="62784"/>
                    <a:pt x="-322" y="65441"/>
                    <a:pt x="897" y="67605"/>
                  </a:cubicBezTo>
                  <a:cubicBezTo>
                    <a:pt x="2034" y="69811"/>
                    <a:pt x="4185" y="71304"/>
                    <a:pt x="6650" y="71578"/>
                  </a:cubicBezTo>
                  <a:lnTo>
                    <a:pt x="51442" y="75687"/>
                  </a:lnTo>
                  <a:lnTo>
                    <a:pt x="51442" y="75687"/>
                  </a:lnTo>
                  <a:cubicBezTo>
                    <a:pt x="52168" y="75769"/>
                    <a:pt x="52908" y="75769"/>
                    <a:pt x="53634" y="75687"/>
                  </a:cubicBezTo>
                  <a:lnTo>
                    <a:pt x="39936" y="128423"/>
                  </a:lnTo>
                  <a:cubicBezTo>
                    <a:pt x="38991" y="132245"/>
                    <a:pt x="41319" y="136108"/>
                    <a:pt x="45141" y="137053"/>
                  </a:cubicBezTo>
                  <a:cubicBezTo>
                    <a:pt x="45141" y="137053"/>
                    <a:pt x="45141" y="137053"/>
                    <a:pt x="45141" y="137053"/>
                  </a:cubicBezTo>
                  <a:lnTo>
                    <a:pt x="46785" y="137053"/>
                  </a:lnTo>
                  <a:cubicBezTo>
                    <a:pt x="50099" y="137080"/>
                    <a:pt x="53003" y="134806"/>
                    <a:pt x="53770" y="131574"/>
                  </a:cubicBezTo>
                  <a:lnTo>
                    <a:pt x="78152" y="33635"/>
                  </a:lnTo>
                  <a:cubicBezTo>
                    <a:pt x="79358" y="29978"/>
                    <a:pt x="77495" y="26006"/>
                    <a:pt x="73906" y="245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161076C6-C525-4FB9-A184-49228DC21A28}"/>
                </a:ext>
              </a:extLst>
            </p:cNvPr>
            <p:cNvSpPr/>
            <p:nvPr/>
          </p:nvSpPr>
          <p:spPr>
            <a:xfrm>
              <a:off x="10572248" y="3159295"/>
              <a:ext cx="71975" cy="68544"/>
            </a:xfrm>
            <a:custGeom>
              <a:avLst/>
              <a:gdLst>
                <a:gd name="connsiteX0" fmla="*/ 10157 w 71975"/>
                <a:gd name="connsiteY0" fmla="*/ 61243 h 68544"/>
                <a:gd name="connsiteX1" fmla="*/ 17416 w 71975"/>
                <a:gd name="connsiteY1" fmla="*/ 59873 h 68544"/>
                <a:gd name="connsiteX2" fmla="*/ 55907 w 71975"/>
                <a:gd name="connsiteY2" fmla="*/ 25492 h 68544"/>
                <a:gd name="connsiteX3" fmla="*/ 58373 w 71975"/>
                <a:gd name="connsiteY3" fmla="*/ 61928 h 68544"/>
                <a:gd name="connsiteX4" fmla="*/ 65358 w 71975"/>
                <a:gd name="connsiteY4" fmla="*/ 68503 h 68544"/>
                <a:gd name="connsiteX5" fmla="*/ 65358 w 71975"/>
                <a:gd name="connsiteY5" fmla="*/ 68503 h 68544"/>
                <a:gd name="connsiteX6" fmla="*/ 71947 w 71975"/>
                <a:gd name="connsiteY6" fmla="*/ 61133 h 68544"/>
                <a:gd name="connsiteX7" fmla="*/ 71933 w 71975"/>
                <a:gd name="connsiteY7" fmla="*/ 60969 h 68544"/>
                <a:gd name="connsiteX8" fmla="*/ 68509 w 71975"/>
                <a:gd name="connsiteY8" fmla="*/ 9876 h 68544"/>
                <a:gd name="connsiteX9" fmla="*/ 64126 w 71975"/>
                <a:gd name="connsiteY9" fmla="*/ 3849 h 68544"/>
                <a:gd name="connsiteX10" fmla="*/ 56729 w 71975"/>
                <a:gd name="connsiteY10" fmla="*/ 5082 h 68544"/>
                <a:gd name="connsiteX11" fmla="*/ 17827 w 71975"/>
                <a:gd name="connsiteY11" fmla="*/ 40011 h 68544"/>
                <a:gd name="connsiteX12" fmla="*/ 14129 w 71975"/>
                <a:gd name="connsiteY12" fmla="*/ 6315 h 68544"/>
                <a:gd name="connsiteX13" fmla="*/ 6541 w 71975"/>
                <a:gd name="connsiteY13" fmla="*/ -13 h 68544"/>
                <a:gd name="connsiteX14" fmla="*/ 6321 w 71975"/>
                <a:gd name="connsiteY14" fmla="*/ 14 h 68544"/>
                <a:gd name="connsiteX15" fmla="*/ 20 w 71975"/>
                <a:gd name="connsiteY15" fmla="*/ 7822 h 68544"/>
                <a:gd name="connsiteX16" fmla="*/ 5088 w 71975"/>
                <a:gd name="connsiteY16" fmla="*/ 55353 h 68544"/>
                <a:gd name="connsiteX17" fmla="*/ 10157 w 71975"/>
                <a:gd name="connsiteY17" fmla="*/ 61243 h 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75" h="68544">
                  <a:moveTo>
                    <a:pt x="10157" y="61243"/>
                  </a:moveTo>
                  <a:cubicBezTo>
                    <a:pt x="12636" y="62201"/>
                    <a:pt x="15458" y="61681"/>
                    <a:pt x="17416" y="59873"/>
                  </a:cubicBezTo>
                  <a:lnTo>
                    <a:pt x="55907" y="25492"/>
                  </a:lnTo>
                  <a:lnTo>
                    <a:pt x="58373" y="61928"/>
                  </a:lnTo>
                  <a:cubicBezTo>
                    <a:pt x="58592" y="65626"/>
                    <a:pt x="61660" y="68503"/>
                    <a:pt x="65358" y="68503"/>
                  </a:cubicBezTo>
                  <a:lnTo>
                    <a:pt x="65358" y="68503"/>
                  </a:lnTo>
                  <a:cubicBezTo>
                    <a:pt x="69207" y="68283"/>
                    <a:pt x="72166" y="64996"/>
                    <a:pt x="71947" y="61133"/>
                  </a:cubicBezTo>
                  <a:cubicBezTo>
                    <a:pt x="71947" y="61078"/>
                    <a:pt x="71933" y="61023"/>
                    <a:pt x="71933" y="60969"/>
                  </a:cubicBezTo>
                  <a:lnTo>
                    <a:pt x="68509" y="9876"/>
                  </a:lnTo>
                  <a:cubicBezTo>
                    <a:pt x="68358" y="7178"/>
                    <a:pt x="66646" y="4822"/>
                    <a:pt x="64126" y="3849"/>
                  </a:cubicBezTo>
                  <a:cubicBezTo>
                    <a:pt x="61633" y="2795"/>
                    <a:pt x="58742" y="3274"/>
                    <a:pt x="56729" y="5082"/>
                  </a:cubicBezTo>
                  <a:lnTo>
                    <a:pt x="17827" y="40011"/>
                  </a:lnTo>
                  <a:lnTo>
                    <a:pt x="14129" y="6315"/>
                  </a:lnTo>
                  <a:cubicBezTo>
                    <a:pt x="13773" y="2466"/>
                    <a:pt x="10376" y="-356"/>
                    <a:pt x="6541" y="-13"/>
                  </a:cubicBezTo>
                  <a:cubicBezTo>
                    <a:pt x="6472" y="0"/>
                    <a:pt x="6390" y="0"/>
                    <a:pt x="6321" y="14"/>
                  </a:cubicBezTo>
                  <a:cubicBezTo>
                    <a:pt x="2431" y="438"/>
                    <a:pt x="-377" y="3931"/>
                    <a:pt x="20" y="7822"/>
                  </a:cubicBezTo>
                  <a:lnTo>
                    <a:pt x="5088" y="55353"/>
                  </a:lnTo>
                  <a:cubicBezTo>
                    <a:pt x="5499" y="58133"/>
                    <a:pt x="7472" y="60421"/>
                    <a:pt x="10157" y="612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430DDAA4-69C4-43EC-AE36-0D2E7B12FFD7}"/>
                </a:ext>
              </a:extLst>
            </p:cNvPr>
            <p:cNvSpPr/>
            <p:nvPr/>
          </p:nvSpPr>
          <p:spPr>
            <a:xfrm>
              <a:off x="10875413" y="3136843"/>
              <a:ext cx="65185" cy="101269"/>
            </a:xfrm>
            <a:custGeom>
              <a:avLst/>
              <a:gdLst>
                <a:gd name="connsiteX0" fmla="*/ 64091 w 65185"/>
                <a:gd name="connsiteY0" fmla="*/ 97804 h 101269"/>
                <a:gd name="connsiteX1" fmla="*/ 61914 w 65185"/>
                <a:gd name="connsiteY1" fmla="*/ 88174 h 101269"/>
                <a:gd name="connsiteX2" fmla="*/ 61763 w 65185"/>
                <a:gd name="connsiteY2" fmla="*/ 88078 h 101269"/>
                <a:gd name="connsiteX3" fmla="*/ 61763 w 65185"/>
                <a:gd name="connsiteY3" fmla="*/ 63696 h 101269"/>
                <a:gd name="connsiteX4" fmla="*/ 59023 w 65185"/>
                <a:gd name="connsiteY4" fmla="*/ 17672 h 101269"/>
                <a:gd name="connsiteX5" fmla="*/ 46832 w 65185"/>
                <a:gd name="connsiteY5" fmla="*/ 9864 h 101269"/>
                <a:gd name="connsiteX6" fmla="*/ 13958 w 65185"/>
                <a:gd name="connsiteY6" fmla="*/ 44930 h 101269"/>
                <a:gd name="connsiteX7" fmla="*/ 13958 w 65185"/>
                <a:gd name="connsiteY7" fmla="*/ 9043 h 101269"/>
                <a:gd name="connsiteX8" fmla="*/ 9068 w 65185"/>
                <a:gd name="connsiteY8" fmla="*/ 235 h 101269"/>
                <a:gd name="connsiteX9" fmla="*/ 260 w 65185"/>
                <a:gd name="connsiteY9" fmla="*/ 5125 h 101269"/>
                <a:gd name="connsiteX10" fmla="*/ 260 w 65185"/>
                <a:gd name="connsiteY10" fmla="*/ 9043 h 101269"/>
                <a:gd name="connsiteX11" fmla="*/ 260 w 65185"/>
                <a:gd name="connsiteY11" fmla="*/ 75339 h 101269"/>
                <a:gd name="connsiteX12" fmla="*/ 7246 w 65185"/>
                <a:gd name="connsiteY12" fmla="*/ 82599 h 101269"/>
                <a:gd name="connsiteX13" fmla="*/ 13958 w 65185"/>
                <a:gd name="connsiteY13" fmla="*/ 78216 h 101269"/>
                <a:gd name="connsiteX14" fmla="*/ 47106 w 65185"/>
                <a:gd name="connsiteY14" fmla="*/ 24384 h 101269"/>
                <a:gd name="connsiteX15" fmla="*/ 48202 w 65185"/>
                <a:gd name="connsiteY15" fmla="*/ 61779 h 101269"/>
                <a:gd name="connsiteX16" fmla="*/ 54640 w 65185"/>
                <a:gd name="connsiteY16" fmla="*/ 100132 h 101269"/>
                <a:gd name="connsiteX17" fmla="*/ 58475 w 65185"/>
                <a:gd name="connsiteY17" fmla="*/ 101228 h 101269"/>
                <a:gd name="connsiteX18" fmla="*/ 64091 w 65185"/>
                <a:gd name="connsiteY18" fmla="*/ 97804 h 10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85" h="101269">
                  <a:moveTo>
                    <a:pt x="64091" y="97804"/>
                  </a:moveTo>
                  <a:cubicBezTo>
                    <a:pt x="66146" y="94543"/>
                    <a:pt x="65174" y="90229"/>
                    <a:pt x="61914" y="88174"/>
                  </a:cubicBezTo>
                  <a:cubicBezTo>
                    <a:pt x="61859" y="88133"/>
                    <a:pt x="61818" y="88106"/>
                    <a:pt x="61763" y="88078"/>
                  </a:cubicBezTo>
                  <a:cubicBezTo>
                    <a:pt x="58886" y="86160"/>
                    <a:pt x="60804" y="72052"/>
                    <a:pt x="61763" y="63696"/>
                  </a:cubicBezTo>
                  <a:cubicBezTo>
                    <a:pt x="65516" y="48437"/>
                    <a:pt x="64571" y="32383"/>
                    <a:pt x="59023" y="17672"/>
                  </a:cubicBezTo>
                  <a:cubicBezTo>
                    <a:pt x="56983" y="12796"/>
                    <a:pt x="52120" y="9686"/>
                    <a:pt x="46832" y="9864"/>
                  </a:cubicBezTo>
                  <a:cubicBezTo>
                    <a:pt x="36148" y="9864"/>
                    <a:pt x="23957" y="26986"/>
                    <a:pt x="13958" y="44930"/>
                  </a:cubicBezTo>
                  <a:lnTo>
                    <a:pt x="13958" y="9043"/>
                  </a:lnTo>
                  <a:cubicBezTo>
                    <a:pt x="15040" y="5262"/>
                    <a:pt x="12848" y="1317"/>
                    <a:pt x="9068" y="235"/>
                  </a:cubicBezTo>
                  <a:cubicBezTo>
                    <a:pt x="5287" y="-847"/>
                    <a:pt x="1342" y="1344"/>
                    <a:pt x="260" y="5125"/>
                  </a:cubicBezTo>
                  <a:cubicBezTo>
                    <a:pt x="-109" y="6413"/>
                    <a:pt x="-109" y="7769"/>
                    <a:pt x="260" y="9043"/>
                  </a:cubicBezTo>
                  <a:lnTo>
                    <a:pt x="260" y="75339"/>
                  </a:lnTo>
                  <a:cubicBezTo>
                    <a:pt x="178" y="79271"/>
                    <a:pt x="3315" y="82517"/>
                    <a:pt x="7246" y="82599"/>
                  </a:cubicBezTo>
                  <a:cubicBezTo>
                    <a:pt x="10164" y="82654"/>
                    <a:pt x="12835" y="80914"/>
                    <a:pt x="13958" y="78216"/>
                  </a:cubicBezTo>
                  <a:cubicBezTo>
                    <a:pt x="25601" y="52190"/>
                    <a:pt x="40531" y="27945"/>
                    <a:pt x="47106" y="24384"/>
                  </a:cubicBezTo>
                  <a:cubicBezTo>
                    <a:pt x="50832" y="36520"/>
                    <a:pt x="51216" y="49437"/>
                    <a:pt x="48202" y="61779"/>
                  </a:cubicBezTo>
                  <a:cubicBezTo>
                    <a:pt x="46010" y="78079"/>
                    <a:pt x="43956" y="93420"/>
                    <a:pt x="54640" y="100132"/>
                  </a:cubicBezTo>
                  <a:cubicBezTo>
                    <a:pt x="55804" y="100817"/>
                    <a:pt x="57119" y="101201"/>
                    <a:pt x="58475" y="101228"/>
                  </a:cubicBezTo>
                  <a:cubicBezTo>
                    <a:pt x="60790" y="101077"/>
                    <a:pt x="62886" y="99790"/>
                    <a:pt x="64091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AF6FB446-7BDC-49CF-8200-28B8C559AD63}"/>
                </a:ext>
              </a:extLst>
            </p:cNvPr>
            <p:cNvSpPr/>
            <p:nvPr/>
          </p:nvSpPr>
          <p:spPr>
            <a:xfrm>
              <a:off x="10927835" y="3252807"/>
              <a:ext cx="68082" cy="56357"/>
            </a:xfrm>
            <a:custGeom>
              <a:avLst/>
              <a:gdLst>
                <a:gd name="connsiteX0" fmla="*/ 29065 w 68082"/>
                <a:gd name="connsiteY0" fmla="*/ 51149 h 56357"/>
                <a:gd name="connsiteX1" fmla="*/ 37873 w 68082"/>
                <a:gd name="connsiteY1" fmla="*/ 56039 h 56357"/>
                <a:gd name="connsiteX2" fmla="*/ 42763 w 68082"/>
                <a:gd name="connsiteY2" fmla="*/ 51149 h 56357"/>
                <a:gd name="connsiteX3" fmla="*/ 42763 w 68082"/>
                <a:gd name="connsiteY3" fmla="*/ 36219 h 56357"/>
                <a:gd name="connsiteX4" fmla="*/ 62899 w 68082"/>
                <a:gd name="connsiteY4" fmla="*/ 36219 h 56357"/>
                <a:gd name="connsiteX5" fmla="*/ 67789 w 68082"/>
                <a:gd name="connsiteY5" fmla="*/ 27411 h 56357"/>
                <a:gd name="connsiteX6" fmla="*/ 62899 w 68082"/>
                <a:gd name="connsiteY6" fmla="*/ 22521 h 56357"/>
                <a:gd name="connsiteX7" fmla="*/ 42763 w 68082"/>
                <a:gd name="connsiteY7" fmla="*/ 22521 h 56357"/>
                <a:gd name="connsiteX8" fmla="*/ 42763 w 68082"/>
                <a:gd name="connsiteY8" fmla="*/ 5125 h 56357"/>
                <a:gd name="connsiteX9" fmla="*/ 33956 w 68082"/>
                <a:gd name="connsiteY9" fmla="*/ 235 h 56357"/>
                <a:gd name="connsiteX10" fmla="*/ 29065 w 68082"/>
                <a:gd name="connsiteY10" fmla="*/ 5125 h 56357"/>
                <a:gd name="connsiteX11" fmla="*/ 29065 w 68082"/>
                <a:gd name="connsiteY11" fmla="*/ 21836 h 56357"/>
                <a:gd name="connsiteX12" fmla="*/ 9067 w 68082"/>
                <a:gd name="connsiteY12" fmla="*/ 21836 h 56357"/>
                <a:gd name="connsiteX13" fmla="*/ 259 w 68082"/>
                <a:gd name="connsiteY13" fmla="*/ 26726 h 56357"/>
                <a:gd name="connsiteX14" fmla="*/ 5150 w 68082"/>
                <a:gd name="connsiteY14" fmla="*/ 35534 h 56357"/>
                <a:gd name="connsiteX15" fmla="*/ 9067 w 68082"/>
                <a:gd name="connsiteY15" fmla="*/ 35534 h 56357"/>
                <a:gd name="connsiteX16" fmla="*/ 29065 w 68082"/>
                <a:gd name="connsiteY16" fmla="*/ 35534 h 5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082" h="56357">
                  <a:moveTo>
                    <a:pt x="29065" y="51149"/>
                  </a:moveTo>
                  <a:cubicBezTo>
                    <a:pt x="30148" y="54930"/>
                    <a:pt x="34093" y="57121"/>
                    <a:pt x="37873" y="56039"/>
                  </a:cubicBezTo>
                  <a:cubicBezTo>
                    <a:pt x="40243" y="55368"/>
                    <a:pt x="42092" y="53519"/>
                    <a:pt x="42763" y="51149"/>
                  </a:cubicBezTo>
                  <a:lnTo>
                    <a:pt x="42763" y="36219"/>
                  </a:lnTo>
                  <a:lnTo>
                    <a:pt x="62899" y="36219"/>
                  </a:lnTo>
                  <a:cubicBezTo>
                    <a:pt x="66679" y="35137"/>
                    <a:pt x="68871" y="31192"/>
                    <a:pt x="67789" y="27411"/>
                  </a:cubicBezTo>
                  <a:cubicBezTo>
                    <a:pt x="67118" y="25041"/>
                    <a:pt x="65269" y="23192"/>
                    <a:pt x="62899" y="22521"/>
                  </a:cubicBezTo>
                  <a:lnTo>
                    <a:pt x="42763" y="22521"/>
                  </a:lnTo>
                  <a:lnTo>
                    <a:pt x="42763" y="5125"/>
                  </a:lnTo>
                  <a:cubicBezTo>
                    <a:pt x="41681" y="1344"/>
                    <a:pt x="37736" y="-847"/>
                    <a:pt x="33956" y="235"/>
                  </a:cubicBezTo>
                  <a:cubicBezTo>
                    <a:pt x="31586" y="906"/>
                    <a:pt x="29737" y="2755"/>
                    <a:pt x="29065" y="5125"/>
                  </a:cubicBezTo>
                  <a:lnTo>
                    <a:pt x="29065" y="21836"/>
                  </a:lnTo>
                  <a:lnTo>
                    <a:pt x="9067" y="21836"/>
                  </a:lnTo>
                  <a:cubicBezTo>
                    <a:pt x="5286" y="20754"/>
                    <a:pt x="1341" y="22946"/>
                    <a:pt x="259" y="26726"/>
                  </a:cubicBezTo>
                  <a:cubicBezTo>
                    <a:pt x="-823" y="30507"/>
                    <a:pt x="1369" y="34452"/>
                    <a:pt x="5150" y="35534"/>
                  </a:cubicBezTo>
                  <a:cubicBezTo>
                    <a:pt x="6437" y="35904"/>
                    <a:pt x="7793" y="35904"/>
                    <a:pt x="9067" y="35534"/>
                  </a:cubicBezTo>
                  <a:lnTo>
                    <a:pt x="29065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F93D7748-44E6-4764-B48D-D428EB1F2818}"/>
                </a:ext>
              </a:extLst>
            </p:cNvPr>
            <p:cNvSpPr/>
            <p:nvPr/>
          </p:nvSpPr>
          <p:spPr>
            <a:xfrm>
              <a:off x="11030679" y="3230462"/>
              <a:ext cx="224574" cy="108075"/>
            </a:xfrm>
            <a:custGeom>
              <a:avLst/>
              <a:gdLst>
                <a:gd name="connsiteX0" fmla="*/ 172780 w 224574"/>
                <a:gd name="connsiteY0" fmla="*/ 7471 h 108075"/>
                <a:gd name="connsiteX1" fmla="*/ 159082 w 224574"/>
                <a:gd name="connsiteY1" fmla="*/ 39113 h 108075"/>
                <a:gd name="connsiteX2" fmla="*/ 177985 w 224574"/>
                <a:gd name="connsiteY2" fmla="*/ 72535 h 108075"/>
                <a:gd name="connsiteX3" fmla="*/ 184697 w 224574"/>
                <a:gd name="connsiteY3" fmla="*/ 92534 h 108075"/>
                <a:gd name="connsiteX4" fmla="*/ 134289 w 224574"/>
                <a:gd name="connsiteY4" fmla="*/ 74453 h 108075"/>
                <a:gd name="connsiteX5" fmla="*/ 144289 w 224574"/>
                <a:gd name="connsiteY5" fmla="*/ 30484 h 108075"/>
                <a:gd name="connsiteX6" fmla="*/ 128947 w 224574"/>
                <a:gd name="connsiteY6" fmla="*/ 3088 h 108075"/>
                <a:gd name="connsiteX7" fmla="*/ 95662 w 224574"/>
                <a:gd name="connsiteY7" fmla="*/ 21580 h 108075"/>
                <a:gd name="connsiteX8" fmla="*/ 107442 w 224574"/>
                <a:gd name="connsiteY8" fmla="*/ 29525 h 108075"/>
                <a:gd name="connsiteX9" fmla="*/ 125386 w 224574"/>
                <a:gd name="connsiteY9" fmla="*/ 16923 h 108075"/>
                <a:gd name="connsiteX10" fmla="*/ 130180 w 224574"/>
                <a:gd name="connsiteY10" fmla="*/ 30621 h 108075"/>
                <a:gd name="connsiteX11" fmla="*/ 108127 w 224574"/>
                <a:gd name="connsiteY11" fmla="*/ 82672 h 108075"/>
                <a:gd name="connsiteX12" fmla="*/ 87033 w 224574"/>
                <a:gd name="connsiteY12" fmla="*/ 88014 h 108075"/>
                <a:gd name="connsiteX13" fmla="*/ 79636 w 224574"/>
                <a:gd name="connsiteY13" fmla="*/ 38291 h 108075"/>
                <a:gd name="connsiteX14" fmla="*/ 75184 w 224574"/>
                <a:gd name="connsiteY14" fmla="*/ 29045 h 108075"/>
                <a:gd name="connsiteX15" fmla="*/ 65938 w 224574"/>
                <a:gd name="connsiteY15" fmla="*/ 33497 h 108075"/>
                <a:gd name="connsiteX16" fmla="*/ 23475 w 224574"/>
                <a:gd name="connsiteY16" fmla="*/ 75686 h 108075"/>
                <a:gd name="connsiteX17" fmla="*/ 16626 w 224574"/>
                <a:gd name="connsiteY17" fmla="*/ 70207 h 108075"/>
                <a:gd name="connsiteX18" fmla="*/ 26763 w 224574"/>
                <a:gd name="connsiteY18" fmla="*/ 17608 h 108075"/>
                <a:gd name="connsiteX19" fmla="*/ 29639 w 224574"/>
                <a:gd name="connsiteY19" fmla="*/ 14594 h 108075"/>
                <a:gd name="connsiteX20" fmla="*/ 32790 w 224574"/>
                <a:gd name="connsiteY20" fmla="*/ 25826 h 108075"/>
                <a:gd name="connsiteX21" fmla="*/ 46487 w 224574"/>
                <a:gd name="connsiteY21" fmla="*/ 24183 h 108075"/>
                <a:gd name="connsiteX22" fmla="*/ 32790 w 224574"/>
                <a:gd name="connsiteY22" fmla="*/ 486 h 108075"/>
                <a:gd name="connsiteX23" fmla="*/ 14982 w 224574"/>
                <a:gd name="connsiteY23" fmla="*/ 8567 h 108075"/>
                <a:gd name="connsiteX24" fmla="*/ 2792 w 224574"/>
                <a:gd name="connsiteY24" fmla="*/ 75823 h 108075"/>
                <a:gd name="connsiteX25" fmla="*/ 21694 w 224574"/>
                <a:gd name="connsiteY25" fmla="*/ 89521 h 108075"/>
                <a:gd name="connsiteX26" fmla="*/ 62103 w 224574"/>
                <a:gd name="connsiteY26" fmla="*/ 63632 h 108075"/>
                <a:gd name="connsiteX27" fmla="*/ 80868 w 224574"/>
                <a:gd name="connsiteY27" fmla="*/ 100890 h 108075"/>
                <a:gd name="connsiteX28" fmla="*/ 91005 w 224574"/>
                <a:gd name="connsiteY28" fmla="*/ 102671 h 108075"/>
                <a:gd name="connsiteX29" fmla="*/ 115524 w 224574"/>
                <a:gd name="connsiteY29" fmla="*/ 93630 h 108075"/>
                <a:gd name="connsiteX30" fmla="*/ 124838 w 224574"/>
                <a:gd name="connsiteY30" fmla="*/ 84726 h 108075"/>
                <a:gd name="connsiteX31" fmla="*/ 176479 w 224574"/>
                <a:gd name="connsiteY31" fmla="*/ 108013 h 108075"/>
                <a:gd name="connsiteX32" fmla="*/ 194012 w 224574"/>
                <a:gd name="connsiteY32" fmla="*/ 100753 h 108075"/>
                <a:gd name="connsiteX33" fmla="*/ 187574 w 224574"/>
                <a:gd name="connsiteY33" fmla="*/ 61851 h 108075"/>
                <a:gd name="connsiteX34" fmla="*/ 171958 w 224574"/>
                <a:gd name="connsiteY34" fmla="*/ 35278 h 108075"/>
                <a:gd name="connsiteX35" fmla="*/ 178122 w 224574"/>
                <a:gd name="connsiteY35" fmla="*/ 18704 h 108075"/>
                <a:gd name="connsiteX36" fmla="*/ 199080 w 224574"/>
                <a:gd name="connsiteY36" fmla="*/ 21169 h 108075"/>
                <a:gd name="connsiteX37" fmla="*/ 210860 w 224574"/>
                <a:gd name="connsiteY37" fmla="*/ 36511 h 108075"/>
                <a:gd name="connsiteX38" fmla="*/ 210860 w 224574"/>
                <a:gd name="connsiteY38" fmla="*/ 36511 h 108075"/>
                <a:gd name="connsiteX39" fmla="*/ 224558 w 224574"/>
                <a:gd name="connsiteY39" fmla="*/ 33086 h 108075"/>
                <a:gd name="connsiteX40" fmla="*/ 209079 w 224574"/>
                <a:gd name="connsiteY40" fmla="*/ 11033 h 108075"/>
                <a:gd name="connsiteX41" fmla="*/ 172780 w 224574"/>
                <a:gd name="connsiteY41" fmla="*/ 7471 h 10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4574" h="108075">
                  <a:moveTo>
                    <a:pt x="172780" y="7471"/>
                  </a:moveTo>
                  <a:cubicBezTo>
                    <a:pt x="161315" y="13457"/>
                    <a:pt x="155603" y="26648"/>
                    <a:pt x="159082" y="39113"/>
                  </a:cubicBezTo>
                  <a:cubicBezTo>
                    <a:pt x="162192" y="51783"/>
                    <a:pt x="168739" y="63344"/>
                    <a:pt x="177985" y="72535"/>
                  </a:cubicBezTo>
                  <a:cubicBezTo>
                    <a:pt x="188395" y="84864"/>
                    <a:pt x="189354" y="87466"/>
                    <a:pt x="184697" y="92534"/>
                  </a:cubicBezTo>
                  <a:cubicBezTo>
                    <a:pt x="177163" y="100890"/>
                    <a:pt x="152233" y="87877"/>
                    <a:pt x="134289" y="74453"/>
                  </a:cubicBezTo>
                  <a:cubicBezTo>
                    <a:pt x="142152" y="61208"/>
                    <a:pt x="145645" y="45825"/>
                    <a:pt x="144289" y="30484"/>
                  </a:cubicBezTo>
                  <a:cubicBezTo>
                    <a:pt x="143056" y="14868"/>
                    <a:pt x="137851" y="5828"/>
                    <a:pt x="128947" y="3088"/>
                  </a:cubicBezTo>
                  <a:cubicBezTo>
                    <a:pt x="114154" y="-610"/>
                    <a:pt x="98128" y="17745"/>
                    <a:pt x="95662" y="21580"/>
                  </a:cubicBezTo>
                  <a:lnTo>
                    <a:pt x="107442" y="29525"/>
                  </a:lnTo>
                  <a:cubicBezTo>
                    <a:pt x="110182" y="25416"/>
                    <a:pt x="121140" y="15827"/>
                    <a:pt x="125386" y="16923"/>
                  </a:cubicBezTo>
                  <a:cubicBezTo>
                    <a:pt x="126619" y="16923"/>
                    <a:pt x="129221" y="20621"/>
                    <a:pt x="130180" y="30621"/>
                  </a:cubicBezTo>
                  <a:cubicBezTo>
                    <a:pt x="131879" y="50551"/>
                    <a:pt x="123619" y="70029"/>
                    <a:pt x="108127" y="82672"/>
                  </a:cubicBezTo>
                  <a:cubicBezTo>
                    <a:pt x="102415" y="87836"/>
                    <a:pt x="94511" y="89836"/>
                    <a:pt x="87033" y="88014"/>
                  </a:cubicBezTo>
                  <a:cubicBezTo>
                    <a:pt x="74705" y="83220"/>
                    <a:pt x="76622" y="52537"/>
                    <a:pt x="79636" y="38291"/>
                  </a:cubicBezTo>
                  <a:cubicBezTo>
                    <a:pt x="80965" y="34511"/>
                    <a:pt x="78964" y="30374"/>
                    <a:pt x="75184" y="29045"/>
                  </a:cubicBezTo>
                  <a:cubicBezTo>
                    <a:pt x="71404" y="27717"/>
                    <a:pt x="67267" y="29717"/>
                    <a:pt x="65938" y="33497"/>
                  </a:cubicBezTo>
                  <a:cubicBezTo>
                    <a:pt x="58404" y="47195"/>
                    <a:pt x="37721" y="76645"/>
                    <a:pt x="23475" y="75686"/>
                  </a:cubicBezTo>
                  <a:cubicBezTo>
                    <a:pt x="20256" y="75508"/>
                    <a:pt x="17503" y="73316"/>
                    <a:pt x="16626" y="70207"/>
                  </a:cubicBezTo>
                  <a:cubicBezTo>
                    <a:pt x="12229" y="52030"/>
                    <a:pt x="15914" y="32840"/>
                    <a:pt x="26763" y="17608"/>
                  </a:cubicBezTo>
                  <a:cubicBezTo>
                    <a:pt x="27585" y="16485"/>
                    <a:pt x="28543" y="15471"/>
                    <a:pt x="29639" y="14594"/>
                  </a:cubicBezTo>
                  <a:cubicBezTo>
                    <a:pt x="31351" y="18115"/>
                    <a:pt x="32420" y="21923"/>
                    <a:pt x="32790" y="25826"/>
                  </a:cubicBezTo>
                  <a:lnTo>
                    <a:pt x="46487" y="24183"/>
                  </a:lnTo>
                  <a:cubicBezTo>
                    <a:pt x="46487" y="19389"/>
                    <a:pt x="43337" y="3499"/>
                    <a:pt x="32790" y="486"/>
                  </a:cubicBezTo>
                  <a:cubicBezTo>
                    <a:pt x="26899" y="-1295"/>
                    <a:pt x="20872" y="1445"/>
                    <a:pt x="14982" y="8567"/>
                  </a:cubicBezTo>
                  <a:cubicBezTo>
                    <a:pt x="956" y="27991"/>
                    <a:pt x="-3537" y="52715"/>
                    <a:pt x="2792" y="75823"/>
                  </a:cubicBezTo>
                  <a:cubicBezTo>
                    <a:pt x="5956" y="83617"/>
                    <a:pt x="13298" y="88932"/>
                    <a:pt x="21694" y="89521"/>
                  </a:cubicBezTo>
                  <a:cubicBezTo>
                    <a:pt x="37036" y="90617"/>
                    <a:pt x="51555" y="77056"/>
                    <a:pt x="62103" y="63632"/>
                  </a:cubicBezTo>
                  <a:cubicBezTo>
                    <a:pt x="62103" y="78837"/>
                    <a:pt x="66623" y="95411"/>
                    <a:pt x="80868" y="100890"/>
                  </a:cubicBezTo>
                  <a:cubicBezTo>
                    <a:pt x="84101" y="102123"/>
                    <a:pt x="87539" y="102725"/>
                    <a:pt x="91005" y="102671"/>
                  </a:cubicBezTo>
                  <a:cubicBezTo>
                    <a:pt x="99949" y="102410"/>
                    <a:pt x="108551" y="99232"/>
                    <a:pt x="115524" y="93630"/>
                  </a:cubicBezTo>
                  <a:cubicBezTo>
                    <a:pt x="118921" y="90986"/>
                    <a:pt x="122044" y="88014"/>
                    <a:pt x="124838" y="84726"/>
                  </a:cubicBezTo>
                  <a:cubicBezTo>
                    <a:pt x="139536" y="97164"/>
                    <a:pt x="157425" y="105232"/>
                    <a:pt x="176479" y="108013"/>
                  </a:cubicBezTo>
                  <a:cubicBezTo>
                    <a:pt x="183108" y="108300"/>
                    <a:pt x="189532" y="105643"/>
                    <a:pt x="194012" y="100753"/>
                  </a:cubicBezTo>
                  <a:cubicBezTo>
                    <a:pt x="207709" y="85548"/>
                    <a:pt x="196614" y="72399"/>
                    <a:pt x="187574" y="61851"/>
                  </a:cubicBezTo>
                  <a:cubicBezTo>
                    <a:pt x="180053" y="54578"/>
                    <a:pt x="174657" y="45387"/>
                    <a:pt x="171958" y="35278"/>
                  </a:cubicBezTo>
                  <a:cubicBezTo>
                    <a:pt x="169698" y="28990"/>
                    <a:pt x="172301" y="21991"/>
                    <a:pt x="178122" y="18704"/>
                  </a:cubicBezTo>
                  <a:cubicBezTo>
                    <a:pt x="184985" y="15375"/>
                    <a:pt x="193176" y="16334"/>
                    <a:pt x="199080" y="21169"/>
                  </a:cubicBezTo>
                  <a:cubicBezTo>
                    <a:pt x="203956" y="25484"/>
                    <a:pt x="207956" y="30689"/>
                    <a:pt x="210860" y="36511"/>
                  </a:cubicBezTo>
                  <a:lnTo>
                    <a:pt x="210860" y="36511"/>
                  </a:lnTo>
                  <a:lnTo>
                    <a:pt x="224558" y="33086"/>
                  </a:lnTo>
                  <a:cubicBezTo>
                    <a:pt x="221448" y="24484"/>
                    <a:pt x="216106" y="16882"/>
                    <a:pt x="209079" y="11033"/>
                  </a:cubicBezTo>
                  <a:cubicBezTo>
                    <a:pt x="198737" y="2801"/>
                    <a:pt x="184519" y="1403"/>
                    <a:pt x="172780" y="74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B48DE468-A330-4830-80DC-527FC1E45D50}"/>
                </a:ext>
              </a:extLst>
            </p:cNvPr>
            <p:cNvSpPr/>
            <p:nvPr/>
          </p:nvSpPr>
          <p:spPr>
            <a:xfrm>
              <a:off x="11275082" y="3204145"/>
              <a:ext cx="96191" cy="121084"/>
            </a:xfrm>
            <a:custGeom>
              <a:avLst/>
              <a:gdLst>
                <a:gd name="connsiteX0" fmla="*/ 60560 w 96191"/>
                <a:gd name="connsiteY0" fmla="*/ 55020 h 121084"/>
                <a:gd name="connsiteX1" fmla="*/ 26042 w 96191"/>
                <a:gd name="connsiteY1" fmla="*/ 75841 h 121084"/>
                <a:gd name="connsiteX2" fmla="*/ 16 w 96191"/>
                <a:gd name="connsiteY2" fmla="*/ 98305 h 121084"/>
                <a:gd name="connsiteX3" fmla="*/ 5632 w 96191"/>
                <a:gd name="connsiteY3" fmla="*/ 110359 h 121084"/>
                <a:gd name="connsiteX4" fmla="*/ 63026 w 96191"/>
                <a:gd name="connsiteY4" fmla="*/ 121043 h 121084"/>
                <a:gd name="connsiteX5" fmla="*/ 82065 w 96191"/>
                <a:gd name="connsiteY5" fmla="*/ 121043 h 121084"/>
                <a:gd name="connsiteX6" fmla="*/ 81243 w 96191"/>
                <a:gd name="connsiteY6" fmla="*/ 107346 h 121084"/>
                <a:gd name="connsiteX7" fmla="*/ 14947 w 96191"/>
                <a:gd name="connsiteY7" fmla="*/ 100223 h 121084"/>
                <a:gd name="connsiteX8" fmla="*/ 32891 w 96191"/>
                <a:gd name="connsiteY8" fmla="*/ 89265 h 121084"/>
                <a:gd name="connsiteX9" fmla="*/ 68779 w 96191"/>
                <a:gd name="connsiteY9" fmla="*/ 67485 h 121084"/>
                <a:gd name="connsiteX10" fmla="*/ 96174 w 96191"/>
                <a:gd name="connsiteY10" fmla="*/ 29680 h 121084"/>
                <a:gd name="connsiteX11" fmla="*/ 78504 w 96191"/>
                <a:gd name="connsiteY11" fmla="*/ 3243 h 121084"/>
                <a:gd name="connsiteX12" fmla="*/ 63437 w 96191"/>
                <a:gd name="connsiteY12" fmla="*/ 777 h 121084"/>
                <a:gd name="connsiteX13" fmla="*/ 35356 w 96191"/>
                <a:gd name="connsiteY13" fmla="*/ 40775 h 121084"/>
                <a:gd name="connsiteX14" fmla="*/ 49054 w 96191"/>
                <a:gd name="connsiteY14" fmla="*/ 45295 h 121084"/>
                <a:gd name="connsiteX15" fmla="*/ 68094 w 96191"/>
                <a:gd name="connsiteY15" fmla="*/ 14338 h 121084"/>
                <a:gd name="connsiteX16" fmla="*/ 70423 w 96191"/>
                <a:gd name="connsiteY16" fmla="*/ 14338 h 121084"/>
                <a:gd name="connsiteX17" fmla="*/ 82065 w 96191"/>
                <a:gd name="connsiteY17" fmla="*/ 29269 h 121084"/>
                <a:gd name="connsiteX18" fmla="*/ 60560 w 96191"/>
                <a:gd name="connsiteY18" fmla="*/ 55020 h 12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1" h="121084">
                  <a:moveTo>
                    <a:pt x="60560" y="55020"/>
                  </a:moveTo>
                  <a:cubicBezTo>
                    <a:pt x="49506" y="62691"/>
                    <a:pt x="37972" y="69636"/>
                    <a:pt x="26042" y="75841"/>
                  </a:cubicBezTo>
                  <a:cubicBezTo>
                    <a:pt x="10427" y="84333"/>
                    <a:pt x="975" y="89539"/>
                    <a:pt x="16" y="98305"/>
                  </a:cubicBezTo>
                  <a:cubicBezTo>
                    <a:pt x="-312" y="103017"/>
                    <a:pt x="1811" y="107578"/>
                    <a:pt x="5632" y="110359"/>
                  </a:cubicBezTo>
                  <a:cubicBezTo>
                    <a:pt x="15906" y="119399"/>
                    <a:pt x="43575" y="121043"/>
                    <a:pt x="63026" y="121043"/>
                  </a:cubicBezTo>
                  <a:cubicBezTo>
                    <a:pt x="71792" y="121043"/>
                    <a:pt x="78915" y="121043"/>
                    <a:pt x="82065" y="121043"/>
                  </a:cubicBezTo>
                  <a:lnTo>
                    <a:pt x="81243" y="107346"/>
                  </a:lnTo>
                  <a:cubicBezTo>
                    <a:pt x="59190" y="108578"/>
                    <a:pt x="24946" y="107346"/>
                    <a:pt x="14947" y="100223"/>
                  </a:cubicBezTo>
                  <a:cubicBezTo>
                    <a:pt x="20590" y="96045"/>
                    <a:pt x="26604" y="92388"/>
                    <a:pt x="32891" y="89265"/>
                  </a:cubicBezTo>
                  <a:cubicBezTo>
                    <a:pt x="45315" y="82799"/>
                    <a:pt x="57314" y="75526"/>
                    <a:pt x="68779" y="67485"/>
                  </a:cubicBezTo>
                  <a:cubicBezTo>
                    <a:pt x="87545" y="53788"/>
                    <a:pt x="96174" y="41734"/>
                    <a:pt x="96174" y="29680"/>
                  </a:cubicBezTo>
                  <a:cubicBezTo>
                    <a:pt x="94955" y="18516"/>
                    <a:pt x="88367" y="8640"/>
                    <a:pt x="78504" y="3243"/>
                  </a:cubicBezTo>
                  <a:cubicBezTo>
                    <a:pt x="74176" y="24"/>
                    <a:pt x="68559" y="-894"/>
                    <a:pt x="63437" y="777"/>
                  </a:cubicBezTo>
                  <a:cubicBezTo>
                    <a:pt x="47684" y="5982"/>
                    <a:pt x="37274" y="35022"/>
                    <a:pt x="35356" y="40775"/>
                  </a:cubicBezTo>
                  <a:lnTo>
                    <a:pt x="49054" y="45295"/>
                  </a:lnTo>
                  <a:cubicBezTo>
                    <a:pt x="52752" y="34063"/>
                    <a:pt x="61382" y="16530"/>
                    <a:pt x="68094" y="14338"/>
                  </a:cubicBezTo>
                  <a:cubicBezTo>
                    <a:pt x="68094" y="14338"/>
                    <a:pt x="69327" y="14338"/>
                    <a:pt x="70423" y="14338"/>
                  </a:cubicBezTo>
                  <a:cubicBezTo>
                    <a:pt x="78367" y="19817"/>
                    <a:pt x="82065" y="24611"/>
                    <a:pt x="82065" y="29269"/>
                  </a:cubicBezTo>
                  <a:cubicBezTo>
                    <a:pt x="82065" y="33926"/>
                    <a:pt x="78641" y="42008"/>
                    <a:pt x="60560" y="550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EEB2586E-8AFF-416D-BDF2-1740F84393F7}"/>
                </a:ext>
              </a:extLst>
            </p:cNvPr>
            <p:cNvSpPr/>
            <p:nvPr/>
          </p:nvSpPr>
          <p:spPr>
            <a:xfrm>
              <a:off x="11412815" y="3240304"/>
              <a:ext cx="97489" cy="89308"/>
            </a:xfrm>
            <a:custGeom>
              <a:avLst/>
              <a:gdLst>
                <a:gd name="connsiteX0" fmla="*/ 86514 w 97489"/>
                <a:gd name="connsiteY0" fmla="*/ 70912 h 89308"/>
                <a:gd name="connsiteX1" fmla="*/ 72132 w 97489"/>
                <a:gd name="connsiteY1" fmla="*/ 72953 h 89308"/>
                <a:gd name="connsiteX2" fmla="*/ 71036 w 97489"/>
                <a:gd name="connsiteY2" fmla="*/ 72008 h 89308"/>
                <a:gd name="connsiteX3" fmla="*/ 71036 w 97489"/>
                <a:gd name="connsiteY3" fmla="*/ 50503 h 89308"/>
                <a:gd name="connsiteX4" fmla="*/ 73091 w 97489"/>
                <a:gd name="connsiteY4" fmla="*/ 12560 h 89308"/>
                <a:gd name="connsiteX5" fmla="*/ 63091 w 97489"/>
                <a:gd name="connsiteY5" fmla="*/ 2698 h 89308"/>
                <a:gd name="connsiteX6" fmla="*/ 17204 w 97489"/>
                <a:gd name="connsiteY6" fmla="*/ 44887 h 89308"/>
                <a:gd name="connsiteX7" fmla="*/ 22272 w 97489"/>
                <a:gd name="connsiteY7" fmla="*/ 1602 h 89308"/>
                <a:gd name="connsiteX8" fmla="*/ 8574 w 97489"/>
                <a:gd name="connsiteY8" fmla="*/ -42 h 89308"/>
                <a:gd name="connsiteX9" fmla="*/ 82 w 97489"/>
                <a:gd name="connsiteY9" fmla="*/ 73104 h 89308"/>
                <a:gd name="connsiteX10" fmla="*/ 5807 w 97489"/>
                <a:gd name="connsiteY10" fmla="*/ 81158 h 89308"/>
                <a:gd name="connsiteX11" fmla="*/ 13095 w 97489"/>
                <a:gd name="connsiteY11" fmla="*/ 77624 h 89308"/>
                <a:gd name="connsiteX12" fmla="*/ 60078 w 97489"/>
                <a:gd name="connsiteY12" fmla="*/ 17491 h 89308"/>
                <a:gd name="connsiteX13" fmla="*/ 57612 w 97489"/>
                <a:gd name="connsiteY13" fmla="*/ 47215 h 89308"/>
                <a:gd name="connsiteX14" fmla="*/ 61858 w 97489"/>
                <a:gd name="connsiteY14" fmla="*/ 82692 h 89308"/>
                <a:gd name="connsiteX15" fmla="*/ 78159 w 97489"/>
                <a:gd name="connsiteY15" fmla="*/ 89267 h 89308"/>
                <a:gd name="connsiteX16" fmla="*/ 97473 w 97489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489" h="89308">
                  <a:moveTo>
                    <a:pt x="86514" y="70912"/>
                  </a:moveTo>
                  <a:cubicBezTo>
                    <a:pt x="83103" y="75446"/>
                    <a:pt x="76666" y="76364"/>
                    <a:pt x="72132" y="72953"/>
                  </a:cubicBezTo>
                  <a:cubicBezTo>
                    <a:pt x="71748" y="72666"/>
                    <a:pt x="71378" y="72351"/>
                    <a:pt x="71036" y="72008"/>
                  </a:cubicBezTo>
                  <a:cubicBezTo>
                    <a:pt x="67200" y="68584"/>
                    <a:pt x="68570" y="61598"/>
                    <a:pt x="71036" y="50503"/>
                  </a:cubicBezTo>
                  <a:cubicBezTo>
                    <a:pt x="74803" y="38216"/>
                    <a:pt x="75501" y="25190"/>
                    <a:pt x="73091" y="12560"/>
                  </a:cubicBezTo>
                  <a:cubicBezTo>
                    <a:pt x="72214" y="7465"/>
                    <a:pt x="68187" y="3506"/>
                    <a:pt x="63091" y="2698"/>
                  </a:cubicBezTo>
                  <a:cubicBezTo>
                    <a:pt x="51585" y="917"/>
                    <a:pt x="33778" y="21190"/>
                    <a:pt x="17204" y="44887"/>
                  </a:cubicBezTo>
                  <a:lnTo>
                    <a:pt x="22272" y="1602"/>
                  </a:lnTo>
                  <a:lnTo>
                    <a:pt x="8574" y="-42"/>
                  </a:lnTo>
                  <a:lnTo>
                    <a:pt x="82" y="73104"/>
                  </a:lnTo>
                  <a:cubicBezTo>
                    <a:pt x="-562" y="76912"/>
                    <a:pt x="2013" y="80515"/>
                    <a:pt x="5807" y="81158"/>
                  </a:cubicBezTo>
                  <a:cubicBezTo>
                    <a:pt x="8739" y="81638"/>
                    <a:pt x="11670" y="80227"/>
                    <a:pt x="13095" y="77624"/>
                  </a:cubicBezTo>
                  <a:cubicBezTo>
                    <a:pt x="25614" y="55311"/>
                    <a:pt x="41449" y="35038"/>
                    <a:pt x="60078" y="17491"/>
                  </a:cubicBezTo>
                  <a:cubicBezTo>
                    <a:pt x="61447" y="27463"/>
                    <a:pt x="60612" y="37613"/>
                    <a:pt x="57612" y="47215"/>
                  </a:cubicBezTo>
                  <a:cubicBezTo>
                    <a:pt x="54599" y="60091"/>
                    <a:pt x="51448" y="73515"/>
                    <a:pt x="61858" y="82692"/>
                  </a:cubicBezTo>
                  <a:cubicBezTo>
                    <a:pt x="66283" y="86829"/>
                    <a:pt x="72091" y="89185"/>
                    <a:pt x="78159" y="89267"/>
                  </a:cubicBezTo>
                  <a:cubicBezTo>
                    <a:pt x="85556" y="88980"/>
                    <a:pt x="92514" y="85720"/>
                    <a:pt x="97473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D4A31168-3B44-405D-96BE-6C0A5E4894A5}"/>
                </a:ext>
              </a:extLst>
            </p:cNvPr>
            <p:cNvSpPr/>
            <p:nvPr/>
          </p:nvSpPr>
          <p:spPr>
            <a:xfrm rot="-4897800">
              <a:off x="11462339" y="3260487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29FF7258-AE67-4E53-8878-6FCA5D0016C6}"/>
                </a:ext>
              </a:extLst>
            </p:cNvPr>
            <p:cNvSpPr/>
            <p:nvPr/>
          </p:nvSpPr>
          <p:spPr>
            <a:xfrm>
              <a:off x="10634884" y="3509327"/>
              <a:ext cx="114101" cy="141360"/>
            </a:xfrm>
            <a:custGeom>
              <a:avLst/>
              <a:gdLst>
                <a:gd name="connsiteX0" fmla="*/ 90662 w 114101"/>
                <a:gd name="connsiteY0" fmla="*/ 119402 h 141360"/>
                <a:gd name="connsiteX1" fmla="*/ 82717 w 114101"/>
                <a:gd name="connsiteY1" fmla="*/ 118170 h 141360"/>
                <a:gd name="connsiteX2" fmla="*/ 82717 w 114101"/>
                <a:gd name="connsiteY2" fmla="*/ 77076 h 141360"/>
                <a:gd name="connsiteX3" fmla="*/ 66280 w 114101"/>
                <a:gd name="connsiteY3" fmla="*/ 5163 h 141360"/>
                <a:gd name="connsiteX4" fmla="*/ 48473 w 114101"/>
                <a:gd name="connsiteY4" fmla="*/ 9273 h 141360"/>
                <a:gd name="connsiteX5" fmla="*/ 14640 w 114101"/>
                <a:gd name="connsiteY5" fmla="*/ 76529 h 141360"/>
                <a:gd name="connsiteX6" fmla="*/ 13681 w 114101"/>
                <a:gd name="connsiteY6" fmla="*/ -42 h 141360"/>
                <a:gd name="connsiteX7" fmla="*/ -17 w 114101"/>
                <a:gd name="connsiteY7" fmla="*/ -42 h 141360"/>
                <a:gd name="connsiteX8" fmla="*/ 805 w 114101"/>
                <a:gd name="connsiteY8" fmla="*/ 67077 h 141360"/>
                <a:gd name="connsiteX9" fmla="*/ 2311 w 114101"/>
                <a:gd name="connsiteY9" fmla="*/ 129813 h 141360"/>
                <a:gd name="connsiteX10" fmla="*/ 2311 w 114101"/>
                <a:gd name="connsiteY10" fmla="*/ 134196 h 141360"/>
                <a:gd name="connsiteX11" fmla="*/ 3407 w 114101"/>
                <a:gd name="connsiteY11" fmla="*/ 134196 h 141360"/>
                <a:gd name="connsiteX12" fmla="*/ 8886 w 114101"/>
                <a:gd name="connsiteY12" fmla="*/ 141319 h 141360"/>
                <a:gd name="connsiteX13" fmla="*/ 8886 w 114101"/>
                <a:gd name="connsiteY13" fmla="*/ 141319 h 141360"/>
                <a:gd name="connsiteX14" fmla="*/ 16009 w 114101"/>
                <a:gd name="connsiteY14" fmla="*/ 134470 h 141360"/>
                <a:gd name="connsiteX15" fmla="*/ 58198 w 114101"/>
                <a:gd name="connsiteY15" fmla="*/ 19957 h 141360"/>
                <a:gd name="connsiteX16" fmla="*/ 62992 w 114101"/>
                <a:gd name="connsiteY16" fmla="*/ 18587 h 141360"/>
                <a:gd name="connsiteX17" fmla="*/ 69156 w 114101"/>
                <a:gd name="connsiteY17" fmla="*/ 75433 h 141360"/>
                <a:gd name="connsiteX18" fmla="*/ 76827 w 114101"/>
                <a:gd name="connsiteY18" fmla="*/ 130224 h 141360"/>
                <a:gd name="connsiteX19" fmla="*/ 96826 w 114101"/>
                <a:gd name="connsiteY19" fmla="*/ 132278 h 141360"/>
                <a:gd name="connsiteX20" fmla="*/ 114085 w 114101"/>
                <a:gd name="connsiteY20" fmla="*/ 112827 h 141360"/>
                <a:gd name="connsiteX21" fmla="*/ 100387 w 114101"/>
                <a:gd name="connsiteY21" fmla="*/ 108033 h 141360"/>
                <a:gd name="connsiteX22" fmla="*/ 90662 w 114101"/>
                <a:gd name="connsiteY22" fmla="*/ 119402 h 14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4101" h="141360">
                  <a:moveTo>
                    <a:pt x="90662" y="119402"/>
                  </a:moveTo>
                  <a:cubicBezTo>
                    <a:pt x="87977" y="120402"/>
                    <a:pt x="84963" y="119936"/>
                    <a:pt x="82717" y="118170"/>
                  </a:cubicBezTo>
                  <a:cubicBezTo>
                    <a:pt x="78608" y="115293"/>
                    <a:pt x="81073" y="90774"/>
                    <a:pt x="82717" y="77076"/>
                  </a:cubicBezTo>
                  <a:cubicBezTo>
                    <a:pt x="85730" y="46394"/>
                    <a:pt x="89155" y="11464"/>
                    <a:pt x="66280" y="5163"/>
                  </a:cubicBezTo>
                  <a:cubicBezTo>
                    <a:pt x="60034" y="3588"/>
                    <a:pt x="53404" y="5109"/>
                    <a:pt x="48473" y="9273"/>
                  </a:cubicBezTo>
                  <a:cubicBezTo>
                    <a:pt x="34775" y="19957"/>
                    <a:pt x="22858" y="48996"/>
                    <a:pt x="14640" y="76529"/>
                  </a:cubicBezTo>
                  <a:cubicBezTo>
                    <a:pt x="14640" y="50503"/>
                    <a:pt x="13954" y="20916"/>
                    <a:pt x="13681" y="-42"/>
                  </a:cubicBezTo>
                  <a:lnTo>
                    <a:pt x="-17" y="-42"/>
                  </a:lnTo>
                  <a:lnTo>
                    <a:pt x="805" y="67077"/>
                  </a:lnTo>
                  <a:cubicBezTo>
                    <a:pt x="805" y="101458"/>
                    <a:pt x="1489" y="119950"/>
                    <a:pt x="2311" y="129813"/>
                  </a:cubicBezTo>
                  <a:cubicBezTo>
                    <a:pt x="2216" y="131278"/>
                    <a:pt x="2216" y="132730"/>
                    <a:pt x="2311" y="134196"/>
                  </a:cubicBezTo>
                  <a:lnTo>
                    <a:pt x="3407" y="134196"/>
                  </a:lnTo>
                  <a:cubicBezTo>
                    <a:pt x="4366" y="141045"/>
                    <a:pt x="6010" y="141319"/>
                    <a:pt x="8886" y="141319"/>
                  </a:cubicBezTo>
                  <a:lnTo>
                    <a:pt x="8886" y="141319"/>
                  </a:lnTo>
                  <a:cubicBezTo>
                    <a:pt x="12612" y="141072"/>
                    <a:pt x="15612" y="138182"/>
                    <a:pt x="16009" y="134470"/>
                  </a:cubicBezTo>
                  <a:cubicBezTo>
                    <a:pt x="16694" y="126114"/>
                    <a:pt x="36419" y="35025"/>
                    <a:pt x="58198" y="19957"/>
                  </a:cubicBezTo>
                  <a:cubicBezTo>
                    <a:pt x="60664" y="18176"/>
                    <a:pt x="62034" y="18313"/>
                    <a:pt x="62992" y="18587"/>
                  </a:cubicBezTo>
                  <a:cubicBezTo>
                    <a:pt x="74361" y="21738"/>
                    <a:pt x="71348" y="52694"/>
                    <a:pt x="69156" y="75433"/>
                  </a:cubicBezTo>
                  <a:cubicBezTo>
                    <a:pt x="66554" y="102828"/>
                    <a:pt x="64499" y="123375"/>
                    <a:pt x="76827" y="130224"/>
                  </a:cubicBezTo>
                  <a:cubicBezTo>
                    <a:pt x="82827" y="133936"/>
                    <a:pt x="90196" y="134689"/>
                    <a:pt x="96826" y="132278"/>
                  </a:cubicBezTo>
                  <a:cubicBezTo>
                    <a:pt x="104935" y="128347"/>
                    <a:pt x="111140" y="121348"/>
                    <a:pt x="114085" y="112827"/>
                  </a:cubicBezTo>
                  <a:lnTo>
                    <a:pt x="100387" y="108033"/>
                  </a:lnTo>
                  <a:cubicBezTo>
                    <a:pt x="98702" y="112923"/>
                    <a:pt x="95223" y="116978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F9B0C938-2A5C-4AAB-9028-51D68F3CF861}"/>
                </a:ext>
              </a:extLst>
            </p:cNvPr>
            <p:cNvSpPr/>
            <p:nvPr/>
          </p:nvSpPr>
          <p:spPr>
            <a:xfrm>
              <a:off x="10802544" y="3531106"/>
              <a:ext cx="93792" cy="89171"/>
            </a:xfrm>
            <a:custGeom>
              <a:avLst/>
              <a:gdLst>
                <a:gd name="connsiteX0" fmla="*/ 93675 w 93792"/>
                <a:gd name="connsiteY0" fmla="*/ 57900 h 89171"/>
                <a:gd name="connsiteX1" fmla="*/ 90662 w 93792"/>
                <a:gd name="connsiteY1" fmla="*/ 50914 h 89171"/>
                <a:gd name="connsiteX2" fmla="*/ 15872 w 93792"/>
                <a:gd name="connsiteY2" fmla="*/ -42 h 89171"/>
                <a:gd name="connsiteX3" fmla="*/ 7928 w 93792"/>
                <a:gd name="connsiteY3" fmla="*/ 11601 h 89171"/>
                <a:gd name="connsiteX4" fmla="*/ 70663 w 93792"/>
                <a:gd name="connsiteY4" fmla="*/ 54201 h 89171"/>
                <a:gd name="connsiteX5" fmla="*/ -17 w 93792"/>
                <a:gd name="connsiteY5" fmla="*/ 75433 h 89171"/>
                <a:gd name="connsiteX6" fmla="*/ 4092 w 93792"/>
                <a:gd name="connsiteY6" fmla="*/ 89130 h 89171"/>
                <a:gd name="connsiteX7" fmla="*/ 89018 w 93792"/>
                <a:gd name="connsiteY7" fmla="*/ 63653 h 89171"/>
                <a:gd name="connsiteX8" fmla="*/ 93675 w 93792"/>
                <a:gd name="connsiteY8" fmla="*/ 57900 h 8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792" h="89171">
                  <a:moveTo>
                    <a:pt x="93675" y="57900"/>
                  </a:moveTo>
                  <a:cubicBezTo>
                    <a:pt x="94141" y="55174"/>
                    <a:pt x="92963" y="52448"/>
                    <a:pt x="90662" y="50914"/>
                  </a:cubicBezTo>
                  <a:lnTo>
                    <a:pt x="15872" y="-42"/>
                  </a:lnTo>
                  <a:lnTo>
                    <a:pt x="7928" y="11601"/>
                  </a:lnTo>
                  <a:lnTo>
                    <a:pt x="70663" y="54201"/>
                  </a:lnTo>
                  <a:lnTo>
                    <a:pt x="-17" y="75433"/>
                  </a:lnTo>
                  <a:lnTo>
                    <a:pt x="4092" y="89130"/>
                  </a:lnTo>
                  <a:lnTo>
                    <a:pt x="89018" y="63653"/>
                  </a:lnTo>
                  <a:cubicBezTo>
                    <a:pt x="91525" y="62749"/>
                    <a:pt x="93319" y="60543"/>
                    <a:pt x="93675" y="579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146F7E6A-766F-433A-8D85-EC908195684A}"/>
                </a:ext>
              </a:extLst>
            </p:cNvPr>
            <p:cNvSpPr/>
            <p:nvPr/>
          </p:nvSpPr>
          <p:spPr>
            <a:xfrm rot="-1210200">
              <a:off x="10825409" y="3628045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10B728B3-63D2-4809-8C3D-57EB68EE2E18}"/>
                </a:ext>
              </a:extLst>
            </p:cNvPr>
            <p:cNvSpPr/>
            <p:nvPr/>
          </p:nvSpPr>
          <p:spPr>
            <a:xfrm>
              <a:off x="10949840" y="3530966"/>
              <a:ext cx="123233" cy="110235"/>
            </a:xfrm>
            <a:custGeom>
              <a:avLst/>
              <a:gdLst>
                <a:gd name="connsiteX0" fmla="*/ 88424 w 123233"/>
                <a:gd name="connsiteY0" fmla="*/ 90777 h 110235"/>
                <a:gd name="connsiteX1" fmla="*/ 92534 w 123233"/>
                <a:gd name="connsiteY1" fmla="*/ 59683 h 110235"/>
                <a:gd name="connsiteX2" fmla="*/ 97739 w 123233"/>
                <a:gd name="connsiteY2" fmla="*/ 14755 h 110235"/>
                <a:gd name="connsiteX3" fmla="*/ 85274 w 123233"/>
                <a:gd name="connsiteY3" fmla="*/ 235 h 110235"/>
                <a:gd name="connsiteX4" fmla="*/ 19662 w 123233"/>
                <a:gd name="connsiteY4" fmla="*/ 57355 h 110235"/>
                <a:gd name="connsiteX5" fmla="*/ 19662 w 123233"/>
                <a:gd name="connsiteY5" fmla="*/ 19549 h 110235"/>
                <a:gd name="connsiteX6" fmla="*/ 5964 w 123233"/>
                <a:gd name="connsiteY6" fmla="*/ 19549 h 110235"/>
                <a:gd name="connsiteX7" fmla="*/ 5964 w 123233"/>
                <a:gd name="connsiteY7" fmla="*/ 79956 h 110235"/>
                <a:gd name="connsiteX8" fmla="*/ 2129 w 123233"/>
                <a:gd name="connsiteY8" fmla="*/ 105571 h 110235"/>
                <a:gd name="connsiteX9" fmla="*/ 11580 w 123233"/>
                <a:gd name="connsiteY9" fmla="*/ 110091 h 110235"/>
                <a:gd name="connsiteX10" fmla="*/ 14868 w 123233"/>
                <a:gd name="connsiteY10" fmla="*/ 110091 h 110235"/>
                <a:gd name="connsiteX11" fmla="*/ 20210 w 123233"/>
                <a:gd name="connsiteY11" fmla="*/ 103242 h 110235"/>
                <a:gd name="connsiteX12" fmla="*/ 20210 w 123233"/>
                <a:gd name="connsiteY12" fmla="*/ 83107 h 110235"/>
                <a:gd name="connsiteX13" fmla="*/ 29113 w 123233"/>
                <a:gd name="connsiteY13" fmla="*/ 69409 h 110235"/>
                <a:gd name="connsiteX14" fmla="*/ 82945 w 123233"/>
                <a:gd name="connsiteY14" fmla="*/ 14618 h 110235"/>
                <a:gd name="connsiteX15" fmla="*/ 84315 w 123233"/>
                <a:gd name="connsiteY15" fmla="*/ 17906 h 110235"/>
                <a:gd name="connsiteX16" fmla="*/ 79247 w 123233"/>
                <a:gd name="connsiteY16" fmla="*/ 56807 h 110235"/>
                <a:gd name="connsiteX17" fmla="*/ 77055 w 123233"/>
                <a:gd name="connsiteY17" fmla="*/ 98996 h 110235"/>
                <a:gd name="connsiteX18" fmla="*/ 86644 w 123233"/>
                <a:gd name="connsiteY18" fmla="*/ 105160 h 110235"/>
                <a:gd name="connsiteX19" fmla="*/ 123217 w 123233"/>
                <a:gd name="connsiteY19" fmla="*/ 82422 h 110235"/>
                <a:gd name="connsiteX20" fmla="*/ 110341 w 123233"/>
                <a:gd name="connsiteY20" fmla="*/ 76395 h 110235"/>
                <a:gd name="connsiteX21" fmla="*/ 88424 w 123233"/>
                <a:gd name="connsiteY21" fmla="*/ 90777 h 11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235">
                  <a:moveTo>
                    <a:pt x="88424" y="90777"/>
                  </a:moveTo>
                  <a:cubicBezTo>
                    <a:pt x="87753" y="80244"/>
                    <a:pt x="89150" y="69683"/>
                    <a:pt x="92534" y="59683"/>
                  </a:cubicBezTo>
                  <a:cubicBezTo>
                    <a:pt x="97109" y="45178"/>
                    <a:pt x="98876" y="29932"/>
                    <a:pt x="97739" y="14755"/>
                  </a:cubicBezTo>
                  <a:cubicBezTo>
                    <a:pt x="97123" y="7742"/>
                    <a:pt x="92109" y="1907"/>
                    <a:pt x="85274" y="235"/>
                  </a:cubicBezTo>
                  <a:cubicBezTo>
                    <a:pt x="65275" y="-3737"/>
                    <a:pt x="34455" y="35986"/>
                    <a:pt x="19662" y="57355"/>
                  </a:cubicBezTo>
                  <a:lnTo>
                    <a:pt x="19662" y="19549"/>
                  </a:lnTo>
                  <a:lnTo>
                    <a:pt x="5964" y="19549"/>
                  </a:lnTo>
                  <a:lnTo>
                    <a:pt x="5964" y="79956"/>
                  </a:lnTo>
                  <a:cubicBezTo>
                    <a:pt x="-611" y="92421"/>
                    <a:pt x="-1569" y="100229"/>
                    <a:pt x="2129" y="105571"/>
                  </a:cubicBezTo>
                  <a:cubicBezTo>
                    <a:pt x="4334" y="108543"/>
                    <a:pt x="7882" y="110242"/>
                    <a:pt x="11580" y="110091"/>
                  </a:cubicBezTo>
                  <a:cubicBezTo>
                    <a:pt x="12676" y="110228"/>
                    <a:pt x="13772" y="110228"/>
                    <a:pt x="14868" y="110091"/>
                  </a:cubicBezTo>
                  <a:cubicBezTo>
                    <a:pt x="17991" y="109283"/>
                    <a:pt x="20182" y="106475"/>
                    <a:pt x="20210" y="103242"/>
                  </a:cubicBezTo>
                  <a:lnTo>
                    <a:pt x="20210" y="83107"/>
                  </a:lnTo>
                  <a:cubicBezTo>
                    <a:pt x="22265" y="79408"/>
                    <a:pt x="25141" y="74614"/>
                    <a:pt x="29113" y="69409"/>
                  </a:cubicBezTo>
                  <a:cubicBezTo>
                    <a:pt x="57331" y="28316"/>
                    <a:pt x="78699" y="12837"/>
                    <a:pt x="82945" y="14618"/>
                  </a:cubicBezTo>
                  <a:cubicBezTo>
                    <a:pt x="83712" y="15549"/>
                    <a:pt x="84192" y="16700"/>
                    <a:pt x="84315" y="17906"/>
                  </a:cubicBezTo>
                  <a:cubicBezTo>
                    <a:pt x="84932" y="31069"/>
                    <a:pt x="83220" y="44246"/>
                    <a:pt x="79247" y="56807"/>
                  </a:cubicBezTo>
                  <a:cubicBezTo>
                    <a:pt x="74864" y="75436"/>
                    <a:pt x="71302" y="90092"/>
                    <a:pt x="77055" y="98996"/>
                  </a:cubicBezTo>
                  <a:cubicBezTo>
                    <a:pt x="79274" y="102270"/>
                    <a:pt x="82740" y="104502"/>
                    <a:pt x="86644" y="105160"/>
                  </a:cubicBezTo>
                  <a:cubicBezTo>
                    <a:pt x="110341" y="109543"/>
                    <a:pt x="122669" y="83517"/>
                    <a:pt x="123217" y="82422"/>
                  </a:cubicBezTo>
                  <a:lnTo>
                    <a:pt x="110341" y="76395"/>
                  </a:lnTo>
                  <a:cubicBezTo>
                    <a:pt x="110341" y="76395"/>
                    <a:pt x="101437" y="92969"/>
                    <a:pt x="88424" y="907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C3FBA307-3351-4F0D-94AF-C1AB804CFFE5}"/>
                </a:ext>
              </a:extLst>
            </p:cNvPr>
            <p:cNvSpPr/>
            <p:nvPr/>
          </p:nvSpPr>
          <p:spPr>
            <a:xfrm>
              <a:off x="11082792" y="3600098"/>
              <a:ext cx="67512" cy="84422"/>
            </a:xfrm>
            <a:custGeom>
              <a:avLst/>
              <a:gdLst>
                <a:gd name="connsiteX0" fmla="*/ 46015 w 67512"/>
                <a:gd name="connsiteY0" fmla="*/ 962 h 84422"/>
                <a:gd name="connsiteX1" fmla="*/ 18619 w 67512"/>
                <a:gd name="connsiteY1" fmla="*/ 7400 h 84422"/>
                <a:gd name="connsiteX2" fmla="*/ 2182 w 67512"/>
                <a:gd name="connsiteY2" fmla="*/ 33289 h 84422"/>
                <a:gd name="connsiteX3" fmla="*/ 21907 w 67512"/>
                <a:gd name="connsiteY3" fmla="*/ 83422 h 84422"/>
                <a:gd name="connsiteX4" fmla="*/ 29030 w 67512"/>
                <a:gd name="connsiteY4" fmla="*/ 84381 h 84422"/>
                <a:gd name="connsiteX5" fmla="*/ 64918 w 67512"/>
                <a:gd name="connsiteY5" fmla="*/ 51096 h 84422"/>
                <a:gd name="connsiteX6" fmla="*/ 46015 w 67512"/>
                <a:gd name="connsiteY6" fmla="*/ 962 h 84422"/>
                <a:gd name="connsiteX7" fmla="*/ 51905 w 67512"/>
                <a:gd name="connsiteY7" fmla="*/ 47260 h 84422"/>
                <a:gd name="connsiteX8" fmla="*/ 26427 w 67512"/>
                <a:gd name="connsiteY8" fmla="*/ 69725 h 84422"/>
                <a:gd name="connsiteX9" fmla="*/ 16565 w 67512"/>
                <a:gd name="connsiteY9" fmla="*/ 37124 h 84422"/>
                <a:gd name="connsiteX10" fmla="*/ 28208 w 67512"/>
                <a:gd name="connsiteY10" fmla="*/ 18495 h 84422"/>
                <a:gd name="connsiteX11" fmla="*/ 38892 w 67512"/>
                <a:gd name="connsiteY11" fmla="*/ 14249 h 84422"/>
                <a:gd name="connsiteX12" fmla="*/ 42042 w 67512"/>
                <a:gd name="connsiteY12" fmla="*/ 14249 h 84422"/>
                <a:gd name="connsiteX13" fmla="*/ 51905 w 67512"/>
                <a:gd name="connsiteY13" fmla="*/ 47260 h 8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512" h="84422">
                  <a:moveTo>
                    <a:pt x="46015" y="962"/>
                  </a:moveTo>
                  <a:cubicBezTo>
                    <a:pt x="36385" y="-1599"/>
                    <a:pt x="26098" y="811"/>
                    <a:pt x="18619" y="7400"/>
                  </a:cubicBezTo>
                  <a:cubicBezTo>
                    <a:pt x="10661" y="14180"/>
                    <a:pt x="4936" y="23207"/>
                    <a:pt x="2182" y="33289"/>
                  </a:cubicBezTo>
                  <a:cubicBezTo>
                    <a:pt x="-4393" y="56301"/>
                    <a:pt x="4237" y="78354"/>
                    <a:pt x="21907" y="83422"/>
                  </a:cubicBezTo>
                  <a:cubicBezTo>
                    <a:pt x="24236" y="84011"/>
                    <a:pt x="26632" y="84326"/>
                    <a:pt x="29030" y="84381"/>
                  </a:cubicBezTo>
                  <a:cubicBezTo>
                    <a:pt x="47015" y="82395"/>
                    <a:pt x="61589" y="68889"/>
                    <a:pt x="64918" y="51096"/>
                  </a:cubicBezTo>
                  <a:cubicBezTo>
                    <a:pt x="72178" y="27673"/>
                    <a:pt x="63548" y="6030"/>
                    <a:pt x="46015" y="962"/>
                  </a:cubicBezTo>
                  <a:close/>
                  <a:moveTo>
                    <a:pt x="51905" y="47260"/>
                  </a:moveTo>
                  <a:cubicBezTo>
                    <a:pt x="47659" y="62054"/>
                    <a:pt x="36015" y="72327"/>
                    <a:pt x="26427" y="69725"/>
                  </a:cubicBezTo>
                  <a:cubicBezTo>
                    <a:pt x="16839" y="67122"/>
                    <a:pt x="12730" y="52054"/>
                    <a:pt x="16565" y="37124"/>
                  </a:cubicBezTo>
                  <a:cubicBezTo>
                    <a:pt x="18496" y="29892"/>
                    <a:pt x="22551" y="23399"/>
                    <a:pt x="28208" y="18495"/>
                  </a:cubicBezTo>
                  <a:cubicBezTo>
                    <a:pt x="31235" y="16002"/>
                    <a:pt x="34975" y="14509"/>
                    <a:pt x="38892" y="14249"/>
                  </a:cubicBezTo>
                  <a:cubicBezTo>
                    <a:pt x="39933" y="14112"/>
                    <a:pt x="41002" y="14112"/>
                    <a:pt x="42042" y="14249"/>
                  </a:cubicBezTo>
                  <a:cubicBezTo>
                    <a:pt x="51631" y="17399"/>
                    <a:pt x="56151" y="32330"/>
                    <a:pt x="51905" y="472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4C24A90D-14F5-4AB0-BA06-EF79726BA3A6}"/>
                </a:ext>
              </a:extLst>
            </p:cNvPr>
            <p:cNvSpPr/>
            <p:nvPr/>
          </p:nvSpPr>
          <p:spPr>
            <a:xfrm>
              <a:off x="11193614" y="3545489"/>
              <a:ext cx="23696" cy="32189"/>
            </a:xfrm>
            <a:custGeom>
              <a:avLst/>
              <a:gdLst>
                <a:gd name="connsiteX0" fmla="*/ 11763 w 23696"/>
                <a:gd name="connsiteY0" fmla="*/ 32148 h 32189"/>
                <a:gd name="connsiteX1" fmla="*/ 23680 w 23696"/>
                <a:gd name="connsiteY1" fmla="*/ 15985 h 32189"/>
                <a:gd name="connsiteX2" fmla="*/ 11763 w 23696"/>
                <a:gd name="connsiteY2" fmla="*/ -42 h 32189"/>
                <a:gd name="connsiteX3" fmla="*/ -17 w 23696"/>
                <a:gd name="connsiteY3" fmla="*/ 15985 h 32189"/>
                <a:gd name="connsiteX4" fmla="*/ 11763 w 23696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189">
                  <a:moveTo>
                    <a:pt x="11763" y="32148"/>
                  </a:moveTo>
                  <a:cubicBezTo>
                    <a:pt x="18338" y="32148"/>
                    <a:pt x="23680" y="25025"/>
                    <a:pt x="23680" y="15985"/>
                  </a:cubicBezTo>
                  <a:cubicBezTo>
                    <a:pt x="23680" y="6944"/>
                    <a:pt x="18338" y="-42"/>
                    <a:pt x="11763" y="-42"/>
                  </a:cubicBezTo>
                  <a:cubicBezTo>
                    <a:pt x="5188" y="-42"/>
                    <a:pt x="-17" y="7081"/>
                    <a:pt x="-17" y="15985"/>
                  </a:cubicBezTo>
                  <a:cubicBezTo>
                    <a:pt x="-17" y="24888"/>
                    <a:pt x="5188" y="32148"/>
                    <a:pt x="11763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33791934-F8E4-436F-889D-90AD1660FD0A}"/>
                </a:ext>
              </a:extLst>
            </p:cNvPr>
            <p:cNvSpPr/>
            <p:nvPr/>
          </p:nvSpPr>
          <p:spPr>
            <a:xfrm>
              <a:off x="11195258" y="3587952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4" y="32285"/>
                    <a:pt x="23817" y="25025"/>
                    <a:pt x="23817" y="16122"/>
                  </a:cubicBezTo>
                  <a:cubicBezTo>
                    <a:pt x="23817" y="7218"/>
                    <a:pt x="18474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C75D33CA-0E19-4A4E-A37C-F3C1E2361F34}"/>
                </a:ext>
              </a:extLst>
            </p:cNvPr>
            <p:cNvSpPr/>
            <p:nvPr/>
          </p:nvSpPr>
          <p:spPr>
            <a:xfrm>
              <a:off x="11266400" y="3444811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8"/>
                    <a:pt x="31162" y="295692"/>
                  </a:cubicBezTo>
                  <a:lnTo>
                    <a:pt x="44038" y="289528"/>
                  </a:lnTo>
                  <a:cubicBezTo>
                    <a:pt x="-39107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8E03244D-900F-4159-A273-63C3CB31238A}"/>
                </a:ext>
              </a:extLst>
            </p:cNvPr>
            <p:cNvSpPr/>
            <p:nvPr/>
          </p:nvSpPr>
          <p:spPr>
            <a:xfrm>
              <a:off x="11499073" y="3445770"/>
              <a:ext cx="57362" cy="297103"/>
            </a:xfrm>
            <a:custGeom>
              <a:avLst/>
              <a:gdLst>
                <a:gd name="connsiteX0" fmla="*/ -17 w 57362"/>
                <a:gd name="connsiteY0" fmla="*/ 8862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862"/>
                  </a:moveTo>
                  <a:cubicBezTo>
                    <a:pt x="1079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6E55F3F3-9E55-445F-B008-86CEC4599299}"/>
                </a:ext>
              </a:extLst>
            </p:cNvPr>
            <p:cNvSpPr/>
            <p:nvPr/>
          </p:nvSpPr>
          <p:spPr>
            <a:xfrm>
              <a:off x="11287953" y="3534302"/>
              <a:ext cx="129891" cy="115158"/>
            </a:xfrm>
            <a:custGeom>
              <a:avLst/>
              <a:gdLst>
                <a:gd name="connsiteX0" fmla="*/ 86590 w 129891"/>
                <a:gd name="connsiteY0" fmla="*/ 45389 h 115158"/>
                <a:gd name="connsiteX1" fmla="*/ 98781 w 129891"/>
                <a:gd name="connsiteY1" fmla="*/ 21418 h 115158"/>
                <a:gd name="connsiteX2" fmla="*/ 103438 w 129891"/>
                <a:gd name="connsiteY2" fmla="*/ 14843 h 115158"/>
                <a:gd name="connsiteX3" fmla="*/ 116177 w 129891"/>
                <a:gd name="connsiteY3" fmla="*/ 52923 h 115158"/>
                <a:gd name="connsiteX4" fmla="*/ 129875 w 129891"/>
                <a:gd name="connsiteY4" fmla="*/ 50868 h 115158"/>
                <a:gd name="connsiteX5" fmla="*/ 105904 w 129891"/>
                <a:gd name="connsiteY5" fmla="*/ 872 h 115158"/>
                <a:gd name="connsiteX6" fmla="*/ 86179 w 129891"/>
                <a:gd name="connsiteY6" fmla="*/ 14569 h 115158"/>
                <a:gd name="connsiteX7" fmla="*/ 83850 w 129891"/>
                <a:gd name="connsiteY7" fmla="*/ 18816 h 115158"/>
                <a:gd name="connsiteX8" fmla="*/ 74536 w 129891"/>
                <a:gd name="connsiteY8" fmla="*/ 5118 h 115158"/>
                <a:gd name="connsiteX9" fmla="*/ 54811 w 129891"/>
                <a:gd name="connsiteY9" fmla="*/ 1008 h 115158"/>
                <a:gd name="connsiteX10" fmla="*/ 25909 w 129891"/>
                <a:gd name="connsiteY10" fmla="*/ 49909 h 115158"/>
                <a:gd name="connsiteX11" fmla="*/ 39607 w 129891"/>
                <a:gd name="connsiteY11" fmla="*/ 53060 h 115158"/>
                <a:gd name="connsiteX12" fmla="*/ 59468 w 129891"/>
                <a:gd name="connsiteY12" fmla="*/ 14432 h 115158"/>
                <a:gd name="connsiteX13" fmla="*/ 65633 w 129891"/>
                <a:gd name="connsiteY13" fmla="*/ 16213 h 115158"/>
                <a:gd name="connsiteX14" fmla="*/ 72207 w 129891"/>
                <a:gd name="connsiteY14" fmla="*/ 41417 h 115158"/>
                <a:gd name="connsiteX15" fmla="*/ 70427 w 129891"/>
                <a:gd name="connsiteY15" fmla="*/ 44978 h 115158"/>
                <a:gd name="connsiteX16" fmla="*/ 29334 w 129891"/>
                <a:gd name="connsiteY16" fmla="*/ 98810 h 115158"/>
                <a:gd name="connsiteX17" fmla="*/ 15636 w 129891"/>
                <a:gd name="connsiteY17" fmla="*/ 91550 h 115158"/>
                <a:gd name="connsiteX18" fmla="*/ 14814 w 129891"/>
                <a:gd name="connsiteY18" fmla="*/ 84565 h 115158"/>
                <a:gd name="connsiteX19" fmla="*/ 1116 w 129891"/>
                <a:gd name="connsiteY19" fmla="*/ 79633 h 115158"/>
                <a:gd name="connsiteX20" fmla="*/ 2897 w 129891"/>
                <a:gd name="connsiteY20" fmla="*/ 98536 h 115158"/>
                <a:gd name="connsiteX21" fmla="*/ 26868 w 129891"/>
                <a:gd name="connsiteY21" fmla="*/ 112234 h 115158"/>
                <a:gd name="connsiteX22" fmla="*/ 31799 w 129891"/>
                <a:gd name="connsiteY22" fmla="*/ 112234 h 115158"/>
                <a:gd name="connsiteX23" fmla="*/ 67276 w 129891"/>
                <a:gd name="connsiteY23" fmla="*/ 82784 h 115158"/>
                <a:gd name="connsiteX24" fmla="*/ 72892 w 129891"/>
                <a:gd name="connsiteY24" fmla="*/ 108398 h 115158"/>
                <a:gd name="connsiteX25" fmla="*/ 91795 w 129891"/>
                <a:gd name="connsiteY25" fmla="*/ 115110 h 115158"/>
                <a:gd name="connsiteX26" fmla="*/ 100424 w 129891"/>
                <a:gd name="connsiteY26" fmla="*/ 114151 h 115158"/>
                <a:gd name="connsiteX27" fmla="*/ 127820 w 129891"/>
                <a:gd name="connsiteY27" fmla="*/ 94016 h 115158"/>
                <a:gd name="connsiteX28" fmla="*/ 114807 w 129891"/>
                <a:gd name="connsiteY28" fmla="*/ 88400 h 115158"/>
                <a:gd name="connsiteX29" fmla="*/ 96863 w 129891"/>
                <a:gd name="connsiteY29" fmla="*/ 100180 h 115158"/>
                <a:gd name="connsiteX30" fmla="*/ 81796 w 129891"/>
                <a:gd name="connsiteY30" fmla="*/ 97714 h 115158"/>
                <a:gd name="connsiteX31" fmla="*/ 83302 w 129891"/>
                <a:gd name="connsiteY31" fmla="*/ 67853 h 115158"/>
                <a:gd name="connsiteX32" fmla="*/ 86590 w 129891"/>
                <a:gd name="connsiteY32" fmla="*/ 45389 h 11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91" h="115158">
                  <a:moveTo>
                    <a:pt x="86590" y="45389"/>
                  </a:moveTo>
                  <a:cubicBezTo>
                    <a:pt x="90562" y="37034"/>
                    <a:pt x="94672" y="28678"/>
                    <a:pt x="98781" y="21418"/>
                  </a:cubicBezTo>
                  <a:cubicBezTo>
                    <a:pt x="100096" y="19062"/>
                    <a:pt x="101658" y="16857"/>
                    <a:pt x="103438" y="14843"/>
                  </a:cubicBezTo>
                  <a:cubicBezTo>
                    <a:pt x="110862" y="26240"/>
                    <a:pt x="115259" y="39348"/>
                    <a:pt x="116177" y="52923"/>
                  </a:cubicBezTo>
                  <a:lnTo>
                    <a:pt x="129875" y="50868"/>
                  </a:lnTo>
                  <a:cubicBezTo>
                    <a:pt x="127820" y="37170"/>
                    <a:pt x="121382" y="3748"/>
                    <a:pt x="105904" y="872"/>
                  </a:cubicBezTo>
                  <a:cubicBezTo>
                    <a:pt x="98644" y="-635"/>
                    <a:pt x="92206" y="4022"/>
                    <a:pt x="86179" y="14569"/>
                  </a:cubicBezTo>
                  <a:cubicBezTo>
                    <a:pt x="85357" y="15802"/>
                    <a:pt x="84672" y="17446"/>
                    <a:pt x="83850" y="18816"/>
                  </a:cubicBezTo>
                  <a:cubicBezTo>
                    <a:pt x="82152" y="13432"/>
                    <a:pt x="78919" y="8666"/>
                    <a:pt x="74536" y="5118"/>
                  </a:cubicBezTo>
                  <a:cubicBezTo>
                    <a:pt x="69194" y="269"/>
                    <a:pt x="61646" y="-1307"/>
                    <a:pt x="54811" y="1008"/>
                  </a:cubicBezTo>
                  <a:cubicBezTo>
                    <a:pt x="36456" y="7583"/>
                    <a:pt x="27416" y="42923"/>
                    <a:pt x="25909" y="49909"/>
                  </a:cubicBezTo>
                  <a:lnTo>
                    <a:pt x="39607" y="53060"/>
                  </a:lnTo>
                  <a:cubicBezTo>
                    <a:pt x="42757" y="39362"/>
                    <a:pt x="51250" y="17309"/>
                    <a:pt x="59468" y="14432"/>
                  </a:cubicBezTo>
                  <a:cubicBezTo>
                    <a:pt x="60290" y="14432"/>
                    <a:pt x="62208" y="13473"/>
                    <a:pt x="65633" y="16213"/>
                  </a:cubicBezTo>
                  <a:cubicBezTo>
                    <a:pt x="71550" y="23171"/>
                    <a:pt x="73974" y="32458"/>
                    <a:pt x="72207" y="41417"/>
                  </a:cubicBezTo>
                  <a:cubicBezTo>
                    <a:pt x="71536" y="42567"/>
                    <a:pt x="70933" y="43745"/>
                    <a:pt x="70427" y="44978"/>
                  </a:cubicBezTo>
                  <a:cubicBezTo>
                    <a:pt x="57825" y="71552"/>
                    <a:pt x="43031" y="101687"/>
                    <a:pt x="29334" y="98810"/>
                  </a:cubicBezTo>
                  <a:cubicBezTo>
                    <a:pt x="23978" y="98331"/>
                    <a:pt x="19047" y="95714"/>
                    <a:pt x="15636" y="91550"/>
                  </a:cubicBezTo>
                  <a:cubicBezTo>
                    <a:pt x="14417" y="89427"/>
                    <a:pt x="14115" y="86907"/>
                    <a:pt x="14814" y="84565"/>
                  </a:cubicBezTo>
                  <a:lnTo>
                    <a:pt x="1116" y="79633"/>
                  </a:lnTo>
                  <a:cubicBezTo>
                    <a:pt x="-870" y="85921"/>
                    <a:pt x="-226" y="92728"/>
                    <a:pt x="2897" y="98536"/>
                  </a:cubicBezTo>
                  <a:cubicBezTo>
                    <a:pt x="8513" y="106371"/>
                    <a:pt x="17266" y="111371"/>
                    <a:pt x="26868" y="112234"/>
                  </a:cubicBezTo>
                  <a:cubicBezTo>
                    <a:pt x="28511" y="112439"/>
                    <a:pt x="30156" y="112439"/>
                    <a:pt x="31799" y="112234"/>
                  </a:cubicBezTo>
                  <a:cubicBezTo>
                    <a:pt x="45497" y="112234"/>
                    <a:pt x="57277" y="99632"/>
                    <a:pt x="67276" y="82784"/>
                  </a:cubicBezTo>
                  <a:cubicBezTo>
                    <a:pt x="66180" y="94153"/>
                    <a:pt x="67276" y="103193"/>
                    <a:pt x="72892" y="108398"/>
                  </a:cubicBezTo>
                  <a:cubicBezTo>
                    <a:pt x="78152" y="112878"/>
                    <a:pt x="84892" y="115261"/>
                    <a:pt x="91795" y="115110"/>
                  </a:cubicBezTo>
                  <a:cubicBezTo>
                    <a:pt x="94699" y="115110"/>
                    <a:pt x="97589" y="114795"/>
                    <a:pt x="100424" y="114151"/>
                  </a:cubicBezTo>
                  <a:cubicBezTo>
                    <a:pt x="112040" y="111713"/>
                    <a:pt x="122026" y="104371"/>
                    <a:pt x="127820" y="94016"/>
                  </a:cubicBezTo>
                  <a:lnTo>
                    <a:pt x="114807" y="88400"/>
                  </a:lnTo>
                  <a:cubicBezTo>
                    <a:pt x="110671" y="94605"/>
                    <a:pt x="104192" y="98851"/>
                    <a:pt x="96863" y="100180"/>
                  </a:cubicBezTo>
                  <a:cubicBezTo>
                    <a:pt x="91727" y="101741"/>
                    <a:pt x="86165" y="100837"/>
                    <a:pt x="81796" y="97714"/>
                  </a:cubicBezTo>
                  <a:cubicBezTo>
                    <a:pt x="78919" y="95112"/>
                    <a:pt x="81796" y="77442"/>
                    <a:pt x="83302" y="67853"/>
                  </a:cubicBezTo>
                  <a:cubicBezTo>
                    <a:pt x="84809" y="58265"/>
                    <a:pt x="86042" y="53334"/>
                    <a:pt x="86590" y="453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F7C8AC24-E4AF-4EE4-A65D-613F456E05B5}"/>
                </a:ext>
              </a:extLst>
            </p:cNvPr>
            <p:cNvSpPr/>
            <p:nvPr/>
          </p:nvSpPr>
          <p:spPr>
            <a:xfrm>
              <a:off x="11430891" y="3625483"/>
              <a:ext cx="58729" cy="68110"/>
            </a:xfrm>
            <a:custGeom>
              <a:avLst/>
              <a:gdLst>
                <a:gd name="connsiteX0" fmla="*/ 51316 w 58729"/>
                <a:gd name="connsiteY0" fmla="*/ 8588 h 68110"/>
                <a:gd name="connsiteX1" fmla="*/ 40769 w 58729"/>
                <a:gd name="connsiteY1" fmla="*/ 12697 h 68110"/>
                <a:gd name="connsiteX2" fmla="*/ 23373 w 58729"/>
                <a:gd name="connsiteY2" fmla="*/ 30367 h 68110"/>
                <a:gd name="connsiteX3" fmla="*/ 20222 w 58729"/>
                <a:gd name="connsiteY3" fmla="*/ 33381 h 68110"/>
                <a:gd name="connsiteX4" fmla="*/ 14332 w 58729"/>
                <a:gd name="connsiteY4" fmla="*/ -42 h 68110"/>
                <a:gd name="connsiteX5" fmla="*/ 635 w 58729"/>
                <a:gd name="connsiteY5" fmla="*/ 3109 h 68110"/>
                <a:gd name="connsiteX6" fmla="*/ 7072 w 58729"/>
                <a:gd name="connsiteY6" fmla="*/ 46805 h 68110"/>
                <a:gd name="connsiteX7" fmla="*/ 635 w 58729"/>
                <a:gd name="connsiteY7" fmla="*/ 62694 h 68110"/>
                <a:gd name="connsiteX8" fmla="*/ 9264 w 58729"/>
                <a:gd name="connsiteY8" fmla="*/ 68036 h 68110"/>
                <a:gd name="connsiteX9" fmla="*/ 17482 w 58729"/>
                <a:gd name="connsiteY9" fmla="*/ 64064 h 68110"/>
                <a:gd name="connsiteX10" fmla="*/ 20907 w 58729"/>
                <a:gd name="connsiteY10" fmla="*/ 52832 h 68110"/>
                <a:gd name="connsiteX11" fmla="*/ 33372 w 58729"/>
                <a:gd name="connsiteY11" fmla="*/ 40641 h 68110"/>
                <a:gd name="connsiteX12" fmla="*/ 45015 w 58729"/>
                <a:gd name="connsiteY12" fmla="*/ 29682 h 68110"/>
                <a:gd name="connsiteX13" fmla="*/ 43508 w 58729"/>
                <a:gd name="connsiteY13" fmla="*/ 63516 h 68110"/>
                <a:gd name="connsiteX14" fmla="*/ 57206 w 58729"/>
                <a:gd name="connsiteY14" fmla="*/ 64749 h 68110"/>
                <a:gd name="connsiteX15" fmla="*/ 51316 w 58729"/>
                <a:gd name="connsiteY15" fmla="*/ 8588 h 6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9" h="68110">
                  <a:moveTo>
                    <a:pt x="51316" y="8588"/>
                  </a:moveTo>
                  <a:cubicBezTo>
                    <a:pt x="47275" y="7204"/>
                    <a:pt x="42809" y="8930"/>
                    <a:pt x="40769" y="12697"/>
                  </a:cubicBezTo>
                  <a:cubicBezTo>
                    <a:pt x="35385" y="18984"/>
                    <a:pt x="29564" y="24888"/>
                    <a:pt x="23373" y="30367"/>
                  </a:cubicBezTo>
                  <a:lnTo>
                    <a:pt x="20222" y="33381"/>
                  </a:lnTo>
                  <a:cubicBezTo>
                    <a:pt x="18935" y="22135"/>
                    <a:pt x="16976" y="10971"/>
                    <a:pt x="14332" y="-42"/>
                  </a:cubicBezTo>
                  <a:lnTo>
                    <a:pt x="635" y="3109"/>
                  </a:lnTo>
                  <a:cubicBezTo>
                    <a:pt x="4086" y="17450"/>
                    <a:pt x="6237" y="32080"/>
                    <a:pt x="7072" y="46805"/>
                  </a:cubicBezTo>
                  <a:cubicBezTo>
                    <a:pt x="635" y="53927"/>
                    <a:pt x="-1146" y="58174"/>
                    <a:pt x="635" y="62694"/>
                  </a:cubicBezTo>
                  <a:cubicBezTo>
                    <a:pt x="2018" y="66187"/>
                    <a:pt x="5525" y="68365"/>
                    <a:pt x="9264" y="68036"/>
                  </a:cubicBezTo>
                  <a:cubicBezTo>
                    <a:pt x="12469" y="68022"/>
                    <a:pt x="15483" y="66570"/>
                    <a:pt x="17482" y="64064"/>
                  </a:cubicBezTo>
                  <a:cubicBezTo>
                    <a:pt x="19633" y="60708"/>
                    <a:pt x="20811" y="56818"/>
                    <a:pt x="20907" y="52832"/>
                  </a:cubicBezTo>
                  <a:cubicBezTo>
                    <a:pt x="24879" y="48859"/>
                    <a:pt x="29536" y="44202"/>
                    <a:pt x="33372" y="40641"/>
                  </a:cubicBezTo>
                  <a:lnTo>
                    <a:pt x="45015" y="29682"/>
                  </a:lnTo>
                  <a:cubicBezTo>
                    <a:pt x="45015" y="38723"/>
                    <a:pt x="45015" y="52010"/>
                    <a:pt x="43508" y="63516"/>
                  </a:cubicBezTo>
                  <a:lnTo>
                    <a:pt x="57206" y="64749"/>
                  </a:lnTo>
                  <a:cubicBezTo>
                    <a:pt x="61452" y="12423"/>
                    <a:pt x="55836" y="10232"/>
                    <a:pt x="51316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39B98CCC-BC46-490B-9304-B346FF514973}"/>
                </a:ext>
              </a:extLst>
            </p:cNvPr>
            <p:cNvSpPr/>
            <p:nvPr/>
          </p:nvSpPr>
          <p:spPr>
            <a:xfrm>
              <a:off x="11648890" y="3118531"/>
              <a:ext cx="108384" cy="583522"/>
            </a:xfrm>
            <a:custGeom>
              <a:avLst/>
              <a:gdLst>
                <a:gd name="connsiteX0" fmla="*/ 14127 w 108384"/>
                <a:gd name="connsiteY0" fmla="*/ 325142 h 583522"/>
                <a:gd name="connsiteX1" fmla="*/ 108367 w 108384"/>
                <a:gd name="connsiteY1" fmla="*/ 7218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6 h 583522"/>
                <a:gd name="connsiteX6" fmla="*/ 14127 w 108384"/>
                <a:gd name="connsiteY6" fmla="*/ 325142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142"/>
                  </a:moveTo>
                  <a:cubicBezTo>
                    <a:pt x="19058" y="162276"/>
                    <a:pt x="107409" y="8725"/>
                    <a:pt x="108367" y="7218"/>
                  </a:cubicBezTo>
                  <a:lnTo>
                    <a:pt x="96040" y="-42"/>
                  </a:lnTo>
                  <a:cubicBezTo>
                    <a:pt x="95217" y="1602"/>
                    <a:pt x="4950" y="158167"/>
                    <a:pt x="156" y="324594"/>
                  </a:cubicBezTo>
                  <a:cubicBezTo>
                    <a:pt x="-4639" y="491021"/>
                    <a:pt x="91930" y="579919"/>
                    <a:pt x="96040" y="583481"/>
                  </a:cubicBezTo>
                  <a:lnTo>
                    <a:pt x="105491" y="572796"/>
                  </a:lnTo>
                  <a:cubicBezTo>
                    <a:pt x="104258" y="571975"/>
                    <a:pt x="9196" y="486501"/>
                    <a:pt x="14127" y="325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0158147E-61A1-4DF9-9424-AFEACCC39829}"/>
                </a:ext>
              </a:extLst>
            </p:cNvPr>
            <p:cNvSpPr/>
            <p:nvPr/>
          </p:nvSpPr>
          <p:spPr>
            <a:xfrm>
              <a:off x="12304361" y="3116751"/>
              <a:ext cx="161705" cy="532977"/>
            </a:xfrm>
            <a:custGeom>
              <a:avLst/>
              <a:gdLst>
                <a:gd name="connsiteX0" fmla="*/ 78197 w 161705"/>
                <a:gd name="connsiteY0" fmla="*/ 7355 h 532977"/>
                <a:gd name="connsiteX1" fmla="*/ 138604 w 161705"/>
                <a:gd name="connsiteY1" fmla="*/ 306102 h 532977"/>
                <a:gd name="connsiteX2" fmla="*/ -17 w 161705"/>
                <a:gd name="connsiteY2" fmla="*/ 521567 h 532977"/>
                <a:gd name="connsiteX3" fmla="*/ 8612 w 161705"/>
                <a:gd name="connsiteY3" fmla="*/ 532936 h 532977"/>
                <a:gd name="connsiteX4" fmla="*/ 152301 w 161705"/>
                <a:gd name="connsiteY4" fmla="*/ 309801 h 532977"/>
                <a:gd name="connsiteX5" fmla="*/ 90251 w 161705"/>
                <a:gd name="connsiteY5" fmla="*/ -42 h 532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05" h="532977">
                  <a:moveTo>
                    <a:pt x="78197" y="7355"/>
                  </a:moveTo>
                  <a:cubicBezTo>
                    <a:pt x="79156" y="8999"/>
                    <a:pt x="176409" y="169536"/>
                    <a:pt x="138604" y="306102"/>
                  </a:cubicBezTo>
                  <a:cubicBezTo>
                    <a:pt x="114496" y="389946"/>
                    <a:pt x="66294" y="464872"/>
                    <a:pt x="-17" y="521567"/>
                  </a:cubicBezTo>
                  <a:lnTo>
                    <a:pt x="8612" y="532936"/>
                  </a:lnTo>
                  <a:cubicBezTo>
                    <a:pt x="77758" y="474611"/>
                    <a:pt x="127810" y="396877"/>
                    <a:pt x="152301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AEFBCE5F-9920-4158-A05C-0A72DC80BF48}"/>
                </a:ext>
              </a:extLst>
            </p:cNvPr>
            <p:cNvSpPr/>
            <p:nvPr/>
          </p:nvSpPr>
          <p:spPr>
            <a:xfrm>
              <a:off x="11758079" y="3442908"/>
              <a:ext cx="67414" cy="106141"/>
            </a:xfrm>
            <a:custGeom>
              <a:avLst/>
              <a:gdLst>
                <a:gd name="connsiteX0" fmla="*/ 45751 w 67414"/>
                <a:gd name="connsiteY0" fmla="*/ 354 h 106141"/>
                <a:gd name="connsiteX1" fmla="*/ 17534 w 67414"/>
                <a:gd name="connsiteY1" fmla="*/ 39118 h 106141"/>
                <a:gd name="connsiteX2" fmla="*/ 18766 w 67414"/>
                <a:gd name="connsiteY2" fmla="*/ 19668 h 106141"/>
                <a:gd name="connsiteX3" fmla="*/ 5069 w 67414"/>
                <a:gd name="connsiteY3" fmla="*/ 18709 h 106141"/>
                <a:gd name="connsiteX4" fmla="*/ 1 w 67414"/>
                <a:gd name="connsiteY4" fmla="*/ 98566 h 106141"/>
                <a:gd name="connsiteX5" fmla="*/ 6028 w 67414"/>
                <a:gd name="connsiteY5" fmla="*/ 106100 h 106141"/>
                <a:gd name="connsiteX6" fmla="*/ 6986 w 67414"/>
                <a:gd name="connsiteY6" fmla="*/ 106100 h 106141"/>
                <a:gd name="connsiteX7" fmla="*/ 13972 w 67414"/>
                <a:gd name="connsiteY7" fmla="*/ 100621 h 106141"/>
                <a:gd name="connsiteX8" fmla="*/ 48627 w 67414"/>
                <a:gd name="connsiteY8" fmla="*/ 14326 h 106141"/>
                <a:gd name="connsiteX9" fmla="*/ 50956 w 67414"/>
                <a:gd name="connsiteY9" fmla="*/ 103361 h 106141"/>
                <a:gd name="connsiteX10" fmla="*/ 64654 w 67414"/>
                <a:gd name="connsiteY10" fmla="*/ 104730 h 106141"/>
                <a:gd name="connsiteX11" fmla="*/ 56983 w 67414"/>
                <a:gd name="connsiteY11" fmla="*/ 2957 h 106141"/>
                <a:gd name="connsiteX12" fmla="*/ 45751 w 67414"/>
                <a:gd name="connsiteY12" fmla="*/ 354 h 10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414" h="106141">
                  <a:moveTo>
                    <a:pt x="45751" y="354"/>
                  </a:moveTo>
                  <a:cubicBezTo>
                    <a:pt x="34930" y="3093"/>
                    <a:pt x="25342" y="19805"/>
                    <a:pt x="17534" y="39118"/>
                  </a:cubicBezTo>
                  <a:lnTo>
                    <a:pt x="18766" y="19668"/>
                  </a:lnTo>
                  <a:lnTo>
                    <a:pt x="5069" y="18709"/>
                  </a:lnTo>
                  <a:lnTo>
                    <a:pt x="1" y="98566"/>
                  </a:lnTo>
                  <a:cubicBezTo>
                    <a:pt x="-260" y="102265"/>
                    <a:pt x="2370" y="105539"/>
                    <a:pt x="6028" y="106100"/>
                  </a:cubicBezTo>
                  <a:lnTo>
                    <a:pt x="6986" y="106100"/>
                  </a:lnTo>
                  <a:cubicBezTo>
                    <a:pt x="10288" y="106073"/>
                    <a:pt x="13164" y="103826"/>
                    <a:pt x="13972" y="100621"/>
                  </a:cubicBezTo>
                  <a:cubicBezTo>
                    <a:pt x="23013" y="61857"/>
                    <a:pt x="38902" y="18435"/>
                    <a:pt x="48627" y="14326"/>
                  </a:cubicBezTo>
                  <a:cubicBezTo>
                    <a:pt x="53970" y="21585"/>
                    <a:pt x="55065" y="62130"/>
                    <a:pt x="50956" y="103361"/>
                  </a:cubicBezTo>
                  <a:lnTo>
                    <a:pt x="64654" y="104730"/>
                  </a:lnTo>
                  <a:cubicBezTo>
                    <a:pt x="67256" y="78431"/>
                    <a:pt x="71777" y="15832"/>
                    <a:pt x="56983" y="2957"/>
                  </a:cubicBezTo>
                  <a:cubicBezTo>
                    <a:pt x="53887" y="299"/>
                    <a:pt x="49696" y="-660"/>
                    <a:pt x="45751" y="3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2FFFF0D6-6B23-446F-AEDB-636479911E69}"/>
                </a:ext>
              </a:extLst>
            </p:cNvPr>
            <p:cNvSpPr/>
            <p:nvPr/>
          </p:nvSpPr>
          <p:spPr>
            <a:xfrm>
              <a:off x="11870554" y="3370389"/>
              <a:ext cx="59037" cy="82639"/>
            </a:xfrm>
            <a:custGeom>
              <a:avLst/>
              <a:gdLst>
                <a:gd name="connsiteX0" fmla="*/ 57376 w 59037"/>
                <a:gd name="connsiteY0" fmla="*/ 81776 h 82639"/>
                <a:gd name="connsiteX1" fmla="*/ 59020 w 59037"/>
                <a:gd name="connsiteY1" fmla="*/ 81776 h 82639"/>
                <a:gd name="connsiteX2" fmla="*/ 59020 w 59037"/>
                <a:gd name="connsiteY2" fmla="*/ 68079 h 82639"/>
                <a:gd name="connsiteX3" fmla="*/ 57376 w 59037"/>
                <a:gd name="connsiteY3" fmla="*/ 68079 h 82639"/>
                <a:gd name="connsiteX4" fmla="*/ 20803 w 59037"/>
                <a:gd name="connsiteY4" fmla="*/ 64106 h 82639"/>
                <a:gd name="connsiteX5" fmla="*/ 29296 w 59037"/>
                <a:gd name="connsiteY5" fmla="*/ 53148 h 82639"/>
                <a:gd name="connsiteX6" fmla="*/ 40939 w 59037"/>
                <a:gd name="connsiteY6" fmla="*/ 7672 h 82639"/>
                <a:gd name="connsiteX7" fmla="*/ 24091 w 59037"/>
                <a:gd name="connsiteY7" fmla="*/ 138 h 82639"/>
                <a:gd name="connsiteX8" fmla="*/ -17 w 59037"/>
                <a:gd name="connsiteY8" fmla="*/ 28492 h 82639"/>
                <a:gd name="connsiteX9" fmla="*/ 13681 w 59037"/>
                <a:gd name="connsiteY9" fmla="*/ 33423 h 82639"/>
                <a:gd name="connsiteX10" fmla="*/ 27378 w 59037"/>
                <a:gd name="connsiteY10" fmla="*/ 14110 h 82639"/>
                <a:gd name="connsiteX11" fmla="*/ 30940 w 59037"/>
                <a:gd name="connsiteY11" fmla="*/ 16712 h 82639"/>
                <a:gd name="connsiteX12" fmla="*/ 19571 w 59037"/>
                <a:gd name="connsiteY12" fmla="*/ 44108 h 82639"/>
                <a:gd name="connsiteX13" fmla="*/ 7243 w 59037"/>
                <a:gd name="connsiteY13" fmla="*/ 65202 h 82639"/>
                <a:gd name="connsiteX14" fmla="*/ 11078 w 59037"/>
                <a:gd name="connsiteY14" fmla="*/ 74106 h 82639"/>
                <a:gd name="connsiteX15" fmla="*/ 52993 w 59037"/>
                <a:gd name="connsiteY15" fmla="*/ 82598 h 82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037" h="82639">
                  <a:moveTo>
                    <a:pt x="57376" y="81776"/>
                  </a:moveTo>
                  <a:lnTo>
                    <a:pt x="59020" y="81776"/>
                  </a:lnTo>
                  <a:lnTo>
                    <a:pt x="59020" y="68079"/>
                  </a:lnTo>
                  <a:lnTo>
                    <a:pt x="57376" y="68079"/>
                  </a:lnTo>
                  <a:cubicBezTo>
                    <a:pt x="45048" y="69668"/>
                    <a:pt x="32515" y="68298"/>
                    <a:pt x="20803" y="64106"/>
                  </a:cubicBezTo>
                  <a:cubicBezTo>
                    <a:pt x="23255" y="60175"/>
                    <a:pt x="26105" y="56504"/>
                    <a:pt x="29296" y="53148"/>
                  </a:cubicBezTo>
                  <a:cubicBezTo>
                    <a:pt x="39295" y="41642"/>
                    <a:pt x="54500" y="24246"/>
                    <a:pt x="40939" y="7672"/>
                  </a:cubicBezTo>
                  <a:cubicBezTo>
                    <a:pt x="37254" y="2111"/>
                    <a:pt x="30693" y="-821"/>
                    <a:pt x="24091" y="138"/>
                  </a:cubicBezTo>
                  <a:cubicBezTo>
                    <a:pt x="10393" y="2467"/>
                    <a:pt x="1490" y="24109"/>
                    <a:pt x="-17" y="28492"/>
                  </a:cubicBezTo>
                  <a:lnTo>
                    <a:pt x="13681" y="33423"/>
                  </a:lnTo>
                  <a:cubicBezTo>
                    <a:pt x="16831" y="24794"/>
                    <a:pt x="23132" y="14795"/>
                    <a:pt x="27378" y="14110"/>
                  </a:cubicBezTo>
                  <a:cubicBezTo>
                    <a:pt x="28337" y="14110"/>
                    <a:pt x="29844" y="15343"/>
                    <a:pt x="30940" y="16712"/>
                  </a:cubicBezTo>
                  <a:cubicBezTo>
                    <a:pt x="36008" y="22876"/>
                    <a:pt x="30940" y="30410"/>
                    <a:pt x="19571" y="44108"/>
                  </a:cubicBezTo>
                  <a:cubicBezTo>
                    <a:pt x="13215" y="49560"/>
                    <a:pt x="8873" y="56984"/>
                    <a:pt x="7243" y="65202"/>
                  </a:cubicBezTo>
                  <a:cubicBezTo>
                    <a:pt x="7284" y="68558"/>
                    <a:pt x="8667" y="71764"/>
                    <a:pt x="11078" y="74106"/>
                  </a:cubicBezTo>
                  <a:cubicBezTo>
                    <a:pt x="16968" y="79859"/>
                    <a:pt x="30118" y="82598"/>
                    <a:pt x="52993" y="825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609EA482-7F6E-47AB-BFBA-5C4D462B3124}"/>
                </a:ext>
              </a:extLst>
            </p:cNvPr>
            <p:cNvSpPr/>
            <p:nvPr/>
          </p:nvSpPr>
          <p:spPr>
            <a:xfrm>
              <a:off x="11783574" y="3173322"/>
              <a:ext cx="88470" cy="123964"/>
            </a:xfrm>
            <a:custGeom>
              <a:avLst/>
              <a:gdLst>
                <a:gd name="connsiteX0" fmla="*/ 6147 w 88470"/>
                <a:gd name="connsiteY0" fmla="*/ 107211 h 123964"/>
                <a:gd name="connsiteX1" fmla="*/ 13681 w 88470"/>
                <a:gd name="connsiteY1" fmla="*/ 101047 h 123964"/>
                <a:gd name="connsiteX2" fmla="*/ 54774 w 88470"/>
                <a:gd name="connsiteY2" fmla="*/ 25573 h 123964"/>
                <a:gd name="connsiteX3" fmla="*/ 63677 w 88470"/>
                <a:gd name="connsiteY3" fmla="*/ 28998 h 123964"/>
                <a:gd name="connsiteX4" fmla="*/ 73403 w 88470"/>
                <a:gd name="connsiteY4" fmla="*/ 114060 h 123964"/>
                <a:gd name="connsiteX5" fmla="*/ 73403 w 88470"/>
                <a:gd name="connsiteY5" fmla="*/ 123923 h 123964"/>
                <a:gd name="connsiteX6" fmla="*/ 87101 w 88470"/>
                <a:gd name="connsiteY6" fmla="*/ 123923 h 123964"/>
                <a:gd name="connsiteX7" fmla="*/ 87101 w 88470"/>
                <a:gd name="connsiteY7" fmla="*/ 115019 h 123964"/>
                <a:gd name="connsiteX8" fmla="*/ 73403 w 88470"/>
                <a:gd name="connsiteY8" fmla="*/ 19135 h 123964"/>
                <a:gd name="connsiteX9" fmla="*/ 53815 w 88470"/>
                <a:gd name="connsiteY9" fmla="*/ 11327 h 123964"/>
                <a:gd name="connsiteX10" fmla="*/ 14503 w 88470"/>
                <a:gd name="connsiteY10" fmla="*/ 45024 h 123964"/>
                <a:gd name="connsiteX11" fmla="*/ 15324 w 88470"/>
                <a:gd name="connsiteY11" fmla="*/ -42 h 123964"/>
                <a:gd name="connsiteX12" fmla="*/ 1627 w 88470"/>
                <a:gd name="connsiteY12" fmla="*/ -42 h 123964"/>
                <a:gd name="connsiteX13" fmla="*/ -17 w 88470"/>
                <a:gd name="connsiteY13" fmla="*/ 100226 h 123964"/>
                <a:gd name="connsiteX14" fmla="*/ 6147 w 88470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470" h="123964">
                  <a:moveTo>
                    <a:pt x="6147" y="107211"/>
                  </a:moveTo>
                  <a:cubicBezTo>
                    <a:pt x="9887" y="107458"/>
                    <a:pt x="13188" y="104759"/>
                    <a:pt x="13681" y="101047"/>
                  </a:cubicBezTo>
                  <a:cubicBezTo>
                    <a:pt x="16283" y="80364"/>
                    <a:pt x="28748" y="26806"/>
                    <a:pt x="54774" y="25573"/>
                  </a:cubicBezTo>
                  <a:cubicBezTo>
                    <a:pt x="58116" y="25272"/>
                    <a:pt x="61404" y="26546"/>
                    <a:pt x="63677" y="28998"/>
                  </a:cubicBezTo>
                  <a:cubicBezTo>
                    <a:pt x="78060" y="43654"/>
                    <a:pt x="74636" y="94883"/>
                    <a:pt x="73403" y="114060"/>
                  </a:cubicBezTo>
                  <a:cubicBezTo>
                    <a:pt x="73403" y="118580"/>
                    <a:pt x="73403" y="122005"/>
                    <a:pt x="73403" y="123923"/>
                  </a:cubicBezTo>
                  <a:lnTo>
                    <a:pt x="87101" y="123923"/>
                  </a:lnTo>
                  <a:cubicBezTo>
                    <a:pt x="87101" y="122142"/>
                    <a:pt x="87101" y="118991"/>
                    <a:pt x="87101" y="115019"/>
                  </a:cubicBezTo>
                  <a:cubicBezTo>
                    <a:pt x="88744" y="90089"/>
                    <a:pt x="92169" y="38312"/>
                    <a:pt x="73403" y="19135"/>
                  </a:cubicBezTo>
                  <a:cubicBezTo>
                    <a:pt x="68335" y="13793"/>
                    <a:pt x="61171" y="10944"/>
                    <a:pt x="53815" y="11327"/>
                  </a:cubicBezTo>
                  <a:cubicBezTo>
                    <a:pt x="35323" y="12286"/>
                    <a:pt x="22858" y="27491"/>
                    <a:pt x="14503" y="45024"/>
                  </a:cubicBezTo>
                  <a:lnTo>
                    <a:pt x="15324" y="-42"/>
                  </a:lnTo>
                  <a:lnTo>
                    <a:pt x="1627" y="-42"/>
                  </a:lnTo>
                  <a:lnTo>
                    <a:pt x="-17" y="100226"/>
                  </a:lnTo>
                  <a:cubicBezTo>
                    <a:pt x="-44" y="103787"/>
                    <a:pt x="2613" y="106787"/>
                    <a:pt x="6147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6742C3A2-FAE8-4FBD-86B3-7FD2BDD59A6D}"/>
                </a:ext>
              </a:extLst>
            </p:cNvPr>
            <p:cNvSpPr/>
            <p:nvPr/>
          </p:nvSpPr>
          <p:spPr>
            <a:xfrm>
              <a:off x="11977123" y="3195238"/>
              <a:ext cx="46024" cy="62872"/>
            </a:xfrm>
            <a:custGeom>
              <a:avLst/>
              <a:gdLst>
                <a:gd name="connsiteX0" fmla="*/ 18492 w 46024"/>
                <a:gd name="connsiteY0" fmla="*/ 62872 h 62872"/>
                <a:gd name="connsiteX1" fmla="*/ 32601 w 46024"/>
                <a:gd name="connsiteY1" fmla="*/ 62872 h 62872"/>
                <a:gd name="connsiteX2" fmla="*/ 32601 w 46024"/>
                <a:gd name="connsiteY2" fmla="*/ 32601 h 62872"/>
                <a:gd name="connsiteX3" fmla="*/ 46024 w 46024"/>
                <a:gd name="connsiteY3" fmla="*/ 32601 h 62872"/>
                <a:gd name="connsiteX4" fmla="*/ 46024 w 46024"/>
                <a:gd name="connsiteY4" fmla="*/ 18355 h 62872"/>
                <a:gd name="connsiteX5" fmla="*/ 32601 w 46024"/>
                <a:gd name="connsiteY5" fmla="*/ 18355 h 62872"/>
                <a:gd name="connsiteX6" fmla="*/ 32601 w 46024"/>
                <a:gd name="connsiteY6" fmla="*/ 0 h 62872"/>
                <a:gd name="connsiteX7" fmla="*/ 18492 w 46024"/>
                <a:gd name="connsiteY7" fmla="*/ 0 h 62872"/>
                <a:gd name="connsiteX8" fmla="*/ 18492 w 46024"/>
                <a:gd name="connsiteY8" fmla="*/ 18355 h 62872"/>
                <a:gd name="connsiteX9" fmla="*/ 0 w 46024"/>
                <a:gd name="connsiteY9" fmla="*/ 18355 h 62872"/>
                <a:gd name="connsiteX10" fmla="*/ 0 w 46024"/>
                <a:gd name="connsiteY10" fmla="*/ 32601 h 62872"/>
                <a:gd name="connsiteX11" fmla="*/ 18492 w 46024"/>
                <a:gd name="connsiteY11" fmla="*/ 32601 h 62872"/>
                <a:gd name="connsiteX12" fmla="*/ 18492 w 46024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24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6024" y="32601"/>
                  </a:lnTo>
                  <a:lnTo>
                    <a:pt x="46024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1A33F9BD-2F60-4B41-AE81-A0EB264ADD03}"/>
                </a:ext>
              </a:extLst>
            </p:cNvPr>
            <p:cNvSpPr/>
            <p:nvPr/>
          </p:nvSpPr>
          <p:spPr>
            <a:xfrm>
              <a:off x="12062747" y="3173129"/>
              <a:ext cx="100801" cy="104039"/>
            </a:xfrm>
            <a:custGeom>
              <a:avLst/>
              <a:gdLst>
                <a:gd name="connsiteX0" fmla="*/ 7914 w 100801"/>
                <a:gd name="connsiteY0" fmla="*/ 103980 h 104039"/>
                <a:gd name="connsiteX1" fmla="*/ 7914 w 100801"/>
                <a:gd name="connsiteY1" fmla="*/ 103980 h 104039"/>
                <a:gd name="connsiteX2" fmla="*/ 14626 w 100801"/>
                <a:gd name="connsiteY2" fmla="*/ 96857 h 104039"/>
                <a:gd name="connsiteX3" fmla="*/ 14626 w 100801"/>
                <a:gd name="connsiteY3" fmla="*/ 89050 h 104039"/>
                <a:gd name="connsiteX4" fmla="*/ 38049 w 100801"/>
                <a:gd name="connsiteY4" fmla="*/ 39053 h 104039"/>
                <a:gd name="connsiteX5" fmla="*/ 74485 w 100801"/>
                <a:gd name="connsiteY5" fmla="*/ 14671 h 104039"/>
                <a:gd name="connsiteX6" fmla="*/ 82018 w 100801"/>
                <a:gd name="connsiteY6" fmla="*/ 33163 h 104039"/>
                <a:gd name="connsiteX7" fmla="*/ 87087 w 100801"/>
                <a:gd name="connsiteY7" fmla="*/ 101651 h 104039"/>
                <a:gd name="connsiteX8" fmla="*/ 100784 w 100801"/>
                <a:gd name="connsiteY8" fmla="*/ 101651 h 104039"/>
                <a:gd name="connsiteX9" fmla="*/ 95579 w 100801"/>
                <a:gd name="connsiteY9" fmla="*/ 31108 h 104039"/>
                <a:gd name="connsiteX10" fmla="*/ 78457 w 100801"/>
                <a:gd name="connsiteY10" fmla="*/ 973 h 104039"/>
                <a:gd name="connsiteX11" fmla="*/ 27502 w 100801"/>
                <a:gd name="connsiteY11" fmla="*/ 28369 h 104039"/>
                <a:gd name="connsiteX12" fmla="*/ 13804 w 100801"/>
                <a:gd name="connsiteY12" fmla="*/ 45080 h 104039"/>
                <a:gd name="connsiteX13" fmla="*/ 13804 w 100801"/>
                <a:gd name="connsiteY13" fmla="*/ 7959 h 104039"/>
                <a:gd name="connsiteX14" fmla="*/ 106 w 100801"/>
                <a:gd name="connsiteY14" fmla="*/ 7959 h 104039"/>
                <a:gd name="connsiteX15" fmla="*/ 106 w 100801"/>
                <a:gd name="connsiteY15" fmla="*/ 88502 h 104039"/>
                <a:gd name="connsiteX16" fmla="*/ 106 w 100801"/>
                <a:gd name="connsiteY16" fmla="*/ 96994 h 104039"/>
                <a:gd name="connsiteX17" fmla="*/ 7613 w 100801"/>
                <a:gd name="connsiteY17" fmla="*/ 103994 h 104039"/>
                <a:gd name="connsiteX18" fmla="*/ 7914 w 100801"/>
                <a:gd name="connsiteY18" fmla="*/ 103980 h 10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801" h="104039">
                  <a:moveTo>
                    <a:pt x="7914" y="103980"/>
                  </a:moveTo>
                  <a:lnTo>
                    <a:pt x="7914" y="103980"/>
                  </a:lnTo>
                  <a:cubicBezTo>
                    <a:pt x="11681" y="103761"/>
                    <a:pt x="14626" y="100638"/>
                    <a:pt x="14626" y="96857"/>
                  </a:cubicBezTo>
                  <a:lnTo>
                    <a:pt x="14626" y="89050"/>
                  </a:lnTo>
                  <a:cubicBezTo>
                    <a:pt x="16077" y="70078"/>
                    <a:pt x="24406" y="52299"/>
                    <a:pt x="38049" y="39053"/>
                  </a:cubicBezTo>
                  <a:cubicBezTo>
                    <a:pt x="61883" y="15219"/>
                    <a:pt x="71060" y="13575"/>
                    <a:pt x="74485" y="14671"/>
                  </a:cubicBezTo>
                  <a:cubicBezTo>
                    <a:pt x="77909" y="15767"/>
                    <a:pt x="80649" y="22616"/>
                    <a:pt x="82018" y="33163"/>
                  </a:cubicBezTo>
                  <a:cubicBezTo>
                    <a:pt x="85059" y="55874"/>
                    <a:pt x="86758" y="78735"/>
                    <a:pt x="87087" y="101651"/>
                  </a:cubicBezTo>
                  <a:lnTo>
                    <a:pt x="100784" y="101651"/>
                  </a:lnTo>
                  <a:cubicBezTo>
                    <a:pt x="100483" y="78050"/>
                    <a:pt x="98743" y="54490"/>
                    <a:pt x="95579" y="31108"/>
                  </a:cubicBezTo>
                  <a:cubicBezTo>
                    <a:pt x="93387" y="13986"/>
                    <a:pt x="87771" y="3713"/>
                    <a:pt x="78457" y="973"/>
                  </a:cubicBezTo>
                  <a:cubicBezTo>
                    <a:pt x="66266" y="-3136"/>
                    <a:pt x="51062" y="5083"/>
                    <a:pt x="27502" y="28369"/>
                  </a:cubicBezTo>
                  <a:cubicBezTo>
                    <a:pt x="22324" y="33410"/>
                    <a:pt x="17735" y="39012"/>
                    <a:pt x="13804" y="45080"/>
                  </a:cubicBezTo>
                  <a:lnTo>
                    <a:pt x="13804" y="7959"/>
                  </a:lnTo>
                  <a:lnTo>
                    <a:pt x="106" y="7959"/>
                  </a:lnTo>
                  <a:lnTo>
                    <a:pt x="106" y="88502"/>
                  </a:lnTo>
                  <a:cubicBezTo>
                    <a:pt x="-58" y="91337"/>
                    <a:pt x="-58" y="94173"/>
                    <a:pt x="106" y="96994"/>
                  </a:cubicBezTo>
                  <a:cubicBezTo>
                    <a:pt x="243" y="101008"/>
                    <a:pt x="3612" y="104131"/>
                    <a:pt x="7613" y="103994"/>
                  </a:cubicBezTo>
                  <a:cubicBezTo>
                    <a:pt x="7708" y="103994"/>
                    <a:pt x="7818" y="103994"/>
                    <a:pt x="7914" y="1039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108D34C5-E2B2-4685-B79F-40A1E175DC68}"/>
                </a:ext>
              </a:extLst>
            </p:cNvPr>
            <p:cNvSpPr/>
            <p:nvPr/>
          </p:nvSpPr>
          <p:spPr>
            <a:xfrm>
              <a:off x="12186287" y="3230578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1818ED38-97DA-42D6-A03B-4D67D2A9E66A}"/>
                </a:ext>
              </a:extLst>
            </p:cNvPr>
            <p:cNvSpPr/>
            <p:nvPr/>
          </p:nvSpPr>
          <p:spPr>
            <a:xfrm>
              <a:off x="12261076" y="3156198"/>
              <a:ext cx="45750" cy="113966"/>
            </a:xfrm>
            <a:custGeom>
              <a:avLst/>
              <a:gdLst>
                <a:gd name="connsiteX0" fmla="*/ 30803 w 45750"/>
                <a:gd name="connsiteY0" fmla="*/ 42834 h 113966"/>
                <a:gd name="connsiteX1" fmla="*/ 32036 w 45750"/>
                <a:gd name="connsiteY1" fmla="*/ 113925 h 113966"/>
                <a:gd name="connsiteX2" fmla="*/ 45733 w 45750"/>
                <a:gd name="connsiteY2" fmla="*/ 113925 h 113966"/>
                <a:gd name="connsiteX3" fmla="*/ 44090 w 45750"/>
                <a:gd name="connsiteY3" fmla="*/ 6946 h 113966"/>
                <a:gd name="connsiteX4" fmla="*/ 36830 w 45750"/>
                <a:gd name="connsiteY4" fmla="*/ -40 h 113966"/>
                <a:gd name="connsiteX5" fmla="*/ 30392 w 45750"/>
                <a:gd name="connsiteY5" fmla="*/ 4343 h 113966"/>
                <a:gd name="connsiteX6" fmla="*/ 18475 w 45750"/>
                <a:gd name="connsiteY6" fmla="*/ 35026 h 113966"/>
                <a:gd name="connsiteX7" fmla="*/ -17 w 45750"/>
                <a:gd name="connsiteY7" fmla="*/ 59545 h 113966"/>
                <a:gd name="connsiteX8" fmla="*/ 9434 w 45750"/>
                <a:gd name="connsiteY8" fmla="*/ 70092 h 113966"/>
                <a:gd name="connsiteX9" fmla="*/ 30803 w 45750"/>
                <a:gd name="connsiteY9" fmla="*/ 42834 h 1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3966">
                  <a:moveTo>
                    <a:pt x="30803" y="42834"/>
                  </a:moveTo>
                  <a:lnTo>
                    <a:pt x="32036" y="113925"/>
                  </a:lnTo>
                  <a:lnTo>
                    <a:pt x="45733" y="113925"/>
                  </a:lnTo>
                  <a:lnTo>
                    <a:pt x="44090" y="6946"/>
                  </a:lnTo>
                  <a:cubicBezTo>
                    <a:pt x="44021" y="3015"/>
                    <a:pt x="40761" y="-122"/>
                    <a:pt x="36830" y="-40"/>
                  </a:cubicBezTo>
                  <a:cubicBezTo>
                    <a:pt x="34008" y="15"/>
                    <a:pt x="31474" y="1727"/>
                    <a:pt x="30392" y="4343"/>
                  </a:cubicBezTo>
                  <a:cubicBezTo>
                    <a:pt x="30392" y="4343"/>
                    <a:pt x="23543" y="21465"/>
                    <a:pt x="18475" y="35026"/>
                  </a:cubicBezTo>
                  <a:cubicBezTo>
                    <a:pt x="13900" y="44286"/>
                    <a:pt x="7626" y="52600"/>
                    <a:pt x="-17" y="59545"/>
                  </a:cubicBezTo>
                  <a:lnTo>
                    <a:pt x="9434" y="70092"/>
                  </a:lnTo>
                  <a:cubicBezTo>
                    <a:pt x="18105" y="62339"/>
                    <a:pt x="25337" y="53107"/>
                    <a:pt x="30803" y="428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C1CBD203-85A8-4491-8814-75A3C51BCA67}"/>
                </a:ext>
              </a:extLst>
            </p:cNvPr>
            <p:cNvSpPr/>
            <p:nvPr/>
          </p:nvSpPr>
          <p:spPr>
            <a:xfrm>
              <a:off x="11884065" y="3092142"/>
              <a:ext cx="77304" cy="92412"/>
            </a:xfrm>
            <a:custGeom>
              <a:avLst/>
              <a:gdLst>
                <a:gd name="connsiteX0" fmla="*/ 32770 w 77304"/>
                <a:gd name="connsiteY0" fmla="*/ 92371 h 92412"/>
                <a:gd name="connsiteX1" fmla="*/ 77288 w 77304"/>
                <a:gd name="connsiteY1" fmla="*/ 87988 h 92412"/>
                <a:gd name="connsiteX2" fmla="*/ 74959 w 77304"/>
                <a:gd name="connsiteY2" fmla="*/ 74290 h 92412"/>
                <a:gd name="connsiteX3" fmla="*/ 15648 w 77304"/>
                <a:gd name="connsiteY3" fmla="*/ 76893 h 92412"/>
                <a:gd name="connsiteX4" fmla="*/ 40167 w 77304"/>
                <a:gd name="connsiteY4" fmla="*/ 59908 h 92412"/>
                <a:gd name="connsiteX5" fmla="*/ 65919 w 77304"/>
                <a:gd name="connsiteY5" fmla="*/ 23335 h 92412"/>
                <a:gd name="connsiteX6" fmla="*/ 43181 w 77304"/>
                <a:gd name="connsiteY6" fmla="*/ 48 h 92412"/>
                <a:gd name="connsiteX7" fmla="*/ 16470 w 77304"/>
                <a:gd name="connsiteY7" fmla="*/ 15116 h 92412"/>
                <a:gd name="connsiteX8" fmla="*/ 29209 w 77304"/>
                <a:gd name="connsiteY8" fmla="*/ 21554 h 92412"/>
                <a:gd name="connsiteX9" fmla="*/ 41126 w 77304"/>
                <a:gd name="connsiteY9" fmla="*/ 14294 h 92412"/>
                <a:gd name="connsiteX10" fmla="*/ 51673 w 77304"/>
                <a:gd name="connsiteY10" fmla="*/ 27033 h 92412"/>
                <a:gd name="connsiteX11" fmla="*/ 33181 w 77304"/>
                <a:gd name="connsiteY11" fmla="*/ 47169 h 92412"/>
                <a:gd name="connsiteX12" fmla="*/ 3594 w 77304"/>
                <a:gd name="connsiteY12" fmla="*/ 68400 h 92412"/>
                <a:gd name="connsiteX13" fmla="*/ 1402 w 77304"/>
                <a:gd name="connsiteY13" fmla="*/ 83741 h 92412"/>
                <a:gd name="connsiteX14" fmla="*/ 32770 w 77304"/>
                <a:gd name="connsiteY14" fmla="*/ 92371 h 9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304" h="92412">
                  <a:moveTo>
                    <a:pt x="32770" y="92371"/>
                  </a:moveTo>
                  <a:cubicBezTo>
                    <a:pt x="47701" y="92029"/>
                    <a:pt x="62576" y="90563"/>
                    <a:pt x="77288" y="87988"/>
                  </a:cubicBezTo>
                  <a:lnTo>
                    <a:pt x="74959" y="74290"/>
                  </a:lnTo>
                  <a:cubicBezTo>
                    <a:pt x="55454" y="78276"/>
                    <a:pt x="35428" y="79153"/>
                    <a:pt x="15648" y="76893"/>
                  </a:cubicBezTo>
                  <a:cubicBezTo>
                    <a:pt x="22524" y="69551"/>
                    <a:pt x="30880" y="63756"/>
                    <a:pt x="40167" y="59908"/>
                  </a:cubicBezTo>
                  <a:cubicBezTo>
                    <a:pt x="53865" y="52785"/>
                    <a:pt x="71535" y="44018"/>
                    <a:pt x="65919" y="23335"/>
                  </a:cubicBezTo>
                  <a:cubicBezTo>
                    <a:pt x="60303" y="2651"/>
                    <a:pt x="48249" y="596"/>
                    <a:pt x="43181" y="48"/>
                  </a:cubicBezTo>
                  <a:cubicBezTo>
                    <a:pt x="32030" y="-856"/>
                    <a:pt x="21470" y="5117"/>
                    <a:pt x="16470" y="15116"/>
                  </a:cubicBezTo>
                  <a:lnTo>
                    <a:pt x="29209" y="21554"/>
                  </a:lnTo>
                  <a:cubicBezTo>
                    <a:pt x="31360" y="16951"/>
                    <a:pt x="36058" y="14089"/>
                    <a:pt x="41126" y="14294"/>
                  </a:cubicBezTo>
                  <a:cubicBezTo>
                    <a:pt x="47564" y="14294"/>
                    <a:pt x="50441" y="22513"/>
                    <a:pt x="51673" y="27033"/>
                  </a:cubicBezTo>
                  <a:cubicBezTo>
                    <a:pt x="54002" y="35389"/>
                    <a:pt x="49755" y="38813"/>
                    <a:pt x="33181" y="47169"/>
                  </a:cubicBezTo>
                  <a:cubicBezTo>
                    <a:pt x="21867" y="51963"/>
                    <a:pt x="11758" y="59223"/>
                    <a:pt x="3594" y="68400"/>
                  </a:cubicBezTo>
                  <a:cubicBezTo>
                    <a:pt x="-241" y="72564"/>
                    <a:pt x="-1104" y="78660"/>
                    <a:pt x="1402" y="83741"/>
                  </a:cubicBezTo>
                  <a:cubicBezTo>
                    <a:pt x="5923" y="90042"/>
                    <a:pt x="17840" y="92371"/>
                    <a:pt x="32770" y="923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09951C0E-461D-4C79-ACF6-699362941A1C}"/>
                </a:ext>
              </a:extLst>
            </p:cNvPr>
            <p:cNvSpPr/>
            <p:nvPr/>
          </p:nvSpPr>
          <p:spPr>
            <a:xfrm>
              <a:off x="12416545" y="3021962"/>
              <a:ext cx="94103" cy="126429"/>
            </a:xfrm>
            <a:custGeom>
              <a:avLst/>
              <a:gdLst>
                <a:gd name="connsiteX0" fmla="*/ 49431 w 94103"/>
                <a:gd name="connsiteY0" fmla="*/ 41599 h 126429"/>
                <a:gd name="connsiteX1" fmla="*/ 30118 w 94103"/>
                <a:gd name="connsiteY1" fmla="*/ 43517 h 126429"/>
                <a:gd name="connsiteX2" fmla="*/ 36829 w 94103"/>
                <a:gd name="connsiteY2" fmla="*/ 24751 h 126429"/>
                <a:gd name="connsiteX3" fmla="*/ 94086 w 94103"/>
                <a:gd name="connsiteY3" fmla="*/ 13656 h 126429"/>
                <a:gd name="connsiteX4" fmla="*/ 91346 w 94103"/>
                <a:gd name="connsiteY4" fmla="*/ -42 h 126429"/>
                <a:gd name="connsiteX5" fmla="*/ 30118 w 94103"/>
                <a:gd name="connsiteY5" fmla="*/ 11875 h 126429"/>
                <a:gd name="connsiteX6" fmla="*/ 24776 w 94103"/>
                <a:gd name="connsiteY6" fmla="*/ 16396 h 126429"/>
                <a:gd name="connsiteX7" fmla="*/ 9571 w 94103"/>
                <a:gd name="connsiteY7" fmla="*/ 58859 h 126429"/>
                <a:gd name="connsiteX8" fmla="*/ 12311 w 94103"/>
                <a:gd name="connsiteY8" fmla="*/ 67214 h 126429"/>
                <a:gd name="connsiteX9" fmla="*/ 21077 w 94103"/>
                <a:gd name="connsiteY9" fmla="*/ 67214 h 126429"/>
                <a:gd name="connsiteX10" fmla="*/ 45185 w 94103"/>
                <a:gd name="connsiteY10" fmla="*/ 56256 h 126429"/>
                <a:gd name="connsiteX11" fmla="*/ 53404 w 94103"/>
                <a:gd name="connsiteY11" fmla="*/ 69954 h 126429"/>
                <a:gd name="connsiteX12" fmla="*/ 37104 w 94103"/>
                <a:gd name="connsiteY12" fmla="*/ 112006 h 126429"/>
                <a:gd name="connsiteX13" fmla="*/ 12037 w 94103"/>
                <a:gd name="connsiteY13" fmla="*/ 98308 h 126429"/>
                <a:gd name="connsiteX14" fmla="*/ -17 w 94103"/>
                <a:gd name="connsiteY14" fmla="*/ 105705 h 126429"/>
                <a:gd name="connsiteX15" fmla="*/ 31898 w 94103"/>
                <a:gd name="connsiteY15" fmla="*/ 126388 h 126429"/>
                <a:gd name="connsiteX16" fmla="*/ 42994 w 94103"/>
                <a:gd name="connsiteY16" fmla="*/ 124197 h 126429"/>
                <a:gd name="connsiteX17" fmla="*/ 68061 w 94103"/>
                <a:gd name="connsiteY17" fmla="*/ 66118 h 126429"/>
                <a:gd name="connsiteX18" fmla="*/ 49431 w 94103"/>
                <a:gd name="connsiteY18" fmla="*/ 41599 h 126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429">
                  <a:moveTo>
                    <a:pt x="49431" y="41599"/>
                  </a:moveTo>
                  <a:cubicBezTo>
                    <a:pt x="42966" y="39956"/>
                    <a:pt x="36131" y="40641"/>
                    <a:pt x="30118" y="43517"/>
                  </a:cubicBezTo>
                  <a:lnTo>
                    <a:pt x="36829" y="24751"/>
                  </a:lnTo>
                  <a:lnTo>
                    <a:pt x="94086" y="13656"/>
                  </a:lnTo>
                  <a:lnTo>
                    <a:pt x="91346" y="-42"/>
                  </a:lnTo>
                  <a:lnTo>
                    <a:pt x="30118" y="11875"/>
                  </a:lnTo>
                  <a:cubicBezTo>
                    <a:pt x="27666" y="12341"/>
                    <a:pt x="25639" y="14053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4872" y="69282"/>
                    <a:pt x="18516" y="69282"/>
                    <a:pt x="21077" y="67214"/>
                  </a:cubicBezTo>
                  <a:cubicBezTo>
                    <a:pt x="25871" y="62557"/>
                    <a:pt x="38063" y="53516"/>
                    <a:pt x="45185" y="56256"/>
                  </a:cubicBezTo>
                  <a:cubicBezTo>
                    <a:pt x="49842" y="57626"/>
                    <a:pt x="52308" y="64612"/>
                    <a:pt x="53404" y="69954"/>
                  </a:cubicBezTo>
                  <a:cubicBezTo>
                    <a:pt x="58130" y="86048"/>
                    <a:pt x="51445" y="103308"/>
                    <a:pt x="37104" y="112006"/>
                  </a:cubicBezTo>
                  <a:cubicBezTo>
                    <a:pt x="28200" y="115430"/>
                    <a:pt x="19296" y="110773"/>
                    <a:pt x="12037" y="98308"/>
                  </a:cubicBezTo>
                  <a:lnTo>
                    <a:pt x="-17" y="105705"/>
                  </a:lnTo>
                  <a:cubicBezTo>
                    <a:pt x="6147" y="117813"/>
                    <a:pt x="18324" y="125703"/>
                    <a:pt x="31898" y="126388"/>
                  </a:cubicBezTo>
                  <a:cubicBezTo>
                    <a:pt x="35707" y="126388"/>
                    <a:pt x="39473" y="125649"/>
                    <a:pt x="42994" y="124197"/>
                  </a:cubicBezTo>
                  <a:cubicBezTo>
                    <a:pt x="63924" y="113101"/>
                    <a:pt x="74348" y="88966"/>
                    <a:pt x="68061" y="66118"/>
                  </a:cubicBezTo>
                  <a:cubicBezTo>
                    <a:pt x="66964" y="55092"/>
                    <a:pt x="59759" y="45613"/>
                    <a:pt x="49431" y="415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6592905D-F7A0-408D-8348-5D7933E53397}"/>
                </a:ext>
              </a:extLst>
            </p:cNvPr>
            <p:cNvSpPr/>
            <p:nvPr/>
          </p:nvSpPr>
          <p:spPr>
            <a:xfrm>
              <a:off x="11745768" y="3337695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3B409A3F-F9F2-4480-B81D-C70EAE45DBFA}"/>
                </a:ext>
              </a:extLst>
            </p:cNvPr>
            <p:cNvSpPr/>
            <p:nvPr/>
          </p:nvSpPr>
          <p:spPr>
            <a:xfrm>
              <a:off x="11893840" y="3492205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5 h 14245"/>
                <a:gd name="connsiteX3" fmla="*/ 0 w 93418"/>
                <a:gd name="connsiteY3" fmla="*/ 14245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5"/>
                  </a:lnTo>
                  <a:lnTo>
                    <a:pt x="0" y="1424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A2586B3B-54F9-40FC-9980-C57B2C6EB78E}"/>
                </a:ext>
              </a:extLst>
            </p:cNvPr>
            <p:cNvSpPr/>
            <p:nvPr/>
          </p:nvSpPr>
          <p:spPr>
            <a:xfrm>
              <a:off x="12004184" y="3434224"/>
              <a:ext cx="70055" cy="107840"/>
            </a:xfrm>
            <a:custGeom>
              <a:avLst/>
              <a:gdLst>
                <a:gd name="connsiteX0" fmla="*/ 54286 w 70055"/>
                <a:gd name="connsiteY0" fmla="*/ 18764 h 107840"/>
                <a:gd name="connsiteX1" fmla="*/ 40589 w 70055"/>
                <a:gd name="connsiteY1" fmla="*/ -2 h 107840"/>
                <a:gd name="connsiteX2" fmla="*/ 14426 w 70055"/>
                <a:gd name="connsiteY2" fmla="*/ 30270 h 107840"/>
                <a:gd name="connsiteX3" fmla="*/ 28124 w 70055"/>
                <a:gd name="connsiteY3" fmla="*/ 35475 h 107840"/>
                <a:gd name="connsiteX4" fmla="*/ 38808 w 70055"/>
                <a:gd name="connsiteY4" fmla="*/ 15750 h 107840"/>
                <a:gd name="connsiteX5" fmla="*/ 40178 w 70055"/>
                <a:gd name="connsiteY5" fmla="*/ 21229 h 107840"/>
                <a:gd name="connsiteX6" fmla="*/ 8262 w 70055"/>
                <a:gd name="connsiteY6" fmla="*/ 76020 h 107840"/>
                <a:gd name="connsiteX7" fmla="*/ 4290 w 70055"/>
                <a:gd name="connsiteY7" fmla="*/ 78897 h 107840"/>
                <a:gd name="connsiteX8" fmla="*/ 317 w 70055"/>
                <a:gd name="connsiteY8" fmla="*/ 89307 h 107840"/>
                <a:gd name="connsiteX9" fmla="*/ 68806 w 70055"/>
                <a:gd name="connsiteY9" fmla="*/ 107799 h 107840"/>
                <a:gd name="connsiteX10" fmla="*/ 70039 w 70055"/>
                <a:gd name="connsiteY10" fmla="*/ 94101 h 107840"/>
                <a:gd name="connsiteX11" fmla="*/ 18672 w 70055"/>
                <a:gd name="connsiteY11" fmla="*/ 86293 h 107840"/>
                <a:gd name="connsiteX12" fmla="*/ 54286 w 70055"/>
                <a:gd name="connsiteY12" fmla="*/ 18764 h 10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840">
                  <a:moveTo>
                    <a:pt x="54286" y="18764"/>
                  </a:moveTo>
                  <a:cubicBezTo>
                    <a:pt x="53464" y="13833"/>
                    <a:pt x="51136" y="957"/>
                    <a:pt x="40589" y="-2"/>
                  </a:cubicBezTo>
                  <a:cubicBezTo>
                    <a:pt x="30041" y="-961"/>
                    <a:pt x="20179" y="15750"/>
                    <a:pt x="14426" y="30270"/>
                  </a:cubicBezTo>
                  <a:lnTo>
                    <a:pt x="28124" y="35475"/>
                  </a:lnTo>
                  <a:cubicBezTo>
                    <a:pt x="30822" y="28462"/>
                    <a:pt x="34411" y="21832"/>
                    <a:pt x="38808" y="15750"/>
                  </a:cubicBezTo>
                  <a:cubicBezTo>
                    <a:pt x="39411" y="17531"/>
                    <a:pt x="39876" y="19366"/>
                    <a:pt x="40178" y="21229"/>
                  </a:cubicBezTo>
                  <a:cubicBezTo>
                    <a:pt x="45246" y="48625"/>
                    <a:pt x="22097" y="65884"/>
                    <a:pt x="8262" y="76020"/>
                  </a:cubicBezTo>
                  <a:lnTo>
                    <a:pt x="4290" y="78897"/>
                  </a:lnTo>
                  <a:cubicBezTo>
                    <a:pt x="838" y="81129"/>
                    <a:pt x="-765" y="85348"/>
                    <a:pt x="317" y="89307"/>
                  </a:cubicBezTo>
                  <a:cubicBezTo>
                    <a:pt x="1550" y="93553"/>
                    <a:pt x="4016" y="102183"/>
                    <a:pt x="68806" y="107799"/>
                  </a:cubicBezTo>
                  <a:lnTo>
                    <a:pt x="70039" y="94101"/>
                  </a:lnTo>
                  <a:cubicBezTo>
                    <a:pt x="52752" y="92773"/>
                    <a:pt x="35575" y="90170"/>
                    <a:pt x="18672" y="86293"/>
                  </a:cubicBezTo>
                  <a:cubicBezTo>
                    <a:pt x="34151" y="74651"/>
                    <a:pt x="60724" y="53419"/>
                    <a:pt x="54286" y="18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9E94FDE5-322B-4F8A-8301-04D23E11F4B5}"/>
                </a:ext>
              </a:extLst>
            </p:cNvPr>
            <p:cNvSpPr/>
            <p:nvPr/>
          </p:nvSpPr>
          <p:spPr>
            <a:xfrm>
              <a:off x="12099163" y="3436866"/>
              <a:ext cx="122053" cy="107937"/>
            </a:xfrm>
            <a:custGeom>
              <a:avLst/>
              <a:gdLst>
                <a:gd name="connsiteX0" fmla="*/ 71218 w 122053"/>
                <a:gd name="connsiteY0" fmla="*/ 91596 h 107937"/>
                <a:gd name="connsiteX1" fmla="*/ 66834 w 122053"/>
                <a:gd name="connsiteY1" fmla="*/ 93651 h 107937"/>
                <a:gd name="connsiteX2" fmla="*/ 68752 w 122053"/>
                <a:gd name="connsiteY2" fmla="*/ 56667 h 107937"/>
                <a:gd name="connsiteX3" fmla="*/ 72176 w 122053"/>
                <a:gd name="connsiteY3" fmla="*/ 20505 h 107937"/>
                <a:gd name="connsiteX4" fmla="*/ 64232 w 122053"/>
                <a:gd name="connsiteY4" fmla="*/ 6807 h 107937"/>
                <a:gd name="connsiteX5" fmla="*/ 23139 w 122053"/>
                <a:gd name="connsiteY5" fmla="*/ 51051 h 107937"/>
                <a:gd name="connsiteX6" fmla="*/ 33138 w 122053"/>
                <a:gd name="connsiteY6" fmla="*/ 2835 h 107937"/>
                <a:gd name="connsiteX7" fmla="*/ 19440 w 122053"/>
                <a:gd name="connsiteY7" fmla="*/ -42 h 107937"/>
                <a:gd name="connsiteX8" fmla="*/ 127 w 122053"/>
                <a:gd name="connsiteY8" fmla="*/ 93240 h 107937"/>
                <a:gd name="connsiteX9" fmla="*/ 4647 w 122053"/>
                <a:gd name="connsiteY9" fmla="*/ 101458 h 107937"/>
                <a:gd name="connsiteX10" fmla="*/ 13413 w 122053"/>
                <a:gd name="connsiteY10" fmla="*/ 98034 h 107937"/>
                <a:gd name="connsiteX11" fmla="*/ 57794 w 122053"/>
                <a:gd name="connsiteY11" fmla="*/ 25710 h 107937"/>
                <a:gd name="connsiteX12" fmla="*/ 54643 w 122053"/>
                <a:gd name="connsiteY12" fmla="*/ 54886 h 107937"/>
                <a:gd name="connsiteX13" fmla="*/ 58889 w 122053"/>
                <a:gd name="connsiteY13" fmla="*/ 105568 h 107937"/>
                <a:gd name="connsiteX14" fmla="*/ 66286 w 122053"/>
                <a:gd name="connsiteY14" fmla="*/ 107896 h 107937"/>
                <a:gd name="connsiteX15" fmla="*/ 78067 w 122053"/>
                <a:gd name="connsiteY15" fmla="*/ 104198 h 107937"/>
                <a:gd name="connsiteX16" fmla="*/ 122036 w 122053"/>
                <a:gd name="connsiteY16" fmla="*/ 70228 h 107937"/>
                <a:gd name="connsiteX17" fmla="*/ 110941 w 122053"/>
                <a:gd name="connsiteY17" fmla="*/ 61324 h 107937"/>
                <a:gd name="connsiteX18" fmla="*/ 71218 w 122053"/>
                <a:gd name="connsiteY18" fmla="*/ 91596 h 107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53" h="107937">
                  <a:moveTo>
                    <a:pt x="71218" y="91596"/>
                  </a:moveTo>
                  <a:cubicBezTo>
                    <a:pt x="68615" y="93103"/>
                    <a:pt x="67108" y="93377"/>
                    <a:pt x="66834" y="93651"/>
                  </a:cubicBezTo>
                  <a:cubicBezTo>
                    <a:pt x="65437" y="81295"/>
                    <a:pt x="66081" y="68803"/>
                    <a:pt x="68752" y="56667"/>
                  </a:cubicBezTo>
                  <a:cubicBezTo>
                    <a:pt x="70656" y="44695"/>
                    <a:pt x="71793" y="32614"/>
                    <a:pt x="72176" y="20505"/>
                  </a:cubicBezTo>
                  <a:cubicBezTo>
                    <a:pt x="72176" y="10643"/>
                    <a:pt x="67793" y="7629"/>
                    <a:pt x="64232" y="6807"/>
                  </a:cubicBezTo>
                  <a:cubicBezTo>
                    <a:pt x="60670" y="5985"/>
                    <a:pt x="51767" y="3794"/>
                    <a:pt x="23139" y="51051"/>
                  </a:cubicBezTo>
                  <a:lnTo>
                    <a:pt x="33138" y="2835"/>
                  </a:lnTo>
                  <a:lnTo>
                    <a:pt x="19440" y="-42"/>
                  </a:lnTo>
                  <a:lnTo>
                    <a:pt x="127" y="93240"/>
                  </a:lnTo>
                  <a:cubicBezTo>
                    <a:pt x="-572" y="96719"/>
                    <a:pt x="1332" y="100185"/>
                    <a:pt x="4647" y="101458"/>
                  </a:cubicBezTo>
                  <a:cubicBezTo>
                    <a:pt x="8016" y="102568"/>
                    <a:pt x="11687" y="101130"/>
                    <a:pt x="13413" y="98034"/>
                  </a:cubicBezTo>
                  <a:cubicBezTo>
                    <a:pt x="26221" y="72762"/>
                    <a:pt x="41055" y="48572"/>
                    <a:pt x="57794" y="25710"/>
                  </a:cubicBezTo>
                  <a:cubicBezTo>
                    <a:pt x="57794" y="34614"/>
                    <a:pt x="56013" y="44887"/>
                    <a:pt x="54643" y="54886"/>
                  </a:cubicBezTo>
                  <a:cubicBezTo>
                    <a:pt x="51219" y="80227"/>
                    <a:pt x="48616" y="98582"/>
                    <a:pt x="58889" y="105568"/>
                  </a:cubicBezTo>
                  <a:cubicBezTo>
                    <a:pt x="61054" y="107088"/>
                    <a:pt x="63643" y="107896"/>
                    <a:pt x="66286" y="107896"/>
                  </a:cubicBezTo>
                  <a:cubicBezTo>
                    <a:pt x="70464" y="107691"/>
                    <a:pt x="74519" y="106417"/>
                    <a:pt x="78067" y="104198"/>
                  </a:cubicBezTo>
                  <a:cubicBezTo>
                    <a:pt x="94641" y="95596"/>
                    <a:pt x="109530" y="84090"/>
                    <a:pt x="122036" y="70228"/>
                  </a:cubicBezTo>
                  <a:lnTo>
                    <a:pt x="110941" y="61324"/>
                  </a:lnTo>
                  <a:cubicBezTo>
                    <a:pt x="99613" y="73707"/>
                    <a:pt x="86162" y="83953"/>
                    <a:pt x="71218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CD6263E6-36DD-45AB-B94C-56FD969779DD}"/>
                </a:ext>
              </a:extLst>
            </p:cNvPr>
            <p:cNvSpPr/>
            <p:nvPr/>
          </p:nvSpPr>
          <p:spPr>
            <a:xfrm>
              <a:off x="12227791" y="3449194"/>
              <a:ext cx="59447" cy="64790"/>
            </a:xfrm>
            <a:custGeom>
              <a:avLst/>
              <a:gdLst>
                <a:gd name="connsiteX0" fmla="*/ 57941 w 59447"/>
                <a:gd name="connsiteY0" fmla="*/ 34655 h 64790"/>
                <a:gd name="connsiteX1" fmla="*/ 59448 w 59447"/>
                <a:gd name="connsiteY1" fmla="*/ 20547 h 64790"/>
                <a:gd name="connsiteX2" fmla="*/ 36025 w 59447"/>
                <a:gd name="connsiteY2" fmla="*/ 17944 h 64790"/>
                <a:gd name="connsiteX3" fmla="*/ 39860 w 59447"/>
                <a:gd name="connsiteY3" fmla="*/ 3562 h 64790"/>
                <a:gd name="connsiteX4" fmla="*/ 26163 w 59447"/>
                <a:gd name="connsiteY4" fmla="*/ 0 h 64790"/>
                <a:gd name="connsiteX5" fmla="*/ 21779 w 59447"/>
                <a:gd name="connsiteY5" fmla="*/ 16300 h 64790"/>
                <a:gd name="connsiteX6" fmla="*/ 1644 w 59447"/>
                <a:gd name="connsiteY6" fmla="*/ 14109 h 64790"/>
                <a:gd name="connsiteX7" fmla="*/ 0 w 59447"/>
                <a:gd name="connsiteY7" fmla="*/ 28217 h 64790"/>
                <a:gd name="connsiteX8" fmla="*/ 18218 w 59447"/>
                <a:gd name="connsiteY8" fmla="*/ 30272 h 64790"/>
                <a:gd name="connsiteX9" fmla="*/ 9999 w 59447"/>
                <a:gd name="connsiteY9" fmla="*/ 61229 h 64790"/>
                <a:gd name="connsiteX10" fmla="*/ 23697 w 59447"/>
                <a:gd name="connsiteY10" fmla="*/ 64790 h 64790"/>
                <a:gd name="connsiteX11" fmla="*/ 32464 w 59447"/>
                <a:gd name="connsiteY11" fmla="*/ 31779 h 64790"/>
                <a:gd name="connsiteX12" fmla="*/ 57941 w 59447"/>
                <a:gd name="connsiteY12" fmla="*/ 34655 h 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790">
                  <a:moveTo>
                    <a:pt x="57941" y="34655"/>
                  </a:moveTo>
                  <a:lnTo>
                    <a:pt x="59448" y="20547"/>
                  </a:lnTo>
                  <a:lnTo>
                    <a:pt x="36025" y="17944"/>
                  </a:lnTo>
                  <a:lnTo>
                    <a:pt x="39860" y="3562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644" y="14109"/>
                  </a:lnTo>
                  <a:lnTo>
                    <a:pt x="0" y="28217"/>
                  </a:lnTo>
                  <a:lnTo>
                    <a:pt x="18218" y="30272"/>
                  </a:lnTo>
                  <a:lnTo>
                    <a:pt x="9999" y="61229"/>
                  </a:lnTo>
                  <a:lnTo>
                    <a:pt x="23697" y="64790"/>
                  </a:lnTo>
                  <a:lnTo>
                    <a:pt x="32464" y="31779"/>
                  </a:lnTo>
                  <a:lnTo>
                    <a:pt x="57941" y="3465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A16378B3-6F6A-4892-B446-FBF10F4CF91C}"/>
                </a:ext>
              </a:extLst>
            </p:cNvPr>
            <p:cNvSpPr/>
            <p:nvPr/>
          </p:nvSpPr>
          <p:spPr>
            <a:xfrm>
              <a:off x="12283677" y="3406984"/>
              <a:ext cx="98307" cy="125102"/>
            </a:xfrm>
            <a:custGeom>
              <a:avLst/>
              <a:gdLst>
                <a:gd name="connsiteX0" fmla="*/ 59020 w 98307"/>
                <a:gd name="connsiteY0" fmla="*/ 124080 h 125102"/>
                <a:gd name="connsiteX1" fmla="*/ 96689 w 98307"/>
                <a:gd name="connsiteY1" fmla="*/ 87507 h 125102"/>
                <a:gd name="connsiteX2" fmla="*/ 90662 w 98307"/>
                <a:gd name="connsiteY2" fmla="*/ 60112 h 125102"/>
                <a:gd name="connsiteX3" fmla="*/ 52993 w 98307"/>
                <a:gd name="connsiteY3" fmla="*/ 53674 h 125102"/>
                <a:gd name="connsiteX4" fmla="*/ 61349 w 98307"/>
                <a:gd name="connsiteY4" fmla="*/ 16827 h 125102"/>
                <a:gd name="connsiteX5" fmla="*/ 50801 w 98307"/>
                <a:gd name="connsiteY5" fmla="*/ 116 h 125102"/>
                <a:gd name="connsiteX6" fmla="*/ 19023 w 98307"/>
                <a:gd name="connsiteY6" fmla="*/ 33675 h 125102"/>
                <a:gd name="connsiteX7" fmla="*/ 31762 w 98307"/>
                <a:gd name="connsiteY7" fmla="*/ 40113 h 125102"/>
                <a:gd name="connsiteX8" fmla="*/ 46966 w 98307"/>
                <a:gd name="connsiteY8" fmla="*/ 16279 h 125102"/>
                <a:gd name="connsiteX9" fmla="*/ 46966 w 98307"/>
                <a:gd name="connsiteY9" fmla="*/ 18334 h 125102"/>
                <a:gd name="connsiteX10" fmla="*/ 27789 w 98307"/>
                <a:gd name="connsiteY10" fmla="*/ 59427 h 125102"/>
                <a:gd name="connsiteX11" fmla="*/ 25050 w 98307"/>
                <a:gd name="connsiteY11" fmla="*/ 68467 h 125102"/>
                <a:gd name="connsiteX12" fmla="*/ 33816 w 98307"/>
                <a:gd name="connsiteY12" fmla="*/ 72166 h 125102"/>
                <a:gd name="connsiteX13" fmla="*/ 80799 w 98307"/>
                <a:gd name="connsiteY13" fmla="*/ 70248 h 125102"/>
                <a:gd name="connsiteX14" fmla="*/ 82580 w 98307"/>
                <a:gd name="connsiteY14" fmla="*/ 83124 h 125102"/>
                <a:gd name="connsiteX15" fmla="*/ 55185 w 98307"/>
                <a:gd name="connsiteY15" fmla="*/ 109150 h 125102"/>
                <a:gd name="connsiteX16" fmla="*/ 10941 w 98307"/>
                <a:gd name="connsiteY16" fmla="*/ 99561 h 125102"/>
                <a:gd name="connsiteX17" fmla="*/ -17 w 98307"/>
                <a:gd name="connsiteY17" fmla="*/ 108602 h 125102"/>
                <a:gd name="connsiteX18" fmla="*/ 42720 w 98307"/>
                <a:gd name="connsiteY18" fmla="*/ 124902 h 125102"/>
                <a:gd name="connsiteX19" fmla="*/ 59020 w 98307"/>
                <a:gd name="connsiteY19" fmla="*/ 124080 h 12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307" h="125102">
                  <a:moveTo>
                    <a:pt x="59020" y="124080"/>
                  </a:moveTo>
                  <a:cubicBezTo>
                    <a:pt x="77759" y="120519"/>
                    <a:pt x="92580" y="106136"/>
                    <a:pt x="96689" y="87507"/>
                  </a:cubicBezTo>
                  <a:cubicBezTo>
                    <a:pt x="100195" y="77987"/>
                    <a:pt x="97840" y="67289"/>
                    <a:pt x="90662" y="60112"/>
                  </a:cubicBezTo>
                  <a:cubicBezTo>
                    <a:pt x="79526" y="52879"/>
                    <a:pt x="65896" y="50551"/>
                    <a:pt x="52993" y="53674"/>
                  </a:cubicBezTo>
                  <a:cubicBezTo>
                    <a:pt x="59910" y="42702"/>
                    <a:pt x="62855" y="29703"/>
                    <a:pt x="61349" y="16827"/>
                  </a:cubicBezTo>
                  <a:cubicBezTo>
                    <a:pt x="61349" y="13129"/>
                    <a:pt x="59842" y="1760"/>
                    <a:pt x="50801" y="116"/>
                  </a:cubicBezTo>
                  <a:cubicBezTo>
                    <a:pt x="41761" y="-1528"/>
                    <a:pt x="31077" y="9704"/>
                    <a:pt x="19023" y="33675"/>
                  </a:cubicBezTo>
                  <a:lnTo>
                    <a:pt x="31762" y="40113"/>
                  </a:lnTo>
                  <a:cubicBezTo>
                    <a:pt x="35871" y="31593"/>
                    <a:pt x="40980" y="23594"/>
                    <a:pt x="46966" y="16279"/>
                  </a:cubicBezTo>
                  <a:cubicBezTo>
                    <a:pt x="47048" y="16964"/>
                    <a:pt x="47048" y="17649"/>
                    <a:pt x="46966" y="18334"/>
                  </a:cubicBezTo>
                  <a:cubicBezTo>
                    <a:pt x="48377" y="34470"/>
                    <a:pt x="41062" y="50140"/>
                    <a:pt x="27789" y="59427"/>
                  </a:cubicBezTo>
                  <a:cubicBezTo>
                    <a:pt x="24721" y="61317"/>
                    <a:pt x="23543" y="65194"/>
                    <a:pt x="25050" y="68467"/>
                  </a:cubicBezTo>
                  <a:cubicBezTo>
                    <a:pt x="26638" y="71714"/>
                    <a:pt x="30378" y="73289"/>
                    <a:pt x="33816" y="72166"/>
                  </a:cubicBezTo>
                  <a:cubicBezTo>
                    <a:pt x="45459" y="68330"/>
                    <a:pt x="72444" y="62714"/>
                    <a:pt x="80799" y="70248"/>
                  </a:cubicBezTo>
                  <a:cubicBezTo>
                    <a:pt x="81758" y="71070"/>
                    <a:pt x="84772" y="73810"/>
                    <a:pt x="82580" y="83124"/>
                  </a:cubicBezTo>
                  <a:cubicBezTo>
                    <a:pt x="79567" y="96548"/>
                    <a:pt x="68745" y="106821"/>
                    <a:pt x="55185" y="109150"/>
                  </a:cubicBezTo>
                  <a:cubicBezTo>
                    <a:pt x="39761" y="113382"/>
                    <a:pt x="23228" y="109807"/>
                    <a:pt x="10941" y="99561"/>
                  </a:cubicBezTo>
                  <a:lnTo>
                    <a:pt x="-17" y="108602"/>
                  </a:lnTo>
                  <a:cubicBezTo>
                    <a:pt x="11352" y="119724"/>
                    <a:pt x="26830" y="125628"/>
                    <a:pt x="42720" y="124902"/>
                  </a:cubicBezTo>
                  <a:cubicBezTo>
                    <a:pt x="48172" y="125272"/>
                    <a:pt x="53637" y="124998"/>
                    <a:pt x="59020" y="124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931C2D68-1BA4-4FD1-A7C2-23A6EBB014DC}"/>
                </a:ext>
              </a:extLst>
            </p:cNvPr>
            <p:cNvSpPr/>
            <p:nvPr/>
          </p:nvSpPr>
          <p:spPr>
            <a:xfrm>
              <a:off x="6512483" y="5933681"/>
              <a:ext cx="1059067" cy="309708"/>
            </a:xfrm>
            <a:custGeom>
              <a:avLst/>
              <a:gdLst>
                <a:gd name="connsiteX0" fmla="*/ 1052180 w 1059067"/>
                <a:gd name="connsiteY0" fmla="*/ 42424 h 309708"/>
                <a:gd name="connsiteX1" fmla="*/ 1023552 w 1059067"/>
                <a:gd name="connsiteY1" fmla="*/ 42424 h 309708"/>
                <a:gd name="connsiteX2" fmla="*/ 1008896 w 1059067"/>
                <a:gd name="connsiteY2" fmla="*/ 43109 h 309708"/>
                <a:gd name="connsiteX3" fmla="*/ 460987 w 1059067"/>
                <a:gd name="connsiteY3" fmla="*/ 26124 h 309708"/>
                <a:gd name="connsiteX4" fmla="*/ 144981 w 1059067"/>
                <a:gd name="connsiteY4" fmla="*/ 12426 h 309708"/>
                <a:gd name="connsiteX5" fmla="*/ 141420 w 1059067"/>
                <a:gd name="connsiteY5" fmla="*/ 15440 h 309708"/>
                <a:gd name="connsiteX6" fmla="*/ 61288 w 1059067"/>
                <a:gd name="connsiteY6" fmla="*/ 284052 h 309708"/>
                <a:gd name="connsiteX7" fmla="*/ 13209 w 1059067"/>
                <a:gd name="connsiteY7" fmla="*/ 205016 h 309708"/>
                <a:gd name="connsiteX8" fmla="*/ 3415 w 1059067"/>
                <a:gd name="connsiteY8" fmla="*/ 202619 h 309708"/>
                <a:gd name="connsiteX9" fmla="*/ 1018 w 1059067"/>
                <a:gd name="connsiteY9" fmla="*/ 212413 h 309708"/>
                <a:gd name="connsiteX10" fmla="*/ 58138 w 1059067"/>
                <a:gd name="connsiteY10" fmla="*/ 306242 h 309708"/>
                <a:gd name="connsiteX11" fmla="*/ 64165 w 1059067"/>
                <a:gd name="connsiteY11" fmla="*/ 309667 h 309708"/>
                <a:gd name="connsiteX12" fmla="*/ 65397 w 1059067"/>
                <a:gd name="connsiteY12" fmla="*/ 309667 h 309708"/>
                <a:gd name="connsiteX13" fmla="*/ 71150 w 1059067"/>
                <a:gd name="connsiteY13" fmla="*/ 304325 h 309708"/>
                <a:gd name="connsiteX14" fmla="*/ 150323 w 1059067"/>
                <a:gd name="connsiteY14" fmla="*/ 26672 h 309708"/>
                <a:gd name="connsiteX15" fmla="*/ 154296 w 1059067"/>
                <a:gd name="connsiteY15" fmla="*/ 23248 h 309708"/>
                <a:gd name="connsiteX16" fmla="*/ 459344 w 1059067"/>
                <a:gd name="connsiteY16" fmla="*/ 40370 h 309708"/>
                <a:gd name="connsiteX17" fmla="*/ 1009580 w 1059067"/>
                <a:gd name="connsiteY17" fmla="*/ 57492 h 309708"/>
                <a:gd name="connsiteX18" fmla="*/ 1023278 w 1059067"/>
                <a:gd name="connsiteY18" fmla="*/ 57492 h 309708"/>
                <a:gd name="connsiteX19" fmla="*/ 1044784 w 1059067"/>
                <a:gd name="connsiteY19" fmla="*/ 57492 h 309708"/>
                <a:gd name="connsiteX20" fmla="*/ 1044784 w 1059067"/>
                <a:gd name="connsiteY20" fmla="*/ 98585 h 309708"/>
                <a:gd name="connsiteX21" fmla="*/ 1051906 w 1059067"/>
                <a:gd name="connsiteY21" fmla="*/ 105708 h 309708"/>
                <a:gd name="connsiteX22" fmla="*/ 1059029 w 1059067"/>
                <a:gd name="connsiteY22" fmla="*/ 98585 h 309708"/>
                <a:gd name="connsiteX23" fmla="*/ 1059029 w 1059067"/>
                <a:gd name="connsiteY23" fmla="*/ 50095 h 309708"/>
                <a:gd name="connsiteX24" fmla="*/ 1052482 w 1059067"/>
                <a:gd name="connsiteY24" fmla="*/ 42438 h 309708"/>
                <a:gd name="connsiteX25" fmla="*/ 1052180 w 1059067"/>
                <a:gd name="connsiteY25" fmla="*/ 42424 h 30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9067" h="309708">
                  <a:moveTo>
                    <a:pt x="1052180" y="42424"/>
                  </a:moveTo>
                  <a:lnTo>
                    <a:pt x="1023552" y="42424"/>
                  </a:lnTo>
                  <a:lnTo>
                    <a:pt x="1008896" y="43109"/>
                  </a:lnTo>
                  <a:cubicBezTo>
                    <a:pt x="826112" y="53341"/>
                    <a:pt x="642786" y="47657"/>
                    <a:pt x="460987" y="26124"/>
                  </a:cubicBezTo>
                  <a:cubicBezTo>
                    <a:pt x="168678" y="-8531"/>
                    <a:pt x="163610" y="-4011"/>
                    <a:pt x="144981" y="12426"/>
                  </a:cubicBezTo>
                  <a:lnTo>
                    <a:pt x="141420" y="15440"/>
                  </a:lnTo>
                  <a:cubicBezTo>
                    <a:pt x="122106" y="30781"/>
                    <a:pt x="77177" y="216111"/>
                    <a:pt x="61288" y="284052"/>
                  </a:cubicBezTo>
                  <a:lnTo>
                    <a:pt x="13209" y="205016"/>
                  </a:lnTo>
                  <a:cubicBezTo>
                    <a:pt x="11167" y="201646"/>
                    <a:pt x="6782" y="200578"/>
                    <a:pt x="3415" y="202619"/>
                  </a:cubicBezTo>
                  <a:cubicBezTo>
                    <a:pt x="48" y="204660"/>
                    <a:pt x="-1024" y="209043"/>
                    <a:pt x="1018" y="212413"/>
                  </a:cubicBezTo>
                  <a:lnTo>
                    <a:pt x="58138" y="306242"/>
                  </a:lnTo>
                  <a:cubicBezTo>
                    <a:pt x="59399" y="308366"/>
                    <a:pt x="61691" y="309667"/>
                    <a:pt x="64165" y="309667"/>
                  </a:cubicBezTo>
                  <a:lnTo>
                    <a:pt x="65397" y="309667"/>
                  </a:lnTo>
                  <a:cubicBezTo>
                    <a:pt x="68196" y="309160"/>
                    <a:pt x="70444" y="307078"/>
                    <a:pt x="71150" y="304325"/>
                  </a:cubicBezTo>
                  <a:cubicBezTo>
                    <a:pt x="96217" y="195839"/>
                    <a:pt x="137310" y="38041"/>
                    <a:pt x="150323" y="26672"/>
                  </a:cubicBezTo>
                  <a:lnTo>
                    <a:pt x="154296" y="23248"/>
                  </a:lnTo>
                  <a:cubicBezTo>
                    <a:pt x="167993" y="11331"/>
                    <a:pt x="173335" y="6537"/>
                    <a:pt x="459344" y="40370"/>
                  </a:cubicBezTo>
                  <a:cubicBezTo>
                    <a:pt x="641913" y="62012"/>
                    <a:pt x="826019" y="67738"/>
                    <a:pt x="1009580" y="57492"/>
                  </a:cubicBezTo>
                  <a:lnTo>
                    <a:pt x="1023278" y="57492"/>
                  </a:lnTo>
                  <a:lnTo>
                    <a:pt x="1044784" y="57492"/>
                  </a:lnTo>
                  <a:lnTo>
                    <a:pt x="1044784" y="98585"/>
                  </a:lnTo>
                  <a:cubicBezTo>
                    <a:pt x="1044784" y="102516"/>
                    <a:pt x="1047975" y="105708"/>
                    <a:pt x="1051906" y="105708"/>
                  </a:cubicBezTo>
                  <a:cubicBezTo>
                    <a:pt x="1055838" y="105708"/>
                    <a:pt x="1059029" y="102516"/>
                    <a:pt x="1059029" y="98585"/>
                  </a:cubicBezTo>
                  <a:lnTo>
                    <a:pt x="1059029" y="50095"/>
                  </a:lnTo>
                  <a:cubicBezTo>
                    <a:pt x="1059331" y="46177"/>
                    <a:pt x="1056399" y="42753"/>
                    <a:pt x="1052482" y="42438"/>
                  </a:cubicBezTo>
                  <a:cubicBezTo>
                    <a:pt x="1052386" y="42438"/>
                    <a:pt x="1052276" y="42424"/>
                    <a:pt x="1052180" y="424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49580AA3-0ACB-4211-8C95-43BABC7015CD}"/>
                </a:ext>
              </a:extLst>
            </p:cNvPr>
            <p:cNvSpPr/>
            <p:nvPr/>
          </p:nvSpPr>
          <p:spPr>
            <a:xfrm>
              <a:off x="6651827" y="6023491"/>
              <a:ext cx="34145" cy="220583"/>
            </a:xfrm>
            <a:custGeom>
              <a:avLst/>
              <a:gdLst>
                <a:gd name="connsiteX0" fmla="*/ 6596 w 34145"/>
                <a:gd name="connsiteY0" fmla="*/ 220542 h 220583"/>
                <a:gd name="connsiteX1" fmla="*/ 13719 w 34145"/>
                <a:gd name="connsiteY1" fmla="*/ 214104 h 220583"/>
                <a:gd name="connsiteX2" fmla="*/ 34128 w 34145"/>
                <a:gd name="connsiteY2" fmla="*/ 6036 h 220583"/>
                <a:gd name="connsiteX3" fmla="*/ 26041 w 34145"/>
                <a:gd name="connsiteY3" fmla="*/ 36 h 220583"/>
                <a:gd name="connsiteX4" fmla="*/ 20430 w 34145"/>
                <a:gd name="connsiteY4" fmla="*/ 4529 h 220583"/>
                <a:gd name="connsiteX5" fmla="*/ 21 w 34145"/>
                <a:gd name="connsiteY5" fmla="*/ 212734 h 220583"/>
                <a:gd name="connsiteX6" fmla="*/ 6322 w 34145"/>
                <a:gd name="connsiteY6" fmla="*/ 220542 h 22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145" h="220583">
                  <a:moveTo>
                    <a:pt x="6596" y="220542"/>
                  </a:moveTo>
                  <a:cubicBezTo>
                    <a:pt x="10276" y="220556"/>
                    <a:pt x="13365" y="217775"/>
                    <a:pt x="13719" y="214104"/>
                  </a:cubicBezTo>
                  <a:lnTo>
                    <a:pt x="34128" y="6036"/>
                  </a:lnTo>
                  <a:cubicBezTo>
                    <a:pt x="33553" y="2145"/>
                    <a:pt x="29932" y="-539"/>
                    <a:pt x="26041" y="36"/>
                  </a:cubicBezTo>
                  <a:cubicBezTo>
                    <a:pt x="23496" y="406"/>
                    <a:pt x="21351" y="2132"/>
                    <a:pt x="20430" y="4529"/>
                  </a:cubicBezTo>
                  <a:lnTo>
                    <a:pt x="21" y="212734"/>
                  </a:lnTo>
                  <a:cubicBezTo>
                    <a:pt x="-379" y="216624"/>
                    <a:pt x="2434" y="220117"/>
                    <a:pt x="6322" y="2205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D7360129-87BC-4632-BCA7-F2B96C5C61B7}"/>
                </a:ext>
              </a:extLst>
            </p:cNvPr>
            <p:cNvSpPr/>
            <p:nvPr/>
          </p:nvSpPr>
          <p:spPr>
            <a:xfrm>
              <a:off x="6696561" y="6041290"/>
              <a:ext cx="78535" cy="136900"/>
            </a:xfrm>
            <a:custGeom>
              <a:avLst/>
              <a:gdLst>
                <a:gd name="connsiteX0" fmla="*/ 73909 w 78535"/>
                <a:gd name="connsiteY0" fmla="*/ 24672 h 136900"/>
                <a:gd name="connsiteX1" fmla="*/ 65281 w 78535"/>
                <a:gd name="connsiteY1" fmla="*/ 29877 h 136900"/>
                <a:gd name="connsiteX2" fmla="*/ 65280 w 78535"/>
                <a:gd name="connsiteY2" fmla="*/ 29877 h 136900"/>
                <a:gd name="connsiteX3" fmla="*/ 56787 w 78535"/>
                <a:gd name="connsiteY3" fmla="*/ 63437 h 136900"/>
                <a:gd name="connsiteX4" fmla="*/ 52404 w 78535"/>
                <a:gd name="connsiteY4" fmla="*/ 61245 h 136900"/>
                <a:gd name="connsiteX5" fmla="*/ 19118 w 78535"/>
                <a:gd name="connsiteY5" fmla="*/ 58232 h 136900"/>
                <a:gd name="connsiteX6" fmla="*/ 49527 w 78535"/>
                <a:gd name="connsiteY6" fmla="*/ 10975 h 136900"/>
                <a:gd name="connsiteX7" fmla="*/ 47336 w 78535"/>
                <a:gd name="connsiteY7" fmla="*/ 1112 h 136900"/>
                <a:gd name="connsiteX8" fmla="*/ 37657 w 78535"/>
                <a:gd name="connsiteY8" fmla="*/ 3098 h 136900"/>
                <a:gd name="connsiteX9" fmla="*/ 37610 w 78535"/>
                <a:gd name="connsiteY9" fmla="*/ 3167 h 136900"/>
                <a:gd name="connsiteX10" fmla="*/ 900 w 78535"/>
                <a:gd name="connsiteY10" fmla="*/ 60423 h 136900"/>
                <a:gd name="connsiteX11" fmla="*/ 900 w 78535"/>
                <a:gd name="connsiteY11" fmla="*/ 67272 h 136900"/>
                <a:gd name="connsiteX12" fmla="*/ 6516 w 78535"/>
                <a:gd name="connsiteY12" fmla="*/ 71244 h 136900"/>
                <a:gd name="connsiteX13" fmla="*/ 51445 w 78535"/>
                <a:gd name="connsiteY13" fmla="*/ 75354 h 136900"/>
                <a:gd name="connsiteX14" fmla="*/ 51445 w 78535"/>
                <a:gd name="connsiteY14" fmla="*/ 75354 h 136900"/>
                <a:gd name="connsiteX15" fmla="*/ 53636 w 78535"/>
                <a:gd name="connsiteY15" fmla="*/ 75354 h 136900"/>
                <a:gd name="connsiteX16" fmla="*/ 39939 w 78535"/>
                <a:gd name="connsiteY16" fmla="*/ 128227 h 136900"/>
                <a:gd name="connsiteX17" fmla="*/ 45137 w 78535"/>
                <a:gd name="connsiteY17" fmla="*/ 136857 h 136900"/>
                <a:gd name="connsiteX18" fmla="*/ 45144 w 78535"/>
                <a:gd name="connsiteY18" fmla="*/ 136857 h 136900"/>
                <a:gd name="connsiteX19" fmla="*/ 46788 w 78535"/>
                <a:gd name="connsiteY19" fmla="*/ 136857 h 136900"/>
                <a:gd name="connsiteX20" fmla="*/ 53636 w 78535"/>
                <a:gd name="connsiteY20" fmla="*/ 131514 h 136900"/>
                <a:gd name="connsiteX21" fmla="*/ 78155 w 78535"/>
                <a:gd name="connsiteY21" fmla="*/ 33576 h 136900"/>
                <a:gd name="connsiteX22" fmla="*/ 73909 w 78535"/>
                <a:gd name="connsiteY22" fmla="*/ 24672 h 13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6900">
                  <a:moveTo>
                    <a:pt x="73909" y="24672"/>
                  </a:moveTo>
                  <a:cubicBezTo>
                    <a:pt x="70092" y="23727"/>
                    <a:pt x="66227" y="26056"/>
                    <a:pt x="65281" y="29877"/>
                  </a:cubicBezTo>
                  <a:cubicBezTo>
                    <a:pt x="65281" y="29877"/>
                    <a:pt x="65280" y="29877"/>
                    <a:pt x="65280" y="29877"/>
                  </a:cubicBezTo>
                  <a:lnTo>
                    <a:pt x="56787" y="63437"/>
                  </a:lnTo>
                  <a:cubicBezTo>
                    <a:pt x="55672" y="62163"/>
                    <a:pt x="54097" y="61368"/>
                    <a:pt x="52404" y="61245"/>
                  </a:cubicBezTo>
                  <a:lnTo>
                    <a:pt x="19118" y="58232"/>
                  </a:lnTo>
                  <a:lnTo>
                    <a:pt x="49527" y="10975"/>
                  </a:lnTo>
                  <a:cubicBezTo>
                    <a:pt x="51579" y="7633"/>
                    <a:pt x="50609" y="3263"/>
                    <a:pt x="47336" y="1112"/>
                  </a:cubicBezTo>
                  <a:cubicBezTo>
                    <a:pt x="44115" y="-1011"/>
                    <a:pt x="39783" y="-121"/>
                    <a:pt x="37657" y="3098"/>
                  </a:cubicBezTo>
                  <a:cubicBezTo>
                    <a:pt x="37642" y="3112"/>
                    <a:pt x="37625" y="3140"/>
                    <a:pt x="37610" y="3167"/>
                  </a:cubicBezTo>
                  <a:lnTo>
                    <a:pt x="900" y="60423"/>
                  </a:lnTo>
                  <a:cubicBezTo>
                    <a:pt x="-323" y="62547"/>
                    <a:pt x="-323" y="65149"/>
                    <a:pt x="900" y="67272"/>
                  </a:cubicBezTo>
                  <a:cubicBezTo>
                    <a:pt x="1848" y="69574"/>
                    <a:pt x="4034" y="71121"/>
                    <a:pt x="6516" y="71244"/>
                  </a:cubicBezTo>
                  <a:lnTo>
                    <a:pt x="51445" y="75354"/>
                  </a:lnTo>
                  <a:lnTo>
                    <a:pt x="51445" y="75354"/>
                  </a:lnTo>
                  <a:cubicBezTo>
                    <a:pt x="52168" y="75504"/>
                    <a:pt x="52913" y="75504"/>
                    <a:pt x="53636" y="75354"/>
                  </a:cubicBezTo>
                  <a:lnTo>
                    <a:pt x="39939" y="128227"/>
                  </a:lnTo>
                  <a:cubicBezTo>
                    <a:pt x="38992" y="132048"/>
                    <a:pt x="41320" y="135911"/>
                    <a:pt x="45137" y="136857"/>
                  </a:cubicBezTo>
                  <a:cubicBezTo>
                    <a:pt x="45140" y="136857"/>
                    <a:pt x="45141" y="136857"/>
                    <a:pt x="45144" y="136857"/>
                  </a:cubicBezTo>
                  <a:lnTo>
                    <a:pt x="46788" y="136857"/>
                  </a:lnTo>
                  <a:cubicBezTo>
                    <a:pt x="50052" y="136939"/>
                    <a:pt x="52919" y="134706"/>
                    <a:pt x="53636" y="131514"/>
                  </a:cubicBezTo>
                  <a:lnTo>
                    <a:pt x="78155" y="33576"/>
                  </a:lnTo>
                  <a:cubicBezTo>
                    <a:pt x="79357" y="29946"/>
                    <a:pt x="77483" y="26015"/>
                    <a:pt x="73909" y="246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6EB5972A-0FED-472B-A2C5-FC2D4B65A4FB}"/>
                </a:ext>
              </a:extLst>
            </p:cNvPr>
            <p:cNvSpPr/>
            <p:nvPr/>
          </p:nvSpPr>
          <p:spPr>
            <a:xfrm>
              <a:off x="6534575" y="6003379"/>
              <a:ext cx="71964" cy="68651"/>
            </a:xfrm>
            <a:custGeom>
              <a:avLst/>
              <a:gdLst>
                <a:gd name="connsiteX0" fmla="*/ 10157 w 71964"/>
                <a:gd name="connsiteY0" fmla="*/ 61351 h 68651"/>
                <a:gd name="connsiteX1" fmla="*/ 17417 w 71964"/>
                <a:gd name="connsiteY1" fmla="*/ 59981 h 68651"/>
                <a:gd name="connsiteX2" fmla="*/ 55907 w 71964"/>
                <a:gd name="connsiteY2" fmla="*/ 25463 h 68651"/>
                <a:gd name="connsiteX3" fmla="*/ 58373 w 71964"/>
                <a:gd name="connsiteY3" fmla="*/ 61899 h 68651"/>
                <a:gd name="connsiteX4" fmla="*/ 65359 w 71964"/>
                <a:gd name="connsiteY4" fmla="*/ 68610 h 68651"/>
                <a:gd name="connsiteX5" fmla="*/ 65359 w 71964"/>
                <a:gd name="connsiteY5" fmla="*/ 68610 h 68651"/>
                <a:gd name="connsiteX6" fmla="*/ 71934 w 71964"/>
                <a:gd name="connsiteY6" fmla="*/ 60940 h 68651"/>
                <a:gd name="connsiteX7" fmla="*/ 68509 w 71964"/>
                <a:gd name="connsiteY7" fmla="*/ 9984 h 68651"/>
                <a:gd name="connsiteX8" fmla="*/ 64126 w 71964"/>
                <a:gd name="connsiteY8" fmla="*/ 3820 h 68651"/>
                <a:gd name="connsiteX9" fmla="*/ 56729 w 71964"/>
                <a:gd name="connsiteY9" fmla="*/ 5190 h 68651"/>
                <a:gd name="connsiteX10" fmla="*/ 17691 w 71964"/>
                <a:gd name="connsiteY10" fmla="*/ 40119 h 68651"/>
                <a:gd name="connsiteX11" fmla="*/ 14129 w 71964"/>
                <a:gd name="connsiteY11" fmla="*/ 6286 h 68651"/>
                <a:gd name="connsiteX12" fmla="*/ 6322 w 71964"/>
                <a:gd name="connsiteY12" fmla="*/ -15 h 68651"/>
                <a:gd name="connsiteX13" fmla="*/ 21 w 71964"/>
                <a:gd name="connsiteY13" fmla="*/ 7793 h 68651"/>
                <a:gd name="connsiteX14" fmla="*/ 5089 w 71964"/>
                <a:gd name="connsiteY14" fmla="*/ 55461 h 68651"/>
                <a:gd name="connsiteX15" fmla="*/ 10157 w 71964"/>
                <a:gd name="connsiteY15" fmla="*/ 61351 h 6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964" h="68651">
                  <a:moveTo>
                    <a:pt x="10157" y="61351"/>
                  </a:moveTo>
                  <a:cubicBezTo>
                    <a:pt x="12641" y="62310"/>
                    <a:pt x="15457" y="61789"/>
                    <a:pt x="17417" y="59981"/>
                  </a:cubicBezTo>
                  <a:lnTo>
                    <a:pt x="55907" y="25463"/>
                  </a:lnTo>
                  <a:lnTo>
                    <a:pt x="58373" y="61899"/>
                  </a:lnTo>
                  <a:cubicBezTo>
                    <a:pt x="58520" y="65652"/>
                    <a:pt x="61606" y="68610"/>
                    <a:pt x="65359" y="68610"/>
                  </a:cubicBezTo>
                  <a:lnTo>
                    <a:pt x="65359" y="68610"/>
                  </a:lnTo>
                  <a:cubicBezTo>
                    <a:pt x="69261" y="68254"/>
                    <a:pt x="72172" y="64857"/>
                    <a:pt x="71934" y="60940"/>
                  </a:cubicBezTo>
                  <a:lnTo>
                    <a:pt x="68509" y="9984"/>
                  </a:lnTo>
                  <a:cubicBezTo>
                    <a:pt x="68319" y="7272"/>
                    <a:pt x="66627" y="4889"/>
                    <a:pt x="64126" y="3820"/>
                  </a:cubicBezTo>
                  <a:cubicBezTo>
                    <a:pt x="61595" y="2889"/>
                    <a:pt x="58761" y="3423"/>
                    <a:pt x="56729" y="5190"/>
                  </a:cubicBezTo>
                  <a:lnTo>
                    <a:pt x="17691" y="40119"/>
                  </a:lnTo>
                  <a:lnTo>
                    <a:pt x="14129" y="6286"/>
                  </a:lnTo>
                  <a:cubicBezTo>
                    <a:pt x="13631" y="2437"/>
                    <a:pt x="10190" y="-344"/>
                    <a:pt x="6322" y="-15"/>
                  </a:cubicBezTo>
                  <a:cubicBezTo>
                    <a:pt x="2434" y="409"/>
                    <a:pt x="-379" y="3902"/>
                    <a:pt x="21" y="7793"/>
                  </a:cubicBezTo>
                  <a:lnTo>
                    <a:pt x="5089" y="55461"/>
                  </a:lnTo>
                  <a:cubicBezTo>
                    <a:pt x="5497" y="58241"/>
                    <a:pt x="7471" y="60529"/>
                    <a:pt x="10157" y="6135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106587DB-92CF-477E-880E-ED179898DE12}"/>
                </a:ext>
              </a:extLst>
            </p:cNvPr>
            <p:cNvSpPr/>
            <p:nvPr/>
          </p:nvSpPr>
          <p:spPr>
            <a:xfrm>
              <a:off x="6838290" y="5981034"/>
              <a:ext cx="65141" cy="101135"/>
            </a:xfrm>
            <a:custGeom>
              <a:avLst/>
              <a:gdLst>
                <a:gd name="connsiteX0" fmla="*/ 64089 w 65141"/>
                <a:gd name="connsiteY0" fmla="*/ 97804 h 101135"/>
                <a:gd name="connsiteX1" fmla="*/ 61760 w 65141"/>
                <a:gd name="connsiteY1" fmla="*/ 87941 h 101135"/>
                <a:gd name="connsiteX2" fmla="*/ 61760 w 65141"/>
                <a:gd name="connsiteY2" fmla="*/ 63559 h 101135"/>
                <a:gd name="connsiteX3" fmla="*/ 59020 w 65141"/>
                <a:gd name="connsiteY3" fmla="*/ 17535 h 101135"/>
                <a:gd name="connsiteX4" fmla="*/ 46829 w 65141"/>
                <a:gd name="connsiteY4" fmla="*/ 9864 h 101135"/>
                <a:gd name="connsiteX5" fmla="*/ 13955 w 65141"/>
                <a:gd name="connsiteY5" fmla="*/ 44930 h 101135"/>
                <a:gd name="connsiteX6" fmla="*/ 13955 w 65141"/>
                <a:gd name="connsiteY6" fmla="*/ 9042 h 101135"/>
                <a:gd name="connsiteX7" fmla="*/ 9062 w 65141"/>
                <a:gd name="connsiteY7" fmla="*/ 235 h 101135"/>
                <a:gd name="connsiteX8" fmla="*/ 257 w 65141"/>
                <a:gd name="connsiteY8" fmla="*/ 5125 h 101135"/>
                <a:gd name="connsiteX9" fmla="*/ 257 w 65141"/>
                <a:gd name="connsiteY9" fmla="*/ 9042 h 101135"/>
                <a:gd name="connsiteX10" fmla="*/ 257 w 65141"/>
                <a:gd name="connsiteY10" fmla="*/ 75339 h 101135"/>
                <a:gd name="connsiteX11" fmla="*/ 5873 w 65141"/>
                <a:gd name="connsiteY11" fmla="*/ 82325 h 101135"/>
                <a:gd name="connsiteX12" fmla="*/ 13818 w 65141"/>
                <a:gd name="connsiteY12" fmla="*/ 78216 h 101135"/>
                <a:gd name="connsiteX13" fmla="*/ 46966 w 65141"/>
                <a:gd name="connsiteY13" fmla="*/ 24384 h 101135"/>
                <a:gd name="connsiteX14" fmla="*/ 48062 w 65141"/>
                <a:gd name="connsiteY14" fmla="*/ 61642 h 101135"/>
                <a:gd name="connsiteX15" fmla="*/ 54500 w 65141"/>
                <a:gd name="connsiteY15" fmla="*/ 99995 h 101135"/>
                <a:gd name="connsiteX16" fmla="*/ 58335 w 65141"/>
                <a:gd name="connsiteY16" fmla="*/ 101091 h 101135"/>
                <a:gd name="connsiteX17" fmla="*/ 64089 w 65141"/>
                <a:gd name="connsiteY17" fmla="*/ 97804 h 10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141" h="101135">
                  <a:moveTo>
                    <a:pt x="64089" y="97804"/>
                  </a:moveTo>
                  <a:cubicBezTo>
                    <a:pt x="66114" y="94434"/>
                    <a:pt x="65082" y="90051"/>
                    <a:pt x="61760" y="87941"/>
                  </a:cubicBezTo>
                  <a:cubicBezTo>
                    <a:pt x="58883" y="86161"/>
                    <a:pt x="60801" y="72052"/>
                    <a:pt x="61760" y="63559"/>
                  </a:cubicBezTo>
                  <a:cubicBezTo>
                    <a:pt x="65509" y="48287"/>
                    <a:pt x="64554" y="32246"/>
                    <a:pt x="59020" y="17535"/>
                  </a:cubicBezTo>
                  <a:cubicBezTo>
                    <a:pt x="56900" y="12727"/>
                    <a:pt x="52077" y="9700"/>
                    <a:pt x="46829" y="9864"/>
                  </a:cubicBezTo>
                  <a:cubicBezTo>
                    <a:pt x="36145" y="9864"/>
                    <a:pt x="23954" y="26850"/>
                    <a:pt x="13955" y="44930"/>
                  </a:cubicBezTo>
                  <a:lnTo>
                    <a:pt x="13955" y="9042"/>
                  </a:lnTo>
                  <a:cubicBezTo>
                    <a:pt x="15036" y="5262"/>
                    <a:pt x="12845" y="1317"/>
                    <a:pt x="9062" y="235"/>
                  </a:cubicBezTo>
                  <a:cubicBezTo>
                    <a:pt x="5280" y="-847"/>
                    <a:pt x="1338" y="1345"/>
                    <a:pt x="257" y="5125"/>
                  </a:cubicBezTo>
                  <a:cubicBezTo>
                    <a:pt x="-109" y="6413"/>
                    <a:pt x="-109" y="7769"/>
                    <a:pt x="257" y="9042"/>
                  </a:cubicBezTo>
                  <a:lnTo>
                    <a:pt x="257" y="75339"/>
                  </a:lnTo>
                  <a:cubicBezTo>
                    <a:pt x="297" y="78682"/>
                    <a:pt x="2616" y="81572"/>
                    <a:pt x="5873" y="82325"/>
                  </a:cubicBezTo>
                  <a:cubicBezTo>
                    <a:pt x="9158" y="82997"/>
                    <a:pt x="12467" y="81284"/>
                    <a:pt x="13818" y="78216"/>
                  </a:cubicBezTo>
                  <a:cubicBezTo>
                    <a:pt x="25461" y="52053"/>
                    <a:pt x="40391" y="27945"/>
                    <a:pt x="46966" y="24384"/>
                  </a:cubicBezTo>
                  <a:cubicBezTo>
                    <a:pt x="50692" y="36479"/>
                    <a:pt x="51072" y="49355"/>
                    <a:pt x="48062" y="61642"/>
                  </a:cubicBezTo>
                  <a:cubicBezTo>
                    <a:pt x="45871" y="77942"/>
                    <a:pt x="43816" y="93420"/>
                    <a:pt x="54500" y="99995"/>
                  </a:cubicBezTo>
                  <a:cubicBezTo>
                    <a:pt x="55634" y="100749"/>
                    <a:pt x="56974" y="101132"/>
                    <a:pt x="58335" y="101091"/>
                  </a:cubicBezTo>
                  <a:cubicBezTo>
                    <a:pt x="60683" y="101036"/>
                    <a:pt x="62846" y="99804"/>
                    <a:pt x="64089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277B614B-A907-480D-AFF1-C14B8B23A887}"/>
                </a:ext>
              </a:extLst>
            </p:cNvPr>
            <p:cNvSpPr/>
            <p:nvPr/>
          </p:nvSpPr>
          <p:spPr>
            <a:xfrm>
              <a:off x="6890713" y="6097547"/>
              <a:ext cx="71993" cy="55809"/>
            </a:xfrm>
            <a:custGeom>
              <a:avLst/>
              <a:gdLst>
                <a:gd name="connsiteX0" fmla="*/ 29062 w 71993"/>
                <a:gd name="connsiteY0" fmla="*/ 50601 h 55809"/>
                <a:gd name="connsiteX1" fmla="*/ 37867 w 71993"/>
                <a:gd name="connsiteY1" fmla="*/ 55491 h 55809"/>
                <a:gd name="connsiteX2" fmla="*/ 42760 w 71993"/>
                <a:gd name="connsiteY2" fmla="*/ 50601 h 55809"/>
                <a:gd name="connsiteX3" fmla="*/ 42760 w 71993"/>
                <a:gd name="connsiteY3" fmla="*/ 35534 h 55809"/>
                <a:gd name="connsiteX4" fmla="*/ 62896 w 71993"/>
                <a:gd name="connsiteY4" fmla="*/ 35534 h 55809"/>
                <a:gd name="connsiteX5" fmla="*/ 71701 w 71993"/>
                <a:gd name="connsiteY5" fmla="*/ 30644 h 55809"/>
                <a:gd name="connsiteX6" fmla="*/ 66809 w 71993"/>
                <a:gd name="connsiteY6" fmla="*/ 21836 h 55809"/>
                <a:gd name="connsiteX7" fmla="*/ 62896 w 71993"/>
                <a:gd name="connsiteY7" fmla="*/ 21836 h 55809"/>
                <a:gd name="connsiteX8" fmla="*/ 43308 w 71993"/>
                <a:gd name="connsiteY8" fmla="*/ 21836 h 55809"/>
                <a:gd name="connsiteX9" fmla="*/ 43308 w 71993"/>
                <a:gd name="connsiteY9" fmla="*/ 5125 h 55809"/>
                <a:gd name="connsiteX10" fmla="*/ 34503 w 71993"/>
                <a:gd name="connsiteY10" fmla="*/ 235 h 55809"/>
                <a:gd name="connsiteX11" fmla="*/ 29610 w 71993"/>
                <a:gd name="connsiteY11" fmla="*/ 5125 h 55809"/>
                <a:gd name="connsiteX12" fmla="*/ 29610 w 71993"/>
                <a:gd name="connsiteY12" fmla="*/ 21836 h 55809"/>
                <a:gd name="connsiteX13" fmla="*/ 9064 w 71993"/>
                <a:gd name="connsiteY13" fmla="*/ 21836 h 55809"/>
                <a:gd name="connsiteX14" fmla="*/ 259 w 71993"/>
                <a:gd name="connsiteY14" fmla="*/ 26726 h 55809"/>
                <a:gd name="connsiteX15" fmla="*/ 5150 w 71993"/>
                <a:gd name="connsiteY15" fmla="*/ 35534 h 55809"/>
                <a:gd name="connsiteX16" fmla="*/ 9064 w 71993"/>
                <a:gd name="connsiteY16" fmla="*/ 35534 h 55809"/>
                <a:gd name="connsiteX17" fmla="*/ 29062 w 71993"/>
                <a:gd name="connsiteY17" fmla="*/ 35534 h 5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93" h="55809">
                  <a:moveTo>
                    <a:pt x="29062" y="50601"/>
                  </a:moveTo>
                  <a:cubicBezTo>
                    <a:pt x="30143" y="54382"/>
                    <a:pt x="34085" y="56574"/>
                    <a:pt x="37867" y="55491"/>
                  </a:cubicBezTo>
                  <a:cubicBezTo>
                    <a:pt x="40234" y="54820"/>
                    <a:pt x="42083" y="52971"/>
                    <a:pt x="42760" y="50601"/>
                  </a:cubicBezTo>
                  <a:lnTo>
                    <a:pt x="42760" y="35534"/>
                  </a:lnTo>
                  <a:lnTo>
                    <a:pt x="62896" y="35534"/>
                  </a:lnTo>
                  <a:cubicBezTo>
                    <a:pt x="66678" y="36616"/>
                    <a:pt x="70620" y="34424"/>
                    <a:pt x="71701" y="30644"/>
                  </a:cubicBezTo>
                  <a:cubicBezTo>
                    <a:pt x="72781" y="26863"/>
                    <a:pt x="70591" y="22918"/>
                    <a:pt x="66809" y="21836"/>
                  </a:cubicBezTo>
                  <a:cubicBezTo>
                    <a:pt x="65530" y="21466"/>
                    <a:pt x="64175" y="21466"/>
                    <a:pt x="62896" y="21836"/>
                  </a:cubicBezTo>
                  <a:lnTo>
                    <a:pt x="43308" y="21836"/>
                  </a:lnTo>
                  <a:lnTo>
                    <a:pt x="43308" y="5125"/>
                  </a:lnTo>
                  <a:cubicBezTo>
                    <a:pt x="42227" y="1344"/>
                    <a:pt x="38285" y="-847"/>
                    <a:pt x="34503" y="235"/>
                  </a:cubicBezTo>
                  <a:cubicBezTo>
                    <a:pt x="32136" y="906"/>
                    <a:pt x="30287" y="2755"/>
                    <a:pt x="29610" y="5125"/>
                  </a:cubicBezTo>
                  <a:lnTo>
                    <a:pt x="29610" y="21836"/>
                  </a:lnTo>
                  <a:lnTo>
                    <a:pt x="9064" y="21836"/>
                  </a:lnTo>
                  <a:cubicBezTo>
                    <a:pt x="5282" y="20754"/>
                    <a:pt x="1340" y="22946"/>
                    <a:pt x="259" y="26726"/>
                  </a:cubicBezTo>
                  <a:cubicBezTo>
                    <a:pt x="-822" y="30507"/>
                    <a:pt x="1368" y="34452"/>
                    <a:pt x="5150" y="35534"/>
                  </a:cubicBezTo>
                  <a:cubicBezTo>
                    <a:pt x="6430" y="35904"/>
                    <a:pt x="7784" y="35904"/>
                    <a:pt x="9064" y="35534"/>
                  </a:cubicBezTo>
                  <a:lnTo>
                    <a:pt x="29062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AE112EA-745F-4FD9-9915-83478FEC9693}"/>
                </a:ext>
              </a:extLst>
            </p:cNvPr>
            <p:cNvSpPr/>
            <p:nvPr/>
          </p:nvSpPr>
          <p:spPr>
            <a:xfrm>
              <a:off x="6993981" y="6074929"/>
              <a:ext cx="225242" cy="108211"/>
            </a:xfrm>
            <a:custGeom>
              <a:avLst/>
              <a:gdLst>
                <a:gd name="connsiteX0" fmla="*/ 172352 w 225242"/>
                <a:gd name="connsiteY0" fmla="*/ 7060 h 108211"/>
                <a:gd name="connsiteX1" fmla="*/ 158655 w 225242"/>
                <a:gd name="connsiteY1" fmla="*/ 38701 h 108211"/>
                <a:gd name="connsiteX2" fmla="*/ 177421 w 225242"/>
                <a:gd name="connsiteY2" fmla="*/ 72124 h 108211"/>
                <a:gd name="connsiteX3" fmla="*/ 184269 w 225242"/>
                <a:gd name="connsiteY3" fmla="*/ 92259 h 108211"/>
                <a:gd name="connsiteX4" fmla="*/ 133862 w 225242"/>
                <a:gd name="connsiteY4" fmla="*/ 74178 h 108211"/>
                <a:gd name="connsiteX5" fmla="*/ 143861 w 225242"/>
                <a:gd name="connsiteY5" fmla="*/ 30072 h 108211"/>
                <a:gd name="connsiteX6" fmla="*/ 128383 w 225242"/>
                <a:gd name="connsiteY6" fmla="*/ 2676 h 108211"/>
                <a:gd name="connsiteX7" fmla="*/ 95234 w 225242"/>
                <a:gd name="connsiteY7" fmla="*/ 21168 h 108211"/>
                <a:gd name="connsiteX8" fmla="*/ 107014 w 225242"/>
                <a:gd name="connsiteY8" fmla="*/ 28976 h 108211"/>
                <a:gd name="connsiteX9" fmla="*/ 124958 w 225242"/>
                <a:gd name="connsiteY9" fmla="*/ 16374 h 108211"/>
                <a:gd name="connsiteX10" fmla="*/ 129752 w 225242"/>
                <a:gd name="connsiteY10" fmla="*/ 30756 h 108211"/>
                <a:gd name="connsiteX11" fmla="*/ 107699 w 225242"/>
                <a:gd name="connsiteY11" fmla="*/ 82671 h 108211"/>
                <a:gd name="connsiteX12" fmla="*/ 86605 w 225242"/>
                <a:gd name="connsiteY12" fmla="*/ 88150 h 108211"/>
                <a:gd name="connsiteX13" fmla="*/ 79208 w 225242"/>
                <a:gd name="connsiteY13" fmla="*/ 38427 h 108211"/>
                <a:gd name="connsiteX14" fmla="*/ 74551 w 225242"/>
                <a:gd name="connsiteY14" fmla="*/ 30345 h 108211"/>
                <a:gd name="connsiteX15" fmla="*/ 65921 w 225242"/>
                <a:gd name="connsiteY15" fmla="*/ 33633 h 108211"/>
                <a:gd name="connsiteX16" fmla="*/ 23458 w 225242"/>
                <a:gd name="connsiteY16" fmla="*/ 75822 h 108211"/>
                <a:gd name="connsiteX17" fmla="*/ 16610 w 225242"/>
                <a:gd name="connsiteY17" fmla="*/ 70206 h 108211"/>
                <a:gd name="connsiteX18" fmla="*/ 26746 w 225242"/>
                <a:gd name="connsiteY18" fmla="*/ 17607 h 108211"/>
                <a:gd name="connsiteX19" fmla="*/ 29622 w 225242"/>
                <a:gd name="connsiteY19" fmla="*/ 14730 h 108211"/>
                <a:gd name="connsiteX20" fmla="*/ 32773 w 225242"/>
                <a:gd name="connsiteY20" fmla="*/ 25825 h 108211"/>
                <a:gd name="connsiteX21" fmla="*/ 46471 w 225242"/>
                <a:gd name="connsiteY21" fmla="*/ 24318 h 108211"/>
                <a:gd name="connsiteX22" fmla="*/ 32773 w 225242"/>
                <a:gd name="connsiteY22" fmla="*/ 485 h 108211"/>
                <a:gd name="connsiteX23" fmla="*/ 14966 w 225242"/>
                <a:gd name="connsiteY23" fmla="*/ 8703 h 108211"/>
                <a:gd name="connsiteX24" fmla="*/ 2775 w 225242"/>
                <a:gd name="connsiteY24" fmla="*/ 75822 h 108211"/>
                <a:gd name="connsiteX25" fmla="*/ 21678 w 225242"/>
                <a:gd name="connsiteY25" fmla="*/ 89520 h 108211"/>
                <a:gd name="connsiteX26" fmla="*/ 62771 w 225242"/>
                <a:gd name="connsiteY26" fmla="*/ 63768 h 108211"/>
                <a:gd name="connsiteX27" fmla="*/ 81537 w 225242"/>
                <a:gd name="connsiteY27" fmla="*/ 101026 h 108211"/>
                <a:gd name="connsiteX28" fmla="*/ 91673 w 225242"/>
                <a:gd name="connsiteY28" fmla="*/ 102806 h 108211"/>
                <a:gd name="connsiteX29" fmla="*/ 116192 w 225242"/>
                <a:gd name="connsiteY29" fmla="*/ 93629 h 108211"/>
                <a:gd name="connsiteX30" fmla="*/ 125506 w 225242"/>
                <a:gd name="connsiteY30" fmla="*/ 84862 h 108211"/>
                <a:gd name="connsiteX31" fmla="*/ 177147 w 225242"/>
                <a:gd name="connsiteY31" fmla="*/ 108148 h 108211"/>
                <a:gd name="connsiteX32" fmla="*/ 194680 w 225242"/>
                <a:gd name="connsiteY32" fmla="*/ 100889 h 108211"/>
                <a:gd name="connsiteX33" fmla="*/ 188242 w 225242"/>
                <a:gd name="connsiteY33" fmla="*/ 61987 h 108211"/>
                <a:gd name="connsiteX34" fmla="*/ 172626 w 225242"/>
                <a:gd name="connsiteY34" fmla="*/ 35277 h 108211"/>
                <a:gd name="connsiteX35" fmla="*/ 178790 w 225242"/>
                <a:gd name="connsiteY35" fmla="*/ 18702 h 108211"/>
                <a:gd name="connsiteX36" fmla="*/ 199748 w 225242"/>
                <a:gd name="connsiteY36" fmla="*/ 21168 h 108211"/>
                <a:gd name="connsiteX37" fmla="*/ 211528 w 225242"/>
                <a:gd name="connsiteY37" fmla="*/ 36646 h 108211"/>
                <a:gd name="connsiteX38" fmla="*/ 211528 w 225242"/>
                <a:gd name="connsiteY38" fmla="*/ 36646 h 108211"/>
                <a:gd name="connsiteX39" fmla="*/ 225226 w 225242"/>
                <a:gd name="connsiteY39" fmla="*/ 33222 h 108211"/>
                <a:gd name="connsiteX40" fmla="*/ 209747 w 225242"/>
                <a:gd name="connsiteY40" fmla="*/ 11306 h 108211"/>
                <a:gd name="connsiteX41" fmla="*/ 172352 w 225242"/>
                <a:gd name="connsiteY41" fmla="*/ 7060 h 10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5242" h="108211">
                  <a:moveTo>
                    <a:pt x="172352" y="7060"/>
                  </a:moveTo>
                  <a:cubicBezTo>
                    <a:pt x="160890" y="13045"/>
                    <a:pt x="155178" y="26236"/>
                    <a:pt x="158655" y="38701"/>
                  </a:cubicBezTo>
                  <a:cubicBezTo>
                    <a:pt x="161745" y="51344"/>
                    <a:pt x="168235" y="62905"/>
                    <a:pt x="177421" y="72124"/>
                  </a:cubicBezTo>
                  <a:cubicBezTo>
                    <a:pt x="187968" y="84452"/>
                    <a:pt x="188927" y="87054"/>
                    <a:pt x="184269" y="92259"/>
                  </a:cubicBezTo>
                  <a:cubicBezTo>
                    <a:pt x="176599" y="100478"/>
                    <a:pt x="151669" y="87602"/>
                    <a:pt x="133862" y="74178"/>
                  </a:cubicBezTo>
                  <a:cubicBezTo>
                    <a:pt x="141709" y="60878"/>
                    <a:pt x="145205" y="45454"/>
                    <a:pt x="143861" y="30072"/>
                  </a:cubicBezTo>
                  <a:cubicBezTo>
                    <a:pt x="142628" y="14593"/>
                    <a:pt x="137423" y="5553"/>
                    <a:pt x="128383" y="2676"/>
                  </a:cubicBezTo>
                  <a:cubicBezTo>
                    <a:pt x="113726" y="-1159"/>
                    <a:pt x="97700" y="17333"/>
                    <a:pt x="95234" y="21168"/>
                  </a:cubicBezTo>
                  <a:lnTo>
                    <a:pt x="107014" y="28976"/>
                  </a:lnTo>
                  <a:cubicBezTo>
                    <a:pt x="109617" y="25004"/>
                    <a:pt x="120712" y="15278"/>
                    <a:pt x="124958" y="16374"/>
                  </a:cubicBezTo>
                  <a:cubicBezTo>
                    <a:pt x="126191" y="16374"/>
                    <a:pt x="128794" y="20209"/>
                    <a:pt x="129752" y="30756"/>
                  </a:cubicBezTo>
                  <a:cubicBezTo>
                    <a:pt x="131452" y="50645"/>
                    <a:pt x="123194" y="70083"/>
                    <a:pt x="107699" y="82671"/>
                  </a:cubicBezTo>
                  <a:cubicBezTo>
                    <a:pt x="102032" y="87917"/>
                    <a:pt x="94110" y="89985"/>
                    <a:pt x="86605" y="88150"/>
                  </a:cubicBezTo>
                  <a:cubicBezTo>
                    <a:pt x="74277" y="83356"/>
                    <a:pt x="76195" y="52536"/>
                    <a:pt x="79208" y="38427"/>
                  </a:cubicBezTo>
                  <a:cubicBezTo>
                    <a:pt x="79945" y="34934"/>
                    <a:pt x="77938" y="31455"/>
                    <a:pt x="74551" y="30345"/>
                  </a:cubicBezTo>
                  <a:cubicBezTo>
                    <a:pt x="71256" y="29113"/>
                    <a:pt x="67561" y="30524"/>
                    <a:pt x="65921" y="33633"/>
                  </a:cubicBezTo>
                  <a:cubicBezTo>
                    <a:pt x="58251" y="47330"/>
                    <a:pt x="37704" y="76781"/>
                    <a:pt x="23458" y="75822"/>
                  </a:cubicBezTo>
                  <a:cubicBezTo>
                    <a:pt x="20200" y="75630"/>
                    <a:pt x="17435" y="73370"/>
                    <a:pt x="16610" y="70206"/>
                  </a:cubicBezTo>
                  <a:cubicBezTo>
                    <a:pt x="12243" y="52029"/>
                    <a:pt x="15938" y="32852"/>
                    <a:pt x="26746" y="17607"/>
                  </a:cubicBezTo>
                  <a:cubicBezTo>
                    <a:pt x="27557" y="16511"/>
                    <a:pt x="28525" y="15538"/>
                    <a:pt x="29622" y="14730"/>
                  </a:cubicBezTo>
                  <a:cubicBezTo>
                    <a:pt x="31324" y="18209"/>
                    <a:pt x="32391" y="21962"/>
                    <a:pt x="32773" y="25825"/>
                  </a:cubicBezTo>
                  <a:lnTo>
                    <a:pt x="46471" y="24318"/>
                  </a:lnTo>
                  <a:cubicBezTo>
                    <a:pt x="46471" y="19524"/>
                    <a:pt x="43457" y="3498"/>
                    <a:pt x="32773" y="485"/>
                  </a:cubicBezTo>
                  <a:cubicBezTo>
                    <a:pt x="26883" y="-1296"/>
                    <a:pt x="20856" y="1444"/>
                    <a:pt x="14966" y="8703"/>
                  </a:cubicBezTo>
                  <a:cubicBezTo>
                    <a:pt x="958" y="28085"/>
                    <a:pt x="-3523" y="52755"/>
                    <a:pt x="2775" y="75822"/>
                  </a:cubicBezTo>
                  <a:cubicBezTo>
                    <a:pt x="5890" y="83671"/>
                    <a:pt x="13255" y="88999"/>
                    <a:pt x="21678" y="89520"/>
                  </a:cubicBezTo>
                  <a:cubicBezTo>
                    <a:pt x="37019" y="90615"/>
                    <a:pt x="51539" y="77055"/>
                    <a:pt x="62771" y="63768"/>
                  </a:cubicBezTo>
                  <a:cubicBezTo>
                    <a:pt x="62771" y="78973"/>
                    <a:pt x="67291" y="95547"/>
                    <a:pt x="81537" y="101026"/>
                  </a:cubicBezTo>
                  <a:cubicBezTo>
                    <a:pt x="84772" y="102258"/>
                    <a:pt x="88211" y="102861"/>
                    <a:pt x="91673" y="102806"/>
                  </a:cubicBezTo>
                  <a:cubicBezTo>
                    <a:pt x="100628" y="102505"/>
                    <a:pt x="109237" y="99286"/>
                    <a:pt x="116192" y="93629"/>
                  </a:cubicBezTo>
                  <a:cubicBezTo>
                    <a:pt x="119594" y="91040"/>
                    <a:pt x="122716" y="88095"/>
                    <a:pt x="125506" y="84862"/>
                  </a:cubicBezTo>
                  <a:cubicBezTo>
                    <a:pt x="140220" y="97273"/>
                    <a:pt x="158104" y="105341"/>
                    <a:pt x="177147" y="108148"/>
                  </a:cubicBezTo>
                  <a:cubicBezTo>
                    <a:pt x="183776" y="108436"/>
                    <a:pt x="190195" y="105779"/>
                    <a:pt x="194680" y="100889"/>
                  </a:cubicBezTo>
                  <a:cubicBezTo>
                    <a:pt x="208377" y="85684"/>
                    <a:pt x="197282" y="72535"/>
                    <a:pt x="188242" y="61987"/>
                  </a:cubicBezTo>
                  <a:cubicBezTo>
                    <a:pt x="180718" y="54659"/>
                    <a:pt x="175321" y="45427"/>
                    <a:pt x="172626" y="35277"/>
                  </a:cubicBezTo>
                  <a:cubicBezTo>
                    <a:pt x="170362" y="28989"/>
                    <a:pt x="172967" y="21976"/>
                    <a:pt x="178790" y="18702"/>
                  </a:cubicBezTo>
                  <a:cubicBezTo>
                    <a:pt x="185682" y="15511"/>
                    <a:pt x="193787" y="16456"/>
                    <a:pt x="199748" y="21168"/>
                  </a:cubicBezTo>
                  <a:cubicBezTo>
                    <a:pt x="204650" y="25510"/>
                    <a:pt x="208653" y="30770"/>
                    <a:pt x="211528" y="36646"/>
                  </a:cubicBezTo>
                  <a:lnTo>
                    <a:pt x="211528" y="36646"/>
                  </a:lnTo>
                  <a:lnTo>
                    <a:pt x="225226" y="33222"/>
                  </a:lnTo>
                  <a:cubicBezTo>
                    <a:pt x="222059" y="24688"/>
                    <a:pt x="216723" y="17141"/>
                    <a:pt x="209747" y="11306"/>
                  </a:cubicBezTo>
                  <a:cubicBezTo>
                    <a:pt x="199292" y="2443"/>
                    <a:pt x="184527" y="772"/>
                    <a:pt x="172352" y="70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530C92CB-D7F5-4E3D-9288-D434879DDEE1}"/>
                </a:ext>
              </a:extLst>
            </p:cNvPr>
            <p:cNvSpPr/>
            <p:nvPr/>
          </p:nvSpPr>
          <p:spPr>
            <a:xfrm>
              <a:off x="7237537" y="6048377"/>
              <a:ext cx="96199" cy="121044"/>
            </a:xfrm>
            <a:custGeom>
              <a:avLst/>
              <a:gdLst>
                <a:gd name="connsiteX0" fmla="*/ 60568 w 96199"/>
                <a:gd name="connsiteY0" fmla="*/ 54843 h 121044"/>
                <a:gd name="connsiteX1" fmla="*/ 26050 w 96199"/>
                <a:gd name="connsiteY1" fmla="*/ 75801 h 121044"/>
                <a:gd name="connsiteX2" fmla="*/ 24 w 96199"/>
                <a:gd name="connsiteY2" fmla="*/ 98128 h 121044"/>
                <a:gd name="connsiteX3" fmla="*/ 5504 w 96199"/>
                <a:gd name="connsiteY3" fmla="*/ 110182 h 121044"/>
                <a:gd name="connsiteX4" fmla="*/ 63034 w 96199"/>
                <a:gd name="connsiteY4" fmla="*/ 121003 h 121044"/>
                <a:gd name="connsiteX5" fmla="*/ 82074 w 96199"/>
                <a:gd name="connsiteY5" fmla="*/ 121003 h 121044"/>
                <a:gd name="connsiteX6" fmla="*/ 81252 w 96199"/>
                <a:gd name="connsiteY6" fmla="*/ 107305 h 121044"/>
                <a:gd name="connsiteX7" fmla="*/ 14818 w 96199"/>
                <a:gd name="connsiteY7" fmla="*/ 100320 h 121044"/>
                <a:gd name="connsiteX8" fmla="*/ 32899 w 96199"/>
                <a:gd name="connsiteY8" fmla="*/ 89361 h 121044"/>
                <a:gd name="connsiteX9" fmla="*/ 68787 w 96199"/>
                <a:gd name="connsiteY9" fmla="*/ 67582 h 121044"/>
                <a:gd name="connsiteX10" fmla="*/ 96182 w 96199"/>
                <a:gd name="connsiteY10" fmla="*/ 29777 h 121044"/>
                <a:gd name="connsiteX11" fmla="*/ 78512 w 96199"/>
                <a:gd name="connsiteY11" fmla="*/ 3203 h 121044"/>
                <a:gd name="connsiteX12" fmla="*/ 63445 w 96199"/>
                <a:gd name="connsiteY12" fmla="*/ 874 h 121044"/>
                <a:gd name="connsiteX13" fmla="*/ 36049 w 96199"/>
                <a:gd name="connsiteY13" fmla="*/ 40872 h 121044"/>
                <a:gd name="connsiteX14" fmla="*/ 49747 w 96199"/>
                <a:gd name="connsiteY14" fmla="*/ 45255 h 121044"/>
                <a:gd name="connsiteX15" fmla="*/ 68650 w 96199"/>
                <a:gd name="connsiteY15" fmla="*/ 14298 h 121044"/>
                <a:gd name="connsiteX16" fmla="*/ 71115 w 96199"/>
                <a:gd name="connsiteY16" fmla="*/ 14298 h 121044"/>
                <a:gd name="connsiteX17" fmla="*/ 82759 w 96199"/>
                <a:gd name="connsiteY17" fmla="*/ 29365 h 121044"/>
                <a:gd name="connsiteX18" fmla="*/ 60568 w 96199"/>
                <a:gd name="connsiteY18" fmla="*/ 54843 h 1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9" h="121044">
                  <a:moveTo>
                    <a:pt x="60568" y="54843"/>
                  </a:moveTo>
                  <a:cubicBezTo>
                    <a:pt x="49516" y="62555"/>
                    <a:pt x="37986" y="69555"/>
                    <a:pt x="26050" y="75801"/>
                  </a:cubicBezTo>
                  <a:cubicBezTo>
                    <a:pt x="10435" y="84293"/>
                    <a:pt x="983" y="89499"/>
                    <a:pt x="24" y="98128"/>
                  </a:cubicBezTo>
                  <a:cubicBezTo>
                    <a:pt x="-341" y="102826"/>
                    <a:pt x="1727" y="107374"/>
                    <a:pt x="5504" y="110182"/>
                  </a:cubicBezTo>
                  <a:cubicBezTo>
                    <a:pt x="15914" y="119223"/>
                    <a:pt x="43583" y="121003"/>
                    <a:pt x="63034" y="121003"/>
                  </a:cubicBezTo>
                  <a:cubicBezTo>
                    <a:pt x="71800" y="121003"/>
                    <a:pt x="78923" y="121003"/>
                    <a:pt x="82074" y="121003"/>
                  </a:cubicBezTo>
                  <a:lnTo>
                    <a:pt x="81252" y="107305"/>
                  </a:lnTo>
                  <a:cubicBezTo>
                    <a:pt x="59199" y="108675"/>
                    <a:pt x="24954" y="107305"/>
                    <a:pt x="14818" y="100320"/>
                  </a:cubicBezTo>
                  <a:cubicBezTo>
                    <a:pt x="20505" y="96128"/>
                    <a:pt x="26557" y="92471"/>
                    <a:pt x="32899" y="89361"/>
                  </a:cubicBezTo>
                  <a:cubicBezTo>
                    <a:pt x="45269" y="82800"/>
                    <a:pt x="57252" y="75527"/>
                    <a:pt x="68787" y="67582"/>
                  </a:cubicBezTo>
                  <a:cubicBezTo>
                    <a:pt x="87553" y="53884"/>
                    <a:pt x="96182" y="41830"/>
                    <a:pt x="96182" y="29777"/>
                  </a:cubicBezTo>
                  <a:cubicBezTo>
                    <a:pt x="94963" y="18572"/>
                    <a:pt x="88373" y="8655"/>
                    <a:pt x="78512" y="3203"/>
                  </a:cubicBezTo>
                  <a:cubicBezTo>
                    <a:pt x="74195" y="-43"/>
                    <a:pt x="68540" y="-920"/>
                    <a:pt x="63445" y="874"/>
                  </a:cubicBezTo>
                  <a:cubicBezTo>
                    <a:pt x="47692" y="6080"/>
                    <a:pt x="37282" y="35119"/>
                    <a:pt x="36049" y="40872"/>
                  </a:cubicBezTo>
                  <a:lnTo>
                    <a:pt x="49747" y="45255"/>
                  </a:lnTo>
                  <a:cubicBezTo>
                    <a:pt x="53446" y="34160"/>
                    <a:pt x="62075" y="16490"/>
                    <a:pt x="68650" y="14298"/>
                  </a:cubicBezTo>
                  <a:cubicBezTo>
                    <a:pt x="69420" y="13887"/>
                    <a:pt x="70346" y="13887"/>
                    <a:pt x="71115" y="14298"/>
                  </a:cubicBezTo>
                  <a:cubicBezTo>
                    <a:pt x="78923" y="19777"/>
                    <a:pt x="82759" y="24708"/>
                    <a:pt x="82759" y="29365"/>
                  </a:cubicBezTo>
                  <a:cubicBezTo>
                    <a:pt x="82759" y="34023"/>
                    <a:pt x="79060" y="41967"/>
                    <a:pt x="60568" y="548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A8128B27-5A9E-4B08-B704-1A2A6E84A36E}"/>
                </a:ext>
              </a:extLst>
            </p:cNvPr>
            <p:cNvSpPr/>
            <p:nvPr/>
          </p:nvSpPr>
          <p:spPr>
            <a:xfrm>
              <a:off x="7375676" y="6084496"/>
              <a:ext cx="98462" cy="89308"/>
            </a:xfrm>
            <a:custGeom>
              <a:avLst/>
              <a:gdLst>
                <a:gd name="connsiteX0" fmla="*/ 86802 w 98462"/>
                <a:gd name="connsiteY0" fmla="*/ 70775 h 89308"/>
                <a:gd name="connsiteX1" fmla="*/ 72639 w 98462"/>
                <a:gd name="connsiteY1" fmla="*/ 73022 h 89308"/>
                <a:gd name="connsiteX2" fmla="*/ 71324 w 98462"/>
                <a:gd name="connsiteY2" fmla="*/ 71871 h 89308"/>
                <a:gd name="connsiteX3" fmla="*/ 71324 w 98462"/>
                <a:gd name="connsiteY3" fmla="*/ 50366 h 89308"/>
                <a:gd name="connsiteX4" fmla="*/ 73242 w 98462"/>
                <a:gd name="connsiteY4" fmla="*/ 12560 h 89308"/>
                <a:gd name="connsiteX5" fmla="*/ 63379 w 98462"/>
                <a:gd name="connsiteY5" fmla="*/ 2561 h 89308"/>
                <a:gd name="connsiteX6" fmla="*/ 17492 w 98462"/>
                <a:gd name="connsiteY6" fmla="*/ 44750 h 89308"/>
                <a:gd name="connsiteX7" fmla="*/ 22560 w 98462"/>
                <a:gd name="connsiteY7" fmla="*/ 1602 h 89308"/>
                <a:gd name="connsiteX8" fmla="*/ 8862 w 98462"/>
                <a:gd name="connsiteY8" fmla="*/ -42 h 89308"/>
                <a:gd name="connsiteX9" fmla="*/ 370 w 98462"/>
                <a:gd name="connsiteY9" fmla="*/ 72967 h 89308"/>
                <a:gd name="connsiteX10" fmla="*/ 4890 w 98462"/>
                <a:gd name="connsiteY10" fmla="*/ 82145 h 89308"/>
                <a:gd name="connsiteX11" fmla="*/ 14068 w 98462"/>
                <a:gd name="connsiteY11" fmla="*/ 77624 h 89308"/>
                <a:gd name="connsiteX12" fmla="*/ 61051 w 98462"/>
                <a:gd name="connsiteY12" fmla="*/ 17491 h 89308"/>
                <a:gd name="connsiteX13" fmla="*/ 58585 w 98462"/>
                <a:gd name="connsiteY13" fmla="*/ 47215 h 89308"/>
                <a:gd name="connsiteX14" fmla="*/ 62831 w 98462"/>
                <a:gd name="connsiteY14" fmla="*/ 82556 h 89308"/>
                <a:gd name="connsiteX15" fmla="*/ 79132 w 98462"/>
                <a:gd name="connsiteY15" fmla="*/ 89267 h 89308"/>
                <a:gd name="connsiteX16" fmla="*/ 98445 w 98462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8462" h="89308">
                  <a:moveTo>
                    <a:pt x="86802" y="70775"/>
                  </a:moveTo>
                  <a:cubicBezTo>
                    <a:pt x="83515" y="75310"/>
                    <a:pt x="77173" y="76310"/>
                    <a:pt x="72639" y="73022"/>
                  </a:cubicBezTo>
                  <a:cubicBezTo>
                    <a:pt x="72173" y="72679"/>
                    <a:pt x="71735" y="72296"/>
                    <a:pt x="71324" y="71871"/>
                  </a:cubicBezTo>
                  <a:cubicBezTo>
                    <a:pt x="67489" y="68584"/>
                    <a:pt x="68858" y="61598"/>
                    <a:pt x="71324" y="50366"/>
                  </a:cubicBezTo>
                  <a:cubicBezTo>
                    <a:pt x="75105" y="38120"/>
                    <a:pt x="75762" y="25121"/>
                    <a:pt x="73242" y="12560"/>
                  </a:cubicBezTo>
                  <a:cubicBezTo>
                    <a:pt x="72392" y="7478"/>
                    <a:pt x="68448" y="3479"/>
                    <a:pt x="63379" y="2561"/>
                  </a:cubicBezTo>
                  <a:cubicBezTo>
                    <a:pt x="51873" y="917"/>
                    <a:pt x="34066" y="21190"/>
                    <a:pt x="17492" y="44750"/>
                  </a:cubicBezTo>
                  <a:lnTo>
                    <a:pt x="22560" y="1602"/>
                  </a:lnTo>
                  <a:lnTo>
                    <a:pt x="8862" y="-42"/>
                  </a:lnTo>
                  <a:lnTo>
                    <a:pt x="370" y="72967"/>
                  </a:lnTo>
                  <a:cubicBezTo>
                    <a:pt x="-916" y="76748"/>
                    <a:pt x="1108" y="80857"/>
                    <a:pt x="4890" y="82145"/>
                  </a:cubicBezTo>
                  <a:cubicBezTo>
                    <a:pt x="8674" y="83432"/>
                    <a:pt x="12781" y="81405"/>
                    <a:pt x="14068" y="77624"/>
                  </a:cubicBezTo>
                  <a:cubicBezTo>
                    <a:pt x="26585" y="55311"/>
                    <a:pt x="42422" y="35038"/>
                    <a:pt x="61051" y="17491"/>
                  </a:cubicBezTo>
                  <a:cubicBezTo>
                    <a:pt x="62421" y="27463"/>
                    <a:pt x="61585" y="37613"/>
                    <a:pt x="58585" y="47215"/>
                  </a:cubicBezTo>
                  <a:cubicBezTo>
                    <a:pt x="55572" y="60091"/>
                    <a:pt x="52421" y="73515"/>
                    <a:pt x="62831" y="82556"/>
                  </a:cubicBezTo>
                  <a:cubicBezTo>
                    <a:pt x="67242" y="86733"/>
                    <a:pt x="73050" y="89130"/>
                    <a:pt x="79132" y="89267"/>
                  </a:cubicBezTo>
                  <a:cubicBezTo>
                    <a:pt x="86529" y="88980"/>
                    <a:pt x="93487" y="85720"/>
                    <a:pt x="98445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EC75C60A-CDD1-48B5-9144-5E583C1E9820}"/>
                </a:ext>
              </a:extLst>
            </p:cNvPr>
            <p:cNvSpPr/>
            <p:nvPr/>
          </p:nvSpPr>
          <p:spPr>
            <a:xfrm rot="-4897800">
              <a:off x="7424887" y="6104603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1DD6515B-3D1C-4EE5-B1CA-7510B2A10858}"/>
                </a:ext>
              </a:extLst>
            </p:cNvPr>
            <p:cNvSpPr/>
            <p:nvPr/>
          </p:nvSpPr>
          <p:spPr>
            <a:xfrm>
              <a:off x="6597759" y="6353518"/>
              <a:ext cx="112458" cy="141497"/>
            </a:xfrm>
            <a:custGeom>
              <a:avLst/>
              <a:gdLst>
                <a:gd name="connsiteX0" fmla="*/ 90662 w 112458"/>
                <a:gd name="connsiteY0" fmla="*/ 119402 h 141497"/>
                <a:gd name="connsiteX1" fmla="*/ 82717 w 112458"/>
                <a:gd name="connsiteY1" fmla="*/ 118170 h 141497"/>
                <a:gd name="connsiteX2" fmla="*/ 82717 w 112458"/>
                <a:gd name="connsiteY2" fmla="*/ 77077 h 141497"/>
                <a:gd name="connsiteX3" fmla="*/ 66280 w 112458"/>
                <a:gd name="connsiteY3" fmla="*/ 5027 h 141497"/>
                <a:gd name="connsiteX4" fmla="*/ 48473 w 112458"/>
                <a:gd name="connsiteY4" fmla="*/ 9136 h 141497"/>
                <a:gd name="connsiteX5" fmla="*/ 14639 w 112458"/>
                <a:gd name="connsiteY5" fmla="*/ 76529 h 141497"/>
                <a:gd name="connsiteX6" fmla="*/ 13681 w 112458"/>
                <a:gd name="connsiteY6" fmla="*/ -42 h 141497"/>
                <a:gd name="connsiteX7" fmla="*/ -17 w 112458"/>
                <a:gd name="connsiteY7" fmla="*/ -42 h 141497"/>
                <a:gd name="connsiteX8" fmla="*/ 805 w 112458"/>
                <a:gd name="connsiteY8" fmla="*/ 67214 h 141497"/>
                <a:gd name="connsiteX9" fmla="*/ 2312 w 112458"/>
                <a:gd name="connsiteY9" fmla="*/ 129950 h 141497"/>
                <a:gd name="connsiteX10" fmla="*/ 2312 w 112458"/>
                <a:gd name="connsiteY10" fmla="*/ 134196 h 141497"/>
                <a:gd name="connsiteX11" fmla="*/ 1764 w 112458"/>
                <a:gd name="connsiteY11" fmla="*/ 134196 h 141497"/>
                <a:gd name="connsiteX12" fmla="*/ 7243 w 112458"/>
                <a:gd name="connsiteY12" fmla="*/ 141456 h 141497"/>
                <a:gd name="connsiteX13" fmla="*/ 7243 w 112458"/>
                <a:gd name="connsiteY13" fmla="*/ 141456 h 141497"/>
                <a:gd name="connsiteX14" fmla="*/ 14229 w 112458"/>
                <a:gd name="connsiteY14" fmla="*/ 134470 h 141497"/>
                <a:gd name="connsiteX15" fmla="*/ 56554 w 112458"/>
                <a:gd name="connsiteY15" fmla="*/ 19957 h 141497"/>
                <a:gd name="connsiteX16" fmla="*/ 61349 w 112458"/>
                <a:gd name="connsiteY16" fmla="*/ 18588 h 141497"/>
                <a:gd name="connsiteX17" fmla="*/ 67513 w 112458"/>
                <a:gd name="connsiteY17" fmla="*/ 75570 h 141497"/>
                <a:gd name="connsiteX18" fmla="*/ 75183 w 112458"/>
                <a:gd name="connsiteY18" fmla="*/ 130361 h 141497"/>
                <a:gd name="connsiteX19" fmla="*/ 95045 w 112458"/>
                <a:gd name="connsiteY19" fmla="*/ 132415 h 141497"/>
                <a:gd name="connsiteX20" fmla="*/ 112441 w 112458"/>
                <a:gd name="connsiteY20" fmla="*/ 112965 h 141497"/>
                <a:gd name="connsiteX21" fmla="*/ 98743 w 112458"/>
                <a:gd name="connsiteY21" fmla="*/ 108034 h 141497"/>
                <a:gd name="connsiteX22" fmla="*/ 90662 w 112458"/>
                <a:gd name="connsiteY22" fmla="*/ 119402 h 14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2458" h="141497">
                  <a:moveTo>
                    <a:pt x="90662" y="119402"/>
                  </a:moveTo>
                  <a:cubicBezTo>
                    <a:pt x="87965" y="120238"/>
                    <a:pt x="85035" y="119786"/>
                    <a:pt x="82717" y="118170"/>
                  </a:cubicBezTo>
                  <a:cubicBezTo>
                    <a:pt x="78608" y="115293"/>
                    <a:pt x="81073" y="90774"/>
                    <a:pt x="82717" y="77077"/>
                  </a:cubicBezTo>
                  <a:cubicBezTo>
                    <a:pt x="85731" y="46257"/>
                    <a:pt x="89155" y="11464"/>
                    <a:pt x="66280" y="5027"/>
                  </a:cubicBezTo>
                  <a:cubicBezTo>
                    <a:pt x="60028" y="3451"/>
                    <a:pt x="53399" y="4972"/>
                    <a:pt x="48473" y="9136"/>
                  </a:cubicBezTo>
                  <a:cubicBezTo>
                    <a:pt x="34775" y="19820"/>
                    <a:pt x="22858" y="48996"/>
                    <a:pt x="14639" y="76529"/>
                  </a:cubicBezTo>
                  <a:cubicBezTo>
                    <a:pt x="14639" y="50366"/>
                    <a:pt x="14639" y="20779"/>
                    <a:pt x="13681" y="-42"/>
                  </a:cubicBezTo>
                  <a:lnTo>
                    <a:pt x="-17" y="-42"/>
                  </a:lnTo>
                  <a:lnTo>
                    <a:pt x="805" y="67214"/>
                  </a:lnTo>
                  <a:cubicBezTo>
                    <a:pt x="805" y="101596"/>
                    <a:pt x="805" y="120088"/>
                    <a:pt x="2312" y="129950"/>
                  </a:cubicBezTo>
                  <a:cubicBezTo>
                    <a:pt x="2221" y="131361"/>
                    <a:pt x="2221" y="132785"/>
                    <a:pt x="2312" y="134196"/>
                  </a:cubicBezTo>
                  <a:lnTo>
                    <a:pt x="1764" y="134196"/>
                  </a:lnTo>
                  <a:cubicBezTo>
                    <a:pt x="2722" y="141045"/>
                    <a:pt x="4366" y="141456"/>
                    <a:pt x="7243" y="141456"/>
                  </a:cubicBezTo>
                  <a:lnTo>
                    <a:pt x="7243" y="141456"/>
                  </a:lnTo>
                  <a:cubicBezTo>
                    <a:pt x="11014" y="141250"/>
                    <a:pt x="14024" y="138237"/>
                    <a:pt x="14229" y="134470"/>
                  </a:cubicBezTo>
                  <a:cubicBezTo>
                    <a:pt x="14229" y="126251"/>
                    <a:pt x="34775" y="35162"/>
                    <a:pt x="56554" y="19957"/>
                  </a:cubicBezTo>
                  <a:cubicBezTo>
                    <a:pt x="59020" y="18313"/>
                    <a:pt x="60390" y="18313"/>
                    <a:pt x="61349" y="18588"/>
                  </a:cubicBezTo>
                  <a:cubicBezTo>
                    <a:pt x="72718" y="21738"/>
                    <a:pt x="69704" y="52832"/>
                    <a:pt x="67513" y="75570"/>
                  </a:cubicBezTo>
                  <a:cubicBezTo>
                    <a:pt x="64910" y="102280"/>
                    <a:pt x="62855" y="123512"/>
                    <a:pt x="75183" y="130361"/>
                  </a:cubicBezTo>
                  <a:cubicBezTo>
                    <a:pt x="81153" y="134018"/>
                    <a:pt x="88454" y="134771"/>
                    <a:pt x="95045" y="132415"/>
                  </a:cubicBezTo>
                  <a:cubicBezTo>
                    <a:pt x="103184" y="128484"/>
                    <a:pt x="109437" y="121485"/>
                    <a:pt x="112441" y="112965"/>
                  </a:cubicBezTo>
                  <a:lnTo>
                    <a:pt x="98743" y="108034"/>
                  </a:lnTo>
                  <a:cubicBezTo>
                    <a:pt x="97397" y="112622"/>
                    <a:pt x="94552" y="116622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BF3317E0-9B0C-4252-A00E-848FD8E1B079}"/>
                </a:ext>
              </a:extLst>
            </p:cNvPr>
            <p:cNvSpPr/>
            <p:nvPr/>
          </p:nvSpPr>
          <p:spPr>
            <a:xfrm>
              <a:off x="6765830" y="6375161"/>
              <a:ext cx="94057" cy="89308"/>
            </a:xfrm>
            <a:custGeom>
              <a:avLst/>
              <a:gdLst>
                <a:gd name="connsiteX0" fmla="*/ 93949 w 94057"/>
                <a:gd name="connsiteY0" fmla="*/ 57899 h 89308"/>
                <a:gd name="connsiteX1" fmla="*/ 90936 w 94057"/>
                <a:gd name="connsiteY1" fmla="*/ 51051 h 89308"/>
                <a:gd name="connsiteX2" fmla="*/ 16146 w 94057"/>
                <a:gd name="connsiteY2" fmla="*/ -42 h 89308"/>
                <a:gd name="connsiteX3" fmla="*/ 8202 w 94057"/>
                <a:gd name="connsiteY3" fmla="*/ 11738 h 89308"/>
                <a:gd name="connsiteX4" fmla="*/ 70663 w 94057"/>
                <a:gd name="connsiteY4" fmla="*/ 54338 h 89308"/>
                <a:gd name="connsiteX5" fmla="*/ -17 w 94057"/>
                <a:gd name="connsiteY5" fmla="*/ 75570 h 89308"/>
                <a:gd name="connsiteX6" fmla="*/ 3955 w 94057"/>
                <a:gd name="connsiteY6" fmla="*/ 89267 h 89308"/>
                <a:gd name="connsiteX7" fmla="*/ 89018 w 94057"/>
                <a:gd name="connsiteY7" fmla="*/ 63790 h 89308"/>
                <a:gd name="connsiteX8" fmla="*/ 93949 w 94057"/>
                <a:gd name="connsiteY8" fmla="*/ 57899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057" h="89308">
                  <a:moveTo>
                    <a:pt x="93949" y="57899"/>
                  </a:moveTo>
                  <a:cubicBezTo>
                    <a:pt x="94390" y="55215"/>
                    <a:pt x="93208" y="52530"/>
                    <a:pt x="90936" y="51051"/>
                  </a:cubicBezTo>
                  <a:lnTo>
                    <a:pt x="16146" y="-42"/>
                  </a:lnTo>
                  <a:lnTo>
                    <a:pt x="8202" y="11738"/>
                  </a:lnTo>
                  <a:lnTo>
                    <a:pt x="70663" y="54338"/>
                  </a:lnTo>
                  <a:lnTo>
                    <a:pt x="-17" y="75570"/>
                  </a:lnTo>
                  <a:lnTo>
                    <a:pt x="3955" y="89267"/>
                  </a:lnTo>
                  <a:lnTo>
                    <a:pt x="89018" y="63790"/>
                  </a:lnTo>
                  <a:cubicBezTo>
                    <a:pt x="91670" y="62954"/>
                    <a:pt x="93596" y="60653"/>
                    <a:pt x="93949" y="578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2647F41C-857F-4BC4-B59C-E26BA61A1FAD}"/>
                </a:ext>
              </a:extLst>
            </p:cNvPr>
            <p:cNvSpPr/>
            <p:nvPr/>
          </p:nvSpPr>
          <p:spPr>
            <a:xfrm rot="-1210200">
              <a:off x="6788297" y="6472438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8E57CBE2-92EC-4A32-B6E3-D3B150367976}"/>
                </a:ext>
              </a:extLst>
            </p:cNvPr>
            <p:cNvSpPr/>
            <p:nvPr/>
          </p:nvSpPr>
          <p:spPr>
            <a:xfrm>
              <a:off x="6912715" y="6375140"/>
              <a:ext cx="123233" cy="110390"/>
            </a:xfrm>
            <a:custGeom>
              <a:avLst/>
              <a:gdLst>
                <a:gd name="connsiteX0" fmla="*/ 88425 w 123233"/>
                <a:gd name="connsiteY0" fmla="*/ 90795 h 110390"/>
                <a:gd name="connsiteX1" fmla="*/ 92534 w 123233"/>
                <a:gd name="connsiteY1" fmla="*/ 59701 h 110390"/>
                <a:gd name="connsiteX2" fmla="*/ 97602 w 123233"/>
                <a:gd name="connsiteY2" fmla="*/ 14636 h 110390"/>
                <a:gd name="connsiteX3" fmla="*/ 85274 w 123233"/>
                <a:gd name="connsiteY3" fmla="*/ 253 h 110390"/>
                <a:gd name="connsiteX4" fmla="*/ 19662 w 123233"/>
                <a:gd name="connsiteY4" fmla="*/ 57373 h 110390"/>
                <a:gd name="connsiteX5" fmla="*/ 19662 w 123233"/>
                <a:gd name="connsiteY5" fmla="*/ 19567 h 110390"/>
                <a:gd name="connsiteX6" fmla="*/ 5964 w 123233"/>
                <a:gd name="connsiteY6" fmla="*/ 19567 h 110390"/>
                <a:gd name="connsiteX7" fmla="*/ 5964 w 123233"/>
                <a:gd name="connsiteY7" fmla="*/ 80111 h 110390"/>
                <a:gd name="connsiteX8" fmla="*/ 2129 w 123233"/>
                <a:gd name="connsiteY8" fmla="*/ 105726 h 110390"/>
                <a:gd name="connsiteX9" fmla="*/ 11443 w 123233"/>
                <a:gd name="connsiteY9" fmla="*/ 110246 h 110390"/>
                <a:gd name="connsiteX10" fmla="*/ 14868 w 123233"/>
                <a:gd name="connsiteY10" fmla="*/ 110246 h 110390"/>
                <a:gd name="connsiteX11" fmla="*/ 20210 w 123233"/>
                <a:gd name="connsiteY11" fmla="*/ 103260 h 110390"/>
                <a:gd name="connsiteX12" fmla="*/ 20210 w 123233"/>
                <a:gd name="connsiteY12" fmla="*/ 84220 h 110390"/>
                <a:gd name="connsiteX13" fmla="*/ 29113 w 123233"/>
                <a:gd name="connsiteY13" fmla="*/ 70522 h 110390"/>
                <a:gd name="connsiteX14" fmla="*/ 82945 w 123233"/>
                <a:gd name="connsiteY14" fmla="*/ 15732 h 110390"/>
                <a:gd name="connsiteX15" fmla="*/ 84315 w 123233"/>
                <a:gd name="connsiteY15" fmla="*/ 19156 h 110390"/>
                <a:gd name="connsiteX16" fmla="*/ 79247 w 123233"/>
                <a:gd name="connsiteY16" fmla="*/ 58058 h 110390"/>
                <a:gd name="connsiteX17" fmla="*/ 77055 w 123233"/>
                <a:gd name="connsiteY17" fmla="*/ 100110 h 110390"/>
                <a:gd name="connsiteX18" fmla="*/ 86507 w 123233"/>
                <a:gd name="connsiteY18" fmla="*/ 106273 h 110390"/>
                <a:gd name="connsiteX19" fmla="*/ 123217 w 123233"/>
                <a:gd name="connsiteY19" fmla="*/ 83535 h 110390"/>
                <a:gd name="connsiteX20" fmla="*/ 110341 w 123233"/>
                <a:gd name="connsiteY20" fmla="*/ 77645 h 110390"/>
                <a:gd name="connsiteX21" fmla="*/ 88425 w 123233"/>
                <a:gd name="connsiteY21" fmla="*/ 90795 h 11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390">
                  <a:moveTo>
                    <a:pt x="88425" y="90795"/>
                  </a:moveTo>
                  <a:cubicBezTo>
                    <a:pt x="85822" y="87507"/>
                    <a:pt x="90068" y="70112"/>
                    <a:pt x="92534" y="59701"/>
                  </a:cubicBezTo>
                  <a:cubicBezTo>
                    <a:pt x="97140" y="45154"/>
                    <a:pt x="98861" y="29840"/>
                    <a:pt x="97602" y="14636"/>
                  </a:cubicBezTo>
                  <a:cubicBezTo>
                    <a:pt x="97112" y="7650"/>
                    <a:pt x="92104" y="1801"/>
                    <a:pt x="85274" y="253"/>
                  </a:cubicBezTo>
                  <a:cubicBezTo>
                    <a:pt x="65275" y="-3856"/>
                    <a:pt x="34456" y="36004"/>
                    <a:pt x="19662" y="57373"/>
                  </a:cubicBezTo>
                  <a:lnTo>
                    <a:pt x="19662" y="19567"/>
                  </a:lnTo>
                  <a:lnTo>
                    <a:pt x="5964" y="19567"/>
                  </a:lnTo>
                  <a:lnTo>
                    <a:pt x="5964" y="80111"/>
                  </a:lnTo>
                  <a:cubicBezTo>
                    <a:pt x="-611" y="92576"/>
                    <a:pt x="-1569" y="100383"/>
                    <a:pt x="2129" y="105726"/>
                  </a:cubicBezTo>
                  <a:cubicBezTo>
                    <a:pt x="4356" y="108602"/>
                    <a:pt x="7803" y="110273"/>
                    <a:pt x="11443" y="110246"/>
                  </a:cubicBezTo>
                  <a:cubicBezTo>
                    <a:pt x="12580" y="110383"/>
                    <a:pt x="13731" y="110383"/>
                    <a:pt x="14868" y="110246"/>
                  </a:cubicBezTo>
                  <a:cubicBezTo>
                    <a:pt x="18017" y="109383"/>
                    <a:pt x="20203" y="106520"/>
                    <a:pt x="20210" y="103260"/>
                  </a:cubicBezTo>
                  <a:lnTo>
                    <a:pt x="20210" y="84220"/>
                  </a:lnTo>
                  <a:cubicBezTo>
                    <a:pt x="22930" y="79494"/>
                    <a:pt x="25903" y="74919"/>
                    <a:pt x="29113" y="70522"/>
                  </a:cubicBezTo>
                  <a:cubicBezTo>
                    <a:pt x="57331" y="29429"/>
                    <a:pt x="78699" y="13951"/>
                    <a:pt x="82945" y="15732"/>
                  </a:cubicBezTo>
                  <a:cubicBezTo>
                    <a:pt x="83733" y="16718"/>
                    <a:pt x="84210" y="17910"/>
                    <a:pt x="84315" y="19156"/>
                  </a:cubicBezTo>
                  <a:cubicBezTo>
                    <a:pt x="84801" y="32320"/>
                    <a:pt x="83089" y="45469"/>
                    <a:pt x="79247" y="58058"/>
                  </a:cubicBezTo>
                  <a:cubicBezTo>
                    <a:pt x="74727" y="76549"/>
                    <a:pt x="71302" y="91343"/>
                    <a:pt x="77055" y="100110"/>
                  </a:cubicBezTo>
                  <a:cubicBezTo>
                    <a:pt x="79175" y="103424"/>
                    <a:pt x="82617" y="105671"/>
                    <a:pt x="86507" y="106273"/>
                  </a:cubicBezTo>
                  <a:cubicBezTo>
                    <a:pt x="110341" y="110657"/>
                    <a:pt x="122669" y="84768"/>
                    <a:pt x="123217" y="83535"/>
                  </a:cubicBezTo>
                  <a:lnTo>
                    <a:pt x="110341" y="77645"/>
                  </a:lnTo>
                  <a:cubicBezTo>
                    <a:pt x="110341" y="77645"/>
                    <a:pt x="101711" y="92986"/>
                    <a:pt x="88425" y="907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73221449-953B-4267-A3A8-7F0E1C8D2734}"/>
                </a:ext>
              </a:extLst>
            </p:cNvPr>
            <p:cNvSpPr/>
            <p:nvPr/>
          </p:nvSpPr>
          <p:spPr>
            <a:xfrm>
              <a:off x="7046351" y="6444400"/>
              <a:ext cx="67133" cy="84177"/>
            </a:xfrm>
            <a:custGeom>
              <a:avLst/>
              <a:gdLst>
                <a:gd name="connsiteX0" fmla="*/ 45193 w 67133"/>
                <a:gd name="connsiteY0" fmla="*/ 852 h 84177"/>
                <a:gd name="connsiteX1" fmla="*/ 18619 w 67133"/>
                <a:gd name="connsiteY1" fmla="*/ 7290 h 84177"/>
                <a:gd name="connsiteX2" fmla="*/ 2182 w 67133"/>
                <a:gd name="connsiteY2" fmla="*/ 33042 h 84177"/>
                <a:gd name="connsiteX3" fmla="*/ 21907 w 67133"/>
                <a:gd name="connsiteY3" fmla="*/ 83175 h 84177"/>
                <a:gd name="connsiteX4" fmla="*/ 29030 w 67133"/>
                <a:gd name="connsiteY4" fmla="*/ 84134 h 84177"/>
                <a:gd name="connsiteX5" fmla="*/ 64918 w 67133"/>
                <a:gd name="connsiteY5" fmla="*/ 50986 h 84177"/>
                <a:gd name="connsiteX6" fmla="*/ 45193 w 67133"/>
                <a:gd name="connsiteY6" fmla="*/ 852 h 84177"/>
                <a:gd name="connsiteX7" fmla="*/ 51220 w 67133"/>
                <a:gd name="connsiteY7" fmla="*/ 47013 h 84177"/>
                <a:gd name="connsiteX8" fmla="*/ 25742 w 67133"/>
                <a:gd name="connsiteY8" fmla="*/ 69478 h 84177"/>
                <a:gd name="connsiteX9" fmla="*/ 15880 w 67133"/>
                <a:gd name="connsiteY9" fmla="*/ 37014 h 84177"/>
                <a:gd name="connsiteX10" fmla="*/ 27523 w 67133"/>
                <a:gd name="connsiteY10" fmla="*/ 18385 h 84177"/>
                <a:gd name="connsiteX11" fmla="*/ 38207 w 67133"/>
                <a:gd name="connsiteY11" fmla="*/ 14139 h 84177"/>
                <a:gd name="connsiteX12" fmla="*/ 41358 w 67133"/>
                <a:gd name="connsiteY12" fmla="*/ 14139 h 84177"/>
                <a:gd name="connsiteX13" fmla="*/ 51220 w 67133"/>
                <a:gd name="connsiteY13" fmla="*/ 47013 h 8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3" h="84177">
                  <a:moveTo>
                    <a:pt x="45193" y="852"/>
                  </a:moveTo>
                  <a:cubicBezTo>
                    <a:pt x="35815" y="-1518"/>
                    <a:pt x="25872" y="893"/>
                    <a:pt x="18619" y="7290"/>
                  </a:cubicBezTo>
                  <a:cubicBezTo>
                    <a:pt x="10635" y="13988"/>
                    <a:pt x="4898" y="22974"/>
                    <a:pt x="2182" y="33042"/>
                  </a:cubicBezTo>
                  <a:cubicBezTo>
                    <a:pt x="-4393" y="56191"/>
                    <a:pt x="4237" y="78244"/>
                    <a:pt x="21907" y="83175"/>
                  </a:cubicBezTo>
                  <a:cubicBezTo>
                    <a:pt x="24222" y="83832"/>
                    <a:pt x="26622" y="84161"/>
                    <a:pt x="29030" y="84134"/>
                  </a:cubicBezTo>
                  <a:cubicBezTo>
                    <a:pt x="46975" y="82162"/>
                    <a:pt x="61534" y="68724"/>
                    <a:pt x="64918" y="50986"/>
                  </a:cubicBezTo>
                  <a:cubicBezTo>
                    <a:pt x="71492" y="27836"/>
                    <a:pt x="62863" y="5783"/>
                    <a:pt x="45193" y="852"/>
                  </a:cubicBezTo>
                  <a:close/>
                  <a:moveTo>
                    <a:pt x="51220" y="47013"/>
                  </a:moveTo>
                  <a:cubicBezTo>
                    <a:pt x="46974" y="61944"/>
                    <a:pt x="35331" y="72217"/>
                    <a:pt x="25742" y="69478"/>
                  </a:cubicBezTo>
                  <a:cubicBezTo>
                    <a:pt x="16154" y="66738"/>
                    <a:pt x="12044" y="51945"/>
                    <a:pt x="15880" y="37014"/>
                  </a:cubicBezTo>
                  <a:cubicBezTo>
                    <a:pt x="17784" y="29768"/>
                    <a:pt x="21845" y="23275"/>
                    <a:pt x="27523" y="18385"/>
                  </a:cubicBezTo>
                  <a:cubicBezTo>
                    <a:pt x="30517" y="15823"/>
                    <a:pt x="34274" y="14331"/>
                    <a:pt x="38207" y="14139"/>
                  </a:cubicBezTo>
                  <a:lnTo>
                    <a:pt x="41358" y="14139"/>
                  </a:lnTo>
                  <a:cubicBezTo>
                    <a:pt x="50946" y="17289"/>
                    <a:pt x="55466" y="32494"/>
                    <a:pt x="51220" y="4701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56261157-6B82-4500-BC5F-1937C4F779CD}"/>
                </a:ext>
              </a:extLst>
            </p:cNvPr>
            <p:cNvSpPr/>
            <p:nvPr/>
          </p:nvSpPr>
          <p:spPr>
            <a:xfrm>
              <a:off x="7156351" y="6389818"/>
              <a:ext cx="23833" cy="32326"/>
            </a:xfrm>
            <a:custGeom>
              <a:avLst/>
              <a:gdLst>
                <a:gd name="connsiteX0" fmla="*/ 11900 w 23833"/>
                <a:gd name="connsiteY0" fmla="*/ 32285 h 32326"/>
                <a:gd name="connsiteX1" fmla="*/ 23817 w 23833"/>
                <a:gd name="connsiteY1" fmla="*/ 16122 h 32326"/>
                <a:gd name="connsiteX2" fmla="*/ 11900 w 23833"/>
                <a:gd name="connsiteY2" fmla="*/ -42 h 32326"/>
                <a:gd name="connsiteX3" fmla="*/ -17 w 23833"/>
                <a:gd name="connsiteY3" fmla="*/ 16122 h 32326"/>
                <a:gd name="connsiteX4" fmla="*/ 11900 w 23833"/>
                <a:gd name="connsiteY4" fmla="*/ 32285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32285"/>
                  </a:move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4777" y="32285"/>
                    <a:pt x="11900" y="3228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AD843D61-7F4F-469F-BEA7-37E66AEC1E4D}"/>
                </a:ext>
              </a:extLst>
            </p:cNvPr>
            <p:cNvSpPr/>
            <p:nvPr/>
          </p:nvSpPr>
          <p:spPr>
            <a:xfrm>
              <a:off x="7158132" y="6432006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103E0A74-E650-43B2-971B-41AD4F4A0415}"/>
                </a:ext>
              </a:extLst>
            </p:cNvPr>
            <p:cNvSpPr/>
            <p:nvPr/>
          </p:nvSpPr>
          <p:spPr>
            <a:xfrm>
              <a:off x="7229275" y="6289002"/>
              <a:ext cx="79669" cy="295733"/>
            </a:xfrm>
            <a:custGeom>
              <a:avLst/>
              <a:gdLst>
                <a:gd name="connsiteX0" fmla="*/ 79652 w 79669"/>
                <a:gd name="connsiteY0" fmla="*/ 10643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643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643"/>
                  </a:moveTo>
                  <a:lnTo>
                    <a:pt x="70338" y="-42"/>
                  </a:lnTo>
                  <a:cubicBezTo>
                    <a:pt x="69105" y="1054"/>
                    <a:pt x="-56777" y="112691"/>
                    <a:pt x="31162" y="295692"/>
                  </a:cubicBezTo>
                  <a:lnTo>
                    <a:pt x="44038" y="289528"/>
                  </a:lnTo>
                  <a:cubicBezTo>
                    <a:pt x="-39244" y="116663"/>
                    <a:pt x="74721" y="14889"/>
                    <a:pt x="79652" y="106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1B142C54-C2C9-4AAF-85FF-A5CCFDFC8808}"/>
                </a:ext>
              </a:extLst>
            </p:cNvPr>
            <p:cNvSpPr/>
            <p:nvPr/>
          </p:nvSpPr>
          <p:spPr>
            <a:xfrm>
              <a:off x="7462495" y="6289824"/>
              <a:ext cx="57362" cy="297240"/>
            </a:xfrm>
            <a:custGeom>
              <a:avLst/>
              <a:gdLst>
                <a:gd name="connsiteX0" fmla="*/ -17 w 57362"/>
                <a:gd name="connsiteY0" fmla="*/ 8999 h 297240"/>
                <a:gd name="connsiteX1" fmla="*/ -17 w 57362"/>
                <a:gd name="connsiteY1" fmla="*/ 289802 h 297240"/>
                <a:gd name="connsiteX2" fmla="*/ 12174 w 57362"/>
                <a:gd name="connsiteY2" fmla="*/ 297199 h 297240"/>
                <a:gd name="connsiteX3" fmla="*/ 12174 w 57362"/>
                <a:gd name="connsiteY3" fmla="*/ -42 h 29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240">
                  <a:moveTo>
                    <a:pt x="-17" y="8999"/>
                  </a:moveTo>
                  <a:cubicBezTo>
                    <a:pt x="942" y="10232"/>
                    <a:pt x="95867" y="129402"/>
                    <a:pt x="-17" y="289802"/>
                  </a:cubicBezTo>
                  <a:lnTo>
                    <a:pt x="12174" y="297199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3715A179-C16F-4C7B-B54B-824D79B1C9EB}"/>
                </a:ext>
              </a:extLst>
            </p:cNvPr>
            <p:cNvSpPr/>
            <p:nvPr/>
          </p:nvSpPr>
          <p:spPr>
            <a:xfrm>
              <a:off x="7250834" y="6378573"/>
              <a:ext cx="129886" cy="115906"/>
            </a:xfrm>
            <a:custGeom>
              <a:avLst/>
              <a:gdLst>
                <a:gd name="connsiteX0" fmla="*/ 86584 w 129886"/>
                <a:gd name="connsiteY0" fmla="*/ 45174 h 115906"/>
                <a:gd name="connsiteX1" fmla="*/ 98775 w 129886"/>
                <a:gd name="connsiteY1" fmla="*/ 21340 h 115906"/>
                <a:gd name="connsiteX2" fmla="*/ 103433 w 129886"/>
                <a:gd name="connsiteY2" fmla="*/ 14628 h 115906"/>
                <a:gd name="connsiteX3" fmla="*/ 116171 w 129886"/>
                <a:gd name="connsiteY3" fmla="*/ 52844 h 115906"/>
                <a:gd name="connsiteX4" fmla="*/ 129869 w 129886"/>
                <a:gd name="connsiteY4" fmla="*/ 50653 h 115906"/>
                <a:gd name="connsiteX5" fmla="*/ 105898 w 129886"/>
                <a:gd name="connsiteY5" fmla="*/ 656 h 115906"/>
                <a:gd name="connsiteX6" fmla="*/ 86036 w 129886"/>
                <a:gd name="connsiteY6" fmla="*/ 14354 h 115906"/>
                <a:gd name="connsiteX7" fmla="*/ 83845 w 129886"/>
                <a:gd name="connsiteY7" fmla="*/ 18737 h 115906"/>
                <a:gd name="connsiteX8" fmla="*/ 74530 w 129886"/>
                <a:gd name="connsiteY8" fmla="*/ 5039 h 115906"/>
                <a:gd name="connsiteX9" fmla="*/ 54806 w 129886"/>
                <a:gd name="connsiteY9" fmla="*/ 1067 h 115906"/>
                <a:gd name="connsiteX10" fmla="*/ 25904 w 129886"/>
                <a:gd name="connsiteY10" fmla="*/ 49831 h 115906"/>
                <a:gd name="connsiteX11" fmla="*/ 39601 w 129886"/>
                <a:gd name="connsiteY11" fmla="*/ 53119 h 115906"/>
                <a:gd name="connsiteX12" fmla="*/ 59463 w 129886"/>
                <a:gd name="connsiteY12" fmla="*/ 14354 h 115906"/>
                <a:gd name="connsiteX13" fmla="*/ 65627 w 129886"/>
                <a:gd name="connsiteY13" fmla="*/ 16272 h 115906"/>
                <a:gd name="connsiteX14" fmla="*/ 72065 w 129886"/>
                <a:gd name="connsiteY14" fmla="*/ 41338 h 115906"/>
                <a:gd name="connsiteX15" fmla="*/ 70421 w 129886"/>
                <a:gd name="connsiteY15" fmla="*/ 44900 h 115906"/>
                <a:gd name="connsiteX16" fmla="*/ 29328 w 129886"/>
                <a:gd name="connsiteY16" fmla="*/ 98869 h 115906"/>
                <a:gd name="connsiteX17" fmla="*/ 15630 w 129886"/>
                <a:gd name="connsiteY17" fmla="*/ 91609 h 115906"/>
                <a:gd name="connsiteX18" fmla="*/ 14808 w 129886"/>
                <a:gd name="connsiteY18" fmla="*/ 84486 h 115906"/>
                <a:gd name="connsiteX19" fmla="*/ 1111 w 129886"/>
                <a:gd name="connsiteY19" fmla="*/ 79692 h 115906"/>
                <a:gd name="connsiteX20" fmla="*/ 2891 w 129886"/>
                <a:gd name="connsiteY20" fmla="*/ 98458 h 115906"/>
                <a:gd name="connsiteX21" fmla="*/ 26862 w 129886"/>
                <a:gd name="connsiteY21" fmla="*/ 112840 h 115906"/>
                <a:gd name="connsiteX22" fmla="*/ 31657 w 129886"/>
                <a:gd name="connsiteY22" fmla="*/ 112840 h 115906"/>
                <a:gd name="connsiteX23" fmla="*/ 67271 w 129886"/>
                <a:gd name="connsiteY23" fmla="*/ 83527 h 115906"/>
                <a:gd name="connsiteX24" fmla="*/ 72887 w 129886"/>
                <a:gd name="connsiteY24" fmla="*/ 109142 h 115906"/>
                <a:gd name="connsiteX25" fmla="*/ 91652 w 129886"/>
                <a:gd name="connsiteY25" fmla="*/ 115854 h 115906"/>
                <a:gd name="connsiteX26" fmla="*/ 100419 w 129886"/>
                <a:gd name="connsiteY26" fmla="*/ 114758 h 115906"/>
                <a:gd name="connsiteX27" fmla="*/ 127814 w 129886"/>
                <a:gd name="connsiteY27" fmla="*/ 94623 h 115906"/>
                <a:gd name="connsiteX28" fmla="*/ 114117 w 129886"/>
                <a:gd name="connsiteY28" fmla="*/ 89006 h 115906"/>
                <a:gd name="connsiteX29" fmla="*/ 96173 w 129886"/>
                <a:gd name="connsiteY29" fmla="*/ 100923 h 115906"/>
                <a:gd name="connsiteX30" fmla="*/ 81105 w 129886"/>
                <a:gd name="connsiteY30" fmla="*/ 98458 h 115906"/>
                <a:gd name="connsiteX31" fmla="*/ 82612 w 129886"/>
                <a:gd name="connsiteY31" fmla="*/ 68597 h 115906"/>
                <a:gd name="connsiteX32" fmla="*/ 86584 w 129886"/>
                <a:gd name="connsiteY32" fmla="*/ 45174 h 11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6" h="115906">
                  <a:moveTo>
                    <a:pt x="86584" y="45174"/>
                  </a:moveTo>
                  <a:cubicBezTo>
                    <a:pt x="90557" y="36818"/>
                    <a:pt x="94666" y="28462"/>
                    <a:pt x="98775" y="21340"/>
                  </a:cubicBezTo>
                  <a:cubicBezTo>
                    <a:pt x="100166" y="18998"/>
                    <a:pt x="101722" y="16751"/>
                    <a:pt x="103433" y="14628"/>
                  </a:cubicBezTo>
                  <a:cubicBezTo>
                    <a:pt x="110784" y="26106"/>
                    <a:pt x="115161" y="39243"/>
                    <a:pt x="116171" y="52844"/>
                  </a:cubicBezTo>
                  <a:lnTo>
                    <a:pt x="129869" y="50653"/>
                  </a:lnTo>
                  <a:cubicBezTo>
                    <a:pt x="127814" y="36955"/>
                    <a:pt x="121377" y="3670"/>
                    <a:pt x="105898" y="656"/>
                  </a:cubicBezTo>
                  <a:cubicBezTo>
                    <a:pt x="98638" y="-714"/>
                    <a:pt x="92200" y="3943"/>
                    <a:pt x="86036" y="14354"/>
                  </a:cubicBezTo>
                  <a:cubicBezTo>
                    <a:pt x="86036" y="15724"/>
                    <a:pt x="84530" y="17230"/>
                    <a:pt x="83845" y="18737"/>
                  </a:cubicBezTo>
                  <a:cubicBezTo>
                    <a:pt x="82129" y="13368"/>
                    <a:pt x="78893" y="8614"/>
                    <a:pt x="74530" y="5039"/>
                  </a:cubicBezTo>
                  <a:cubicBezTo>
                    <a:pt x="69176" y="204"/>
                    <a:pt x="61612" y="-1316"/>
                    <a:pt x="54806" y="1067"/>
                  </a:cubicBezTo>
                  <a:cubicBezTo>
                    <a:pt x="36451" y="7505"/>
                    <a:pt x="27410" y="42845"/>
                    <a:pt x="25904" y="49831"/>
                  </a:cubicBezTo>
                  <a:lnTo>
                    <a:pt x="39601" y="53119"/>
                  </a:lnTo>
                  <a:cubicBezTo>
                    <a:pt x="42752" y="39421"/>
                    <a:pt x="51244" y="17230"/>
                    <a:pt x="59463" y="14354"/>
                  </a:cubicBezTo>
                  <a:cubicBezTo>
                    <a:pt x="60285" y="14354"/>
                    <a:pt x="62066" y="13532"/>
                    <a:pt x="65627" y="16272"/>
                  </a:cubicBezTo>
                  <a:cubicBezTo>
                    <a:pt x="71507" y="23202"/>
                    <a:pt x="73881" y="32435"/>
                    <a:pt x="72065" y="41338"/>
                  </a:cubicBezTo>
                  <a:lnTo>
                    <a:pt x="70421" y="44900"/>
                  </a:lnTo>
                  <a:cubicBezTo>
                    <a:pt x="57819" y="71473"/>
                    <a:pt x="43026" y="101745"/>
                    <a:pt x="29328" y="98869"/>
                  </a:cubicBezTo>
                  <a:cubicBezTo>
                    <a:pt x="23990" y="98335"/>
                    <a:pt x="19072" y="95718"/>
                    <a:pt x="15630" y="91609"/>
                  </a:cubicBezTo>
                  <a:cubicBezTo>
                    <a:pt x="14417" y="89445"/>
                    <a:pt x="14121" y="86870"/>
                    <a:pt x="14808" y="84486"/>
                  </a:cubicBezTo>
                  <a:lnTo>
                    <a:pt x="1111" y="79692"/>
                  </a:lnTo>
                  <a:cubicBezTo>
                    <a:pt x="-867" y="85924"/>
                    <a:pt x="-225" y="92705"/>
                    <a:pt x="2891" y="98458"/>
                  </a:cubicBezTo>
                  <a:cubicBezTo>
                    <a:pt x="8331" y="106594"/>
                    <a:pt x="17123" y="111868"/>
                    <a:pt x="26862" y="112840"/>
                  </a:cubicBezTo>
                  <a:lnTo>
                    <a:pt x="31657" y="112840"/>
                  </a:lnTo>
                  <a:cubicBezTo>
                    <a:pt x="45354" y="112840"/>
                    <a:pt x="57271" y="100375"/>
                    <a:pt x="67271" y="83527"/>
                  </a:cubicBezTo>
                  <a:cubicBezTo>
                    <a:pt x="64868" y="92472"/>
                    <a:pt x="66964" y="102019"/>
                    <a:pt x="72887" y="109142"/>
                  </a:cubicBezTo>
                  <a:cubicBezTo>
                    <a:pt x="78078" y="113662"/>
                    <a:pt x="84776" y="116046"/>
                    <a:pt x="91652" y="115854"/>
                  </a:cubicBezTo>
                  <a:cubicBezTo>
                    <a:pt x="94607" y="115813"/>
                    <a:pt x="97548" y="115457"/>
                    <a:pt x="100419" y="114758"/>
                  </a:cubicBezTo>
                  <a:cubicBezTo>
                    <a:pt x="112029" y="112320"/>
                    <a:pt x="122018" y="104978"/>
                    <a:pt x="127814" y="94623"/>
                  </a:cubicBezTo>
                  <a:lnTo>
                    <a:pt x="114117" y="89006"/>
                  </a:lnTo>
                  <a:cubicBezTo>
                    <a:pt x="110013" y="95266"/>
                    <a:pt x="103530" y="99567"/>
                    <a:pt x="96173" y="100923"/>
                  </a:cubicBezTo>
                  <a:cubicBezTo>
                    <a:pt x="91040" y="102485"/>
                    <a:pt x="85471" y="101581"/>
                    <a:pt x="81105" y="98458"/>
                  </a:cubicBezTo>
                  <a:cubicBezTo>
                    <a:pt x="78229" y="95855"/>
                    <a:pt x="81105" y="78048"/>
                    <a:pt x="82612" y="68597"/>
                  </a:cubicBezTo>
                  <a:cubicBezTo>
                    <a:pt x="84119" y="59146"/>
                    <a:pt x="86036" y="53119"/>
                    <a:pt x="86584" y="45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C06B0212-CF14-4022-8BB6-6395F2E3BA34}"/>
                </a:ext>
              </a:extLst>
            </p:cNvPr>
            <p:cNvSpPr/>
            <p:nvPr/>
          </p:nvSpPr>
          <p:spPr>
            <a:xfrm>
              <a:off x="7393709" y="6469538"/>
              <a:ext cx="58565" cy="68238"/>
            </a:xfrm>
            <a:custGeom>
              <a:avLst/>
              <a:gdLst>
                <a:gd name="connsiteX0" fmla="*/ 51373 w 58565"/>
                <a:gd name="connsiteY0" fmla="*/ 8725 h 68238"/>
                <a:gd name="connsiteX1" fmla="*/ 40826 w 58565"/>
                <a:gd name="connsiteY1" fmla="*/ 12698 h 68238"/>
                <a:gd name="connsiteX2" fmla="*/ 23430 w 58565"/>
                <a:gd name="connsiteY2" fmla="*/ 30504 h 68238"/>
                <a:gd name="connsiteX3" fmla="*/ 20279 w 58565"/>
                <a:gd name="connsiteY3" fmla="*/ 33518 h 68238"/>
                <a:gd name="connsiteX4" fmla="*/ 14389 w 58565"/>
                <a:gd name="connsiteY4" fmla="*/ -42 h 68238"/>
                <a:gd name="connsiteX5" fmla="*/ 692 w 58565"/>
                <a:gd name="connsiteY5" fmla="*/ 3109 h 68238"/>
                <a:gd name="connsiteX6" fmla="*/ 7130 w 58565"/>
                <a:gd name="connsiteY6" fmla="*/ 46942 h 68238"/>
                <a:gd name="connsiteX7" fmla="*/ 692 w 58565"/>
                <a:gd name="connsiteY7" fmla="*/ 62831 h 68238"/>
                <a:gd name="connsiteX8" fmla="*/ 9321 w 58565"/>
                <a:gd name="connsiteY8" fmla="*/ 68173 h 68238"/>
                <a:gd name="connsiteX9" fmla="*/ 17403 w 58565"/>
                <a:gd name="connsiteY9" fmla="*/ 64201 h 68238"/>
                <a:gd name="connsiteX10" fmla="*/ 20964 w 58565"/>
                <a:gd name="connsiteY10" fmla="*/ 52832 h 68238"/>
                <a:gd name="connsiteX11" fmla="*/ 33429 w 58565"/>
                <a:gd name="connsiteY11" fmla="*/ 40778 h 68238"/>
                <a:gd name="connsiteX12" fmla="*/ 44524 w 58565"/>
                <a:gd name="connsiteY12" fmla="*/ 29956 h 68238"/>
                <a:gd name="connsiteX13" fmla="*/ 43018 w 58565"/>
                <a:gd name="connsiteY13" fmla="*/ 63927 h 68238"/>
                <a:gd name="connsiteX14" fmla="*/ 56715 w 58565"/>
                <a:gd name="connsiteY14" fmla="*/ 65023 h 68238"/>
                <a:gd name="connsiteX15" fmla="*/ 51373 w 58565"/>
                <a:gd name="connsiteY15" fmla="*/ 8725 h 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65" h="68238">
                  <a:moveTo>
                    <a:pt x="51373" y="8725"/>
                  </a:moveTo>
                  <a:cubicBezTo>
                    <a:pt x="47360" y="7314"/>
                    <a:pt x="42908" y="8985"/>
                    <a:pt x="40826" y="12698"/>
                  </a:cubicBezTo>
                  <a:cubicBezTo>
                    <a:pt x="35456" y="19026"/>
                    <a:pt x="29635" y="24984"/>
                    <a:pt x="23430" y="30504"/>
                  </a:cubicBezTo>
                  <a:lnTo>
                    <a:pt x="20279" y="33518"/>
                  </a:lnTo>
                  <a:cubicBezTo>
                    <a:pt x="18923" y="22231"/>
                    <a:pt x="16965" y="11026"/>
                    <a:pt x="14389" y="-42"/>
                  </a:cubicBezTo>
                  <a:lnTo>
                    <a:pt x="692" y="3109"/>
                  </a:lnTo>
                  <a:cubicBezTo>
                    <a:pt x="4074" y="17505"/>
                    <a:pt x="6227" y="32176"/>
                    <a:pt x="7130" y="46942"/>
                  </a:cubicBezTo>
                  <a:cubicBezTo>
                    <a:pt x="692" y="53927"/>
                    <a:pt x="-1226" y="58311"/>
                    <a:pt x="692" y="62831"/>
                  </a:cubicBezTo>
                  <a:cubicBezTo>
                    <a:pt x="2107" y="66297"/>
                    <a:pt x="5591" y="68447"/>
                    <a:pt x="9321" y="68173"/>
                  </a:cubicBezTo>
                  <a:cubicBezTo>
                    <a:pt x="12488" y="68187"/>
                    <a:pt x="15472" y="66721"/>
                    <a:pt x="17403" y="64201"/>
                  </a:cubicBezTo>
                  <a:cubicBezTo>
                    <a:pt x="19677" y="60845"/>
                    <a:pt x="20923" y="56886"/>
                    <a:pt x="20964" y="52832"/>
                  </a:cubicBezTo>
                  <a:cubicBezTo>
                    <a:pt x="24800" y="48859"/>
                    <a:pt x="29594" y="44339"/>
                    <a:pt x="33429" y="40778"/>
                  </a:cubicBezTo>
                  <a:cubicBezTo>
                    <a:pt x="37265" y="37216"/>
                    <a:pt x="41237" y="33381"/>
                    <a:pt x="44524" y="29956"/>
                  </a:cubicBezTo>
                  <a:cubicBezTo>
                    <a:pt x="44524" y="39134"/>
                    <a:pt x="44524" y="52284"/>
                    <a:pt x="43018" y="63927"/>
                  </a:cubicBezTo>
                  <a:lnTo>
                    <a:pt x="56715" y="65023"/>
                  </a:lnTo>
                  <a:cubicBezTo>
                    <a:pt x="61510" y="12423"/>
                    <a:pt x="55893" y="10369"/>
                    <a:pt x="51373" y="87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EB8706FF-FF9B-447C-A68E-5D0550D7638A}"/>
                </a:ext>
              </a:extLst>
            </p:cNvPr>
            <p:cNvSpPr/>
            <p:nvPr/>
          </p:nvSpPr>
          <p:spPr>
            <a:xfrm>
              <a:off x="7611765" y="5962723"/>
              <a:ext cx="108384" cy="583522"/>
            </a:xfrm>
            <a:custGeom>
              <a:avLst/>
              <a:gdLst>
                <a:gd name="connsiteX0" fmla="*/ 14127 w 108384"/>
                <a:gd name="connsiteY0" fmla="*/ 325005 h 583522"/>
                <a:gd name="connsiteX1" fmla="*/ 108367 w 108384"/>
                <a:gd name="connsiteY1" fmla="*/ 7082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7 h 583522"/>
                <a:gd name="connsiteX6" fmla="*/ 14127 w 108384"/>
                <a:gd name="connsiteY6" fmla="*/ 325005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005"/>
                  </a:moveTo>
                  <a:cubicBezTo>
                    <a:pt x="19058" y="162276"/>
                    <a:pt x="107409" y="8588"/>
                    <a:pt x="108367" y="7082"/>
                  </a:cubicBezTo>
                  <a:lnTo>
                    <a:pt x="96040" y="-42"/>
                  </a:lnTo>
                  <a:cubicBezTo>
                    <a:pt x="95081" y="1465"/>
                    <a:pt x="4950" y="158167"/>
                    <a:pt x="156" y="324594"/>
                  </a:cubicBezTo>
                  <a:cubicBezTo>
                    <a:pt x="-4639" y="491021"/>
                    <a:pt x="91930" y="579783"/>
                    <a:pt x="96040" y="583481"/>
                  </a:cubicBezTo>
                  <a:lnTo>
                    <a:pt x="105491" y="572797"/>
                  </a:lnTo>
                  <a:cubicBezTo>
                    <a:pt x="104258" y="571975"/>
                    <a:pt x="9196" y="486775"/>
                    <a:pt x="14127" y="32500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FFF527AE-E7F3-4CD0-ACFE-595B171484DB}"/>
                </a:ext>
              </a:extLst>
            </p:cNvPr>
            <p:cNvSpPr/>
            <p:nvPr/>
          </p:nvSpPr>
          <p:spPr>
            <a:xfrm>
              <a:off x="8267236" y="5961627"/>
              <a:ext cx="161626" cy="532155"/>
            </a:xfrm>
            <a:custGeom>
              <a:avLst/>
              <a:gdLst>
                <a:gd name="connsiteX0" fmla="*/ 78060 w 161626"/>
                <a:gd name="connsiteY0" fmla="*/ 6670 h 532155"/>
                <a:gd name="connsiteX1" fmla="*/ 138467 w 161626"/>
                <a:gd name="connsiteY1" fmla="*/ 305280 h 532155"/>
                <a:gd name="connsiteX2" fmla="*/ -17 w 161626"/>
                <a:gd name="connsiteY2" fmla="*/ 520882 h 532155"/>
                <a:gd name="connsiteX3" fmla="*/ 8613 w 161626"/>
                <a:gd name="connsiteY3" fmla="*/ 532114 h 532155"/>
                <a:gd name="connsiteX4" fmla="*/ 152164 w 161626"/>
                <a:gd name="connsiteY4" fmla="*/ 309801 h 532155"/>
                <a:gd name="connsiteX5" fmla="*/ 90251 w 161626"/>
                <a:gd name="connsiteY5" fmla="*/ -42 h 53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626" h="532155">
                  <a:moveTo>
                    <a:pt x="78060" y="6670"/>
                  </a:moveTo>
                  <a:cubicBezTo>
                    <a:pt x="79156" y="8314"/>
                    <a:pt x="176409" y="168714"/>
                    <a:pt x="138467" y="305280"/>
                  </a:cubicBezTo>
                  <a:cubicBezTo>
                    <a:pt x="114372" y="389138"/>
                    <a:pt x="66225" y="464092"/>
                    <a:pt x="-17" y="520882"/>
                  </a:cubicBezTo>
                  <a:lnTo>
                    <a:pt x="8613" y="532114"/>
                  </a:lnTo>
                  <a:cubicBezTo>
                    <a:pt x="77649" y="474063"/>
                    <a:pt x="127659" y="396603"/>
                    <a:pt x="152164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B2AC71-55B4-42C4-B25C-FD48714B3C03}"/>
                </a:ext>
              </a:extLst>
            </p:cNvPr>
            <p:cNvSpPr/>
            <p:nvPr/>
          </p:nvSpPr>
          <p:spPr>
            <a:xfrm>
              <a:off x="7721510" y="6286882"/>
              <a:ext cx="67542" cy="106360"/>
            </a:xfrm>
            <a:custGeom>
              <a:avLst/>
              <a:gdLst>
                <a:gd name="connsiteX0" fmla="*/ 45057 w 67542"/>
                <a:gd name="connsiteY0" fmla="*/ 572 h 106360"/>
                <a:gd name="connsiteX1" fmla="*/ 17661 w 67542"/>
                <a:gd name="connsiteY1" fmla="*/ 39336 h 106360"/>
                <a:gd name="connsiteX2" fmla="*/ 18894 w 67542"/>
                <a:gd name="connsiteY2" fmla="*/ 19749 h 106360"/>
                <a:gd name="connsiteX3" fmla="*/ 5196 w 67542"/>
                <a:gd name="connsiteY3" fmla="*/ 18927 h 106360"/>
                <a:gd name="connsiteX4" fmla="*/ -9 w 67542"/>
                <a:gd name="connsiteY4" fmla="*/ 98784 h 106360"/>
                <a:gd name="connsiteX5" fmla="*/ 6155 w 67542"/>
                <a:gd name="connsiteY5" fmla="*/ 106318 h 106360"/>
                <a:gd name="connsiteX6" fmla="*/ 7114 w 67542"/>
                <a:gd name="connsiteY6" fmla="*/ 106318 h 106360"/>
                <a:gd name="connsiteX7" fmla="*/ 14100 w 67542"/>
                <a:gd name="connsiteY7" fmla="*/ 100839 h 106360"/>
                <a:gd name="connsiteX8" fmla="*/ 48755 w 67542"/>
                <a:gd name="connsiteY8" fmla="*/ 14681 h 106360"/>
                <a:gd name="connsiteX9" fmla="*/ 51084 w 67542"/>
                <a:gd name="connsiteY9" fmla="*/ 103579 h 106360"/>
                <a:gd name="connsiteX10" fmla="*/ 64781 w 67542"/>
                <a:gd name="connsiteY10" fmla="*/ 105085 h 106360"/>
                <a:gd name="connsiteX11" fmla="*/ 57111 w 67542"/>
                <a:gd name="connsiteY11" fmla="*/ 3311 h 106360"/>
                <a:gd name="connsiteX12" fmla="*/ 45057 w 67542"/>
                <a:gd name="connsiteY12" fmla="*/ 572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42" h="106360">
                  <a:moveTo>
                    <a:pt x="45057" y="572"/>
                  </a:moveTo>
                  <a:cubicBezTo>
                    <a:pt x="34373" y="3174"/>
                    <a:pt x="24784" y="20023"/>
                    <a:pt x="17661" y="39336"/>
                  </a:cubicBezTo>
                  <a:lnTo>
                    <a:pt x="18894" y="19749"/>
                  </a:lnTo>
                  <a:lnTo>
                    <a:pt x="5196" y="18927"/>
                  </a:lnTo>
                  <a:lnTo>
                    <a:pt x="-9" y="98784"/>
                  </a:lnTo>
                  <a:cubicBezTo>
                    <a:pt x="-187" y="102510"/>
                    <a:pt x="2471" y="105756"/>
                    <a:pt x="6155" y="106318"/>
                  </a:cubicBezTo>
                  <a:lnTo>
                    <a:pt x="7114" y="106318"/>
                  </a:lnTo>
                  <a:cubicBezTo>
                    <a:pt x="10429" y="106345"/>
                    <a:pt x="13333" y="104072"/>
                    <a:pt x="14100" y="100839"/>
                  </a:cubicBezTo>
                  <a:cubicBezTo>
                    <a:pt x="23140" y="62212"/>
                    <a:pt x="39030" y="19338"/>
                    <a:pt x="48755" y="14681"/>
                  </a:cubicBezTo>
                  <a:cubicBezTo>
                    <a:pt x="54097" y="21940"/>
                    <a:pt x="55193" y="62348"/>
                    <a:pt x="51084" y="103579"/>
                  </a:cubicBezTo>
                  <a:lnTo>
                    <a:pt x="64781" y="105085"/>
                  </a:lnTo>
                  <a:cubicBezTo>
                    <a:pt x="67384" y="78649"/>
                    <a:pt x="71904" y="16050"/>
                    <a:pt x="57111" y="3311"/>
                  </a:cubicBezTo>
                  <a:cubicBezTo>
                    <a:pt x="53919" y="229"/>
                    <a:pt x="49276" y="-839"/>
                    <a:pt x="45057" y="5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9D75591A-6227-44C8-92CA-64651EE8F471}"/>
                </a:ext>
              </a:extLst>
            </p:cNvPr>
            <p:cNvSpPr/>
            <p:nvPr/>
          </p:nvSpPr>
          <p:spPr>
            <a:xfrm>
              <a:off x="7833155" y="6214605"/>
              <a:ext cx="59311" cy="82615"/>
            </a:xfrm>
            <a:custGeom>
              <a:avLst/>
              <a:gdLst>
                <a:gd name="connsiteX0" fmla="*/ 57650 w 59311"/>
                <a:gd name="connsiteY0" fmla="*/ 81752 h 82615"/>
                <a:gd name="connsiteX1" fmla="*/ 59294 w 59311"/>
                <a:gd name="connsiteY1" fmla="*/ 81752 h 82615"/>
                <a:gd name="connsiteX2" fmla="*/ 59294 w 59311"/>
                <a:gd name="connsiteY2" fmla="*/ 68055 h 82615"/>
                <a:gd name="connsiteX3" fmla="*/ 57376 w 59311"/>
                <a:gd name="connsiteY3" fmla="*/ 68055 h 82615"/>
                <a:gd name="connsiteX4" fmla="*/ 20803 w 59311"/>
                <a:gd name="connsiteY4" fmla="*/ 64219 h 82615"/>
                <a:gd name="connsiteX5" fmla="*/ 29296 w 59311"/>
                <a:gd name="connsiteY5" fmla="*/ 53261 h 82615"/>
                <a:gd name="connsiteX6" fmla="*/ 40939 w 59311"/>
                <a:gd name="connsiteY6" fmla="*/ 7785 h 82615"/>
                <a:gd name="connsiteX7" fmla="*/ 24091 w 59311"/>
                <a:gd name="connsiteY7" fmla="*/ 114 h 82615"/>
                <a:gd name="connsiteX8" fmla="*/ -17 w 59311"/>
                <a:gd name="connsiteY8" fmla="*/ 28605 h 82615"/>
                <a:gd name="connsiteX9" fmla="*/ 13681 w 59311"/>
                <a:gd name="connsiteY9" fmla="*/ 33399 h 82615"/>
                <a:gd name="connsiteX10" fmla="*/ 27378 w 59311"/>
                <a:gd name="connsiteY10" fmla="*/ 14223 h 82615"/>
                <a:gd name="connsiteX11" fmla="*/ 30940 w 59311"/>
                <a:gd name="connsiteY11" fmla="*/ 16825 h 82615"/>
                <a:gd name="connsiteX12" fmla="*/ 19571 w 59311"/>
                <a:gd name="connsiteY12" fmla="*/ 44220 h 82615"/>
                <a:gd name="connsiteX13" fmla="*/ 7243 w 59311"/>
                <a:gd name="connsiteY13" fmla="*/ 65178 h 82615"/>
                <a:gd name="connsiteX14" fmla="*/ 11078 w 59311"/>
                <a:gd name="connsiteY14" fmla="*/ 74082 h 82615"/>
                <a:gd name="connsiteX15" fmla="*/ 52993 w 59311"/>
                <a:gd name="connsiteY15" fmla="*/ 82574 h 8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311" h="82615">
                  <a:moveTo>
                    <a:pt x="57650" y="81752"/>
                  </a:moveTo>
                  <a:lnTo>
                    <a:pt x="59294" y="81752"/>
                  </a:lnTo>
                  <a:lnTo>
                    <a:pt x="59294" y="68055"/>
                  </a:lnTo>
                  <a:lnTo>
                    <a:pt x="57376" y="68055"/>
                  </a:lnTo>
                  <a:cubicBezTo>
                    <a:pt x="45048" y="69630"/>
                    <a:pt x="32529" y="68315"/>
                    <a:pt x="20803" y="64219"/>
                  </a:cubicBezTo>
                  <a:cubicBezTo>
                    <a:pt x="23228" y="60261"/>
                    <a:pt x="26063" y="56590"/>
                    <a:pt x="29296" y="53261"/>
                  </a:cubicBezTo>
                  <a:cubicBezTo>
                    <a:pt x="39295" y="41755"/>
                    <a:pt x="54500" y="24359"/>
                    <a:pt x="40939" y="7785"/>
                  </a:cubicBezTo>
                  <a:cubicBezTo>
                    <a:pt x="37268" y="2210"/>
                    <a:pt x="30721" y="-776"/>
                    <a:pt x="24091" y="114"/>
                  </a:cubicBezTo>
                  <a:cubicBezTo>
                    <a:pt x="10393" y="2580"/>
                    <a:pt x="1490" y="24222"/>
                    <a:pt x="-17" y="28605"/>
                  </a:cubicBezTo>
                  <a:lnTo>
                    <a:pt x="13681" y="33399"/>
                  </a:lnTo>
                  <a:cubicBezTo>
                    <a:pt x="16831" y="24907"/>
                    <a:pt x="23132" y="14770"/>
                    <a:pt x="27378" y="14223"/>
                  </a:cubicBezTo>
                  <a:cubicBezTo>
                    <a:pt x="28337" y="14223"/>
                    <a:pt x="29844" y="15455"/>
                    <a:pt x="30940" y="16825"/>
                  </a:cubicBezTo>
                  <a:cubicBezTo>
                    <a:pt x="36008" y="22989"/>
                    <a:pt x="30940" y="30523"/>
                    <a:pt x="19571" y="44220"/>
                  </a:cubicBezTo>
                  <a:cubicBezTo>
                    <a:pt x="12996" y="51754"/>
                    <a:pt x="7243" y="57918"/>
                    <a:pt x="7243" y="65178"/>
                  </a:cubicBezTo>
                  <a:cubicBezTo>
                    <a:pt x="7256" y="68547"/>
                    <a:pt x="8640" y="71767"/>
                    <a:pt x="11078" y="74082"/>
                  </a:cubicBezTo>
                  <a:cubicBezTo>
                    <a:pt x="16968" y="79972"/>
                    <a:pt x="29981" y="82574"/>
                    <a:pt x="52993" y="825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1E67C0B3-2898-4711-A509-CC226899BE9C}"/>
                </a:ext>
              </a:extLst>
            </p:cNvPr>
            <p:cNvSpPr/>
            <p:nvPr/>
          </p:nvSpPr>
          <p:spPr>
            <a:xfrm>
              <a:off x="7746312" y="6017377"/>
              <a:ext cx="88607" cy="123964"/>
            </a:xfrm>
            <a:custGeom>
              <a:avLst/>
              <a:gdLst>
                <a:gd name="connsiteX0" fmla="*/ 6284 w 88607"/>
                <a:gd name="connsiteY0" fmla="*/ 107211 h 123964"/>
                <a:gd name="connsiteX1" fmla="*/ 13818 w 88607"/>
                <a:gd name="connsiteY1" fmla="*/ 101047 h 123964"/>
                <a:gd name="connsiteX2" fmla="*/ 54911 w 88607"/>
                <a:gd name="connsiteY2" fmla="*/ 25710 h 123964"/>
                <a:gd name="connsiteX3" fmla="*/ 63814 w 88607"/>
                <a:gd name="connsiteY3" fmla="*/ 29134 h 123964"/>
                <a:gd name="connsiteX4" fmla="*/ 73540 w 88607"/>
                <a:gd name="connsiteY4" fmla="*/ 114197 h 123964"/>
                <a:gd name="connsiteX5" fmla="*/ 73540 w 88607"/>
                <a:gd name="connsiteY5" fmla="*/ 123923 h 123964"/>
                <a:gd name="connsiteX6" fmla="*/ 87237 w 88607"/>
                <a:gd name="connsiteY6" fmla="*/ 123923 h 123964"/>
                <a:gd name="connsiteX7" fmla="*/ 87237 w 88607"/>
                <a:gd name="connsiteY7" fmla="*/ 115019 h 123964"/>
                <a:gd name="connsiteX8" fmla="*/ 73540 w 88607"/>
                <a:gd name="connsiteY8" fmla="*/ 19135 h 123964"/>
                <a:gd name="connsiteX9" fmla="*/ 53815 w 88607"/>
                <a:gd name="connsiteY9" fmla="*/ 11464 h 123964"/>
                <a:gd name="connsiteX10" fmla="*/ 14639 w 88607"/>
                <a:gd name="connsiteY10" fmla="*/ 45161 h 123964"/>
                <a:gd name="connsiteX11" fmla="*/ 15461 w 88607"/>
                <a:gd name="connsiteY11" fmla="*/ -42 h 123964"/>
                <a:gd name="connsiteX12" fmla="*/ 1764 w 88607"/>
                <a:gd name="connsiteY12" fmla="*/ -42 h 123964"/>
                <a:gd name="connsiteX13" fmla="*/ -17 w 88607"/>
                <a:gd name="connsiteY13" fmla="*/ 100362 h 123964"/>
                <a:gd name="connsiteX14" fmla="*/ 6284 w 88607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607" h="123964">
                  <a:moveTo>
                    <a:pt x="6284" y="107211"/>
                  </a:moveTo>
                  <a:cubicBezTo>
                    <a:pt x="10023" y="107458"/>
                    <a:pt x="13324" y="104760"/>
                    <a:pt x="13818" y="101047"/>
                  </a:cubicBezTo>
                  <a:cubicBezTo>
                    <a:pt x="16420" y="80501"/>
                    <a:pt x="28885" y="26806"/>
                    <a:pt x="54911" y="25710"/>
                  </a:cubicBezTo>
                  <a:cubicBezTo>
                    <a:pt x="58253" y="25409"/>
                    <a:pt x="61540" y="26669"/>
                    <a:pt x="63814" y="29134"/>
                  </a:cubicBezTo>
                  <a:cubicBezTo>
                    <a:pt x="77512" y="43791"/>
                    <a:pt x="74772" y="94883"/>
                    <a:pt x="73540" y="114197"/>
                  </a:cubicBezTo>
                  <a:cubicBezTo>
                    <a:pt x="73540" y="118580"/>
                    <a:pt x="73540" y="122005"/>
                    <a:pt x="73540" y="123923"/>
                  </a:cubicBezTo>
                  <a:lnTo>
                    <a:pt x="87237" y="123923"/>
                  </a:lnTo>
                  <a:cubicBezTo>
                    <a:pt x="87237" y="122279"/>
                    <a:pt x="87237" y="119128"/>
                    <a:pt x="87237" y="115019"/>
                  </a:cubicBezTo>
                  <a:cubicBezTo>
                    <a:pt x="88881" y="90226"/>
                    <a:pt x="92306" y="38312"/>
                    <a:pt x="73540" y="19135"/>
                  </a:cubicBezTo>
                  <a:cubicBezTo>
                    <a:pt x="68362" y="13875"/>
                    <a:pt x="61184" y="11081"/>
                    <a:pt x="53815" y="11464"/>
                  </a:cubicBezTo>
                  <a:cubicBezTo>
                    <a:pt x="35460" y="12286"/>
                    <a:pt x="22995" y="27491"/>
                    <a:pt x="14639" y="45161"/>
                  </a:cubicBezTo>
                  <a:lnTo>
                    <a:pt x="15461" y="-42"/>
                  </a:lnTo>
                  <a:lnTo>
                    <a:pt x="1764" y="-42"/>
                  </a:lnTo>
                  <a:lnTo>
                    <a:pt x="-17" y="100362"/>
                  </a:lnTo>
                  <a:cubicBezTo>
                    <a:pt x="92" y="103896"/>
                    <a:pt x="2777" y="106800"/>
                    <a:pt x="6284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7CC31D0-72B6-43D6-A0BA-E821DEA8B130}"/>
                </a:ext>
              </a:extLst>
            </p:cNvPr>
            <p:cNvSpPr/>
            <p:nvPr/>
          </p:nvSpPr>
          <p:spPr>
            <a:xfrm>
              <a:off x="7939997" y="6039430"/>
              <a:ext cx="45887" cy="62872"/>
            </a:xfrm>
            <a:custGeom>
              <a:avLst/>
              <a:gdLst>
                <a:gd name="connsiteX0" fmla="*/ 18492 w 45887"/>
                <a:gd name="connsiteY0" fmla="*/ 62872 h 62872"/>
                <a:gd name="connsiteX1" fmla="*/ 32601 w 45887"/>
                <a:gd name="connsiteY1" fmla="*/ 62872 h 62872"/>
                <a:gd name="connsiteX2" fmla="*/ 32601 w 45887"/>
                <a:gd name="connsiteY2" fmla="*/ 32601 h 62872"/>
                <a:gd name="connsiteX3" fmla="*/ 45887 w 45887"/>
                <a:gd name="connsiteY3" fmla="*/ 32601 h 62872"/>
                <a:gd name="connsiteX4" fmla="*/ 45887 w 45887"/>
                <a:gd name="connsiteY4" fmla="*/ 18355 h 62872"/>
                <a:gd name="connsiteX5" fmla="*/ 32601 w 45887"/>
                <a:gd name="connsiteY5" fmla="*/ 18355 h 62872"/>
                <a:gd name="connsiteX6" fmla="*/ 32601 w 45887"/>
                <a:gd name="connsiteY6" fmla="*/ 0 h 62872"/>
                <a:gd name="connsiteX7" fmla="*/ 18492 w 45887"/>
                <a:gd name="connsiteY7" fmla="*/ 0 h 62872"/>
                <a:gd name="connsiteX8" fmla="*/ 18492 w 45887"/>
                <a:gd name="connsiteY8" fmla="*/ 18355 h 62872"/>
                <a:gd name="connsiteX9" fmla="*/ 0 w 45887"/>
                <a:gd name="connsiteY9" fmla="*/ 18355 h 62872"/>
                <a:gd name="connsiteX10" fmla="*/ 0 w 45887"/>
                <a:gd name="connsiteY10" fmla="*/ 32601 h 62872"/>
                <a:gd name="connsiteX11" fmla="*/ 18492 w 45887"/>
                <a:gd name="connsiteY11" fmla="*/ 32601 h 62872"/>
                <a:gd name="connsiteX12" fmla="*/ 18492 w 45887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887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5887" y="32601"/>
                  </a:lnTo>
                  <a:lnTo>
                    <a:pt x="45887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28C96F2A-CB4B-428F-A8D9-419345C7E6CE}"/>
                </a:ext>
              </a:extLst>
            </p:cNvPr>
            <p:cNvSpPr/>
            <p:nvPr/>
          </p:nvSpPr>
          <p:spPr>
            <a:xfrm>
              <a:off x="8025485" y="6018006"/>
              <a:ext cx="100938" cy="102871"/>
            </a:xfrm>
            <a:custGeom>
              <a:avLst/>
              <a:gdLst>
                <a:gd name="connsiteX0" fmla="*/ 8051 w 100938"/>
                <a:gd name="connsiteY0" fmla="*/ 102747 h 102871"/>
                <a:gd name="connsiteX1" fmla="*/ 8051 w 100938"/>
                <a:gd name="connsiteY1" fmla="*/ 102747 h 102871"/>
                <a:gd name="connsiteX2" fmla="*/ 14763 w 100938"/>
                <a:gd name="connsiteY2" fmla="*/ 95625 h 102871"/>
                <a:gd name="connsiteX3" fmla="*/ 14763 w 100938"/>
                <a:gd name="connsiteY3" fmla="*/ 89050 h 102871"/>
                <a:gd name="connsiteX4" fmla="*/ 38186 w 100938"/>
                <a:gd name="connsiteY4" fmla="*/ 38916 h 102871"/>
                <a:gd name="connsiteX5" fmla="*/ 74485 w 100938"/>
                <a:gd name="connsiteY5" fmla="*/ 14671 h 102871"/>
                <a:gd name="connsiteX6" fmla="*/ 82155 w 100938"/>
                <a:gd name="connsiteY6" fmla="*/ 33163 h 102871"/>
                <a:gd name="connsiteX7" fmla="*/ 87224 w 100938"/>
                <a:gd name="connsiteY7" fmla="*/ 101652 h 102871"/>
                <a:gd name="connsiteX8" fmla="*/ 100921 w 100938"/>
                <a:gd name="connsiteY8" fmla="*/ 101652 h 102871"/>
                <a:gd name="connsiteX9" fmla="*/ 95716 w 100938"/>
                <a:gd name="connsiteY9" fmla="*/ 30972 h 102871"/>
                <a:gd name="connsiteX10" fmla="*/ 78594 w 100938"/>
                <a:gd name="connsiteY10" fmla="*/ 974 h 102871"/>
                <a:gd name="connsiteX11" fmla="*/ 27502 w 100938"/>
                <a:gd name="connsiteY11" fmla="*/ 28369 h 102871"/>
                <a:gd name="connsiteX12" fmla="*/ 13804 w 100938"/>
                <a:gd name="connsiteY12" fmla="*/ 44943 h 102871"/>
                <a:gd name="connsiteX13" fmla="*/ 13804 w 100938"/>
                <a:gd name="connsiteY13" fmla="*/ 7822 h 102871"/>
                <a:gd name="connsiteX14" fmla="*/ 106 w 100938"/>
                <a:gd name="connsiteY14" fmla="*/ 7822 h 102871"/>
                <a:gd name="connsiteX15" fmla="*/ 106 w 100938"/>
                <a:gd name="connsiteY15" fmla="*/ 89050 h 102871"/>
                <a:gd name="connsiteX16" fmla="*/ 106 w 100938"/>
                <a:gd name="connsiteY16" fmla="*/ 97542 h 102871"/>
                <a:gd name="connsiteX17" fmla="*/ 8051 w 100938"/>
                <a:gd name="connsiteY17" fmla="*/ 102747 h 10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938" h="102871">
                  <a:moveTo>
                    <a:pt x="8051" y="102747"/>
                  </a:moveTo>
                  <a:lnTo>
                    <a:pt x="8051" y="102747"/>
                  </a:lnTo>
                  <a:cubicBezTo>
                    <a:pt x="11790" y="102460"/>
                    <a:pt x="14708" y="99378"/>
                    <a:pt x="14763" y="95625"/>
                  </a:cubicBezTo>
                  <a:lnTo>
                    <a:pt x="14763" y="89050"/>
                  </a:lnTo>
                  <a:cubicBezTo>
                    <a:pt x="16187" y="70037"/>
                    <a:pt x="24515" y="52203"/>
                    <a:pt x="38186" y="38916"/>
                  </a:cubicBezTo>
                  <a:cubicBezTo>
                    <a:pt x="62020" y="15082"/>
                    <a:pt x="71197" y="13575"/>
                    <a:pt x="74485" y="14671"/>
                  </a:cubicBezTo>
                  <a:cubicBezTo>
                    <a:pt x="77772" y="15767"/>
                    <a:pt x="80786" y="22616"/>
                    <a:pt x="82155" y="33163"/>
                  </a:cubicBezTo>
                  <a:cubicBezTo>
                    <a:pt x="85196" y="55874"/>
                    <a:pt x="86895" y="78735"/>
                    <a:pt x="87224" y="101652"/>
                  </a:cubicBezTo>
                  <a:lnTo>
                    <a:pt x="100921" y="101652"/>
                  </a:lnTo>
                  <a:cubicBezTo>
                    <a:pt x="100538" y="78009"/>
                    <a:pt x="98798" y="54408"/>
                    <a:pt x="95716" y="30972"/>
                  </a:cubicBezTo>
                  <a:cubicBezTo>
                    <a:pt x="93524" y="13986"/>
                    <a:pt x="87908" y="3576"/>
                    <a:pt x="78594" y="974"/>
                  </a:cubicBezTo>
                  <a:cubicBezTo>
                    <a:pt x="66403" y="-3136"/>
                    <a:pt x="51199" y="5083"/>
                    <a:pt x="27502" y="28369"/>
                  </a:cubicBezTo>
                  <a:cubicBezTo>
                    <a:pt x="22392" y="33423"/>
                    <a:pt x="17803" y="38985"/>
                    <a:pt x="13804" y="44943"/>
                  </a:cubicBezTo>
                  <a:lnTo>
                    <a:pt x="13804" y="7822"/>
                  </a:lnTo>
                  <a:lnTo>
                    <a:pt x="106" y="7822"/>
                  </a:lnTo>
                  <a:lnTo>
                    <a:pt x="106" y="89050"/>
                  </a:lnTo>
                  <a:cubicBezTo>
                    <a:pt x="-58" y="91871"/>
                    <a:pt x="-58" y="94721"/>
                    <a:pt x="106" y="97542"/>
                  </a:cubicBezTo>
                  <a:cubicBezTo>
                    <a:pt x="1037" y="101049"/>
                    <a:pt x="4462" y="103295"/>
                    <a:pt x="8051" y="10274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AB94FC9F-3F1A-4A7E-8B1D-AB15D954D008}"/>
                </a:ext>
              </a:extLst>
            </p:cNvPr>
            <p:cNvSpPr/>
            <p:nvPr/>
          </p:nvSpPr>
          <p:spPr>
            <a:xfrm>
              <a:off x="8149161" y="6074770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033F6BCE-774A-4AA2-AAB3-5EF8C54CA878}"/>
                </a:ext>
              </a:extLst>
            </p:cNvPr>
            <p:cNvSpPr/>
            <p:nvPr/>
          </p:nvSpPr>
          <p:spPr>
            <a:xfrm>
              <a:off x="8223814" y="6000274"/>
              <a:ext cx="45750" cy="114082"/>
            </a:xfrm>
            <a:custGeom>
              <a:avLst/>
              <a:gdLst>
                <a:gd name="connsiteX0" fmla="*/ 30940 w 45750"/>
                <a:gd name="connsiteY0" fmla="*/ 42950 h 114082"/>
                <a:gd name="connsiteX1" fmla="*/ 32036 w 45750"/>
                <a:gd name="connsiteY1" fmla="*/ 114041 h 114082"/>
                <a:gd name="connsiteX2" fmla="*/ 45733 w 45750"/>
                <a:gd name="connsiteY2" fmla="*/ 114041 h 114082"/>
                <a:gd name="connsiteX3" fmla="*/ 44090 w 45750"/>
                <a:gd name="connsiteY3" fmla="*/ 6925 h 114082"/>
                <a:gd name="connsiteX4" fmla="*/ 38199 w 45750"/>
                <a:gd name="connsiteY4" fmla="*/ 76 h 114082"/>
                <a:gd name="connsiteX5" fmla="*/ 30392 w 45750"/>
                <a:gd name="connsiteY5" fmla="*/ 4460 h 114082"/>
                <a:gd name="connsiteX6" fmla="*/ 18338 w 45750"/>
                <a:gd name="connsiteY6" fmla="*/ 35142 h 114082"/>
                <a:gd name="connsiteX7" fmla="*/ -17 w 45750"/>
                <a:gd name="connsiteY7" fmla="*/ 59524 h 114082"/>
                <a:gd name="connsiteX8" fmla="*/ 9434 w 45750"/>
                <a:gd name="connsiteY8" fmla="*/ 70209 h 114082"/>
                <a:gd name="connsiteX9" fmla="*/ 30940 w 45750"/>
                <a:gd name="connsiteY9" fmla="*/ 42950 h 1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4082">
                  <a:moveTo>
                    <a:pt x="30940" y="42950"/>
                  </a:moveTo>
                  <a:lnTo>
                    <a:pt x="32036" y="114041"/>
                  </a:lnTo>
                  <a:lnTo>
                    <a:pt x="45733" y="114041"/>
                  </a:lnTo>
                  <a:lnTo>
                    <a:pt x="44090" y="6925"/>
                  </a:lnTo>
                  <a:cubicBezTo>
                    <a:pt x="44062" y="3515"/>
                    <a:pt x="41569" y="611"/>
                    <a:pt x="38199" y="76"/>
                  </a:cubicBezTo>
                  <a:cubicBezTo>
                    <a:pt x="34885" y="-540"/>
                    <a:pt x="31597" y="1309"/>
                    <a:pt x="30392" y="4460"/>
                  </a:cubicBezTo>
                  <a:cubicBezTo>
                    <a:pt x="30392" y="4460"/>
                    <a:pt x="23543" y="21445"/>
                    <a:pt x="18338" y="35142"/>
                  </a:cubicBezTo>
                  <a:cubicBezTo>
                    <a:pt x="13859" y="44375"/>
                    <a:pt x="7612" y="52662"/>
                    <a:pt x="-17" y="59524"/>
                  </a:cubicBezTo>
                  <a:lnTo>
                    <a:pt x="9434" y="70209"/>
                  </a:lnTo>
                  <a:cubicBezTo>
                    <a:pt x="18119" y="62428"/>
                    <a:pt x="25392" y="53210"/>
                    <a:pt x="30940" y="429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9DF41A21-B6E2-4BC6-AE3E-3DA9B8FE9D87}"/>
                </a:ext>
              </a:extLst>
            </p:cNvPr>
            <p:cNvSpPr/>
            <p:nvPr/>
          </p:nvSpPr>
          <p:spPr>
            <a:xfrm>
              <a:off x="7847488" y="5936439"/>
              <a:ext cx="76757" cy="92170"/>
            </a:xfrm>
            <a:custGeom>
              <a:avLst/>
              <a:gdLst>
                <a:gd name="connsiteX0" fmla="*/ 32085 w 76757"/>
                <a:gd name="connsiteY0" fmla="*/ 92129 h 92170"/>
                <a:gd name="connsiteX1" fmla="*/ 76740 w 76757"/>
                <a:gd name="connsiteY1" fmla="*/ 87882 h 92170"/>
                <a:gd name="connsiteX2" fmla="*/ 74411 w 76757"/>
                <a:gd name="connsiteY2" fmla="*/ 74185 h 92170"/>
                <a:gd name="connsiteX3" fmla="*/ 15100 w 76757"/>
                <a:gd name="connsiteY3" fmla="*/ 76787 h 92170"/>
                <a:gd name="connsiteX4" fmla="*/ 39482 w 76757"/>
                <a:gd name="connsiteY4" fmla="*/ 59939 h 92170"/>
                <a:gd name="connsiteX5" fmla="*/ 65371 w 76757"/>
                <a:gd name="connsiteY5" fmla="*/ 23229 h 92170"/>
                <a:gd name="connsiteX6" fmla="*/ 37510 w 76757"/>
                <a:gd name="connsiteY6" fmla="*/ 67 h 92170"/>
                <a:gd name="connsiteX7" fmla="*/ 16470 w 76757"/>
                <a:gd name="connsiteY7" fmla="*/ 15147 h 92170"/>
                <a:gd name="connsiteX8" fmla="*/ 29209 w 76757"/>
                <a:gd name="connsiteY8" fmla="*/ 21448 h 92170"/>
                <a:gd name="connsiteX9" fmla="*/ 41126 w 76757"/>
                <a:gd name="connsiteY9" fmla="*/ 14189 h 92170"/>
                <a:gd name="connsiteX10" fmla="*/ 51673 w 76757"/>
                <a:gd name="connsiteY10" fmla="*/ 26928 h 92170"/>
                <a:gd name="connsiteX11" fmla="*/ 33181 w 76757"/>
                <a:gd name="connsiteY11" fmla="*/ 47200 h 92170"/>
                <a:gd name="connsiteX12" fmla="*/ 3594 w 76757"/>
                <a:gd name="connsiteY12" fmla="*/ 68432 h 92170"/>
                <a:gd name="connsiteX13" fmla="*/ 1403 w 76757"/>
                <a:gd name="connsiteY13" fmla="*/ 83773 h 92170"/>
                <a:gd name="connsiteX14" fmla="*/ 32085 w 76757"/>
                <a:gd name="connsiteY14" fmla="*/ 92129 h 9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757" h="92170">
                  <a:moveTo>
                    <a:pt x="32085" y="92129"/>
                  </a:moveTo>
                  <a:cubicBezTo>
                    <a:pt x="47057" y="91841"/>
                    <a:pt x="61988" y="90416"/>
                    <a:pt x="76740" y="87882"/>
                  </a:cubicBezTo>
                  <a:lnTo>
                    <a:pt x="74411" y="74185"/>
                  </a:lnTo>
                  <a:cubicBezTo>
                    <a:pt x="54906" y="78239"/>
                    <a:pt x="34880" y="79116"/>
                    <a:pt x="15100" y="76787"/>
                  </a:cubicBezTo>
                  <a:cubicBezTo>
                    <a:pt x="21922" y="69473"/>
                    <a:pt x="30236" y="63733"/>
                    <a:pt x="39482" y="59939"/>
                  </a:cubicBezTo>
                  <a:cubicBezTo>
                    <a:pt x="53180" y="52816"/>
                    <a:pt x="70987" y="44050"/>
                    <a:pt x="65371" y="23229"/>
                  </a:cubicBezTo>
                  <a:cubicBezTo>
                    <a:pt x="64070" y="9148"/>
                    <a:pt x="51605" y="-1221"/>
                    <a:pt x="37510" y="67"/>
                  </a:cubicBezTo>
                  <a:cubicBezTo>
                    <a:pt x="28291" y="929"/>
                    <a:pt x="20237" y="6683"/>
                    <a:pt x="16470" y="15147"/>
                  </a:cubicBezTo>
                  <a:lnTo>
                    <a:pt x="29209" y="21448"/>
                  </a:lnTo>
                  <a:cubicBezTo>
                    <a:pt x="31565" y="17038"/>
                    <a:pt x="36126" y="14257"/>
                    <a:pt x="41126" y="14189"/>
                  </a:cubicBezTo>
                  <a:cubicBezTo>
                    <a:pt x="47564" y="14874"/>
                    <a:pt x="50440" y="22407"/>
                    <a:pt x="51673" y="26928"/>
                  </a:cubicBezTo>
                  <a:cubicBezTo>
                    <a:pt x="53865" y="35283"/>
                    <a:pt x="49756" y="38845"/>
                    <a:pt x="33181" y="47200"/>
                  </a:cubicBezTo>
                  <a:cubicBezTo>
                    <a:pt x="21840" y="51953"/>
                    <a:pt x="11717" y="59213"/>
                    <a:pt x="3594" y="68432"/>
                  </a:cubicBezTo>
                  <a:cubicBezTo>
                    <a:pt x="-241" y="72596"/>
                    <a:pt x="-1104" y="78691"/>
                    <a:pt x="1403" y="83773"/>
                  </a:cubicBezTo>
                  <a:cubicBezTo>
                    <a:pt x="5375" y="89937"/>
                    <a:pt x="17292" y="92129"/>
                    <a:pt x="32085" y="921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1455CECD-5288-451D-BFC2-908BAEBDE56A}"/>
                </a:ext>
              </a:extLst>
            </p:cNvPr>
            <p:cNvSpPr/>
            <p:nvPr/>
          </p:nvSpPr>
          <p:spPr>
            <a:xfrm>
              <a:off x="8379420" y="5866017"/>
              <a:ext cx="94103" cy="126567"/>
            </a:xfrm>
            <a:custGeom>
              <a:avLst/>
              <a:gdLst>
                <a:gd name="connsiteX0" fmla="*/ 49432 w 94103"/>
                <a:gd name="connsiteY0" fmla="*/ 41737 h 126567"/>
                <a:gd name="connsiteX1" fmla="*/ 30118 w 94103"/>
                <a:gd name="connsiteY1" fmla="*/ 43517 h 126567"/>
                <a:gd name="connsiteX2" fmla="*/ 36830 w 94103"/>
                <a:gd name="connsiteY2" fmla="*/ 24888 h 126567"/>
                <a:gd name="connsiteX3" fmla="*/ 94086 w 94103"/>
                <a:gd name="connsiteY3" fmla="*/ 13656 h 126567"/>
                <a:gd name="connsiteX4" fmla="*/ 91347 w 94103"/>
                <a:gd name="connsiteY4" fmla="*/ -42 h 126567"/>
                <a:gd name="connsiteX5" fmla="*/ 30118 w 94103"/>
                <a:gd name="connsiteY5" fmla="*/ 11739 h 126567"/>
                <a:gd name="connsiteX6" fmla="*/ 24776 w 94103"/>
                <a:gd name="connsiteY6" fmla="*/ 16396 h 126567"/>
                <a:gd name="connsiteX7" fmla="*/ 9571 w 94103"/>
                <a:gd name="connsiteY7" fmla="*/ 58859 h 126567"/>
                <a:gd name="connsiteX8" fmla="*/ 12311 w 94103"/>
                <a:gd name="connsiteY8" fmla="*/ 67214 h 126567"/>
                <a:gd name="connsiteX9" fmla="*/ 21077 w 94103"/>
                <a:gd name="connsiteY9" fmla="*/ 66392 h 126567"/>
                <a:gd name="connsiteX10" fmla="*/ 45185 w 94103"/>
                <a:gd name="connsiteY10" fmla="*/ 55434 h 126567"/>
                <a:gd name="connsiteX11" fmla="*/ 53404 w 94103"/>
                <a:gd name="connsiteY11" fmla="*/ 69132 h 126567"/>
                <a:gd name="connsiteX12" fmla="*/ 37104 w 94103"/>
                <a:gd name="connsiteY12" fmla="*/ 111047 h 126567"/>
                <a:gd name="connsiteX13" fmla="*/ 12037 w 94103"/>
                <a:gd name="connsiteY13" fmla="*/ 98034 h 126567"/>
                <a:gd name="connsiteX14" fmla="*/ -17 w 94103"/>
                <a:gd name="connsiteY14" fmla="*/ 105294 h 126567"/>
                <a:gd name="connsiteX15" fmla="*/ 31214 w 94103"/>
                <a:gd name="connsiteY15" fmla="*/ 126526 h 126567"/>
                <a:gd name="connsiteX16" fmla="*/ 42309 w 94103"/>
                <a:gd name="connsiteY16" fmla="*/ 124334 h 126567"/>
                <a:gd name="connsiteX17" fmla="*/ 67376 w 94103"/>
                <a:gd name="connsiteY17" fmla="*/ 66255 h 126567"/>
                <a:gd name="connsiteX18" fmla="*/ 49432 w 94103"/>
                <a:gd name="connsiteY18" fmla="*/ 41737 h 12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567">
                  <a:moveTo>
                    <a:pt x="49432" y="41737"/>
                  </a:moveTo>
                  <a:cubicBezTo>
                    <a:pt x="42980" y="40038"/>
                    <a:pt x="36145" y="40668"/>
                    <a:pt x="30118" y="43517"/>
                  </a:cubicBezTo>
                  <a:lnTo>
                    <a:pt x="36830" y="24888"/>
                  </a:lnTo>
                  <a:lnTo>
                    <a:pt x="94086" y="13656"/>
                  </a:lnTo>
                  <a:lnTo>
                    <a:pt x="91347" y="-42"/>
                  </a:lnTo>
                  <a:lnTo>
                    <a:pt x="30118" y="11739"/>
                  </a:lnTo>
                  <a:cubicBezTo>
                    <a:pt x="27666" y="12286"/>
                    <a:pt x="25652" y="14040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5064" y="69050"/>
                    <a:pt x="18721" y="68707"/>
                    <a:pt x="21077" y="66392"/>
                  </a:cubicBezTo>
                  <a:cubicBezTo>
                    <a:pt x="25872" y="61872"/>
                    <a:pt x="38063" y="52695"/>
                    <a:pt x="45185" y="55434"/>
                  </a:cubicBezTo>
                  <a:cubicBezTo>
                    <a:pt x="49843" y="56941"/>
                    <a:pt x="52308" y="63927"/>
                    <a:pt x="53404" y="69132"/>
                  </a:cubicBezTo>
                  <a:cubicBezTo>
                    <a:pt x="58171" y="85186"/>
                    <a:pt x="51459" y="102431"/>
                    <a:pt x="37104" y="111047"/>
                  </a:cubicBezTo>
                  <a:cubicBezTo>
                    <a:pt x="28200" y="114608"/>
                    <a:pt x="19297" y="109951"/>
                    <a:pt x="12037" y="98034"/>
                  </a:cubicBezTo>
                  <a:lnTo>
                    <a:pt x="-17" y="105294"/>
                  </a:lnTo>
                  <a:cubicBezTo>
                    <a:pt x="5859" y="117430"/>
                    <a:pt x="17763" y="125525"/>
                    <a:pt x="31214" y="126526"/>
                  </a:cubicBezTo>
                  <a:cubicBezTo>
                    <a:pt x="35022" y="126526"/>
                    <a:pt x="38788" y="125786"/>
                    <a:pt x="42309" y="124334"/>
                  </a:cubicBezTo>
                  <a:cubicBezTo>
                    <a:pt x="63198" y="113211"/>
                    <a:pt x="73608" y="89090"/>
                    <a:pt x="67376" y="66255"/>
                  </a:cubicBezTo>
                  <a:cubicBezTo>
                    <a:pt x="66430" y="55380"/>
                    <a:pt x="59513" y="45928"/>
                    <a:pt x="49432" y="417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2DDE7EA4-0D25-46EB-8610-62D5D03F15EB}"/>
                </a:ext>
              </a:extLst>
            </p:cNvPr>
            <p:cNvSpPr/>
            <p:nvPr/>
          </p:nvSpPr>
          <p:spPr>
            <a:xfrm>
              <a:off x="7708643" y="6181749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52F75270-0790-4F9D-87CC-98485F82EBE4}"/>
                </a:ext>
              </a:extLst>
            </p:cNvPr>
            <p:cNvSpPr/>
            <p:nvPr/>
          </p:nvSpPr>
          <p:spPr>
            <a:xfrm>
              <a:off x="7856715" y="6336259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6 h 14245"/>
                <a:gd name="connsiteX3" fmla="*/ 0 w 9341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22DC0BB4-E1E0-4D45-8EA5-402B73A11AA7}"/>
                </a:ext>
              </a:extLst>
            </p:cNvPr>
            <p:cNvSpPr/>
            <p:nvPr/>
          </p:nvSpPr>
          <p:spPr>
            <a:xfrm>
              <a:off x="7967195" y="6278268"/>
              <a:ext cx="70055" cy="107988"/>
            </a:xfrm>
            <a:custGeom>
              <a:avLst/>
              <a:gdLst>
                <a:gd name="connsiteX0" fmla="*/ 54149 w 70055"/>
                <a:gd name="connsiteY0" fmla="*/ 18775 h 107988"/>
                <a:gd name="connsiteX1" fmla="*/ 40452 w 70055"/>
                <a:gd name="connsiteY1" fmla="*/ 9 h 107988"/>
                <a:gd name="connsiteX2" fmla="*/ 14289 w 70055"/>
                <a:gd name="connsiteY2" fmla="*/ 30281 h 107988"/>
                <a:gd name="connsiteX3" fmla="*/ 27987 w 70055"/>
                <a:gd name="connsiteY3" fmla="*/ 35623 h 107988"/>
                <a:gd name="connsiteX4" fmla="*/ 38808 w 70055"/>
                <a:gd name="connsiteY4" fmla="*/ 15898 h 107988"/>
                <a:gd name="connsiteX5" fmla="*/ 40178 w 70055"/>
                <a:gd name="connsiteY5" fmla="*/ 21377 h 107988"/>
                <a:gd name="connsiteX6" fmla="*/ 8262 w 70055"/>
                <a:gd name="connsiteY6" fmla="*/ 76168 h 107988"/>
                <a:gd name="connsiteX7" fmla="*/ 4290 w 70055"/>
                <a:gd name="connsiteY7" fmla="*/ 79044 h 107988"/>
                <a:gd name="connsiteX8" fmla="*/ 317 w 70055"/>
                <a:gd name="connsiteY8" fmla="*/ 89455 h 107988"/>
                <a:gd name="connsiteX9" fmla="*/ 68806 w 70055"/>
                <a:gd name="connsiteY9" fmla="*/ 107947 h 107988"/>
                <a:gd name="connsiteX10" fmla="*/ 70039 w 70055"/>
                <a:gd name="connsiteY10" fmla="*/ 94249 h 107988"/>
                <a:gd name="connsiteX11" fmla="*/ 18672 w 70055"/>
                <a:gd name="connsiteY11" fmla="*/ 86441 h 107988"/>
                <a:gd name="connsiteX12" fmla="*/ 54149 w 70055"/>
                <a:gd name="connsiteY12" fmla="*/ 18775 h 10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988">
                  <a:moveTo>
                    <a:pt x="54149" y="18775"/>
                  </a:moveTo>
                  <a:cubicBezTo>
                    <a:pt x="53327" y="13980"/>
                    <a:pt x="50999" y="1104"/>
                    <a:pt x="40452" y="9"/>
                  </a:cubicBezTo>
                  <a:cubicBezTo>
                    <a:pt x="29904" y="-1087"/>
                    <a:pt x="20042" y="15898"/>
                    <a:pt x="14289" y="30281"/>
                  </a:cubicBezTo>
                  <a:lnTo>
                    <a:pt x="27987" y="35623"/>
                  </a:lnTo>
                  <a:cubicBezTo>
                    <a:pt x="30740" y="28623"/>
                    <a:pt x="34383" y="21994"/>
                    <a:pt x="38808" y="15898"/>
                  </a:cubicBezTo>
                  <a:cubicBezTo>
                    <a:pt x="39452" y="17679"/>
                    <a:pt x="39917" y="19515"/>
                    <a:pt x="40178" y="21377"/>
                  </a:cubicBezTo>
                  <a:cubicBezTo>
                    <a:pt x="45246" y="48773"/>
                    <a:pt x="22097" y="65895"/>
                    <a:pt x="8262" y="76168"/>
                  </a:cubicBezTo>
                  <a:lnTo>
                    <a:pt x="4290" y="79044"/>
                  </a:lnTo>
                  <a:cubicBezTo>
                    <a:pt x="838" y="81278"/>
                    <a:pt x="-765" y="85496"/>
                    <a:pt x="317" y="89455"/>
                  </a:cubicBezTo>
                  <a:cubicBezTo>
                    <a:pt x="1550" y="93564"/>
                    <a:pt x="4016" y="102194"/>
                    <a:pt x="68806" y="107947"/>
                  </a:cubicBezTo>
                  <a:lnTo>
                    <a:pt x="70039" y="94249"/>
                  </a:lnTo>
                  <a:cubicBezTo>
                    <a:pt x="52738" y="92934"/>
                    <a:pt x="35575" y="90331"/>
                    <a:pt x="18672" y="86441"/>
                  </a:cubicBezTo>
                  <a:cubicBezTo>
                    <a:pt x="34014" y="75346"/>
                    <a:pt x="60450" y="53567"/>
                    <a:pt x="54149" y="187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F291F0BE-275A-4656-98C7-B39A73058C92}"/>
                </a:ext>
              </a:extLst>
            </p:cNvPr>
            <p:cNvSpPr/>
            <p:nvPr/>
          </p:nvSpPr>
          <p:spPr>
            <a:xfrm>
              <a:off x="8062454" y="6281058"/>
              <a:ext cx="122047" cy="107801"/>
            </a:xfrm>
            <a:custGeom>
              <a:avLst/>
              <a:gdLst>
                <a:gd name="connsiteX0" fmla="*/ 71212 w 122047"/>
                <a:gd name="connsiteY0" fmla="*/ 91596 h 107801"/>
                <a:gd name="connsiteX1" fmla="*/ 66829 w 122047"/>
                <a:gd name="connsiteY1" fmla="*/ 93651 h 107801"/>
                <a:gd name="connsiteX2" fmla="*/ 68747 w 122047"/>
                <a:gd name="connsiteY2" fmla="*/ 56667 h 107801"/>
                <a:gd name="connsiteX3" fmla="*/ 72171 w 122047"/>
                <a:gd name="connsiteY3" fmla="*/ 20505 h 107801"/>
                <a:gd name="connsiteX4" fmla="*/ 64226 w 122047"/>
                <a:gd name="connsiteY4" fmla="*/ 6807 h 107801"/>
                <a:gd name="connsiteX5" fmla="*/ 23133 w 122047"/>
                <a:gd name="connsiteY5" fmla="*/ 51051 h 107801"/>
                <a:gd name="connsiteX6" fmla="*/ 33133 w 122047"/>
                <a:gd name="connsiteY6" fmla="*/ 2698 h 107801"/>
                <a:gd name="connsiteX7" fmla="*/ 19435 w 122047"/>
                <a:gd name="connsiteY7" fmla="*/ -42 h 107801"/>
                <a:gd name="connsiteX8" fmla="*/ 121 w 122047"/>
                <a:gd name="connsiteY8" fmla="*/ 93240 h 107801"/>
                <a:gd name="connsiteX9" fmla="*/ 4641 w 122047"/>
                <a:gd name="connsiteY9" fmla="*/ 101321 h 107801"/>
                <a:gd name="connsiteX10" fmla="*/ 13408 w 122047"/>
                <a:gd name="connsiteY10" fmla="*/ 98034 h 107801"/>
                <a:gd name="connsiteX11" fmla="*/ 57788 w 122047"/>
                <a:gd name="connsiteY11" fmla="*/ 25573 h 107801"/>
                <a:gd name="connsiteX12" fmla="*/ 54638 w 122047"/>
                <a:gd name="connsiteY12" fmla="*/ 54886 h 107801"/>
                <a:gd name="connsiteX13" fmla="*/ 58747 w 122047"/>
                <a:gd name="connsiteY13" fmla="*/ 105568 h 107801"/>
                <a:gd name="connsiteX14" fmla="*/ 66281 w 122047"/>
                <a:gd name="connsiteY14" fmla="*/ 107759 h 107801"/>
                <a:gd name="connsiteX15" fmla="*/ 78061 w 122047"/>
                <a:gd name="connsiteY15" fmla="*/ 104061 h 107801"/>
                <a:gd name="connsiteX16" fmla="*/ 122031 w 122047"/>
                <a:gd name="connsiteY16" fmla="*/ 70091 h 107801"/>
                <a:gd name="connsiteX17" fmla="*/ 110935 w 122047"/>
                <a:gd name="connsiteY17" fmla="*/ 61187 h 107801"/>
                <a:gd name="connsiteX18" fmla="*/ 71212 w 122047"/>
                <a:gd name="connsiteY18" fmla="*/ 91596 h 10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47" h="107801">
                  <a:moveTo>
                    <a:pt x="71212" y="91596"/>
                  </a:moveTo>
                  <a:cubicBezTo>
                    <a:pt x="68473" y="93103"/>
                    <a:pt x="67103" y="93376"/>
                    <a:pt x="66829" y="93651"/>
                  </a:cubicBezTo>
                  <a:cubicBezTo>
                    <a:pt x="65432" y="81295"/>
                    <a:pt x="66076" y="68803"/>
                    <a:pt x="68747" y="56667"/>
                  </a:cubicBezTo>
                  <a:cubicBezTo>
                    <a:pt x="70651" y="44695"/>
                    <a:pt x="71788" y="32614"/>
                    <a:pt x="72171" y="20505"/>
                  </a:cubicBezTo>
                  <a:cubicBezTo>
                    <a:pt x="72171" y="10643"/>
                    <a:pt x="67788" y="7492"/>
                    <a:pt x="64226" y="6807"/>
                  </a:cubicBezTo>
                  <a:cubicBezTo>
                    <a:pt x="60665" y="6122"/>
                    <a:pt x="51761" y="3657"/>
                    <a:pt x="23133" y="51051"/>
                  </a:cubicBezTo>
                  <a:lnTo>
                    <a:pt x="33133" y="2698"/>
                  </a:lnTo>
                  <a:lnTo>
                    <a:pt x="19435" y="-42"/>
                  </a:lnTo>
                  <a:lnTo>
                    <a:pt x="121" y="93240"/>
                  </a:lnTo>
                  <a:cubicBezTo>
                    <a:pt x="-564" y="96678"/>
                    <a:pt x="1354" y="100102"/>
                    <a:pt x="4641" y="101321"/>
                  </a:cubicBezTo>
                  <a:cubicBezTo>
                    <a:pt x="7970" y="102568"/>
                    <a:pt x="11723" y="101170"/>
                    <a:pt x="13408" y="98034"/>
                  </a:cubicBezTo>
                  <a:cubicBezTo>
                    <a:pt x="26215" y="72720"/>
                    <a:pt x="41050" y="48489"/>
                    <a:pt x="57788" y="25573"/>
                  </a:cubicBezTo>
                  <a:cubicBezTo>
                    <a:pt x="57788" y="34614"/>
                    <a:pt x="56008" y="44887"/>
                    <a:pt x="54638" y="54886"/>
                  </a:cubicBezTo>
                  <a:cubicBezTo>
                    <a:pt x="51077" y="80227"/>
                    <a:pt x="48611" y="98582"/>
                    <a:pt x="58747" y="105568"/>
                  </a:cubicBezTo>
                  <a:cubicBezTo>
                    <a:pt x="60994" y="107019"/>
                    <a:pt x="63610" y="107773"/>
                    <a:pt x="66281" y="107759"/>
                  </a:cubicBezTo>
                  <a:cubicBezTo>
                    <a:pt x="70459" y="107540"/>
                    <a:pt x="74513" y="106266"/>
                    <a:pt x="78061" y="104061"/>
                  </a:cubicBezTo>
                  <a:cubicBezTo>
                    <a:pt x="94663" y="95513"/>
                    <a:pt x="109566" y="84007"/>
                    <a:pt x="122031" y="70091"/>
                  </a:cubicBezTo>
                  <a:lnTo>
                    <a:pt x="110935" y="61187"/>
                  </a:lnTo>
                  <a:cubicBezTo>
                    <a:pt x="99594" y="73597"/>
                    <a:pt x="86143" y="83884"/>
                    <a:pt x="71212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2E4762E5-7851-41C6-9C9D-0A3CC8F43984}"/>
                </a:ext>
              </a:extLst>
            </p:cNvPr>
            <p:cNvSpPr/>
            <p:nvPr/>
          </p:nvSpPr>
          <p:spPr>
            <a:xfrm>
              <a:off x="8190665" y="6293386"/>
              <a:ext cx="59447" cy="64653"/>
            </a:xfrm>
            <a:custGeom>
              <a:avLst/>
              <a:gdLst>
                <a:gd name="connsiteX0" fmla="*/ 57941 w 59447"/>
                <a:gd name="connsiteY0" fmla="*/ 34518 h 64653"/>
                <a:gd name="connsiteX1" fmla="*/ 59448 w 59447"/>
                <a:gd name="connsiteY1" fmla="*/ 20409 h 64653"/>
                <a:gd name="connsiteX2" fmla="*/ 36025 w 59447"/>
                <a:gd name="connsiteY2" fmla="*/ 17807 h 64653"/>
                <a:gd name="connsiteX3" fmla="*/ 39860 w 59447"/>
                <a:gd name="connsiteY3" fmla="*/ 3561 h 64653"/>
                <a:gd name="connsiteX4" fmla="*/ 26163 w 59447"/>
                <a:gd name="connsiteY4" fmla="*/ 0 h 64653"/>
                <a:gd name="connsiteX5" fmla="*/ 21779 w 59447"/>
                <a:gd name="connsiteY5" fmla="*/ 16300 h 64653"/>
                <a:gd name="connsiteX6" fmla="*/ 1507 w 59447"/>
                <a:gd name="connsiteY6" fmla="*/ 13972 h 64653"/>
                <a:gd name="connsiteX7" fmla="*/ 0 w 59447"/>
                <a:gd name="connsiteY7" fmla="*/ 28080 h 64653"/>
                <a:gd name="connsiteX8" fmla="*/ 18218 w 59447"/>
                <a:gd name="connsiteY8" fmla="*/ 30135 h 64653"/>
                <a:gd name="connsiteX9" fmla="*/ 9999 w 59447"/>
                <a:gd name="connsiteY9" fmla="*/ 61092 h 64653"/>
                <a:gd name="connsiteX10" fmla="*/ 23697 w 59447"/>
                <a:gd name="connsiteY10" fmla="*/ 64653 h 64653"/>
                <a:gd name="connsiteX11" fmla="*/ 32464 w 59447"/>
                <a:gd name="connsiteY11" fmla="*/ 31778 h 64653"/>
                <a:gd name="connsiteX12" fmla="*/ 57941 w 59447"/>
                <a:gd name="connsiteY12" fmla="*/ 34518 h 64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653">
                  <a:moveTo>
                    <a:pt x="57941" y="34518"/>
                  </a:moveTo>
                  <a:lnTo>
                    <a:pt x="59448" y="20409"/>
                  </a:lnTo>
                  <a:lnTo>
                    <a:pt x="36025" y="17807"/>
                  </a:lnTo>
                  <a:lnTo>
                    <a:pt x="39860" y="3561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507" y="13972"/>
                  </a:lnTo>
                  <a:lnTo>
                    <a:pt x="0" y="28080"/>
                  </a:lnTo>
                  <a:lnTo>
                    <a:pt x="18218" y="30135"/>
                  </a:lnTo>
                  <a:lnTo>
                    <a:pt x="9999" y="61092"/>
                  </a:lnTo>
                  <a:lnTo>
                    <a:pt x="23697" y="64653"/>
                  </a:lnTo>
                  <a:lnTo>
                    <a:pt x="32464" y="31778"/>
                  </a:lnTo>
                  <a:lnTo>
                    <a:pt x="57941" y="3451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5EDEE125-688A-4693-B0B9-07F41BCBCCBF}"/>
                </a:ext>
              </a:extLst>
            </p:cNvPr>
            <p:cNvSpPr/>
            <p:nvPr/>
          </p:nvSpPr>
          <p:spPr>
            <a:xfrm>
              <a:off x="8246552" y="6251726"/>
              <a:ext cx="98140" cy="124873"/>
            </a:xfrm>
            <a:custGeom>
              <a:avLst/>
              <a:gdLst>
                <a:gd name="connsiteX0" fmla="*/ 59020 w 98140"/>
                <a:gd name="connsiteY0" fmla="*/ 123530 h 124873"/>
                <a:gd name="connsiteX1" fmla="*/ 96689 w 98140"/>
                <a:gd name="connsiteY1" fmla="*/ 86821 h 124873"/>
                <a:gd name="connsiteX2" fmla="*/ 90525 w 98140"/>
                <a:gd name="connsiteY2" fmla="*/ 60247 h 124873"/>
                <a:gd name="connsiteX3" fmla="*/ 52993 w 98140"/>
                <a:gd name="connsiteY3" fmla="*/ 53809 h 124873"/>
                <a:gd name="connsiteX4" fmla="*/ 61349 w 98140"/>
                <a:gd name="connsiteY4" fmla="*/ 16962 h 124873"/>
                <a:gd name="connsiteX5" fmla="*/ 50801 w 98140"/>
                <a:gd name="connsiteY5" fmla="*/ 114 h 124873"/>
                <a:gd name="connsiteX6" fmla="*/ 19023 w 98140"/>
                <a:gd name="connsiteY6" fmla="*/ 33810 h 124873"/>
                <a:gd name="connsiteX7" fmla="*/ 31761 w 98140"/>
                <a:gd name="connsiteY7" fmla="*/ 40111 h 124873"/>
                <a:gd name="connsiteX8" fmla="*/ 46966 w 98140"/>
                <a:gd name="connsiteY8" fmla="*/ 16277 h 124873"/>
                <a:gd name="connsiteX9" fmla="*/ 46966 w 98140"/>
                <a:gd name="connsiteY9" fmla="*/ 18332 h 124873"/>
                <a:gd name="connsiteX10" fmla="*/ 27789 w 98140"/>
                <a:gd name="connsiteY10" fmla="*/ 59425 h 124873"/>
                <a:gd name="connsiteX11" fmla="*/ 25050 w 98140"/>
                <a:gd name="connsiteY11" fmla="*/ 68466 h 124873"/>
                <a:gd name="connsiteX12" fmla="*/ 33816 w 98140"/>
                <a:gd name="connsiteY12" fmla="*/ 72164 h 124873"/>
                <a:gd name="connsiteX13" fmla="*/ 80799 w 98140"/>
                <a:gd name="connsiteY13" fmla="*/ 70109 h 124873"/>
                <a:gd name="connsiteX14" fmla="*/ 82580 w 98140"/>
                <a:gd name="connsiteY14" fmla="*/ 83122 h 124873"/>
                <a:gd name="connsiteX15" fmla="*/ 55185 w 98140"/>
                <a:gd name="connsiteY15" fmla="*/ 109148 h 124873"/>
                <a:gd name="connsiteX16" fmla="*/ 10941 w 98140"/>
                <a:gd name="connsiteY16" fmla="*/ 99423 h 124873"/>
                <a:gd name="connsiteX17" fmla="*/ -17 w 98140"/>
                <a:gd name="connsiteY17" fmla="*/ 108600 h 124873"/>
                <a:gd name="connsiteX18" fmla="*/ 42720 w 98140"/>
                <a:gd name="connsiteY18" fmla="*/ 124763 h 124873"/>
                <a:gd name="connsiteX19" fmla="*/ 59020 w 98140"/>
                <a:gd name="connsiteY19" fmla="*/ 123530 h 12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140" h="124873">
                  <a:moveTo>
                    <a:pt x="59020" y="123530"/>
                  </a:moveTo>
                  <a:cubicBezTo>
                    <a:pt x="77745" y="119860"/>
                    <a:pt x="92538" y="105450"/>
                    <a:pt x="96689" y="86821"/>
                  </a:cubicBezTo>
                  <a:cubicBezTo>
                    <a:pt x="99949" y="77520"/>
                    <a:pt x="97552" y="67164"/>
                    <a:pt x="90525" y="60247"/>
                  </a:cubicBezTo>
                  <a:cubicBezTo>
                    <a:pt x="79484" y="52905"/>
                    <a:pt x="65855" y="50563"/>
                    <a:pt x="52993" y="53809"/>
                  </a:cubicBezTo>
                  <a:cubicBezTo>
                    <a:pt x="59897" y="42837"/>
                    <a:pt x="62842" y="29838"/>
                    <a:pt x="61349" y="16962"/>
                  </a:cubicBezTo>
                  <a:cubicBezTo>
                    <a:pt x="61349" y="13264"/>
                    <a:pt x="59842" y="1758"/>
                    <a:pt x="50801" y="114"/>
                  </a:cubicBezTo>
                  <a:cubicBezTo>
                    <a:pt x="41761" y="-1529"/>
                    <a:pt x="30940" y="9840"/>
                    <a:pt x="19023" y="33810"/>
                  </a:cubicBezTo>
                  <a:lnTo>
                    <a:pt x="31761" y="40111"/>
                  </a:lnTo>
                  <a:cubicBezTo>
                    <a:pt x="35857" y="31592"/>
                    <a:pt x="40966" y="23592"/>
                    <a:pt x="46966" y="16277"/>
                  </a:cubicBezTo>
                  <a:cubicBezTo>
                    <a:pt x="47048" y="16962"/>
                    <a:pt x="47048" y="17647"/>
                    <a:pt x="46966" y="18332"/>
                  </a:cubicBezTo>
                  <a:cubicBezTo>
                    <a:pt x="48322" y="34468"/>
                    <a:pt x="41021" y="50097"/>
                    <a:pt x="27789" y="59425"/>
                  </a:cubicBezTo>
                  <a:cubicBezTo>
                    <a:pt x="24666" y="61274"/>
                    <a:pt x="23474" y="65192"/>
                    <a:pt x="25050" y="68466"/>
                  </a:cubicBezTo>
                  <a:cubicBezTo>
                    <a:pt x="26680" y="71657"/>
                    <a:pt x="30378" y="73219"/>
                    <a:pt x="33816" y="72164"/>
                  </a:cubicBezTo>
                  <a:cubicBezTo>
                    <a:pt x="45459" y="68192"/>
                    <a:pt x="72444" y="62576"/>
                    <a:pt x="80799" y="70109"/>
                  </a:cubicBezTo>
                  <a:cubicBezTo>
                    <a:pt x="81758" y="71068"/>
                    <a:pt x="84635" y="73808"/>
                    <a:pt x="82580" y="83122"/>
                  </a:cubicBezTo>
                  <a:cubicBezTo>
                    <a:pt x="79525" y="96532"/>
                    <a:pt x="68732" y="106792"/>
                    <a:pt x="55185" y="109148"/>
                  </a:cubicBezTo>
                  <a:cubicBezTo>
                    <a:pt x="39734" y="113339"/>
                    <a:pt x="23214" y="109710"/>
                    <a:pt x="10941" y="99423"/>
                  </a:cubicBezTo>
                  <a:lnTo>
                    <a:pt x="-17" y="108600"/>
                  </a:lnTo>
                  <a:cubicBezTo>
                    <a:pt x="11379" y="119668"/>
                    <a:pt x="26858" y="125517"/>
                    <a:pt x="42720" y="124763"/>
                  </a:cubicBezTo>
                  <a:cubicBezTo>
                    <a:pt x="48185" y="125010"/>
                    <a:pt x="53651" y="124585"/>
                    <a:pt x="59020" y="1235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2DCCC0E4-70C5-4372-87AF-1BB0081280B9}"/>
                </a:ext>
              </a:extLst>
            </p:cNvPr>
            <p:cNvSpPr/>
            <p:nvPr/>
          </p:nvSpPr>
          <p:spPr>
            <a:xfrm>
              <a:off x="10712041" y="4920010"/>
              <a:ext cx="1970419" cy="1735860"/>
            </a:xfrm>
            <a:custGeom>
              <a:avLst/>
              <a:gdLst>
                <a:gd name="connsiteX0" fmla="*/ 1962141 w 1970419"/>
                <a:gd name="connsiteY0" fmla="*/ 1310325 h 1735860"/>
                <a:gd name="connsiteX1" fmla="*/ 1016999 w 1970419"/>
                <a:gd name="connsiteY1" fmla="*/ 1310325 h 1735860"/>
                <a:gd name="connsiteX2" fmla="*/ 1016999 w 1970419"/>
                <a:gd name="connsiteY2" fmla="*/ 1282929 h 1735860"/>
                <a:gd name="connsiteX3" fmla="*/ 1930910 w 1970419"/>
                <a:gd name="connsiteY3" fmla="*/ 988291 h 1735860"/>
                <a:gd name="connsiteX4" fmla="*/ 1935704 w 1970419"/>
                <a:gd name="connsiteY4" fmla="*/ 983086 h 1735860"/>
                <a:gd name="connsiteX5" fmla="*/ 1933650 w 1970419"/>
                <a:gd name="connsiteY5" fmla="*/ 976374 h 1735860"/>
                <a:gd name="connsiteX6" fmla="*/ 1294104 w 1970419"/>
                <a:gd name="connsiteY6" fmla="*/ 373675 h 1735860"/>
                <a:gd name="connsiteX7" fmla="*/ 1287529 w 1970419"/>
                <a:gd name="connsiteY7" fmla="*/ 371895 h 1735860"/>
                <a:gd name="connsiteX8" fmla="*/ 1282460 w 1970419"/>
                <a:gd name="connsiteY8" fmla="*/ 376689 h 1735860"/>
                <a:gd name="connsiteX9" fmla="*/ 1016999 w 1970419"/>
                <a:gd name="connsiteY9" fmla="*/ 1235398 h 1735860"/>
                <a:gd name="connsiteX10" fmla="*/ 1016999 w 1970419"/>
                <a:gd name="connsiteY10" fmla="*/ 9042 h 1735860"/>
                <a:gd name="connsiteX11" fmla="*/ 1012109 w 1970419"/>
                <a:gd name="connsiteY11" fmla="*/ 235 h 1735860"/>
                <a:gd name="connsiteX12" fmla="*/ 1003302 w 1970419"/>
                <a:gd name="connsiteY12" fmla="*/ 5125 h 1735860"/>
                <a:gd name="connsiteX13" fmla="*/ 1003302 w 1970419"/>
                <a:gd name="connsiteY13" fmla="*/ 9042 h 1735860"/>
                <a:gd name="connsiteX14" fmla="*/ 1003302 w 1970419"/>
                <a:gd name="connsiteY14" fmla="*/ 1211975 h 1735860"/>
                <a:gd name="connsiteX15" fmla="*/ 748113 w 1970419"/>
                <a:gd name="connsiteY15" fmla="*/ 380113 h 1735860"/>
                <a:gd name="connsiteX16" fmla="*/ 743182 w 1970419"/>
                <a:gd name="connsiteY16" fmla="*/ 375319 h 1735860"/>
                <a:gd name="connsiteX17" fmla="*/ 736470 w 1970419"/>
                <a:gd name="connsiteY17" fmla="*/ 376963 h 1735860"/>
                <a:gd name="connsiteX18" fmla="*/ 731950 w 1970419"/>
                <a:gd name="connsiteY18" fmla="*/ 381346 h 1735860"/>
                <a:gd name="connsiteX19" fmla="*/ 725375 w 1970419"/>
                <a:gd name="connsiteY19" fmla="*/ 386277 h 1735860"/>
                <a:gd name="connsiteX20" fmla="*/ 725375 w 1970419"/>
                <a:gd name="connsiteY20" fmla="*/ 387921 h 1735860"/>
                <a:gd name="connsiteX21" fmla="*/ 432792 w 1970419"/>
                <a:gd name="connsiteY21" fmla="*/ 661875 h 1735860"/>
                <a:gd name="connsiteX22" fmla="*/ 426217 w 1970419"/>
                <a:gd name="connsiteY22" fmla="*/ 663519 h 1735860"/>
                <a:gd name="connsiteX23" fmla="*/ 424299 w 1970419"/>
                <a:gd name="connsiteY23" fmla="*/ 669957 h 1735860"/>
                <a:gd name="connsiteX24" fmla="*/ 72405 w 1970419"/>
                <a:gd name="connsiteY24" fmla="*/ 998702 h 1735860"/>
                <a:gd name="connsiteX25" fmla="*/ 70350 w 1970419"/>
                <a:gd name="connsiteY25" fmla="*/ 1005551 h 1735860"/>
                <a:gd name="connsiteX26" fmla="*/ 75282 w 1970419"/>
                <a:gd name="connsiteY26" fmla="*/ 1010756 h 1735860"/>
                <a:gd name="connsiteX27" fmla="*/ 992069 w 1970419"/>
                <a:gd name="connsiteY27" fmla="*/ 1267040 h 1735860"/>
                <a:gd name="connsiteX28" fmla="*/ 995220 w 1970419"/>
                <a:gd name="connsiteY28" fmla="*/ 1270327 h 1735860"/>
                <a:gd name="connsiteX29" fmla="*/ 1000425 w 1970419"/>
                <a:gd name="connsiteY29" fmla="*/ 1272519 h 1735860"/>
                <a:gd name="connsiteX30" fmla="*/ 1003849 w 1970419"/>
                <a:gd name="connsiteY30" fmla="*/ 1271560 h 1735860"/>
                <a:gd name="connsiteX31" fmla="*/ 1003849 w 1970419"/>
                <a:gd name="connsiteY31" fmla="*/ 1310325 h 1735860"/>
                <a:gd name="connsiteX32" fmla="*/ 5149 w 1970419"/>
                <a:gd name="connsiteY32" fmla="*/ 1310325 h 1735860"/>
                <a:gd name="connsiteX33" fmla="*/ 259 w 1970419"/>
                <a:gd name="connsiteY33" fmla="*/ 1319132 h 1735860"/>
                <a:gd name="connsiteX34" fmla="*/ 5149 w 1970419"/>
                <a:gd name="connsiteY34" fmla="*/ 1324022 h 1735860"/>
                <a:gd name="connsiteX35" fmla="*/ 1002480 w 1970419"/>
                <a:gd name="connsiteY35" fmla="*/ 1324022 h 1735860"/>
                <a:gd name="connsiteX36" fmla="*/ 1002480 w 1970419"/>
                <a:gd name="connsiteY36" fmla="*/ 1726735 h 1735860"/>
                <a:gd name="connsiteX37" fmla="*/ 1007370 w 1970419"/>
                <a:gd name="connsiteY37" fmla="*/ 1735543 h 1735860"/>
                <a:gd name="connsiteX38" fmla="*/ 1016177 w 1970419"/>
                <a:gd name="connsiteY38" fmla="*/ 1730653 h 1735860"/>
                <a:gd name="connsiteX39" fmla="*/ 1016177 w 1970419"/>
                <a:gd name="connsiteY39" fmla="*/ 1726735 h 1735860"/>
                <a:gd name="connsiteX40" fmla="*/ 1016177 w 1970419"/>
                <a:gd name="connsiteY40" fmla="*/ 1324022 h 1735860"/>
                <a:gd name="connsiteX41" fmla="*/ 1961319 w 1970419"/>
                <a:gd name="connsiteY41" fmla="*/ 1324022 h 1735860"/>
                <a:gd name="connsiteX42" fmla="*/ 1970127 w 1970419"/>
                <a:gd name="connsiteY42" fmla="*/ 1319132 h 1735860"/>
                <a:gd name="connsiteX43" fmla="*/ 1965237 w 1970419"/>
                <a:gd name="connsiteY43" fmla="*/ 1310325 h 1735860"/>
                <a:gd name="connsiteX44" fmla="*/ 1961319 w 1970419"/>
                <a:gd name="connsiteY44" fmla="*/ 1310325 h 1735860"/>
                <a:gd name="connsiteX45" fmla="*/ 1578605 w 1970419"/>
                <a:gd name="connsiteY45" fmla="*/ 662834 h 1735860"/>
                <a:gd name="connsiteX46" fmla="*/ 1512993 w 1970419"/>
                <a:gd name="connsiteY46" fmla="*/ 732829 h 1735860"/>
                <a:gd name="connsiteX47" fmla="*/ 1512870 w 1970419"/>
                <a:gd name="connsiteY47" fmla="*/ 742705 h 1735860"/>
                <a:gd name="connsiteX48" fmla="*/ 1512993 w 1970419"/>
                <a:gd name="connsiteY48" fmla="*/ 742829 h 1735860"/>
                <a:gd name="connsiteX49" fmla="*/ 1517787 w 1970419"/>
                <a:gd name="connsiteY49" fmla="*/ 744746 h 1735860"/>
                <a:gd name="connsiteX50" fmla="*/ 1522993 w 1970419"/>
                <a:gd name="connsiteY50" fmla="*/ 742555 h 1735860"/>
                <a:gd name="connsiteX51" fmla="*/ 1588741 w 1970419"/>
                <a:gd name="connsiteY51" fmla="*/ 672559 h 1735860"/>
                <a:gd name="connsiteX52" fmla="*/ 1914473 w 1970419"/>
                <a:gd name="connsiteY52" fmla="*/ 978703 h 1735860"/>
                <a:gd name="connsiteX53" fmla="*/ 1036450 w 1970419"/>
                <a:gd name="connsiteY53" fmla="*/ 1261835 h 1735860"/>
                <a:gd name="connsiteX54" fmla="*/ 1047271 w 1970419"/>
                <a:gd name="connsiteY54" fmla="*/ 1250329 h 1735860"/>
                <a:gd name="connsiteX55" fmla="*/ 1046929 w 1970419"/>
                <a:gd name="connsiteY55" fmla="*/ 1240261 h 1735860"/>
                <a:gd name="connsiteX56" fmla="*/ 1036861 w 1970419"/>
                <a:gd name="connsiteY56" fmla="*/ 1240603 h 1735860"/>
                <a:gd name="connsiteX57" fmla="*/ 1026862 w 1970419"/>
                <a:gd name="connsiteY57" fmla="*/ 1251288 h 1735860"/>
                <a:gd name="connsiteX58" fmla="*/ 1174797 w 1970419"/>
                <a:gd name="connsiteY58" fmla="*/ 774059 h 1735860"/>
                <a:gd name="connsiteX59" fmla="*/ 1268626 w 1970419"/>
                <a:gd name="connsiteY59" fmla="*/ 800770 h 1735860"/>
                <a:gd name="connsiteX60" fmla="*/ 1270544 w 1970419"/>
                <a:gd name="connsiteY60" fmla="*/ 800770 h 1735860"/>
                <a:gd name="connsiteX61" fmla="*/ 1277392 w 1970419"/>
                <a:gd name="connsiteY61" fmla="*/ 795565 h 1735860"/>
                <a:gd name="connsiteX62" fmla="*/ 1272461 w 1970419"/>
                <a:gd name="connsiteY62" fmla="*/ 786798 h 1735860"/>
                <a:gd name="connsiteX63" fmla="*/ 1179043 w 1970419"/>
                <a:gd name="connsiteY63" fmla="*/ 760225 h 1735860"/>
                <a:gd name="connsiteX64" fmla="*/ 1285748 w 1970419"/>
                <a:gd name="connsiteY64" fmla="*/ 414906 h 1735860"/>
                <a:gd name="connsiteX65" fmla="*/ 1311226 w 1970419"/>
                <a:gd name="connsiteY65" fmla="*/ 497092 h 1735860"/>
                <a:gd name="connsiteX66" fmla="*/ 1318075 w 1970419"/>
                <a:gd name="connsiteY66" fmla="*/ 502023 h 1735860"/>
                <a:gd name="connsiteX67" fmla="*/ 1320129 w 1970419"/>
                <a:gd name="connsiteY67" fmla="*/ 502023 h 1735860"/>
                <a:gd name="connsiteX68" fmla="*/ 1324855 w 1970419"/>
                <a:gd name="connsiteY68" fmla="*/ 493352 h 1735860"/>
                <a:gd name="connsiteX69" fmla="*/ 1324787 w 1970419"/>
                <a:gd name="connsiteY69" fmla="*/ 493119 h 1735860"/>
                <a:gd name="connsiteX70" fmla="*/ 1295473 w 1970419"/>
                <a:gd name="connsiteY70" fmla="*/ 398057 h 1735860"/>
                <a:gd name="connsiteX71" fmla="*/ 1292186 w 1970419"/>
                <a:gd name="connsiteY71" fmla="*/ 394085 h 1735860"/>
                <a:gd name="connsiteX72" fmla="*/ 1292186 w 1970419"/>
                <a:gd name="connsiteY72" fmla="*/ 392304 h 1735860"/>
                <a:gd name="connsiteX73" fmla="*/ 517307 w 1970419"/>
                <a:gd name="connsiteY73" fmla="*/ 1119379 h 1735860"/>
                <a:gd name="connsiteX74" fmla="*/ 531689 w 1970419"/>
                <a:gd name="connsiteY74" fmla="*/ 1071848 h 1735860"/>
                <a:gd name="connsiteX75" fmla="*/ 526895 w 1970419"/>
                <a:gd name="connsiteY75" fmla="*/ 1062944 h 1735860"/>
                <a:gd name="connsiteX76" fmla="*/ 517991 w 1970419"/>
                <a:gd name="connsiteY76" fmla="*/ 1067738 h 1735860"/>
                <a:gd name="connsiteX77" fmla="*/ 503609 w 1970419"/>
                <a:gd name="connsiteY77" fmla="*/ 1115406 h 1735860"/>
                <a:gd name="connsiteX78" fmla="*/ 503609 w 1970419"/>
                <a:gd name="connsiteY78" fmla="*/ 1115406 h 1735860"/>
                <a:gd name="connsiteX79" fmla="*/ 92678 w 1970419"/>
                <a:gd name="connsiteY79" fmla="*/ 1000483 h 1735860"/>
                <a:gd name="connsiteX80" fmla="*/ 138702 w 1970419"/>
                <a:gd name="connsiteY80" fmla="*/ 986785 h 1735860"/>
                <a:gd name="connsiteX81" fmla="*/ 143702 w 1970419"/>
                <a:gd name="connsiteY81" fmla="*/ 978265 h 1735860"/>
                <a:gd name="connsiteX82" fmla="*/ 143633 w 1970419"/>
                <a:gd name="connsiteY82" fmla="*/ 978018 h 1735860"/>
                <a:gd name="connsiteX83" fmla="*/ 134730 w 1970419"/>
                <a:gd name="connsiteY83" fmla="*/ 973224 h 1735860"/>
                <a:gd name="connsiteX84" fmla="*/ 112265 w 1970419"/>
                <a:gd name="connsiteY84" fmla="*/ 979799 h 1735860"/>
                <a:gd name="connsiteX85" fmla="*/ 431696 w 1970419"/>
                <a:gd name="connsiteY85" fmla="*/ 680230 h 1735860"/>
                <a:gd name="connsiteX86" fmla="*/ 459091 w 1970419"/>
                <a:gd name="connsiteY86" fmla="*/ 708858 h 1735860"/>
                <a:gd name="connsiteX87" fmla="*/ 464297 w 1970419"/>
                <a:gd name="connsiteY87" fmla="*/ 711050 h 1735860"/>
                <a:gd name="connsiteX88" fmla="*/ 469091 w 1970419"/>
                <a:gd name="connsiteY88" fmla="*/ 708995 h 1735860"/>
                <a:gd name="connsiteX89" fmla="*/ 469214 w 1970419"/>
                <a:gd name="connsiteY89" fmla="*/ 699119 h 1735860"/>
                <a:gd name="connsiteX90" fmla="*/ 469091 w 1970419"/>
                <a:gd name="connsiteY90" fmla="*/ 698996 h 1735860"/>
                <a:gd name="connsiteX91" fmla="*/ 441696 w 1970419"/>
                <a:gd name="connsiteY91" fmla="*/ 670505 h 1735860"/>
                <a:gd name="connsiteX92" fmla="*/ 715650 w 1970419"/>
                <a:gd name="connsiteY92" fmla="*/ 414631 h 1735860"/>
                <a:gd name="connsiteX93" fmla="*/ 709896 w 1970419"/>
                <a:gd name="connsiteY93" fmla="*/ 433398 h 1735860"/>
                <a:gd name="connsiteX94" fmla="*/ 714636 w 1970419"/>
                <a:gd name="connsiteY94" fmla="*/ 442287 h 1735860"/>
                <a:gd name="connsiteX95" fmla="*/ 714691 w 1970419"/>
                <a:gd name="connsiteY95" fmla="*/ 442301 h 1735860"/>
                <a:gd name="connsiteX96" fmla="*/ 716745 w 1970419"/>
                <a:gd name="connsiteY96" fmla="*/ 442301 h 1735860"/>
                <a:gd name="connsiteX97" fmla="*/ 723457 w 1970419"/>
                <a:gd name="connsiteY97" fmla="*/ 437233 h 1735860"/>
                <a:gd name="connsiteX98" fmla="*/ 736333 w 1970419"/>
                <a:gd name="connsiteY98" fmla="*/ 394907 h 1735860"/>
                <a:gd name="connsiteX99" fmla="*/ 737018 w 1970419"/>
                <a:gd name="connsiteY99" fmla="*/ 394907 h 1735860"/>
                <a:gd name="connsiteX100" fmla="*/ 849887 w 1970419"/>
                <a:gd name="connsiteY100" fmla="*/ 762416 h 1735860"/>
                <a:gd name="connsiteX101" fmla="*/ 849887 w 1970419"/>
                <a:gd name="connsiteY101" fmla="*/ 762416 h 1735860"/>
                <a:gd name="connsiteX102" fmla="*/ 802082 w 1970419"/>
                <a:gd name="connsiteY102" fmla="*/ 776114 h 1735860"/>
                <a:gd name="connsiteX103" fmla="*/ 797288 w 1970419"/>
                <a:gd name="connsiteY103" fmla="*/ 785017 h 1735860"/>
                <a:gd name="connsiteX104" fmla="*/ 804137 w 1970419"/>
                <a:gd name="connsiteY104" fmla="*/ 790086 h 1735860"/>
                <a:gd name="connsiteX105" fmla="*/ 806191 w 1970419"/>
                <a:gd name="connsiteY105" fmla="*/ 790086 h 1735860"/>
                <a:gd name="connsiteX106" fmla="*/ 853859 w 1970419"/>
                <a:gd name="connsiteY106" fmla="*/ 776388 h 1735860"/>
                <a:gd name="connsiteX107" fmla="*/ 854544 w 1970419"/>
                <a:gd name="connsiteY107" fmla="*/ 776388 h 1735860"/>
                <a:gd name="connsiteX108" fmla="*/ 1000699 w 1970419"/>
                <a:gd name="connsiteY108" fmla="*/ 1255534 h 1735860"/>
                <a:gd name="connsiteX109" fmla="*/ 998370 w 1970419"/>
                <a:gd name="connsiteY109" fmla="*/ 1254849 h 1735860"/>
                <a:gd name="connsiteX110" fmla="*/ 969331 w 1970419"/>
                <a:gd name="connsiteY110" fmla="*/ 1224166 h 1735860"/>
                <a:gd name="connsiteX111" fmla="*/ 959195 w 1970419"/>
                <a:gd name="connsiteY111" fmla="*/ 1223892 h 1735860"/>
                <a:gd name="connsiteX112" fmla="*/ 958921 w 1970419"/>
                <a:gd name="connsiteY112" fmla="*/ 1234028 h 1735860"/>
                <a:gd name="connsiteX113" fmla="*/ 970975 w 1970419"/>
                <a:gd name="connsiteY113" fmla="*/ 1246630 h 173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970419" h="1735860">
                  <a:moveTo>
                    <a:pt x="1962141" y="1310325"/>
                  </a:moveTo>
                  <a:lnTo>
                    <a:pt x="1016999" y="1310325"/>
                  </a:lnTo>
                  <a:lnTo>
                    <a:pt x="1016999" y="1282929"/>
                  </a:lnTo>
                  <a:lnTo>
                    <a:pt x="1930910" y="988291"/>
                  </a:lnTo>
                  <a:cubicBezTo>
                    <a:pt x="1933293" y="987483"/>
                    <a:pt x="1935088" y="985525"/>
                    <a:pt x="1935704" y="983086"/>
                  </a:cubicBezTo>
                  <a:cubicBezTo>
                    <a:pt x="1936252" y="980648"/>
                    <a:pt x="1935471" y="978100"/>
                    <a:pt x="1933650" y="976374"/>
                  </a:cubicBezTo>
                  <a:lnTo>
                    <a:pt x="1294104" y="373675"/>
                  </a:lnTo>
                  <a:cubicBezTo>
                    <a:pt x="1292350" y="372032"/>
                    <a:pt x="1289885" y="371360"/>
                    <a:pt x="1287529" y="371895"/>
                  </a:cubicBezTo>
                  <a:cubicBezTo>
                    <a:pt x="1285145" y="372552"/>
                    <a:pt x="1283241" y="374347"/>
                    <a:pt x="1282460" y="376689"/>
                  </a:cubicBezTo>
                  <a:lnTo>
                    <a:pt x="1016999" y="1235398"/>
                  </a:lnTo>
                  <a:lnTo>
                    <a:pt x="1016999" y="9042"/>
                  </a:lnTo>
                  <a:cubicBezTo>
                    <a:pt x="1018081" y="5262"/>
                    <a:pt x="1015889" y="1317"/>
                    <a:pt x="1012109" y="235"/>
                  </a:cubicBezTo>
                  <a:cubicBezTo>
                    <a:pt x="1008328" y="-847"/>
                    <a:pt x="1004383" y="1344"/>
                    <a:pt x="1003302" y="5125"/>
                  </a:cubicBezTo>
                  <a:cubicBezTo>
                    <a:pt x="1002932" y="6413"/>
                    <a:pt x="1002932" y="7769"/>
                    <a:pt x="1003302" y="9042"/>
                  </a:cubicBezTo>
                  <a:lnTo>
                    <a:pt x="1003302" y="1211975"/>
                  </a:lnTo>
                  <a:lnTo>
                    <a:pt x="748113" y="380113"/>
                  </a:lnTo>
                  <a:cubicBezTo>
                    <a:pt x="747428" y="377757"/>
                    <a:pt x="745552" y="375936"/>
                    <a:pt x="743182" y="375319"/>
                  </a:cubicBezTo>
                  <a:cubicBezTo>
                    <a:pt x="740812" y="374675"/>
                    <a:pt x="738278" y="375292"/>
                    <a:pt x="736470" y="376963"/>
                  </a:cubicBezTo>
                  <a:lnTo>
                    <a:pt x="731950" y="381346"/>
                  </a:lnTo>
                  <a:cubicBezTo>
                    <a:pt x="728895" y="381305"/>
                    <a:pt x="726183" y="383332"/>
                    <a:pt x="725375" y="386277"/>
                  </a:cubicBezTo>
                  <a:lnTo>
                    <a:pt x="725375" y="387921"/>
                  </a:lnTo>
                  <a:lnTo>
                    <a:pt x="432792" y="661875"/>
                  </a:lnTo>
                  <a:cubicBezTo>
                    <a:pt x="430463" y="661355"/>
                    <a:pt x="428025" y="661957"/>
                    <a:pt x="426217" y="663519"/>
                  </a:cubicBezTo>
                  <a:cubicBezTo>
                    <a:pt x="424546" y="665204"/>
                    <a:pt x="423820" y="667628"/>
                    <a:pt x="424299" y="669957"/>
                  </a:cubicBezTo>
                  <a:lnTo>
                    <a:pt x="72405" y="998702"/>
                  </a:lnTo>
                  <a:cubicBezTo>
                    <a:pt x="70515" y="1000428"/>
                    <a:pt x="69720" y="1003058"/>
                    <a:pt x="70350" y="1005551"/>
                  </a:cubicBezTo>
                  <a:cubicBezTo>
                    <a:pt x="70967" y="1008030"/>
                    <a:pt x="72830" y="1010016"/>
                    <a:pt x="75282" y="1010756"/>
                  </a:cubicBezTo>
                  <a:lnTo>
                    <a:pt x="992069" y="1267040"/>
                  </a:lnTo>
                  <a:lnTo>
                    <a:pt x="995220" y="1270327"/>
                  </a:lnTo>
                  <a:cubicBezTo>
                    <a:pt x="996576" y="1271752"/>
                    <a:pt x="998452" y="1272560"/>
                    <a:pt x="1000425" y="1272519"/>
                  </a:cubicBezTo>
                  <a:cubicBezTo>
                    <a:pt x="1001630" y="1272464"/>
                    <a:pt x="1002794" y="1272136"/>
                    <a:pt x="1003849" y="1271560"/>
                  </a:cubicBezTo>
                  <a:lnTo>
                    <a:pt x="1003849" y="1310325"/>
                  </a:lnTo>
                  <a:lnTo>
                    <a:pt x="5149" y="1310325"/>
                  </a:lnTo>
                  <a:cubicBezTo>
                    <a:pt x="1369" y="1311407"/>
                    <a:pt x="-823" y="1315352"/>
                    <a:pt x="259" y="1319132"/>
                  </a:cubicBezTo>
                  <a:cubicBezTo>
                    <a:pt x="931" y="1321502"/>
                    <a:pt x="2780" y="1323351"/>
                    <a:pt x="5149" y="1324022"/>
                  </a:cubicBezTo>
                  <a:lnTo>
                    <a:pt x="1002480" y="1324022"/>
                  </a:lnTo>
                  <a:lnTo>
                    <a:pt x="1002480" y="1726735"/>
                  </a:lnTo>
                  <a:cubicBezTo>
                    <a:pt x="1001397" y="1730515"/>
                    <a:pt x="1003589" y="1734460"/>
                    <a:pt x="1007370" y="1735543"/>
                  </a:cubicBezTo>
                  <a:cubicBezTo>
                    <a:pt x="1011150" y="1736625"/>
                    <a:pt x="1015095" y="1734433"/>
                    <a:pt x="1016177" y="1730653"/>
                  </a:cubicBezTo>
                  <a:cubicBezTo>
                    <a:pt x="1016547" y="1729365"/>
                    <a:pt x="1016547" y="1728009"/>
                    <a:pt x="1016177" y="1726735"/>
                  </a:cubicBezTo>
                  <a:lnTo>
                    <a:pt x="1016177" y="1324022"/>
                  </a:lnTo>
                  <a:lnTo>
                    <a:pt x="1961319" y="1324022"/>
                  </a:lnTo>
                  <a:cubicBezTo>
                    <a:pt x="1965100" y="1325105"/>
                    <a:pt x="1969045" y="1322913"/>
                    <a:pt x="1970127" y="1319132"/>
                  </a:cubicBezTo>
                  <a:cubicBezTo>
                    <a:pt x="1971209" y="1315352"/>
                    <a:pt x="1969017" y="1311407"/>
                    <a:pt x="1965237" y="1310325"/>
                  </a:cubicBezTo>
                  <a:cubicBezTo>
                    <a:pt x="1963949" y="1309955"/>
                    <a:pt x="1962593" y="1309955"/>
                    <a:pt x="1961319" y="1310325"/>
                  </a:cubicBezTo>
                  <a:close/>
                  <a:moveTo>
                    <a:pt x="1578605" y="662834"/>
                  </a:moveTo>
                  <a:lnTo>
                    <a:pt x="1512993" y="732829"/>
                  </a:lnTo>
                  <a:cubicBezTo>
                    <a:pt x="1510226" y="735528"/>
                    <a:pt x="1510171" y="739952"/>
                    <a:pt x="1512870" y="742705"/>
                  </a:cubicBezTo>
                  <a:cubicBezTo>
                    <a:pt x="1512911" y="742746"/>
                    <a:pt x="1512952" y="742787"/>
                    <a:pt x="1512993" y="742829"/>
                  </a:cubicBezTo>
                  <a:cubicBezTo>
                    <a:pt x="1514308" y="744021"/>
                    <a:pt x="1516007" y="744705"/>
                    <a:pt x="1517787" y="744746"/>
                  </a:cubicBezTo>
                  <a:cubicBezTo>
                    <a:pt x="1519760" y="744788"/>
                    <a:pt x="1521650" y="743979"/>
                    <a:pt x="1522993" y="742555"/>
                  </a:cubicBezTo>
                  <a:lnTo>
                    <a:pt x="1588741" y="672559"/>
                  </a:lnTo>
                  <a:lnTo>
                    <a:pt x="1914473" y="978703"/>
                  </a:lnTo>
                  <a:lnTo>
                    <a:pt x="1036450" y="1261835"/>
                  </a:lnTo>
                  <a:lnTo>
                    <a:pt x="1047271" y="1250329"/>
                  </a:lnTo>
                  <a:cubicBezTo>
                    <a:pt x="1049956" y="1247452"/>
                    <a:pt x="1049805" y="1242946"/>
                    <a:pt x="1046929" y="1240261"/>
                  </a:cubicBezTo>
                  <a:cubicBezTo>
                    <a:pt x="1044052" y="1237576"/>
                    <a:pt x="1039546" y="1237727"/>
                    <a:pt x="1036861" y="1240603"/>
                  </a:cubicBezTo>
                  <a:lnTo>
                    <a:pt x="1026862" y="1251288"/>
                  </a:lnTo>
                  <a:lnTo>
                    <a:pt x="1174797" y="774059"/>
                  </a:lnTo>
                  <a:lnTo>
                    <a:pt x="1268626" y="800770"/>
                  </a:lnTo>
                  <a:lnTo>
                    <a:pt x="1270544" y="800770"/>
                  </a:lnTo>
                  <a:cubicBezTo>
                    <a:pt x="1273721" y="800715"/>
                    <a:pt x="1276489" y="798606"/>
                    <a:pt x="1277392" y="795565"/>
                  </a:cubicBezTo>
                  <a:cubicBezTo>
                    <a:pt x="1278447" y="791784"/>
                    <a:pt x="1276242" y="787867"/>
                    <a:pt x="1272461" y="786798"/>
                  </a:cubicBezTo>
                  <a:lnTo>
                    <a:pt x="1179043" y="760225"/>
                  </a:lnTo>
                  <a:lnTo>
                    <a:pt x="1285748" y="414906"/>
                  </a:lnTo>
                  <a:lnTo>
                    <a:pt x="1311226" y="497092"/>
                  </a:lnTo>
                  <a:cubicBezTo>
                    <a:pt x="1312226" y="500037"/>
                    <a:pt x="1314979" y="502009"/>
                    <a:pt x="1318075" y="502023"/>
                  </a:cubicBezTo>
                  <a:cubicBezTo>
                    <a:pt x="1318760" y="502160"/>
                    <a:pt x="1319444" y="502160"/>
                    <a:pt x="1320129" y="502023"/>
                  </a:cubicBezTo>
                  <a:cubicBezTo>
                    <a:pt x="1323828" y="500927"/>
                    <a:pt x="1325951" y="497051"/>
                    <a:pt x="1324855" y="493352"/>
                  </a:cubicBezTo>
                  <a:cubicBezTo>
                    <a:pt x="1324842" y="493270"/>
                    <a:pt x="1324814" y="493202"/>
                    <a:pt x="1324787" y="493119"/>
                  </a:cubicBezTo>
                  <a:lnTo>
                    <a:pt x="1295473" y="398057"/>
                  </a:lnTo>
                  <a:cubicBezTo>
                    <a:pt x="1294939" y="396359"/>
                    <a:pt x="1293761" y="394934"/>
                    <a:pt x="1292186" y="394085"/>
                  </a:cubicBezTo>
                  <a:lnTo>
                    <a:pt x="1292186" y="392304"/>
                  </a:lnTo>
                  <a:close/>
                  <a:moveTo>
                    <a:pt x="517307" y="1119379"/>
                  </a:moveTo>
                  <a:lnTo>
                    <a:pt x="531689" y="1071848"/>
                  </a:lnTo>
                  <a:cubicBezTo>
                    <a:pt x="532826" y="1068067"/>
                    <a:pt x="530676" y="1064081"/>
                    <a:pt x="526895" y="1062944"/>
                  </a:cubicBezTo>
                  <a:cubicBezTo>
                    <a:pt x="523115" y="1061807"/>
                    <a:pt x="519128" y="1063958"/>
                    <a:pt x="517991" y="1067738"/>
                  </a:cubicBezTo>
                  <a:lnTo>
                    <a:pt x="503609" y="1115406"/>
                  </a:lnTo>
                  <a:lnTo>
                    <a:pt x="503609" y="1115406"/>
                  </a:lnTo>
                  <a:lnTo>
                    <a:pt x="92678" y="1000483"/>
                  </a:lnTo>
                  <a:lnTo>
                    <a:pt x="138702" y="986785"/>
                  </a:lnTo>
                  <a:cubicBezTo>
                    <a:pt x="142441" y="985812"/>
                    <a:pt x="144674" y="982004"/>
                    <a:pt x="143702" y="978265"/>
                  </a:cubicBezTo>
                  <a:cubicBezTo>
                    <a:pt x="143674" y="978183"/>
                    <a:pt x="143660" y="978100"/>
                    <a:pt x="143633" y="978018"/>
                  </a:cubicBezTo>
                  <a:cubicBezTo>
                    <a:pt x="142455" y="974279"/>
                    <a:pt x="138510" y="972156"/>
                    <a:pt x="134730" y="973224"/>
                  </a:cubicBezTo>
                  <a:lnTo>
                    <a:pt x="112265" y="979799"/>
                  </a:lnTo>
                  <a:lnTo>
                    <a:pt x="431696" y="680230"/>
                  </a:lnTo>
                  <a:lnTo>
                    <a:pt x="459091" y="708858"/>
                  </a:lnTo>
                  <a:cubicBezTo>
                    <a:pt x="460475" y="710242"/>
                    <a:pt x="462338" y="711022"/>
                    <a:pt x="464297" y="711050"/>
                  </a:cubicBezTo>
                  <a:cubicBezTo>
                    <a:pt x="466105" y="711022"/>
                    <a:pt x="467831" y="710283"/>
                    <a:pt x="469091" y="708995"/>
                  </a:cubicBezTo>
                  <a:cubicBezTo>
                    <a:pt x="471858" y="706297"/>
                    <a:pt x="471913" y="701872"/>
                    <a:pt x="469214" y="699119"/>
                  </a:cubicBezTo>
                  <a:cubicBezTo>
                    <a:pt x="469173" y="699078"/>
                    <a:pt x="469132" y="699037"/>
                    <a:pt x="469091" y="698996"/>
                  </a:cubicBezTo>
                  <a:lnTo>
                    <a:pt x="441696" y="670505"/>
                  </a:lnTo>
                  <a:lnTo>
                    <a:pt x="715650" y="414631"/>
                  </a:lnTo>
                  <a:lnTo>
                    <a:pt x="709896" y="433398"/>
                  </a:lnTo>
                  <a:cubicBezTo>
                    <a:pt x="708746" y="437164"/>
                    <a:pt x="710869" y="441137"/>
                    <a:pt x="714636" y="442287"/>
                  </a:cubicBezTo>
                  <a:cubicBezTo>
                    <a:pt x="714650" y="442287"/>
                    <a:pt x="714677" y="442301"/>
                    <a:pt x="714691" y="442301"/>
                  </a:cubicBezTo>
                  <a:lnTo>
                    <a:pt x="716745" y="442301"/>
                  </a:lnTo>
                  <a:cubicBezTo>
                    <a:pt x="719882" y="442342"/>
                    <a:pt x="722649" y="440260"/>
                    <a:pt x="723457" y="437233"/>
                  </a:cubicBezTo>
                  <a:lnTo>
                    <a:pt x="736333" y="394907"/>
                  </a:lnTo>
                  <a:lnTo>
                    <a:pt x="737018" y="394907"/>
                  </a:lnTo>
                  <a:lnTo>
                    <a:pt x="849887" y="762416"/>
                  </a:lnTo>
                  <a:lnTo>
                    <a:pt x="849887" y="762416"/>
                  </a:lnTo>
                  <a:lnTo>
                    <a:pt x="802082" y="776114"/>
                  </a:lnTo>
                  <a:cubicBezTo>
                    <a:pt x="798343" y="777292"/>
                    <a:pt x="796219" y="781237"/>
                    <a:pt x="797288" y="785017"/>
                  </a:cubicBezTo>
                  <a:cubicBezTo>
                    <a:pt x="798233" y="788004"/>
                    <a:pt x="801000" y="790058"/>
                    <a:pt x="804137" y="790086"/>
                  </a:cubicBezTo>
                  <a:lnTo>
                    <a:pt x="806191" y="790086"/>
                  </a:lnTo>
                  <a:lnTo>
                    <a:pt x="853859" y="776388"/>
                  </a:lnTo>
                  <a:lnTo>
                    <a:pt x="854544" y="776388"/>
                  </a:lnTo>
                  <a:lnTo>
                    <a:pt x="1000699" y="1255534"/>
                  </a:lnTo>
                  <a:lnTo>
                    <a:pt x="998370" y="1254849"/>
                  </a:lnTo>
                  <a:lnTo>
                    <a:pt x="969331" y="1224166"/>
                  </a:lnTo>
                  <a:cubicBezTo>
                    <a:pt x="966605" y="1221290"/>
                    <a:pt x="962071" y="1221166"/>
                    <a:pt x="959195" y="1223892"/>
                  </a:cubicBezTo>
                  <a:cubicBezTo>
                    <a:pt x="956318" y="1226618"/>
                    <a:pt x="956195" y="1231152"/>
                    <a:pt x="958921" y="1234028"/>
                  </a:cubicBezTo>
                  <a:lnTo>
                    <a:pt x="970975" y="124663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9A157BD0-A72D-44B8-A1D7-6CD304C2B6CC}"/>
                </a:ext>
              </a:extLst>
            </p:cNvPr>
            <p:cNvSpPr/>
            <p:nvPr/>
          </p:nvSpPr>
          <p:spPr>
            <a:xfrm>
              <a:off x="11366633" y="5438803"/>
              <a:ext cx="41812" cy="104907"/>
            </a:xfrm>
            <a:custGeom>
              <a:avLst/>
              <a:gdLst>
                <a:gd name="connsiteX0" fmla="*/ 5171 w 41812"/>
                <a:gd name="connsiteY0" fmla="*/ 104866 h 104907"/>
                <a:gd name="connsiteX1" fmla="*/ 7226 w 41812"/>
                <a:gd name="connsiteY1" fmla="*/ 104866 h 104907"/>
                <a:gd name="connsiteX2" fmla="*/ 14074 w 41812"/>
                <a:gd name="connsiteY2" fmla="*/ 99798 h 104907"/>
                <a:gd name="connsiteX3" fmla="*/ 41470 w 41812"/>
                <a:gd name="connsiteY3" fmla="*/ 9256 h 104907"/>
                <a:gd name="connsiteX4" fmla="*/ 36744 w 41812"/>
                <a:gd name="connsiteY4" fmla="*/ 284 h 104907"/>
                <a:gd name="connsiteX5" fmla="*/ 27772 w 41812"/>
                <a:gd name="connsiteY5" fmla="*/ 5009 h 104907"/>
                <a:gd name="connsiteX6" fmla="*/ 377 w 41812"/>
                <a:gd name="connsiteY6" fmla="*/ 95689 h 104907"/>
                <a:gd name="connsiteX7" fmla="*/ 4788 w 41812"/>
                <a:gd name="connsiteY7" fmla="*/ 104743 h 104907"/>
                <a:gd name="connsiteX8" fmla="*/ 5171 w 41812"/>
                <a:gd name="connsiteY8" fmla="*/ 104866 h 10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12" h="104907">
                  <a:moveTo>
                    <a:pt x="5171" y="104866"/>
                  </a:moveTo>
                  <a:lnTo>
                    <a:pt x="7226" y="104866"/>
                  </a:lnTo>
                  <a:cubicBezTo>
                    <a:pt x="10362" y="104839"/>
                    <a:pt x="13129" y="102784"/>
                    <a:pt x="14074" y="99798"/>
                  </a:cubicBezTo>
                  <a:lnTo>
                    <a:pt x="41470" y="9256"/>
                  </a:lnTo>
                  <a:cubicBezTo>
                    <a:pt x="42648" y="5476"/>
                    <a:pt x="40525" y="1462"/>
                    <a:pt x="36744" y="284"/>
                  </a:cubicBezTo>
                  <a:cubicBezTo>
                    <a:pt x="32964" y="-894"/>
                    <a:pt x="28950" y="1229"/>
                    <a:pt x="27772" y="5009"/>
                  </a:cubicBezTo>
                  <a:lnTo>
                    <a:pt x="377" y="95689"/>
                  </a:lnTo>
                  <a:cubicBezTo>
                    <a:pt x="-911" y="99401"/>
                    <a:pt x="1062" y="103469"/>
                    <a:pt x="4788" y="104743"/>
                  </a:cubicBezTo>
                  <a:cubicBezTo>
                    <a:pt x="4911" y="104784"/>
                    <a:pt x="5048" y="104825"/>
                    <a:pt x="5171" y="1048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E325E173-969E-4DA5-8472-FCF9501AAA74}"/>
                </a:ext>
              </a:extLst>
            </p:cNvPr>
            <p:cNvSpPr/>
            <p:nvPr/>
          </p:nvSpPr>
          <p:spPr>
            <a:xfrm>
              <a:off x="11256848" y="5801606"/>
              <a:ext cx="41515" cy="104544"/>
            </a:xfrm>
            <a:custGeom>
              <a:avLst/>
              <a:gdLst>
                <a:gd name="connsiteX0" fmla="*/ 36468 w 41515"/>
                <a:gd name="connsiteY0" fmla="*/ 264 h 104544"/>
                <a:gd name="connsiteX1" fmla="*/ 27742 w 41515"/>
                <a:gd name="connsiteY1" fmla="*/ 4907 h 104544"/>
                <a:gd name="connsiteX2" fmla="*/ 27701 w 41515"/>
                <a:gd name="connsiteY2" fmla="*/ 5058 h 104544"/>
                <a:gd name="connsiteX3" fmla="*/ 306 w 41515"/>
                <a:gd name="connsiteY3" fmla="*/ 95600 h 104544"/>
                <a:gd name="connsiteX4" fmla="*/ 4963 w 41515"/>
                <a:gd name="connsiteY4" fmla="*/ 104503 h 104544"/>
                <a:gd name="connsiteX5" fmla="*/ 7018 w 41515"/>
                <a:gd name="connsiteY5" fmla="*/ 104503 h 104544"/>
                <a:gd name="connsiteX6" fmla="*/ 13866 w 41515"/>
                <a:gd name="connsiteY6" fmla="*/ 99435 h 104544"/>
                <a:gd name="connsiteX7" fmla="*/ 41262 w 41515"/>
                <a:gd name="connsiteY7" fmla="*/ 8894 h 104544"/>
                <a:gd name="connsiteX8" fmla="*/ 36468 w 41515"/>
                <a:gd name="connsiteY8" fmla="*/ 264 h 1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15" h="104544">
                  <a:moveTo>
                    <a:pt x="36468" y="264"/>
                  </a:moveTo>
                  <a:cubicBezTo>
                    <a:pt x="32783" y="-859"/>
                    <a:pt x="28879" y="1209"/>
                    <a:pt x="27742" y="4907"/>
                  </a:cubicBezTo>
                  <a:cubicBezTo>
                    <a:pt x="27729" y="4962"/>
                    <a:pt x="27715" y="5004"/>
                    <a:pt x="27701" y="5058"/>
                  </a:cubicBezTo>
                  <a:lnTo>
                    <a:pt x="306" y="95600"/>
                  </a:lnTo>
                  <a:cubicBezTo>
                    <a:pt x="-858" y="99340"/>
                    <a:pt x="1223" y="103325"/>
                    <a:pt x="4963" y="104503"/>
                  </a:cubicBezTo>
                  <a:lnTo>
                    <a:pt x="7018" y="104503"/>
                  </a:lnTo>
                  <a:cubicBezTo>
                    <a:pt x="10154" y="104476"/>
                    <a:pt x="12921" y="102422"/>
                    <a:pt x="13866" y="99435"/>
                  </a:cubicBezTo>
                  <a:lnTo>
                    <a:pt x="41262" y="8894"/>
                  </a:lnTo>
                  <a:cubicBezTo>
                    <a:pt x="42235" y="5195"/>
                    <a:pt x="40125" y="1387"/>
                    <a:pt x="36468" y="2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786CF8B7-9C30-4F7F-A8FB-4ACFB354BEB3}"/>
                </a:ext>
              </a:extLst>
            </p:cNvPr>
            <p:cNvSpPr/>
            <p:nvPr/>
          </p:nvSpPr>
          <p:spPr>
            <a:xfrm>
              <a:off x="11311531" y="5620168"/>
              <a:ext cx="41799" cy="104865"/>
            </a:xfrm>
            <a:custGeom>
              <a:avLst/>
              <a:gdLst>
                <a:gd name="connsiteX0" fmla="*/ 5208 w 41799"/>
                <a:gd name="connsiteY0" fmla="*/ 104721 h 104865"/>
                <a:gd name="connsiteX1" fmla="*/ 7262 w 41799"/>
                <a:gd name="connsiteY1" fmla="*/ 104721 h 104865"/>
                <a:gd name="connsiteX2" fmla="*/ 14111 w 41799"/>
                <a:gd name="connsiteY2" fmla="*/ 99653 h 104865"/>
                <a:gd name="connsiteX3" fmla="*/ 41506 w 41799"/>
                <a:gd name="connsiteY3" fmla="*/ 9111 h 104865"/>
                <a:gd name="connsiteX4" fmla="*/ 36712 w 41799"/>
                <a:gd name="connsiteY4" fmla="*/ 207 h 104865"/>
                <a:gd name="connsiteX5" fmla="*/ 27809 w 41799"/>
                <a:gd name="connsiteY5" fmla="*/ 5002 h 104865"/>
                <a:gd name="connsiteX6" fmla="*/ 413 w 41799"/>
                <a:gd name="connsiteY6" fmla="*/ 95543 h 104865"/>
                <a:gd name="connsiteX7" fmla="*/ 4550 w 41799"/>
                <a:gd name="connsiteY7" fmla="*/ 104515 h 104865"/>
                <a:gd name="connsiteX8" fmla="*/ 5208 w 41799"/>
                <a:gd name="connsiteY8" fmla="*/ 104721 h 10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99" h="104865">
                  <a:moveTo>
                    <a:pt x="5208" y="104721"/>
                  </a:moveTo>
                  <a:cubicBezTo>
                    <a:pt x="5892" y="104858"/>
                    <a:pt x="6578" y="104858"/>
                    <a:pt x="7262" y="104721"/>
                  </a:cubicBezTo>
                  <a:cubicBezTo>
                    <a:pt x="10413" y="104735"/>
                    <a:pt x="13207" y="102666"/>
                    <a:pt x="14111" y="99653"/>
                  </a:cubicBezTo>
                  <a:lnTo>
                    <a:pt x="41506" y="9111"/>
                  </a:lnTo>
                  <a:cubicBezTo>
                    <a:pt x="42575" y="5330"/>
                    <a:pt x="40452" y="1385"/>
                    <a:pt x="36712" y="207"/>
                  </a:cubicBezTo>
                  <a:cubicBezTo>
                    <a:pt x="32945" y="-793"/>
                    <a:pt x="29055" y="1303"/>
                    <a:pt x="27809" y="5002"/>
                  </a:cubicBezTo>
                  <a:lnTo>
                    <a:pt x="413" y="95543"/>
                  </a:lnTo>
                  <a:cubicBezTo>
                    <a:pt x="-915" y="99160"/>
                    <a:pt x="934" y="103173"/>
                    <a:pt x="4550" y="104515"/>
                  </a:cubicBezTo>
                  <a:cubicBezTo>
                    <a:pt x="4769" y="104598"/>
                    <a:pt x="4989" y="104666"/>
                    <a:pt x="5208" y="1047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01894414-868B-4CC2-B74C-3B12E0098533}"/>
                </a:ext>
              </a:extLst>
            </p:cNvPr>
            <p:cNvSpPr/>
            <p:nvPr/>
          </p:nvSpPr>
          <p:spPr>
            <a:xfrm>
              <a:off x="10935822" y="5837379"/>
              <a:ext cx="110208" cy="42061"/>
            </a:xfrm>
            <a:custGeom>
              <a:avLst/>
              <a:gdLst>
                <a:gd name="connsiteX0" fmla="*/ 100936 w 110208"/>
                <a:gd name="connsiteY0" fmla="*/ -32 h 42061"/>
                <a:gd name="connsiteX1" fmla="*/ 5052 w 110208"/>
                <a:gd name="connsiteY1" fmla="*/ 28048 h 42061"/>
                <a:gd name="connsiteX2" fmla="*/ 258 w 110208"/>
                <a:gd name="connsiteY2" fmla="*/ 36815 h 42061"/>
                <a:gd name="connsiteX3" fmla="*/ 7107 w 110208"/>
                <a:gd name="connsiteY3" fmla="*/ 42020 h 42061"/>
                <a:gd name="connsiteX4" fmla="*/ 9161 w 110208"/>
                <a:gd name="connsiteY4" fmla="*/ 42020 h 42061"/>
                <a:gd name="connsiteX5" fmla="*/ 105045 w 110208"/>
                <a:gd name="connsiteY5" fmla="*/ 13940 h 42061"/>
                <a:gd name="connsiteX6" fmla="*/ 109908 w 110208"/>
                <a:gd name="connsiteY6" fmla="*/ 5105 h 42061"/>
                <a:gd name="connsiteX7" fmla="*/ 101073 w 110208"/>
                <a:gd name="connsiteY7" fmla="*/ 242 h 4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208" h="42061">
                  <a:moveTo>
                    <a:pt x="100936" y="-32"/>
                  </a:moveTo>
                  <a:lnTo>
                    <a:pt x="5052" y="28048"/>
                  </a:lnTo>
                  <a:cubicBezTo>
                    <a:pt x="1326" y="29171"/>
                    <a:pt x="-810" y="33075"/>
                    <a:pt x="258" y="36815"/>
                  </a:cubicBezTo>
                  <a:cubicBezTo>
                    <a:pt x="1162" y="39856"/>
                    <a:pt x="3929" y="41965"/>
                    <a:pt x="7107" y="42020"/>
                  </a:cubicBezTo>
                  <a:lnTo>
                    <a:pt x="9161" y="42020"/>
                  </a:lnTo>
                  <a:lnTo>
                    <a:pt x="105045" y="13940"/>
                  </a:lnTo>
                  <a:cubicBezTo>
                    <a:pt x="108826" y="12844"/>
                    <a:pt x="111004" y="8885"/>
                    <a:pt x="109908" y="5105"/>
                  </a:cubicBezTo>
                  <a:cubicBezTo>
                    <a:pt x="108813" y="1324"/>
                    <a:pt x="104854" y="-854"/>
                    <a:pt x="101073" y="2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0D2D8C6B-081D-494A-BDC7-A568332F9FBA}"/>
                </a:ext>
              </a:extLst>
            </p:cNvPr>
            <p:cNvSpPr/>
            <p:nvPr/>
          </p:nvSpPr>
          <p:spPr>
            <a:xfrm>
              <a:off x="11127109" y="5780924"/>
              <a:ext cx="109545" cy="42082"/>
            </a:xfrm>
            <a:custGeom>
              <a:avLst/>
              <a:gdLst>
                <a:gd name="connsiteX0" fmla="*/ 100321 w 109545"/>
                <a:gd name="connsiteY0" fmla="*/ 262 h 42082"/>
                <a:gd name="connsiteX1" fmla="*/ 4437 w 109545"/>
                <a:gd name="connsiteY1" fmla="*/ 28343 h 42082"/>
                <a:gd name="connsiteX2" fmla="*/ 506 w 109545"/>
                <a:gd name="connsiteY2" fmla="*/ 37616 h 42082"/>
                <a:gd name="connsiteX3" fmla="*/ 6492 w 109545"/>
                <a:gd name="connsiteY3" fmla="*/ 42041 h 42082"/>
                <a:gd name="connsiteX4" fmla="*/ 8547 w 109545"/>
                <a:gd name="connsiteY4" fmla="*/ 42041 h 42082"/>
                <a:gd name="connsiteX5" fmla="*/ 104431 w 109545"/>
                <a:gd name="connsiteY5" fmla="*/ 13960 h 42082"/>
                <a:gd name="connsiteX6" fmla="*/ 109225 w 109545"/>
                <a:gd name="connsiteY6" fmla="*/ 5057 h 42082"/>
                <a:gd name="connsiteX7" fmla="*/ 100321 w 109545"/>
                <a:gd name="connsiteY7" fmla="*/ 262 h 4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545" h="42082">
                  <a:moveTo>
                    <a:pt x="100321" y="262"/>
                  </a:moveTo>
                  <a:lnTo>
                    <a:pt x="4437" y="28343"/>
                  </a:lnTo>
                  <a:cubicBezTo>
                    <a:pt x="794" y="29822"/>
                    <a:pt x="-973" y="33972"/>
                    <a:pt x="506" y="37616"/>
                  </a:cubicBezTo>
                  <a:cubicBezTo>
                    <a:pt x="1520" y="40096"/>
                    <a:pt x="3821" y="41808"/>
                    <a:pt x="6492" y="42041"/>
                  </a:cubicBezTo>
                  <a:lnTo>
                    <a:pt x="8547" y="42041"/>
                  </a:lnTo>
                  <a:lnTo>
                    <a:pt x="104431" y="13960"/>
                  </a:lnTo>
                  <a:cubicBezTo>
                    <a:pt x="108211" y="12823"/>
                    <a:pt x="110362" y="8837"/>
                    <a:pt x="109225" y="5057"/>
                  </a:cubicBezTo>
                  <a:cubicBezTo>
                    <a:pt x="108088" y="1276"/>
                    <a:pt x="104102" y="-874"/>
                    <a:pt x="100321" y="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1167FBE9-DE11-4AC3-ABE4-F30FCFFE0FEE}"/>
                </a:ext>
              </a:extLst>
            </p:cNvPr>
            <p:cNvSpPr/>
            <p:nvPr/>
          </p:nvSpPr>
          <p:spPr>
            <a:xfrm>
              <a:off x="11240677" y="5692193"/>
              <a:ext cx="187245" cy="89309"/>
            </a:xfrm>
            <a:custGeom>
              <a:avLst/>
              <a:gdLst>
                <a:gd name="connsiteX0" fmla="*/ 86198 w 187245"/>
                <a:gd name="connsiteY0" fmla="*/ 74611 h 89309"/>
                <a:gd name="connsiteX1" fmla="*/ 182082 w 187245"/>
                <a:gd name="connsiteY1" fmla="*/ 46530 h 89309"/>
                <a:gd name="connsiteX2" fmla="*/ 186945 w 187245"/>
                <a:gd name="connsiteY2" fmla="*/ 37696 h 89309"/>
                <a:gd name="connsiteX3" fmla="*/ 178110 w 187245"/>
                <a:gd name="connsiteY3" fmla="*/ 32833 h 89309"/>
                <a:gd name="connsiteX4" fmla="*/ 82226 w 187245"/>
                <a:gd name="connsiteY4" fmla="*/ 60913 h 89309"/>
                <a:gd name="connsiteX5" fmla="*/ 77418 w 187245"/>
                <a:gd name="connsiteY5" fmla="*/ 69762 h 89309"/>
                <a:gd name="connsiteX6" fmla="*/ 77432 w 187245"/>
                <a:gd name="connsiteY6" fmla="*/ 69817 h 89309"/>
                <a:gd name="connsiteX7" fmla="*/ 79487 w 187245"/>
                <a:gd name="connsiteY7" fmla="*/ 72693 h 89309"/>
                <a:gd name="connsiteX8" fmla="*/ 12094 w 187245"/>
                <a:gd name="connsiteY8" fmla="*/ 2013 h 89309"/>
                <a:gd name="connsiteX9" fmla="*/ 2095 w 187245"/>
                <a:gd name="connsiteY9" fmla="*/ 2013 h 89309"/>
                <a:gd name="connsiteX10" fmla="*/ 1971 w 187245"/>
                <a:gd name="connsiteY10" fmla="*/ 11889 h 89309"/>
                <a:gd name="connsiteX11" fmla="*/ 2095 w 187245"/>
                <a:gd name="connsiteY11" fmla="*/ 12012 h 89309"/>
                <a:gd name="connsiteX12" fmla="*/ 73597 w 187245"/>
                <a:gd name="connsiteY12" fmla="*/ 87076 h 89309"/>
                <a:gd name="connsiteX13" fmla="*/ 78802 w 187245"/>
                <a:gd name="connsiteY13" fmla="*/ 89268 h 89309"/>
                <a:gd name="connsiteX14" fmla="*/ 83596 w 187245"/>
                <a:gd name="connsiteY14" fmla="*/ 87213 h 89309"/>
                <a:gd name="connsiteX15" fmla="*/ 83719 w 187245"/>
                <a:gd name="connsiteY15" fmla="*/ 77337 h 89309"/>
                <a:gd name="connsiteX16" fmla="*/ 83596 w 187245"/>
                <a:gd name="connsiteY16" fmla="*/ 77214 h 89309"/>
                <a:gd name="connsiteX17" fmla="*/ 80309 w 187245"/>
                <a:gd name="connsiteY17" fmla="*/ 73652 h 89309"/>
                <a:gd name="connsiteX18" fmla="*/ 84144 w 187245"/>
                <a:gd name="connsiteY18" fmla="*/ 75022 h 89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7245" h="89309">
                  <a:moveTo>
                    <a:pt x="86198" y="74611"/>
                  </a:moveTo>
                  <a:lnTo>
                    <a:pt x="182082" y="46530"/>
                  </a:lnTo>
                  <a:cubicBezTo>
                    <a:pt x="185863" y="45435"/>
                    <a:pt x="188041" y="41476"/>
                    <a:pt x="186945" y="37696"/>
                  </a:cubicBezTo>
                  <a:cubicBezTo>
                    <a:pt x="185849" y="33915"/>
                    <a:pt x="181891" y="31737"/>
                    <a:pt x="178110" y="32833"/>
                  </a:cubicBezTo>
                  <a:lnTo>
                    <a:pt x="82226" y="60913"/>
                  </a:lnTo>
                  <a:cubicBezTo>
                    <a:pt x="78459" y="62023"/>
                    <a:pt x="76295" y="65995"/>
                    <a:pt x="77418" y="69762"/>
                  </a:cubicBezTo>
                  <a:cubicBezTo>
                    <a:pt x="77418" y="69776"/>
                    <a:pt x="77432" y="69803"/>
                    <a:pt x="77432" y="69817"/>
                  </a:cubicBezTo>
                  <a:cubicBezTo>
                    <a:pt x="77802" y="70968"/>
                    <a:pt x="78528" y="71967"/>
                    <a:pt x="79487" y="72693"/>
                  </a:cubicBezTo>
                  <a:lnTo>
                    <a:pt x="12094" y="2013"/>
                  </a:lnTo>
                  <a:cubicBezTo>
                    <a:pt x="9327" y="-726"/>
                    <a:pt x="4862" y="-726"/>
                    <a:pt x="2095" y="2013"/>
                  </a:cubicBezTo>
                  <a:cubicBezTo>
                    <a:pt x="-672" y="4712"/>
                    <a:pt x="-727" y="9136"/>
                    <a:pt x="1971" y="11889"/>
                  </a:cubicBezTo>
                  <a:cubicBezTo>
                    <a:pt x="2012" y="11930"/>
                    <a:pt x="2053" y="11971"/>
                    <a:pt x="2095" y="12012"/>
                  </a:cubicBezTo>
                  <a:lnTo>
                    <a:pt x="73597" y="87076"/>
                  </a:lnTo>
                  <a:cubicBezTo>
                    <a:pt x="74980" y="88459"/>
                    <a:pt x="76843" y="89240"/>
                    <a:pt x="78802" y="89268"/>
                  </a:cubicBezTo>
                  <a:cubicBezTo>
                    <a:pt x="80610" y="89254"/>
                    <a:pt x="82336" y="88514"/>
                    <a:pt x="83596" y="87213"/>
                  </a:cubicBezTo>
                  <a:cubicBezTo>
                    <a:pt x="86363" y="84514"/>
                    <a:pt x="86417" y="80090"/>
                    <a:pt x="83719" y="77337"/>
                  </a:cubicBezTo>
                  <a:cubicBezTo>
                    <a:pt x="83678" y="77296"/>
                    <a:pt x="83637" y="77255"/>
                    <a:pt x="83596" y="77214"/>
                  </a:cubicBezTo>
                  <a:lnTo>
                    <a:pt x="80309" y="73652"/>
                  </a:lnTo>
                  <a:cubicBezTo>
                    <a:pt x="81404" y="74501"/>
                    <a:pt x="82747" y="74981"/>
                    <a:pt x="84144" y="750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2BFCE9FC-DB6A-46B4-886B-021B149A2957}"/>
                </a:ext>
              </a:extLst>
            </p:cNvPr>
            <p:cNvSpPr/>
            <p:nvPr/>
          </p:nvSpPr>
          <p:spPr>
            <a:xfrm>
              <a:off x="11526662" y="5992170"/>
              <a:ext cx="85543" cy="89175"/>
            </a:xfrm>
            <a:custGeom>
              <a:avLst/>
              <a:gdLst>
                <a:gd name="connsiteX0" fmla="*/ 12117 w 85543"/>
                <a:gd name="connsiteY0" fmla="*/ 2017 h 89175"/>
                <a:gd name="connsiteX1" fmla="*/ 2050 w 85543"/>
                <a:gd name="connsiteY1" fmla="*/ 2071 h 89175"/>
                <a:gd name="connsiteX2" fmla="*/ 1844 w 85543"/>
                <a:gd name="connsiteY2" fmla="*/ 11879 h 89175"/>
                <a:gd name="connsiteX3" fmla="*/ 73346 w 85543"/>
                <a:gd name="connsiteY3" fmla="*/ 86806 h 89175"/>
                <a:gd name="connsiteX4" fmla="*/ 78551 w 85543"/>
                <a:gd name="connsiteY4" fmla="*/ 89134 h 89175"/>
                <a:gd name="connsiteX5" fmla="*/ 83482 w 85543"/>
                <a:gd name="connsiteY5" fmla="*/ 87079 h 89175"/>
                <a:gd name="connsiteX6" fmla="*/ 83482 w 85543"/>
                <a:gd name="connsiteY6" fmla="*/ 77080 h 8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543" h="89175">
                  <a:moveTo>
                    <a:pt x="12117" y="2017"/>
                  </a:moveTo>
                  <a:cubicBezTo>
                    <a:pt x="9323" y="-750"/>
                    <a:pt x="4816" y="-723"/>
                    <a:pt x="2050" y="2071"/>
                  </a:cubicBezTo>
                  <a:cubicBezTo>
                    <a:pt x="-622" y="4756"/>
                    <a:pt x="-717" y="9071"/>
                    <a:pt x="1844" y="11879"/>
                  </a:cubicBezTo>
                  <a:lnTo>
                    <a:pt x="73346" y="86806"/>
                  </a:lnTo>
                  <a:cubicBezTo>
                    <a:pt x="74688" y="88257"/>
                    <a:pt x="76565" y="89107"/>
                    <a:pt x="78551" y="89134"/>
                  </a:cubicBezTo>
                  <a:cubicBezTo>
                    <a:pt x="80400" y="89134"/>
                    <a:pt x="82181" y="88394"/>
                    <a:pt x="83482" y="87079"/>
                  </a:cubicBezTo>
                  <a:cubicBezTo>
                    <a:pt x="86208" y="84312"/>
                    <a:pt x="86208" y="79847"/>
                    <a:pt x="83482" y="77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D89B548D-27D2-4BD3-A8F0-B91C0CE670FF}"/>
                </a:ext>
              </a:extLst>
            </p:cNvPr>
            <p:cNvSpPr/>
            <p:nvPr/>
          </p:nvSpPr>
          <p:spPr>
            <a:xfrm>
              <a:off x="11383681" y="5842193"/>
              <a:ext cx="85794" cy="89298"/>
            </a:xfrm>
            <a:custGeom>
              <a:avLst/>
              <a:gdLst>
                <a:gd name="connsiteX0" fmla="*/ 12094 w 85794"/>
                <a:gd name="connsiteY0" fmla="*/ 2003 h 89298"/>
                <a:gd name="connsiteX1" fmla="*/ 2095 w 85794"/>
                <a:gd name="connsiteY1" fmla="*/ 2003 h 89298"/>
                <a:gd name="connsiteX2" fmla="*/ 1972 w 85794"/>
                <a:gd name="connsiteY2" fmla="*/ 11879 h 89298"/>
                <a:gd name="connsiteX3" fmla="*/ 2095 w 85794"/>
                <a:gd name="connsiteY3" fmla="*/ 12002 h 89298"/>
                <a:gd name="connsiteX4" fmla="*/ 73597 w 85794"/>
                <a:gd name="connsiteY4" fmla="*/ 87066 h 89298"/>
                <a:gd name="connsiteX5" fmla="*/ 78802 w 85794"/>
                <a:gd name="connsiteY5" fmla="*/ 89257 h 89298"/>
                <a:gd name="connsiteX6" fmla="*/ 83733 w 85794"/>
                <a:gd name="connsiteY6" fmla="*/ 87203 h 89298"/>
                <a:gd name="connsiteX7" fmla="*/ 83733 w 85794"/>
                <a:gd name="connsiteY7" fmla="*/ 77203 h 8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4" h="89298">
                  <a:moveTo>
                    <a:pt x="12094" y="2003"/>
                  </a:moveTo>
                  <a:cubicBezTo>
                    <a:pt x="9327" y="-723"/>
                    <a:pt x="4862" y="-723"/>
                    <a:pt x="2095" y="2003"/>
                  </a:cubicBezTo>
                  <a:cubicBezTo>
                    <a:pt x="-672" y="4701"/>
                    <a:pt x="-727" y="9126"/>
                    <a:pt x="1972" y="11879"/>
                  </a:cubicBezTo>
                  <a:cubicBezTo>
                    <a:pt x="2013" y="11920"/>
                    <a:pt x="2054" y="11961"/>
                    <a:pt x="2095" y="12002"/>
                  </a:cubicBezTo>
                  <a:lnTo>
                    <a:pt x="73597" y="87066"/>
                  </a:lnTo>
                  <a:cubicBezTo>
                    <a:pt x="74980" y="88449"/>
                    <a:pt x="76843" y="89230"/>
                    <a:pt x="78802" y="89257"/>
                  </a:cubicBezTo>
                  <a:cubicBezTo>
                    <a:pt x="80651" y="89257"/>
                    <a:pt x="82432" y="88518"/>
                    <a:pt x="83733" y="87203"/>
                  </a:cubicBezTo>
                  <a:cubicBezTo>
                    <a:pt x="86459" y="84436"/>
                    <a:pt x="86459" y="79970"/>
                    <a:pt x="83733" y="772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F1019B64-C244-4262-872D-6F216B5B16DD}"/>
                </a:ext>
              </a:extLst>
            </p:cNvPr>
            <p:cNvSpPr/>
            <p:nvPr/>
          </p:nvSpPr>
          <p:spPr>
            <a:xfrm>
              <a:off x="12051861" y="5503867"/>
              <a:ext cx="43692" cy="109109"/>
            </a:xfrm>
            <a:custGeom>
              <a:avLst/>
              <a:gdLst>
                <a:gd name="connsiteX0" fmla="*/ 29758 w 43692"/>
                <a:gd name="connsiteY0" fmla="*/ 103907 h 109109"/>
                <a:gd name="connsiteX1" fmla="*/ 36607 w 43692"/>
                <a:gd name="connsiteY1" fmla="*/ 108975 h 109109"/>
                <a:gd name="connsiteX2" fmla="*/ 38662 w 43692"/>
                <a:gd name="connsiteY2" fmla="*/ 108975 h 109109"/>
                <a:gd name="connsiteX3" fmla="*/ 43387 w 43692"/>
                <a:gd name="connsiteY3" fmla="*/ 100304 h 109109"/>
                <a:gd name="connsiteX4" fmla="*/ 43319 w 43692"/>
                <a:gd name="connsiteY4" fmla="*/ 100072 h 109109"/>
                <a:gd name="connsiteX5" fmla="*/ 14006 w 43692"/>
                <a:gd name="connsiteY5" fmla="*/ 5009 h 109109"/>
                <a:gd name="connsiteX6" fmla="*/ 5034 w 43692"/>
                <a:gd name="connsiteY6" fmla="*/ 284 h 109109"/>
                <a:gd name="connsiteX7" fmla="*/ 308 w 43692"/>
                <a:gd name="connsiteY7" fmla="*/ 9256 h 10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692" h="109109">
                  <a:moveTo>
                    <a:pt x="29758" y="103907"/>
                  </a:moveTo>
                  <a:cubicBezTo>
                    <a:pt x="30703" y="106893"/>
                    <a:pt x="33470" y="108948"/>
                    <a:pt x="36607" y="108975"/>
                  </a:cubicBezTo>
                  <a:cubicBezTo>
                    <a:pt x="37292" y="109098"/>
                    <a:pt x="37977" y="109098"/>
                    <a:pt x="38662" y="108975"/>
                  </a:cubicBezTo>
                  <a:cubicBezTo>
                    <a:pt x="42360" y="107879"/>
                    <a:pt x="44483" y="104003"/>
                    <a:pt x="43387" y="100304"/>
                  </a:cubicBezTo>
                  <a:cubicBezTo>
                    <a:pt x="43374" y="100222"/>
                    <a:pt x="43346" y="100154"/>
                    <a:pt x="43319" y="100072"/>
                  </a:cubicBezTo>
                  <a:lnTo>
                    <a:pt x="14006" y="5009"/>
                  </a:lnTo>
                  <a:cubicBezTo>
                    <a:pt x="12828" y="1229"/>
                    <a:pt x="8815" y="-894"/>
                    <a:pt x="5034" y="284"/>
                  </a:cubicBezTo>
                  <a:cubicBezTo>
                    <a:pt x="1253" y="1462"/>
                    <a:pt x="-870" y="5476"/>
                    <a:pt x="308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49A9EEF2-F6F1-4A03-963F-B6952FF133F8}"/>
                </a:ext>
              </a:extLst>
            </p:cNvPr>
            <p:cNvSpPr/>
            <p:nvPr/>
          </p:nvSpPr>
          <p:spPr>
            <a:xfrm>
              <a:off x="12169492" y="5883807"/>
              <a:ext cx="43587" cy="109417"/>
            </a:xfrm>
            <a:custGeom>
              <a:avLst/>
              <a:gdLst>
                <a:gd name="connsiteX0" fmla="*/ 4997 w 43587"/>
                <a:gd name="connsiteY0" fmla="*/ 250 h 109417"/>
                <a:gd name="connsiteX1" fmla="*/ 271 w 43587"/>
                <a:gd name="connsiteY1" fmla="*/ 8920 h 109417"/>
                <a:gd name="connsiteX2" fmla="*/ 340 w 43587"/>
                <a:gd name="connsiteY2" fmla="*/ 9153 h 109417"/>
                <a:gd name="connsiteX3" fmla="*/ 29653 w 43587"/>
                <a:gd name="connsiteY3" fmla="*/ 104215 h 109417"/>
                <a:gd name="connsiteX4" fmla="*/ 36502 w 43587"/>
                <a:gd name="connsiteY4" fmla="*/ 109283 h 109417"/>
                <a:gd name="connsiteX5" fmla="*/ 38557 w 43587"/>
                <a:gd name="connsiteY5" fmla="*/ 109283 h 109417"/>
                <a:gd name="connsiteX6" fmla="*/ 43282 w 43587"/>
                <a:gd name="connsiteY6" fmla="*/ 100613 h 109417"/>
                <a:gd name="connsiteX7" fmla="*/ 43214 w 43587"/>
                <a:gd name="connsiteY7" fmla="*/ 100380 h 109417"/>
                <a:gd name="connsiteX8" fmla="*/ 13900 w 43587"/>
                <a:gd name="connsiteY8" fmla="*/ 5318 h 109417"/>
                <a:gd name="connsiteX9" fmla="*/ 5230 w 43587"/>
                <a:gd name="connsiteY9" fmla="*/ 181 h 109417"/>
                <a:gd name="connsiteX10" fmla="*/ 4997 w 43587"/>
                <a:gd name="connsiteY10" fmla="*/ 250 h 10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587" h="109417">
                  <a:moveTo>
                    <a:pt x="4997" y="250"/>
                  </a:moveTo>
                  <a:cubicBezTo>
                    <a:pt x="1299" y="1345"/>
                    <a:pt x="-824" y="5222"/>
                    <a:pt x="271" y="8920"/>
                  </a:cubicBezTo>
                  <a:cubicBezTo>
                    <a:pt x="285" y="9003"/>
                    <a:pt x="312" y="9071"/>
                    <a:pt x="340" y="9153"/>
                  </a:cubicBezTo>
                  <a:lnTo>
                    <a:pt x="29653" y="104215"/>
                  </a:lnTo>
                  <a:cubicBezTo>
                    <a:pt x="30598" y="107202"/>
                    <a:pt x="33365" y="109256"/>
                    <a:pt x="36502" y="109283"/>
                  </a:cubicBezTo>
                  <a:cubicBezTo>
                    <a:pt x="37187" y="109407"/>
                    <a:pt x="37871" y="109407"/>
                    <a:pt x="38557" y="109283"/>
                  </a:cubicBezTo>
                  <a:cubicBezTo>
                    <a:pt x="42255" y="108188"/>
                    <a:pt x="44378" y="104311"/>
                    <a:pt x="43282" y="100613"/>
                  </a:cubicBezTo>
                  <a:cubicBezTo>
                    <a:pt x="43269" y="100530"/>
                    <a:pt x="43241" y="100462"/>
                    <a:pt x="43214" y="100380"/>
                  </a:cubicBezTo>
                  <a:lnTo>
                    <a:pt x="13900" y="5318"/>
                  </a:lnTo>
                  <a:cubicBezTo>
                    <a:pt x="12928" y="1510"/>
                    <a:pt x="9038" y="-791"/>
                    <a:pt x="5230" y="181"/>
                  </a:cubicBezTo>
                  <a:cubicBezTo>
                    <a:pt x="5148" y="209"/>
                    <a:pt x="5079" y="222"/>
                    <a:pt x="4997" y="2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7DDD5536-2D13-462B-BE2A-52E110B53655}"/>
                </a:ext>
              </a:extLst>
            </p:cNvPr>
            <p:cNvSpPr/>
            <p:nvPr/>
          </p:nvSpPr>
          <p:spPr>
            <a:xfrm>
              <a:off x="12070688" y="5693854"/>
              <a:ext cx="108841" cy="116142"/>
            </a:xfrm>
            <a:custGeom>
              <a:avLst/>
              <a:gdLst>
                <a:gd name="connsiteX0" fmla="*/ 54078 w 108841"/>
                <a:gd name="connsiteY0" fmla="*/ 53362 h 116142"/>
                <a:gd name="connsiteX1" fmla="*/ 9150 w 108841"/>
                <a:gd name="connsiteY1" fmla="*/ 40623 h 116142"/>
                <a:gd name="connsiteX2" fmla="*/ 260 w 108841"/>
                <a:gd name="connsiteY2" fmla="*/ 45363 h 116142"/>
                <a:gd name="connsiteX3" fmla="*/ 246 w 108841"/>
                <a:gd name="connsiteY3" fmla="*/ 45417 h 116142"/>
                <a:gd name="connsiteX4" fmla="*/ 5177 w 108841"/>
                <a:gd name="connsiteY4" fmla="*/ 54184 h 116142"/>
                <a:gd name="connsiteX5" fmla="*/ 52708 w 108841"/>
                <a:gd name="connsiteY5" fmla="*/ 67882 h 116142"/>
                <a:gd name="connsiteX6" fmla="*/ 18601 w 108841"/>
                <a:gd name="connsiteY6" fmla="*/ 104181 h 116142"/>
                <a:gd name="connsiteX7" fmla="*/ 18601 w 108841"/>
                <a:gd name="connsiteY7" fmla="*/ 114180 h 116142"/>
                <a:gd name="connsiteX8" fmla="*/ 23396 w 108841"/>
                <a:gd name="connsiteY8" fmla="*/ 116098 h 116142"/>
                <a:gd name="connsiteX9" fmla="*/ 28601 w 108841"/>
                <a:gd name="connsiteY9" fmla="*/ 113906 h 116142"/>
                <a:gd name="connsiteX10" fmla="*/ 61475 w 108841"/>
                <a:gd name="connsiteY10" fmla="*/ 78840 h 116142"/>
                <a:gd name="connsiteX11" fmla="*/ 69283 w 108841"/>
                <a:gd name="connsiteY11" fmla="*/ 104181 h 116142"/>
                <a:gd name="connsiteX12" fmla="*/ 76132 w 108841"/>
                <a:gd name="connsiteY12" fmla="*/ 109249 h 116142"/>
                <a:gd name="connsiteX13" fmla="*/ 78186 w 108841"/>
                <a:gd name="connsiteY13" fmla="*/ 109249 h 116142"/>
                <a:gd name="connsiteX14" fmla="*/ 82912 w 108841"/>
                <a:gd name="connsiteY14" fmla="*/ 100578 h 116142"/>
                <a:gd name="connsiteX15" fmla="*/ 82844 w 108841"/>
                <a:gd name="connsiteY15" fmla="*/ 100345 h 116142"/>
                <a:gd name="connsiteX16" fmla="*/ 75036 w 108841"/>
                <a:gd name="connsiteY16" fmla="*/ 74867 h 116142"/>
                <a:gd name="connsiteX17" fmla="*/ 100377 w 108841"/>
                <a:gd name="connsiteY17" fmla="*/ 82127 h 116142"/>
                <a:gd name="connsiteX18" fmla="*/ 102431 w 108841"/>
                <a:gd name="connsiteY18" fmla="*/ 82127 h 116142"/>
                <a:gd name="connsiteX19" fmla="*/ 108787 w 108841"/>
                <a:gd name="connsiteY19" fmla="*/ 74306 h 116142"/>
                <a:gd name="connsiteX20" fmla="*/ 104349 w 108841"/>
                <a:gd name="connsiteY20" fmla="*/ 68429 h 116142"/>
                <a:gd name="connsiteX21" fmla="*/ 78597 w 108841"/>
                <a:gd name="connsiteY21" fmla="*/ 61033 h 116142"/>
                <a:gd name="connsiteX22" fmla="*/ 96678 w 108841"/>
                <a:gd name="connsiteY22" fmla="*/ 41719 h 116142"/>
                <a:gd name="connsiteX23" fmla="*/ 96802 w 108841"/>
                <a:gd name="connsiteY23" fmla="*/ 31843 h 116142"/>
                <a:gd name="connsiteX24" fmla="*/ 96678 w 108841"/>
                <a:gd name="connsiteY24" fmla="*/ 31720 h 116142"/>
                <a:gd name="connsiteX25" fmla="*/ 86542 w 108841"/>
                <a:gd name="connsiteY25" fmla="*/ 31720 h 116142"/>
                <a:gd name="connsiteX26" fmla="*/ 68187 w 108841"/>
                <a:gd name="connsiteY26" fmla="*/ 51444 h 116142"/>
                <a:gd name="connsiteX27" fmla="*/ 53805 w 108841"/>
                <a:gd name="connsiteY27" fmla="*/ 5009 h 116142"/>
                <a:gd name="connsiteX28" fmla="*/ 44833 w 108841"/>
                <a:gd name="connsiteY28" fmla="*/ 284 h 116142"/>
                <a:gd name="connsiteX29" fmla="*/ 40107 w 108841"/>
                <a:gd name="connsiteY29" fmla="*/ 9256 h 11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8841" h="116142">
                  <a:moveTo>
                    <a:pt x="54078" y="53362"/>
                  </a:moveTo>
                  <a:lnTo>
                    <a:pt x="9150" y="40623"/>
                  </a:lnTo>
                  <a:cubicBezTo>
                    <a:pt x="5383" y="39473"/>
                    <a:pt x="1411" y="41596"/>
                    <a:pt x="260" y="45363"/>
                  </a:cubicBezTo>
                  <a:cubicBezTo>
                    <a:pt x="260" y="45376"/>
                    <a:pt x="246" y="45404"/>
                    <a:pt x="246" y="45417"/>
                  </a:cubicBezTo>
                  <a:cubicBezTo>
                    <a:pt x="-808" y="49198"/>
                    <a:pt x="1397" y="53116"/>
                    <a:pt x="5177" y="54184"/>
                  </a:cubicBezTo>
                  <a:lnTo>
                    <a:pt x="52708" y="67882"/>
                  </a:lnTo>
                  <a:lnTo>
                    <a:pt x="18601" y="104181"/>
                  </a:lnTo>
                  <a:cubicBezTo>
                    <a:pt x="15875" y="106948"/>
                    <a:pt x="15875" y="111413"/>
                    <a:pt x="18601" y="114180"/>
                  </a:cubicBezTo>
                  <a:cubicBezTo>
                    <a:pt x="19862" y="115454"/>
                    <a:pt x="21601" y="116152"/>
                    <a:pt x="23396" y="116098"/>
                  </a:cubicBezTo>
                  <a:cubicBezTo>
                    <a:pt x="25368" y="116139"/>
                    <a:pt x="27245" y="115331"/>
                    <a:pt x="28601" y="113906"/>
                  </a:cubicBezTo>
                  <a:lnTo>
                    <a:pt x="61475" y="78840"/>
                  </a:lnTo>
                  <a:lnTo>
                    <a:pt x="69283" y="104181"/>
                  </a:lnTo>
                  <a:cubicBezTo>
                    <a:pt x="70228" y="107167"/>
                    <a:pt x="72995" y="109222"/>
                    <a:pt x="76132" y="109249"/>
                  </a:cubicBezTo>
                  <a:cubicBezTo>
                    <a:pt x="76817" y="109372"/>
                    <a:pt x="77501" y="109372"/>
                    <a:pt x="78186" y="109249"/>
                  </a:cubicBezTo>
                  <a:cubicBezTo>
                    <a:pt x="81885" y="108153"/>
                    <a:pt x="84008" y="104276"/>
                    <a:pt x="82912" y="100578"/>
                  </a:cubicBezTo>
                  <a:cubicBezTo>
                    <a:pt x="82898" y="100496"/>
                    <a:pt x="82871" y="100427"/>
                    <a:pt x="82844" y="100345"/>
                  </a:cubicBezTo>
                  <a:lnTo>
                    <a:pt x="75036" y="74867"/>
                  </a:lnTo>
                  <a:lnTo>
                    <a:pt x="100377" y="82127"/>
                  </a:lnTo>
                  <a:lnTo>
                    <a:pt x="102431" y="82127"/>
                  </a:lnTo>
                  <a:cubicBezTo>
                    <a:pt x="106349" y="81730"/>
                    <a:pt x="109184" y="78224"/>
                    <a:pt x="108787" y="74306"/>
                  </a:cubicBezTo>
                  <a:cubicBezTo>
                    <a:pt x="108513" y="71676"/>
                    <a:pt x="106801" y="69416"/>
                    <a:pt x="104349" y="68429"/>
                  </a:cubicBezTo>
                  <a:lnTo>
                    <a:pt x="78597" y="61033"/>
                  </a:lnTo>
                  <a:lnTo>
                    <a:pt x="96678" y="41719"/>
                  </a:lnTo>
                  <a:cubicBezTo>
                    <a:pt x="99445" y="39021"/>
                    <a:pt x="99500" y="34596"/>
                    <a:pt x="96802" y="31843"/>
                  </a:cubicBezTo>
                  <a:cubicBezTo>
                    <a:pt x="96760" y="31802"/>
                    <a:pt x="96719" y="31761"/>
                    <a:pt x="96678" y="31720"/>
                  </a:cubicBezTo>
                  <a:cubicBezTo>
                    <a:pt x="93856" y="28967"/>
                    <a:pt x="89364" y="28967"/>
                    <a:pt x="86542" y="31720"/>
                  </a:cubicBezTo>
                  <a:lnTo>
                    <a:pt x="68187" y="51444"/>
                  </a:lnTo>
                  <a:lnTo>
                    <a:pt x="53805" y="5009"/>
                  </a:lnTo>
                  <a:cubicBezTo>
                    <a:pt x="52627" y="1229"/>
                    <a:pt x="48613" y="-894"/>
                    <a:pt x="44833" y="284"/>
                  </a:cubicBezTo>
                  <a:cubicBezTo>
                    <a:pt x="41052" y="1462"/>
                    <a:pt x="38929" y="5475"/>
                    <a:pt x="40107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A6CC0045-DA1F-4CFA-8455-745C41E0A05B}"/>
                </a:ext>
              </a:extLst>
            </p:cNvPr>
            <p:cNvSpPr/>
            <p:nvPr/>
          </p:nvSpPr>
          <p:spPr>
            <a:xfrm>
              <a:off x="11814474" y="6013278"/>
              <a:ext cx="82780" cy="86834"/>
            </a:xfrm>
            <a:custGeom>
              <a:avLst/>
              <a:gdLst>
                <a:gd name="connsiteX0" fmla="*/ 70583 w 82780"/>
                <a:gd name="connsiteY0" fmla="*/ 2277 h 86834"/>
                <a:gd name="connsiteX1" fmla="*/ 2095 w 82780"/>
                <a:gd name="connsiteY1" fmla="*/ 74874 h 86834"/>
                <a:gd name="connsiteX2" fmla="*/ 1971 w 82780"/>
                <a:gd name="connsiteY2" fmla="*/ 84751 h 86834"/>
                <a:gd name="connsiteX3" fmla="*/ 2095 w 82780"/>
                <a:gd name="connsiteY3" fmla="*/ 84874 h 86834"/>
                <a:gd name="connsiteX4" fmla="*/ 7026 w 82780"/>
                <a:gd name="connsiteY4" fmla="*/ 86791 h 86834"/>
                <a:gd name="connsiteX5" fmla="*/ 12231 w 82780"/>
                <a:gd name="connsiteY5" fmla="*/ 84600 h 86834"/>
                <a:gd name="connsiteX6" fmla="*/ 80719 w 82780"/>
                <a:gd name="connsiteY6" fmla="*/ 12002 h 86834"/>
                <a:gd name="connsiteX7" fmla="*/ 80719 w 82780"/>
                <a:gd name="connsiteY7" fmla="*/ 2003 h 86834"/>
                <a:gd name="connsiteX8" fmla="*/ 70844 w 82780"/>
                <a:gd name="connsiteY8" fmla="*/ 2003 h 86834"/>
                <a:gd name="connsiteX9" fmla="*/ 70583 w 82780"/>
                <a:gd name="connsiteY9" fmla="*/ 2277 h 8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780" h="86834">
                  <a:moveTo>
                    <a:pt x="70583" y="2277"/>
                  </a:moveTo>
                  <a:lnTo>
                    <a:pt x="2095" y="74874"/>
                  </a:lnTo>
                  <a:cubicBezTo>
                    <a:pt x="-672" y="77573"/>
                    <a:pt x="-727" y="81998"/>
                    <a:pt x="1971" y="84751"/>
                  </a:cubicBezTo>
                  <a:cubicBezTo>
                    <a:pt x="2013" y="84792"/>
                    <a:pt x="2054" y="84833"/>
                    <a:pt x="2095" y="84874"/>
                  </a:cubicBezTo>
                  <a:cubicBezTo>
                    <a:pt x="3410" y="86148"/>
                    <a:pt x="5190" y="86833"/>
                    <a:pt x="7026" y="86791"/>
                  </a:cubicBezTo>
                  <a:cubicBezTo>
                    <a:pt x="8984" y="86805"/>
                    <a:pt x="10875" y="86011"/>
                    <a:pt x="12231" y="84600"/>
                  </a:cubicBezTo>
                  <a:lnTo>
                    <a:pt x="80719" y="12002"/>
                  </a:lnTo>
                  <a:cubicBezTo>
                    <a:pt x="83445" y="9235"/>
                    <a:pt x="83445" y="4770"/>
                    <a:pt x="80719" y="2003"/>
                  </a:cubicBezTo>
                  <a:cubicBezTo>
                    <a:pt x="77994" y="-723"/>
                    <a:pt x="73569" y="-723"/>
                    <a:pt x="70844" y="2003"/>
                  </a:cubicBezTo>
                  <a:cubicBezTo>
                    <a:pt x="70747" y="2099"/>
                    <a:pt x="70665" y="2181"/>
                    <a:pt x="70583" y="22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B24B2802-C7C8-4840-AF79-F2E14A6FC431}"/>
                </a:ext>
              </a:extLst>
            </p:cNvPr>
            <p:cNvSpPr/>
            <p:nvPr/>
          </p:nvSpPr>
          <p:spPr>
            <a:xfrm>
              <a:off x="11950756" y="5868121"/>
              <a:ext cx="82896" cy="86931"/>
            </a:xfrm>
            <a:custGeom>
              <a:avLst/>
              <a:gdLst>
                <a:gd name="connsiteX0" fmla="*/ 70456 w 82896"/>
                <a:gd name="connsiteY0" fmla="*/ 2375 h 86931"/>
                <a:gd name="connsiteX1" fmla="*/ 1967 w 82896"/>
                <a:gd name="connsiteY1" fmla="*/ 74835 h 86931"/>
                <a:gd name="connsiteX2" fmla="*/ 2173 w 82896"/>
                <a:gd name="connsiteY2" fmla="*/ 84904 h 86931"/>
                <a:gd name="connsiteX3" fmla="*/ 7172 w 82896"/>
                <a:gd name="connsiteY3" fmla="*/ 86890 h 86931"/>
                <a:gd name="connsiteX4" fmla="*/ 12378 w 82896"/>
                <a:gd name="connsiteY4" fmla="*/ 84561 h 86931"/>
                <a:gd name="connsiteX5" fmla="*/ 80866 w 82896"/>
                <a:gd name="connsiteY5" fmla="*/ 12100 h 86931"/>
                <a:gd name="connsiteX6" fmla="*/ 80866 w 82896"/>
                <a:gd name="connsiteY6" fmla="*/ 1964 h 86931"/>
                <a:gd name="connsiteX7" fmla="*/ 70607 w 82896"/>
                <a:gd name="connsiteY7" fmla="*/ 2210 h 86931"/>
                <a:gd name="connsiteX8" fmla="*/ 70456 w 82896"/>
                <a:gd name="connsiteY8" fmla="*/ 2375 h 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96" h="86931">
                  <a:moveTo>
                    <a:pt x="70456" y="2375"/>
                  </a:moveTo>
                  <a:lnTo>
                    <a:pt x="1967" y="74835"/>
                  </a:lnTo>
                  <a:cubicBezTo>
                    <a:pt x="-759" y="77671"/>
                    <a:pt x="-663" y="82178"/>
                    <a:pt x="2173" y="84904"/>
                  </a:cubicBezTo>
                  <a:cubicBezTo>
                    <a:pt x="3515" y="86191"/>
                    <a:pt x="5309" y="86903"/>
                    <a:pt x="7172" y="86890"/>
                  </a:cubicBezTo>
                  <a:cubicBezTo>
                    <a:pt x="9158" y="86876"/>
                    <a:pt x="11049" y="86027"/>
                    <a:pt x="12378" y="84561"/>
                  </a:cubicBezTo>
                  <a:lnTo>
                    <a:pt x="80866" y="12100"/>
                  </a:lnTo>
                  <a:cubicBezTo>
                    <a:pt x="83551" y="9251"/>
                    <a:pt x="83551" y="4813"/>
                    <a:pt x="80866" y="1964"/>
                  </a:cubicBezTo>
                  <a:cubicBezTo>
                    <a:pt x="77962" y="-803"/>
                    <a:pt x="73373" y="-693"/>
                    <a:pt x="70607" y="2210"/>
                  </a:cubicBezTo>
                  <a:cubicBezTo>
                    <a:pt x="70551" y="2265"/>
                    <a:pt x="70510" y="2320"/>
                    <a:pt x="70456" y="23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6B9228B6-03D6-45BF-A862-E6E6BBF9F5D7}"/>
                </a:ext>
              </a:extLst>
            </p:cNvPr>
            <p:cNvSpPr/>
            <p:nvPr/>
          </p:nvSpPr>
          <p:spPr>
            <a:xfrm>
              <a:off x="12453364" y="5843117"/>
              <a:ext cx="110257" cy="41768"/>
            </a:xfrm>
            <a:custGeom>
              <a:avLst/>
              <a:gdLst>
                <a:gd name="connsiteX0" fmla="*/ 5215 w 110257"/>
                <a:gd name="connsiteY0" fmla="*/ 14229 h 41768"/>
                <a:gd name="connsiteX1" fmla="*/ 101099 w 110257"/>
                <a:gd name="connsiteY1" fmla="*/ 41624 h 41768"/>
                <a:gd name="connsiteX2" fmla="*/ 103154 w 110257"/>
                <a:gd name="connsiteY2" fmla="*/ 41624 h 41768"/>
                <a:gd name="connsiteX3" fmla="*/ 110003 w 110257"/>
                <a:gd name="connsiteY3" fmla="*/ 36556 h 41768"/>
                <a:gd name="connsiteX4" fmla="*/ 105072 w 110257"/>
                <a:gd name="connsiteY4" fmla="*/ 27653 h 41768"/>
                <a:gd name="connsiteX5" fmla="*/ 9188 w 110257"/>
                <a:gd name="connsiteY5" fmla="*/ 258 h 41768"/>
                <a:gd name="connsiteX6" fmla="*/ 325 w 110257"/>
                <a:gd name="connsiteY6" fmla="*/ 5052 h 41768"/>
                <a:gd name="connsiteX7" fmla="*/ 284 w 110257"/>
                <a:gd name="connsiteY7" fmla="*/ 5188 h 41768"/>
                <a:gd name="connsiteX8" fmla="*/ 5174 w 110257"/>
                <a:gd name="connsiteY8" fmla="*/ 14216 h 41768"/>
                <a:gd name="connsiteX9" fmla="*/ 5215 w 110257"/>
                <a:gd name="connsiteY9" fmla="*/ 14229 h 4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7" h="41768">
                  <a:moveTo>
                    <a:pt x="5215" y="14229"/>
                  </a:moveTo>
                  <a:lnTo>
                    <a:pt x="101099" y="41624"/>
                  </a:lnTo>
                  <a:cubicBezTo>
                    <a:pt x="101784" y="41762"/>
                    <a:pt x="102469" y="41762"/>
                    <a:pt x="103154" y="41624"/>
                  </a:cubicBezTo>
                  <a:cubicBezTo>
                    <a:pt x="106291" y="41597"/>
                    <a:pt x="109058" y="39543"/>
                    <a:pt x="110003" y="36556"/>
                  </a:cubicBezTo>
                  <a:cubicBezTo>
                    <a:pt x="110989" y="32749"/>
                    <a:pt x="108825" y="28845"/>
                    <a:pt x="105072" y="27653"/>
                  </a:cubicBezTo>
                  <a:lnTo>
                    <a:pt x="9188" y="258"/>
                  </a:lnTo>
                  <a:cubicBezTo>
                    <a:pt x="5421" y="-866"/>
                    <a:pt x="1448" y="1271"/>
                    <a:pt x="325" y="5052"/>
                  </a:cubicBezTo>
                  <a:cubicBezTo>
                    <a:pt x="311" y="5093"/>
                    <a:pt x="298" y="5148"/>
                    <a:pt x="284" y="5188"/>
                  </a:cubicBezTo>
                  <a:cubicBezTo>
                    <a:pt x="-853" y="9038"/>
                    <a:pt x="1325" y="13079"/>
                    <a:pt x="5174" y="14216"/>
                  </a:cubicBezTo>
                  <a:cubicBezTo>
                    <a:pt x="5188" y="14216"/>
                    <a:pt x="5202" y="14229"/>
                    <a:pt x="5215" y="14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BE2424B7-EADC-4A54-B713-233B2C91657B}"/>
                </a:ext>
              </a:extLst>
            </p:cNvPr>
            <p:cNvSpPr/>
            <p:nvPr/>
          </p:nvSpPr>
          <p:spPr>
            <a:xfrm>
              <a:off x="12261932" y="5788531"/>
              <a:ext cx="110255" cy="41701"/>
            </a:xfrm>
            <a:custGeom>
              <a:avLst/>
              <a:gdLst>
                <a:gd name="connsiteX0" fmla="*/ 5291 w 110255"/>
                <a:gd name="connsiteY0" fmla="*/ 14161 h 41701"/>
                <a:gd name="connsiteX1" fmla="*/ 101175 w 110255"/>
                <a:gd name="connsiteY1" fmla="*/ 41557 h 41701"/>
                <a:gd name="connsiteX2" fmla="*/ 103093 w 110255"/>
                <a:gd name="connsiteY2" fmla="*/ 41557 h 41701"/>
                <a:gd name="connsiteX3" fmla="*/ 109942 w 110255"/>
                <a:gd name="connsiteY3" fmla="*/ 36352 h 41701"/>
                <a:gd name="connsiteX4" fmla="*/ 105257 w 110255"/>
                <a:gd name="connsiteY4" fmla="*/ 27654 h 41701"/>
                <a:gd name="connsiteX5" fmla="*/ 105010 w 110255"/>
                <a:gd name="connsiteY5" fmla="*/ 27585 h 41701"/>
                <a:gd name="connsiteX6" fmla="*/ 9126 w 110255"/>
                <a:gd name="connsiteY6" fmla="*/ 190 h 41701"/>
                <a:gd name="connsiteX7" fmla="*/ 360 w 110255"/>
                <a:gd name="connsiteY7" fmla="*/ 5121 h 41701"/>
                <a:gd name="connsiteX8" fmla="*/ 4716 w 110255"/>
                <a:gd name="connsiteY8" fmla="*/ 13997 h 41701"/>
                <a:gd name="connsiteX9" fmla="*/ 5291 w 110255"/>
                <a:gd name="connsiteY9" fmla="*/ 14161 h 4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5" h="41701">
                  <a:moveTo>
                    <a:pt x="5291" y="14161"/>
                  </a:moveTo>
                  <a:lnTo>
                    <a:pt x="101175" y="41557"/>
                  </a:lnTo>
                  <a:cubicBezTo>
                    <a:pt x="101805" y="41694"/>
                    <a:pt x="102463" y="41694"/>
                    <a:pt x="103093" y="41557"/>
                  </a:cubicBezTo>
                  <a:cubicBezTo>
                    <a:pt x="106271" y="41502"/>
                    <a:pt x="109037" y="39393"/>
                    <a:pt x="109942" y="36352"/>
                  </a:cubicBezTo>
                  <a:cubicBezTo>
                    <a:pt x="111051" y="32653"/>
                    <a:pt x="108955" y="28763"/>
                    <a:pt x="105257" y="27654"/>
                  </a:cubicBezTo>
                  <a:cubicBezTo>
                    <a:pt x="105175" y="27626"/>
                    <a:pt x="105093" y="27613"/>
                    <a:pt x="105010" y="27585"/>
                  </a:cubicBezTo>
                  <a:lnTo>
                    <a:pt x="9126" y="190"/>
                  </a:lnTo>
                  <a:cubicBezTo>
                    <a:pt x="5359" y="-783"/>
                    <a:pt x="1483" y="1395"/>
                    <a:pt x="360" y="5121"/>
                  </a:cubicBezTo>
                  <a:cubicBezTo>
                    <a:pt x="-887" y="8778"/>
                    <a:pt x="1058" y="12737"/>
                    <a:pt x="4716" y="13997"/>
                  </a:cubicBezTo>
                  <a:cubicBezTo>
                    <a:pt x="4908" y="14052"/>
                    <a:pt x="5099" y="14107"/>
                    <a:pt x="5291" y="141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CFCA58ED-55CB-4BA2-B5D0-82C554EC38CF}"/>
                </a:ext>
              </a:extLst>
            </p:cNvPr>
            <p:cNvSpPr/>
            <p:nvPr/>
          </p:nvSpPr>
          <p:spPr>
            <a:xfrm>
              <a:off x="11539132" y="6264027"/>
              <a:ext cx="82800" cy="88947"/>
            </a:xfrm>
            <a:custGeom>
              <a:avLst/>
              <a:gdLst>
                <a:gd name="connsiteX0" fmla="*/ 61150 w 82800"/>
                <a:gd name="connsiteY0" fmla="*/ 141 h 88947"/>
                <a:gd name="connsiteX1" fmla="*/ 1839 w 82800"/>
                <a:gd name="connsiteY1" fmla="*/ 50549 h 88947"/>
                <a:gd name="connsiteX2" fmla="*/ 11290 w 82800"/>
                <a:gd name="connsiteY2" fmla="*/ 80958 h 88947"/>
                <a:gd name="connsiteX3" fmla="*/ 36357 w 82800"/>
                <a:gd name="connsiteY3" fmla="*/ 88903 h 88947"/>
                <a:gd name="connsiteX4" fmla="*/ 60054 w 82800"/>
                <a:gd name="connsiteY4" fmla="*/ 79999 h 88947"/>
                <a:gd name="connsiteX5" fmla="*/ 60054 w 82800"/>
                <a:gd name="connsiteY5" fmla="*/ 70000 h 88947"/>
                <a:gd name="connsiteX6" fmla="*/ 50055 w 82800"/>
                <a:gd name="connsiteY6" fmla="*/ 70000 h 88947"/>
                <a:gd name="connsiteX7" fmla="*/ 18824 w 82800"/>
                <a:gd name="connsiteY7" fmla="*/ 69041 h 88947"/>
                <a:gd name="connsiteX8" fmla="*/ 15400 w 82800"/>
                <a:gd name="connsiteY8" fmla="*/ 54521 h 88947"/>
                <a:gd name="connsiteX9" fmla="*/ 61150 w 82800"/>
                <a:gd name="connsiteY9" fmla="*/ 14524 h 88947"/>
                <a:gd name="connsiteX10" fmla="*/ 68410 w 82800"/>
                <a:gd name="connsiteY10" fmla="*/ 16168 h 88947"/>
                <a:gd name="connsiteX11" fmla="*/ 58684 w 82800"/>
                <a:gd name="connsiteY11" fmla="*/ 36715 h 88947"/>
                <a:gd name="connsiteX12" fmla="*/ 59575 w 82800"/>
                <a:gd name="connsiteY12" fmla="*/ 46549 h 88947"/>
                <a:gd name="connsiteX13" fmla="*/ 59780 w 82800"/>
                <a:gd name="connsiteY13" fmla="*/ 46714 h 88947"/>
                <a:gd name="connsiteX14" fmla="*/ 69779 w 82800"/>
                <a:gd name="connsiteY14" fmla="*/ 45755 h 88947"/>
                <a:gd name="connsiteX15" fmla="*/ 81285 w 82800"/>
                <a:gd name="connsiteY15" fmla="*/ 10004 h 88947"/>
                <a:gd name="connsiteX16" fmla="*/ 61150 w 82800"/>
                <a:gd name="connsiteY16" fmla="*/ 141 h 8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800" h="88947">
                  <a:moveTo>
                    <a:pt x="61150" y="141"/>
                  </a:moveTo>
                  <a:cubicBezTo>
                    <a:pt x="36220" y="141"/>
                    <a:pt x="8277" y="27537"/>
                    <a:pt x="1839" y="50549"/>
                  </a:cubicBezTo>
                  <a:cubicBezTo>
                    <a:pt x="-2681" y="61644"/>
                    <a:pt x="1278" y="74383"/>
                    <a:pt x="11290" y="80958"/>
                  </a:cubicBezTo>
                  <a:cubicBezTo>
                    <a:pt x="18728" y="85930"/>
                    <a:pt x="27413" y="88683"/>
                    <a:pt x="36357" y="88903"/>
                  </a:cubicBezTo>
                  <a:cubicBezTo>
                    <a:pt x="45096" y="89026"/>
                    <a:pt x="53561" y="85848"/>
                    <a:pt x="60054" y="79999"/>
                  </a:cubicBezTo>
                  <a:cubicBezTo>
                    <a:pt x="62780" y="77232"/>
                    <a:pt x="62780" y="72767"/>
                    <a:pt x="60054" y="70000"/>
                  </a:cubicBezTo>
                  <a:cubicBezTo>
                    <a:pt x="57246" y="67343"/>
                    <a:pt x="52863" y="67343"/>
                    <a:pt x="50055" y="70000"/>
                  </a:cubicBezTo>
                  <a:cubicBezTo>
                    <a:pt x="48822" y="71233"/>
                    <a:pt x="37590" y="80958"/>
                    <a:pt x="18824" y="69041"/>
                  </a:cubicBezTo>
                  <a:cubicBezTo>
                    <a:pt x="17180" y="68082"/>
                    <a:pt x="12386" y="65068"/>
                    <a:pt x="15400" y="54521"/>
                  </a:cubicBezTo>
                  <a:cubicBezTo>
                    <a:pt x="20468" y="37125"/>
                    <a:pt x="43480" y="14524"/>
                    <a:pt x="61150" y="14524"/>
                  </a:cubicBezTo>
                  <a:cubicBezTo>
                    <a:pt x="66492" y="14524"/>
                    <a:pt x="68136" y="15757"/>
                    <a:pt x="68410" y="16168"/>
                  </a:cubicBezTo>
                  <a:cubicBezTo>
                    <a:pt x="69779" y="19044"/>
                    <a:pt x="64985" y="29043"/>
                    <a:pt x="58684" y="36715"/>
                  </a:cubicBezTo>
                  <a:cubicBezTo>
                    <a:pt x="56219" y="39673"/>
                    <a:pt x="56616" y="44084"/>
                    <a:pt x="59575" y="46549"/>
                  </a:cubicBezTo>
                  <a:cubicBezTo>
                    <a:pt x="59643" y="46604"/>
                    <a:pt x="59712" y="46659"/>
                    <a:pt x="59780" y="46714"/>
                  </a:cubicBezTo>
                  <a:cubicBezTo>
                    <a:pt x="62807" y="49193"/>
                    <a:pt x="67273" y="48768"/>
                    <a:pt x="69779" y="45755"/>
                  </a:cubicBezTo>
                  <a:cubicBezTo>
                    <a:pt x="72793" y="42056"/>
                    <a:pt x="87450" y="23154"/>
                    <a:pt x="81285" y="10004"/>
                  </a:cubicBezTo>
                  <a:cubicBezTo>
                    <a:pt x="77190" y="2936"/>
                    <a:pt x="69245" y="-954"/>
                    <a:pt x="61150" y="1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30F55BCC-4730-4BA3-8349-4F9DE9829643}"/>
                </a:ext>
              </a:extLst>
            </p:cNvPr>
            <p:cNvSpPr/>
            <p:nvPr/>
          </p:nvSpPr>
          <p:spPr>
            <a:xfrm>
              <a:off x="11623054" y="6291876"/>
              <a:ext cx="51666" cy="112460"/>
            </a:xfrm>
            <a:custGeom>
              <a:avLst/>
              <a:gdLst>
                <a:gd name="connsiteX0" fmla="*/ 42155 w 51666"/>
                <a:gd name="connsiteY0" fmla="*/ -39 h 112460"/>
                <a:gd name="connsiteX1" fmla="*/ 34895 w 51666"/>
                <a:gd name="connsiteY1" fmla="*/ 5577 h 112460"/>
                <a:gd name="connsiteX2" fmla="*/ 16951 w 51666"/>
                <a:gd name="connsiteY2" fmla="*/ 46670 h 112460"/>
                <a:gd name="connsiteX3" fmla="*/ 15033 w 51666"/>
                <a:gd name="connsiteY3" fmla="*/ 8043 h 112460"/>
                <a:gd name="connsiteX4" fmla="*/ 7116 w 51666"/>
                <a:gd name="connsiteY4" fmla="*/ 1810 h 112460"/>
                <a:gd name="connsiteX5" fmla="*/ 1335 w 51666"/>
                <a:gd name="connsiteY5" fmla="*/ 6262 h 112460"/>
                <a:gd name="connsiteX6" fmla="*/ 7636 w 51666"/>
                <a:gd name="connsiteY6" fmla="*/ 57081 h 112460"/>
                <a:gd name="connsiteX7" fmla="*/ 19005 w 51666"/>
                <a:gd name="connsiteY7" fmla="*/ 60231 h 112460"/>
                <a:gd name="connsiteX8" fmla="*/ 37497 w 51666"/>
                <a:gd name="connsiteY8" fmla="*/ 42835 h 112460"/>
                <a:gd name="connsiteX9" fmla="*/ 18868 w 51666"/>
                <a:gd name="connsiteY9" fmla="*/ 98722 h 112460"/>
                <a:gd name="connsiteX10" fmla="*/ 14910 w 51666"/>
                <a:gd name="connsiteY10" fmla="*/ 107981 h 112460"/>
                <a:gd name="connsiteX11" fmla="*/ 20786 w 51666"/>
                <a:gd name="connsiteY11" fmla="*/ 112419 h 112460"/>
                <a:gd name="connsiteX12" fmla="*/ 22567 w 51666"/>
                <a:gd name="connsiteY12" fmla="*/ 112419 h 112460"/>
                <a:gd name="connsiteX13" fmla="*/ 49277 w 51666"/>
                <a:gd name="connsiteY13" fmla="*/ 6125 h 112460"/>
                <a:gd name="connsiteX14" fmla="*/ 42155 w 51666"/>
                <a:gd name="connsiteY14" fmla="*/ -39 h 11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666" h="112460">
                  <a:moveTo>
                    <a:pt x="42155" y="-39"/>
                  </a:moveTo>
                  <a:cubicBezTo>
                    <a:pt x="38744" y="-25"/>
                    <a:pt x="35758" y="2276"/>
                    <a:pt x="34895" y="5577"/>
                  </a:cubicBezTo>
                  <a:cubicBezTo>
                    <a:pt x="31060" y="23795"/>
                    <a:pt x="22156" y="45027"/>
                    <a:pt x="16951" y="46670"/>
                  </a:cubicBezTo>
                  <a:cubicBezTo>
                    <a:pt x="13074" y="34164"/>
                    <a:pt x="12417" y="20877"/>
                    <a:pt x="15033" y="8043"/>
                  </a:cubicBezTo>
                  <a:cubicBezTo>
                    <a:pt x="14567" y="4139"/>
                    <a:pt x="11033" y="1345"/>
                    <a:pt x="7116" y="1810"/>
                  </a:cubicBezTo>
                  <a:cubicBezTo>
                    <a:pt x="4527" y="2112"/>
                    <a:pt x="2294" y="3824"/>
                    <a:pt x="1335" y="6262"/>
                  </a:cubicBezTo>
                  <a:cubicBezTo>
                    <a:pt x="-171" y="18316"/>
                    <a:pt x="-2500" y="47355"/>
                    <a:pt x="7636" y="57081"/>
                  </a:cubicBezTo>
                  <a:cubicBezTo>
                    <a:pt x="10677" y="59930"/>
                    <a:pt x="14924" y="61108"/>
                    <a:pt x="19005" y="60231"/>
                  </a:cubicBezTo>
                  <a:cubicBezTo>
                    <a:pt x="27388" y="57354"/>
                    <a:pt x="34114" y="51026"/>
                    <a:pt x="37497" y="42835"/>
                  </a:cubicBezTo>
                  <a:cubicBezTo>
                    <a:pt x="37497" y="68997"/>
                    <a:pt x="32703" y="94886"/>
                    <a:pt x="18868" y="98722"/>
                  </a:cubicBezTo>
                  <a:cubicBezTo>
                    <a:pt x="15211" y="100187"/>
                    <a:pt x="13444" y="104324"/>
                    <a:pt x="14910" y="107981"/>
                  </a:cubicBezTo>
                  <a:cubicBezTo>
                    <a:pt x="15882" y="110433"/>
                    <a:pt x="18156" y="112145"/>
                    <a:pt x="20786" y="112419"/>
                  </a:cubicBezTo>
                  <a:lnTo>
                    <a:pt x="22567" y="112419"/>
                  </a:lnTo>
                  <a:cubicBezTo>
                    <a:pt x="61331" y="101872"/>
                    <a:pt x="50647" y="15850"/>
                    <a:pt x="49277" y="6125"/>
                  </a:cubicBezTo>
                  <a:cubicBezTo>
                    <a:pt x="48853" y="2536"/>
                    <a:pt x="45771" y="-135"/>
                    <a:pt x="42155" y="-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9381118-A4FC-4A0C-910C-74761975F674}"/>
                </a:ext>
              </a:extLst>
            </p:cNvPr>
            <p:cNvSpPr/>
            <p:nvPr/>
          </p:nvSpPr>
          <p:spPr>
            <a:xfrm>
              <a:off x="11744865" y="6257756"/>
              <a:ext cx="57206" cy="47274"/>
            </a:xfrm>
            <a:custGeom>
              <a:avLst/>
              <a:gdLst>
                <a:gd name="connsiteX0" fmla="*/ 48965 w 57206"/>
                <a:gd name="connsiteY0" fmla="*/ -26 h 47274"/>
                <a:gd name="connsiteX1" fmla="*/ 476 w 57206"/>
                <a:gd name="connsiteY1" fmla="*/ 17781 h 47274"/>
                <a:gd name="connsiteX2" fmla="*/ 11296 w 57206"/>
                <a:gd name="connsiteY2" fmla="*/ 37506 h 47274"/>
                <a:gd name="connsiteX3" fmla="*/ 35542 w 57206"/>
                <a:gd name="connsiteY3" fmla="*/ 47231 h 47274"/>
                <a:gd name="connsiteX4" fmla="*/ 45678 w 57206"/>
                <a:gd name="connsiteY4" fmla="*/ 44354 h 47274"/>
                <a:gd name="connsiteX5" fmla="*/ 56362 w 57206"/>
                <a:gd name="connsiteY5" fmla="*/ 6138 h 47274"/>
                <a:gd name="connsiteX6" fmla="*/ 48965 w 57206"/>
                <a:gd name="connsiteY6" fmla="*/ -26 h 47274"/>
                <a:gd name="connsiteX7" fmla="*/ 38281 w 57206"/>
                <a:gd name="connsiteY7" fmla="*/ 32300 h 47274"/>
                <a:gd name="connsiteX8" fmla="*/ 19515 w 57206"/>
                <a:gd name="connsiteY8" fmla="*/ 25863 h 47274"/>
                <a:gd name="connsiteX9" fmla="*/ 14310 w 57206"/>
                <a:gd name="connsiteY9" fmla="*/ 21753 h 47274"/>
                <a:gd name="connsiteX10" fmla="*/ 42801 w 57206"/>
                <a:gd name="connsiteY10" fmla="*/ 14767 h 47274"/>
                <a:gd name="connsiteX11" fmla="*/ 38281 w 57206"/>
                <a:gd name="connsiteY11" fmla="*/ 32575 h 47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06" h="47274">
                  <a:moveTo>
                    <a:pt x="48965" y="-26"/>
                  </a:moveTo>
                  <a:cubicBezTo>
                    <a:pt x="32528" y="796"/>
                    <a:pt x="4448" y="4083"/>
                    <a:pt x="476" y="17781"/>
                  </a:cubicBezTo>
                  <a:cubicBezTo>
                    <a:pt x="-1442" y="24493"/>
                    <a:pt x="2256" y="31479"/>
                    <a:pt x="11296" y="37506"/>
                  </a:cubicBezTo>
                  <a:cubicBezTo>
                    <a:pt x="18214" y="43108"/>
                    <a:pt x="26665" y="46491"/>
                    <a:pt x="35542" y="47231"/>
                  </a:cubicBezTo>
                  <a:cubicBezTo>
                    <a:pt x="39130" y="47272"/>
                    <a:pt x="42650" y="46272"/>
                    <a:pt x="45678" y="44354"/>
                  </a:cubicBezTo>
                  <a:cubicBezTo>
                    <a:pt x="59375" y="36136"/>
                    <a:pt x="57595" y="14904"/>
                    <a:pt x="56362" y="6138"/>
                  </a:cubicBezTo>
                  <a:cubicBezTo>
                    <a:pt x="55937" y="2439"/>
                    <a:pt x="52677" y="-273"/>
                    <a:pt x="48965" y="-26"/>
                  </a:cubicBezTo>
                  <a:close/>
                  <a:moveTo>
                    <a:pt x="38281" y="32300"/>
                  </a:moveTo>
                  <a:cubicBezTo>
                    <a:pt x="34994" y="34218"/>
                    <a:pt x="28008" y="32300"/>
                    <a:pt x="19515" y="25863"/>
                  </a:cubicBezTo>
                  <a:cubicBezTo>
                    <a:pt x="16091" y="23534"/>
                    <a:pt x="14858" y="22027"/>
                    <a:pt x="14310" y="21753"/>
                  </a:cubicBezTo>
                  <a:cubicBezTo>
                    <a:pt x="23186" y="17398"/>
                    <a:pt x="32911" y="15014"/>
                    <a:pt x="42801" y="14767"/>
                  </a:cubicBezTo>
                  <a:cubicBezTo>
                    <a:pt x="43212" y="24493"/>
                    <a:pt x="41021" y="30794"/>
                    <a:pt x="38281" y="325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27ACDE18-FB1E-45FB-AF25-541DF4E3A0F6}"/>
                </a:ext>
              </a:extLst>
            </p:cNvPr>
            <p:cNvSpPr/>
            <p:nvPr/>
          </p:nvSpPr>
          <p:spPr>
            <a:xfrm>
              <a:off x="11830956" y="6251351"/>
              <a:ext cx="71325" cy="97373"/>
            </a:xfrm>
            <a:custGeom>
              <a:avLst/>
              <a:gdLst>
                <a:gd name="connsiteX0" fmla="*/ 69580 w 71325"/>
                <a:gd name="connsiteY0" fmla="*/ 76922 h 97373"/>
                <a:gd name="connsiteX1" fmla="*/ 68895 w 71325"/>
                <a:gd name="connsiteY1" fmla="*/ 66923 h 97373"/>
                <a:gd name="connsiteX2" fmla="*/ 59033 w 71325"/>
                <a:gd name="connsiteY2" fmla="*/ 67458 h 97373"/>
                <a:gd name="connsiteX3" fmla="*/ 58895 w 71325"/>
                <a:gd name="connsiteY3" fmla="*/ 67608 h 97373"/>
                <a:gd name="connsiteX4" fmla="*/ 27391 w 71325"/>
                <a:gd name="connsiteY4" fmla="*/ 81306 h 97373"/>
                <a:gd name="connsiteX5" fmla="*/ 14378 w 71325"/>
                <a:gd name="connsiteY5" fmla="*/ 51445 h 97373"/>
                <a:gd name="connsiteX6" fmla="*/ 39308 w 71325"/>
                <a:gd name="connsiteY6" fmla="*/ 17201 h 97373"/>
                <a:gd name="connsiteX7" fmla="*/ 53690 w 71325"/>
                <a:gd name="connsiteY7" fmla="*/ 14735 h 97373"/>
                <a:gd name="connsiteX8" fmla="*/ 48485 w 71325"/>
                <a:gd name="connsiteY8" fmla="*/ 44733 h 97373"/>
                <a:gd name="connsiteX9" fmla="*/ 52006 w 71325"/>
                <a:gd name="connsiteY9" fmla="*/ 54171 h 97373"/>
                <a:gd name="connsiteX10" fmla="*/ 52047 w 71325"/>
                <a:gd name="connsiteY10" fmla="*/ 54184 h 97373"/>
                <a:gd name="connsiteX11" fmla="*/ 61498 w 71325"/>
                <a:gd name="connsiteY11" fmla="*/ 50486 h 97373"/>
                <a:gd name="connsiteX12" fmla="*/ 63826 w 71325"/>
                <a:gd name="connsiteY12" fmla="*/ 4736 h 97373"/>
                <a:gd name="connsiteX13" fmla="*/ 33692 w 71325"/>
                <a:gd name="connsiteY13" fmla="*/ 4736 h 97373"/>
                <a:gd name="connsiteX14" fmla="*/ 132 w 71325"/>
                <a:gd name="connsiteY14" fmla="*/ 51582 h 97373"/>
                <a:gd name="connsiteX15" fmla="*/ 20953 w 71325"/>
                <a:gd name="connsiteY15" fmla="*/ 94593 h 97373"/>
                <a:gd name="connsiteX16" fmla="*/ 33007 w 71325"/>
                <a:gd name="connsiteY16" fmla="*/ 97332 h 97373"/>
                <a:gd name="connsiteX17" fmla="*/ 69580 w 71325"/>
                <a:gd name="connsiteY17" fmla="*/ 76922 h 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325" h="97373">
                  <a:moveTo>
                    <a:pt x="69580" y="76922"/>
                  </a:moveTo>
                  <a:cubicBezTo>
                    <a:pt x="72128" y="73964"/>
                    <a:pt x="71826" y="69498"/>
                    <a:pt x="68895" y="66923"/>
                  </a:cubicBezTo>
                  <a:cubicBezTo>
                    <a:pt x="66018" y="64348"/>
                    <a:pt x="61608" y="64581"/>
                    <a:pt x="59033" y="67458"/>
                  </a:cubicBezTo>
                  <a:cubicBezTo>
                    <a:pt x="58978" y="67499"/>
                    <a:pt x="58936" y="67553"/>
                    <a:pt x="58895" y="67608"/>
                  </a:cubicBezTo>
                  <a:cubicBezTo>
                    <a:pt x="54238" y="72813"/>
                    <a:pt x="38349" y="86785"/>
                    <a:pt x="27391" y="81306"/>
                  </a:cubicBezTo>
                  <a:cubicBezTo>
                    <a:pt x="18254" y="74210"/>
                    <a:pt x="13350" y="62965"/>
                    <a:pt x="14378" y="51445"/>
                  </a:cubicBezTo>
                  <a:cubicBezTo>
                    <a:pt x="14803" y="35966"/>
                    <a:pt x="24706" y="22351"/>
                    <a:pt x="39308" y="17201"/>
                  </a:cubicBezTo>
                  <a:cubicBezTo>
                    <a:pt x="48622" y="13228"/>
                    <a:pt x="53006" y="13776"/>
                    <a:pt x="53690" y="14735"/>
                  </a:cubicBezTo>
                  <a:cubicBezTo>
                    <a:pt x="54375" y="15694"/>
                    <a:pt x="53690" y="32268"/>
                    <a:pt x="48485" y="44733"/>
                  </a:cubicBezTo>
                  <a:cubicBezTo>
                    <a:pt x="46855" y="48308"/>
                    <a:pt x="48430" y="52540"/>
                    <a:pt x="52006" y="54171"/>
                  </a:cubicBezTo>
                  <a:cubicBezTo>
                    <a:pt x="52019" y="54171"/>
                    <a:pt x="52033" y="54184"/>
                    <a:pt x="52047" y="54184"/>
                  </a:cubicBezTo>
                  <a:cubicBezTo>
                    <a:pt x="55676" y="55650"/>
                    <a:pt x="59827" y="54020"/>
                    <a:pt x="61498" y="50486"/>
                  </a:cubicBezTo>
                  <a:cubicBezTo>
                    <a:pt x="64922" y="42678"/>
                    <a:pt x="75196" y="16379"/>
                    <a:pt x="63826" y="4736"/>
                  </a:cubicBezTo>
                  <a:cubicBezTo>
                    <a:pt x="57663" y="-1565"/>
                    <a:pt x="47527" y="-1702"/>
                    <a:pt x="33692" y="4736"/>
                  </a:cubicBezTo>
                  <a:cubicBezTo>
                    <a:pt x="14077" y="12132"/>
                    <a:pt x="831" y="30624"/>
                    <a:pt x="132" y="51582"/>
                  </a:cubicBezTo>
                  <a:cubicBezTo>
                    <a:pt x="-1224" y="68636"/>
                    <a:pt x="6734" y="85073"/>
                    <a:pt x="20953" y="94593"/>
                  </a:cubicBezTo>
                  <a:cubicBezTo>
                    <a:pt x="24706" y="96414"/>
                    <a:pt x="28829" y="97346"/>
                    <a:pt x="33007" y="97332"/>
                  </a:cubicBezTo>
                  <a:cubicBezTo>
                    <a:pt x="47293" y="95250"/>
                    <a:pt x="60306" y="87990"/>
                    <a:pt x="69580" y="769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736EC986-DCC2-49D2-8047-6D49E1A45E25}"/>
                </a:ext>
              </a:extLst>
            </p:cNvPr>
            <p:cNvSpPr/>
            <p:nvPr/>
          </p:nvSpPr>
          <p:spPr>
            <a:xfrm>
              <a:off x="11912306" y="6267146"/>
              <a:ext cx="89008" cy="83917"/>
            </a:xfrm>
            <a:custGeom>
              <a:avLst/>
              <a:gdLst>
                <a:gd name="connsiteX0" fmla="*/ 9735 w 89008"/>
                <a:gd name="connsiteY0" fmla="*/ 67976 h 83917"/>
                <a:gd name="connsiteX1" fmla="*/ 488 w 89008"/>
                <a:gd name="connsiteY1" fmla="*/ 71962 h 83917"/>
                <a:gd name="connsiteX2" fmla="*/ 4475 w 89008"/>
                <a:gd name="connsiteY2" fmla="*/ 81208 h 83917"/>
                <a:gd name="connsiteX3" fmla="*/ 6310 w 89008"/>
                <a:gd name="connsiteY3" fmla="*/ 81674 h 83917"/>
                <a:gd name="connsiteX4" fmla="*/ 14392 w 89008"/>
                <a:gd name="connsiteY4" fmla="*/ 82633 h 83917"/>
                <a:gd name="connsiteX5" fmla="*/ 40965 w 89008"/>
                <a:gd name="connsiteY5" fmla="*/ 71812 h 83917"/>
                <a:gd name="connsiteX6" fmla="*/ 43979 w 89008"/>
                <a:gd name="connsiteY6" fmla="*/ 74962 h 83917"/>
                <a:gd name="connsiteX7" fmla="*/ 68361 w 89008"/>
                <a:gd name="connsiteY7" fmla="*/ 83866 h 83917"/>
                <a:gd name="connsiteX8" fmla="*/ 83702 w 89008"/>
                <a:gd name="connsiteY8" fmla="*/ 81674 h 83917"/>
                <a:gd name="connsiteX9" fmla="*/ 88770 w 89008"/>
                <a:gd name="connsiteY9" fmla="*/ 72908 h 83917"/>
                <a:gd name="connsiteX10" fmla="*/ 80004 w 89008"/>
                <a:gd name="connsiteY10" fmla="*/ 67976 h 83917"/>
                <a:gd name="connsiteX11" fmla="*/ 53567 w 89008"/>
                <a:gd name="connsiteY11" fmla="*/ 64415 h 83917"/>
                <a:gd name="connsiteX12" fmla="*/ 51239 w 89008"/>
                <a:gd name="connsiteY12" fmla="*/ 61538 h 83917"/>
                <a:gd name="connsiteX13" fmla="*/ 78634 w 89008"/>
                <a:gd name="connsiteY13" fmla="*/ 12637 h 83917"/>
                <a:gd name="connsiteX14" fmla="*/ 74251 w 89008"/>
                <a:gd name="connsiteY14" fmla="*/ 3323 h 83917"/>
                <a:gd name="connsiteX15" fmla="*/ 64936 w 89008"/>
                <a:gd name="connsiteY15" fmla="*/ 7706 h 83917"/>
                <a:gd name="connsiteX16" fmla="*/ 43431 w 89008"/>
                <a:gd name="connsiteY16" fmla="*/ 47430 h 83917"/>
                <a:gd name="connsiteX17" fmla="*/ 41650 w 89008"/>
                <a:gd name="connsiteY17" fmla="*/ 8117 h 83917"/>
                <a:gd name="connsiteX18" fmla="*/ 35623 w 89008"/>
                <a:gd name="connsiteY18" fmla="*/ 36 h 83917"/>
                <a:gd name="connsiteX19" fmla="*/ 27542 w 89008"/>
                <a:gd name="connsiteY19" fmla="*/ 6049 h 83917"/>
                <a:gd name="connsiteX20" fmla="*/ 27542 w 89008"/>
                <a:gd name="connsiteY20" fmla="*/ 6063 h 83917"/>
                <a:gd name="connsiteX21" fmla="*/ 32473 w 89008"/>
                <a:gd name="connsiteY21" fmla="*/ 59484 h 83917"/>
                <a:gd name="connsiteX22" fmla="*/ 9735 w 89008"/>
                <a:gd name="connsiteY22" fmla="*/ 6797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008" h="83917">
                  <a:moveTo>
                    <a:pt x="9735" y="67976"/>
                  </a:moveTo>
                  <a:cubicBezTo>
                    <a:pt x="6077" y="66524"/>
                    <a:pt x="1941" y="68305"/>
                    <a:pt x="488" y="71962"/>
                  </a:cubicBezTo>
                  <a:cubicBezTo>
                    <a:pt x="-963" y="75620"/>
                    <a:pt x="817" y="79756"/>
                    <a:pt x="4475" y="81208"/>
                  </a:cubicBezTo>
                  <a:cubicBezTo>
                    <a:pt x="5064" y="81455"/>
                    <a:pt x="5680" y="81605"/>
                    <a:pt x="6310" y="81674"/>
                  </a:cubicBezTo>
                  <a:cubicBezTo>
                    <a:pt x="8954" y="82318"/>
                    <a:pt x="11666" y="82647"/>
                    <a:pt x="14392" y="82633"/>
                  </a:cubicBezTo>
                  <a:cubicBezTo>
                    <a:pt x="24240" y="82208"/>
                    <a:pt x="33623" y="78387"/>
                    <a:pt x="40965" y="71812"/>
                  </a:cubicBezTo>
                  <a:cubicBezTo>
                    <a:pt x="41897" y="72921"/>
                    <a:pt x="42911" y="73976"/>
                    <a:pt x="43979" y="74962"/>
                  </a:cubicBezTo>
                  <a:cubicBezTo>
                    <a:pt x="50691" y="80907"/>
                    <a:pt x="59403" y="84085"/>
                    <a:pt x="68361" y="83866"/>
                  </a:cubicBezTo>
                  <a:cubicBezTo>
                    <a:pt x="73538" y="83756"/>
                    <a:pt x="78703" y="83030"/>
                    <a:pt x="83702" y="81674"/>
                  </a:cubicBezTo>
                  <a:cubicBezTo>
                    <a:pt x="87483" y="80605"/>
                    <a:pt x="89729" y="76715"/>
                    <a:pt x="88770" y="72908"/>
                  </a:cubicBezTo>
                  <a:cubicBezTo>
                    <a:pt x="87702" y="69127"/>
                    <a:pt x="83785" y="66922"/>
                    <a:pt x="80004" y="67976"/>
                  </a:cubicBezTo>
                  <a:cubicBezTo>
                    <a:pt x="71169" y="71455"/>
                    <a:pt x="61170" y="70099"/>
                    <a:pt x="53567" y="64415"/>
                  </a:cubicBezTo>
                  <a:cubicBezTo>
                    <a:pt x="52677" y="63552"/>
                    <a:pt x="51896" y="62593"/>
                    <a:pt x="51239" y="61538"/>
                  </a:cubicBezTo>
                  <a:cubicBezTo>
                    <a:pt x="62745" y="46690"/>
                    <a:pt x="71977" y="30212"/>
                    <a:pt x="78634" y="12637"/>
                  </a:cubicBezTo>
                  <a:cubicBezTo>
                    <a:pt x="79990" y="8857"/>
                    <a:pt x="78031" y="4679"/>
                    <a:pt x="74251" y="3323"/>
                  </a:cubicBezTo>
                  <a:cubicBezTo>
                    <a:pt x="70470" y="1967"/>
                    <a:pt x="66292" y="3926"/>
                    <a:pt x="64936" y="7706"/>
                  </a:cubicBezTo>
                  <a:cubicBezTo>
                    <a:pt x="59444" y="21788"/>
                    <a:pt x="52225" y="35129"/>
                    <a:pt x="43431" y="47430"/>
                  </a:cubicBezTo>
                  <a:cubicBezTo>
                    <a:pt x="40486" y="34540"/>
                    <a:pt x="39883" y="21226"/>
                    <a:pt x="41650" y="8117"/>
                  </a:cubicBezTo>
                  <a:cubicBezTo>
                    <a:pt x="42143" y="4241"/>
                    <a:pt x="39486" y="666"/>
                    <a:pt x="35623" y="36"/>
                  </a:cubicBezTo>
                  <a:cubicBezTo>
                    <a:pt x="31733" y="-539"/>
                    <a:pt x="28117" y="2159"/>
                    <a:pt x="27542" y="6049"/>
                  </a:cubicBezTo>
                  <a:cubicBezTo>
                    <a:pt x="27542" y="6049"/>
                    <a:pt x="27542" y="6063"/>
                    <a:pt x="27542" y="6063"/>
                  </a:cubicBezTo>
                  <a:cubicBezTo>
                    <a:pt x="24980" y="24007"/>
                    <a:pt x="26679" y="42307"/>
                    <a:pt x="32473" y="59484"/>
                  </a:cubicBezTo>
                  <a:cubicBezTo>
                    <a:pt x="26747" y="65867"/>
                    <a:pt x="18241" y="69045"/>
                    <a:pt x="9735" y="679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F545A264-10D5-473E-80E2-83E2C28D310A}"/>
                </a:ext>
              </a:extLst>
            </p:cNvPr>
            <p:cNvSpPr/>
            <p:nvPr/>
          </p:nvSpPr>
          <p:spPr>
            <a:xfrm>
              <a:off x="12003464" y="5050246"/>
              <a:ext cx="88393" cy="155404"/>
            </a:xfrm>
            <a:custGeom>
              <a:avLst/>
              <a:gdLst>
                <a:gd name="connsiteX0" fmla="*/ 5009 w 88393"/>
                <a:gd name="connsiteY0" fmla="*/ 141939 h 155404"/>
                <a:gd name="connsiteX1" fmla="*/ 6653 w 88393"/>
                <a:gd name="connsiteY1" fmla="*/ 141939 h 155404"/>
                <a:gd name="connsiteX2" fmla="*/ 13639 w 88393"/>
                <a:gd name="connsiteY2" fmla="*/ 135912 h 155404"/>
                <a:gd name="connsiteX3" fmla="*/ 26240 w 88393"/>
                <a:gd name="connsiteY3" fmla="*/ 49480 h 155404"/>
                <a:gd name="connsiteX4" fmla="*/ 28706 w 88393"/>
                <a:gd name="connsiteY4" fmla="*/ 48658 h 155404"/>
                <a:gd name="connsiteX5" fmla="*/ 61991 w 88393"/>
                <a:gd name="connsiteY5" fmla="*/ 37015 h 155404"/>
                <a:gd name="connsiteX6" fmla="*/ 61306 w 88393"/>
                <a:gd name="connsiteY6" fmla="*/ 43727 h 155404"/>
                <a:gd name="connsiteX7" fmla="*/ 44732 w 88393"/>
                <a:gd name="connsiteY7" fmla="*/ 78108 h 155404"/>
                <a:gd name="connsiteX8" fmla="*/ 42267 w 88393"/>
                <a:gd name="connsiteY8" fmla="*/ 80026 h 155404"/>
                <a:gd name="connsiteX9" fmla="*/ 41486 w 88393"/>
                <a:gd name="connsiteY9" fmla="*/ 90066 h 155404"/>
                <a:gd name="connsiteX10" fmla="*/ 49800 w 88393"/>
                <a:gd name="connsiteY10" fmla="*/ 91943 h 155404"/>
                <a:gd name="connsiteX11" fmla="*/ 53636 w 88393"/>
                <a:gd name="connsiteY11" fmla="*/ 89340 h 155404"/>
                <a:gd name="connsiteX12" fmla="*/ 73635 w 88393"/>
                <a:gd name="connsiteY12" fmla="*/ 79615 h 155404"/>
                <a:gd name="connsiteX13" fmla="*/ 73635 w 88393"/>
                <a:gd name="connsiteY13" fmla="*/ 87423 h 155404"/>
                <a:gd name="connsiteX14" fmla="*/ 48568 w 88393"/>
                <a:gd name="connsiteY14" fmla="*/ 140296 h 155404"/>
                <a:gd name="connsiteX15" fmla="*/ 29391 w 88393"/>
                <a:gd name="connsiteY15" fmla="*/ 135228 h 155404"/>
                <a:gd name="connsiteX16" fmla="*/ 19789 w 88393"/>
                <a:gd name="connsiteY16" fmla="*/ 136501 h 155404"/>
                <a:gd name="connsiteX17" fmla="*/ 19529 w 88393"/>
                <a:gd name="connsiteY17" fmla="*/ 136871 h 155404"/>
                <a:gd name="connsiteX18" fmla="*/ 20926 w 88393"/>
                <a:gd name="connsiteY18" fmla="*/ 146651 h 155404"/>
                <a:gd name="connsiteX19" fmla="*/ 21035 w 88393"/>
                <a:gd name="connsiteY19" fmla="*/ 146734 h 155404"/>
                <a:gd name="connsiteX20" fmla="*/ 43773 w 88393"/>
                <a:gd name="connsiteY20" fmla="*/ 155363 h 155404"/>
                <a:gd name="connsiteX21" fmla="*/ 53910 w 88393"/>
                <a:gd name="connsiteY21" fmla="*/ 153446 h 155404"/>
                <a:gd name="connsiteX22" fmla="*/ 87606 w 88393"/>
                <a:gd name="connsiteY22" fmla="*/ 89888 h 155404"/>
                <a:gd name="connsiteX23" fmla="*/ 81442 w 88393"/>
                <a:gd name="connsiteY23" fmla="*/ 67698 h 155404"/>
                <a:gd name="connsiteX24" fmla="*/ 68703 w 88393"/>
                <a:gd name="connsiteY24" fmla="*/ 66191 h 155404"/>
                <a:gd name="connsiteX25" fmla="*/ 75141 w 88393"/>
                <a:gd name="connsiteY25" fmla="*/ 47425 h 155404"/>
                <a:gd name="connsiteX26" fmla="*/ 70758 w 88393"/>
                <a:gd name="connsiteY26" fmla="*/ 25920 h 155404"/>
                <a:gd name="connsiteX27" fmla="*/ 28980 w 88393"/>
                <a:gd name="connsiteY27" fmla="*/ 32358 h 155404"/>
                <a:gd name="connsiteX28" fmla="*/ 32267 w 88393"/>
                <a:gd name="connsiteY28" fmla="*/ 9757 h 155404"/>
                <a:gd name="connsiteX29" fmla="*/ 28336 w 88393"/>
                <a:gd name="connsiteY29" fmla="*/ 483 h 155404"/>
                <a:gd name="connsiteX30" fmla="*/ 19063 w 88393"/>
                <a:gd name="connsiteY30" fmla="*/ 4415 h 155404"/>
                <a:gd name="connsiteX31" fmla="*/ 18570 w 88393"/>
                <a:gd name="connsiteY31" fmla="*/ 7702 h 155404"/>
                <a:gd name="connsiteX32" fmla="*/ 78 w 88393"/>
                <a:gd name="connsiteY32" fmla="*/ 133858 h 155404"/>
                <a:gd name="connsiteX33" fmla="*/ 5009 w 88393"/>
                <a:gd name="connsiteY33" fmla="*/ 141939 h 15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8393" h="155404">
                  <a:moveTo>
                    <a:pt x="5009" y="141939"/>
                  </a:moveTo>
                  <a:lnTo>
                    <a:pt x="6653" y="141939"/>
                  </a:lnTo>
                  <a:cubicBezTo>
                    <a:pt x="10146" y="141912"/>
                    <a:pt x="13104" y="139364"/>
                    <a:pt x="13639" y="135912"/>
                  </a:cubicBezTo>
                  <a:lnTo>
                    <a:pt x="26240" y="49480"/>
                  </a:lnTo>
                  <a:cubicBezTo>
                    <a:pt x="27103" y="49329"/>
                    <a:pt x="27925" y="49055"/>
                    <a:pt x="28706" y="48658"/>
                  </a:cubicBezTo>
                  <a:cubicBezTo>
                    <a:pt x="38541" y="41837"/>
                    <a:pt x="50047" y="37810"/>
                    <a:pt x="61991" y="37015"/>
                  </a:cubicBezTo>
                  <a:cubicBezTo>
                    <a:pt x="62389" y="39275"/>
                    <a:pt x="62156" y="41590"/>
                    <a:pt x="61306" y="43727"/>
                  </a:cubicBezTo>
                  <a:cubicBezTo>
                    <a:pt x="58909" y="56452"/>
                    <a:pt x="53198" y="68314"/>
                    <a:pt x="44732" y="78108"/>
                  </a:cubicBezTo>
                  <a:lnTo>
                    <a:pt x="42267" y="80026"/>
                  </a:lnTo>
                  <a:cubicBezTo>
                    <a:pt x="39280" y="82588"/>
                    <a:pt x="38924" y="87080"/>
                    <a:pt x="41486" y="90066"/>
                  </a:cubicBezTo>
                  <a:cubicBezTo>
                    <a:pt x="43540" y="92463"/>
                    <a:pt x="46924" y="93230"/>
                    <a:pt x="49800" y="91943"/>
                  </a:cubicBezTo>
                  <a:cubicBezTo>
                    <a:pt x="51198" y="91258"/>
                    <a:pt x="52485" y="90382"/>
                    <a:pt x="53636" y="89340"/>
                  </a:cubicBezTo>
                  <a:cubicBezTo>
                    <a:pt x="59416" y="84533"/>
                    <a:pt x="66279" y="81190"/>
                    <a:pt x="73635" y="79615"/>
                  </a:cubicBezTo>
                  <a:cubicBezTo>
                    <a:pt x="73635" y="79615"/>
                    <a:pt x="74593" y="81259"/>
                    <a:pt x="73635" y="87423"/>
                  </a:cubicBezTo>
                  <a:cubicBezTo>
                    <a:pt x="68292" y="116736"/>
                    <a:pt x="59115" y="136050"/>
                    <a:pt x="48568" y="140296"/>
                  </a:cubicBezTo>
                  <a:cubicBezTo>
                    <a:pt x="41733" y="142118"/>
                    <a:pt x="34432" y="140186"/>
                    <a:pt x="29391" y="135228"/>
                  </a:cubicBezTo>
                  <a:cubicBezTo>
                    <a:pt x="26391" y="132927"/>
                    <a:pt x="22090" y="133502"/>
                    <a:pt x="19789" y="136501"/>
                  </a:cubicBezTo>
                  <a:cubicBezTo>
                    <a:pt x="19693" y="136625"/>
                    <a:pt x="19611" y="136748"/>
                    <a:pt x="19529" y="136871"/>
                  </a:cubicBezTo>
                  <a:cubicBezTo>
                    <a:pt x="17214" y="139953"/>
                    <a:pt x="17843" y="144337"/>
                    <a:pt x="20926" y="146651"/>
                  </a:cubicBezTo>
                  <a:cubicBezTo>
                    <a:pt x="20967" y="146679"/>
                    <a:pt x="20994" y="146707"/>
                    <a:pt x="21035" y="146734"/>
                  </a:cubicBezTo>
                  <a:cubicBezTo>
                    <a:pt x="27514" y="151939"/>
                    <a:pt x="35473" y="154952"/>
                    <a:pt x="43773" y="155363"/>
                  </a:cubicBezTo>
                  <a:cubicBezTo>
                    <a:pt x="47239" y="155350"/>
                    <a:pt x="50677" y="154706"/>
                    <a:pt x="53910" y="153446"/>
                  </a:cubicBezTo>
                  <a:cubicBezTo>
                    <a:pt x="73635" y="145501"/>
                    <a:pt x="83086" y="114544"/>
                    <a:pt x="87606" y="89888"/>
                  </a:cubicBezTo>
                  <a:cubicBezTo>
                    <a:pt x="89661" y="78930"/>
                    <a:pt x="87606" y="71396"/>
                    <a:pt x="81442" y="67698"/>
                  </a:cubicBezTo>
                  <a:cubicBezTo>
                    <a:pt x="77525" y="65671"/>
                    <a:pt x="72990" y="65137"/>
                    <a:pt x="68703" y="66191"/>
                  </a:cubicBezTo>
                  <a:cubicBezTo>
                    <a:pt x="71306" y="60109"/>
                    <a:pt x="73457" y="53836"/>
                    <a:pt x="75141" y="47425"/>
                  </a:cubicBezTo>
                  <a:cubicBezTo>
                    <a:pt x="78511" y="40070"/>
                    <a:pt x="76730" y="31372"/>
                    <a:pt x="70758" y="25920"/>
                  </a:cubicBezTo>
                  <a:cubicBezTo>
                    <a:pt x="60759" y="18249"/>
                    <a:pt x="41582" y="25920"/>
                    <a:pt x="28980" y="32358"/>
                  </a:cubicBezTo>
                  <a:lnTo>
                    <a:pt x="32267" y="9757"/>
                  </a:lnTo>
                  <a:cubicBezTo>
                    <a:pt x="33747" y="6113"/>
                    <a:pt x="31980" y="1963"/>
                    <a:pt x="28336" y="483"/>
                  </a:cubicBezTo>
                  <a:cubicBezTo>
                    <a:pt x="24692" y="-996"/>
                    <a:pt x="20542" y="758"/>
                    <a:pt x="19063" y="4415"/>
                  </a:cubicBezTo>
                  <a:cubicBezTo>
                    <a:pt x="18638" y="5456"/>
                    <a:pt x="18474" y="6579"/>
                    <a:pt x="18570" y="7702"/>
                  </a:cubicBezTo>
                  <a:lnTo>
                    <a:pt x="78" y="133858"/>
                  </a:lnTo>
                  <a:cubicBezTo>
                    <a:pt x="-498" y="137406"/>
                    <a:pt x="1598" y="140830"/>
                    <a:pt x="5009" y="1419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1729824A-85AA-4AB3-948C-4DC67DDBE65E}"/>
                </a:ext>
              </a:extLst>
            </p:cNvPr>
            <p:cNvSpPr/>
            <p:nvPr/>
          </p:nvSpPr>
          <p:spPr>
            <a:xfrm>
              <a:off x="12076294" y="5155916"/>
              <a:ext cx="100735" cy="87542"/>
            </a:xfrm>
            <a:custGeom>
              <a:avLst/>
              <a:gdLst>
                <a:gd name="connsiteX0" fmla="*/ 9434 w 100735"/>
                <a:gd name="connsiteY0" fmla="*/ 53255 h 87542"/>
                <a:gd name="connsiteX1" fmla="*/ 449 w 100735"/>
                <a:gd name="connsiteY1" fmla="*/ 57350 h 87542"/>
                <a:gd name="connsiteX2" fmla="*/ 394 w 100735"/>
                <a:gd name="connsiteY2" fmla="*/ 57501 h 87542"/>
                <a:gd name="connsiteX3" fmla="*/ 4640 w 100735"/>
                <a:gd name="connsiteY3" fmla="*/ 66678 h 87542"/>
                <a:gd name="connsiteX4" fmla="*/ 19434 w 100735"/>
                <a:gd name="connsiteY4" fmla="*/ 69281 h 87542"/>
                <a:gd name="connsiteX5" fmla="*/ 37651 w 100735"/>
                <a:gd name="connsiteY5" fmla="*/ 64624 h 87542"/>
                <a:gd name="connsiteX6" fmla="*/ 41076 w 100735"/>
                <a:gd name="connsiteY6" fmla="*/ 62432 h 87542"/>
                <a:gd name="connsiteX7" fmla="*/ 63129 w 100735"/>
                <a:gd name="connsiteY7" fmla="*/ 86540 h 87542"/>
                <a:gd name="connsiteX8" fmla="*/ 69978 w 100735"/>
                <a:gd name="connsiteY8" fmla="*/ 87499 h 87542"/>
                <a:gd name="connsiteX9" fmla="*/ 98606 w 100735"/>
                <a:gd name="connsiteY9" fmla="*/ 70788 h 87542"/>
                <a:gd name="connsiteX10" fmla="*/ 98730 w 100735"/>
                <a:gd name="connsiteY10" fmla="*/ 60912 h 87542"/>
                <a:gd name="connsiteX11" fmla="*/ 98606 w 100735"/>
                <a:gd name="connsiteY11" fmla="*/ 60788 h 87542"/>
                <a:gd name="connsiteX12" fmla="*/ 88607 w 100735"/>
                <a:gd name="connsiteY12" fmla="*/ 60788 h 87542"/>
                <a:gd name="connsiteX13" fmla="*/ 68060 w 100735"/>
                <a:gd name="connsiteY13" fmla="*/ 72432 h 87542"/>
                <a:gd name="connsiteX14" fmla="*/ 52856 w 100735"/>
                <a:gd name="connsiteY14" fmla="*/ 51611 h 87542"/>
                <a:gd name="connsiteX15" fmla="*/ 73129 w 100735"/>
                <a:gd name="connsiteY15" fmla="*/ 8600 h 87542"/>
                <a:gd name="connsiteX16" fmla="*/ 68006 w 100735"/>
                <a:gd name="connsiteY16" fmla="*/ 163 h 87542"/>
                <a:gd name="connsiteX17" fmla="*/ 67787 w 100735"/>
                <a:gd name="connsiteY17" fmla="*/ 108 h 87542"/>
                <a:gd name="connsiteX18" fmla="*/ 59294 w 100735"/>
                <a:gd name="connsiteY18" fmla="*/ 5450 h 87542"/>
                <a:gd name="connsiteX19" fmla="*/ 47377 w 100735"/>
                <a:gd name="connsiteY19" fmla="*/ 34763 h 87542"/>
                <a:gd name="connsiteX20" fmla="*/ 42583 w 100735"/>
                <a:gd name="connsiteY20" fmla="*/ 9422 h 87542"/>
                <a:gd name="connsiteX21" fmla="*/ 34638 w 100735"/>
                <a:gd name="connsiteY21" fmla="*/ 3121 h 87542"/>
                <a:gd name="connsiteX22" fmla="*/ 28460 w 100735"/>
                <a:gd name="connsiteY22" fmla="*/ 10833 h 87542"/>
                <a:gd name="connsiteX23" fmla="*/ 28474 w 100735"/>
                <a:gd name="connsiteY23" fmla="*/ 10929 h 87542"/>
                <a:gd name="connsiteX24" fmla="*/ 36419 w 100735"/>
                <a:gd name="connsiteY24" fmla="*/ 48186 h 87542"/>
                <a:gd name="connsiteX25" fmla="*/ 31488 w 100735"/>
                <a:gd name="connsiteY25" fmla="*/ 51611 h 87542"/>
                <a:gd name="connsiteX26" fmla="*/ 9434 w 100735"/>
                <a:gd name="connsiteY26" fmla="*/ 53255 h 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735" h="87542">
                  <a:moveTo>
                    <a:pt x="9434" y="53255"/>
                  </a:moveTo>
                  <a:cubicBezTo>
                    <a:pt x="5818" y="51912"/>
                    <a:pt x="1791" y="53748"/>
                    <a:pt x="449" y="57350"/>
                  </a:cubicBezTo>
                  <a:cubicBezTo>
                    <a:pt x="435" y="57405"/>
                    <a:pt x="407" y="57446"/>
                    <a:pt x="394" y="57501"/>
                  </a:cubicBezTo>
                  <a:cubicBezTo>
                    <a:pt x="-907" y="61199"/>
                    <a:pt x="983" y="65268"/>
                    <a:pt x="4640" y="66678"/>
                  </a:cubicBezTo>
                  <a:cubicBezTo>
                    <a:pt x="9393" y="68377"/>
                    <a:pt x="14393" y="69267"/>
                    <a:pt x="19434" y="69281"/>
                  </a:cubicBezTo>
                  <a:cubicBezTo>
                    <a:pt x="25803" y="69295"/>
                    <a:pt x="32077" y="67692"/>
                    <a:pt x="37651" y="64624"/>
                  </a:cubicBezTo>
                  <a:lnTo>
                    <a:pt x="41076" y="62432"/>
                  </a:lnTo>
                  <a:cubicBezTo>
                    <a:pt x="44774" y="73171"/>
                    <a:pt x="52760" y="81896"/>
                    <a:pt x="63129" y="86540"/>
                  </a:cubicBezTo>
                  <a:cubicBezTo>
                    <a:pt x="65348" y="87198"/>
                    <a:pt x="67663" y="87526"/>
                    <a:pt x="69978" y="87499"/>
                  </a:cubicBezTo>
                  <a:cubicBezTo>
                    <a:pt x="81443" y="86198"/>
                    <a:pt x="91840" y="80129"/>
                    <a:pt x="98606" y="70788"/>
                  </a:cubicBezTo>
                  <a:cubicBezTo>
                    <a:pt x="101373" y="68089"/>
                    <a:pt x="101428" y="63665"/>
                    <a:pt x="98730" y="60912"/>
                  </a:cubicBezTo>
                  <a:cubicBezTo>
                    <a:pt x="98689" y="60871"/>
                    <a:pt x="98647" y="60829"/>
                    <a:pt x="98606" y="60788"/>
                  </a:cubicBezTo>
                  <a:cubicBezTo>
                    <a:pt x="95839" y="58063"/>
                    <a:pt x="91374" y="58063"/>
                    <a:pt x="88607" y="60788"/>
                  </a:cubicBezTo>
                  <a:cubicBezTo>
                    <a:pt x="82991" y="67226"/>
                    <a:pt x="74909" y="74486"/>
                    <a:pt x="68060" y="72432"/>
                  </a:cubicBezTo>
                  <a:cubicBezTo>
                    <a:pt x="61211" y="70377"/>
                    <a:pt x="56965" y="62158"/>
                    <a:pt x="52856" y="51611"/>
                  </a:cubicBezTo>
                  <a:cubicBezTo>
                    <a:pt x="62499" y="38817"/>
                    <a:pt x="69389" y="24174"/>
                    <a:pt x="73129" y="8600"/>
                  </a:cubicBezTo>
                  <a:cubicBezTo>
                    <a:pt x="74046" y="4847"/>
                    <a:pt x="71745" y="1067"/>
                    <a:pt x="68006" y="163"/>
                  </a:cubicBezTo>
                  <a:cubicBezTo>
                    <a:pt x="67924" y="135"/>
                    <a:pt x="67855" y="122"/>
                    <a:pt x="67787" y="108"/>
                  </a:cubicBezTo>
                  <a:cubicBezTo>
                    <a:pt x="63979" y="-673"/>
                    <a:pt x="60239" y="1683"/>
                    <a:pt x="59294" y="5450"/>
                  </a:cubicBezTo>
                  <a:cubicBezTo>
                    <a:pt x="56732" y="15737"/>
                    <a:pt x="52719" y="25613"/>
                    <a:pt x="47377" y="34763"/>
                  </a:cubicBezTo>
                  <a:cubicBezTo>
                    <a:pt x="45213" y="26435"/>
                    <a:pt x="43610" y="17969"/>
                    <a:pt x="42583" y="9422"/>
                  </a:cubicBezTo>
                  <a:cubicBezTo>
                    <a:pt x="42021" y="5546"/>
                    <a:pt x="38542" y="2792"/>
                    <a:pt x="34638" y="3121"/>
                  </a:cubicBezTo>
                  <a:cubicBezTo>
                    <a:pt x="30803" y="3546"/>
                    <a:pt x="28036" y="6998"/>
                    <a:pt x="28460" y="10833"/>
                  </a:cubicBezTo>
                  <a:cubicBezTo>
                    <a:pt x="28460" y="10860"/>
                    <a:pt x="28474" y="10901"/>
                    <a:pt x="28474" y="10929"/>
                  </a:cubicBezTo>
                  <a:cubicBezTo>
                    <a:pt x="29913" y="23572"/>
                    <a:pt x="32570" y="36050"/>
                    <a:pt x="36419" y="48186"/>
                  </a:cubicBezTo>
                  <a:cubicBezTo>
                    <a:pt x="34844" y="49420"/>
                    <a:pt x="33200" y="50570"/>
                    <a:pt x="31488" y="51611"/>
                  </a:cubicBezTo>
                  <a:cubicBezTo>
                    <a:pt x="24789" y="55542"/>
                    <a:pt x="16639" y="56158"/>
                    <a:pt x="9434" y="53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01C0AE43-80C2-40C6-8F63-ECCFD9AEE72A}"/>
                </a:ext>
              </a:extLst>
            </p:cNvPr>
            <p:cNvSpPr/>
            <p:nvPr/>
          </p:nvSpPr>
          <p:spPr>
            <a:xfrm>
              <a:off x="11445934" y="5104420"/>
              <a:ext cx="94575" cy="123523"/>
            </a:xfrm>
            <a:custGeom>
              <a:avLst/>
              <a:gdLst>
                <a:gd name="connsiteX0" fmla="*/ 5179 w 94575"/>
                <a:gd name="connsiteY0" fmla="*/ 115298 h 123523"/>
                <a:gd name="connsiteX1" fmla="*/ 6686 w 94575"/>
                <a:gd name="connsiteY1" fmla="*/ 115298 h 123523"/>
                <a:gd name="connsiteX2" fmla="*/ 13672 w 94575"/>
                <a:gd name="connsiteY2" fmla="*/ 109682 h 123523"/>
                <a:gd name="connsiteX3" fmla="*/ 28602 w 94575"/>
                <a:gd name="connsiteY3" fmla="*/ 38728 h 123523"/>
                <a:gd name="connsiteX4" fmla="*/ 57916 w 94575"/>
                <a:gd name="connsiteY4" fmla="*/ 27084 h 123523"/>
                <a:gd name="connsiteX5" fmla="*/ 57916 w 94575"/>
                <a:gd name="connsiteY5" fmla="*/ 27084 h 123523"/>
                <a:gd name="connsiteX6" fmla="*/ 42026 w 94575"/>
                <a:gd name="connsiteY6" fmla="*/ 56398 h 123523"/>
                <a:gd name="connsiteX7" fmla="*/ 40383 w 94575"/>
                <a:gd name="connsiteY7" fmla="*/ 65438 h 123523"/>
                <a:gd name="connsiteX8" fmla="*/ 49149 w 94575"/>
                <a:gd name="connsiteY8" fmla="*/ 68589 h 123523"/>
                <a:gd name="connsiteX9" fmla="*/ 78051 w 94575"/>
                <a:gd name="connsiteY9" fmla="*/ 65849 h 123523"/>
                <a:gd name="connsiteX10" fmla="*/ 79558 w 94575"/>
                <a:gd name="connsiteY10" fmla="*/ 75985 h 123523"/>
                <a:gd name="connsiteX11" fmla="*/ 52847 w 94575"/>
                <a:gd name="connsiteY11" fmla="*/ 109134 h 123523"/>
                <a:gd name="connsiteX12" fmla="*/ 40519 w 94575"/>
                <a:gd name="connsiteY12" fmla="*/ 101874 h 123523"/>
                <a:gd name="connsiteX13" fmla="*/ 31068 w 94575"/>
                <a:gd name="connsiteY13" fmla="*/ 98724 h 123523"/>
                <a:gd name="connsiteX14" fmla="*/ 27918 w 94575"/>
                <a:gd name="connsiteY14" fmla="*/ 108175 h 123523"/>
                <a:gd name="connsiteX15" fmla="*/ 50792 w 94575"/>
                <a:gd name="connsiteY15" fmla="*/ 123379 h 123523"/>
                <a:gd name="connsiteX16" fmla="*/ 54902 w 94575"/>
                <a:gd name="connsiteY16" fmla="*/ 123379 h 123523"/>
                <a:gd name="connsiteX17" fmla="*/ 93530 w 94575"/>
                <a:gd name="connsiteY17" fmla="*/ 78862 h 123523"/>
                <a:gd name="connsiteX18" fmla="*/ 87092 w 94575"/>
                <a:gd name="connsiteY18" fmla="*/ 55165 h 123523"/>
                <a:gd name="connsiteX19" fmla="*/ 64901 w 94575"/>
                <a:gd name="connsiteY19" fmla="*/ 50234 h 123523"/>
                <a:gd name="connsiteX20" fmla="*/ 72024 w 94575"/>
                <a:gd name="connsiteY20" fmla="*/ 29413 h 123523"/>
                <a:gd name="connsiteX21" fmla="*/ 66682 w 94575"/>
                <a:gd name="connsiteY21" fmla="*/ 15716 h 123523"/>
                <a:gd name="connsiteX22" fmla="*/ 32301 w 94575"/>
                <a:gd name="connsiteY22" fmla="*/ 21057 h 123523"/>
                <a:gd name="connsiteX23" fmla="*/ 35040 w 94575"/>
                <a:gd name="connsiteY23" fmla="*/ 8593 h 123523"/>
                <a:gd name="connsiteX24" fmla="*/ 29602 w 94575"/>
                <a:gd name="connsiteY24" fmla="*/ 114 h 123523"/>
                <a:gd name="connsiteX25" fmla="*/ 29561 w 94575"/>
                <a:gd name="connsiteY25" fmla="*/ 100 h 123523"/>
                <a:gd name="connsiteX26" fmla="*/ 21069 w 94575"/>
                <a:gd name="connsiteY26" fmla="*/ 5579 h 123523"/>
                <a:gd name="connsiteX27" fmla="*/ 15453 w 94575"/>
                <a:gd name="connsiteY27" fmla="*/ 32016 h 123523"/>
                <a:gd name="connsiteX28" fmla="*/ 15453 w 94575"/>
                <a:gd name="connsiteY28" fmla="*/ 34892 h 123523"/>
                <a:gd name="connsiteX29" fmla="*/ 111 w 94575"/>
                <a:gd name="connsiteY29" fmla="*/ 107216 h 123523"/>
                <a:gd name="connsiteX30" fmla="*/ 5179 w 94575"/>
                <a:gd name="connsiteY30" fmla="*/ 115298 h 12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4575" h="123523">
                  <a:moveTo>
                    <a:pt x="5179" y="115298"/>
                  </a:moveTo>
                  <a:lnTo>
                    <a:pt x="6686" y="115298"/>
                  </a:lnTo>
                  <a:cubicBezTo>
                    <a:pt x="10042" y="115312"/>
                    <a:pt x="12960" y="112969"/>
                    <a:pt x="13672" y="109682"/>
                  </a:cubicBezTo>
                  <a:lnTo>
                    <a:pt x="28602" y="38728"/>
                  </a:lnTo>
                  <a:cubicBezTo>
                    <a:pt x="37602" y="33139"/>
                    <a:pt x="47533" y="29194"/>
                    <a:pt x="57916" y="27084"/>
                  </a:cubicBezTo>
                  <a:lnTo>
                    <a:pt x="57916" y="27084"/>
                  </a:lnTo>
                  <a:cubicBezTo>
                    <a:pt x="56135" y="38385"/>
                    <a:pt x="50519" y="48727"/>
                    <a:pt x="42026" y="56398"/>
                  </a:cubicBezTo>
                  <a:cubicBezTo>
                    <a:pt x="39300" y="58576"/>
                    <a:pt x="38588" y="62438"/>
                    <a:pt x="40383" y="65438"/>
                  </a:cubicBezTo>
                  <a:cubicBezTo>
                    <a:pt x="42122" y="68520"/>
                    <a:pt x="45848" y="69863"/>
                    <a:pt x="49149" y="68589"/>
                  </a:cubicBezTo>
                  <a:cubicBezTo>
                    <a:pt x="57916" y="65027"/>
                    <a:pt x="73120" y="61877"/>
                    <a:pt x="78051" y="65849"/>
                  </a:cubicBezTo>
                  <a:cubicBezTo>
                    <a:pt x="80517" y="67767"/>
                    <a:pt x="80243" y="72424"/>
                    <a:pt x="79558" y="75985"/>
                  </a:cubicBezTo>
                  <a:cubicBezTo>
                    <a:pt x="77887" y="91299"/>
                    <a:pt x="67463" y="104244"/>
                    <a:pt x="52847" y="109134"/>
                  </a:cubicBezTo>
                  <a:cubicBezTo>
                    <a:pt x="47546" y="109928"/>
                    <a:pt x="42396" y="106901"/>
                    <a:pt x="40519" y="101874"/>
                  </a:cubicBezTo>
                  <a:cubicBezTo>
                    <a:pt x="38780" y="98395"/>
                    <a:pt x="34547" y="96984"/>
                    <a:pt x="31068" y="98724"/>
                  </a:cubicBezTo>
                  <a:cubicBezTo>
                    <a:pt x="27589" y="100463"/>
                    <a:pt x="26178" y="104696"/>
                    <a:pt x="27918" y="108175"/>
                  </a:cubicBezTo>
                  <a:cubicBezTo>
                    <a:pt x="31862" y="117311"/>
                    <a:pt x="40834" y="123270"/>
                    <a:pt x="50792" y="123379"/>
                  </a:cubicBezTo>
                  <a:cubicBezTo>
                    <a:pt x="52162" y="123516"/>
                    <a:pt x="53532" y="123516"/>
                    <a:pt x="54902" y="123379"/>
                  </a:cubicBezTo>
                  <a:cubicBezTo>
                    <a:pt x="75599" y="117722"/>
                    <a:pt x="90845" y="100148"/>
                    <a:pt x="93530" y="78862"/>
                  </a:cubicBezTo>
                  <a:cubicBezTo>
                    <a:pt x="96159" y="70383"/>
                    <a:pt x="93653" y="61151"/>
                    <a:pt x="87092" y="55165"/>
                  </a:cubicBezTo>
                  <a:cubicBezTo>
                    <a:pt x="80599" y="50754"/>
                    <a:pt x="72654" y="48987"/>
                    <a:pt x="64901" y="50234"/>
                  </a:cubicBezTo>
                  <a:cubicBezTo>
                    <a:pt x="68517" y="43782"/>
                    <a:pt x="70928" y="36728"/>
                    <a:pt x="72024" y="29413"/>
                  </a:cubicBezTo>
                  <a:cubicBezTo>
                    <a:pt x="73051" y="24194"/>
                    <a:pt x="70970" y="18852"/>
                    <a:pt x="66682" y="15716"/>
                  </a:cubicBezTo>
                  <a:cubicBezTo>
                    <a:pt x="59011" y="10510"/>
                    <a:pt x="44765" y="15716"/>
                    <a:pt x="32301" y="21057"/>
                  </a:cubicBezTo>
                  <a:lnTo>
                    <a:pt x="35040" y="8593"/>
                  </a:lnTo>
                  <a:cubicBezTo>
                    <a:pt x="35876" y="4743"/>
                    <a:pt x="33451" y="949"/>
                    <a:pt x="29602" y="114"/>
                  </a:cubicBezTo>
                  <a:cubicBezTo>
                    <a:pt x="29588" y="100"/>
                    <a:pt x="29575" y="100"/>
                    <a:pt x="29561" y="100"/>
                  </a:cubicBezTo>
                  <a:cubicBezTo>
                    <a:pt x="25712" y="-667"/>
                    <a:pt x="21959" y="1757"/>
                    <a:pt x="21069" y="5579"/>
                  </a:cubicBezTo>
                  <a:lnTo>
                    <a:pt x="15453" y="32016"/>
                  </a:lnTo>
                  <a:cubicBezTo>
                    <a:pt x="15302" y="32974"/>
                    <a:pt x="15302" y="33933"/>
                    <a:pt x="15453" y="34892"/>
                  </a:cubicBezTo>
                  <a:lnTo>
                    <a:pt x="111" y="107216"/>
                  </a:lnTo>
                  <a:cubicBezTo>
                    <a:pt x="-587" y="110819"/>
                    <a:pt x="1632" y="114353"/>
                    <a:pt x="5179" y="1152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504B75A2-D2F9-4089-AA7D-6C9C4978C051}"/>
                </a:ext>
              </a:extLst>
            </p:cNvPr>
            <p:cNvSpPr/>
            <p:nvPr/>
          </p:nvSpPr>
          <p:spPr>
            <a:xfrm>
              <a:off x="11519375" y="5183578"/>
              <a:ext cx="88052" cy="100971"/>
            </a:xfrm>
            <a:custGeom>
              <a:avLst/>
              <a:gdLst>
                <a:gd name="connsiteX0" fmla="*/ 43923 w 88052"/>
                <a:gd name="connsiteY0" fmla="*/ 86684 h 100971"/>
                <a:gd name="connsiteX1" fmla="*/ 13787 w 88052"/>
                <a:gd name="connsiteY1" fmla="*/ 63809 h 100971"/>
                <a:gd name="connsiteX2" fmla="*/ 4747 w 88052"/>
                <a:gd name="connsiteY2" fmla="*/ 59426 h 100971"/>
                <a:gd name="connsiteX3" fmla="*/ 350 w 88052"/>
                <a:gd name="connsiteY3" fmla="*/ 68274 h 100971"/>
                <a:gd name="connsiteX4" fmla="*/ 364 w 88052"/>
                <a:gd name="connsiteY4" fmla="*/ 68329 h 100971"/>
                <a:gd name="connsiteX5" fmla="*/ 43923 w 88052"/>
                <a:gd name="connsiteY5" fmla="*/ 100930 h 100971"/>
                <a:gd name="connsiteX6" fmla="*/ 88029 w 88052"/>
                <a:gd name="connsiteY6" fmla="*/ 23948 h 100971"/>
                <a:gd name="connsiteX7" fmla="*/ 81194 w 88052"/>
                <a:gd name="connsiteY7" fmla="*/ 16538 h 100971"/>
                <a:gd name="connsiteX8" fmla="*/ 74331 w 88052"/>
                <a:gd name="connsiteY8" fmla="*/ 20935 h 100971"/>
                <a:gd name="connsiteX9" fmla="*/ 61593 w 88052"/>
                <a:gd name="connsiteY9" fmla="*/ 40523 h 100971"/>
                <a:gd name="connsiteX10" fmla="*/ 55702 w 88052"/>
                <a:gd name="connsiteY10" fmla="*/ 40523 h 100971"/>
                <a:gd name="connsiteX11" fmla="*/ 51867 w 88052"/>
                <a:gd name="connsiteY11" fmla="*/ 37098 h 100971"/>
                <a:gd name="connsiteX12" fmla="*/ 54059 w 88052"/>
                <a:gd name="connsiteY12" fmla="*/ 9703 h 100971"/>
                <a:gd name="connsiteX13" fmla="*/ 49675 w 88052"/>
                <a:gd name="connsiteY13" fmla="*/ 388 h 100971"/>
                <a:gd name="connsiteX14" fmla="*/ 40361 w 88052"/>
                <a:gd name="connsiteY14" fmla="*/ 4772 h 100971"/>
                <a:gd name="connsiteX15" fmla="*/ 38854 w 88052"/>
                <a:gd name="connsiteY15" fmla="*/ 43262 h 100971"/>
                <a:gd name="connsiteX16" fmla="*/ 50909 w 88052"/>
                <a:gd name="connsiteY16" fmla="*/ 53946 h 100971"/>
                <a:gd name="connsiteX17" fmla="*/ 66935 w 88052"/>
                <a:gd name="connsiteY17" fmla="*/ 53124 h 100971"/>
                <a:gd name="connsiteX18" fmla="*/ 43923 w 88052"/>
                <a:gd name="connsiteY18" fmla="*/ 86684 h 10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052" h="100971">
                  <a:moveTo>
                    <a:pt x="43923" y="86684"/>
                  </a:moveTo>
                  <a:cubicBezTo>
                    <a:pt x="30143" y="85944"/>
                    <a:pt x="18198" y="76890"/>
                    <a:pt x="13787" y="63809"/>
                  </a:cubicBezTo>
                  <a:cubicBezTo>
                    <a:pt x="12500" y="60110"/>
                    <a:pt x="8459" y="58152"/>
                    <a:pt x="4747" y="59426"/>
                  </a:cubicBezTo>
                  <a:cubicBezTo>
                    <a:pt x="1090" y="60645"/>
                    <a:pt x="-883" y="64617"/>
                    <a:pt x="350" y="68274"/>
                  </a:cubicBezTo>
                  <a:cubicBezTo>
                    <a:pt x="350" y="68288"/>
                    <a:pt x="350" y="68315"/>
                    <a:pt x="364" y="68329"/>
                  </a:cubicBezTo>
                  <a:cubicBezTo>
                    <a:pt x="6679" y="87204"/>
                    <a:pt x="24034" y="100190"/>
                    <a:pt x="43923" y="100930"/>
                  </a:cubicBezTo>
                  <a:cubicBezTo>
                    <a:pt x="76249" y="100930"/>
                    <a:pt x="86248" y="36824"/>
                    <a:pt x="88029" y="23948"/>
                  </a:cubicBezTo>
                  <a:cubicBezTo>
                    <a:pt x="88193" y="20017"/>
                    <a:pt x="85125" y="16702"/>
                    <a:pt x="81194" y="16538"/>
                  </a:cubicBezTo>
                  <a:cubicBezTo>
                    <a:pt x="78222" y="16429"/>
                    <a:pt x="75469" y="18182"/>
                    <a:pt x="74331" y="20935"/>
                  </a:cubicBezTo>
                  <a:cubicBezTo>
                    <a:pt x="72249" y="28647"/>
                    <a:pt x="67797" y="35496"/>
                    <a:pt x="61593" y="40523"/>
                  </a:cubicBezTo>
                  <a:cubicBezTo>
                    <a:pt x="59716" y="41358"/>
                    <a:pt x="57579" y="41358"/>
                    <a:pt x="55702" y="40523"/>
                  </a:cubicBezTo>
                  <a:cubicBezTo>
                    <a:pt x="53963" y="40030"/>
                    <a:pt x="52552" y="38769"/>
                    <a:pt x="51867" y="37098"/>
                  </a:cubicBezTo>
                  <a:cubicBezTo>
                    <a:pt x="49662" y="27962"/>
                    <a:pt x="50429" y="18374"/>
                    <a:pt x="54059" y="9703"/>
                  </a:cubicBezTo>
                  <a:cubicBezTo>
                    <a:pt x="55415" y="5922"/>
                    <a:pt x="53456" y="1745"/>
                    <a:pt x="49675" y="388"/>
                  </a:cubicBezTo>
                  <a:cubicBezTo>
                    <a:pt x="45895" y="-968"/>
                    <a:pt x="41717" y="991"/>
                    <a:pt x="40361" y="4772"/>
                  </a:cubicBezTo>
                  <a:cubicBezTo>
                    <a:pt x="35540" y="17072"/>
                    <a:pt x="35005" y="30633"/>
                    <a:pt x="38854" y="43262"/>
                  </a:cubicBezTo>
                  <a:cubicBezTo>
                    <a:pt x="41210" y="48344"/>
                    <a:pt x="45580" y="52221"/>
                    <a:pt x="50909" y="53946"/>
                  </a:cubicBezTo>
                  <a:cubicBezTo>
                    <a:pt x="56155" y="55809"/>
                    <a:pt x="61907" y="55508"/>
                    <a:pt x="66935" y="53124"/>
                  </a:cubicBezTo>
                  <a:cubicBezTo>
                    <a:pt x="61593" y="70795"/>
                    <a:pt x="53785" y="86684"/>
                    <a:pt x="43923" y="8668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1F85FC4F-C0BB-486D-AEE6-44116035FF3C}"/>
                </a:ext>
              </a:extLst>
            </p:cNvPr>
            <p:cNvSpPr/>
            <p:nvPr/>
          </p:nvSpPr>
          <p:spPr>
            <a:xfrm>
              <a:off x="10907575" y="6337762"/>
              <a:ext cx="113310" cy="142186"/>
            </a:xfrm>
            <a:custGeom>
              <a:avLst/>
              <a:gdLst>
                <a:gd name="connsiteX0" fmla="*/ 98774 w 113310"/>
                <a:gd name="connsiteY0" fmla="*/ 33796 h 142186"/>
                <a:gd name="connsiteX1" fmla="*/ 106170 w 113310"/>
                <a:gd name="connsiteY1" fmla="*/ 34892 h 142186"/>
                <a:gd name="connsiteX2" fmla="*/ 113293 w 113310"/>
                <a:gd name="connsiteY2" fmla="*/ 27769 h 142186"/>
                <a:gd name="connsiteX3" fmla="*/ 106170 w 113310"/>
                <a:gd name="connsiteY3" fmla="*/ 20647 h 142186"/>
                <a:gd name="connsiteX4" fmla="*/ 102335 w 113310"/>
                <a:gd name="connsiteY4" fmla="*/ 19961 h 142186"/>
                <a:gd name="connsiteX5" fmla="*/ 60557 w 113310"/>
                <a:gd name="connsiteY5" fmla="*/ 61055 h 142186"/>
                <a:gd name="connsiteX6" fmla="*/ 57680 w 113310"/>
                <a:gd name="connsiteY6" fmla="*/ 67492 h 142186"/>
                <a:gd name="connsiteX7" fmla="*/ 42065 w 113310"/>
                <a:gd name="connsiteY7" fmla="*/ 5579 h 142186"/>
                <a:gd name="connsiteX8" fmla="*/ 33572 w 113310"/>
                <a:gd name="connsiteY8" fmla="*/ 100 h 142186"/>
                <a:gd name="connsiteX9" fmla="*/ 28080 w 113310"/>
                <a:gd name="connsiteY9" fmla="*/ 8552 h 142186"/>
                <a:gd name="connsiteX10" fmla="*/ 28093 w 113310"/>
                <a:gd name="connsiteY10" fmla="*/ 8593 h 142186"/>
                <a:gd name="connsiteX11" fmla="*/ 48640 w 113310"/>
                <a:gd name="connsiteY11" fmla="*/ 87217 h 142186"/>
                <a:gd name="connsiteX12" fmla="*/ 21244 w 113310"/>
                <a:gd name="connsiteY12" fmla="*/ 128310 h 142186"/>
                <a:gd name="connsiteX13" fmla="*/ 13985 w 113310"/>
                <a:gd name="connsiteY13" fmla="*/ 114613 h 142186"/>
                <a:gd name="connsiteX14" fmla="*/ 5081 w 113310"/>
                <a:gd name="connsiteY14" fmla="*/ 109818 h 142186"/>
                <a:gd name="connsiteX15" fmla="*/ 287 w 113310"/>
                <a:gd name="connsiteY15" fmla="*/ 118722 h 142186"/>
                <a:gd name="connsiteX16" fmla="*/ 20423 w 113310"/>
                <a:gd name="connsiteY16" fmla="*/ 142145 h 142186"/>
                <a:gd name="connsiteX17" fmla="*/ 20423 w 113310"/>
                <a:gd name="connsiteY17" fmla="*/ 142145 h 142186"/>
                <a:gd name="connsiteX18" fmla="*/ 55078 w 113310"/>
                <a:gd name="connsiteY18" fmla="*/ 105024 h 142186"/>
                <a:gd name="connsiteX19" fmla="*/ 73707 w 113310"/>
                <a:gd name="connsiteY19" fmla="*/ 127352 h 142186"/>
                <a:gd name="connsiteX20" fmla="*/ 110691 w 113310"/>
                <a:gd name="connsiteY20" fmla="*/ 107490 h 142186"/>
                <a:gd name="connsiteX21" fmla="*/ 110951 w 113310"/>
                <a:gd name="connsiteY21" fmla="*/ 97614 h 142186"/>
                <a:gd name="connsiteX22" fmla="*/ 110691 w 113310"/>
                <a:gd name="connsiteY22" fmla="*/ 97354 h 142186"/>
                <a:gd name="connsiteX23" fmla="*/ 100691 w 113310"/>
                <a:gd name="connsiteY23" fmla="*/ 97354 h 142186"/>
                <a:gd name="connsiteX24" fmla="*/ 75076 w 113310"/>
                <a:gd name="connsiteY24" fmla="*/ 112969 h 142186"/>
                <a:gd name="connsiteX25" fmla="*/ 63707 w 113310"/>
                <a:gd name="connsiteY25" fmla="*/ 87491 h 142186"/>
                <a:gd name="connsiteX26" fmla="*/ 73159 w 113310"/>
                <a:gd name="connsiteY26" fmla="*/ 66123 h 142186"/>
                <a:gd name="connsiteX27" fmla="*/ 98774 w 113310"/>
                <a:gd name="connsiteY27" fmla="*/ 33796 h 142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3310" h="142186">
                  <a:moveTo>
                    <a:pt x="98774" y="33796"/>
                  </a:moveTo>
                  <a:cubicBezTo>
                    <a:pt x="101198" y="34426"/>
                    <a:pt x="103677" y="34796"/>
                    <a:pt x="106170" y="34892"/>
                  </a:cubicBezTo>
                  <a:cubicBezTo>
                    <a:pt x="110102" y="34892"/>
                    <a:pt x="113293" y="31701"/>
                    <a:pt x="113293" y="27769"/>
                  </a:cubicBezTo>
                  <a:cubicBezTo>
                    <a:pt x="113225" y="23865"/>
                    <a:pt x="110074" y="20715"/>
                    <a:pt x="106170" y="20647"/>
                  </a:cubicBezTo>
                  <a:cubicBezTo>
                    <a:pt x="104869" y="20578"/>
                    <a:pt x="103582" y="20359"/>
                    <a:pt x="102335" y="19961"/>
                  </a:cubicBezTo>
                  <a:cubicBezTo>
                    <a:pt x="87541" y="16126"/>
                    <a:pt x="77405" y="21195"/>
                    <a:pt x="60557" y="61055"/>
                  </a:cubicBezTo>
                  <a:cubicBezTo>
                    <a:pt x="59598" y="63383"/>
                    <a:pt x="58639" y="65438"/>
                    <a:pt x="57680" y="67492"/>
                  </a:cubicBezTo>
                  <a:cubicBezTo>
                    <a:pt x="52201" y="48590"/>
                    <a:pt x="46585" y="26399"/>
                    <a:pt x="42065" y="5579"/>
                  </a:cubicBezTo>
                  <a:cubicBezTo>
                    <a:pt x="41175" y="1757"/>
                    <a:pt x="37421" y="-667"/>
                    <a:pt x="33572" y="100"/>
                  </a:cubicBezTo>
                  <a:cubicBezTo>
                    <a:pt x="29723" y="922"/>
                    <a:pt x="27272" y="4702"/>
                    <a:pt x="28080" y="8552"/>
                  </a:cubicBezTo>
                  <a:cubicBezTo>
                    <a:pt x="28093" y="8565"/>
                    <a:pt x="28093" y="8579"/>
                    <a:pt x="28093" y="8593"/>
                  </a:cubicBezTo>
                  <a:cubicBezTo>
                    <a:pt x="36038" y="44618"/>
                    <a:pt x="42887" y="69684"/>
                    <a:pt x="48640" y="87217"/>
                  </a:cubicBezTo>
                  <a:cubicBezTo>
                    <a:pt x="30970" y="124338"/>
                    <a:pt x="23162" y="129132"/>
                    <a:pt x="21244" y="128310"/>
                  </a:cubicBezTo>
                  <a:cubicBezTo>
                    <a:pt x="21244" y="128310"/>
                    <a:pt x="17820" y="127626"/>
                    <a:pt x="13985" y="114613"/>
                  </a:cubicBezTo>
                  <a:cubicBezTo>
                    <a:pt x="12848" y="110832"/>
                    <a:pt x="8862" y="108682"/>
                    <a:pt x="5081" y="109818"/>
                  </a:cubicBezTo>
                  <a:cubicBezTo>
                    <a:pt x="1301" y="110955"/>
                    <a:pt x="-850" y="114942"/>
                    <a:pt x="287" y="118722"/>
                  </a:cubicBezTo>
                  <a:cubicBezTo>
                    <a:pt x="1931" y="124338"/>
                    <a:pt x="7273" y="141460"/>
                    <a:pt x="20423" y="142145"/>
                  </a:cubicBezTo>
                  <a:lnTo>
                    <a:pt x="20423" y="142145"/>
                  </a:lnTo>
                  <a:cubicBezTo>
                    <a:pt x="31929" y="142145"/>
                    <a:pt x="42750" y="128447"/>
                    <a:pt x="55078" y="105024"/>
                  </a:cubicBezTo>
                  <a:cubicBezTo>
                    <a:pt x="64529" y="127215"/>
                    <a:pt x="70693" y="127352"/>
                    <a:pt x="73707" y="127352"/>
                  </a:cubicBezTo>
                  <a:cubicBezTo>
                    <a:pt x="87884" y="124982"/>
                    <a:pt x="100883" y="117996"/>
                    <a:pt x="110691" y="107490"/>
                  </a:cubicBezTo>
                  <a:cubicBezTo>
                    <a:pt x="113485" y="104833"/>
                    <a:pt x="113608" y="100408"/>
                    <a:pt x="110951" y="97614"/>
                  </a:cubicBezTo>
                  <a:cubicBezTo>
                    <a:pt x="110869" y="97518"/>
                    <a:pt x="110786" y="97436"/>
                    <a:pt x="110691" y="97354"/>
                  </a:cubicBezTo>
                  <a:cubicBezTo>
                    <a:pt x="107924" y="94614"/>
                    <a:pt x="103458" y="94614"/>
                    <a:pt x="100691" y="97354"/>
                  </a:cubicBezTo>
                  <a:cubicBezTo>
                    <a:pt x="93719" y="104778"/>
                    <a:pt x="84870" y="110174"/>
                    <a:pt x="75076" y="112969"/>
                  </a:cubicBezTo>
                  <a:cubicBezTo>
                    <a:pt x="69926" y="105148"/>
                    <a:pt x="66091" y="96545"/>
                    <a:pt x="63707" y="87491"/>
                  </a:cubicBezTo>
                  <a:cubicBezTo>
                    <a:pt x="66721" y="80916"/>
                    <a:pt x="69871" y="73794"/>
                    <a:pt x="73159" y="66123"/>
                  </a:cubicBezTo>
                  <a:cubicBezTo>
                    <a:pt x="88911" y="31057"/>
                    <a:pt x="94254" y="32701"/>
                    <a:pt x="98774" y="337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23E7D23E-E434-4F93-AD95-3D93361359B2}"/>
                </a:ext>
              </a:extLst>
            </p:cNvPr>
            <p:cNvSpPr/>
            <p:nvPr/>
          </p:nvSpPr>
          <p:spPr>
            <a:xfrm>
              <a:off x="11027716" y="6454406"/>
              <a:ext cx="94422" cy="93722"/>
            </a:xfrm>
            <a:custGeom>
              <a:avLst/>
              <a:gdLst>
                <a:gd name="connsiteX0" fmla="*/ 79723 w 94422"/>
                <a:gd name="connsiteY0" fmla="*/ 70429 h 93722"/>
                <a:gd name="connsiteX1" fmla="*/ 72189 w 94422"/>
                <a:gd name="connsiteY1" fmla="*/ 78922 h 93722"/>
                <a:gd name="connsiteX2" fmla="*/ 69038 w 94422"/>
                <a:gd name="connsiteY2" fmla="*/ 44952 h 93722"/>
                <a:gd name="connsiteX3" fmla="*/ 67669 w 94422"/>
                <a:gd name="connsiteY3" fmla="*/ 20433 h 93722"/>
                <a:gd name="connsiteX4" fmla="*/ 58765 w 94422"/>
                <a:gd name="connsiteY4" fmla="*/ 8927 h 93722"/>
                <a:gd name="connsiteX5" fmla="*/ 24521 w 94422"/>
                <a:gd name="connsiteY5" fmla="*/ 41801 h 93722"/>
                <a:gd name="connsiteX6" fmla="*/ 32054 w 94422"/>
                <a:gd name="connsiteY6" fmla="*/ 8653 h 93722"/>
                <a:gd name="connsiteX7" fmla="*/ 26713 w 94422"/>
                <a:gd name="connsiteY7" fmla="*/ 160 h 93722"/>
                <a:gd name="connsiteX8" fmla="*/ 18275 w 94422"/>
                <a:gd name="connsiteY8" fmla="*/ 5283 h 93722"/>
                <a:gd name="connsiteX9" fmla="*/ 18220 w 94422"/>
                <a:gd name="connsiteY9" fmla="*/ 5502 h 93722"/>
                <a:gd name="connsiteX10" fmla="*/ 413 w 94422"/>
                <a:gd name="connsiteY10" fmla="*/ 83716 h 93722"/>
                <a:gd name="connsiteX11" fmla="*/ 4796 w 94422"/>
                <a:gd name="connsiteY11" fmla="*/ 93031 h 93722"/>
                <a:gd name="connsiteX12" fmla="*/ 14110 w 94422"/>
                <a:gd name="connsiteY12" fmla="*/ 88647 h 93722"/>
                <a:gd name="connsiteX13" fmla="*/ 55204 w 94422"/>
                <a:gd name="connsiteY13" fmla="*/ 26049 h 93722"/>
                <a:gd name="connsiteX14" fmla="*/ 56025 w 94422"/>
                <a:gd name="connsiteY14" fmla="*/ 45363 h 93722"/>
                <a:gd name="connsiteX15" fmla="*/ 69723 w 94422"/>
                <a:gd name="connsiteY15" fmla="*/ 93579 h 93722"/>
                <a:gd name="connsiteX16" fmla="*/ 73010 w 94422"/>
                <a:gd name="connsiteY16" fmla="*/ 93579 h 93722"/>
                <a:gd name="connsiteX17" fmla="*/ 93009 w 94422"/>
                <a:gd name="connsiteY17" fmla="*/ 78237 h 93722"/>
                <a:gd name="connsiteX18" fmla="*/ 91612 w 94422"/>
                <a:gd name="connsiteY18" fmla="*/ 68457 h 93722"/>
                <a:gd name="connsiteX19" fmla="*/ 91502 w 94422"/>
                <a:gd name="connsiteY19" fmla="*/ 68375 h 93722"/>
                <a:gd name="connsiteX20" fmla="*/ 81435 w 94422"/>
                <a:gd name="connsiteY20" fmla="*/ 67991 h 93722"/>
                <a:gd name="connsiteX21" fmla="*/ 79723 w 94422"/>
                <a:gd name="connsiteY21" fmla="*/ 70429 h 9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2" h="93722">
                  <a:moveTo>
                    <a:pt x="79723" y="70429"/>
                  </a:moveTo>
                  <a:cubicBezTo>
                    <a:pt x="77627" y="73607"/>
                    <a:pt x="75093" y="76470"/>
                    <a:pt x="72189" y="78922"/>
                  </a:cubicBezTo>
                  <a:cubicBezTo>
                    <a:pt x="69887" y="67744"/>
                    <a:pt x="68833" y="56362"/>
                    <a:pt x="69038" y="44952"/>
                  </a:cubicBezTo>
                  <a:cubicBezTo>
                    <a:pt x="69038" y="35911"/>
                    <a:pt x="69038" y="27418"/>
                    <a:pt x="67669" y="20433"/>
                  </a:cubicBezTo>
                  <a:cubicBezTo>
                    <a:pt x="66299" y="13447"/>
                    <a:pt x="61641" y="9474"/>
                    <a:pt x="58765" y="8927"/>
                  </a:cubicBezTo>
                  <a:cubicBezTo>
                    <a:pt x="55888" y="8379"/>
                    <a:pt x="47259" y="6735"/>
                    <a:pt x="24521" y="41801"/>
                  </a:cubicBezTo>
                  <a:lnTo>
                    <a:pt x="32054" y="8653"/>
                  </a:lnTo>
                  <a:cubicBezTo>
                    <a:pt x="32904" y="4831"/>
                    <a:pt x="30520" y="1050"/>
                    <a:pt x="26713" y="160"/>
                  </a:cubicBezTo>
                  <a:cubicBezTo>
                    <a:pt x="22959" y="-757"/>
                    <a:pt x="19179" y="1544"/>
                    <a:pt x="18275" y="5283"/>
                  </a:cubicBezTo>
                  <a:cubicBezTo>
                    <a:pt x="18247" y="5365"/>
                    <a:pt x="18233" y="5434"/>
                    <a:pt x="18220" y="5502"/>
                  </a:cubicBezTo>
                  <a:lnTo>
                    <a:pt x="413" y="83716"/>
                  </a:lnTo>
                  <a:cubicBezTo>
                    <a:pt x="-943" y="87497"/>
                    <a:pt x="1016" y="91674"/>
                    <a:pt x="4796" y="93031"/>
                  </a:cubicBezTo>
                  <a:cubicBezTo>
                    <a:pt x="8577" y="94387"/>
                    <a:pt x="12754" y="92428"/>
                    <a:pt x="14110" y="88647"/>
                  </a:cubicBezTo>
                  <a:cubicBezTo>
                    <a:pt x="25671" y="66457"/>
                    <a:pt x="39437" y="45486"/>
                    <a:pt x="55204" y="26049"/>
                  </a:cubicBezTo>
                  <a:cubicBezTo>
                    <a:pt x="55204" y="31665"/>
                    <a:pt x="55204" y="38377"/>
                    <a:pt x="56025" y="45363"/>
                  </a:cubicBezTo>
                  <a:cubicBezTo>
                    <a:pt x="56847" y="70292"/>
                    <a:pt x="57395" y="89880"/>
                    <a:pt x="69723" y="93579"/>
                  </a:cubicBezTo>
                  <a:cubicBezTo>
                    <a:pt x="70819" y="93716"/>
                    <a:pt x="71915" y="93716"/>
                    <a:pt x="73010" y="93579"/>
                  </a:cubicBezTo>
                  <a:cubicBezTo>
                    <a:pt x="80818" y="93579"/>
                    <a:pt x="87667" y="85634"/>
                    <a:pt x="93009" y="78237"/>
                  </a:cubicBezTo>
                  <a:cubicBezTo>
                    <a:pt x="95324" y="75155"/>
                    <a:pt x="94694" y="70772"/>
                    <a:pt x="91612" y="68457"/>
                  </a:cubicBezTo>
                  <a:cubicBezTo>
                    <a:pt x="91571" y="68430"/>
                    <a:pt x="91544" y="68402"/>
                    <a:pt x="91502" y="68375"/>
                  </a:cubicBezTo>
                  <a:cubicBezTo>
                    <a:pt x="88832" y="65485"/>
                    <a:pt x="84325" y="65320"/>
                    <a:pt x="81435" y="67991"/>
                  </a:cubicBezTo>
                  <a:cubicBezTo>
                    <a:pt x="80695" y="68676"/>
                    <a:pt x="80120" y="69498"/>
                    <a:pt x="79723" y="704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B57A5210-7298-4E10-A470-5089EF3C1684}"/>
                </a:ext>
              </a:extLst>
            </p:cNvPr>
            <p:cNvSpPr/>
            <p:nvPr/>
          </p:nvSpPr>
          <p:spPr>
            <a:xfrm>
              <a:off x="11141836" y="6390506"/>
              <a:ext cx="88761" cy="67389"/>
            </a:xfrm>
            <a:custGeom>
              <a:avLst/>
              <a:gdLst>
                <a:gd name="connsiteX0" fmla="*/ 81484 w 88761"/>
                <a:gd name="connsiteY0" fmla="*/ 28309 h 67389"/>
                <a:gd name="connsiteX1" fmla="*/ 49021 w 88761"/>
                <a:gd name="connsiteY1" fmla="*/ 28309 h 67389"/>
                <a:gd name="connsiteX2" fmla="*/ 52993 w 88761"/>
                <a:gd name="connsiteY2" fmla="*/ 8448 h 67389"/>
                <a:gd name="connsiteX3" fmla="*/ 47377 w 88761"/>
                <a:gd name="connsiteY3" fmla="*/ 92 h 67389"/>
                <a:gd name="connsiteX4" fmla="*/ 39021 w 88761"/>
                <a:gd name="connsiteY4" fmla="*/ 5708 h 67389"/>
                <a:gd name="connsiteX5" fmla="*/ 34501 w 88761"/>
                <a:gd name="connsiteY5" fmla="*/ 28309 h 67389"/>
                <a:gd name="connsiteX6" fmla="*/ 7106 w 88761"/>
                <a:gd name="connsiteY6" fmla="*/ 28309 h 67389"/>
                <a:gd name="connsiteX7" fmla="*/ -17 w 88761"/>
                <a:gd name="connsiteY7" fmla="*/ 35432 h 67389"/>
                <a:gd name="connsiteX8" fmla="*/ 7106 w 88761"/>
                <a:gd name="connsiteY8" fmla="*/ 42555 h 67389"/>
                <a:gd name="connsiteX9" fmla="*/ 31762 w 88761"/>
                <a:gd name="connsiteY9" fmla="*/ 42555 h 67389"/>
                <a:gd name="connsiteX10" fmla="*/ 28474 w 88761"/>
                <a:gd name="connsiteY10" fmla="*/ 58992 h 67389"/>
                <a:gd name="connsiteX11" fmla="*/ 34090 w 88761"/>
                <a:gd name="connsiteY11" fmla="*/ 67348 h 67389"/>
                <a:gd name="connsiteX12" fmla="*/ 35460 w 88761"/>
                <a:gd name="connsiteY12" fmla="*/ 67348 h 67389"/>
                <a:gd name="connsiteX13" fmla="*/ 42446 w 88761"/>
                <a:gd name="connsiteY13" fmla="*/ 61595 h 67389"/>
                <a:gd name="connsiteX14" fmla="*/ 46281 w 88761"/>
                <a:gd name="connsiteY14" fmla="*/ 42418 h 67389"/>
                <a:gd name="connsiteX15" fmla="*/ 81622 w 88761"/>
                <a:gd name="connsiteY15" fmla="*/ 42418 h 67389"/>
                <a:gd name="connsiteX16" fmla="*/ 88744 w 88761"/>
                <a:gd name="connsiteY16" fmla="*/ 35295 h 67389"/>
                <a:gd name="connsiteX17" fmla="*/ 81484 w 88761"/>
                <a:gd name="connsiteY17" fmla="*/ 28309 h 67389"/>
                <a:gd name="connsiteX18" fmla="*/ 81484 w 88761"/>
                <a:gd name="connsiteY18" fmla="*/ 28309 h 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761" h="67389">
                  <a:moveTo>
                    <a:pt x="81484" y="28309"/>
                  </a:moveTo>
                  <a:lnTo>
                    <a:pt x="49021" y="28309"/>
                  </a:lnTo>
                  <a:lnTo>
                    <a:pt x="52993" y="8448"/>
                  </a:lnTo>
                  <a:cubicBezTo>
                    <a:pt x="53664" y="4612"/>
                    <a:pt x="51185" y="914"/>
                    <a:pt x="47377" y="92"/>
                  </a:cubicBezTo>
                  <a:cubicBezTo>
                    <a:pt x="43514" y="-661"/>
                    <a:pt x="39775" y="1845"/>
                    <a:pt x="39021" y="5708"/>
                  </a:cubicBezTo>
                  <a:lnTo>
                    <a:pt x="34501" y="28309"/>
                  </a:lnTo>
                  <a:lnTo>
                    <a:pt x="7106" y="28309"/>
                  </a:lnTo>
                  <a:cubicBezTo>
                    <a:pt x="3175" y="28309"/>
                    <a:pt x="-17" y="31501"/>
                    <a:pt x="-17" y="35432"/>
                  </a:cubicBezTo>
                  <a:cubicBezTo>
                    <a:pt x="-17" y="39363"/>
                    <a:pt x="3175" y="42555"/>
                    <a:pt x="7106" y="42555"/>
                  </a:cubicBezTo>
                  <a:lnTo>
                    <a:pt x="31762" y="42555"/>
                  </a:lnTo>
                  <a:lnTo>
                    <a:pt x="28474" y="58992"/>
                  </a:lnTo>
                  <a:cubicBezTo>
                    <a:pt x="27803" y="62828"/>
                    <a:pt x="30282" y="66526"/>
                    <a:pt x="34090" y="67348"/>
                  </a:cubicBezTo>
                  <a:lnTo>
                    <a:pt x="35460" y="67348"/>
                  </a:lnTo>
                  <a:cubicBezTo>
                    <a:pt x="38871" y="67348"/>
                    <a:pt x="41788" y="64937"/>
                    <a:pt x="42446" y="61595"/>
                  </a:cubicBezTo>
                  <a:lnTo>
                    <a:pt x="46281" y="42418"/>
                  </a:lnTo>
                  <a:lnTo>
                    <a:pt x="81622" y="42418"/>
                  </a:lnTo>
                  <a:cubicBezTo>
                    <a:pt x="85553" y="42418"/>
                    <a:pt x="88744" y="39226"/>
                    <a:pt x="88744" y="35295"/>
                  </a:cubicBezTo>
                  <a:cubicBezTo>
                    <a:pt x="88676" y="31364"/>
                    <a:pt x="85416" y="28241"/>
                    <a:pt x="81484" y="28309"/>
                  </a:cubicBezTo>
                  <a:cubicBezTo>
                    <a:pt x="81484" y="28309"/>
                    <a:pt x="81484" y="28309"/>
                    <a:pt x="81484" y="2830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2F05EA1B-22F0-4DE2-9708-861FE767B760}"/>
                </a:ext>
              </a:extLst>
            </p:cNvPr>
            <p:cNvSpPr/>
            <p:nvPr/>
          </p:nvSpPr>
          <p:spPr>
            <a:xfrm>
              <a:off x="11233821" y="6356093"/>
              <a:ext cx="75483" cy="157825"/>
            </a:xfrm>
            <a:custGeom>
              <a:avLst/>
              <a:gdLst>
                <a:gd name="connsiteX0" fmla="*/ 68946 w 75483"/>
                <a:gd name="connsiteY0" fmla="*/ 16698 h 157825"/>
                <a:gd name="connsiteX1" fmla="*/ 61275 w 75483"/>
                <a:gd name="connsiteY1" fmla="*/ 20670 h 157825"/>
                <a:gd name="connsiteX2" fmla="*/ 22648 w 75483"/>
                <a:gd name="connsiteY2" fmla="*/ 66420 h 157825"/>
                <a:gd name="connsiteX3" fmla="*/ 20319 w 75483"/>
                <a:gd name="connsiteY3" fmla="*/ 64640 h 157825"/>
                <a:gd name="connsiteX4" fmla="*/ 21415 w 75483"/>
                <a:gd name="connsiteY4" fmla="*/ 7520 h 157825"/>
                <a:gd name="connsiteX5" fmla="*/ 14744 w 75483"/>
                <a:gd name="connsiteY5" fmla="*/ -27 h 157825"/>
                <a:gd name="connsiteX6" fmla="*/ 7717 w 75483"/>
                <a:gd name="connsiteY6" fmla="*/ 4370 h 157825"/>
                <a:gd name="connsiteX7" fmla="*/ 8813 w 75483"/>
                <a:gd name="connsiteY7" fmla="*/ 72858 h 157825"/>
                <a:gd name="connsiteX8" fmla="*/ 20593 w 75483"/>
                <a:gd name="connsiteY8" fmla="*/ 80666 h 157825"/>
                <a:gd name="connsiteX9" fmla="*/ 61686 w 75483"/>
                <a:gd name="connsiteY9" fmla="*/ 49298 h 157825"/>
                <a:gd name="connsiteX10" fmla="*/ 50591 w 75483"/>
                <a:gd name="connsiteY10" fmla="*/ 127101 h 157825"/>
                <a:gd name="connsiteX11" fmla="*/ 29497 w 75483"/>
                <a:gd name="connsiteY11" fmla="*/ 143539 h 157825"/>
                <a:gd name="connsiteX12" fmla="*/ 13744 w 75483"/>
                <a:gd name="connsiteY12" fmla="*/ 128334 h 157825"/>
                <a:gd name="connsiteX13" fmla="*/ 4841 w 75483"/>
                <a:gd name="connsiteY13" fmla="*/ 123814 h 157825"/>
                <a:gd name="connsiteX14" fmla="*/ 321 w 75483"/>
                <a:gd name="connsiteY14" fmla="*/ 132854 h 157825"/>
                <a:gd name="connsiteX15" fmla="*/ 27716 w 75483"/>
                <a:gd name="connsiteY15" fmla="*/ 157784 h 157825"/>
                <a:gd name="connsiteX16" fmla="*/ 30044 w 75483"/>
                <a:gd name="connsiteY16" fmla="*/ 157784 h 157825"/>
                <a:gd name="connsiteX17" fmla="*/ 62508 w 75483"/>
                <a:gd name="connsiteY17" fmla="*/ 133950 h 157825"/>
                <a:gd name="connsiteX18" fmla="*/ 74014 w 75483"/>
                <a:gd name="connsiteY18" fmla="*/ 23136 h 157825"/>
                <a:gd name="connsiteX19" fmla="*/ 68946 w 75483"/>
                <a:gd name="connsiteY19" fmla="*/ 16698 h 1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83" h="157825">
                  <a:moveTo>
                    <a:pt x="68946" y="16698"/>
                  </a:moveTo>
                  <a:cubicBezTo>
                    <a:pt x="65782" y="16150"/>
                    <a:pt x="62645" y="17766"/>
                    <a:pt x="61275" y="20670"/>
                  </a:cubicBezTo>
                  <a:cubicBezTo>
                    <a:pt x="51824" y="40943"/>
                    <a:pt x="33058" y="68201"/>
                    <a:pt x="22648" y="66420"/>
                  </a:cubicBezTo>
                  <a:cubicBezTo>
                    <a:pt x="22648" y="66420"/>
                    <a:pt x="21415" y="66420"/>
                    <a:pt x="20319" y="64640"/>
                  </a:cubicBezTo>
                  <a:cubicBezTo>
                    <a:pt x="14018" y="55188"/>
                    <a:pt x="17579" y="24505"/>
                    <a:pt x="21415" y="7520"/>
                  </a:cubicBezTo>
                  <a:cubicBezTo>
                    <a:pt x="21661" y="3589"/>
                    <a:pt x="18675" y="219"/>
                    <a:pt x="14744" y="-27"/>
                  </a:cubicBezTo>
                  <a:cubicBezTo>
                    <a:pt x="11703" y="-219"/>
                    <a:pt x="8882" y="1548"/>
                    <a:pt x="7717" y="4370"/>
                  </a:cubicBezTo>
                  <a:cubicBezTo>
                    <a:pt x="5937" y="12725"/>
                    <a:pt x="-2830" y="55325"/>
                    <a:pt x="8813" y="72858"/>
                  </a:cubicBezTo>
                  <a:cubicBezTo>
                    <a:pt x="11429" y="77036"/>
                    <a:pt x="15730" y="79885"/>
                    <a:pt x="20593" y="80666"/>
                  </a:cubicBezTo>
                  <a:cubicBezTo>
                    <a:pt x="36482" y="83405"/>
                    <a:pt x="51824" y="65461"/>
                    <a:pt x="61686" y="49298"/>
                  </a:cubicBezTo>
                  <a:cubicBezTo>
                    <a:pt x="61686" y="73132"/>
                    <a:pt x="60864" y="108472"/>
                    <a:pt x="50591" y="127101"/>
                  </a:cubicBezTo>
                  <a:cubicBezTo>
                    <a:pt x="44290" y="138470"/>
                    <a:pt x="36893" y="144497"/>
                    <a:pt x="29497" y="143539"/>
                  </a:cubicBezTo>
                  <a:cubicBezTo>
                    <a:pt x="21771" y="141895"/>
                    <a:pt x="15662" y="135991"/>
                    <a:pt x="13744" y="128334"/>
                  </a:cubicBezTo>
                  <a:cubicBezTo>
                    <a:pt x="12511" y="124649"/>
                    <a:pt x="8539" y="122636"/>
                    <a:pt x="4841" y="123814"/>
                  </a:cubicBezTo>
                  <a:cubicBezTo>
                    <a:pt x="1142" y="125115"/>
                    <a:pt x="-857" y="129115"/>
                    <a:pt x="321" y="132854"/>
                  </a:cubicBezTo>
                  <a:cubicBezTo>
                    <a:pt x="3813" y="145799"/>
                    <a:pt x="14511" y="155524"/>
                    <a:pt x="27716" y="157784"/>
                  </a:cubicBezTo>
                  <a:lnTo>
                    <a:pt x="30044" y="157784"/>
                  </a:lnTo>
                  <a:cubicBezTo>
                    <a:pt x="38126" y="157784"/>
                    <a:pt x="51276" y="154086"/>
                    <a:pt x="62508" y="133950"/>
                  </a:cubicBezTo>
                  <a:cubicBezTo>
                    <a:pt x="81137" y="100391"/>
                    <a:pt x="74288" y="26286"/>
                    <a:pt x="74014" y="23136"/>
                  </a:cubicBezTo>
                  <a:cubicBezTo>
                    <a:pt x="73850" y="20136"/>
                    <a:pt x="71823" y="17561"/>
                    <a:pt x="68946" y="166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FB9CCC03-E774-480A-8ABD-2D74D9579AF0}"/>
                </a:ext>
              </a:extLst>
            </p:cNvPr>
            <p:cNvSpPr/>
            <p:nvPr/>
          </p:nvSpPr>
          <p:spPr>
            <a:xfrm>
              <a:off x="11333053" y="6448444"/>
              <a:ext cx="92472" cy="94787"/>
            </a:xfrm>
            <a:custGeom>
              <a:avLst/>
              <a:gdLst>
                <a:gd name="connsiteX0" fmla="*/ 89295 w 92472"/>
                <a:gd name="connsiteY0" fmla="*/ 49544 h 94787"/>
                <a:gd name="connsiteX1" fmla="*/ 79570 w 92472"/>
                <a:gd name="connsiteY1" fmla="*/ 52147 h 94787"/>
                <a:gd name="connsiteX2" fmla="*/ 66968 w 92472"/>
                <a:gd name="connsiteY2" fmla="*/ 69680 h 94787"/>
                <a:gd name="connsiteX3" fmla="*/ 58887 w 92472"/>
                <a:gd name="connsiteY3" fmla="*/ 39682 h 94787"/>
                <a:gd name="connsiteX4" fmla="*/ 53545 w 92472"/>
                <a:gd name="connsiteY4" fmla="*/ 14889 h 94787"/>
                <a:gd name="connsiteX5" fmla="*/ 39847 w 92472"/>
                <a:gd name="connsiteY5" fmla="*/ -42 h 94787"/>
                <a:gd name="connsiteX6" fmla="*/ 13958 w 92472"/>
                <a:gd name="connsiteY6" fmla="*/ 38038 h 94787"/>
                <a:gd name="connsiteX7" fmla="*/ 13958 w 92472"/>
                <a:gd name="connsiteY7" fmla="*/ 9547 h 94787"/>
                <a:gd name="connsiteX8" fmla="*/ 9068 w 92472"/>
                <a:gd name="connsiteY8" fmla="*/ 739 h 94787"/>
                <a:gd name="connsiteX9" fmla="*/ 260 w 92472"/>
                <a:gd name="connsiteY9" fmla="*/ 5629 h 94787"/>
                <a:gd name="connsiteX10" fmla="*/ 260 w 92472"/>
                <a:gd name="connsiteY10" fmla="*/ 9547 h 94787"/>
                <a:gd name="connsiteX11" fmla="*/ 260 w 92472"/>
                <a:gd name="connsiteY11" fmla="*/ 87760 h 94787"/>
                <a:gd name="connsiteX12" fmla="*/ 6425 w 92472"/>
                <a:gd name="connsiteY12" fmla="*/ 94746 h 94787"/>
                <a:gd name="connsiteX13" fmla="*/ 7246 w 92472"/>
                <a:gd name="connsiteY13" fmla="*/ 94746 h 94787"/>
                <a:gd name="connsiteX14" fmla="*/ 14232 w 92472"/>
                <a:gd name="connsiteY14" fmla="*/ 89404 h 94787"/>
                <a:gd name="connsiteX15" fmla="*/ 39162 w 92472"/>
                <a:gd name="connsiteY15" fmla="*/ 16943 h 94787"/>
                <a:gd name="connsiteX16" fmla="*/ 39162 w 92472"/>
                <a:gd name="connsiteY16" fmla="*/ 18313 h 94787"/>
                <a:gd name="connsiteX17" fmla="*/ 44367 w 92472"/>
                <a:gd name="connsiteY17" fmla="*/ 42421 h 94787"/>
                <a:gd name="connsiteX18" fmla="*/ 63955 w 92472"/>
                <a:gd name="connsiteY18" fmla="*/ 84199 h 94787"/>
                <a:gd name="connsiteX19" fmla="*/ 91350 w 92472"/>
                <a:gd name="connsiteY19" fmla="*/ 59269 h 94787"/>
                <a:gd name="connsiteX20" fmla="*/ 89295 w 92472"/>
                <a:gd name="connsiteY20" fmla="*/ 49544 h 9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472" h="94787">
                  <a:moveTo>
                    <a:pt x="89295" y="49544"/>
                  </a:moveTo>
                  <a:cubicBezTo>
                    <a:pt x="85885" y="47585"/>
                    <a:pt x="81542" y="48749"/>
                    <a:pt x="79570" y="52147"/>
                  </a:cubicBezTo>
                  <a:cubicBezTo>
                    <a:pt x="76461" y="58694"/>
                    <a:pt x="72187" y="64639"/>
                    <a:pt x="66968" y="69680"/>
                  </a:cubicBezTo>
                  <a:cubicBezTo>
                    <a:pt x="63092" y="60036"/>
                    <a:pt x="60380" y="49969"/>
                    <a:pt x="58887" y="39682"/>
                  </a:cubicBezTo>
                  <a:cubicBezTo>
                    <a:pt x="57380" y="31737"/>
                    <a:pt x="55599" y="23244"/>
                    <a:pt x="53545" y="14889"/>
                  </a:cubicBezTo>
                  <a:cubicBezTo>
                    <a:pt x="52586" y="11190"/>
                    <a:pt x="49846" y="-42"/>
                    <a:pt x="39847" y="-42"/>
                  </a:cubicBezTo>
                  <a:cubicBezTo>
                    <a:pt x="36285" y="-42"/>
                    <a:pt x="27519" y="-42"/>
                    <a:pt x="13958" y="38038"/>
                  </a:cubicBezTo>
                  <a:lnTo>
                    <a:pt x="13958" y="9547"/>
                  </a:lnTo>
                  <a:cubicBezTo>
                    <a:pt x="15040" y="5766"/>
                    <a:pt x="12849" y="1821"/>
                    <a:pt x="9068" y="739"/>
                  </a:cubicBezTo>
                  <a:cubicBezTo>
                    <a:pt x="5288" y="-343"/>
                    <a:pt x="1343" y="1849"/>
                    <a:pt x="260" y="5629"/>
                  </a:cubicBezTo>
                  <a:cubicBezTo>
                    <a:pt x="-110" y="6917"/>
                    <a:pt x="-110" y="8273"/>
                    <a:pt x="260" y="9547"/>
                  </a:cubicBezTo>
                  <a:lnTo>
                    <a:pt x="260" y="87760"/>
                  </a:lnTo>
                  <a:cubicBezTo>
                    <a:pt x="233" y="91322"/>
                    <a:pt x="2891" y="94322"/>
                    <a:pt x="6425" y="94746"/>
                  </a:cubicBezTo>
                  <a:lnTo>
                    <a:pt x="7246" y="94746"/>
                  </a:lnTo>
                  <a:cubicBezTo>
                    <a:pt x="10506" y="94733"/>
                    <a:pt x="13369" y="92555"/>
                    <a:pt x="14232" y="89404"/>
                  </a:cubicBezTo>
                  <a:cubicBezTo>
                    <a:pt x="19821" y="64392"/>
                    <a:pt x="28176" y="40093"/>
                    <a:pt x="39162" y="16943"/>
                  </a:cubicBezTo>
                  <a:cubicBezTo>
                    <a:pt x="39230" y="17395"/>
                    <a:pt x="39230" y="17861"/>
                    <a:pt x="39162" y="18313"/>
                  </a:cubicBezTo>
                  <a:cubicBezTo>
                    <a:pt x="41216" y="26532"/>
                    <a:pt x="42860" y="34750"/>
                    <a:pt x="44367" y="42421"/>
                  </a:cubicBezTo>
                  <a:cubicBezTo>
                    <a:pt x="49161" y="66529"/>
                    <a:pt x="52312" y="82418"/>
                    <a:pt x="63955" y="84199"/>
                  </a:cubicBezTo>
                  <a:cubicBezTo>
                    <a:pt x="72447" y="85569"/>
                    <a:pt x="80392" y="78446"/>
                    <a:pt x="91350" y="59269"/>
                  </a:cubicBezTo>
                  <a:cubicBezTo>
                    <a:pt x="93418" y="56009"/>
                    <a:pt x="92501" y="51694"/>
                    <a:pt x="89295" y="4954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85E0A956-3FD2-4222-B109-DC1D96C4EE02}"/>
                </a:ext>
              </a:extLst>
            </p:cNvPr>
            <p:cNvSpPr/>
            <p:nvPr/>
          </p:nvSpPr>
          <p:spPr>
            <a:xfrm>
              <a:off x="11870451" y="6408087"/>
              <a:ext cx="167444" cy="188291"/>
            </a:xfrm>
            <a:custGeom>
              <a:avLst/>
              <a:gdLst>
                <a:gd name="connsiteX0" fmla="*/ 161719 w 167444"/>
                <a:gd name="connsiteY0" fmla="*/ 317 h 188291"/>
                <a:gd name="connsiteX1" fmla="*/ 152884 w 167444"/>
                <a:gd name="connsiteY1" fmla="*/ 4742 h 188291"/>
                <a:gd name="connsiteX2" fmla="*/ 152815 w 167444"/>
                <a:gd name="connsiteY2" fmla="*/ 4975 h 188291"/>
                <a:gd name="connsiteX3" fmla="*/ 90354 w 167444"/>
                <a:gd name="connsiteY3" fmla="*/ 164142 h 188291"/>
                <a:gd name="connsiteX4" fmla="*/ 83916 w 167444"/>
                <a:gd name="connsiteY4" fmla="*/ 145513 h 188291"/>
                <a:gd name="connsiteX5" fmla="*/ 77889 w 167444"/>
                <a:gd name="connsiteY5" fmla="*/ 17713 h 188291"/>
                <a:gd name="connsiteX6" fmla="*/ 70177 w 167444"/>
                <a:gd name="connsiteY6" fmla="*/ 11235 h 188291"/>
                <a:gd name="connsiteX7" fmla="*/ 64191 w 167444"/>
                <a:gd name="connsiteY7" fmla="*/ 15659 h 188291"/>
                <a:gd name="connsiteX8" fmla="*/ 32276 w 167444"/>
                <a:gd name="connsiteY8" fmla="*/ 118803 h 188291"/>
                <a:gd name="connsiteX9" fmla="*/ 5839 w 167444"/>
                <a:gd name="connsiteY9" fmla="*/ 152910 h 188291"/>
                <a:gd name="connsiteX10" fmla="*/ 86 w 167444"/>
                <a:gd name="connsiteY10" fmla="*/ 161128 h 188291"/>
                <a:gd name="connsiteX11" fmla="*/ 7839 w 167444"/>
                <a:gd name="connsiteY11" fmla="*/ 166936 h 188291"/>
                <a:gd name="connsiteX12" fmla="*/ 8167 w 167444"/>
                <a:gd name="connsiteY12" fmla="*/ 166882 h 188291"/>
                <a:gd name="connsiteX13" fmla="*/ 45836 w 167444"/>
                <a:gd name="connsiteY13" fmla="*/ 122912 h 188291"/>
                <a:gd name="connsiteX14" fmla="*/ 64328 w 167444"/>
                <a:gd name="connsiteY14" fmla="*/ 62916 h 188291"/>
                <a:gd name="connsiteX15" fmla="*/ 72273 w 167444"/>
                <a:gd name="connsiteY15" fmla="*/ 153184 h 188291"/>
                <a:gd name="connsiteX16" fmla="*/ 77341 w 167444"/>
                <a:gd name="connsiteY16" fmla="*/ 169758 h 188291"/>
                <a:gd name="connsiteX17" fmla="*/ 88162 w 167444"/>
                <a:gd name="connsiteY17" fmla="*/ 188250 h 188291"/>
                <a:gd name="connsiteX18" fmla="*/ 89258 w 167444"/>
                <a:gd name="connsiteY18" fmla="*/ 188250 h 188291"/>
                <a:gd name="connsiteX19" fmla="*/ 98709 w 167444"/>
                <a:gd name="connsiteY19" fmla="*/ 180716 h 188291"/>
                <a:gd name="connsiteX20" fmla="*/ 167198 w 167444"/>
                <a:gd name="connsiteY20" fmla="*/ 9084 h 188291"/>
                <a:gd name="connsiteX21" fmla="*/ 162089 w 167444"/>
                <a:gd name="connsiteY21" fmla="*/ 400 h 188291"/>
                <a:gd name="connsiteX22" fmla="*/ 161719 w 167444"/>
                <a:gd name="connsiteY22" fmla="*/ 317 h 18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7444" h="188291">
                  <a:moveTo>
                    <a:pt x="161719" y="317"/>
                  </a:moveTo>
                  <a:cubicBezTo>
                    <a:pt x="158061" y="-901"/>
                    <a:pt x="154103" y="1085"/>
                    <a:pt x="152884" y="4742"/>
                  </a:cubicBezTo>
                  <a:cubicBezTo>
                    <a:pt x="152857" y="4824"/>
                    <a:pt x="152843" y="4893"/>
                    <a:pt x="152815" y="4975"/>
                  </a:cubicBezTo>
                  <a:cubicBezTo>
                    <a:pt x="140624" y="44424"/>
                    <a:pt x="104873" y="131130"/>
                    <a:pt x="90354" y="164142"/>
                  </a:cubicBezTo>
                  <a:cubicBezTo>
                    <a:pt x="89230" y="157622"/>
                    <a:pt x="87066" y="151335"/>
                    <a:pt x="83916" y="145513"/>
                  </a:cubicBezTo>
                  <a:cubicBezTo>
                    <a:pt x="80080" y="137705"/>
                    <a:pt x="77889" y="74422"/>
                    <a:pt x="77889" y="17713"/>
                  </a:cubicBezTo>
                  <a:cubicBezTo>
                    <a:pt x="77546" y="13796"/>
                    <a:pt x="74095" y="10892"/>
                    <a:pt x="70177" y="11235"/>
                  </a:cubicBezTo>
                  <a:cubicBezTo>
                    <a:pt x="67506" y="11467"/>
                    <a:pt x="65191" y="13180"/>
                    <a:pt x="64191" y="15659"/>
                  </a:cubicBezTo>
                  <a:cubicBezTo>
                    <a:pt x="64191" y="15659"/>
                    <a:pt x="42960" y="83188"/>
                    <a:pt x="32276" y="118803"/>
                  </a:cubicBezTo>
                  <a:cubicBezTo>
                    <a:pt x="23235" y="148801"/>
                    <a:pt x="6798" y="152773"/>
                    <a:pt x="5839" y="152910"/>
                  </a:cubicBezTo>
                  <a:cubicBezTo>
                    <a:pt x="1990" y="153609"/>
                    <a:pt x="-572" y="157280"/>
                    <a:pt x="86" y="161128"/>
                  </a:cubicBezTo>
                  <a:cubicBezTo>
                    <a:pt x="620" y="164868"/>
                    <a:pt x="4085" y="167471"/>
                    <a:pt x="7839" y="166936"/>
                  </a:cubicBezTo>
                  <a:cubicBezTo>
                    <a:pt x="7948" y="166923"/>
                    <a:pt x="8058" y="166909"/>
                    <a:pt x="8167" y="166882"/>
                  </a:cubicBezTo>
                  <a:cubicBezTo>
                    <a:pt x="9263" y="166882"/>
                    <a:pt x="34056" y="162224"/>
                    <a:pt x="45836" y="122912"/>
                  </a:cubicBezTo>
                  <a:cubicBezTo>
                    <a:pt x="50767" y="106475"/>
                    <a:pt x="58027" y="83188"/>
                    <a:pt x="64328" y="62916"/>
                  </a:cubicBezTo>
                  <a:cubicBezTo>
                    <a:pt x="64328" y="101544"/>
                    <a:pt x="67068" y="145102"/>
                    <a:pt x="72273" y="153184"/>
                  </a:cubicBezTo>
                  <a:cubicBezTo>
                    <a:pt x="74601" y="158499"/>
                    <a:pt x="76300" y="164060"/>
                    <a:pt x="77341" y="169758"/>
                  </a:cubicBezTo>
                  <a:cubicBezTo>
                    <a:pt x="79532" y="180031"/>
                    <a:pt x="81176" y="187428"/>
                    <a:pt x="88162" y="188250"/>
                  </a:cubicBezTo>
                  <a:lnTo>
                    <a:pt x="89258" y="188250"/>
                  </a:lnTo>
                  <a:cubicBezTo>
                    <a:pt x="92956" y="188250"/>
                    <a:pt x="96244" y="185647"/>
                    <a:pt x="98709" y="180716"/>
                  </a:cubicBezTo>
                  <a:cubicBezTo>
                    <a:pt x="105558" y="167019"/>
                    <a:pt x="152268" y="55656"/>
                    <a:pt x="167198" y="9084"/>
                  </a:cubicBezTo>
                  <a:cubicBezTo>
                    <a:pt x="168184" y="5276"/>
                    <a:pt x="165897" y="1386"/>
                    <a:pt x="162089" y="400"/>
                  </a:cubicBezTo>
                  <a:cubicBezTo>
                    <a:pt x="161965" y="372"/>
                    <a:pt x="161842" y="345"/>
                    <a:pt x="161719" y="3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86A49465-A809-47B4-922F-9E877EAF4D36}"/>
                </a:ext>
              </a:extLst>
            </p:cNvPr>
            <p:cNvSpPr/>
            <p:nvPr/>
          </p:nvSpPr>
          <p:spPr>
            <a:xfrm>
              <a:off x="12044496" y="6479346"/>
              <a:ext cx="184530" cy="96226"/>
            </a:xfrm>
            <a:custGeom>
              <a:avLst/>
              <a:gdLst>
                <a:gd name="connsiteX0" fmla="*/ 180401 w 184530"/>
                <a:gd name="connsiteY0" fmla="*/ 36175 h 96226"/>
                <a:gd name="connsiteX1" fmla="*/ 102187 w 184530"/>
                <a:gd name="connsiteY1" fmla="*/ 561 h 96226"/>
                <a:gd name="connsiteX2" fmla="*/ 92736 w 184530"/>
                <a:gd name="connsiteY2" fmla="*/ 4122 h 96226"/>
                <a:gd name="connsiteX3" fmla="*/ 96256 w 184530"/>
                <a:gd name="connsiteY3" fmla="*/ 13560 h 96226"/>
                <a:gd name="connsiteX4" fmla="*/ 96297 w 184530"/>
                <a:gd name="connsiteY4" fmla="*/ 13574 h 96226"/>
                <a:gd name="connsiteX5" fmla="*/ 129856 w 184530"/>
                <a:gd name="connsiteY5" fmla="*/ 28778 h 96226"/>
                <a:gd name="connsiteX6" fmla="*/ 6577 w 184530"/>
                <a:gd name="connsiteY6" fmla="*/ 39051 h 96226"/>
                <a:gd name="connsiteX7" fmla="*/ 2 w 184530"/>
                <a:gd name="connsiteY7" fmla="*/ 46681 h 96226"/>
                <a:gd name="connsiteX8" fmla="*/ 2 w 184530"/>
                <a:gd name="connsiteY8" fmla="*/ 46722 h 96226"/>
                <a:gd name="connsiteX9" fmla="*/ 7125 w 184530"/>
                <a:gd name="connsiteY9" fmla="*/ 53297 h 96226"/>
                <a:gd name="connsiteX10" fmla="*/ 7125 w 184530"/>
                <a:gd name="connsiteY10" fmla="*/ 53297 h 96226"/>
                <a:gd name="connsiteX11" fmla="*/ 135062 w 184530"/>
                <a:gd name="connsiteY11" fmla="*/ 42750 h 96226"/>
                <a:gd name="connsiteX12" fmla="*/ 141637 w 184530"/>
                <a:gd name="connsiteY12" fmla="*/ 35079 h 96226"/>
                <a:gd name="connsiteX13" fmla="*/ 141637 w 184530"/>
                <a:gd name="connsiteY13" fmla="*/ 34257 h 96226"/>
                <a:gd name="connsiteX14" fmla="*/ 160676 w 184530"/>
                <a:gd name="connsiteY14" fmla="*/ 42887 h 96226"/>
                <a:gd name="connsiteX15" fmla="*/ 78490 w 184530"/>
                <a:gd name="connsiteY15" fmla="*/ 82473 h 96226"/>
                <a:gd name="connsiteX16" fmla="*/ 74614 w 184530"/>
                <a:gd name="connsiteY16" fmla="*/ 91774 h 96226"/>
                <a:gd name="connsiteX17" fmla="*/ 81641 w 184530"/>
                <a:gd name="connsiteY17" fmla="*/ 96171 h 96226"/>
                <a:gd name="connsiteX18" fmla="*/ 84654 w 184530"/>
                <a:gd name="connsiteY18" fmla="*/ 95486 h 96226"/>
                <a:gd name="connsiteX19" fmla="*/ 180538 w 184530"/>
                <a:gd name="connsiteY19" fmla="*/ 49325 h 96226"/>
                <a:gd name="connsiteX20" fmla="*/ 184510 w 184530"/>
                <a:gd name="connsiteY20" fmla="*/ 42750 h 96226"/>
                <a:gd name="connsiteX21" fmla="*/ 180401 w 184530"/>
                <a:gd name="connsiteY21" fmla="*/ 36175 h 9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530" h="96226">
                  <a:moveTo>
                    <a:pt x="180401" y="36175"/>
                  </a:moveTo>
                  <a:lnTo>
                    <a:pt x="102187" y="561"/>
                  </a:lnTo>
                  <a:cubicBezTo>
                    <a:pt x="98598" y="-1001"/>
                    <a:pt x="94407" y="575"/>
                    <a:pt x="92736" y="4122"/>
                  </a:cubicBezTo>
                  <a:cubicBezTo>
                    <a:pt x="91106" y="7697"/>
                    <a:pt x="92681" y="11930"/>
                    <a:pt x="96256" y="13560"/>
                  </a:cubicBezTo>
                  <a:cubicBezTo>
                    <a:pt x="96270" y="13560"/>
                    <a:pt x="96283" y="13574"/>
                    <a:pt x="96297" y="13574"/>
                  </a:cubicBezTo>
                  <a:lnTo>
                    <a:pt x="129856" y="28778"/>
                  </a:lnTo>
                  <a:lnTo>
                    <a:pt x="6577" y="39051"/>
                  </a:lnTo>
                  <a:cubicBezTo>
                    <a:pt x="2660" y="39339"/>
                    <a:pt x="-285" y="42763"/>
                    <a:pt x="2" y="46681"/>
                  </a:cubicBezTo>
                  <a:cubicBezTo>
                    <a:pt x="2" y="46695"/>
                    <a:pt x="2" y="46708"/>
                    <a:pt x="2" y="46722"/>
                  </a:cubicBezTo>
                  <a:cubicBezTo>
                    <a:pt x="345" y="50407"/>
                    <a:pt x="3427" y="53242"/>
                    <a:pt x="7125" y="53297"/>
                  </a:cubicBezTo>
                  <a:lnTo>
                    <a:pt x="7125" y="53297"/>
                  </a:lnTo>
                  <a:lnTo>
                    <a:pt x="135062" y="42750"/>
                  </a:lnTo>
                  <a:cubicBezTo>
                    <a:pt x="138965" y="42393"/>
                    <a:pt x="141869" y="38997"/>
                    <a:pt x="141637" y="35079"/>
                  </a:cubicBezTo>
                  <a:cubicBezTo>
                    <a:pt x="141582" y="34805"/>
                    <a:pt x="141582" y="34531"/>
                    <a:pt x="141637" y="34257"/>
                  </a:cubicBezTo>
                  <a:lnTo>
                    <a:pt x="160676" y="42887"/>
                  </a:lnTo>
                  <a:lnTo>
                    <a:pt x="78490" y="82473"/>
                  </a:lnTo>
                  <a:cubicBezTo>
                    <a:pt x="74846" y="83966"/>
                    <a:pt x="73107" y="88130"/>
                    <a:pt x="74614" y="91774"/>
                  </a:cubicBezTo>
                  <a:cubicBezTo>
                    <a:pt x="75764" y="94595"/>
                    <a:pt x="78599" y="96362"/>
                    <a:pt x="81641" y="96171"/>
                  </a:cubicBezTo>
                  <a:cubicBezTo>
                    <a:pt x="82681" y="96143"/>
                    <a:pt x="83709" y="95911"/>
                    <a:pt x="84654" y="95486"/>
                  </a:cubicBezTo>
                  <a:lnTo>
                    <a:pt x="180538" y="49325"/>
                  </a:lnTo>
                  <a:cubicBezTo>
                    <a:pt x="182990" y="48051"/>
                    <a:pt x="184510" y="45517"/>
                    <a:pt x="184510" y="42750"/>
                  </a:cubicBezTo>
                  <a:cubicBezTo>
                    <a:pt x="184592" y="39928"/>
                    <a:pt x="182976" y="37339"/>
                    <a:pt x="180401" y="361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81BA0BC4-97CC-463F-BBE2-FC908AC3E9A4}"/>
                </a:ext>
              </a:extLst>
            </p:cNvPr>
            <p:cNvSpPr/>
            <p:nvPr/>
          </p:nvSpPr>
          <p:spPr>
            <a:xfrm>
              <a:off x="12229633" y="6422087"/>
              <a:ext cx="134576" cy="175251"/>
            </a:xfrm>
            <a:custGeom>
              <a:avLst/>
              <a:gdLst>
                <a:gd name="connsiteX0" fmla="*/ 122926 w 134576"/>
                <a:gd name="connsiteY0" fmla="*/ 140965 h 175251"/>
                <a:gd name="connsiteX1" fmla="*/ 74436 w 134576"/>
                <a:gd name="connsiteY1" fmla="*/ 146992 h 175251"/>
                <a:gd name="connsiteX2" fmla="*/ 37453 w 134576"/>
                <a:gd name="connsiteY2" fmla="*/ 103708 h 175251"/>
                <a:gd name="connsiteX3" fmla="*/ 56082 w 134576"/>
                <a:gd name="connsiteY3" fmla="*/ 95763 h 175251"/>
                <a:gd name="connsiteX4" fmla="*/ 88408 w 134576"/>
                <a:gd name="connsiteY4" fmla="*/ 27274 h 175251"/>
                <a:gd name="connsiteX5" fmla="*/ 73204 w 134576"/>
                <a:gd name="connsiteY5" fmla="*/ 564 h 175251"/>
                <a:gd name="connsiteX6" fmla="*/ 40329 w 134576"/>
                <a:gd name="connsiteY6" fmla="*/ 30151 h 175251"/>
                <a:gd name="connsiteX7" fmla="*/ 38686 w 134576"/>
                <a:gd name="connsiteY7" fmla="*/ 33027 h 175251"/>
                <a:gd name="connsiteX8" fmla="*/ 38686 w 134576"/>
                <a:gd name="connsiteY8" fmla="*/ 21658 h 175251"/>
                <a:gd name="connsiteX9" fmla="*/ 31700 w 134576"/>
                <a:gd name="connsiteY9" fmla="*/ 14398 h 175251"/>
                <a:gd name="connsiteX10" fmla="*/ 24454 w 134576"/>
                <a:gd name="connsiteY10" fmla="*/ 20823 h 175251"/>
                <a:gd name="connsiteX11" fmla="*/ 24440 w 134576"/>
                <a:gd name="connsiteY11" fmla="*/ 21384 h 175251"/>
                <a:gd name="connsiteX12" fmla="*/ 22522 w 134576"/>
                <a:gd name="connsiteY12" fmla="*/ 67956 h 175251"/>
                <a:gd name="connsiteX13" fmla="*/ 5811 w 134576"/>
                <a:gd name="connsiteY13" fmla="*/ 172744 h 175251"/>
                <a:gd name="connsiteX14" fmla="*/ 12386 w 134576"/>
                <a:gd name="connsiteY14" fmla="*/ 175210 h 175251"/>
                <a:gd name="connsiteX15" fmla="*/ 16495 w 134576"/>
                <a:gd name="connsiteY15" fmla="*/ 174251 h 175251"/>
                <a:gd name="connsiteX16" fmla="*/ 32248 w 134576"/>
                <a:gd name="connsiteY16" fmla="*/ 125076 h 175251"/>
                <a:gd name="connsiteX17" fmla="*/ 67177 w 134576"/>
                <a:gd name="connsiteY17" fmla="*/ 159183 h 175251"/>
                <a:gd name="connsiteX18" fmla="*/ 132515 w 134576"/>
                <a:gd name="connsiteY18" fmla="*/ 150964 h 175251"/>
                <a:gd name="connsiteX19" fmla="*/ 132515 w 134576"/>
                <a:gd name="connsiteY19" fmla="*/ 140965 h 175251"/>
                <a:gd name="connsiteX20" fmla="*/ 122926 w 134576"/>
                <a:gd name="connsiteY20" fmla="*/ 140965 h 175251"/>
                <a:gd name="connsiteX21" fmla="*/ 14577 w 134576"/>
                <a:gd name="connsiteY21" fmla="*/ 149321 h 175251"/>
                <a:gd name="connsiteX22" fmla="*/ 17317 w 134576"/>
                <a:gd name="connsiteY22" fmla="*/ 132747 h 175251"/>
                <a:gd name="connsiteX23" fmla="*/ 14029 w 134576"/>
                <a:gd name="connsiteY23" fmla="*/ 149321 h 175251"/>
                <a:gd name="connsiteX24" fmla="*/ 37316 w 134576"/>
                <a:gd name="connsiteY24" fmla="*/ 70422 h 175251"/>
                <a:gd name="connsiteX25" fmla="*/ 68820 w 134576"/>
                <a:gd name="connsiteY25" fmla="*/ 14262 h 175251"/>
                <a:gd name="connsiteX26" fmla="*/ 74300 w 134576"/>
                <a:gd name="connsiteY26" fmla="*/ 27959 h 175251"/>
                <a:gd name="connsiteX27" fmla="*/ 50465 w 134576"/>
                <a:gd name="connsiteY27" fmla="*/ 82750 h 175251"/>
                <a:gd name="connsiteX28" fmla="*/ 36083 w 134576"/>
                <a:gd name="connsiteY28" fmla="*/ 88914 h 175251"/>
                <a:gd name="connsiteX29" fmla="*/ 36768 w 134576"/>
                <a:gd name="connsiteY29" fmla="*/ 70422 h 17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4576" h="175251">
                  <a:moveTo>
                    <a:pt x="122926" y="140965"/>
                  </a:moveTo>
                  <a:cubicBezTo>
                    <a:pt x="109845" y="153403"/>
                    <a:pt x="90175" y="155855"/>
                    <a:pt x="74436" y="146992"/>
                  </a:cubicBezTo>
                  <a:cubicBezTo>
                    <a:pt x="57767" y="136924"/>
                    <a:pt x="44795" y="121747"/>
                    <a:pt x="37453" y="103708"/>
                  </a:cubicBezTo>
                  <a:lnTo>
                    <a:pt x="56082" y="95763"/>
                  </a:lnTo>
                  <a:cubicBezTo>
                    <a:pt x="77450" y="86585"/>
                    <a:pt x="89367" y="49739"/>
                    <a:pt x="88408" y="27274"/>
                  </a:cubicBezTo>
                  <a:cubicBezTo>
                    <a:pt x="87723" y="8235"/>
                    <a:pt x="78546" y="2345"/>
                    <a:pt x="73204" y="564"/>
                  </a:cubicBezTo>
                  <a:cubicBezTo>
                    <a:pt x="63478" y="-2587"/>
                    <a:pt x="53205" y="6454"/>
                    <a:pt x="40329" y="30151"/>
                  </a:cubicBezTo>
                  <a:lnTo>
                    <a:pt x="38686" y="33027"/>
                  </a:lnTo>
                  <a:lnTo>
                    <a:pt x="38686" y="21658"/>
                  </a:lnTo>
                  <a:cubicBezTo>
                    <a:pt x="38617" y="17782"/>
                    <a:pt x="35576" y="14618"/>
                    <a:pt x="31700" y="14398"/>
                  </a:cubicBezTo>
                  <a:cubicBezTo>
                    <a:pt x="27919" y="14165"/>
                    <a:pt x="24673" y="17042"/>
                    <a:pt x="24454" y="20823"/>
                  </a:cubicBezTo>
                  <a:cubicBezTo>
                    <a:pt x="24440" y="21014"/>
                    <a:pt x="24440" y="21192"/>
                    <a:pt x="24440" y="21384"/>
                  </a:cubicBezTo>
                  <a:cubicBezTo>
                    <a:pt x="24440" y="36726"/>
                    <a:pt x="23481" y="52615"/>
                    <a:pt x="22522" y="67956"/>
                  </a:cubicBezTo>
                  <a:cubicBezTo>
                    <a:pt x="6222" y="109050"/>
                    <a:pt x="-8572" y="161238"/>
                    <a:pt x="5811" y="172744"/>
                  </a:cubicBezTo>
                  <a:cubicBezTo>
                    <a:pt x="7633" y="174319"/>
                    <a:pt x="9975" y="175196"/>
                    <a:pt x="12386" y="175210"/>
                  </a:cubicBezTo>
                  <a:cubicBezTo>
                    <a:pt x="13810" y="175223"/>
                    <a:pt x="15221" y="174894"/>
                    <a:pt x="16495" y="174251"/>
                  </a:cubicBezTo>
                  <a:cubicBezTo>
                    <a:pt x="23892" y="170826"/>
                    <a:pt x="28823" y="151512"/>
                    <a:pt x="32248" y="125076"/>
                  </a:cubicBezTo>
                  <a:cubicBezTo>
                    <a:pt x="40795" y="139239"/>
                    <a:pt x="52821" y="150978"/>
                    <a:pt x="67177" y="159183"/>
                  </a:cubicBezTo>
                  <a:cubicBezTo>
                    <a:pt x="88354" y="171292"/>
                    <a:pt x="114995" y="167950"/>
                    <a:pt x="132515" y="150964"/>
                  </a:cubicBezTo>
                  <a:cubicBezTo>
                    <a:pt x="135240" y="148198"/>
                    <a:pt x="135240" y="143732"/>
                    <a:pt x="132515" y="140965"/>
                  </a:cubicBezTo>
                  <a:cubicBezTo>
                    <a:pt x="129816" y="138431"/>
                    <a:pt x="125611" y="138431"/>
                    <a:pt x="122926" y="140965"/>
                  </a:cubicBezTo>
                  <a:close/>
                  <a:moveTo>
                    <a:pt x="14577" y="149321"/>
                  </a:moveTo>
                  <a:cubicBezTo>
                    <a:pt x="15180" y="143746"/>
                    <a:pt x="16098" y="138212"/>
                    <a:pt x="17317" y="132747"/>
                  </a:cubicBezTo>
                  <a:cubicBezTo>
                    <a:pt x="15947" y="139185"/>
                    <a:pt x="14988" y="144801"/>
                    <a:pt x="14029" y="149321"/>
                  </a:cubicBezTo>
                  <a:close/>
                  <a:moveTo>
                    <a:pt x="37316" y="70422"/>
                  </a:moveTo>
                  <a:cubicBezTo>
                    <a:pt x="51013" y="35630"/>
                    <a:pt x="64711" y="15631"/>
                    <a:pt x="68820" y="14262"/>
                  </a:cubicBezTo>
                  <a:cubicBezTo>
                    <a:pt x="71834" y="15220"/>
                    <a:pt x="73889" y="20425"/>
                    <a:pt x="74300" y="27959"/>
                  </a:cubicBezTo>
                  <a:cubicBezTo>
                    <a:pt x="75122" y="47547"/>
                    <a:pt x="64300" y="76586"/>
                    <a:pt x="50465" y="82750"/>
                  </a:cubicBezTo>
                  <a:lnTo>
                    <a:pt x="36083" y="88914"/>
                  </a:lnTo>
                  <a:cubicBezTo>
                    <a:pt x="36083" y="82202"/>
                    <a:pt x="36357" y="76723"/>
                    <a:pt x="36768" y="704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pic>
        <p:nvPicPr>
          <p:cNvPr id="982" name="Picture 981">
            <a:extLst>
              <a:ext uri="{FF2B5EF4-FFF2-40B4-BE49-F238E27FC236}">
                <a16:creationId xmlns:a16="http://schemas.microsoft.com/office/drawing/2014/main" id="{4C4B8DF3-6E7C-420B-B53D-410300C76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553" y="2673031"/>
            <a:ext cx="11424894" cy="1511939"/>
          </a:xfrm>
          <a:prstGeom prst="rect">
            <a:avLst/>
          </a:prstGeom>
        </p:spPr>
      </p:pic>
      <p:grpSp>
        <p:nvGrpSpPr>
          <p:cNvPr id="983" name="Group 982">
            <a:extLst>
              <a:ext uri="{FF2B5EF4-FFF2-40B4-BE49-F238E27FC236}">
                <a16:creationId xmlns:a16="http://schemas.microsoft.com/office/drawing/2014/main" id="{A35F096D-ACFE-4C03-A018-DF4FE439FE0C}"/>
              </a:ext>
            </a:extLst>
          </p:cNvPr>
          <p:cNvGrpSpPr/>
          <p:nvPr/>
        </p:nvGrpSpPr>
        <p:grpSpPr>
          <a:xfrm>
            <a:off x="11070908" y="6021867"/>
            <a:ext cx="985322" cy="691484"/>
            <a:chOff x="10939803" y="5962286"/>
            <a:chExt cx="985322" cy="691484"/>
          </a:xfrm>
        </p:grpSpPr>
        <p:pic>
          <p:nvPicPr>
            <p:cNvPr id="984" name="Picture 983">
              <a:extLst>
                <a:ext uri="{FF2B5EF4-FFF2-40B4-BE49-F238E27FC236}">
                  <a16:creationId xmlns:a16="http://schemas.microsoft.com/office/drawing/2014/main" id="{8A341B86-F6B6-4B6F-85B3-711E6D5089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985" name="Rectangle 984">
              <a:extLst>
                <a:ext uri="{FF2B5EF4-FFF2-40B4-BE49-F238E27FC236}">
                  <a16:creationId xmlns:a16="http://schemas.microsoft.com/office/drawing/2014/main" id="{F599BC45-CA40-4716-8B76-D56803919D36}"/>
                </a:ext>
              </a:extLst>
            </p:cNvPr>
            <p:cNvSpPr/>
            <p:nvPr/>
          </p:nvSpPr>
          <p:spPr>
            <a:xfrm>
              <a:off x="11269176" y="5962286"/>
              <a:ext cx="655949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08450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E9BDFE-0DC9-4B40-90B4-38023F2AC267}"/>
              </a:ext>
            </a:extLst>
          </p:cNvPr>
          <p:cNvGrpSpPr/>
          <p:nvPr/>
        </p:nvGrpSpPr>
        <p:grpSpPr>
          <a:xfrm>
            <a:off x="253591" y="350417"/>
            <a:ext cx="8344531" cy="3203459"/>
            <a:chOff x="2355628" y="3916982"/>
            <a:chExt cx="8602695" cy="3302569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D1591E9-CF98-453E-8B1A-EC7C6B32D5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55628" y="3916982"/>
              <a:ext cx="3302569" cy="3302569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2BCCD1E-07AD-4D18-B3D7-C767F005D942}"/>
                </a:ext>
              </a:extLst>
            </p:cNvPr>
            <p:cNvGrpSpPr/>
            <p:nvPr/>
          </p:nvGrpSpPr>
          <p:grpSpPr>
            <a:xfrm>
              <a:off x="4817219" y="4593206"/>
              <a:ext cx="6141104" cy="1788103"/>
              <a:chOff x="3332721" y="4366887"/>
              <a:chExt cx="6378071" cy="1857101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D999586-7838-4387-823C-131E076841BD}"/>
                  </a:ext>
                </a:extLst>
              </p:cNvPr>
              <p:cNvGrpSpPr/>
              <p:nvPr/>
            </p:nvGrpSpPr>
            <p:grpSpPr>
              <a:xfrm>
                <a:off x="3332721" y="4366887"/>
                <a:ext cx="5774264" cy="1131235"/>
                <a:chOff x="3332721" y="4366887"/>
                <a:chExt cx="5774264" cy="1131235"/>
              </a:xfrm>
            </p:grpSpPr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5F0BA770-0EC5-4C79-8DCD-15FF5E61DD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33420" y="4366887"/>
                  <a:ext cx="4773565" cy="1131235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6437E438-43CC-4593-9881-D939080325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332721" y="4603389"/>
                  <a:ext cx="1238098" cy="658230"/>
                </a:xfrm>
                <a:prstGeom prst="rect">
                  <a:avLst/>
                </a:prstGeom>
              </p:spPr>
            </p:pic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F7181A6D-0A4A-4B56-ABA8-FF85E3E6D2E1}"/>
                  </a:ext>
                </a:extLst>
              </p:cNvPr>
              <p:cNvGrpSpPr/>
              <p:nvPr/>
            </p:nvGrpSpPr>
            <p:grpSpPr>
              <a:xfrm>
                <a:off x="3358479" y="5086536"/>
                <a:ext cx="6352313" cy="1137452"/>
                <a:chOff x="3332721" y="5498122"/>
                <a:chExt cx="6352313" cy="1137452"/>
              </a:xfrm>
            </p:grpSpPr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EE1A03D0-84F6-446D-BEE3-C07FA948C2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333420" y="5498122"/>
                  <a:ext cx="5351614" cy="1137452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E45D0DAB-9067-4DD3-916F-77227E6699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332721" y="5740345"/>
                  <a:ext cx="1164963" cy="653006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5FECD67-DC69-44C0-AA34-3EDC3C8A1F90}"/>
              </a:ext>
            </a:extLst>
          </p:cNvPr>
          <p:cNvGrpSpPr/>
          <p:nvPr/>
        </p:nvGrpSpPr>
        <p:grpSpPr>
          <a:xfrm>
            <a:off x="8585765" y="1414985"/>
            <a:ext cx="3352644" cy="4380732"/>
            <a:chOff x="7867140" y="1201718"/>
            <a:chExt cx="4102027" cy="535991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93CCE3-3C52-4B62-A553-F8B140285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59376" y="1201718"/>
              <a:ext cx="2317555" cy="1752773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CC121FB2-C887-49AB-9119-B6142D88D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867140" y="2459605"/>
              <a:ext cx="4102027" cy="4102028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988612F-DDCB-4504-B20E-7522F9898962}"/>
              </a:ext>
            </a:extLst>
          </p:cNvPr>
          <p:cNvGrpSpPr/>
          <p:nvPr/>
        </p:nvGrpSpPr>
        <p:grpSpPr>
          <a:xfrm>
            <a:off x="1385022" y="4150079"/>
            <a:ext cx="6588488" cy="2151441"/>
            <a:chOff x="1285338" y="3681904"/>
            <a:chExt cx="6588488" cy="2151441"/>
          </a:xfrm>
        </p:grpSpPr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F09392B8-C56E-42AB-93CC-BA51B6A8F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285338" y="3681904"/>
              <a:ext cx="3040835" cy="2151441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DBD0E896-8C17-4A73-8F9A-A8765BC59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505057" y="3701778"/>
              <a:ext cx="3368769" cy="2111692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D75C0E2A-BC41-4F06-A5CB-605E9DEDCBC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81357" y="3645190"/>
            <a:ext cx="1351149" cy="549886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AA1A973-B6AA-49E8-91EC-EDBAAA23401F}"/>
              </a:ext>
            </a:extLst>
          </p:cNvPr>
          <p:cNvGrpSpPr/>
          <p:nvPr/>
        </p:nvGrpSpPr>
        <p:grpSpPr>
          <a:xfrm>
            <a:off x="11070908" y="6021867"/>
            <a:ext cx="867501" cy="691484"/>
            <a:chOff x="10939803" y="5962286"/>
            <a:chExt cx="867501" cy="691484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3B78379-B4DD-4981-B32A-6717DB075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652D0A2-7F18-4195-AA09-CE4DE7AED37C}"/>
                </a:ext>
              </a:extLst>
            </p:cNvPr>
            <p:cNvSpPr/>
            <p:nvPr/>
          </p:nvSpPr>
          <p:spPr>
            <a:xfrm>
              <a:off x="11386997" y="5962286"/>
              <a:ext cx="42030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556122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9DBBD6F-44C7-4F8A-A629-329205F55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07165" y="649909"/>
            <a:ext cx="5558183" cy="5558183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972727C-DBD3-4F5C-A90C-57AE86E7EACA}"/>
              </a:ext>
            </a:extLst>
          </p:cNvPr>
          <p:cNvGrpSpPr/>
          <p:nvPr/>
        </p:nvGrpSpPr>
        <p:grpSpPr>
          <a:xfrm>
            <a:off x="2459818" y="1484425"/>
            <a:ext cx="2142631" cy="653006"/>
            <a:chOff x="2204818" y="1453647"/>
            <a:chExt cx="2142631" cy="653006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2B7CFB6-36EF-4FE5-B597-17D7DEB31ABB}"/>
                </a:ext>
              </a:extLst>
            </p:cNvPr>
            <p:cNvSpPr/>
            <p:nvPr/>
          </p:nvSpPr>
          <p:spPr>
            <a:xfrm>
              <a:off x="2204818" y="1453647"/>
              <a:ext cx="2142631" cy="653006"/>
            </a:xfrm>
            <a:prstGeom prst="roundRect">
              <a:avLst>
                <a:gd name="adj" fmla="val 50000"/>
              </a:avLst>
            </a:prstGeom>
            <a:solidFill>
              <a:srgbClr val="5EA309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DA078DA-865B-4878-B007-B404577C041C}"/>
                </a:ext>
              </a:extLst>
            </p:cNvPr>
            <p:cNvSpPr/>
            <p:nvPr/>
          </p:nvSpPr>
          <p:spPr>
            <a:xfrm>
              <a:off x="2267684" y="1518540"/>
              <a:ext cx="2016898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1" cap="none" spc="0">
                  <a:ln w="0"/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NỘI DUNG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8A7A94B-0717-4F45-A99C-6B0C6407B55C}"/>
              </a:ext>
            </a:extLst>
          </p:cNvPr>
          <p:cNvSpPr/>
          <p:nvPr/>
        </p:nvSpPr>
        <p:spPr>
          <a:xfrm>
            <a:off x="626652" y="2396018"/>
            <a:ext cx="330090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1. Giới thiệu đề tài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0EAD4F7-83A3-4191-AFDC-70FB8078BB98}"/>
              </a:ext>
            </a:extLst>
          </p:cNvPr>
          <p:cNvSpPr/>
          <p:nvPr/>
        </p:nvSpPr>
        <p:spPr>
          <a:xfrm>
            <a:off x="626652" y="3009603"/>
            <a:ext cx="580896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2. Công nghệ và công cụ sử dụng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6BF046B-D1A5-43CF-8DEA-C814536F9601}"/>
              </a:ext>
            </a:extLst>
          </p:cNvPr>
          <p:cNvSpPr/>
          <p:nvPr/>
        </p:nvSpPr>
        <p:spPr>
          <a:xfrm>
            <a:off x="626652" y="3623186"/>
            <a:ext cx="32095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3. Mô tả hệ thống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EAF2E48-2486-4E6F-A2AF-7A0460152D85}"/>
              </a:ext>
            </a:extLst>
          </p:cNvPr>
          <p:cNvSpPr/>
          <p:nvPr/>
        </p:nvSpPr>
        <p:spPr>
          <a:xfrm>
            <a:off x="626652" y="4236773"/>
            <a:ext cx="169469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2800" b="1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Demo </a:t>
            </a:r>
            <a:endParaRPr lang="en-US" sz="2800" b="1" cap="none" spc="0">
              <a:ln w="0"/>
              <a:solidFill>
                <a:srgbClr val="5EA309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5D8817E-D484-4E31-8B85-BEEE1F0C5F57}"/>
              </a:ext>
            </a:extLst>
          </p:cNvPr>
          <p:cNvSpPr/>
          <p:nvPr/>
        </p:nvSpPr>
        <p:spPr>
          <a:xfrm>
            <a:off x="626652" y="4850356"/>
            <a:ext cx="556671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5. </a:t>
            </a:r>
            <a:r>
              <a:rPr lang="en-US" sz="2800" b="1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Tổng kết và hướng phát triển</a:t>
            </a:r>
            <a:endParaRPr lang="en-US" sz="2800" b="1" cap="none" spc="0">
              <a:ln w="0"/>
              <a:solidFill>
                <a:srgbClr val="5EA309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E24AFF-842A-4403-8FB6-3A8319DB06E2}"/>
              </a:ext>
            </a:extLst>
          </p:cNvPr>
          <p:cNvGrpSpPr/>
          <p:nvPr/>
        </p:nvGrpSpPr>
        <p:grpSpPr>
          <a:xfrm>
            <a:off x="11070908" y="6021867"/>
            <a:ext cx="867502" cy="691484"/>
            <a:chOff x="10939803" y="5962286"/>
            <a:chExt cx="867502" cy="69148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FF0C7CE-8050-4525-A98B-B27672D36E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3F8B21A-7AB8-4370-A61E-EF204EF36506}"/>
                </a:ext>
              </a:extLst>
            </p:cNvPr>
            <p:cNvSpPr/>
            <p:nvPr/>
          </p:nvSpPr>
          <p:spPr>
            <a:xfrm>
              <a:off x="11386997" y="5962286"/>
              <a:ext cx="420308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endParaRPr lang="en-US" sz="32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42351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5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2">
            <a:extLst>
              <a:ext uri="{FF2B5EF4-FFF2-40B4-BE49-F238E27FC236}">
                <a16:creationId xmlns:a16="http://schemas.microsoft.com/office/drawing/2014/main" id="{3E442BEF-3374-4917-AE82-A996F844B006}"/>
              </a:ext>
            </a:extLst>
          </p:cNvPr>
          <p:cNvGrpSpPr/>
          <p:nvPr/>
        </p:nvGrpSpPr>
        <p:grpSpPr>
          <a:xfrm>
            <a:off x="-244820" y="-1101055"/>
            <a:ext cx="10701255" cy="7672769"/>
            <a:chOff x="6271890" y="2059510"/>
            <a:chExt cx="6410570" cy="4596360"/>
          </a:xfr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E437582-6455-4DFC-B7BC-FB4DC329654D}"/>
                </a:ext>
              </a:extLst>
            </p:cNvPr>
            <p:cNvSpPr/>
            <p:nvPr/>
          </p:nvSpPr>
          <p:spPr>
            <a:xfrm>
              <a:off x="11606727" y="4117030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2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9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222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2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2" y="83304"/>
                  </a:cubicBezTo>
                  <a:cubicBezTo>
                    <a:pt x="24086" y="83962"/>
                    <a:pt x="26484" y="84277"/>
                    <a:pt x="28894" y="84263"/>
                  </a:cubicBezTo>
                  <a:cubicBezTo>
                    <a:pt x="36045" y="84154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966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8"/>
                    <a:pt x="39579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1937"/>
                    <a:pt x="16018" y="37143"/>
                  </a:cubicBezTo>
                  <a:cubicBezTo>
                    <a:pt x="19854" y="22350"/>
                    <a:pt x="29716" y="14131"/>
                    <a:pt x="38346" y="14131"/>
                  </a:cubicBezTo>
                  <a:lnTo>
                    <a:pt x="41496" y="14131"/>
                  </a:lnTo>
                  <a:cubicBezTo>
                    <a:pt x="50947" y="17555"/>
                    <a:pt x="55468" y="32212"/>
                    <a:pt x="51222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DC4EFB5-8C05-40E1-BAB5-5179446615CF}"/>
                </a:ext>
              </a:extLst>
            </p:cNvPr>
            <p:cNvSpPr/>
            <p:nvPr/>
          </p:nvSpPr>
          <p:spPr>
            <a:xfrm>
              <a:off x="11708236" y="4077645"/>
              <a:ext cx="23834" cy="32189"/>
            </a:xfrm>
            <a:custGeom>
              <a:avLst/>
              <a:gdLst>
                <a:gd name="connsiteX0" fmla="*/ 11900 w 23834"/>
                <a:gd name="connsiteY0" fmla="*/ 32148 h 32189"/>
                <a:gd name="connsiteX1" fmla="*/ 23817 w 23834"/>
                <a:gd name="connsiteY1" fmla="*/ 15985 h 32189"/>
                <a:gd name="connsiteX2" fmla="*/ 11900 w 23834"/>
                <a:gd name="connsiteY2" fmla="*/ -42 h 32189"/>
                <a:gd name="connsiteX3" fmla="*/ -17 w 23834"/>
                <a:gd name="connsiteY3" fmla="*/ 15985 h 32189"/>
                <a:gd name="connsiteX4" fmla="*/ 11900 w 23834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4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5985"/>
                  </a:cubicBezTo>
                  <a:cubicBezTo>
                    <a:pt x="23817" y="6944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5985"/>
                  </a:cubicBezTo>
                  <a:cubicBezTo>
                    <a:pt x="-17" y="24888"/>
                    <a:pt x="5325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FE4D857-7E0D-47F9-97F3-3A8E3CC06052}"/>
                </a:ext>
              </a:extLst>
            </p:cNvPr>
            <p:cNvSpPr/>
            <p:nvPr/>
          </p:nvSpPr>
          <p:spPr>
            <a:xfrm>
              <a:off x="11710702" y="4120108"/>
              <a:ext cx="23696" cy="32326"/>
            </a:xfrm>
            <a:custGeom>
              <a:avLst/>
              <a:gdLst>
                <a:gd name="connsiteX0" fmla="*/ 11763 w 23696"/>
                <a:gd name="connsiteY0" fmla="*/ -42 h 32326"/>
                <a:gd name="connsiteX1" fmla="*/ -17 w 23696"/>
                <a:gd name="connsiteY1" fmla="*/ 16122 h 32326"/>
                <a:gd name="connsiteX2" fmla="*/ 11763 w 23696"/>
                <a:gd name="connsiteY2" fmla="*/ 32285 h 32326"/>
                <a:gd name="connsiteX3" fmla="*/ 23680 w 23696"/>
                <a:gd name="connsiteY3" fmla="*/ 16122 h 32326"/>
                <a:gd name="connsiteX4" fmla="*/ 11763 w 23696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7653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D0DD2EB-0FDD-4769-AE56-D5F079C878DD}"/>
                </a:ext>
              </a:extLst>
            </p:cNvPr>
            <p:cNvSpPr/>
            <p:nvPr/>
          </p:nvSpPr>
          <p:spPr>
            <a:xfrm>
              <a:off x="11786228" y="3976967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7"/>
                    <a:pt x="31162" y="295692"/>
                  </a:cubicBezTo>
                  <a:lnTo>
                    <a:pt x="44038" y="289528"/>
                  </a:lnTo>
                  <a:cubicBezTo>
                    <a:pt x="-39244" y="116526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7FD0A7A-3E52-4013-8636-3E0A1A55E670}"/>
                </a:ext>
              </a:extLst>
            </p:cNvPr>
            <p:cNvSpPr/>
            <p:nvPr/>
          </p:nvSpPr>
          <p:spPr>
            <a:xfrm>
              <a:off x="12234776" y="3974912"/>
              <a:ext cx="57363" cy="297103"/>
            </a:xfrm>
            <a:custGeom>
              <a:avLst/>
              <a:gdLst>
                <a:gd name="connsiteX0" fmla="*/ -17 w 57363"/>
                <a:gd name="connsiteY0" fmla="*/ 8999 h 297103"/>
                <a:gd name="connsiteX1" fmla="*/ -17 w 57363"/>
                <a:gd name="connsiteY1" fmla="*/ 289802 h 297103"/>
                <a:gd name="connsiteX2" fmla="*/ 12174 w 57363"/>
                <a:gd name="connsiteY2" fmla="*/ 297062 h 297103"/>
                <a:gd name="connsiteX3" fmla="*/ 12174 w 57363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3" h="297103">
                  <a:moveTo>
                    <a:pt x="-17" y="8999"/>
                  </a:moveTo>
                  <a:cubicBezTo>
                    <a:pt x="942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919283C-B41E-47BD-B77D-20C3C245B736}"/>
                </a:ext>
              </a:extLst>
            </p:cNvPr>
            <p:cNvSpPr/>
            <p:nvPr/>
          </p:nvSpPr>
          <p:spPr>
            <a:xfrm>
              <a:off x="11816421" y="4060979"/>
              <a:ext cx="129744" cy="116258"/>
            </a:xfrm>
            <a:custGeom>
              <a:avLst/>
              <a:gdLst>
                <a:gd name="connsiteX0" fmla="*/ 86443 w 129744"/>
                <a:gd name="connsiteY0" fmla="*/ 46211 h 116258"/>
                <a:gd name="connsiteX1" fmla="*/ 98634 w 129744"/>
                <a:gd name="connsiteY1" fmla="*/ 22377 h 116258"/>
                <a:gd name="connsiteX2" fmla="*/ 103291 w 129744"/>
                <a:gd name="connsiteY2" fmla="*/ 15802 h 116258"/>
                <a:gd name="connsiteX3" fmla="*/ 116030 w 129744"/>
                <a:gd name="connsiteY3" fmla="*/ 53882 h 116258"/>
                <a:gd name="connsiteX4" fmla="*/ 129728 w 129744"/>
                <a:gd name="connsiteY4" fmla="*/ 51827 h 116258"/>
                <a:gd name="connsiteX5" fmla="*/ 105757 w 129744"/>
                <a:gd name="connsiteY5" fmla="*/ 1693 h 116258"/>
                <a:gd name="connsiteX6" fmla="*/ 85895 w 129744"/>
                <a:gd name="connsiteY6" fmla="*/ 15391 h 116258"/>
                <a:gd name="connsiteX7" fmla="*/ 84115 w 129744"/>
                <a:gd name="connsiteY7" fmla="*/ 18815 h 116258"/>
                <a:gd name="connsiteX8" fmla="*/ 74800 w 129744"/>
                <a:gd name="connsiteY8" fmla="*/ 5118 h 116258"/>
                <a:gd name="connsiteX9" fmla="*/ 55076 w 129744"/>
                <a:gd name="connsiteY9" fmla="*/ 1008 h 116258"/>
                <a:gd name="connsiteX10" fmla="*/ 26173 w 129744"/>
                <a:gd name="connsiteY10" fmla="*/ 49909 h 116258"/>
                <a:gd name="connsiteX11" fmla="*/ 39871 w 129744"/>
                <a:gd name="connsiteY11" fmla="*/ 53060 h 116258"/>
                <a:gd name="connsiteX12" fmla="*/ 59733 w 129744"/>
                <a:gd name="connsiteY12" fmla="*/ 14432 h 116258"/>
                <a:gd name="connsiteX13" fmla="*/ 65897 w 129744"/>
                <a:gd name="connsiteY13" fmla="*/ 16213 h 116258"/>
                <a:gd name="connsiteX14" fmla="*/ 72335 w 129744"/>
                <a:gd name="connsiteY14" fmla="*/ 41280 h 116258"/>
                <a:gd name="connsiteX15" fmla="*/ 70417 w 129744"/>
                <a:gd name="connsiteY15" fmla="*/ 46211 h 116258"/>
                <a:gd name="connsiteX16" fmla="*/ 29324 w 129744"/>
                <a:gd name="connsiteY16" fmla="*/ 100043 h 116258"/>
                <a:gd name="connsiteX17" fmla="*/ 15626 w 129744"/>
                <a:gd name="connsiteY17" fmla="*/ 92783 h 116258"/>
                <a:gd name="connsiteX18" fmla="*/ 14804 w 129744"/>
                <a:gd name="connsiteY18" fmla="*/ 85660 h 116258"/>
                <a:gd name="connsiteX19" fmla="*/ 1107 w 129744"/>
                <a:gd name="connsiteY19" fmla="*/ 80866 h 116258"/>
                <a:gd name="connsiteX20" fmla="*/ 2887 w 129744"/>
                <a:gd name="connsiteY20" fmla="*/ 99632 h 116258"/>
                <a:gd name="connsiteX21" fmla="*/ 26858 w 129744"/>
                <a:gd name="connsiteY21" fmla="*/ 113330 h 116258"/>
                <a:gd name="connsiteX22" fmla="*/ 31653 w 129744"/>
                <a:gd name="connsiteY22" fmla="*/ 113330 h 116258"/>
                <a:gd name="connsiteX23" fmla="*/ 67266 w 129744"/>
                <a:gd name="connsiteY23" fmla="*/ 83880 h 116258"/>
                <a:gd name="connsiteX24" fmla="*/ 72882 w 129744"/>
                <a:gd name="connsiteY24" fmla="*/ 109494 h 116258"/>
                <a:gd name="connsiteX25" fmla="*/ 91648 w 129744"/>
                <a:gd name="connsiteY25" fmla="*/ 116206 h 116258"/>
                <a:gd name="connsiteX26" fmla="*/ 100415 w 129744"/>
                <a:gd name="connsiteY26" fmla="*/ 115110 h 116258"/>
                <a:gd name="connsiteX27" fmla="*/ 127810 w 129744"/>
                <a:gd name="connsiteY27" fmla="*/ 94975 h 116258"/>
                <a:gd name="connsiteX28" fmla="*/ 114797 w 129744"/>
                <a:gd name="connsiteY28" fmla="*/ 89496 h 116258"/>
                <a:gd name="connsiteX29" fmla="*/ 96853 w 129744"/>
                <a:gd name="connsiteY29" fmla="*/ 101276 h 116258"/>
                <a:gd name="connsiteX30" fmla="*/ 81786 w 129744"/>
                <a:gd name="connsiteY30" fmla="*/ 98810 h 116258"/>
                <a:gd name="connsiteX31" fmla="*/ 83293 w 129744"/>
                <a:gd name="connsiteY31" fmla="*/ 68949 h 116258"/>
                <a:gd name="connsiteX32" fmla="*/ 86443 w 129744"/>
                <a:gd name="connsiteY32" fmla="*/ 46211 h 1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744" h="116258">
                  <a:moveTo>
                    <a:pt x="86443" y="46211"/>
                  </a:moveTo>
                  <a:cubicBezTo>
                    <a:pt x="90415" y="37855"/>
                    <a:pt x="94525" y="29500"/>
                    <a:pt x="98634" y="22377"/>
                  </a:cubicBezTo>
                  <a:cubicBezTo>
                    <a:pt x="99949" y="20021"/>
                    <a:pt x="101511" y="17816"/>
                    <a:pt x="103291" y="15802"/>
                  </a:cubicBezTo>
                  <a:cubicBezTo>
                    <a:pt x="110688" y="27212"/>
                    <a:pt x="115072" y="40321"/>
                    <a:pt x="116030" y="53882"/>
                  </a:cubicBezTo>
                  <a:lnTo>
                    <a:pt x="129728" y="51827"/>
                  </a:lnTo>
                  <a:cubicBezTo>
                    <a:pt x="127673" y="38129"/>
                    <a:pt x="121235" y="4707"/>
                    <a:pt x="105757" y="1693"/>
                  </a:cubicBezTo>
                  <a:cubicBezTo>
                    <a:pt x="98497" y="461"/>
                    <a:pt x="92059" y="4981"/>
                    <a:pt x="85895" y="15391"/>
                  </a:cubicBezTo>
                  <a:lnTo>
                    <a:pt x="84115" y="18815"/>
                  </a:lnTo>
                  <a:cubicBezTo>
                    <a:pt x="82498" y="13391"/>
                    <a:pt x="79238" y="8611"/>
                    <a:pt x="74800" y="5118"/>
                  </a:cubicBezTo>
                  <a:cubicBezTo>
                    <a:pt x="69458" y="269"/>
                    <a:pt x="61911" y="-1306"/>
                    <a:pt x="55076" y="1008"/>
                  </a:cubicBezTo>
                  <a:cubicBezTo>
                    <a:pt x="36721" y="7446"/>
                    <a:pt x="27680" y="42786"/>
                    <a:pt x="26173" y="49909"/>
                  </a:cubicBezTo>
                  <a:lnTo>
                    <a:pt x="39871" y="53060"/>
                  </a:lnTo>
                  <a:cubicBezTo>
                    <a:pt x="43022" y="39362"/>
                    <a:pt x="51514" y="17309"/>
                    <a:pt x="59733" y="14432"/>
                  </a:cubicBezTo>
                  <a:cubicBezTo>
                    <a:pt x="60555" y="14432"/>
                    <a:pt x="62335" y="13473"/>
                    <a:pt x="65897" y="16213"/>
                  </a:cubicBezTo>
                  <a:cubicBezTo>
                    <a:pt x="71773" y="23130"/>
                    <a:pt x="74157" y="32376"/>
                    <a:pt x="72335" y="41280"/>
                  </a:cubicBezTo>
                  <a:lnTo>
                    <a:pt x="70417" y="46211"/>
                  </a:lnTo>
                  <a:cubicBezTo>
                    <a:pt x="57815" y="72784"/>
                    <a:pt x="43022" y="102919"/>
                    <a:pt x="29324" y="100043"/>
                  </a:cubicBezTo>
                  <a:cubicBezTo>
                    <a:pt x="23982" y="99509"/>
                    <a:pt x="19064" y="96892"/>
                    <a:pt x="15626" y="92783"/>
                  </a:cubicBezTo>
                  <a:cubicBezTo>
                    <a:pt x="14407" y="90619"/>
                    <a:pt x="14120" y="88044"/>
                    <a:pt x="14804" y="85660"/>
                  </a:cubicBezTo>
                  <a:lnTo>
                    <a:pt x="1107" y="80866"/>
                  </a:lnTo>
                  <a:cubicBezTo>
                    <a:pt x="-866" y="87099"/>
                    <a:pt x="-222" y="93879"/>
                    <a:pt x="2887" y="99632"/>
                  </a:cubicBezTo>
                  <a:cubicBezTo>
                    <a:pt x="8462" y="107508"/>
                    <a:pt x="17243" y="112521"/>
                    <a:pt x="26858" y="113330"/>
                  </a:cubicBezTo>
                  <a:cubicBezTo>
                    <a:pt x="28447" y="113453"/>
                    <a:pt x="30063" y="113453"/>
                    <a:pt x="31653" y="113330"/>
                  </a:cubicBezTo>
                  <a:cubicBezTo>
                    <a:pt x="46035" y="113330"/>
                    <a:pt x="57267" y="100728"/>
                    <a:pt x="67266" y="83880"/>
                  </a:cubicBezTo>
                  <a:cubicBezTo>
                    <a:pt x="64938" y="92824"/>
                    <a:pt x="67020" y="102344"/>
                    <a:pt x="72882" y="109494"/>
                  </a:cubicBezTo>
                  <a:cubicBezTo>
                    <a:pt x="78074" y="114014"/>
                    <a:pt x="84772" y="116398"/>
                    <a:pt x="91648" y="116206"/>
                  </a:cubicBezTo>
                  <a:cubicBezTo>
                    <a:pt x="94607" y="116165"/>
                    <a:pt x="97539" y="115809"/>
                    <a:pt x="100415" y="115110"/>
                  </a:cubicBezTo>
                  <a:cubicBezTo>
                    <a:pt x="112085" y="112795"/>
                    <a:pt x="122112" y="105412"/>
                    <a:pt x="127810" y="94975"/>
                  </a:cubicBezTo>
                  <a:lnTo>
                    <a:pt x="114797" y="89496"/>
                  </a:lnTo>
                  <a:cubicBezTo>
                    <a:pt x="110661" y="95701"/>
                    <a:pt x="104182" y="99947"/>
                    <a:pt x="96853" y="101276"/>
                  </a:cubicBezTo>
                  <a:cubicBezTo>
                    <a:pt x="91717" y="102837"/>
                    <a:pt x="86155" y="101933"/>
                    <a:pt x="81786" y="98810"/>
                  </a:cubicBezTo>
                  <a:cubicBezTo>
                    <a:pt x="78909" y="96207"/>
                    <a:pt x="81786" y="78537"/>
                    <a:pt x="83293" y="68949"/>
                  </a:cubicBezTo>
                  <a:cubicBezTo>
                    <a:pt x="84799" y="59361"/>
                    <a:pt x="85895" y="53745"/>
                    <a:pt x="86443" y="46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0D33B97-1453-438D-B5AC-8B22263DC45D}"/>
                </a:ext>
              </a:extLst>
            </p:cNvPr>
            <p:cNvSpPr/>
            <p:nvPr/>
          </p:nvSpPr>
          <p:spPr>
            <a:xfrm>
              <a:off x="11952381" y="4149147"/>
              <a:ext cx="58549" cy="68094"/>
            </a:xfrm>
            <a:custGeom>
              <a:avLst/>
              <a:gdLst>
                <a:gd name="connsiteX0" fmla="*/ 51298 w 58549"/>
                <a:gd name="connsiteY0" fmla="*/ 8588 h 68094"/>
                <a:gd name="connsiteX1" fmla="*/ 40751 w 58549"/>
                <a:gd name="connsiteY1" fmla="*/ 12697 h 68094"/>
                <a:gd name="connsiteX2" fmla="*/ 23492 w 58549"/>
                <a:gd name="connsiteY2" fmla="*/ 30367 h 68094"/>
                <a:gd name="connsiteX3" fmla="*/ 20205 w 58549"/>
                <a:gd name="connsiteY3" fmla="*/ 33381 h 68094"/>
                <a:gd name="connsiteX4" fmla="*/ 14314 w 58549"/>
                <a:gd name="connsiteY4" fmla="*/ -42 h 68094"/>
                <a:gd name="connsiteX5" fmla="*/ 617 w 58549"/>
                <a:gd name="connsiteY5" fmla="*/ 3109 h 68094"/>
                <a:gd name="connsiteX6" fmla="*/ 7054 w 58549"/>
                <a:gd name="connsiteY6" fmla="*/ 46805 h 68094"/>
                <a:gd name="connsiteX7" fmla="*/ 617 w 58549"/>
                <a:gd name="connsiteY7" fmla="*/ 62694 h 68094"/>
                <a:gd name="connsiteX8" fmla="*/ 9246 w 58549"/>
                <a:gd name="connsiteY8" fmla="*/ 68036 h 68094"/>
                <a:gd name="connsiteX9" fmla="*/ 17465 w 58549"/>
                <a:gd name="connsiteY9" fmla="*/ 64064 h 68094"/>
                <a:gd name="connsiteX10" fmla="*/ 20889 w 58549"/>
                <a:gd name="connsiteY10" fmla="*/ 52832 h 68094"/>
                <a:gd name="connsiteX11" fmla="*/ 33354 w 58549"/>
                <a:gd name="connsiteY11" fmla="*/ 40641 h 68094"/>
                <a:gd name="connsiteX12" fmla="*/ 44449 w 58549"/>
                <a:gd name="connsiteY12" fmla="*/ 29956 h 68094"/>
                <a:gd name="connsiteX13" fmla="*/ 42943 w 58549"/>
                <a:gd name="connsiteY13" fmla="*/ 63790 h 68094"/>
                <a:gd name="connsiteX14" fmla="*/ 56641 w 58549"/>
                <a:gd name="connsiteY14" fmla="*/ 65023 h 68094"/>
                <a:gd name="connsiteX15" fmla="*/ 51298 w 58549"/>
                <a:gd name="connsiteY15" fmla="*/ 8588 h 6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49" h="68094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2" y="18957"/>
                    <a:pt x="29615" y="24847"/>
                    <a:pt x="23492" y="30367"/>
                  </a:cubicBezTo>
                  <a:lnTo>
                    <a:pt x="20205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4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69" y="66132"/>
                    <a:pt x="5520" y="68269"/>
                    <a:pt x="9246" y="68036"/>
                  </a:cubicBezTo>
                  <a:cubicBezTo>
                    <a:pt x="12465" y="68091"/>
                    <a:pt x="15506" y="66611"/>
                    <a:pt x="17465" y="64064"/>
                  </a:cubicBezTo>
                  <a:cubicBezTo>
                    <a:pt x="19616" y="60708"/>
                    <a:pt x="20794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1" y="65023"/>
                  </a:lnTo>
                  <a:cubicBezTo>
                    <a:pt x="61572" y="12834"/>
                    <a:pt x="55818" y="10232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7EBEA27-9DF4-4A94-B1D8-A764AFF9D356}"/>
                </a:ext>
              </a:extLst>
            </p:cNvPr>
            <p:cNvSpPr/>
            <p:nvPr/>
          </p:nvSpPr>
          <p:spPr>
            <a:xfrm>
              <a:off x="10523522" y="4078740"/>
              <a:ext cx="165057" cy="171358"/>
            </a:xfrm>
            <a:custGeom>
              <a:avLst/>
              <a:gdLst>
                <a:gd name="connsiteX0" fmla="*/ 105729 w 165057"/>
                <a:gd name="connsiteY0" fmla="*/ 145154 h 171358"/>
                <a:gd name="connsiteX1" fmla="*/ 101894 w 165057"/>
                <a:gd name="connsiteY1" fmla="*/ 151592 h 171358"/>
                <a:gd name="connsiteX2" fmla="*/ 91894 w 165057"/>
                <a:gd name="connsiteY2" fmla="*/ 123238 h 171358"/>
                <a:gd name="connsiteX3" fmla="*/ 85183 w 165057"/>
                <a:gd name="connsiteY3" fmla="*/ 31052 h 171358"/>
                <a:gd name="connsiteX4" fmla="*/ 79156 w 165057"/>
                <a:gd name="connsiteY4" fmla="*/ 24066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688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2 w 165057"/>
                <a:gd name="connsiteY19" fmla="*/ -42 h 171358"/>
                <a:gd name="connsiteX20" fmla="*/ 105729 w 165057"/>
                <a:gd name="connsiteY20" fmla="*/ 145154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154"/>
                  </a:moveTo>
                  <a:cubicBezTo>
                    <a:pt x="104606" y="147387"/>
                    <a:pt x="103319" y="149537"/>
                    <a:pt x="101894" y="151592"/>
                  </a:cubicBezTo>
                  <a:cubicBezTo>
                    <a:pt x="96168" y="143168"/>
                    <a:pt x="92730" y="133388"/>
                    <a:pt x="91894" y="123238"/>
                  </a:cubicBezTo>
                  <a:cubicBezTo>
                    <a:pt x="87402" y="92719"/>
                    <a:pt x="85155" y="61900"/>
                    <a:pt x="85183" y="31052"/>
                  </a:cubicBezTo>
                  <a:cubicBezTo>
                    <a:pt x="85155" y="27559"/>
                    <a:pt x="82608" y="24601"/>
                    <a:pt x="79156" y="24066"/>
                  </a:cubicBezTo>
                  <a:cubicBezTo>
                    <a:pt x="75663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50" y="155921"/>
                    <a:pt x="13941" y="154428"/>
                    <a:pt x="13407" y="152688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-17" y="158852"/>
                    <a:pt x="4777" y="169947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75" y="127005"/>
                    <a:pt x="63841" y="100595"/>
                    <a:pt x="72170" y="73378"/>
                  </a:cubicBezTo>
                  <a:cubicBezTo>
                    <a:pt x="72937" y="91062"/>
                    <a:pt x="74855" y="108677"/>
                    <a:pt x="77923" y="126114"/>
                  </a:cubicBezTo>
                  <a:cubicBezTo>
                    <a:pt x="83128" y="152003"/>
                    <a:pt x="90114" y="164605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87" y="104390"/>
                    <a:pt x="155630" y="54078"/>
                    <a:pt x="165040" y="2424"/>
                  </a:cubicBezTo>
                  <a:lnTo>
                    <a:pt x="151342" y="-42"/>
                  </a:lnTo>
                  <a:cubicBezTo>
                    <a:pt x="142056" y="50024"/>
                    <a:pt x="126741" y="98774"/>
                    <a:pt x="105729" y="1451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1C77ED0-7FE1-4FCA-B476-D6185AFDBA5C}"/>
                </a:ext>
              </a:extLst>
            </p:cNvPr>
            <p:cNvSpPr/>
            <p:nvPr/>
          </p:nvSpPr>
          <p:spPr>
            <a:xfrm>
              <a:off x="10705290" y="4159694"/>
              <a:ext cx="168780" cy="68762"/>
            </a:xfrm>
            <a:custGeom>
              <a:avLst/>
              <a:gdLst>
                <a:gd name="connsiteX0" fmla="*/ 164219 w 168780"/>
                <a:gd name="connsiteY0" fmla="*/ 25162 h 68762"/>
                <a:gd name="connsiteX1" fmla="*/ 151343 w 168780"/>
                <a:gd name="connsiteY1" fmla="*/ 19820 h 68762"/>
                <a:gd name="connsiteX2" fmla="*/ 151343 w 168780"/>
                <a:gd name="connsiteY2" fmla="*/ 19820 h 68762"/>
                <a:gd name="connsiteX3" fmla="*/ 150658 w 168780"/>
                <a:gd name="connsiteY3" fmla="*/ 19820 h 68762"/>
                <a:gd name="connsiteX4" fmla="*/ 102990 w 168780"/>
                <a:gd name="connsiteY4" fmla="*/ -42 h 68762"/>
                <a:gd name="connsiteX5" fmla="*/ 97648 w 168780"/>
                <a:gd name="connsiteY5" fmla="*/ 13656 h 68762"/>
                <a:gd name="connsiteX6" fmla="*/ 113674 w 168780"/>
                <a:gd name="connsiteY6" fmla="*/ 20368 h 68762"/>
                <a:gd name="connsiteX7" fmla="*/ -17 w 168780"/>
                <a:gd name="connsiteY7" fmla="*/ 20368 h 68762"/>
                <a:gd name="connsiteX8" fmla="*/ -17 w 168780"/>
                <a:gd name="connsiteY8" fmla="*/ 34066 h 68762"/>
                <a:gd name="connsiteX9" fmla="*/ 136001 w 168780"/>
                <a:gd name="connsiteY9" fmla="*/ 34066 h 68762"/>
                <a:gd name="connsiteX10" fmla="*/ 94908 w 168780"/>
                <a:gd name="connsiteY10" fmla="*/ 59817 h 68762"/>
                <a:gd name="connsiteX11" fmla="*/ 106003 w 168780"/>
                <a:gd name="connsiteY11" fmla="*/ 68721 h 68762"/>
                <a:gd name="connsiteX12" fmla="*/ 163808 w 168780"/>
                <a:gd name="connsiteY12" fmla="*/ 38723 h 68762"/>
                <a:gd name="connsiteX13" fmla="*/ 168739 w 168780"/>
                <a:gd name="connsiteY13" fmla="*/ 32285 h 68762"/>
                <a:gd name="connsiteX14" fmla="*/ 164219 w 168780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780" h="68762">
                  <a:moveTo>
                    <a:pt x="164219" y="25162"/>
                  </a:moveTo>
                  <a:lnTo>
                    <a:pt x="151343" y="19820"/>
                  </a:lnTo>
                  <a:lnTo>
                    <a:pt x="151343" y="19820"/>
                  </a:lnTo>
                  <a:lnTo>
                    <a:pt x="150658" y="19820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605" y="39586"/>
                    <a:pt x="106592" y="48380"/>
                    <a:pt x="94908" y="59817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8" y="38723"/>
                  </a:cubicBezTo>
                  <a:cubicBezTo>
                    <a:pt x="166684" y="37887"/>
                    <a:pt x="168684" y="35285"/>
                    <a:pt x="168739" y="32285"/>
                  </a:cubicBezTo>
                  <a:cubicBezTo>
                    <a:pt x="168999" y="29162"/>
                    <a:pt x="167150" y="26258"/>
                    <a:pt x="164219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CFE333E-B247-4A79-8921-7604E22E9BBB}"/>
                </a:ext>
              </a:extLst>
            </p:cNvPr>
            <p:cNvSpPr/>
            <p:nvPr/>
          </p:nvSpPr>
          <p:spPr>
            <a:xfrm>
              <a:off x="10889199" y="4089818"/>
              <a:ext cx="125660" cy="181923"/>
            </a:xfrm>
            <a:custGeom>
              <a:avLst/>
              <a:gdLst>
                <a:gd name="connsiteX0" fmla="*/ 93590 w 125660"/>
                <a:gd name="connsiteY0" fmla="*/ 160650 h 181923"/>
                <a:gd name="connsiteX1" fmla="*/ 81263 w 125660"/>
                <a:gd name="connsiteY1" fmla="*/ 154623 h 181923"/>
                <a:gd name="connsiteX2" fmla="*/ 50443 w 125660"/>
                <a:gd name="connsiteY2" fmla="*/ 102709 h 181923"/>
                <a:gd name="connsiteX3" fmla="*/ 70715 w 125660"/>
                <a:gd name="connsiteY3" fmla="*/ 88052 h 181923"/>
                <a:gd name="connsiteX4" fmla="*/ 92495 w 125660"/>
                <a:gd name="connsiteY4" fmla="*/ 11619 h 181923"/>
                <a:gd name="connsiteX5" fmla="*/ 74414 w 125660"/>
                <a:gd name="connsiteY5" fmla="*/ -24 h 181923"/>
                <a:gd name="connsiteX6" fmla="*/ 38115 w 125660"/>
                <a:gd name="connsiteY6" fmla="*/ 30111 h 181923"/>
                <a:gd name="connsiteX7" fmla="*/ 38937 w 125660"/>
                <a:gd name="connsiteY7" fmla="*/ 20660 h 181923"/>
                <a:gd name="connsiteX8" fmla="*/ 25239 w 125660"/>
                <a:gd name="connsiteY8" fmla="*/ 19427 h 181923"/>
                <a:gd name="connsiteX9" fmla="*/ 21815 w 125660"/>
                <a:gd name="connsiteY9" fmla="*/ 58328 h 181923"/>
                <a:gd name="connsiteX10" fmla="*/ 8117 w 125660"/>
                <a:gd name="connsiteY10" fmla="*/ 87093 h 181923"/>
                <a:gd name="connsiteX11" fmla="*/ 11952 w 125660"/>
                <a:gd name="connsiteY11" fmla="*/ 178320 h 181923"/>
                <a:gd name="connsiteX12" fmla="*/ 18116 w 125660"/>
                <a:gd name="connsiteY12" fmla="*/ 181882 h 181923"/>
                <a:gd name="connsiteX13" fmla="*/ 19760 w 125660"/>
                <a:gd name="connsiteY13" fmla="*/ 181882 h 181923"/>
                <a:gd name="connsiteX14" fmla="*/ 25239 w 125660"/>
                <a:gd name="connsiteY14" fmla="*/ 175581 h 181923"/>
                <a:gd name="connsiteX15" fmla="*/ 32088 w 125660"/>
                <a:gd name="connsiteY15" fmla="*/ 96819 h 181923"/>
                <a:gd name="connsiteX16" fmla="*/ 32910 w 125660"/>
                <a:gd name="connsiteY16" fmla="*/ 98463 h 181923"/>
                <a:gd name="connsiteX17" fmla="*/ 70715 w 125660"/>
                <a:gd name="connsiteY17" fmla="*/ 164486 h 181923"/>
                <a:gd name="connsiteX18" fmla="*/ 93864 w 125660"/>
                <a:gd name="connsiteY18" fmla="*/ 175170 h 181923"/>
                <a:gd name="connsiteX19" fmla="*/ 125643 w 125660"/>
                <a:gd name="connsiteY19" fmla="*/ 157363 h 181923"/>
                <a:gd name="connsiteX20" fmla="*/ 114685 w 125660"/>
                <a:gd name="connsiteY20" fmla="*/ 148322 h 181923"/>
                <a:gd name="connsiteX21" fmla="*/ 93590 w 125660"/>
                <a:gd name="connsiteY21" fmla="*/ 160650 h 181923"/>
                <a:gd name="connsiteX22" fmla="*/ 14691 w 125660"/>
                <a:gd name="connsiteY22" fmla="*/ 134625 h 181923"/>
                <a:gd name="connsiteX23" fmla="*/ 17157 w 125660"/>
                <a:gd name="connsiteY23" fmla="*/ 105996 h 181923"/>
                <a:gd name="connsiteX24" fmla="*/ 38800 w 125660"/>
                <a:gd name="connsiteY24" fmla="*/ 85861 h 181923"/>
                <a:gd name="connsiteX25" fmla="*/ 37019 w 125660"/>
                <a:gd name="connsiteY25" fmla="*/ 85861 h 181923"/>
                <a:gd name="connsiteX26" fmla="*/ 33046 w 125660"/>
                <a:gd name="connsiteY26" fmla="*/ 88463 h 181923"/>
                <a:gd name="connsiteX27" fmla="*/ 35375 w 125660"/>
                <a:gd name="connsiteY27" fmla="*/ 61753 h 181923"/>
                <a:gd name="connsiteX28" fmla="*/ 75373 w 125660"/>
                <a:gd name="connsiteY28" fmla="*/ 13674 h 181923"/>
                <a:gd name="connsiteX29" fmla="*/ 80166 w 125660"/>
                <a:gd name="connsiteY29" fmla="*/ 17783 h 181923"/>
                <a:gd name="connsiteX30" fmla="*/ 61127 w 125660"/>
                <a:gd name="connsiteY30" fmla="*/ 77368 h 181923"/>
                <a:gd name="connsiteX31" fmla="*/ 44964 w 125660"/>
                <a:gd name="connsiteY31" fmla="*/ 89148 h 181923"/>
                <a:gd name="connsiteX32" fmla="*/ 38800 w 125660"/>
                <a:gd name="connsiteY32" fmla="*/ 85861 h 18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660" h="181923">
                  <a:moveTo>
                    <a:pt x="93590" y="160650"/>
                  </a:moveTo>
                  <a:cubicBezTo>
                    <a:pt x="88824" y="160445"/>
                    <a:pt x="84358" y="158267"/>
                    <a:pt x="81263" y="154623"/>
                  </a:cubicBezTo>
                  <a:cubicBezTo>
                    <a:pt x="68551" y="138885"/>
                    <a:pt x="58168" y="121406"/>
                    <a:pt x="50443" y="102709"/>
                  </a:cubicBezTo>
                  <a:cubicBezTo>
                    <a:pt x="57990" y="99011"/>
                    <a:pt x="64839" y="94052"/>
                    <a:pt x="70715" y="88052"/>
                  </a:cubicBezTo>
                  <a:cubicBezTo>
                    <a:pt x="95097" y="65314"/>
                    <a:pt x="110986" y="46959"/>
                    <a:pt x="92495" y="11619"/>
                  </a:cubicBezTo>
                  <a:cubicBezTo>
                    <a:pt x="89536" y="4305"/>
                    <a:pt x="82303" y="-366"/>
                    <a:pt x="74414" y="-24"/>
                  </a:cubicBezTo>
                  <a:cubicBezTo>
                    <a:pt x="62633" y="-24"/>
                    <a:pt x="49758" y="13674"/>
                    <a:pt x="38115" y="30111"/>
                  </a:cubicBezTo>
                  <a:lnTo>
                    <a:pt x="38937" y="20660"/>
                  </a:lnTo>
                  <a:lnTo>
                    <a:pt x="25239" y="19427"/>
                  </a:lnTo>
                  <a:lnTo>
                    <a:pt x="21815" y="58328"/>
                  </a:lnTo>
                  <a:cubicBezTo>
                    <a:pt x="16746" y="67670"/>
                    <a:pt x="12171" y="77272"/>
                    <a:pt x="8117" y="87093"/>
                  </a:cubicBezTo>
                  <a:cubicBezTo>
                    <a:pt x="-3937" y="116612"/>
                    <a:pt x="-2540" y="149911"/>
                    <a:pt x="11952" y="178320"/>
                  </a:cubicBezTo>
                  <a:cubicBezTo>
                    <a:pt x="13267" y="180485"/>
                    <a:pt x="15582" y="181827"/>
                    <a:pt x="18116" y="181882"/>
                  </a:cubicBezTo>
                  <a:lnTo>
                    <a:pt x="19760" y="181882"/>
                  </a:lnTo>
                  <a:cubicBezTo>
                    <a:pt x="22760" y="181183"/>
                    <a:pt x="24965" y="178649"/>
                    <a:pt x="25239" y="175581"/>
                  </a:cubicBezTo>
                  <a:lnTo>
                    <a:pt x="32088" y="96819"/>
                  </a:lnTo>
                  <a:lnTo>
                    <a:pt x="32910" y="98463"/>
                  </a:lnTo>
                  <a:cubicBezTo>
                    <a:pt x="42046" y="122283"/>
                    <a:pt x="54798" y="144555"/>
                    <a:pt x="70715" y="164486"/>
                  </a:cubicBezTo>
                  <a:cubicBezTo>
                    <a:pt x="76482" y="171280"/>
                    <a:pt x="84947" y="175183"/>
                    <a:pt x="93864" y="175170"/>
                  </a:cubicBezTo>
                  <a:cubicBezTo>
                    <a:pt x="106315" y="173444"/>
                    <a:pt x="117671" y="167088"/>
                    <a:pt x="125643" y="157363"/>
                  </a:cubicBezTo>
                  <a:lnTo>
                    <a:pt x="114685" y="148322"/>
                  </a:lnTo>
                  <a:cubicBezTo>
                    <a:pt x="109343" y="154815"/>
                    <a:pt x="101864" y="159185"/>
                    <a:pt x="93590" y="160650"/>
                  </a:cubicBezTo>
                  <a:close/>
                  <a:moveTo>
                    <a:pt x="14691" y="134625"/>
                  </a:moveTo>
                  <a:cubicBezTo>
                    <a:pt x="14089" y="125009"/>
                    <a:pt x="14924" y="115366"/>
                    <a:pt x="17157" y="105996"/>
                  </a:cubicBezTo>
                  <a:close/>
                  <a:moveTo>
                    <a:pt x="38800" y="85861"/>
                  </a:moveTo>
                  <a:lnTo>
                    <a:pt x="37019" y="85861"/>
                  </a:lnTo>
                  <a:cubicBezTo>
                    <a:pt x="35444" y="86258"/>
                    <a:pt x="34047" y="87176"/>
                    <a:pt x="33046" y="88463"/>
                  </a:cubicBezTo>
                  <a:lnTo>
                    <a:pt x="35375" y="61753"/>
                  </a:lnTo>
                  <a:cubicBezTo>
                    <a:pt x="50443" y="33399"/>
                    <a:pt x="67017" y="14222"/>
                    <a:pt x="75373" y="13674"/>
                  </a:cubicBezTo>
                  <a:cubicBezTo>
                    <a:pt x="76057" y="13674"/>
                    <a:pt x="77838" y="13674"/>
                    <a:pt x="80166" y="17783"/>
                  </a:cubicBezTo>
                  <a:cubicBezTo>
                    <a:pt x="92769" y="41754"/>
                    <a:pt x="86468" y="53671"/>
                    <a:pt x="61127" y="77368"/>
                  </a:cubicBezTo>
                  <a:cubicBezTo>
                    <a:pt x="56511" y="82258"/>
                    <a:pt x="51032" y="86244"/>
                    <a:pt x="44964" y="89148"/>
                  </a:cubicBezTo>
                  <a:cubicBezTo>
                    <a:pt x="43621" y="87053"/>
                    <a:pt x="41293" y="85806"/>
                    <a:pt x="38800" y="858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32264C4-AC38-4B1B-A203-6E468E3DA91C}"/>
                </a:ext>
              </a:extLst>
            </p:cNvPr>
            <p:cNvSpPr/>
            <p:nvPr/>
          </p:nvSpPr>
          <p:spPr>
            <a:xfrm>
              <a:off x="11154301" y="4028881"/>
              <a:ext cx="121909" cy="151051"/>
            </a:xfrm>
            <a:custGeom>
              <a:avLst/>
              <a:gdLst>
                <a:gd name="connsiteX0" fmla="*/ 90114 w 121909"/>
                <a:gd name="connsiteY0" fmla="*/ 137210 h 151051"/>
                <a:gd name="connsiteX1" fmla="*/ 90114 w 121909"/>
                <a:gd name="connsiteY1" fmla="*/ 98308 h 151051"/>
                <a:gd name="connsiteX2" fmla="*/ 91895 w 121909"/>
                <a:gd name="connsiteY2" fmla="*/ 43517 h 151051"/>
                <a:gd name="connsiteX3" fmla="*/ 73266 w 121909"/>
                <a:gd name="connsiteY3" fmla="*/ 5985 h 151051"/>
                <a:gd name="connsiteX4" fmla="*/ 31214 w 121909"/>
                <a:gd name="connsiteY4" fmla="*/ 38586 h 151051"/>
                <a:gd name="connsiteX5" fmla="*/ 13681 w 121909"/>
                <a:gd name="connsiteY5" fmla="*/ 76803 h 151051"/>
                <a:gd name="connsiteX6" fmla="*/ 13681 w 121909"/>
                <a:gd name="connsiteY6" fmla="*/ -42 h 151051"/>
                <a:gd name="connsiteX7" fmla="*/ -17 w 121909"/>
                <a:gd name="connsiteY7" fmla="*/ -42 h 151051"/>
                <a:gd name="connsiteX8" fmla="*/ -17 w 121909"/>
                <a:gd name="connsiteY8" fmla="*/ 141045 h 151051"/>
                <a:gd name="connsiteX9" fmla="*/ 8503 w 121909"/>
                <a:gd name="connsiteY9" fmla="*/ 146414 h 151051"/>
                <a:gd name="connsiteX10" fmla="*/ 13681 w 121909"/>
                <a:gd name="connsiteY10" fmla="*/ 141730 h 151051"/>
                <a:gd name="connsiteX11" fmla="*/ 43131 w 121909"/>
                <a:gd name="connsiteY11" fmla="*/ 45846 h 151051"/>
                <a:gd name="connsiteX12" fmla="*/ 69704 w 121909"/>
                <a:gd name="connsiteY12" fmla="*/ 19409 h 151051"/>
                <a:gd name="connsiteX13" fmla="*/ 77649 w 121909"/>
                <a:gd name="connsiteY13" fmla="*/ 44202 h 151051"/>
                <a:gd name="connsiteX14" fmla="*/ 75868 w 121909"/>
                <a:gd name="connsiteY14" fmla="*/ 97212 h 151051"/>
                <a:gd name="connsiteX15" fmla="*/ 86690 w 121909"/>
                <a:gd name="connsiteY15" fmla="*/ 150907 h 151051"/>
                <a:gd name="connsiteX16" fmla="*/ 90799 w 121909"/>
                <a:gd name="connsiteY16" fmla="*/ 150907 h 151051"/>
                <a:gd name="connsiteX17" fmla="*/ 121893 w 121909"/>
                <a:gd name="connsiteY17" fmla="*/ 120635 h 151051"/>
                <a:gd name="connsiteX18" fmla="*/ 108195 w 121909"/>
                <a:gd name="connsiteY18" fmla="*/ 115293 h 151051"/>
                <a:gd name="connsiteX19" fmla="*/ 90114 w 121909"/>
                <a:gd name="connsiteY19" fmla="*/ 137210 h 15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051">
                  <a:moveTo>
                    <a:pt x="90114" y="137210"/>
                  </a:moveTo>
                  <a:cubicBezTo>
                    <a:pt x="87731" y="124347"/>
                    <a:pt x="87731" y="111170"/>
                    <a:pt x="90114" y="98308"/>
                  </a:cubicBezTo>
                  <a:cubicBezTo>
                    <a:pt x="92141" y="80117"/>
                    <a:pt x="92730" y="61804"/>
                    <a:pt x="91895" y="43517"/>
                  </a:cubicBezTo>
                  <a:cubicBezTo>
                    <a:pt x="90114" y="21053"/>
                    <a:pt x="84087" y="8725"/>
                    <a:pt x="73266" y="5985"/>
                  </a:cubicBezTo>
                  <a:cubicBezTo>
                    <a:pt x="62444" y="3246"/>
                    <a:pt x="46829" y="13930"/>
                    <a:pt x="31214" y="38586"/>
                  </a:cubicBezTo>
                  <a:cubicBezTo>
                    <a:pt x="23913" y="50613"/>
                    <a:pt x="18037" y="63434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60" y="144880"/>
                    <a:pt x="4668" y="147277"/>
                    <a:pt x="8503" y="146414"/>
                  </a:cubicBezTo>
                  <a:cubicBezTo>
                    <a:pt x="10928" y="145853"/>
                    <a:pt x="12886" y="144086"/>
                    <a:pt x="13681" y="141730"/>
                  </a:cubicBezTo>
                  <a:cubicBezTo>
                    <a:pt x="13681" y="141730"/>
                    <a:pt x="20529" y="81871"/>
                    <a:pt x="43131" y="45846"/>
                  </a:cubicBezTo>
                  <a:cubicBezTo>
                    <a:pt x="57513" y="23245"/>
                    <a:pt x="66828" y="18450"/>
                    <a:pt x="69704" y="19409"/>
                  </a:cubicBezTo>
                  <a:cubicBezTo>
                    <a:pt x="72581" y="20368"/>
                    <a:pt x="76279" y="25847"/>
                    <a:pt x="77649" y="44202"/>
                  </a:cubicBezTo>
                  <a:cubicBezTo>
                    <a:pt x="78499" y="61886"/>
                    <a:pt x="77910" y="79624"/>
                    <a:pt x="75868" y="97212"/>
                  </a:cubicBezTo>
                  <a:cubicBezTo>
                    <a:pt x="73266" y="126388"/>
                    <a:pt x="71485" y="147620"/>
                    <a:pt x="86690" y="150907"/>
                  </a:cubicBezTo>
                  <a:cubicBezTo>
                    <a:pt x="88059" y="151044"/>
                    <a:pt x="89429" y="151044"/>
                    <a:pt x="90799" y="150907"/>
                  </a:cubicBezTo>
                  <a:cubicBezTo>
                    <a:pt x="109017" y="150907"/>
                    <a:pt x="120523" y="123512"/>
                    <a:pt x="121893" y="120635"/>
                  </a:cubicBezTo>
                  <a:lnTo>
                    <a:pt x="108195" y="115293"/>
                  </a:lnTo>
                  <a:cubicBezTo>
                    <a:pt x="105455" y="123786"/>
                    <a:pt x="96278" y="138305"/>
                    <a:pt x="90114" y="1372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60090D2-3396-4472-8EF8-DE1675E03455}"/>
                </a:ext>
              </a:extLst>
            </p:cNvPr>
            <p:cNvSpPr/>
            <p:nvPr/>
          </p:nvSpPr>
          <p:spPr>
            <a:xfrm>
              <a:off x="11328262" y="4049564"/>
              <a:ext cx="87974" cy="96295"/>
            </a:xfrm>
            <a:custGeom>
              <a:avLst/>
              <a:gdLst>
                <a:gd name="connsiteX0" fmla="*/ 87922 w 87974"/>
                <a:gd name="connsiteY0" fmla="*/ 59407 h 96295"/>
                <a:gd name="connsiteX1" fmla="*/ 84772 w 87974"/>
                <a:gd name="connsiteY1" fmla="*/ 52695 h 96295"/>
                <a:gd name="connsiteX2" fmla="*/ 8338 w 87974"/>
                <a:gd name="connsiteY2" fmla="*/ -42 h 96295"/>
                <a:gd name="connsiteX3" fmla="*/ 257 w 87974"/>
                <a:gd name="connsiteY3" fmla="*/ 11738 h 96295"/>
                <a:gd name="connsiteX4" fmla="*/ 65732 w 87974"/>
                <a:gd name="connsiteY4" fmla="*/ 56804 h 96295"/>
                <a:gd name="connsiteX5" fmla="*/ -17 w 87974"/>
                <a:gd name="connsiteY5" fmla="*/ 82556 h 96295"/>
                <a:gd name="connsiteX6" fmla="*/ 5188 w 87974"/>
                <a:gd name="connsiteY6" fmla="*/ 96254 h 96295"/>
                <a:gd name="connsiteX7" fmla="*/ 83402 w 87974"/>
                <a:gd name="connsiteY7" fmla="*/ 65571 h 96295"/>
                <a:gd name="connsiteX8" fmla="*/ 87922 w 87974"/>
                <a:gd name="connsiteY8" fmla="*/ 59407 h 96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4" h="96295">
                  <a:moveTo>
                    <a:pt x="87922" y="59407"/>
                  </a:moveTo>
                  <a:cubicBezTo>
                    <a:pt x="88182" y="56763"/>
                    <a:pt x="86977" y="54188"/>
                    <a:pt x="84772" y="52695"/>
                  </a:cubicBezTo>
                  <a:lnTo>
                    <a:pt x="8338" y="-42"/>
                  </a:lnTo>
                  <a:lnTo>
                    <a:pt x="257" y="11738"/>
                  </a:lnTo>
                  <a:lnTo>
                    <a:pt x="65732" y="56804"/>
                  </a:lnTo>
                  <a:lnTo>
                    <a:pt x="-17" y="82556"/>
                  </a:lnTo>
                  <a:lnTo>
                    <a:pt x="5188" y="96254"/>
                  </a:lnTo>
                  <a:lnTo>
                    <a:pt x="83402" y="65571"/>
                  </a:lnTo>
                  <a:cubicBezTo>
                    <a:pt x="85950" y="64543"/>
                    <a:pt x="87703" y="62146"/>
                    <a:pt x="87922" y="594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C37FA75-5B33-47C9-AC9A-AB0C85FC7958}"/>
                </a:ext>
              </a:extLst>
            </p:cNvPr>
            <p:cNvSpPr/>
            <p:nvPr/>
          </p:nvSpPr>
          <p:spPr>
            <a:xfrm>
              <a:off x="11335796" y="4135087"/>
              <a:ext cx="89446" cy="52549"/>
            </a:xfrm>
            <a:custGeom>
              <a:avLst/>
              <a:gdLst>
                <a:gd name="connsiteX0" fmla="*/ -17 w 89446"/>
                <a:gd name="connsiteY0" fmla="*/ 43057 h 52549"/>
                <a:gd name="connsiteX1" fmla="*/ 10530 w 89446"/>
                <a:gd name="connsiteY1" fmla="*/ 52508 h 52549"/>
                <a:gd name="connsiteX2" fmla="*/ 87785 w 89446"/>
                <a:gd name="connsiteY2" fmla="*/ 14155 h 52549"/>
                <a:gd name="connsiteX3" fmla="*/ 89429 w 89446"/>
                <a:gd name="connsiteY3" fmla="*/ 457 h 52549"/>
                <a:gd name="connsiteX4" fmla="*/ -17 w 89446"/>
                <a:gd name="connsiteY4" fmla="*/ 43057 h 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549">
                  <a:moveTo>
                    <a:pt x="-17" y="43057"/>
                  </a:moveTo>
                  <a:lnTo>
                    <a:pt x="10530" y="52508"/>
                  </a:lnTo>
                  <a:cubicBezTo>
                    <a:pt x="10530" y="52508"/>
                    <a:pt x="49295" y="9360"/>
                    <a:pt x="87785" y="14155"/>
                  </a:cubicBezTo>
                  <a:lnTo>
                    <a:pt x="89429" y="457"/>
                  </a:lnTo>
                  <a:cubicBezTo>
                    <a:pt x="44227" y="-5296"/>
                    <a:pt x="1764" y="40591"/>
                    <a:pt x="-17" y="430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3D4A21D-AFF5-4EBF-A570-6217CD5E43EF}"/>
                </a:ext>
              </a:extLst>
            </p:cNvPr>
            <p:cNvSpPr/>
            <p:nvPr/>
          </p:nvSpPr>
          <p:spPr>
            <a:xfrm>
              <a:off x="11472225" y="4064619"/>
              <a:ext cx="116567" cy="102609"/>
            </a:xfrm>
            <a:custGeom>
              <a:avLst/>
              <a:gdLst>
                <a:gd name="connsiteX0" fmla="*/ 92990 w 116567"/>
                <a:gd name="connsiteY0" fmla="*/ 79418 h 102609"/>
                <a:gd name="connsiteX1" fmla="*/ 91894 w 116567"/>
                <a:gd name="connsiteY1" fmla="*/ 46954 h 102609"/>
                <a:gd name="connsiteX2" fmla="*/ 78881 w 116567"/>
                <a:gd name="connsiteY2" fmla="*/ 793 h 102609"/>
                <a:gd name="connsiteX3" fmla="*/ 43679 w 116567"/>
                <a:gd name="connsiteY3" fmla="*/ 21888 h 102609"/>
                <a:gd name="connsiteX4" fmla="*/ 14639 w 116567"/>
                <a:gd name="connsiteY4" fmla="*/ 62981 h 102609"/>
                <a:gd name="connsiteX5" fmla="*/ 13681 w 116567"/>
                <a:gd name="connsiteY5" fmla="*/ 7231 h 102609"/>
                <a:gd name="connsiteX6" fmla="*/ -17 w 116567"/>
                <a:gd name="connsiteY6" fmla="*/ 7231 h 102609"/>
                <a:gd name="connsiteX7" fmla="*/ 1627 w 116567"/>
                <a:gd name="connsiteY7" fmla="*/ 95718 h 102609"/>
                <a:gd name="connsiteX8" fmla="*/ 7927 w 116567"/>
                <a:gd name="connsiteY8" fmla="*/ 102567 h 102609"/>
                <a:gd name="connsiteX9" fmla="*/ 8749 w 116567"/>
                <a:gd name="connsiteY9" fmla="*/ 102567 h 102609"/>
                <a:gd name="connsiteX10" fmla="*/ 15598 w 116567"/>
                <a:gd name="connsiteY10" fmla="*/ 97362 h 102609"/>
                <a:gd name="connsiteX11" fmla="*/ 54910 w 116567"/>
                <a:gd name="connsiteY11" fmla="*/ 30517 h 102609"/>
                <a:gd name="connsiteX12" fmla="*/ 74224 w 116567"/>
                <a:gd name="connsiteY12" fmla="*/ 13395 h 102609"/>
                <a:gd name="connsiteX13" fmla="*/ 78197 w 116567"/>
                <a:gd name="connsiteY13" fmla="*/ 46269 h 102609"/>
                <a:gd name="connsiteX14" fmla="*/ 89155 w 116567"/>
                <a:gd name="connsiteY14" fmla="*/ 95444 h 102609"/>
                <a:gd name="connsiteX15" fmla="*/ 116550 w 116567"/>
                <a:gd name="connsiteY15" fmla="*/ 68049 h 102609"/>
                <a:gd name="connsiteX16" fmla="*/ 104222 w 116567"/>
                <a:gd name="connsiteY16" fmla="*/ 61200 h 102609"/>
                <a:gd name="connsiteX17" fmla="*/ 92990 w 116567"/>
                <a:gd name="connsiteY17" fmla="*/ 79418 h 1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567" h="102609">
                  <a:moveTo>
                    <a:pt x="92990" y="79418"/>
                  </a:moveTo>
                  <a:cubicBezTo>
                    <a:pt x="92018" y="68624"/>
                    <a:pt x="91648" y="57789"/>
                    <a:pt x="91894" y="46954"/>
                  </a:cubicBezTo>
                  <a:cubicBezTo>
                    <a:pt x="91894" y="24353"/>
                    <a:pt x="90798" y="5861"/>
                    <a:pt x="78881" y="793"/>
                  </a:cubicBezTo>
                  <a:cubicBezTo>
                    <a:pt x="69841" y="-2494"/>
                    <a:pt x="59294" y="3807"/>
                    <a:pt x="43679" y="21888"/>
                  </a:cubicBezTo>
                  <a:cubicBezTo>
                    <a:pt x="32597" y="34544"/>
                    <a:pt x="22872" y="48310"/>
                    <a:pt x="14639" y="62981"/>
                  </a:cubicBezTo>
                  <a:lnTo>
                    <a:pt x="13681" y="7231"/>
                  </a:lnTo>
                  <a:lnTo>
                    <a:pt x="-17" y="7231"/>
                  </a:lnTo>
                  <a:lnTo>
                    <a:pt x="1627" y="95718"/>
                  </a:lnTo>
                  <a:cubicBezTo>
                    <a:pt x="1736" y="99252"/>
                    <a:pt x="4421" y="102156"/>
                    <a:pt x="7927" y="102567"/>
                  </a:cubicBezTo>
                  <a:lnTo>
                    <a:pt x="8749" y="102567"/>
                  </a:lnTo>
                  <a:cubicBezTo>
                    <a:pt x="11955" y="102608"/>
                    <a:pt x="14776" y="100458"/>
                    <a:pt x="15598" y="97362"/>
                  </a:cubicBezTo>
                  <a:cubicBezTo>
                    <a:pt x="24009" y="72638"/>
                    <a:pt x="37391" y="49886"/>
                    <a:pt x="54910" y="30517"/>
                  </a:cubicBezTo>
                  <a:cubicBezTo>
                    <a:pt x="69430" y="13669"/>
                    <a:pt x="74361" y="13532"/>
                    <a:pt x="74224" y="13395"/>
                  </a:cubicBezTo>
                  <a:cubicBezTo>
                    <a:pt x="74088" y="13258"/>
                    <a:pt x="78197" y="20518"/>
                    <a:pt x="78197" y="46269"/>
                  </a:cubicBezTo>
                  <a:cubicBezTo>
                    <a:pt x="78197" y="76130"/>
                    <a:pt x="78197" y="92568"/>
                    <a:pt x="89155" y="95444"/>
                  </a:cubicBezTo>
                  <a:cubicBezTo>
                    <a:pt x="97511" y="97499"/>
                    <a:pt x="104770" y="90513"/>
                    <a:pt x="116550" y="68049"/>
                  </a:cubicBezTo>
                  <a:lnTo>
                    <a:pt x="104222" y="61200"/>
                  </a:lnTo>
                  <a:cubicBezTo>
                    <a:pt x="100976" y="67569"/>
                    <a:pt x="97223" y="73651"/>
                    <a:pt x="92990" y="794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0C75C75-57BE-48D3-9378-817E2E17C729}"/>
                </a:ext>
              </a:extLst>
            </p:cNvPr>
            <p:cNvSpPr/>
            <p:nvPr/>
          </p:nvSpPr>
          <p:spPr>
            <a:xfrm>
              <a:off x="12021092" y="4126545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8C6FAAC-4D7F-42C1-AB57-84B322424ACE}"/>
                </a:ext>
              </a:extLst>
            </p:cNvPr>
            <p:cNvSpPr/>
            <p:nvPr/>
          </p:nvSpPr>
          <p:spPr>
            <a:xfrm>
              <a:off x="12121086" y="4067036"/>
              <a:ext cx="95198" cy="221826"/>
            </a:xfrm>
            <a:custGeom>
              <a:avLst/>
              <a:gdLst>
                <a:gd name="connsiteX0" fmla="*/ 85730 w 95198"/>
                <a:gd name="connsiteY0" fmla="*/ 9197 h 221826"/>
                <a:gd name="connsiteX1" fmla="*/ 72033 w 95198"/>
                <a:gd name="connsiteY1" fmla="*/ 20 h 221826"/>
                <a:gd name="connsiteX2" fmla="*/ 21762 w 95198"/>
                <a:gd name="connsiteY2" fmla="*/ 46729 h 221826"/>
                <a:gd name="connsiteX3" fmla="*/ 35460 w 95198"/>
                <a:gd name="connsiteY3" fmla="*/ 84671 h 221826"/>
                <a:gd name="connsiteX4" fmla="*/ 68061 w 95198"/>
                <a:gd name="connsiteY4" fmla="*/ 88644 h 221826"/>
                <a:gd name="connsiteX5" fmla="*/ 74361 w 95198"/>
                <a:gd name="connsiteY5" fmla="*/ 85630 h 221826"/>
                <a:gd name="connsiteX6" fmla="*/ 52719 w 95198"/>
                <a:gd name="connsiteY6" fmla="*/ 157269 h 221826"/>
                <a:gd name="connsiteX7" fmla="*/ 20803 w 95198"/>
                <a:gd name="connsiteY7" fmla="*/ 207814 h 221826"/>
                <a:gd name="connsiteX8" fmla="*/ 13681 w 95198"/>
                <a:gd name="connsiteY8" fmla="*/ 170282 h 221826"/>
                <a:gd name="connsiteX9" fmla="*/ -17 w 95198"/>
                <a:gd name="connsiteY9" fmla="*/ 170282 h 221826"/>
                <a:gd name="connsiteX10" fmla="*/ 18475 w 95198"/>
                <a:gd name="connsiteY10" fmla="*/ 221785 h 221826"/>
                <a:gd name="connsiteX11" fmla="*/ 21625 w 95198"/>
                <a:gd name="connsiteY11" fmla="*/ 221785 h 221826"/>
                <a:gd name="connsiteX12" fmla="*/ 66280 w 95198"/>
                <a:gd name="connsiteY12" fmla="*/ 162611 h 221826"/>
                <a:gd name="connsiteX13" fmla="*/ 91621 w 95198"/>
                <a:gd name="connsiteY13" fmla="*/ 67686 h 221826"/>
                <a:gd name="connsiteX14" fmla="*/ 95182 w 95198"/>
                <a:gd name="connsiteY14" fmla="*/ 60426 h 221826"/>
                <a:gd name="connsiteX15" fmla="*/ 92305 w 95198"/>
                <a:gd name="connsiteY15" fmla="*/ 59194 h 221826"/>
                <a:gd name="connsiteX16" fmla="*/ 85730 w 95198"/>
                <a:gd name="connsiteY16" fmla="*/ 9197 h 221826"/>
                <a:gd name="connsiteX17" fmla="*/ 77923 w 95198"/>
                <a:gd name="connsiteY17" fmla="*/ 63029 h 221826"/>
                <a:gd name="connsiteX18" fmla="*/ 63540 w 95198"/>
                <a:gd name="connsiteY18" fmla="*/ 75357 h 221826"/>
                <a:gd name="connsiteX19" fmla="*/ 42720 w 95198"/>
                <a:gd name="connsiteY19" fmla="*/ 72206 h 221826"/>
                <a:gd name="connsiteX20" fmla="*/ 35597 w 95198"/>
                <a:gd name="connsiteY20" fmla="*/ 50838 h 221826"/>
                <a:gd name="connsiteX21" fmla="*/ 70526 w 95198"/>
                <a:gd name="connsiteY21" fmla="*/ 14128 h 221826"/>
                <a:gd name="connsiteX22" fmla="*/ 70526 w 95198"/>
                <a:gd name="connsiteY22" fmla="*/ 14128 h 221826"/>
                <a:gd name="connsiteX23" fmla="*/ 72992 w 95198"/>
                <a:gd name="connsiteY23" fmla="*/ 16594 h 221826"/>
                <a:gd name="connsiteX24" fmla="*/ 77923 w 95198"/>
                <a:gd name="connsiteY24" fmla="*/ 63029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8" h="221826">
                  <a:moveTo>
                    <a:pt x="85730" y="9197"/>
                  </a:moveTo>
                  <a:cubicBezTo>
                    <a:pt x="83018" y="4019"/>
                    <a:pt x="77854" y="554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41" y="61015"/>
                    <a:pt x="21858" y="77398"/>
                    <a:pt x="35460" y="84671"/>
                  </a:cubicBezTo>
                  <a:cubicBezTo>
                    <a:pt x="45185" y="90794"/>
                    <a:pt x="57144" y="92260"/>
                    <a:pt x="68061" y="88644"/>
                  </a:cubicBezTo>
                  <a:cubicBezTo>
                    <a:pt x="70266" y="87890"/>
                    <a:pt x="72389" y="86877"/>
                    <a:pt x="74361" y="85630"/>
                  </a:cubicBezTo>
                  <a:cubicBezTo>
                    <a:pt x="69855" y="110245"/>
                    <a:pt x="62595" y="134271"/>
                    <a:pt x="52719" y="157269"/>
                  </a:cubicBezTo>
                  <a:cubicBezTo>
                    <a:pt x="31898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183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1" y="213019"/>
                    <a:pt x="66280" y="162611"/>
                  </a:cubicBezTo>
                  <a:cubicBezTo>
                    <a:pt x="79251" y="132353"/>
                    <a:pt x="87785" y="100383"/>
                    <a:pt x="91621" y="67686"/>
                  </a:cubicBezTo>
                  <a:cubicBezTo>
                    <a:pt x="93059" y="65399"/>
                    <a:pt x="94250" y="62961"/>
                    <a:pt x="95182" y="60426"/>
                  </a:cubicBezTo>
                  <a:lnTo>
                    <a:pt x="92305" y="59194"/>
                  </a:lnTo>
                  <a:cubicBezTo>
                    <a:pt x="94620" y="42236"/>
                    <a:pt x="92346" y="24977"/>
                    <a:pt x="85730" y="9197"/>
                  </a:cubicBezTo>
                  <a:close/>
                  <a:moveTo>
                    <a:pt x="77923" y="63029"/>
                  </a:moveTo>
                  <a:cubicBezTo>
                    <a:pt x="74512" y="68522"/>
                    <a:pt x="69485" y="72823"/>
                    <a:pt x="63540" y="75357"/>
                  </a:cubicBezTo>
                  <a:cubicBezTo>
                    <a:pt x="56472" y="77466"/>
                    <a:pt x="48842" y="76316"/>
                    <a:pt x="42720" y="72206"/>
                  </a:cubicBezTo>
                  <a:cubicBezTo>
                    <a:pt x="39843" y="70700"/>
                    <a:pt x="31077" y="65769"/>
                    <a:pt x="35597" y="50838"/>
                  </a:cubicBezTo>
                  <a:cubicBezTo>
                    <a:pt x="41213" y="32072"/>
                    <a:pt x="61623" y="14128"/>
                    <a:pt x="70526" y="14128"/>
                  </a:cubicBezTo>
                  <a:lnTo>
                    <a:pt x="70526" y="14128"/>
                  </a:lnTo>
                  <a:cubicBezTo>
                    <a:pt x="71608" y="14649"/>
                    <a:pt x="72471" y="15512"/>
                    <a:pt x="72992" y="16594"/>
                  </a:cubicBezTo>
                  <a:cubicBezTo>
                    <a:pt x="78662" y="31374"/>
                    <a:pt x="80361" y="47386"/>
                    <a:pt x="77923" y="63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0B5DE5C-3924-46AF-8C28-C2D585FC5BAD}"/>
                </a:ext>
              </a:extLst>
            </p:cNvPr>
            <p:cNvSpPr/>
            <p:nvPr/>
          </p:nvSpPr>
          <p:spPr>
            <a:xfrm>
              <a:off x="12323310" y="4044085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8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8" y="92555"/>
                  </a:cubicBezTo>
                  <a:cubicBezTo>
                    <a:pt x="7608" y="92555"/>
                    <a:pt x="54591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35EF9E9-234E-4FA3-9B37-BC7BD00EB40C}"/>
                </a:ext>
              </a:extLst>
            </p:cNvPr>
            <p:cNvSpPr/>
            <p:nvPr/>
          </p:nvSpPr>
          <p:spPr>
            <a:xfrm>
              <a:off x="12434651" y="4029953"/>
              <a:ext cx="96543" cy="143749"/>
            </a:xfrm>
            <a:custGeom>
              <a:avLst/>
              <a:gdLst>
                <a:gd name="connsiteX0" fmla="*/ 88993 w 96543"/>
                <a:gd name="connsiteY0" fmla="*/ 116413 h 143749"/>
                <a:gd name="connsiteX1" fmla="*/ 22833 w 96543"/>
                <a:gd name="connsiteY1" fmla="*/ 125042 h 143749"/>
                <a:gd name="connsiteX2" fmla="*/ 15025 w 96543"/>
                <a:gd name="connsiteY2" fmla="*/ 107646 h 143749"/>
                <a:gd name="connsiteX3" fmla="*/ 58036 w 96543"/>
                <a:gd name="connsiteY3" fmla="*/ 71073 h 143749"/>
                <a:gd name="connsiteX4" fmla="*/ 67488 w 96543"/>
                <a:gd name="connsiteY4" fmla="*/ 69841 h 143749"/>
                <a:gd name="connsiteX5" fmla="*/ 72830 w 96543"/>
                <a:gd name="connsiteY5" fmla="*/ 61759 h 143749"/>
                <a:gd name="connsiteX6" fmla="*/ 65296 w 96543"/>
                <a:gd name="connsiteY6" fmla="*/ 55732 h 143749"/>
                <a:gd name="connsiteX7" fmla="*/ 56392 w 96543"/>
                <a:gd name="connsiteY7" fmla="*/ 56828 h 143749"/>
                <a:gd name="connsiteX8" fmla="*/ 36805 w 96543"/>
                <a:gd name="connsiteY8" fmla="*/ 46965 h 143749"/>
                <a:gd name="connsiteX9" fmla="*/ 42147 w 96543"/>
                <a:gd name="connsiteY9" fmla="*/ 21625 h 143749"/>
                <a:gd name="connsiteX10" fmla="*/ 55845 w 96543"/>
                <a:gd name="connsiteY10" fmla="*/ 14228 h 143749"/>
                <a:gd name="connsiteX11" fmla="*/ 77898 w 96543"/>
                <a:gd name="connsiteY11" fmla="*/ 31076 h 143749"/>
                <a:gd name="connsiteX12" fmla="*/ 89952 w 96543"/>
                <a:gd name="connsiteY12" fmla="*/ 23405 h 143749"/>
                <a:gd name="connsiteX13" fmla="*/ 56940 w 96543"/>
                <a:gd name="connsiteY13" fmla="*/ -18 h 143749"/>
                <a:gd name="connsiteX14" fmla="*/ 30915 w 96543"/>
                <a:gd name="connsiteY14" fmla="*/ 12310 h 143749"/>
                <a:gd name="connsiteX15" fmla="*/ 24203 w 96543"/>
                <a:gd name="connsiteY15" fmla="*/ 54362 h 143749"/>
                <a:gd name="connsiteX16" fmla="*/ 33106 w 96543"/>
                <a:gd name="connsiteY16" fmla="*/ 63950 h 143749"/>
                <a:gd name="connsiteX17" fmla="*/ 369 w 96543"/>
                <a:gd name="connsiteY17" fmla="*/ 106550 h 143749"/>
                <a:gd name="connsiteX18" fmla="*/ 15162 w 96543"/>
                <a:gd name="connsiteY18" fmla="*/ 137233 h 143749"/>
                <a:gd name="connsiteX19" fmla="*/ 42558 w 96543"/>
                <a:gd name="connsiteY19" fmla="*/ 143671 h 143749"/>
                <a:gd name="connsiteX20" fmla="*/ 96527 w 96543"/>
                <a:gd name="connsiteY20" fmla="*/ 128330 h 14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43" h="143749">
                  <a:moveTo>
                    <a:pt x="88993" y="116413"/>
                  </a:moveTo>
                  <a:cubicBezTo>
                    <a:pt x="72008" y="127782"/>
                    <a:pt x="38037" y="134083"/>
                    <a:pt x="22833" y="125042"/>
                  </a:cubicBezTo>
                  <a:cubicBezTo>
                    <a:pt x="16792" y="121495"/>
                    <a:pt x="13655" y="114522"/>
                    <a:pt x="15025" y="107646"/>
                  </a:cubicBezTo>
                  <a:cubicBezTo>
                    <a:pt x="17217" y="81894"/>
                    <a:pt x="44064" y="73676"/>
                    <a:pt x="58036" y="71073"/>
                  </a:cubicBezTo>
                  <a:cubicBezTo>
                    <a:pt x="61214" y="70936"/>
                    <a:pt x="64378" y="70525"/>
                    <a:pt x="67488" y="69841"/>
                  </a:cubicBezTo>
                  <a:cubicBezTo>
                    <a:pt x="71063" y="68909"/>
                    <a:pt x="73364" y="65416"/>
                    <a:pt x="72830" y="61759"/>
                  </a:cubicBezTo>
                  <a:cubicBezTo>
                    <a:pt x="72103" y="58197"/>
                    <a:pt x="68939" y="55663"/>
                    <a:pt x="65296" y="55732"/>
                  </a:cubicBezTo>
                  <a:cubicBezTo>
                    <a:pt x="62693" y="55732"/>
                    <a:pt x="59680" y="55732"/>
                    <a:pt x="56392" y="56828"/>
                  </a:cubicBezTo>
                  <a:cubicBezTo>
                    <a:pt x="48626" y="57019"/>
                    <a:pt x="41284" y="53307"/>
                    <a:pt x="36805" y="46965"/>
                  </a:cubicBezTo>
                  <a:cubicBezTo>
                    <a:pt x="32627" y="38281"/>
                    <a:pt x="34818" y="27884"/>
                    <a:pt x="42147" y="21625"/>
                  </a:cubicBezTo>
                  <a:cubicBezTo>
                    <a:pt x="45297" y="17146"/>
                    <a:pt x="50366" y="14392"/>
                    <a:pt x="55845" y="14228"/>
                  </a:cubicBezTo>
                  <a:cubicBezTo>
                    <a:pt x="65570" y="14228"/>
                    <a:pt x="75021" y="26556"/>
                    <a:pt x="77898" y="31076"/>
                  </a:cubicBezTo>
                  <a:lnTo>
                    <a:pt x="89952" y="23405"/>
                  </a:lnTo>
                  <a:cubicBezTo>
                    <a:pt x="82637" y="11392"/>
                    <a:pt x="70693" y="2914"/>
                    <a:pt x="56940" y="-18"/>
                  </a:cubicBezTo>
                  <a:cubicBezTo>
                    <a:pt x="46776" y="-415"/>
                    <a:pt x="37051" y="4188"/>
                    <a:pt x="30915" y="12310"/>
                  </a:cubicBezTo>
                  <a:cubicBezTo>
                    <a:pt x="19354" y="23159"/>
                    <a:pt x="16600" y="40459"/>
                    <a:pt x="24203" y="54362"/>
                  </a:cubicBezTo>
                  <a:cubicBezTo>
                    <a:pt x="26504" y="58115"/>
                    <a:pt x="29531" y="61375"/>
                    <a:pt x="33106" y="63950"/>
                  </a:cubicBezTo>
                  <a:cubicBezTo>
                    <a:pt x="15025" y="70827"/>
                    <a:pt x="2368" y="87305"/>
                    <a:pt x="369" y="106550"/>
                  </a:cubicBezTo>
                  <a:cubicBezTo>
                    <a:pt x="-1631" y="118865"/>
                    <a:pt x="4272" y="131124"/>
                    <a:pt x="15162" y="137233"/>
                  </a:cubicBezTo>
                  <a:cubicBezTo>
                    <a:pt x="23545" y="141808"/>
                    <a:pt x="33011" y="144027"/>
                    <a:pt x="42558" y="143671"/>
                  </a:cubicBezTo>
                  <a:cubicBezTo>
                    <a:pt x="61597" y="143466"/>
                    <a:pt x="80226" y="138178"/>
                    <a:pt x="96527" y="1283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C88F88E-544F-42A4-9195-2968CAF9B9FB}"/>
                </a:ext>
              </a:extLst>
            </p:cNvPr>
            <p:cNvSpPr/>
            <p:nvPr/>
          </p:nvSpPr>
          <p:spPr>
            <a:xfrm>
              <a:off x="7452076" y="3970191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1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8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495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1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1" y="83304"/>
                  </a:cubicBezTo>
                  <a:cubicBezTo>
                    <a:pt x="24086" y="83962"/>
                    <a:pt x="26483" y="84277"/>
                    <a:pt x="28894" y="84263"/>
                  </a:cubicBezTo>
                  <a:cubicBezTo>
                    <a:pt x="36044" y="84153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418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7"/>
                    <a:pt x="39578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2074"/>
                    <a:pt x="16018" y="37143"/>
                  </a:cubicBezTo>
                  <a:cubicBezTo>
                    <a:pt x="19854" y="22212"/>
                    <a:pt x="29716" y="14131"/>
                    <a:pt x="38346" y="14131"/>
                  </a:cubicBezTo>
                  <a:cubicBezTo>
                    <a:pt x="39387" y="13953"/>
                    <a:pt x="40455" y="13953"/>
                    <a:pt x="41496" y="14131"/>
                  </a:cubicBezTo>
                  <a:cubicBezTo>
                    <a:pt x="51495" y="17418"/>
                    <a:pt x="55468" y="32212"/>
                    <a:pt x="51495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8AEF2F3-1732-4119-AD10-7A8BD2238298}"/>
                </a:ext>
              </a:extLst>
            </p:cNvPr>
            <p:cNvSpPr/>
            <p:nvPr/>
          </p:nvSpPr>
          <p:spPr>
            <a:xfrm>
              <a:off x="7553585" y="3930805"/>
              <a:ext cx="23833" cy="32189"/>
            </a:xfrm>
            <a:custGeom>
              <a:avLst/>
              <a:gdLst>
                <a:gd name="connsiteX0" fmla="*/ 11900 w 23833"/>
                <a:gd name="connsiteY0" fmla="*/ 32148 h 32189"/>
                <a:gd name="connsiteX1" fmla="*/ 23817 w 23833"/>
                <a:gd name="connsiteY1" fmla="*/ 16122 h 32189"/>
                <a:gd name="connsiteX2" fmla="*/ 11900 w 23833"/>
                <a:gd name="connsiteY2" fmla="*/ -42 h 32189"/>
                <a:gd name="connsiteX3" fmla="*/ -17 w 23833"/>
                <a:gd name="connsiteY3" fmla="*/ 16122 h 32189"/>
                <a:gd name="connsiteX4" fmla="*/ 11900 w 23833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6122"/>
                  </a:cubicBezTo>
                  <a:cubicBezTo>
                    <a:pt x="-17" y="25162"/>
                    <a:pt x="4777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0821206-DC0D-4D8A-86F9-14E89A8966BF}"/>
                </a:ext>
              </a:extLst>
            </p:cNvPr>
            <p:cNvSpPr/>
            <p:nvPr/>
          </p:nvSpPr>
          <p:spPr>
            <a:xfrm>
              <a:off x="7555366" y="3973268"/>
              <a:ext cx="23697" cy="32326"/>
            </a:xfrm>
            <a:custGeom>
              <a:avLst/>
              <a:gdLst>
                <a:gd name="connsiteX0" fmla="*/ 11763 w 23697"/>
                <a:gd name="connsiteY0" fmla="*/ -42 h 32326"/>
                <a:gd name="connsiteX1" fmla="*/ -17 w 23697"/>
                <a:gd name="connsiteY1" fmla="*/ 16122 h 32326"/>
                <a:gd name="connsiteX2" fmla="*/ 11763 w 23697"/>
                <a:gd name="connsiteY2" fmla="*/ 32285 h 32326"/>
                <a:gd name="connsiteX3" fmla="*/ 23680 w 23697"/>
                <a:gd name="connsiteY3" fmla="*/ 16122 h 32326"/>
                <a:gd name="connsiteX4" fmla="*/ 11763 w 23697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7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8338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DAF5706-6D62-4723-B7CC-4664425B589B}"/>
                </a:ext>
              </a:extLst>
            </p:cNvPr>
            <p:cNvSpPr/>
            <p:nvPr/>
          </p:nvSpPr>
          <p:spPr>
            <a:xfrm>
              <a:off x="7631576" y="3830127"/>
              <a:ext cx="79669" cy="295870"/>
            </a:xfrm>
            <a:custGeom>
              <a:avLst/>
              <a:gdLst>
                <a:gd name="connsiteX0" fmla="*/ 79652 w 79669"/>
                <a:gd name="connsiteY0" fmla="*/ 10780 h 295870"/>
                <a:gd name="connsiteX1" fmla="*/ 70338 w 79669"/>
                <a:gd name="connsiteY1" fmla="*/ -42 h 295870"/>
                <a:gd name="connsiteX2" fmla="*/ 31162 w 79669"/>
                <a:gd name="connsiteY2" fmla="*/ 295829 h 295870"/>
                <a:gd name="connsiteX3" fmla="*/ 44038 w 79669"/>
                <a:gd name="connsiteY3" fmla="*/ 289665 h 295870"/>
                <a:gd name="connsiteX4" fmla="*/ 79652 w 79669"/>
                <a:gd name="connsiteY4" fmla="*/ 10780 h 29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870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191"/>
                    <a:pt x="-56777" y="112827"/>
                    <a:pt x="31162" y="295829"/>
                  </a:cubicBezTo>
                  <a:lnTo>
                    <a:pt x="44038" y="289665"/>
                  </a:lnTo>
                  <a:cubicBezTo>
                    <a:pt x="-39244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0F47E3C-B2C5-4D67-869F-57E5A21C3122}"/>
                </a:ext>
              </a:extLst>
            </p:cNvPr>
            <p:cNvSpPr/>
            <p:nvPr/>
          </p:nvSpPr>
          <p:spPr>
            <a:xfrm>
              <a:off x="8080125" y="3827661"/>
              <a:ext cx="57362" cy="297103"/>
            </a:xfrm>
            <a:custGeom>
              <a:avLst/>
              <a:gdLst>
                <a:gd name="connsiteX0" fmla="*/ -17 w 57362"/>
                <a:gd name="connsiteY0" fmla="*/ 8999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999"/>
                  </a:moveTo>
                  <a:cubicBezTo>
                    <a:pt x="942" y="10095"/>
                    <a:pt x="95867" y="129402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6AB7DB-873B-4F25-9074-FFA07D40B21A}"/>
                </a:ext>
              </a:extLst>
            </p:cNvPr>
            <p:cNvSpPr/>
            <p:nvPr/>
          </p:nvSpPr>
          <p:spPr>
            <a:xfrm>
              <a:off x="7661632" y="3914688"/>
              <a:ext cx="129882" cy="115025"/>
            </a:xfrm>
            <a:custGeom>
              <a:avLst/>
              <a:gdLst>
                <a:gd name="connsiteX0" fmla="*/ 86580 w 129882"/>
                <a:gd name="connsiteY0" fmla="*/ 45115 h 115025"/>
                <a:gd name="connsiteX1" fmla="*/ 98771 w 129882"/>
                <a:gd name="connsiteY1" fmla="*/ 21281 h 115025"/>
                <a:gd name="connsiteX2" fmla="*/ 103428 w 129882"/>
                <a:gd name="connsiteY2" fmla="*/ 14706 h 115025"/>
                <a:gd name="connsiteX3" fmla="*/ 116167 w 129882"/>
                <a:gd name="connsiteY3" fmla="*/ 52786 h 115025"/>
                <a:gd name="connsiteX4" fmla="*/ 129865 w 129882"/>
                <a:gd name="connsiteY4" fmla="*/ 50731 h 115025"/>
                <a:gd name="connsiteX5" fmla="*/ 105894 w 129882"/>
                <a:gd name="connsiteY5" fmla="*/ 734 h 115025"/>
                <a:gd name="connsiteX6" fmla="*/ 86032 w 129882"/>
                <a:gd name="connsiteY6" fmla="*/ 14432 h 115025"/>
                <a:gd name="connsiteX7" fmla="*/ 83841 w 129882"/>
                <a:gd name="connsiteY7" fmla="*/ 18816 h 115025"/>
                <a:gd name="connsiteX8" fmla="*/ 74526 w 129882"/>
                <a:gd name="connsiteY8" fmla="*/ 5118 h 115025"/>
                <a:gd name="connsiteX9" fmla="*/ 54801 w 129882"/>
                <a:gd name="connsiteY9" fmla="*/ 1008 h 115025"/>
                <a:gd name="connsiteX10" fmla="*/ 25899 w 129882"/>
                <a:gd name="connsiteY10" fmla="*/ 49909 h 115025"/>
                <a:gd name="connsiteX11" fmla="*/ 39597 w 129882"/>
                <a:gd name="connsiteY11" fmla="*/ 53060 h 115025"/>
                <a:gd name="connsiteX12" fmla="*/ 59459 w 129882"/>
                <a:gd name="connsiteY12" fmla="*/ 14432 h 115025"/>
                <a:gd name="connsiteX13" fmla="*/ 65623 w 129882"/>
                <a:gd name="connsiteY13" fmla="*/ 16213 h 115025"/>
                <a:gd name="connsiteX14" fmla="*/ 72061 w 129882"/>
                <a:gd name="connsiteY14" fmla="*/ 41280 h 115025"/>
                <a:gd name="connsiteX15" fmla="*/ 70417 w 129882"/>
                <a:gd name="connsiteY15" fmla="*/ 44978 h 115025"/>
                <a:gd name="connsiteX16" fmla="*/ 29324 w 129882"/>
                <a:gd name="connsiteY16" fmla="*/ 98810 h 115025"/>
                <a:gd name="connsiteX17" fmla="*/ 15626 w 129882"/>
                <a:gd name="connsiteY17" fmla="*/ 91550 h 115025"/>
                <a:gd name="connsiteX18" fmla="*/ 14804 w 129882"/>
                <a:gd name="connsiteY18" fmla="*/ 84427 h 115025"/>
                <a:gd name="connsiteX19" fmla="*/ 1106 w 129882"/>
                <a:gd name="connsiteY19" fmla="*/ 79633 h 115025"/>
                <a:gd name="connsiteX20" fmla="*/ 2887 w 129882"/>
                <a:gd name="connsiteY20" fmla="*/ 98399 h 115025"/>
                <a:gd name="connsiteX21" fmla="*/ 26858 w 129882"/>
                <a:gd name="connsiteY21" fmla="*/ 112097 h 115025"/>
                <a:gd name="connsiteX22" fmla="*/ 31652 w 129882"/>
                <a:gd name="connsiteY22" fmla="*/ 112097 h 115025"/>
                <a:gd name="connsiteX23" fmla="*/ 67266 w 129882"/>
                <a:gd name="connsiteY23" fmla="*/ 82647 h 115025"/>
                <a:gd name="connsiteX24" fmla="*/ 72882 w 129882"/>
                <a:gd name="connsiteY24" fmla="*/ 108262 h 115025"/>
                <a:gd name="connsiteX25" fmla="*/ 91648 w 129882"/>
                <a:gd name="connsiteY25" fmla="*/ 114973 h 115025"/>
                <a:gd name="connsiteX26" fmla="*/ 100415 w 129882"/>
                <a:gd name="connsiteY26" fmla="*/ 113877 h 115025"/>
                <a:gd name="connsiteX27" fmla="*/ 127810 w 129882"/>
                <a:gd name="connsiteY27" fmla="*/ 93879 h 115025"/>
                <a:gd name="connsiteX28" fmla="*/ 114797 w 129882"/>
                <a:gd name="connsiteY28" fmla="*/ 88263 h 115025"/>
                <a:gd name="connsiteX29" fmla="*/ 96853 w 129882"/>
                <a:gd name="connsiteY29" fmla="*/ 100043 h 115025"/>
                <a:gd name="connsiteX30" fmla="*/ 81786 w 129882"/>
                <a:gd name="connsiteY30" fmla="*/ 97577 h 115025"/>
                <a:gd name="connsiteX31" fmla="*/ 83293 w 129882"/>
                <a:gd name="connsiteY31" fmla="*/ 67716 h 115025"/>
                <a:gd name="connsiteX32" fmla="*/ 86580 w 129882"/>
                <a:gd name="connsiteY32" fmla="*/ 45115 h 11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2" h="115025">
                  <a:moveTo>
                    <a:pt x="86580" y="45115"/>
                  </a:moveTo>
                  <a:cubicBezTo>
                    <a:pt x="90552" y="36759"/>
                    <a:pt x="94662" y="28404"/>
                    <a:pt x="98771" y="21281"/>
                  </a:cubicBezTo>
                  <a:cubicBezTo>
                    <a:pt x="100018" y="18884"/>
                    <a:pt x="101593" y="16679"/>
                    <a:pt x="103428" y="14706"/>
                  </a:cubicBezTo>
                  <a:cubicBezTo>
                    <a:pt x="110825" y="26116"/>
                    <a:pt x="115208" y="39225"/>
                    <a:pt x="116167" y="52786"/>
                  </a:cubicBezTo>
                  <a:lnTo>
                    <a:pt x="129865" y="50731"/>
                  </a:lnTo>
                  <a:cubicBezTo>
                    <a:pt x="127810" y="37033"/>
                    <a:pt x="121372" y="3611"/>
                    <a:pt x="105894" y="734"/>
                  </a:cubicBezTo>
                  <a:cubicBezTo>
                    <a:pt x="98634" y="-635"/>
                    <a:pt x="92196" y="3885"/>
                    <a:pt x="86032" y="14432"/>
                  </a:cubicBezTo>
                  <a:lnTo>
                    <a:pt x="83841" y="18816"/>
                  </a:lnTo>
                  <a:cubicBezTo>
                    <a:pt x="82224" y="13391"/>
                    <a:pt x="78964" y="8611"/>
                    <a:pt x="74526" y="5118"/>
                  </a:cubicBezTo>
                  <a:cubicBezTo>
                    <a:pt x="69184" y="269"/>
                    <a:pt x="61637" y="-1307"/>
                    <a:pt x="54801" y="1008"/>
                  </a:cubicBezTo>
                  <a:cubicBezTo>
                    <a:pt x="36446" y="7583"/>
                    <a:pt x="27406" y="42923"/>
                    <a:pt x="25899" y="49909"/>
                  </a:cubicBezTo>
                  <a:lnTo>
                    <a:pt x="39597" y="53060"/>
                  </a:lnTo>
                  <a:cubicBezTo>
                    <a:pt x="42748" y="39362"/>
                    <a:pt x="51240" y="17309"/>
                    <a:pt x="59459" y="14432"/>
                  </a:cubicBezTo>
                  <a:cubicBezTo>
                    <a:pt x="60281" y="14432"/>
                    <a:pt x="62061" y="13473"/>
                    <a:pt x="65623" y="16213"/>
                  </a:cubicBezTo>
                  <a:cubicBezTo>
                    <a:pt x="71485" y="23144"/>
                    <a:pt x="73855" y="32376"/>
                    <a:pt x="72061" y="41280"/>
                  </a:cubicBezTo>
                  <a:lnTo>
                    <a:pt x="70417" y="44978"/>
                  </a:lnTo>
                  <a:cubicBezTo>
                    <a:pt x="57815" y="71552"/>
                    <a:pt x="43021" y="101686"/>
                    <a:pt x="29324" y="98810"/>
                  </a:cubicBezTo>
                  <a:cubicBezTo>
                    <a:pt x="23968" y="98331"/>
                    <a:pt x="19037" y="95714"/>
                    <a:pt x="15626" y="91550"/>
                  </a:cubicBezTo>
                  <a:cubicBezTo>
                    <a:pt x="14407" y="89386"/>
                    <a:pt x="14119" y="86811"/>
                    <a:pt x="14804" y="84427"/>
                  </a:cubicBezTo>
                  <a:lnTo>
                    <a:pt x="1106" y="79633"/>
                  </a:lnTo>
                  <a:cubicBezTo>
                    <a:pt x="-866" y="85866"/>
                    <a:pt x="-222" y="92646"/>
                    <a:pt x="2887" y="98399"/>
                  </a:cubicBezTo>
                  <a:cubicBezTo>
                    <a:pt x="8462" y="106275"/>
                    <a:pt x="17242" y="111289"/>
                    <a:pt x="26858" y="112097"/>
                  </a:cubicBezTo>
                  <a:cubicBezTo>
                    <a:pt x="28447" y="112289"/>
                    <a:pt x="30063" y="112289"/>
                    <a:pt x="31652" y="112097"/>
                  </a:cubicBezTo>
                  <a:cubicBezTo>
                    <a:pt x="45350" y="112097"/>
                    <a:pt x="57267" y="99495"/>
                    <a:pt x="67266" y="82647"/>
                  </a:cubicBezTo>
                  <a:cubicBezTo>
                    <a:pt x="64869" y="91591"/>
                    <a:pt x="66965" y="101139"/>
                    <a:pt x="72882" y="108262"/>
                  </a:cubicBezTo>
                  <a:cubicBezTo>
                    <a:pt x="78074" y="112782"/>
                    <a:pt x="84772" y="115165"/>
                    <a:pt x="91648" y="114973"/>
                  </a:cubicBezTo>
                  <a:cubicBezTo>
                    <a:pt x="94607" y="114932"/>
                    <a:pt x="97538" y="114576"/>
                    <a:pt x="100415" y="113877"/>
                  </a:cubicBezTo>
                  <a:cubicBezTo>
                    <a:pt x="112044" y="111576"/>
                    <a:pt x="122071" y="104248"/>
                    <a:pt x="127810" y="93879"/>
                  </a:cubicBezTo>
                  <a:lnTo>
                    <a:pt x="114797" y="88263"/>
                  </a:lnTo>
                  <a:cubicBezTo>
                    <a:pt x="110661" y="94468"/>
                    <a:pt x="104182" y="98714"/>
                    <a:pt x="96853" y="100043"/>
                  </a:cubicBezTo>
                  <a:cubicBezTo>
                    <a:pt x="91717" y="101604"/>
                    <a:pt x="86156" y="100700"/>
                    <a:pt x="81786" y="97577"/>
                  </a:cubicBezTo>
                  <a:cubicBezTo>
                    <a:pt x="78909" y="94975"/>
                    <a:pt x="81786" y="77305"/>
                    <a:pt x="83293" y="67716"/>
                  </a:cubicBezTo>
                  <a:cubicBezTo>
                    <a:pt x="84799" y="58128"/>
                    <a:pt x="86032" y="53197"/>
                    <a:pt x="86580" y="451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E9D1207-818E-442A-B84D-85539765F0E3}"/>
                </a:ext>
              </a:extLst>
            </p:cNvPr>
            <p:cNvSpPr/>
            <p:nvPr/>
          </p:nvSpPr>
          <p:spPr>
            <a:xfrm>
              <a:off x="7797729" y="4002718"/>
              <a:ext cx="58727" cy="68229"/>
            </a:xfrm>
            <a:custGeom>
              <a:avLst/>
              <a:gdLst>
                <a:gd name="connsiteX0" fmla="*/ 51298 w 58727"/>
                <a:gd name="connsiteY0" fmla="*/ 8588 h 68229"/>
                <a:gd name="connsiteX1" fmla="*/ 40751 w 58727"/>
                <a:gd name="connsiteY1" fmla="*/ 12697 h 68229"/>
                <a:gd name="connsiteX2" fmla="*/ 23492 w 58727"/>
                <a:gd name="connsiteY2" fmla="*/ 30367 h 68229"/>
                <a:gd name="connsiteX3" fmla="*/ 20204 w 58727"/>
                <a:gd name="connsiteY3" fmla="*/ 33381 h 68229"/>
                <a:gd name="connsiteX4" fmla="*/ 14314 w 58727"/>
                <a:gd name="connsiteY4" fmla="*/ -42 h 68229"/>
                <a:gd name="connsiteX5" fmla="*/ 617 w 58727"/>
                <a:gd name="connsiteY5" fmla="*/ 3109 h 68229"/>
                <a:gd name="connsiteX6" fmla="*/ 7055 w 58727"/>
                <a:gd name="connsiteY6" fmla="*/ 46805 h 68229"/>
                <a:gd name="connsiteX7" fmla="*/ 617 w 58727"/>
                <a:gd name="connsiteY7" fmla="*/ 62694 h 68229"/>
                <a:gd name="connsiteX8" fmla="*/ 9246 w 58727"/>
                <a:gd name="connsiteY8" fmla="*/ 68173 h 68229"/>
                <a:gd name="connsiteX9" fmla="*/ 17465 w 58727"/>
                <a:gd name="connsiteY9" fmla="*/ 64064 h 68229"/>
                <a:gd name="connsiteX10" fmla="*/ 20889 w 58727"/>
                <a:gd name="connsiteY10" fmla="*/ 52832 h 68229"/>
                <a:gd name="connsiteX11" fmla="*/ 33354 w 58727"/>
                <a:gd name="connsiteY11" fmla="*/ 40641 h 68229"/>
                <a:gd name="connsiteX12" fmla="*/ 44449 w 58727"/>
                <a:gd name="connsiteY12" fmla="*/ 29956 h 68229"/>
                <a:gd name="connsiteX13" fmla="*/ 42943 w 58727"/>
                <a:gd name="connsiteY13" fmla="*/ 63790 h 68229"/>
                <a:gd name="connsiteX14" fmla="*/ 56640 w 58727"/>
                <a:gd name="connsiteY14" fmla="*/ 65023 h 68229"/>
                <a:gd name="connsiteX15" fmla="*/ 51298 w 58727"/>
                <a:gd name="connsiteY15" fmla="*/ 8588 h 6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7" h="68229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1" y="18957"/>
                    <a:pt x="29615" y="24847"/>
                    <a:pt x="23492" y="30367"/>
                  </a:cubicBezTo>
                  <a:lnTo>
                    <a:pt x="20204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5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14" y="66187"/>
                    <a:pt x="5493" y="68392"/>
                    <a:pt x="9246" y="68173"/>
                  </a:cubicBezTo>
                  <a:cubicBezTo>
                    <a:pt x="12479" y="68173"/>
                    <a:pt x="15520" y="66653"/>
                    <a:pt x="17465" y="64064"/>
                  </a:cubicBezTo>
                  <a:cubicBezTo>
                    <a:pt x="19615" y="60708"/>
                    <a:pt x="20793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0" y="65023"/>
                  </a:lnTo>
                  <a:cubicBezTo>
                    <a:pt x="61982" y="12012"/>
                    <a:pt x="55818" y="9958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D41C051-96F0-46E7-9B1D-E711583B020C}"/>
                </a:ext>
              </a:extLst>
            </p:cNvPr>
            <p:cNvSpPr/>
            <p:nvPr/>
          </p:nvSpPr>
          <p:spPr>
            <a:xfrm>
              <a:off x="6368870" y="3931901"/>
              <a:ext cx="165057" cy="171358"/>
            </a:xfrm>
            <a:custGeom>
              <a:avLst/>
              <a:gdLst>
                <a:gd name="connsiteX0" fmla="*/ 105729 w 165057"/>
                <a:gd name="connsiteY0" fmla="*/ 145291 h 171358"/>
                <a:gd name="connsiteX1" fmla="*/ 101894 w 165057"/>
                <a:gd name="connsiteY1" fmla="*/ 151592 h 171358"/>
                <a:gd name="connsiteX2" fmla="*/ 91895 w 165057"/>
                <a:gd name="connsiteY2" fmla="*/ 123238 h 171358"/>
                <a:gd name="connsiteX3" fmla="*/ 85183 w 165057"/>
                <a:gd name="connsiteY3" fmla="*/ 31189 h 171358"/>
                <a:gd name="connsiteX4" fmla="*/ 79156 w 165057"/>
                <a:gd name="connsiteY4" fmla="*/ 24067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825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3 w 165057"/>
                <a:gd name="connsiteY19" fmla="*/ -42 h 171358"/>
                <a:gd name="connsiteX20" fmla="*/ 105729 w 165057"/>
                <a:gd name="connsiteY20" fmla="*/ 145291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291"/>
                  </a:moveTo>
                  <a:cubicBezTo>
                    <a:pt x="104621" y="147496"/>
                    <a:pt x="103339" y="149592"/>
                    <a:pt x="101894" y="151592"/>
                  </a:cubicBezTo>
                  <a:cubicBezTo>
                    <a:pt x="96170" y="143168"/>
                    <a:pt x="92725" y="133388"/>
                    <a:pt x="91895" y="123238"/>
                  </a:cubicBezTo>
                  <a:cubicBezTo>
                    <a:pt x="87403" y="92761"/>
                    <a:pt x="85159" y="61995"/>
                    <a:pt x="85183" y="31189"/>
                  </a:cubicBezTo>
                  <a:cubicBezTo>
                    <a:pt x="85168" y="27669"/>
                    <a:pt x="82627" y="24669"/>
                    <a:pt x="79156" y="24067"/>
                  </a:cubicBezTo>
                  <a:cubicBezTo>
                    <a:pt x="75656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85" y="155948"/>
                    <a:pt x="13978" y="154510"/>
                    <a:pt x="13407" y="152825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2181" y="164564"/>
                    <a:pt x="7933" y="169783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99" y="127018"/>
                    <a:pt x="63873" y="100609"/>
                    <a:pt x="72170" y="73378"/>
                  </a:cubicBezTo>
                  <a:cubicBezTo>
                    <a:pt x="72936" y="91062"/>
                    <a:pt x="74857" y="108677"/>
                    <a:pt x="77923" y="126114"/>
                  </a:cubicBezTo>
                  <a:cubicBezTo>
                    <a:pt x="83128" y="152003"/>
                    <a:pt x="90114" y="164742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91" y="104390"/>
                    <a:pt x="155629" y="54078"/>
                    <a:pt x="165040" y="2424"/>
                  </a:cubicBezTo>
                  <a:lnTo>
                    <a:pt x="151343" y="-42"/>
                  </a:lnTo>
                  <a:cubicBezTo>
                    <a:pt x="142030" y="50065"/>
                    <a:pt x="126714" y="98856"/>
                    <a:pt x="105729" y="1452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3BEC4D6-4E75-448B-AF33-B11842A17D0F}"/>
                </a:ext>
              </a:extLst>
            </p:cNvPr>
            <p:cNvSpPr/>
            <p:nvPr/>
          </p:nvSpPr>
          <p:spPr>
            <a:xfrm>
              <a:off x="6551324" y="4012580"/>
              <a:ext cx="168993" cy="68762"/>
            </a:xfrm>
            <a:custGeom>
              <a:avLst/>
              <a:gdLst>
                <a:gd name="connsiteX0" fmla="*/ 163534 w 168993"/>
                <a:gd name="connsiteY0" fmla="*/ 26121 h 68762"/>
                <a:gd name="connsiteX1" fmla="*/ 150658 w 168993"/>
                <a:gd name="connsiteY1" fmla="*/ 20779 h 68762"/>
                <a:gd name="connsiteX2" fmla="*/ 150658 w 168993"/>
                <a:gd name="connsiteY2" fmla="*/ 20779 h 68762"/>
                <a:gd name="connsiteX3" fmla="*/ 150658 w 168993"/>
                <a:gd name="connsiteY3" fmla="*/ 20779 h 68762"/>
                <a:gd name="connsiteX4" fmla="*/ 102990 w 168993"/>
                <a:gd name="connsiteY4" fmla="*/ -42 h 68762"/>
                <a:gd name="connsiteX5" fmla="*/ 97648 w 168993"/>
                <a:gd name="connsiteY5" fmla="*/ 13656 h 68762"/>
                <a:gd name="connsiteX6" fmla="*/ 113674 w 168993"/>
                <a:gd name="connsiteY6" fmla="*/ 20368 h 68762"/>
                <a:gd name="connsiteX7" fmla="*/ -17 w 168993"/>
                <a:gd name="connsiteY7" fmla="*/ 20368 h 68762"/>
                <a:gd name="connsiteX8" fmla="*/ -17 w 168993"/>
                <a:gd name="connsiteY8" fmla="*/ 34066 h 68762"/>
                <a:gd name="connsiteX9" fmla="*/ 136001 w 168993"/>
                <a:gd name="connsiteY9" fmla="*/ 34066 h 68762"/>
                <a:gd name="connsiteX10" fmla="*/ 94908 w 168993"/>
                <a:gd name="connsiteY10" fmla="*/ 59954 h 68762"/>
                <a:gd name="connsiteX11" fmla="*/ 106003 w 168993"/>
                <a:gd name="connsiteY11" fmla="*/ 68721 h 68762"/>
                <a:gd name="connsiteX12" fmla="*/ 163807 w 168993"/>
                <a:gd name="connsiteY12" fmla="*/ 38860 h 68762"/>
                <a:gd name="connsiteX13" fmla="*/ 168700 w 168993"/>
                <a:gd name="connsiteY13" fmla="*/ 30052 h 68762"/>
                <a:gd name="connsiteX14" fmla="*/ 163807 w 168993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993" h="68762">
                  <a:moveTo>
                    <a:pt x="163534" y="26121"/>
                  </a:moveTo>
                  <a:lnTo>
                    <a:pt x="150658" y="20779"/>
                  </a:lnTo>
                  <a:lnTo>
                    <a:pt x="150658" y="20779"/>
                  </a:lnTo>
                  <a:lnTo>
                    <a:pt x="150658" y="20779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598" y="39641"/>
                    <a:pt x="106581" y="48462"/>
                    <a:pt x="94908" y="59954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7" y="38860"/>
                  </a:cubicBezTo>
                  <a:cubicBezTo>
                    <a:pt x="167589" y="37778"/>
                    <a:pt x="169781" y="33833"/>
                    <a:pt x="168700" y="30052"/>
                  </a:cubicBezTo>
                  <a:cubicBezTo>
                    <a:pt x="168024" y="27683"/>
                    <a:pt x="166174" y="25834"/>
                    <a:pt x="163807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DF197C9-B5C6-41A8-B053-53B8335B4899}"/>
                </a:ext>
              </a:extLst>
            </p:cNvPr>
            <p:cNvSpPr/>
            <p:nvPr/>
          </p:nvSpPr>
          <p:spPr>
            <a:xfrm>
              <a:off x="6734684" y="3942858"/>
              <a:ext cx="125248" cy="181906"/>
            </a:xfrm>
            <a:custGeom>
              <a:avLst/>
              <a:gdLst>
                <a:gd name="connsiteX0" fmla="*/ 93590 w 125248"/>
                <a:gd name="connsiteY0" fmla="*/ 160770 h 181906"/>
                <a:gd name="connsiteX1" fmla="*/ 81262 w 125248"/>
                <a:gd name="connsiteY1" fmla="*/ 154743 h 181906"/>
                <a:gd name="connsiteX2" fmla="*/ 50442 w 125248"/>
                <a:gd name="connsiteY2" fmla="*/ 102829 h 181906"/>
                <a:gd name="connsiteX3" fmla="*/ 70304 w 125248"/>
                <a:gd name="connsiteY3" fmla="*/ 88309 h 181906"/>
                <a:gd name="connsiteX4" fmla="*/ 92083 w 125248"/>
                <a:gd name="connsiteY4" fmla="*/ 11739 h 181906"/>
                <a:gd name="connsiteX5" fmla="*/ 74413 w 125248"/>
                <a:gd name="connsiteY5" fmla="*/ -41 h 181906"/>
                <a:gd name="connsiteX6" fmla="*/ 38114 w 125248"/>
                <a:gd name="connsiteY6" fmla="*/ 30094 h 181906"/>
                <a:gd name="connsiteX7" fmla="*/ 38936 w 125248"/>
                <a:gd name="connsiteY7" fmla="*/ 20643 h 181906"/>
                <a:gd name="connsiteX8" fmla="*/ 25238 w 125248"/>
                <a:gd name="connsiteY8" fmla="*/ 19410 h 181906"/>
                <a:gd name="connsiteX9" fmla="*/ 21814 w 125248"/>
                <a:gd name="connsiteY9" fmla="*/ 58311 h 181906"/>
                <a:gd name="connsiteX10" fmla="*/ 8116 w 125248"/>
                <a:gd name="connsiteY10" fmla="*/ 87077 h 181906"/>
                <a:gd name="connsiteX11" fmla="*/ 11952 w 125248"/>
                <a:gd name="connsiteY11" fmla="*/ 178303 h 181906"/>
                <a:gd name="connsiteX12" fmla="*/ 18116 w 125248"/>
                <a:gd name="connsiteY12" fmla="*/ 181865 h 181906"/>
                <a:gd name="connsiteX13" fmla="*/ 19622 w 125248"/>
                <a:gd name="connsiteY13" fmla="*/ 181865 h 181906"/>
                <a:gd name="connsiteX14" fmla="*/ 25238 w 125248"/>
                <a:gd name="connsiteY14" fmla="*/ 175564 h 181906"/>
                <a:gd name="connsiteX15" fmla="*/ 32087 w 125248"/>
                <a:gd name="connsiteY15" fmla="*/ 96802 h 181906"/>
                <a:gd name="connsiteX16" fmla="*/ 32909 w 125248"/>
                <a:gd name="connsiteY16" fmla="*/ 98446 h 181906"/>
                <a:gd name="connsiteX17" fmla="*/ 70304 w 125248"/>
                <a:gd name="connsiteY17" fmla="*/ 164332 h 181906"/>
                <a:gd name="connsiteX18" fmla="*/ 93453 w 125248"/>
                <a:gd name="connsiteY18" fmla="*/ 175016 h 181906"/>
                <a:gd name="connsiteX19" fmla="*/ 125232 w 125248"/>
                <a:gd name="connsiteY19" fmla="*/ 157209 h 181906"/>
                <a:gd name="connsiteX20" fmla="*/ 114274 w 125248"/>
                <a:gd name="connsiteY20" fmla="*/ 148168 h 181906"/>
                <a:gd name="connsiteX21" fmla="*/ 93590 w 125248"/>
                <a:gd name="connsiteY21" fmla="*/ 160770 h 181906"/>
                <a:gd name="connsiteX22" fmla="*/ 14691 w 125248"/>
                <a:gd name="connsiteY22" fmla="*/ 134882 h 181906"/>
                <a:gd name="connsiteX23" fmla="*/ 17157 w 125248"/>
                <a:gd name="connsiteY23" fmla="*/ 106116 h 181906"/>
                <a:gd name="connsiteX24" fmla="*/ 38662 w 125248"/>
                <a:gd name="connsiteY24" fmla="*/ 86118 h 181906"/>
                <a:gd name="connsiteX25" fmla="*/ 36882 w 125248"/>
                <a:gd name="connsiteY25" fmla="*/ 86118 h 181906"/>
                <a:gd name="connsiteX26" fmla="*/ 32909 w 125248"/>
                <a:gd name="connsiteY26" fmla="*/ 88720 h 181906"/>
                <a:gd name="connsiteX27" fmla="*/ 35238 w 125248"/>
                <a:gd name="connsiteY27" fmla="*/ 62147 h 181906"/>
                <a:gd name="connsiteX28" fmla="*/ 75235 w 125248"/>
                <a:gd name="connsiteY28" fmla="*/ 13931 h 181906"/>
                <a:gd name="connsiteX29" fmla="*/ 80029 w 125248"/>
                <a:gd name="connsiteY29" fmla="*/ 18177 h 181906"/>
                <a:gd name="connsiteX30" fmla="*/ 60989 w 125248"/>
                <a:gd name="connsiteY30" fmla="*/ 77625 h 181906"/>
                <a:gd name="connsiteX31" fmla="*/ 44826 w 125248"/>
                <a:gd name="connsiteY31" fmla="*/ 89405 h 181906"/>
                <a:gd name="connsiteX32" fmla="*/ 38662 w 125248"/>
                <a:gd name="connsiteY32" fmla="*/ 86118 h 18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48" h="181906">
                  <a:moveTo>
                    <a:pt x="93590" y="160770"/>
                  </a:moveTo>
                  <a:cubicBezTo>
                    <a:pt x="88803" y="160633"/>
                    <a:pt x="84307" y="158442"/>
                    <a:pt x="81262" y="154743"/>
                  </a:cubicBezTo>
                  <a:cubicBezTo>
                    <a:pt x="68548" y="139005"/>
                    <a:pt x="58168" y="121526"/>
                    <a:pt x="50442" y="102829"/>
                  </a:cubicBezTo>
                  <a:cubicBezTo>
                    <a:pt x="57836" y="99144"/>
                    <a:pt x="64552" y="94240"/>
                    <a:pt x="70304" y="88309"/>
                  </a:cubicBezTo>
                  <a:cubicBezTo>
                    <a:pt x="94686" y="65434"/>
                    <a:pt x="110575" y="47216"/>
                    <a:pt x="92083" y="11739"/>
                  </a:cubicBezTo>
                  <a:cubicBezTo>
                    <a:pt x="89164" y="4562"/>
                    <a:pt x="82161" y="-109"/>
                    <a:pt x="74413" y="-41"/>
                  </a:cubicBezTo>
                  <a:cubicBezTo>
                    <a:pt x="62633" y="644"/>
                    <a:pt x="49757" y="13657"/>
                    <a:pt x="38114" y="30094"/>
                  </a:cubicBezTo>
                  <a:lnTo>
                    <a:pt x="38936" y="20643"/>
                  </a:lnTo>
                  <a:lnTo>
                    <a:pt x="25238" y="19410"/>
                  </a:lnTo>
                  <a:lnTo>
                    <a:pt x="21814" y="58311"/>
                  </a:lnTo>
                  <a:cubicBezTo>
                    <a:pt x="16745" y="67653"/>
                    <a:pt x="12172" y="77255"/>
                    <a:pt x="8116" y="87077"/>
                  </a:cubicBezTo>
                  <a:cubicBezTo>
                    <a:pt x="-3939" y="116595"/>
                    <a:pt x="-2538" y="149894"/>
                    <a:pt x="11952" y="178303"/>
                  </a:cubicBezTo>
                  <a:cubicBezTo>
                    <a:pt x="13263" y="180467"/>
                    <a:pt x="15587" y="181810"/>
                    <a:pt x="18116" y="181865"/>
                  </a:cubicBezTo>
                  <a:lnTo>
                    <a:pt x="19622" y="181865"/>
                  </a:lnTo>
                  <a:cubicBezTo>
                    <a:pt x="22672" y="181221"/>
                    <a:pt x="24947" y="178673"/>
                    <a:pt x="25238" y="175564"/>
                  </a:cubicBezTo>
                  <a:lnTo>
                    <a:pt x="32087" y="96802"/>
                  </a:lnTo>
                  <a:lnTo>
                    <a:pt x="32909" y="98446"/>
                  </a:lnTo>
                  <a:cubicBezTo>
                    <a:pt x="41928" y="122197"/>
                    <a:pt x="54539" y="144415"/>
                    <a:pt x="70304" y="164332"/>
                  </a:cubicBezTo>
                  <a:cubicBezTo>
                    <a:pt x="76024" y="171194"/>
                    <a:pt x="84524" y="175112"/>
                    <a:pt x="93453" y="175016"/>
                  </a:cubicBezTo>
                  <a:cubicBezTo>
                    <a:pt x="105926" y="173345"/>
                    <a:pt x="117291" y="166975"/>
                    <a:pt x="125232" y="157209"/>
                  </a:cubicBezTo>
                  <a:lnTo>
                    <a:pt x="114274" y="148168"/>
                  </a:lnTo>
                  <a:cubicBezTo>
                    <a:pt x="109078" y="154675"/>
                    <a:pt x="101754" y="159140"/>
                    <a:pt x="93590" y="160770"/>
                  </a:cubicBezTo>
                  <a:close/>
                  <a:moveTo>
                    <a:pt x="14691" y="134882"/>
                  </a:moveTo>
                  <a:cubicBezTo>
                    <a:pt x="14086" y="125225"/>
                    <a:pt x="14916" y="115527"/>
                    <a:pt x="17157" y="106116"/>
                  </a:cubicBezTo>
                  <a:close/>
                  <a:moveTo>
                    <a:pt x="38662" y="86118"/>
                  </a:moveTo>
                  <a:lnTo>
                    <a:pt x="36882" y="86118"/>
                  </a:lnTo>
                  <a:cubicBezTo>
                    <a:pt x="35304" y="86515"/>
                    <a:pt x="33904" y="87433"/>
                    <a:pt x="32909" y="88720"/>
                  </a:cubicBezTo>
                  <a:lnTo>
                    <a:pt x="35238" y="62147"/>
                  </a:lnTo>
                  <a:cubicBezTo>
                    <a:pt x="50305" y="33793"/>
                    <a:pt x="66880" y="14479"/>
                    <a:pt x="75235" y="13931"/>
                  </a:cubicBezTo>
                  <a:cubicBezTo>
                    <a:pt x="75235" y="13931"/>
                    <a:pt x="77701" y="13931"/>
                    <a:pt x="80029" y="18177"/>
                  </a:cubicBezTo>
                  <a:cubicBezTo>
                    <a:pt x="92631" y="42011"/>
                    <a:pt x="86330" y="53928"/>
                    <a:pt x="60989" y="77625"/>
                  </a:cubicBezTo>
                  <a:cubicBezTo>
                    <a:pt x="56409" y="82556"/>
                    <a:pt x="50922" y="86556"/>
                    <a:pt x="44826" y="89405"/>
                  </a:cubicBezTo>
                  <a:cubicBezTo>
                    <a:pt x="43487" y="87309"/>
                    <a:pt x="41150" y="86063"/>
                    <a:pt x="38662" y="861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E2C30C2-08EE-4925-BD19-EBDC9405477E}"/>
                </a:ext>
              </a:extLst>
            </p:cNvPr>
            <p:cNvSpPr/>
            <p:nvPr/>
          </p:nvSpPr>
          <p:spPr>
            <a:xfrm>
              <a:off x="6999650" y="3881494"/>
              <a:ext cx="121909" cy="151239"/>
            </a:xfrm>
            <a:custGeom>
              <a:avLst/>
              <a:gdLst>
                <a:gd name="connsiteX0" fmla="*/ 90114 w 121909"/>
                <a:gd name="connsiteY0" fmla="*/ 137757 h 151239"/>
                <a:gd name="connsiteX1" fmla="*/ 90114 w 121909"/>
                <a:gd name="connsiteY1" fmla="*/ 98993 h 151239"/>
                <a:gd name="connsiteX2" fmla="*/ 91895 w 121909"/>
                <a:gd name="connsiteY2" fmla="*/ 43517 h 151239"/>
                <a:gd name="connsiteX3" fmla="*/ 73266 w 121909"/>
                <a:gd name="connsiteY3" fmla="*/ 6122 h 151239"/>
                <a:gd name="connsiteX4" fmla="*/ 31214 w 121909"/>
                <a:gd name="connsiteY4" fmla="*/ 38586 h 151239"/>
                <a:gd name="connsiteX5" fmla="*/ 13681 w 121909"/>
                <a:gd name="connsiteY5" fmla="*/ 76803 h 151239"/>
                <a:gd name="connsiteX6" fmla="*/ 13681 w 121909"/>
                <a:gd name="connsiteY6" fmla="*/ -42 h 151239"/>
                <a:gd name="connsiteX7" fmla="*/ -17 w 121909"/>
                <a:gd name="connsiteY7" fmla="*/ -42 h 151239"/>
                <a:gd name="connsiteX8" fmla="*/ -17 w 121909"/>
                <a:gd name="connsiteY8" fmla="*/ 141045 h 151239"/>
                <a:gd name="connsiteX9" fmla="*/ 8445 w 121909"/>
                <a:gd name="connsiteY9" fmla="*/ 146510 h 151239"/>
                <a:gd name="connsiteX10" fmla="*/ 13681 w 121909"/>
                <a:gd name="connsiteY10" fmla="*/ 141867 h 151239"/>
                <a:gd name="connsiteX11" fmla="*/ 43131 w 121909"/>
                <a:gd name="connsiteY11" fmla="*/ 45983 h 151239"/>
                <a:gd name="connsiteX12" fmla="*/ 69704 w 121909"/>
                <a:gd name="connsiteY12" fmla="*/ 19546 h 151239"/>
                <a:gd name="connsiteX13" fmla="*/ 77649 w 121909"/>
                <a:gd name="connsiteY13" fmla="*/ 44339 h 151239"/>
                <a:gd name="connsiteX14" fmla="*/ 75868 w 121909"/>
                <a:gd name="connsiteY14" fmla="*/ 97349 h 151239"/>
                <a:gd name="connsiteX15" fmla="*/ 86689 w 121909"/>
                <a:gd name="connsiteY15" fmla="*/ 151044 h 151239"/>
                <a:gd name="connsiteX16" fmla="*/ 90799 w 121909"/>
                <a:gd name="connsiteY16" fmla="*/ 151044 h 151239"/>
                <a:gd name="connsiteX17" fmla="*/ 121893 w 121909"/>
                <a:gd name="connsiteY17" fmla="*/ 120772 h 151239"/>
                <a:gd name="connsiteX18" fmla="*/ 108195 w 121909"/>
                <a:gd name="connsiteY18" fmla="*/ 115430 h 151239"/>
                <a:gd name="connsiteX19" fmla="*/ 90114 w 121909"/>
                <a:gd name="connsiteY19" fmla="*/ 137757 h 15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239">
                  <a:moveTo>
                    <a:pt x="90114" y="137757"/>
                  </a:moveTo>
                  <a:cubicBezTo>
                    <a:pt x="87737" y="124950"/>
                    <a:pt x="87737" y="111800"/>
                    <a:pt x="90114" y="98993"/>
                  </a:cubicBezTo>
                  <a:cubicBezTo>
                    <a:pt x="92166" y="80583"/>
                    <a:pt x="92760" y="62023"/>
                    <a:pt x="91895" y="43517"/>
                  </a:cubicBezTo>
                  <a:cubicBezTo>
                    <a:pt x="90114" y="21053"/>
                    <a:pt x="84087" y="8725"/>
                    <a:pt x="73266" y="6122"/>
                  </a:cubicBezTo>
                  <a:cubicBezTo>
                    <a:pt x="62444" y="3520"/>
                    <a:pt x="46829" y="13930"/>
                    <a:pt x="31214" y="38586"/>
                  </a:cubicBezTo>
                  <a:cubicBezTo>
                    <a:pt x="23865" y="50585"/>
                    <a:pt x="17978" y="63406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10" y="144894"/>
                    <a:pt x="4599" y="147332"/>
                    <a:pt x="8445" y="146510"/>
                  </a:cubicBezTo>
                  <a:cubicBezTo>
                    <a:pt x="10882" y="145990"/>
                    <a:pt x="12868" y="144223"/>
                    <a:pt x="13681" y="141867"/>
                  </a:cubicBezTo>
                  <a:cubicBezTo>
                    <a:pt x="13681" y="141867"/>
                    <a:pt x="20529" y="81871"/>
                    <a:pt x="43131" y="45983"/>
                  </a:cubicBezTo>
                  <a:cubicBezTo>
                    <a:pt x="56828" y="23381"/>
                    <a:pt x="66828" y="18587"/>
                    <a:pt x="69704" y="19546"/>
                  </a:cubicBezTo>
                  <a:cubicBezTo>
                    <a:pt x="72581" y="20505"/>
                    <a:pt x="76279" y="25984"/>
                    <a:pt x="77649" y="44339"/>
                  </a:cubicBezTo>
                  <a:cubicBezTo>
                    <a:pt x="78505" y="62023"/>
                    <a:pt x="77909" y="79761"/>
                    <a:pt x="75868" y="97349"/>
                  </a:cubicBezTo>
                  <a:cubicBezTo>
                    <a:pt x="73266" y="126662"/>
                    <a:pt x="71485" y="147757"/>
                    <a:pt x="86689" y="151044"/>
                  </a:cubicBezTo>
                  <a:cubicBezTo>
                    <a:pt x="88051" y="151250"/>
                    <a:pt x="89437" y="151250"/>
                    <a:pt x="90799" y="151044"/>
                  </a:cubicBezTo>
                  <a:cubicBezTo>
                    <a:pt x="108880" y="151044"/>
                    <a:pt x="120523" y="123649"/>
                    <a:pt x="121893" y="120772"/>
                  </a:cubicBezTo>
                  <a:lnTo>
                    <a:pt x="108195" y="115430"/>
                  </a:lnTo>
                  <a:cubicBezTo>
                    <a:pt x="105455" y="124334"/>
                    <a:pt x="96278" y="138853"/>
                    <a:pt x="90114" y="137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DCE6FB8-BADD-4E59-8B1B-FBD2A0DBF9A1}"/>
                </a:ext>
              </a:extLst>
            </p:cNvPr>
            <p:cNvSpPr/>
            <p:nvPr/>
          </p:nvSpPr>
          <p:spPr>
            <a:xfrm>
              <a:off x="7173611" y="3902862"/>
              <a:ext cx="87973" cy="96157"/>
            </a:xfrm>
            <a:custGeom>
              <a:avLst/>
              <a:gdLst>
                <a:gd name="connsiteX0" fmla="*/ 87922 w 87973"/>
                <a:gd name="connsiteY0" fmla="*/ 59270 h 96157"/>
                <a:gd name="connsiteX1" fmla="*/ 84772 w 87973"/>
                <a:gd name="connsiteY1" fmla="*/ 52558 h 96157"/>
                <a:gd name="connsiteX2" fmla="*/ 8338 w 87973"/>
                <a:gd name="connsiteY2" fmla="*/ -42 h 96157"/>
                <a:gd name="connsiteX3" fmla="*/ 257 w 87973"/>
                <a:gd name="connsiteY3" fmla="*/ 11601 h 96157"/>
                <a:gd name="connsiteX4" fmla="*/ 65732 w 87973"/>
                <a:gd name="connsiteY4" fmla="*/ 56667 h 96157"/>
                <a:gd name="connsiteX5" fmla="*/ -17 w 87973"/>
                <a:gd name="connsiteY5" fmla="*/ 82419 h 96157"/>
                <a:gd name="connsiteX6" fmla="*/ 5188 w 87973"/>
                <a:gd name="connsiteY6" fmla="*/ 96116 h 96157"/>
                <a:gd name="connsiteX7" fmla="*/ 83402 w 87973"/>
                <a:gd name="connsiteY7" fmla="*/ 65023 h 96157"/>
                <a:gd name="connsiteX8" fmla="*/ 87922 w 87973"/>
                <a:gd name="connsiteY8" fmla="*/ 59270 h 9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3" h="96157">
                  <a:moveTo>
                    <a:pt x="87922" y="59270"/>
                  </a:moveTo>
                  <a:cubicBezTo>
                    <a:pt x="88180" y="56626"/>
                    <a:pt x="86971" y="54051"/>
                    <a:pt x="84772" y="52558"/>
                  </a:cubicBezTo>
                  <a:lnTo>
                    <a:pt x="8338" y="-42"/>
                  </a:lnTo>
                  <a:lnTo>
                    <a:pt x="257" y="11601"/>
                  </a:lnTo>
                  <a:lnTo>
                    <a:pt x="65732" y="56667"/>
                  </a:lnTo>
                  <a:lnTo>
                    <a:pt x="-17" y="82419"/>
                  </a:lnTo>
                  <a:lnTo>
                    <a:pt x="5188" y="96116"/>
                  </a:lnTo>
                  <a:lnTo>
                    <a:pt x="83402" y="65023"/>
                  </a:lnTo>
                  <a:cubicBezTo>
                    <a:pt x="85836" y="64064"/>
                    <a:pt x="87562" y="61858"/>
                    <a:pt x="87922" y="5927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FA179280-D207-4889-AA85-79D15CF55C9C}"/>
                </a:ext>
              </a:extLst>
            </p:cNvPr>
            <p:cNvSpPr/>
            <p:nvPr/>
          </p:nvSpPr>
          <p:spPr>
            <a:xfrm>
              <a:off x="7181144" y="3988253"/>
              <a:ext cx="89446" cy="52681"/>
            </a:xfrm>
            <a:custGeom>
              <a:avLst/>
              <a:gdLst>
                <a:gd name="connsiteX0" fmla="*/ -17 w 89446"/>
                <a:gd name="connsiteY0" fmla="*/ 43188 h 52681"/>
                <a:gd name="connsiteX1" fmla="*/ 10530 w 89446"/>
                <a:gd name="connsiteY1" fmla="*/ 52640 h 52681"/>
                <a:gd name="connsiteX2" fmla="*/ 87785 w 89446"/>
                <a:gd name="connsiteY2" fmla="*/ 14149 h 52681"/>
                <a:gd name="connsiteX3" fmla="*/ 89429 w 89446"/>
                <a:gd name="connsiteY3" fmla="*/ 452 h 52681"/>
                <a:gd name="connsiteX4" fmla="*/ -17 w 89446"/>
                <a:gd name="connsiteY4" fmla="*/ 43188 h 5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681">
                  <a:moveTo>
                    <a:pt x="-17" y="43188"/>
                  </a:moveTo>
                  <a:lnTo>
                    <a:pt x="10530" y="52640"/>
                  </a:lnTo>
                  <a:cubicBezTo>
                    <a:pt x="10530" y="52640"/>
                    <a:pt x="49295" y="9355"/>
                    <a:pt x="87785" y="14149"/>
                  </a:cubicBezTo>
                  <a:lnTo>
                    <a:pt x="89429" y="452"/>
                  </a:lnTo>
                  <a:cubicBezTo>
                    <a:pt x="43816" y="-5302"/>
                    <a:pt x="1764" y="41134"/>
                    <a:pt x="-17" y="431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D3FC3CB-7141-46DC-81F0-FA28D005AE97}"/>
                </a:ext>
              </a:extLst>
            </p:cNvPr>
            <p:cNvSpPr/>
            <p:nvPr/>
          </p:nvSpPr>
          <p:spPr>
            <a:xfrm>
              <a:off x="7317573" y="3918269"/>
              <a:ext cx="115745" cy="102393"/>
            </a:xfrm>
            <a:custGeom>
              <a:avLst/>
              <a:gdLst>
                <a:gd name="connsiteX0" fmla="*/ 92990 w 115745"/>
                <a:gd name="connsiteY0" fmla="*/ 79340 h 102393"/>
                <a:gd name="connsiteX1" fmla="*/ 91895 w 115745"/>
                <a:gd name="connsiteY1" fmla="*/ 46876 h 102393"/>
                <a:gd name="connsiteX2" fmla="*/ 78882 w 115745"/>
                <a:gd name="connsiteY2" fmla="*/ 852 h 102393"/>
                <a:gd name="connsiteX3" fmla="*/ 43679 w 115745"/>
                <a:gd name="connsiteY3" fmla="*/ 21809 h 102393"/>
                <a:gd name="connsiteX4" fmla="*/ 14639 w 115745"/>
                <a:gd name="connsiteY4" fmla="*/ 62902 h 102393"/>
                <a:gd name="connsiteX5" fmla="*/ 13681 w 115745"/>
                <a:gd name="connsiteY5" fmla="*/ 7153 h 102393"/>
                <a:gd name="connsiteX6" fmla="*/ -17 w 115745"/>
                <a:gd name="connsiteY6" fmla="*/ 7153 h 102393"/>
                <a:gd name="connsiteX7" fmla="*/ 1627 w 115745"/>
                <a:gd name="connsiteY7" fmla="*/ 95503 h 102393"/>
                <a:gd name="connsiteX8" fmla="*/ 7928 w 115745"/>
                <a:gd name="connsiteY8" fmla="*/ 102352 h 102393"/>
                <a:gd name="connsiteX9" fmla="*/ 7928 w 115745"/>
                <a:gd name="connsiteY9" fmla="*/ 102352 h 102393"/>
                <a:gd name="connsiteX10" fmla="*/ 14776 w 115745"/>
                <a:gd name="connsiteY10" fmla="*/ 97010 h 102393"/>
                <a:gd name="connsiteX11" fmla="*/ 54089 w 115745"/>
                <a:gd name="connsiteY11" fmla="*/ 30165 h 102393"/>
                <a:gd name="connsiteX12" fmla="*/ 73403 w 115745"/>
                <a:gd name="connsiteY12" fmla="*/ 13043 h 102393"/>
                <a:gd name="connsiteX13" fmla="*/ 77375 w 115745"/>
                <a:gd name="connsiteY13" fmla="*/ 45917 h 102393"/>
                <a:gd name="connsiteX14" fmla="*/ 88333 w 115745"/>
                <a:gd name="connsiteY14" fmla="*/ 95092 h 102393"/>
                <a:gd name="connsiteX15" fmla="*/ 115729 w 115745"/>
                <a:gd name="connsiteY15" fmla="*/ 67697 h 102393"/>
                <a:gd name="connsiteX16" fmla="*/ 103401 w 115745"/>
                <a:gd name="connsiteY16" fmla="*/ 60711 h 102393"/>
                <a:gd name="connsiteX17" fmla="*/ 92990 w 115745"/>
                <a:gd name="connsiteY17" fmla="*/ 79340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745" h="102393">
                  <a:moveTo>
                    <a:pt x="92990" y="79340"/>
                  </a:moveTo>
                  <a:cubicBezTo>
                    <a:pt x="92018" y="68546"/>
                    <a:pt x="91648" y="57711"/>
                    <a:pt x="91895" y="46876"/>
                  </a:cubicBezTo>
                  <a:cubicBezTo>
                    <a:pt x="91895" y="24275"/>
                    <a:pt x="90799" y="5783"/>
                    <a:pt x="78882" y="852"/>
                  </a:cubicBezTo>
                  <a:cubicBezTo>
                    <a:pt x="69841" y="-2573"/>
                    <a:pt x="59294" y="3728"/>
                    <a:pt x="43679" y="21809"/>
                  </a:cubicBezTo>
                  <a:cubicBezTo>
                    <a:pt x="32601" y="34466"/>
                    <a:pt x="22869" y="48232"/>
                    <a:pt x="14639" y="62902"/>
                  </a:cubicBezTo>
                  <a:lnTo>
                    <a:pt x="13681" y="7153"/>
                  </a:lnTo>
                  <a:lnTo>
                    <a:pt x="-17" y="7153"/>
                  </a:lnTo>
                  <a:lnTo>
                    <a:pt x="1627" y="95503"/>
                  </a:lnTo>
                  <a:cubicBezTo>
                    <a:pt x="1739" y="99037"/>
                    <a:pt x="4420" y="101941"/>
                    <a:pt x="7928" y="102352"/>
                  </a:cubicBezTo>
                  <a:lnTo>
                    <a:pt x="7928" y="102352"/>
                  </a:lnTo>
                  <a:cubicBezTo>
                    <a:pt x="11158" y="102324"/>
                    <a:pt x="13968" y="100133"/>
                    <a:pt x="14776" y="97010"/>
                  </a:cubicBezTo>
                  <a:cubicBezTo>
                    <a:pt x="23191" y="72285"/>
                    <a:pt x="36570" y="49534"/>
                    <a:pt x="54089" y="30165"/>
                  </a:cubicBezTo>
                  <a:cubicBezTo>
                    <a:pt x="68608" y="13317"/>
                    <a:pt x="73540" y="13180"/>
                    <a:pt x="73403" y="13043"/>
                  </a:cubicBezTo>
                  <a:cubicBezTo>
                    <a:pt x="73266" y="12906"/>
                    <a:pt x="77375" y="20165"/>
                    <a:pt x="77375" y="45917"/>
                  </a:cubicBezTo>
                  <a:cubicBezTo>
                    <a:pt x="77375" y="75778"/>
                    <a:pt x="77375" y="92216"/>
                    <a:pt x="88333" y="95092"/>
                  </a:cubicBezTo>
                  <a:cubicBezTo>
                    <a:pt x="96689" y="97147"/>
                    <a:pt x="103949" y="90161"/>
                    <a:pt x="115729" y="67697"/>
                  </a:cubicBezTo>
                  <a:lnTo>
                    <a:pt x="103401" y="60711"/>
                  </a:lnTo>
                  <a:cubicBezTo>
                    <a:pt x="100428" y="67190"/>
                    <a:pt x="96949" y="73422"/>
                    <a:pt x="92990" y="793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27DDBB7-1CE2-4FB1-9A05-70C1019A4AB3}"/>
                </a:ext>
              </a:extLst>
            </p:cNvPr>
            <p:cNvSpPr/>
            <p:nvPr/>
          </p:nvSpPr>
          <p:spPr>
            <a:xfrm>
              <a:off x="7866441" y="3979706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396D941-BE9A-4617-A7EA-56A74E3330B3}"/>
                </a:ext>
              </a:extLst>
            </p:cNvPr>
            <p:cNvSpPr/>
            <p:nvPr/>
          </p:nvSpPr>
          <p:spPr>
            <a:xfrm>
              <a:off x="7966434" y="3919786"/>
              <a:ext cx="95199" cy="221826"/>
            </a:xfrm>
            <a:custGeom>
              <a:avLst/>
              <a:gdLst>
                <a:gd name="connsiteX0" fmla="*/ 85731 w 95199"/>
                <a:gd name="connsiteY0" fmla="*/ 9334 h 221826"/>
                <a:gd name="connsiteX1" fmla="*/ 72033 w 95199"/>
                <a:gd name="connsiteY1" fmla="*/ 20 h 221826"/>
                <a:gd name="connsiteX2" fmla="*/ 21762 w 95199"/>
                <a:gd name="connsiteY2" fmla="*/ 46729 h 221826"/>
                <a:gd name="connsiteX3" fmla="*/ 35460 w 95199"/>
                <a:gd name="connsiteY3" fmla="*/ 84808 h 221826"/>
                <a:gd name="connsiteX4" fmla="*/ 68061 w 95199"/>
                <a:gd name="connsiteY4" fmla="*/ 88644 h 221826"/>
                <a:gd name="connsiteX5" fmla="*/ 74362 w 95199"/>
                <a:gd name="connsiteY5" fmla="*/ 85630 h 221826"/>
                <a:gd name="connsiteX6" fmla="*/ 52719 w 95199"/>
                <a:gd name="connsiteY6" fmla="*/ 157406 h 221826"/>
                <a:gd name="connsiteX7" fmla="*/ 20803 w 95199"/>
                <a:gd name="connsiteY7" fmla="*/ 207814 h 221826"/>
                <a:gd name="connsiteX8" fmla="*/ 13681 w 95199"/>
                <a:gd name="connsiteY8" fmla="*/ 170282 h 221826"/>
                <a:gd name="connsiteX9" fmla="*/ -17 w 95199"/>
                <a:gd name="connsiteY9" fmla="*/ 170282 h 221826"/>
                <a:gd name="connsiteX10" fmla="*/ 18475 w 95199"/>
                <a:gd name="connsiteY10" fmla="*/ 221785 h 221826"/>
                <a:gd name="connsiteX11" fmla="*/ 21625 w 95199"/>
                <a:gd name="connsiteY11" fmla="*/ 221785 h 221826"/>
                <a:gd name="connsiteX12" fmla="*/ 66280 w 95199"/>
                <a:gd name="connsiteY12" fmla="*/ 162611 h 221826"/>
                <a:gd name="connsiteX13" fmla="*/ 91621 w 95199"/>
                <a:gd name="connsiteY13" fmla="*/ 67686 h 221826"/>
                <a:gd name="connsiteX14" fmla="*/ 95182 w 95199"/>
                <a:gd name="connsiteY14" fmla="*/ 60426 h 221826"/>
                <a:gd name="connsiteX15" fmla="*/ 92306 w 95199"/>
                <a:gd name="connsiteY15" fmla="*/ 59331 h 221826"/>
                <a:gd name="connsiteX16" fmla="*/ 85731 w 95199"/>
                <a:gd name="connsiteY16" fmla="*/ 9334 h 221826"/>
                <a:gd name="connsiteX17" fmla="*/ 77923 w 95199"/>
                <a:gd name="connsiteY17" fmla="*/ 63029 h 221826"/>
                <a:gd name="connsiteX18" fmla="*/ 64225 w 95199"/>
                <a:gd name="connsiteY18" fmla="*/ 75357 h 221826"/>
                <a:gd name="connsiteX19" fmla="*/ 43405 w 95199"/>
                <a:gd name="connsiteY19" fmla="*/ 72344 h 221826"/>
                <a:gd name="connsiteX20" fmla="*/ 36282 w 95199"/>
                <a:gd name="connsiteY20" fmla="*/ 50838 h 221826"/>
                <a:gd name="connsiteX21" fmla="*/ 71211 w 95199"/>
                <a:gd name="connsiteY21" fmla="*/ 14128 h 221826"/>
                <a:gd name="connsiteX22" fmla="*/ 71211 w 95199"/>
                <a:gd name="connsiteY22" fmla="*/ 14128 h 221826"/>
                <a:gd name="connsiteX23" fmla="*/ 73677 w 95199"/>
                <a:gd name="connsiteY23" fmla="*/ 16457 h 221826"/>
                <a:gd name="connsiteX24" fmla="*/ 77923 w 95199"/>
                <a:gd name="connsiteY24" fmla="*/ 64125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9" h="221826">
                  <a:moveTo>
                    <a:pt x="85731" y="9334"/>
                  </a:moveTo>
                  <a:cubicBezTo>
                    <a:pt x="83019" y="4129"/>
                    <a:pt x="77868" y="636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96" y="61057"/>
                    <a:pt x="21886" y="77439"/>
                    <a:pt x="35460" y="84808"/>
                  </a:cubicBezTo>
                  <a:cubicBezTo>
                    <a:pt x="45240" y="90822"/>
                    <a:pt x="57157" y="92219"/>
                    <a:pt x="68061" y="88644"/>
                  </a:cubicBezTo>
                  <a:cubicBezTo>
                    <a:pt x="70266" y="87890"/>
                    <a:pt x="72389" y="86877"/>
                    <a:pt x="74362" y="85630"/>
                  </a:cubicBezTo>
                  <a:cubicBezTo>
                    <a:pt x="69841" y="110286"/>
                    <a:pt x="62582" y="134367"/>
                    <a:pt x="52719" y="157406"/>
                  </a:cubicBezTo>
                  <a:cubicBezTo>
                    <a:pt x="31899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320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2" y="213019"/>
                    <a:pt x="66280" y="162611"/>
                  </a:cubicBezTo>
                  <a:cubicBezTo>
                    <a:pt x="79252" y="132353"/>
                    <a:pt x="87785" y="100383"/>
                    <a:pt x="91621" y="67686"/>
                  </a:cubicBezTo>
                  <a:cubicBezTo>
                    <a:pt x="93059" y="65399"/>
                    <a:pt x="94251" y="62961"/>
                    <a:pt x="95182" y="60426"/>
                  </a:cubicBezTo>
                  <a:lnTo>
                    <a:pt x="92306" y="59331"/>
                  </a:lnTo>
                  <a:cubicBezTo>
                    <a:pt x="94621" y="42373"/>
                    <a:pt x="92347" y="25114"/>
                    <a:pt x="85731" y="9334"/>
                  </a:cubicBezTo>
                  <a:close/>
                  <a:moveTo>
                    <a:pt x="77923" y="63029"/>
                  </a:moveTo>
                  <a:cubicBezTo>
                    <a:pt x="74690" y="68412"/>
                    <a:pt x="69923" y="72713"/>
                    <a:pt x="64225" y="75357"/>
                  </a:cubicBezTo>
                  <a:cubicBezTo>
                    <a:pt x="57185" y="77453"/>
                    <a:pt x="49569" y="76357"/>
                    <a:pt x="43405" y="72344"/>
                  </a:cubicBezTo>
                  <a:cubicBezTo>
                    <a:pt x="40528" y="70700"/>
                    <a:pt x="31762" y="65906"/>
                    <a:pt x="36282" y="50838"/>
                  </a:cubicBezTo>
                  <a:cubicBezTo>
                    <a:pt x="41898" y="32072"/>
                    <a:pt x="62308" y="14128"/>
                    <a:pt x="71211" y="14128"/>
                  </a:cubicBezTo>
                  <a:lnTo>
                    <a:pt x="71211" y="14128"/>
                  </a:lnTo>
                  <a:cubicBezTo>
                    <a:pt x="71896" y="14128"/>
                    <a:pt x="72855" y="15087"/>
                    <a:pt x="73677" y="16457"/>
                  </a:cubicBezTo>
                  <a:cubicBezTo>
                    <a:pt x="79348" y="31675"/>
                    <a:pt x="80813" y="48140"/>
                    <a:pt x="77923" y="641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92B4FA9-AD8F-45A2-A06F-02C4FEE71397}"/>
                </a:ext>
              </a:extLst>
            </p:cNvPr>
            <p:cNvSpPr/>
            <p:nvPr/>
          </p:nvSpPr>
          <p:spPr>
            <a:xfrm>
              <a:off x="8168658" y="3897246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7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7" y="92555"/>
                  </a:cubicBezTo>
                  <a:cubicBezTo>
                    <a:pt x="7607" y="92555"/>
                    <a:pt x="54590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F32AFD4-6078-44FE-A658-1C9AC920815D}"/>
                </a:ext>
              </a:extLst>
            </p:cNvPr>
            <p:cNvSpPr/>
            <p:nvPr/>
          </p:nvSpPr>
          <p:spPr>
            <a:xfrm>
              <a:off x="8280022" y="3883510"/>
              <a:ext cx="96521" cy="143620"/>
            </a:xfrm>
            <a:custGeom>
              <a:avLst/>
              <a:gdLst>
                <a:gd name="connsiteX0" fmla="*/ 88971 w 96521"/>
                <a:gd name="connsiteY0" fmla="*/ 116153 h 143620"/>
                <a:gd name="connsiteX1" fmla="*/ 22811 w 96521"/>
                <a:gd name="connsiteY1" fmla="*/ 124646 h 143620"/>
                <a:gd name="connsiteX2" fmla="*/ 15003 w 96521"/>
                <a:gd name="connsiteY2" fmla="*/ 107250 h 143620"/>
                <a:gd name="connsiteX3" fmla="*/ 58014 w 96521"/>
                <a:gd name="connsiteY3" fmla="*/ 70677 h 143620"/>
                <a:gd name="connsiteX4" fmla="*/ 67466 w 96521"/>
                <a:gd name="connsiteY4" fmla="*/ 69444 h 143620"/>
                <a:gd name="connsiteX5" fmla="*/ 71356 w 96521"/>
                <a:gd name="connsiteY5" fmla="*/ 60157 h 143620"/>
                <a:gd name="connsiteX6" fmla="*/ 65274 w 96521"/>
                <a:gd name="connsiteY6" fmla="*/ 55746 h 143620"/>
                <a:gd name="connsiteX7" fmla="*/ 56370 w 96521"/>
                <a:gd name="connsiteY7" fmla="*/ 56705 h 143620"/>
                <a:gd name="connsiteX8" fmla="*/ 36783 w 96521"/>
                <a:gd name="connsiteY8" fmla="*/ 46843 h 143620"/>
                <a:gd name="connsiteX9" fmla="*/ 42125 w 96521"/>
                <a:gd name="connsiteY9" fmla="*/ 21502 h 143620"/>
                <a:gd name="connsiteX10" fmla="*/ 55822 w 96521"/>
                <a:gd name="connsiteY10" fmla="*/ 14105 h 143620"/>
                <a:gd name="connsiteX11" fmla="*/ 77876 w 96521"/>
                <a:gd name="connsiteY11" fmla="*/ 30953 h 143620"/>
                <a:gd name="connsiteX12" fmla="*/ 89930 w 96521"/>
                <a:gd name="connsiteY12" fmla="*/ 23283 h 143620"/>
                <a:gd name="connsiteX13" fmla="*/ 56918 w 96521"/>
                <a:gd name="connsiteY13" fmla="*/ -3 h 143620"/>
                <a:gd name="connsiteX14" fmla="*/ 30893 w 96521"/>
                <a:gd name="connsiteY14" fmla="*/ 12187 h 143620"/>
                <a:gd name="connsiteX15" fmla="*/ 24181 w 96521"/>
                <a:gd name="connsiteY15" fmla="*/ 54240 h 143620"/>
                <a:gd name="connsiteX16" fmla="*/ 33084 w 96521"/>
                <a:gd name="connsiteY16" fmla="*/ 63828 h 143620"/>
                <a:gd name="connsiteX17" fmla="*/ 347 w 96521"/>
                <a:gd name="connsiteY17" fmla="*/ 106428 h 143620"/>
                <a:gd name="connsiteX18" fmla="*/ 15140 w 96521"/>
                <a:gd name="connsiteY18" fmla="*/ 137248 h 143620"/>
                <a:gd name="connsiteX19" fmla="*/ 42536 w 96521"/>
                <a:gd name="connsiteY19" fmla="*/ 143548 h 143620"/>
                <a:gd name="connsiteX20" fmla="*/ 96505 w 96521"/>
                <a:gd name="connsiteY20" fmla="*/ 128207 h 14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21" h="143620">
                  <a:moveTo>
                    <a:pt x="88971" y="116153"/>
                  </a:moveTo>
                  <a:cubicBezTo>
                    <a:pt x="71986" y="127522"/>
                    <a:pt x="38016" y="133686"/>
                    <a:pt x="22811" y="124646"/>
                  </a:cubicBezTo>
                  <a:cubicBezTo>
                    <a:pt x="16770" y="121098"/>
                    <a:pt x="13633" y="114126"/>
                    <a:pt x="15003" y="107250"/>
                  </a:cubicBezTo>
                  <a:cubicBezTo>
                    <a:pt x="17195" y="81498"/>
                    <a:pt x="44042" y="73279"/>
                    <a:pt x="58014" y="70677"/>
                  </a:cubicBezTo>
                  <a:cubicBezTo>
                    <a:pt x="61206" y="70677"/>
                    <a:pt x="64383" y="70252"/>
                    <a:pt x="67466" y="69444"/>
                  </a:cubicBezTo>
                  <a:cubicBezTo>
                    <a:pt x="71109" y="67951"/>
                    <a:pt x="72849" y="63801"/>
                    <a:pt x="71356" y="60157"/>
                  </a:cubicBezTo>
                  <a:cubicBezTo>
                    <a:pt x="70342" y="57650"/>
                    <a:pt x="67972" y="55938"/>
                    <a:pt x="65274" y="55746"/>
                  </a:cubicBezTo>
                  <a:cubicBezTo>
                    <a:pt x="62288" y="55897"/>
                    <a:pt x="59315" y="56212"/>
                    <a:pt x="56370" y="56705"/>
                  </a:cubicBezTo>
                  <a:cubicBezTo>
                    <a:pt x="48590" y="56938"/>
                    <a:pt x="41221" y="53226"/>
                    <a:pt x="36783" y="46843"/>
                  </a:cubicBezTo>
                  <a:cubicBezTo>
                    <a:pt x="32605" y="38158"/>
                    <a:pt x="34797" y="27762"/>
                    <a:pt x="42125" y="21502"/>
                  </a:cubicBezTo>
                  <a:cubicBezTo>
                    <a:pt x="45275" y="17023"/>
                    <a:pt x="50343" y="14270"/>
                    <a:pt x="55822" y="14105"/>
                  </a:cubicBezTo>
                  <a:cubicBezTo>
                    <a:pt x="65548" y="14105"/>
                    <a:pt x="74999" y="26433"/>
                    <a:pt x="77876" y="30953"/>
                  </a:cubicBezTo>
                  <a:lnTo>
                    <a:pt x="89930" y="23283"/>
                  </a:lnTo>
                  <a:cubicBezTo>
                    <a:pt x="82601" y="11297"/>
                    <a:pt x="70657" y="2873"/>
                    <a:pt x="56918" y="-3"/>
                  </a:cubicBezTo>
                  <a:cubicBezTo>
                    <a:pt x="46755" y="-510"/>
                    <a:pt x="37015" y="4065"/>
                    <a:pt x="30893" y="12187"/>
                  </a:cubicBezTo>
                  <a:cubicBezTo>
                    <a:pt x="19332" y="23036"/>
                    <a:pt x="16579" y="40336"/>
                    <a:pt x="24181" y="54240"/>
                  </a:cubicBezTo>
                  <a:cubicBezTo>
                    <a:pt x="26441" y="58020"/>
                    <a:pt x="29482" y="61294"/>
                    <a:pt x="33084" y="63828"/>
                  </a:cubicBezTo>
                  <a:cubicBezTo>
                    <a:pt x="15003" y="70704"/>
                    <a:pt x="2347" y="87183"/>
                    <a:pt x="347" y="106428"/>
                  </a:cubicBezTo>
                  <a:cubicBezTo>
                    <a:pt x="-1585" y="118769"/>
                    <a:pt x="4292" y="131043"/>
                    <a:pt x="15140" y="137248"/>
                  </a:cubicBezTo>
                  <a:cubicBezTo>
                    <a:pt x="23564" y="141699"/>
                    <a:pt x="33016" y="143864"/>
                    <a:pt x="42536" y="143548"/>
                  </a:cubicBezTo>
                  <a:cubicBezTo>
                    <a:pt x="61575" y="143343"/>
                    <a:pt x="80204" y="138056"/>
                    <a:pt x="96505" y="1282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1E14689-4D5C-47ED-ACA5-D8AD9BA6C3DD}"/>
                </a:ext>
              </a:extLst>
            </p:cNvPr>
            <p:cNvSpPr/>
            <p:nvPr/>
          </p:nvSpPr>
          <p:spPr>
            <a:xfrm>
              <a:off x="6476260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A05C9A9-DD3A-4669-951A-5A45B235714B}"/>
                </a:ext>
              </a:extLst>
            </p:cNvPr>
            <p:cNvSpPr/>
            <p:nvPr/>
          </p:nvSpPr>
          <p:spPr>
            <a:xfrm>
              <a:off x="6476260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1848317-EB46-4EC1-ADA7-E5D30D48CCCE}"/>
                </a:ext>
              </a:extLst>
            </p:cNvPr>
            <p:cNvSpPr/>
            <p:nvPr/>
          </p:nvSpPr>
          <p:spPr>
            <a:xfrm>
              <a:off x="6476260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77A2046-59DB-4067-AC4C-17C14A1C81F7}"/>
                </a:ext>
              </a:extLst>
            </p:cNvPr>
            <p:cNvSpPr/>
            <p:nvPr/>
          </p:nvSpPr>
          <p:spPr>
            <a:xfrm>
              <a:off x="7108683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54402EC-513E-4A71-A8B0-293C0543A08A}"/>
                </a:ext>
              </a:extLst>
            </p:cNvPr>
            <p:cNvSpPr/>
            <p:nvPr/>
          </p:nvSpPr>
          <p:spPr>
            <a:xfrm>
              <a:off x="7108683" y="461171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C4DE051-C3D7-4973-8EBD-3D32600C3DA2}"/>
                </a:ext>
              </a:extLst>
            </p:cNvPr>
            <p:cNvSpPr/>
            <p:nvPr/>
          </p:nvSpPr>
          <p:spPr>
            <a:xfrm>
              <a:off x="7108683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39EC054-53DC-4CFC-A66E-6AA558E6302D}"/>
                </a:ext>
              </a:extLst>
            </p:cNvPr>
            <p:cNvSpPr/>
            <p:nvPr/>
          </p:nvSpPr>
          <p:spPr>
            <a:xfrm>
              <a:off x="7108683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FE74572-7234-4915-84E3-1E412C558BA2}"/>
                </a:ext>
              </a:extLst>
            </p:cNvPr>
            <p:cNvSpPr/>
            <p:nvPr/>
          </p:nvSpPr>
          <p:spPr>
            <a:xfrm>
              <a:off x="7878084" y="4189418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AAA78E1-FE6D-4344-9B2B-4E61FAA5A69B}"/>
                </a:ext>
              </a:extLst>
            </p:cNvPr>
            <p:cNvSpPr/>
            <p:nvPr/>
          </p:nvSpPr>
          <p:spPr>
            <a:xfrm>
              <a:off x="7878084" y="506264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C38A0E3-444E-447D-BD6B-36CD3F62E5B4}"/>
                </a:ext>
              </a:extLst>
            </p:cNvPr>
            <p:cNvSpPr/>
            <p:nvPr/>
          </p:nvSpPr>
          <p:spPr>
            <a:xfrm>
              <a:off x="7878084" y="460089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9C3F09-AF27-45CD-9258-4589000CD110}"/>
                </a:ext>
              </a:extLst>
            </p:cNvPr>
            <p:cNvSpPr/>
            <p:nvPr/>
          </p:nvSpPr>
          <p:spPr>
            <a:xfrm>
              <a:off x="7878084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9E86130-4D6C-4DF9-997B-37FFEF71DFCF}"/>
                </a:ext>
              </a:extLst>
            </p:cNvPr>
            <p:cNvSpPr/>
            <p:nvPr/>
          </p:nvSpPr>
          <p:spPr>
            <a:xfrm>
              <a:off x="6271890" y="4370091"/>
              <a:ext cx="2069449" cy="801863"/>
            </a:xfrm>
            <a:custGeom>
              <a:avLst/>
              <a:gdLst>
                <a:gd name="connsiteX0" fmla="*/ 1821915 w 2069449"/>
                <a:gd name="connsiteY0" fmla="*/ 493076 h 801863"/>
                <a:gd name="connsiteX1" fmla="*/ 1875473 w 2069449"/>
                <a:gd name="connsiteY1" fmla="*/ 493076 h 801863"/>
                <a:gd name="connsiteX2" fmla="*/ 1875473 w 2069449"/>
                <a:gd name="connsiteY2" fmla="*/ 480063 h 801863"/>
                <a:gd name="connsiteX3" fmla="*/ 1820682 w 2069449"/>
                <a:gd name="connsiteY3" fmla="*/ 480063 h 801863"/>
                <a:gd name="connsiteX4" fmla="*/ 1820682 w 2069449"/>
                <a:gd name="connsiteY4" fmla="*/ 430340 h 801863"/>
                <a:gd name="connsiteX5" fmla="*/ 1820682 w 2069449"/>
                <a:gd name="connsiteY5" fmla="*/ 408287 h 801863"/>
                <a:gd name="connsiteX6" fmla="*/ 1752194 w 2069449"/>
                <a:gd name="connsiteY6" fmla="*/ 75707 h 801863"/>
                <a:gd name="connsiteX7" fmla="*/ 1683705 w 2069449"/>
                <a:gd name="connsiteY7" fmla="*/ 30093 h 801863"/>
                <a:gd name="connsiteX8" fmla="*/ 1736304 w 2069449"/>
                <a:gd name="connsiteY8" fmla="*/ 30093 h 801863"/>
                <a:gd name="connsiteX9" fmla="*/ 1736304 w 2069449"/>
                <a:gd name="connsiteY9" fmla="*/ 17081 h 801863"/>
                <a:gd name="connsiteX10" fmla="*/ 1619326 w 2069449"/>
                <a:gd name="connsiteY10" fmla="*/ 17081 h 801863"/>
                <a:gd name="connsiteX11" fmla="*/ 1619326 w 2069449"/>
                <a:gd name="connsiteY11" fmla="*/ -42 h 801863"/>
                <a:gd name="connsiteX12" fmla="*/ 1605628 w 2069449"/>
                <a:gd name="connsiteY12" fmla="*/ -42 h 801863"/>
                <a:gd name="connsiteX13" fmla="*/ 1605628 w 2069449"/>
                <a:gd name="connsiteY13" fmla="*/ 17081 h 801863"/>
                <a:gd name="connsiteX14" fmla="*/ 1505635 w 2069449"/>
                <a:gd name="connsiteY14" fmla="*/ 17081 h 801863"/>
                <a:gd name="connsiteX15" fmla="*/ 1505635 w 2069449"/>
                <a:gd name="connsiteY15" fmla="*/ 30093 h 801863"/>
                <a:gd name="connsiteX16" fmla="*/ 1558371 w 2069449"/>
                <a:gd name="connsiteY16" fmla="*/ 30093 h 801863"/>
                <a:gd name="connsiteX17" fmla="*/ 1523716 w 2069449"/>
                <a:gd name="connsiteY17" fmla="*/ 48722 h 801863"/>
                <a:gd name="connsiteX18" fmla="*/ 1368795 w 2069449"/>
                <a:gd name="connsiteY18" fmla="*/ 368153 h 801863"/>
                <a:gd name="connsiteX19" fmla="*/ 1339071 w 2069449"/>
                <a:gd name="connsiteY19" fmla="*/ 480063 h 801863"/>
                <a:gd name="connsiteX20" fmla="*/ 1037447 w 2069449"/>
                <a:gd name="connsiteY20" fmla="*/ 480063 h 801863"/>
                <a:gd name="connsiteX21" fmla="*/ 1014846 w 2069449"/>
                <a:gd name="connsiteY21" fmla="*/ 400479 h 801863"/>
                <a:gd name="connsiteX22" fmla="*/ 881841 w 2069449"/>
                <a:gd name="connsiteY22" fmla="*/ 207479 h 801863"/>
                <a:gd name="connsiteX23" fmla="*/ 966356 w 2069449"/>
                <a:gd name="connsiteY23" fmla="*/ 211451 h 801863"/>
                <a:gd name="connsiteX24" fmla="*/ 964986 w 2069449"/>
                <a:gd name="connsiteY24" fmla="*/ 208300 h 801863"/>
                <a:gd name="connsiteX25" fmla="*/ 978684 w 2069449"/>
                <a:gd name="connsiteY25" fmla="*/ 208300 h 801863"/>
                <a:gd name="connsiteX26" fmla="*/ 975671 w 2069449"/>
                <a:gd name="connsiteY26" fmla="*/ 201863 h 801863"/>
                <a:gd name="connsiteX27" fmla="*/ 736920 w 2069449"/>
                <a:gd name="connsiteY27" fmla="*/ 201863 h 801863"/>
                <a:gd name="connsiteX28" fmla="*/ 737878 w 2069449"/>
                <a:gd name="connsiteY28" fmla="*/ 214875 h 801863"/>
                <a:gd name="connsiteX29" fmla="*/ 803490 w 2069449"/>
                <a:gd name="connsiteY29" fmla="*/ 210629 h 801863"/>
                <a:gd name="connsiteX30" fmla="*/ 663637 w 2069449"/>
                <a:gd name="connsiteY30" fmla="*/ 441847 h 801863"/>
                <a:gd name="connsiteX31" fmla="*/ 654322 w 2069449"/>
                <a:gd name="connsiteY31" fmla="*/ 480063 h 801863"/>
                <a:gd name="connsiteX32" fmla="*/ 352973 w 2069449"/>
                <a:gd name="connsiteY32" fmla="*/ 480063 h 801863"/>
                <a:gd name="connsiteX33" fmla="*/ 299826 w 2069449"/>
                <a:gd name="connsiteY33" fmla="*/ 326238 h 801863"/>
                <a:gd name="connsiteX34" fmla="*/ 254486 w 2069449"/>
                <a:gd name="connsiteY34" fmla="*/ 293089 h 801863"/>
                <a:gd name="connsiteX35" fmla="*/ 370643 w 2069449"/>
                <a:gd name="connsiteY35" fmla="*/ 293089 h 801863"/>
                <a:gd name="connsiteX36" fmla="*/ 370643 w 2069449"/>
                <a:gd name="connsiteY36" fmla="*/ 280077 h 801863"/>
                <a:gd name="connsiteX37" fmla="*/ 218050 w 2069449"/>
                <a:gd name="connsiteY37" fmla="*/ 280077 h 801863"/>
                <a:gd name="connsiteX38" fmla="*/ 218050 w 2069449"/>
                <a:gd name="connsiteY38" fmla="*/ 241586 h 801863"/>
                <a:gd name="connsiteX39" fmla="*/ 204353 w 2069449"/>
                <a:gd name="connsiteY39" fmla="*/ 241586 h 801863"/>
                <a:gd name="connsiteX40" fmla="*/ 204353 w 2069449"/>
                <a:gd name="connsiteY40" fmla="*/ 280077 h 801863"/>
                <a:gd name="connsiteX41" fmla="*/ 86963 w 2069449"/>
                <a:gd name="connsiteY41" fmla="*/ 280077 h 801863"/>
                <a:gd name="connsiteX42" fmla="*/ 86963 w 2069449"/>
                <a:gd name="connsiteY42" fmla="*/ 293089 h 801863"/>
                <a:gd name="connsiteX43" fmla="*/ 188600 w 2069449"/>
                <a:gd name="connsiteY43" fmla="*/ 293089 h 801863"/>
                <a:gd name="connsiteX44" fmla="*/ 151617 w 2069449"/>
                <a:gd name="connsiteY44" fmla="*/ 319252 h 801863"/>
                <a:gd name="connsiteX45" fmla="*/ 93264 w 2069449"/>
                <a:gd name="connsiteY45" fmla="*/ 480063 h 801863"/>
                <a:gd name="connsiteX46" fmla="*/ -17 w 2069449"/>
                <a:gd name="connsiteY46" fmla="*/ 480063 h 801863"/>
                <a:gd name="connsiteX47" fmla="*/ -17 w 2069449"/>
                <a:gd name="connsiteY47" fmla="*/ 493076 h 801863"/>
                <a:gd name="connsiteX48" fmla="*/ 89840 w 2069449"/>
                <a:gd name="connsiteY48" fmla="*/ 493076 h 801863"/>
                <a:gd name="connsiteX49" fmla="*/ 45733 w 2069449"/>
                <a:gd name="connsiteY49" fmla="*/ 687446 h 801863"/>
                <a:gd name="connsiteX50" fmla="*/ 58609 w 2069449"/>
                <a:gd name="connsiteY50" fmla="*/ 689912 h 801863"/>
                <a:gd name="connsiteX51" fmla="*/ 103264 w 2069449"/>
                <a:gd name="connsiteY51" fmla="*/ 493076 h 801863"/>
                <a:gd name="connsiteX52" fmla="*/ 204353 w 2069449"/>
                <a:gd name="connsiteY52" fmla="*/ 493076 h 801863"/>
                <a:gd name="connsiteX53" fmla="*/ 204353 w 2069449"/>
                <a:gd name="connsiteY53" fmla="*/ 582522 h 801863"/>
                <a:gd name="connsiteX54" fmla="*/ 218050 w 2069449"/>
                <a:gd name="connsiteY54" fmla="*/ 582522 h 801863"/>
                <a:gd name="connsiteX55" fmla="*/ 218050 w 2069449"/>
                <a:gd name="connsiteY55" fmla="*/ 493076 h 801863"/>
                <a:gd name="connsiteX56" fmla="*/ 341330 w 2069449"/>
                <a:gd name="connsiteY56" fmla="*/ 493076 h 801863"/>
                <a:gd name="connsiteX57" fmla="*/ 342837 w 2069449"/>
                <a:gd name="connsiteY57" fmla="*/ 498692 h 801863"/>
                <a:gd name="connsiteX58" fmla="*/ 371739 w 2069449"/>
                <a:gd name="connsiteY58" fmla="*/ 593617 h 801863"/>
                <a:gd name="connsiteX59" fmla="*/ 430639 w 2069449"/>
                <a:gd name="connsiteY59" fmla="*/ 653887 h 801863"/>
                <a:gd name="connsiteX60" fmla="*/ 355028 w 2069449"/>
                <a:gd name="connsiteY60" fmla="*/ 653887 h 801863"/>
                <a:gd name="connsiteX61" fmla="*/ 355028 w 2069449"/>
                <a:gd name="connsiteY61" fmla="*/ 666900 h 801863"/>
                <a:gd name="connsiteX62" fmla="*/ 630351 w 2069449"/>
                <a:gd name="connsiteY62" fmla="*/ 666900 h 801863"/>
                <a:gd name="connsiteX63" fmla="*/ 630351 w 2069449"/>
                <a:gd name="connsiteY63" fmla="*/ 653887 h 801863"/>
                <a:gd name="connsiteX64" fmla="*/ 507072 w 2069449"/>
                <a:gd name="connsiteY64" fmla="*/ 653887 h 801863"/>
                <a:gd name="connsiteX65" fmla="*/ 508305 w 2069449"/>
                <a:gd name="connsiteY65" fmla="*/ 653887 h 801863"/>
                <a:gd name="connsiteX66" fmla="*/ 663226 w 2069449"/>
                <a:gd name="connsiteY66" fmla="*/ 493487 h 801863"/>
                <a:gd name="connsiteX67" fmla="*/ 836776 w 2069449"/>
                <a:gd name="connsiteY67" fmla="*/ 493487 h 801863"/>
                <a:gd name="connsiteX68" fmla="*/ 836776 w 2069449"/>
                <a:gd name="connsiteY68" fmla="*/ 582933 h 801863"/>
                <a:gd name="connsiteX69" fmla="*/ 850474 w 2069449"/>
                <a:gd name="connsiteY69" fmla="*/ 582933 h 801863"/>
                <a:gd name="connsiteX70" fmla="*/ 850474 w 2069449"/>
                <a:gd name="connsiteY70" fmla="*/ 493487 h 801863"/>
                <a:gd name="connsiteX71" fmla="*/ 1028544 w 2069449"/>
                <a:gd name="connsiteY71" fmla="*/ 493487 h 801863"/>
                <a:gd name="connsiteX72" fmla="*/ 1146207 w 2069449"/>
                <a:gd name="connsiteY72" fmla="*/ 632656 h 801863"/>
                <a:gd name="connsiteX73" fmla="*/ 1080184 w 2069449"/>
                <a:gd name="connsiteY73" fmla="*/ 632656 h 801863"/>
                <a:gd name="connsiteX74" fmla="*/ 1080184 w 2069449"/>
                <a:gd name="connsiteY74" fmla="*/ 645668 h 801863"/>
                <a:gd name="connsiteX75" fmla="*/ 1323729 w 2069449"/>
                <a:gd name="connsiteY75" fmla="*/ 645668 h 801863"/>
                <a:gd name="connsiteX76" fmla="*/ 1323729 w 2069449"/>
                <a:gd name="connsiteY76" fmla="*/ 632656 h 801863"/>
                <a:gd name="connsiteX77" fmla="*/ 1201546 w 2069449"/>
                <a:gd name="connsiteY77" fmla="*/ 632656 h 801863"/>
                <a:gd name="connsiteX78" fmla="*/ 1348385 w 2069449"/>
                <a:gd name="connsiteY78" fmla="*/ 493487 h 801863"/>
                <a:gd name="connsiteX79" fmla="*/ 1606176 w 2069449"/>
                <a:gd name="connsiteY79" fmla="*/ 493487 h 801863"/>
                <a:gd name="connsiteX80" fmla="*/ 1606176 w 2069449"/>
                <a:gd name="connsiteY80" fmla="*/ 577591 h 801863"/>
                <a:gd name="connsiteX81" fmla="*/ 1619874 w 2069449"/>
                <a:gd name="connsiteY81" fmla="*/ 577591 h 801863"/>
                <a:gd name="connsiteX82" fmla="*/ 1619874 w 2069449"/>
                <a:gd name="connsiteY82" fmla="*/ 493487 h 801863"/>
                <a:gd name="connsiteX83" fmla="*/ 1809450 w 2069449"/>
                <a:gd name="connsiteY83" fmla="*/ 493487 h 801863"/>
                <a:gd name="connsiteX84" fmla="*/ 2065597 w 2069449"/>
                <a:gd name="connsiteY84" fmla="*/ 801822 h 801863"/>
                <a:gd name="connsiteX85" fmla="*/ 2069433 w 2069449"/>
                <a:gd name="connsiteY85" fmla="*/ 789357 h 801863"/>
                <a:gd name="connsiteX86" fmla="*/ 1821915 w 2069449"/>
                <a:gd name="connsiteY86" fmla="*/ 493076 h 801863"/>
                <a:gd name="connsiteX87" fmla="*/ 218050 w 2069449"/>
                <a:gd name="connsiteY87" fmla="*/ 480063 h 801863"/>
                <a:gd name="connsiteX88" fmla="*/ 218050 w 2069449"/>
                <a:gd name="connsiteY88" fmla="*/ 468831 h 801863"/>
                <a:gd name="connsiteX89" fmla="*/ 204353 w 2069449"/>
                <a:gd name="connsiteY89" fmla="*/ 468831 h 801863"/>
                <a:gd name="connsiteX90" fmla="*/ 204353 w 2069449"/>
                <a:gd name="connsiteY90" fmla="*/ 480063 h 801863"/>
                <a:gd name="connsiteX91" fmla="*/ 106688 w 2069449"/>
                <a:gd name="connsiteY91" fmla="*/ 480063 h 801863"/>
                <a:gd name="connsiteX92" fmla="*/ 161479 w 2069449"/>
                <a:gd name="connsiteY92" fmla="*/ 327744 h 801863"/>
                <a:gd name="connsiteX93" fmla="*/ 204353 w 2069449"/>
                <a:gd name="connsiteY93" fmla="*/ 301993 h 801863"/>
                <a:gd name="connsiteX94" fmla="*/ 204353 w 2069449"/>
                <a:gd name="connsiteY94" fmla="*/ 355277 h 801863"/>
                <a:gd name="connsiteX95" fmla="*/ 218050 w 2069449"/>
                <a:gd name="connsiteY95" fmla="*/ 355277 h 801863"/>
                <a:gd name="connsiteX96" fmla="*/ 218050 w 2069449"/>
                <a:gd name="connsiteY96" fmla="*/ 300486 h 801863"/>
                <a:gd name="connsiteX97" fmla="*/ 224625 w 2069449"/>
                <a:gd name="connsiteY97" fmla="*/ 300486 h 801863"/>
                <a:gd name="connsiteX98" fmla="*/ 288868 w 2069449"/>
                <a:gd name="connsiteY98" fmla="*/ 334045 h 801863"/>
                <a:gd name="connsiteX99" fmla="*/ 339001 w 2069449"/>
                <a:gd name="connsiteY99" fmla="*/ 480200 h 801863"/>
                <a:gd name="connsiteX100" fmla="*/ 504059 w 2069449"/>
                <a:gd name="connsiteY100" fmla="*/ 641148 h 801863"/>
                <a:gd name="connsiteX101" fmla="*/ 384067 w 2069449"/>
                <a:gd name="connsiteY101" fmla="*/ 588001 h 801863"/>
                <a:gd name="connsiteX102" fmla="*/ 356671 w 2069449"/>
                <a:gd name="connsiteY102" fmla="*/ 495130 h 801863"/>
                <a:gd name="connsiteX103" fmla="*/ 356671 w 2069449"/>
                <a:gd name="connsiteY103" fmla="*/ 492939 h 801863"/>
                <a:gd name="connsiteX104" fmla="*/ 650076 w 2069449"/>
                <a:gd name="connsiteY104" fmla="*/ 492939 h 801863"/>
                <a:gd name="connsiteX105" fmla="*/ 504059 w 2069449"/>
                <a:gd name="connsiteY105" fmla="*/ 641148 h 801863"/>
                <a:gd name="connsiteX106" fmla="*/ 849789 w 2069449"/>
                <a:gd name="connsiteY106" fmla="*/ 479926 h 801863"/>
                <a:gd name="connsiteX107" fmla="*/ 849789 w 2069449"/>
                <a:gd name="connsiteY107" fmla="*/ 468694 h 801863"/>
                <a:gd name="connsiteX108" fmla="*/ 836091 w 2069449"/>
                <a:gd name="connsiteY108" fmla="*/ 468694 h 801863"/>
                <a:gd name="connsiteX109" fmla="*/ 836091 w 2069449"/>
                <a:gd name="connsiteY109" fmla="*/ 479926 h 801863"/>
                <a:gd name="connsiteX110" fmla="*/ 667472 w 2069449"/>
                <a:gd name="connsiteY110" fmla="*/ 479926 h 801863"/>
                <a:gd name="connsiteX111" fmla="*/ 675828 w 2069449"/>
                <a:gd name="connsiteY111" fmla="*/ 444175 h 801863"/>
                <a:gd name="connsiteX112" fmla="*/ 845679 w 2069449"/>
                <a:gd name="connsiteY112" fmla="*/ 214738 h 801863"/>
                <a:gd name="connsiteX113" fmla="*/ 1002107 w 2069449"/>
                <a:gd name="connsiteY113" fmla="*/ 402945 h 801863"/>
                <a:gd name="connsiteX114" fmla="*/ 1023750 w 2069449"/>
                <a:gd name="connsiteY114" fmla="*/ 479926 h 801863"/>
                <a:gd name="connsiteX115" fmla="*/ 1190588 w 2069449"/>
                <a:gd name="connsiteY115" fmla="*/ 621423 h 801863"/>
                <a:gd name="connsiteX116" fmla="*/ 1042926 w 2069449"/>
                <a:gd name="connsiteY116" fmla="*/ 493076 h 801863"/>
                <a:gd name="connsiteX117" fmla="*/ 1334688 w 2069449"/>
                <a:gd name="connsiteY117" fmla="*/ 493076 h 801863"/>
                <a:gd name="connsiteX118" fmla="*/ 1190588 w 2069449"/>
                <a:gd name="connsiteY118" fmla="*/ 621423 h 801863"/>
                <a:gd name="connsiteX119" fmla="*/ 1619874 w 2069449"/>
                <a:gd name="connsiteY119" fmla="*/ 480063 h 801863"/>
                <a:gd name="connsiteX120" fmla="*/ 1619874 w 2069449"/>
                <a:gd name="connsiteY120" fmla="*/ 461708 h 801863"/>
                <a:gd name="connsiteX121" fmla="*/ 1606176 w 2069449"/>
                <a:gd name="connsiteY121" fmla="*/ 461708 h 801863"/>
                <a:gd name="connsiteX122" fmla="*/ 1606176 w 2069449"/>
                <a:gd name="connsiteY122" fmla="*/ 480063 h 801863"/>
                <a:gd name="connsiteX123" fmla="*/ 1353727 w 2069449"/>
                <a:gd name="connsiteY123" fmla="*/ 480063 h 801863"/>
                <a:gd name="connsiteX124" fmla="*/ 1382219 w 2069449"/>
                <a:gd name="connsiteY124" fmla="*/ 370481 h 801863"/>
                <a:gd name="connsiteX125" fmla="*/ 1531661 w 2069449"/>
                <a:gd name="connsiteY125" fmla="*/ 59680 h 801863"/>
                <a:gd name="connsiteX126" fmla="*/ 1606176 w 2069449"/>
                <a:gd name="connsiteY126" fmla="*/ 32285 h 801863"/>
                <a:gd name="connsiteX127" fmla="*/ 1606176 w 2069449"/>
                <a:gd name="connsiteY127" fmla="*/ 115841 h 801863"/>
                <a:gd name="connsiteX128" fmla="*/ 1619874 w 2069449"/>
                <a:gd name="connsiteY128" fmla="*/ 115841 h 801863"/>
                <a:gd name="connsiteX129" fmla="*/ 1619874 w 2069449"/>
                <a:gd name="connsiteY129" fmla="*/ 31600 h 801863"/>
                <a:gd name="connsiteX130" fmla="*/ 1743153 w 2069449"/>
                <a:gd name="connsiteY130" fmla="*/ 84884 h 801863"/>
                <a:gd name="connsiteX131" fmla="*/ 1808765 w 2069449"/>
                <a:gd name="connsiteY131" fmla="*/ 408698 h 801863"/>
                <a:gd name="connsiteX132" fmla="*/ 1808765 w 2069449"/>
                <a:gd name="connsiteY132" fmla="*/ 430751 h 801863"/>
                <a:gd name="connsiteX133" fmla="*/ 1808765 w 2069449"/>
                <a:gd name="connsiteY133" fmla="*/ 480474 h 80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069449" h="801863">
                  <a:moveTo>
                    <a:pt x="1821915" y="493076"/>
                  </a:moveTo>
                  <a:lnTo>
                    <a:pt x="1875473" y="493076"/>
                  </a:lnTo>
                  <a:lnTo>
                    <a:pt x="1875473" y="480063"/>
                  </a:lnTo>
                  <a:lnTo>
                    <a:pt x="1820682" y="480063"/>
                  </a:lnTo>
                  <a:cubicBezTo>
                    <a:pt x="1820682" y="463078"/>
                    <a:pt x="1820682" y="446504"/>
                    <a:pt x="1820682" y="430340"/>
                  </a:cubicBezTo>
                  <a:cubicBezTo>
                    <a:pt x="1820682" y="422944"/>
                    <a:pt x="1820682" y="415547"/>
                    <a:pt x="1820682" y="408287"/>
                  </a:cubicBezTo>
                  <a:cubicBezTo>
                    <a:pt x="1820682" y="283912"/>
                    <a:pt x="1802601" y="131319"/>
                    <a:pt x="1752194" y="75707"/>
                  </a:cubicBezTo>
                  <a:cubicBezTo>
                    <a:pt x="1733167" y="55448"/>
                    <a:pt x="1709731" y="39846"/>
                    <a:pt x="1683705" y="30093"/>
                  </a:cubicBezTo>
                  <a:lnTo>
                    <a:pt x="1736304" y="30093"/>
                  </a:lnTo>
                  <a:lnTo>
                    <a:pt x="1736304" y="17081"/>
                  </a:lnTo>
                  <a:lnTo>
                    <a:pt x="1619326" y="17081"/>
                  </a:lnTo>
                  <a:lnTo>
                    <a:pt x="1619326" y="-42"/>
                  </a:lnTo>
                  <a:lnTo>
                    <a:pt x="1605628" y="-42"/>
                  </a:lnTo>
                  <a:lnTo>
                    <a:pt x="1605628" y="17081"/>
                  </a:lnTo>
                  <a:lnTo>
                    <a:pt x="1505635" y="17081"/>
                  </a:lnTo>
                  <a:lnTo>
                    <a:pt x="1505635" y="30093"/>
                  </a:lnTo>
                  <a:lnTo>
                    <a:pt x="1558371" y="30093"/>
                  </a:lnTo>
                  <a:cubicBezTo>
                    <a:pt x="1546112" y="34888"/>
                    <a:pt x="1534482" y="41147"/>
                    <a:pt x="1523716" y="48722"/>
                  </a:cubicBezTo>
                  <a:cubicBezTo>
                    <a:pt x="1449337" y="100363"/>
                    <a:pt x="1392903" y="216793"/>
                    <a:pt x="1368795" y="368153"/>
                  </a:cubicBezTo>
                  <a:cubicBezTo>
                    <a:pt x="1363083" y="406452"/>
                    <a:pt x="1353111" y="443983"/>
                    <a:pt x="1339071" y="480063"/>
                  </a:cubicBezTo>
                  <a:lnTo>
                    <a:pt x="1037447" y="480063"/>
                  </a:lnTo>
                  <a:cubicBezTo>
                    <a:pt x="1028197" y="454051"/>
                    <a:pt x="1020648" y="427464"/>
                    <a:pt x="1014846" y="400479"/>
                  </a:cubicBezTo>
                  <a:cubicBezTo>
                    <a:pt x="997176" y="317471"/>
                    <a:pt x="949371" y="230080"/>
                    <a:pt x="881841" y="207479"/>
                  </a:cubicBezTo>
                  <a:cubicBezTo>
                    <a:pt x="927181" y="206520"/>
                    <a:pt x="960603" y="207479"/>
                    <a:pt x="966356" y="211451"/>
                  </a:cubicBezTo>
                  <a:cubicBezTo>
                    <a:pt x="965445" y="210656"/>
                    <a:pt x="964941" y="209506"/>
                    <a:pt x="964986" y="208300"/>
                  </a:cubicBezTo>
                  <a:lnTo>
                    <a:pt x="978684" y="208300"/>
                  </a:lnTo>
                  <a:cubicBezTo>
                    <a:pt x="978617" y="205835"/>
                    <a:pt x="977525" y="203493"/>
                    <a:pt x="975671" y="201863"/>
                  </a:cubicBezTo>
                  <a:cubicBezTo>
                    <a:pt x="959233" y="186658"/>
                    <a:pt x="788834" y="198027"/>
                    <a:pt x="736920" y="201863"/>
                  </a:cubicBezTo>
                  <a:lnTo>
                    <a:pt x="737878" y="214875"/>
                  </a:lnTo>
                  <a:cubicBezTo>
                    <a:pt x="759658" y="213232"/>
                    <a:pt x="781848" y="211862"/>
                    <a:pt x="803490" y="210629"/>
                  </a:cubicBezTo>
                  <a:cubicBezTo>
                    <a:pt x="738289" y="236244"/>
                    <a:pt x="688430" y="317471"/>
                    <a:pt x="663637" y="441847"/>
                  </a:cubicBezTo>
                  <a:cubicBezTo>
                    <a:pt x="660760" y="455544"/>
                    <a:pt x="657610" y="468146"/>
                    <a:pt x="654322" y="480063"/>
                  </a:cubicBezTo>
                  <a:lnTo>
                    <a:pt x="352973" y="480063"/>
                  </a:lnTo>
                  <a:cubicBezTo>
                    <a:pt x="335440" y="416506"/>
                    <a:pt x="316400" y="349113"/>
                    <a:pt x="299826" y="326238"/>
                  </a:cubicBezTo>
                  <a:cubicBezTo>
                    <a:pt x="288361" y="310910"/>
                    <a:pt x="272570" y="299363"/>
                    <a:pt x="254486" y="293089"/>
                  </a:cubicBezTo>
                  <a:lnTo>
                    <a:pt x="370643" y="293089"/>
                  </a:lnTo>
                  <a:lnTo>
                    <a:pt x="370643" y="280077"/>
                  </a:lnTo>
                  <a:lnTo>
                    <a:pt x="218050" y="280077"/>
                  </a:lnTo>
                  <a:lnTo>
                    <a:pt x="218050" y="241586"/>
                  </a:lnTo>
                  <a:lnTo>
                    <a:pt x="204353" y="241586"/>
                  </a:lnTo>
                  <a:lnTo>
                    <a:pt x="204353" y="280077"/>
                  </a:lnTo>
                  <a:lnTo>
                    <a:pt x="86963" y="280077"/>
                  </a:lnTo>
                  <a:lnTo>
                    <a:pt x="86963" y="293089"/>
                  </a:lnTo>
                  <a:lnTo>
                    <a:pt x="188600" y="293089"/>
                  </a:lnTo>
                  <a:cubicBezTo>
                    <a:pt x="174288" y="298596"/>
                    <a:pt x="161576" y="307595"/>
                    <a:pt x="151617" y="319252"/>
                  </a:cubicBezTo>
                  <a:cubicBezTo>
                    <a:pt x="133673" y="340072"/>
                    <a:pt x="112167" y="408013"/>
                    <a:pt x="93264" y="480063"/>
                  </a:cubicBezTo>
                  <a:lnTo>
                    <a:pt x="-17" y="480063"/>
                  </a:lnTo>
                  <a:lnTo>
                    <a:pt x="-17" y="493076"/>
                  </a:lnTo>
                  <a:lnTo>
                    <a:pt x="89840" y="493076"/>
                  </a:lnTo>
                  <a:cubicBezTo>
                    <a:pt x="66143" y="585535"/>
                    <a:pt x="47240" y="680323"/>
                    <a:pt x="45733" y="687446"/>
                  </a:cubicBezTo>
                  <a:lnTo>
                    <a:pt x="58609" y="689912"/>
                  </a:lnTo>
                  <a:cubicBezTo>
                    <a:pt x="58609" y="688131"/>
                    <a:pt x="78882" y="588275"/>
                    <a:pt x="103264" y="493076"/>
                  </a:cubicBezTo>
                  <a:lnTo>
                    <a:pt x="204353" y="493076"/>
                  </a:lnTo>
                  <a:lnTo>
                    <a:pt x="204353" y="582522"/>
                  </a:lnTo>
                  <a:lnTo>
                    <a:pt x="218050" y="582522"/>
                  </a:lnTo>
                  <a:lnTo>
                    <a:pt x="218050" y="493076"/>
                  </a:lnTo>
                  <a:lnTo>
                    <a:pt x="341330" y="493076"/>
                  </a:lnTo>
                  <a:cubicBezTo>
                    <a:pt x="341330" y="494993"/>
                    <a:pt x="342289" y="496911"/>
                    <a:pt x="342837" y="498692"/>
                  </a:cubicBezTo>
                  <a:cubicBezTo>
                    <a:pt x="350617" y="530868"/>
                    <a:pt x="360268" y="562564"/>
                    <a:pt x="371739" y="593617"/>
                  </a:cubicBezTo>
                  <a:cubicBezTo>
                    <a:pt x="383523" y="620108"/>
                    <a:pt x="404423" y="641490"/>
                    <a:pt x="430639" y="653887"/>
                  </a:cubicBezTo>
                  <a:lnTo>
                    <a:pt x="355028" y="653887"/>
                  </a:lnTo>
                  <a:lnTo>
                    <a:pt x="355028" y="666900"/>
                  </a:lnTo>
                  <a:lnTo>
                    <a:pt x="630351" y="666900"/>
                  </a:lnTo>
                  <a:lnTo>
                    <a:pt x="630351" y="653887"/>
                  </a:lnTo>
                  <a:lnTo>
                    <a:pt x="507072" y="653887"/>
                  </a:lnTo>
                  <a:lnTo>
                    <a:pt x="508305" y="653887"/>
                  </a:lnTo>
                  <a:cubicBezTo>
                    <a:pt x="567479" y="631012"/>
                    <a:pt x="628297" y="607315"/>
                    <a:pt x="663226" y="493487"/>
                  </a:cubicBezTo>
                  <a:lnTo>
                    <a:pt x="836776" y="493487"/>
                  </a:lnTo>
                  <a:lnTo>
                    <a:pt x="836776" y="582933"/>
                  </a:lnTo>
                  <a:lnTo>
                    <a:pt x="850474" y="582933"/>
                  </a:lnTo>
                  <a:lnTo>
                    <a:pt x="850474" y="493487"/>
                  </a:lnTo>
                  <a:lnTo>
                    <a:pt x="1028544" y="493487"/>
                  </a:lnTo>
                  <a:cubicBezTo>
                    <a:pt x="1051282" y="552524"/>
                    <a:pt x="1088540" y="616766"/>
                    <a:pt x="1146207" y="632656"/>
                  </a:cubicBezTo>
                  <a:lnTo>
                    <a:pt x="1080184" y="632656"/>
                  </a:lnTo>
                  <a:lnTo>
                    <a:pt x="1080184" y="645668"/>
                  </a:lnTo>
                  <a:lnTo>
                    <a:pt x="1323729" y="645668"/>
                  </a:lnTo>
                  <a:lnTo>
                    <a:pt x="1323729" y="632656"/>
                  </a:lnTo>
                  <a:lnTo>
                    <a:pt x="1201546" y="632656"/>
                  </a:lnTo>
                  <a:cubicBezTo>
                    <a:pt x="1265377" y="618958"/>
                    <a:pt x="1315648" y="570468"/>
                    <a:pt x="1348385" y="493487"/>
                  </a:cubicBezTo>
                  <a:lnTo>
                    <a:pt x="1606176" y="493487"/>
                  </a:lnTo>
                  <a:lnTo>
                    <a:pt x="1606176" y="577591"/>
                  </a:lnTo>
                  <a:lnTo>
                    <a:pt x="1619874" y="577591"/>
                  </a:lnTo>
                  <a:lnTo>
                    <a:pt x="1619874" y="493487"/>
                  </a:lnTo>
                  <a:lnTo>
                    <a:pt x="1809450" y="493487"/>
                  </a:lnTo>
                  <a:cubicBezTo>
                    <a:pt x="1814244" y="606082"/>
                    <a:pt x="1848489" y="735251"/>
                    <a:pt x="2065597" y="801822"/>
                  </a:cubicBezTo>
                  <a:lnTo>
                    <a:pt x="2069433" y="789357"/>
                  </a:lnTo>
                  <a:cubicBezTo>
                    <a:pt x="1859447" y="724704"/>
                    <a:pt x="1826572" y="604438"/>
                    <a:pt x="1821915" y="493076"/>
                  </a:cubicBezTo>
                  <a:close/>
                  <a:moveTo>
                    <a:pt x="218050" y="480063"/>
                  </a:moveTo>
                  <a:lnTo>
                    <a:pt x="218050" y="468831"/>
                  </a:lnTo>
                  <a:lnTo>
                    <a:pt x="204353" y="468831"/>
                  </a:lnTo>
                  <a:lnTo>
                    <a:pt x="204353" y="480063"/>
                  </a:lnTo>
                  <a:lnTo>
                    <a:pt x="106688" y="480063"/>
                  </a:lnTo>
                  <a:cubicBezTo>
                    <a:pt x="124906" y="410890"/>
                    <a:pt x="145042" y="346784"/>
                    <a:pt x="161479" y="327744"/>
                  </a:cubicBezTo>
                  <a:cubicBezTo>
                    <a:pt x="172573" y="314704"/>
                    <a:pt x="187632" y="305664"/>
                    <a:pt x="204353" y="301993"/>
                  </a:cubicBezTo>
                  <a:lnTo>
                    <a:pt x="204353" y="355277"/>
                  </a:lnTo>
                  <a:lnTo>
                    <a:pt x="218050" y="355277"/>
                  </a:lnTo>
                  <a:lnTo>
                    <a:pt x="218050" y="300486"/>
                  </a:lnTo>
                  <a:lnTo>
                    <a:pt x="224625" y="300486"/>
                  </a:lnTo>
                  <a:cubicBezTo>
                    <a:pt x="249967" y="301555"/>
                    <a:pt x="273517" y="313855"/>
                    <a:pt x="288868" y="334045"/>
                  </a:cubicBezTo>
                  <a:cubicBezTo>
                    <a:pt x="303661" y="354592"/>
                    <a:pt x="322701" y="420889"/>
                    <a:pt x="339001" y="480200"/>
                  </a:cubicBezTo>
                  <a:close/>
                  <a:moveTo>
                    <a:pt x="504059" y="641148"/>
                  </a:moveTo>
                  <a:cubicBezTo>
                    <a:pt x="427625" y="670735"/>
                    <a:pt x="390642" y="602110"/>
                    <a:pt x="384067" y="588001"/>
                  </a:cubicBezTo>
                  <a:cubicBezTo>
                    <a:pt x="373263" y="557565"/>
                    <a:pt x="364117" y="526553"/>
                    <a:pt x="356671" y="495130"/>
                  </a:cubicBezTo>
                  <a:lnTo>
                    <a:pt x="356671" y="492939"/>
                  </a:lnTo>
                  <a:lnTo>
                    <a:pt x="650076" y="492939"/>
                  </a:lnTo>
                  <a:cubicBezTo>
                    <a:pt x="617065" y="597452"/>
                    <a:pt x="562000" y="618821"/>
                    <a:pt x="504059" y="641148"/>
                  </a:cubicBezTo>
                  <a:close/>
                  <a:moveTo>
                    <a:pt x="849789" y="479926"/>
                  </a:moveTo>
                  <a:lnTo>
                    <a:pt x="849789" y="468694"/>
                  </a:lnTo>
                  <a:lnTo>
                    <a:pt x="836091" y="468694"/>
                  </a:lnTo>
                  <a:lnTo>
                    <a:pt x="836091" y="479926"/>
                  </a:lnTo>
                  <a:lnTo>
                    <a:pt x="667472" y="479926"/>
                  </a:lnTo>
                  <a:cubicBezTo>
                    <a:pt x="670486" y="468831"/>
                    <a:pt x="673225" y="456914"/>
                    <a:pt x="675828" y="444175"/>
                  </a:cubicBezTo>
                  <a:cubicBezTo>
                    <a:pt x="704182" y="302678"/>
                    <a:pt x="767603" y="216930"/>
                    <a:pt x="845679" y="214738"/>
                  </a:cubicBezTo>
                  <a:cubicBezTo>
                    <a:pt x="923756" y="212547"/>
                    <a:pt x="981835" y="307883"/>
                    <a:pt x="1002107" y="402945"/>
                  </a:cubicBezTo>
                  <a:cubicBezTo>
                    <a:pt x="1007738" y="429025"/>
                    <a:pt x="1014965" y="454736"/>
                    <a:pt x="1023750" y="479926"/>
                  </a:cubicBezTo>
                  <a:close/>
                  <a:moveTo>
                    <a:pt x="1190588" y="621423"/>
                  </a:moveTo>
                  <a:cubicBezTo>
                    <a:pt x="1116209" y="633888"/>
                    <a:pt x="1069774" y="561154"/>
                    <a:pt x="1042926" y="493076"/>
                  </a:cubicBezTo>
                  <a:lnTo>
                    <a:pt x="1334688" y="493076"/>
                  </a:lnTo>
                  <a:cubicBezTo>
                    <a:pt x="1301539" y="566495"/>
                    <a:pt x="1252364" y="611013"/>
                    <a:pt x="1190588" y="621423"/>
                  </a:cubicBezTo>
                  <a:close/>
                  <a:moveTo>
                    <a:pt x="1619874" y="480063"/>
                  </a:moveTo>
                  <a:lnTo>
                    <a:pt x="1619874" y="461708"/>
                  </a:lnTo>
                  <a:lnTo>
                    <a:pt x="1606176" y="461708"/>
                  </a:lnTo>
                  <a:lnTo>
                    <a:pt x="1606176" y="480063"/>
                  </a:lnTo>
                  <a:lnTo>
                    <a:pt x="1353727" y="480063"/>
                  </a:lnTo>
                  <a:cubicBezTo>
                    <a:pt x="1367028" y="444627"/>
                    <a:pt x="1376575" y="407903"/>
                    <a:pt x="1382219" y="370481"/>
                  </a:cubicBezTo>
                  <a:cubicBezTo>
                    <a:pt x="1405779" y="222546"/>
                    <a:pt x="1460159" y="109266"/>
                    <a:pt x="1531661" y="59680"/>
                  </a:cubicBezTo>
                  <a:cubicBezTo>
                    <a:pt x="1553714" y="44257"/>
                    <a:pt x="1579383" y="34819"/>
                    <a:pt x="1606176" y="32285"/>
                  </a:cubicBezTo>
                  <a:lnTo>
                    <a:pt x="1606176" y="115841"/>
                  </a:lnTo>
                  <a:lnTo>
                    <a:pt x="1619874" y="115841"/>
                  </a:lnTo>
                  <a:lnTo>
                    <a:pt x="1619874" y="31600"/>
                  </a:lnTo>
                  <a:cubicBezTo>
                    <a:pt x="1666556" y="31600"/>
                    <a:pt x="1711169" y="50887"/>
                    <a:pt x="1743153" y="84884"/>
                  </a:cubicBezTo>
                  <a:cubicBezTo>
                    <a:pt x="1791506" y="137757"/>
                    <a:pt x="1808765" y="292405"/>
                    <a:pt x="1808765" y="408698"/>
                  </a:cubicBezTo>
                  <a:cubicBezTo>
                    <a:pt x="1808765" y="415958"/>
                    <a:pt x="1808765" y="423218"/>
                    <a:pt x="1808765" y="430751"/>
                  </a:cubicBezTo>
                  <a:cubicBezTo>
                    <a:pt x="1808765" y="446640"/>
                    <a:pt x="1808765" y="463352"/>
                    <a:pt x="1808765" y="4804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3A7FD4F-8EB1-495A-B326-8BC318578BF7}"/>
                </a:ext>
              </a:extLst>
            </p:cNvPr>
            <p:cNvSpPr/>
            <p:nvPr/>
          </p:nvSpPr>
          <p:spPr>
            <a:xfrm>
              <a:off x="6679945" y="5073019"/>
              <a:ext cx="85978" cy="144826"/>
            </a:xfrm>
            <a:custGeom>
              <a:avLst/>
              <a:gdLst>
                <a:gd name="connsiteX0" fmla="*/ 45459 w 85978"/>
                <a:gd name="connsiteY0" fmla="*/ 143686 h 144826"/>
                <a:gd name="connsiteX1" fmla="*/ 85046 w 85978"/>
                <a:gd name="connsiteY1" fmla="*/ 108620 h 144826"/>
                <a:gd name="connsiteX2" fmla="*/ 72581 w 85978"/>
                <a:gd name="connsiteY2" fmla="*/ 105195 h 144826"/>
                <a:gd name="connsiteX3" fmla="*/ 42857 w 85978"/>
                <a:gd name="connsiteY3" fmla="*/ 131494 h 144826"/>
                <a:gd name="connsiteX4" fmla="*/ 37652 w 85978"/>
                <a:gd name="connsiteY4" fmla="*/ 130262 h 144826"/>
                <a:gd name="connsiteX5" fmla="*/ 41624 w 85978"/>
                <a:gd name="connsiteY5" fmla="*/ 76293 h 144826"/>
                <a:gd name="connsiteX6" fmla="*/ 85594 w 85978"/>
                <a:gd name="connsiteY6" fmla="*/ 25337 h 144826"/>
                <a:gd name="connsiteX7" fmla="*/ 78334 w 85978"/>
                <a:gd name="connsiteY7" fmla="*/ 408 h 144826"/>
                <a:gd name="connsiteX8" fmla="*/ 45185 w 85978"/>
                <a:gd name="connsiteY8" fmla="*/ 34652 h 144826"/>
                <a:gd name="connsiteX9" fmla="*/ 30529 w 85978"/>
                <a:gd name="connsiteY9" fmla="*/ 68074 h 144826"/>
                <a:gd name="connsiteX10" fmla="*/ -17 w 85978"/>
                <a:gd name="connsiteY10" fmla="*/ 86566 h 144826"/>
                <a:gd name="connsiteX11" fmla="*/ 6010 w 85978"/>
                <a:gd name="connsiteY11" fmla="*/ 98072 h 144826"/>
                <a:gd name="connsiteX12" fmla="*/ 25187 w 85978"/>
                <a:gd name="connsiteY12" fmla="*/ 86977 h 144826"/>
                <a:gd name="connsiteX13" fmla="*/ 27104 w 85978"/>
                <a:gd name="connsiteY13" fmla="*/ 137932 h 144826"/>
                <a:gd name="connsiteX14" fmla="*/ 40802 w 85978"/>
                <a:gd name="connsiteY14" fmla="*/ 144781 h 144826"/>
                <a:gd name="connsiteX15" fmla="*/ 45459 w 85978"/>
                <a:gd name="connsiteY15" fmla="*/ 143686 h 144826"/>
                <a:gd name="connsiteX16" fmla="*/ 56144 w 85978"/>
                <a:gd name="connsiteY16" fmla="*/ 40679 h 144826"/>
                <a:gd name="connsiteX17" fmla="*/ 72581 w 85978"/>
                <a:gd name="connsiteY17" fmla="*/ 15886 h 144826"/>
                <a:gd name="connsiteX18" fmla="*/ 72581 w 85978"/>
                <a:gd name="connsiteY18" fmla="*/ 23831 h 144826"/>
                <a:gd name="connsiteX19" fmla="*/ 50117 w 85978"/>
                <a:gd name="connsiteY19" fmla="*/ 52870 h 144826"/>
                <a:gd name="connsiteX20" fmla="*/ 56554 w 85978"/>
                <a:gd name="connsiteY20" fmla="*/ 41227 h 1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978" h="144826">
                  <a:moveTo>
                    <a:pt x="45459" y="143686"/>
                  </a:moveTo>
                  <a:cubicBezTo>
                    <a:pt x="63999" y="139960"/>
                    <a:pt x="79113" y="126577"/>
                    <a:pt x="85046" y="108620"/>
                  </a:cubicBezTo>
                  <a:lnTo>
                    <a:pt x="72581" y="105195"/>
                  </a:lnTo>
                  <a:cubicBezTo>
                    <a:pt x="68004" y="118591"/>
                    <a:pt x="56709" y="128577"/>
                    <a:pt x="42857" y="131494"/>
                  </a:cubicBezTo>
                  <a:cubicBezTo>
                    <a:pt x="39432" y="132317"/>
                    <a:pt x="38473" y="131494"/>
                    <a:pt x="37652" y="130262"/>
                  </a:cubicBezTo>
                  <a:cubicBezTo>
                    <a:pt x="32036" y="122591"/>
                    <a:pt x="34501" y="99579"/>
                    <a:pt x="41624" y="76293"/>
                  </a:cubicBezTo>
                  <a:cubicBezTo>
                    <a:pt x="62171" y="61910"/>
                    <a:pt x="84224" y="42596"/>
                    <a:pt x="85594" y="25337"/>
                  </a:cubicBezTo>
                  <a:cubicBezTo>
                    <a:pt x="86415" y="14653"/>
                    <a:pt x="86552" y="3010"/>
                    <a:pt x="78334" y="408"/>
                  </a:cubicBezTo>
                  <a:cubicBezTo>
                    <a:pt x="70115" y="-2195"/>
                    <a:pt x="62034" y="6161"/>
                    <a:pt x="45185" y="34652"/>
                  </a:cubicBezTo>
                  <a:cubicBezTo>
                    <a:pt x="39138" y="45240"/>
                    <a:pt x="34226" y="56445"/>
                    <a:pt x="30529" y="68074"/>
                  </a:cubicBezTo>
                  <a:cubicBezTo>
                    <a:pt x="19982" y="75197"/>
                    <a:pt x="9023" y="81772"/>
                    <a:pt x="-17" y="86566"/>
                  </a:cubicBezTo>
                  <a:lnTo>
                    <a:pt x="6010" y="98072"/>
                  </a:lnTo>
                  <a:cubicBezTo>
                    <a:pt x="8339" y="96839"/>
                    <a:pt x="15735" y="92867"/>
                    <a:pt x="25187" y="86977"/>
                  </a:cubicBezTo>
                  <a:cubicBezTo>
                    <a:pt x="20393" y="107798"/>
                    <a:pt x="19708" y="128070"/>
                    <a:pt x="27104" y="137932"/>
                  </a:cubicBezTo>
                  <a:cubicBezTo>
                    <a:pt x="30263" y="142330"/>
                    <a:pt x="35386" y="144891"/>
                    <a:pt x="40802" y="144781"/>
                  </a:cubicBezTo>
                  <a:cubicBezTo>
                    <a:pt x="42392" y="144603"/>
                    <a:pt x="43955" y="144234"/>
                    <a:pt x="45459" y="143686"/>
                  </a:cubicBezTo>
                  <a:close/>
                  <a:moveTo>
                    <a:pt x="56144" y="40679"/>
                  </a:moveTo>
                  <a:cubicBezTo>
                    <a:pt x="61006" y="32022"/>
                    <a:pt x="66500" y="23735"/>
                    <a:pt x="72581" y="15886"/>
                  </a:cubicBezTo>
                  <a:cubicBezTo>
                    <a:pt x="72581" y="17804"/>
                    <a:pt x="72581" y="20406"/>
                    <a:pt x="72581" y="23831"/>
                  </a:cubicBezTo>
                  <a:cubicBezTo>
                    <a:pt x="68587" y="35775"/>
                    <a:pt x="60668" y="46007"/>
                    <a:pt x="50117" y="52870"/>
                  </a:cubicBezTo>
                  <a:cubicBezTo>
                    <a:pt x="51897" y="49034"/>
                    <a:pt x="53952" y="45062"/>
                    <a:pt x="56554" y="41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FC74EE0-6EFB-4F37-B27D-82675D7F7887}"/>
                </a:ext>
              </a:extLst>
            </p:cNvPr>
            <p:cNvSpPr/>
            <p:nvPr/>
          </p:nvSpPr>
          <p:spPr>
            <a:xfrm>
              <a:off x="6779568" y="5152230"/>
              <a:ext cx="45435" cy="61366"/>
            </a:xfrm>
            <a:custGeom>
              <a:avLst/>
              <a:gdLst>
                <a:gd name="connsiteX0" fmla="*/ 3366 w 45435"/>
                <a:gd name="connsiteY0" fmla="*/ 58858 h 61366"/>
                <a:gd name="connsiteX1" fmla="*/ 9667 w 45435"/>
                <a:gd name="connsiteY1" fmla="*/ 61324 h 61366"/>
                <a:gd name="connsiteX2" fmla="*/ 14325 w 45435"/>
                <a:gd name="connsiteY2" fmla="*/ 60365 h 61366"/>
                <a:gd name="connsiteX3" fmla="*/ 45418 w 45435"/>
                <a:gd name="connsiteY3" fmla="*/ 31874 h 61366"/>
                <a:gd name="connsiteX4" fmla="*/ 34597 w 45435"/>
                <a:gd name="connsiteY4" fmla="*/ 24614 h 61366"/>
                <a:gd name="connsiteX5" fmla="*/ 12955 w 45435"/>
                <a:gd name="connsiteY5" fmla="*/ 46393 h 61366"/>
                <a:gd name="connsiteX6" fmla="*/ 24461 w 45435"/>
                <a:gd name="connsiteY6" fmla="*/ 4478 h 61366"/>
                <a:gd name="connsiteX7" fmla="*/ 12133 w 45435"/>
                <a:gd name="connsiteY7" fmla="*/ -42 h 61366"/>
                <a:gd name="connsiteX8" fmla="*/ 3366 w 45435"/>
                <a:gd name="connsiteY8" fmla="*/ 58858 h 6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35" h="61366">
                  <a:moveTo>
                    <a:pt x="3366" y="58858"/>
                  </a:moveTo>
                  <a:cubicBezTo>
                    <a:pt x="5069" y="60461"/>
                    <a:pt x="7326" y="61351"/>
                    <a:pt x="9667" y="61324"/>
                  </a:cubicBezTo>
                  <a:cubicBezTo>
                    <a:pt x="11266" y="61297"/>
                    <a:pt x="12845" y="60968"/>
                    <a:pt x="14325" y="60365"/>
                  </a:cubicBezTo>
                  <a:cubicBezTo>
                    <a:pt x="26847" y="53530"/>
                    <a:pt x="37518" y="43750"/>
                    <a:pt x="45418" y="31874"/>
                  </a:cubicBezTo>
                  <a:lnTo>
                    <a:pt x="34597" y="24614"/>
                  </a:lnTo>
                  <a:cubicBezTo>
                    <a:pt x="28755" y="33120"/>
                    <a:pt x="21423" y="40504"/>
                    <a:pt x="12955" y="46393"/>
                  </a:cubicBezTo>
                  <a:cubicBezTo>
                    <a:pt x="15225" y="32038"/>
                    <a:pt x="19083" y="17984"/>
                    <a:pt x="24461" y="4478"/>
                  </a:cubicBezTo>
                  <a:lnTo>
                    <a:pt x="12133" y="-42"/>
                  </a:lnTo>
                  <a:cubicBezTo>
                    <a:pt x="-6222" y="49681"/>
                    <a:pt x="1038" y="56667"/>
                    <a:pt x="3366" y="5885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10431E8-6284-4FF0-B6E7-D4D3F60C305D}"/>
                </a:ext>
              </a:extLst>
            </p:cNvPr>
            <p:cNvSpPr/>
            <p:nvPr/>
          </p:nvSpPr>
          <p:spPr>
            <a:xfrm>
              <a:off x="6823295" y="5136343"/>
              <a:ext cx="111975" cy="74238"/>
            </a:xfrm>
            <a:custGeom>
              <a:avLst/>
              <a:gdLst>
                <a:gd name="connsiteX0" fmla="*/ 13882 w 111975"/>
                <a:gd name="connsiteY0" fmla="*/ 14338 h 74238"/>
                <a:gd name="connsiteX1" fmla="*/ 185 w 111975"/>
                <a:gd name="connsiteY1" fmla="*/ 66526 h 74238"/>
                <a:gd name="connsiteX2" fmla="*/ 4294 w 111975"/>
                <a:gd name="connsiteY2" fmla="*/ 74197 h 74238"/>
                <a:gd name="connsiteX3" fmla="*/ 6486 w 111975"/>
                <a:gd name="connsiteY3" fmla="*/ 74197 h 74238"/>
                <a:gd name="connsiteX4" fmla="*/ 12376 w 111975"/>
                <a:gd name="connsiteY4" fmla="*/ 70361 h 74238"/>
                <a:gd name="connsiteX5" fmla="*/ 47579 w 111975"/>
                <a:gd name="connsiteY5" fmla="*/ 17215 h 74238"/>
                <a:gd name="connsiteX6" fmla="*/ 48538 w 111975"/>
                <a:gd name="connsiteY6" fmla="*/ 18584 h 74238"/>
                <a:gd name="connsiteX7" fmla="*/ 52510 w 111975"/>
                <a:gd name="connsiteY7" fmla="*/ 63376 h 74238"/>
                <a:gd name="connsiteX8" fmla="*/ 55934 w 111975"/>
                <a:gd name="connsiteY8" fmla="*/ 71868 h 74238"/>
                <a:gd name="connsiteX9" fmla="*/ 64427 w 111975"/>
                <a:gd name="connsiteY9" fmla="*/ 68444 h 74238"/>
                <a:gd name="connsiteX10" fmla="*/ 95521 w 111975"/>
                <a:gd name="connsiteY10" fmla="*/ 17762 h 74238"/>
                <a:gd name="connsiteX11" fmla="*/ 94288 w 111975"/>
                <a:gd name="connsiteY11" fmla="*/ 36117 h 74238"/>
                <a:gd name="connsiteX12" fmla="*/ 98260 w 111975"/>
                <a:gd name="connsiteY12" fmla="*/ 66252 h 74238"/>
                <a:gd name="connsiteX13" fmla="*/ 111958 w 111975"/>
                <a:gd name="connsiteY13" fmla="*/ 69814 h 74238"/>
                <a:gd name="connsiteX14" fmla="*/ 110314 w 111975"/>
                <a:gd name="connsiteY14" fmla="*/ 56801 h 74238"/>
                <a:gd name="connsiteX15" fmla="*/ 107712 w 111975"/>
                <a:gd name="connsiteY15" fmla="*/ 56801 h 74238"/>
                <a:gd name="connsiteX16" fmla="*/ 107712 w 111975"/>
                <a:gd name="connsiteY16" fmla="*/ 37213 h 74238"/>
                <a:gd name="connsiteX17" fmla="*/ 109082 w 111975"/>
                <a:gd name="connsiteY17" fmla="*/ 13379 h 74238"/>
                <a:gd name="connsiteX18" fmla="*/ 101822 w 111975"/>
                <a:gd name="connsiteY18" fmla="*/ 366 h 74238"/>
                <a:gd name="connsiteX19" fmla="*/ 67851 w 111975"/>
                <a:gd name="connsiteY19" fmla="*/ 36117 h 74238"/>
                <a:gd name="connsiteX20" fmla="*/ 60455 w 111975"/>
                <a:gd name="connsiteY20" fmla="*/ 12420 h 74238"/>
                <a:gd name="connsiteX21" fmla="*/ 47853 w 111975"/>
                <a:gd name="connsiteY21" fmla="*/ 4339 h 74238"/>
                <a:gd name="connsiteX22" fmla="*/ 24978 w 111975"/>
                <a:gd name="connsiteY22" fmla="*/ 22283 h 74238"/>
                <a:gd name="connsiteX23" fmla="*/ 26210 w 111975"/>
                <a:gd name="connsiteY23" fmla="*/ 17078 h 7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975" h="74238">
                  <a:moveTo>
                    <a:pt x="13882" y="14338"/>
                  </a:moveTo>
                  <a:lnTo>
                    <a:pt x="185" y="66526"/>
                  </a:lnTo>
                  <a:cubicBezTo>
                    <a:pt x="-643" y="69759"/>
                    <a:pt x="1142" y="73087"/>
                    <a:pt x="4294" y="74197"/>
                  </a:cubicBezTo>
                  <a:lnTo>
                    <a:pt x="6486" y="74197"/>
                  </a:lnTo>
                  <a:cubicBezTo>
                    <a:pt x="9025" y="74170"/>
                    <a:pt x="11318" y="72676"/>
                    <a:pt x="12376" y="70361"/>
                  </a:cubicBezTo>
                  <a:cubicBezTo>
                    <a:pt x="24978" y="42966"/>
                    <a:pt x="41963" y="17626"/>
                    <a:pt x="47579" y="17215"/>
                  </a:cubicBezTo>
                  <a:cubicBezTo>
                    <a:pt x="47999" y="17598"/>
                    <a:pt x="48327" y="18064"/>
                    <a:pt x="48538" y="18584"/>
                  </a:cubicBezTo>
                  <a:cubicBezTo>
                    <a:pt x="55312" y="32528"/>
                    <a:pt x="56727" y="48459"/>
                    <a:pt x="52510" y="63376"/>
                  </a:cubicBezTo>
                  <a:cubicBezTo>
                    <a:pt x="51110" y="66663"/>
                    <a:pt x="52644" y="70471"/>
                    <a:pt x="55934" y="71868"/>
                  </a:cubicBezTo>
                  <a:cubicBezTo>
                    <a:pt x="59225" y="73265"/>
                    <a:pt x="63027" y="71731"/>
                    <a:pt x="64427" y="68444"/>
                  </a:cubicBezTo>
                  <a:cubicBezTo>
                    <a:pt x="73518" y="50801"/>
                    <a:pt x="83912" y="33857"/>
                    <a:pt x="95521" y="17762"/>
                  </a:cubicBezTo>
                  <a:cubicBezTo>
                    <a:pt x="95521" y="24337"/>
                    <a:pt x="95521" y="30501"/>
                    <a:pt x="94288" y="36117"/>
                  </a:cubicBezTo>
                  <a:cubicBezTo>
                    <a:pt x="93055" y="49815"/>
                    <a:pt x="92233" y="60362"/>
                    <a:pt x="98260" y="66252"/>
                  </a:cubicBezTo>
                  <a:cubicBezTo>
                    <a:pt x="102037" y="69485"/>
                    <a:pt x="107087" y="70800"/>
                    <a:pt x="111958" y="69814"/>
                  </a:cubicBezTo>
                  <a:lnTo>
                    <a:pt x="110314" y="56801"/>
                  </a:lnTo>
                  <a:lnTo>
                    <a:pt x="107712" y="56801"/>
                  </a:lnTo>
                  <a:cubicBezTo>
                    <a:pt x="106469" y="50336"/>
                    <a:pt x="106469" y="43678"/>
                    <a:pt x="107712" y="37213"/>
                  </a:cubicBezTo>
                  <a:cubicBezTo>
                    <a:pt x="107712" y="30227"/>
                    <a:pt x="109082" y="22146"/>
                    <a:pt x="109082" y="13379"/>
                  </a:cubicBezTo>
                  <a:cubicBezTo>
                    <a:pt x="109082" y="4613"/>
                    <a:pt x="106616" y="1462"/>
                    <a:pt x="101822" y="366"/>
                  </a:cubicBezTo>
                  <a:cubicBezTo>
                    <a:pt x="97027" y="-730"/>
                    <a:pt x="90727" y="-2373"/>
                    <a:pt x="67851" y="36117"/>
                  </a:cubicBezTo>
                  <a:cubicBezTo>
                    <a:pt x="66977" y="27803"/>
                    <a:pt x="64464" y="19749"/>
                    <a:pt x="60455" y="12420"/>
                  </a:cubicBezTo>
                  <a:cubicBezTo>
                    <a:pt x="58227" y="7462"/>
                    <a:pt x="53284" y="4297"/>
                    <a:pt x="47853" y="4339"/>
                  </a:cubicBezTo>
                  <a:cubicBezTo>
                    <a:pt x="40456" y="4339"/>
                    <a:pt x="32374" y="12283"/>
                    <a:pt x="24978" y="22283"/>
                  </a:cubicBezTo>
                  <a:lnTo>
                    <a:pt x="26210" y="1707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9CB0952-A37A-4FCE-867A-54162A728DFE}"/>
                </a:ext>
              </a:extLst>
            </p:cNvPr>
            <p:cNvSpPr/>
            <p:nvPr/>
          </p:nvSpPr>
          <p:spPr>
            <a:xfrm rot="-4717200">
              <a:off x="6802062" y="5110122"/>
              <a:ext cx="11095" cy="13012"/>
            </a:xfrm>
            <a:custGeom>
              <a:avLst/>
              <a:gdLst>
                <a:gd name="connsiteX0" fmla="*/ -17 w 11095"/>
                <a:gd name="connsiteY0" fmla="*/ -41 h 13012"/>
                <a:gd name="connsiteX1" fmla="*/ 11078 w 11095"/>
                <a:gd name="connsiteY1" fmla="*/ -41 h 13012"/>
                <a:gd name="connsiteX2" fmla="*/ 11078 w 11095"/>
                <a:gd name="connsiteY2" fmla="*/ 12972 h 13012"/>
                <a:gd name="connsiteX3" fmla="*/ -17 w 11095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5" h="13012">
                  <a:moveTo>
                    <a:pt x="-17" y="-41"/>
                  </a:moveTo>
                  <a:lnTo>
                    <a:pt x="11078" y="-41"/>
                  </a:lnTo>
                  <a:lnTo>
                    <a:pt x="11078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0017812-E60D-4A4A-A98E-041B5D807EB1}"/>
                </a:ext>
              </a:extLst>
            </p:cNvPr>
            <p:cNvSpPr/>
            <p:nvPr/>
          </p:nvSpPr>
          <p:spPr>
            <a:xfrm>
              <a:off x="6710313" y="5260212"/>
              <a:ext cx="309061" cy="87085"/>
            </a:xfrm>
            <a:custGeom>
              <a:avLst/>
              <a:gdLst>
                <a:gd name="connsiteX0" fmla="*/ 265212 w 309061"/>
                <a:gd name="connsiteY0" fmla="*/ 74566 h 87085"/>
                <a:gd name="connsiteX1" fmla="*/ 260143 w 309061"/>
                <a:gd name="connsiteY1" fmla="*/ 73471 h 87085"/>
                <a:gd name="connsiteX2" fmla="*/ 256856 w 309061"/>
                <a:gd name="connsiteY2" fmla="*/ 49362 h 87085"/>
                <a:gd name="connsiteX3" fmla="*/ 251788 w 309061"/>
                <a:gd name="connsiteY3" fmla="*/ 16762 h 87085"/>
                <a:gd name="connsiteX4" fmla="*/ 241652 w 309061"/>
                <a:gd name="connsiteY4" fmla="*/ 11283 h 87085"/>
                <a:gd name="connsiteX5" fmla="*/ 214256 w 309061"/>
                <a:gd name="connsiteY5" fmla="*/ 34295 h 87085"/>
                <a:gd name="connsiteX6" fmla="*/ 211654 w 309061"/>
                <a:gd name="connsiteY6" fmla="*/ 31829 h 87085"/>
                <a:gd name="connsiteX7" fmla="*/ 203298 w 309061"/>
                <a:gd name="connsiteY7" fmla="*/ 33884 h 87085"/>
                <a:gd name="connsiteX8" fmla="*/ 154260 w 309061"/>
                <a:gd name="connsiteY8" fmla="*/ 68539 h 87085"/>
                <a:gd name="connsiteX9" fmla="*/ 149603 w 309061"/>
                <a:gd name="connsiteY9" fmla="*/ 17858 h 87085"/>
                <a:gd name="connsiteX10" fmla="*/ 145768 w 309061"/>
                <a:gd name="connsiteY10" fmla="*/ 9913 h 87085"/>
                <a:gd name="connsiteX11" fmla="*/ 137549 w 309061"/>
                <a:gd name="connsiteY11" fmla="*/ 13064 h 87085"/>
                <a:gd name="connsiteX12" fmla="*/ 98510 w 309061"/>
                <a:gd name="connsiteY12" fmla="*/ 61690 h 87085"/>
                <a:gd name="connsiteX13" fmla="*/ 96182 w 309061"/>
                <a:gd name="connsiteY13" fmla="*/ 61690 h 87085"/>
                <a:gd name="connsiteX14" fmla="*/ 99606 w 309061"/>
                <a:gd name="connsiteY14" fmla="*/ 37994 h 87085"/>
                <a:gd name="connsiteX15" fmla="*/ 104264 w 309061"/>
                <a:gd name="connsiteY15" fmla="*/ 14296 h 87085"/>
                <a:gd name="connsiteX16" fmla="*/ 98921 w 309061"/>
                <a:gd name="connsiteY16" fmla="*/ 599 h 87085"/>
                <a:gd name="connsiteX17" fmla="*/ 62759 w 309061"/>
                <a:gd name="connsiteY17" fmla="*/ 37308 h 87085"/>
                <a:gd name="connsiteX18" fmla="*/ 65088 w 309061"/>
                <a:gd name="connsiteY18" fmla="*/ 18680 h 87085"/>
                <a:gd name="connsiteX19" fmla="*/ 59746 w 309061"/>
                <a:gd name="connsiteY19" fmla="*/ 4982 h 87085"/>
                <a:gd name="connsiteX20" fmla="*/ 33720 w 309061"/>
                <a:gd name="connsiteY20" fmla="*/ 21008 h 87085"/>
                <a:gd name="connsiteX21" fmla="*/ 40706 w 309061"/>
                <a:gd name="connsiteY21" fmla="*/ 5393 h 87085"/>
                <a:gd name="connsiteX22" fmla="*/ 28789 w 309061"/>
                <a:gd name="connsiteY22" fmla="*/ 51 h 87085"/>
                <a:gd name="connsiteX23" fmla="*/ 572 w 309061"/>
                <a:gd name="connsiteY23" fmla="*/ 63060 h 87085"/>
                <a:gd name="connsiteX24" fmla="*/ 3174 w 309061"/>
                <a:gd name="connsiteY24" fmla="*/ 71416 h 87085"/>
                <a:gd name="connsiteX25" fmla="*/ 11804 w 309061"/>
                <a:gd name="connsiteY25" fmla="*/ 69635 h 87085"/>
                <a:gd name="connsiteX26" fmla="*/ 51527 w 309061"/>
                <a:gd name="connsiteY26" fmla="*/ 21419 h 87085"/>
                <a:gd name="connsiteX27" fmla="*/ 47692 w 309061"/>
                <a:gd name="connsiteY27" fmla="*/ 63608 h 87085"/>
                <a:gd name="connsiteX28" fmla="*/ 52486 w 309061"/>
                <a:gd name="connsiteY28" fmla="*/ 69909 h 87085"/>
                <a:gd name="connsiteX29" fmla="*/ 59883 w 309061"/>
                <a:gd name="connsiteY29" fmla="*/ 66896 h 87085"/>
                <a:gd name="connsiteX30" fmla="*/ 89744 w 309061"/>
                <a:gd name="connsiteY30" fmla="*/ 21556 h 87085"/>
                <a:gd name="connsiteX31" fmla="*/ 86867 w 309061"/>
                <a:gd name="connsiteY31" fmla="*/ 35254 h 87085"/>
                <a:gd name="connsiteX32" fmla="*/ 86867 w 309061"/>
                <a:gd name="connsiteY32" fmla="*/ 71142 h 87085"/>
                <a:gd name="connsiteX33" fmla="*/ 100565 w 309061"/>
                <a:gd name="connsiteY33" fmla="*/ 74155 h 87085"/>
                <a:gd name="connsiteX34" fmla="*/ 131248 w 309061"/>
                <a:gd name="connsiteY34" fmla="*/ 46760 h 87085"/>
                <a:gd name="connsiteX35" fmla="*/ 149055 w 309061"/>
                <a:gd name="connsiteY35" fmla="*/ 80045 h 87085"/>
                <a:gd name="connsiteX36" fmla="*/ 190970 w 309061"/>
                <a:gd name="connsiteY36" fmla="*/ 65389 h 87085"/>
                <a:gd name="connsiteX37" fmla="*/ 186450 w 309061"/>
                <a:gd name="connsiteY37" fmla="*/ 78265 h 87085"/>
                <a:gd name="connsiteX38" fmla="*/ 190011 w 309061"/>
                <a:gd name="connsiteY38" fmla="*/ 86346 h 87085"/>
                <a:gd name="connsiteX39" fmla="*/ 198367 w 309061"/>
                <a:gd name="connsiteY39" fmla="*/ 83470 h 87085"/>
                <a:gd name="connsiteX40" fmla="*/ 239460 w 309061"/>
                <a:gd name="connsiteY40" fmla="*/ 23885 h 87085"/>
                <a:gd name="connsiteX41" fmla="*/ 242062 w 309061"/>
                <a:gd name="connsiteY41" fmla="*/ 48541 h 87085"/>
                <a:gd name="connsiteX42" fmla="*/ 249459 w 309061"/>
                <a:gd name="connsiteY42" fmla="*/ 82374 h 87085"/>
                <a:gd name="connsiteX43" fmla="*/ 262335 w 309061"/>
                <a:gd name="connsiteY43" fmla="*/ 87031 h 87085"/>
                <a:gd name="connsiteX44" fmla="*/ 264527 w 309061"/>
                <a:gd name="connsiteY44" fmla="*/ 87031 h 87085"/>
                <a:gd name="connsiteX45" fmla="*/ 309044 w 309061"/>
                <a:gd name="connsiteY45" fmla="*/ 73333 h 87085"/>
                <a:gd name="connsiteX46" fmla="*/ 301510 w 309061"/>
                <a:gd name="connsiteY46" fmla="*/ 62786 h 87085"/>
                <a:gd name="connsiteX47" fmla="*/ 265212 w 309061"/>
                <a:gd name="connsiteY47" fmla="*/ 74566 h 8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9061" h="87085">
                  <a:moveTo>
                    <a:pt x="265212" y="74566"/>
                  </a:moveTo>
                  <a:cubicBezTo>
                    <a:pt x="261787" y="74566"/>
                    <a:pt x="260554" y="73882"/>
                    <a:pt x="260143" y="73471"/>
                  </a:cubicBezTo>
                  <a:cubicBezTo>
                    <a:pt x="256582" y="70183"/>
                    <a:pt x="256719" y="58677"/>
                    <a:pt x="256856" y="49362"/>
                  </a:cubicBezTo>
                  <a:cubicBezTo>
                    <a:pt x="258059" y="38240"/>
                    <a:pt x="256311" y="26994"/>
                    <a:pt x="251788" y="16762"/>
                  </a:cubicBezTo>
                  <a:cubicBezTo>
                    <a:pt x="249793" y="13091"/>
                    <a:pt x="245817" y="10941"/>
                    <a:pt x="241652" y="11283"/>
                  </a:cubicBezTo>
                  <a:cubicBezTo>
                    <a:pt x="233981" y="11283"/>
                    <a:pt x="224255" y="21556"/>
                    <a:pt x="214256" y="34295"/>
                  </a:cubicBezTo>
                  <a:cubicBezTo>
                    <a:pt x="213600" y="33281"/>
                    <a:pt x="212707" y="32432"/>
                    <a:pt x="211654" y="31829"/>
                  </a:cubicBezTo>
                  <a:cubicBezTo>
                    <a:pt x="208744" y="30350"/>
                    <a:pt x="205186" y="31213"/>
                    <a:pt x="203298" y="33884"/>
                  </a:cubicBezTo>
                  <a:cubicBezTo>
                    <a:pt x="195627" y="44705"/>
                    <a:pt x="170012" y="74155"/>
                    <a:pt x="154260" y="68539"/>
                  </a:cubicBezTo>
                  <a:cubicBezTo>
                    <a:pt x="138508" y="62923"/>
                    <a:pt x="146178" y="29227"/>
                    <a:pt x="149603" y="17858"/>
                  </a:cubicBezTo>
                  <a:cubicBezTo>
                    <a:pt x="150555" y="14612"/>
                    <a:pt x="148896" y="11187"/>
                    <a:pt x="145768" y="9913"/>
                  </a:cubicBezTo>
                  <a:cubicBezTo>
                    <a:pt x="142625" y="8639"/>
                    <a:pt x="139031" y="10009"/>
                    <a:pt x="137549" y="13064"/>
                  </a:cubicBezTo>
                  <a:cubicBezTo>
                    <a:pt x="128234" y="31692"/>
                    <a:pt x="110154" y="59225"/>
                    <a:pt x="98510" y="61690"/>
                  </a:cubicBezTo>
                  <a:lnTo>
                    <a:pt x="96182" y="61690"/>
                  </a:lnTo>
                  <a:cubicBezTo>
                    <a:pt x="96122" y="53664"/>
                    <a:pt x="97276" y="45678"/>
                    <a:pt x="99606" y="37994"/>
                  </a:cubicBezTo>
                  <a:cubicBezTo>
                    <a:pt x="101250" y="30734"/>
                    <a:pt x="103031" y="22652"/>
                    <a:pt x="104264" y="14296"/>
                  </a:cubicBezTo>
                  <a:cubicBezTo>
                    <a:pt x="104264" y="11420"/>
                    <a:pt x="105770" y="2790"/>
                    <a:pt x="98921" y="599"/>
                  </a:cubicBezTo>
                  <a:cubicBezTo>
                    <a:pt x="94949" y="-908"/>
                    <a:pt x="88785" y="-3100"/>
                    <a:pt x="62759" y="37308"/>
                  </a:cubicBezTo>
                  <a:cubicBezTo>
                    <a:pt x="62759" y="31967"/>
                    <a:pt x="64129" y="25802"/>
                    <a:pt x="65088" y="18680"/>
                  </a:cubicBezTo>
                  <a:cubicBezTo>
                    <a:pt x="66047" y="11557"/>
                    <a:pt x="64266" y="6763"/>
                    <a:pt x="59746" y="4982"/>
                  </a:cubicBezTo>
                  <a:cubicBezTo>
                    <a:pt x="55226" y="3201"/>
                    <a:pt x="51527" y="1694"/>
                    <a:pt x="33720" y="21008"/>
                  </a:cubicBezTo>
                  <a:lnTo>
                    <a:pt x="40706" y="5393"/>
                  </a:lnTo>
                  <a:lnTo>
                    <a:pt x="28789" y="51"/>
                  </a:lnTo>
                  <a:lnTo>
                    <a:pt x="572" y="63060"/>
                  </a:lnTo>
                  <a:cubicBezTo>
                    <a:pt x="-809" y="66101"/>
                    <a:pt x="310" y="69690"/>
                    <a:pt x="3174" y="71416"/>
                  </a:cubicBezTo>
                  <a:cubicBezTo>
                    <a:pt x="6102" y="72991"/>
                    <a:pt x="9741" y="72251"/>
                    <a:pt x="11804" y="69635"/>
                  </a:cubicBezTo>
                  <a:cubicBezTo>
                    <a:pt x="23747" y="52540"/>
                    <a:pt x="37030" y="36418"/>
                    <a:pt x="51527" y="21419"/>
                  </a:cubicBezTo>
                  <a:cubicBezTo>
                    <a:pt x="49447" y="35391"/>
                    <a:pt x="48166" y="49486"/>
                    <a:pt x="47692" y="63608"/>
                  </a:cubicBezTo>
                  <a:cubicBezTo>
                    <a:pt x="47749" y="66526"/>
                    <a:pt x="49688" y="69073"/>
                    <a:pt x="52486" y="69909"/>
                  </a:cubicBezTo>
                  <a:cubicBezTo>
                    <a:pt x="55349" y="70690"/>
                    <a:pt x="58380" y="69457"/>
                    <a:pt x="59883" y="66896"/>
                  </a:cubicBezTo>
                  <a:cubicBezTo>
                    <a:pt x="69745" y="50458"/>
                    <a:pt x="81662" y="32103"/>
                    <a:pt x="89744" y="21556"/>
                  </a:cubicBezTo>
                  <a:cubicBezTo>
                    <a:pt x="88922" y="26350"/>
                    <a:pt x="87826" y="31145"/>
                    <a:pt x="86867" y="35254"/>
                  </a:cubicBezTo>
                  <a:cubicBezTo>
                    <a:pt x="83032" y="52239"/>
                    <a:pt x="80293" y="64567"/>
                    <a:pt x="86867" y="71142"/>
                  </a:cubicBezTo>
                  <a:cubicBezTo>
                    <a:pt x="90601" y="74457"/>
                    <a:pt x="95786" y="75594"/>
                    <a:pt x="100565" y="74155"/>
                  </a:cubicBezTo>
                  <a:cubicBezTo>
                    <a:pt x="113514" y="68622"/>
                    <a:pt x="124291" y="59006"/>
                    <a:pt x="131248" y="46760"/>
                  </a:cubicBezTo>
                  <a:cubicBezTo>
                    <a:pt x="129328" y="60540"/>
                    <a:pt x="136523" y="73991"/>
                    <a:pt x="149055" y="80045"/>
                  </a:cubicBezTo>
                  <a:cubicBezTo>
                    <a:pt x="162753" y="85250"/>
                    <a:pt x="178642" y="76210"/>
                    <a:pt x="190970" y="65389"/>
                  </a:cubicBezTo>
                  <a:lnTo>
                    <a:pt x="186450" y="78265"/>
                  </a:lnTo>
                  <a:cubicBezTo>
                    <a:pt x="185235" y="81484"/>
                    <a:pt x="186818" y="85072"/>
                    <a:pt x="190011" y="86346"/>
                  </a:cubicBezTo>
                  <a:cubicBezTo>
                    <a:pt x="193115" y="87826"/>
                    <a:pt x="196834" y="86552"/>
                    <a:pt x="198367" y="83470"/>
                  </a:cubicBezTo>
                  <a:cubicBezTo>
                    <a:pt x="213708" y="54294"/>
                    <a:pt x="232337" y="27583"/>
                    <a:pt x="239460" y="23885"/>
                  </a:cubicBezTo>
                  <a:cubicBezTo>
                    <a:pt x="241857" y="31870"/>
                    <a:pt x="242740" y="40226"/>
                    <a:pt x="242062" y="48541"/>
                  </a:cubicBezTo>
                  <a:cubicBezTo>
                    <a:pt x="240000" y="60348"/>
                    <a:pt x="242656" y="72498"/>
                    <a:pt x="249459" y="82374"/>
                  </a:cubicBezTo>
                  <a:cubicBezTo>
                    <a:pt x="252982" y="85538"/>
                    <a:pt x="257601" y="87209"/>
                    <a:pt x="262335" y="87031"/>
                  </a:cubicBezTo>
                  <a:lnTo>
                    <a:pt x="264527" y="87031"/>
                  </a:lnTo>
                  <a:cubicBezTo>
                    <a:pt x="280290" y="86333"/>
                    <a:pt x="295615" y="81621"/>
                    <a:pt x="309044" y="73333"/>
                  </a:cubicBezTo>
                  <a:lnTo>
                    <a:pt x="301510" y="62786"/>
                  </a:lnTo>
                  <a:cubicBezTo>
                    <a:pt x="290503" y="69512"/>
                    <a:pt x="278068" y="73539"/>
                    <a:pt x="265212" y="745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A35CC2A-D7D5-4CE8-98E6-A4EE804CEF2D}"/>
                </a:ext>
              </a:extLst>
            </p:cNvPr>
            <p:cNvSpPr/>
            <p:nvPr/>
          </p:nvSpPr>
          <p:spPr>
            <a:xfrm>
              <a:off x="6863084" y="5237019"/>
              <a:ext cx="13012" cy="17396"/>
            </a:xfrm>
            <a:custGeom>
              <a:avLst/>
              <a:gdLst>
                <a:gd name="connsiteX0" fmla="*/ 0 w 13012"/>
                <a:gd name="connsiteY0" fmla="*/ 0 h 17396"/>
                <a:gd name="connsiteX1" fmla="*/ 13013 w 13012"/>
                <a:gd name="connsiteY1" fmla="*/ 0 h 17396"/>
                <a:gd name="connsiteX2" fmla="*/ 13013 w 13012"/>
                <a:gd name="connsiteY2" fmla="*/ 17396 h 17396"/>
                <a:gd name="connsiteX3" fmla="*/ 0 w 13012"/>
                <a:gd name="connsiteY3" fmla="*/ 17396 h 1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7396">
                  <a:moveTo>
                    <a:pt x="0" y="0"/>
                  </a:moveTo>
                  <a:lnTo>
                    <a:pt x="13013" y="0"/>
                  </a:lnTo>
                  <a:lnTo>
                    <a:pt x="13013" y="17396"/>
                  </a:lnTo>
                  <a:lnTo>
                    <a:pt x="0" y="1739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71EC2CF-D064-4A7B-AF1A-E04B408766BE}"/>
                </a:ext>
              </a:extLst>
            </p:cNvPr>
            <p:cNvSpPr/>
            <p:nvPr/>
          </p:nvSpPr>
          <p:spPr>
            <a:xfrm>
              <a:off x="7373460" y="5061404"/>
              <a:ext cx="67803" cy="129693"/>
            </a:xfrm>
            <a:custGeom>
              <a:avLst/>
              <a:gdLst>
                <a:gd name="connsiteX0" fmla="*/ 12585 w 67803"/>
                <a:gd name="connsiteY0" fmla="*/ 117905 h 129693"/>
                <a:gd name="connsiteX1" fmla="*/ 24913 w 67803"/>
                <a:gd name="connsiteY1" fmla="*/ 127631 h 129693"/>
                <a:gd name="connsiteX2" fmla="*/ 39843 w 67803"/>
                <a:gd name="connsiteY2" fmla="*/ 129548 h 129693"/>
                <a:gd name="connsiteX3" fmla="*/ 64910 w 67803"/>
                <a:gd name="connsiteY3" fmla="*/ 117631 h 129693"/>
                <a:gd name="connsiteX4" fmla="*/ 53404 w 67803"/>
                <a:gd name="connsiteY4" fmla="*/ 111604 h 129693"/>
                <a:gd name="connsiteX5" fmla="*/ 28063 w 67803"/>
                <a:gd name="connsiteY5" fmla="*/ 114892 h 129693"/>
                <a:gd name="connsiteX6" fmla="*/ 24228 w 67803"/>
                <a:gd name="connsiteY6" fmla="*/ 112152 h 129693"/>
                <a:gd name="connsiteX7" fmla="*/ 32310 w 67803"/>
                <a:gd name="connsiteY7" fmla="*/ 71059 h 129693"/>
                <a:gd name="connsiteX8" fmla="*/ 67787 w 67803"/>
                <a:gd name="connsiteY8" fmla="*/ 25445 h 129693"/>
                <a:gd name="connsiteX9" fmla="*/ 57102 w 67803"/>
                <a:gd name="connsiteY9" fmla="*/ 105 h 129693"/>
                <a:gd name="connsiteX10" fmla="*/ 37789 w 67803"/>
                <a:gd name="connsiteY10" fmla="*/ 23254 h 129693"/>
                <a:gd name="connsiteX11" fmla="*/ 28885 w 67803"/>
                <a:gd name="connsiteY11" fmla="*/ 45170 h 129693"/>
                <a:gd name="connsiteX12" fmla="*/ 21625 w 67803"/>
                <a:gd name="connsiteY12" fmla="*/ 62567 h 129693"/>
                <a:gd name="connsiteX13" fmla="*/ -17 w 67803"/>
                <a:gd name="connsiteY13" fmla="*/ 75442 h 129693"/>
                <a:gd name="connsiteX14" fmla="*/ -17 w 67803"/>
                <a:gd name="connsiteY14" fmla="*/ 89140 h 129693"/>
                <a:gd name="connsiteX15" fmla="*/ 13681 w 67803"/>
                <a:gd name="connsiteY15" fmla="*/ 83661 h 129693"/>
                <a:gd name="connsiteX16" fmla="*/ 12585 w 67803"/>
                <a:gd name="connsiteY16" fmla="*/ 117905 h 129693"/>
                <a:gd name="connsiteX17" fmla="*/ 49980 w 67803"/>
                <a:gd name="connsiteY17" fmla="*/ 27774 h 129693"/>
                <a:gd name="connsiteX18" fmla="*/ 54226 w 67803"/>
                <a:gd name="connsiteY18" fmla="*/ 17638 h 129693"/>
                <a:gd name="connsiteX19" fmla="*/ 54226 w 67803"/>
                <a:gd name="connsiteY19" fmla="*/ 25583 h 129693"/>
                <a:gd name="connsiteX20" fmla="*/ 43268 w 67803"/>
                <a:gd name="connsiteY20" fmla="*/ 43527 h 129693"/>
                <a:gd name="connsiteX21" fmla="*/ 49980 w 67803"/>
                <a:gd name="connsiteY21" fmla="*/ 27774 h 12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803" h="129693">
                  <a:moveTo>
                    <a:pt x="12585" y="117905"/>
                  </a:moveTo>
                  <a:cubicBezTo>
                    <a:pt x="15060" y="122809"/>
                    <a:pt x="19571" y="126357"/>
                    <a:pt x="24913" y="127631"/>
                  </a:cubicBezTo>
                  <a:cubicBezTo>
                    <a:pt x="29795" y="128863"/>
                    <a:pt x="34802" y="129507"/>
                    <a:pt x="39843" y="129548"/>
                  </a:cubicBezTo>
                  <a:cubicBezTo>
                    <a:pt x="49747" y="130411"/>
                    <a:pt x="59335" y="125850"/>
                    <a:pt x="64910" y="117631"/>
                  </a:cubicBezTo>
                  <a:lnTo>
                    <a:pt x="53404" y="111604"/>
                  </a:lnTo>
                  <a:cubicBezTo>
                    <a:pt x="53404" y="111604"/>
                    <a:pt x="48062" y="119960"/>
                    <a:pt x="28063" y="114892"/>
                  </a:cubicBezTo>
                  <a:cubicBezTo>
                    <a:pt x="26421" y="114645"/>
                    <a:pt x="24996" y="113632"/>
                    <a:pt x="24228" y="112152"/>
                  </a:cubicBezTo>
                  <a:cubicBezTo>
                    <a:pt x="20666" y="104892"/>
                    <a:pt x="25872" y="87770"/>
                    <a:pt x="32310" y="71059"/>
                  </a:cubicBezTo>
                  <a:cubicBezTo>
                    <a:pt x="49980" y="57361"/>
                    <a:pt x="67787" y="39143"/>
                    <a:pt x="67787" y="25445"/>
                  </a:cubicBezTo>
                  <a:cubicBezTo>
                    <a:pt x="67787" y="11748"/>
                    <a:pt x="64225" y="1338"/>
                    <a:pt x="57102" y="105"/>
                  </a:cubicBezTo>
                  <a:cubicBezTo>
                    <a:pt x="47925" y="-1539"/>
                    <a:pt x="42172" y="10926"/>
                    <a:pt x="37789" y="23254"/>
                  </a:cubicBezTo>
                  <a:cubicBezTo>
                    <a:pt x="35460" y="29555"/>
                    <a:pt x="32310" y="36952"/>
                    <a:pt x="28885" y="45170"/>
                  </a:cubicBezTo>
                  <a:cubicBezTo>
                    <a:pt x="26420" y="50923"/>
                    <a:pt x="23954" y="56813"/>
                    <a:pt x="21625" y="62567"/>
                  </a:cubicBezTo>
                  <a:cubicBezTo>
                    <a:pt x="15116" y="67949"/>
                    <a:pt x="7815" y="72292"/>
                    <a:pt x="-17" y="75442"/>
                  </a:cubicBezTo>
                  <a:lnTo>
                    <a:pt x="-17" y="89140"/>
                  </a:lnTo>
                  <a:cubicBezTo>
                    <a:pt x="4872" y="88250"/>
                    <a:pt x="9530" y="86387"/>
                    <a:pt x="13681" y="83661"/>
                  </a:cubicBezTo>
                  <a:cubicBezTo>
                    <a:pt x="9258" y="94578"/>
                    <a:pt x="8870" y="106728"/>
                    <a:pt x="12585" y="117905"/>
                  </a:cubicBezTo>
                  <a:close/>
                  <a:moveTo>
                    <a:pt x="49980" y="27774"/>
                  </a:moveTo>
                  <a:cubicBezTo>
                    <a:pt x="51185" y="24309"/>
                    <a:pt x="52596" y="20925"/>
                    <a:pt x="54226" y="17638"/>
                  </a:cubicBezTo>
                  <a:cubicBezTo>
                    <a:pt x="54404" y="20282"/>
                    <a:pt x="54404" y="22939"/>
                    <a:pt x="54226" y="25583"/>
                  </a:cubicBezTo>
                  <a:cubicBezTo>
                    <a:pt x="52623" y="32596"/>
                    <a:pt x="48774" y="38897"/>
                    <a:pt x="43268" y="43527"/>
                  </a:cubicBezTo>
                  <a:cubicBezTo>
                    <a:pt x="46144" y="37774"/>
                    <a:pt x="47925" y="32021"/>
                    <a:pt x="49980" y="277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FC8E6F7-7801-4F5A-911F-1C383E6C5ED8}"/>
                </a:ext>
              </a:extLst>
            </p:cNvPr>
            <p:cNvSpPr/>
            <p:nvPr/>
          </p:nvSpPr>
          <p:spPr>
            <a:xfrm>
              <a:off x="7444193" y="5106953"/>
              <a:ext cx="55710" cy="64864"/>
            </a:xfrm>
            <a:custGeom>
              <a:avLst/>
              <a:gdLst>
                <a:gd name="connsiteX0" fmla="*/ 23902 w 55710"/>
                <a:gd name="connsiteY0" fmla="*/ 170 h 64864"/>
                <a:gd name="connsiteX1" fmla="*/ 3903 w 55710"/>
                <a:gd name="connsiteY1" fmla="*/ 21264 h 64864"/>
                <a:gd name="connsiteX2" fmla="*/ 10478 w 55710"/>
                <a:gd name="connsiteY2" fmla="*/ 62357 h 64864"/>
                <a:gd name="connsiteX3" fmla="*/ 20340 w 55710"/>
                <a:gd name="connsiteY3" fmla="*/ 64823 h 64864"/>
                <a:gd name="connsiteX4" fmla="*/ 38969 w 55710"/>
                <a:gd name="connsiteY4" fmla="*/ 55919 h 64864"/>
                <a:gd name="connsiteX5" fmla="*/ 55543 w 55710"/>
                <a:gd name="connsiteY5" fmla="*/ 22771 h 64864"/>
                <a:gd name="connsiteX6" fmla="*/ 54447 w 55710"/>
                <a:gd name="connsiteY6" fmla="*/ 17292 h 64864"/>
                <a:gd name="connsiteX7" fmla="*/ 23902 w 55710"/>
                <a:gd name="connsiteY7" fmla="*/ 170 h 64864"/>
                <a:gd name="connsiteX8" fmla="*/ 28970 w 55710"/>
                <a:gd name="connsiteY8" fmla="*/ 47563 h 64864"/>
                <a:gd name="connsiteX9" fmla="*/ 16916 w 55710"/>
                <a:gd name="connsiteY9" fmla="*/ 50988 h 64864"/>
                <a:gd name="connsiteX10" fmla="*/ 16231 w 55710"/>
                <a:gd name="connsiteY10" fmla="*/ 25510 h 64864"/>
                <a:gd name="connsiteX11" fmla="*/ 25819 w 55710"/>
                <a:gd name="connsiteY11" fmla="*/ 13045 h 64864"/>
                <a:gd name="connsiteX12" fmla="*/ 26778 w 55710"/>
                <a:gd name="connsiteY12" fmla="*/ 13045 h 64864"/>
                <a:gd name="connsiteX13" fmla="*/ 41983 w 55710"/>
                <a:gd name="connsiteY13" fmla="*/ 22908 h 64864"/>
                <a:gd name="connsiteX14" fmla="*/ 28970 w 55710"/>
                <a:gd name="connsiteY14" fmla="*/ 47701 h 6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10" h="64864">
                  <a:moveTo>
                    <a:pt x="23902" y="170"/>
                  </a:moveTo>
                  <a:cubicBezTo>
                    <a:pt x="15135" y="1402"/>
                    <a:pt x="8423" y="8525"/>
                    <a:pt x="3903" y="21264"/>
                  </a:cubicBezTo>
                  <a:cubicBezTo>
                    <a:pt x="-5959" y="49344"/>
                    <a:pt x="5273" y="59344"/>
                    <a:pt x="10478" y="62357"/>
                  </a:cubicBezTo>
                  <a:cubicBezTo>
                    <a:pt x="13505" y="63987"/>
                    <a:pt x="16902" y="64837"/>
                    <a:pt x="20340" y="64823"/>
                  </a:cubicBezTo>
                  <a:cubicBezTo>
                    <a:pt x="27545" y="64699"/>
                    <a:pt x="34353" y="61453"/>
                    <a:pt x="38969" y="55919"/>
                  </a:cubicBezTo>
                  <a:cubicBezTo>
                    <a:pt x="46708" y="46125"/>
                    <a:pt x="52338" y="34839"/>
                    <a:pt x="55543" y="22771"/>
                  </a:cubicBezTo>
                  <a:cubicBezTo>
                    <a:pt x="55941" y="20867"/>
                    <a:pt x="55543" y="18894"/>
                    <a:pt x="54447" y="17292"/>
                  </a:cubicBezTo>
                  <a:cubicBezTo>
                    <a:pt x="52941" y="15511"/>
                    <a:pt x="39380" y="-2159"/>
                    <a:pt x="23902" y="170"/>
                  </a:cubicBezTo>
                  <a:close/>
                  <a:moveTo>
                    <a:pt x="28970" y="47563"/>
                  </a:moveTo>
                  <a:cubicBezTo>
                    <a:pt x="26162" y="51262"/>
                    <a:pt x="21244" y="52659"/>
                    <a:pt x="16916" y="50988"/>
                  </a:cubicBezTo>
                  <a:cubicBezTo>
                    <a:pt x="13217" y="48933"/>
                    <a:pt x="10752" y="40989"/>
                    <a:pt x="16231" y="25510"/>
                  </a:cubicBezTo>
                  <a:cubicBezTo>
                    <a:pt x="17738" y="21264"/>
                    <a:pt x="21025" y="13730"/>
                    <a:pt x="25819" y="13045"/>
                  </a:cubicBezTo>
                  <a:lnTo>
                    <a:pt x="26778" y="13045"/>
                  </a:lnTo>
                  <a:cubicBezTo>
                    <a:pt x="32819" y="14511"/>
                    <a:pt x="38175" y="17990"/>
                    <a:pt x="41983" y="22908"/>
                  </a:cubicBezTo>
                  <a:cubicBezTo>
                    <a:pt x="39161" y="31880"/>
                    <a:pt x="34750" y="40277"/>
                    <a:pt x="28970" y="477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36E775E-A177-46D7-8A7D-A217B17CEBCA}"/>
                </a:ext>
              </a:extLst>
            </p:cNvPr>
            <p:cNvSpPr/>
            <p:nvPr/>
          </p:nvSpPr>
          <p:spPr>
            <a:xfrm>
              <a:off x="7536874" y="5063195"/>
              <a:ext cx="68488" cy="103965"/>
            </a:xfrm>
            <a:custGeom>
              <a:avLst/>
              <a:gdLst>
                <a:gd name="connsiteX0" fmla="*/ 12722 w 68488"/>
                <a:gd name="connsiteY0" fmla="*/ 103924 h 103965"/>
                <a:gd name="connsiteX1" fmla="*/ 21351 w 68488"/>
                <a:gd name="connsiteY1" fmla="*/ 73652 h 103965"/>
                <a:gd name="connsiteX2" fmla="*/ 42720 w 68488"/>
                <a:gd name="connsiteY2" fmla="*/ 99678 h 103965"/>
                <a:gd name="connsiteX3" fmla="*/ 52856 w 68488"/>
                <a:gd name="connsiteY3" fmla="*/ 91459 h 103965"/>
                <a:gd name="connsiteX4" fmla="*/ 27378 w 68488"/>
                <a:gd name="connsiteY4" fmla="*/ 60502 h 103965"/>
                <a:gd name="connsiteX5" fmla="*/ 68471 w 68488"/>
                <a:gd name="connsiteY5" fmla="*/ 38312 h 103965"/>
                <a:gd name="connsiteX6" fmla="*/ 62171 w 68488"/>
                <a:gd name="connsiteY6" fmla="*/ 26806 h 103965"/>
                <a:gd name="connsiteX7" fmla="*/ 29707 w 68488"/>
                <a:gd name="connsiteY7" fmla="*/ 44613 h 103965"/>
                <a:gd name="connsiteX8" fmla="*/ 41213 w 68488"/>
                <a:gd name="connsiteY8" fmla="*/ 3520 h 103965"/>
                <a:gd name="connsiteX9" fmla="*/ 28611 w 68488"/>
                <a:gd name="connsiteY9" fmla="*/ -42 h 103965"/>
                <a:gd name="connsiteX10" fmla="*/ 13544 w 68488"/>
                <a:gd name="connsiteY10" fmla="*/ 53242 h 103965"/>
                <a:gd name="connsiteX11" fmla="*/ 11078 w 68488"/>
                <a:gd name="connsiteY11" fmla="*/ 56941 h 103965"/>
                <a:gd name="connsiteX12" fmla="*/ 11078 w 68488"/>
                <a:gd name="connsiteY12" fmla="*/ 60502 h 103965"/>
                <a:gd name="connsiteX13" fmla="*/ -17 w 68488"/>
                <a:gd name="connsiteY13" fmla="*/ 99952 h 10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88" h="103965">
                  <a:moveTo>
                    <a:pt x="12722" y="103924"/>
                  </a:moveTo>
                  <a:lnTo>
                    <a:pt x="21351" y="73652"/>
                  </a:lnTo>
                  <a:lnTo>
                    <a:pt x="42720" y="99678"/>
                  </a:lnTo>
                  <a:lnTo>
                    <a:pt x="52856" y="91459"/>
                  </a:lnTo>
                  <a:lnTo>
                    <a:pt x="27378" y="60502"/>
                  </a:lnTo>
                  <a:lnTo>
                    <a:pt x="68471" y="38312"/>
                  </a:lnTo>
                  <a:lnTo>
                    <a:pt x="62171" y="26806"/>
                  </a:lnTo>
                  <a:lnTo>
                    <a:pt x="29707" y="44613"/>
                  </a:lnTo>
                  <a:lnTo>
                    <a:pt x="41213" y="3520"/>
                  </a:lnTo>
                  <a:lnTo>
                    <a:pt x="28611" y="-42"/>
                  </a:lnTo>
                  <a:lnTo>
                    <a:pt x="13544" y="53242"/>
                  </a:lnTo>
                  <a:cubicBezTo>
                    <a:pt x="12297" y="54119"/>
                    <a:pt x="11407" y="55448"/>
                    <a:pt x="11078" y="56941"/>
                  </a:cubicBezTo>
                  <a:cubicBezTo>
                    <a:pt x="10804" y="58105"/>
                    <a:pt x="10804" y="59324"/>
                    <a:pt x="11078" y="60502"/>
                  </a:cubicBezTo>
                  <a:lnTo>
                    <a:pt x="-17" y="9995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788E0CC-5B30-4281-95D9-7B129D7B8009}"/>
                </a:ext>
              </a:extLst>
            </p:cNvPr>
            <p:cNvSpPr/>
            <p:nvPr/>
          </p:nvSpPr>
          <p:spPr>
            <a:xfrm>
              <a:off x="7610841" y="5158805"/>
              <a:ext cx="20272" cy="21642"/>
            </a:xfrm>
            <a:custGeom>
              <a:avLst/>
              <a:gdLst>
                <a:gd name="connsiteX0" fmla="*/ 20273 w 20272"/>
                <a:gd name="connsiteY0" fmla="*/ 10821 h 21642"/>
                <a:gd name="connsiteX1" fmla="*/ 10136 w 20272"/>
                <a:gd name="connsiteY1" fmla="*/ 21642 h 21642"/>
                <a:gd name="connsiteX2" fmla="*/ 0 w 20272"/>
                <a:gd name="connsiteY2" fmla="*/ 10821 h 21642"/>
                <a:gd name="connsiteX3" fmla="*/ 10136 w 20272"/>
                <a:gd name="connsiteY3" fmla="*/ 0 h 21642"/>
                <a:gd name="connsiteX4" fmla="*/ 20273 w 20272"/>
                <a:gd name="connsiteY4" fmla="*/ 10821 h 21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72" h="21642">
                  <a:moveTo>
                    <a:pt x="20273" y="10821"/>
                  </a:moveTo>
                  <a:cubicBezTo>
                    <a:pt x="20273" y="16798"/>
                    <a:pt x="15735" y="21642"/>
                    <a:pt x="10136" y="21642"/>
                  </a:cubicBezTo>
                  <a:cubicBezTo>
                    <a:pt x="4538" y="21642"/>
                    <a:pt x="0" y="16798"/>
                    <a:pt x="0" y="10821"/>
                  </a:cubicBezTo>
                  <a:cubicBezTo>
                    <a:pt x="0" y="4845"/>
                    <a:pt x="4538" y="0"/>
                    <a:pt x="10136" y="0"/>
                  </a:cubicBezTo>
                  <a:cubicBezTo>
                    <a:pt x="15735" y="0"/>
                    <a:pt x="20273" y="4845"/>
                    <a:pt x="20273" y="108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3606044-124E-4D41-8367-CF531F4105F3}"/>
                </a:ext>
              </a:extLst>
            </p:cNvPr>
            <p:cNvSpPr/>
            <p:nvPr/>
          </p:nvSpPr>
          <p:spPr>
            <a:xfrm>
              <a:off x="7376133" y="5240306"/>
              <a:ext cx="109993" cy="82190"/>
            </a:xfrm>
            <a:custGeom>
              <a:avLst/>
              <a:gdLst>
                <a:gd name="connsiteX0" fmla="*/ 89770 w 109993"/>
                <a:gd name="connsiteY0" fmla="*/ 1054 h 82190"/>
                <a:gd name="connsiteX1" fmla="*/ 60594 w 109993"/>
                <a:gd name="connsiteY1" fmla="*/ 36257 h 82190"/>
                <a:gd name="connsiteX2" fmla="*/ 53197 w 109993"/>
                <a:gd name="connsiteY2" fmla="*/ 17218 h 82190"/>
                <a:gd name="connsiteX3" fmla="*/ 37047 w 109993"/>
                <a:gd name="connsiteY3" fmla="*/ 13108 h 82190"/>
                <a:gd name="connsiteX4" fmla="*/ 36211 w 109993"/>
                <a:gd name="connsiteY4" fmla="*/ 13656 h 82190"/>
                <a:gd name="connsiteX5" fmla="*/ 34294 w 109993"/>
                <a:gd name="connsiteY5" fmla="*/ 14889 h 82190"/>
                <a:gd name="connsiteX6" fmla="*/ 32376 w 109993"/>
                <a:gd name="connsiteY6" fmla="*/ -42 h 82190"/>
                <a:gd name="connsiteX7" fmla="*/ 19500 w 109993"/>
                <a:gd name="connsiteY7" fmla="*/ 2150 h 82190"/>
                <a:gd name="connsiteX8" fmla="*/ 21829 w 109993"/>
                <a:gd name="connsiteY8" fmla="*/ 26943 h 82190"/>
                <a:gd name="connsiteX9" fmla="*/ 871 w 109993"/>
                <a:gd name="connsiteY9" fmla="*/ 76391 h 82190"/>
                <a:gd name="connsiteX10" fmla="*/ 9775 w 109993"/>
                <a:gd name="connsiteY10" fmla="*/ 82145 h 82190"/>
                <a:gd name="connsiteX11" fmla="*/ 15117 w 109993"/>
                <a:gd name="connsiteY11" fmla="*/ 81049 h 82190"/>
                <a:gd name="connsiteX12" fmla="*/ 35116 w 109993"/>
                <a:gd name="connsiteY12" fmla="*/ 31326 h 82190"/>
                <a:gd name="connsiteX13" fmla="*/ 42786 w 109993"/>
                <a:gd name="connsiteY13" fmla="*/ 25025 h 82190"/>
                <a:gd name="connsiteX14" fmla="*/ 52101 w 109993"/>
                <a:gd name="connsiteY14" fmla="*/ 74885 h 82190"/>
                <a:gd name="connsiteX15" fmla="*/ 58128 w 109993"/>
                <a:gd name="connsiteY15" fmla="*/ 81460 h 82190"/>
                <a:gd name="connsiteX16" fmla="*/ 64977 w 109993"/>
                <a:gd name="connsiteY16" fmla="*/ 75981 h 82190"/>
                <a:gd name="connsiteX17" fmla="*/ 88263 w 109993"/>
                <a:gd name="connsiteY17" fmla="*/ 14067 h 82190"/>
                <a:gd name="connsiteX18" fmla="*/ 95523 w 109993"/>
                <a:gd name="connsiteY18" fmla="*/ 72145 h 82190"/>
                <a:gd name="connsiteX19" fmla="*/ 109220 w 109993"/>
                <a:gd name="connsiteY19" fmla="*/ 73378 h 82190"/>
                <a:gd name="connsiteX20" fmla="*/ 89770 w 109993"/>
                <a:gd name="connsiteY20" fmla="*/ 1054 h 82190"/>
                <a:gd name="connsiteX21" fmla="*/ 13884 w 109993"/>
                <a:gd name="connsiteY21" fmla="*/ 66255 h 82190"/>
                <a:gd name="connsiteX22" fmla="*/ 19911 w 109993"/>
                <a:gd name="connsiteY22" fmla="*/ 52558 h 82190"/>
                <a:gd name="connsiteX23" fmla="*/ 13884 w 109993"/>
                <a:gd name="connsiteY23" fmla="*/ 66255 h 8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9993" h="82190">
                  <a:moveTo>
                    <a:pt x="89770" y="1054"/>
                  </a:moveTo>
                  <a:cubicBezTo>
                    <a:pt x="76072" y="-590"/>
                    <a:pt x="66757" y="16943"/>
                    <a:pt x="60594" y="36257"/>
                  </a:cubicBezTo>
                  <a:cubicBezTo>
                    <a:pt x="59155" y="29559"/>
                    <a:pt x="56662" y="23135"/>
                    <a:pt x="53197" y="17218"/>
                  </a:cubicBezTo>
                  <a:cubicBezTo>
                    <a:pt x="49868" y="11629"/>
                    <a:pt x="42649" y="9780"/>
                    <a:pt x="37047" y="13108"/>
                  </a:cubicBezTo>
                  <a:cubicBezTo>
                    <a:pt x="36759" y="13272"/>
                    <a:pt x="36486" y="13464"/>
                    <a:pt x="36211" y="13656"/>
                  </a:cubicBezTo>
                  <a:lnTo>
                    <a:pt x="34294" y="14889"/>
                  </a:lnTo>
                  <a:cubicBezTo>
                    <a:pt x="33924" y="9876"/>
                    <a:pt x="33280" y="4903"/>
                    <a:pt x="32376" y="-42"/>
                  </a:cubicBezTo>
                  <a:lnTo>
                    <a:pt x="19500" y="2150"/>
                  </a:lnTo>
                  <a:cubicBezTo>
                    <a:pt x="20932" y="10341"/>
                    <a:pt x="21710" y="18629"/>
                    <a:pt x="21829" y="26943"/>
                  </a:cubicBezTo>
                  <a:cubicBezTo>
                    <a:pt x="9090" y="42695"/>
                    <a:pt x="-3512" y="66666"/>
                    <a:pt x="871" y="76391"/>
                  </a:cubicBezTo>
                  <a:cubicBezTo>
                    <a:pt x="2352" y="79981"/>
                    <a:pt x="5899" y="82268"/>
                    <a:pt x="9775" y="82145"/>
                  </a:cubicBezTo>
                  <a:cubicBezTo>
                    <a:pt x="11605" y="82090"/>
                    <a:pt x="13412" y="81720"/>
                    <a:pt x="15117" y="81049"/>
                  </a:cubicBezTo>
                  <a:cubicBezTo>
                    <a:pt x="31554" y="75159"/>
                    <a:pt x="35253" y="51736"/>
                    <a:pt x="35116" y="31326"/>
                  </a:cubicBezTo>
                  <a:cubicBezTo>
                    <a:pt x="37239" y="28751"/>
                    <a:pt x="39841" y="26614"/>
                    <a:pt x="42786" y="25025"/>
                  </a:cubicBezTo>
                  <a:cubicBezTo>
                    <a:pt x="49170" y="40860"/>
                    <a:pt x="52334" y="57818"/>
                    <a:pt x="52101" y="74885"/>
                  </a:cubicBezTo>
                  <a:cubicBezTo>
                    <a:pt x="52087" y="78309"/>
                    <a:pt x="54717" y="81172"/>
                    <a:pt x="58128" y="81460"/>
                  </a:cubicBezTo>
                  <a:cubicBezTo>
                    <a:pt x="61497" y="81706"/>
                    <a:pt x="64484" y="79323"/>
                    <a:pt x="64977" y="75981"/>
                  </a:cubicBezTo>
                  <a:cubicBezTo>
                    <a:pt x="70182" y="43380"/>
                    <a:pt x="81003" y="12971"/>
                    <a:pt x="88263" y="14067"/>
                  </a:cubicBezTo>
                  <a:cubicBezTo>
                    <a:pt x="95523" y="15163"/>
                    <a:pt x="98536" y="42969"/>
                    <a:pt x="95523" y="72145"/>
                  </a:cubicBezTo>
                  <a:lnTo>
                    <a:pt x="109220" y="73378"/>
                  </a:lnTo>
                  <a:cubicBezTo>
                    <a:pt x="110179" y="57215"/>
                    <a:pt x="113741" y="3794"/>
                    <a:pt x="89770" y="1054"/>
                  </a:cubicBezTo>
                  <a:close/>
                  <a:moveTo>
                    <a:pt x="13884" y="66255"/>
                  </a:moveTo>
                  <a:cubicBezTo>
                    <a:pt x="15455" y="61516"/>
                    <a:pt x="17473" y="56927"/>
                    <a:pt x="19911" y="52558"/>
                  </a:cubicBezTo>
                  <a:cubicBezTo>
                    <a:pt x="19121" y="57571"/>
                    <a:pt x="17044" y="62283"/>
                    <a:pt x="13884" y="66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F5C932E-F5A0-46FA-9364-9AB7A4C7EE70}"/>
                </a:ext>
              </a:extLst>
            </p:cNvPr>
            <p:cNvSpPr/>
            <p:nvPr/>
          </p:nvSpPr>
          <p:spPr>
            <a:xfrm>
              <a:off x="7499822" y="5246333"/>
              <a:ext cx="55954" cy="76124"/>
            </a:xfrm>
            <a:custGeom>
              <a:avLst/>
              <a:gdLst>
                <a:gd name="connsiteX0" fmla="*/ 26076 w 55954"/>
                <a:gd name="connsiteY0" fmla="*/ 62831 h 76124"/>
                <a:gd name="connsiteX1" fmla="*/ 17447 w 55954"/>
                <a:gd name="connsiteY1" fmla="*/ 59680 h 76124"/>
                <a:gd name="connsiteX2" fmla="*/ 29364 w 55954"/>
                <a:gd name="connsiteY2" fmla="*/ 7492 h 76124"/>
                <a:gd name="connsiteX3" fmla="*/ 18679 w 55954"/>
                <a:gd name="connsiteY3" fmla="*/ -42 h 76124"/>
                <a:gd name="connsiteX4" fmla="*/ 8817 w 55954"/>
                <a:gd name="connsiteY4" fmla="*/ 69406 h 76124"/>
                <a:gd name="connsiteX5" fmla="*/ 24569 w 55954"/>
                <a:gd name="connsiteY5" fmla="*/ 75981 h 76124"/>
                <a:gd name="connsiteX6" fmla="*/ 28542 w 55954"/>
                <a:gd name="connsiteY6" fmla="*/ 75981 h 76124"/>
                <a:gd name="connsiteX7" fmla="*/ 55937 w 55954"/>
                <a:gd name="connsiteY7" fmla="*/ 50503 h 76124"/>
                <a:gd name="connsiteX8" fmla="*/ 44294 w 55954"/>
                <a:gd name="connsiteY8" fmla="*/ 44613 h 76124"/>
                <a:gd name="connsiteX9" fmla="*/ 26076 w 55954"/>
                <a:gd name="connsiteY9" fmla="*/ 62831 h 7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54" h="76124">
                  <a:moveTo>
                    <a:pt x="26076" y="62831"/>
                  </a:moveTo>
                  <a:cubicBezTo>
                    <a:pt x="22857" y="63242"/>
                    <a:pt x="19638" y="62064"/>
                    <a:pt x="17447" y="59680"/>
                  </a:cubicBezTo>
                  <a:cubicBezTo>
                    <a:pt x="5119" y="48722"/>
                    <a:pt x="22378" y="17491"/>
                    <a:pt x="29364" y="7492"/>
                  </a:cubicBezTo>
                  <a:lnTo>
                    <a:pt x="18679" y="-42"/>
                  </a:lnTo>
                  <a:cubicBezTo>
                    <a:pt x="15255" y="4889"/>
                    <a:pt x="-14469" y="48859"/>
                    <a:pt x="8817" y="69406"/>
                  </a:cubicBezTo>
                  <a:cubicBezTo>
                    <a:pt x="13063" y="73488"/>
                    <a:pt x="18679" y="75830"/>
                    <a:pt x="24569" y="75981"/>
                  </a:cubicBezTo>
                  <a:cubicBezTo>
                    <a:pt x="25884" y="76118"/>
                    <a:pt x="27227" y="76118"/>
                    <a:pt x="28542" y="75981"/>
                  </a:cubicBezTo>
                  <a:cubicBezTo>
                    <a:pt x="44294" y="72967"/>
                    <a:pt x="54704" y="52831"/>
                    <a:pt x="55937" y="50503"/>
                  </a:cubicBezTo>
                  <a:lnTo>
                    <a:pt x="44294" y="44613"/>
                  </a:lnTo>
                  <a:cubicBezTo>
                    <a:pt x="42103" y="48585"/>
                    <a:pt x="34021" y="61187"/>
                    <a:pt x="26076" y="628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EB9A71F7-20B6-458A-A904-1440AA3EF54C}"/>
                </a:ext>
              </a:extLst>
            </p:cNvPr>
            <p:cNvSpPr/>
            <p:nvPr/>
          </p:nvSpPr>
          <p:spPr>
            <a:xfrm rot="-3265200">
              <a:off x="7526505" y="5213801"/>
              <a:ext cx="18765" cy="13012"/>
            </a:xfrm>
            <a:custGeom>
              <a:avLst/>
              <a:gdLst>
                <a:gd name="connsiteX0" fmla="*/ -17 w 18765"/>
                <a:gd name="connsiteY0" fmla="*/ -41 h 13012"/>
                <a:gd name="connsiteX1" fmla="*/ 18749 w 18765"/>
                <a:gd name="connsiteY1" fmla="*/ -41 h 13012"/>
                <a:gd name="connsiteX2" fmla="*/ 18749 w 18765"/>
                <a:gd name="connsiteY2" fmla="*/ 12971 h 13012"/>
                <a:gd name="connsiteX3" fmla="*/ -17 w 18765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65" h="13012">
                  <a:moveTo>
                    <a:pt x="-17" y="-41"/>
                  </a:moveTo>
                  <a:lnTo>
                    <a:pt x="18749" y="-41"/>
                  </a:lnTo>
                  <a:lnTo>
                    <a:pt x="18749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5CC8E0B-4B27-4BD4-A161-36E09AFF1AB0}"/>
                </a:ext>
              </a:extLst>
            </p:cNvPr>
            <p:cNvSpPr/>
            <p:nvPr/>
          </p:nvSpPr>
          <p:spPr>
            <a:xfrm>
              <a:off x="7563310" y="5235126"/>
              <a:ext cx="102869" cy="79661"/>
            </a:xfrm>
            <a:custGeom>
              <a:avLst/>
              <a:gdLst>
                <a:gd name="connsiteX0" fmla="*/ 72170 w 102869"/>
                <a:gd name="connsiteY0" fmla="*/ 58423 h 79661"/>
                <a:gd name="connsiteX1" fmla="*/ 66006 w 102869"/>
                <a:gd name="connsiteY1" fmla="*/ 38013 h 79661"/>
                <a:gd name="connsiteX2" fmla="*/ 50527 w 102869"/>
                <a:gd name="connsiteY2" fmla="*/ 8426 h 79661"/>
                <a:gd name="connsiteX3" fmla="*/ 23132 w 102869"/>
                <a:gd name="connsiteY3" fmla="*/ 31575 h 79661"/>
                <a:gd name="connsiteX4" fmla="*/ 24091 w 102869"/>
                <a:gd name="connsiteY4" fmla="*/ 17056 h 79661"/>
                <a:gd name="connsiteX5" fmla="*/ 16420 w 102869"/>
                <a:gd name="connsiteY5" fmla="*/ 619 h 79661"/>
                <a:gd name="connsiteX6" fmla="*/ -17 w 102869"/>
                <a:gd name="connsiteY6" fmla="*/ 5961 h 79661"/>
                <a:gd name="connsiteX7" fmla="*/ 9160 w 102869"/>
                <a:gd name="connsiteY7" fmla="*/ 15138 h 79661"/>
                <a:gd name="connsiteX8" fmla="*/ 10804 w 102869"/>
                <a:gd name="connsiteY8" fmla="*/ 13768 h 79661"/>
                <a:gd name="connsiteX9" fmla="*/ 10804 w 102869"/>
                <a:gd name="connsiteY9" fmla="*/ 17056 h 79661"/>
                <a:gd name="connsiteX10" fmla="*/ 2312 w 102869"/>
                <a:gd name="connsiteY10" fmla="*/ 71847 h 79661"/>
                <a:gd name="connsiteX11" fmla="*/ 6558 w 102869"/>
                <a:gd name="connsiteY11" fmla="*/ 79517 h 79661"/>
                <a:gd name="connsiteX12" fmla="*/ 8612 w 102869"/>
                <a:gd name="connsiteY12" fmla="*/ 79517 h 79661"/>
                <a:gd name="connsiteX13" fmla="*/ 14639 w 102869"/>
                <a:gd name="connsiteY13" fmla="*/ 75682 h 79661"/>
                <a:gd name="connsiteX14" fmla="*/ 49021 w 102869"/>
                <a:gd name="connsiteY14" fmla="*/ 20891 h 79661"/>
                <a:gd name="connsiteX15" fmla="*/ 53404 w 102869"/>
                <a:gd name="connsiteY15" fmla="*/ 38835 h 79661"/>
                <a:gd name="connsiteX16" fmla="*/ 70800 w 102869"/>
                <a:gd name="connsiteY16" fmla="*/ 70888 h 79661"/>
                <a:gd name="connsiteX17" fmla="*/ 102853 w 102869"/>
                <a:gd name="connsiteY17" fmla="*/ 59793 h 79661"/>
                <a:gd name="connsiteX18" fmla="*/ 92579 w 102869"/>
                <a:gd name="connsiteY18" fmla="*/ 51574 h 79661"/>
                <a:gd name="connsiteX19" fmla="*/ 72170 w 102869"/>
                <a:gd name="connsiteY19" fmla="*/ 58423 h 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869" h="79661">
                  <a:moveTo>
                    <a:pt x="72170" y="58423"/>
                  </a:moveTo>
                  <a:cubicBezTo>
                    <a:pt x="68334" y="58423"/>
                    <a:pt x="66965" y="45958"/>
                    <a:pt x="66006" y="38013"/>
                  </a:cubicBezTo>
                  <a:cubicBezTo>
                    <a:pt x="64499" y="25001"/>
                    <a:pt x="62855" y="10618"/>
                    <a:pt x="50527" y="8426"/>
                  </a:cubicBezTo>
                  <a:cubicBezTo>
                    <a:pt x="41213" y="7056"/>
                    <a:pt x="31488" y="17741"/>
                    <a:pt x="23132" y="31575"/>
                  </a:cubicBezTo>
                  <a:cubicBezTo>
                    <a:pt x="23132" y="26370"/>
                    <a:pt x="24091" y="21302"/>
                    <a:pt x="24091" y="17056"/>
                  </a:cubicBezTo>
                  <a:cubicBezTo>
                    <a:pt x="24091" y="12810"/>
                    <a:pt x="24091" y="3358"/>
                    <a:pt x="16420" y="619"/>
                  </a:cubicBezTo>
                  <a:cubicBezTo>
                    <a:pt x="8749" y="-2121"/>
                    <a:pt x="1353" y="4454"/>
                    <a:pt x="-17" y="5961"/>
                  </a:cubicBezTo>
                  <a:lnTo>
                    <a:pt x="9160" y="15138"/>
                  </a:lnTo>
                  <a:lnTo>
                    <a:pt x="10804" y="13768"/>
                  </a:lnTo>
                  <a:cubicBezTo>
                    <a:pt x="10900" y="14864"/>
                    <a:pt x="10900" y="15960"/>
                    <a:pt x="10804" y="17056"/>
                  </a:cubicBezTo>
                  <a:cubicBezTo>
                    <a:pt x="9421" y="35520"/>
                    <a:pt x="6585" y="53834"/>
                    <a:pt x="2312" y="71847"/>
                  </a:cubicBezTo>
                  <a:cubicBezTo>
                    <a:pt x="1503" y="75121"/>
                    <a:pt x="3353" y="78463"/>
                    <a:pt x="6558" y="79517"/>
                  </a:cubicBezTo>
                  <a:cubicBezTo>
                    <a:pt x="7243" y="79654"/>
                    <a:pt x="7928" y="79654"/>
                    <a:pt x="8612" y="79517"/>
                  </a:cubicBezTo>
                  <a:cubicBezTo>
                    <a:pt x="11188" y="79503"/>
                    <a:pt x="13530" y="78011"/>
                    <a:pt x="14639" y="75682"/>
                  </a:cubicBezTo>
                  <a:cubicBezTo>
                    <a:pt x="26693" y="47465"/>
                    <a:pt x="43131" y="20891"/>
                    <a:pt x="49021" y="20891"/>
                  </a:cubicBezTo>
                  <a:cubicBezTo>
                    <a:pt x="51349" y="20891"/>
                    <a:pt x="52856" y="34589"/>
                    <a:pt x="53404" y="38835"/>
                  </a:cubicBezTo>
                  <a:cubicBezTo>
                    <a:pt x="54911" y="52533"/>
                    <a:pt x="56691" y="69107"/>
                    <a:pt x="70800" y="70888"/>
                  </a:cubicBezTo>
                  <a:cubicBezTo>
                    <a:pt x="82662" y="72710"/>
                    <a:pt x="94662" y="68559"/>
                    <a:pt x="102853" y="59793"/>
                  </a:cubicBezTo>
                  <a:lnTo>
                    <a:pt x="92579" y="51574"/>
                  </a:lnTo>
                  <a:cubicBezTo>
                    <a:pt x="87415" y="57231"/>
                    <a:pt x="79704" y="59820"/>
                    <a:pt x="72170" y="5842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3DCD265-B098-42E5-A05B-07570A748D98}"/>
                </a:ext>
              </a:extLst>
            </p:cNvPr>
            <p:cNvSpPr/>
            <p:nvPr/>
          </p:nvSpPr>
          <p:spPr>
            <a:xfrm>
              <a:off x="7982978" y="5201129"/>
              <a:ext cx="85914" cy="119033"/>
            </a:xfrm>
            <a:custGeom>
              <a:avLst/>
              <a:gdLst>
                <a:gd name="connsiteX0" fmla="*/ 44667 w 85914"/>
                <a:gd name="connsiteY0" fmla="*/ 63380 h 119033"/>
                <a:gd name="connsiteX1" fmla="*/ 44667 w 85914"/>
                <a:gd name="connsiteY1" fmla="*/ 117349 h 119033"/>
                <a:gd name="connsiteX2" fmla="*/ 50009 w 85914"/>
                <a:gd name="connsiteY2" fmla="*/ 118992 h 119033"/>
                <a:gd name="connsiteX3" fmla="*/ 55077 w 85914"/>
                <a:gd name="connsiteY3" fmla="*/ 117760 h 119033"/>
                <a:gd name="connsiteX4" fmla="*/ 85897 w 85914"/>
                <a:gd name="connsiteY4" fmla="*/ 89269 h 119033"/>
                <a:gd name="connsiteX5" fmla="*/ 74939 w 85914"/>
                <a:gd name="connsiteY5" fmla="*/ 82420 h 119033"/>
                <a:gd name="connsiteX6" fmla="*/ 52886 w 85914"/>
                <a:gd name="connsiteY6" fmla="*/ 104062 h 119033"/>
                <a:gd name="connsiteX7" fmla="*/ 58091 w 85914"/>
                <a:gd name="connsiteY7" fmla="*/ 65571 h 119033"/>
                <a:gd name="connsiteX8" fmla="*/ 62748 w 85914"/>
                <a:gd name="connsiteY8" fmla="*/ 7904 h 119033"/>
                <a:gd name="connsiteX9" fmla="*/ 53982 w 85914"/>
                <a:gd name="connsiteY9" fmla="*/ -41 h 119033"/>
                <a:gd name="connsiteX10" fmla="*/ 16039 w 85914"/>
                <a:gd name="connsiteY10" fmla="*/ 47490 h 119033"/>
                <a:gd name="connsiteX11" fmla="*/ 19600 w 85914"/>
                <a:gd name="connsiteY11" fmla="*/ 6397 h 119033"/>
                <a:gd name="connsiteX12" fmla="*/ 6587 w 85914"/>
                <a:gd name="connsiteY12" fmla="*/ 5302 h 119033"/>
                <a:gd name="connsiteX13" fmla="*/ 13 w 85914"/>
                <a:gd name="connsiteY13" fmla="*/ 81324 h 119033"/>
                <a:gd name="connsiteX14" fmla="*/ 4807 w 85914"/>
                <a:gd name="connsiteY14" fmla="*/ 88173 h 119033"/>
                <a:gd name="connsiteX15" fmla="*/ 12477 w 85914"/>
                <a:gd name="connsiteY15" fmla="*/ 84748 h 119033"/>
                <a:gd name="connsiteX16" fmla="*/ 50968 w 85914"/>
                <a:gd name="connsiteY16" fmla="*/ 16260 h 119033"/>
                <a:gd name="connsiteX17" fmla="*/ 44667 w 85914"/>
                <a:gd name="connsiteY17" fmla="*/ 63380 h 119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914" h="119033">
                  <a:moveTo>
                    <a:pt x="44667" y="63380"/>
                  </a:moveTo>
                  <a:cubicBezTo>
                    <a:pt x="38503" y="98994"/>
                    <a:pt x="36996" y="112007"/>
                    <a:pt x="44667" y="117349"/>
                  </a:cubicBezTo>
                  <a:cubicBezTo>
                    <a:pt x="46242" y="118403"/>
                    <a:pt x="48105" y="118979"/>
                    <a:pt x="50009" y="118992"/>
                  </a:cubicBezTo>
                  <a:cubicBezTo>
                    <a:pt x="51776" y="118992"/>
                    <a:pt x="53516" y="118568"/>
                    <a:pt x="55077" y="117760"/>
                  </a:cubicBezTo>
                  <a:cubicBezTo>
                    <a:pt x="67542" y="110952"/>
                    <a:pt x="78144" y="101172"/>
                    <a:pt x="85897" y="89269"/>
                  </a:cubicBezTo>
                  <a:lnTo>
                    <a:pt x="74939" y="82420"/>
                  </a:lnTo>
                  <a:cubicBezTo>
                    <a:pt x="69131" y="91063"/>
                    <a:pt x="61638" y="98419"/>
                    <a:pt x="52886" y="104062"/>
                  </a:cubicBezTo>
                  <a:cubicBezTo>
                    <a:pt x="53749" y="91131"/>
                    <a:pt x="55488" y="78269"/>
                    <a:pt x="58091" y="65571"/>
                  </a:cubicBezTo>
                  <a:cubicBezTo>
                    <a:pt x="62967" y="46765"/>
                    <a:pt x="64542" y="27245"/>
                    <a:pt x="62748" y="7904"/>
                  </a:cubicBezTo>
                  <a:cubicBezTo>
                    <a:pt x="61912" y="3603"/>
                    <a:pt x="58337" y="371"/>
                    <a:pt x="53982" y="-41"/>
                  </a:cubicBezTo>
                  <a:cubicBezTo>
                    <a:pt x="50694" y="-41"/>
                    <a:pt x="41380" y="-863"/>
                    <a:pt x="16039" y="47490"/>
                  </a:cubicBezTo>
                  <a:lnTo>
                    <a:pt x="19600" y="6397"/>
                  </a:lnTo>
                  <a:lnTo>
                    <a:pt x="6587" y="5302"/>
                  </a:lnTo>
                  <a:lnTo>
                    <a:pt x="13" y="81324"/>
                  </a:lnTo>
                  <a:cubicBezTo>
                    <a:pt x="-289" y="84474"/>
                    <a:pt x="1739" y="87378"/>
                    <a:pt x="4807" y="88173"/>
                  </a:cubicBezTo>
                  <a:cubicBezTo>
                    <a:pt x="7848" y="88967"/>
                    <a:pt x="11039" y="87543"/>
                    <a:pt x="12477" y="84748"/>
                  </a:cubicBezTo>
                  <a:cubicBezTo>
                    <a:pt x="23025" y="60709"/>
                    <a:pt x="35914" y="37765"/>
                    <a:pt x="50968" y="16260"/>
                  </a:cubicBezTo>
                  <a:cubicBezTo>
                    <a:pt x="50256" y="32122"/>
                    <a:pt x="48146" y="47888"/>
                    <a:pt x="44667" y="633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876D902-0D00-46D2-B3D7-FF8F6A43CEFB}"/>
                </a:ext>
              </a:extLst>
            </p:cNvPr>
            <p:cNvSpPr/>
            <p:nvPr/>
          </p:nvSpPr>
          <p:spPr>
            <a:xfrm>
              <a:off x="8011499" y="5177881"/>
              <a:ext cx="301424" cy="268164"/>
            </a:xfrm>
            <a:custGeom>
              <a:avLst/>
              <a:gdLst>
                <a:gd name="connsiteX0" fmla="*/ 261198 w 301424"/>
                <a:gd name="connsiteY0" fmla="*/ 15400 h 268164"/>
                <a:gd name="connsiteX1" fmla="*/ 217914 w 301424"/>
                <a:gd name="connsiteY1" fmla="*/ 22249 h 268164"/>
                <a:gd name="connsiteX2" fmla="*/ 129700 w 301424"/>
                <a:gd name="connsiteY2" fmla="*/ 6223 h 268164"/>
                <a:gd name="connsiteX3" fmla="*/ 116003 w 301424"/>
                <a:gd name="connsiteY3" fmla="*/ 744 h 268164"/>
                <a:gd name="connsiteX4" fmla="*/ 103264 w 301424"/>
                <a:gd name="connsiteY4" fmla="*/ 2661 h 268164"/>
                <a:gd name="connsiteX5" fmla="*/ 92579 w 301424"/>
                <a:gd name="connsiteY5" fmla="*/ 98545 h 268164"/>
                <a:gd name="connsiteX6" fmla="*/ 41076 w 301424"/>
                <a:gd name="connsiteY6" fmla="*/ 244152 h 268164"/>
                <a:gd name="connsiteX7" fmla="*/ 33816 w 301424"/>
                <a:gd name="connsiteY7" fmla="*/ 193744 h 268164"/>
                <a:gd name="connsiteX8" fmla="*/ 21762 w 301424"/>
                <a:gd name="connsiteY8" fmla="*/ 169500 h 268164"/>
                <a:gd name="connsiteX9" fmla="*/ -17 w 301424"/>
                <a:gd name="connsiteY9" fmla="*/ 171143 h 268164"/>
                <a:gd name="connsiteX10" fmla="*/ 6695 w 301424"/>
                <a:gd name="connsiteY10" fmla="*/ 182376 h 268164"/>
                <a:gd name="connsiteX11" fmla="*/ 15735 w 301424"/>
                <a:gd name="connsiteY11" fmla="*/ 181006 h 268164"/>
                <a:gd name="connsiteX12" fmla="*/ 20803 w 301424"/>
                <a:gd name="connsiteY12" fmla="*/ 194703 h 268164"/>
                <a:gd name="connsiteX13" fmla="*/ 31899 w 301424"/>
                <a:gd name="connsiteY13" fmla="*/ 263192 h 268164"/>
                <a:gd name="connsiteX14" fmla="*/ 37104 w 301424"/>
                <a:gd name="connsiteY14" fmla="*/ 268123 h 268164"/>
                <a:gd name="connsiteX15" fmla="*/ 38199 w 301424"/>
                <a:gd name="connsiteY15" fmla="*/ 268123 h 268164"/>
                <a:gd name="connsiteX16" fmla="*/ 43679 w 301424"/>
                <a:gd name="connsiteY16" fmla="*/ 265109 h 268164"/>
                <a:gd name="connsiteX17" fmla="*/ 105592 w 301424"/>
                <a:gd name="connsiteY17" fmla="*/ 98545 h 268164"/>
                <a:gd name="connsiteX18" fmla="*/ 111071 w 301424"/>
                <a:gd name="connsiteY18" fmla="*/ 13346 h 268164"/>
                <a:gd name="connsiteX19" fmla="*/ 112441 w 301424"/>
                <a:gd name="connsiteY19" fmla="*/ 13346 h 268164"/>
                <a:gd name="connsiteX20" fmla="*/ 124221 w 301424"/>
                <a:gd name="connsiteY20" fmla="*/ 18277 h 268164"/>
                <a:gd name="connsiteX21" fmla="*/ 219283 w 301424"/>
                <a:gd name="connsiteY21" fmla="*/ 35262 h 268164"/>
                <a:gd name="connsiteX22" fmla="*/ 263527 w 301424"/>
                <a:gd name="connsiteY22" fmla="*/ 28276 h 268164"/>
                <a:gd name="connsiteX23" fmla="*/ 288183 w 301424"/>
                <a:gd name="connsiteY23" fmla="*/ 24989 h 268164"/>
                <a:gd name="connsiteX24" fmla="*/ 288183 w 301424"/>
                <a:gd name="connsiteY24" fmla="*/ 28139 h 268164"/>
                <a:gd name="connsiteX25" fmla="*/ 281745 w 301424"/>
                <a:gd name="connsiteY25" fmla="*/ 73341 h 268164"/>
                <a:gd name="connsiteX26" fmla="*/ 294621 w 301424"/>
                <a:gd name="connsiteY26" fmla="*/ 75533 h 268164"/>
                <a:gd name="connsiteX27" fmla="*/ 301196 w 301424"/>
                <a:gd name="connsiteY27" fmla="*/ 29509 h 268164"/>
                <a:gd name="connsiteX28" fmla="*/ 297223 w 301424"/>
                <a:gd name="connsiteY28" fmla="*/ 15811 h 268164"/>
                <a:gd name="connsiteX29" fmla="*/ 261198 w 301424"/>
                <a:gd name="connsiteY29" fmla="*/ 15400 h 26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1424" h="268164">
                  <a:moveTo>
                    <a:pt x="261198" y="15400"/>
                  </a:moveTo>
                  <a:cubicBezTo>
                    <a:pt x="249829" y="17455"/>
                    <a:pt x="235720" y="20195"/>
                    <a:pt x="217914" y="22249"/>
                  </a:cubicBezTo>
                  <a:cubicBezTo>
                    <a:pt x="187573" y="25824"/>
                    <a:pt x="156849" y="20236"/>
                    <a:pt x="129700" y="6223"/>
                  </a:cubicBezTo>
                  <a:cubicBezTo>
                    <a:pt x="125276" y="4059"/>
                    <a:pt x="120701" y="2237"/>
                    <a:pt x="116003" y="744"/>
                  </a:cubicBezTo>
                  <a:cubicBezTo>
                    <a:pt x="111701" y="-777"/>
                    <a:pt x="106921" y="-64"/>
                    <a:pt x="103264" y="2661"/>
                  </a:cubicBezTo>
                  <a:cubicBezTo>
                    <a:pt x="92579" y="10743"/>
                    <a:pt x="92579" y="34577"/>
                    <a:pt x="92579" y="98545"/>
                  </a:cubicBezTo>
                  <a:cubicBezTo>
                    <a:pt x="92579" y="149775"/>
                    <a:pt x="57650" y="215798"/>
                    <a:pt x="41076" y="244152"/>
                  </a:cubicBezTo>
                  <a:cubicBezTo>
                    <a:pt x="37720" y="227495"/>
                    <a:pt x="35296" y="210675"/>
                    <a:pt x="33816" y="193744"/>
                  </a:cubicBezTo>
                  <a:cubicBezTo>
                    <a:pt x="34351" y="184101"/>
                    <a:pt x="29775" y="174896"/>
                    <a:pt x="21762" y="169500"/>
                  </a:cubicBezTo>
                  <a:cubicBezTo>
                    <a:pt x="14667" y="166500"/>
                    <a:pt x="6544" y="167102"/>
                    <a:pt x="-17" y="171143"/>
                  </a:cubicBezTo>
                  <a:lnTo>
                    <a:pt x="6695" y="182376"/>
                  </a:lnTo>
                  <a:cubicBezTo>
                    <a:pt x="9393" y="180704"/>
                    <a:pt x="12667" y="180211"/>
                    <a:pt x="15735" y="181006"/>
                  </a:cubicBezTo>
                  <a:cubicBezTo>
                    <a:pt x="18475" y="182512"/>
                    <a:pt x="20255" y="187444"/>
                    <a:pt x="20803" y="194703"/>
                  </a:cubicBezTo>
                  <a:cubicBezTo>
                    <a:pt x="22899" y="217756"/>
                    <a:pt x="26611" y="240646"/>
                    <a:pt x="31899" y="263192"/>
                  </a:cubicBezTo>
                  <a:cubicBezTo>
                    <a:pt x="32474" y="265740"/>
                    <a:pt x="34529" y="267685"/>
                    <a:pt x="37104" y="268123"/>
                  </a:cubicBezTo>
                  <a:lnTo>
                    <a:pt x="38199" y="268123"/>
                  </a:lnTo>
                  <a:cubicBezTo>
                    <a:pt x="40418" y="268137"/>
                    <a:pt x="42501" y="267000"/>
                    <a:pt x="43679" y="265109"/>
                  </a:cubicBezTo>
                  <a:cubicBezTo>
                    <a:pt x="46144" y="261274"/>
                    <a:pt x="105592" y="169225"/>
                    <a:pt x="105592" y="98545"/>
                  </a:cubicBezTo>
                  <a:cubicBezTo>
                    <a:pt x="105592" y="54576"/>
                    <a:pt x="105592" y="16359"/>
                    <a:pt x="111071" y="13346"/>
                  </a:cubicBezTo>
                  <a:cubicBezTo>
                    <a:pt x="111523" y="13223"/>
                    <a:pt x="111989" y="13223"/>
                    <a:pt x="112441" y="13346"/>
                  </a:cubicBezTo>
                  <a:cubicBezTo>
                    <a:pt x="116468" y="14743"/>
                    <a:pt x="120399" y="16387"/>
                    <a:pt x="124221" y="18277"/>
                  </a:cubicBezTo>
                  <a:cubicBezTo>
                    <a:pt x="153548" y="33153"/>
                    <a:pt x="186614" y="39056"/>
                    <a:pt x="219283" y="35262"/>
                  </a:cubicBezTo>
                  <a:cubicBezTo>
                    <a:pt x="237501" y="33207"/>
                    <a:pt x="251884" y="30468"/>
                    <a:pt x="263527" y="28276"/>
                  </a:cubicBezTo>
                  <a:cubicBezTo>
                    <a:pt x="271581" y="26208"/>
                    <a:pt x="279868" y="25112"/>
                    <a:pt x="288183" y="24989"/>
                  </a:cubicBezTo>
                  <a:cubicBezTo>
                    <a:pt x="288388" y="26030"/>
                    <a:pt x="288388" y="27098"/>
                    <a:pt x="288183" y="28139"/>
                  </a:cubicBezTo>
                  <a:cubicBezTo>
                    <a:pt x="285991" y="47316"/>
                    <a:pt x="281745" y="73068"/>
                    <a:pt x="281745" y="73341"/>
                  </a:cubicBezTo>
                  <a:lnTo>
                    <a:pt x="294621" y="75533"/>
                  </a:lnTo>
                  <a:cubicBezTo>
                    <a:pt x="294621" y="75533"/>
                    <a:pt x="299004" y="49097"/>
                    <a:pt x="301196" y="29509"/>
                  </a:cubicBezTo>
                  <a:cubicBezTo>
                    <a:pt x="301990" y="24578"/>
                    <a:pt x="300524" y="19551"/>
                    <a:pt x="297223" y="15811"/>
                  </a:cubicBezTo>
                  <a:cubicBezTo>
                    <a:pt x="291059" y="9647"/>
                    <a:pt x="281060" y="11428"/>
                    <a:pt x="261198" y="154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7005099-29AE-4E77-BD9D-722D451F898F}"/>
                </a:ext>
              </a:extLst>
            </p:cNvPr>
            <p:cNvSpPr/>
            <p:nvPr/>
          </p:nvSpPr>
          <p:spPr>
            <a:xfrm>
              <a:off x="8132707" y="5236744"/>
              <a:ext cx="88778" cy="152729"/>
            </a:xfrm>
            <a:custGeom>
              <a:avLst/>
              <a:gdLst>
                <a:gd name="connsiteX0" fmla="*/ 59585 w 88778"/>
                <a:gd name="connsiteY0" fmla="*/ 80775 h 152729"/>
                <a:gd name="connsiteX1" fmla="*/ 17670 w 88778"/>
                <a:gd name="connsiteY1" fmla="*/ 82419 h 152729"/>
                <a:gd name="connsiteX2" fmla="*/ 29724 w 88778"/>
                <a:gd name="connsiteY2" fmla="*/ 55023 h 152729"/>
                <a:gd name="connsiteX3" fmla="*/ 43422 w 88778"/>
                <a:gd name="connsiteY3" fmla="*/ 1191 h 152729"/>
                <a:gd name="connsiteX4" fmla="*/ 29724 w 88778"/>
                <a:gd name="connsiteY4" fmla="*/ -42 h 152729"/>
                <a:gd name="connsiteX5" fmla="*/ 17122 w 88778"/>
                <a:gd name="connsiteY5" fmla="*/ 50366 h 152729"/>
                <a:gd name="connsiteX6" fmla="*/ 959 w 88778"/>
                <a:gd name="connsiteY6" fmla="*/ 85432 h 152729"/>
                <a:gd name="connsiteX7" fmla="*/ 959 w 88778"/>
                <a:gd name="connsiteY7" fmla="*/ 92418 h 152729"/>
                <a:gd name="connsiteX8" fmla="*/ 6712 w 88778"/>
                <a:gd name="connsiteY8" fmla="*/ 95842 h 152729"/>
                <a:gd name="connsiteX9" fmla="*/ 6712 w 88778"/>
                <a:gd name="connsiteY9" fmla="*/ 95842 h 152729"/>
                <a:gd name="connsiteX10" fmla="*/ 55887 w 88778"/>
                <a:gd name="connsiteY10" fmla="*/ 94062 h 152729"/>
                <a:gd name="connsiteX11" fmla="*/ 39449 w 88778"/>
                <a:gd name="connsiteY11" fmla="*/ 148852 h 152729"/>
                <a:gd name="connsiteX12" fmla="*/ 51914 w 88778"/>
                <a:gd name="connsiteY12" fmla="*/ 152688 h 152729"/>
                <a:gd name="connsiteX13" fmla="*/ 88761 w 88778"/>
                <a:gd name="connsiteY13" fmla="*/ 30915 h 152729"/>
                <a:gd name="connsiteX14" fmla="*/ 76296 w 88778"/>
                <a:gd name="connsiteY14" fmla="*/ 27217 h 15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778" h="152729">
                  <a:moveTo>
                    <a:pt x="59585" y="80775"/>
                  </a:moveTo>
                  <a:lnTo>
                    <a:pt x="17670" y="82419"/>
                  </a:lnTo>
                  <a:cubicBezTo>
                    <a:pt x="20684" y="76392"/>
                    <a:pt x="24793" y="67488"/>
                    <a:pt x="29724" y="55023"/>
                  </a:cubicBezTo>
                  <a:cubicBezTo>
                    <a:pt x="36532" y="37723"/>
                    <a:pt x="41134" y="19642"/>
                    <a:pt x="43422" y="1191"/>
                  </a:cubicBezTo>
                  <a:lnTo>
                    <a:pt x="29724" y="-42"/>
                  </a:lnTo>
                  <a:cubicBezTo>
                    <a:pt x="27656" y="17218"/>
                    <a:pt x="23423" y="34162"/>
                    <a:pt x="17122" y="50366"/>
                  </a:cubicBezTo>
                  <a:cubicBezTo>
                    <a:pt x="13081" y="62626"/>
                    <a:pt x="7657" y="74392"/>
                    <a:pt x="959" y="85432"/>
                  </a:cubicBezTo>
                  <a:cubicBezTo>
                    <a:pt x="-342" y="87583"/>
                    <a:pt x="-342" y="90268"/>
                    <a:pt x="959" y="92418"/>
                  </a:cubicBezTo>
                  <a:cubicBezTo>
                    <a:pt x="2109" y="94528"/>
                    <a:pt x="4315" y="95842"/>
                    <a:pt x="6712" y="95842"/>
                  </a:cubicBezTo>
                  <a:lnTo>
                    <a:pt x="6712" y="95842"/>
                  </a:lnTo>
                  <a:lnTo>
                    <a:pt x="55887" y="94062"/>
                  </a:lnTo>
                  <a:lnTo>
                    <a:pt x="39449" y="148852"/>
                  </a:lnTo>
                  <a:lnTo>
                    <a:pt x="51914" y="152688"/>
                  </a:lnTo>
                  <a:lnTo>
                    <a:pt x="88761" y="30915"/>
                  </a:lnTo>
                  <a:lnTo>
                    <a:pt x="76296" y="2721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059224D-0F04-453C-B1A5-8576680674F7}"/>
                </a:ext>
              </a:extLst>
            </p:cNvPr>
            <p:cNvSpPr/>
            <p:nvPr/>
          </p:nvSpPr>
          <p:spPr>
            <a:xfrm>
              <a:off x="8376543" y="5156429"/>
              <a:ext cx="466954" cy="264686"/>
            </a:xfrm>
            <a:custGeom>
              <a:avLst/>
              <a:gdLst>
                <a:gd name="connsiteX0" fmla="*/ 453514 w 466954"/>
                <a:gd name="connsiteY0" fmla="*/ 1512 h 264686"/>
                <a:gd name="connsiteX1" fmla="*/ 422009 w 466954"/>
                <a:gd name="connsiteY1" fmla="*/ 5758 h 264686"/>
                <a:gd name="connsiteX2" fmla="*/ 338590 w 466954"/>
                <a:gd name="connsiteY2" fmla="*/ 19456 h 264686"/>
                <a:gd name="connsiteX3" fmla="*/ 107921 w 466954"/>
                <a:gd name="connsiteY3" fmla="*/ 19456 h 264686"/>
                <a:gd name="connsiteX4" fmla="*/ 101620 w 466954"/>
                <a:gd name="connsiteY4" fmla="*/ 24524 h 264686"/>
                <a:gd name="connsiteX5" fmla="*/ 41213 w 466954"/>
                <a:gd name="connsiteY5" fmla="*/ 249029 h 264686"/>
                <a:gd name="connsiteX6" fmla="*/ 40117 w 466954"/>
                <a:gd name="connsiteY6" fmla="*/ 251084 h 264686"/>
                <a:gd name="connsiteX7" fmla="*/ 12722 w 466954"/>
                <a:gd name="connsiteY7" fmla="*/ 161638 h 264686"/>
                <a:gd name="connsiteX8" fmla="*/ -17 w 466954"/>
                <a:gd name="connsiteY8" fmla="*/ 164104 h 264686"/>
                <a:gd name="connsiteX9" fmla="*/ 39569 w 466954"/>
                <a:gd name="connsiteY9" fmla="*/ 264645 h 264686"/>
                <a:gd name="connsiteX10" fmla="*/ 41076 w 466954"/>
                <a:gd name="connsiteY10" fmla="*/ 264645 h 264686"/>
                <a:gd name="connsiteX11" fmla="*/ 53541 w 466954"/>
                <a:gd name="connsiteY11" fmla="*/ 254919 h 264686"/>
                <a:gd name="connsiteX12" fmla="*/ 113674 w 466954"/>
                <a:gd name="connsiteY12" fmla="*/ 32469 h 264686"/>
                <a:gd name="connsiteX13" fmla="*/ 338727 w 466954"/>
                <a:gd name="connsiteY13" fmla="*/ 32469 h 264686"/>
                <a:gd name="connsiteX14" fmla="*/ 426256 w 466954"/>
                <a:gd name="connsiteY14" fmla="*/ 17949 h 264686"/>
                <a:gd name="connsiteX15" fmla="*/ 446117 w 466954"/>
                <a:gd name="connsiteY15" fmla="*/ 12744 h 264686"/>
                <a:gd name="connsiteX16" fmla="*/ 454336 w 466954"/>
                <a:gd name="connsiteY16" fmla="*/ 47125 h 264686"/>
                <a:gd name="connsiteX17" fmla="*/ 466938 w 466954"/>
                <a:gd name="connsiteY17" fmla="*/ 43975 h 264686"/>
                <a:gd name="connsiteX18" fmla="*/ 458308 w 466954"/>
                <a:gd name="connsiteY18" fmla="*/ 7265 h 264686"/>
                <a:gd name="connsiteX19" fmla="*/ 453514 w 466954"/>
                <a:gd name="connsiteY19" fmla="*/ 1512 h 2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6954" h="264686">
                  <a:moveTo>
                    <a:pt x="453514" y="1512"/>
                  </a:moveTo>
                  <a:cubicBezTo>
                    <a:pt x="447898" y="-1913"/>
                    <a:pt x="439816" y="690"/>
                    <a:pt x="422009" y="5758"/>
                  </a:cubicBezTo>
                  <a:cubicBezTo>
                    <a:pt x="395121" y="14812"/>
                    <a:pt x="366958" y="19429"/>
                    <a:pt x="338590" y="19456"/>
                  </a:cubicBezTo>
                  <a:cubicBezTo>
                    <a:pt x="280375" y="17264"/>
                    <a:pt x="109565" y="19456"/>
                    <a:pt x="107921" y="19456"/>
                  </a:cubicBezTo>
                  <a:cubicBezTo>
                    <a:pt x="104907" y="19497"/>
                    <a:pt x="102305" y="21593"/>
                    <a:pt x="101620" y="24524"/>
                  </a:cubicBezTo>
                  <a:cubicBezTo>
                    <a:pt x="101620" y="26442"/>
                    <a:pt x="58061" y="215470"/>
                    <a:pt x="41213" y="249029"/>
                  </a:cubicBezTo>
                  <a:cubicBezTo>
                    <a:pt x="40912" y="249742"/>
                    <a:pt x="40542" y="250440"/>
                    <a:pt x="40117" y="251084"/>
                  </a:cubicBezTo>
                  <a:cubicBezTo>
                    <a:pt x="32994" y="244509"/>
                    <a:pt x="20529" y="204923"/>
                    <a:pt x="12722" y="161638"/>
                  </a:cubicBezTo>
                  <a:lnTo>
                    <a:pt x="-17" y="164104"/>
                  </a:lnTo>
                  <a:cubicBezTo>
                    <a:pt x="6969" y="200539"/>
                    <a:pt x="21488" y="262042"/>
                    <a:pt x="39569" y="264645"/>
                  </a:cubicBezTo>
                  <a:lnTo>
                    <a:pt x="41076" y="264645"/>
                  </a:lnTo>
                  <a:cubicBezTo>
                    <a:pt x="44774" y="264645"/>
                    <a:pt x="49569" y="262727"/>
                    <a:pt x="53541" y="254919"/>
                  </a:cubicBezTo>
                  <a:cubicBezTo>
                    <a:pt x="69704" y="222593"/>
                    <a:pt x="106551" y="63151"/>
                    <a:pt x="113674" y="32469"/>
                  </a:cubicBezTo>
                  <a:cubicBezTo>
                    <a:pt x="142713" y="32469"/>
                    <a:pt x="286539" y="30551"/>
                    <a:pt x="338727" y="32469"/>
                  </a:cubicBezTo>
                  <a:cubicBezTo>
                    <a:pt x="368492" y="32414"/>
                    <a:pt x="398066" y="27510"/>
                    <a:pt x="426256" y="17949"/>
                  </a:cubicBezTo>
                  <a:cubicBezTo>
                    <a:pt x="432776" y="15840"/>
                    <a:pt x="439405" y="14100"/>
                    <a:pt x="446117" y="12744"/>
                  </a:cubicBezTo>
                  <a:cubicBezTo>
                    <a:pt x="448720" y="24798"/>
                    <a:pt x="454062" y="46166"/>
                    <a:pt x="454336" y="47125"/>
                  </a:cubicBezTo>
                  <a:lnTo>
                    <a:pt x="466938" y="43975"/>
                  </a:lnTo>
                  <a:cubicBezTo>
                    <a:pt x="466938" y="43975"/>
                    <a:pt x="460500" y="17949"/>
                    <a:pt x="458308" y="7265"/>
                  </a:cubicBezTo>
                  <a:cubicBezTo>
                    <a:pt x="457623" y="4745"/>
                    <a:pt x="455870" y="2649"/>
                    <a:pt x="453514" y="15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D8910D1-74D4-4978-96BF-54458C95AF5B}"/>
                </a:ext>
              </a:extLst>
            </p:cNvPr>
            <p:cNvSpPr/>
            <p:nvPr/>
          </p:nvSpPr>
          <p:spPr>
            <a:xfrm>
              <a:off x="8862079" y="5111959"/>
              <a:ext cx="59664" cy="93966"/>
            </a:xfrm>
            <a:custGeom>
              <a:avLst/>
              <a:gdLst>
                <a:gd name="connsiteX0" fmla="*/ 46329 w 59664"/>
                <a:gd name="connsiteY0" fmla="*/ 85569 h 93966"/>
                <a:gd name="connsiteX1" fmla="*/ 59342 w 59664"/>
                <a:gd name="connsiteY1" fmla="*/ 85569 h 93966"/>
                <a:gd name="connsiteX2" fmla="*/ 52493 w 59664"/>
                <a:gd name="connsiteY2" fmla="*/ 9410 h 93966"/>
                <a:gd name="connsiteX3" fmla="*/ 42357 w 59664"/>
                <a:gd name="connsiteY3" fmla="*/ -42 h 93966"/>
                <a:gd name="connsiteX4" fmla="*/ 18934 w 59664"/>
                <a:gd name="connsiteY4" fmla="*/ 32285 h 93966"/>
                <a:gd name="connsiteX5" fmla="*/ 20166 w 59664"/>
                <a:gd name="connsiteY5" fmla="*/ 18587 h 93966"/>
                <a:gd name="connsiteX6" fmla="*/ 6469 w 59664"/>
                <a:gd name="connsiteY6" fmla="*/ 17354 h 93966"/>
                <a:gd name="connsiteX7" fmla="*/ 31 w 59664"/>
                <a:gd name="connsiteY7" fmla="*/ 86939 h 93966"/>
                <a:gd name="connsiteX8" fmla="*/ 5236 w 59664"/>
                <a:gd name="connsiteY8" fmla="*/ 93925 h 93966"/>
                <a:gd name="connsiteX9" fmla="*/ 6469 w 59664"/>
                <a:gd name="connsiteY9" fmla="*/ 93925 h 93966"/>
                <a:gd name="connsiteX10" fmla="*/ 12770 w 59664"/>
                <a:gd name="connsiteY10" fmla="*/ 89267 h 93966"/>
                <a:gd name="connsiteX11" fmla="*/ 40165 w 59664"/>
                <a:gd name="connsiteY11" fmla="*/ 16259 h 93966"/>
                <a:gd name="connsiteX12" fmla="*/ 46329 w 59664"/>
                <a:gd name="connsiteY12" fmla="*/ 85569 h 9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664" h="93966">
                  <a:moveTo>
                    <a:pt x="46329" y="85569"/>
                  </a:moveTo>
                  <a:lnTo>
                    <a:pt x="59342" y="85569"/>
                  </a:lnTo>
                  <a:cubicBezTo>
                    <a:pt x="60533" y="59995"/>
                    <a:pt x="58232" y="34367"/>
                    <a:pt x="52493" y="9410"/>
                  </a:cubicBezTo>
                  <a:cubicBezTo>
                    <a:pt x="50027" y="1191"/>
                    <a:pt x="45096" y="-42"/>
                    <a:pt x="42357" y="-42"/>
                  </a:cubicBezTo>
                  <a:cubicBezTo>
                    <a:pt x="39617" y="-42"/>
                    <a:pt x="32083" y="-42"/>
                    <a:pt x="18934" y="32285"/>
                  </a:cubicBezTo>
                  <a:lnTo>
                    <a:pt x="20166" y="18587"/>
                  </a:lnTo>
                  <a:lnTo>
                    <a:pt x="6469" y="17354"/>
                  </a:lnTo>
                  <a:lnTo>
                    <a:pt x="31" y="86939"/>
                  </a:lnTo>
                  <a:cubicBezTo>
                    <a:pt x="-380" y="90281"/>
                    <a:pt x="1907" y="93363"/>
                    <a:pt x="5236" y="93925"/>
                  </a:cubicBezTo>
                  <a:lnTo>
                    <a:pt x="6469" y="93925"/>
                  </a:lnTo>
                  <a:cubicBezTo>
                    <a:pt x="9359" y="93925"/>
                    <a:pt x="11920" y="92034"/>
                    <a:pt x="12770" y="89267"/>
                  </a:cubicBezTo>
                  <a:cubicBezTo>
                    <a:pt x="19399" y="64064"/>
                    <a:pt x="28577" y="39599"/>
                    <a:pt x="40165" y="16259"/>
                  </a:cubicBezTo>
                  <a:cubicBezTo>
                    <a:pt x="45069" y="39024"/>
                    <a:pt x="47137" y="62297"/>
                    <a:pt x="46329" y="855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04C2798-AF89-4D49-88D7-BA9B8D60ADDE}"/>
                </a:ext>
              </a:extLst>
            </p:cNvPr>
            <p:cNvSpPr/>
            <p:nvPr/>
          </p:nvSpPr>
          <p:spPr>
            <a:xfrm>
              <a:off x="8657747" y="5208516"/>
              <a:ext cx="106304" cy="72061"/>
            </a:xfrm>
            <a:custGeom>
              <a:avLst/>
              <a:gdLst>
                <a:gd name="connsiteX0" fmla="*/ 66564 w 106304"/>
                <a:gd name="connsiteY0" fmla="*/ 55719 h 72061"/>
                <a:gd name="connsiteX1" fmla="*/ 65195 w 106304"/>
                <a:gd name="connsiteY1" fmla="*/ 56541 h 72061"/>
                <a:gd name="connsiteX2" fmla="*/ 65195 w 106304"/>
                <a:gd name="connsiteY2" fmla="*/ 35995 h 72061"/>
                <a:gd name="connsiteX3" fmla="*/ 65195 w 106304"/>
                <a:gd name="connsiteY3" fmla="*/ 10517 h 72061"/>
                <a:gd name="connsiteX4" fmla="*/ 57661 w 106304"/>
                <a:gd name="connsiteY4" fmla="*/ 244 h 72061"/>
                <a:gd name="connsiteX5" fmla="*/ 23142 w 106304"/>
                <a:gd name="connsiteY5" fmla="*/ 29557 h 72061"/>
                <a:gd name="connsiteX6" fmla="*/ 30128 w 106304"/>
                <a:gd name="connsiteY6" fmla="*/ 4079 h 72061"/>
                <a:gd name="connsiteX7" fmla="*/ 17526 w 106304"/>
                <a:gd name="connsiteY7" fmla="*/ 655 h 72061"/>
                <a:gd name="connsiteX8" fmla="*/ 267 w 106304"/>
                <a:gd name="connsiteY8" fmla="*/ 63664 h 72061"/>
                <a:gd name="connsiteX9" fmla="*/ 3829 w 106304"/>
                <a:gd name="connsiteY9" fmla="*/ 71334 h 72061"/>
                <a:gd name="connsiteX10" fmla="*/ 6431 w 106304"/>
                <a:gd name="connsiteY10" fmla="*/ 72020 h 72061"/>
                <a:gd name="connsiteX11" fmla="*/ 12047 w 106304"/>
                <a:gd name="connsiteY11" fmla="*/ 69006 h 72061"/>
                <a:gd name="connsiteX12" fmla="*/ 52319 w 106304"/>
                <a:gd name="connsiteY12" fmla="*/ 15585 h 72061"/>
                <a:gd name="connsiteX13" fmla="*/ 52319 w 106304"/>
                <a:gd name="connsiteY13" fmla="*/ 35173 h 72061"/>
                <a:gd name="connsiteX14" fmla="*/ 58346 w 106304"/>
                <a:gd name="connsiteY14" fmla="*/ 68869 h 72061"/>
                <a:gd name="connsiteX15" fmla="*/ 73687 w 106304"/>
                <a:gd name="connsiteY15" fmla="*/ 66541 h 72061"/>
                <a:gd name="connsiteX16" fmla="*/ 106288 w 106304"/>
                <a:gd name="connsiteY16" fmla="*/ 44761 h 72061"/>
                <a:gd name="connsiteX17" fmla="*/ 99028 w 106304"/>
                <a:gd name="connsiteY17" fmla="*/ 33940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304" h="72061">
                  <a:moveTo>
                    <a:pt x="66564" y="55719"/>
                  </a:moveTo>
                  <a:lnTo>
                    <a:pt x="65195" y="56541"/>
                  </a:lnTo>
                  <a:cubicBezTo>
                    <a:pt x="64523" y="49706"/>
                    <a:pt x="64523" y="42830"/>
                    <a:pt x="65195" y="35995"/>
                  </a:cubicBezTo>
                  <a:cubicBezTo>
                    <a:pt x="65797" y="27516"/>
                    <a:pt x="65797" y="18996"/>
                    <a:pt x="65195" y="10517"/>
                  </a:cubicBezTo>
                  <a:cubicBezTo>
                    <a:pt x="65318" y="5777"/>
                    <a:pt x="62222" y="1558"/>
                    <a:pt x="57661" y="244"/>
                  </a:cubicBezTo>
                  <a:cubicBezTo>
                    <a:pt x="54784" y="-441"/>
                    <a:pt x="47113" y="-2359"/>
                    <a:pt x="23142" y="29557"/>
                  </a:cubicBezTo>
                  <a:lnTo>
                    <a:pt x="30128" y="4079"/>
                  </a:lnTo>
                  <a:lnTo>
                    <a:pt x="17526" y="655"/>
                  </a:lnTo>
                  <a:lnTo>
                    <a:pt x="267" y="63664"/>
                  </a:lnTo>
                  <a:cubicBezTo>
                    <a:pt x="-691" y="66760"/>
                    <a:pt x="843" y="70075"/>
                    <a:pt x="3829" y="71334"/>
                  </a:cubicBezTo>
                  <a:cubicBezTo>
                    <a:pt x="4637" y="71746"/>
                    <a:pt x="5527" y="71992"/>
                    <a:pt x="6431" y="72020"/>
                  </a:cubicBezTo>
                  <a:cubicBezTo>
                    <a:pt x="8692" y="72020"/>
                    <a:pt x="10801" y="70896"/>
                    <a:pt x="12047" y="69006"/>
                  </a:cubicBezTo>
                  <a:cubicBezTo>
                    <a:pt x="23636" y="49884"/>
                    <a:pt x="37128" y="31995"/>
                    <a:pt x="52319" y="15585"/>
                  </a:cubicBezTo>
                  <a:cubicBezTo>
                    <a:pt x="52647" y="22105"/>
                    <a:pt x="52647" y="28652"/>
                    <a:pt x="52319" y="35173"/>
                  </a:cubicBezTo>
                  <a:cubicBezTo>
                    <a:pt x="51223" y="52021"/>
                    <a:pt x="50401" y="64212"/>
                    <a:pt x="58346" y="68869"/>
                  </a:cubicBezTo>
                  <a:cubicBezTo>
                    <a:pt x="63455" y="71348"/>
                    <a:pt x="69550" y="70417"/>
                    <a:pt x="73687" y="66541"/>
                  </a:cubicBezTo>
                  <a:lnTo>
                    <a:pt x="106288" y="44761"/>
                  </a:lnTo>
                  <a:lnTo>
                    <a:pt x="99028" y="3394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56C989B-8E01-43E6-98B2-0F1A68DDD25D}"/>
                </a:ext>
              </a:extLst>
            </p:cNvPr>
            <p:cNvSpPr/>
            <p:nvPr/>
          </p:nvSpPr>
          <p:spPr>
            <a:xfrm rot="-4928400">
              <a:off x="8462045" y="5302995"/>
              <a:ext cx="111910" cy="13012"/>
            </a:xfrm>
            <a:custGeom>
              <a:avLst/>
              <a:gdLst>
                <a:gd name="connsiteX0" fmla="*/ -17 w 111910"/>
                <a:gd name="connsiteY0" fmla="*/ -41 h 13012"/>
                <a:gd name="connsiteX1" fmla="*/ 111893 w 111910"/>
                <a:gd name="connsiteY1" fmla="*/ -41 h 13012"/>
                <a:gd name="connsiteX2" fmla="*/ 111893 w 111910"/>
                <a:gd name="connsiteY2" fmla="*/ 12972 h 13012"/>
                <a:gd name="connsiteX3" fmla="*/ -17 w 111910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0" h="13012">
                  <a:moveTo>
                    <a:pt x="-17" y="-41"/>
                  </a:moveTo>
                  <a:lnTo>
                    <a:pt x="111893" y="-41"/>
                  </a:lnTo>
                  <a:lnTo>
                    <a:pt x="111893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23549B4-009C-4DE7-9C5D-4FFDE6CE1D3C}"/>
                </a:ext>
              </a:extLst>
            </p:cNvPr>
            <p:cNvSpPr/>
            <p:nvPr/>
          </p:nvSpPr>
          <p:spPr>
            <a:xfrm>
              <a:off x="8545984" y="5238487"/>
              <a:ext cx="71920" cy="127290"/>
            </a:xfrm>
            <a:custGeom>
              <a:avLst/>
              <a:gdLst>
                <a:gd name="connsiteX0" fmla="*/ 64225 w 71920"/>
                <a:gd name="connsiteY0" fmla="*/ 50815 h 127290"/>
                <a:gd name="connsiteX1" fmla="*/ 38473 w 71920"/>
                <a:gd name="connsiteY1" fmla="*/ 49172 h 127290"/>
                <a:gd name="connsiteX2" fmla="*/ 49295 w 71920"/>
                <a:gd name="connsiteY2" fmla="*/ 19037 h 127290"/>
                <a:gd name="connsiteX3" fmla="*/ 43678 w 71920"/>
                <a:gd name="connsiteY3" fmla="*/ 956 h 127290"/>
                <a:gd name="connsiteX4" fmla="*/ 14092 w 71920"/>
                <a:gd name="connsiteY4" fmla="*/ 18215 h 127290"/>
                <a:gd name="connsiteX5" fmla="*/ 23817 w 71920"/>
                <a:gd name="connsiteY5" fmla="*/ 26708 h 127290"/>
                <a:gd name="connsiteX6" fmla="*/ 36693 w 71920"/>
                <a:gd name="connsiteY6" fmla="*/ 14654 h 127290"/>
                <a:gd name="connsiteX7" fmla="*/ 36693 w 71920"/>
                <a:gd name="connsiteY7" fmla="*/ 17119 h 127290"/>
                <a:gd name="connsiteX8" fmla="*/ 14913 w 71920"/>
                <a:gd name="connsiteY8" fmla="*/ 58897 h 127290"/>
                <a:gd name="connsiteX9" fmla="*/ 13338 w 71920"/>
                <a:gd name="connsiteY9" fmla="*/ 67869 h 127290"/>
                <a:gd name="connsiteX10" fmla="*/ 22310 w 71920"/>
                <a:gd name="connsiteY10" fmla="*/ 69444 h 127290"/>
                <a:gd name="connsiteX11" fmla="*/ 56965 w 71920"/>
                <a:gd name="connsiteY11" fmla="*/ 61500 h 127290"/>
                <a:gd name="connsiteX12" fmla="*/ 58472 w 71920"/>
                <a:gd name="connsiteY12" fmla="*/ 69444 h 127290"/>
                <a:gd name="connsiteX13" fmla="*/ 22036 w 71920"/>
                <a:gd name="connsiteY13" fmla="*/ 114236 h 127290"/>
                <a:gd name="connsiteX14" fmla="*/ 12448 w 71920"/>
                <a:gd name="connsiteY14" fmla="*/ 105195 h 127290"/>
                <a:gd name="connsiteX15" fmla="*/ -17 w 71920"/>
                <a:gd name="connsiteY15" fmla="*/ 109168 h 127290"/>
                <a:gd name="connsiteX16" fmla="*/ 21351 w 71920"/>
                <a:gd name="connsiteY16" fmla="*/ 127249 h 127290"/>
                <a:gd name="connsiteX17" fmla="*/ 23132 w 71920"/>
                <a:gd name="connsiteY17" fmla="*/ 127249 h 127290"/>
                <a:gd name="connsiteX18" fmla="*/ 71348 w 71920"/>
                <a:gd name="connsiteY18" fmla="*/ 71088 h 127290"/>
                <a:gd name="connsiteX19" fmla="*/ 64225 w 71920"/>
                <a:gd name="connsiteY19" fmla="*/ 50815 h 12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920" h="127290">
                  <a:moveTo>
                    <a:pt x="64225" y="50815"/>
                  </a:moveTo>
                  <a:cubicBezTo>
                    <a:pt x="56239" y="46720"/>
                    <a:pt x="46911" y="46117"/>
                    <a:pt x="38473" y="49172"/>
                  </a:cubicBezTo>
                  <a:cubicBezTo>
                    <a:pt x="43980" y="39912"/>
                    <a:pt x="47651" y="29680"/>
                    <a:pt x="49295" y="19037"/>
                  </a:cubicBezTo>
                  <a:cubicBezTo>
                    <a:pt x="49295" y="15475"/>
                    <a:pt x="51486" y="4517"/>
                    <a:pt x="43678" y="956"/>
                  </a:cubicBezTo>
                  <a:cubicBezTo>
                    <a:pt x="35871" y="-2606"/>
                    <a:pt x="26693" y="3421"/>
                    <a:pt x="14092" y="18215"/>
                  </a:cubicBezTo>
                  <a:lnTo>
                    <a:pt x="23817" y="26708"/>
                  </a:lnTo>
                  <a:cubicBezTo>
                    <a:pt x="27666" y="22242"/>
                    <a:pt x="31981" y="18201"/>
                    <a:pt x="36693" y="14654"/>
                  </a:cubicBezTo>
                  <a:cubicBezTo>
                    <a:pt x="36747" y="15475"/>
                    <a:pt x="36747" y="16297"/>
                    <a:pt x="36693" y="17119"/>
                  </a:cubicBezTo>
                  <a:cubicBezTo>
                    <a:pt x="33926" y="32968"/>
                    <a:pt x="26310" y="47556"/>
                    <a:pt x="14913" y="58897"/>
                  </a:cubicBezTo>
                  <a:cubicBezTo>
                    <a:pt x="11996" y="60938"/>
                    <a:pt x="11297" y="64952"/>
                    <a:pt x="13338" y="67869"/>
                  </a:cubicBezTo>
                  <a:cubicBezTo>
                    <a:pt x="15379" y="70787"/>
                    <a:pt x="19392" y="71485"/>
                    <a:pt x="22310" y="69444"/>
                  </a:cubicBezTo>
                  <a:cubicBezTo>
                    <a:pt x="33268" y="63691"/>
                    <a:pt x="51623" y="57801"/>
                    <a:pt x="56965" y="61500"/>
                  </a:cubicBezTo>
                  <a:cubicBezTo>
                    <a:pt x="58883" y="62869"/>
                    <a:pt x="58746" y="66568"/>
                    <a:pt x="58472" y="69444"/>
                  </a:cubicBezTo>
                  <a:cubicBezTo>
                    <a:pt x="55596" y="90265"/>
                    <a:pt x="34912" y="113140"/>
                    <a:pt x="22036" y="114236"/>
                  </a:cubicBezTo>
                  <a:cubicBezTo>
                    <a:pt x="20255" y="114236"/>
                    <a:pt x="15461" y="114236"/>
                    <a:pt x="12448" y="105195"/>
                  </a:cubicBezTo>
                  <a:lnTo>
                    <a:pt x="-17" y="109168"/>
                  </a:lnTo>
                  <a:cubicBezTo>
                    <a:pt x="1873" y="119523"/>
                    <a:pt x="10831" y="127098"/>
                    <a:pt x="21351" y="127249"/>
                  </a:cubicBezTo>
                  <a:lnTo>
                    <a:pt x="23132" y="127249"/>
                  </a:lnTo>
                  <a:cubicBezTo>
                    <a:pt x="43131" y="125468"/>
                    <a:pt x="67923" y="96703"/>
                    <a:pt x="71348" y="71088"/>
                  </a:cubicBezTo>
                  <a:cubicBezTo>
                    <a:pt x="73183" y="63513"/>
                    <a:pt x="70389" y="55569"/>
                    <a:pt x="64225" y="508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AFFFF86-70D6-488F-A25A-5519EC5CB92D}"/>
                </a:ext>
              </a:extLst>
            </p:cNvPr>
            <p:cNvSpPr/>
            <p:nvPr/>
          </p:nvSpPr>
          <p:spPr>
            <a:xfrm>
              <a:off x="8372297" y="5186632"/>
              <a:ext cx="63420" cy="84363"/>
            </a:xfrm>
            <a:custGeom>
              <a:avLst/>
              <a:gdLst>
                <a:gd name="connsiteX0" fmla="*/ 11626 w 63420"/>
                <a:gd name="connsiteY0" fmla="*/ 75001 h 84363"/>
                <a:gd name="connsiteX1" fmla="*/ 42994 w 63420"/>
                <a:gd name="connsiteY1" fmla="*/ 18978 h 84363"/>
                <a:gd name="connsiteX2" fmla="*/ 42994 w 63420"/>
                <a:gd name="connsiteY2" fmla="*/ 40209 h 84363"/>
                <a:gd name="connsiteX3" fmla="*/ 50391 w 63420"/>
                <a:gd name="connsiteY3" fmla="*/ 84179 h 84363"/>
                <a:gd name="connsiteX4" fmla="*/ 53267 w 63420"/>
                <a:gd name="connsiteY4" fmla="*/ 84179 h 84363"/>
                <a:gd name="connsiteX5" fmla="*/ 63403 w 63420"/>
                <a:gd name="connsiteY5" fmla="*/ 77741 h 84363"/>
                <a:gd name="connsiteX6" fmla="*/ 56555 w 63420"/>
                <a:gd name="connsiteY6" fmla="*/ 72399 h 84363"/>
                <a:gd name="connsiteX7" fmla="*/ 56555 w 63420"/>
                <a:gd name="connsiteY7" fmla="*/ 40209 h 84363"/>
                <a:gd name="connsiteX8" fmla="*/ 56555 w 63420"/>
                <a:gd name="connsiteY8" fmla="*/ 10074 h 84363"/>
                <a:gd name="connsiteX9" fmla="*/ 49021 w 63420"/>
                <a:gd name="connsiteY9" fmla="*/ 75 h 84363"/>
                <a:gd name="connsiteX10" fmla="*/ 12996 w 63420"/>
                <a:gd name="connsiteY10" fmla="*/ 44318 h 84363"/>
                <a:gd name="connsiteX11" fmla="*/ 12996 w 63420"/>
                <a:gd name="connsiteY11" fmla="*/ 12813 h 84363"/>
                <a:gd name="connsiteX12" fmla="*/ -17 w 63420"/>
                <a:gd name="connsiteY12" fmla="*/ 12813 h 84363"/>
                <a:gd name="connsiteX13" fmla="*/ -17 w 63420"/>
                <a:gd name="connsiteY13" fmla="*/ 71577 h 84363"/>
                <a:gd name="connsiteX14" fmla="*/ 6599 w 63420"/>
                <a:gd name="connsiteY14" fmla="*/ 78110 h 84363"/>
                <a:gd name="connsiteX15" fmla="*/ 12448 w 63420"/>
                <a:gd name="connsiteY15" fmla="*/ 74453 h 8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420" h="84363">
                  <a:moveTo>
                    <a:pt x="11626" y="75001"/>
                  </a:moveTo>
                  <a:cubicBezTo>
                    <a:pt x="20749" y="55605"/>
                    <a:pt x="31227" y="36894"/>
                    <a:pt x="42994" y="18978"/>
                  </a:cubicBezTo>
                  <a:cubicBezTo>
                    <a:pt x="42994" y="25278"/>
                    <a:pt x="42994" y="32675"/>
                    <a:pt x="42994" y="40209"/>
                  </a:cubicBezTo>
                  <a:cubicBezTo>
                    <a:pt x="42035" y="68563"/>
                    <a:pt x="41898" y="81302"/>
                    <a:pt x="50391" y="84179"/>
                  </a:cubicBezTo>
                  <a:cubicBezTo>
                    <a:pt x="51336" y="84370"/>
                    <a:pt x="52322" y="84370"/>
                    <a:pt x="53267" y="84179"/>
                  </a:cubicBezTo>
                  <a:cubicBezTo>
                    <a:pt x="57458" y="83713"/>
                    <a:pt x="61198" y="81330"/>
                    <a:pt x="63403" y="77741"/>
                  </a:cubicBezTo>
                  <a:lnTo>
                    <a:pt x="56555" y="72399"/>
                  </a:lnTo>
                  <a:cubicBezTo>
                    <a:pt x="55513" y="61701"/>
                    <a:pt x="55513" y="50907"/>
                    <a:pt x="56555" y="40209"/>
                  </a:cubicBezTo>
                  <a:cubicBezTo>
                    <a:pt x="57102" y="30168"/>
                    <a:pt x="57102" y="20115"/>
                    <a:pt x="56555" y="10074"/>
                  </a:cubicBezTo>
                  <a:cubicBezTo>
                    <a:pt x="55870" y="2403"/>
                    <a:pt x="51486" y="486"/>
                    <a:pt x="49021" y="75"/>
                  </a:cubicBezTo>
                  <a:cubicBezTo>
                    <a:pt x="46555" y="-336"/>
                    <a:pt x="37652" y="-1980"/>
                    <a:pt x="12996" y="44318"/>
                  </a:cubicBezTo>
                  <a:lnTo>
                    <a:pt x="12996" y="12813"/>
                  </a:lnTo>
                  <a:lnTo>
                    <a:pt x="-17" y="12813"/>
                  </a:lnTo>
                  <a:lnTo>
                    <a:pt x="-17" y="71577"/>
                  </a:lnTo>
                  <a:cubicBezTo>
                    <a:pt x="10" y="75207"/>
                    <a:pt x="2969" y="78138"/>
                    <a:pt x="6599" y="78110"/>
                  </a:cubicBezTo>
                  <a:cubicBezTo>
                    <a:pt x="9078" y="78083"/>
                    <a:pt x="11338" y="76672"/>
                    <a:pt x="12448" y="744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E796BAAC-2EFA-406D-8282-BC5DD1C91B9B}"/>
                </a:ext>
              </a:extLst>
            </p:cNvPr>
            <p:cNvSpPr/>
            <p:nvPr/>
          </p:nvSpPr>
          <p:spPr>
            <a:xfrm>
              <a:off x="8893769" y="5082083"/>
              <a:ext cx="377919" cy="259311"/>
            </a:xfrm>
            <a:custGeom>
              <a:avLst/>
              <a:gdLst>
                <a:gd name="connsiteX0" fmla="*/ 104770 w 377919"/>
                <a:gd name="connsiteY0" fmla="*/ 26820 h 259311"/>
                <a:gd name="connsiteX1" fmla="*/ 99565 w 377919"/>
                <a:gd name="connsiteY1" fmla="*/ 31615 h 259311"/>
                <a:gd name="connsiteX2" fmla="*/ 49705 w 377919"/>
                <a:gd name="connsiteY2" fmla="*/ 232971 h 259311"/>
                <a:gd name="connsiteX3" fmla="*/ 11763 w 377919"/>
                <a:gd name="connsiteY3" fmla="*/ 150100 h 259311"/>
                <a:gd name="connsiteX4" fmla="*/ -17 w 377919"/>
                <a:gd name="connsiteY4" fmla="*/ 155442 h 259311"/>
                <a:gd name="connsiteX5" fmla="*/ 45596 w 377919"/>
                <a:gd name="connsiteY5" fmla="*/ 255435 h 259311"/>
                <a:gd name="connsiteX6" fmla="*/ 51486 w 377919"/>
                <a:gd name="connsiteY6" fmla="*/ 259270 h 259311"/>
                <a:gd name="connsiteX7" fmla="*/ 52171 w 377919"/>
                <a:gd name="connsiteY7" fmla="*/ 259270 h 259311"/>
                <a:gd name="connsiteX8" fmla="*/ 57924 w 377919"/>
                <a:gd name="connsiteY8" fmla="*/ 254339 h 259311"/>
                <a:gd name="connsiteX9" fmla="*/ 111208 w 377919"/>
                <a:gd name="connsiteY9" fmla="*/ 38737 h 259311"/>
                <a:gd name="connsiteX10" fmla="*/ 377218 w 377919"/>
                <a:gd name="connsiteY10" fmla="*/ 13396 h 259311"/>
                <a:gd name="connsiteX11" fmla="*/ 377903 w 377919"/>
                <a:gd name="connsiteY11" fmla="*/ 384 h 259311"/>
                <a:gd name="connsiteX12" fmla="*/ 104770 w 377919"/>
                <a:gd name="connsiteY12" fmla="*/ 26820 h 2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7919" h="259311">
                  <a:moveTo>
                    <a:pt x="104770" y="26820"/>
                  </a:moveTo>
                  <a:cubicBezTo>
                    <a:pt x="102236" y="27231"/>
                    <a:pt x="100181" y="29121"/>
                    <a:pt x="99565" y="31615"/>
                  </a:cubicBezTo>
                  <a:lnTo>
                    <a:pt x="49705" y="232971"/>
                  </a:lnTo>
                  <a:lnTo>
                    <a:pt x="11763" y="150100"/>
                  </a:lnTo>
                  <a:lnTo>
                    <a:pt x="-17" y="155442"/>
                  </a:lnTo>
                  <a:lnTo>
                    <a:pt x="45596" y="255435"/>
                  </a:lnTo>
                  <a:cubicBezTo>
                    <a:pt x="46651" y="257750"/>
                    <a:pt x="48952" y="259243"/>
                    <a:pt x="51486" y="259270"/>
                  </a:cubicBezTo>
                  <a:lnTo>
                    <a:pt x="52171" y="259270"/>
                  </a:lnTo>
                  <a:cubicBezTo>
                    <a:pt x="54924" y="258969"/>
                    <a:pt x="57212" y="257010"/>
                    <a:pt x="57924" y="254339"/>
                  </a:cubicBezTo>
                  <a:lnTo>
                    <a:pt x="111208" y="38737"/>
                  </a:lnTo>
                  <a:cubicBezTo>
                    <a:pt x="138604" y="34217"/>
                    <a:pt x="299278" y="9424"/>
                    <a:pt x="377218" y="13396"/>
                  </a:cubicBezTo>
                  <a:lnTo>
                    <a:pt x="377903" y="384"/>
                  </a:lnTo>
                  <a:cubicBezTo>
                    <a:pt x="291196" y="-3862"/>
                    <a:pt x="112441" y="25040"/>
                    <a:pt x="104770" y="268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0A4C74E-034C-487C-B9B2-D1C236F7973C}"/>
                </a:ext>
              </a:extLst>
            </p:cNvPr>
            <p:cNvSpPr/>
            <p:nvPr/>
          </p:nvSpPr>
          <p:spPr>
            <a:xfrm rot="-5252400">
              <a:off x="9054914" y="4992441"/>
              <a:ext cx="102184" cy="13012"/>
            </a:xfrm>
            <a:custGeom>
              <a:avLst/>
              <a:gdLst>
                <a:gd name="connsiteX0" fmla="*/ -17 w 102184"/>
                <a:gd name="connsiteY0" fmla="*/ -41 h 13012"/>
                <a:gd name="connsiteX1" fmla="*/ 102168 w 102184"/>
                <a:gd name="connsiteY1" fmla="*/ -41 h 13012"/>
                <a:gd name="connsiteX2" fmla="*/ 102168 w 102184"/>
                <a:gd name="connsiteY2" fmla="*/ 12971 h 13012"/>
                <a:gd name="connsiteX3" fmla="*/ -17 w 102184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84" h="13012">
                  <a:moveTo>
                    <a:pt x="-17" y="-41"/>
                  </a:moveTo>
                  <a:lnTo>
                    <a:pt x="102168" y="-41"/>
                  </a:lnTo>
                  <a:lnTo>
                    <a:pt x="102168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79B444-D562-4685-84D7-8A577765DB85}"/>
                </a:ext>
              </a:extLst>
            </p:cNvPr>
            <p:cNvSpPr/>
            <p:nvPr/>
          </p:nvSpPr>
          <p:spPr>
            <a:xfrm rot="-4675799">
              <a:off x="9093255" y="4998003"/>
              <a:ext cx="93418" cy="13012"/>
            </a:xfrm>
            <a:custGeom>
              <a:avLst/>
              <a:gdLst>
                <a:gd name="connsiteX0" fmla="*/ -17 w 93418"/>
                <a:gd name="connsiteY0" fmla="*/ -42 h 13012"/>
                <a:gd name="connsiteX1" fmla="*/ 93401 w 93418"/>
                <a:gd name="connsiteY1" fmla="*/ -42 h 13012"/>
                <a:gd name="connsiteX2" fmla="*/ 93401 w 93418"/>
                <a:gd name="connsiteY2" fmla="*/ 12971 h 13012"/>
                <a:gd name="connsiteX3" fmla="*/ -17 w 93418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3012">
                  <a:moveTo>
                    <a:pt x="-17" y="-42"/>
                  </a:moveTo>
                  <a:lnTo>
                    <a:pt x="93401" y="-42"/>
                  </a:lnTo>
                  <a:lnTo>
                    <a:pt x="93401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3543A5D-134E-4D81-B576-971098D21B08}"/>
                </a:ext>
              </a:extLst>
            </p:cNvPr>
            <p:cNvSpPr/>
            <p:nvPr/>
          </p:nvSpPr>
          <p:spPr>
            <a:xfrm rot="-4881001">
              <a:off x="8996653" y="5248630"/>
              <a:ext cx="129717" cy="13012"/>
            </a:xfrm>
            <a:custGeom>
              <a:avLst/>
              <a:gdLst>
                <a:gd name="connsiteX0" fmla="*/ -17 w 129717"/>
                <a:gd name="connsiteY0" fmla="*/ -42 h 13012"/>
                <a:gd name="connsiteX1" fmla="*/ 129700 w 129717"/>
                <a:gd name="connsiteY1" fmla="*/ -42 h 13012"/>
                <a:gd name="connsiteX2" fmla="*/ 129700 w 129717"/>
                <a:gd name="connsiteY2" fmla="*/ 12971 h 13012"/>
                <a:gd name="connsiteX3" fmla="*/ -17 w 129717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17" h="13012">
                  <a:moveTo>
                    <a:pt x="-17" y="-42"/>
                  </a:moveTo>
                  <a:lnTo>
                    <a:pt x="129700" y="-42"/>
                  </a:lnTo>
                  <a:lnTo>
                    <a:pt x="129700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3BF9AF6-B131-4A33-A639-C11F63BAA0A9}"/>
                </a:ext>
              </a:extLst>
            </p:cNvPr>
            <p:cNvSpPr/>
            <p:nvPr/>
          </p:nvSpPr>
          <p:spPr>
            <a:xfrm>
              <a:off x="9090628" y="5176127"/>
              <a:ext cx="78857" cy="134174"/>
            </a:xfrm>
            <a:custGeom>
              <a:avLst/>
              <a:gdLst>
                <a:gd name="connsiteX0" fmla="*/ 69407 w 78857"/>
                <a:gd name="connsiteY0" fmla="*/ 44824 h 134174"/>
                <a:gd name="connsiteX1" fmla="*/ 40094 w 78857"/>
                <a:gd name="connsiteY1" fmla="*/ 47975 h 134174"/>
                <a:gd name="connsiteX2" fmla="*/ 48039 w 78857"/>
                <a:gd name="connsiteY2" fmla="*/ 20579 h 134174"/>
                <a:gd name="connsiteX3" fmla="*/ 40094 w 78857"/>
                <a:gd name="connsiteY3" fmla="*/ 444 h 134174"/>
                <a:gd name="connsiteX4" fmla="*/ 5987 w 78857"/>
                <a:gd name="connsiteY4" fmla="*/ 22634 h 134174"/>
                <a:gd name="connsiteX5" fmla="*/ 16260 w 78857"/>
                <a:gd name="connsiteY5" fmla="*/ 30715 h 134174"/>
                <a:gd name="connsiteX6" fmla="*/ 34889 w 78857"/>
                <a:gd name="connsiteY6" fmla="*/ 13045 h 134174"/>
                <a:gd name="connsiteX7" fmla="*/ 34889 w 78857"/>
                <a:gd name="connsiteY7" fmla="*/ 19757 h 134174"/>
                <a:gd name="connsiteX8" fmla="*/ 6535 w 78857"/>
                <a:gd name="connsiteY8" fmla="*/ 68521 h 134174"/>
                <a:gd name="connsiteX9" fmla="*/ 2699 w 78857"/>
                <a:gd name="connsiteY9" fmla="*/ 71535 h 134174"/>
                <a:gd name="connsiteX10" fmla="*/ 1193 w 78857"/>
                <a:gd name="connsiteY10" fmla="*/ 80575 h 134174"/>
                <a:gd name="connsiteX11" fmla="*/ 10233 w 78857"/>
                <a:gd name="connsiteY11" fmla="*/ 82082 h 134174"/>
                <a:gd name="connsiteX12" fmla="*/ 14890 w 78857"/>
                <a:gd name="connsiteY12" fmla="*/ 78657 h 134174"/>
                <a:gd name="connsiteX13" fmla="*/ 63243 w 78857"/>
                <a:gd name="connsiteY13" fmla="*/ 57015 h 134174"/>
                <a:gd name="connsiteX14" fmla="*/ 65435 w 78857"/>
                <a:gd name="connsiteY14" fmla="*/ 65371 h 134174"/>
                <a:gd name="connsiteX15" fmla="*/ 29273 w 78857"/>
                <a:gd name="connsiteY15" fmla="*/ 120983 h 134174"/>
                <a:gd name="connsiteX16" fmla="*/ 21739 w 78857"/>
                <a:gd name="connsiteY16" fmla="*/ 112080 h 134174"/>
                <a:gd name="connsiteX17" fmla="*/ 9000 w 78857"/>
                <a:gd name="connsiteY17" fmla="*/ 115093 h 134174"/>
                <a:gd name="connsiteX18" fmla="*/ 28725 w 78857"/>
                <a:gd name="connsiteY18" fmla="*/ 134133 h 134174"/>
                <a:gd name="connsiteX19" fmla="*/ 30506 w 78857"/>
                <a:gd name="connsiteY19" fmla="*/ 134133 h 134174"/>
                <a:gd name="connsiteX20" fmla="*/ 78448 w 78857"/>
                <a:gd name="connsiteY20" fmla="*/ 65644 h 134174"/>
                <a:gd name="connsiteX21" fmla="*/ 69407 w 78857"/>
                <a:gd name="connsiteY21" fmla="*/ 44824 h 1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857" h="134174">
                  <a:moveTo>
                    <a:pt x="69407" y="44824"/>
                  </a:moveTo>
                  <a:cubicBezTo>
                    <a:pt x="59627" y="41701"/>
                    <a:pt x="48984" y="42838"/>
                    <a:pt x="40094" y="47975"/>
                  </a:cubicBezTo>
                  <a:cubicBezTo>
                    <a:pt x="44642" y="39495"/>
                    <a:pt x="47340" y="30167"/>
                    <a:pt x="48039" y="20579"/>
                  </a:cubicBezTo>
                  <a:cubicBezTo>
                    <a:pt x="48039" y="16470"/>
                    <a:pt x="49135" y="3868"/>
                    <a:pt x="40094" y="444"/>
                  </a:cubicBezTo>
                  <a:cubicBezTo>
                    <a:pt x="31054" y="-2981"/>
                    <a:pt x="14069" y="12498"/>
                    <a:pt x="5987" y="22634"/>
                  </a:cubicBezTo>
                  <a:lnTo>
                    <a:pt x="16260" y="30715"/>
                  </a:lnTo>
                  <a:cubicBezTo>
                    <a:pt x="21397" y="23798"/>
                    <a:pt x="27698" y="17812"/>
                    <a:pt x="34889" y="13045"/>
                  </a:cubicBezTo>
                  <a:cubicBezTo>
                    <a:pt x="35204" y="15278"/>
                    <a:pt x="35204" y="17524"/>
                    <a:pt x="34889" y="19757"/>
                  </a:cubicBezTo>
                  <a:cubicBezTo>
                    <a:pt x="32382" y="39167"/>
                    <a:pt x="22164" y="56741"/>
                    <a:pt x="6535" y="68521"/>
                  </a:cubicBezTo>
                  <a:lnTo>
                    <a:pt x="2699" y="71535"/>
                  </a:lnTo>
                  <a:cubicBezTo>
                    <a:pt x="-218" y="73616"/>
                    <a:pt x="-889" y="77657"/>
                    <a:pt x="1193" y="80575"/>
                  </a:cubicBezTo>
                  <a:cubicBezTo>
                    <a:pt x="3275" y="83493"/>
                    <a:pt x="7316" y="84164"/>
                    <a:pt x="10233" y="82082"/>
                  </a:cubicBezTo>
                  <a:cubicBezTo>
                    <a:pt x="10233" y="82082"/>
                    <a:pt x="12288" y="80712"/>
                    <a:pt x="14890" y="78657"/>
                  </a:cubicBezTo>
                  <a:cubicBezTo>
                    <a:pt x="33656" y="64960"/>
                    <a:pt x="55983" y="53316"/>
                    <a:pt x="63243" y="57015"/>
                  </a:cubicBezTo>
                  <a:cubicBezTo>
                    <a:pt x="65435" y="58111"/>
                    <a:pt x="65572" y="62768"/>
                    <a:pt x="65435" y="65371"/>
                  </a:cubicBezTo>
                  <a:cubicBezTo>
                    <a:pt x="63928" y="92766"/>
                    <a:pt x="41875" y="120161"/>
                    <a:pt x="29273" y="120983"/>
                  </a:cubicBezTo>
                  <a:cubicBezTo>
                    <a:pt x="27903" y="120983"/>
                    <a:pt x="23931" y="120983"/>
                    <a:pt x="21739" y="112080"/>
                  </a:cubicBezTo>
                  <a:lnTo>
                    <a:pt x="9000" y="115093"/>
                  </a:lnTo>
                  <a:cubicBezTo>
                    <a:pt x="12973" y="131667"/>
                    <a:pt x="22698" y="134133"/>
                    <a:pt x="28725" y="134133"/>
                  </a:cubicBezTo>
                  <a:lnTo>
                    <a:pt x="30506" y="134133"/>
                  </a:lnTo>
                  <a:cubicBezTo>
                    <a:pt x="52148" y="132215"/>
                    <a:pt x="76804" y="97286"/>
                    <a:pt x="78448" y="65644"/>
                  </a:cubicBezTo>
                  <a:cubicBezTo>
                    <a:pt x="80092" y="57494"/>
                    <a:pt x="76475" y="49194"/>
                    <a:pt x="69407" y="448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097918A-8C68-4290-B7DA-D95EE0AF4A99}"/>
                </a:ext>
              </a:extLst>
            </p:cNvPr>
            <p:cNvSpPr/>
            <p:nvPr/>
          </p:nvSpPr>
          <p:spPr>
            <a:xfrm>
              <a:off x="9167019" y="5133669"/>
              <a:ext cx="67411" cy="65682"/>
            </a:xfrm>
            <a:custGeom>
              <a:avLst/>
              <a:gdLst>
                <a:gd name="connsiteX0" fmla="*/ 58217 w 67411"/>
                <a:gd name="connsiteY0" fmla="*/ 50983 h 65682"/>
                <a:gd name="connsiteX1" fmla="*/ 59039 w 67411"/>
                <a:gd name="connsiteY1" fmla="*/ 38381 h 65682"/>
                <a:gd name="connsiteX2" fmla="*/ 58217 w 67411"/>
                <a:gd name="connsiteY2" fmla="*/ 7561 h 65682"/>
                <a:gd name="connsiteX3" fmla="*/ 49314 w 67411"/>
                <a:gd name="connsiteY3" fmla="*/ 27 h 65682"/>
                <a:gd name="connsiteX4" fmla="*/ 20138 w 67411"/>
                <a:gd name="connsiteY4" fmla="*/ 19341 h 65682"/>
                <a:gd name="connsiteX5" fmla="*/ 23699 w 67411"/>
                <a:gd name="connsiteY5" fmla="*/ 4958 h 65682"/>
                <a:gd name="connsiteX6" fmla="*/ 11097 w 67411"/>
                <a:gd name="connsiteY6" fmla="*/ 1808 h 65682"/>
                <a:gd name="connsiteX7" fmla="*/ 139 w 67411"/>
                <a:gd name="connsiteY7" fmla="*/ 45230 h 65682"/>
                <a:gd name="connsiteX8" fmla="*/ 3700 w 67411"/>
                <a:gd name="connsiteY8" fmla="*/ 52764 h 65682"/>
                <a:gd name="connsiteX9" fmla="*/ 11782 w 67411"/>
                <a:gd name="connsiteY9" fmla="*/ 50572 h 65682"/>
                <a:gd name="connsiteX10" fmla="*/ 46437 w 67411"/>
                <a:gd name="connsiteY10" fmla="*/ 13314 h 65682"/>
                <a:gd name="connsiteX11" fmla="*/ 46437 w 67411"/>
                <a:gd name="connsiteY11" fmla="*/ 37148 h 65682"/>
                <a:gd name="connsiteX12" fmla="*/ 51231 w 67411"/>
                <a:gd name="connsiteY12" fmla="*/ 64543 h 65682"/>
                <a:gd name="connsiteX13" fmla="*/ 55752 w 67411"/>
                <a:gd name="connsiteY13" fmla="*/ 65640 h 65682"/>
                <a:gd name="connsiteX14" fmla="*/ 67395 w 67411"/>
                <a:gd name="connsiteY14" fmla="*/ 60297 h 65682"/>
                <a:gd name="connsiteX15" fmla="*/ 59176 w 67411"/>
                <a:gd name="connsiteY15" fmla="*/ 50161 h 6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411" h="65682">
                  <a:moveTo>
                    <a:pt x="58217" y="50983"/>
                  </a:moveTo>
                  <a:cubicBezTo>
                    <a:pt x="58217" y="47421"/>
                    <a:pt x="58217" y="42216"/>
                    <a:pt x="59039" y="38381"/>
                  </a:cubicBezTo>
                  <a:cubicBezTo>
                    <a:pt x="60943" y="28162"/>
                    <a:pt x="60655" y="17656"/>
                    <a:pt x="58217" y="7561"/>
                  </a:cubicBezTo>
                  <a:cubicBezTo>
                    <a:pt x="56943" y="3548"/>
                    <a:pt x="53478" y="616"/>
                    <a:pt x="49314" y="27"/>
                  </a:cubicBezTo>
                  <a:cubicBezTo>
                    <a:pt x="41369" y="-932"/>
                    <a:pt x="30274" y="8246"/>
                    <a:pt x="20138" y="19341"/>
                  </a:cubicBezTo>
                  <a:lnTo>
                    <a:pt x="23699" y="4958"/>
                  </a:lnTo>
                  <a:lnTo>
                    <a:pt x="11097" y="1808"/>
                  </a:lnTo>
                  <a:lnTo>
                    <a:pt x="139" y="45230"/>
                  </a:lnTo>
                  <a:cubicBezTo>
                    <a:pt x="-519" y="48257"/>
                    <a:pt x="947" y="51353"/>
                    <a:pt x="3700" y="52764"/>
                  </a:cubicBezTo>
                  <a:cubicBezTo>
                    <a:pt x="6563" y="54120"/>
                    <a:pt x="10001" y="53188"/>
                    <a:pt x="11782" y="50572"/>
                  </a:cubicBezTo>
                  <a:cubicBezTo>
                    <a:pt x="21192" y="36312"/>
                    <a:pt x="32904" y="23725"/>
                    <a:pt x="46437" y="13314"/>
                  </a:cubicBezTo>
                  <a:cubicBezTo>
                    <a:pt x="47519" y="21218"/>
                    <a:pt x="47519" y="29245"/>
                    <a:pt x="46437" y="37148"/>
                  </a:cubicBezTo>
                  <a:cubicBezTo>
                    <a:pt x="45067" y="50846"/>
                    <a:pt x="43972" y="60845"/>
                    <a:pt x="51231" y="64543"/>
                  </a:cubicBezTo>
                  <a:cubicBezTo>
                    <a:pt x="52615" y="65297"/>
                    <a:pt x="54176" y="65667"/>
                    <a:pt x="55752" y="65640"/>
                  </a:cubicBezTo>
                  <a:cubicBezTo>
                    <a:pt x="60108" y="65146"/>
                    <a:pt x="64176" y="63270"/>
                    <a:pt x="67395" y="60297"/>
                  </a:cubicBezTo>
                  <a:lnTo>
                    <a:pt x="59176" y="5016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05B0ABF-059A-441D-A966-A099F8AADC90}"/>
                </a:ext>
              </a:extLst>
            </p:cNvPr>
            <p:cNvSpPr/>
            <p:nvPr/>
          </p:nvSpPr>
          <p:spPr>
            <a:xfrm>
              <a:off x="8289289" y="5319890"/>
              <a:ext cx="15752" cy="14849"/>
            </a:xfrm>
            <a:custGeom>
              <a:avLst/>
              <a:gdLst>
                <a:gd name="connsiteX0" fmla="*/ 7928 w 15752"/>
                <a:gd name="connsiteY0" fmla="*/ -42 h 14849"/>
                <a:gd name="connsiteX1" fmla="*/ -17 w 15752"/>
                <a:gd name="connsiteY1" fmla="*/ 7903 h 14849"/>
                <a:gd name="connsiteX2" fmla="*/ 8900 w 15752"/>
                <a:gd name="connsiteY2" fmla="*/ 14738 h 14849"/>
                <a:gd name="connsiteX3" fmla="*/ 15735 w 15752"/>
                <a:gd name="connsiteY3" fmla="*/ 7903 h 14849"/>
                <a:gd name="connsiteX4" fmla="*/ 7928 w 15752"/>
                <a:gd name="connsiteY4" fmla="*/ -42 h 1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52" h="14849">
                  <a:moveTo>
                    <a:pt x="7928" y="-42"/>
                  </a:moveTo>
                  <a:cubicBezTo>
                    <a:pt x="3544" y="-42"/>
                    <a:pt x="-17" y="3520"/>
                    <a:pt x="-17" y="7903"/>
                  </a:cubicBezTo>
                  <a:cubicBezTo>
                    <a:pt x="558" y="12259"/>
                    <a:pt x="4544" y="15314"/>
                    <a:pt x="8900" y="14738"/>
                  </a:cubicBezTo>
                  <a:cubicBezTo>
                    <a:pt x="12461" y="14273"/>
                    <a:pt x="15270" y="11464"/>
                    <a:pt x="15735" y="7903"/>
                  </a:cubicBezTo>
                  <a:cubicBezTo>
                    <a:pt x="15735" y="3575"/>
                    <a:pt x="12256" y="27"/>
                    <a:pt x="7928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9C618CC-2F5C-46A6-B1BD-89936D67A158}"/>
                </a:ext>
              </a:extLst>
            </p:cNvPr>
            <p:cNvSpPr/>
            <p:nvPr/>
          </p:nvSpPr>
          <p:spPr>
            <a:xfrm>
              <a:off x="6895685" y="2220340"/>
              <a:ext cx="114231" cy="341380"/>
            </a:xfrm>
            <a:custGeom>
              <a:avLst/>
              <a:gdLst>
                <a:gd name="connsiteX0" fmla="*/ 105592 w 114231"/>
                <a:gd name="connsiteY0" fmla="*/ -9 h 341380"/>
                <a:gd name="connsiteX1" fmla="*/ 64498 w 114231"/>
                <a:gd name="connsiteY1" fmla="*/ 13689 h 341380"/>
                <a:gd name="connsiteX2" fmla="*/ 63540 w 114231"/>
                <a:gd name="connsiteY2" fmla="*/ 41084 h 341380"/>
                <a:gd name="connsiteX3" fmla="*/ 63540 w 114231"/>
                <a:gd name="connsiteY3" fmla="*/ 118476 h 341380"/>
                <a:gd name="connsiteX4" fmla="*/ 3407 w 114231"/>
                <a:gd name="connsiteY4" fmla="*/ 155734 h 341380"/>
                <a:gd name="connsiteX5" fmla="*/ 1021 w 114231"/>
                <a:gd name="connsiteY5" fmla="*/ 165521 h 341380"/>
                <a:gd name="connsiteX6" fmla="*/ 4229 w 114231"/>
                <a:gd name="connsiteY6" fmla="*/ 168336 h 341380"/>
                <a:gd name="connsiteX7" fmla="*/ 55184 w 114231"/>
                <a:gd name="connsiteY7" fmla="*/ 229427 h 341380"/>
                <a:gd name="connsiteX8" fmla="*/ 32994 w 114231"/>
                <a:gd name="connsiteY8" fmla="*/ 327914 h 341380"/>
                <a:gd name="connsiteX9" fmla="*/ 32994 w 114231"/>
                <a:gd name="connsiteY9" fmla="*/ 334900 h 341380"/>
                <a:gd name="connsiteX10" fmla="*/ 38884 w 114231"/>
                <a:gd name="connsiteY10" fmla="*/ 338461 h 341380"/>
                <a:gd name="connsiteX11" fmla="*/ 96277 w 114231"/>
                <a:gd name="connsiteY11" fmla="*/ 341338 h 341380"/>
                <a:gd name="connsiteX12" fmla="*/ 96277 w 114231"/>
                <a:gd name="connsiteY12" fmla="*/ 341338 h 341380"/>
                <a:gd name="connsiteX13" fmla="*/ 103400 w 114231"/>
                <a:gd name="connsiteY13" fmla="*/ 334626 h 341380"/>
                <a:gd name="connsiteX14" fmla="*/ 96711 w 114231"/>
                <a:gd name="connsiteY14" fmla="*/ 327092 h 341380"/>
                <a:gd name="connsiteX15" fmla="*/ 96688 w 114231"/>
                <a:gd name="connsiteY15" fmla="*/ 327092 h 341380"/>
                <a:gd name="connsiteX16" fmla="*/ 50390 w 114231"/>
                <a:gd name="connsiteY16" fmla="*/ 325311 h 341380"/>
                <a:gd name="connsiteX17" fmla="*/ 69156 w 114231"/>
                <a:gd name="connsiteY17" fmla="*/ 227236 h 341380"/>
                <a:gd name="connsiteX18" fmla="*/ 21762 w 114231"/>
                <a:gd name="connsiteY18" fmla="*/ 162309 h 341380"/>
                <a:gd name="connsiteX19" fmla="*/ 71621 w 114231"/>
                <a:gd name="connsiteY19" fmla="*/ 131352 h 341380"/>
                <a:gd name="connsiteX20" fmla="*/ 77374 w 114231"/>
                <a:gd name="connsiteY20" fmla="*/ 36427 h 341380"/>
                <a:gd name="connsiteX21" fmla="*/ 77374 w 114231"/>
                <a:gd name="connsiteY21" fmla="*/ 22729 h 341380"/>
                <a:gd name="connsiteX22" fmla="*/ 104770 w 114231"/>
                <a:gd name="connsiteY22" fmla="*/ 14921 h 341380"/>
                <a:gd name="connsiteX23" fmla="*/ 113824 w 114231"/>
                <a:gd name="connsiteY23" fmla="*/ 10508 h 341380"/>
                <a:gd name="connsiteX24" fmla="*/ 109411 w 114231"/>
                <a:gd name="connsiteY24" fmla="*/ 1452 h 341380"/>
                <a:gd name="connsiteX25" fmla="*/ 105592 w 114231"/>
                <a:gd name="connsiteY25" fmla="*/ 1224 h 34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231" h="341380">
                  <a:moveTo>
                    <a:pt x="105592" y="-9"/>
                  </a:moveTo>
                  <a:cubicBezTo>
                    <a:pt x="102578" y="-9"/>
                    <a:pt x="75868" y="-1379"/>
                    <a:pt x="64498" y="13689"/>
                  </a:cubicBezTo>
                  <a:cubicBezTo>
                    <a:pt x="59304" y="21992"/>
                    <a:pt x="58939" y="32438"/>
                    <a:pt x="63540" y="41084"/>
                  </a:cubicBezTo>
                  <a:cubicBezTo>
                    <a:pt x="69567" y="54782"/>
                    <a:pt x="87237" y="103545"/>
                    <a:pt x="63540" y="118476"/>
                  </a:cubicBezTo>
                  <a:lnTo>
                    <a:pt x="3407" y="155734"/>
                  </a:lnTo>
                  <a:cubicBezTo>
                    <a:pt x="45" y="157778"/>
                    <a:pt x="-1023" y="162159"/>
                    <a:pt x="1021" y="165521"/>
                  </a:cubicBezTo>
                  <a:cubicBezTo>
                    <a:pt x="1777" y="166765"/>
                    <a:pt x="2896" y="167747"/>
                    <a:pt x="4229" y="168336"/>
                  </a:cubicBezTo>
                  <a:cubicBezTo>
                    <a:pt x="29517" y="180025"/>
                    <a:pt x="48221" y="202451"/>
                    <a:pt x="55184" y="229427"/>
                  </a:cubicBezTo>
                  <a:cubicBezTo>
                    <a:pt x="63129" y="272164"/>
                    <a:pt x="33268" y="327366"/>
                    <a:pt x="32994" y="327914"/>
                  </a:cubicBezTo>
                  <a:cubicBezTo>
                    <a:pt x="31773" y="330078"/>
                    <a:pt x="31773" y="332736"/>
                    <a:pt x="32994" y="334900"/>
                  </a:cubicBezTo>
                  <a:cubicBezTo>
                    <a:pt x="34251" y="336982"/>
                    <a:pt x="36454" y="338310"/>
                    <a:pt x="38884" y="338461"/>
                  </a:cubicBezTo>
                  <a:lnTo>
                    <a:pt x="96277" y="341338"/>
                  </a:lnTo>
                  <a:lnTo>
                    <a:pt x="96277" y="341338"/>
                  </a:lnTo>
                  <a:cubicBezTo>
                    <a:pt x="100084" y="341420"/>
                    <a:pt x="103252" y="338434"/>
                    <a:pt x="103400" y="334626"/>
                  </a:cubicBezTo>
                  <a:cubicBezTo>
                    <a:pt x="103633" y="330695"/>
                    <a:pt x="100638" y="327325"/>
                    <a:pt x="96711" y="327092"/>
                  </a:cubicBezTo>
                  <a:cubicBezTo>
                    <a:pt x="96704" y="327092"/>
                    <a:pt x="96696" y="327092"/>
                    <a:pt x="96688" y="327092"/>
                  </a:cubicBezTo>
                  <a:lnTo>
                    <a:pt x="50390" y="325311"/>
                  </a:lnTo>
                  <a:cubicBezTo>
                    <a:pt x="59293" y="306409"/>
                    <a:pt x="76004" y="263946"/>
                    <a:pt x="69156" y="227236"/>
                  </a:cubicBezTo>
                  <a:cubicBezTo>
                    <a:pt x="63027" y="199965"/>
                    <a:pt x="45867" y="176457"/>
                    <a:pt x="21762" y="162309"/>
                  </a:cubicBezTo>
                  <a:lnTo>
                    <a:pt x="71621" y="131352"/>
                  </a:lnTo>
                  <a:cubicBezTo>
                    <a:pt x="94496" y="117654"/>
                    <a:pt x="96551" y="82451"/>
                    <a:pt x="77374" y="36427"/>
                  </a:cubicBezTo>
                  <a:cubicBezTo>
                    <a:pt x="75085" y="32148"/>
                    <a:pt x="75085" y="27008"/>
                    <a:pt x="77374" y="22729"/>
                  </a:cubicBezTo>
                  <a:cubicBezTo>
                    <a:pt x="82579" y="15469"/>
                    <a:pt x="99839" y="14647"/>
                    <a:pt x="104770" y="14921"/>
                  </a:cubicBezTo>
                  <a:cubicBezTo>
                    <a:pt x="108489" y="16202"/>
                    <a:pt x="112543" y="14227"/>
                    <a:pt x="113824" y="10508"/>
                  </a:cubicBezTo>
                  <a:cubicBezTo>
                    <a:pt x="115106" y="6788"/>
                    <a:pt x="113129" y="2735"/>
                    <a:pt x="109411" y="1452"/>
                  </a:cubicBezTo>
                  <a:cubicBezTo>
                    <a:pt x="108182" y="1029"/>
                    <a:pt x="106861" y="951"/>
                    <a:pt x="105592" y="12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2E10B710-95F7-4F1A-850A-72093D242800}"/>
                </a:ext>
              </a:extLst>
            </p:cNvPr>
            <p:cNvSpPr/>
            <p:nvPr/>
          </p:nvSpPr>
          <p:spPr>
            <a:xfrm>
              <a:off x="7243388" y="2235091"/>
              <a:ext cx="82934" cy="319969"/>
            </a:xfrm>
            <a:custGeom>
              <a:avLst/>
              <a:gdLst>
                <a:gd name="connsiteX0" fmla="*/ 74169 w 82934"/>
                <a:gd name="connsiteY0" fmla="*/ 132491 h 319969"/>
                <a:gd name="connsiteX1" fmla="*/ 68416 w 82934"/>
                <a:gd name="connsiteY1" fmla="*/ 132491 h 319969"/>
                <a:gd name="connsiteX2" fmla="*/ 26501 w 82934"/>
                <a:gd name="connsiteY2" fmla="*/ 122354 h 319969"/>
                <a:gd name="connsiteX3" fmla="*/ 48554 w 82934"/>
                <a:gd name="connsiteY3" fmla="*/ 76193 h 319969"/>
                <a:gd name="connsiteX4" fmla="*/ 77730 w 82934"/>
                <a:gd name="connsiteY4" fmla="*/ 21402 h 319969"/>
                <a:gd name="connsiteX5" fmla="*/ 68416 w 82934"/>
                <a:gd name="connsiteY5" fmla="*/ 3458 h 319969"/>
                <a:gd name="connsiteX6" fmla="*/ 3899 w 82934"/>
                <a:gd name="connsiteY6" fmla="*/ 14690 h 319969"/>
                <a:gd name="connsiteX7" fmla="*/ 696 w 82934"/>
                <a:gd name="connsiteY7" fmla="*/ 24036 h 319969"/>
                <a:gd name="connsiteX8" fmla="*/ 749 w 82934"/>
                <a:gd name="connsiteY8" fmla="*/ 24142 h 319969"/>
                <a:gd name="connsiteX9" fmla="*/ 10200 w 82934"/>
                <a:gd name="connsiteY9" fmla="*/ 27429 h 319969"/>
                <a:gd name="connsiteX10" fmla="*/ 60882 w 82934"/>
                <a:gd name="connsiteY10" fmla="*/ 15512 h 319969"/>
                <a:gd name="connsiteX11" fmla="*/ 63074 w 82934"/>
                <a:gd name="connsiteY11" fmla="*/ 20991 h 319969"/>
                <a:gd name="connsiteX12" fmla="*/ 36911 w 82934"/>
                <a:gd name="connsiteY12" fmla="*/ 67152 h 319969"/>
                <a:gd name="connsiteX13" fmla="*/ 16912 w 82934"/>
                <a:gd name="connsiteY13" fmla="*/ 132491 h 319969"/>
                <a:gd name="connsiteX14" fmla="*/ 64169 w 82934"/>
                <a:gd name="connsiteY14" fmla="*/ 147147 h 319969"/>
                <a:gd name="connsiteX15" fmla="*/ 52115 w 82934"/>
                <a:gd name="connsiteY15" fmla="*/ 293439 h 319969"/>
                <a:gd name="connsiteX16" fmla="*/ 13762 w 82934"/>
                <a:gd name="connsiteY16" fmla="*/ 304808 h 319969"/>
                <a:gd name="connsiteX17" fmla="*/ 3968 w 82934"/>
                <a:gd name="connsiteY17" fmla="*/ 307164 h 319969"/>
                <a:gd name="connsiteX18" fmla="*/ 3899 w 82934"/>
                <a:gd name="connsiteY18" fmla="*/ 307273 h 319969"/>
                <a:gd name="connsiteX19" fmla="*/ 6365 w 82934"/>
                <a:gd name="connsiteY19" fmla="*/ 316999 h 319969"/>
                <a:gd name="connsiteX20" fmla="*/ 20063 w 82934"/>
                <a:gd name="connsiteY20" fmla="*/ 319875 h 319969"/>
                <a:gd name="connsiteX21" fmla="*/ 60334 w 82934"/>
                <a:gd name="connsiteY21" fmla="*/ 305356 h 319969"/>
                <a:gd name="connsiteX22" fmla="*/ 77867 w 82934"/>
                <a:gd name="connsiteY22" fmla="*/ 137833 h 319969"/>
                <a:gd name="connsiteX23" fmla="*/ 74169 w 82934"/>
                <a:gd name="connsiteY23" fmla="*/ 132491 h 31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2934" h="319969">
                  <a:moveTo>
                    <a:pt x="74169" y="132491"/>
                  </a:moveTo>
                  <a:cubicBezTo>
                    <a:pt x="72333" y="131699"/>
                    <a:pt x="70251" y="131699"/>
                    <a:pt x="68416" y="132491"/>
                  </a:cubicBezTo>
                  <a:cubicBezTo>
                    <a:pt x="53628" y="136322"/>
                    <a:pt x="37904" y="132519"/>
                    <a:pt x="26501" y="122354"/>
                  </a:cubicBezTo>
                  <a:cubicBezTo>
                    <a:pt x="18693" y="115505"/>
                    <a:pt x="35267" y="93726"/>
                    <a:pt x="48554" y="76193"/>
                  </a:cubicBezTo>
                  <a:cubicBezTo>
                    <a:pt x="63621" y="56468"/>
                    <a:pt x="77730" y="37976"/>
                    <a:pt x="77730" y="21402"/>
                  </a:cubicBezTo>
                  <a:cubicBezTo>
                    <a:pt x="78253" y="14144"/>
                    <a:pt x="74654" y="7207"/>
                    <a:pt x="68416" y="3458"/>
                  </a:cubicBezTo>
                  <a:cubicBezTo>
                    <a:pt x="50472" y="-7637"/>
                    <a:pt x="11570" y="10855"/>
                    <a:pt x="3899" y="14690"/>
                  </a:cubicBezTo>
                  <a:cubicBezTo>
                    <a:pt x="434" y="16386"/>
                    <a:pt x="-1000" y="20571"/>
                    <a:pt x="696" y="24036"/>
                  </a:cubicBezTo>
                  <a:cubicBezTo>
                    <a:pt x="713" y="24072"/>
                    <a:pt x="731" y="24106"/>
                    <a:pt x="749" y="24142"/>
                  </a:cubicBezTo>
                  <a:cubicBezTo>
                    <a:pt x="2469" y="27639"/>
                    <a:pt x="6682" y="29103"/>
                    <a:pt x="10200" y="27429"/>
                  </a:cubicBezTo>
                  <a:cubicBezTo>
                    <a:pt x="25816" y="19621"/>
                    <a:pt x="52663" y="10444"/>
                    <a:pt x="60882" y="15512"/>
                  </a:cubicBezTo>
                  <a:cubicBezTo>
                    <a:pt x="61567" y="15512"/>
                    <a:pt x="63074" y="16882"/>
                    <a:pt x="63074" y="20991"/>
                  </a:cubicBezTo>
                  <a:cubicBezTo>
                    <a:pt x="63074" y="32634"/>
                    <a:pt x="49376" y="50852"/>
                    <a:pt x="36911" y="67152"/>
                  </a:cubicBezTo>
                  <a:cubicBezTo>
                    <a:pt x="18282" y="91397"/>
                    <a:pt x="-895" y="117012"/>
                    <a:pt x="16912" y="132491"/>
                  </a:cubicBezTo>
                  <a:cubicBezTo>
                    <a:pt x="29759" y="144060"/>
                    <a:pt x="47031" y="149417"/>
                    <a:pt x="64169" y="147147"/>
                  </a:cubicBezTo>
                  <a:cubicBezTo>
                    <a:pt x="69922" y="200294"/>
                    <a:pt x="71429" y="281111"/>
                    <a:pt x="52115" y="293439"/>
                  </a:cubicBezTo>
                  <a:cubicBezTo>
                    <a:pt x="25816" y="310150"/>
                    <a:pt x="13762" y="304808"/>
                    <a:pt x="13762" y="304808"/>
                  </a:cubicBezTo>
                  <a:cubicBezTo>
                    <a:pt x="10407" y="302753"/>
                    <a:pt x="6023" y="303808"/>
                    <a:pt x="3968" y="307164"/>
                  </a:cubicBezTo>
                  <a:cubicBezTo>
                    <a:pt x="3945" y="307191"/>
                    <a:pt x="3921" y="307232"/>
                    <a:pt x="3899" y="307273"/>
                  </a:cubicBezTo>
                  <a:cubicBezTo>
                    <a:pt x="1989" y="310657"/>
                    <a:pt x="3075" y="314944"/>
                    <a:pt x="6365" y="316999"/>
                  </a:cubicBezTo>
                  <a:cubicBezTo>
                    <a:pt x="10585" y="319190"/>
                    <a:pt x="15321" y="320177"/>
                    <a:pt x="20063" y="319875"/>
                  </a:cubicBezTo>
                  <a:cubicBezTo>
                    <a:pt x="34585" y="318916"/>
                    <a:pt x="48543" y="313889"/>
                    <a:pt x="60334" y="305356"/>
                  </a:cubicBezTo>
                  <a:cubicBezTo>
                    <a:pt x="94030" y="283987"/>
                    <a:pt x="80881" y="162078"/>
                    <a:pt x="77867" y="137833"/>
                  </a:cubicBezTo>
                  <a:cubicBezTo>
                    <a:pt x="77611" y="135544"/>
                    <a:pt x="76222" y="133536"/>
                    <a:pt x="74169" y="1324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68FB150-8E7B-41B8-909B-675F3D59FBF0}"/>
                </a:ext>
              </a:extLst>
            </p:cNvPr>
            <p:cNvSpPr/>
            <p:nvPr/>
          </p:nvSpPr>
          <p:spPr>
            <a:xfrm>
              <a:off x="7019353" y="2334767"/>
              <a:ext cx="128613" cy="139972"/>
            </a:xfrm>
            <a:custGeom>
              <a:avLst/>
              <a:gdLst>
                <a:gd name="connsiteX0" fmla="*/ 116435 w 128613"/>
                <a:gd name="connsiteY0" fmla="*/ 118014 h 139972"/>
                <a:gd name="connsiteX1" fmla="*/ 103833 w 128613"/>
                <a:gd name="connsiteY1" fmla="*/ 126233 h 139972"/>
                <a:gd name="connsiteX2" fmla="*/ 96437 w 128613"/>
                <a:gd name="connsiteY2" fmla="*/ 121028 h 139972"/>
                <a:gd name="connsiteX3" fmla="*/ 76301 w 128613"/>
                <a:gd name="connsiteY3" fmla="*/ 79935 h 139972"/>
                <a:gd name="connsiteX4" fmla="*/ 108628 w 128613"/>
                <a:gd name="connsiteY4" fmla="*/ 10076 h 139972"/>
                <a:gd name="connsiteX5" fmla="*/ 104518 w 128613"/>
                <a:gd name="connsiteY5" fmla="*/ 488 h 139972"/>
                <a:gd name="connsiteX6" fmla="*/ 94930 w 128613"/>
                <a:gd name="connsiteY6" fmla="*/ 4597 h 139972"/>
                <a:gd name="connsiteX7" fmla="*/ 68493 w 128613"/>
                <a:gd name="connsiteY7" fmla="*/ 62402 h 139972"/>
                <a:gd name="connsiteX8" fmla="*/ 50823 w 128613"/>
                <a:gd name="connsiteY8" fmla="*/ 16378 h 139972"/>
                <a:gd name="connsiteX9" fmla="*/ 41577 w 128613"/>
                <a:gd name="connsiteY9" fmla="*/ 11926 h 139972"/>
                <a:gd name="connsiteX10" fmla="*/ 37126 w 128613"/>
                <a:gd name="connsiteY10" fmla="*/ 21172 h 139972"/>
                <a:gd name="connsiteX11" fmla="*/ 59727 w 128613"/>
                <a:gd name="connsiteY11" fmla="*/ 79113 h 139972"/>
                <a:gd name="connsiteX12" fmla="*/ 32331 w 128613"/>
                <a:gd name="connsiteY12" fmla="*/ 121713 h 139972"/>
                <a:gd name="connsiteX13" fmla="*/ 25072 w 128613"/>
                <a:gd name="connsiteY13" fmla="*/ 122809 h 139972"/>
                <a:gd name="connsiteX14" fmla="*/ 13976 w 128613"/>
                <a:gd name="connsiteY14" fmla="*/ 105824 h 139972"/>
                <a:gd name="connsiteX15" fmla="*/ 5210 w 128613"/>
                <a:gd name="connsiteY15" fmla="*/ 100892 h 139972"/>
                <a:gd name="connsiteX16" fmla="*/ 210 w 128613"/>
                <a:gd name="connsiteY16" fmla="*/ 109412 h 139972"/>
                <a:gd name="connsiteX17" fmla="*/ 279 w 128613"/>
                <a:gd name="connsiteY17" fmla="*/ 109659 h 139972"/>
                <a:gd name="connsiteX18" fmla="*/ 19592 w 128613"/>
                <a:gd name="connsiteY18" fmla="*/ 135958 h 139972"/>
                <a:gd name="connsiteX19" fmla="*/ 27263 w 128613"/>
                <a:gd name="connsiteY19" fmla="*/ 137465 h 139972"/>
                <a:gd name="connsiteX20" fmla="*/ 39317 w 128613"/>
                <a:gd name="connsiteY20" fmla="*/ 134041 h 139972"/>
                <a:gd name="connsiteX21" fmla="*/ 67534 w 128613"/>
                <a:gd name="connsiteY21" fmla="*/ 95824 h 139972"/>
                <a:gd name="connsiteX22" fmla="*/ 84793 w 128613"/>
                <a:gd name="connsiteY22" fmla="*/ 128699 h 139972"/>
                <a:gd name="connsiteX23" fmla="*/ 103696 w 128613"/>
                <a:gd name="connsiteY23" fmla="*/ 139931 h 139972"/>
                <a:gd name="connsiteX24" fmla="*/ 103696 w 128613"/>
                <a:gd name="connsiteY24" fmla="*/ 139931 h 139972"/>
                <a:gd name="connsiteX25" fmla="*/ 127530 w 128613"/>
                <a:gd name="connsiteY25" fmla="*/ 126233 h 139972"/>
                <a:gd name="connsiteX26" fmla="*/ 125218 w 128613"/>
                <a:gd name="connsiteY26" fmla="*/ 116425 h 139972"/>
                <a:gd name="connsiteX27" fmla="*/ 116161 w 128613"/>
                <a:gd name="connsiteY27" fmla="*/ 117740 h 13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613" h="139972">
                  <a:moveTo>
                    <a:pt x="116435" y="118014"/>
                  </a:moveTo>
                  <a:cubicBezTo>
                    <a:pt x="113320" y="122138"/>
                    <a:pt x="108863" y="125041"/>
                    <a:pt x="103833" y="126233"/>
                  </a:cubicBezTo>
                  <a:cubicBezTo>
                    <a:pt x="101368" y="126233"/>
                    <a:pt x="98902" y="124452"/>
                    <a:pt x="96437" y="121028"/>
                  </a:cubicBezTo>
                  <a:cubicBezTo>
                    <a:pt x="88573" y="107919"/>
                    <a:pt x="81838" y="94178"/>
                    <a:pt x="76301" y="79935"/>
                  </a:cubicBezTo>
                  <a:cubicBezTo>
                    <a:pt x="91095" y="51170"/>
                    <a:pt x="104518" y="19939"/>
                    <a:pt x="108628" y="10076"/>
                  </a:cubicBezTo>
                  <a:cubicBezTo>
                    <a:pt x="110141" y="6295"/>
                    <a:pt x="108300" y="2002"/>
                    <a:pt x="104518" y="488"/>
                  </a:cubicBezTo>
                  <a:cubicBezTo>
                    <a:pt x="100736" y="-1025"/>
                    <a:pt x="96443" y="816"/>
                    <a:pt x="94930" y="4597"/>
                  </a:cubicBezTo>
                  <a:cubicBezTo>
                    <a:pt x="87533" y="22131"/>
                    <a:pt x="78082" y="43088"/>
                    <a:pt x="68493" y="62402"/>
                  </a:cubicBezTo>
                  <a:cubicBezTo>
                    <a:pt x="58905" y="38431"/>
                    <a:pt x="50960" y="16788"/>
                    <a:pt x="50823" y="16378"/>
                  </a:cubicBezTo>
                  <a:cubicBezTo>
                    <a:pt x="49500" y="12596"/>
                    <a:pt x="45359" y="10603"/>
                    <a:pt x="41577" y="11926"/>
                  </a:cubicBezTo>
                  <a:cubicBezTo>
                    <a:pt x="37795" y="13250"/>
                    <a:pt x="35802" y="17390"/>
                    <a:pt x="37126" y="21172"/>
                  </a:cubicBezTo>
                  <a:cubicBezTo>
                    <a:pt x="37947" y="23226"/>
                    <a:pt x="48358" y="51444"/>
                    <a:pt x="59727" y="79113"/>
                  </a:cubicBezTo>
                  <a:cubicBezTo>
                    <a:pt x="53159" y="94806"/>
                    <a:pt x="43887" y="109221"/>
                    <a:pt x="32331" y="121713"/>
                  </a:cubicBezTo>
                  <a:cubicBezTo>
                    <a:pt x="30236" y="123247"/>
                    <a:pt x="27525" y="123644"/>
                    <a:pt x="25072" y="122809"/>
                  </a:cubicBezTo>
                  <a:cubicBezTo>
                    <a:pt x="19182" y="120343"/>
                    <a:pt x="14935" y="109111"/>
                    <a:pt x="13976" y="105824"/>
                  </a:cubicBezTo>
                  <a:cubicBezTo>
                    <a:pt x="12850" y="102098"/>
                    <a:pt x="8982" y="99917"/>
                    <a:pt x="5210" y="100892"/>
                  </a:cubicBezTo>
                  <a:cubicBezTo>
                    <a:pt x="1476" y="101865"/>
                    <a:pt x="-762" y="105673"/>
                    <a:pt x="210" y="109412"/>
                  </a:cubicBezTo>
                  <a:cubicBezTo>
                    <a:pt x="231" y="109494"/>
                    <a:pt x="254" y="109577"/>
                    <a:pt x="279" y="109659"/>
                  </a:cubicBezTo>
                  <a:cubicBezTo>
                    <a:pt x="2985" y="120631"/>
                    <a:pt x="9930" y="130096"/>
                    <a:pt x="19592" y="135958"/>
                  </a:cubicBezTo>
                  <a:cubicBezTo>
                    <a:pt x="22031" y="136945"/>
                    <a:pt x="24633" y="137452"/>
                    <a:pt x="27263" y="137465"/>
                  </a:cubicBezTo>
                  <a:cubicBezTo>
                    <a:pt x="31507" y="137369"/>
                    <a:pt x="35656" y="136191"/>
                    <a:pt x="39317" y="134041"/>
                  </a:cubicBezTo>
                  <a:cubicBezTo>
                    <a:pt x="51257" y="123384"/>
                    <a:pt x="60865" y="110371"/>
                    <a:pt x="67534" y="95824"/>
                  </a:cubicBezTo>
                  <a:cubicBezTo>
                    <a:pt x="72370" y="107234"/>
                    <a:pt x="78142" y="118234"/>
                    <a:pt x="84793" y="128699"/>
                  </a:cubicBezTo>
                  <a:cubicBezTo>
                    <a:pt x="88854" y="135328"/>
                    <a:pt x="95927" y="139534"/>
                    <a:pt x="103696" y="139931"/>
                  </a:cubicBezTo>
                  <a:lnTo>
                    <a:pt x="103696" y="139931"/>
                  </a:lnTo>
                  <a:cubicBezTo>
                    <a:pt x="113200" y="138876"/>
                    <a:pt x="121836" y="133917"/>
                    <a:pt x="127530" y="126233"/>
                  </a:cubicBezTo>
                  <a:cubicBezTo>
                    <a:pt x="129600" y="122891"/>
                    <a:pt x="128565" y="118494"/>
                    <a:pt x="125218" y="116425"/>
                  </a:cubicBezTo>
                  <a:cubicBezTo>
                    <a:pt x="122281" y="114617"/>
                    <a:pt x="118462" y="115165"/>
                    <a:pt x="116161" y="1177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AE861EC-9554-4519-AE66-C3A891662B08}"/>
                </a:ext>
              </a:extLst>
            </p:cNvPr>
            <p:cNvSpPr/>
            <p:nvPr/>
          </p:nvSpPr>
          <p:spPr>
            <a:xfrm>
              <a:off x="7171693" y="2458434"/>
              <a:ext cx="72819" cy="117532"/>
            </a:xfrm>
            <a:custGeom>
              <a:avLst/>
              <a:gdLst>
                <a:gd name="connsiteX0" fmla="*/ 61760 w 72819"/>
                <a:gd name="connsiteY0" fmla="*/ -37 h 117532"/>
                <a:gd name="connsiteX1" fmla="*/ 15325 w 72819"/>
                <a:gd name="connsiteY1" fmla="*/ 67356 h 117532"/>
                <a:gd name="connsiteX2" fmla="*/ 17105 w 72819"/>
                <a:gd name="connsiteY2" fmla="*/ 10236 h 117532"/>
                <a:gd name="connsiteX3" fmla="*/ 10256 w 72819"/>
                <a:gd name="connsiteY3" fmla="*/ 2976 h 117532"/>
                <a:gd name="connsiteX4" fmla="*/ 2860 w 72819"/>
                <a:gd name="connsiteY4" fmla="*/ 9825 h 117532"/>
                <a:gd name="connsiteX5" fmla="*/ -17 w 72819"/>
                <a:gd name="connsiteY5" fmla="*/ 104613 h 117532"/>
                <a:gd name="connsiteX6" fmla="*/ 5599 w 72819"/>
                <a:gd name="connsiteY6" fmla="*/ 111736 h 117532"/>
                <a:gd name="connsiteX7" fmla="*/ 13681 w 72819"/>
                <a:gd name="connsiteY7" fmla="*/ 107490 h 117532"/>
                <a:gd name="connsiteX8" fmla="*/ 57924 w 72819"/>
                <a:gd name="connsiteY8" fmla="*/ 17770 h 117532"/>
                <a:gd name="connsiteX9" fmla="*/ 48884 w 72819"/>
                <a:gd name="connsiteY9" fmla="*/ 108860 h 117532"/>
                <a:gd name="connsiteX10" fmla="*/ 54121 w 72819"/>
                <a:gd name="connsiteY10" fmla="*/ 117462 h 117532"/>
                <a:gd name="connsiteX11" fmla="*/ 54226 w 72819"/>
                <a:gd name="connsiteY11" fmla="*/ 117489 h 117532"/>
                <a:gd name="connsiteX12" fmla="*/ 55733 w 72819"/>
                <a:gd name="connsiteY12" fmla="*/ 117489 h 117532"/>
                <a:gd name="connsiteX13" fmla="*/ 62719 w 72819"/>
                <a:gd name="connsiteY13" fmla="*/ 111873 h 117532"/>
                <a:gd name="connsiteX14" fmla="*/ 71348 w 72819"/>
                <a:gd name="connsiteY14" fmla="*/ 11606 h 117532"/>
                <a:gd name="connsiteX15" fmla="*/ 61760 w 72819"/>
                <a:gd name="connsiteY15" fmla="*/ -37 h 11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19" h="117532">
                  <a:moveTo>
                    <a:pt x="61760" y="-37"/>
                  </a:moveTo>
                  <a:cubicBezTo>
                    <a:pt x="57240" y="-37"/>
                    <a:pt x="46418" y="-1818"/>
                    <a:pt x="15325" y="67356"/>
                  </a:cubicBezTo>
                  <a:lnTo>
                    <a:pt x="17105" y="10236"/>
                  </a:lnTo>
                  <a:cubicBezTo>
                    <a:pt x="17183" y="6360"/>
                    <a:pt x="14137" y="3127"/>
                    <a:pt x="10256" y="2976"/>
                  </a:cubicBezTo>
                  <a:cubicBezTo>
                    <a:pt x="6376" y="2963"/>
                    <a:pt x="3147" y="5949"/>
                    <a:pt x="2860" y="9825"/>
                  </a:cubicBezTo>
                  <a:lnTo>
                    <a:pt x="-17" y="104613"/>
                  </a:lnTo>
                  <a:cubicBezTo>
                    <a:pt x="-41" y="108010"/>
                    <a:pt x="2291" y="110969"/>
                    <a:pt x="5599" y="111736"/>
                  </a:cubicBezTo>
                  <a:cubicBezTo>
                    <a:pt x="8965" y="112462"/>
                    <a:pt x="12367" y="110668"/>
                    <a:pt x="13681" y="107490"/>
                  </a:cubicBezTo>
                  <a:cubicBezTo>
                    <a:pt x="25590" y="76259"/>
                    <a:pt x="40402" y="46220"/>
                    <a:pt x="57924" y="17770"/>
                  </a:cubicBezTo>
                  <a:cubicBezTo>
                    <a:pt x="58842" y="48398"/>
                    <a:pt x="55803" y="79012"/>
                    <a:pt x="48884" y="108860"/>
                  </a:cubicBezTo>
                  <a:cubicBezTo>
                    <a:pt x="47954" y="112681"/>
                    <a:pt x="50299" y="116530"/>
                    <a:pt x="54121" y="117462"/>
                  </a:cubicBezTo>
                  <a:cubicBezTo>
                    <a:pt x="54156" y="117475"/>
                    <a:pt x="54190" y="117475"/>
                    <a:pt x="54226" y="117489"/>
                  </a:cubicBezTo>
                  <a:lnTo>
                    <a:pt x="55733" y="117489"/>
                  </a:lnTo>
                  <a:cubicBezTo>
                    <a:pt x="59113" y="117558"/>
                    <a:pt x="62056" y="115188"/>
                    <a:pt x="62719" y="111873"/>
                  </a:cubicBezTo>
                  <a:cubicBezTo>
                    <a:pt x="62719" y="109270"/>
                    <a:pt x="77375" y="47083"/>
                    <a:pt x="71348" y="11606"/>
                  </a:cubicBezTo>
                  <a:cubicBezTo>
                    <a:pt x="69978" y="2291"/>
                    <a:pt x="64773" y="237"/>
                    <a:pt x="61760" y="-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9796686-D0DA-4A67-BFB5-8BE07C8B0398}"/>
                </a:ext>
              </a:extLst>
            </p:cNvPr>
            <p:cNvSpPr/>
            <p:nvPr/>
          </p:nvSpPr>
          <p:spPr>
            <a:xfrm>
              <a:off x="7358790" y="2355236"/>
              <a:ext cx="77504" cy="75259"/>
            </a:xfrm>
            <a:custGeom>
              <a:avLst/>
              <a:gdLst>
                <a:gd name="connsiteX0" fmla="*/ 73279 w 77504"/>
                <a:gd name="connsiteY0" fmla="*/ 28646 h 75259"/>
                <a:gd name="connsiteX1" fmla="*/ 51089 w 77504"/>
                <a:gd name="connsiteY1" fmla="*/ 26728 h 75259"/>
                <a:gd name="connsiteX2" fmla="*/ 53829 w 77504"/>
                <a:gd name="connsiteY2" fmla="*/ 8099 h 75259"/>
                <a:gd name="connsiteX3" fmla="*/ 47814 w 77504"/>
                <a:gd name="connsiteY3" fmla="*/ 19 h 75259"/>
                <a:gd name="connsiteX4" fmla="*/ 47802 w 77504"/>
                <a:gd name="connsiteY4" fmla="*/ 17 h 75259"/>
                <a:gd name="connsiteX5" fmla="*/ 39720 w 77504"/>
                <a:gd name="connsiteY5" fmla="*/ 6044 h 75259"/>
                <a:gd name="connsiteX6" fmla="*/ 36980 w 77504"/>
                <a:gd name="connsiteY6" fmla="*/ 26043 h 75259"/>
                <a:gd name="connsiteX7" fmla="*/ 7804 w 77504"/>
                <a:gd name="connsiteY7" fmla="*/ 22893 h 75259"/>
                <a:gd name="connsiteX8" fmla="*/ -3 w 77504"/>
                <a:gd name="connsiteY8" fmla="*/ 29468 h 75259"/>
                <a:gd name="connsiteX9" fmla="*/ 6572 w 77504"/>
                <a:gd name="connsiteY9" fmla="*/ 37138 h 75259"/>
                <a:gd name="connsiteX10" fmla="*/ 35200 w 77504"/>
                <a:gd name="connsiteY10" fmla="*/ 39741 h 75259"/>
                <a:gd name="connsiteX11" fmla="*/ 31364 w 77504"/>
                <a:gd name="connsiteY11" fmla="*/ 67136 h 75259"/>
                <a:gd name="connsiteX12" fmla="*/ 37391 w 77504"/>
                <a:gd name="connsiteY12" fmla="*/ 75218 h 75259"/>
                <a:gd name="connsiteX13" fmla="*/ 38487 w 77504"/>
                <a:gd name="connsiteY13" fmla="*/ 75218 h 75259"/>
                <a:gd name="connsiteX14" fmla="*/ 45473 w 77504"/>
                <a:gd name="connsiteY14" fmla="*/ 69191 h 75259"/>
                <a:gd name="connsiteX15" fmla="*/ 49445 w 77504"/>
                <a:gd name="connsiteY15" fmla="*/ 41796 h 75259"/>
                <a:gd name="connsiteX16" fmla="*/ 72320 w 77504"/>
                <a:gd name="connsiteY16" fmla="*/ 43850 h 75259"/>
                <a:gd name="connsiteX17" fmla="*/ 72320 w 77504"/>
                <a:gd name="connsiteY17" fmla="*/ 43850 h 75259"/>
                <a:gd name="connsiteX18" fmla="*/ 77211 w 77504"/>
                <a:gd name="connsiteY18" fmla="*/ 35045 h 75259"/>
                <a:gd name="connsiteX19" fmla="*/ 72320 w 77504"/>
                <a:gd name="connsiteY19" fmla="*/ 30152 h 7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7504" h="75259">
                  <a:moveTo>
                    <a:pt x="73279" y="28646"/>
                  </a:moveTo>
                  <a:lnTo>
                    <a:pt x="51089" y="26728"/>
                  </a:lnTo>
                  <a:lnTo>
                    <a:pt x="53829" y="8099"/>
                  </a:lnTo>
                  <a:cubicBezTo>
                    <a:pt x="54404" y="4206"/>
                    <a:pt x="51705" y="590"/>
                    <a:pt x="47814" y="19"/>
                  </a:cubicBezTo>
                  <a:cubicBezTo>
                    <a:pt x="47810" y="19"/>
                    <a:pt x="47806" y="17"/>
                    <a:pt x="47802" y="17"/>
                  </a:cubicBezTo>
                  <a:cubicBezTo>
                    <a:pt x="43925" y="-477"/>
                    <a:pt x="40353" y="2187"/>
                    <a:pt x="39720" y="6044"/>
                  </a:cubicBezTo>
                  <a:lnTo>
                    <a:pt x="36980" y="26043"/>
                  </a:lnTo>
                  <a:lnTo>
                    <a:pt x="7804" y="22893"/>
                  </a:lnTo>
                  <a:cubicBezTo>
                    <a:pt x="3865" y="22650"/>
                    <a:pt x="428" y="25543"/>
                    <a:pt x="-3" y="29468"/>
                  </a:cubicBezTo>
                  <a:cubicBezTo>
                    <a:pt x="-242" y="33380"/>
                    <a:pt x="2669" y="36775"/>
                    <a:pt x="6572" y="37138"/>
                  </a:cubicBezTo>
                  <a:lnTo>
                    <a:pt x="35200" y="39741"/>
                  </a:lnTo>
                  <a:lnTo>
                    <a:pt x="31364" y="67136"/>
                  </a:lnTo>
                  <a:cubicBezTo>
                    <a:pt x="30870" y="71013"/>
                    <a:pt x="33534" y="74585"/>
                    <a:pt x="37391" y="75218"/>
                  </a:cubicBezTo>
                  <a:lnTo>
                    <a:pt x="38487" y="75218"/>
                  </a:lnTo>
                  <a:cubicBezTo>
                    <a:pt x="41979" y="75192"/>
                    <a:pt x="44936" y="72640"/>
                    <a:pt x="45473" y="69191"/>
                  </a:cubicBezTo>
                  <a:lnTo>
                    <a:pt x="49445" y="41796"/>
                  </a:lnTo>
                  <a:lnTo>
                    <a:pt x="72320" y="43850"/>
                  </a:lnTo>
                  <a:lnTo>
                    <a:pt x="72320" y="43850"/>
                  </a:lnTo>
                  <a:cubicBezTo>
                    <a:pt x="76101" y="42769"/>
                    <a:pt x="78293" y="38827"/>
                    <a:pt x="77211" y="35045"/>
                  </a:cubicBezTo>
                  <a:cubicBezTo>
                    <a:pt x="76539" y="32678"/>
                    <a:pt x="74690" y="30829"/>
                    <a:pt x="72320" y="3015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A2061D-A17D-4E5C-9080-7DAE8A990848}"/>
                </a:ext>
              </a:extLst>
            </p:cNvPr>
            <p:cNvSpPr/>
            <p:nvPr/>
          </p:nvSpPr>
          <p:spPr>
            <a:xfrm>
              <a:off x="7450098" y="2239768"/>
              <a:ext cx="75105" cy="344973"/>
            </a:xfrm>
            <a:custGeom>
              <a:avLst/>
              <a:gdLst>
                <a:gd name="connsiteX0" fmla="*/ 71006 w 75105"/>
                <a:gd name="connsiteY0" fmla="*/ 10287 h 344973"/>
                <a:gd name="connsiteX1" fmla="*/ 28817 w 75105"/>
                <a:gd name="connsiteY1" fmla="*/ 2890 h 344973"/>
                <a:gd name="connsiteX2" fmla="*/ 20188 w 75105"/>
                <a:gd name="connsiteY2" fmla="*/ 25492 h 344973"/>
                <a:gd name="connsiteX3" fmla="*/ 28817 w 75105"/>
                <a:gd name="connsiteY3" fmla="*/ 60558 h 344973"/>
                <a:gd name="connsiteX4" fmla="*/ 29776 w 75105"/>
                <a:gd name="connsiteY4" fmla="*/ 104527 h 344973"/>
                <a:gd name="connsiteX5" fmla="*/ 7175 w 75105"/>
                <a:gd name="connsiteY5" fmla="*/ 129731 h 344973"/>
                <a:gd name="connsiteX6" fmla="*/ -16 w 75105"/>
                <a:gd name="connsiteY6" fmla="*/ 136779 h 344973"/>
                <a:gd name="connsiteX7" fmla="*/ 1833 w 75105"/>
                <a:gd name="connsiteY7" fmla="*/ 141648 h 344973"/>
                <a:gd name="connsiteX8" fmla="*/ 20188 w 75105"/>
                <a:gd name="connsiteY8" fmla="*/ 201781 h 344973"/>
                <a:gd name="connsiteX9" fmla="*/ 25804 w 75105"/>
                <a:gd name="connsiteY9" fmla="*/ 334786 h 344973"/>
                <a:gd name="connsiteX10" fmla="*/ 64568 w 75105"/>
                <a:gd name="connsiteY10" fmla="*/ 344922 h 344973"/>
                <a:gd name="connsiteX11" fmla="*/ 69458 w 75105"/>
                <a:gd name="connsiteY11" fmla="*/ 336114 h 344973"/>
                <a:gd name="connsiteX12" fmla="*/ 64568 w 75105"/>
                <a:gd name="connsiteY12" fmla="*/ 331224 h 344973"/>
                <a:gd name="connsiteX13" fmla="*/ 34570 w 75105"/>
                <a:gd name="connsiteY13" fmla="*/ 324239 h 344973"/>
                <a:gd name="connsiteX14" fmla="*/ 34570 w 75105"/>
                <a:gd name="connsiteY14" fmla="*/ 204521 h 344973"/>
                <a:gd name="connsiteX15" fmla="*/ 18544 w 75105"/>
                <a:gd name="connsiteY15" fmla="*/ 140278 h 344973"/>
                <a:gd name="connsiteX16" fmla="*/ 42241 w 75105"/>
                <a:gd name="connsiteY16" fmla="*/ 112883 h 344973"/>
                <a:gd name="connsiteX17" fmla="*/ 42241 w 75105"/>
                <a:gd name="connsiteY17" fmla="*/ 56996 h 344973"/>
                <a:gd name="connsiteX18" fmla="*/ 34296 w 75105"/>
                <a:gd name="connsiteY18" fmla="*/ 25492 h 344973"/>
                <a:gd name="connsiteX19" fmla="*/ 36351 w 75105"/>
                <a:gd name="connsiteY19" fmla="*/ 16040 h 344973"/>
                <a:gd name="connsiteX20" fmla="*/ 63747 w 75105"/>
                <a:gd name="connsiteY20" fmla="*/ 23574 h 344973"/>
                <a:gd name="connsiteX21" fmla="*/ 73472 w 75105"/>
                <a:gd name="connsiteY21" fmla="*/ 21108 h 344973"/>
                <a:gd name="connsiteX22" fmla="*/ 72568 w 75105"/>
                <a:gd name="connsiteY22" fmla="*/ 11271 h 344973"/>
                <a:gd name="connsiteX23" fmla="*/ 71006 w 75105"/>
                <a:gd name="connsiteY23" fmla="*/ 10287 h 34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5105" h="344973">
                  <a:moveTo>
                    <a:pt x="71006" y="10287"/>
                  </a:moveTo>
                  <a:cubicBezTo>
                    <a:pt x="66486" y="7548"/>
                    <a:pt x="42789" y="-5876"/>
                    <a:pt x="28817" y="2890"/>
                  </a:cubicBezTo>
                  <a:cubicBezTo>
                    <a:pt x="21612" y="7963"/>
                    <a:pt x="18188" y="16903"/>
                    <a:pt x="20188" y="25492"/>
                  </a:cubicBezTo>
                  <a:cubicBezTo>
                    <a:pt x="21475" y="37515"/>
                    <a:pt x="24379" y="49312"/>
                    <a:pt x="28817" y="60558"/>
                  </a:cubicBezTo>
                  <a:cubicBezTo>
                    <a:pt x="34707" y="77269"/>
                    <a:pt x="38954" y="89186"/>
                    <a:pt x="29776" y="104527"/>
                  </a:cubicBezTo>
                  <a:cubicBezTo>
                    <a:pt x="16078" y="127676"/>
                    <a:pt x="6764" y="129731"/>
                    <a:pt x="7175" y="129731"/>
                  </a:cubicBezTo>
                  <a:cubicBezTo>
                    <a:pt x="3244" y="129690"/>
                    <a:pt x="25" y="132845"/>
                    <a:pt x="-16" y="136779"/>
                  </a:cubicBezTo>
                  <a:cubicBezTo>
                    <a:pt x="-44" y="138578"/>
                    <a:pt x="627" y="140318"/>
                    <a:pt x="1833" y="141648"/>
                  </a:cubicBezTo>
                  <a:cubicBezTo>
                    <a:pt x="15873" y="158363"/>
                    <a:pt x="22503" y="180074"/>
                    <a:pt x="20188" y="201781"/>
                  </a:cubicBezTo>
                  <a:cubicBezTo>
                    <a:pt x="16626" y="225341"/>
                    <a:pt x="8545" y="321910"/>
                    <a:pt x="25804" y="334786"/>
                  </a:cubicBezTo>
                  <a:cubicBezTo>
                    <a:pt x="37556" y="341635"/>
                    <a:pt x="50967" y="345141"/>
                    <a:pt x="64568" y="344922"/>
                  </a:cubicBezTo>
                  <a:cubicBezTo>
                    <a:pt x="68349" y="343840"/>
                    <a:pt x="70541" y="339895"/>
                    <a:pt x="69458" y="336114"/>
                  </a:cubicBezTo>
                  <a:cubicBezTo>
                    <a:pt x="68787" y="333745"/>
                    <a:pt x="66938" y="331896"/>
                    <a:pt x="64568" y="331224"/>
                  </a:cubicBezTo>
                  <a:cubicBezTo>
                    <a:pt x="54144" y="331471"/>
                    <a:pt x="43816" y="329060"/>
                    <a:pt x="34570" y="324239"/>
                  </a:cubicBezTo>
                  <a:cubicBezTo>
                    <a:pt x="27722" y="316431"/>
                    <a:pt x="27448" y="248216"/>
                    <a:pt x="34570" y="204521"/>
                  </a:cubicBezTo>
                  <a:cubicBezTo>
                    <a:pt x="37337" y="181862"/>
                    <a:pt x="31639" y="158980"/>
                    <a:pt x="18544" y="140278"/>
                  </a:cubicBezTo>
                  <a:cubicBezTo>
                    <a:pt x="28270" y="132905"/>
                    <a:pt x="36351" y="123571"/>
                    <a:pt x="42241" y="112883"/>
                  </a:cubicBezTo>
                  <a:cubicBezTo>
                    <a:pt x="54843" y="91925"/>
                    <a:pt x="48542" y="74118"/>
                    <a:pt x="42241" y="56996"/>
                  </a:cubicBezTo>
                  <a:cubicBezTo>
                    <a:pt x="38200" y="46896"/>
                    <a:pt x="35529" y="36300"/>
                    <a:pt x="34296" y="25492"/>
                  </a:cubicBezTo>
                  <a:cubicBezTo>
                    <a:pt x="34296" y="23163"/>
                    <a:pt x="34296" y="17547"/>
                    <a:pt x="36351" y="16040"/>
                  </a:cubicBezTo>
                  <a:cubicBezTo>
                    <a:pt x="41008" y="13027"/>
                    <a:pt x="55254" y="18506"/>
                    <a:pt x="63747" y="23574"/>
                  </a:cubicBezTo>
                  <a:cubicBezTo>
                    <a:pt x="67130" y="25485"/>
                    <a:pt x="71417" y="24399"/>
                    <a:pt x="73472" y="21108"/>
                  </a:cubicBezTo>
                  <a:cubicBezTo>
                    <a:pt x="75937" y="18143"/>
                    <a:pt x="75540" y="13738"/>
                    <a:pt x="72568" y="11271"/>
                  </a:cubicBezTo>
                  <a:cubicBezTo>
                    <a:pt x="72088" y="10875"/>
                    <a:pt x="71568" y="10545"/>
                    <a:pt x="71006" y="1028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52C7584-5C48-4523-88A5-EA8238AA2DF9}"/>
                </a:ext>
              </a:extLst>
            </p:cNvPr>
            <p:cNvSpPr/>
            <p:nvPr/>
          </p:nvSpPr>
          <p:spPr>
            <a:xfrm>
              <a:off x="7538841" y="2317917"/>
              <a:ext cx="117662" cy="230608"/>
            </a:xfrm>
            <a:custGeom>
              <a:avLst/>
              <a:gdLst>
                <a:gd name="connsiteX0" fmla="*/ 113488 w 117662"/>
                <a:gd name="connsiteY0" fmla="*/ 490 h 230608"/>
                <a:gd name="connsiteX1" fmla="*/ 104447 w 117662"/>
                <a:gd name="connsiteY1" fmla="*/ 3640 h 230608"/>
                <a:gd name="connsiteX2" fmla="*/ 41164 w 117662"/>
                <a:gd name="connsiteY2" fmla="*/ 75005 h 230608"/>
                <a:gd name="connsiteX3" fmla="*/ 35548 w 117662"/>
                <a:gd name="connsiteY3" fmla="*/ 69800 h 230608"/>
                <a:gd name="connsiteX4" fmla="*/ 42671 w 117662"/>
                <a:gd name="connsiteY4" fmla="*/ 21310 h 230608"/>
                <a:gd name="connsiteX5" fmla="*/ 38835 w 117662"/>
                <a:gd name="connsiteY5" fmla="*/ 11996 h 230608"/>
                <a:gd name="connsiteX6" fmla="*/ 29630 w 117662"/>
                <a:gd name="connsiteY6" fmla="*/ 15577 h 230608"/>
                <a:gd name="connsiteX7" fmla="*/ 29521 w 117662"/>
                <a:gd name="connsiteY7" fmla="*/ 15831 h 230608"/>
                <a:gd name="connsiteX8" fmla="*/ 22535 w 117662"/>
                <a:gd name="connsiteY8" fmla="*/ 75690 h 230608"/>
                <a:gd name="connsiteX9" fmla="*/ 36233 w 117662"/>
                <a:gd name="connsiteY9" fmla="*/ 88429 h 230608"/>
                <a:gd name="connsiteX10" fmla="*/ 91023 w 117662"/>
                <a:gd name="connsiteY10" fmla="*/ 50760 h 230608"/>
                <a:gd name="connsiteX11" fmla="*/ 75819 w 117662"/>
                <a:gd name="connsiteY11" fmla="*/ 128153 h 230608"/>
                <a:gd name="connsiteX12" fmla="*/ 13494 w 117662"/>
                <a:gd name="connsiteY12" fmla="*/ 169246 h 230608"/>
                <a:gd name="connsiteX13" fmla="*/ 2262 w 117662"/>
                <a:gd name="connsiteY13" fmla="*/ 210339 h 230608"/>
                <a:gd name="connsiteX14" fmla="*/ 41986 w 117662"/>
                <a:gd name="connsiteY14" fmla="*/ 230337 h 230608"/>
                <a:gd name="connsiteX15" fmla="*/ 47739 w 117662"/>
                <a:gd name="connsiteY15" fmla="*/ 230337 h 230608"/>
                <a:gd name="connsiteX16" fmla="*/ 86777 w 117662"/>
                <a:gd name="connsiteY16" fmla="*/ 175547 h 230608"/>
                <a:gd name="connsiteX17" fmla="*/ 88832 w 117662"/>
                <a:gd name="connsiteY17" fmla="*/ 141165 h 230608"/>
                <a:gd name="connsiteX18" fmla="*/ 88832 w 117662"/>
                <a:gd name="connsiteY18" fmla="*/ 138700 h 230608"/>
                <a:gd name="connsiteX19" fmla="*/ 107461 w 117662"/>
                <a:gd name="connsiteY19" fmla="*/ 129659 h 230608"/>
                <a:gd name="connsiteX20" fmla="*/ 111077 w 117662"/>
                <a:gd name="connsiteY20" fmla="*/ 120468 h 230608"/>
                <a:gd name="connsiteX21" fmla="*/ 111022 w 117662"/>
                <a:gd name="connsiteY21" fmla="*/ 120345 h 230608"/>
                <a:gd name="connsiteX22" fmla="*/ 101612 w 117662"/>
                <a:gd name="connsiteY22" fmla="*/ 116767 h 230608"/>
                <a:gd name="connsiteX23" fmla="*/ 101571 w 117662"/>
                <a:gd name="connsiteY23" fmla="*/ 116783 h 230608"/>
                <a:gd name="connsiteX24" fmla="*/ 91160 w 117662"/>
                <a:gd name="connsiteY24" fmla="*/ 121715 h 230608"/>
                <a:gd name="connsiteX25" fmla="*/ 117460 w 117662"/>
                <a:gd name="connsiteY25" fmla="*/ 8572 h 230608"/>
                <a:gd name="connsiteX26" fmla="*/ 113488 w 117662"/>
                <a:gd name="connsiteY26" fmla="*/ 490 h 230608"/>
                <a:gd name="connsiteX27" fmla="*/ 72395 w 117662"/>
                <a:gd name="connsiteY27" fmla="*/ 173766 h 230608"/>
                <a:gd name="connsiteX28" fmla="*/ 46643 w 117662"/>
                <a:gd name="connsiteY28" fmla="*/ 214859 h 230608"/>
                <a:gd name="connsiteX29" fmla="*/ 15138 w 117662"/>
                <a:gd name="connsiteY29" fmla="*/ 203353 h 230608"/>
                <a:gd name="connsiteX30" fmla="*/ 23494 w 117662"/>
                <a:gd name="connsiteY30" fmla="*/ 178149 h 230608"/>
                <a:gd name="connsiteX31" fmla="*/ 74312 w 117662"/>
                <a:gd name="connsiteY31" fmla="*/ 145549 h 230608"/>
                <a:gd name="connsiteX32" fmla="*/ 72805 w 117662"/>
                <a:gd name="connsiteY32" fmla="*/ 173766 h 23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7662" h="230608">
                  <a:moveTo>
                    <a:pt x="113488" y="490"/>
                  </a:moveTo>
                  <a:cubicBezTo>
                    <a:pt x="110104" y="-877"/>
                    <a:pt x="106242" y="471"/>
                    <a:pt x="104447" y="3640"/>
                  </a:cubicBezTo>
                  <a:cubicBezTo>
                    <a:pt x="83627" y="41309"/>
                    <a:pt x="53081" y="78978"/>
                    <a:pt x="41164" y="75005"/>
                  </a:cubicBezTo>
                  <a:cubicBezTo>
                    <a:pt x="38643" y="74126"/>
                    <a:pt x="36616" y="72240"/>
                    <a:pt x="35548" y="69800"/>
                  </a:cubicBezTo>
                  <a:cubicBezTo>
                    <a:pt x="30480" y="58705"/>
                    <a:pt x="37191" y="34186"/>
                    <a:pt x="42671" y="21310"/>
                  </a:cubicBezTo>
                  <a:cubicBezTo>
                    <a:pt x="44109" y="17679"/>
                    <a:pt x="42410" y="13564"/>
                    <a:pt x="38835" y="11996"/>
                  </a:cubicBezTo>
                  <a:cubicBezTo>
                    <a:pt x="35301" y="10441"/>
                    <a:pt x="31178" y="12045"/>
                    <a:pt x="29630" y="15577"/>
                  </a:cubicBezTo>
                  <a:cubicBezTo>
                    <a:pt x="29589" y="15660"/>
                    <a:pt x="29548" y="15745"/>
                    <a:pt x="29521" y="15831"/>
                  </a:cubicBezTo>
                  <a:cubicBezTo>
                    <a:pt x="27877" y="19804"/>
                    <a:pt x="13357" y="55281"/>
                    <a:pt x="22535" y="75690"/>
                  </a:cubicBezTo>
                  <a:cubicBezTo>
                    <a:pt x="25151" y="81645"/>
                    <a:pt x="30110" y="86255"/>
                    <a:pt x="36233" y="88429"/>
                  </a:cubicBezTo>
                  <a:cubicBezTo>
                    <a:pt x="53492" y="94182"/>
                    <a:pt x="74312" y="73225"/>
                    <a:pt x="91023" y="50760"/>
                  </a:cubicBezTo>
                  <a:cubicBezTo>
                    <a:pt x="84517" y="76253"/>
                    <a:pt x="79435" y="102091"/>
                    <a:pt x="75819" y="128153"/>
                  </a:cubicBezTo>
                  <a:cubicBezTo>
                    <a:pt x="53314" y="139015"/>
                    <a:pt x="32342" y="152836"/>
                    <a:pt x="13494" y="169246"/>
                  </a:cubicBezTo>
                  <a:cubicBezTo>
                    <a:pt x="1331" y="179122"/>
                    <a:pt x="-3176" y="195655"/>
                    <a:pt x="2262" y="210339"/>
                  </a:cubicBezTo>
                  <a:cubicBezTo>
                    <a:pt x="10440" y="224214"/>
                    <a:pt x="25973" y="232036"/>
                    <a:pt x="41986" y="230337"/>
                  </a:cubicBezTo>
                  <a:lnTo>
                    <a:pt x="47739" y="230337"/>
                  </a:lnTo>
                  <a:cubicBezTo>
                    <a:pt x="84859" y="227735"/>
                    <a:pt x="85681" y="206777"/>
                    <a:pt x="86777" y="175547"/>
                  </a:cubicBezTo>
                  <a:cubicBezTo>
                    <a:pt x="86777" y="165684"/>
                    <a:pt x="86777" y="154452"/>
                    <a:pt x="88832" y="141165"/>
                  </a:cubicBezTo>
                  <a:cubicBezTo>
                    <a:pt x="88832" y="140344"/>
                    <a:pt x="88832" y="139522"/>
                    <a:pt x="88832" y="138700"/>
                  </a:cubicBezTo>
                  <a:cubicBezTo>
                    <a:pt x="99653" y="133221"/>
                    <a:pt x="107187" y="129796"/>
                    <a:pt x="107461" y="129659"/>
                  </a:cubicBezTo>
                  <a:cubicBezTo>
                    <a:pt x="110995" y="128125"/>
                    <a:pt x="112611" y="124002"/>
                    <a:pt x="111077" y="120468"/>
                  </a:cubicBezTo>
                  <a:cubicBezTo>
                    <a:pt x="111063" y="120427"/>
                    <a:pt x="111036" y="120386"/>
                    <a:pt x="111022" y="120345"/>
                  </a:cubicBezTo>
                  <a:cubicBezTo>
                    <a:pt x="109406" y="116756"/>
                    <a:pt x="105187" y="115155"/>
                    <a:pt x="101612" y="116767"/>
                  </a:cubicBezTo>
                  <a:cubicBezTo>
                    <a:pt x="101598" y="116772"/>
                    <a:pt x="101584" y="116778"/>
                    <a:pt x="101571" y="116783"/>
                  </a:cubicBezTo>
                  <a:lnTo>
                    <a:pt x="91160" y="121715"/>
                  </a:lnTo>
                  <a:cubicBezTo>
                    <a:pt x="97502" y="83477"/>
                    <a:pt x="106283" y="45686"/>
                    <a:pt x="117460" y="8572"/>
                  </a:cubicBezTo>
                  <a:cubicBezTo>
                    <a:pt x="118227" y="5276"/>
                    <a:pt x="116556" y="1899"/>
                    <a:pt x="113488" y="490"/>
                  </a:cubicBezTo>
                  <a:close/>
                  <a:moveTo>
                    <a:pt x="72395" y="173766"/>
                  </a:moveTo>
                  <a:cubicBezTo>
                    <a:pt x="71162" y="207188"/>
                    <a:pt x="70203" y="213489"/>
                    <a:pt x="46643" y="214859"/>
                  </a:cubicBezTo>
                  <a:cubicBezTo>
                    <a:pt x="30617" y="215955"/>
                    <a:pt x="19247" y="211709"/>
                    <a:pt x="15138" y="203353"/>
                  </a:cubicBezTo>
                  <a:cubicBezTo>
                    <a:pt x="12385" y="194025"/>
                    <a:pt x="15727" y="183984"/>
                    <a:pt x="23494" y="178149"/>
                  </a:cubicBezTo>
                  <a:cubicBezTo>
                    <a:pt x="39013" y="165218"/>
                    <a:pt x="56081" y="154260"/>
                    <a:pt x="74312" y="145549"/>
                  </a:cubicBezTo>
                  <a:cubicBezTo>
                    <a:pt x="73353" y="155959"/>
                    <a:pt x="73079" y="165273"/>
                    <a:pt x="72805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6DD6E93-A95C-4108-A1A8-6BF7373A22AE}"/>
                </a:ext>
              </a:extLst>
            </p:cNvPr>
            <p:cNvSpPr/>
            <p:nvPr/>
          </p:nvSpPr>
          <p:spPr>
            <a:xfrm>
              <a:off x="7667540" y="2410634"/>
              <a:ext cx="89147" cy="82734"/>
            </a:xfrm>
            <a:custGeom>
              <a:avLst/>
              <a:gdLst>
                <a:gd name="connsiteX0" fmla="*/ 76563 w 89147"/>
                <a:gd name="connsiteY0" fmla="*/ 56667 h 82734"/>
                <a:gd name="connsiteX1" fmla="*/ 62865 w 89147"/>
                <a:gd name="connsiteY1" fmla="*/ 66803 h 82734"/>
                <a:gd name="connsiteX2" fmla="*/ 63550 w 89147"/>
                <a:gd name="connsiteY2" fmla="*/ 55708 h 82734"/>
                <a:gd name="connsiteX3" fmla="*/ 59714 w 89147"/>
                <a:gd name="connsiteY3" fmla="*/ 8999 h 82734"/>
                <a:gd name="connsiteX4" fmla="*/ 47387 w 89147"/>
                <a:gd name="connsiteY4" fmla="*/ -42 h 82734"/>
                <a:gd name="connsiteX5" fmla="*/ 23553 w 89147"/>
                <a:gd name="connsiteY5" fmla="*/ 22012 h 82734"/>
                <a:gd name="connsiteX6" fmla="*/ 25744 w 89147"/>
                <a:gd name="connsiteY6" fmla="*/ 10369 h 82734"/>
                <a:gd name="connsiteX7" fmla="*/ 19991 w 89147"/>
                <a:gd name="connsiteY7" fmla="*/ 2013 h 82734"/>
                <a:gd name="connsiteX8" fmla="*/ 11773 w 89147"/>
                <a:gd name="connsiteY8" fmla="*/ 7766 h 82734"/>
                <a:gd name="connsiteX9" fmla="*/ 266 w 89147"/>
                <a:gd name="connsiteY9" fmla="*/ 70913 h 82734"/>
                <a:gd name="connsiteX10" fmla="*/ 5129 w 89147"/>
                <a:gd name="connsiteY10" fmla="*/ 79748 h 82734"/>
                <a:gd name="connsiteX11" fmla="*/ 13964 w 89147"/>
                <a:gd name="connsiteY11" fmla="*/ 74885 h 82734"/>
                <a:gd name="connsiteX12" fmla="*/ 46839 w 89147"/>
                <a:gd name="connsiteY12" fmla="*/ 14889 h 82734"/>
                <a:gd name="connsiteX13" fmla="*/ 49441 w 89147"/>
                <a:gd name="connsiteY13" fmla="*/ 54612 h 82734"/>
                <a:gd name="connsiteX14" fmla="*/ 53687 w 89147"/>
                <a:gd name="connsiteY14" fmla="*/ 80775 h 82734"/>
                <a:gd name="connsiteX15" fmla="*/ 59577 w 89147"/>
                <a:gd name="connsiteY15" fmla="*/ 82693 h 82734"/>
                <a:gd name="connsiteX16" fmla="*/ 64509 w 89147"/>
                <a:gd name="connsiteY16" fmla="*/ 81734 h 82734"/>
                <a:gd name="connsiteX17" fmla="*/ 87932 w 89147"/>
                <a:gd name="connsiteY17" fmla="*/ 64612 h 82734"/>
                <a:gd name="connsiteX18" fmla="*/ 86055 w 89147"/>
                <a:gd name="connsiteY18" fmla="*/ 54914 h 82734"/>
                <a:gd name="connsiteX19" fmla="*/ 86014 w 89147"/>
                <a:gd name="connsiteY19" fmla="*/ 54886 h 82734"/>
                <a:gd name="connsiteX20" fmla="*/ 76563 w 89147"/>
                <a:gd name="connsiteY20" fmla="*/ 56667 h 8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9147" h="82734">
                  <a:moveTo>
                    <a:pt x="76563" y="56667"/>
                  </a:moveTo>
                  <a:cubicBezTo>
                    <a:pt x="72905" y="61119"/>
                    <a:pt x="68193" y="64598"/>
                    <a:pt x="62865" y="66803"/>
                  </a:cubicBezTo>
                  <a:cubicBezTo>
                    <a:pt x="62865" y="63653"/>
                    <a:pt x="62865" y="59270"/>
                    <a:pt x="63550" y="55708"/>
                  </a:cubicBezTo>
                  <a:cubicBezTo>
                    <a:pt x="66002" y="40052"/>
                    <a:pt x="64687" y="24044"/>
                    <a:pt x="59714" y="8999"/>
                  </a:cubicBezTo>
                  <a:cubicBezTo>
                    <a:pt x="57824" y="3760"/>
                    <a:pt x="52948" y="186"/>
                    <a:pt x="47387" y="-42"/>
                  </a:cubicBezTo>
                  <a:cubicBezTo>
                    <a:pt x="39716" y="-42"/>
                    <a:pt x="31360" y="9547"/>
                    <a:pt x="23553" y="22012"/>
                  </a:cubicBezTo>
                  <a:lnTo>
                    <a:pt x="25744" y="10369"/>
                  </a:lnTo>
                  <a:cubicBezTo>
                    <a:pt x="26333" y="6500"/>
                    <a:pt x="23813" y="2838"/>
                    <a:pt x="19991" y="2013"/>
                  </a:cubicBezTo>
                  <a:cubicBezTo>
                    <a:pt x="16142" y="1349"/>
                    <a:pt x="12471" y="3917"/>
                    <a:pt x="11773" y="7766"/>
                  </a:cubicBezTo>
                  <a:lnTo>
                    <a:pt x="266" y="70913"/>
                  </a:lnTo>
                  <a:cubicBezTo>
                    <a:pt x="-829" y="74693"/>
                    <a:pt x="1349" y="78652"/>
                    <a:pt x="5129" y="79748"/>
                  </a:cubicBezTo>
                  <a:cubicBezTo>
                    <a:pt x="8910" y="80843"/>
                    <a:pt x="12868" y="78665"/>
                    <a:pt x="13964" y="74885"/>
                  </a:cubicBezTo>
                  <a:cubicBezTo>
                    <a:pt x="21470" y="53174"/>
                    <a:pt x="32579" y="32901"/>
                    <a:pt x="46839" y="14889"/>
                  </a:cubicBezTo>
                  <a:cubicBezTo>
                    <a:pt x="50742" y="27751"/>
                    <a:pt x="51633" y="41353"/>
                    <a:pt x="49441" y="54612"/>
                  </a:cubicBezTo>
                  <a:cubicBezTo>
                    <a:pt x="48345" y="68310"/>
                    <a:pt x="47660" y="76392"/>
                    <a:pt x="53687" y="80775"/>
                  </a:cubicBezTo>
                  <a:cubicBezTo>
                    <a:pt x="55400" y="82035"/>
                    <a:pt x="57454" y="82706"/>
                    <a:pt x="59577" y="82693"/>
                  </a:cubicBezTo>
                  <a:cubicBezTo>
                    <a:pt x="61262" y="82679"/>
                    <a:pt x="62933" y="82350"/>
                    <a:pt x="64509" y="81734"/>
                  </a:cubicBezTo>
                  <a:cubicBezTo>
                    <a:pt x="73809" y="78419"/>
                    <a:pt x="81960" y="72474"/>
                    <a:pt x="87932" y="64612"/>
                  </a:cubicBezTo>
                  <a:cubicBezTo>
                    <a:pt x="90096" y="61420"/>
                    <a:pt x="89247" y="57078"/>
                    <a:pt x="86055" y="54914"/>
                  </a:cubicBezTo>
                  <a:cubicBezTo>
                    <a:pt x="86041" y="54900"/>
                    <a:pt x="86028" y="54900"/>
                    <a:pt x="86014" y="54886"/>
                  </a:cubicBezTo>
                  <a:cubicBezTo>
                    <a:pt x="82877" y="52941"/>
                    <a:pt x="78782" y="53708"/>
                    <a:pt x="76563" y="566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924456F-4920-4324-B2EA-C71AD6CE4443}"/>
                </a:ext>
              </a:extLst>
            </p:cNvPr>
            <p:cNvSpPr/>
            <p:nvPr/>
          </p:nvSpPr>
          <p:spPr>
            <a:xfrm>
              <a:off x="7773505" y="2243172"/>
              <a:ext cx="80201" cy="290061"/>
            </a:xfrm>
            <a:custGeom>
              <a:avLst/>
              <a:gdLst>
                <a:gd name="connsiteX0" fmla="*/ 76618 w 80201"/>
                <a:gd name="connsiteY0" fmla="*/ 112492 h 290061"/>
                <a:gd name="connsiteX1" fmla="*/ 68536 w 80201"/>
                <a:gd name="connsiteY1" fmla="*/ 114547 h 290061"/>
                <a:gd name="connsiteX2" fmla="*/ 48236 w 80201"/>
                <a:gd name="connsiteY2" fmla="*/ 117590 h 290061"/>
                <a:gd name="connsiteX3" fmla="*/ 47031 w 80201"/>
                <a:gd name="connsiteY3" fmla="*/ 116601 h 290061"/>
                <a:gd name="connsiteX4" fmla="*/ 55523 w 80201"/>
                <a:gd name="connsiteY4" fmla="*/ 71125 h 290061"/>
                <a:gd name="connsiteX5" fmla="*/ 69221 w 80201"/>
                <a:gd name="connsiteY5" fmla="*/ 25512 h 290061"/>
                <a:gd name="connsiteX6" fmla="*/ 62098 w 80201"/>
                <a:gd name="connsiteY6" fmla="*/ 1678 h 290061"/>
                <a:gd name="connsiteX7" fmla="*/ 23060 w 80201"/>
                <a:gd name="connsiteY7" fmla="*/ 16197 h 290061"/>
                <a:gd name="connsiteX8" fmla="*/ 22238 w 80201"/>
                <a:gd name="connsiteY8" fmla="*/ 26197 h 290061"/>
                <a:gd name="connsiteX9" fmla="*/ 32374 w 80201"/>
                <a:gd name="connsiteY9" fmla="*/ 26197 h 290061"/>
                <a:gd name="connsiteX10" fmla="*/ 54975 w 80201"/>
                <a:gd name="connsiteY10" fmla="*/ 13184 h 290061"/>
                <a:gd name="connsiteX11" fmla="*/ 54975 w 80201"/>
                <a:gd name="connsiteY11" fmla="*/ 22635 h 290061"/>
                <a:gd name="connsiteX12" fmla="*/ 41278 w 80201"/>
                <a:gd name="connsiteY12" fmla="*/ 65235 h 290061"/>
                <a:gd name="connsiteX13" fmla="*/ 36894 w 80201"/>
                <a:gd name="connsiteY13" fmla="*/ 126738 h 290061"/>
                <a:gd name="connsiteX14" fmla="*/ 64975 w 80201"/>
                <a:gd name="connsiteY14" fmla="*/ 132491 h 290061"/>
                <a:gd name="connsiteX15" fmla="*/ 48948 w 80201"/>
                <a:gd name="connsiteY15" fmla="*/ 248510 h 290061"/>
                <a:gd name="connsiteX16" fmla="*/ 10047 w 80201"/>
                <a:gd name="connsiteY16" fmla="*/ 275372 h 290061"/>
                <a:gd name="connsiteX17" fmla="*/ 8677 w 80201"/>
                <a:gd name="connsiteY17" fmla="*/ 275084 h 290061"/>
                <a:gd name="connsiteX18" fmla="*/ 185 w 80201"/>
                <a:gd name="connsiteY18" fmla="*/ 280426 h 290061"/>
                <a:gd name="connsiteX19" fmla="*/ 5308 w 80201"/>
                <a:gd name="connsiteY19" fmla="*/ 288864 h 290061"/>
                <a:gd name="connsiteX20" fmla="*/ 5527 w 80201"/>
                <a:gd name="connsiteY20" fmla="*/ 288919 h 290061"/>
                <a:gd name="connsiteX21" fmla="*/ 15663 w 80201"/>
                <a:gd name="connsiteY21" fmla="*/ 290014 h 290061"/>
                <a:gd name="connsiteX22" fmla="*/ 62646 w 80201"/>
                <a:gd name="connsiteY22" fmla="*/ 252346 h 290061"/>
                <a:gd name="connsiteX23" fmla="*/ 80179 w 80201"/>
                <a:gd name="connsiteY23" fmla="*/ 118930 h 290061"/>
                <a:gd name="connsiteX24" fmla="*/ 76618 w 80201"/>
                <a:gd name="connsiteY24" fmla="*/ 112492 h 29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201" h="290061">
                  <a:moveTo>
                    <a:pt x="76618" y="112492"/>
                  </a:moveTo>
                  <a:cubicBezTo>
                    <a:pt x="73755" y="111407"/>
                    <a:pt x="70522" y="112229"/>
                    <a:pt x="68536" y="114547"/>
                  </a:cubicBezTo>
                  <a:cubicBezTo>
                    <a:pt x="63769" y="120994"/>
                    <a:pt x="54674" y="122359"/>
                    <a:pt x="48236" y="117590"/>
                  </a:cubicBezTo>
                  <a:cubicBezTo>
                    <a:pt x="47812" y="117282"/>
                    <a:pt x="47414" y="116952"/>
                    <a:pt x="47031" y="116601"/>
                  </a:cubicBezTo>
                  <a:cubicBezTo>
                    <a:pt x="40182" y="110848"/>
                    <a:pt x="48401" y="89206"/>
                    <a:pt x="55523" y="71125"/>
                  </a:cubicBezTo>
                  <a:cubicBezTo>
                    <a:pt x="61619" y="56422"/>
                    <a:pt x="66208" y="41139"/>
                    <a:pt x="69221" y="25512"/>
                  </a:cubicBezTo>
                  <a:cubicBezTo>
                    <a:pt x="71002" y="13321"/>
                    <a:pt x="69221" y="5376"/>
                    <a:pt x="62098" y="1678"/>
                  </a:cubicBezTo>
                  <a:cubicBezTo>
                    <a:pt x="50044" y="-5034"/>
                    <a:pt x="30730" y="9622"/>
                    <a:pt x="23060" y="16197"/>
                  </a:cubicBezTo>
                  <a:cubicBezTo>
                    <a:pt x="20087" y="18739"/>
                    <a:pt x="19718" y="23204"/>
                    <a:pt x="22238" y="26197"/>
                  </a:cubicBezTo>
                  <a:cubicBezTo>
                    <a:pt x="25060" y="28946"/>
                    <a:pt x="29553" y="28946"/>
                    <a:pt x="32374" y="26197"/>
                  </a:cubicBezTo>
                  <a:cubicBezTo>
                    <a:pt x="38716" y="20063"/>
                    <a:pt x="46483" y="15593"/>
                    <a:pt x="54975" y="13184"/>
                  </a:cubicBezTo>
                  <a:cubicBezTo>
                    <a:pt x="54975" y="13184"/>
                    <a:pt x="56208" y="15101"/>
                    <a:pt x="54975" y="22635"/>
                  </a:cubicBezTo>
                  <a:cubicBezTo>
                    <a:pt x="51880" y="37266"/>
                    <a:pt x="47291" y="51540"/>
                    <a:pt x="41278" y="65235"/>
                  </a:cubicBezTo>
                  <a:cubicBezTo>
                    <a:pt x="31141" y="91809"/>
                    <a:pt x="22375" y="114684"/>
                    <a:pt x="36894" y="126738"/>
                  </a:cubicBezTo>
                  <a:cubicBezTo>
                    <a:pt x="44428" y="133789"/>
                    <a:pt x="55277" y="136014"/>
                    <a:pt x="64975" y="132491"/>
                  </a:cubicBezTo>
                  <a:cubicBezTo>
                    <a:pt x="62578" y="171514"/>
                    <a:pt x="57222" y="210294"/>
                    <a:pt x="48948" y="248510"/>
                  </a:cubicBezTo>
                  <a:cubicBezTo>
                    <a:pt x="45620" y="266673"/>
                    <a:pt x="28210" y="278686"/>
                    <a:pt x="10047" y="275372"/>
                  </a:cubicBezTo>
                  <a:cubicBezTo>
                    <a:pt x="9595" y="275276"/>
                    <a:pt x="9129" y="275193"/>
                    <a:pt x="8677" y="275084"/>
                  </a:cubicBezTo>
                  <a:cubicBezTo>
                    <a:pt x="4856" y="274235"/>
                    <a:pt x="1075" y="276618"/>
                    <a:pt x="185" y="280426"/>
                  </a:cubicBezTo>
                  <a:cubicBezTo>
                    <a:pt x="-733" y="284179"/>
                    <a:pt x="1568" y="287960"/>
                    <a:pt x="5308" y="288864"/>
                  </a:cubicBezTo>
                  <a:cubicBezTo>
                    <a:pt x="5390" y="288891"/>
                    <a:pt x="5458" y="288905"/>
                    <a:pt x="5527" y="288919"/>
                  </a:cubicBezTo>
                  <a:cubicBezTo>
                    <a:pt x="8855" y="289672"/>
                    <a:pt x="12252" y="290042"/>
                    <a:pt x="15663" y="290014"/>
                  </a:cubicBezTo>
                  <a:cubicBezTo>
                    <a:pt x="38333" y="290357"/>
                    <a:pt x="58044" y="274550"/>
                    <a:pt x="62646" y="252346"/>
                  </a:cubicBezTo>
                  <a:cubicBezTo>
                    <a:pt x="71851" y="208376"/>
                    <a:pt x="77714" y="163780"/>
                    <a:pt x="80179" y="118930"/>
                  </a:cubicBezTo>
                  <a:cubicBezTo>
                    <a:pt x="80275" y="116289"/>
                    <a:pt x="78905" y="113811"/>
                    <a:pt x="76618" y="112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3496D8D-E952-47CA-BE03-D7CB3E91D340}"/>
                </a:ext>
              </a:extLst>
            </p:cNvPr>
            <p:cNvSpPr/>
            <p:nvPr/>
          </p:nvSpPr>
          <p:spPr>
            <a:xfrm>
              <a:off x="7892055" y="2360911"/>
              <a:ext cx="71638" cy="14245"/>
            </a:xfrm>
            <a:custGeom>
              <a:avLst/>
              <a:gdLst>
                <a:gd name="connsiteX0" fmla="*/ 7106 w 71638"/>
                <a:gd name="connsiteY0" fmla="*/ 14204 h 14245"/>
                <a:gd name="connsiteX1" fmla="*/ 64499 w 71638"/>
                <a:gd name="connsiteY1" fmla="*/ 14204 h 14245"/>
                <a:gd name="connsiteX2" fmla="*/ 71622 w 71638"/>
                <a:gd name="connsiteY2" fmla="*/ 7081 h 14245"/>
                <a:gd name="connsiteX3" fmla="*/ 64499 w 71638"/>
                <a:gd name="connsiteY3" fmla="*/ -42 h 14245"/>
                <a:gd name="connsiteX4" fmla="*/ 7106 w 71638"/>
                <a:gd name="connsiteY4" fmla="*/ -42 h 14245"/>
                <a:gd name="connsiteX5" fmla="*/ -17 w 71638"/>
                <a:gd name="connsiteY5" fmla="*/ 7081 h 14245"/>
                <a:gd name="connsiteX6" fmla="*/ 7106 w 71638"/>
                <a:gd name="connsiteY6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38" h="14245">
                  <a:moveTo>
                    <a:pt x="7106" y="14204"/>
                  </a:moveTo>
                  <a:lnTo>
                    <a:pt x="64499" y="14204"/>
                  </a:lnTo>
                  <a:cubicBezTo>
                    <a:pt x="68430" y="14204"/>
                    <a:pt x="71622" y="11015"/>
                    <a:pt x="71622" y="7081"/>
                  </a:cubicBezTo>
                  <a:cubicBezTo>
                    <a:pt x="71622" y="3147"/>
                    <a:pt x="68430" y="-42"/>
                    <a:pt x="64499" y="-42"/>
                  </a:cubicBezTo>
                  <a:lnTo>
                    <a:pt x="7106" y="-42"/>
                  </a:lnTo>
                  <a:cubicBezTo>
                    <a:pt x="3202" y="31"/>
                    <a:pt x="51" y="3177"/>
                    <a:pt x="-17" y="7081"/>
                  </a:cubicBezTo>
                  <a:cubicBezTo>
                    <a:pt x="-17" y="11015"/>
                    <a:pt x="3175" y="14204"/>
                    <a:pt x="7106" y="142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51FD3CA-803D-4149-BEE6-6F14F73E0D1D}"/>
                </a:ext>
              </a:extLst>
            </p:cNvPr>
            <p:cNvSpPr/>
            <p:nvPr/>
          </p:nvSpPr>
          <p:spPr>
            <a:xfrm>
              <a:off x="7880438" y="2380031"/>
              <a:ext cx="82871" cy="28684"/>
            </a:xfrm>
            <a:custGeom>
              <a:avLst/>
              <a:gdLst>
                <a:gd name="connsiteX0" fmla="*/ 5848 w 82871"/>
                <a:gd name="connsiteY0" fmla="*/ 14945 h 28684"/>
                <a:gd name="connsiteX1" fmla="*/ 74336 w 82871"/>
                <a:gd name="connsiteY1" fmla="*/ 28643 h 28684"/>
                <a:gd name="connsiteX2" fmla="*/ 75706 w 82871"/>
                <a:gd name="connsiteY2" fmla="*/ 28643 h 28684"/>
                <a:gd name="connsiteX3" fmla="*/ 82692 w 82871"/>
                <a:gd name="connsiteY3" fmla="*/ 22890 h 28684"/>
                <a:gd name="connsiteX4" fmla="*/ 77363 w 82871"/>
                <a:gd name="connsiteY4" fmla="*/ 14567 h 28684"/>
                <a:gd name="connsiteX5" fmla="*/ 77213 w 82871"/>
                <a:gd name="connsiteY5" fmla="*/ 14534 h 28684"/>
                <a:gd name="connsiteX6" fmla="*/ 8724 w 82871"/>
                <a:gd name="connsiteY6" fmla="*/ 152 h 28684"/>
                <a:gd name="connsiteX7" fmla="*/ 464 w 82871"/>
                <a:gd name="connsiteY7" fmla="*/ 5201 h 28684"/>
                <a:gd name="connsiteX8" fmla="*/ 368 w 82871"/>
                <a:gd name="connsiteY8" fmla="*/ 5631 h 28684"/>
                <a:gd name="connsiteX9" fmla="*/ 4807 w 82871"/>
                <a:gd name="connsiteY9" fmla="*/ 14674 h 28684"/>
                <a:gd name="connsiteX10" fmla="*/ 5848 w 82871"/>
                <a:gd name="connsiteY10" fmla="*/ 14945 h 2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871" h="28684">
                  <a:moveTo>
                    <a:pt x="5848" y="14945"/>
                  </a:moveTo>
                  <a:lnTo>
                    <a:pt x="74336" y="28643"/>
                  </a:lnTo>
                  <a:lnTo>
                    <a:pt x="75706" y="28643"/>
                  </a:lnTo>
                  <a:cubicBezTo>
                    <a:pt x="79117" y="28642"/>
                    <a:pt x="82034" y="26231"/>
                    <a:pt x="82692" y="22890"/>
                  </a:cubicBezTo>
                  <a:cubicBezTo>
                    <a:pt x="83514" y="19122"/>
                    <a:pt x="81144" y="15396"/>
                    <a:pt x="77363" y="14567"/>
                  </a:cubicBezTo>
                  <a:cubicBezTo>
                    <a:pt x="77322" y="14555"/>
                    <a:pt x="77267" y="14544"/>
                    <a:pt x="77213" y="14534"/>
                  </a:cubicBezTo>
                  <a:lnTo>
                    <a:pt x="8724" y="152"/>
                  </a:lnTo>
                  <a:cubicBezTo>
                    <a:pt x="5053" y="-737"/>
                    <a:pt x="1341" y="1523"/>
                    <a:pt x="464" y="5201"/>
                  </a:cubicBezTo>
                  <a:cubicBezTo>
                    <a:pt x="423" y="5343"/>
                    <a:pt x="396" y="5486"/>
                    <a:pt x="368" y="5631"/>
                  </a:cubicBezTo>
                  <a:cubicBezTo>
                    <a:pt x="-905" y="9353"/>
                    <a:pt x="1081" y="13402"/>
                    <a:pt x="4807" y="14674"/>
                  </a:cubicBezTo>
                  <a:cubicBezTo>
                    <a:pt x="5149" y="14791"/>
                    <a:pt x="5491" y="14881"/>
                    <a:pt x="5848" y="1494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D562641-A9D6-473D-B874-8552D01F0D50}"/>
                </a:ext>
              </a:extLst>
            </p:cNvPr>
            <p:cNvSpPr/>
            <p:nvPr/>
          </p:nvSpPr>
          <p:spPr>
            <a:xfrm>
              <a:off x="7846333" y="2455733"/>
              <a:ext cx="100144" cy="151873"/>
            </a:xfrm>
            <a:custGeom>
              <a:avLst/>
              <a:gdLst>
                <a:gd name="connsiteX0" fmla="*/ 94195 w 100144"/>
                <a:gd name="connsiteY0" fmla="*/ 61 h 151873"/>
                <a:gd name="connsiteX1" fmla="*/ 85976 w 100144"/>
                <a:gd name="connsiteY1" fmla="*/ 5814 h 151873"/>
                <a:gd name="connsiteX2" fmla="*/ 77347 w 100144"/>
                <a:gd name="connsiteY2" fmla="*/ 58140 h 151873"/>
                <a:gd name="connsiteX3" fmla="*/ 49951 w 100144"/>
                <a:gd name="connsiteY3" fmla="*/ 43072 h 151873"/>
                <a:gd name="connsiteX4" fmla="*/ 18446 w 100144"/>
                <a:gd name="connsiteY4" fmla="*/ 63345 h 151873"/>
                <a:gd name="connsiteX5" fmla="*/ 8721 w 100144"/>
                <a:gd name="connsiteY5" fmla="*/ 147038 h 151873"/>
                <a:gd name="connsiteX6" fmla="*/ 19953 w 100144"/>
                <a:gd name="connsiteY6" fmla="*/ 151695 h 151873"/>
                <a:gd name="connsiteX7" fmla="*/ 31322 w 100144"/>
                <a:gd name="connsiteY7" fmla="*/ 147723 h 151873"/>
                <a:gd name="connsiteX8" fmla="*/ 69676 w 100144"/>
                <a:gd name="connsiteY8" fmla="*/ 105123 h 151873"/>
                <a:gd name="connsiteX9" fmla="*/ 63238 w 100144"/>
                <a:gd name="connsiteY9" fmla="*/ 143613 h 151873"/>
                <a:gd name="connsiteX10" fmla="*/ 68991 w 100144"/>
                <a:gd name="connsiteY10" fmla="*/ 151832 h 151873"/>
                <a:gd name="connsiteX11" fmla="*/ 70224 w 100144"/>
                <a:gd name="connsiteY11" fmla="*/ 151832 h 151873"/>
                <a:gd name="connsiteX12" fmla="*/ 77210 w 100144"/>
                <a:gd name="connsiteY12" fmla="*/ 145942 h 151873"/>
                <a:gd name="connsiteX13" fmla="*/ 100085 w 100144"/>
                <a:gd name="connsiteY13" fmla="*/ 7732 h 151873"/>
                <a:gd name="connsiteX14" fmla="*/ 94195 w 100144"/>
                <a:gd name="connsiteY14" fmla="*/ 61 h 151873"/>
                <a:gd name="connsiteX15" fmla="*/ 22967 w 100144"/>
                <a:gd name="connsiteY15" fmla="*/ 136080 h 151873"/>
                <a:gd name="connsiteX16" fmla="*/ 18446 w 100144"/>
                <a:gd name="connsiteY16" fmla="*/ 136080 h 151873"/>
                <a:gd name="connsiteX17" fmla="*/ 30090 w 100144"/>
                <a:gd name="connsiteY17" fmla="*/ 70604 h 151873"/>
                <a:gd name="connsiteX18" fmla="*/ 48718 w 100144"/>
                <a:gd name="connsiteY18" fmla="*/ 56907 h 151873"/>
                <a:gd name="connsiteX19" fmla="*/ 48718 w 100144"/>
                <a:gd name="connsiteY19" fmla="*/ 56907 h 151873"/>
                <a:gd name="connsiteX20" fmla="*/ 72553 w 100144"/>
                <a:gd name="connsiteY20" fmla="*/ 75262 h 151873"/>
                <a:gd name="connsiteX21" fmla="*/ 22967 w 100144"/>
                <a:gd name="connsiteY21" fmla="*/ 136080 h 1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144" h="151873">
                  <a:moveTo>
                    <a:pt x="94195" y="61"/>
                  </a:moveTo>
                  <a:cubicBezTo>
                    <a:pt x="90346" y="-596"/>
                    <a:pt x="86675" y="1965"/>
                    <a:pt x="85976" y="5814"/>
                  </a:cubicBezTo>
                  <a:lnTo>
                    <a:pt x="77347" y="58140"/>
                  </a:lnTo>
                  <a:cubicBezTo>
                    <a:pt x="70553" y="49702"/>
                    <a:pt x="60718" y="44291"/>
                    <a:pt x="49951" y="43072"/>
                  </a:cubicBezTo>
                  <a:cubicBezTo>
                    <a:pt x="36555" y="43620"/>
                    <a:pt x="24501" y="51373"/>
                    <a:pt x="18446" y="63345"/>
                  </a:cubicBezTo>
                  <a:cubicBezTo>
                    <a:pt x="-3744" y="96630"/>
                    <a:pt x="-4566" y="134162"/>
                    <a:pt x="8721" y="147038"/>
                  </a:cubicBezTo>
                  <a:cubicBezTo>
                    <a:pt x="11694" y="150024"/>
                    <a:pt x="15734" y="151695"/>
                    <a:pt x="19953" y="151695"/>
                  </a:cubicBezTo>
                  <a:cubicBezTo>
                    <a:pt x="24063" y="151544"/>
                    <a:pt x="28021" y="150161"/>
                    <a:pt x="31322" y="147723"/>
                  </a:cubicBezTo>
                  <a:cubicBezTo>
                    <a:pt x="45828" y="135175"/>
                    <a:pt x="58718" y="120861"/>
                    <a:pt x="69676" y="105123"/>
                  </a:cubicBezTo>
                  <a:lnTo>
                    <a:pt x="63238" y="143613"/>
                  </a:lnTo>
                  <a:cubicBezTo>
                    <a:pt x="62580" y="147462"/>
                    <a:pt x="65142" y="151133"/>
                    <a:pt x="68991" y="151832"/>
                  </a:cubicBezTo>
                  <a:lnTo>
                    <a:pt x="70224" y="151832"/>
                  </a:lnTo>
                  <a:cubicBezTo>
                    <a:pt x="73676" y="151818"/>
                    <a:pt x="76607" y="149339"/>
                    <a:pt x="77210" y="145942"/>
                  </a:cubicBezTo>
                  <a:lnTo>
                    <a:pt x="100085" y="7732"/>
                  </a:lnTo>
                  <a:cubicBezTo>
                    <a:pt x="100496" y="4006"/>
                    <a:pt x="97893" y="623"/>
                    <a:pt x="94195" y="61"/>
                  </a:cubicBezTo>
                  <a:close/>
                  <a:moveTo>
                    <a:pt x="22967" y="136080"/>
                  </a:moveTo>
                  <a:cubicBezTo>
                    <a:pt x="19953" y="138134"/>
                    <a:pt x="19131" y="137449"/>
                    <a:pt x="18446" y="136080"/>
                  </a:cubicBezTo>
                  <a:cubicBezTo>
                    <a:pt x="11598" y="129368"/>
                    <a:pt x="10776" y="99507"/>
                    <a:pt x="30090" y="70604"/>
                  </a:cubicBezTo>
                  <a:cubicBezTo>
                    <a:pt x="36254" y="61290"/>
                    <a:pt x="42555" y="56907"/>
                    <a:pt x="48718" y="56907"/>
                  </a:cubicBezTo>
                  <a:lnTo>
                    <a:pt x="48718" y="56907"/>
                  </a:lnTo>
                  <a:cubicBezTo>
                    <a:pt x="58307" y="56907"/>
                    <a:pt x="67758" y="68276"/>
                    <a:pt x="72553" y="75262"/>
                  </a:cubicBezTo>
                  <a:cubicBezTo>
                    <a:pt x="58540" y="97466"/>
                    <a:pt x="41883" y="117875"/>
                    <a:pt x="22967" y="136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47CC02A-6317-4F5D-9E92-384C25254885}"/>
                </a:ext>
              </a:extLst>
            </p:cNvPr>
            <p:cNvSpPr/>
            <p:nvPr/>
          </p:nvSpPr>
          <p:spPr>
            <a:xfrm>
              <a:off x="7943770" y="2469481"/>
              <a:ext cx="82662" cy="138126"/>
            </a:xfrm>
            <a:custGeom>
              <a:avLst/>
              <a:gdLst>
                <a:gd name="connsiteX0" fmla="*/ 52918 w 82662"/>
                <a:gd name="connsiteY0" fmla="*/ 12 h 138126"/>
                <a:gd name="connsiteX1" fmla="*/ 34974 w 82662"/>
                <a:gd name="connsiteY1" fmla="*/ 16175 h 138126"/>
                <a:gd name="connsiteX2" fmla="*/ 30043 w 82662"/>
                <a:gd name="connsiteY2" fmla="*/ 45077 h 138126"/>
                <a:gd name="connsiteX3" fmla="*/ 4840 w 82662"/>
                <a:gd name="connsiteY3" fmla="*/ 49734 h 138126"/>
                <a:gd name="connsiteX4" fmla="*/ 319 w 82662"/>
                <a:gd name="connsiteY4" fmla="*/ 58638 h 138126"/>
                <a:gd name="connsiteX5" fmla="*/ 9319 w 82662"/>
                <a:gd name="connsiteY5" fmla="*/ 63172 h 138126"/>
                <a:gd name="connsiteX6" fmla="*/ 9360 w 82662"/>
                <a:gd name="connsiteY6" fmla="*/ 63158 h 138126"/>
                <a:gd name="connsiteX7" fmla="*/ 29769 w 82662"/>
                <a:gd name="connsiteY7" fmla="*/ 59323 h 138126"/>
                <a:gd name="connsiteX8" fmla="*/ 29769 w 82662"/>
                <a:gd name="connsiteY8" fmla="*/ 61925 h 138126"/>
                <a:gd name="connsiteX9" fmla="*/ 14565 w 82662"/>
                <a:gd name="connsiteY9" fmla="*/ 125209 h 138126"/>
                <a:gd name="connsiteX10" fmla="*/ 12825 w 82662"/>
                <a:gd name="connsiteY10" fmla="*/ 134934 h 138126"/>
                <a:gd name="connsiteX11" fmla="*/ 12921 w 82662"/>
                <a:gd name="connsiteY11" fmla="*/ 135071 h 138126"/>
                <a:gd name="connsiteX12" fmla="*/ 18674 w 82662"/>
                <a:gd name="connsiteY12" fmla="*/ 138084 h 138126"/>
                <a:gd name="connsiteX13" fmla="*/ 22784 w 82662"/>
                <a:gd name="connsiteY13" fmla="*/ 136852 h 138126"/>
                <a:gd name="connsiteX14" fmla="*/ 44015 w 82662"/>
                <a:gd name="connsiteY14" fmla="*/ 62062 h 138126"/>
                <a:gd name="connsiteX15" fmla="*/ 44015 w 82662"/>
                <a:gd name="connsiteY15" fmla="*/ 60556 h 138126"/>
                <a:gd name="connsiteX16" fmla="*/ 51001 w 82662"/>
                <a:gd name="connsiteY16" fmla="*/ 64254 h 138126"/>
                <a:gd name="connsiteX17" fmla="*/ 60685 w 82662"/>
                <a:gd name="connsiteY17" fmla="*/ 64569 h 138126"/>
                <a:gd name="connsiteX18" fmla="*/ 61000 w 82662"/>
                <a:gd name="connsiteY18" fmla="*/ 64254 h 138126"/>
                <a:gd name="connsiteX19" fmla="*/ 61315 w 82662"/>
                <a:gd name="connsiteY19" fmla="*/ 54570 h 138126"/>
                <a:gd name="connsiteX20" fmla="*/ 61000 w 82662"/>
                <a:gd name="connsiteY20" fmla="*/ 54255 h 138126"/>
                <a:gd name="connsiteX21" fmla="*/ 44426 w 82662"/>
                <a:gd name="connsiteY21" fmla="*/ 46036 h 138126"/>
                <a:gd name="connsiteX22" fmla="*/ 48124 w 82662"/>
                <a:gd name="connsiteY22" fmla="*/ 21928 h 138126"/>
                <a:gd name="connsiteX23" fmla="*/ 55658 w 82662"/>
                <a:gd name="connsiteY23" fmla="*/ 13983 h 138126"/>
                <a:gd name="connsiteX24" fmla="*/ 71136 w 82662"/>
                <a:gd name="connsiteY24" fmla="*/ 21243 h 138126"/>
                <a:gd name="connsiteX25" fmla="*/ 81136 w 82662"/>
                <a:gd name="connsiteY25" fmla="*/ 20024 h 138126"/>
                <a:gd name="connsiteX26" fmla="*/ 81136 w 82662"/>
                <a:gd name="connsiteY26" fmla="*/ 11244 h 138126"/>
                <a:gd name="connsiteX27" fmla="*/ 52918 w 82662"/>
                <a:gd name="connsiteY27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662" h="138126">
                  <a:moveTo>
                    <a:pt x="52918" y="12"/>
                  </a:moveTo>
                  <a:cubicBezTo>
                    <a:pt x="44590" y="2025"/>
                    <a:pt x="37837" y="8107"/>
                    <a:pt x="34974" y="16175"/>
                  </a:cubicBezTo>
                  <a:cubicBezTo>
                    <a:pt x="31714" y="25462"/>
                    <a:pt x="30057" y="35228"/>
                    <a:pt x="30043" y="45077"/>
                  </a:cubicBezTo>
                  <a:cubicBezTo>
                    <a:pt x="21468" y="45488"/>
                    <a:pt x="12990" y="47063"/>
                    <a:pt x="4840" y="49734"/>
                  </a:cubicBezTo>
                  <a:cubicBezTo>
                    <a:pt x="1155" y="50967"/>
                    <a:pt x="-859" y="54939"/>
                    <a:pt x="319" y="58638"/>
                  </a:cubicBezTo>
                  <a:cubicBezTo>
                    <a:pt x="1552" y="62377"/>
                    <a:pt x="5579" y="64405"/>
                    <a:pt x="9319" y="63172"/>
                  </a:cubicBezTo>
                  <a:cubicBezTo>
                    <a:pt x="9332" y="63172"/>
                    <a:pt x="9346" y="63158"/>
                    <a:pt x="9360" y="63158"/>
                  </a:cubicBezTo>
                  <a:cubicBezTo>
                    <a:pt x="15989" y="61076"/>
                    <a:pt x="22838" y="59788"/>
                    <a:pt x="29769" y="59323"/>
                  </a:cubicBezTo>
                  <a:cubicBezTo>
                    <a:pt x="29701" y="60186"/>
                    <a:pt x="29701" y="61062"/>
                    <a:pt x="29769" y="61925"/>
                  </a:cubicBezTo>
                  <a:cubicBezTo>
                    <a:pt x="29769" y="86718"/>
                    <a:pt x="29769" y="114935"/>
                    <a:pt x="14565" y="125209"/>
                  </a:cubicBezTo>
                  <a:cubicBezTo>
                    <a:pt x="11401" y="127414"/>
                    <a:pt x="10620" y="131770"/>
                    <a:pt x="12825" y="134934"/>
                  </a:cubicBezTo>
                  <a:cubicBezTo>
                    <a:pt x="12853" y="134975"/>
                    <a:pt x="12894" y="135030"/>
                    <a:pt x="12921" y="135071"/>
                  </a:cubicBezTo>
                  <a:cubicBezTo>
                    <a:pt x="14209" y="136975"/>
                    <a:pt x="16373" y="138112"/>
                    <a:pt x="18674" y="138084"/>
                  </a:cubicBezTo>
                  <a:cubicBezTo>
                    <a:pt x="20140" y="138098"/>
                    <a:pt x="21564" y="137674"/>
                    <a:pt x="22784" y="136852"/>
                  </a:cubicBezTo>
                  <a:cubicBezTo>
                    <a:pt x="43467" y="122469"/>
                    <a:pt x="43741" y="90280"/>
                    <a:pt x="44015" y="62062"/>
                  </a:cubicBezTo>
                  <a:lnTo>
                    <a:pt x="44015" y="60556"/>
                  </a:lnTo>
                  <a:cubicBezTo>
                    <a:pt x="46617" y="61199"/>
                    <a:pt x="49015" y="62473"/>
                    <a:pt x="51001" y="64254"/>
                  </a:cubicBezTo>
                  <a:cubicBezTo>
                    <a:pt x="53590" y="67021"/>
                    <a:pt x="57918" y="67158"/>
                    <a:pt x="60685" y="64569"/>
                  </a:cubicBezTo>
                  <a:cubicBezTo>
                    <a:pt x="60795" y="64473"/>
                    <a:pt x="60904" y="64363"/>
                    <a:pt x="61000" y="64254"/>
                  </a:cubicBezTo>
                  <a:cubicBezTo>
                    <a:pt x="63767" y="61665"/>
                    <a:pt x="63904" y="57337"/>
                    <a:pt x="61315" y="54570"/>
                  </a:cubicBezTo>
                  <a:cubicBezTo>
                    <a:pt x="61219" y="54460"/>
                    <a:pt x="61110" y="54350"/>
                    <a:pt x="61000" y="54255"/>
                  </a:cubicBezTo>
                  <a:cubicBezTo>
                    <a:pt x="56411" y="49926"/>
                    <a:pt x="50645" y="47077"/>
                    <a:pt x="44426" y="46036"/>
                  </a:cubicBezTo>
                  <a:cubicBezTo>
                    <a:pt x="44330" y="37858"/>
                    <a:pt x="45577" y="29708"/>
                    <a:pt x="48124" y="21928"/>
                  </a:cubicBezTo>
                  <a:cubicBezTo>
                    <a:pt x="50316" y="17271"/>
                    <a:pt x="52782" y="14531"/>
                    <a:pt x="55658" y="13983"/>
                  </a:cubicBezTo>
                  <a:cubicBezTo>
                    <a:pt x="61137" y="13024"/>
                    <a:pt x="69356" y="19051"/>
                    <a:pt x="71136" y="21243"/>
                  </a:cubicBezTo>
                  <a:cubicBezTo>
                    <a:pt x="74232" y="23668"/>
                    <a:pt x="78711" y="23120"/>
                    <a:pt x="81136" y="20024"/>
                  </a:cubicBezTo>
                  <a:cubicBezTo>
                    <a:pt x="83149" y="17449"/>
                    <a:pt x="83149" y="13819"/>
                    <a:pt x="81136" y="11244"/>
                  </a:cubicBezTo>
                  <a:cubicBezTo>
                    <a:pt x="73835" y="3546"/>
                    <a:pt x="63520" y="-564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A73D650-6550-4FF6-984C-475214768146}"/>
                </a:ext>
              </a:extLst>
            </p:cNvPr>
            <p:cNvSpPr/>
            <p:nvPr/>
          </p:nvSpPr>
          <p:spPr>
            <a:xfrm>
              <a:off x="8021074" y="2186632"/>
              <a:ext cx="120431" cy="404126"/>
            </a:xfrm>
            <a:custGeom>
              <a:avLst/>
              <a:gdLst>
                <a:gd name="connsiteX0" fmla="*/ 44103 w 120431"/>
                <a:gd name="connsiteY0" fmla="*/ 383401 h 404126"/>
                <a:gd name="connsiteX1" fmla="*/ 48624 w 120431"/>
                <a:gd name="connsiteY1" fmla="*/ 279025 h 404126"/>
                <a:gd name="connsiteX2" fmla="*/ 22735 w 120431"/>
                <a:gd name="connsiteY2" fmla="*/ 209441 h 404126"/>
                <a:gd name="connsiteX3" fmla="*/ 53418 w 120431"/>
                <a:gd name="connsiteY3" fmla="*/ 176429 h 404126"/>
                <a:gd name="connsiteX4" fmla="*/ 59034 w 120431"/>
                <a:gd name="connsiteY4" fmla="*/ 97530 h 404126"/>
                <a:gd name="connsiteX5" fmla="*/ 57116 w 120431"/>
                <a:gd name="connsiteY5" fmla="*/ 33425 h 404126"/>
                <a:gd name="connsiteX6" fmla="*/ 68211 w 120431"/>
                <a:gd name="connsiteY6" fmla="*/ 15481 h 404126"/>
                <a:gd name="connsiteX7" fmla="*/ 109304 w 120431"/>
                <a:gd name="connsiteY7" fmla="*/ 26576 h 404126"/>
                <a:gd name="connsiteX8" fmla="*/ 119167 w 120431"/>
                <a:gd name="connsiteY8" fmla="*/ 24658 h 404126"/>
                <a:gd name="connsiteX9" fmla="*/ 117386 w 120431"/>
                <a:gd name="connsiteY9" fmla="*/ 14796 h 404126"/>
                <a:gd name="connsiteX10" fmla="*/ 62595 w 120431"/>
                <a:gd name="connsiteY10" fmla="*/ 2468 h 404126"/>
                <a:gd name="connsiteX11" fmla="*/ 43007 w 120431"/>
                <a:gd name="connsiteY11" fmla="*/ 30959 h 404126"/>
                <a:gd name="connsiteX12" fmla="*/ 44788 w 120431"/>
                <a:gd name="connsiteY12" fmla="*/ 99448 h 404126"/>
                <a:gd name="connsiteX13" fmla="*/ 41090 w 120431"/>
                <a:gd name="connsiteY13" fmla="*/ 169443 h 404126"/>
                <a:gd name="connsiteX14" fmla="*/ 6982 w 120431"/>
                <a:gd name="connsiteY14" fmla="*/ 200400 h 404126"/>
                <a:gd name="connsiteX15" fmla="*/ 134 w 120431"/>
                <a:gd name="connsiteY15" fmla="*/ 206016 h 404126"/>
                <a:gd name="connsiteX16" fmla="*/ 4243 w 120431"/>
                <a:gd name="connsiteY16" fmla="*/ 214098 h 404126"/>
                <a:gd name="connsiteX17" fmla="*/ 34378 w 120431"/>
                <a:gd name="connsiteY17" fmla="*/ 279299 h 404126"/>
                <a:gd name="connsiteX18" fmla="*/ 28625 w 120431"/>
                <a:gd name="connsiteY18" fmla="*/ 396277 h 404126"/>
                <a:gd name="connsiteX19" fmla="*/ 32186 w 120431"/>
                <a:gd name="connsiteY19" fmla="*/ 403126 h 404126"/>
                <a:gd name="connsiteX20" fmla="*/ 35748 w 120431"/>
                <a:gd name="connsiteY20" fmla="*/ 404085 h 404126"/>
                <a:gd name="connsiteX21" fmla="*/ 39857 w 120431"/>
                <a:gd name="connsiteY21" fmla="*/ 402715 h 404126"/>
                <a:gd name="connsiteX22" fmla="*/ 76567 w 120431"/>
                <a:gd name="connsiteY22" fmla="*/ 393401 h 404126"/>
                <a:gd name="connsiteX23" fmla="*/ 86703 w 120431"/>
                <a:gd name="connsiteY23" fmla="*/ 393401 h 404126"/>
                <a:gd name="connsiteX24" fmla="*/ 86703 w 120431"/>
                <a:gd name="connsiteY24" fmla="*/ 383264 h 404126"/>
                <a:gd name="connsiteX25" fmla="*/ 44103 w 120431"/>
                <a:gd name="connsiteY25" fmla="*/ 383401 h 40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0431" h="404126">
                  <a:moveTo>
                    <a:pt x="44103" y="383401"/>
                  </a:moveTo>
                  <a:cubicBezTo>
                    <a:pt x="45747" y="362033"/>
                    <a:pt x="48624" y="319570"/>
                    <a:pt x="48624" y="279025"/>
                  </a:cubicBezTo>
                  <a:cubicBezTo>
                    <a:pt x="50459" y="253177"/>
                    <a:pt x="41021" y="227800"/>
                    <a:pt x="22735" y="209441"/>
                  </a:cubicBezTo>
                  <a:cubicBezTo>
                    <a:pt x="35748" y="201401"/>
                    <a:pt x="46350" y="189995"/>
                    <a:pt x="53418" y="176429"/>
                  </a:cubicBezTo>
                  <a:cubicBezTo>
                    <a:pt x="66020" y="154924"/>
                    <a:pt x="62595" y="126980"/>
                    <a:pt x="59034" y="97530"/>
                  </a:cubicBezTo>
                  <a:cubicBezTo>
                    <a:pt x="55267" y="76370"/>
                    <a:pt x="54623" y="54773"/>
                    <a:pt x="57116" y="33425"/>
                  </a:cubicBezTo>
                  <a:cubicBezTo>
                    <a:pt x="57472" y="25932"/>
                    <a:pt x="61664" y="19152"/>
                    <a:pt x="68211" y="15481"/>
                  </a:cubicBezTo>
                  <a:cubicBezTo>
                    <a:pt x="80813" y="10139"/>
                    <a:pt x="102182" y="21645"/>
                    <a:pt x="109304" y="26576"/>
                  </a:cubicBezTo>
                  <a:cubicBezTo>
                    <a:pt x="112564" y="28759"/>
                    <a:pt x="116961" y="27902"/>
                    <a:pt x="119167" y="24658"/>
                  </a:cubicBezTo>
                  <a:cubicBezTo>
                    <a:pt x="121372" y="21438"/>
                    <a:pt x="120577" y="17040"/>
                    <a:pt x="117386" y="14796"/>
                  </a:cubicBezTo>
                  <a:cubicBezTo>
                    <a:pt x="114099" y="12604"/>
                    <a:pt x="84649" y="-6846"/>
                    <a:pt x="62595" y="2468"/>
                  </a:cubicBezTo>
                  <a:cubicBezTo>
                    <a:pt x="51418" y="7753"/>
                    <a:pt x="43939" y="18631"/>
                    <a:pt x="43007" y="30959"/>
                  </a:cubicBezTo>
                  <a:cubicBezTo>
                    <a:pt x="40227" y="53752"/>
                    <a:pt x="40816" y="76832"/>
                    <a:pt x="44788" y="99448"/>
                  </a:cubicBezTo>
                  <a:cubicBezTo>
                    <a:pt x="48076" y="126843"/>
                    <a:pt x="51226" y="152184"/>
                    <a:pt x="41090" y="169443"/>
                  </a:cubicBezTo>
                  <a:cubicBezTo>
                    <a:pt x="23694" y="199304"/>
                    <a:pt x="6982" y="200400"/>
                    <a:pt x="6982" y="200400"/>
                  </a:cubicBezTo>
                  <a:cubicBezTo>
                    <a:pt x="3654" y="200400"/>
                    <a:pt x="791" y="202751"/>
                    <a:pt x="134" y="206016"/>
                  </a:cubicBezTo>
                  <a:cubicBezTo>
                    <a:pt x="-551" y="209339"/>
                    <a:pt x="1147" y="212695"/>
                    <a:pt x="4243" y="214098"/>
                  </a:cubicBezTo>
                  <a:cubicBezTo>
                    <a:pt x="5476" y="214098"/>
                    <a:pt x="34378" y="227795"/>
                    <a:pt x="34378" y="279299"/>
                  </a:cubicBezTo>
                  <a:cubicBezTo>
                    <a:pt x="34378" y="335596"/>
                    <a:pt x="28625" y="395592"/>
                    <a:pt x="28625" y="396277"/>
                  </a:cubicBezTo>
                  <a:cubicBezTo>
                    <a:pt x="28365" y="399058"/>
                    <a:pt x="29762" y="401743"/>
                    <a:pt x="32186" y="403126"/>
                  </a:cubicBezTo>
                  <a:cubicBezTo>
                    <a:pt x="33282" y="403715"/>
                    <a:pt x="34501" y="404044"/>
                    <a:pt x="35748" y="404085"/>
                  </a:cubicBezTo>
                  <a:cubicBezTo>
                    <a:pt x="37213" y="404030"/>
                    <a:pt x="38638" y="403551"/>
                    <a:pt x="39857" y="402715"/>
                  </a:cubicBezTo>
                  <a:cubicBezTo>
                    <a:pt x="48624" y="396414"/>
                    <a:pt x="69033" y="385730"/>
                    <a:pt x="76567" y="393401"/>
                  </a:cubicBezTo>
                  <a:cubicBezTo>
                    <a:pt x="79361" y="396195"/>
                    <a:pt x="83909" y="396195"/>
                    <a:pt x="86703" y="393401"/>
                  </a:cubicBezTo>
                  <a:cubicBezTo>
                    <a:pt x="89497" y="390606"/>
                    <a:pt x="89497" y="386059"/>
                    <a:pt x="86703" y="383264"/>
                  </a:cubicBezTo>
                  <a:cubicBezTo>
                    <a:pt x="75060" y="371073"/>
                    <a:pt x="56568" y="377100"/>
                    <a:pt x="44103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32DD8EE-B958-45EE-AFD1-4F3F4F8A5A75}"/>
                </a:ext>
              </a:extLst>
            </p:cNvPr>
            <p:cNvSpPr/>
            <p:nvPr/>
          </p:nvSpPr>
          <p:spPr>
            <a:xfrm>
              <a:off x="8105366" y="2314954"/>
              <a:ext cx="127214" cy="131944"/>
            </a:xfrm>
            <a:custGeom>
              <a:avLst/>
              <a:gdLst>
                <a:gd name="connsiteX0" fmla="*/ 96789 w 127214"/>
                <a:gd name="connsiteY0" fmla="*/ 112624 h 131944"/>
                <a:gd name="connsiteX1" fmla="*/ 85830 w 127214"/>
                <a:gd name="connsiteY1" fmla="*/ 89338 h 131944"/>
                <a:gd name="connsiteX2" fmla="*/ 118568 w 127214"/>
                <a:gd name="connsiteY2" fmla="*/ 15233 h 131944"/>
                <a:gd name="connsiteX3" fmla="*/ 114048 w 127214"/>
                <a:gd name="connsiteY3" fmla="*/ 6056 h 131944"/>
                <a:gd name="connsiteX4" fmla="*/ 104870 w 127214"/>
                <a:gd name="connsiteY4" fmla="*/ 10576 h 131944"/>
                <a:gd name="connsiteX5" fmla="*/ 78708 w 127214"/>
                <a:gd name="connsiteY5" fmla="*/ 71942 h 131944"/>
                <a:gd name="connsiteX6" fmla="*/ 55148 w 127214"/>
                <a:gd name="connsiteY6" fmla="*/ 4960 h 131944"/>
                <a:gd name="connsiteX7" fmla="*/ 46107 w 127214"/>
                <a:gd name="connsiteY7" fmla="*/ 303 h 131944"/>
                <a:gd name="connsiteX8" fmla="*/ 41450 w 127214"/>
                <a:gd name="connsiteY8" fmla="*/ 9343 h 131944"/>
                <a:gd name="connsiteX9" fmla="*/ 68845 w 127214"/>
                <a:gd name="connsiteY9" fmla="*/ 88105 h 131944"/>
                <a:gd name="connsiteX10" fmla="*/ 37341 w 127214"/>
                <a:gd name="connsiteY10" fmla="*/ 117829 h 131944"/>
                <a:gd name="connsiteX11" fmla="*/ 15972 w 127214"/>
                <a:gd name="connsiteY11" fmla="*/ 107830 h 131944"/>
                <a:gd name="connsiteX12" fmla="*/ 14328 w 127214"/>
                <a:gd name="connsiteY12" fmla="*/ 100981 h 131944"/>
                <a:gd name="connsiteX13" fmla="*/ 9397 w 127214"/>
                <a:gd name="connsiteY13" fmla="*/ 92214 h 131944"/>
                <a:gd name="connsiteX14" fmla="*/ 631 w 127214"/>
                <a:gd name="connsiteY14" fmla="*/ 97008 h 131944"/>
                <a:gd name="connsiteX15" fmla="*/ 3781 w 127214"/>
                <a:gd name="connsiteY15" fmla="*/ 115089 h 131944"/>
                <a:gd name="connsiteX16" fmla="*/ 35012 w 127214"/>
                <a:gd name="connsiteY16" fmla="*/ 131801 h 131944"/>
                <a:gd name="connsiteX17" fmla="*/ 38437 w 127214"/>
                <a:gd name="connsiteY17" fmla="*/ 131801 h 131944"/>
                <a:gd name="connsiteX18" fmla="*/ 75557 w 127214"/>
                <a:gd name="connsiteY18" fmla="*/ 103446 h 131944"/>
                <a:gd name="connsiteX19" fmla="*/ 93364 w 127214"/>
                <a:gd name="connsiteY19" fmla="*/ 128924 h 131944"/>
                <a:gd name="connsiteX20" fmla="*/ 94871 w 127214"/>
                <a:gd name="connsiteY20" fmla="*/ 128924 h 131944"/>
                <a:gd name="connsiteX21" fmla="*/ 101446 w 127214"/>
                <a:gd name="connsiteY21" fmla="*/ 126459 h 131944"/>
                <a:gd name="connsiteX22" fmla="*/ 127198 w 127214"/>
                <a:gd name="connsiteY22" fmla="*/ 100570 h 131944"/>
                <a:gd name="connsiteX23" fmla="*/ 117198 w 127214"/>
                <a:gd name="connsiteY23" fmla="*/ 90570 h 1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214" h="131944">
                  <a:moveTo>
                    <a:pt x="96789" y="112624"/>
                  </a:moveTo>
                  <a:cubicBezTo>
                    <a:pt x="92638" y="105108"/>
                    <a:pt x="88981" y="97329"/>
                    <a:pt x="85830" y="89338"/>
                  </a:cubicBezTo>
                  <a:cubicBezTo>
                    <a:pt x="98898" y="65648"/>
                    <a:pt x="109856" y="40851"/>
                    <a:pt x="118568" y="15233"/>
                  </a:cubicBezTo>
                  <a:cubicBezTo>
                    <a:pt x="119856" y="11451"/>
                    <a:pt x="117828" y="7342"/>
                    <a:pt x="114048" y="6056"/>
                  </a:cubicBezTo>
                  <a:cubicBezTo>
                    <a:pt x="110267" y="4769"/>
                    <a:pt x="106158" y="6794"/>
                    <a:pt x="104870" y="10576"/>
                  </a:cubicBezTo>
                  <a:cubicBezTo>
                    <a:pt x="97638" y="31633"/>
                    <a:pt x="88885" y="52142"/>
                    <a:pt x="78708" y="71942"/>
                  </a:cubicBezTo>
                  <a:cubicBezTo>
                    <a:pt x="71174" y="52080"/>
                    <a:pt x="62681" y="27972"/>
                    <a:pt x="55148" y="4960"/>
                  </a:cubicBezTo>
                  <a:cubicBezTo>
                    <a:pt x="53942" y="1178"/>
                    <a:pt x="49888" y="-908"/>
                    <a:pt x="46107" y="303"/>
                  </a:cubicBezTo>
                  <a:cubicBezTo>
                    <a:pt x="42327" y="1514"/>
                    <a:pt x="40244" y="5561"/>
                    <a:pt x="41450" y="9343"/>
                  </a:cubicBezTo>
                  <a:cubicBezTo>
                    <a:pt x="53230" y="45505"/>
                    <a:pt x="62270" y="70572"/>
                    <a:pt x="68845" y="88105"/>
                  </a:cubicBezTo>
                  <a:cubicBezTo>
                    <a:pt x="57613" y="106734"/>
                    <a:pt x="46244" y="119336"/>
                    <a:pt x="37341" y="117829"/>
                  </a:cubicBezTo>
                  <a:cubicBezTo>
                    <a:pt x="23643" y="115500"/>
                    <a:pt x="18164" y="111117"/>
                    <a:pt x="15972" y="107830"/>
                  </a:cubicBezTo>
                  <a:cubicBezTo>
                    <a:pt x="14520" y="105863"/>
                    <a:pt x="13931" y="103392"/>
                    <a:pt x="14328" y="100981"/>
                  </a:cubicBezTo>
                  <a:cubicBezTo>
                    <a:pt x="15383" y="97199"/>
                    <a:pt x="13178" y="93279"/>
                    <a:pt x="9397" y="92214"/>
                  </a:cubicBezTo>
                  <a:cubicBezTo>
                    <a:pt x="5658" y="91151"/>
                    <a:pt x="1754" y="93285"/>
                    <a:pt x="631" y="97008"/>
                  </a:cubicBezTo>
                  <a:cubicBezTo>
                    <a:pt x="-876" y="103212"/>
                    <a:pt x="275" y="109760"/>
                    <a:pt x="3781" y="115089"/>
                  </a:cubicBezTo>
                  <a:cubicBezTo>
                    <a:pt x="11260" y="124938"/>
                    <a:pt x="22670" y="131047"/>
                    <a:pt x="35012" y="131801"/>
                  </a:cubicBezTo>
                  <a:cubicBezTo>
                    <a:pt x="36149" y="131938"/>
                    <a:pt x="37300" y="131938"/>
                    <a:pt x="38437" y="131801"/>
                  </a:cubicBezTo>
                  <a:cubicBezTo>
                    <a:pt x="51449" y="131801"/>
                    <a:pt x="64188" y="119884"/>
                    <a:pt x="75557" y="103446"/>
                  </a:cubicBezTo>
                  <a:cubicBezTo>
                    <a:pt x="86515" y="127143"/>
                    <a:pt x="91036" y="128376"/>
                    <a:pt x="93364" y="128924"/>
                  </a:cubicBezTo>
                  <a:lnTo>
                    <a:pt x="94871" y="128924"/>
                  </a:lnTo>
                  <a:cubicBezTo>
                    <a:pt x="97282" y="128869"/>
                    <a:pt x="99597" y="127993"/>
                    <a:pt x="101446" y="126459"/>
                  </a:cubicBezTo>
                  <a:lnTo>
                    <a:pt x="127198" y="100570"/>
                  </a:lnTo>
                  <a:lnTo>
                    <a:pt x="117198" y="9057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A952A5F-763E-4192-9AD6-220C1FCF70B8}"/>
                </a:ext>
              </a:extLst>
            </p:cNvPr>
            <p:cNvSpPr/>
            <p:nvPr/>
          </p:nvSpPr>
          <p:spPr>
            <a:xfrm>
              <a:off x="8248024" y="2412637"/>
              <a:ext cx="89136" cy="117440"/>
            </a:xfrm>
            <a:custGeom>
              <a:avLst/>
              <a:gdLst>
                <a:gd name="connsiteX0" fmla="*/ 76177 w 89136"/>
                <a:gd name="connsiteY0" fmla="*/ 85757 h 117440"/>
                <a:gd name="connsiteX1" fmla="*/ 70287 w 89136"/>
                <a:gd name="connsiteY1" fmla="*/ 91921 h 117440"/>
                <a:gd name="connsiteX2" fmla="*/ 68506 w 89136"/>
                <a:gd name="connsiteY2" fmla="*/ 71512 h 117440"/>
                <a:gd name="connsiteX3" fmla="*/ 62616 w 89136"/>
                <a:gd name="connsiteY3" fmla="*/ 27816 h 117440"/>
                <a:gd name="connsiteX4" fmla="*/ 50151 w 89136"/>
                <a:gd name="connsiteY4" fmla="*/ 16447 h 117440"/>
                <a:gd name="connsiteX5" fmla="*/ 50151 w 89136"/>
                <a:gd name="connsiteY5" fmla="*/ 16447 h 117440"/>
                <a:gd name="connsiteX6" fmla="*/ 18509 w 89136"/>
                <a:gd name="connsiteY6" fmla="*/ 58636 h 117440"/>
                <a:gd name="connsiteX7" fmla="*/ 22756 w 89136"/>
                <a:gd name="connsiteY7" fmla="*/ 7680 h 117440"/>
                <a:gd name="connsiteX8" fmla="*/ 16318 w 89136"/>
                <a:gd name="connsiteY8" fmla="*/ 10 h 117440"/>
                <a:gd name="connsiteX9" fmla="*/ 8688 w 89136"/>
                <a:gd name="connsiteY9" fmla="*/ 5976 h 117440"/>
                <a:gd name="connsiteX10" fmla="*/ 8647 w 89136"/>
                <a:gd name="connsiteY10" fmla="*/ 6448 h 117440"/>
                <a:gd name="connsiteX11" fmla="*/ 18 w 89136"/>
                <a:gd name="connsiteY11" fmla="*/ 109728 h 117440"/>
                <a:gd name="connsiteX12" fmla="*/ 5633 w 89136"/>
                <a:gd name="connsiteY12" fmla="*/ 117399 h 117440"/>
                <a:gd name="connsiteX13" fmla="*/ 7003 w 89136"/>
                <a:gd name="connsiteY13" fmla="*/ 117399 h 117440"/>
                <a:gd name="connsiteX14" fmla="*/ 13852 w 89136"/>
                <a:gd name="connsiteY14" fmla="*/ 112468 h 117440"/>
                <a:gd name="connsiteX15" fmla="*/ 49055 w 89136"/>
                <a:gd name="connsiteY15" fmla="*/ 32062 h 117440"/>
                <a:gd name="connsiteX16" fmla="*/ 49055 w 89136"/>
                <a:gd name="connsiteY16" fmla="*/ 32062 h 117440"/>
                <a:gd name="connsiteX17" fmla="*/ 54260 w 89136"/>
                <a:gd name="connsiteY17" fmla="*/ 71923 h 117440"/>
                <a:gd name="connsiteX18" fmla="*/ 65219 w 89136"/>
                <a:gd name="connsiteY18" fmla="*/ 106852 h 117440"/>
                <a:gd name="connsiteX19" fmla="*/ 87135 w 89136"/>
                <a:gd name="connsiteY19" fmla="*/ 94524 h 117440"/>
                <a:gd name="connsiteX20" fmla="*/ 86930 w 89136"/>
                <a:gd name="connsiteY20" fmla="*/ 84456 h 117440"/>
                <a:gd name="connsiteX21" fmla="*/ 76848 w 89136"/>
                <a:gd name="connsiteY21" fmla="*/ 84662 h 117440"/>
                <a:gd name="connsiteX22" fmla="*/ 76177 w 89136"/>
                <a:gd name="connsiteY22" fmla="*/ 85483 h 11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36" h="117440">
                  <a:moveTo>
                    <a:pt x="76177" y="85757"/>
                  </a:moveTo>
                  <a:cubicBezTo>
                    <a:pt x="74423" y="88004"/>
                    <a:pt x="72451" y="90058"/>
                    <a:pt x="70287" y="91921"/>
                  </a:cubicBezTo>
                  <a:cubicBezTo>
                    <a:pt x="69314" y="85155"/>
                    <a:pt x="68725" y="78347"/>
                    <a:pt x="68506" y="71512"/>
                  </a:cubicBezTo>
                  <a:cubicBezTo>
                    <a:pt x="68424" y="56759"/>
                    <a:pt x="66438" y="42075"/>
                    <a:pt x="62616" y="27816"/>
                  </a:cubicBezTo>
                  <a:cubicBezTo>
                    <a:pt x="59466" y="18502"/>
                    <a:pt x="54123" y="16447"/>
                    <a:pt x="50151" y="16447"/>
                  </a:cubicBezTo>
                  <a:lnTo>
                    <a:pt x="50151" y="16447"/>
                  </a:lnTo>
                  <a:cubicBezTo>
                    <a:pt x="41111" y="16447"/>
                    <a:pt x="30563" y="30145"/>
                    <a:pt x="18509" y="58636"/>
                  </a:cubicBezTo>
                  <a:lnTo>
                    <a:pt x="22756" y="7680"/>
                  </a:lnTo>
                  <a:cubicBezTo>
                    <a:pt x="23071" y="3792"/>
                    <a:pt x="20208" y="371"/>
                    <a:pt x="16318" y="10"/>
                  </a:cubicBezTo>
                  <a:cubicBezTo>
                    <a:pt x="12565" y="-449"/>
                    <a:pt x="9154" y="2222"/>
                    <a:pt x="8688" y="5976"/>
                  </a:cubicBezTo>
                  <a:cubicBezTo>
                    <a:pt x="8674" y="6133"/>
                    <a:pt x="8661" y="6290"/>
                    <a:pt x="8647" y="6448"/>
                  </a:cubicBezTo>
                  <a:lnTo>
                    <a:pt x="18" y="109728"/>
                  </a:lnTo>
                  <a:cubicBezTo>
                    <a:pt x="-339" y="113345"/>
                    <a:pt x="2086" y="116646"/>
                    <a:pt x="5633" y="117399"/>
                  </a:cubicBezTo>
                  <a:lnTo>
                    <a:pt x="7003" y="117399"/>
                  </a:lnTo>
                  <a:cubicBezTo>
                    <a:pt x="10099" y="117385"/>
                    <a:pt x="12852" y="115413"/>
                    <a:pt x="13852" y="112468"/>
                  </a:cubicBezTo>
                  <a:cubicBezTo>
                    <a:pt x="24810" y="78635"/>
                    <a:pt x="41248" y="40692"/>
                    <a:pt x="49055" y="32062"/>
                  </a:cubicBezTo>
                  <a:lnTo>
                    <a:pt x="49055" y="32062"/>
                  </a:lnTo>
                  <a:cubicBezTo>
                    <a:pt x="52576" y="45048"/>
                    <a:pt x="54329" y="58458"/>
                    <a:pt x="54260" y="71923"/>
                  </a:cubicBezTo>
                  <a:cubicBezTo>
                    <a:pt x="55219" y="91100"/>
                    <a:pt x="55904" y="103701"/>
                    <a:pt x="65219" y="106852"/>
                  </a:cubicBezTo>
                  <a:cubicBezTo>
                    <a:pt x="74533" y="110002"/>
                    <a:pt x="80834" y="102195"/>
                    <a:pt x="87135" y="94524"/>
                  </a:cubicBezTo>
                  <a:cubicBezTo>
                    <a:pt x="89861" y="91688"/>
                    <a:pt x="89765" y="87182"/>
                    <a:pt x="86930" y="84456"/>
                  </a:cubicBezTo>
                  <a:cubicBezTo>
                    <a:pt x="84080" y="81730"/>
                    <a:pt x="79574" y="81826"/>
                    <a:pt x="76848" y="84662"/>
                  </a:cubicBezTo>
                  <a:cubicBezTo>
                    <a:pt x="76601" y="84922"/>
                    <a:pt x="76382" y="85196"/>
                    <a:pt x="76177" y="8548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16065F18-AAB9-4F37-87D6-E323FA076438}"/>
                </a:ext>
              </a:extLst>
            </p:cNvPr>
            <p:cNvSpPr/>
            <p:nvPr/>
          </p:nvSpPr>
          <p:spPr>
            <a:xfrm>
              <a:off x="8349926" y="2354236"/>
              <a:ext cx="72273" cy="72012"/>
            </a:xfrm>
            <a:custGeom>
              <a:avLst/>
              <a:gdLst>
                <a:gd name="connsiteX0" fmla="*/ 63036 w 72273"/>
                <a:gd name="connsiteY0" fmla="*/ 29646 h 72012"/>
                <a:gd name="connsiteX1" fmla="*/ 54817 w 72273"/>
                <a:gd name="connsiteY1" fmla="*/ 29646 h 72012"/>
                <a:gd name="connsiteX2" fmla="*/ 55776 w 72273"/>
                <a:gd name="connsiteY2" fmla="*/ 5127 h 72012"/>
                <a:gd name="connsiteX3" fmla="*/ 46968 w 72273"/>
                <a:gd name="connsiteY3" fmla="*/ 234 h 72012"/>
                <a:gd name="connsiteX4" fmla="*/ 42078 w 72273"/>
                <a:gd name="connsiteY4" fmla="*/ 5127 h 72012"/>
                <a:gd name="connsiteX5" fmla="*/ 41119 w 72273"/>
                <a:gd name="connsiteY5" fmla="*/ 29646 h 72012"/>
                <a:gd name="connsiteX6" fmla="*/ 9067 w 72273"/>
                <a:gd name="connsiteY6" fmla="*/ 29646 h 72012"/>
                <a:gd name="connsiteX7" fmla="*/ 259 w 72273"/>
                <a:gd name="connsiteY7" fmla="*/ 34538 h 72012"/>
                <a:gd name="connsiteX8" fmla="*/ 5149 w 72273"/>
                <a:gd name="connsiteY8" fmla="*/ 43343 h 72012"/>
                <a:gd name="connsiteX9" fmla="*/ 9067 w 72273"/>
                <a:gd name="connsiteY9" fmla="*/ 43343 h 72012"/>
                <a:gd name="connsiteX10" fmla="*/ 40435 w 72273"/>
                <a:gd name="connsiteY10" fmla="*/ 43343 h 72012"/>
                <a:gd name="connsiteX11" fmla="*/ 39202 w 72273"/>
                <a:gd name="connsiteY11" fmla="*/ 64575 h 72012"/>
                <a:gd name="connsiteX12" fmla="*/ 45914 w 72273"/>
                <a:gd name="connsiteY12" fmla="*/ 71971 h 72012"/>
                <a:gd name="connsiteX13" fmla="*/ 45914 w 72273"/>
                <a:gd name="connsiteY13" fmla="*/ 71971 h 72012"/>
                <a:gd name="connsiteX14" fmla="*/ 53037 w 72273"/>
                <a:gd name="connsiteY14" fmla="*/ 65260 h 72012"/>
                <a:gd name="connsiteX15" fmla="*/ 54132 w 72273"/>
                <a:gd name="connsiteY15" fmla="*/ 43343 h 72012"/>
                <a:gd name="connsiteX16" fmla="*/ 63173 w 72273"/>
                <a:gd name="connsiteY16" fmla="*/ 43343 h 72012"/>
                <a:gd name="connsiteX17" fmla="*/ 71980 w 72273"/>
                <a:gd name="connsiteY17" fmla="*/ 38450 h 72012"/>
                <a:gd name="connsiteX18" fmla="*/ 67090 w 72273"/>
                <a:gd name="connsiteY18" fmla="*/ 29646 h 72012"/>
                <a:gd name="connsiteX19" fmla="*/ 63173 w 72273"/>
                <a:gd name="connsiteY19" fmla="*/ 29646 h 7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73" h="72012">
                  <a:moveTo>
                    <a:pt x="63036" y="29646"/>
                  </a:moveTo>
                  <a:lnTo>
                    <a:pt x="54817" y="29646"/>
                  </a:lnTo>
                  <a:cubicBezTo>
                    <a:pt x="54817" y="18687"/>
                    <a:pt x="55776" y="8688"/>
                    <a:pt x="55776" y="5127"/>
                  </a:cubicBezTo>
                  <a:cubicBezTo>
                    <a:pt x="54694" y="1345"/>
                    <a:pt x="50749" y="-846"/>
                    <a:pt x="46968" y="234"/>
                  </a:cubicBezTo>
                  <a:cubicBezTo>
                    <a:pt x="44599" y="910"/>
                    <a:pt x="42750" y="2760"/>
                    <a:pt x="42078" y="5127"/>
                  </a:cubicBezTo>
                  <a:cubicBezTo>
                    <a:pt x="42078" y="8551"/>
                    <a:pt x="42078" y="18824"/>
                    <a:pt x="41119" y="29646"/>
                  </a:cubicBezTo>
                  <a:lnTo>
                    <a:pt x="9067" y="29646"/>
                  </a:lnTo>
                  <a:cubicBezTo>
                    <a:pt x="5286" y="28565"/>
                    <a:pt x="1341" y="30755"/>
                    <a:pt x="259" y="34538"/>
                  </a:cubicBezTo>
                  <a:cubicBezTo>
                    <a:pt x="-823" y="38320"/>
                    <a:pt x="1369" y="42262"/>
                    <a:pt x="5149" y="43343"/>
                  </a:cubicBezTo>
                  <a:cubicBezTo>
                    <a:pt x="6437" y="43709"/>
                    <a:pt x="7793" y="43709"/>
                    <a:pt x="9067" y="43343"/>
                  </a:cubicBezTo>
                  <a:lnTo>
                    <a:pt x="40435" y="43343"/>
                  </a:lnTo>
                  <a:cubicBezTo>
                    <a:pt x="40435" y="54712"/>
                    <a:pt x="39202" y="64301"/>
                    <a:pt x="39202" y="64575"/>
                  </a:cubicBezTo>
                  <a:cubicBezTo>
                    <a:pt x="39051" y="68458"/>
                    <a:pt x="42037" y="71751"/>
                    <a:pt x="45914" y="71971"/>
                  </a:cubicBezTo>
                  <a:lnTo>
                    <a:pt x="45914" y="71971"/>
                  </a:lnTo>
                  <a:cubicBezTo>
                    <a:pt x="49694" y="71978"/>
                    <a:pt x="52817" y="69032"/>
                    <a:pt x="53037" y="65260"/>
                  </a:cubicBezTo>
                  <a:cubicBezTo>
                    <a:pt x="53037" y="64438"/>
                    <a:pt x="53037" y="54712"/>
                    <a:pt x="54132" y="43343"/>
                  </a:cubicBezTo>
                  <a:lnTo>
                    <a:pt x="63173" y="43343"/>
                  </a:lnTo>
                  <a:cubicBezTo>
                    <a:pt x="66953" y="44424"/>
                    <a:pt x="70898" y="42234"/>
                    <a:pt x="71980" y="38450"/>
                  </a:cubicBezTo>
                  <a:cubicBezTo>
                    <a:pt x="73063" y="34668"/>
                    <a:pt x="70871" y="30726"/>
                    <a:pt x="67090" y="29646"/>
                  </a:cubicBezTo>
                  <a:cubicBezTo>
                    <a:pt x="65803" y="29280"/>
                    <a:pt x="64447" y="29280"/>
                    <a:pt x="63173" y="296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601A50A-994F-4802-A4E0-DC443F2AD715}"/>
                </a:ext>
              </a:extLst>
            </p:cNvPr>
            <p:cNvSpPr/>
            <p:nvPr/>
          </p:nvSpPr>
          <p:spPr>
            <a:xfrm>
              <a:off x="8440312" y="2323694"/>
              <a:ext cx="85809" cy="172139"/>
            </a:xfrm>
            <a:custGeom>
              <a:avLst/>
              <a:gdLst>
                <a:gd name="connsiteX0" fmla="*/ 80177 w 85809"/>
                <a:gd name="connsiteY0" fmla="*/ 16492 h 172139"/>
                <a:gd name="connsiteX1" fmla="*/ 65109 w 85809"/>
                <a:gd name="connsiteY1" fmla="*/ 30189 h 172139"/>
                <a:gd name="connsiteX2" fmla="*/ 31687 w 85809"/>
                <a:gd name="connsiteY2" fmla="*/ 68954 h 172139"/>
                <a:gd name="connsiteX3" fmla="*/ 22646 w 85809"/>
                <a:gd name="connsiteY3" fmla="*/ 7999 h 172139"/>
                <a:gd name="connsiteX4" fmla="*/ 16756 w 85809"/>
                <a:gd name="connsiteY4" fmla="*/ 72 h 172139"/>
                <a:gd name="connsiteX5" fmla="*/ 16620 w 85809"/>
                <a:gd name="connsiteY5" fmla="*/ 54 h 172139"/>
                <a:gd name="connsiteX6" fmla="*/ 8730 w 85809"/>
                <a:gd name="connsiteY6" fmla="*/ 5674 h 172139"/>
                <a:gd name="connsiteX7" fmla="*/ 8675 w 85809"/>
                <a:gd name="connsiteY7" fmla="*/ 6081 h 172139"/>
                <a:gd name="connsiteX8" fmla="*/ 28263 w 85809"/>
                <a:gd name="connsiteY8" fmla="*/ 82788 h 172139"/>
                <a:gd name="connsiteX9" fmla="*/ 70451 w 85809"/>
                <a:gd name="connsiteY9" fmla="*/ 49366 h 172139"/>
                <a:gd name="connsiteX10" fmla="*/ 43741 w 85809"/>
                <a:gd name="connsiteY10" fmla="*/ 155797 h 172139"/>
                <a:gd name="connsiteX11" fmla="*/ 32920 w 85809"/>
                <a:gd name="connsiteY11" fmla="*/ 157030 h 172139"/>
                <a:gd name="connsiteX12" fmla="*/ 13743 w 85809"/>
                <a:gd name="connsiteY12" fmla="*/ 131004 h 172139"/>
                <a:gd name="connsiteX13" fmla="*/ 4894 w 85809"/>
                <a:gd name="connsiteY13" fmla="*/ 126607 h 172139"/>
                <a:gd name="connsiteX14" fmla="*/ 4840 w 85809"/>
                <a:gd name="connsiteY14" fmla="*/ 126621 h 172139"/>
                <a:gd name="connsiteX15" fmla="*/ 319 w 85809"/>
                <a:gd name="connsiteY15" fmla="*/ 135525 h 172139"/>
                <a:gd name="connsiteX16" fmla="*/ 27715 w 85809"/>
                <a:gd name="connsiteY16" fmla="*/ 170317 h 172139"/>
                <a:gd name="connsiteX17" fmla="*/ 36892 w 85809"/>
                <a:gd name="connsiteY17" fmla="*/ 172098 h 172139"/>
                <a:gd name="connsiteX18" fmla="*/ 50590 w 85809"/>
                <a:gd name="connsiteY18" fmla="*/ 168262 h 172139"/>
                <a:gd name="connsiteX19" fmla="*/ 85793 w 85809"/>
                <a:gd name="connsiteY19" fmla="*/ 24299 h 172139"/>
                <a:gd name="connsiteX20" fmla="*/ 80177 w 85809"/>
                <a:gd name="connsiteY20" fmla="*/ 16492 h 17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809" h="172139">
                  <a:moveTo>
                    <a:pt x="80177" y="16492"/>
                  </a:moveTo>
                  <a:cubicBezTo>
                    <a:pt x="74013" y="14848"/>
                    <a:pt x="71547" y="19231"/>
                    <a:pt x="65109" y="30189"/>
                  </a:cubicBezTo>
                  <a:cubicBezTo>
                    <a:pt x="58671" y="41147"/>
                    <a:pt x="41823" y="71282"/>
                    <a:pt x="31687" y="68954"/>
                  </a:cubicBezTo>
                  <a:cubicBezTo>
                    <a:pt x="21551" y="66625"/>
                    <a:pt x="19496" y="31833"/>
                    <a:pt x="22646" y="7999"/>
                  </a:cubicBezTo>
                  <a:cubicBezTo>
                    <a:pt x="23208" y="4181"/>
                    <a:pt x="20564" y="632"/>
                    <a:pt x="16756" y="72"/>
                  </a:cubicBezTo>
                  <a:cubicBezTo>
                    <a:pt x="16702" y="65"/>
                    <a:pt x="16661" y="60"/>
                    <a:pt x="16620" y="54"/>
                  </a:cubicBezTo>
                  <a:cubicBezTo>
                    <a:pt x="12894" y="-573"/>
                    <a:pt x="9360" y="1943"/>
                    <a:pt x="8730" y="5674"/>
                  </a:cubicBezTo>
                  <a:cubicBezTo>
                    <a:pt x="8702" y="5809"/>
                    <a:pt x="8688" y="5944"/>
                    <a:pt x="8675" y="6081"/>
                  </a:cubicBezTo>
                  <a:cubicBezTo>
                    <a:pt x="7031" y="17724"/>
                    <a:pt x="593" y="75940"/>
                    <a:pt x="28263" y="82788"/>
                  </a:cubicBezTo>
                  <a:cubicBezTo>
                    <a:pt x="44974" y="87035"/>
                    <a:pt x="59493" y="67584"/>
                    <a:pt x="70451" y="49366"/>
                  </a:cubicBezTo>
                  <a:cubicBezTo>
                    <a:pt x="67438" y="87720"/>
                    <a:pt x="58808" y="147442"/>
                    <a:pt x="43741" y="155797"/>
                  </a:cubicBezTo>
                  <a:cubicBezTo>
                    <a:pt x="40549" y="157934"/>
                    <a:pt x="36509" y="158386"/>
                    <a:pt x="32920" y="157030"/>
                  </a:cubicBezTo>
                  <a:cubicBezTo>
                    <a:pt x="23194" y="153332"/>
                    <a:pt x="15798" y="137031"/>
                    <a:pt x="13743" y="131004"/>
                  </a:cubicBezTo>
                  <a:cubicBezTo>
                    <a:pt x="12510" y="127347"/>
                    <a:pt x="8552" y="125375"/>
                    <a:pt x="4894" y="126607"/>
                  </a:cubicBezTo>
                  <a:cubicBezTo>
                    <a:pt x="4881" y="126607"/>
                    <a:pt x="4853" y="126607"/>
                    <a:pt x="4840" y="126621"/>
                  </a:cubicBezTo>
                  <a:cubicBezTo>
                    <a:pt x="1155" y="127854"/>
                    <a:pt x="-859" y="131826"/>
                    <a:pt x="319" y="135525"/>
                  </a:cubicBezTo>
                  <a:cubicBezTo>
                    <a:pt x="1278" y="138401"/>
                    <a:pt x="10045" y="162920"/>
                    <a:pt x="27715" y="170317"/>
                  </a:cubicBezTo>
                  <a:cubicBezTo>
                    <a:pt x="30646" y="171426"/>
                    <a:pt x="33755" y="172029"/>
                    <a:pt x="36892" y="172098"/>
                  </a:cubicBezTo>
                  <a:cubicBezTo>
                    <a:pt x="41700" y="171947"/>
                    <a:pt x="46398" y="170632"/>
                    <a:pt x="50590" y="168262"/>
                  </a:cubicBezTo>
                  <a:cubicBezTo>
                    <a:pt x="82642" y="150455"/>
                    <a:pt x="85793" y="25532"/>
                    <a:pt x="85793" y="24299"/>
                  </a:cubicBezTo>
                  <a:cubicBezTo>
                    <a:pt x="85546" y="20846"/>
                    <a:pt x="83369" y="17826"/>
                    <a:pt x="80177" y="16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8099337-2DDD-4E6C-844F-D6CF8480771C}"/>
                </a:ext>
              </a:extLst>
            </p:cNvPr>
            <p:cNvSpPr/>
            <p:nvPr/>
          </p:nvSpPr>
          <p:spPr>
            <a:xfrm>
              <a:off x="8546134" y="2422713"/>
              <a:ext cx="71845" cy="94352"/>
            </a:xfrm>
            <a:custGeom>
              <a:avLst/>
              <a:gdLst>
                <a:gd name="connsiteX0" fmla="*/ 69828 w 71845"/>
                <a:gd name="connsiteY0" fmla="*/ 78010 h 94352"/>
                <a:gd name="connsiteX1" fmla="*/ 61746 w 71845"/>
                <a:gd name="connsiteY1" fmla="*/ 76641 h 94352"/>
                <a:gd name="connsiteX2" fmla="*/ 61746 w 71845"/>
                <a:gd name="connsiteY2" fmla="*/ 62943 h 94352"/>
                <a:gd name="connsiteX3" fmla="*/ 59692 w 71845"/>
                <a:gd name="connsiteY3" fmla="*/ 15412 h 94352"/>
                <a:gd name="connsiteX4" fmla="*/ 48186 w 71845"/>
                <a:gd name="connsiteY4" fmla="*/ 3632 h 94352"/>
                <a:gd name="connsiteX5" fmla="*/ 48186 w 71845"/>
                <a:gd name="connsiteY5" fmla="*/ 3632 h 94352"/>
                <a:gd name="connsiteX6" fmla="*/ 20790 w 71845"/>
                <a:gd name="connsiteY6" fmla="*/ 48560 h 94352"/>
                <a:gd name="connsiteX7" fmla="*/ 14215 w 71845"/>
                <a:gd name="connsiteY7" fmla="*/ 7467 h 94352"/>
                <a:gd name="connsiteX8" fmla="*/ 7490 w 71845"/>
                <a:gd name="connsiteY8" fmla="*/ -31 h 94352"/>
                <a:gd name="connsiteX9" fmla="*/ -3 w 71845"/>
                <a:gd name="connsiteY9" fmla="*/ 6696 h 94352"/>
                <a:gd name="connsiteX10" fmla="*/ 518 w 71845"/>
                <a:gd name="connsiteY10" fmla="*/ 9796 h 94352"/>
                <a:gd name="connsiteX11" fmla="*/ 12161 w 71845"/>
                <a:gd name="connsiteY11" fmla="*/ 81846 h 94352"/>
                <a:gd name="connsiteX12" fmla="*/ 18736 w 71845"/>
                <a:gd name="connsiteY12" fmla="*/ 87873 h 94352"/>
                <a:gd name="connsiteX13" fmla="*/ 25859 w 71845"/>
                <a:gd name="connsiteY13" fmla="*/ 81846 h 94352"/>
                <a:gd name="connsiteX14" fmla="*/ 47364 w 71845"/>
                <a:gd name="connsiteY14" fmla="*/ 21713 h 94352"/>
                <a:gd name="connsiteX15" fmla="*/ 48186 w 71845"/>
                <a:gd name="connsiteY15" fmla="*/ 61710 h 94352"/>
                <a:gd name="connsiteX16" fmla="*/ 54350 w 71845"/>
                <a:gd name="connsiteY16" fmla="*/ 93489 h 94352"/>
                <a:gd name="connsiteX17" fmla="*/ 58185 w 71845"/>
                <a:gd name="connsiteY17" fmla="*/ 94311 h 94352"/>
                <a:gd name="connsiteX18" fmla="*/ 69965 w 71845"/>
                <a:gd name="connsiteY18" fmla="*/ 87873 h 94352"/>
                <a:gd name="connsiteX19" fmla="*/ 69828 w 71845"/>
                <a:gd name="connsiteY19" fmla="*/ 78010 h 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845" h="94352">
                  <a:moveTo>
                    <a:pt x="69828" y="78010"/>
                  </a:moveTo>
                  <a:cubicBezTo>
                    <a:pt x="67691" y="75901"/>
                    <a:pt x="64459" y="75339"/>
                    <a:pt x="61746" y="76641"/>
                  </a:cubicBezTo>
                  <a:cubicBezTo>
                    <a:pt x="61746" y="72531"/>
                    <a:pt x="61746" y="67189"/>
                    <a:pt x="61746" y="62943"/>
                  </a:cubicBezTo>
                  <a:cubicBezTo>
                    <a:pt x="63459" y="47081"/>
                    <a:pt x="62774" y="31055"/>
                    <a:pt x="59692" y="15412"/>
                  </a:cubicBezTo>
                  <a:cubicBezTo>
                    <a:pt x="57089" y="5686"/>
                    <a:pt x="52021" y="3632"/>
                    <a:pt x="48186" y="3632"/>
                  </a:cubicBezTo>
                  <a:lnTo>
                    <a:pt x="48186" y="3632"/>
                  </a:lnTo>
                  <a:cubicBezTo>
                    <a:pt x="44351" y="3632"/>
                    <a:pt x="35447" y="3632"/>
                    <a:pt x="20790" y="48560"/>
                  </a:cubicBezTo>
                  <a:lnTo>
                    <a:pt x="14215" y="7467"/>
                  </a:lnTo>
                  <a:cubicBezTo>
                    <a:pt x="14435" y="3539"/>
                    <a:pt x="11421" y="183"/>
                    <a:pt x="7490" y="-31"/>
                  </a:cubicBezTo>
                  <a:cubicBezTo>
                    <a:pt x="3559" y="-243"/>
                    <a:pt x="203" y="2767"/>
                    <a:pt x="-3" y="6696"/>
                  </a:cubicBezTo>
                  <a:cubicBezTo>
                    <a:pt x="-71" y="7755"/>
                    <a:pt x="107" y="8815"/>
                    <a:pt x="518" y="9796"/>
                  </a:cubicBezTo>
                  <a:lnTo>
                    <a:pt x="12161" y="81846"/>
                  </a:lnTo>
                  <a:cubicBezTo>
                    <a:pt x="12668" y="85147"/>
                    <a:pt x="15407" y="87654"/>
                    <a:pt x="18736" y="87873"/>
                  </a:cubicBezTo>
                  <a:cubicBezTo>
                    <a:pt x="22297" y="87982"/>
                    <a:pt x="25365" y="85380"/>
                    <a:pt x="25859" y="81846"/>
                  </a:cubicBezTo>
                  <a:cubicBezTo>
                    <a:pt x="31146" y="61176"/>
                    <a:pt x="38337" y="41040"/>
                    <a:pt x="47364" y="21713"/>
                  </a:cubicBezTo>
                  <a:cubicBezTo>
                    <a:pt x="49282" y="34959"/>
                    <a:pt x="49569" y="48396"/>
                    <a:pt x="48186" y="61710"/>
                  </a:cubicBezTo>
                  <a:cubicBezTo>
                    <a:pt x="47090" y="79928"/>
                    <a:pt x="46542" y="89927"/>
                    <a:pt x="54350" y="93489"/>
                  </a:cubicBezTo>
                  <a:cubicBezTo>
                    <a:pt x="55569" y="94009"/>
                    <a:pt x="56870" y="94283"/>
                    <a:pt x="58185" y="94311"/>
                  </a:cubicBezTo>
                  <a:cubicBezTo>
                    <a:pt x="62774" y="93722"/>
                    <a:pt x="66979" y="91420"/>
                    <a:pt x="69965" y="87873"/>
                  </a:cubicBezTo>
                  <a:cubicBezTo>
                    <a:pt x="72499" y="85051"/>
                    <a:pt x="72444" y="80764"/>
                    <a:pt x="69828" y="780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20D65C9-B329-47CF-9C0E-852D499172D6}"/>
                </a:ext>
              </a:extLst>
            </p:cNvPr>
            <p:cNvSpPr/>
            <p:nvPr/>
          </p:nvSpPr>
          <p:spPr>
            <a:xfrm>
              <a:off x="8612739" y="2232836"/>
              <a:ext cx="74511" cy="329020"/>
            </a:xfrm>
            <a:custGeom>
              <a:avLst/>
              <a:gdLst>
                <a:gd name="connsiteX0" fmla="*/ 51166 w 74511"/>
                <a:gd name="connsiteY0" fmla="*/ 214329 h 329020"/>
                <a:gd name="connsiteX1" fmla="*/ 64863 w 74511"/>
                <a:gd name="connsiteY1" fmla="*/ 109953 h 329020"/>
                <a:gd name="connsiteX2" fmla="*/ 63219 w 74511"/>
                <a:gd name="connsiteY2" fmla="*/ 101049 h 329020"/>
                <a:gd name="connsiteX3" fmla="*/ 43221 w 74511"/>
                <a:gd name="connsiteY3" fmla="*/ 83927 h 329020"/>
                <a:gd name="connsiteX4" fmla="*/ 43221 w 74511"/>
                <a:gd name="connsiteY4" fmla="*/ 56532 h 329020"/>
                <a:gd name="connsiteX5" fmla="*/ 56919 w 74511"/>
                <a:gd name="connsiteY5" fmla="*/ 25575 h 329020"/>
                <a:gd name="connsiteX6" fmla="*/ 53631 w 74511"/>
                <a:gd name="connsiteY6" fmla="*/ 2015 h 329020"/>
                <a:gd name="connsiteX7" fmla="*/ 11168 w 74511"/>
                <a:gd name="connsiteY7" fmla="*/ 18041 h 329020"/>
                <a:gd name="connsiteX8" fmla="*/ 9456 w 74511"/>
                <a:gd name="connsiteY8" fmla="*/ 27969 h 329020"/>
                <a:gd name="connsiteX9" fmla="*/ 19387 w 74511"/>
                <a:gd name="connsiteY9" fmla="*/ 29675 h 329020"/>
                <a:gd name="connsiteX10" fmla="*/ 20209 w 74511"/>
                <a:gd name="connsiteY10" fmla="*/ 28999 h 329020"/>
                <a:gd name="connsiteX11" fmla="*/ 44865 w 74511"/>
                <a:gd name="connsiteY11" fmla="*/ 14206 h 329020"/>
                <a:gd name="connsiteX12" fmla="*/ 43358 w 74511"/>
                <a:gd name="connsiteY12" fmla="*/ 21466 h 329020"/>
                <a:gd name="connsiteX13" fmla="*/ 31304 w 74511"/>
                <a:gd name="connsiteY13" fmla="*/ 50231 h 329020"/>
                <a:gd name="connsiteX14" fmla="*/ 34043 w 74511"/>
                <a:gd name="connsiteY14" fmla="*/ 94885 h 329020"/>
                <a:gd name="connsiteX15" fmla="*/ 49933 w 74511"/>
                <a:gd name="connsiteY15" fmla="*/ 108583 h 329020"/>
                <a:gd name="connsiteX16" fmla="*/ 37468 w 74511"/>
                <a:gd name="connsiteY16" fmla="*/ 217069 h 329020"/>
                <a:gd name="connsiteX17" fmla="*/ 52672 w 74511"/>
                <a:gd name="connsiteY17" fmla="*/ 271860 h 329020"/>
                <a:gd name="connsiteX18" fmla="*/ 50618 w 74511"/>
                <a:gd name="connsiteY18" fmla="*/ 312131 h 329020"/>
                <a:gd name="connsiteX19" fmla="*/ 13634 w 74511"/>
                <a:gd name="connsiteY19" fmla="*/ 295694 h 329020"/>
                <a:gd name="connsiteX20" fmla="*/ 4182 w 74511"/>
                <a:gd name="connsiteY20" fmla="*/ 292132 h 329020"/>
                <a:gd name="connsiteX21" fmla="*/ 621 w 74511"/>
                <a:gd name="connsiteY21" fmla="*/ 301584 h 329020"/>
                <a:gd name="connsiteX22" fmla="*/ 39659 w 74511"/>
                <a:gd name="connsiteY22" fmla="*/ 328979 h 329020"/>
                <a:gd name="connsiteX23" fmla="*/ 55412 w 74511"/>
                <a:gd name="connsiteY23" fmla="*/ 325966 h 329020"/>
                <a:gd name="connsiteX24" fmla="*/ 66096 w 74511"/>
                <a:gd name="connsiteY24" fmla="*/ 267750 h 329020"/>
                <a:gd name="connsiteX25" fmla="*/ 51166 w 74511"/>
                <a:gd name="connsiteY25" fmla="*/ 214329 h 32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511" h="329020">
                  <a:moveTo>
                    <a:pt x="51166" y="214329"/>
                  </a:moveTo>
                  <a:cubicBezTo>
                    <a:pt x="44563" y="178965"/>
                    <a:pt x="49357" y="142416"/>
                    <a:pt x="64863" y="109953"/>
                  </a:cubicBezTo>
                  <a:cubicBezTo>
                    <a:pt x="66520" y="106974"/>
                    <a:pt x="65822" y="103242"/>
                    <a:pt x="63219" y="101049"/>
                  </a:cubicBezTo>
                  <a:lnTo>
                    <a:pt x="43221" y="83927"/>
                  </a:lnTo>
                  <a:cubicBezTo>
                    <a:pt x="34317" y="76256"/>
                    <a:pt x="35687" y="72558"/>
                    <a:pt x="43221" y="56532"/>
                  </a:cubicBezTo>
                  <a:cubicBezTo>
                    <a:pt x="48755" y="46671"/>
                    <a:pt x="53343" y="36306"/>
                    <a:pt x="56919" y="25575"/>
                  </a:cubicBezTo>
                  <a:cubicBezTo>
                    <a:pt x="58288" y="21192"/>
                    <a:pt x="62398" y="7905"/>
                    <a:pt x="53631" y="2015"/>
                  </a:cubicBezTo>
                  <a:cubicBezTo>
                    <a:pt x="42810" y="-5382"/>
                    <a:pt x="22400" y="8864"/>
                    <a:pt x="11168" y="18041"/>
                  </a:cubicBezTo>
                  <a:cubicBezTo>
                    <a:pt x="7949" y="20312"/>
                    <a:pt x="7196" y="24756"/>
                    <a:pt x="9456" y="27969"/>
                  </a:cubicBezTo>
                  <a:cubicBezTo>
                    <a:pt x="11730" y="31181"/>
                    <a:pt x="16182" y="31944"/>
                    <a:pt x="19387" y="29675"/>
                  </a:cubicBezTo>
                  <a:cubicBezTo>
                    <a:pt x="19674" y="29471"/>
                    <a:pt x="19948" y="29244"/>
                    <a:pt x="20209" y="28999"/>
                  </a:cubicBezTo>
                  <a:cubicBezTo>
                    <a:pt x="27551" y="22730"/>
                    <a:pt x="35879" y="17730"/>
                    <a:pt x="44865" y="14206"/>
                  </a:cubicBezTo>
                  <a:cubicBezTo>
                    <a:pt x="44673" y="16681"/>
                    <a:pt x="44166" y="19121"/>
                    <a:pt x="43358" y="21466"/>
                  </a:cubicBezTo>
                  <a:cubicBezTo>
                    <a:pt x="40180" y="31384"/>
                    <a:pt x="36139" y="41008"/>
                    <a:pt x="31304" y="50231"/>
                  </a:cubicBezTo>
                  <a:cubicBezTo>
                    <a:pt x="23359" y="66120"/>
                    <a:pt x="16373" y="79818"/>
                    <a:pt x="34043" y="94885"/>
                  </a:cubicBezTo>
                  <a:lnTo>
                    <a:pt x="49933" y="108583"/>
                  </a:lnTo>
                  <a:cubicBezTo>
                    <a:pt x="34920" y="142659"/>
                    <a:pt x="30578" y="180478"/>
                    <a:pt x="37468" y="217069"/>
                  </a:cubicBezTo>
                  <a:cubicBezTo>
                    <a:pt x="41084" y="235698"/>
                    <a:pt x="46179" y="254025"/>
                    <a:pt x="52672" y="271860"/>
                  </a:cubicBezTo>
                  <a:cubicBezTo>
                    <a:pt x="62672" y="301173"/>
                    <a:pt x="63493" y="307337"/>
                    <a:pt x="50618" y="312131"/>
                  </a:cubicBezTo>
                  <a:cubicBezTo>
                    <a:pt x="35879" y="317555"/>
                    <a:pt x="19483" y="310282"/>
                    <a:pt x="13634" y="295694"/>
                  </a:cubicBezTo>
                  <a:cubicBezTo>
                    <a:pt x="12004" y="292105"/>
                    <a:pt x="7771" y="290502"/>
                    <a:pt x="4182" y="292132"/>
                  </a:cubicBezTo>
                  <a:cubicBezTo>
                    <a:pt x="594" y="293762"/>
                    <a:pt x="-1009" y="297995"/>
                    <a:pt x="621" y="301584"/>
                  </a:cubicBezTo>
                  <a:cubicBezTo>
                    <a:pt x="7319" y="317432"/>
                    <a:pt x="22469" y="328075"/>
                    <a:pt x="39659" y="328979"/>
                  </a:cubicBezTo>
                  <a:cubicBezTo>
                    <a:pt x="45043" y="328897"/>
                    <a:pt x="50371" y="327883"/>
                    <a:pt x="55412" y="325966"/>
                  </a:cubicBezTo>
                  <a:cubicBezTo>
                    <a:pt x="82807" y="316103"/>
                    <a:pt x="75273" y="294735"/>
                    <a:pt x="66096" y="267750"/>
                  </a:cubicBezTo>
                  <a:cubicBezTo>
                    <a:pt x="59713" y="250368"/>
                    <a:pt x="54727" y="232506"/>
                    <a:pt x="51166" y="214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420AE69-E78C-47CB-92E0-B90FE6D6A7E9}"/>
                </a:ext>
              </a:extLst>
            </p:cNvPr>
            <p:cNvSpPr/>
            <p:nvPr/>
          </p:nvSpPr>
          <p:spPr>
            <a:xfrm>
              <a:off x="10659798" y="4473210"/>
              <a:ext cx="111393" cy="341097"/>
            </a:xfrm>
            <a:custGeom>
              <a:avLst/>
              <a:gdLst>
                <a:gd name="connsiteX0" fmla="*/ 105060 w 111393"/>
                <a:gd name="connsiteY0" fmla="*/ -17 h 341097"/>
                <a:gd name="connsiteX1" fmla="*/ 64652 w 111393"/>
                <a:gd name="connsiteY1" fmla="*/ 13681 h 341097"/>
                <a:gd name="connsiteX2" fmla="*/ 63693 w 111393"/>
                <a:gd name="connsiteY2" fmla="*/ 41076 h 341097"/>
                <a:gd name="connsiteX3" fmla="*/ 63693 w 111393"/>
                <a:gd name="connsiteY3" fmla="*/ 118468 h 341097"/>
                <a:gd name="connsiteX4" fmla="*/ 3423 w 111393"/>
                <a:gd name="connsiteY4" fmla="*/ 155726 h 341097"/>
                <a:gd name="connsiteX5" fmla="*/ -1 w 111393"/>
                <a:gd name="connsiteY5" fmla="*/ 162301 h 341097"/>
                <a:gd name="connsiteX6" fmla="*/ 4245 w 111393"/>
                <a:gd name="connsiteY6" fmla="*/ 168328 h 341097"/>
                <a:gd name="connsiteX7" fmla="*/ 54653 w 111393"/>
                <a:gd name="connsiteY7" fmla="*/ 229146 h 341097"/>
                <a:gd name="connsiteX8" fmla="*/ 32462 w 111393"/>
                <a:gd name="connsiteY8" fmla="*/ 327633 h 341097"/>
                <a:gd name="connsiteX9" fmla="*/ 32462 w 111393"/>
                <a:gd name="connsiteY9" fmla="*/ 334618 h 341097"/>
                <a:gd name="connsiteX10" fmla="*/ 38352 w 111393"/>
                <a:gd name="connsiteY10" fmla="*/ 338180 h 341097"/>
                <a:gd name="connsiteX11" fmla="*/ 95746 w 111393"/>
                <a:gd name="connsiteY11" fmla="*/ 341056 h 341097"/>
                <a:gd name="connsiteX12" fmla="*/ 95746 w 111393"/>
                <a:gd name="connsiteY12" fmla="*/ 341056 h 341097"/>
                <a:gd name="connsiteX13" fmla="*/ 102732 w 111393"/>
                <a:gd name="connsiteY13" fmla="*/ 334344 h 341097"/>
                <a:gd name="connsiteX14" fmla="*/ 96458 w 111393"/>
                <a:gd name="connsiteY14" fmla="*/ 326975 h 341097"/>
                <a:gd name="connsiteX15" fmla="*/ 96020 w 111393"/>
                <a:gd name="connsiteY15" fmla="*/ 326947 h 341097"/>
                <a:gd name="connsiteX16" fmla="*/ 49447 w 111393"/>
                <a:gd name="connsiteY16" fmla="*/ 324619 h 341097"/>
                <a:gd name="connsiteX17" fmla="*/ 68213 w 111393"/>
                <a:gd name="connsiteY17" fmla="*/ 226543 h 341097"/>
                <a:gd name="connsiteX18" fmla="*/ 20819 w 111393"/>
                <a:gd name="connsiteY18" fmla="*/ 161479 h 341097"/>
                <a:gd name="connsiteX19" fmla="*/ 70679 w 111393"/>
                <a:gd name="connsiteY19" fmla="*/ 130522 h 341097"/>
                <a:gd name="connsiteX20" fmla="*/ 76432 w 111393"/>
                <a:gd name="connsiteY20" fmla="*/ 35597 h 341097"/>
                <a:gd name="connsiteX21" fmla="*/ 76432 w 111393"/>
                <a:gd name="connsiteY21" fmla="*/ 21900 h 341097"/>
                <a:gd name="connsiteX22" fmla="*/ 103827 w 111393"/>
                <a:gd name="connsiteY22" fmla="*/ 14229 h 341097"/>
                <a:gd name="connsiteX23" fmla="*/ 111361 w 111393"/>
                <a:gd name="connsiteY23" fmla="*/ 7517 h 341097"/>
                <a:gd name="connsiteX24" fmla="*/ 105060 w 111393"/>
                <a:gd name="connsiteY24" fmla="*/ -17 h 34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1393" h="341097">
                  <a:moveTo>
                    <a:pt x="105060" y="-17"/>
                  </a:moveTo>
                  <a:cubicBezTo>
                    <a:pt x="102184" y="-17"/>
                    <a:pt x="75336" y="-1250"/>
                    <a:pt x="64652" y="13681"/>
                  </a:cubicBezTo>
                  <a:cubicBezTo>
                    <a:pt x="59460" y="21982"/>
                    <a:pt x="59091" y="32433"/>
                    <a:pt x="63693" y="41076"/>
                  </a:cubicBezTo>
                  <a:cubicBezTo>
                    <a:pt x="69720" y="54774"/>
                    <a:pt x="87390" y="103538"/>
                    <a:pt x="63693" y="118468"/>
                  </a:cubicBezTo>
                  <a:cubicBezTo>
                    <a:pt x="39996" y="133399"/>
                    <a:pt x="3423" y="155726"/>
                    <a:pt x="3423" y="155726"/>
                  </a:cubicBezTo>
                  <a:cubicBezTo>
                    <a:pt x="1136" y="157110"/>
                    <a:pt x="-179" y="159644"/>
                    <a:pt x="-1" y="162301"/>
                  </a:cubicBezTo>
                  <a:cubicBezTo>
                    <a:pt x="273" y="164917"/>
                    <a:pt x="1875" y="167191"/>
                    <a:pt x="4245" y="168328"/>
                  </a:cubicBezTo>
                  <a:cubicBezTo>
                    <a:pt x="29257" y="180094"/>
                    <a:pt x="47735" y="202381"/>
                    <a:pt x="54653" y="229146"/>
                  </a:cubicBezTo>
                  <a:cubicBezTo>
                    <a:pt x="62734" y="271883"/>
                    <a:pt x="32736" y="327085"/>
                    <a:pt x="32462" y="327633"/>
                  </a:cubicBezTo>
                  <a:cubicBezTo>
                    <a:pt x="31243" y="329797"/>
                    <a:pt x="31243" y="332454"/>
                    <a:pt x="32462" y="334618"/>
                  </a:cubicBezTo>
                  <a:cubicBezTo>
                    <a:pt x="33722" y="336700"/>
                    <a:pt x="35928" y="338029"/>
                    <a:pt x="38352" y="338180"/>
                  </a:cubicBezTo>
                  <a:lnTo>
                    <a:pt x="95746" y="341056"/>
                  </a:lnTo>
                  <a:lnTo>
                    <a:pt x="95746" y="341056"/>
                  </a:lnTo>
                  <a:cubicBezTo>
                    <a:pt x="99499" y="341056"/>
                    <a:pt x="102581" y="338097"/>
                    <a:pt x="102732" y="334344"/>
                  </a:cubicBezTo>
                  <a:cubicBezTo>
                    <a:pt x="103033" y="330578"/>
                    <a:pt x="100225" y="327276"/>
                    <a:pt x="96458" y="326975"/>
                  </a:cubicBezTo>
                  <a:cubicBezTo>
                    <a:pt x="96307" y="326961"/>
                    <a:pt x="96171" y="326947"/>
                    <a:pt x="96020" y="326947"/>
                  </a:cubicBezTo>
                  <a:lnTo>
                    <a:pt x="49447" y="324619"/>
                  </a:lnTo>
                  <a:cubicBezTo>
                    <a:pt x="58351" y="305579"/>
                    <a:pt x="75062" y="263116"/>
                    <a:pt x="68213" y="226543"/>
                  </a:cubicBezTo>
                  <a:cubicBezTo>
                    <a:pt x="62186" y="199189"/>
                    <a:pt x="44996" y="175615"/>
                    <a:pt x="20819" y="161479"/>
                  </a:cubicBezTo>
                  <a:lnTo>
                    <a:pt x="70679" y="130522"/>
                  </a:lnTo>
                  <a:cubicBezTo>
                    <a:pt x="93554" y="116825"/>
                    <a:pt x="95609" y="81759"/>
                    <a:pt x="76432" y="35597"/>
                  </a:cubicBezTo>
                  <a:cubicBezTo>
                    <a:pt x="74145" y="31323"/>
                    <a:pt x="74145" y="26173"/>
                    <a:pt x="76432" y="21900"/>
                  </a:cubicBezTo>
                  <a:cubicBezTo>
                    <a:pt x="81637" y="14640"/>
                    <a:pt x="98896" y="13818"/>
                    <a:pt x="103827" y="14229"/>
                  </a:cubicBezTo>
                  <a:cubicBezTo>
                    <a:pt x="107731" y="14393"/>
                    <a:pt x="111073" y="11421"/>
                    <a:pt x="111361" y="7517"/>
                  </a:cubicBezTo>
                  <a:cubicBezTo>
                    <a:pt x="111608" y="3723"/>
                    <a:pt x="108827" y="408"/>
                    <a:pt x="105060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2CF6D38-09E4-42F5-9DC5-91B639383DCC}"/>
                </a:ext>
              </a:extLst>
            </p:cNvPr>
            <p:cNvSpPr/>
            <p:nvPr/>
          </p:nvSpPr>
          <p:spPr>
            <a:xfrm>
              <a:off x="11007488" y="4487953"/>
              <a:ext cx="81888" cy="319953"/>
            </a:xfrm>
            <a:custGeom>
              <a:avLst/>
              <a:gdLst>
                <a:gd name="connsiteX0" fmla="*/ 73650 w 81888"/>
                <a:gd name="connsiteY0" fmla="*/ 132764 h 319953"/>
                <a:gd name="connsiteX1" fmla="*/ 67623 w 81888"/>
                <a:gd name="connsiteY1" fmla="*/ 131942 h 319953"/>
                <a:gd name="connsiteX2" fmla="*/ 25708 w 81888"/>
                <a:gd name="connsiteY2" fmla="*/ 121943 h 319953"/>
                <a:gd name="connsiteX3" fmla="*/ 47762 w 81888"/>
                <a:gd name="connsiteY3" fmla="*/ 75782 h 319953"/>
                <a:gd name="connsiteX4" fmla="*/ 76938 w 81888"/>
                <a:gd name="connsiteY4" fmla="*/ 20991 h 319953"/>
                <a:gd name="connsiteX5" fmla="*/ 68034 w 81888"/>
                <a:gd name="connsiteY5" fmla="*/ 3458 h 319953"/>
                <a:gd name="connsiteX6" fmla="*/ 3518 w 81888"/>
                <a:gd name="connsiteY6" fmla="*/ 14690 h 319953"/>
                <a:gd name="connsiteX7" fmla="*/ 956 w 81888"/>
                <a:gd name="connsiteY7" fmla="*/ 24429 h 319953"/>
                <a:gd name="connsiteX8" fmla="*/ 9819 w 81888"/>
                <a:gd name="connsiteY8" fmla="*/ 27429 h 319953"/>
                <a:gd name="connsiteX9" fmla="*/ 60500 w 81888"/>
                <a:gd name="connsiteY9" fmla="*/ 15512 h 319953"/>
                <a:gd name="connsiteX10" fmla="*/ 62692 w 81888"/>
                <a:gd name="connsiteY10" fmla="*/ 20991 h 319953"/>
                <a:gd name="connsiteX11" fmla="*/ 36529 w 81888"/>
                <a:gd name="connsiteY11" fmla="*/ 67152 h 319953"/>
                <a:gd name="connsiteX12" fmla="*/ 16394 w 81888"/>
                <a:gd name="connsiteY12" fmla="*/ 132628 h 319953"/>
                <a:gd name="connsiteX13" fmla="*/ 63651 w 81888"/>
                <a:gd name="connsiteY13" fmla="*/ 147147 h 319953"/>
                <a:gd name="connsiteX14" fmla="*/ 51734 w 81888"/>
                <a:gd name="connsiteY14" fmla="*/ 293439 h 319953"/>
                <a:gd name="connsiteX15" fmla="*/ 13243 w 81888"/>
                <a:gd name="connsiteY15" fmla="*/ 304807 h 319953"/>
                <a:gd name="connsiteX16" fmla="*/ 3737 w 81888"/>
                <a:gd name="connsiteY16" fmla="*/ 308150 h 319953"/>
                <a:gd name="connsiteX17" fmla="*/ 5983 w 81888"/>
                <a:gd name="connsiteY17" fmla="*/ 316999 h 319953"/>
                <a:gd name="connsiteX18" fmla="*/ 18996 w 81888"/>
                <a:gd name="connsiteY18" fmla="*/ 319875 h 319953"/>
                <a:gd name="connsiteX19" fmla="*/ 59268 w 81888"/>
                <a:gd name="connsiteY19" fmla="*/ 306177 h 319953"/>
                <a:gd name="connsiteX20" fmla="*/ 76938 w 81888"/>
                <a:gd name="connsiteY20" fmla="*/ 138518 h 319953"/>
                <a:gd name="connsiteX21" fmla="*/ 73650 w 81888"/>
                <a:gd name="connsiteY21" fmla="*/ 132764 h 31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88" h="319953">
                  <a:moveTo>
                    <a:pt x="73650" y="132764"/>
                  </a:moveTo>
                  <a:cubicBezTo>
                    <a:pt x="71883" y="131545"/>
                    <a:pt x="69651" y="131244"/>
                    <a:pt x="67623" y="131942"/>
                  </a:cubicBezTo>
                  <a:cubicBezTo>
                    <a:pt x="52857" y="135860"/>
                    <a:pt x="37118" y="132107"/>
                    <a:pt x="25708" y="121943"/>
                  </a:cubicBezTo>
                  <a:cubicBezTo>
                    <a:pt x="17900" y="115095"/>
                    <a:pt x="34475" y="93178"/>
                    <a:pt x="47762" y="75782"/>
                  </a:cubicBezTo>
                  <a:cubicBezTo>
                    <a:pt x="62829" y="56057"/>
                    <a:pt x="76938" y="37428"/>
                    <a:pt x="76938" y="20991"/>
                  </a:cubicBezTo>
                  <a:cubicBezTo>
                    <a:pt x="77445" y="13950"/>
                    <a:pt x="74020" y="7198"/>
                    <a:pt x="68034" y="3458"/>
                  </a:cubicBezTo>
                  <a:cubicBezTo>
                    <a:pt x="50090" y="-7637"/>
                    <a:pt x="11189" y="10855"/>
                    <a:pt x="3518" y="14690"/>
                  </a:cubicBezTo>
                  <a:cubicBezTo>
                    <a:pt x="121" y="16676"/>
                    <a:pt x="-1030" y="21032"/>
                    <a:pt x="956" y="24429"/>
                  </a:cubicBezTo>
                  <a:cubicBezTo>
                    <a:pt x="2751" y="27497"/>
                    <a:pt x="6531" y="28785"/>
                    <a:pt x="9819" y="27429"/>
                  </a:cubicBezTo>
                  <a:cubicBezTo>
                    <a:pt x="25434" y="19621"/>
                    <a:pt x="52282" y="10444"/>
                    <a:pt x="60500" y="15512"/>
                  </a:cubicBezTo>
                  <a:cubicBezTo>
                    <a:pt x="60500" y="15512"/>
                    <a:pt x="62692" y="16882"/>
                    <a:pt x="62692" y="20991"/>
                  </a:cubicBezTo>
                  <a:cubicBezTo>
                    <a:pt x="62692" y="32634"/>
                    <a:pt x="48994" y="50989"/>
                    <a:pt x="36529" y="67152"/>
                  </a:cubicBezTo>
                  <a:cubicBezTo>
                    <a:pt x="17900" y="91671"/>
                    <a:pt x="-1413" y="117012"/>
                    <a:pt x="16394" y="132628"/>
                  </a:cubicBezTo>
                  <a:cubicBezTo>
                    <a:pt x="29284" y="144120"/>
                    <a:pt x="46542" y="149421"/>
                    <a:pt x="63651" y="147147"/>
                  </a:cubicBezTo>
                  <a:cubicBezTo>
                    <a:pt x="69404" y="200294"/>
                    <a:pt x="70911" y="281111"/>
                    <a:pt x="51734" y="293439"/>
                  </a:cubicBezTo>
                  <a:cubicBezTo>
                    <a:pt x="25297" y="310150"/>
                    <a:pt x="13243" y="304807"/>
                    <a:pt x="13243" y="304807"/>
                  </a:cubicBezTo>
                  <a:cubicBezTo>
                    <a:pt x="9695" y="303109"/>
                    <a:pt x="5436" y="304602"/>
                    <a:pt x="3737" y="308150"/>
                  </a:cubicBezTo>
                  <a:cubicBezTo>
                    <a:pt x="2244" y="311245"/>
                    <a:pt x="3189" y="314985"/>
                    <a:pt x="5983" y="316999"/>
                  </a:cubicBezTo>
                  <a:cubicBezTo>
                    <a:pt x="9983" y="319122"/>
                    <a:pt x="14476" y="320122"/>
                    <a:pt x="18996" y="319875"/>
                  </a:cubicBezTo>
                  <a:cubicBezTo>
                    <a:pt x="33447" y="319217"/>
                    <a:pt x="47406" y="314465"/>
                    <a:pt x="59268" y="306177"/>
                  </a:cubicBezTo>
                  <a:cubicBezTo>
                    <a:pt x="92964" y="284672"/>
                    <a:pt x="79814" y="162762"/>
                    <a:pt x="76938" y="138518"/>
                  </a:cubicBezTo>
                  <a:cubicBezTo>
                    <a:pt x="76856" y="136175"/>
                    <a:pt x="75623" y="134025"/>
                    <a:pt x="73650" y="132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E744D586-6460-4FC1-BFC9-3A342C9D57C3}"/>
                </a:ext>
              </a:extLst>
            </p:cNvPr>
            <p:cNvSpPr/>
            <p:nvPr/>
          </p:nvSpPr>
          <p:spPr>
            <a:xfrm>
              <a:off x="10783926" y="4587842"/>
              <a:ext cx="128774" cy="140169"/>
            </a:xfrm>
            <a:custGeom>
              <a:avLst/>
              <a:gdLst>
                <a:gd name="connsiteX0" fmla="*/ 115581 w 128774"/>
                <a:gd name="connsiteY0" fmla="*/ 117801 h 140169"/>
                <a:gd name="connsiteX1" fmla="*/ 102842 w 128774"/>
                <a:gd name="connsiteY1" fmla="*/ 126020 h 140169"/>
                <a:gd name="connsiteX2" fmla="*/ 95446 w 128774"/>
                <a:gd name="connsiteY2" fmla="*/ 120814 h 140169"/>
                <a:gd name="connsiteX3" fmla="*/ 75310 w 128774"/>
                <a:gd name="connsiteY3" fmla="*/ 79721 h 140169"/>
                <a:gd name="connsiteX4" fmla="*/ 107636 w 128774"/>
                <a:gd name="connsiteY4" fmla="*/ 9863 h 140169"/>
                <a:gd name="connsiteX5" fmla="*/ 103938 w 128774"/>
                <a:gd name="connsiteY5" fmla="*/ 549 h 140169"/>
                <a:gd name="connsiteX6" fmla="*/ 94733 w 128774"/>
                <a:gd name="connsiteY6" fmla="*/ 4123 h 140169"/>
                <a:gd name="connsiteX7" fmla="*/ 94624 w 128774"/>
                <a:gd name="connsiteY7" fmla="*/ 4384 h 140169"/>
                <a:gd name="connsiteX8" fmla="*/ 68187 w 128774"/>
                <a:gd name="connsiteY8" fmla="*/ 62188 h 140169"/>
                <a:gd name="connsiteX9" fmla="*/ 50380 w 128774"/>
                <a:gd name="connsiteY9" fmla="*/ 16164 h 140169"/>
                <a:gd name="connsiteX10" fmla="*/ 41257 w 128774"/>
                <a:gd name="connsiteY10" fmla="*/ 11904 h 140169"/>
                <a:gd name="connsiteX11" fmla="*/ 41202 w 128774"/>
                <a:gd name="connsiteY11" fmla="*/ 11917 h 140169"/>
                <a:gd name="connsiteX12" fmla="*/ 37093 w 128774"/>
                <a:gd name="connsiteY12" fmla="*/ 21095 h 140169"/>
                <a:gd name="connsiteX13" fmla="*/ 59694 w 128774"/>
                <a:gd name="connsiteY13" fmla="*/ 78899 h 140169"/>
                <a:gd name="connsiteX14" fmla="*/ 32299 w 128774"/>
                <a:gd name="connsiteY14" fmla="*/ 121499 h 140169"/>
                <a:gd name="connsiteX15" fmla="*/ 25039 w 128774"/>
                <a:gd name="connsiteY15" fmla="*/ 122595 h 140169"/>
                <a:gd name="connsiteX16" fmla="*/ 13944 w 128774"/>
                <a:gd name="connsiteY16" fmla="*/ 105747 h 140169"/>
                <a:gd name="connsiteX17" fmla="*/ 5177 w 128774"/>
                <a:gd name="connsiteY17" fmla="*/ 100679 h 140169"/>
                <a:gd name="connsiteX18" fmla="*/ 246 w 128774"/>
                <a:gd name="connsiteY18" fmla="*/ 109445 h 140169"/>
                <a:gd name="connsiteX19" fmla="*/ 19697 w 128774"/>
                <a:gd name="connsiteY19" fmla="*/ 135745 h 140169"/>
                <a:gd name="connsiteX20" fmla="*/ 27368 w 128774"/>
                <a:gd name="connsiteY20" fmla="*/ 137251 h 140169"/>
                <a:gd name="connsiteX21" fmla="*/ 39285 w 128774"/>
                <a:gd name="connsiteY21" fmla="*/ 133827 h 140169"/>
                <a:gd name="connsiteX22" fmla="*/ 67502 w 128774"/>
                <a:gd name="connsiteY22" fmla="*/ 95747 h 140169"/>
                <a:gd name="connsiteX23" fmla="*/ 84487 w 128774"/>
                <a:gd name="connsiteY23" fmla="*/ 128896 h 140169"/>
                <a:gd name="connsiteX24" fmla="*/ 103390 w 128774"/>
                <a:gd name="connsiteY24" fmla="*/ 140128 h 140169"/>
                <a:gd name="connsiteX25" fmla="*/ 103390 w 128774"/>
                <a:gd name="connsiteY25" fmla="*/ 140128 h 140169"/>
                <a:gd name="connsiteX26" fmla="*/ 127361 w 128774"/>
                <a:gd name="connsiteY26" fmla="*/ 126431 h 140169"/>
                <a:gd name="connsiteX27" fmla="*/ 125964 w 128774"/>
                <a:gd name="connsiteY27" fmla="*/ 116650 h 140169"/>
                <a:gd name="connsiteX28" fmla="*/ 125855 w 128774"/>
                <a:gd name="connsiteY28" fmla="*/ 116568 h 140169"/>
                <a:gd name="connsiteX29" fmla="*/ 116184 w 128774"/>
                <a:gd name="connsiteY29" fmla="*/ 117034 h 140169"/>
                <a:gd name="connsiteX30" fmla="*/ 115581 w 128774"/>
                <a:gd name="connsiteY30" fmla="*/ 117801 h 14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8774" h="140169">
                  <a:moveTo>
                    <a:pt x="115581" y="117801"/>
                  </a:moveTo>
                  <a:cubicBezTo>
                    <a:pt x="112444" y="121965"/>
                    <a:pt x="107938" y="124883"/>
                    <a:pt x="102842" y="126020"/>
                  </a:cubicBezTo>
                  <a:cubicBezTo>
                    <a:pt x="100377" y="126020"/>
                    <a:pt x="97911" y="124239"/>
                    <a:pt x="95446" y="120814"/>
                  </a:cubicBezTo>
                  <a:cubicBezTo>
                    <a:pt x="87638" y="107678"/>
                    <a:pt x="80899" y="93939"/>
                    <a:pt x="75310" y="79721"/>
                  </a:cubicBezTo>
                  <a:cubicBezTo>
                    <a:pt x="90103" y="50956"/>
                    <a:pt x="103527" y="19725"/>
                    <a:pt x="107636" y="9863"/>
                  </a:cubicBezTo>
                  <a:cubicBezTo>
                    <a:pt x="109171" y="6274"/>
                    <a:pt x="107513" y="2110"/>
                    <a:pt x="103938" y="549"/>
                  </a:cubicBezTo>
                  <a:cubicBezTo>
                    <a:pt x="100404" y="-999"/>
                    <a:pt x="96281" y="603"/>
                    <a:pt x="94733" y="4123"/>
                  </a:cubicBezTo>
                  <a:cubicBezTo>
                    <a:pt x="94692" y="4220"/>
                    <a:pt x="94651" y="4302"/>
                    <a:pt x="94624" y="4384"/>
                  </a:cubicBezTo>
                  <a:cubicBezTo>
                    <a:pt x="87227" y="21917"/>
                    <a:pt x="77638" y="42874"/>
                    <a:pt x="68187" y="62188"/>
                  </a:cubicBezTo>
                  <a:cubicBezTo>
                    <a:pt x="58462" y="38354"/>
                    <a:pt x="50517" y="16575"/>
                    <a:pt x="50380" y="16164"/>
                  </a:cubicBezTo>
                  <a:cubicBezTo>
                    <a:pt x="49038" y="12466"/>
                    <a:pt x="44956" y="10561"/>
                    <a:pt x="41257" y="11904"/>
                  </a:cubicBezTo>
                  <a:cubicBezTo>
                    <a:pt x="41244" y="11904"/>
                    <a:pt x="41216" y="11917"/>
                    <a:pt x="41202" y="11917"/>
                  </a:cubicBezTo>
                  <a:cubicBezTo>
                    <a:pt x="37600" y="13383"/>
                    <a:pt x="35778" y="17424"/>
                    <a:pt x="37093" y="21095"/>
                  </a:cubicBezTo>
                  <a:cubicBezTo>
                    <a:pt x="37778" y="23013"/>
                    <a:pt x="48188" y="51230"/>
                    <a:pt x="59694" y="78899"/>
                  </a:cubicBezTo>
                  <a:cubicBezTo>
                    <a:pt x="53133" y="94597"/>
                    <a:pt x="43860" y="109021"/>
                    <a:pt x="32299" y="121499"/>
                  </a:cubicBezTo>
                  <a:cubicBezTo>
                    <a:pt x="30203" y="123033"/>
                    <a:pt x="27491" y="123431"/>
                    <a:pt x="25039" y="122595"/>
                  </a:cubicBezTo>
                  <a:cubicBezTo>
                    <a:pt x="19149" y="120129"/>
                    <a:pt x="14903" y="108897"/>
                    <a:pt x="13944" y="105747"/>
                  </a:cubicBezTo>
                  <a:cubicBezTo>
                    <a:pt x="12876" y="101966"/>
                    <a:pt x="8986" y="99720"/>
                    <a:pt x="5177" y="100679"/>
                  </a:cubicBezTo>
                  <a:cubicBezTo>
                    <a:pt x="1397" y="101747"/>
                    <a:pt x="-808" y="105665"/>
                    <a:pt x="246" y="109445"/>
                  </a:cubicBezTo>
                  <a:cubicBezTo>
                    <a:pt x="2959" y="120458"/>
                    <a:pt x="9958" y="129924"/>
                    <a:pt x="19697" y="135745"/>
                  </a:cubicBezTo>
                  <a:cubicBezTo>
                    <a:pt x="22121" y="136759"/>
                    <a:pt x="24738" y="137279"/>
                    <a:pt x="27368" y="137251"/>
                  </a:cubicBezTo>
                  <a:cubicBezTo>
                    <a:pt x="31573" y="137210"/>
                    <a:pt x="35696" y="136032"/>
                    <a:pt x="39285" y="133827"/>
                  </a:cubicBezTo>
                  <a:cubicBezTo>
                    <a:pt x="51202" y="123198"/>
                    <a:pt x="60804" y="110240"/>
                    <a:pt x="67502" y="95747"/>
                  </a:cubicBezTo>
                  <a:cubicBezTo>
                    <a:pt x="72255" y="107240"/>
                    <a:pt x="77940" y="118321"/>
                    <a:pt x="84487" y="128896"/>
                  </a:cubicBezTo>
                  <a:cubicBezTo>
                    <a:pt x="88514" y="135567"/>
                    <a:pt x="95610" y="139786"/>
                    <a:pt x="103390" y="140128"/>
                  </a:cubicBezTo>
                  <a:lnTo>
                    <a:pt x="103390" y="140128"/>
                  </a:lnTo>
                  <a:cubicBezTo>
                    <a:pt x="112937" y="139115"/>
                    <a:pt x="121636" y="134142"/>
                    <a:pt x="127361" y="126431"/>
                  </a:cubicBezTo>
                  <a:cubicBezTo>
                    <a:pt x="129676" y="123348"/>
                    <a:pt x="129046" y="118965"/>
                    <a:pt x="125964" y="116650"/>
                  </a:cubicBezTo>
                  <a:cubicBezTo>
                    <a:pt x="125923" y="116623"/>
                    <a:pt x="125896" y="116595"/>
                    <a:pt x="125855" y="116568"/>
                  </a:cubicBezTo>
                  <a:cubicBezTo>
                    <a:pt x="123046" y="114020"/>
                    <a:pt x="118718" y="114239"/>
                    <a:pt x="116184" y="117034"/>
                  </a:cubicBezTo>
                  <a:cubicBezTo>
                    <a:pt x="115965" y="117280"/>
                    <a:pt x="115759" y="117527"/>
                    <a:pt x="115581" y="1178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BB8106B7-E2C5-4F15-9480-E19B4E33CBC9}"/>
                </a:ext>
              </a:extLst>
            </p:cNvPr>
            <p:cNvSpPr/>
            <p:nvPr/>
          </p:nvSpPr>
          <p:spPr>
            <a:xfrm>
              <a:off x="10934858" y="4711297"/>
              <a:ext cx="72952" cy="117529"/>
            </a:xfrm>
            <a:custGeom>
              <a:avLst/>
              <a:gdLst>
                <a:gd name="connsiteX0" fmla="*/ 61628 w 72952"/>
                <a:gd name="connsiteY0" fmla="*/ -38 h 117529"/>
                <a:gd name="connsiteX1" fmla="*/ 15330 w 72952"/>
                <a:gd name="connsiteY1" fmla="*/ 67354 h 117529"/>
                <a:gd name="connsiteX2" fmla="*/ 16974 w 72952"/>
                <a:gd name="connsiteY2" fmla="*/ 10235 h 117529"/>
                <a:gd name="connsiteX3" fmla="*/ 10262 w 72952"/>
                <a:gd name="connsiteY3" fmla="*/ 2975 h 117529"/>
                <a:gd name="connsiteX4" fmla="*/ 10125 w 72952"/>
                <a:gd name="connsiteY4" fmla="*/ 2975 h 117529"/>
                <a:gd name="connsiteX5" fmla="*/ 2865 w 72952"/>
                <a:gd name="connsiteY5" fmla="*/ 9824 h 117529"/>
                <a:gd name="connsiteX6" fmla="*/ -11 w 72952"/>
                <a:gd name="connsiteY6" fmla="*/ 104612 h 117529"/>
                <a:gd name="connsiteX7" fmla="*/ 5605 w 72952"/>
                <a:gd name="connsiteY7" fmla="*/ 111735 h 117529"/>
                <a:gd name="connsiteX8" fmla="*/ 13686 w 72952"/>
                <a:gd name="connsiteY8" fmla="*/ 107489 h 117529"/>
                <a:gd name="connsiteX9" fmla="*/ 57930 w 72952"/>
                <a:gd name="connsiteY9" fmla="*/ 17769 h 117529"/>
                <a:gd name="connsiteX10" fmla="*/ 48889 w 72952"/>
                <a:gd name="connsiteY10" fmla="*/ 108995 h 117529"/>
                <a:gd name="connsiteX11" fmla="*/ 54231 w 72952"/>
                <a:gd name="connsiteY11" fmla="*/ 117488 h 117529"/>
                <a:gd name="connsiteX12" fmla="*/ 55875 w 72952"/>
                <a:gd name="connsiteY12" fmla="*/ 117488 h 117529"/>
                <a:gd name="connsiteX13" fmla="*/ 62724 w 72952"/>
                <a:gd name="connsiteY13" fmla="*/ 112009 h 117529"/>
                <a:gd name="connsiteX14" fmla="*/ 71491 w 72952"/>
                <a:gd name="connsiteY14" fmla="*/ 11605 h 117529"/>
                <a:gd name="connsiteX15" fmla="*/ 61628 w 72952"/>
                <a:gd name="connsiteY15" fmla="*/ -38 h 117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52" h="117529">
                  <a:moveTo>
                    <a:pt x="61628" y="-38"/>
                  </a:moveTo>
                  <a:cubicBezTo>
                    <a:pt x="57108" y="-38"/>
                    <a:pt x="46424" y="-1682"/>
                    <a:pt x="15330" y="67354"/>
                  </a:cubicBezTo>
                  <a:lnTo>
                    <a:pt x="16974" y="10235"/>
                  </a:lnTo>
                  <a:cubicBezTo>
                    <a:pt x="17124" y="6386"/>
                    <a:pt x="14125" y="3126"/>
                    <a:pt x="10262" y="2975"/>
                  </a:cubicBezTo>
                  <a:cubicBezTo>
                    <a:pt x="10221" y="2975"/>
                    <a:pt x="10166" y="2975"/>
                    <a:pt x="10125" y="2975"/>
                  </a:cubicBezTo>
                  <a:cubicBezTo>
                    <a:pt x="6276" y="2975"/>
                    <a:pt x="3084" y="5975"/>
                    <a:pt x="2865" y="9824"/>
                  </a:cubicBezTo>
                  <a:lnTo>
                    <a:pt x="-11" y="104612"/>
                  </a:lnTo>
                  <a:cubicBezTo>
                    <a:pt x="-149" y="108050"/>
                    <a:pt x="2235" y="111064"/>
                    <a:pt x="5605" y="111735"/>
                  </a:cubicBezTo>
                  <a:cubicBezTo>
                    <a:pt x="8961" y="112406"/>
                    <a:pt x="12330" y="110639"/>
                    <a:pt x="13686" y="107489"/>
                  </a:cubicBezTo>
                  <a:cubicBezTo>
                    <a:pt x="25548" y="76244"/>
                    <a:pt x="40356" y="46192"/>
                    <a:pt x="57930" y="17769"/>
                  </a:cubicBezTo>
                  <a:cubicBezTo>
                    <a:pt x="58834" y="48438"/>
                    <a:pt x="55807" y="79094"/>
                    <a:pt x="48889" y="108995"/>
                  </a:cubicBezTo>
                  <a:cubicBezTo>
                    <a:pt x="48040" y="112817"/>
                    <a:pt x="50424" y="116598"/>
                    <a:pt x="54231" y="117488"/>
                  </a:cubicBezTo>
                  <a:lnTo>
                    <a:pt x="55875" y="117488"/>
                  </a:lnTo>
                  <a:cubicBezTo>
                    <a:pt x="59163" y="117502"/>
                    <a:pt x="62012" y="115214"/>
                    <a:pt x="62724" y="112009"/>
                  </a:cubicBezTo>
                  <a:cubicBezTo>
                    <a:pt x="63409" y="109269"/>
                    <a:pt x="77381" y="47082"/>
                    <a:pt x="71491" y="11605"/>
                  </a:cubicBezTo>
                  <a:cubicBezTo>
                    <a:pt x="70395" y="2290"/>
                    <a:pt x="65190" y="236"/>
                    <a:pt x="61628" y="-3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57911E94-F01E-46BA-AE9F-2020488AB8CD}"/>
                </a:ext>
              </a:extLst>
            </p:cNvPr>
            <p:cNvSpPr/>
            <p:nvPr/>
          </p:nvSpPr>
          <p:spPr>
            <a:xfrm>
              <a:off x="11122362" y="4609732"/>
              <a:ext cx="79615" cy="73488"/>
            </a:xfrm>
            <a:custGeom>
              <a:avLst/>
              <a:gdLst>
                <a:gd name="connsiteX0" fmla="*/ 73289 w 79615"/>
                <a:gd name="connsiteY0" fmla="*/ 27011 h 73488"/>
                <a:gd name="connsiteX1" fmla="*/ 51236 w 79615"/>
                <a:gd name="connsiteY1" fmla="*/ 25094 h 73488"/>
                <a:gd name="connsiteX2" fmla="*/ 53839 w 79615"/>
                <a:gd name="connsiteY2" fmla="*/ 6465 h 73488"/>
                <a:gd name="connsiteX3" fmla="*/ 46127 w 79615"/>
                <a:gd name="connsiteY3" fmla="*/ -14 h 73488"/>
                <a:gd name="connsiteX4" fmla="*/ 40141 w 79615"/>
                <a:gd name="connsiteY4" fmla="*/ 4410 h 73488"/>
                <a:gd name="connsiteX5" fmla="*/ 37402 w 79615"/>
                <a:gd name="connsiteY5" fmla="*/ 23861 h 73488"/>
                <a:gd name="connsiteX6" fmla="*/ 7677 w 79615"/>
                <a:gd name="connsiteY6" fmla="*/ 21395 h 73488"/>
                <a:gd name="connsiteX7" fmla="*/ 20 w 79615"/>
                <a:gd name="connsiteY7" fmla="*/ 27641 h 73488"/>
                <a:gd name="connsiteX8" fmla="*/ 7 w 79615"/>
                <a:gd name="connsiteY8" fmla="*/ 27833 h 73488"/>
                <a:gd name="connsiteX9" fmla="*/ 6445 w 79615"/>
                <a:gd name="connsiteY9" fmla="*/ 35504 h 73488"/>
                <a:gd name="connsiteX10" fmla="*/ 35347 w 79615"/>
                <a:gd name="connsiteY10" fmla="*/ 37969 h 73488"/>
                <a:gd name="connsiteX11" fmla="*/ 31511 w 79615"/>
                <a:gd name="connsiteY11" fmla="*/ 65365 h 73488"/>
                <a:gd name="connsiteX12" fmla="*/ 37552 w 79615"/>
                <a:gd name="connsiteY12" fmla="*/ 73433 h 73488"/>
                <a:gd name="connsiteX13" fmla="*/ 37675 w 79615"/>
                <a:gd name="connsiteY13" fmla="*/ 73446 h 73488"/>
                <a:gd name="connsiteX14" fmla="*/ 38497 w 79615"/>
                <a:gd name="connsiteY14" fmla="*/ 73446 h 73488"/>
                <a:gd name="connsiteX15" fmla="*/ 45483 w 79615"/>
                <a:gd name="connsiteY15" fmla="*/ 67419 h 73488"/>
                <a:gd name="connsiteX16" fmla="*/ 49455 w 79615"/>
                <a:gd name="connsiteY16" fmla="*/ 40024 h 73488"/>
                <a:gd name="connsiteX17" fmla="*/ 72331 w 79615"/>
                <a:gd name="connsiteY17" fmla="*/ 42079 h 73488"/>
                <a:gd name="connsiteX18" fmla="*/ 72331 w 79615"/>
                <a:gd name="connsiteY18" fmla="*/ 42079 h 73488"/>
                <a:gd name="connsiteX19" fmla="*/ 79453 w 79615"/>
                <a:gd name="connsiteY19" fmla="*/ 35641 h 73488"/>
                <a:gd name="connsiteX20" fmla="*/ 73769 w 79615"/>
                <a:gd name="connsiteY20" fmla="*/ 27093 h 73488"/>
                <a:gd name="connsiteX21" fmla="*/ 73289 w 79615"/>
                <a:gd name="connsiteY21" fmla="*/ 27011 h 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615" h="73488">
                  <a:moveTo>
                    <a:pt x="73289" y="27011"/>
                  </a:moveTo>
                  <a:lnTo>
                    <a:pt x="51236" y="25094"/>
                  </a:lnTo>
                  <a:lnTo>
                    <a:pt x="53839" y="6465"/>
                  </a:lnTo>
                  <a:cubicBezTo>
                    <a:pt x="53496" y="2547"/>
                    <a:pt x="50044" y="-357"/>
                    <a:pt x="46127" y="-14"/>
                  </a:cubicBezTo>
                  <a:cubicBezTo>
                    <a:pt x="43456" y="219"/>
                    <a:pt x="41141" y="1931"/>
                    <a:pt x="40141" y="4410"/>
                  </a:cubicBezTo>
                  <a:lnTo>
                    <a:pt x="37402" y="23861"/>
                  </a:lnTo>
                  <a:lnTo>
                    <a:pt x="7677" y="21395"/>
                  </a:lnTo>
                  <a:cubicBezTo>
                    <a:pt x="3842" y="21012"/>
                    <a:pt x="418" y="23806"/>
                    <a:pt x="20" y="27641"/>
                  </a:cubicBezTo>
                  <a:cubicBezTo>
                    <a:pt x="20" y="27710"/>
                    <a:pt x="7" y="27765"/>
                    <a:pt x="7" y="27833"/>
                  </a:cubicBezTo>
                  <a:cubicBezTo>
                    <a:pt x="-309" y="31723"/>
                    <a:pt x="2554" y="35148"/>
                    <a:pt x="6445" y="35504"/>
                  </a:cubicBezTo>
                  <a:lnTo>
                    <a:pt x="35347" y="37969"/>
                  </a:lnTo>
                  <a:lnTo>
                    <a:pt x="31511" y="65365"/>
                  </a:lnTo>
                  <a:cubicBezTo>
                    <a:pt x="30950" y="69255"/>
                    <a:pt x="33648" y="72871"/>
                    <a:pt x="37552" y="73433"/>
                  </a:cubicBezTo>
                  <a:cubicBezTo>
                    <a:pt x="37593" y="73433"/>
                    <a:pt x="37634" y="73446"/>
                    <a:pt x="37675" y="73446"/>
                  </a:cubicBezTo>
                  <a:lnTo>
                    <a:pt x="38497" y="73446"/>
                  </a:lnTo>
                  <a:cubicBezTo>
                    <a:pt x="42004" y="73474"/>
                    <a:pt x="45004" y="70899"/>
                    <a:pt x="45483" y="67419"/>
                  </a:cubicBezTo>
                  <a:lnTo>
                    <a:pt x="49455" y="40024"/>
                  </a:lnTo>
                  <a:lnTo>
                    <a:pt x="72331" y="42079"/>
                  </a:lnTo>
                  <a:lnTo>
                    <a:pt x="72331" y="42079"/>
                  </a:lnTo>
                  <a:cubicBezTo>
                    <a:pt x="76043" y="42161"/>
                    <a:pt x="79166" y="39339"/>
                    <a:pt x="79453" y="35641"/>
                  </a:cubicBezTo>
                  <a:cubicBezTo>
                    <a:pt x="80248" y="31710"/>
                    <a:pt x="77700" y="27888"/>
                    <a:pt x="73769" y="27093"/>
                  </a:cubicBezTo>
                  <a:cubicBezTo>
                    <a:pt x="73604" y="27052"/>
                    <a:pt x="73454" y="27039"/>
                    <a:pt x="73289" y="270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884510D-BF2B-400A-822F-10964E02A7F6}"/>
                </a:ext>
              </a:extLst>
            </p:cNvPr>
            <p:cNvSpPr/>
            <p:nvPr/>
          </p:nvSpPr>
          <p:spPr>
            <a:xfrm>
              <a:off x="11213776" y="4492630"/>
              <a:ext cx="74497" cy="345239"/>
            </a:xfrm>
            <a:custGeom>
              <a:avLst/>
              <a:gdLst>
                <a:gd name="connsiteX0" fmla="*/ 71047 w 74497"/>
                <a:gd name="connsiteY0" fmla="*/ 10287 h 345239"/>
                <a:gd name="connsiteX1" fmla="*/ 28722 w 74497"/>
                <a:gd name="connsiteY1" fmla="*/ 2890 h 345239"/>
                <a:gd name="connsiteX2" fmla="*/ 20092 w 74497"/>
                <a:gd name="connsiteY2" fmla="*/ 25628 h 345239"/>
                <a:gd name="connsiteX3" fmla="*/ 28722 w 74497"/>
                <a:gd name="connsiteY3" fmla="*/ 60695 h 345239"/>
                <a:gd name="connsiteX4" fmla="*/ 29681 w 74497"/>
                <a:gd name="connsiteY4" fmla="*/ 104527 h 345239"/>
                <a:gd name="connsiteX5" fmla="*/ 7079 w 74497"/>
                <a:gd name="connsiteY5" fmla="*/ 129731 h 345239"/>
                <a:gd name="connsiteX6" fmla="*/ 641 w 74497"/>
                <a:gd name="connsiteY6" fmla="*/ 133977 h 345239"/>
                <a:gd name="connsiteX7" fmla="*/ 1737 w 74497"/>
                <a:gd name="connsiteY7" fmla="*/ 141648 h 345239"/>
                <a:gd name="connsiteX8" fmla="*/ 20092 w 74497"/>
                <a:gd name="connsiteY8" fmla="*/ 201781 h 345239"/>
                <a:gd name="connsiteX9" fmla="*/ 25708 w 74497"/>
                <a:gd name="connsiteY9" fmla="*/ 334923 h 345239"/>
                <a:gd name="connsiteX10" fmla="*/ 64473 w 74497"/>
                <a:gd name="connsiteY10" fmla="*/ 344922 h 345239"/>
                <a:gd name="connsiteX11" fmla="*/ 73280 w 74497"/>
                <a:gd name="connsiteY11" fmla="*/ 340032 h 345239"/>
                <a:gd name="connsiteX12" fmla="*/ 68390 w 74497"/>
                <a:gd name="connsiteY12" fmla="*/ 331224 h 345239"/>
                <a:gd name="connsiteX13" fmla="*/ 64473 w 74497"/>
                <a:gd name="connsiteY13" fmla="*/ 331224 h 345239"/>
                <a:gd name="connsiteX14" fmla="*/ 34475 w 74497"/>
                <a:gd name="connsiteY14" fmla="*/ 324238 h 345239"/>
                <a:gd name="connsiteX15" fmla="*/ 34475 w 74497"/>
                <a:gd name="connsiteY15" fmla="*/ 204521 h 345239"/>
                <a:gd name="connsiteX16" fmla="*/ 18448 w 74497"/>
                <a:gd name="connsiteY16" fmla="*/ 140278 h 345239"/>
                <a:gd name="connsiteX17" fmla="*/ 42145 w 74497"/>
                <a:gd name="connsiteY17" fmla="*/ 112883 h 345239"/>
                <a:gd name="connsiteX18" fmla="*/ 42145 w 74497"/>
                <a:gd name="connsiteY18" fmla="*/ 56859 h 345239"/>
                <a:gd name="connsiteX19" fmla="*/ 34201 w 74497"/>
                <a:gd name="connsiteY19" fmla="*/ 25355 h 345239"/>
                <a:gd name="connsiteX20" fmla="*/ 36256 w 74497"/>
                <a:gd name="connsiteY20" fmla="*/ 15903 h 345239"/>
                <a:gd name="connsiteX21" fmla="*/ 63651 w 74497"/>
                <a:gd name="connsiteY21" fmla="*/ 23437 h 345239"/>
                <a:gd name="connsiteX22" fmla="*/ 73445 w 74497"/>
                <a:gd name="connsiteY22" fmla="*/ 21040 h 345239"/>
                <a:gd name="connsiteX23" fmla="*/ 71047 w 74497"/>
                <a:gd name="connsiteY23" fmla="*/ 11246 h 3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497" h="345239">
                  <a:moveTo>
                    <a:pt x="71047" y="10287"/>
                  </a:moveTo>
                  <a:cubicBezTo>
                    <a:pt x="66390" y="7547"/>
                    <a:pt x="42693" y="-5876"/>
                    <a:pt x="28722" y="2890"/>
                  </a:cubicBezTo>
                  <a:cubicBezTo>
                    <a:pt x="21571" y="8082"/>
                    <a:pt x="18188" y="17013"/>
                    <a:pt x="20092" y="25628"/>
                  </a:cubicBezTo>
                  <a:cubicBezTo>
                    <a:pt x="21393" y="37655"/>
                    <a:pt x="24297" y="49449"/>
                    <a:pt x="28722" y="60695"/>
                  </a:cubicBezTo>
                  <a:cubicBezTo>
                    <a:pt x="34612" y="77269"/>
                    <a:pt x="38858" y="89323"/>
                    <a:pt x="29681" y="104527"/>
                  </a:cubicBezTo>
                  <a:cubicBezTo>
                    <a:pt x="15983" y="127676"/>
                    <a:pt x="6668" y="129731"/>
                    <a:pt x="7079" y="129731"/>
                  </a:cubicBezTo>
                  <a:cubicBezTo>
                    <a:pt x="4299" y="129799"/>
                    <a:pt x="1792" y="131443"/>
                    <a:pt x="641" y="133977"/>
                  </a:cubicBezTo>
                  <a:cubicBezTo>
                    <a:pt x="-537" y="136525"/>
                    <a:pt x="-112" y="139525"/>
                    <a:pt x="1737" y="141648"/>
                  </a:cubicBezTo>
                  <a:cubicBezTo>
                    <a:pt x="15778" y="158359"/>
                    <a:pt x="22407" y="180070"/>
                    <a:pt x="20092" y="201781"/>
                  </a:cubicBezTo>
                  <a:cubicBezTo>
                    <a:pt x="16531" y="225341"/>
                    <a:pt x="8449" y="321910"/>
                    <a:pt x="25708" y="334923"/>
                  </a:cubicBezTo>
                  <a:cubicBezTo>
                    <a:pt x="37488" y="341690"/>
                    <a:pt x="50885" y="345141"/>
                    <a:pt x="64473" y="344922"/>
                  </a:cubicBezTo>
                  <a:cubicBezTo>
                    <a:pt x="68253" y="346004"/>
                    <a:pt x="72198" y="343813"/>
                    <a:pt x="73280" y="340032"/>
                  </a:cubicBezTo>
                  <a:cubicBezTo>
                    <a:pt x="74362" y="336252"/>
                    <a:pt x="72171" y="332306"/>
                    <a:pt x="68390" y="331224"/>
                  </a:cubicBezTo>
                  <a:cubicBezTo>
                    <a:pt x="67103" y="330854"/>
                    <a:pt x="65747" y="330854"/>
                    <a:pt x="64473" y="331224"/>
                  </a:cubicBezTo>
                  <a:cubicBezTo>
                    <a:pt x="54049" y="331471"/>
                    <a:pt x="43721" y="329060"/>
                    <a:pt x="34475" y="324238"/>
                  </a:cubicBezTo>
                  <a:cubicBezTo>
                    <a:pt x="27626" y="316431"/>
                    <a:pt x="27489" y="248216"/>
                    <a:pt x="34475" y="204521"/>
                  </a:cubicBezTo>
                  <a:cubicBezTo>
                    <a:pt x="37242" y="181864"/>
                    <a:pt x="31543" y="158976"/>
                    <a:pt x="18448" y="140278"/>
                  </a:cubicBezTo>
                  <a:cubicBezTo>
                    <a:pt x="28201" y="132922"/>
                    <a:pt x="36283" y="123594"/>
                    <a:pt x="42145" y="112883"/>
                  </a:cubicBezTo>
                  <a:cubicBezTo>
                    <a:pt x="54747" y="91788"/>
                    <a:pt x="48446" y="74118"/>
                    <a:pt x="42145" y="56859"/>
                  </a:cubicBezTo>
                  <a:cubicBezTo>
                    <a:pt x="38104" y="46764"/>
                    <a:pt x="35434" y="36162"/>
                    <a:pt x="34201" y="25355"/>
                  </a:cubicBezTo>
                  <a:cubicBezTo>
                    <a:pt x="34201" y="23026"/>
                    <a:pt x="34201" y="17410"/>
                    <a:pt x="36256" y="15903"/>
                  </a:cubicBezTo>
                  <a:cubicBezTo>
                    <a:pt x="41049" y="12890"/>
                    <a:pt x="55295" y="18369"/>
                    <a:pt x="63651" y="23437"/>
                  </a:cubicBezTo>
                  <a:cubicBezTo>
                    <a:pt x="67021" y="25478"/>
                    <a:pt x="71404" y="24409"/>
                    <a:pt x="73445" y="21040"/>
                  </a:cubicBezTo>
                  <a:cubicBezTo>
                    <a:pt x="75486" y="17670"/>
                    <a:pt x="74417" y="13287"/>
                    <a:pt x="71047" y="112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537FC33-1519-4C3E-B510-89FAA4838A96}"/>
                </a:ext>
              </a:extLst>
            </p:cNvPr>
            <p:cNvSpPr/>
            <p:nvPr/>
          </p:nvSpPr>
          <p:spPr>
            <a:xfrm>
              <a:off x="11302661" y="4570778"/>
              <a:ext cx="117195" cy="229910"/>
            </a:xfrm>
            <a:custGeom>
              <a:avLst/>
              <a:gdLst>
                <a:gd name="connsiteX0" fmla="*/ 113249 w 117195"/>
                <a:gd name="connsiteY0" fmla="*/ 490 h 229910"/>
                <a:gd name="connsiteX1" fmla="*/ 104208 w 117195"/>
                <a:gd name="connsiteY1" fmla="*/ 3641 h 229910"/>
                <a:gd name="connsiteX2" fmla="*/ 40925 w 117195"/>
                <a:gd name="connsiteY2" fmla="*/ 75006 h 229910"/>
                <a:gd name="connsiteX3" fmla="*/ 35309 w 117195"/>
                <a:gd name="connsiteY3" fmla="*/ 69801 h 229910"/>
                <a:gd name="connsiteX4" fmla="*/ 42432 w 117195"/>
                <a:gd name="connsiteY4" fmla="*/ 21311 h 229910"/>
                <a:gd name="connsiteX5" fmla="*/ 38597 w 117195"/>
                <a:gd name="connsiteY5" fmla="*/ 11996 h 229910"/>
                <a:gd name="connsiteX6" fmla="*/ 29282 w 117195"/>
                <a:gd name="connsiteY6" fmla="*/ 15832 h 229910"/>
                <a:gd name="connsiteX7" fmla="*/ 22433 w 117195"/>
                <a:gd name="connsiteY7" fmla="*/ 75691 h 229910"/>
                <a:gd name="connsiteX8" fmla="*/ 36131 w 117195"/>
                <a:gd name="connsiteY8" fmla="*/ 88429 h 229910"/>
                <a:gd name="connsiteX9" fmla="*/ 90922 w 117195"/>
                <a:gd name="connsiteY9" fmla="*/ 50761 h 229910"/>
                <a:gd name="connsiteX10" fmla="*/ 75717 w 117195"/>
                <a:gd name="connsiteY10" fmla="*/ 128153 h 229910"/>
                <a:gd name="connsiteX11" fmla="*/ 13393 w 117195"/>
                <a:gd name="connsiteY11" fmla="*/ 168561 h 229910"/>
                <a:gd name="connsiteX12" fmla="*/ 2297 w 117195"/>
                <a:gd name="connsiteY12" fmla="*/ 209654 h 229910"/>
                <a:gd name="connsiteX13" fmla="*/ 41884 w 117195"/>
                <a:gd name="connsiteY13" fmla="*/ 229653 h 229910"/>
                <a:gd name="connsiteX14" fmla="*/ 47637 w 117195"/>
                <a:gd name="connsiteY14" fmla="*/ 229653 h 229910"/>
                <a:gd name="connsiteX15" fmla="*/ 86675 w 117195"/>
                <a:gd name="connsiteY15" fmla="*/ 174862 h 229910"/>
                <a:gd name="connsiteX16" fmla="*/ 88730 w 117195"/>
                <a:gd name="connsiteY16" fmla="*/ 140481 h 229910"/>
                <a:gd name="connsiteX17" fmla="*/ 88730 w 117195"/>
                <a:gd name="connsiteY17" fmla="*/ 138015 h 229910"/>
                <a:gd name="connsiteX18" fmla="*/ 107222 w 117195"/>
                <a:gd name="connsiteY18" fmla="*/ 129112 h 229910"/>
                <a:gd name="connsiteX19" fmla="*/ 111126 w 117195"/>
                <a:gd name="connsiteY19" fmla="*/ 119318 h 229910"/>
                <a:gd name="connsiteX20" fmla="*/ 101332 w 117195"/>
                <a:gd name="connsiteY20" fmla="*/ 115414 h 229910"/>
                <a:gd name="connsiteX21" fmla="*/ 90922 w 117195"/>
                <a:gd name="connsiteY21" fmla="*/ 120345 h 229910"/>
                <a:gd name="connsiteX22" fmla="*/ 116811 w 117195"/>
                <a:gd name="connsiteY22" fmla="*/ 9120 h 229910"/>
                <a:gd name="connsiteX23" fmla="*/ 113249 w 117195"/>
                <a:gd name="connsiteY23" fmla="*/ 490 h 229910"/>
                <a:gd name="connsiteX24" fmla="*/ 72156 w 117195"/>
                <a:gd name="connsiteY24" fmla="*/ 173766 h 229910"/>
                <a:gd name="connsiteX25" fmla="*/ 46404 w 117195"/>
                <a:gd name="connsiteY25" fmla="*/ 214859 h 229910"/>
                <a:gd name="connsiteX26" fmla="*/ 14900 w 117195"/>
                <a:gd name="connsiteY26" fmla="*/ 203353 h 229910"/>
                <a:gd name="connsiteX27" fmla="*/ 23255 w 117195"/>
                <a:gd name="connsiteY27" fmla="*/ 178150 h 229910"/>
                <a:gd name="connsiteX28" fmla="*/ 73663 w 117195"/>
                <a:gd name="connsiteY28" fmla="*/ 144727 h 229910"/>
                <a:gd name="connsiteX29" fmla="*/ 72567 w 117195"/>
                <a:gd name="connsiteY29" fmla="*/ 173766 h 22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7195" h="229910">
                  <a:moveTo>
                    <a:pt x="113249" y="490"/>
                  </a:moveTo>
                  <a:cubicBezTo>
                    <a:pt x="109866" y="-880"/>
                    <a:pt x="106003" y="477"/>
                    <a:pt x="104208" y="3641"/>
                  </a:cubicBezTo>
                  <a:cubicBezTo>
                    <a:pt x="83388" y="41309"/>
                    <a:pt x="52979" y="79115"/>
                    <a:pt x="40925" y="75006"/>
                  </a:cubicBezTo>
                  <a:cubicBezTo>
                    <a:pt x="38405" y="74129"/>
                    <a:pt x="36377" y="72239"/>
                    <a:pt x="35309" y="69801"/>
                  </a:cubicBezTo>
                  <a:cubicBezTo>
                    <a:pt x="30378" y="58706"/>
                    <a:pt x="36953" y="34187"/>
                    <a:pt x="42432" y="21311"/>
                  </a:cubicBezTo>
                  <a:cubicBezTo>
                    <a:pt x="43870" y="17681"/>
                    <a:pt x="42172" y="13571"/>
                    <a:pt x="38597" y="11996"/>
                  </a:cubicBezTo>
                  <a:cubicBezTo>
                    <a:pt x="34967" y="10489"/>
                    <a:pt x="30789" y="12202"/>
                    <a:pt x="29282" y="15832"/>
                  </a:cubicBezTo>
                  <a:cubicBezTo>
                    <a:pt x="27638" y="19804"/>
                    <a:pt x="13119" y="55281"/>
                    <a:pt x="22433" y="75691"/>
                  </a:cubicBezTo>
                  <a:cubicBezTo>
                    <a:pt x="24981" y="81690"/>
                    <a:pt x="29953" y="86334"/>
                    <a:pt x="36131" y="88429"/>
                  </a:cubicBezTo>
                  <a:cubicBezTo>
                    <a:pt x="53390" y="94183"/>
                    <a:pt x="74348" y="73225"/>
                    <a:pt x="90922" y="50761"/>
                  </a:cubicBezTo>
                  <a:cubicBezTo>
                    <a:pt x="84484" y="76266"/>
                    <a:pt x="79402" y="102100"/>
                    <a:pt x="75717" y="128153"/>
                  </a:cubicBezTo>
                  <a:cubicBezTo>
                    <a:pt x="53294" y="138892"/>
                    <a:pt x="32350" y="152466"/>
                    <a:pt x="13393" y="168561"/>
                  </a:cubicBezTo>
                  <a:cubicBezTo>
                    <a:pt x="1284" y="178478"/>
                    <a:pt x="-3182" y="194997"/>
                    <a:pt x="2297" y="209654"/>
                  </a:cubicBezTo>
                  <a:cubicBezTo>
                    <a:pt x="10448" y="223475"/>
                    <a:pt x="25912" y="231297"/>
                    <a:pt x="41884" y="229653"/>
                  </a:cubicBezTo>
                  <a:lnTo>
                    <a:pt x="47637" y="229653"/>
                  </a:lnTo>
                  <a:cubicBezTo>
                    <a:pt x="84895" y="227051"/>
                    <a:pt x="85580" y="206093"/>
                    <a:pt x="86675" y="174862"/>
                  </a:cubicBezTo>
                  <a:cubicBezTo>
                    <a:pt x="86675" y="165000"/>
                    <a:pt x="87361" y="153768"/>
                    <a:pt x="88730" y="140481"/>
                  </a:cubicBezTo>
                  <a:cubicBezTo>
                    <a:pt x="88662" y="139659"/>
                    <a:pt x="88662" y="138837"/>
                    <a:pt x="88730" y="138015"/>
                  </a:cubicBezTo>
                  <a:cubicBezTo>
                    <a:pt x="99414" y="132673"/>
                    <a:pt x="107085" y="129112"/>
                    <a:pt x="107222" y="129112"/>
                  </a:cubicBezTo>
                  <a:cubicBezTo>
                    <a:pt x="111003" y="127482"/>
                    <a:pt x="112756" y="123098"/>
                    <a:pt x="111126" y="119318"/>
                  </a:cubicBezTo>
                  <a:cubicBezTo>
                    <a:pt x="109496" y="115537"/>
                    <a:pt x="105113" y="113784"/>
                    <a:pt x="101332" y="115414"/>
                  </a:cubicBezTo>
                  <a:lnTo>
                    <a:pt x="90922" y="120345"/>
                  </a:lnTo>
                  <a:cubicBezTo>
                    <a:pt x="97305" y="82786"/>
                    <a:pt x="105948" y="45638"/>
                    <a:pt x="116811" y="9120"/>
                  </a:cubicBezTo>
                  <a:cubicBezTo>
                    <a:pt x="117934" y="5764"/>
                    <a:pt x="116413" y="2079"/>
                    <a:pt x="113249" y="490"/>
                  </a:cubicBezTo>
                  <a:close/>
                  <a:moveTo>
                    <a:pt x="72156" y="173766"/>
                  </a:moveTo>
                  <a:cubicBezTo>
                    <a:pt x="71060" y="207189"/>
                    <a:pt x="70101" y="213627"/>
                    <a:pt x="46404" y="214859"/>
                  </a:cubicBezTo>
                  <a:cubicBezTo>
                    <a:pt x="30515" y="215955"/>
                    <a:pt x="19009" y="211709"/>
                    <a:pt x="14900" y="203353"/>
                  </a:cubicBezTo>
                  <a:cubicBezTo>
                    <a:pt x="12187" y="194039"/>
                    <a:pt x="15516" y="184012"/>
                    <a:pt x="23255" y="178150"/>
                  </a:cubicBezTo>
                  <a:cubicBezTo>
                    <a:pt x="38610" y="164959"/>
                    <a:pt x="55541" y="153726"/>
                    <a:pt x="73663" y="144727"/>
                  </a:cubicBezTo>
                  <a:cubicBezTo>
                    <a:pt x="73252" y="155959"/>
                    <a:pt x="72841" y="165274"/>
                    <a:pt x="72567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32C65C-FB31-45D8-9C46-126E9E29B908}"/>
                </a:ext>
              </a:extLst>
            </p:cNvPr>
            <p:cNvSpPr/>
            <p:nvPr/>
          </p:nvSpPr>
          <p:spPr>
            <a:xfrm>
              <a:off x="11431278" y="4663495"/>
              <a:ext cx="89175" cy="82735"/>
            </a:xfrm>
            <a:custGeom>
              <a:avLst/>
              <a:gdLst>
                <a:gd name="connsiteX0" fmla="*/ 76408 w 89175"/>
                <a:gd name="connsiteY0" fmla="*/ 56804 h 82735"/>
                <a:gd name="connsiteX1" fmla="*/ 62710 w 89175"/>
                <a:gd name="connsiteY1" fmla="*/ 66803 h 82735"/>
                <a:gd name="connsiteX2" fmla="*/ 63395 w 89175"/>
                <a:gd name="connsiteY2" fmla="*/ 55708 h 82735"/>
                <a:gd name="connsiteX3" fmla="*/ 59559 w 89175"/>
                <a:gd name="connsiteY3" fmla="*/ 9136 h 82735"/>
                <a:gd name="connsiteX4" fmla="*/ 47231 w 89175"/>
                <a:gd name="connsiteY4" fmla="*/ -42 h 82735"/>
                <a:gd name="connsiteX5" fmla="*/ 23534 w 89175"/>
                <a:gd name="connsiteY5" fmla="*/ 22012 h 82735"/>
                <a:gd name="connsiteX6" fmla="*/ 25589 w 89175"/>
                <a:gd name="connsiteY6" fmla="*/ 10369 h 82735"/>
                <a:gd name="connsiteX7" fmla="*/ 20055 w 89175"/>
                <a:gd name="connsiteY7" fmla="*/ 2192 h 82735"/>
                <a:gd name="connsiteX8" fmla="*/ 19836 w 89175"/>
                <a:gd name="connsiteY8" fmla="*/ 2150 h 82735"/>
                <a:gd name="connsiteX9" fmla="*/ 11631 w 89175"/>
                <a:gd name="connsiteY9" fmla="*/ 7657 h 82735"/>
                <a:gd name="connsiteX10" fmla="*/ 11617 w 89175"/>
                <a:gd name="connsiteY10" fmla="*/ 7766 h 82735"/>
                <a:gd name="connsiteX11" fmla="*/ 111 w 89175"/>
                <a:gd name="connsiteY11" fmla="*/ 70913 h 82735"/>
                <a:gd name="connsiteX12" fmla="*/ 5179 w 89175"/>
                <a:gd name="connsiteY12" fmla="*/ 78994 h 82735"/>
                <a:gd name="connsiteX13" fmla="*/ 13672 w 89175"/>
                <a:gd name="connsiteY13" fmla="*/ 74885 h 82735"/>
                <a:gd name="connsiteX14" fmla="*/ 46547 w 89175"/>
                <a:gd name="connsiteY14" fmla="*/ 14889 h 82735"/>
                <a:gd name="connsiteX15" fmla="*/ 49149 w 89175"/>
                <a:gd name="connsiteY15" fmla="*/ 54613 h 82735"/>
                <a:gd name="connsiteX16" fmla="*/ 53396 w 89175"/>
                <a:gd name="connsiteY16" fmla="*/ 80775 h 82735"/>
                <a:gd name="connsiteX17" fmla="*/ 59422 w 89175"/>
                <a:gd name="connsiteY17" fmla="*/ 82693 h 82735"/>
                <a:gd name="connsiteX18" fmla="*/ 64354 w 89175"/>
                <a:gd name="connsiteY18" fmla="*/ 81734 h 82735"/>
                <a:gd name="connsiteX19" fmla="*/ 87640 w 89175"/>
                <a:gd name="connsiteY19" fmla="*/ 64749 h 82735"/>
                <a:gd name="connsiteX20" fmla="*/ 86434 w 89175"/>
                <a:gd name="connsiteY20" fmla="*/ 54749 h 82735"/>
                <a:gd name="connsiteX21" fmla="*/ 76435 w 89175"/>
                <a:gd name="connsiteY21" fmla="*/ 55955 h 82735"/>
                <a:gd name="connsiteX22" fmla="*/ 75860 w 89175"/>
                <a:gd name="connsiteY22" fmla="*/ 56804 h 8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75" h="82735">
                  <a:moveTo>
                    <a:pt x="76408" y="56804"/>
                  </a:moveTo>
                  <a:cubicBezTo>
                    <a:pt x="72668" y="61146"/>
                    <a:pt x="67983" y="64557"/>
                    <a:pt x="62710" y="66803"/>
                  </a:cubicBezTo>
                  <a:cubicBezTo>
                    <a:pt x="62710" y="63653"/>
                    <a:pt x="62710" y="59270"/>
                    <a:pt x="63395" y="55708"/>
                  </a:cubicBezTo>
                  <a:cubicBezTo>
                    <a:pt x="65847" y="40106"/>
                    <a:pt x="64532" y="24135"/>
                    <a:pt x="59559" y="9136"/>
                  </a:cubicBezTo>
                  <a:cubicBezTo>
                    <a:pt x="57710" y="3849"/>
                    <a:pt x="52834" y="205"/>
                    <a:pt x="47231" y="-42"/>
                  </a:cubicBezTo>
                  <a:cubicBezTo>
                    <a:pt x="39561" y="-42"/>
                    <a:pt x="31205" y="9547"/>
                    <a:pt x="23534" y="22012"/>
                  </a:cubicBezTo>
                  <a:lnTo>
                    <a:pt x="25589" y="10369"/>
                  </a:lnTo>
                  <a:cubicBezTo>
                    <a:pt x="26315" y="6574"/>
                    <a:pt x="23836" y="2917"/>
                    <a:pt x="20055" y="2192"/>
                  </a:cubicBezTo>
                  <a:cubicBezTo>
                    <a:pt x="19973" y="2178"/>
                    <a:pt x="19905" y="2164"/>
                    <a:pt x="19836" y="2150"/>
                  </a:cubicBezTo>
                  <a:cubicBezTo>
                    <a:pt x="16055" y="1411"/>
                    <a:pt x="12384" y="3876"/>
                    <a:pt x="11631" y="7657"/>
                  </a:cubicBezTo>
                  <a:cubicBezTo>
                    <a:pt x="11631" y="7698"/>
                    <a:pt x="11617" y="7725"/>
                    <a:pt x="11617" y="7766"/>
                  </a:cubicBezTo>
                  <a:lnTo>
                    <a:pt x="111" y="70913"/>
                  </a:lnTo>
                  <a:cubicBezTo>
                    <a:pt x="-587" y="74515"/>
                    <a:pt x="1632" y="78049"/>
                    <a:pt x="5179" y="78994"/>
                  </a:cubicBezTo>
                  <a:cubicBezTo>
                    <a:pt x="8658" y="80104"/>
                    <a:pt x="12384" y="78296"/>
                    <a:pt x="13672" y="74885"/>
                  </a:cubicBezTo>
                  <a:cubicBezTo>
                    <a:pt x="21178" y="53174"/>
                    <a:pt x="32287" y="32902"/>
                    <a:pt x="46547" y="14889"/>
                  </a:cubicBezTo>
                  <a:cubicBezTo>
                    <a:pt x="50450" y="27751"/>
                    <a:pt x="51341" y="41353"/>
                    <a:pt x="49149" y="54613"/>
                  </a:cubicBezTo>
                  <a:cubicBezTo>
                    <a:pt x="48190" y="68310"/>
                    <a:pt x="47505" y="76392"/>
                    <a:pt x="53396" y="80775"/>
                  </a:cubicBezTo>
                  <a:cubicBezTo>
                    <a:pt x="55149" y="82049"/>
                    <a:pt x="57258" y="82720"/>
                    <a:pt x="59422" y="82693"/>
                  </a:cubicBezTo>
                  <a:cubicBezTo>
                    <a:pt x="61107" y="82652"/>
                    <a:pt x="62778" y="82337"/>
                    <a:pt x="64354" y="81734"/>
                  </a:cubicBezTo>
                  <a:cubicBezTo>
                    <a:pt x="73558" y="78365"/>
                    <a:pt x="81626" y="72474"/>
                    <a:pt x="87640" y="64749"/>
                  </a:cubicBezTo>
                  <a:cubicBezTo>
                    <a:pt x="90064" y="61653"/>
                    <a:pt x="89530" y="57174"/>
                    <a:pt x="86434" y="54749"/>
                  </a:cubicBezTo>
                  <a:cubicBezTo>
                    <a:pt x="83338" y="52325"/>
                    <a:pt x="78859" y="52859"/>
                    <a:pt x="76435" y="55955"/>
                  </a:cubicBezTo>
                  <a:cubicBezTo>
                    <a:pt x="76216" y="56229"/>
                    <a:pt x="76024" y="56503"/>
                    <a:pt x="75860" y="56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FB18FE4F-9395-4C83-828B-F397B9D1B69D}"/>
                </a:ext>
              </a:extLst>
            </p:cNvPr>
            <p:cNvSpPr/>
            <p:nvPr/>
          </p:nvSpPr>
          <p:spPr>
            <a:xfrm>
              <a:off x="11536539" y="4496105"/>
              <a:ext cx="80196" cy="289304"/>
            </a:xfrm>
            <a:custGeom>
              <a:avLst/>
              <a:gdLst>
                <a:gd name="connsiteX0" fmla="*/ 77303 w 80196"/>
                <a:gd name="connsiteY0" fmla="*/ 112421 h 289304"/>
                <a:gd name="connsiteX1" fmla="*/ 69221 w 80196"/>
                <a:gd name="connsiteY1" fmla="*/ 114475 h 289304"/>
                <a:gd name="connsiteX2" fmla="*/ 48483 w 80196"/>
                <a:gd name="connsiteY2" fmla="*/ 117283 h 289304"/>
                <a:gd name="connsiteX3" fmla="*/ 47579 w 80196"/>
                <a:gd name="connsiteY3" fmla="*/ 116530 h 289304"/>
                <a:gd name="connsiteX4" fmla="*/ 56071 w 80196"/>
                <a:gd name="connsiteY4" fmla="*/ 71054 h 289304"/>
                <a:gd name="connsiteX5" fmla="*/ 69769 w 80196"/>
                <a:gd name="connsiteY5" fmla="*/ 25440 h 289304"/>
                <a:gd name="connsiteX6" fmla="*/ 62783 w 80196"/>
                <a:gd name="connsiteY6" fmla="*/ 1743 h 289304"/>
                <a:gd name="connsiteX7" fmla="*/ 23608 w 80196"/>
                <a:gd name="connsiteY7" fmla="*/ 15441 h 289304"/>
                <a:gd name="connsiteX8" fmla="*/ 22854 w 80196"/>
                <a:gd name="connsiteY8" fmla="*/ 25509 h 289304"/>
                <a:gd name="connsiteX9" fmla="*/ 32922 w 80196"/>
                <a:gd name="connsiteY9" fmla="*/ 26262 h 289304"/>
                <a:gd name="connsiteX10" fmla="*/ 55524 w 80196"/>
                <a:gd name="connsiteY10" fmla="*/ 12565 h 289304"/>
                <a:gd name="connsiteX11" fmla="*/ 55524 w 80196"/>
                <a:gd name="connsiteY11" fmla="*/ 21879 h 289304"/>
                <a:gd name="connsiteX12" fmla="*/ 41826 w 80196"/>
                <a:gd name="connsiteY12" fmla="*/ 64616 h 289304"/>
                <a:gd name="connsiteX13" fmla="*/ 37580 w 80196"/>
                <a:gd name="connsiteY13" fmla="*/ 125982 h 289304"/>
                <a:gd name="connsiteX14" fmla="*/ 64975 w 80196"/>
                <a:gd name="connsiteY14" fmla="*/ 131735 h 289304"/>
                <a:gd name="connsiteX15" fmla="*/ 49086 w 80196"/>
                <a:gd name="connsiteY15" fmla="*/ 247754 h 289304"/>
                <a:gd name="connsiteX16" fmla="*/ 10211 w 80196"/>
                <a:gd name="connsiteY16" fmla="*/ 274643 h 289304"/>
                <a:gd name="connsiteX17" fmla="*/ 8677 w 80196"/>
                <a:gd name="connsiteY17" fmla="*/ 274328 h 289304"/>
                <a:gd name="connsiteX18" fmla="*/ 185 w 80196"/>
                <a:gd name="connsiteY18" fmla="*/ 279670 h 289304"/>
                <a:gd name="connsiteX19" fmla="*/ 5308 w 80196"/>
                <a:gd name="connsiteY19" fmla="*/ 288108 h 289304"/>
                <a:gd name="connsiteX20" fmla="*/ 5527 w 80196"/>
                <a:gd name="connsiteY20" fmla="*/ 288162 h 289304"/>
                <a:gd name="connsiteX21" fmla="*/ 15663 w 80196"/>
                <a:gd name="connsiteY21" fmla="*/ 289258 h 289304"/>
                <a:gd name="connsiteX22" fmla="*/ 62783 w 80196"/>
                <a:gd name="connsiteY22" fmla="*/ 251726 h 289304"/>
                <a:gd name="connsiteX23" fmla="*/ 80179 w 80196"/>
                <a:gd name="connsiteY23" fmla="*/ 118174 h 289304"/>
                <a:gd name="connsiteX24" fmla="*/ 77303 w 80196"/>
                <a:gd name="connsiteY24" fmla="*/ 112421 h 289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196" h="289304">
                  <a:moveTo>
                    <a:pt x="77303" y="112421"/>
                  </a:moveTo>
                  <a:cubicBezTo>
                    <a:pt x="74454" y="111298"/>
                    <a:pt x="71194" y="112120"/>
                    <a:pt x="69221" y="114475"/>
                  </a:cubicBezTo>
                  <a:cubicBezTo>
                    <a:pt x="64276" y="120982"/>
                    <a:pt x="54989" y="122229"/>
                    <a:pt x="48483" y="117283"/>
                  </a:cubicBezTo>
                  <a:cubicBezTo>
                    <a:pt x="48181" y="117050"/>
                    <a:pt x="47866" y="116790"/>
                    <a:pt x="47579" y="116530"/>
                  </a:cubicBezTo>
                  <a:cubicBezTo>
                    <a:pt x="40867" y="110914"/>
                    <a:pt x="48949" y="89135"/>
                    <a:pt x="56071" y="71054"/>
                  </a:cubicBezTo>
                  <a:cubicBezTo>
                    <a:pt x="62167" y="56356"/>
                    <a:pt x="66755" y="41070"/>
                    <a:pt x="69769" y="25440"/>
                  </a:cubicBezTo>
                  <a:cubicBezTo>
                    <a:pt x="71550" y="13249"/>
                    <a:pt x="69769" y="5305"/>
                    <a:pt x="62783" y="1743"/>
                  </a:cubicBezTo>
                  <a:cubicBezTo>
                    <a:pt x="50592" y="-5105"/>
                    <a:pt x="31278" y="9551"/>
                    <a:pt x="23608" y="15441"/>
                  </a:cubicBezTo>
                  <a:cubicBezTo>
                    <a:pt x="20622" y="18016"/>
                    <a:pt x="20279" y="22523"/>
                    <a:pt x="22854" y="25509"/>
                  </a:cubicBezTo>
                  <a:cubicBezTo>
                    <a:pt x="25429" y="28495"/>
                    <a:pt x="29936" y="28837"/>
                    <a:pt x="32922" y="26262"/>
                  </a:cubicBezTo>
                  <a:cubicBezTo>
                    <a:pt x="39127" y="19797"/>
                    <a:pt x="46921" y="15071"/>
                    <a:pt x="55524" y="12565"/>
                  </a:cubicBezTo>
                  <a:cubicBezTo>
                    <a:pt x="55524" y="12565"/>
                    <a:pt x="56893" y="14482"/>
                    <a:pt x="55524" y="21879"/>
                  </a:cubicBezTo>
                  <a:cubicBezTo>
                    <a:pt x="52469" y="36563"/>
                    <a:pt x="47866" y="50891"/>
                    <a:pt x="41826" y="64616"/>
                  </a:cubicBezTo>
                  <a:cubicBezTo>
                    <a:pt x="31689" y="91053"/>
                    <a:pt x="22923" y="113927"/>
                    <a:pt x="37580" y="125982"/>
                  </a:cubicBezTo>
                  <a:cubicBezTo>
                    <a:pt x="44963" y="132776"/>
                    <a:pt x="55482" y="134981"/>
                    <a:pt x="64975" y="131735"/>
                  </a:cubicBezTo>
                  <a:cubicBezTo>
                    <a:pt x="62551" y="170746"/>
                    <a:pt x="57249" y="209524"/>
                    <a:pt x="49086" y="247754"/>
                  </a:cubicBezTo>
                  <a:cubicBezTo>
                    <a:pt x="45771" y="265917"/>
                    <a:pt x="28374" y="277958"/>
                    <a:pt x="10211" y="274643"/>
                  </a:cubicBezTo>
                  <a:cubicBezTo>
                    <a:pt x="9705" y="274547"/>
                    <a:pt x="9184" y="274451"/>
                    <a:pt x="8677" y="274328"/>
                  </a:cubicBezTo>
                  <a:cubicBezTo>
                    <a:pt x="4856" y="273478"/>
                    <a:pt x="1075" y="275862"/>
                    <a:pt x="185" y="279670"/>
                  </a:cubicBezTo>
                  <a:cubicBezTo>
                    <a:pt x="-733" y="283423"/>
                    <a:pt x="1568" y="287203"/>
                    <a:pt x="5308" y="288108"/>
                  </a:cubicBezTo>
                  <a:cubicBezTo>
                    <a:pt x="5390" y="288135"/>
                    <a:pt x="5458" y="288149"/>
                    <a:pt x="5527" y="288162"/>
                  </a:cubicBezTo>
                  <a:cubicBezTo>
                    <a:pt x="8855" y="288916"/>
                    <a:pt x="12253" y="289286"/>
                    <a:pt x="15663" y="289258"/>
                  </a:cubicBezTo>
                  <a:cubicBezTo>
                    <a:pt x="38305" y="289573"/>
                    <a:pt x="58016" y="273862"/>
                    <a:pt x="62783" y="251726"/>
                  </a:cubicBezTo>
                  <a:cubicBezTo>
                    <a:pt x="71879" y="207702"/>
                    <a:pt x="77700" y="163061"/>
                    <a:pt x="80179" y="118174"/>
                  </a:cubicBezTo>
                  <a:cubicBezTo>
                    <a:pt x="80166" y="115914"/>
                    <a:pt x="79111" y="113791"/>
                    <a:pt x="77303" y="1124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A2EA279-51F0-4D94-B7C2-0BA3C9D591B2}"/>
                </a:ext>
              </a:extLst>
            </p:cNvPr>
            <p:cNvSpPr/>
            <p:nvPr/>
          </p:nvSpPr>
          <p:spPr>
            <a:xfrm>
              <a:off x="11653813" y="4613770"/>
              <a:ext cx="71643" cy="14251"/>
            </a:xfrm>
            <a:custGeom>
              <a:avLst/>
              <a:gdLst>
                <a:gd name="connsiteX0" fmla="*/ 9067 w 71643"/>
                <a:gd name="connsiteY0" fmla="*/ 13933 h 14251"/>
                <a:gd name="connsiteX1" fmla="*/ 66460 w 71643"/>
                <a:gd name="connsiteY1" fmla="*/ 13933 h 14251"/>
                <a:gd name="connsiteX2" fmla="*/ 71350 w 71643"/>
                <a:gd name="connsiteY2" fmla="*/ 5125 h 14251"/>
                <a:gd name="connsiteX3" fmla="*/ 66460 w 71643"/>
                <a:gd name="connsiteY3" fmla="*/ 235 h 14251"/>
                <a:gd name="connsiteX4" fmla="*/ 9067 w 71643"/>
                <a:gd name="connsiteY4" fmla="*/ 235 h 14251"/>
                <a:gd name="connsiteX5" fmla="*/ 259 w 71643"/>
                <a:gd name="connsiteY5" fmla="*/ 5125 h 14251"/>
                <a:gd name="connsiteX6" fmla="*/ 5150 w 71643"/>
                <a:gd name="connsiteY6" fmla="*/ 13933 h 14251"/>
                <a:gd name="connsiteX7" fmla="*/ 9067 w 71643"/>
                <a:gd name="connsiteY7" fmla="*/ 13933 h 1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43" h="14251">
                  <a:moveTo>
                    <a:pt x="9067" y="13933"/>
                  </a:moveTo>
                  <a:lnTo>
                    <a:pt x="66460" y="13933"/>
                  </a:lnTo>
                  <a:cubicBezTo>
                    <a:pt x="70241" y="12850"/>
                    <a:pt x="72433" y="8905"/>
                    <a:pt x="71350" y="5125"/>
                  </a:cubicBezTo>
                  <a:cubicBezTo>
                    <a:pt x="70679" y="2755"/>
                    <a:pt x="68830" y="906"/>
                    <a:pt x="66460" y="235"/>
                  </a:cubicBezTo>
                  <a:lnTo>
                    <a:pt x="9067" y="235"/>
                  </a:lnTo>
                  <a:cubicBezTo>
                    <a:pt x="5286" y="-847"/>
                    <a:pt x="1341" y="1344"/>
                    <a:pt x="259" y="5125"/>
                  </a:cubicBezTo>
                  <a:cubicBezTo>
                    <a:pt x="-823" y="8905"/>
                    <a:pt x="1369" y="12850"/>
                    <a:pt x="5150" y="13933"/>
                  </a:cubicBezTo>
                  <a:cubicBezTo>
                    <a:pt x="6437" y="14303"/>
                    <a:pt x="7793" y="14303"/>
                    <a:pt x="9067" y="1393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A523EC71-8F4B-492F-A07B-5317D5183338}"/>
                </a:ext>
              </a:extLst>
            </p:cNvPr>
            <p:cNvSpPr/>
            <p:nvPr/>
          </p:nvSpPr>
          <p:spPr>
            <a:xfrm>
              <a:off x="11644020" y="4633090"/>
              <a:ext cx="82873" cy="28625"/>
            </a:xfrm>
            <a:custGeom>
              <a:avLst/>
              <a:gdLst>
                <a:gd name="connsiteX0" fmla="*/ 5848 w 82873"/>
                <a:gd name="connsiteY0" fmla="*/ 14886 h 28625"/>
                <a:gd name="connsiteX1" fmla="*/ 74336 w 82873"/>
                <a:gd name="connsiteY1" fmla="*/ 28584 h 28625"/>
                <a:gd name="connsiteX2" fmla="*/ 75843 w 82873"/>
                <a:gd name="connsiteY2" fmla="*/ 28584 h 28625"/>
                <a:gd name="connsiteX3" fmla="*/ 82692 w 82873"/>
                <a:gd name="connsiteY3" fmla="*/ 22967 h 28625"/>
                <a:gd name="connsiteX4" fmla="*/ 77254 w 82873"/>
                <a:gd name="connsiteY4" fmla="*/ 14488 h 28625"/>
                <a:gd name="connsiteX5" fmla="*/ 77213 w 82873"/>
                <a:gd name="connsiteY5" fmla="*/ 14475 h 28625"/>
                <a:gd name="connsiteX6" fmla="*/ 8724 w 82873"/>
                <a:gd name="connsiteY6" fmla="*/ 92 h 28625"/>
                <a:gd name="connsiteX7" fmla="*/ 368 w 82873"/>
                <a:gd name="connsiteY7" fmla="*/ 5708 h 28625"/>
                <a:gd name="connsiteX8" fmla="*/ 4683 w 82873"/>
                <a:gd name="connsiteY8" fmla="*/ 14598 h 28625"/>
                <a:gd name="connsiteX9" fmla="*/ 5848 w 82873"/>
                <a:gd name="connsiteY9" fmla="*/ 14886 h 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73" h="28625">
                  <a:moveTo>
                    <a:pt x="5848" y="14886"/>
                  </a:moveTo>
                  <a:lnTo>
                    <a:pt x="74336" y="28584"/>
                  </a:lnTo>
                  <a:lnTo>
                    <a:pt x="75843" y="28584"/>
                  </a:lnTo>
                  <a:cubicBezTo>
                    <a:pt x="79171" y="28584"/>
                    <a:pt x="82034" y="26228"/>
                    <a:pt x="82692" y="22967"/>
                  </a:cubicBezTo>
                  <a:cubicBezTo>
                    <a:pt x="83527" y="19118"/>
                    <a:pt x="81103" y="15324"/>
                    <a:pt x="77254" y="14488"/>
                  </a:cubicBezTo>
                  <a:cubicBezTo>
                    <a:pt x="77240" y="14488"/>
                    <a:pt x="77226" y="14475"/>
                    <a:pt x="77213" y="14475"/>
                  </a:cubicBezTo>
                  <a:lnTo>
                    <a:pt x="8724" y="92"/>
                  </a:lnTo>
                  <a:cubicBezTo>
                    <a:pt x="4861" y="-661"/>
                    <a:pt x="1122" y="1846"/>
                    <a:pt x="368" y="5708"/>
                  </a:cubicBezTo>
                  <a:cubicBezTo>
                    <a:pt x="-892" y="9352"/>
                    <a:pt x="1040" y="13338"/>
                    <a:pt x="4683" y="14598"/>
                  </a:cubicBezTo>
                  <a:cubicBezTo>
                    <a:pt x="5067" y="14721"/>
                    <a:pt x="5450" y="14817"/>
                    <a:pt x="5848" y="148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55F5494-AA44-4E30-AE08-2BC32D76C49C}"/>
                </a:ext>
              </a:extLst>
            </p:cNvPr>
            <p:cNvSpPr/>
            <p:nvPr/>
          </p:nvSpPr>
          <p:spPr>
            <a:xfrm>
              <a:off x="11609836" y="4708574"/>
              <a:ext cx="100277" cy="151894"/>
            </a:xfrm>
            <a:custGeom>
              <a:avLst/>
              <a:gdLst>
                <a:gd name="connsiteX0" fmla="*/ 94274 w 100277"/>
                <a:gd name="connsiteY0" fmla="*/ 83 h 151894"/>
                <a:gd name="connsiteX1" fmla="*/ 86247 w 100277"/>
                <a:gd name="connsiteY1" fmla="*/ 5507 h 151894"/>
                <a:gd name="connsiteX2" fmla="*/ 86192 w 100277"/>
                <a:gd name="connsiteY2" fmla="*/ 5835 h 151894"/>
                <a:gd name="connsiteX3" fmla="*/ 77426 w 100277"/>
                <a:gd name="connsiteY3" fmla="*/ 58298 h 151894"/>
                <a:gd name="connsiteX4" fmla="*/ 50030 w 100277"/>
                <a:gd name="connsiteY4" fmla="*/ 43093 h 151894"/>
                <a:gd name="connsiteX5" fmla="*/ 18389 w 100277"/>
                <a:gd name="connsiteY5" fmla="*/ 63366 h 151894"/>
                <a:gd name="connsiteX6" fmla="*/ 8663 w 100277"/>
                <a:gd name="connsiteY6" fmla="*/ 147059 h 151894"/>
                <a:gd name="connsiteX7" fmla="*/ 19896 w 100277"/>
                <a:gd name="connsiteY7" fmla="*/ 151716 h 151894"/>
                <a:gd name="connsiteX8" fmla="*/ 31265 w 100277"/>
                <a:gd name="connsiteY8" fmla="*/ 147744 h 151894"/>
                <a:gd name="connsiteX9" fmla="*/ 69618 w 100277"/>
                <a:gd name="connsiteY9" fmla="*/ 105144 h 151894"/>
                <a:gd name="connsiteX10" fmla="*/ 63180 w 100277"/>
                <a:gd name="connsiteY10" fmla="*/ 143635 h 151894"/>
                <a:gd name="connsiteX11" fmla="*/ 69016 w 100277"/>
                <a:gd name="connsiteY11" fmla="*/ 151840 h 151894"/>
                <a:gd name="connsiteX12" fmla="*/ 69070 w 100277"/>
                <a:gd name="connsiteY12" fmla="*/ 151853 h 151894"/>
                <a:gd name="connsiteX13" fmla="*/ 70166 w 100277"/>
                <a:gd name="connsiteY13" fmla="*/ 151853 h 151894"/>
                <a:gd name="connsiteX14" fmla="*/ 77152 w 100277"/>
                <a:gd name="connsiteY14" fmla="*/ 145826 h 151894"/>
                <a:gd name="connsiteX15" fmla="*/ 100164 w 100277"/>
                <a:gd name="connsiteY15" fmla="*/ 8027 h 151894"/>
                <a:gd name="connsiteX16" fmla="*/ 94562 w 100277"/>
                <a:gd name="connsiteY16" fmla="*/ 124 h 151894"/>
                <a:gd name="connsiteX17" fmla="*/ 94274 w 100277"/>
                <a:gd name="connsiteY17" fmla="*/ 83 h 151894"/>
                <a:gd name="connsiteX18" fmla="*/ 23046 w 100277"/>
                <a:gd name="connsiteY18" fmla="*/ 136101 h 151894"/>
                <a:gd name="connsiteX19" fmla="*/ 18663 w 100277"/>
                <a:gd name="connsiteY19" fmla="*/ 136786 h 151894"/>
                <a:gd name="connsiteX20" fmla="*/ 30169 w 100277"/>
                <a:gd name="connsiteY20" fmla="*/ 71310 h 151894"/>
                <a:gd name="connsiteX21" fmla="*/ 48935 w 100277"/>
                <a:gd name="connsiteY21" fmla="*/ 57613 h 151894"/>
                <a:gd name="connsiteX22" fmla="*/ 48935 w 100277"/>
                <a:gd name="connsiteY22" fmla="*/ 57613 h 151894"/>
                <a:gd name="connsiteX23" fmla="*/ 72769 w 100277"/>
                <a:gd name="connsiteY23" fmla="*/ 75968 h 151894"/>
                <a:gd name="connsiteX24" fmla="*/ 23046 w 100277"/>
                <a:gd name="connsiteY24" fmla="*/ 136101 h 15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277" h="151894">
                  <a:moveTo>
                    <a:pt x="94274" y="83"/>
                  </a:moveTo>
                  <a:cubicBezTo>
                    <a:pt x="90562" y="-630"/>
                    <a:pt x="86973" y="1795"/>
                    <a:pt x="86247" y="5507"/>
                  </a:cubicBezTo>
                  <a:cubicBezTo>
                    <a:pt x="86233" y="5616"/>
                    <a:pt x="86206" y="5726"/>
                    <a:pt x="86192" y="5835"/>
                  </a:cubicBezTo>
                  <a:lnTo>
                    <a:pt x="77426" y="58298"/>
                  </a:lnTo>
                  <a:cubicBezTo>
                    <a:pt x="70659" y="49805"/>
                    <a:pt x="60811" y="44340"/>
                    <a:pt x="50030" y="43093"/>
                  </a:cubicBezTo>
                  <a:cubicBezTo>
                    <a:pt x="36607" y="43682"/>
                    <a:pt x="24525" y="51421"/>
                    <a:pt x="18389" y="63366"/>
                  </a:cubicBezTo>
                  <a:cubicBezTo>
                    <a:pt x="-3802" y="96651"/>
                    <a:pt x="-4486" y="134183"/>
                    <a:pt x="8663" y="147059"/>
                  </a:cubicBezTo>
                  <a:cubicBezTo>
                    <a:pt x="11636" y="150045"/>
                    <a:pt x="15677" y="151716"/>
                    <a:pt x="19896" y="151716"/>
                  </a:cubicBezTo>
                  <a:cubicBezTo>
                    <a:pt x="24019" y="151648"/>
                    <a:pt x="28004" y="150250"/>
                    <a:pt x="31265" y="147744"/>
                  </a:cubicBezTo>
                  <a:cubicBezTo>
                    <a:pt x="45798" y="135224"/>
                    <a:pt x="58688" y="120910"/>
                    <a:pt x="69618" y="105144"/>
                  </a:cubicBezTo>
                  <a:lnTo>
                    <a:pt x="63180" y="143635"/>
                  </a:lnTo>
                  <a:cubicBezTo>
                    <a:pt x="62523" y="147511"/>
                    <a:pt x="65139" y="151195"/>
                    <a:pt x="69016" y="151840"/>
                  </a:cubicBezTo>
                  <a:cubicBezTo>
                    <a:pt x="69029" y="151853"/>
                    <a:pt x="69057" y="151853"/>
                    <a:pt x="69070" y="151853"/>
                  </a:cubicBezTo>
                  <a:lnTo>
                    <a:pt x="70166" y="151853"/>
                  </a:lnTo>
                  <a:cubicBezTo>
                    <a:pt x="73659" y="151826"/>
                    <a:pt x="76618" y="149278"/>
                    <a:pt x="77152" y="145826"/>
                  </a:cubicBezTo>
                  <a:lnTo>
                    <a:pt x="100164" y="8027"/>
                  </a:lnTo>
                  <a:cubicBezTo>
                    <a:pt x="100794" y="4301"/>
                    <a:pt x="98287" y="767"/>
                    <a:pt x="94562" y="124"/>
                  </a:cubicBezTo>
                  <a:cubicBezTo>
                    <a:pt x="94466" y="110"/>
                    <a:pt x="94370" y="96"/>
                    <a:pt x="94274" y="83"/>
                  </a:cubicBezTo>
                  <a:close/>
                  <a:moveTo>
                    <a:pt x="23046" y="136101"/>
                  </a:moveTo>
                  <a:cubicBezTo>
                    <a:pt x="20169" y="138292"/>
                    <a:pt x="19210" y="137471"/>
                    <a:pt x="18663" y="136786"/>
                  </a:cubicBezTo>
                  <a:cubicBezTo>
                    <a:pt x="11677" y="130211"/>
                    <a:pt x="10855" y="100213"/>
                    <a:pt x="30169" y="71310"/>
                  </a:cubicBezTo>
                  <a:cubicBezTo>
                    <a:pt x="36333" y="61996"/>
                    <a:pt x="42634" y="57613"/>
                    <a:pt x="48935" y="57613"/>
                  </a:cubicBezTo>
                  <a:lnTo>
                    <a:pt x="48935" y="57613"/>
                  </a:lnTo>
                  <a:cubicBezTo>
                    <a:pt x="58523" y="57613"/>
                    <a:pt x="67974" y="68982"/>
                    <a:pt x="72769" y="75968"/>
                  </a:cubicBezTo>
                  <a:cubicBezTo>
                    <a:pt x="58660" y="97939"/>
                    <a:pt x="41976" y="118116"/>
                    <a:pt x="23046" y="1361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B659ADF9-EA0C-4583-80FD-6ECDA98D2AEA}"/>
                </a:ext>
              </a:extLst>
            </p:cNvPr>
            <p:cNvSpPr/>
            <p:nvPr/>
          </p:nvSpPr>
          <p:spPr>
            <a:xfrm>
              <a:off x="11707352" y="4722479"/>
              <a:ext cx="83060" cy="138126"/>
            </a:xfrm>
            <a:custGeom>
              <a:avLst/>
              <a:gdLst>
                <a:gd name="connsiteX0" fmla="*/ 52918 w 83060"/>
                <a:gd name="connsiteY0" fmla="*/ 12 h 138126"/>
                <a:gd name="connsiteX1" fmla="*/ 35111 w 83060"/>
                <a:gd name="connsiteY1" fmla="*/ 16038 h 138126"/>
                <a:gd name="connsiteX2" fmla="*/ 30180 w 83060"/>
                <a:gd name="connsiteY2" fmla="*/ 44941 h 138126"/>
                <a:gd name="connsiteX3" fmla="*/ 4839 w 83060"/>
                <a:gd name="connsiteY3" fmla="*/ 49598 h 138126"/>
                <a:gd name="connsiteX4" fmla="*/ 319 w 83060"/>
                <a:gd name="connsiteY4" fmla="*/ 58501 h 138126"/>
                <a:gd name="connsiteX5" fmla="*/ 9359 w 83060"/>
                <a:gd name="connsiteY5" fmla="*/ 63021 h 138126"/>
                <a:gd name="connsiteX6" fmla="*/ 29769 w 83060"/>
                <a:gd name="connsiteY6" fmla="*/ 59186 h 138126"/>
                <a:gd name="connsiteX7" fmla="*/ 29769 w 83060"/>
                <a:gd name="connsiteY7" fmla="*/ 61789 h 138126"/>
                <a:gd name="connsiteX8" fmla="*/ 14565 w 83060"/>
                <a:gd name="connsiteY8" fmla="*/ 125072 h 138126"/>
                <a:gd name="connsiteX9" fmla="*/ 12784 w 83060"/>
                <a:gd name="connsiteY9" fmla="*/ 134934 h 138126"/>
                <a:gd name="connsiteX10" fmla="*/ 18674 w 83060"/>
                <a:gd name="connsiteY10" fmla="*/ 138085 h 138126"/>
                <a:gd name="connsiteX11" fmla="*/ 22646 w 83060"/>
                <a:gd name="connsiteY11" fmla="*/ 136715 h 138126"/>
                <a:gd name="connsiteX12" fmla="*/ 43878 w 83060"/>
                <a:gd name="connsiteY12" fmla="*/ 61926 h 138126"/>
                <a:gd name="connsiteX13" fmla="*/ 43878 w 83060"/>
                <a:gd name="connsiteY13" fmla="*/ 60556 h 138126"/>
                <a:gd name="connsiteX14" fmla="*/ 50863 w 83060"/>
                <a:gd name="connsiteY14" fmla="*/ 64254 h 138126"/>
                <a:gd name="connsiteX15" fmla="*/ 55932 w 83060"/>
                <a:gd name="connsiteY15" fmla="*/ 66309 h 138126"/>
                <a:gd name="connsiteX16" fmla="*/ 61000 w 83060"/>
                <a:gd name="connsiteY16" fmla="*/ 64254 h 138126"/>
                <a:gd name="connsiteX17" fmla="*/ 61000 w 83060"/>
                <a:gd name="connsiteY17" fmla="*/ 54118 h 138126"/>
                <a:gd name="connsiteX18" fmla="*/ 44289 w 83060"/>
                <a:gd name="connsiteY18" fmla="*/ 45899 h 138126"/>
                <a:gd name="connsiteX19" fmla="*/ 48124 w 83060"/>
                <a:gd name="connsiteY19" fmla="*/ 21928 h 138126"/>
                <a:gd name="connsiteX20" fmla="*/ 55521 w 83060"/>
                <a:gd name="connsiteY20" fmla="*/ 13984 h 138126"/>
                <a:gd name="connsiteX21" fmla="*/ 70999 w 83060"/>
                <a:gd name="connsiteY21" fmla="*/ 21107 h 138126"/>
                <a:gd name="connsiteX22" fmla="*/ 80875 w 83060"/>
                <a:gd name="connsiteY22" fmla="*/ 21230 h 138126"/>
                <a:gd name="connsiteX23" fmla="*/ 80999 w 83060"/>
                <a:gd name="connsiteY23" fmla="*/ 21107 h 138126"/>
                <a:gd name="connsiteX24" fmla="*/ 80999 w 83060"/>
                <a:gd name="connsiteY24" fmla="*/ 11107 h 138126"/>
                <a:gd name="connsiteX25" fmla="*/ 52918 w 83060"/>
                <a:gd name="connsiteY25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60" h="138126">
                  <a:moveTo>
                    <a:pt x="52918" y="12"/>
                  </a:moveTo>
                  <a:cubicBezTo>
                    <a:pt x="44590" y="1875"/>
                    <a:pt x="37837" y="7943"/>
                    <a:pt x="35111" y="16038"/>
                  </a:cubicBezTo>
                  <a:cubicBezTo>
                    <a:pt x="31728" y="25298"/>
                    <a:pt x="30057" y="35092"/>
                    <a:pt x="30180" y="44941"/>
                  </a:cubicBezTo>
                  <a:cubicBezTo>
                    <a:pt x="21578" y="45434"/>
                    <a:pt x="13058" y="46995"/>
                    <a:pt x="4839" y="49598"/>
                  </a:cubicBezTo>
                  <a:cubicBezTo>
                    <a:pt x="1154" y="50831"/>
                    <a:pt x="-859" y="54803"/>
                    <a:pt x="319" y="58501"/>
                  </a:cubicBezTo>
                  <a:cubicBezTo>
                    <a:pt x="1621" y="62200"/>
                    <a:pt x="5620" y="64199"/>
                    <a:pt x="9359" y="63021"/>
                  </a:cubicBezTo>
                  <a:cubicBezTo>
                    <a:pt x="16003" y="61008"/>
                    <a:pt x="22852" y="59720"/>
                    <a:pt x="29769" y="59186"/>
                  </a:cubicBezTo>
                  <a:lnTo>
                    <a:pt x="29769" y="61789"/>
                  </a:lnTo>
                  <a:cubicBezTo>
                    <a:pt x="29769" y="86582"/>
                    <a:pt x="29769" y="114799"/>
                    <a:pt x="14565" y="125072"/>
                  </a:cubicBezTo>
                  <a:cubicBezTo>
                    <a:pt x="11373" y="127319"/>
                    <a:pt x="10579" y="131716"/>
                    <a:pt x="12784" y="134934"/>
                  </a:cubicBezTo>
                  <a:cubicBezTo>
                    <a:pt x="14085" y="136921"/>
                    <a:pt x="16304" y="138099"/>
                    <a:pt x="18674" y="138085"/>
                  </a:cubicBezTo>
                  <a:cubicBezTo>
                    <a:pt x="20112" y="138099"/>
                    <a:pt x="21523" y="137619"/>
                    <a:pt x="22646" y="136715"/>
                  </a:cubicBezTo>
                  <a:cubicBezTo>
                    <a:pt x="43330" y="123018"/>
                    <a:pt x="43604" y="90280"/>
                    <a:pt x="43878" y="61926"/>
                  </a:cubicBezTo>
                  <a:lnTo>
                    <a:pt x="43878" y="60556"/>
                  </a:lnTo>
                  <a:cubicBezTo>
                    <a:pt x="46481" y="61200"/>
                    <a:pt x="48877" y="62474"/>
                    <a:pt x="50863" y="64254"/>
                  </a:cubicBezTo>
                  <a:cubicBezTo>
                    <a:pt x="52220" y="65569"/>
                    <a:pt x="54042" y="66309"/>
                    <a:pt x="55932" y="66309"/>
                  </a:cubicBezTo>
                  <a:cubicBezTo>
                    <a:pt x="57822" y="66282"/>
                    <a:pt x="59630" y="65556"/>
                    <a:pt x="61000" y="64254"/>
                  </a:cubicBezTo>
                  <a:cubicBezTo>
                    <a:pt x="63753" y="61433"/>
                    <a:pt x="63753" y="56940"/>
                    <a:pt x="61000" y="54118"/>
                  </a:cubicBezTo>
                  <a:cubicBezTo>
                    <a:pt x="56343" y="49817"/>
                    <a:pt x="50535" y="46954"/>
                    <a:pt x="44289" y="45899"/>
                  </a:cubicBezTo>
                  <a:cubicBezTo>
                    <a:pt x="44152" y="37749"/>
                    <a:pt x="45453" y="29627"/>
                    <a:pt x="48124" y="21928"/>
                  </a:cubicBezTo>
                  <a:cubicBezTo>
                    <a:pt x="50179" y="17135"/>
                    <a:pt x="52644" y="14532"/>
                    <a:pt x="55521" y="13984"/>
                  </a:cubicBezTo>
                  <a:cubicBezTo>
                    <a:pt x="61137" y="12888"/>
                    <a:pt x="69219" y="18915"/>
                    <a:pt x="70999" y="21107"/>
                  </a:cubicBezTo>
                  <a:cubicBezTo>
                    <a:pt x="73698" y="23873"/>
                    <a:pt x="78122" y="23928"/>
                    <a:pt x="80875" y="21230"/>
                  </a:cubicBezTo>
                  <a:cubicBezTo>
                    <a:pt x="80916" y="21189"/>
                    <a:pt x="80958" y="21148"/>
                    <a:pt x="80999" y="21107"/>
                  </a:cubicBezTo>
                  <a:cubicBezTo>
                    <a:pt x="83724" y="18340"/>
                    <a:pt x="83724" y="13874"/>
                    <a:pt x="80999" y="11107"/>
                  </a:cubicBezTo>
                  <a:cubicBezTo>
                    <a:pt x="73698" y="3492"/>
                    <a:pt x="63452" y="-563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0F5ADDF7-93CD-41F7-A0FE-B6DE24062217}"/>
                </a:ext>
              </a:extLst>
            </p:cNvPr>
            <p:cNvSpPr/>
            <p:nvPr/>
          </p:nvSpPr>
          <p:spPr>
            <a:xfrm>
              <a:off x="11784670" y="4439494"/>
              <a:ext cx="120612" cy="404128"/>
            </a:xfrm>
            <a:custGeom>
              <a:avLst/>
              <a:gdLst>
                <a:gd name="connsiteX0" fmla="*/ 44226 w 120612"/>
                <a:gd name="connsiteY0" fmla="*/ 383401 h 404128"/>
                <a:gd name="connsiteX1" fmla="*/ 48883 w 120612"/>
                <a:gd name="connsiteY1" fmla="*/ 279025 h 404128"/>
                <a:gd name="connsiteX2" fmla="*/ 22858 w 120612"/>
                <a:gd name="connsiteY2" fmla="*/ 209440 h 404128"/>
                <a:gd name="connsiteX3" fmla="*/ 53678 w 120612"/>
                <a:gd name="connsiteY3" fmla="*/ 176429 h 404128"/>
                <a:gd name="connsiteX4" fmla="*/ 59157 w 120612"/>
                <a:gd name="connsiteY4" fmla="*/ 97530 h 404128"/>
                <a:gd name="connsiteX5" fmla="*/ 57376 w 120612"/>
                <a:gd name="connsiteY5" fmla="*/ 33425 h 404128"/>
                <a:gd name="connsiteX6" fmla="*/ 68334 w 120612"/>
                <a:gd name="connsiteY6" fmla="*/ 15481 h 404128"/>
                <a:gd name="connsiteX7" fmla="*/ 109427 w 120612"/>
                <a:gd name="connsiteY7" fmla="*/ 26576 h 404128"/>
                <a:gd name="connsiteX8" fmla="*/ 119290 w 120612"/>
                <a:gd name="connsiteY8" fmla="*/ 24658 h 404128"/>
                <a:gd name="connsiteX9" fmla="*/ 117673 w 120612"/>
                <a:gd name="connsiteY9" fmla="*/ 14906 h 404128"/>
                <a:gd name="connsiteX10" fmla="*/ 117509 w 120612"/>
                <a:gd name="connsiteY10" fmla="*/ 14796 h 404128"/>
                <a:gd name="connsiteX11" fmla="*/ 62718 w 120612"/>
                <a:gd name="connsiteY11" fmla="*/ 2468 h 404128"/>
                <a:gd name="connsiteX12" fmla="*/ 43268 w 120612"/>
                <a:gd name="connsiteY12" fmla="*/ 30959 h 404128"/>
                <a:gd name="connsiteX13" fmla="*/ 44911 w 120612"/>
                <a:gd name="connsiteY13" fmla="*/ 99448 h 404128"/>
                <a:gd name="connsiteX14" fmla="*/ 41213 w 120612"/>
                <a:gd name="connsiteY14" fmla="*/ 169443 h 404128"/>
                <a:gd name="connsiteX15" fmla="*/ 7106 w 120612"/>
                <a:gd name="connsiteY15" fmla="*/ 200400 h 404128"/>
                <a:gd name="connsiteX16" fmla="*/ -17 w 120612"/>
                <a:gd name="connsiteY16" fmla="*/ 207523 h 404128"/>
                <a:gd name="connsiteX17" fmla="*/ 4366 w 120612"/>
                <a:gd name="connsiteY17" fmla="*/ 214098 h 404128"/>
                <a:gd name="connsiteX18" fmla="*/ 34501 w 120612"/>
                <a:gd name="connsiteY18" fmla="*/ 279299 h 404128"/>
                <a:gd name="connsiteX19" fmla="*/ 28748 w 120612"/>
                <a:gd name="connsiteY19" fmla="*/ 396277 h 404128"/>
                <a:gd name="connsiteX20" fmla="*/ 32309 w 120612"/>
                <a:gd name="connsiteY20" fmla="*/ 403126 h 404128"/>
                <a:gd name="connsiteX21" fmla="*/ 35871 w 120612"/>
                <a:gd name="connsiteY21" fmla="*/ 404085 h 404128"/>
                <a:gd name="connsiteX22" fmla="*/ 39980 w 120612"/>
                <a:gd name="connsiteY22" fmla="*/ 402715 h 404128"/>
                <a:gd name="connsiteX23" fmla="*/ 76690 w 120612"/>
                <a:gd name="connsiteY23" fmla="*/ 393401 h 404128"/>
                <a:gd name="connsiteX24" fmla="*/ 86826 w 120612"/>
                <a:gd name="connsiteY24" fmla="*/ 393401 h 404128"/>
                <a:gd name="connsiteX25" fmla="*/ 86826 w 120612"/>
                <a:gd name="connsiteY25" fmla="*/ 383264 h 404128"/>
                <a:gd name="connsiteX26" fmla="*/ 44226 w 120612"/>
                <a:gd name="connsiteY26" fmla="*/ 383401 h 40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612" h="404128">
                  <a:moveTo>
                    <a:pt x="44226" y="383401"/>
                  </a:moveTo>
                  <a:cubicBezTo>
                    <a:pt x="46007" y="362033"/>
                    <a:pt x="48883" y="319570"/>
                    <a:pt x="48883" y="279025"/>
                  </a:cubicBezTo>
                  <a:cubicBezTo>
                    <a:pt x="50719" y="253150"/>
                    <a:pt x="41227" y="227754"/>
                    <a:pt x="22858" y="209440"/>
                  </a:cubicBezTo>
                  <a:cubicBezTo>
                    <a:pt x="35912" y="201414"/>
                    <a:pt x="46569" y="190004"/>
                    <a:pt x="53678" y="176429"/>
                  </a:cubicBezTo>
                  <a:cubicBezTo>
                    <a:pt x="66143" y="154924"/>
                    <a:pt x="62718" y="126980"/>
                    <a:pt x="59157" y="97530"/>
                  </a:cubicBezTo>
                  <a:cubicBezTo>
                    <a:pt x="55499" y="76354"/>
                    <a:pt x="54897" y="54766"/>
                    <a:pt x="57376" y="33425"/>
                  </a:cubicBezTo>
                  <a:cubicBezTo>
                    <a:pt x="57636" y="25932"/>
                    <a:pt x="61787" y="19125"/>
                    <a:pt x="68334" y="15481"/>
                  </a:cubicBezTo>
                  <a:cubicBezTo>
                    <a:pt x="80936" y="10139"/>
                    <a:pt x="102305" y="21645"/>
                    <a:pt x="109427" y="26576"/>
                  </a:cubicBezTo>
                  <a:cubicBezTo>
                    <a:pt x="112688" y="28754"/>
                    <a:pt x="117084" y="27905"/>
                    <a:pt x="119290" y="24658"/>
                  </a:cubicBezTo>
                  <a:cubicBezTo>
                    <a:pt x="121536" y="21522"/>
                    <a:pt x="120810" y="17152"/>
                    <a:pt x="117673" y="14906"/>
                  </a:cubicBezTo>
                  <a:cubicBezTo>
                    <a:pt x="117619" y="14878"/>
                    <a:pt x="117564" y="14837"/>
                    <a:pt x="117509" y="14796"/>
                  </a:cubicBezTo>
                  <a:cubicBezTo>
                    <a:pt x="114222" y="12604"/>
                    <a:pt x="84772" y="-6846"/>
                    <a:pt x="62718" y="2468"/>
                  </a:cubicBezTo>
                  <a:cubicBezTo>
                    <a:pt x="51596" y="7797"/>
                    <a:pt x="44171" y="18659"/>
                    <a:pt x="43268" y="30959"/>
                  </a:cubicBezTo>
                  <a:cubicBezTo>
                    <a:pt x="40432" y="53739"/>
                    <a:pt x="40994" y="76819"/>
                    <a:pt x="44911" y="99448"/>
                  </a:cubicBezTo>
                  <a:cubicBezTo>
                    <a:pt x="48199" y="126843"/>
                    <a:pt x="51349" y="152184"/>
                    <a:pt x="41213" y="169443"/>
                  </a:cubicBezTo>
                  <a:cubicBezTo>
                    <a:pt x="23817" y="199304"/>
                    <a:pt x="7106" y="200400"/>
                    <a:pt x="7106" y="200400"/>
                  </a:cubicBezTo>
                  <a:cubicBezTo>
                    <a:pt x="3175" y="200400"/>
                    <a:pt x="-17" y="203591"/>
                    <a:pt x="-17" y="207523"/>
                  </a:cubicBezTo>
                  <a:cubicBezTo>
                    <a:pt x="-17" y="210399"/>
                    <a:pt x="1709" y="212988"/>
                    <a:pt x="4366" y="214098"/>
                  </a:cubicBezTo>
                  <a:cubicBezTo>
                    <a:pt x="5599" y="214098"/>
                    <a:pt x="34501" y="227796"/>
                    <a:pt x="34501" y="279299"/>
                  </a:cubicBezTo>
                  <a:cubicBezTo>
                    <a:pt x="34501" y="335733"/>
                    <a:pt x="28885" y="395729"/>
                    <a:pt x="28748" y="396277"/>
                  </a:cubicBezTo>
                  <a:cubicBezTo>
                    <a:pt x="28488" y="399058"/>
                    <a:pt x="29885" y="401742"/>
                    <a:pt x="32309" y="403126"/>
                  </a:cubicBezTo>
                  <a:cubicBezTo>
                    <a:pt x="33378" y="403784"/>
                    <a:pt x="34611" y="404112"/>
                    <a:pt x="35871" y="404085"/>
                  </a:cubicBezTo>
                  <a:cubicBezTo>
                    <a:pt x="37350" y="404044"/>
                    <a:pt x="38775" y="403578"/>
                    <a:pt x="39980" y="402715"/>
                  </a:cubicBezTo>
                  <a:cubicBezTo>
                    <a:pt x="48747" y="396414"/>
                    <a:pt x="69156" y="385730"/>
                    <a:pt x="76690" y="393401"/>
                  </a:cubicBezTo>
                  <a:cubicBezTo>
                    <a:pt x="79484" y="396195"/>
                    <a:pt x="84032" y="396195"/>
                    <a:pt x="86826" y="393401"/>
                  </a:cubicBezTo>
                  <a:cubicBezTo>
                    <a:pt x="89621" y="390606"/>
                    <a:pt x="89621" y="386059"/>
                    <a:pt x="86826" y="383264"/>
                  </a:cubicBezTo>
                  <a:cubicBezTo>
                    <a:pt x="74772" y="371074"/>
                    <a:pt x="56555" y="377101"/>
                    <a:pt x="44226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179E150-02E6-4513-8AD8-2B85E76CDA33}"/>
                </a:ext>
              </a:extLst>
            </p:cNvPr>
            <p:cNvSpPr/>
            <p:nvPr/>
          </p:nvSpPr>
          <p:spPr>
            <a:xfrm>
              <a:off x="11870050" y="4567959"/>
              <a:ext cx="127345" cy="131801"/>
            </a:xfrm>
            <a:custGeom>
              <a:avLst/>
              <a:gdLst>
                <a:gd name="connsiteX0" fmla="*/ 96235 w 127345"/>
                <a:gd name="connsiteY0" fmla="*/ 112480 h 131801"/>
                <a:gd name="connsiteX1" fmla="*/ 85414 w 127345"/>
                <a:gd name="connsiteY1" fmla="*/ 89194 h 131801"/>
                <a:gd name="connsiteX2" fmla="*/ 118014 w 127345"/>
                <a:gd name="connsiteY2" fmla="*/ 15089 h 131801"/>
                <a:gd name="connsiteX3" fmla="*/ 113850 w 127345"/>
                <a:gd name="connsiteY3" fmla="*/ 6131 h 131801"/>
                <a:gd name="connsiteX4" fmla="*/ 113631 w 127345"/>
                <a:gd name="connsiteY4" fmla="*/ 6049 h 131801"/>
                <a:gd name="connsiteX5" fmla="*/ 104590 w 127345"/>
                <a:gd name="connsiteY5" fmla="*/ 10432 h 131801"/>
                <a:gd name="connsiteX6" fmla="*/ 78565 w 127345"/>
                <a:gd name="connsiteY6" fmla="*/ 71798 h 131801"/>
                <a:gd name="connsiteX7" fmla="*/ 55005 w 127345"/>
                <a:gd name="connsiteY7" fmla="*/ 4816 h 131801"/>
                <a:gd name="connsiteX8" fmla="*/ 45964 w 127345"/>
                <a:gd name="connsiteY8" fmla="*/ 296 h 131801"/>
                <a:gd name="connsiteX9" fmla="*/ 41444 w 127345"/>
                <a:gd name="connsiteY9" fmla="*/ 9199 h 131801"/>
                <a:gd name="connsiteX10" fmla="*/ 68839 w 127345"/>
                <a:gd name="connsiteY10" fmla="*/ 87961 h 131801"/>
                <a:gd name="connsiteX11" fmla="*/ 37335 w 127345"/>
                <a:gd name="connsiteY11" fmla="*/ 117685 h 131801"/>
                <a:gd name="connsiteX12" fmla="*/ 15966 w 127345"/>
                <a:gd name="connsiteY12" fmla="*/ 107686 h 131801"/>
                <a:gd name="connsiteX13" fmla="*/ 14322 w 127345"/>
                <a:gd name="connsiteY13" fmla="*/ 100837 h 131801"/>
                <a:gd name="connsiteX14" fmla="*/ 9871 w 127345"/>
                <a:gd name="connsiteY14" fmla="*/ 91797 h 131801"/>
                <a:gd name="connsiteX15" fmla="*/ 830 w 127345"/>
                <a:gd name="connsiteY15" fmla="*/ 96262 h 131801"/>
                <a:gd name="connsiteX16" fmla="*/ 625 w 127345"/>
                <a:gd name="connsiteY16" fmla="*/ 97002 h 131801"/>
                <a:gd name="connsiteX17" fmla="*/ 3775 w 127345"/>
                <a:gd name="connsiteY17" fmla="*/ 114946 h 131801"/>
                <a:gd name="connsiteX18" fmla="*/ 35006 w 127345"/>
                <a:gd name="connsiteY18" fmla="*/ 131657 h 131801"/>
                <a:gd name="connsiteX19" fmla="*/ 38430 w 127345"/>
                <a:gd name="connsiteY19" fmla="*/ 131657 h 131801"/>
                <a:gd name="connsiteX20" fmla="*/ 75688 w 127345"/>
                <a:gd name="connsiteY20" fmla="*/ 103303 h 131801"/>
                <a:gd name="connsiteX21" fmla="*/ 93495 w 127345"/>
                <a:gd name="connsiteY21" fmla="*/ 128781 h 131801"/>
                <a:gd name="connsiteX22" fmla="*/ 94865 w 127345"/>
                <a:gd name="connsiteY22" fmla="*/ 128781 h 131801"/>
                <a:gd name="connsiteX23" fmla="*/ 101440 w 127345"/>
                <a:gd name="connsiteY23" fmla="*/ 126315 h 131801"/>
                <a:gd name="connsiteX24" fmla="*/ 127329 w 127345"/>
                <a:gd name="connsiteY24" fmla="*/ 100426 h 131801"/>
                <a:gd name="connsiteX25" fmla="*/ 117192 w 127345"/>
                <a:gd name="connsiteY25" fmla="*/ 90427 h 131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345" h="131801">
                  <a:moveTo>
                    <a:pt x="96235" y="112480"/>
                  </a:moveTo>
                  <a:cubicBezTo>
                    <a:pt x="92084" y="104988"/>
                    <a:pt x="88468" y="97207"/>
                    <a:pt x="85414" y="89194"/>
                  </a:cubicBezTo>
                  <a:cubicBezTo>
                    <a:pt x="98481" y="65524"/>
                    <a:pt x="109398" y="40718"/>
                    <a:pt x="118014" y="15089"/>
                  </a:cubicBezTo>
                  <a:cubicBezTo>
                    <a:pt x="119343" y="11460"/>
                    <a:pt x="117480" y="7460"/>
                    <a:pt x="113850" y="6131"/>
                  </a:cubicBezTo>
                  <a:cubicBezTo>
                    <a:pt x="113781" y="6104"/>
                    <a:pt x="113713" y="6076"/>
                    <a:pt x="113631" y="6049"/>
                  </a:cubicBezTo>
                  <a:cubicBezTo>
                    <a:pt x="109919" y="4775"/>
                    <a:pt x="105878" y="6734"/>
                    <a:pt x="104590" y="10432"/>
                  </a:cubicBezTo>
                  <a:cubicBezTo>
                    <a:pt x="97426" y="31499"/>
                    <a:pt x="88729" y="52005"/>
                    <a:pt x="78565" y="71798"/>
                  </a:cubicBezTo>
                  <a:cubicBezTo>
                    <a:pt x="70894" y="51936"/>
                    <a:pt x="62401" y="27829"/>
                    <a:pt x="55005" y="4816"/>
                  </a:cubicBezTo>
                  <a:cubicBezTo>
                    <a:pt x="53703" y="1118"/>
                    <a:pt x="49704" y="-882"/>
                    <a:pt x="45964" y="296"/>
                  </a:cubicBezTo>
                  <a:cubicBezTo>
                    <a:pt x="42279" y="1529"/>
                    <a:pt x="40266" y="5501"/>
                    <a:pt x="41444" y="9199"/>
                  </a:cubicBezTo>
                  <a:cubicBezTo>
                    <a:pt x="53224" y="45362"/>
                    <a:pt x="62264" y="70428"/>
                    <a:pt x="68839" y="87961"/>
                  </a:cubicBezTo>
                  <a:cubicBezTo>
                    <a:pt x="57607" y="106590"/>
                    <a:pt x="46238" y="119192"/>
                    <a:pt x="37335" y="117685"/>
                  </a:cubicBezTo>
                  <a:cubicBezTo>
                    <a:pt x="29143" y="117439"/>
                    <a:pt x="21404" y="113823"/>
                    <a:pt x="15966" y="107686"/>
                  </a:cubicBezTo>
                  <a:cubicBezTo>
                    <a:pt x="14596" y="105686"/>
                    <a:pt x="14007" y="103248"/>
                    <a:pt x="14322" y="100837"/>
                  </a:cubicBezTo>
                  <a:cubicBezTo>
                    <a:pt x="15582" y="97111"/>
                    <a:pt x="13596" y="93071"/>
                    <a:pt x="9871" y="91797"/>
                  </a:cubicBezTo>
                  <a:cubicBezTo>
                    <a:pt x="6145" y="90536"/>
                    <a:pt x="2104" y="92537"/>
                    <a:pt x="830" y="96262"/>
                  </a:cubicBezTo>
                  <a:cubicBezTo>
                    <a:pt x="748" y="96495"/>
                    <a:pt x="680" y="96755"/>
                    <a:pt x="625" y="97002"/>
                  </a:cubicBezTo>
                  <a:cubicBezTo>
                    <a:pt x="-868" y="103166"/>
                    <a:pt x="269" y="109659"/>
                    <a:pt x="3775" y="114946"/>
                  </a:cubicBezTo>
                  <a:cubicBezTo>
                    <a:pt x="11254" y="124794"/>
                    <a:pt x="22664" y="130904"/>
                    <a:pt x="35006" y="131657"/>
                  </a:cubicBezTo>
                  <a:cubicBezTo>
                    <a:pt x="36143" y="131794"/>
                    <a:pt x="37294" y="131794"/>
                    <a:pt x="38430" y="131657"/>
                  </a:cubicBezTo>
                  <a:cubicBezTo>
                    <a:pt x="52128" y="131657"/>
                    <a:pt x="64182" y="119603"/>
                    <a:pt x="75688" y="103303"/>
                  </a:cubicBezTo>
                  <a:cubicBezTo>
                    <a:pt x="86509" y="126863"/>
                    <a:pt x="91166" y="128233"/>
                    <a:pt x="93495" y="128781"/>
                  </a:cubicBezTo>
                  <a:lnTo>
                    <a:pt x="94865" y="128781"/>
                  </a:lnTo>
                  <a:cubicBezTo>
                    <a:pt x="97276" y="128739"/>
                    <a:pt x="99604" y="127876"/>
                    <a:pt x="101440" y="126315"/>
                  </a:cubicBezTo>
                  <a:lnTo>
                    <a:pt x="127329" y="100426"/>
                  </a:lnTo>
                  <a:lnTo>
                    <a:pt x="117192" y="9042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559EBD4-7E5F-4111-A4C1-265EA05BE7E7}"/>
                </a:ext>
              </a:extLst>
            </p:cNvPr>
            <p:cNvSpPr/>
            <p:nvPr/>
          </p:nvSpPr>
          <p:spPr>
            <a:xfrm>
              <a:off x="12012029" y="4663358"/>
              <a:ext cx="88734" cy="119307"/>
            </a:xfrm>
            <a:custGeom>
              <a:avLst/>
              <a:gdLst>
                <a:gd name="connsiteX0" fmla="*/ 75891 w 88734"/>
                <a:gd name="connsiteY0" fmla="*/ 87625 h 119307"/>
                <a:gd name="connsiteX1" fmla="*/ 69864 w 88734"/>
                <a:gd name="connsiteY1" fmla="*/ 93926 h 119307"/>
                <a:gd name="connsiteX2" fmla="*/ 68083 w 88734"/>
                <a:gd name="connsiteY2" fmla="*/ 73516 h 119307"/>
                <a:gd name="connsiteX3" fmla="*/ 62194 w 88734"/>
                <a:gd name="connsiteY3" fmla="*/ 29683 h 119307"/>
                <a:gd name="connsiteX4" fmla="*/ 49729 w 88734"/>
                <a:gd name="connsiteY4" fmla="*/ 18314 h 119307"/>
                <a:gd name="connsiteX5" fmla="*/ 49729 w 88734"/>
                <a:gd name="connsiteY5" fmla="*/ 18314 h 119307"/>
                <a:gd name="connsiteX6" fmla="*/ 18087 w 88734"/>
                <a:gd name="connsiteY6" fmla="*/ 60503 h 119307"/>
                <a:gd name="connsiteX7" fmla="*/ 22333 w 88734"/>
                <a:gd name="connsiteY7" fmla="*/ 9548 h 119307"/>
                <a:gd name="connsiteX8" fmla="*/ 18114 w 88734"/>
                <a:gd name="connsiteY8" fmla="*/ 398 h 119307"/>
                <a:gd name="connsiteX9" fmla="*/ 8964 w 88734"/>
                <a:gd name="connsiteY9" fmla="*/ 4617 h 119307"/>
                <a:gd name="connsiteX10" fmla="*/ 8635 w 88734"/>
                <a:gd name="connsiteY10" fmla="*/ 8315 h 119307"/>
                <a:gd name="connsiteX11" fmla="*/ 6 w 88734"/>
                <a:gd name="connsiteY11" fmla="*/ 111733 h 119307"/>
                <a:gd name="connsiteX12" fmla="*/ 5622 w 88734"/>
                <a:gd name="connsiteY12" fmla="*/ 119266 h 119307"/>
                <a:gd name="connsiteX13" fmla="*/ 7129 w 88734"/>
                <a:gd name="connsiteY13" fmla="*/ 119266 h 119307"/>
                <a:gd name="connsiteX14" fmla="*/ 13841 w 88734"/>
                <a:gd name="connsiteY14" fmla="*/ 114335 h 119307"/>
                <a:gd name="connsiteX15" fmla="*/ 49044 w 88734"/>
                <a:gd name="connsiteY15" fmla="*/ 33929 h 119307"/>
                <a:gd name="connsiteX16" fmla="*/ 49044 w 88734"/>
                <a:gd name="connsiteY16" fmla="*/ 33929 h 119307"/>
                <a:gd name="connsiteX17" fmla="*/ 54249 w 88734"/>
                <a:gd name="connsiteY17" fmla="*/ 73927 h 119307"/>
                <a:gd name="connsiteX18" fmla="*/ 65207 w 88734"/>
                <a:gd name="connsiteY18" fmla="*/ 108719 h 119307"/>
                <a:gd name="connsiteX19" fmla="*/ 86986 w 88734"/>
                <a:gd name="connsiteY19" fmla="*/ 96391 h 119307"/>
                <a:gd name="connsiteX20" fmla="*/ 86329 w 88734"/>
                <a:gd name="connsiteY20" fmla="*/ 86529 h 119307"/>
                <a:gd name="connsiteX21" fmla="*/ 86165 w 88734"/>
                <a:gd name="connsiteY21" fmla="*/ 86392 h 119307"/>
                <a:gd name="connsiteX22" fmla="*/ 76138 w 88734"/>
                <a:gd name="connsiteY22" fmla="*/ 87309 h 119307"/>
                <a:gd name="connsiteX23" fmla="*/ 75891 w 88734"/>
                <a:gd name="connsiteY23" fmla="*/ 87625 h 119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8734" h="119307">
                  <a:moveTo>
                    <a:pt x="75891" y="87625"/>
                  </a:moveTo>
                  <a:cubicBezTo>
                    <a:pt x="74015" y="89844"/>
                    <a:pt x="72001" y="91953"/>
                    <a:pt x="69864" y="93926"/>
                  </a:cubicBezTo>
                  <a:cubicBezTo>
                    <a:pt x="68906" y="87159"/>
                    <a:pt x="68303" y="80351"/>
                    <a:pt x="68083" y="73516"/>
                  </a:cubicBezTo>
                  <a:cubicBezTo>
                    <a:pt x="68070" y="58709"/>
                    <a:pt x="66084" y="43970"/>
                    <a:pt x="62194" y="29683"/>
                  </a:cubicBezTo>
                  <a:cubicBezTo>
                    <a:pt x="59043" y="20369"/>
                    <a:pt x="53701" y="18314"/>
                    <a:pt x="49729" y="18314"/>
                  </a:cubicBezTo>
                  <a:lnTo>
                    <a:pt x="49729" y="18314"/>
                  </a:lnTo>
                  <a:cubicBezTo>
                    <a:pt x="40688" y="18314"/>
                    <a:pt x="30141" y="32012"/>
                    <a:pt x="18087" y="60503"/>
                  </a:cubicBezTo>
                  <a:lnTo>
                    <a:pt x="22333" y="9548"/>
                  </a:lnTo>
                  <a:cubicBezTo>
                    <a:pt x="23689" y="5863"/>
                    <a:pt x="21813" y="1767"/>
                    <a:pt x="18114" y="398"/>
                  </a:cubicBezTo>
                  <a:cubicBezTo>
                    <a:pt x="14430" y="-959"/>
                    <a:pt x="10334" y="932"/>
                    <a:pt x="8964" y="4617"/>
                  </a:cubicBezTo>
                  <a:cubicBezTo>
                    <a:pt x="8526" y="5795"/>
                    <a:pt x="8416" y="7068"/>
                    <a:pt x="8635" y="8315"/>
                  </a:cubicBezTo>
                  <a:lnTo>
                    <a:pt x="6" y="111733"/>
                  </a:lnTo>
                  <a:cubicBezTo>
                    <a:pt x="-282" y="115294"/>
                    <a:pt x="2129" y="118527"/>
                    <a:pt x="5622" y="119266"/>
                  </a:cubicBezTo>
                  <a:lnTo>
                    <a:pt x="7129" y="119266"/>
                  </a:lnTo>
                  <a:cubicBezTo>
                    <a:pt x="10211" y="119280"/>
                    <a:pt x="12937" y="117280"/>
                    <a:pt x="13841" y="114335"/>
                  </a:cubicBezTo>
                  <a:cubicBezTo>
                    <a:pt x="24799" y="80502"/>
                    <a:pt x="41236" y="42559"/>
                    <a:pt x="49044" y="33929"/>
                  </a:cubicBezTo>
                  <a:lnTo>
                    <a:pt x="49044" y="33929"/>
                  </a:lnTo>
                  <a:cubicBezTo>
                    <a:pt x="52441" y="46997"/>
                    <a:pt x="54194" y="60435"/>
                    <a:pt x="54249" y="73927"/>
                  </a:cubicBezTo>
                  <a:cubicBezTo>
                    <a:pt x="55071" y="92967"/>
                    <a:pt x="55756" y="105569"/>
                    <a:pt x="65207" y="108719"/>
                  </a:cubicBezTo>
                  <a:cubicBezTo>
                    <a:pt x="74658" y="111869"/>
                    <a:pt x="80686" y="104062"/>
                    <a:pt x="86986" y="96391"/>
                  </a:cubicBezTo>
                  <a:cubicBezTo>
                    <a:pt x="89534" y="93487"/>
                    <a:pt x="89233" y="89076"/>
                    <a:pt x="86329" y="86529"/>
                  </a:cubicBezTo>
                  <a:cubicBezTo>
                    <a:pt x="86274" y="86488"/>
                    <a:pt x="86219" y="86433"/>
                    <a:pt x="86165" y="86392"/>
                  </a:cubicBezTo>
                  <a:cubicBezTo>
                    <a:pt x="83138" y="83872"/>
                    <a:pt x="78645" y="84296"/>
                    <a:pt x="76138" y="87309"/>
                  </a:cubicBezTo>
                  <a:cubicBezTo>
                    <a:pt x="76056" y="87419"/>
                    <a:pt x="75974" y="87515"/>
                    <a:pt x="75891" y="876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992C721C-8321-45D7-B1E5-34969E213623}"/>
                </a:ext>
              </a:extLst>
            </p:cNvPr>
            <p:cNvSpPr/>
            <p:nvPr/>
          </p:nvSpPr>
          <p:spPr>
            <a:xfrm>
              <a:off x="12112960" y="4605280"/>
              <a:ext cx="68356" cy="73830"/>
            </a:xfrm>
            <a:custGeom>
              <a:avLst/>
              <a:gdLst>
                <a:gd name="connsiteX0" fmla="*/ 63584 w 68356"/>
                <a:gd name="connsiteY0" fmla="*/ 31463 h 73830"/>
                <a:gd name="connsiteX1" fmla="*/ 55365 w 68356"/>
                <a:gd name="connsiteY1" fmla="*/ 31463 h 73830"/>
                <a:gd name="connsiteX2" fmla="*/ 56324 w 68356"/>
                <a:gd name="connsiteY2" fmla="*/ 7082 h 73830"/>
                <a:gd name="connsiteX3" fmla="*/ 49201 w 68356"/>
                <a:gd name="connsiteY3" fmla="*/ -42 h 73830"/>
                <a:gd name="connsiteX4" fmla="*/ 42078 w 68356"/>
                <a:gd name="connsiteY4" fmla="*/ 7082 h 73830"/>
                <a:gd name="connsiteX5" fmla="*/ 41120 w 68356"/>
                <a:gd name="connsiteY5" fmla="*/ 31463 h 73830"/>
                <a:gd name="connsiteX6" fmla="*/ 9067 w 68356"/>
                <a:gd name="connsiteY6" fmla="*/ 31463 h 73830"/>
                <a:gd name="connsiteX7" fmla="*/ 259 w 68356"/>
                <a:gd name="connsiteY7" fmla="*/ 36353 h 73830"/>
                <a:gd name="connsiteX8" fmla="*/ 5149 w 68356"/>
                <a:gd name="connsiteY8" fmla="*/ 45161 h 73830"/>
                <a:gd name="connsiteX9" fmla="*/ 9067 w 68356"/>
                <a:gd name="connsiteY9" fmla="*/ 45161 h 73830"/>
                <a:gd name="connsiteX10" fmla="*/ 40435 w 68356"/>
                <a:gd name="connsiteY10" fmla="*/ 45161 h 73830"/>
                <a:gd name="connsiteX11" fmla="*/ 39339 w 68356"/>
                <a:gd name="connsiteY11" fmla="*/ 66392 h 73830"/>
                <a:gd name="connsiteX12" fmla="*/ 45886 w 68356"/>
                <a:gd name="connsiteY12" fmla="*/ 73789 h 73830"/>
                <a:gd name="connsiteX13" fmla="*/ 45914 w 68356"/>
                <a:gd name="connsiteY13" fmla="*/ 73789 h 73830"/>
                <a:gd name="connsiteX14" fmla="*/ 45914 w 68356"/>
                <a:gd name="connsiteY14" fmla="*/ 73789 h 73830"/>
                <a:gd name="connsiteX15" fmla="*/ 53037 w 68356"/>
                <a:gd name="connsiteY15" fmla="*/ 67078 h 73830"/>
                <a:gd name="connsiteX16" fmla="*/ 54269 w 68356"/>
                <a:gd name="connsiteY16" fmla="*/ 45024 h 73830"/>
                <a:gd name="connsiteX17" fmla="*/ 63173 w 68356"/>
                <a:gd name="connsiteY17" fmla="*/ 45024 h 73830"/>
                <a:gd name="connsiteX18" fmla="*/ 68063 w 68356"/>
                <a:gd name="connsiteY18" fmla="*/ 36216 h 73830"/>
                <a:gd name="connsiteX19" fmla="*/ 63173 w 68356"/>
                <a:gd name="connsiteY19" fmla="*/ 31326 h 7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356" h="73830">
                  <a:moveTo>
                    <a:pt x="63584" y="31463"/>
                  </a:moveTo>
                  <a:lnTo>
                    <a:pt x="55365" y="31463"/>
                  </a:lnTo>
                  <a:cubicBezTo>
                    <a:pt x="55365" y="20505"/>
                    <a:pt x="56324" y="10506"/>
                    <a:pt x="56324" y="7082"/>
                  </a:cubicBezTo>
                  <a:cubicBezTo>
                    <a:pt x="56324" y="3150"/>
                    <a:pt x="53132" y="-42"/>
                    <a:pt x="49201" y="-42"/>
                  </a:cubicBezTo>
                  <a:cubicBezTo>
                    <a:pt x="45270" y="-42"/>
                    <a:pt x="42078" y="3150"/>
                    <a:pt x="42078" y="7082"/>
                  </a:cubicBezTo>
                  <a:cubicBezTo>
                    <a:pt x="42078" y="10369"/>
                    <a:pt x="42078" y="20779"/>
                    <a:pt x="41120" y="31463"/>
                  </a:cubicBezTo>
                  <a:lnTo>
                    <a:pt x="9067" y="31463"/>
                  </a:lnTo>
                  <a:cubicBezTo>
                    <a:pt x="5286" y="30381"/>
                    <a:pt x="1341" y="32573"/>
                    <a:pt x="259" y="36353"/>
                  </a:cubicBezTo>
                  <a:cubicBezTo>
                    <a:pt x="-823" y="40134"/>
                    <a:pt x="1369" y="44079"/>
                    <a:pt x="5149" y="45161"/>
                  </a:cubicBezTo>
                  <a:cubicBezTo>
                    <a:pt x="6437" y="45531"/>
                    <a:pt x="7793" y="45531"/>
                    <a:pt x="9067" y="45161"/>
                  </a:cubicBezTo>
                  <a:lnTo>
                    <a:pt x="40435" y="45161"/>
                  </a:lnTo>
                  <a:cubicBezTo>
                    <a:pt x="40435" y="56667"/>
                    <a:pt x="39339" y="66119"/>
                    <a:pt x="39339" y="66392"/>
                  </a:cubicBezTo>
                  <a:cubicBezTo>
                    <a:pt x="39106" y="70242"/>
                    <a:pt x="42037" y="73556"/>
                    <a:pt x="45886" y="73789"/>
                  </a:cubicBezTo>
                  <a:cubicBezTo>
                    <a:pt x="45900" y="73789"/>
                    <a:pt x="45900" y="73789"/>
                    <a:pt x="45914" y="73789"/>
                  </a:cubicBezTo>
                  <a:lnTo>
                    <a:pt x="45914" y="73789"/>
                  </a:lnTo>
                  <a:cubicBezTo>
                    <a:pt x="49694" y="73789"/>
                    <a:pt x="52818" y="70844"/>
                    <a:pt x="53037" y="67078"/>
                  </a:cubicBezTo>
                  <a:cubicBezTo>
                    <a:pt x="53037" y="66119"/>
                    <a:pt x="53037" y="56393"/>
                    <a:pt x="54269" y="45024"/>
                  </a:cubicBezTo>
                  <a:lnTo>
                    <a:pt x="63173" y="45024"/>
                  </a:lnTo>
                  <a:cubicBezTo>
                    <a:pt x="66953" y="43942"/>
                    <a:pt x="69145" y="39997"/>
                    <a:pt x="68063" y="36216"/>
                  </a:cubicBezTo>
                  <a:cubicBezTo>
                    <a:pt x="67392" y="33847"/>
                    <a:pt x="65543" y="31998"/>
                    <a:pt x="63173" y="313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D3C74EE6-F3EE-4282-B33F-2EFE0ADD7F16}"/>
                </a:ext>
              </a:extLst>
            </p:cNvPr>
            <p:cNvSpPr/>
            <p:nvPr/>
          </p:nvSpPr>
          <p:spPr>
            <a:xfrm>
              <a:off x="12204026" y="4577656"/>
              <a:ext cx="85678" cy="170492"/>
            </a:xfrm>
            <a:custGeom>
              <a:avLst/>
              <a:gdLst>
                <a:gd name="connsiteX0" fmla="*/ 80046 w 85678"/>
                <a:gd name="connsiteY0" fmla="*/ 14981 h 170492"/>
                <a:gd name="connsiteX1" fmla="*/ 64841 w 85678"/>
                <a:gd name="connsiteY1" fmla="*/ 28679 h 170492"/>
                <a:gd name="connsiteX2" fmla="*/ 31556 w 85678"/>
                <a:gd name="connsiteY2" fmla="*/ 67443 h 170492"/>
                <a:gd name="connsiteX3" fmla="*/ 22515 w 85678"/>
                <a:gd name="connsiteY3" fmla="*/ 6351 h 170492"/>
                <a:gd name="connsiteX4" fmla="*/ 14694 w 85678"/>
                <a:gd name="connsiteY4" fmla="*/ -4 h 170492"/>
                <a:gd name="connsiteX5" fmla="*/ 8817 w 85678"/>
                <a:gd name="connsiteY5" fmla="*/ 4434 h 170492"/>
                <a:gd name="connsiteX6" fmla="*/ 28405 w 85678"/>
                <a:gd name="connsiteY6" fmla="*/ 81141 h 170492"/>
                <a:gd name="connsiteX7" fmla="*/ 70594 w 85678"/>
                <a:gd name="connsiteY7" fmla="*/ 47718 h 170492"/>
                <a:gd name="connsiteX8" fmla="*/ 44021 w 85678"/>
                <a:gd name="connsiteY8" fmla="*/ 154150 h 170492"/>
                <a:gd name="connsiteX9" fmla="*/ 33063 w 85678"/>
                <a:gd name="connsiteY9" fmla="*/ 155382 h 170492"/>
                <a:gd name="connsiteX10" fmla="*/ 14023 w 85678"/>
                <a:gd name="connsiteY10" fmla="*/ 129493 h 170492"/>
                <a:gd name="connsiteX11" fmla="*/ 4982 w 85678"/>
                <a:gd name="connsiteY11" fmla="*/ 124836 h 170492"/>
                <a:gd name="connsiteX12" fmla="*/ 325 w 85678"/>
                <a:gd name="connsiteY12" fmla="*/ 133877 h 170492"/>
                <a:gd name="connsiteX13" fmla="*/ 27720 w 85678"/>
                <a:gd name="connsiteY13" fmla="*/ 168669 h 170492"/>
                <a:gd name="connsiteX14" fmla="*/ 36761 w 85678"/>
                <a:gd name="connsiteY14" fmla="*/ 170450 h 170492"/>
                <a:gd name="connsiteX15" fmla="*/ 50458 w 85678"/>
                <a:gd name="connsiteY15" fmla="*/ 166615 h 170492"/>
                <a:gd name="connsiteX16" fmla="*/ 85662 w 85678"/>
                <a:gd name="connsiteY16" fmla="*/ 22652 h 170492"/>
                <a:gd name="connsiteX17" fmla="*/ 80046 w 85678"/>
                <a:gd name="connsiteY17" fmla="*/ 14981 h 17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678" h="170492">
                  <a:moveTo>
                    <a:pt x="80046" y="14981"/>
                  </a:moveTo>
                  <a:cubicBezTo>
                    <a:pt x="73745" y="13474"/>
                    <a:pt x="71416" y="17721"/>
                    <a:pt x="64841" y="28679"/>
                  </a:cubicBezTo>
                  <a:cubicBezTo>
                    <a:pt x="58266" y="39637"/>
                    <a:pt x="41555" y="69772"/>
                    <a:pt x="31556" y="67443"/>
                  </a:cubicBezTo>
                  <a:cubicBezTo>
                    <a:pt x="21557" y="65114"/>
                    <a:pt x="19228" y="30185"/>
                    <a:pt x="22515" y="6351"/>
                  </a:cubicBezTo>
                  <a:cubicBezTo>
                    <a:pt x="22118" y="2434"/>
                    <a:pt x="18612" y="-402"/>
                    <a:pt x="14694" y="-4"/>
                  </a:cubicBezTo>
                  <a:cubicBezTo>
                    <a:pt x="12064" y="269"/>
                    <a:pt x="9804" y="1982"/>
                    <a:pt x="8817" y="4434"/>
                  </a:cubicBezTo>
                  <a:cubicBezTo>
                    <a:pt x="7174" y="16076"/>
                    <a:pt x="736" y="74292"/>
                    <a:pt x="28405" y="81141"/>
                  </a:cubicBezTo>
                  <a:cubicBezTo>
                    <a:pt x="45253" y="85387"/>
                    <a:pt x="59636" y="65936"/>
                    <a:pt x="70594" y="47718"/>
                  </a:cubicBezTo>
                  <a:cubicBezTo>
                    <a:pt x="67718" y="86072"/>
                    <a:pt x="59088" y="145794"/>
                    <a:pt x="44021" y="154150"/>
                  </a:cubicBezTo>
                  <a:cubicBezTo>
                    <a:pt x="40760" y="156259"/>
                    <a:pt x="36706" y="156725"/>
                    <a:pt x="33063" y="155382"/>
                  </a:cubicBezTo>
                  <a:cubicBezTo>
                    <a:pt x="23337" y="151684"/>
                    <a:pt x="15940" y="135384"/>
                    <a:pt x="14023" y="129493"/>
                  </a:cubicBezTo>
                  <a:cubicBezTo>
                    <a:pt x="12817" y="125713"/>
                    <a:pt x="8763" y="123631"/>
                    <a:pt x="4982" y="124836"/>
                  </a:cubicBezTo>
                  <a:cubicBezTo>
                    <a:pt x="1201" y="126042"/>
                    <a:pt x="-880" y="130096"/>
                    <a:pt x="325" y="133877"/>
                  </a:cubicBezTo>
                  <a:cubicBezTo>
                    <a:pt x="1284" y="136753"/>
                    <a:pt x="10050" y="161272"/>
                    <a:pt x="27720" y="168669"/>
                  </a:cubicBezTo>
                  <a:cubicBezTo>
                    <a:pt x="30583" y="169874"/>
                    <a:pt x="33652" y="170477"/>
                    <a:pt x="36761" y="170450"/>
                  </a:cubicBezTo>
                  <a:cubicBezTo>
                    <a:pt x="41569" y="170327"/>
                    <a:pt x="46281" y="169011"/>
                    <a:pt x="50458" y="166615"/>
                  </a:cubicBezTo>
                  <a:cubicBezTo>
                    <a:pt x="82511" y="148807"/>
                    <a:pt x="85662" y="23884"/>
                    <a:pt x="85662" y="22652"/>
                  </a:cubicBezTo>
                  <a:cubicBezTo>
                    <a:pt x="85388" y="19241"/>
                    <a:pt x="83223" y="16268"/>
                    <a:pt x="80046" y="149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A4C8188-B7AE-48C1-B6D9-000B2E6E88B5}"/>
                </a:ext>
              </a:extLst>
            </p:cNvPr>
            <p:cNvSpPr/>
            <p:nvPr/>
          </p:nvSpPr>
          <p:spPr>
            <a:xfrm>
              <a:off x="12310127" y="4675716"/>
              <a:ext cx="72233" cy="94758"/>
            </a:xfrm>
            <a:custGeom>
              <a:avLst/>
              <a:gdLst>
                <a:gd name="connsiteX0" fmla="*/ 69828 w 72233"/>
                <a:gd name="connsiteY0" fmla="*/ 78006 h 94758"/>
                <a:gd name="connsiteX1" fmla="*/ 61746 w 72233"/>
                <a:gd name="connsiteY1" fmla="*/ 76636 h 94758"/>
                <a:gd name="connsiteX2" fmla="*/ 61746 w 72233"/>
                <a:gd name="connsiteY2" fmla="*/ 62938 h 94758"/>
                <a:gd name="connsiteX3" fmla="*/ 59692 w 72233"/>
                <a:gd name="connsiteY3" fmla="*/ 15407 h 94758"/>
                <a:gd name="connsiteX4" fmla="*/ 48186 w 72233"/>
                <a:gd name="connsiteY4" fmla="*/ 3627 h 94758"/>
                <a:gd name="connsiteX5" fmla="*/ 48186 w 72233"/>
                <a:gd name="connsiteY5" fmla="*/ 3627 h 94758"/>
                <a:gd name="connsiteX6" fmla="*/ 20790 w 72233"/>
                <a:gd name="connsiteY6" fmla="*/ 48555 h 94758"/>
                <a:gd name="connsiteX7" fmla="*/ 14215 w 72233"/>
                <a:gd name="connsiteY7" fmla="*/ 7462 h 94758"/>
                <a:gd name="connsiteX8" fmla="*/ 7490 w 72233"/>
                <a:gd name="connsiteY8" fmla="*/ -30 h 94758"/>
                <a:gd name="connsiteX9" fmla="*/ -3 w 72233"/>
                <a:gd name="connsiteY9" fmla="*/ 6695 h 94758"/>
                <a:gd name="connsiteX10" fmla="*/ 518 w 72233"/>
                <a:gd name="connsiteY10" fmla="*/ 9791 h 94758"/>
                <a:gd name="connsiteX11" fmla="*/ 12024 w 72233"/>
                <a:gd name="connsiteY11" fmla="*/ 81430 h 94758"/>
                <a:gd name="connsiteX12" fmla="*/ 18735 w 72233"/>
                <a:gd name="connsiteY12" fmla="*/ 87457 h 94758"/>
                <a:gd name="connsiteX13" fmla="*/ 25995 w 72233"/>
                <a:gd name="connsiteY13" fmla="*/ 82252 h 94758"/>
                <a:gd name="connsiteX14" fmla="*/ 47364 w 72233"/>
                <a:gd name="connsiteY14" fmla="*/ 22119 h 94758"/>
                <a:gd name="connsiteX15" fmla="*/ 48186 w 72233"/>
                <a:gd name="connsiteY15" fmla="*/ 62116 h 94758"/>
                <a:gd name="connsiteX16" fmla="*/ 54487 w 72233"/>
                <a:gd name="connsiteY16" fmla="*/ 93895 h 94758"/>
                <a:gd name="connsiteX17" fmla="*/ 58322 w 72233"/>
                <a:gd name="connsiteY17" fmla="*/ 94717 h 94758"/>
                <a:gd name="connsiteX18" fmla="*/ 69965 w 72233"/>
                <a:gd name="connsiteY18" fmla="*/ 88279 h 94758"/>
                <a:gd name="connsiteX19" fmla="*/ 70445 w 72233"/>
                <a:gd name="connsiteY19" fmla="*/ 78608 h 94758"/>
                <a:gd name="connsiteX20" fmla="*/ 69828 w 72233"/>
                <a:gd name="connsiteY20" fmla="*/ 78006 h 9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233" h="94758">
                  <a:moveTo>
                    <a:pt x="69828" y="78006"/>
                  </a:moveTo>
                  <a:cubicBezTo>
                    <a:pt x="67760" y="75773"/>
                    <a:pt x="64445" y="75198"/>
                    <a:pt x="61746" y="76636"/>
                  </a:cubicBezTo>
                  <a:cubicBezTo>
                    <a:pt x="61746" y="72526"/>
                    <a:pt x="61746" y="67047"/>
                    <a:pt x="61746" y="62938"/>
                  </a:cubicBezTo>
                  <a:cubicBezTo>
                    <a:pt x="63459" y="47076"/>
                    <a:pt x="62774" y="31050"/>
                    <a:pt x="59692" y="15407"/>
                  </a:cubicBezTo>
                  <a:cubicBezTo>
                    <a:pt x="57089" y="5682"/>
                    <a:pt x="52021" y="3627"/>
                    <a:pt x="48186" y="3627"/>
                  </a:cubicBezTo>
                  <a:lnTo>
                    <a:pt x="48186" y="3627"/>
                  </a:lnTo>
                  <a:cubicBezTo>
                    <a:pt x="44487" y="3627"/>
                    <a:pt x="35447" y="3627"/>
                    <a:pt x="20790" y="48555"/>
                  </a:cubicBezTo>
                  <a:lnTo>
                    <a:pt x="14215" y="7462"/>
                  </a:lnTo>
                  <a:cubicBezTo>
                    <a:pt x="14434" y="3531"/>
                    <a:pt x="11421" y="175"/>
                    <a:pt x="7490" y="-30"/>
                  </a:cubicBezTo>
                  <a:cubicBezTo>
                    <a:pt x="3558" y="-249"/>
                    <a:pt x="202" y="2764"/>
                    <a:pt x="-3" y="6695"/>
                  </a:cubicBezTo>
                  <a:cubicBezTo>
                    <a:pt x="-71" y="7750"/>
                    <a:pt x="107" y="8805"/>
                    <a:pt x="518" y="9791"/>
                  </a:cubicBezTo>
                  <a:lnTo>
                    <a:pt x="12024" y="81430"/>
                  </a:lnTo>
                  <a:cubicBezTo>
                    <a:pt x="12489" y="84813"/>
                    <a:pt x="15325" y="87361"/>
                    <a:pt x="18735" y="87457"/>
                  </a:cubicBezTo>
                  <a:cubicBezTo>
                    <a:pt x="22064" y="87594"/>
                    <a:pt x="25050" y="85444"/>
                    <a:pt x="25995" y="82252"/>
                  </a:cubicBezTo>
                  <a:cubicBezTo>
                    <a:pt x="31242" y="61596"/>
                    <a:pt x="38392" y="41460"/>
                    <a:pt x="47364" y="22119"/>
                  </a:cubicBezTo>
                  <a:cubicBezTo>
                    <a:pt x="49281" y="35365"/>
                    <a:pt x="49569" y="48802"/>
                    <a:pt x="48186" y="62116"/>
                  </a:cubicBezTo>
                  <a:cubicBezTo>
                    <a:pt x="47227" y="80334"/>
                    <a:pt x="46542" y="90334"/>
                    <a:pt x="54487" y="93895"/>
                  </a:cubicBezTo>
                  <a:cubicBezTo>
                    <a:pt x="55692" y="94429"/>
                    <a:pt x="57007" y="94703"/>
                    <a:pt x="58322" y="94717"/>
                  </a:cubicBezTo>
                  <a:cubicBezTo>
                    <a:pt x="62870" y="94087"/>
                    <a:pt x="67020" y="91799"/>
                    <a:pt x="69965" y="88279"/>
                  </a:cubicBezTo>
                  <a:cubicBezTo>
                    <a:pt x="72773" y="85745"/>
                    <a:pt x="72979" y="81403"/>
                    <a:pt x="70445" y="78608"/>
                  </a:cubicBezTo>
                  <a:cubicBezTo>
                    <a:pt x="70253" y="78389"/>
                    <a:pt x="70047" y="78197"/>
                    <a:pt x="69828" y="7800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A33B55E-1C9F-494B-841E-67FD7267F0BF}"/>
                </a:ext>
              </a:extLst>
            </p:cNvPr>
            <p:cNvSpPr/>
            <p:nvPr/>
          </p:nvSpPr>
          <p:spPr>
            <a:xfrm>
              <a:off x="12375818" y="4486117"/>
              <a:ext cx="74583" cy="329011"/>
            </a:xfrm>
            <a:custGeom>
              <a:avLst/>
              <a:gdLst>
                <a:gd name="connsiteX0" fmla="*/ 51668 w 74583"/>
                <a:gd name="connsiteY0" fmla="*/ 213910 h 329011"/>
                <a:gd name="connsiteX1" fmla="*/ 65365 w 74583"/>
                <a:gd name="connsiteY1" fmla="*/ 109533 h 329011"/>
                <a:gd name="connsiteX2" fmla="*/ 63722 w 74583"/>
                <a:gd name="connsiteY2" fmla="*/ 100766 h 329011"/>
                <a:gd name="connsiteX3" fmla="*/ 43723 w 74583"/>
                <a:gd name="connsiteY3" fmla="*/ 83507 h 329011"/>
                <a:gd name="connsiteX4" fmla="*/ 44408 w 74583"/>
                <a:gd name="connsiteY4" fmla="*/ 56112 h 329011"/>
                <a:gd name="connsiteX5" fmla="*/ 57284 w 74583"/>
                <a:gd name="connsiteY5" fmla="*/ 25155 h 329011"/>
                <a:gd name="connsiteX6" fmla="*/ 53996 w 74583"/>
                <a:gd name="connsiteY6" fmla="*/ 1458 h 329011"/>
                <a:gd name="connsiteX7" fmla="*/ 11670 w 74583"/>
                <a:gd name="connsiteY7" fmla="*/ 17485 h 329011"/>
                <a:gd name="connsiteX8" fmla="*/ 10410 w 74583"/>
                <a:gd name="connsiteY8" fmla="*/ 27278 h 329011"/>
                <a:gd name="connsiteX9" fmla="*/ 10575 w 74583"/>
                <a:gd name="connsiteY9" fmla="*/ 27484 h 329011"/>
                <a:gd name="connsiteX10" fmla="*/ 20574 w 74583"/>
                <a:gd name="connsiteY10" fmla="*/ 28580 h 329011"/>
                <a:gd name="connsiteX11" fmla="*/ 45230 w 74583"/>
                <a:gd name="connsiteY11" fmla="*/ 13649 h 329011"/>
                <a:gd name="connsiteX12" fmla="*/ 43723 w 74583"/>
                <a:gd name="connsiteY12" fmla="*/ 20909 h 329011"/>
                <a:gd name="connsiteX13" fmla="*/ 31669 w 74583"/>
                <a:gd name="connsiteY13" fmla="*/ 49674 h 329011"/>
                <a:gd name="connsiteX14" fmla="*/ 34408 w 74583"/>
                <a:gd name="connsiteY14" fmla="*/ 94466 h 329011"/>
                <a:gd name="connsiteX15" fmla="*/ 50298 w 74583"/>
                <a:gd name="connsiteY15" fmla="*/ 108163 h 329011"/>
                <a:gd name="connsiteX16" fmla="*/ 37833 w 74583"/>
                <a:gd name="connsiteY16" fmla="*/ 216649 h 329011"/>
                <a:gd name="connsiteX17" fmla="*/ 53038 w 74583"/>
                <a:gd name="connsiteY17" fmla="*/ 271440 h 329011"/>
                <a:gd name="connsiteX18" fmla="*/ 50983 w 74583"/>
                <a:gd name="connsiteY18" fmla="*/ 311711 h 329011"/>
                <a:gd name="connsiteX19" fmla="*/ 13999 w 74583"/>
                <a:gd name="connsiteY19" fmla="*/ 295274 h 329011"/>
                <a:gd name="connsiteX20" fmla="*/ 4685 w 74583"/>
                <a:gd name="connsiteY20" fmla="*/ 291973 h 329011"/>
                <a:gd name="connsiteX21" fmla="*/ 4137 w 74583"/>
                <a:gd name="connsiteY21" fmla="*/ 292261 h 329011"/>
                <a:gd name="connsiteX22" fmla="*/ 575 w 74583"/>
                <a:gd name="connsiteY22" fmla="*/ 301575 h 329011"/>
                <a:gd name="connsiteX23" fmla="*/ 39614 w 74583"/>
                <a:gd name="connsiteY23" fmla="*/ 328970 h 329011"/>
                <a:gd name="connsiteX24" fmla="*/ 55503 w 74583"/>
                <a:gd name="connsiteY24" fmla="*/ 325957 h 329011"/>
                <a:gd name="connsiteX25" fmla="*/ 66050 w 74583"/>
                <a:gd name="connsiteY25" fmla="*/ 267742 h 329011"/>
                <a:gd name="connsiteX26" fmla="*/ 51668 w 74583"/>
                <a:gd name="connsiteY26" fmla="*/ 213910 h 32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583" h="329011">
                  <a:moveTo>
                    <a:pt x="51668" y="213910"/>
                  </a:moveTo>
                  <a:cubicBezTo>
                    <a:pt x="45079" y="178542"/>
                    <a:pt x="49873" y="141997"/>
                    <a:pt x="65365" y="109533"/>
                  </a:cubicBezTo>
                  <a:cubicBezTo>
                    <a:pt x="66995" y="106602"/>
                    <a:pt x="66311" y="102917"/>
                    <a:pt x="63722" y="100766"/>
                  </a:cubicBezTo>
                  <a:lnTo>
                    <a:pt x="43723" y="83507"/>
                  </a:lnTo>
                  <a:cubicBezTo>
                    <a:pt x="34819" y="75837"/>
                    <a:pt x="36189" y="72138"/>
                    <a:pt x="44408" y="56112"/>
                  </a:cubicBezTo>
                  <a:cubicBezTo>
                    <a:pt x="49545" y="46167"/>
                    <a:pt x="53859" y="35812"/>
                    <a:pt x="57284" y="25155"/>
                  </a:cubicBezTo>
                  <a:cubicBezTo>
                    <a:pt x="58654" y="20772"/>
                    <a:pt x="62763" y="7348"/>
                    <a:pt x="53996" y="1458"/>
                  </a:cubicBezTo>
                  <a:cubicBezTo>
                    <a:pt x="45230" y="-4432"/>
                    <a:pt x="22902" y="8307"/>
                    <a:pt x="11670" y="17485"/>
                  </a:cubicBezTo>
                  <a:cubicBezTo>
                    <a:pt x="8616" y="19841"/>
                    <a:pt x="8054" y="24237"/>
                    <a:pt x="10410" y="27278"/>
                  </a:cubicBezTo>
                  <a:cubicBezTo>
                    <a:pt x="10465" y="27347"/>
                    <a:pt x="10520" y="27415"/>
                    <a:pt x="10575" y="27484"/>
                  </a:cubicBezTo>
                  <a:cubicBezTo>
                    <a:pt x="13040" y="30539"/>
                    <a:pt x="17506" y="31032"/>
                    <a:pt x="20574" y="28580"/>
                  </a:cubicBezTo>
                  <a:cubicBezTo>
                    <a:pt x="27875" y="22224"/>
                    <a:pt x="36217" y="17183"/>
                    <a:pt x="45230" y="13649"/>
                  </a:cubicBezTo>
                  <a:cubicBezTo>
                    <a:pt x="45038" y="16128"/>
                    <a:pt x="44531" y="18567"/>
                    <a:pt x="43723" y="20909"/>
                  </a:cubicBezTo>
                  <a:cubicBezTo>
                    <a:pt x="40600" y="30853"/>
                    <a:pt x="36573" y="40483"/>
                    <a:pt x="31669" y="49674"/>
                  </a:cubicBezTo>
                  <a:cubicBezTo>
                    <a:pt x="23724" y="65563"/>
                    <a:pt x="16875" y="79261"/>
                    <a:pt x="34408" y="94466"/>
                  </a:cubicBezTo>
                  <a:lnTo>
                    <a:pt x="50298" y="108163"/>
                  </a:lnTo>
                  <a:cubicBezTo>
                    <a:pt x="35313" y="142243"/>
                    <a:pt x="30971" y="180062"/>
                    <a:pt x="37833" y="216649"/>
                  </a:cubicBezTo>
                  <a:cubicBezTo>
                    <a:pt x="41504" y="235278"/>
                    <a:pt x="46586" y="253592"/>
                    <a:pt x="53038" y="271440"/>
                  </a:cubicBezTo>
                  <a:cubicBezTo>
                    <a:pt x="63037" y="300753"/>
                    <a:pt x="63858" y="306917"/>
                    <a:pt x="50983" y="311711"/>
                  </a:cubicBezTo>
                  <a:cubicBezTo>
                    <a:pt x="36244" y="316985"/>
                    <a:pt x="19957" y="309753"/>
                    <a:pt x="13999" y="295274"/>
                  </a:cubicBezTo>
                  <a:cubicBezTo>
                    <a:pt x="12342" y="291795"/>
                    <a:pt x="8178" y="290315"/>
                    <a:pt x="4685" y="291973"/>
                  </a:cubicBezTo>
                  <a:cubicBezTo>
                    <a:pt x="4507" y="292055"/>
                    <a:pt x="4315" y="292151"/>
                    <a:pt x="4137" y="292261"/>
                  </a:cubicBezTo>
                  <a:cubicBezTo>
                    <a:pt x="616" y="293877"/>
                    <a:pt x="-972" y="298014"/>
                    <a:pt x="575" y="301575"/>
                  </a:cubicBezTo>
                  <a:cubicBezTo>
                    <a:pt x="7273" y="317423"/>
                    <a:pt x="22423" y="328067"/>
                    <a:pt x="39614" y="328970"/>
                  </a:cubicBezTo>
                  <a:cubicBezTo>
                    <a:pt x="45038" y="328888"/>
                    <a:pt x="50421" y="327875"/>
                    <a:pt x="55503" y="325957"/>
                  </a:cubicBezTo>
                  <a:cubicBezTo>
                    <a:pt x="82898" y="316094"/>
                    <a:pt x="75365" y="294726"/>
                    <a:pt x="66050" y="267742"/>
                  </a:cubicBezTo>
                  <a:cubicBezTo>
                    <a:pt x="59832" y="250208"/>
                    <a:pt x="55024" y="232210"/>
                    <a:pt x="51668" y="2139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B1A5ADD8-C252-41D9-8206-6A7FABDF69C0}"/>
                </a:ext>
              </a:extLst>
            </p:cNvPr>
            <p:cNvSpPr/>
            <p:nvPr/>
          </p:nvSpPr>
          <p:spPr>
            <a:xfrm>
              <a:off x="8724734" y="2378211"/>
              <a:ext cx="31492" cy="72009"/>
            </a:xfrm>
            <a:custGeom>
              <a:avLst/>
              <a:gdLst>
                <a:gd name="connsiteX0" fmla="*/ 25329 w 31492"/>
                <a:gd name="connsiteY0" fmla="*/ 55 h 72009"/>
                <a:gd name="connsiteX1" fmla="*/ 17288 w 31492"/>
                <a:gd name="connsiteY1" fmla="*/ 5795 h 72009"/>
                <a:gd name="connsiteX2" fmla="*/ 17247 w 31492"/>
                <a:gd name="connsiteY2" fmla="*/ 6082 h 72009"/>
                <a:gd name="connsiteX3" fmla="*/ 1084 w 31492"/>
                <a:gd name="connsiteY3" fmla="*/ 60872 h 72009"/>
                <a:gd name="connsiteX4" fmla="*/ 3399 w 31492"/>
                <a:gd name="connsiteY4" fmla="*/ 70872 h 72009"/>
                <a:gd name="connsiteX5" fmla="*/ 6974 w 31492"/>
                <a:gd name="connsiteY5" fmla="*/ 71968 h 72009"/>
                <a:gd name="connsiteX6" fmla="*/ 13001 w 31492"/>
                <a:gd name="connsiteY6" fmla="*/ 68817 h 72009"/>
                <a:gd name="connsiteX7" fmla="*/ 31356 w 31492"/>
                <a:gd name="connsiteY7" fmla="*/ 8410 h 72009"/>
                <a:gd name="connsiteX8" fmla="*/ 25658 w 31492"/>
                <a:gd name="connsiteY8" fmla="*/ 107 h 72009"/>
                <a:gd name="connsiteX9" fmla="*/ 25329 w 31492"/>
                <a:gd name="connsiteY9" fmla="*/ 55 h 7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92" h="72009">
                  <a:moveTo>
                    <a:pt x="25329" y="55"/>
                  </a:moveTo>
                  <a:cubicBezTo>
                    <a:pt x="21521" y="-580"/>
                    <a:pt x="17919" y="1990"/>
                    <a:pt x="17288" y="5795"/>
                  </a:cubicBezTo>
                  <a:cubicBezTo>
                    <a:pt x="17275" y="5891"/>
                    <a:pt x="17261" y="5986"/>
                    <a:pt x="17247" y="6082"/>
                  </a:cubicBezTo>
                  <a:cubicBezTo>
                    <a:pt x="14974" y="25121"/>
                    <a:pt x="9508" y="43643"/>
                    <a:pt x="1084" y="60872"/>
                  </a:cubicBezTo>
                  <a:cubicBezTo>
                    <a:pt x="-1039" y="64269"/>
                    <a:pt x="2" y="68749"/>
                    <a:pt x="3399" y="70872"/>
                  </a:cubicBezTo>
                  <a:cubicBezTo>
                    <a:pt x="4481" y="71543"/>
                    <a:pt x="5714" y="71926"/>
                    <a:pt x="6974" y="71968"/>
                  </a:cubicBezTo>
                  <a:cubicBezTo>
                    <a:pt x="9385" y="71981"/>
                    <a:pt x="11645" y="70803"/>
                    <a:pt x="13001" y="68817"/>
                  </a:cubicBezTo>
                  <a:cubicBezTo>
                    <a:pt x="22398" y="49828"/>
                    <a:pt x="28603" y="29418"/>
                    <a:pt x="31356" y="8410"/>
                  </a:cubicBezTo>
                  <a:cubicBezTo>
                    <a:pt x="32068" y="4542"/>
                    <a:pt x="29521" y="824"/>
                    <a:pt x="25658" y="107"/>
                  </a:cubicBezTo>
                  <a:cubicBezTo>
                    <a:pt x="25548" y="87"/>
                    <a:pt x="25439" y="70"/>
                    <a:pt x="25329" y="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27BE16E-0C08-4985-B91D-AD04CBF78E8B}"/>
                </a:ext>
              </a:extLst>
            </p:cNvPr>
            <p:cNvSpPr/>
            <p:nvPr/>
          </p:nvSpPr>
          <p:spPr>
            <a:xfrm>
              <a:off x="8733048" y="2313199"/>
              <a:ext cx="17063" cy="44698"/>
            </a:xfrm>
            <a:custGeom>
              <a:avLst/>
              <a:gdLst>
                <a:gd name="connsiteX0" fmla="*/ 9892 w 17063"/>
                <a:gd name="connsiteY0" fmla="*/ 44657 h 44698"/>
                <a:gd name="connsiteX1" fmla="*/ 10577 w 17063"/>
                <a:gd name="connsiteY1" fmla="*/ 44657 h 44698"/>
                <a:gd name="connsiteX2" fmla="*/ 17015 w 17063"/>
                <a:gd name="connsiteY2" fmla="*/ 36915 h 44698"/>
                <a:gd name="connsiteX3" fmla="*/ 17015 w 17063"/>
                <a:gd name="connsiteY3" fmla="*/ 36849 h 44698"/>
                <a:gd name="connsiteX4" fmla="*/ 14138 w 17063"/>
                <a:gd name="connsiteY4" fmla="*/ 8221 h 44698"/>
                <a:gd name="connsiteX5" fmla="*/ 8248 w 17063"/>
                <a:gd name="connsiteY5" fmla="*/ 51 h 44698"/>
                <a:gd name="connsiteX6" fmla="*/ 71 w 17063"/>
                <a:gd name="connsiteY6" fmla="*/ 5943 h 44698"/>
                <a:gd name="connsiteX7" fmla="*/ 440 w 17063"/>
                <a:gd name="connsiteY7" fmla="*/ 9591 h 44698"/>
                <a:gd name="connsiteX8" fmla="*/ 3317 w 17063"/>
                <a:gd name="connsiteY8" fmla="*/ 38356 h 44698"/>
                <a:gd name="connsiteX9" fmla="*/ 9892 w 17063"/>
                <a:gd name="connsiteY9" fmla="*/ 44657 h 4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63" h="44698">
                  <a:moveTo>
                    <a:pt x="9892" y="44657"/>
                  </a:moveTo>
                  <a:lnTo>
                    <a:pt x="10577" y="44657"/>
                  </a:lnTo>
                  <a:cubicBezTo>
                    <a:pt x="14494" y="44298"/>
                    <a:pt x="17384" y="40832"/>
                    <a:pt x="17015" y="36915"/>
                  </a:cubicBezTo>
                  <a:cubicBezTo>
                    <a:pt x="17015" y="36893"/>
                    <a:pt x="17015" y="36871"/>
                    <a:pt x="17015" y="36849"/>
                  </a:cubicBezTo>
                  <a:lnTo>
                    <a:pt x="14138" y="8221"/>
                  </a:lnTo>
                  <a:cubicBezTo>
                    <a:pt x="14768" y="4337"/>
                    <a:pt x="12125" y="680"/>
                    <a:pt x="8248" y="51"/>
                  </a:cubicBezTo>
                  <a:cubicBezTo>
                    <a:pt x="4358" y="-579"/>
                    <a:pt x="701" y="2060"/>
                    <a:pt x="71" y="5943"/>
                  </a:cubicBezTo>
                  <a:cubicBezTo>
                    <a:pt x="-121" y="7170"/>
                    <a:pt x="2" y="8428"/>
                    <a:pt x="440" y="9591"/>
                  </a:cubicBezTo>
                  <a:lnTo>
                    <a:pt x="3317" y="38356"/>
                  </a:lnTo>
                  <a:cubicBezTo>
                    <a:pt x="3591" y="41820"/>
                    <a:pt x="6413" y="44529"/>
                    <a:pt x="9892" y="446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DBC3CFF-E288-4658-841D-449D179D00BD}"/>
                </a:ext>
              </a:extLst>
            </p:cNvPr>
            <p:cNvSpPr/>
            <p:nvPr/>
          </p:nvSpPr>
          <p:spPr>
            <a:xfrm>
              <a:off x="8836416" y="2318073"/>
              <a:ext cx="51467" cy="197485"/>
            </a:xfrm>
            <a:custGeom>
              <a:avLst/>
              <a:gdLst>
                <a:gd name="connsiteX0" fmla="*/ 3093 w 51467"/>
                <a:gd name="connsiteY0" fmla="*/ 70329 h 197485"/>
                <a:gd name="connsiteX1" fmla="*/ 12955 w 51467"/>
                <a:gd name="connsiteY1" fmla="*/ 68137 h 197485"/>
                <a:gd name="connsiteX2" fmla="*/ 30762 w 51467"/>
                <a:gd name="connsiteY2" fmla="*/ 40742 h 197485"/>
                <a:gd name="connsiteX3" fmla="*/ 3367 w 51467"/>
                <a:gd name="connsiteY3" fmla="*/ 189088 h 197485"/>
                <a:gd name="connsiteX4" fmla="*/ 8723 w 51467"/>
                <a:gd name="connsiteY4" fmla="*/ 197389 h 197485"/>
                <a:gd name="connsiteX5" fmla="*/ 8983 w 51467"/>
                <a:gd name="connsiteY5" fmla="*/ 197444 h 197485"/>
                <a:gd name="connsiteX6" fmla="*/ 10353 w 51467"/>
                <a:gd name="connsiteY6" fmla="*/ 197444 h 197485"/>
                <a:gd name="connsiteX7" fmla="*/ 17339 w 51467"/>
                <a:gd name="connsiteY7" fmla="*/ 191690 h 197485"/>
                <a:gd name="connsiteX8" fmla="*/ 51309 w 51467"/>
                <a:gd name="connsiteY8" fmla="*/ 8415 h 197485"/>
                <a:gd name="connsiteX9" fmla="*/ 46926 w 51467"/>
                <a:gd name="connsiteY9" fmla="*/ 471 h 197485"/>
                <a:gd name="connsiteX10" fmla="*/ 38296 w 51467"/>
                <a:gd name="connsiteY10" fmla="*/ 3210 h 197485"/>
                <a:gd name="connsiteX11" fmla="*/ 1038 w 51467"/>
                <a:gd name="connsiteY11" fmla="*/ 60603 h 197485"/>
                <a:gd name="connsiteX12" fmla="*/ 3093 w 51467"/>
                <a:gd name="connsiteY12" fmla="*/ 70329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67" h="197485">
                  <a:moveTo>
                    <a:pt x="3093" y="70329"/>
                  </a:moveTo>
                  <a:cubicBezTo>
                    <a:pt x="6435" y="72381"/>
                    <a:pt x="10805" y="71411"/>
                    <a:pt x="12955" y="68137"/>
                  </a:cubicBezTo>
                  <a:lnTo>
                    <a:pt x="30762" y="40742"/>
                  </a:lnTo>
                  <a:lnTo>
                    <a:pt x="3367" y="189088"/>
                  </a:lnTo>
                  <a:cubicBezTo>
                    <a:pt x="2559" y="192855"/>
                    <a:pt x="4942" y="196581"/>
                    <a:pt x="8723" y="197389"/>
                  </a:cubicBezTo>
                  <a:cubicBezTo>
                    <a:pt x="8805" y="197416"/>
                    <a:pt x="8901" y="197430"/>
                    <a:pt x="8983" y="197444"/>
                  </a:cubicBezTo>
                  <a:lnTo>
                    <a:pt x="10353" y="197444"/>
                  </a:lnTo>
                  <a:cubicBezTo>
                    <a:pt x="13764" y="197444"/>
                    <a:pt x="16681" y="195033"/>
                    <a:pt x="17339" y="191690"/>
                  </a:cubicBezTo>
                  <a:lnTo>
                    <a:pt x="51309" y="8415"/>
                  </a:lnTo>
                  <a:cubicBezTo>
                    <a:pt x="51994" y="5050"/>
                    <a:pt x="50145" y="1680"/>
                    <a:pt x="46926" y="471"/>
                  </a:cubicBezTo>
                  <a:cubicBezTo>
                    <a:pt x="43761" y="-797"/>
                    <a:pt x="40145" y="351"/>
                    <a:pt x="38296" y="3210"/>
                  </a:cubicBezTo>
                  <a:lnTo>
                    <a:pt x="1038" y="60603"/>
                  </a:lnTo>
                  <a:cubicBezTo>
                    <a:pt x="-948" y="63880"/>
                    <a:pt x="-57" y="68137"/>
                    <a:pt x="3093" y="70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4665278-C2AE-4E83-8381-A861E2F97E14}"/>
                </a:ext>
              </a:extLst>
            </p:cNvPr>
            <p:cNvSpPr/>
            <p:nvPr/>
          </p:nvSpPr>
          <p:spPr>
            <a:xfrm>
              <a:off x="8890455" y="2315520"/>
              <a:ext cx="86287" cy="178258"/>
            </a:xfrm>
            <a:custGeom>
              <a:avLst/>
              <a:gdLst>
                <a:gd name="connsiteX0" fmla="*/ 13296 w 86287"/>
                <a:gd name="connsiteY0" fmla="*/ 50965 h 178258"/>
                <a:gd name="connsiteX1" fmla="*/ 43568 w 86287"/>
                <a:gd name="connsiteY1" fmla="*/ 16858 h 178258"/>
                <a:gd name="connsiteX2" fmla="*/ 43568 w 86287"/>
                <a:gd name="connsiteY2" fmla="*/ 16858 h 178258"/>
                <a:gd name="connsiteX3" fmla="*/ 10146 w 86287"/>
                <a:gd name="connsiteY3" fmla="*/ 99044 h 178258"/>
                <a:gd name="connsiteX4" fmla="*/ 11789 w 86287"/>
                <a:gd name="connsiteY4" fmla="*/ 108359 h 178258"/>
                <a:gd name="connsiteX5" fmla="*/ 21104 w 86287"/>
                <a:gd name="connsiteY5" fmla="*/ 108359 h 178258"/>
                <a:gd name="connsiteX6" fmla="*/ 71100 w 86287"/>
                <a:gd name="connsiteY6" fmla="*/ 76443 h 178258"/>
                <a:gd name="connsiteX7" fmla="*/ 72333 w 86287"/>
                <a:gd name="connsiteY7" fmla="*/ 88086 h 178258"/>
                <a:gd name="connsiteX8" fmla="*/ 31240 w 86287"/>
                <a:gd name="connsiteY8" fmla="*/ 162875 h 178258"/>
                <a:gd name="connsiteX9" fmla="*/ 17542 w 86287"/>
                <a:gd name="connsiteY9" fmla="*/ 158766 h 178258"/>
                <a:gd name="connsiteX10" fmla="*/ 7666 w 86287"/>
                <a:gd name="connsiteY10" fmla="*/ 158643 h 178258"/>
                <a:gd name="connsiteX11" fmla="*/ 7543 w 86287"/>
                <a:gd name="connsiteY11" fmla="*/ 158766 h 178258"/>
                <a:gd name="connsiteX12" fmla="*/ 7543 w 86287"/>
                <a:gd name="connsiteY12" fmla="*/ 168766 h 178258"/>
                <a:gd name="connsiteX13" fmla="*/ 27268 w 86287"/>
                <a:gd name="connsiteY13" fmla="*/ 178217 h 178258"/>
                <a:gd name="connsiteX14" fmla="*/ 35486 w 86287"/>
                <a:gd name="connsiteY14" fmla="*/ 176984 h 178258"/>
                <a:gd name="connsiteX15" fmla="*/ 85894 w 86287"/>
                <a:gd name="connsiteY15" fmla="*/ 90141 h 178258"/>
                <a:gd name="connsiteX16" fmla="*/ 76854 w 86287"/>
                <a:gd name="connsiteY16" fmla="*/ 64252 h 178258"/>
                <a:gd name="connsiteX17" fmla="*/ 38774 w 86287"/>
                <a:gd name="connsiteY17" fmla="*/ 75484 h 178258"/>
                <a:gd name="connsiteX18" fmla="*/ 57266 w 86287"/>
                <a:gd name="connsiteY18" fmla="*/ 18228 h 178258"/>
                <a:gd name="connsiteX19" fmla="*/ 50006 w 86287"/>
                <a:gd name="connsiteY19" fmla="*/ 969 h 178258"/>
                <a:gd name="connsiteX20" fmla="*/ 1379 w 86287"/>
                <a:gd name="connsiteY20" fmla="*/ 42062 h 178258"/>
                <a:gd name="connsiteX21" fmla="*/ 2776 w 86287"/>
                <a:gd name="connsiteY21" fmla="*/ 51842 h 178258"/>
                <a:gd name="connsiteX22" fmla="*/ 2886 w 86287"/>
                <a:gd name="connsiteY22" fmla="*/ 51924 h 178258"/>
                <a:gd name="connsiteX23" fmla="*/ 12940 w 86287"/>
                <a:gd name="connsiteY23" fmla="*/ 51388 h 178258"/>
                <a:gd name="connsiteX24" fmla="*/ 13296 w 86287"/>
                <a:gd name="connsiteY24" fmla="*/ 50965 h 17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6287" h="178258">
                  <a:moveTo>
                    <a:pt x="13296" y="50965"/>
                  </a:moveTo>
                  <a:cubicBezTo>
                    <a:pt x="21981" y="38418"/>
                    <a:pt x="32144" y="26966"/>
                    <a:pt x="43568" y="16858"/>
                  </a:cubicBezTo>
                  <a:lnTo>
                    <a:pt x="43568" y="16858"/>
                  </a:lnTo>
                  <a:cubicBezTo>
                    <a:pt x="40966" y="49185"/>
                    <a:pt x="10557" y="99044"/>
                    <a:pt x="10146" y="99044"/>
                  </a:cubicBezTo>
                  <a:cubicBezTo>
                    <a:pt x="8324" y="102129"/>
                    <a:pt x="9023" y="106086"/>
                    <a:pt x="11789" y="108359"/>
                  </a:cubicBezTo>
                  <a:cubicBezTo>
                    <a:pt x="14460" y="110669"/>
                    <a:pt x="18433" y="110669"/>
                    <a:pt x="21104" y="108359"/>
                  </a:cubicBezTo>
                  <a:cubicBezTo>
                    <a:pt x="41513" y="88771"/>
                    <a:pt x="65347" y="73703"/>
                    <a:pt x="71100" y="76443"/>
                  </a:cubicBezTo>
                  <a:cubicBezTo>
                    <a:pt x="71100" y="76443"/>
                    <a:pt x="73292" y="79594"/>
                    <a:pt x="72333" y="88086"/>
                  </a:cubicBezTo>
                  <a:cubicBezTo>
                    <a:pt x="68087" y="125892"/>
                    <a:pt x="47540" y="157807"/>
                    <a:pt x="31240" y="162875"/>
                  </a:cubicBezTo>
                  <a:cubicBezTo>
                    <a:pt x="26282" y="164903"/>
                    <a:pt x="20570" y="163191"/>
                    <a:pt x="17542" y="158766"/>
                  </a:cubicBezTo>
                  <a:cubicBezTo>
                    <a:pt x="14844" y="155999"/>
                    <a:pt x="10420" y="155944"/>
                    <a:pt x="7666" y="158643"/>
                  </a:cubicBezTo>
                  <a:cubicBezTo>
                    <a:pt x="7625" y="158684"/>
                    <a:pt x="7584" y="158725"/>
                    <a:pt x="7543" y="158766"/>
                  </a:cubicBezTo>
                  <a:cubicBezTo>
                    <a:pt x="4804" y="161533"/>
                    <a:pt x="4804" y="165999"/>
                    <a:pt x="7543" y="168766"/>
                  </a:cubicBezTo>
                  <a:cubicBezTo>
                    <a:pt x="12406" y="174669"/>
                    <a:pt x="19625" y="178135"/>
                    <a:pt x="27268" y="178217"/>
                  </a:cubicBezTo>
                  <a:cubicBezTo>
                    <a:pt x="30048" y="178190"/>
                    <a:pt x="32815" y="177779"/>
                    <a:pt x="35486" y="176984"/>
                  </a:cubicBezTo>
                  <a:cubicBezTo>
                    <a:pt x="58772" y="169587"/>
                    <a:pt x="81374" y="130549"/>
                    <a:pt x="85894" y="90141"/>
                  </a:cubicBezTo>
                  <a:cubicBezTo>
                    <a:pt x="87401" y="76443"/>
                    <a:pt x="84387" y="67950"/>
                    <a:pt x="76854" y="64252"/>
                  </a:cubicBezTo>
                  <a:cubicBezTo>
                    <a:pt x="67128" y="59458"/>
                    <a:pt x="52198" y="66307"/>
                    <a:pt x="38774" y="75484"/>
                  </a:cubicBezTo>
                  <a:cubicBezTo>
                    <a:pt x="48061" y="57551"/>
                    <a:pt x="54307" y="38203"/>
                    <a:pt x="57266" y="18228"/>
                  </a:cubicBezTo>
                  <a:cubicBezTo>
                    <a:pt x="57266" y="8913"/>
                    <a:pt x="55622" y="3023"/>
                    <a:pt x="50006" y="969"/>
                  </a:cubicBezTo>
                  <a:cubicBezTo>
                    <a:pt x="44390" y="-1086"/>
                    <a:pt x="35349" y="-4510"/>
                    <a:pt x="1379" y="42062"/>
                  </a:cubicBezTo>
                  <a:cubicBezTo>
                    <a:pt x="-936" y="45148"/>
                    <a:pt x="-306" y="49527"/>
                    <a:pt x="2776" y="51842"/>
                  </a:cubicBezTo>
                  <a:cubicBezTo>
                    <a:pt x="2817" y="51869"/>
                    <a:pt x="2845" y="51897"/>
                    <a:pt x="2886" y="51924"/>
                  </a:cubicBezTo>
                  <a:cubicBezTo>
                    <a:pt x="5817" y="54554"/>
                    <a:pt x="10310" y="54314"/>
                    <a:pt x="12940" y="51388"/>
                  </a:cubicBezTo>
                  <a:cubicBezTo>
                    <a:pt x="13063" y="51252"/>
                    <a:pt x="13187" y="51111"/>
                    <a:pt x="13296" y="5096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BD102BA-088E-46BB-B556-8DF3F9727266}"/>
                </a:ext>
              </a:extLst>
            </p:cNvPr>
            <p:cNvSpPr/>
            <p:nvPr/>
          </p:nvSpPr>
          <p:spPr>
            <a:xfrm>
              <a:off x="8904520" y="2059510"/>
              <a:ext cx="27899" cy="174979"/>
            </a:xfrm>
            <a:custGeom>
              <a:avLst/>
              <a:gdLst>
                <a:gd name="connsiteX0" fmla="*/ 7175 w 27899"/>
                <a:gd name="connsiteY0" fmla="*/ 174929 h 174979"/>
                <a:gd name="connsiteX1" fmla="*/ 7175 w 27899"/>
                <a:gd name="connsiteY1" fmla="*/ 174929 h 174979"/>
                <a:gd name="connsiteX2" fmla="*/ 14161 w 27899"/>
                <a:gd name="connsiteY2" fmla="*/ 168355 h 174979"/>
                <a:gd name="connsiteX3" fmla="*/ 27859 w 27899"/>
                <a:gd name="connsiteY3" fmla="*/ 7680 h 174979"/>
                <a:gd name="connsiteX4" fmla="*/ 21421 w 27899"/>
                <a:gd name="connsiteY4" fmla="*/ 10 h 174979"/>
                <a:gd name="connsiteX5" fmla="*/ 13791 w 27899"/>
                <a:gd name="connsiteY5" fmla="*/ 5976 h 174979"/>
                <a:gd name="connsiteX6" fmla="*/ 13750 w 27899"/>
                <a:gd name="connsiteY6" fmla="*/ 6448 h 174979"/>
                <a:gd name="connsiteX7" fmla="*/ 52 w 27899"/>
                <a:gd name="connsiteY7" fmla="*/ 167122 h 174979"/>
                <a:gd name="connsiteX8" fmla="*/ 5860 w 27899"/>
                <a:gd name="connsiteY8" fmla="*/ 174869 h 174979"/>
                <a:gd name="connsiteX9" fmla="*/ 7175 w 27899"/>
                <a:gd name="connsiteY9" fmla="*/ 174929 h 17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899" h="174979">
                  <a:moveTo>
                    <a:pt x="7175" y="174929"/>
                  </a:moveTo>
                  <a:lnTo>
                    <a:pt x="7175" y="174929"/>
                  </a:lnTo>
                  <a:cubicBezTo>
                    <a:pt x="10846" y="174869"/>
                    <a:pt x="13873" y="172021"/>
                    <a:pt x="14161" y="168355"/>
                  </a:cubicBezTo>
                  <a:lnTo>
                    <a:pt x="27859" y="7680"/>
                  </a:lnTo>
                  <a:cubicBezTo>
                    <a:pt x="28174" y="3792"/>
                    <a:pt x="25311" y="371"/>
                    <a:pt x="21421" y="10"/>
                  </a:cubicBezTo>
                  <a:cubicBezTo>
                    <a:pt x="17668" y="-449"/>
                    <a:pt x="14257" y="2222"/>
                    <a:pt x="13791" y="5976"/>
                  </a:cubicBezTo>
                  <a:cubicBezTo>
                    <a:pt x="13778" y="6133"/>
                    <a:pt x="13764" y="6290"/>
                    <a:pt x="13750" y="6448"/>
                  </a:cubicBezTo>
                  <a:lnTo>
                    <a:pt x="52" y="167122"/>
                  </a:lnTo>
                  <a:cubicBezTo>
                    <a:pt x="-482" y="170867"/>
                    <a:pt x="2121" y="174335"/>
                    <a:pt x="5860" y="174869"/>
                  </a:cubicBezTo>
                  <a:cubicBezTo>
                    <a:pt x="6299" y="174931"/>
                    <a:pt x="6737" y="174951"/>
                    <a:pt x="7175" y="1749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D184431-6906-4331-9624-C565EB93BE4C}"/>
                </a:ext>
              </a:extLst>
            </p:cNvPr>
            <p:cNvSpPr/>
            <p:nvPr/>
          </p:nvSpPr>
          <p:spPr>
            <a:xfrm>
              <a:off x="8939484" y="2064171"/>
              <a:ext cx="25238" cy="167433"/>
            </a:xfrm>
            <a:custGeom>
              <a:avLst/>
              <a:gdLst>
                <a:gd name="connsiteX0" fmla="*/ 6730 w 25238"/>
                <a:gd name="connsiteY0" fmla="*/ 167392 h 167433"/>
                <a:gd name="connsiteX1" fmla="*/ 6730 w 25238"/>
                <a:gd name="connsiteY1" fmla="*/ 167392 h 167433"/>
                <a:gd name="connsiteX2" fmla="*/ 13853 w 25238"/>
                <a:gd name="connsiteY2" fmla="*/ 160817 h 167433"/>
                <a:gd name="connsiteX3" fmla="*/ 25222 w 25238"/>
                <a:gd name="connsiteY3" fmla="*/ 5759 h 167433"/>
                <a:gd name="connsiteX4" fmla="*/ 16893 w 25238"/>
                <a:gd name="connsiteY4" fmla="*/ 84 h 167433"/>
                <a:gd name="connsiteX5" fmla="*/ 11524 w 25238"/>
                <a:gd name="connsiteY5" fmla="*/ 4663 h 167433"/>
                <a:gd name="connsiteX6" fmla="*/ 18 w 25238"/>
                <a:gd name="connsiteY6" fmla="*/ 159721 h 167433"/>
                <a:gd name="connsiteX7" fmla="*/ 6278 w 25238"/>
                <a:gd name="connsiteY7" fmla="*/ 167362 h 167433"/>
                <a:gd name="connsiteX8" fmla="*/ 6730 w 25238"/>
                <a:gd name="connsiteY8" fmla="*/ 167392 h 16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38" h="167433">
                  <a:moveTo>
                    <a:pt x="6730" y="167392"/>
                  </a:moveTo>
                  <a:lnTo>
                    <a:pt x="6730" y="167392"/>
                  </a:lnTo>
                  <a:cubicBezTo>
                    <a:pt x="10456" y="167403"/>
                    <a:pt x="13565" y="164536"/>
                    <a:pt x="13853" y="160817"/>
                  </a:cubicBezTo>
                  <a:lnTo>
                    <a:pt x="25222" y="5759"/>
                  </a:lnTo>
                  <a:cubicBezTo>
                    <a:pt x="24496" y="1893"/>
                    <a:pt x="20770" y="-648"/>
                    <a:pt x="16893" y="84"/>
                  </a:cubicBezTo>
                  <a:cubicBezTo>
                    <a:pt x="14428" y="552"/>
                    <a:pt x="12373" y="2293"/>
                    <a:pt x="11524" y="4663"/>
                  </a:cubicBezTo>
                  <a:lnTo>
                    <a:pt x="18" y="159721"/>
                  </a:lnTo>
                  <a:cubicBezTo>
                    <a:pt x="-366" y="163561"/>
                    <a:pt x="2442" y="166981"/>
                    <a:pt x="6278" y="167362"/>
                  </a:cubicBezTo>
                  <a:cubicBezTo>
                    <a:pt x="6429" y="167377"/>
                    <a:pt x="6579" y="167386"/>
                    <a:pt x="6730" y="1673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A635330-024E-4399-9229-52D18D5F7F22}"/>
                </a:ext>
              </a:extLst>
            </p:cNvPr>
            <p:cNvSpPr/>
            <p:nvPr/>
          </p:nvSpPr>
          <p:spPr>
            <a:xfrm>
              <a:off x="8836096" y="2607731"/>
              <a:ext cx="19872" cy="157810"/>
            </a:xfrm>
            <a:custGeom>
              <a:avLst/>
              <a:gdLst>
                <a:gd name="connsiteX0" fmla="*/ 7111 w 19872"/>
                <a:gd name="connsiteY0" fmla="*/ 157769 h 157810"/>
                <a:gd name="connsiteX1" fmla="*/ 7111 w 19872"/>
                <a:gd name="connsiteY1" fmla="*/ 157769 h 157810"/>
                <a:gd name="connsiteX2" fmla="*/ 14097 w 19872"/>
                <a:gd name="connsiteY2" fmla="*/ 150920 h 157810"/>
                <a:gd name="connsiteX3" fmla="*/ 19850 w 19872"/>
                <a:gd name="connsiteY3" fmla="*/ 7368 h 157810"/>
                <a:gd name="connsiteX4" fmla="*/ 13138 w 19872"/>
                <a:gd name="connsiteY4" fmla="*/ -29 h 157810"/>
                <a:gd name="connsiteX5" fmla="*/ 5755 w 19872"/>
                <a:gd name="connsiteY5" fmla="*/ 6533 h 157810"/>
                <a:gd name="connsiteX6" fmla="*/ 5741 w 19872"/>
                <a:gd name="connsiteY6" fmla="*/ 6820 h 157810"/>
                <a:gd name="connsiteX7" fmla="*/ -12 w 19872"/>
                <a:gd name="connsiteY7" fmla="*/ 150372 h 157810"/>
                <a:gd name="connsiteX8" fmla="*/ 6837 w 19872"/>
                <a:gd name="connsiteY8" fmla="*/ 157769 h 157810"/>
                <a:gd name="connsiteX9" fmla="*/ 7111 w 19872"/>
                <a:gd name="connsiteY9" fmla="*/ 157769 h 15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72" h="157810">
                  <a:moveTo>
                    <a:pt x="7111" y="157769"/>
                  </a:moveTo>
                  <a:lnTo>
                    <a:pt x="7111" y="157769"/>
                  </a:lnTo>
                  <a:cubicBezTo>
                    <a:pt x="10892" y="157700"/>
                    <a:pt x="13946" y="154701"/>
                    <a:pt x="14097" y="150920"/>
                  </a:cubicBezTo>
                  <a:lnTo>
                    <a:pt x="19850" y="7368"/>
                  </a:lnTo>
                  <a:cubicBezTo>
                    <a:pt x="20001" y="3478"/>
                    <a:pt x="17014" y="190"/>
                    <a:pt x="13138" y="-29"/>
                  </a:cubicBezTo>
                  <a:cubicBezTo>
                    <a:pt x="9289" y="-261"/>
                    <a:pt x="5974" y="2683"/>
                    <a:pt x="5755" y="6533"/>
                  </a:cubicBezTo>
                  <a:cubicBezTo>
                    <a:pt x="5741" y="6628"/>
                    <a:pt x="5741" y="6724"/>
                    <a:pt x="5741" y="6820"/>
                  </a:cubicBezTo>
                  <a:lnTo>
                    <a:pt x="-12" y="150372"/>
                  </a:lnTo>
                  <a:cubicBezTo>
                    <a:pt x="-162" y="154303"/>
                    <a:pt x="2906" y="157618"/>
                    <a:pt x="6837" y="157769"/>
                  </a:cubicBezTo>
                  <a:cubicBezTo>
                    <a:pt x="6919" y="157769"/>
                    <a:pt x="7015" y="157769"/>
                    <a:pt x="7111" y="1577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3787D28-B46B-437E-ACAC-38CA8348CCB9}"/>
                </a:ext>
              </a:extLst>
            </p:cNvPr>
            <p:cNvSpPr/>
            <p:nvPr/>
          </p:nvSpPr>
          <p:spPr>
            <a:xfrm>
              <a:off x="8870751" y="2611305"/>
              <a:ext cx="22476" cy="177796"/>
            </a:xfrm>
            <a:custGeom>
              <a:avLst/>
              <a:gdLst>
                <a:gd name="connsiteX0" fmla="*/ 8618 w 22476"/>
                <a:gd name="connsiteY0" fmla="*/ 5986 h 177796"/>
                <a:gd name="connsiteX1" fmla="*/ -12 w 22476"/>
                <a:gd name="connsiteY1" fmla="*/ 170358 h 177796"/>
                <a:gd name="connsiteX2" fmla="*/ 6700 w 22476"/>
                <a:gd name="connsiteY2" fmla="*/ 177755 h 177796"/>
                <a:gd name="connsiteX3" fmla="*/ 6700 w 22476"/>
                <a:gd name="connsiteY3" fmla="*/ 177755 h 177796"/>
                <a:gd name="connsiteX4" fmla="*/ 13823 w 22476"/>
                <a:gd name="connsiteY4" fmla="*/ 171043 h 177796"/>
                <a:gd name="connsiteX5" fmla="*/ 22453 w 22476"/>
                <a:gd name="connsiteY5" fmla="*/ 7493 h 177796"/>
                <a:gd name="connsiteX6" fmla="*/ 15741 w 22476"/>
                <a:gd name="connsiteY6" fmla="*/ -41 h 177796"/>
                <a:gd name="connsiteX7" fmla="*/ 8618 w 22476"/>
                <a:gd name="connsiteY7" fmla="*/ 5986 h 17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476" h="177796">
                  <a:moveTo>
                    <a:pt x="8618" y="5986"/>
                  </a:moveTo>
                  <a:lnTo>
                    <a:pt x="-12" y="170358"/>
                  </a:lnTo>
                  <a:cubicBezTo>
                    <a:pt x="-162" y="174249"/>
                    <a:pt x="2824" y="177536"/>
                    <a:pt x="6700" y="177755"/>
                  </a:cubicBezTo>
                  <a:lnTo>
                    <a:pt x="6700" y="177755"/>
                  </a:lnTo>
                  <a:cubicBezTo>
                    <a:pt x="10481" y="177755"/>
                    <a:pt x="13604" y="174810"/>
                    <a:pt x="13823" y="171043"/>
                  </a:cubicBezTo>
                  <a:lnTo>
                    <a:pt x="22453" y="7493"/>
                  </a:lnTo>
                  <a:cubicBezTo>
                    <a:pt x="22617" y="3589"/>
                    <a:pt x="19645" y="247"/>
                    <a:pt x="15741" y="-41"/>
                  </a:cubicBezTo>
                  <a:cubicBezTo>
                    <a:pt x="12193" y="-82"/>
                    <a:pt x="9166" y="2479"/>
                    <a:pt x="8618" y="59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3A4D35AC-3F5D-4380-96E8-2332FF0F0CB0}"/>
                </a:ext>
              </a:extLst>
            </p:cNvPr>
            <p:cNvSpPr/>
            <p:nvPr/>
          </p:nvSpPr>
          <p:spPr>
            <a:xfrm>
              <a:off x="8793850" y="2739826"/>
              <a:ext cx="157928" cy="125982"/>
            </a:xfrm>
            <a:custGeom>
              <a:avLst/>
              <a:gdLst>
                <a:gd name="connsiteX0" fmla="*/ 147981 w 157928"/>
                <a:gd name="connsiteY0" fmla="*/ 14853 h 125982"/>
                <a:gd name="connsiteX1" fmla="*/ 47302 w 157928"/>
                <a:gd name="connsiteY1" fmla="*/ 105257 h 125982"/>
                <a:gd name="connsiteX2" fmla="*/ 13880 w 157928"/>
                <a:gd name="connsiteY2" fmla="*/ 4853 h 125982"/>
                <a:gd name="connsiteX3" fmla="*/ 4880 w 157928"/>
                <a:gd name="connsiteY3" fmla="*/ 319 h 125982"/>
                <a:gd name="connsiteX4" fmla="*/ 4840 w 157928"/>
                <a:gd name="connsiteY4" fmla="*/ 333 h 125982"/>
                <a:gd name="connsiteX5" fmla="*/ 319 w 157928"/>
                <a:gd name="connsiteY5" fmla="*/ 9237 h 125982"/>
                <a:gd name="connsiteX6" fmla="*/ 37714 w 157928"/>
                <a:gd name="connsiteY6" fmla="*/ 121284 h 125982"/>
                <a:gd name="connsiteX7" fmla="*/ 42919 w 157928"/>
                <a:gd name="connsiteY7" fmla="*/ 125941 h 125982"/>
                <a:gd name="connsiteX8" fmla="*/ 44426 w 157928"/>
                <a:gd name="connsiteY8" fmla="*/ 125941 h 125982"/>
                <a:gd name="connsiteX9" fmla="*/ 49631 w 157928"/>
                <a:gd name="connsiteY9" fmla="*/ 123612 h 125982"/>
                <a:gd name="connsiteX10" fmla="*/ 153186 w 157928"/>
                <a:gd name="connsiteY10" fmla="*/ 27728 h 125982"/>
                <a:gd name="connsiteX11" fmla="*/ 157432 w 157928"/>
                <a:gd name="connsiteY11" fmla="*/ 18277 h 125982"/>
                <a:gd name="connsiteX12" fmla="*/ 147981 w 157928"/>
                <a:gd name="connsiteY12" fmla="*/ 14031 h 12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928" h="125982">
                  <a:moveTo>
                    <a:pt x="147981" y="14853"/>
                  </a:moveTo>
                  <a:cubicBezTo>
                    <a:pt x="123188" y="24715"/>
                    <a:pt x="68808" y="81971"/>
                    <a:pt x="47302" y="105257"/>
                  </a:cubicBezTo>
                  <a:lnTo>
                    <a:pt x="13880" y="4853"/>
                  </a:lnTo>
                  <a:cubicBezTo>
                    <a:pt x="12647" y="1114"/>
                    <a:pt x="8620" y="-913"/>
                    <a:pt x="4880" y="319"/>
                  </a:cubicBezTo>
                  <a:cubicBezTo>
                    <a:pt x="4867" y="319"/>
                    <a:pt x="4853" y="333"/>
                    <a:pt x="4840" y="333"/>
                  </a:cubicBezTo>
                  <a:cubicBezTo>
                    <a:pt x="1155" y="1566"/>
                    <a:pt x="-859" y="5538"/>
                    <a:pt x="319" y="9237"/>
                  </a:cubicBezTo>
                  <a:lnTo>
                    <a:pt x="37714" y="121284"/>
                  </a:lnTo>
                  <a:cubicBezTo>
                    <a:pt x="38495" y="123654"/>
                    <a:pt x="40481" y="125434"/>
                    <a:pt x="42919" y="125941"/>
                  </a:cubicBezTo>
                  <a:lnTo>
                    <a:pt x="44426" y="125941"/>
                  </a:lnTo>
                  <a:cubicBezTo>
                    <a:pt x="46412" y="125927"/>
                    <a:pt x="48302" y="125078"/>
                    <a:pt x="49631" y="123612"/>
                  </a:cubicBezTo>
                  <a:cubicBezTo>
                    <a:pt x="70862" y="100052"/>
                    <a:pt x="130995" y="36769"/>
                    <a:pt x="153186" y="27728"/>
                  </a:cubicBezTo>
                  <a:cubicBezTo>
                    <a:pt x="156966" y="26290"/>
                    <a:pt x="158870" y="22058"/>
                    <a:pt x="157432" y="18277"/>
                  </a:cubicBezTo>
                  <a:cubicBezTo>
                    <a:pt x="155994" y="14496"/>
                    <a:pt x="151761" y="12592"/>
                    <a:pt x="147981" y="140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827FDAC-8A33-447A-AE88-903BB66E8E75}"/>
                </a:ext>
              </a:extLst>
            </p:cNvPr>
            <p:cNvSpPr/>
            <p:nvPr/>
          </p:nvSpPr>
          <p:spPr>
            <a:xfrm>
              <a:off x="8974895" y="2803529"/>
              <a:ext cx="99603" cy="111683"/>
            </a:xfrm>
            <a:custGeom>
              <a:avLst/>
              <a:gdLst>
                <a:gd name="connsiteX0" fmla="*/ 87612 w 99603"/>
                <a:gd name="connsiteY0" fmla="*/ 87989 h 111683"/>
                <a:gd name="connsiteX1" fmla="*/ 81174 w 99603"/>
                <a:gd name="connsiteY1" fmla="*/ 92921 h 111683"/>
                <a:gd name="connsiteX2" fmla="*/ 81174 w 99603"/>
                <a:gd name="connsiteY2" fmla="*/ 55252 h 111683"/>
                <a:gd name="connsiteX3" fmla="*/ 82407 w 99603"/>
                <a:gd name="connsiteY3" fmla="*/ 18679 h 111683"/>
                <a:gd name="connsiteX4" fmla="*/ 73093 w 99603"/>
                <a:gd name="connsiteY4" fmla="*/ 324 h 111683"/>
                <a:gd name="connsiteX5" fmla="*/ 20356 w 99603"/>
                <a:gd name="connsiteY5" fmla="*/ 62786 h 111683"/>
                <a:gd name="connsiteX6" fmla="*/ 27753 w 99603"/>
                <a:gd name="connsiteY6" fmla="*/ 16898 h 111683"/>
                <a:gd name="connsiteX7" fmla="*/ 22315 w 99603"/>
                <a:gd name="connsiteY7" fmla="*/ 8885 h 111683"/>
                <a:gd name="connsiteX8" fmla="*/ 21863 w 99603"/>
                <a:gd name="connsiteY8" fmla="*/ 8817 h 111683"/>
                <a:gd name="connsiteX9" fmla="*/ 13809 w 99603"/>
                <a:gd name="connsiteY9" fmla="*/ 14542 h 111683"/>
                <a:gd name="connsiteX10" fmla="*/ 13782 w 99603"/>
                <a:gd name="connsiteY10" fmla="*/ 14707 h 111683"/>
                <a:gd name="connsiteX11" fmla="*/ 84 w 99603"/>
                <a:gd name="connsiteY11" fmla="*/ 103605 h 111683"/>
                <a:gd name="connsiteX12" fmla="*/ 4878 w 99603"/>
                <a:gd name="connsiteY12" fmla="*/ 111549 h 111683"/>
                <a:gd name="connsiteX13" fmla="*/ 7070 w 99603"/>
                <a:gd name="connsiteY13" fmla="*/ 111549 h 111683"/>
                <a:gd name="connsiteX14" fmla="*/ 13507 w 99603"/>
                <a:gd name="connsiteY14" fmla="*/ 107714 h 111683"/>
                <a:gd name="connsiteX15" fmla="*/ 68298 w 99603"/>
                <a:gd name="connsiteY15" fmla="*/ 16213 h 111683"/>
                <a:gd name="connsiteX16" fmla="*/ 68298 w 99603"/>
                <a:gd name="connsiteY16" fmla="*/ 18405 h 111683"/>
                <a:gd name="connsiteX17" fmla="*/ 67066 w 99603"/>
                <a:gd name="connsiteY17" fmla="*/ 54293 h 111683"/>
                <a:gd name="connsiteX18" fmla="*/ 75147 w 99603"/>
                <a:gd name="connsiteY18" fmla="*/ 106070 h 111683"/>
                <a:gd name="connsiteX19" fmla="*/ 97475 w 99603"/>
                <a:gd name="connsiteY19" fmla="*/ 98263 h 111683"/>
                <a:gd name="connsiteX20" fmla="*/ 97598 w 99603"/>
                <a:gd name="connsiteY20" fmla="*/ 88387 h 111683"/>
                <a:gd name="connsiteX21" fmla="*/ 97475 w 99603"/>
                <a:gd name="connsiteY21" fmla="*/ 88263 h 111683"/>
                <a:gd name="connsiteX22" fmla="*/ 87612 w 99603"/>
                <a:gd name="connsiteY22" fmla="*/ 87989 h 11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9603" h="111683">
                  <a:moveTo>
                    <a:pt x="87612" y="87989"/>
                  </a:moveTo>
                  <a:cubicBezTo>
                    <a:pt x="85640" y="89852"/>
                    <a:pt x="83489" y="91510"/>
                    <a:pt x="81174" y="92921"/>
                  </a:cubicBezTo>
                  <a:cubicBezTo>
                    <a:pt x="79750" y="80401"/>
                    <a:pt x="79750" y="67772"/>
                    <a:pt x="81174" y="55252"/>
                  </a:cubicBezTo>
                  <a:cubicBezTo>
                    <a:pt x="81174" y="44157"/>
                    <a:pt x="82407" y="31418"/>
                    <a:pt x="82407" y="18679"/>
                  </a:cubicBezTo>
                  <a:cubicBezTo>
                    <a:pt x="82407" y="14707"/>
                    <a:pt x="82407" y="2516"/>
                    <a:pt x="73093" y="324"/>
                  </a:cubicBezTo>
                  <a:cubicBezTo>
                    <a:pt x="68846" y="-772"/>
                    <a:pt x="57203" y="-3511"/>
                    <a:pt x="20356" y="62786"/>
                  </a:cubicBezTo>
                  <a:lnTo>
                    <a:pt x="27753" y="16898"/>
                  </a:lnTo>
                  <a:cubicBezTo>
                    <a:pt x="28466" y="13186"/>
                    <a:pt x="26027" y="9597"/>
                    <a:pt x="22315" y="8885"/>
                  </a:cubicBezTo>
                  <a:cubicBezTo>
                    <a:pt x="22164" y="8858"/>
                    <a:pt x="22014" y="8830"/>
                    <a:pt x="21863" y="8817"/>
                  </a:cubicBezTo>
                  <a:cubicBezTo>
                    <a:pt x="18055" y="8173"/>
                    <a:pt x="14453" y="10734"/>
                    <a:pt x="13809" y="14542"/>
                  </a:cubicBezTo>
                  <a:cubicBezTo>
                    <a:pt x="13795" y="14597"/>
                    <a:pt x="13795" y="14652"/>
                    <a:pt x="13782" y="14707"/>
                  </a:cubicBezTo>
                  <a:lnTo>
                    <a:pt x="84" y="103605"/>
                  </a:lnTo>
                  <a:cubicBezTo>
                    <a:pt x="-505" y="107070"/>
                    <a:pt x="1536" y="110454"/>
                    <a:pt x="4878" y="111549"/>
                  </a:cubicBezTo>
                  <a:cubicBezTo>
                    <a:pt x="5604" y="111673"/>
                    <a:pt x="6344" y="111673"/>
                    <a:pt x="7070" y="111549"/>
                  </a:cubicBezTo>
                  <a:cubicBezTo>
                    <a:pt x="9782" y="111632"/>
                    <a:pt x="12289" y="110139"/>
                    <a:pt x="13507" y="107714"/>
                  </a:cubicBezTo>
                  <a:cubicBezTo>
                    <a:pt x="28315" y="75278"/>
                    <a:pt x="46684" y="44581"/>
                    <a:pt x="68298" y="16213"/>
                  </a:cubicBezTo>
                  <a:lnTo>
                    <a:pt x="68298" y="18405"/>
                  </a:lnTo>
                  <a:cubicBezTo>
                    <a:pt x="68298" y="30870"/>
                    <a:pt x="68298" y="43335"/>
                    <a:pt x="67066" y="54293"/>
                  </a:cubicBezTo>
                  <a:cubicBezTo>
                    <a:pt x="65422" y="83469"/>
                    <a:pt x="64463" y="101002"/>
                    <a:pt x="75147" y="106070"/>
                  </a:cubicBezTo>
                  <a:cubicBezTo>
                    <a:pt x="85831" y="111138"/>
                    <a:pt x="93776" y="101550"/>
                    <a:pt x="97475" y="98263"/>
                  </a:cubicBezTo>
                  <a:cubicBezTo>
                    <a:pt x="100241" y="95564"/>
                    <a:pt x="100296" y="91140"/>
                    <a:pt x="97598" y="88387"/>
                  </a:cubicBezTo>
                  <a:cubicBezTo>
                    <a:pt x="97557" y="88345"/>
                    <a:pt x="97516" y="88304"/>
                    <a:pt x="97475" y="88263"/>
                  </a:cubicBezTo>
                  <a:cubicBezTo>
                    <a:pt x="94790" y="85537"/>
                    <a:pt x="90448" y="85414"/>
                    <a:pt x="87612" y="879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1446503-5FB4-4F91-BA32-C7A08694C3CD}"/>
                </a:ext>
              </a:extLst>
            </p:cNvPr>
            <p:cNvSpPr/>
            <p:nvPr/>
          </p:nvSpPr>
          <p:spPr>
            <a:xfrm>
              <a:off x="9108823" y="2832815"/>
              <a:ext cx="117656" cy="68333"/>
            </a:xfrm>
            <a:custGeom>
              <a:avLst/>
              <a:gdLst>
                <a:gd name="connsiteX0" fmla="*/ 113400 w 117656"/>
                <a:gd name="connsiteY0" fmla="*/ 23089 h 68333"/>
                <a:gd name="connsiteX1" fmla="*/ 61760 w 117656"/>
                <a:gd name="connsiteY1" fmla="*/ 488 h 68333"/>
                <a:gd name="connsiteX2" fmla="*/ 52445 w 117656"/>
                <a:gd name="connsiteY2" fmla="*/ 4187 h 68333"/>
                <a:gd name="connsiteX3" fmla="*/ 55883 w 117656"/>
                <a:gd name="connsiteY3" fmla="*/ 13446 h 68333"/>
                <a:gd name="connsiteX4" fmla="*/ 56006 w 117656"/>
                <a:gd name="connsiteY4" fmla="*/ 13501 h 68333"/>
                <a:gd name="connsiteX5" fmla="*/ 83402 w 117656"/>
                <a:gd name="connsiteY5" fmla="*/ 25692 h 68333"/>
                <a:gd name="connsiteX6" fmla="*/ 7106 w 117656"/>
                <a:gd name="connsiteY6" fmla="*/ 25692 h 68333"/>
                <a:gd name="connsiteX7" fmla="*/ -17 w 117656"/>
                <a:gd name="connsiteY7" fmla="*/ 32815 h 68333"/>
                <a:gd name="connsiteX8" fmla="*/ 7106 w 117656"/>
                <a:gd name="connsiteY8" fmla="*/ 39938 h 68333"/>
                <a:gd name="connsiteX9" fmla="*/ 83402 w 117656"/>
                <a:gd name="connsiteY9" fmla="*/ 39938 h 68333"/>
                <a:gd name="connsiteX10" fmla="*/ 60664 w 117656"/>
                <a:gd name="connsiteY10" fmla="*/ 55279 h 68333"/>
                <a:gd name="connsiteX11" fmla="*/ 58746 w 117656"/>
                <a:gd name="connsiteY11" fmla="*/ 65141 h 68333"/>
                <a:gd name="connsiteX12" fmla="*/ 64636 w 117656"/>
                <a:gd name="connsiteY12" fmla="*/ 68292 h 68333"/>
                <a:gd name="connsiteX13" fmla="*/ 68745 w 117656"/>
                <a:gd name="connsiteY13" fmla="*/ 67059 h 68333"/>
                <a:gd name="connsiteX14" fmla="*/ 114633 w 117656"/>
                <a:gd name="connsiteY14" fmla="*/ 35417 h 68333"/>
                <a:gd name="connsiteX15" fmla="*/ 116331 w 117656"/>
                <a:gd name="connsiteY15" fmla="*/ 25487 h 68333"/>
                <a:gd name="connsiteX16" fmla="*/ 113400 w 117656"/>
                <a:gd name="connsiteY16" fmla="*/ 23089 h 68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7656" h="68333">
                  <a:moveTo>
                    <a:pt x="113400" y="23089"/>
                  </a:moveTo>
                  <a:lnTo>
                    <a:pt x="61760" y="488"/>
                  </a:lnTo>
                  <a:cubicBezTo>
                    <a:pt x="58171" y="-964"/>
                    <a:pt x="54061" y="666"/>
                    <a:pt x="52445" y="4187"/>
                  </a:cubicBezTo>
                  <a:cubicBezTo>
                    <a:pt x="50842" y="7693"/>
                    <a:pt x="52377" y="11844"/>
                    <a:pt x="55883" y="13446"/>
                  </a:cubicBezTo>
                  <a:cubicBezTo>
                    <a:pt x="55924" y="13460"/>
                    <a:pt x="55965" y="13487"/>
                    <a:pt x="56006" y="13501"/>
                  </a:cubicBezTo>
                  <a:lnTo>
                    <a:pt x="83402" y="25692"/>
                  </a:lnTo>
                  <a:lnTo>
                    <a:pt x="7106" y="25692"/>
                  </a:lnTo>
                  <a:cubicBezTo>
                    <a:pt x="3175" y="25692"/>
                    <a:pt x="-17" y="28884"/>
                    <a:pt x="-17" y="32815"/>
                  </a:cubicBezTo>
                  <a:cubicBezTo>
                    <a:pt x="-17" y="36746"/>
                    <a:pt x="3175" y="39938"/>
                    <a:pt x="7106" y="39938"/>
                  </a:cubicBezTo>
                  <a:lnTo>
                    <a:pt x="83402" y="39938"/>
                  </a:lnTo>
                  <a:lnTo>
                    <a:pt x="60664" y="55279"/>
                  </a:lnTo>
                  <a:cubicBezTo>
                    <a:pt x="57417" y="57484"/>
                    <a:pt x="56568" y="61881"/>
                    <a:pt x="58746" y="65141"/>
                  </a:cubicBezTo>
                  <a:cubicBezTo>
                    <a:pt x="60061" y="67100"/>
                    <a:pt x="62266" y="68278"/>
                    <a:pt x="64636" y="68292"/>
                  </a:cubicBezTo>
                  <a:cubicBezTo>
                    <a:pt x="66102" y="68292"/>
                    <a:pt x="67526" y="67854"/>
                    <a:pt x="68745" y="67059"/>
                  </a:cubicBezTo>
                  <a:lnTo>
                    <a:pt x="114633" y="35417"/>
                  </a:lnTo>
                  <a:cubicBezTo>
                    <a:pt x="117838" y="33144"/>
                    <a:pt x="118605" y="28705"/>
                    <a:pt x="116331" y="25487"/>
                  </a:cubicBezTo>
                  <a:cubicBezTo>
                    <a:pt x="115592" y="24445"/>
                    <a:pt x="114578" y="23610"/>
                    <a:pt x="113400" y="230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9AF4567-FFAD-42B3-AE29-3CB43DF10F55}"/>
                </a:ext>
              </a:extLst>
            </p:cNvPr>
            <p:cNvSpPr/>
            <p:nvPr/>
          </p:nvSpPr>
          <p:spPr>
            <a:xfrm>
              <a:off x="9236065" y="2805669"/>
              <a:ext cx="170081" cy="86439"/>
            </a:xfrm>
            <a:custGeom>
              <a:avLst/>
              <a:gdLst>
                <a:gd name="connsiteX0" fmla="*/ 142448 w 170081"/>
                <a:gd name="connsiteY0" fmla="*/ 924 h 86439"/>
                <a:gd name="connsiteX1" fmla="*/ 70946 w 170081"/>
                <a:gd name="connsiteY1" fmla="*/ 22292 h 86439"/>
                <a:gd name="connsiteX2" fmla="*/ 68755 w 170081"/>
                <a:gd name="connsiteY2" fmla="*/ 25031 h 86439"/>
                <a:gd name="connsiteX3" fmla="*/ 67111 w 170081"/>
                <a:gd name="connsiteY3" fmla="*/ 28456 h 86439"/>
                <a:gd name="connsiteX4" fmla="*/ 62728 w 170081"/>
                <a:gd name="connsiteY4" fmla="*/ 24621 h 86439"/>
                <a:gd name="connsiteX5" fmla="*/ 31360 w 170081"/>
                <a:gd name="connsiteY5" fmla="*/ 3937 h 86439"/>
                <a:gd name="connsiteX6" fmla="*/ 3978 w 170081"/>
                <a:gd name="connsiteY6" fmla="*/ 17607 h 86439"/>
                <a:gd name="connsiteX7" fmla="*/ 3965 w 170081"/>
                <a:gd name="connsiteY7" fmla="*/ 17635 h 86439"/>
                <a:gd name="connsiteX8" fmla="*/ 19854 w 170081"/>
                <a:gd name="connsiteY8" fmla="*/ 83247 h 86439"/>
                <a:gd name="connsiteX9" fmla="*/ 30812 w 170081"/>
                <a:gd name="connsiteY9" fmla="*/ 86397 h 86439"/>
                <a:gd name="connsiteX10" fmla="*/ 37250 w 170081"/>
                <a:gd name="connsiteY10" fmla="*/ 85438 h 86439"/>
                <a:gd name="connsiteX11" fmla="*/ 71631 w 170081"/>
                <a:gd name="connsiteY11" fmla="*/ 50509 h 86439"/>
                <a:gd name="connsiteX12" fmla="*/ 120806 w 170081"/>
                <a:gd name="connsiteY12" fmla="*/ 67083 h 86439"/>
                <a:gd name="connsiteX13" fmla="*/ 169844 w 170081"/>
                <a:gd name="connsiteY13" fmla="*/ 36401 h 86439"/>
                <a:gd name="connsiteX14" fmla="*/ 142448 w 170081"/>
                <a:gd name="connsiteY14" fmla="*/ 924 h 86439"/>
                <a:gd name="connsiteX15" fmla="*/ 32867 w 170081"/>
                <a:gd name="connsiteY15" fmla="*/ 71467 h 86439"/>
                <a:gd name="connsiteX16" fmla="*/ 27114 w 170081"/>
                <a:gd name="connsiteY16" fmla="*/ 71467 h 86439"/>
                <a:gd name="connsiteX17" fmla="*/ 16566 w 170081"/>
                <a:gd name="connsiteY17" fmla="*/ 23662 h 86439"/>
                <a:gd name="connsiteX18" fmla="*/ 23826 w 170081"/>
                <a:gd name="connsiteY18" fmla="*/ 17772 h 86439"/>
                <a:gd name="connsiteX19" fmla="*/ 27114 w 170081"/>
                <a:gd name="connsiteY19" fmla="*/ 17772 h 86439"/>
                <a:gd name="connsiteX20" fmla="*/ 53139 w 170081"/>
                <a:gd name="connsiteY20" fmla="*/ 35305 h 86439"/>
                <a:gd name="connsiteX21" fmla="*/ 60125 w 170081"/>
                <a:gd name="connsiteY21" fmla="*/ 41469 h 86439"/>
                <a:gd name="connsiteX22" fmla="*/ 33004 w 170081"/>
                <a:gd name="connsiteY22" fmla="*/ 71467 h 86439"/>
                <a:gd name="connsiteX23" fmla="*/ 121354 w 170081"/>
                <a:gd name="connsiteY23" fmla="*/ 52564 h 86439"/>
                <a:gd name="connsiteX24" fmla="*/ 78343 w 170081"/>
                <a:gd name="connsiteY24" fmla="*/ 37633 h 86439"/>
                <a:gd name="connsiteX25" fmla="*/ 80672 w 170081"/>
                <a:gd name="connsiteY25" fmla="*/ 32702 h 86439"/>
                <a:gd name="connsiteX26" fmla="*/ 139709 w 170081"/>
                <a:gd name="connsiteY26" fmla="*/ 14895 h 86439"/>
                <a:gd name="connsiteX27" fmla="*/ 155461 w 170081"/>
                <a:gd name="connsiteY27" fmla="*/ 34346 h 86439"/>
                <a:gd name="connsiteX28" fmla="*/ 121491 w 170081"/>
                <a:gd name="connsiteY28" fmla="*/ 52564 h 8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0081" h="86439">
                  <a:moveTo>
                    <a:pt x="142448" y="924"/>
                  </a:moveTo>
                  <a:cubicBezTo>
                    <a:pt x="108204" y="-5378"/>
                    <a:pt x="72453" y="21196"/>
                    <a:pt x="70946" y="22292"/>
                  </a:cubicBezTo>
                  <a:cubicBezTo>
                    <a:pt x="70001" y="23004"/>
                    <a:pt x="69234" y="23949"/>
                    <a:pt x="68755" y="25031"/>
                  </a:cubicBezTo>
                  <a:lnTo>
                    <a:pt x="67111" y="28456"/>
                  </a:lnTo>
                  <a:lnTo>
                    <a:pt x="62728" y="24621"/>
                  </a:lnTo>
                  <a:cubicBezTo>
                    <a:pt x="53920" y="15512"/>
                    <a:pt x="43208" y="8444"/>
                    <a:pt x="31360" y="3937"/>
                  </a:cubicBezTo>
                  <a:cubicBezTo>
                    <a:pt x="20018" y="143"/>
                    <a:pt x="7759" y="6266"/>
                    <a:pt x="3978" y="17607"/>
                  </a:cubicBezTo>
                  <a:cubicBezTo>
                    <a:pt x="3965" y="17621"/>
                    <a:pt x="3965" y="17621"/>
                    <a:pt x="3965" y="17635"/>
                  </a:cubicBezTo>
                  <a:cubicBezTo>
                    <a:pt x="-4802" y="36675"/>
                    <a:pt x="1088" y="71467"/>
                    <a:pt x="19854" y="83247"/>
                  </a:cubicBezTo>
                  <a:cubicBezTo>
                    <a:pt x="23128" y="85342"/>
                    <a:pt x="26936" y="86438"/>
                    <a:pt x="30812" y="86397"/>
                  </a:cubicBezTo>
                  <a:cubicBezTo>
                    <a:pt x="32990" y="86411"/>
                    <a:pt x="35168" y="86096"/>
                    <a:pt x="37250" y="85438"/>
                  </a:cubicBezTo>
                  <a:cubicBezTo>
                    <a:pt x="50948" y="81466"/>
                    <a:pt x="63276" y="64481"/>
                    <a:pt x="71631" y="50509"/>
                  </a:cubicBezTo>
                  <a:cubicBezTo>
                    <a:pt x="86096" y="60632"/>
                    <a:pt x="103163" y="66385"/>
                    <a:pt x="120806" y="67083"/>
                  </a:cubicBezTo>
                  <a:cubicBezTo>
                    <a:pt x="152174" y="69001"/>
                    <a:pt x="167926" y="53386"/>
                    <a:pt x="169844" y="36401"/>
                  </a:cubicBezTo>
                  <a:cubicBezTo>
                    <a:pt x="171871" y="19100"/>
                    <a:pt x="159707" y="3334"/>
                    <a:pt x="142448" y="924"/>
                  </a:cubicBezTo>
                  <a:close/>
                  <a:moveTo>
                    <a:pt x="32867" y="71467"/>
                  </a:moveTo>
                  <a:cubicBezTo>
                    <a:pt x="31045" y="72343"/>
                    <a:pt x="28935" y="72343"/>
                    <a:pt x="27114" y="71467"/>
                  </a:cubicBezTo>
                  <a:cubicBezTo>
                    <a:pt x="15060" y="63933"/>
                    <a:pt x="10539" y="36948"/>
                    <a:pt x="16566" y="23662"/>
                  </a:cubicBezTo>
                  <a:cubicBezTo>
                    <a:pt x="18758" y="19004"/>
                    <a:pt x="21224" y="17772"/>
                    <a:pt x="23826" y="17772"/>
                  </a:cubicBezTo>
                  <a:cubicBezTo>
                    <a:pt x="24908" y="17580"/>
                    <a:pt x="26031" y="17580"/>
                    <a:pt x="27114" y="17772"/>
                  </a:cubicBezTo>
                  <a:cubicBezTo>
                    <a:pt x="36921" y="21730"/>
                    <a:pt x="45797" y="27703"/>
                    <a:pt x="53139" y="35305"/>
                  </a:cubicBezTo>
                  <a:lnTo>
                    <a:pt x="60125" y="41469"/>
                  </a:lnTo>
                  <a:cubicBezTo>
                    <a:pt x="52180" y="55029"/>
                    <a:pt x="41633" y="68727"/>
                    <a:pt x="33004" y="71467"/>
                  </a:cubicBezTo>
                  <a:close/>
                  <a:moveTo>
                    <a:pt x="121354" y="52564"/>
                  </a:moveTo>
                  <a:cubicBezTo>
                    <a:pt x="105848" y="51989"/>
                    <a:pt x="90877" y="46783"/>
                    <a:pt x="78343" y="37633"/>
                  </a:cubicBezTo>
                  <a:lnTo>
                    <a:pt x="80672" y="32702"/>
                  </a:lnTo>
                  <a:cubicBezTo>
                    <a:pt x="87110" y="28319"/>
                    <a:pt x="114916" y="10375"/>
                    <a:pt x="139709" y="14895"/>
                  </a:cubicBezTo>
                  <a:cubicBezTo>
                    <a:pt x="149366" y="16046"/>
                    <a:pt x="156352" y="24662"/>
                    <a:pt x="155461" y="34346"/>
                  </a:cubicBezTo>
                  <a:cubicBezTo>
                    <a:pt x="154502" y="43523"/>
                    <a:pt x="144914" y="53660"/>
                    <a:pt x="121491" y="525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F44CF21-5B9E-4943-9AB6-E9078C76BD3C}"/>
                </a:ext>
              </a:extLst>
            </p:cNvPr>
            <p:cNvSpPr/>
            <p:nvPr/>
          </p:nvSpPr>
          <p:spPr>
            <a:xfrm>
              <a:off x="9401428" y="2849630"/>
              <a:ext cx="39592" cy="71517"/>
            </a:xfrm>
            <a:custGeom>
              <a:avLst/>
              <a:gdLst>
                <a:gd name="connsiteX0" fmla="*/ 33520 w 39592"/>
                <a:gd name="connsiteY0" fmla="*/ -27 h 71517"/>
                <a:gd name="connsiteX1" fmla="*/ 25850 w 39592"/>
                <a:gd name="connsiteY1" fmla="*/ 6411 h 71517"/>
                <a:gd name="connsiteX2" fmla="*/ 2153 w 39592"/>
                <a:gd name="connsiteY2" fmla="*/ 59421 h 71517"/>
                <a:gd name="connsiteX3" fmla="*/ 1837 w 39592"/>
                <a:gd name="connsiteY3" fmla="*/ 69106 h 71517"/>
                <a:gd name="connsiteX4" fmla="*/ 2153 w 39592"/>
                <a:gd name="connsiteY4" fmla="*/ 69421 h 71517"/>
                <a:gd name="connsiteX5" fmla="*/ 7084 w 39592"/>
                <a:gd name="connsiteY5" fmla="*/ 71475 h 71517"/>
                <a:gd name="connsiteX6" fmla="*/ 12152 w 39592"/>
                <a:gd name="connsiteY6" fmla="*/ 69421 h 71517"/>
                <a:gd name="connsiteX7" fmla="*/ 39547 w 39592"/>
                <a:gd name="connsiteY7" fmla="*/ 7644 h 71517"/>
                <a:gd name="connsiteX8" fmla="*/ 33520 w 39592"/>
                <a:gd name="connsiteY8" fmla="*/ -27 h 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92" h="71517">
                  <a:moveTo>
                    <a:pt x="33520" y="-27"/>
                  </a:moveTo>
                  <a:cubicBezTo>
                    <a:pt x="29657" y="-273"/>
                    <a:pt x="26274" y="2562"/>
                    <a:pt x="25850" y="6411"/>
                  </a:cubicBezTo>
                  <a:cubicBezTo>
                    <a:pt x="23617" y="26109"/>
                    <a:pt x="15343" y="44628"/>
                    <a:pt x="2153" y="59421"/>
                  </a:cubicBezTo>
                  <a:cubicBezTo>
                    <a:pt x="-615" y="62010"/>
                    <a:pt x="-751" y="66339"/>
                    <a:pt x="1837" y="69106"/>
                  </a:cubicBezTo>
                  <a:cubicBezTo>
                    <a:pt x="1933" y="69215"/>
                    <a:pt x="2043" y="69325"/>
                    <a:pt x="2153" y="69421"/>
                  </a:cubicBezTo>
                  <a:cubicBezTo>
                    <a:pt x="3454" y="70736"/>
                    <a:pt x="5234" y="71475"/>
                    <a:pt x="7084" y="71475"/>
                  </a:cubicBezTo>
                  <a:cubicBezTo>
                    <a:pt x="8988" y="71503"/>
                    <a:pt x="10809" y="70763"/>
                    <a:pt x="12152" y="69421"/>
                  </a:cubicBezTo>
                  <a:cubicBezTo>
                    <a:pt x="27562" y="52230"/>
                    <a:pt x="37150" y="30601"/>
                    <a:pt x="39547" y="7644"/>
                  </a:cubicBezTo>
                  <a:cubicBezTo>
                    <a:pt x="39876" y="3891"/>
                    <a:pt x="37246" y="535"/>
                    <a:pt x="33520" y="-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8AD9EB63-306A-4E6E-906A-23486DEAC98F}"/>
                </a:ext>
              </a:extLst>
            </p:cNvPr>
            <p:cNvSpPr/>
            <p:nvPr/>
          </p:nvSpPr>
          <p:spPr>
            <a:xfrm>
              <a:off x="9434691" y="2816497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BA225F-B3D2-4858-84CC-512D54E7A6F1}"/>
                </a:ext>
              </a:extLst>
            </p:cNvPr>
            <p:cNvSpPr/>
            <p:nvPr/>
          </p:nvSpPr>
          <p:spPr>
            <a:xfrm>
              <a:off x="10872540" y="2489259"/>
              <a:ext cx="17258" cy="17259"/>
            </a:xfrm>
            <a:custGeom>
              <a:avLst/>
              <a:gdLst>
                <a:gd name="connsiteX0" fmla="*/ 17242 w 17258"/>
                <a:gd name="connsiteY0" fmla="*/ 8588 h 17259"/>
                <a:gd name="connsiteX1" fmla="*/ 8612 w 17258"/>
                <a:gd name="connsiteY1" fmla="*/ -42 h 17259"/>
                <a:gd name="connsiteX2" fmla="*/ -17 w 17258"/>
                <a:gd name="connsiteY2" fmla="*/ 8588 h 17259"/>
                <a:gd name="connsiteX3" fmla="*/ 8612 w 17258"/>
                <a:gd name="connsiteY3" fmla="*/ 17218 h 17259"/>
                <a:gd name="connsiteX4" fmla="*/ 17242 w 17258"/>
                <a:gd name="connsiteY4" fmla="*/ 8588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8" h="17259">
                  <a:moveTo>
                    <a:pt x="17242" y="8588"/>
                  </a:moveTo>
                  <a:cubicBezTo>
                    <a:pt x="17242" y="3821"/>
                    <a:pt x="13379" y="-42"/>
                    <a:pt x="8612" y="-42"/>
                  </a:cubicBezTo>
                  <a:cubicBezTo>
                    <a:pt x="3845" y="-42"/>
                    <a:pt x="-17" y="3821"/>
                    <a:pt x="-17" y="8588"/>
                  </a:cubicBezTo>
                  <a:cubicBezTo>
                    <a:pt x="-17" y="13355"/>
                    <a:pt x="3845" y="17218"/>
                    <a:pt x="8612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A70797CE-2990-4691-8134-A305639FC202}"/>
                </a:ext>
              </a:extLst>
            </p:cNvPr>
            <p:cNvSpPr/>
            <p:nvPr/>
          </p:nvSpPr>
          <p:spPr>
            <a:xfrm>
              <a:off x="10858157" y="2552405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D55F488-2495-448B-B4DE-A7EF5195ECB7}"/>
                </a:ext>
              </a:extLst>
            </p:cNvPr>
            <p:cNvSpPr/>
            <p:nvPr/>
          </p:nvSpPr>
          <p:spPr>
            <a:xfrm>
              <a:off x="11449350" y="2693080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7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ubicBezTo>
                    <a:pt x="13379" y="17217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D373DD9C-AC18-4BC1-A64A-18015D6ED8FC}"/>
                </a:ext>
              </a:extLst>
            </p:cNvPr>
            <p:cNvSpPr/>
            <p:nvPr/>
          </p:nvSpPr>
          <p:spPr>
            <a:xfrm>
              <a:off x="12066431" y="2667192"/>
              <a:ext cx="17259" cy="17259"/>
            </a:xfrm>
            <a:custGeom>
              <a:avLst/>
              <a:gdLst>
                <a:gd name="connsiteX0" fmla="*/ 8613 w 17259"/>
                <a:gd name="connsiteY0" fmla="*/ 17217 h 17259"/>
                <a:gd name="connsiteX1" fmla="*/ 17242 w 17259"/>
                <a:gd name="connsiteY1" fmla="*/ 8588 h 17259"/>
                <a:gd name="connsiteX2" fmla="*/ 8613 w 17259"/>
                <a:gd name="connsiteY2" fmla="*/ -42 h 17259"/>
                <a:gd name="connsiteX3" fmla="*/ -17 w 17259"/>
                <a:gd name="connsiteY3" fmla="*/ 8588 h 17259"/>
                <a:gd name="connsiteX4" fmla="*/ 8613 w 17259"/>
                <a:gd name="connsiteY4" fmla="*/ 17217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17217"/>
                  </a:moveTo>
                  <a:cubicBezTo>
                    <a:pt x="13380" y="17217"/>
                    <a:pt x="17242" y="13355"/>
                    <a:pt x="17242" y="8588"/>
                  </a:cubicBezTo>
                  <a:cubicBezTo>
                    <a:pt x="17242" y="3821"/>
                    <a:pt x="13380" y="-42"/>
                    <a:pt x="8613" y="-42"/>
                  </a:cubicBez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9269DEE-5328-4D58-ABBD-F2EF6F07FEE5}"/>
                </a:ext>
              </a:extLst>
            </p:cNvPr>
            <p:cNvSpPr/>
            <p:nvPr/>
          </p:nvSpPr>
          <p:spPr>
            <a:xfrm>
              <a:off x="9672237" y="2631433"/>
              <a:ext cx="102373" cy="232331"/>
            </a:xfrm>
            <a:custGeom>
              <a:avLst/>
              <a:gdLst>
                <a:gd name="connsiteX0" fmla="*/ 97620 w 102373"/>
                <a:gd name="connsiteY0" fmla="*/ 9007 h 232331"/>
                <a:gd name="connsiteX1" fmla="*/ 89127 w 102373"/>
                <a:gd name="connsiteY1" fmla="*/ 12294 h 232331"/>
                <a:gd name="connsiteX2" fmla="*/ 25296 w 102373"/>
                <a:gd name="connsiteY2" fmla="*/ 69140 h 232331"/>
                <a:gd name="connsiteX3" fmla="*/ 17214 w 102373"/>
                <a:gd name="connsiteY3" fmla="*/ 62839 h 232331"/>
                <a:gd name="connsiteX4" fmla="*/ 32556 w 102373"/>
                <a:gd name="connsiteY4" fmla="*/ 10788 h 232331"/>
                <a:gd name="connsiteX5" fmla="*/ 30159 w 102373"/>
                <a:gd name="connsiteY5" fmla="*/ 994 h 232331"/>
                <a:gd name="connsiteX6" fmla="*/ 20365 w 102373"/>
                <a:gd name="connsiteY6" fmla="*/ 3391 h 232331"/>
                <a:gd name="connsiteX7" fmla="*/ 4065 w 102373"/>
                <a:gd name="connsiteY7" fmla="*/ 68181 h 232331"/>
                <a:gd name="connsiteX8" fmla="*/ 21872 w 102373"/>
                <a:gd name="connsiteY8" fmla="*/ 82838 h 232331"/>
                <a:gd name="connsiteX9" fmla="*/ 82142 w 102373"/>
                <a:gd name="connsiteY9" fmla="*/ 48456 h 232331"/>
                <a:gd name="connsiteX10" fmla="*/ 67759 w 102373"/>
                <a:gd name="connsiteY10" fmla="*/ 121876 h 232331"/>
                <a:gd name="connsiteX11" fmla="*/ 8585 w 102373"/>
                <a:gd name="connsiteY11" fmla="*/ 179132 h 232331"/>
                <a:gd name="connsiteX12" fmla="*/ 4339 w 102373"/>
                <a:gd name="connsiteY12" fmla="*/ 224746 h 232331"/>
                <a:gd name="connsiteX13" fmla="*/ 20365 w 102373"/>
                <a:gd name="connsiteY13" fmla="*/ 232280 h 232331"/>
                <a:gd name="connsiteX14" fmla="*/ 24748 w 102373"/>
                <a:gd name="connsiteY14" fmla="*/ 232280 h 232331"/>
                <a:gd name="connsiteX15" fmla="*/ 64745 w 102373"/>
                <a:gd name="connsiteY15" fmla="*/ 193241 h 232331"/>
                <a:gd name="connsiteX16" fmla="*/ 79813 w 102373"/>
                <a:gd name="connsiteY16" fmla="*/ 133519 h 232331"/>
                <a:gd name="connsiteX17" fmla="*/ 92004 w 102373"/>
                <a:gd name="connsiteY17" fmla="*/ 132149 h 232331"/>
                <a:gd name="connsiteX18" fmla="*/ 99538 w 102373"/>
                <a:gd name="connsiteY18" fmla="*/ 125437 h 232331"/>
                <a:gd name="connsiteX19" fmla="*/ 92853 w 102373"/>
                <a:gd name="connsiteY19" fmla="*/ 117904 h 232331"/>
                <a:gd name="connsiteX20" fmla="*/ 92826 w 102373"/>
                <a:gd name="connsiteY20" fmla="*/ 117904 h 232331"/>
                <a:gd name="connsiteX21" fmla="*/ 82963 w 102373"/>
                <a:gd name="connsiteY21" fmla="*/ 117904 h 232331"/>
                <a:gd name="connsiteX22" fmla="*/ 102277 w 102373"/>
                <a:gd name="connsiteY22" fmla="*/ 16678 h 232331"/>
                <a:gd name="connsiteX23" fmla="*/ 97620 w 102373"/>
                <a:gd name="connsiteY23" fmla="*/ 9007 h 232331"/>
                <a:gd name="connsiteX24" fmla="*/ 51322 w 102373"/>
                <a:gd name="connsiteY24" fmla="*/ 188173 h 232331"/>
                <a:gd name="connsiteX25" fmla="*/ 22557 w 102373"/>
                <a:gd name="connsiteY25" fmla="*/ 217486 h 232331"/>
                <a:gd name="connsiteX26" fmla="*/ 15708 w 102373"/>
                <a:gd name="connsiteY26" fmla="*/ 215842 h 232331"/>
                <a:gd name="connsiteX27" fmla="*/ 21324 w 102373"/>
                <a:gd name="connsiteY27" fmla="*/ 184749 h 232331"/>
                <a:gd name="connsiteX28" fmla="*/ 64061 w 102373"/>
                <a:gd name="connsiteY28" fmla="*/ 138313 h 232331"/>
                <a:gd name="connsiteX29" fmla="*/ 51322 w 102373"/>
                <a:gd name="connsiteY29" fmla="*/ 188173 h 23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2373" h="232331">
                  <a:moveTo>
                    <a:pt x="97620" y="9007"/>
                  </a:moveTo>
                  <a:cubicBezTo>
                    <a:pt x="94360" y="7856"/>
                    <a:pt x="90757" y="9254"/>
                    <a:pt x="89127" y="12294"/>
                  </a:cubicBezTo>
                  <a:cubicBezTo>
                    <a:pt x="80087" y="29006"/>
                    <a:pt x="49130" y="74893"/>
                    <a:pt x="25296" y="69140"/>
                  </a:cubicBezTo>
                  <a:cubicBezTo>
                    <a:pt x="21680" y="68606"/>
                    <a:pt x="18612" y="66209"/>
                    <a:pt x="17214" y="62839"/>
                  </a:cubicBezTo>
                  <a:cubicBezTo>
                    <a:pt x="12420" y="50785"/>
                    <a:pt x="24063" y="24622"/>
                    <a:pt x="32556" y="10788"/>
                  </a:cubicBezTo>
                  <a:cubicBezTo>
                    <a:pt x="34597" y="7418"/>
                    <a:pt x="33528" y="3035"/>
                    <a:pt x="30159" y="994"/>
                  </a:cubicBezTo>
                  <a:cubicBezTo>
                    <a:pt x="26789" y="-1047"/>
                    <a:pt x="22406" y="21"/>
                    <a:pt x="20365" y="3391"/>
                  </a:cubicBezTo>
                  <a:cubicBezTo>
                    <a:pt x="17762" y="7637"/>
                    <a:pt x="-5113" y="45580"/>
                    <a:pt x="4065" y="68181"/>
                  </a:cubicBezTo>
                  <a:cubicBezTo>
                    <a:pt x="7188" y="75728"/>
                    <a:pt x="13858" y="81221"/>
                    <a:pt x="21872" y="82838"/>
                  </a:cubicBezTo>
                  <a:cubicBezTo>
                    <a:pt x="44610" y="88591"/>
                    <a:pt x="66937" y="67907"/>
                    <a:pt x="82142" y="48456"/>
                  </a:cubicBezTo>
                  <a:cubicBezTo>
                    <a:pt x="78306" y="69140"/>
                    <a:pt x="73101" y="96261"/>
                    <a:pt x="67759" y="121876"/>
                  </a:cubicBezTo>
                  <a:cubicBezTo>
                    <a:pt x="40939" y="131916"/>
                    <a:pt x="19502" y="152655"/>
                    <a:pt x="8585" y="179132"/>
                  </a:cubicBezTo>
                  <a:cubicBezTo>
                    <a:pt x="-3743" y="205021"/>
                    <a:pt x="-593" y="218308"/>
                    <a:pt x="4339" y="224746"/>
                  </a:cubicBezTo>
                  <a:cubicBezTo>
                    <a:pt x="8160" y="229691"/>
                    <a:pt x="14119" y="232485"/>
                    <a:pt x="20365" y="232280"/>
                  </a:cubicBezTo>
                  <a:lnTo>
                    <a:pt x="24748" y="232280"/>
                  </a:lnTo>
                  <a:cubicBezTo>
                    <a:pt x="44034" y="227252"/>
                    <a:pt x="59239" y="212404"/>
                    <a:pt x="64745" y="193241"/>
                  </a:cubicBezTo>
                  <a:cubicBezTo>
                    <a:pt x="69266" y="179543"/>
                    <a:pt x="74608" y="157490"/>
                    <a:pt x="79813" y="133519"/>
                  </a:cubicBezTo>
                  <a:cubicBezTo>
                    <a:pt x="83812" y="132601"/>
                    <a:pt x="87908" y="132149"/>
                    <a:pt x="92004" y="132149"/>
                  </a:cubicBezTo>
                  <a:cubicBezTo>
                    <a:pt x="95908" y="132314"/>
                    <a:pt x="99250" y="129341"/>
                    <a:pt x="99538" y="125437"/>
                  </a:cubicBezTo>
                  <a:cubicBezTo>
                    <a:pt x="99770" y="121506"/>
                    <a:pt x="96771" y="118137"/>
                    <a:pt x="92853" y="117904"/>
                  </a:cubicBezTo>
                  <a:cubicBezTo>
                    <a:pt x="92840" y="117904"/>
                    <a:pt x="92840" y="117904"/>
                    <a:pt x="92826" y="117904"/>
                  </a:cubicBezTo>
                  <a:cubicBezTo>
                    <a:pt x="89538" y="117671"/>
                    <a:pt x="86251" y="117671"/>
                    <a:pt x="82963" y="117904"/>
                  </a:cubicBezTo>
                  <a:cubicBezTo>
                    <a:pt x="92963" y="70099"/>
                    <a:pt x="101729" y="19965"/>
                    <a:pt x="102277" y="16678"/>
                  </a:cubicBezTo>
                  <a:cubicBezTo>
                    <a:pt x="102784" y="13335"/>
                    <a:pt x="100825" y="10103"/>
                    <a:pt x="97620" y="9007"/>
                  </a:cubicBezTo>
                  <a:close/>
                  <a:moveTo>
                    <a:pt x="51322" y="188173"/>
                  </a:moveTo>
                  <a:cubicBezTo>
                    <a:pt x="47336" y="202199"/>
                    <a:pt x="36501" y="213240"/>
                    <a:pt x="22557" y="217486"/>
                  </a:cubicBezTo>
                  <a:cubicBezTo>
                    <a:pt x="20146" y="218240"/>
                    <a:pt x="17516" y="217609"/>
                    <a:pt x="15708" y="215842"/>
                  </a:cubicBezTo>
                  <a:cubicBezTo>
                    <a:pt x="12968" y="212281"/>
                    <a:pt x="13105" y="202145"/>
                    <a:pt x="21324" y="184749"/>
                  </a:cubicBezTo>
                  <a:cubicBezTo>
                    <a:pt x="29926" y="164887"/>
                    <a:pt x="44980" y="148532"/>
                    <a:pt x="64061" y="138313"/>
                  </a:cubicBezTo>
                  <a:cubicBezTo>
                    <a:pt x="59540" y="158997"/>
                    <a:pt x="55157" y="177078"/>
                    <a:pt x="51322" y="18817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7897DF4-C74B-4188-9D4E-1E89BFB5C487}"/>
                </a:ext>
              </a:extLst>
            </p:cNvPr>
            <p:cNvSpPr/>
            <p:nvPr/>
          </p:nvSpPr>
          <p:spPr>
            <a:xfrm>
              <a:off x="9792019" y="2729032"/>
              <a:ext cx="83677" cy="90170"/>
            </a:xfrm>
            <a:custGeom>
              <a:avLst/>
              <a:gdLst>
                <a:gd name="connsiteX0" fmla="*/ 78926 w 83677"/>
                <a:gd name="connsiteY0" fmla="*/ 52220 h 90170"/>
                <a:gd name="connsiteX1" fmla="*/ 69475 w 83677"/>
                <a:gd name="connsiteY1" fmla="*/ 55918 h 90170"/>
                <a:gd name="connsiteX2" fmla="*/ 60983 w 83677"/>
                <a:gd name="connsiteY2" fmla="*/ 72082 h 90170"/>
                <a:gd name="connsiteX3" fmla="*/ 60161 w 83677"/>
                <a:gd name="connsiteY3" fmla="*/ 21811 h 90170"/>
                <a:gd name="connsiteX4" fmla="*/ 52216 w 83677"/>
                <a:gd name="connsiteY4" fmla="*/ 2360 h 90170"/>
                <a:gd name="connsiteX5" fmla="*/ 15369 w 83677"/>
                <a:gd name="connsiteY5" fmla="*/ 42221 h 90170"/>
                <a:gd name="connsiteX6" fmla="*/ 13999 w 83677"/>
                <a:gd name="connsiteY6" fmla="*/ 5374 h 90170"/>
                <a:gd name="connsiteX7" fmla="*/ 5370 w 83677"/>
                <a:gd name="connsiteY7" fmla="*/ 169 h 90170"/>
                <a:gd name="connsiteX8" fmla="*/ 5370 w 83677"/>
                <a:gd name="connsiteY8" fmla="*/ 169 h 90170"/>
                <a:gd name="connsiteX9" fmla="*/ 165 w 83677"/>
                <a:gd name="connsiteY9" fmla="*/ 8798 h 90170"/>
                <a:gd name="connsiteX10" fmla="*/ 165 w 83677"/>
                <a:gd name="connsiteY10" fmla="*/ 72767 h 90170"/>
                <a:gd name="connsiteX11" fmla="*/ 5507 w 83677"/>
                <a:gd name="connsiteY11" fmla="*/ 80026 h 90170"/>
                <a:gd name="connsiteX12" fmla="*/ 13589 w 83677"/>
                <a:gd name="connsiteY12" fmla="*/ 76328 h 90170"/>
                <a:gd name="connsiteX13" fmla="*/ 46052 w 83677"/>
                <a:gd name="connsiteY13" fmla="*/ 21537 h 90170"/>
                <a:gd name="connsiteX14" fmla="*/ 57284 w 83677"/>
                <a:gd name="connsiteY14" fmla="*/ 90026 h 90170"/>
                <a:gd name="connsiteX15" fmla="*/ 59887 w 83677"/>
                <a:gd name="connsiteY15" fmla="*/ 90026 h 90170"/>
                <a:gd name="connsiteX16" fmla="*/ 82625 w 83677"/>
                <a:gd name="connsiteY16" fmla="*/ 62630 h 90170"/>
                <a:gd name="connsiteX17" fmla="*/ 80242 w 83677"/>
                <a:gd name="connsiteY17" fmla="*/ 52850 h 90170"/>
                <a:gd name="connsiteX18" fmla="*/ 78926 w 83677"/>
                <a:gd name="connsiteY18" fmla="*/ 52220 h 9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677" h="90170">
                  <a:moveTo>
                    <a:pt x="78926" y="52220"/>
                  </a:moveTo>
                  <a:cubicBezTo>
                    <a:pt x="75297" y="50686"/>
                    <a:pt x="71092" y="52316"/>
                    <a:pt x="69475" y="55918"/>
                  </a:cubicBezTo>
                  <a:cubicBezTo>
                    <a:pt x="67119" y="61534"/>
                    <a:pt x="64270" y="66945"/>
                    <a:pt x="60983" y="72082"/>
                  </a:cubicBezTo>
                  <a:cubicBezTo>
                    <a:pt x="58681" y="55425"/>
                    <a:pt x="58408" y="38536"/>
                    <a:pt x="60161" y="21811"/>
                  </a:cubicBezTo>
                  <a:cubicBezTo>
                    <a:pt x="60161" y="16743"/>
                    <a:pt x="61257" y="4826"/>
                    <a:pt x="52216" y="2360"/>
                  </a:cubicBezTo>
                  <a:cubicBezTo>
                    <a:pt x="48244" y="1265"/>
                    <a:pt x="39751" y="-1064"/>
                    <a:pt x="15369" y="42221"/>
                  </a:cubicBezTo>
                  <a:cubicBezTo>
                    <a:pt x="15999" y="29920"/>
                    <a:pt x="15547" y="17592"/>
                    <a:pt x="13999" y="5374"/>
                  </a:cubicBezTo>
                  <a:cubicBezTo>
                    <a:pt x="13054" y="1552"/>
                    <a:pt x="9192" y="-776"/>
                    <a:pt x="5370" y="169"/>
                  </a:cubicBezTo>
                  <a:cubicBezTo>
                    <a:pt x="5370" y="169"/>
                    <a:pt x="5370" y="169"/>
                    <a:pt x="5370" y="169"/>
                  </a:cubicBezTo>
                  <a:cubicBezTo>
                    <a:pt x="1589" y="1182"/>
                    <a:pt x="-698" y="4990"/>
                    <a:pt x="165" y="8798"/>
                  </a:cubicBezTo>
                  <a:cubicBezTo>
                    <a:pt x="1699" y="30098"/>
                    <a:pt x="1699" y="51467"/>
                    <a:pt x="165" y="72767"/>
                  </a:cubicBezTo>
                  <a:cubicBezTo>
                    <a:pt x="42" y="76136"/>
                    <a:pt x="2261" y="79136"/>
                    <a:pt x="5507" y="80026"/>
                  </a:cubicBezTo>
                  <a:cubicBezTo>
                    <a:pt x="8740" y="80889"/>
                    <a:pt x="12123" y="79342"/>
                    <a:pt x="13589" y="76328"/>
                  </a:cubicBezTo>
                  <a:cubicBezTo>
                    <a:pt x="22890" y="57206"/>
                    <a:pt x="33752" y="38878"/>
                    <a:pt x="46052" y="21537"/>
                  </a:cubicBezTo>
                  <a:cubicBezTo>
                    <a:pt x="42354" y="80848"/>
                    <a:pt x="49887" y="87697"/>
                    <a:pt x="57284" y="90026"/>
                  </a:cubicBezTo>
                  <a:cubicBezTo>
                    <a:pt x="58147" y="90163"/>
                    <a:pt x="59024" y="90163"/>
                    <a:pt x="59887" y="90026"/>
                  </a:cubicBezTo>
                  <a:cubicBezTo>
                    <a:pt x="68379" y="90026"/>
                    <a:pt x="75228" y="78931"/>
                    <a:pt x="82625" y="62630"/>
                  </a:cubicBezTo>
                  <a:cubicBezTo>
                    <a:pt x="84666" y="59274"/>
                    <a:pt x="83597" y="54891"/>
                    <a:pt x="80242" y="52850"/>
                  </a:cubicBezTo>
                  <a:cubicBezTo>
                    <a:pt x="79817" y="52590"/>
                    <a:pt x="79379" y="52384"/>
                    <a:pt x="78926" y="522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75EECA3-B0C5-4CE7-A5C1-056EBD5AAC37}"/>
                </a:ext>
              </a:extLst>
            </p:cNvPr>
            <p:cNvSpPr/>
            <p:nvPr/>
          </p:nvSpPr>
          <p:spPr>
            <a:xfrm>
              <a:off x="10067595" y="2487991"/>
              <a:ext cx="48592" cy="163311"/>
            </a:xfrm>
            <a:custGeom>
              <a:avLst/>
              <a:gdLst>
                <a:gd name="connsiteX0" fmla="*/ 43061 w 48592"/>
                <a:gd name="connsiteY0" fmla="*/ 130 h 163311"/>
                <a:gd name="connsiteX1" fmla="*/ 34568 w 48592"/>
                <a:gd name="connsiteY1" fmla="*/ 5472 h 163311"/>
                <a:gd name="connsiteX2" fmla="*/ 187 w 48592"/>
                <a:gd name="connsiteY2" fmla="*/ 154640 h 163311"/>
                <a:gd name="connsiteX3" fmla="*/ 5420 w 48592"/>
                <a:gd name="connsiteY3" fmla="*/ 163242 h 163311"/>
                <a:gd name="connsiteX4" fmla="*/ 5529 w 48592"/>
                <a:gd name="connsiteY4" fmla="*/ 163270 h 163311"/>
                <a:gd name="connsiteX5" fmla="*/ 7036 w 48592"/>
                <a:gd name="connsiteY5" fmla="*/ 163270 h 163311"/>
                <a:gd name="connsiteX6" fmla="*/ 14022 w 48592"/>
                <a:gd name="connsiteY6" fmla="*/ 157791 h 163311"/>
                <a:gd name="connsiteX7" fmla="*/ 48403 w 48592"/>
                <a:gd name="connsiteY7" fmla="*/ 8486 h 163311"/>
                <a:gd name="connsiteX8" fmla="*/ 43116 w 48592"/>
                <a:gd name="connsiteY8" fmla="*/ 144 h 163311"/>
                <a:gd name="connsiteX9" fmla="*/ 43061 w 48592"/>
                <a:gd name="connsiteY9" fmla="*/ 130 h 16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92" h="163311">
                  <a:moveTo>
                    <a:pt x="43061" y="130"/>
                  </a:moveTo>
                  <a:cubicBezTo>
                    <a:pt x="39239" y="-719"/>
                    <a:pt x="35459" y="1664"/>
                    <a:pt x="34568" y="5472"/>
                  </a:cubicBezTo>
                  <a:lnTo>
                    <a:pt x="187" y="154640"/>
                  </a:lnTo>
                  <a:cubicBezTo>
                    <a:pt x="-744" y="158462"/>
                    <a:pt x="1598" y="162311"/>
                    <a:pt x="5420" y="163242"/>
                  </a:cubicBezTo>
                  <a:cubicBezTo>
                    <a:pt x="5461" y="163256"/>
                    <a:pt x="5488" y="163256"/>
                    <a:pt x="5529" y="163270"/>
                  </a:cubicBezTo>
                  <a:lnTo>
                    <a:pt x="7036" y="163270"/>
                  </a:lnTo>
                  <a:cubicBezTo>
                    <a:pt x="10351" y="163297"/>
                    <a:pt x="13255" y="161023"/>
                    <a:pt x="14022" y="157791"/>
                  </a:cubicBezTo>
                  <a:lnTo>
                    <a:pt x="48403" y="8486"/>
                  </a:lnTo>
                  <a:cubicBezTo>
                    <a:pt x="49252" y="4719"/>
                    <a:pt x="46883" y="979"/>
                    <a:pt x="43116" y="144"/>
                  </a:cubicBezTo>
                  <a:cubicBezTo>
                    <a:pt x="43102" y="144"/>
                    <a:pt x="43075" y="130"/>
                    <a:pt x="43061" y="1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737B413-46FA-41A6-864D-2FAEF3025107}"/>
                </a:ext>
              </a:extLst>
            </p:cNvPr>
            <p:cNvSpPr/>
            <p:nvPr/>
          </p:nvSpPr>
          <p:spPr>
            <a:xfrm>
              <a:off x="10145583" y="2480728"/>
              <a:ext cx="80287" cy="140645"/>
            </a:xfrm>
            <a:custGeom>
              <a:avLst/>
              <a:gdLst>
                <a:gd name="connsiteX0" fmla="*/ 60957 w 80287"/>
                <a:gd name="connsiteY0" fmla="*/ 47802 h 140645"/>
                <a:gd name="connsiteX1" fmla="*/ 57532 w 80287"/>
                <a:gd name="connsiteY1" fmla="*/ 47802 h 140645"/>
                <a:gd name="connsiteX2" fmla="*/ 65203 w 80287"/>
                <a:gd name="connsiteY2" fmla="*/ 21502 h 140645"/>
                <a:gd name="connsiteX3" fmla="*/ 60135 w 80287"/>
                <a:gd name="connsiteY3" fmla="*/ 956 h 140645"/>
                <a:gd name="connsiteX4" fmla="*/ 6851 w 80287"/>
                <a:gd name="connsiteY4" fmla="*/ 42049 h 140645"/>
                <a:gd name="connsiteX5" fmla="*/ 8563 w 80287"/>
                <a:gd name="connsiteY5" fmla="*/ 51980 h 140645"/>
                <a:gd name="connsiteX6" fmla="*/ 17809 w 80287"/>
                <a:gd name="connsiteY6" fmla="*/ 51089 h 140645"/>
                <a:gd name="connsiteX7" fmla="*/ 51779 w 80287"/>
                <a:gd name="connsiteY7" fmla="*/ 16845 h 140645"/>
                <a:gd name="connsiteX8" fmla="*/ 51779 w 80287"/>
                <a:gd name="connsiteY8" fmla="*/ 19310 h 140645"/>
                <a:gd name="connsiteX9" fmla="*/ 40410 w 80287"/>
                <a:gd name="connsiteY9" fmla="*/ 56568 h 140645"/>
                <a:gd name="connsiteX10" fmla="*/ 20138 w 80287"/>
                <a:gd name="connsiteY10" fmla="*/ 88758 h 140645"/>
                <a:gd name="connsiteX11" fmla="*/ 26712 w 80287"/>
                <a:gd name="connsiteY11" fmla="*/ 102456 h 140645"/>
                <a:gd name="connsiteX12" fmla="*/ 52053 w 80287"/>
                <a:gd name="connsiteY12" fmla="*/ 66020 h 140645"/>
                <a:gd name="connsiteX13" fmla="*/ 60683 w 80287"/>
                <a:gd name="connsiteY13" fmla="*/ 62732 h 140645"/>
                <a:gd name="connsiteX14" fmla="*/ 66025 w 80287"/>
                <a:gd name="connsiteY14" fmla="*/ 78211 h 140645"/>
                <a:gd name="connsiteX15" fmla="*/ 30000 w 80287"/>
                <a:gd name="connsiteY15" fmla="*/ 125879 h 140645"/>
                <a:gd name="connsiteX16" fmla="*/ 13700 w 80287"/>
                <a:gd name="connsiteY16" fmla="*/ 118619 h 140645"/>
                <a:gd name="connsiteX17" fmla="*/ 4522 w 80287"/>
                <a:gd name="connsiteY17" fmla="*/ 114783 h 140645"/>
                <a:gd name="connsiteX18" fmla="*/ 385 w 80287"/>
                <a:gd name="connsiteY18" fmla="*/ 123536 h 140645"/>
                <a:gd name="connsiteX19" fmla="*/ 550 w 80287"/>
                <a:gd name="connsiteY19" fmla="*/ 123961 h 140645"/>
                <a:gd name="connsiteX20" fmla="*/ 25617 w 80287"/>
                <a:gd name="connsiteY20" fmla="*/ 140398 h 140645"/>
                <a:gd name="connsiteX21" fmla="*/ 32603 w 80287"/>
                <a:gd name="connsiteY21" fmla="*/ 140398 h 140645"/>
                <a:gd name="connsiteX22" fmla="*/ 80270 w 80287"/>
                <a:gd name="connsiteY22" fmla="*/ 78895 h 140645"/>
                <a:gd name="connsiteX23" fmla="*/ 60957 w 80287"/>
                <a:gd name="connsiteY23" fmla="*/ 47802 h 14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287" h="140645">
                  <a:moveTo>
                    <a:pt x="60957" y="47802"/>
                  </a:moveTo>
                  <a:cubicBezTo>
                    <a:pt x="59820" y="47665"/>
                    <a:pt x="58669" y="47665"/>
                    <a:pt x="57532" y="47802"/>
                  </a:cubicBezTo>
                  <a:cubicBezTo>
                    <a:pt x="61642" y="35200"/>
                    <a:pt x="64518" y="24516"/>
                    <a:pt x="65203" y="21502"/>
                  </a:cubicBezTo>
                  <a:cubicBezTo>
                    <a:pt x="65888" y="18489"/>
                    <a:pt x="68628" y="5202"/>
                    <a:pt x="60135" y="956"/>
                  </a:cubicBezTo>
                  <a:cubicBezTo>
                    <a:pt x="56574" y="-688"/>
                    <a:pt x="46437" y="-5756"/>
                    <a:pt x="6851" y="42049"/>
                  </a:cubicBezTo>
                  <a:cubicBezTo>
                    <a:pt x="4577" y="45268"/>
                    <a:pt x="5344" y="49706"/>
                    <a:pt x="8563" y="51980"/>
                  </a:cubicBezTo>
                  <a:cubicBezTo>
                    <a:pt x="11440" y="54007"/>
                    <a:pt x="15371" y="53637"/>
                    <a:pt x="17809" y="51089"/>
                  </a:cubicBezTo>
                  <a:cubicBezTo>
                    <a:pt x="27808" y="38433"/>
                    <a:pt x="39205" y="26940"/>
                    <a:pt x="51779" y="16845"/>
                  </a:cubicBezTo>
                  <a:cubicBezTo>
                    <a:pt x="51779" y="16845"/>
                    <a:pt x="51779" y="18352"/>
                    <a:pt x="51779" y="19310"/>
                  </a:cubicBezTo>
                  <a:cubicBezTo>
                    <a:pt x="48944" y="31995"/>
                    <a:pt x="45150" y="44459"/>
                    <a:pt x="40410" y="56568"/>
                  </a:cubicBezTo>
                  <a:cubicBezTo>
                    <a:pt x="30027" y="64527"/>
                    <a:pt x="22836" y="75951"/>
                    <a:pt x="20138" y="88758"/>
                  </a:cubicBezTo>
                  <a:cubicBezTo>
                    <a:pt x="18905" y="98757"/>
                    <a:pt x="23014" y="101634"/>
                    <a:pt x="26712" y="102456"/>
                  </a:cubicBezTo>
                  <a:cubicBezTo>
                    <a:pt x="35068" y="103825"/>
                    <a:pt x="44520" y="85470"/>
                    <a:pt x="52053" y="66020"/>
                  </a:cubicBezTo>
                  <a:cubicBezTo>
                    <a:pt x="54464" y="63951"/>
                    <a:pt x="57519" y="62801"/>
                    <a:pt x="60683" y="62732"/>
                  </a:cubicBezTo>
                  <a:cubicBezTo>
                    <a:pt x="65614" y="62732"/>
                    <a:pt x="66025" y="74649"/>
                    <a:pt x="66025" y="78211"/>
                  </a:cubicBezTo>
                  <a:cubicBezTo>
                    <a:pt x="65970" y="100346"/>
                    <a:pt x="51286" y="119783"/>
                    <a:pt x="30000" y="125879"/>
                  </a:cubicBezTo>
                  <a:cubicBezTo>
                    <a:pt x="23521" y="127810"/>
                    <a:pt x="16590" y="124728"/>
                    <a:pt x="13700" y="118619"/>
                  </a:cubicBezTo>
                  <a:cubicBezTo>
                    <a:pt x="12193" y="115058"/>
                    <a:pt x="8111" y="113359"/>
                    <a:pt x="4522" y="114783"/>
                  </a:cubicBezTo>
                  <a:cubicBezTo>
                    <a:pt x="961" y="116057"/>
                    <a:pt x="-888" y="119975"/>
                    <a:pt x="385" y="123536"/>
                  </a:cubicBezTo>
                  <a:cubicBezTo>
                    <a:pt x="440" y="123687"/>
                    <a:pt x="495" y="123824"/>
                    <a:pt x="550" y="123961"/>
                  </a:cubicBezTo>
                  <a:cubicBezTo>
                    <a:pt x="4522" y="134234"/>
                    <a:pt x="14604" y="140850"/>
                    <a:pt x="25617" y="140398"/>
                  </a:cubicBezTo>
                  <a:cubicBezTo>
                    <a:pt x="27932" y="140672"/>
                    <a:pt x="30288" y="140672"/>
                    <a:pt x="32603" y="140398"/>
                  </a:cubicBezTo>
                  <a:cubicBezTo>
                    <a:pt x="60628" y="133111"/>
                    <a:pt x="80202" y="107852"/>
                    <a:pt x="80270" y="78895"/>
                  </a:cubicBezTo>
                  <a:cubicBezTo>
                    <a:pt x="79723" y="52596"/>
                    <a:pt x="67943" y="48213"/>
                    <a:pt x="60957" y="478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3770A276-BEC2-4160-BE5E-577E420BCA42}"/>
                </a:ext>
              </a:extLst>
            </p:cNvPr>
            <p:cNvSpPr/>
            <p:nvPr/>
          </p:nvSpPr>
          <p:spPr>
            <a:xfrm>
              <a:off x="10252127" y="2545416"/>
              <a:ext cx="69808" cy="14252"/>
            </a:xfrm>
            <a:custGeom>
              <a:avLst/>
              <a:gdLst>
                <a:gd name="connsiteX0" fmla="*/ 60707 w 69808"/>
                <a:gd name="connsiteY0" fmla="*/ 13934 h 14252"/>
                <a:gd name="connsiteX1" fmla="*/ 69515 w 69808"/>
                <a:gd name="connsiteY1" fmla="*/ 9043 h 14252"/>
                <a:gd name="connsiteX2" fmla="*/ 64625 w 69808"/>
                <a:gd name="connsiteY2" fmla="*/ 236 h 14252"/>
                <a:gd name="connsiteX3" fmla="*/ 60707 w 69808"/>
                <a:gd name="connsiteY3" fmla="*/ 236 h 14252"/>
                <a:gd name="connsiteX4" fmla="*/ 9067 w 69808"/>
                <a:gd name="connsiteY4" fmla="*/ 236 h 14252"/>
                <a:gd name="connsiteX5" fmla="*/ 259 w 69808"/>
                <a:gd name="connsiteY5" fmla="*/ 5126 h 14252"/>
                <a:gd name="connsiteX6" fmla="*/ 5149 w 69808"/>
                <a:gd name="connsiteY6" fmla="*/ 13934 h 14252"/>
                <a:gd name="connsiteX7" fmla="*/ 9067 w 69808"/>
                <a:gd name="connsiteY7" fmla="*/ 13934 h 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808" h="14252">
                  <a:moveTo>
                    <a:pt x="60707" y="13934"/>
                  </a:moveTo>
                  <a:cubicBezTo>
                    <a:pt x="64488" y="15016"/>
                    <a:pt x="68433" y="12824"/>
                    <a:pt x="69515" y="9043"/>
                  </a:cubicBezTo>
                  <a:cubicBezTo>
                    <a:pt x="70597" y="5263"/>
                    <a:pt x="68406" y="1318"/>
                    <a:pt x="64625" y="236"/>
                  </a:cubicBezTo>
                  <a:cubicBezTo>
                    <a:pt x="63337" y="-134"/>
                    <a:pt x="61981" y="-134"/>
                    <a:pt x="60707" y="236"/>
                  </a:cubicBezTo>
                  <a:lnTo>
                    <a:pt x="9067" y="236"/>
                  </a:lnTo>
                  <a:cubicBezTo>
                    <a:pt x="5286" y="-846"/>
                    <a:pt x="1342" y="1345"/>
                    <a:pt x="259" y="5126"/>
                  </a:cubicBezTo>
                  <a:cubicBezTo>
                    <a:pt x="-823" y="8907"/>
                    <a:pt x="1369" y="12851"/>
                    <a:pt x="5149" y="13934"/>
                  </a:cubicBezTo>
                  <a:cubicBezTo>
                    <a:pt x="6437" y="14303"/>
                    <a:pt x="7793" y="14303"/>
                    <a:pt x="9067" y="139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79EC826D-3605-4C58-8422-D9CEF4A44B9A}"/>
                </a:ext>
              </a:extLst>
            </p:cNvPr>
            <p:cNvSpPr/>
            <p:nvPr/>
          </p:nvSpPr>
          <p:spPr>
            <a:xfrm>
              <a:off x="10256677" y="2571169"/>
              <a:ext cx="86407" cy="20001"/>
            </a:xfrm>
            <a:custGeom>
              <a:avLst/>
              <a:gdLst>
                <a:gd name="connsiteX0" fmla="*/ 82319 w 86407"/>
                <a:gd name="connsiteY0" fmla="*/ 5714 h 20001"/>
                <a:gd name="connsiteX1" fmla="*/ 7667 w 86407"/>
                <a:gd name="connsiteY1" fmla="*/ -39 h 20001"/>
                <a:gd name="connsiteX2" fmla="*/ -4 w 86407"/>
                <a:gd name="connsiteY2" fmla="*/ 6536 h 20001"/>
                <a:gd name="connsiteX3" fmla="*/ 6571 w 86407"/>
                <a:gd name="connsiteY3" fmla="*/ 14206 h 20001"/>
                <a:gd name="connsiteX4" fmla="*/ 81224 w 86407"/>
                <a:gd name="connsiteY4" fmla="*/ 19959 h 20001"/>
                <a:gd name="connsiteX5" fmla="*/ 81224 w 86407"/>
                <a:gd name="connsiteY5" fmla="*/ 19959 h 20001"/>
                <a:gd name="connsiteX6" fmla="*/ 86114 w 86407"/>
                <a:gd name="connsiteY6" fmla="*/ 11152 h 20001"/>
                <a:gd name="connsiteX7" fmla="*/ 81224 w 86407"/>
                <a:gd name="connsiteY7" fmla="*/ 6262 h 2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407" h="20001">
                  <a:moveTo>
                    <a:pt x="82319" y="5714"/>
                  </a:moveTo>
                  <a:lnTo>
                    <a:pt x="7667" y="-39"/>
                  </a:lnTo>
                  <a:cubicBezTo>
                    <a:pt x="3804" y="-135"/>
                    <a:pt x="489" y="2700"/>
                    <a:pt x="-4" y="6536"/>
                  </a:cubicBezTo>
                  <a:cubicBezTo>
                    <a:pt x="-237" y="10453"/>
                    <a:pt x="2667" y="13850"/>
                    <a:pt x="6571" y="14206"/>
                  </a:cubicBezTo>
                  <a:lnTo>
                    <a:pt x="81224" y="19959"/>
                  </a:lnTo>
                  <a:lnTo>
                    <a:pt x="81224" y="19959"/>
                  </a:lnTo>
                  <a:cubicBezTo>
                    <a:pt x="85004" y="18877"/>
                    <a:pt x="87196" y="14932"/>
                    <a:pt x="86114" y="11152"/>
                  </a:cubicBezTo>
                  <a:cubicBezTo>
                    <a:pt x="85442" y="8782"/>
                    <a:pt x="83593" y="6933"/>
                    <a:pt x="81224" y="6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ACCE8256-E5A0-4A5D-96D5-F63C0EEBEA17}"/>
                </a:ext>
              </a:extLst>
            </p:cNvPr>
            <p:cNvSpPr/>
            <p:nvPr/>
          </p:nvSpPr>
          <p:spPr>
            <a:xfrm>
              <a:off x="10365372" y="2511767"/>
              <a:ext cx="131676" cy="241035"/>
            </a:xfrm>
            <a:custGeom>
              <a:avLst/>
              <a:gdLst>
                <a:gd name="connsiteX0" fmla="*/ 121423 w 131676"/>
                <a:gd name="connsiteY0" fmla="*/ 96757 h 241035"/>
                <a:gd name="connsiteX1" fmla="*/ 102520 w 131676"/>
                <a:gd name="connsiteY1" fmla="*/ 101825 h 241035"/>
                <a:gd name="connsiteX2" fmla="*/ 109643 w 131676"/>
                <a:gd name="connsiteY2" fmla="*/ 5941 h 241035"/>
                <a:gd name="connsiteX3" fmla="*/ 101479 w 131676"/>
                <a:gd name="connsiteY3" fmla="*/ 51 h 241035"/>
                <a:gd name="connsiteX4" fmla="*/ 95945 w 131676"/>
                <a:gd name="connsiteY4" fmla="*/ 4572 h 241035"/>
                <a:gd name="connsiteX5" fmla="*/ 91836 w 131676"/>
                <a:gd name="connsiteY5" fmla="*/ 19502 h 241035"/>
                <a:gd name="connsiteX6" fmla="*/ 45812 w 131676"/>
                <a:gd name="connsiteY6" fmla="*/ 10872 h 241035"/>
                <a:gd name="connsiteX7" fmla="*/ 29922 w 131676"/>
                <a:gd name="connsiteY7" fmla="*/ 30323 h 241035"/>
                <a:gd name="connsiteX8" fmla="*/ 46360 w 131676"/>
                <a:gd name="connsiteY8" fmla="*/ 72101 h 241035"/>
                <a:gd name="connsiteX9" fmla="*/ 85398 w 131676"/>
                <a:gd name="connsiteY9" fmla="*/ 65252 h 241035"/>
                <a:gd name="connsiteX10" fmla="*/ 94575 w 131676"/>
                <a:gd name="connsiteY10" fmla="*/ 50870 h 241035"/>
                <a:gd name="connsiteX11" fmla="*/ 87316 w 131676"/>
                <a:gd name="connsiteY11" fmla="*/ 108263 h 241035"/>
                <a:gd name="connsiteX12" fmla="*/ 11842 w 131676"/>
                <a:gd name="connsiteY12" fmla="*/ 166889 h 241035"/>
                <a:gd name="connsiteX13" fmla="*/ 1020 w 131676"/>
                <a:gd name="connsiteY13" fmla="*/ 211955 h 241035"/>
                <a:gd name="connsiteX14" fmla="*/ 24717 w 131676"/>
                <a:gd name="connsiteY14" fmla="*/ 240994 h 241035"/>
                <a:gd name="connsiteX15" fmla="*/ 26087 w 131676"/>
                <a:gd name="connsiteY15" fmla="*/ 240994 h 241035"/>
                <a:gd name="connsiteX16" fmla="*/ 86220 w 131676"/>
                <a:gd name="connsiteY16" fmla="*/ 163876 h 241035"/>
                <a:gd name="connsiteX17" fmla="*/ 99918 w 131676"/>
                <a:gd name="connsiteY17" fmla="*/ 118399 h 241035"/>
                <a:gd name="connsiteX18" fmla="*/ 124026 w 131676"/>
                <a:gd name="connsiteY18" fmla="*/ 111003 h 241035"/>
                <a:gd name="connsiteX19" fmla="*/ 131642 w 131676"/>
                <a:gd name="connsiteY19" fmla="*/ 104400 h 241035"/>
                <a:gd name="connsiteX20" fmla="*/ 125039 w 131676"/>
                <a:gd name="connsiteY20" fmla="*/ 96798 h 241035"/>
                <a:gd name="connsiteX21" fmla="*/ 121834 w 131676"/>
                <a:gd name="connsiteY21" fmla="*/ 97305 h 241035"/>
                <a:gd name="connsiteX22" fmla="*/ 74029 w 131676"/>
                <a:gd name="connsiteY22" fmla="*/ 55664 h 241035"/>
                <a:gd name="connsiteX23" fmla="*/ 52387 w 131676"/>
                <a:gd name="connsiteY23" fmla="*/ 58814 h 241035"/>
                <a:gd name="connsiteX24" fmla="*/ 43346 w 131676"/>
                <a:gd name="connsiteY24" fmla="*/ 33200 h 241035"/>
                <a:gd name="connsiteX25" fmla="*/ 50606 w 131676"/>
                <a:gd name="connsiteY25" fmla="*/ 23474 h 241035"/>
                <a:gd name="connsiteX26" fmla="*/ 56633 w 131676"/>
                <a:gd name="connsiteY26" fmla="*/ 22516 h 241035"/>
                <a:gd name="connsiteX27" fmla="*/ 86631 w 131676"/>
                <a:gd name="connsiteY27" fmla="*/ 32515 h 241035"/>
                <a:gd name="connsiteX28" fmla="*/ 74029 w 131676"/>
                <a:gd name="connsiteY28" fmla="*/ 56212 h 241035"/>
                <a:gd name="connsiteX29" fmla="*/ 72933 w 131676"/>
                <a:gd name="connsiteY29" fmla="*/ 158123 h 241035"/>
                <a:gd name="connsiteX30" fmla="*/ 25539 w 131676"/>
                <a:gd name="connsiteY30" fmla="*/ 226611 h 241035"/>
                <a:gd name="connsiteX31" fmla="*/ 14718 w 131676"/>
                <a:gd name="connsiteY31" fmla="*/ 208393 h 241035"/>
                <a:gd name="connsiteX32" fmla="*/ 23210 w 131676"/>
                <a:gd name="connsiteY32" fmla="*/ 174834 h 241035"/>
                <a:gd name="connsiteX33" fmla="*/ 83069 w 131676"/>
                <a:gd name="connsiteY33" fmla="*/ 125933 h 241035"/>
                <a:gd name="connsiteX34" fmla="*/ 72933 w 131676"/>
                <a:gd name="connsiteY34" fmla="*/ 158671 h 24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676" h="241035">
                  <a:moveTo>
                    <a:pt x="121423" y="96757"/>
                  </a:moveTo>
                  <a:cubicBezTo>
                    <a:pt x="114985" y="97894"/>
                    <a:pt x="108657" y="99593"/>
                    <a:pt x="102520" y="101825"/>
                  </a:cubicBezTo>
                  <a:cubicBezTo>
                    <a:pt x="107712" y="70129"/>
                    <a:pt x="110095" y="38049"/>
                    <a:pt x="109643" y="5941"/>
                  </a:cubicBezTo>
                  <a:cubicBezTo>
                    <a:pt x="109013" y="2065"/>
                    <a:pt x="105356" y="-579"/>
                    <a:pt x="101479" y="51"/>
                  </a:cubicBezTo>
                  <a:cubicBezTo>
                    <a:pt x="98959" y="462"/>
                    <a:pt x="96849" y="2188"/>
                    <a:pt x="95945" y="4572"/>
                  </a:cubicBezTo>
                  <a:cubicBezTo>
                    <a:pt x="95945" y="4572"/>
                    <a:pt x="94439" y="11009"/>
                    <a:pt x="91836" y="19502"/>
                  </a:cubicBezTo>
                  <a:cubicBezTo>
                    <a:pt x="81426" y="13886"/>
                    <a:pt x="61016" y="4845"/>
                    <a:pt x="45812" y="10872"/>
                  </a:cubicBezTo>
                  <a:cubicBezTo>
                    <a:pt x="37566" y="14242"/>
                    <a:pt x="31580" y="21570"/>
                    <a:pt x="29922" y="30323"/>
                  </a:cubicBezTo>
                  <a:cubicBezTo>
                    <a:pt x="24485" y="46391"/>
                    <a:pt x="31429" y="64047"/>
                    <a:pt x="46360" y="72101"/>
                  </a:cubicBezTo>
                  <a:cubicBezTo>
                    <a:pt x="59400" y="79046"/>
                    <a:pt x="75495" y="76224"/>
                    <a:pt x="85398" y="65252"/>
                  </a:cubicBezTo>
                  <a:cubicBezTo>
                    <a:pt x="89001" y="60828"/>
                    <a:pt x="92083" y="56006"/>
                    <a:pt x="94575" y="50870"/>
                  </a:cubicBezTo>
                  <a:cubicBezTo>
                    <a:pt x="93302" y="70129"/>
                    <a:pt x="90877" y="89292"/>
                    <a:pt x="87316" y="108263"/>
                  </a:cubicBezTo>
                  <a:cubicBezTo>
                    <a:pt x="57660" y="121208"/>
                    <a:pt x="31717" y="141357"/>
                    <a:pt x="11842" y="166889"/>
                  </a:cubicBezTo>
                  <a:cubicBezTo>
                    <a:pt x="1870" y="179628"/>
                    <a:pt x="-2089" y="196079"/>
                    <a:pt x="1020" y="211955"/>
                  </a:cubicBezTo>
                  <a:cubicBezTo>
                    <a:pt x="5404" y="230447"/>
                    <a:pt x="13348" y="240172"/>
                    <a:pt x="24717" y="240994"/>
                  </a:cubicBezTo>
                  <a:lnTo>
                    <a:pt x="26087" y="240994"/>
                  </a:lnTo>
                  <a:cubicBezTo>
                    <a:pt x="53482" y="240994"/>
                    <a:pt x="79097" y="182231"/>
                    <a:pt x="86220" y="163876"/>
                  </a:cubicBezTo>
                  <a:cubicBezTo>
                    <a:pt x="92041" y="149123"/>
                    <a:pt x="96630" y="133919"/>
                    <a:pt x="99918" y="118399"/>
                  </a:cubicBezTo>
                  <a:cubicBezTo>
                    <a:pt x="107629" y="114989"/>
                    <a:pt x="115725" y="112496"/>
                    <a:pt x="124026" y="111003"/>
                  </a:cubicBezTo>
                  <a:cubicBezTo>
                    <a:pt x="127943" y="111277"/>
                    <a:pt x="131354" y="108332"/>
                    <a:pt x="131642" y="104400"/>
                  </a:cubicBezTo>
                  <a:cubicBezTo>
                    <a:pt x="131916" y="100483"/>
                    <a:pt x="128957" y="97072"/>
                    <a:pt x="125039" y="96798"/>
                  </a:cubicBezTo>
                  <a:cubicBezTo>
                    <a:pt x="123943" y="96716"/>
                    <a:pt x="122848" y="96894"/>
                    <a:pt x="121834" y="97305"/>
                  </a:cubicBezTo>
                  <a:close/>
                  <a:moveTo>
                    <a:pt x="74029" y="55664"/>
                  </a:moveTo>
                  <a:cubicBezTo>
                    <a:pt x="68345" y="61458"/>
                    <a:pt x="59496" y="62746"/>
                    <a:pt x="52387" y="58814"/>
                  </a:cubicBezTo>
                  <a:cubicBezTo>
                    <a:pt x="43250" y="53856"/>
                    <a:pt x="39347" y="42788"/>
                    <a:pt x="43346" y="33200"/>
                  </a:cubicBezTo>
                  <a:cubicBezTo>
                    <a:pt x="43894" y="28912"/>
                    <a:pt x="46647" y="25214"/>
                    <a:pt x="50606" y="23474"/>
                  </a:cubicBezTo>
                  <a:cubicBezTo>
                    <a:pt x="52537" y="22790"/>
                    <a:pt x="54578" y="22461"/>
                    <a:pt x="56633" y="22516"/>
                  </a:cubicBezTo>
                  <a:cubicBezTo>
                    <a:pt x="67235" y="23625"/>
                    <a:pt x="77481" y="27036"/>
                    <a:pt x="86631" y="32515"/>
                  </a:cubicBezTo>
                  <a:cubicBezTo>
                    <a:pt x="83658" y="41007"/>
                    <a:pt x="79412" y="49007"/>
                    <a:pt x="74029" y="56212"/>
                  </a:cubicBezTo>
                  <a:close/>
                  <a:moveTo>
                    <a:pt x="72933" y="158123"/>
                  </a:moveTo>
                  <a:cubicBezTo>
                    <a:pt x="53071" y="208667"/>
                    <a:pt x="32799" y="226611"/>
                    <a:pt x="25539" y="226611"/>
                  </a:cubicBezTo>
                  <a:cubicBezTo>
                    <a:pt x="21430" y="226611"/>
                    <a:pt x="17321" y="219489"/>
                    <a:pt x="14718" y="208393"/>
                  </a:cubicBezTo>
                  <a:cubicBezTo>
                    <a:pt x="12636" y="196504"/>
                    <a:pt x="15732" y="184299"/>
                    <a:pt x="23210" y="174834"/>
                  </a:cubicBezTo>
                  <a:cubicBezTo>
                    <a:pt x="39168" y="154178"/>
                    <a:pt x="59646" y="137453"/>
                    <a:pt x="83069" y="125933"/>
                  </a:cubicBezTo>
                  <a:cubicBezTo>
                    <a:pt x="80371" y="137042"/>
                    <a:pt x="76988" y="147973"/>
                    <a:pt x="72933" y="1586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63A90F5-C2AE-4BBB-8BC6-C5DDFC38D620}"/>
                </a:ext>
              </a:extLst>
            </p:cNvPr>
            <p:cNvSpPr/>
            <p:nvPr/>
          </p:nvSpPr>
          <p:spPr>
            <a:xfrm>
              <a:off x="10559759" y="2530987"/>
              <a:ext cx="20909" cy="34323"/>
            </a:xfrm>
            <a:custGeom>
              <a:avLst/>
              <a:gdLst>
                <a:gd name="connsiteX0" fmla="*/ 14290 w 20909"/>
                <a:gd name="connsiteY0" fmla="*/ 34253 h 34323"/>
                <a:gd name="connsiteX1" fmla="*/ 20892 w 20909"/>
                <a:gd name="connsiteY1" fmla="*/ 27705 h 34323"/>
                <a:gd name="connsiteX2" fmla="*/ 20865 w 20909"/>
                <a:gd name="connsiteY2" fmla="*/ 27130 h 34323"/>
                <a:gd name="connsiteX3" fmla="*/ 14153 w 20909"/>
                <a:gd name="connsiteY3" fmla="*/ 20007 h 34323"/>
                <a:gd name="connsiteX4" fmla="*/ 17578 w 20909"/>
                <a:gd name="connsiteY4" fmla="*/ 10555 h 34323"/>
                <a:gd name="connsiteX5" fmla="*/ 14975 w 20909"/>
                <a:gd name="connsiteY5" fmla="*/ 967 h 34323"/>
                <a:gd name="connsiteX6" fmla="*/ 5387 w 20909"/>
                <a:gd name="connsiteY6" fmla="*/ 3337 h 34323"/>
                <a:gd name="connsiteX7" fmla="*/ 5250 w 20909"/>
                <a:gd name="connsiteY7" fmla="*/ 3570 h 34323"/>
                <a:gd name="connsiteX8" fmla="*/ 1825 w 20909"/>
                <a:gd name="connsiteY8" fmla="*/ 27952 h 34323"/>
                <a:gd name="connsiteX9" fmla="*/ 14290 w 20909"/>
                <a:gd name="connsiteY9" fmla="*/ 34253 h 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09" h="34323">
                  <a:moveTo>
                    <a:pt x="14290" y="34253"/>
                  </a:moveTo>
                  <a:cubicBezTo>
                    <a:pt x="17920" y="34266"/>
                    <a:pt x="20879" y="31335"/>
                    <a:pt x="20892" y="27705"/>
                  </a:cubicBezTo>
                  <a:cubicBezTo>
                    <a:pt x="20892" y="27513"/>
                    <a:pt x="20879" y="27322"/>
                    <a:pt x="20865" y="27130"/>
                  </a:cubicBezTo>
                  <a:cubicBezTo>
                    <a:pt x="20632" y="23445"/>
                    <a:pt x="17810" y="20459"/>
                    <a:pt x="14153" y="20007"/>
                  </a:cubicBezTo>
                  <a:cubicBezTo>
                    <a:pt x="14701" y="16678"/>
                    <a:pt x="15865" y="13473"/>
                    <a:pt x="17578" y="10555"/>
                  </a:cubicBezTo>
                  <a:cubicBezTo>
                    <a:pt x="19454" y="7186"/>
                    <a:pt x="18290" y="2926"/>
                    <a:pt x="14975" y="967"/>
                  </a:cubicBezTo>
                  <a:cubicBezTo>
                    <a:pt x="11674" y="-1033"/>
                    <a:pt x="7373" y="36"/>
                    <a:pt x="5387" y="3337"/>
                  </a:cubicBezTo>
                  <a:cubicBezTo>
                    <a:pt x="5332" y="3419"/>
                    <a:pt x="5291" y="3487"/>
                    <a:pt x="5250" y="3570"/>
                  </a:cubicBezTo>
                  <a:cubicBezTo>
                    <a:pt x="3195" y="7131"/>
                    <a:pt x="-3106" y="19459"/>
                    <a:pt x="1825" y="27952"/>
                  </a:cubicBezTo>
                  <a:cubicBezTo>
                    <a:pt x="4524" y="32170"/>
                    <a:pt x="9291" y="34581"/>
                    <a:pt x="14290" y="342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ABE714C-82E1-4E96-9706-84761713AC5C}"/>
                </a:ext>
              </a:extLst>
            </p:cNvPr>
            <p:cNvSpPr/>
            <p:nvPr/>
          </p:nvSpPr>
          <p:spPr>
            <a:xfrm>
              <a:off x="10541080" y="2573836"/>
              <a:ext cx="49073" cy="94863"/>
            </a:xfrm>
            <a:custGeom>
              <a:avLst/>
              <a:gdLst>
                <a:gd name="connsiteX0" fmla="*/ 33243 w 49073"/>
                <a:gd name="connsiteY0" fmla="*/ 718 h 94863"/>
                <a:gd name="connsiteX1" fmla="*/ 29106 w 49073"/>
                <a:gd name="connsiteY1" fmla="*/ 9471 h 94863"/>
                <a:gd name="connsiteX2" fmla="*/ 29271 w 49073"/>
                <a:gd name="connsiteY2" fmla="*/ 9896 h 94863"/>
                <a:gd name="connsiteX3" fmla="*/ 30230 w 49073"/>
                <a:gd name="connsiteY3" fmla="*/ 62358 h 94863"/>
                <a:gd name="connsiteX4" fmla="*/ 5300 w 49073"/>
                <a:gd name="connsiteY4" fmla="*/ 80850 h 94863"/>
                <a:gd name="connsiteX5" fmla="*/ 191 w 49073"/>
                <a:gd name="connsiteY5" fmla="*/ 89301 h 94863"/>
                <a:gd name="connsiteX6" fmla="*/ 232 w 49073"/>
                <a:gd name="connsiteY6" fmla="*/ 89479 h 94863"/>
                <a:gd name="connsiteX7" fmla="*/ 7081 w 49073"/>
                <a:gd name="connsiteY7" fmla="*/ 94822 h 94863"/>
                <a:gd name="connsiteX8" fmla="*/ 8998 w 49073"/>
                <a:gd name="connsiteY8" fmla="*/ 94822 h 94863"/>
                <a:gd name="connsiteX9" fmla="*/ 42969 w 49073"/>
                <a:gd name="connsiteY9" fmla="*/ 69070 h 94863"/>
                <a:gd name="connsiteX10" fmla="*/ 42969 w 49073"/>
                <a:gd name="connsiteY10" fmla="*/ 4964 h 94863"/>
                <a:gd name="connsiteX11" fmla="*/ 34531 w 49073"/>
                <a:gd name="connsiteY11" fmla="*/ 211 h 94863"/>
                <a:gd name="connsiteX12" fmla="*/ 33243 w 49073"/>
                <a:gd name="connsiteY12" fmla="*/ 718 h 9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073" h="94863">
                  <a:moveTo>
                    <a:pt x="33243" y="718"/>
                  </a:moveTo>
                  <a:cubicBezTo>
                    <a:pt x="29682" y="1992"/>
                    <a:pt x="27833" y="5910"/>
                    <a:pt x="29106" y="9471"/>
                  </a:cubicBezTo>
                  <a:cubicBezTo>
                    <a:pt x="29161" y="9622"/>
                    <a:pt x="29216" y="9759"/>
                    <a:pt x="29271" y="9896"/>
                  </a:cubicBezTo>
                  <a:cubicBezTo>
                    <a:pt x="29271" y="9896"/>
                    <a:pt x="41188" y="40990"/>
                    <a:pt x="30230" y="62358"/>
                  </a:cubicBezTo>
                  <a:cubicBezTo>
                    <a:pt x="25066" y="71905"/>
                    <a:pt x="15929" y="78672"/>
                    <a:pt x="5300" y="80850"/>
                  </a:cubicBezTo>
                  <a:cubicBezTo>
                    <a:pt x="1547" y="81768"/>
                    <a:pt x="-741" y="85562"/>
                    <a:pt x="191" y="89301"/>
                  </a:cubicBezTo>
                  <a:cubicBezTo>
                    <a:pt x="204" y="89356"/>
                    <a:pt x="218" y="89425"/>
                    <a:pt x="232" y="89479"/>
                  </a:cubicBezTo>
                  <a:cubicBezTo>
                    <a:pt x="1040" y="92602"/>
                    <a:pt x="3848" y="94794"/>
                    <a:pt x="7081" y="94822"/>
                  </a:cubicBezTo>
                  <a:lnTo>
                    <a:pt x="8998" y="94822"/>
                  </a:lnTo>
                  <a:cubicBezTo>
                    <a:pt x="23573" y="91685"/>
                    <a:pt x="36010" y="82261"/>
                    <a:pt x="42969" y="69070"/>
                  </a:cubicBezTo>
                  <a:cubicBezTo>
                    <a:pt x="56667" y="41674"/>
                    <a:pt x="42969" y="6471"/>
                    <a:pt x="42969" y="4964"/>
                  </a:cubicBezTo>
                  <a:cubicBezTo>
                    <a:pt x="41955" y="1321"/>
                    <a:pt x="38175" y="-802"/>
                    <a:pt x="34531" y="211"/>
                  </a:cubicBezTo>
                  <a:cubicBezTo>
                    <a:pt x="34079" y="335"/>
                    <a:pt x="33654" y="513"/>
                    <a:pt x="33243" y="7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02251F9B-82FE-464D-94CF-FC3844362F49}"/>
                </a:ext>
              </a:extLst>
            </p:cNvPr>
            <p:cNvSpPr/>
            <p:nvPr/>
          </p:nvSpPr>
          <p:spPr>
            <a:xfrm>
              <a:off x="10698436" y="2459234"/>
              <a:ext cx="103335" cy="121268"/>
            </a:xfrm>
            <a:custGeom>
              <a:avLst/>
              <a:gdLst>
                <a:gd name="connsiteX0" fmla="*/ 100392 w 103335"/>
                <a:gd name="connsiteY0" fmla="*/ 90116 h 121268"/>
                <a:gd name="connsiteX1" fmla="*/ 90886 w 103335"/>
                <a:gd name="connsiteY1" fmla="*/ 91965 h 121268"/>
                <a:gd name="connsiteX2" fmla="*/ 90667 w 103335"/>
                <a:gd name="connsiteY2" fmla="*/ 92307 h 121268"/>
                <a:gd name="connsiteX3" fmla="*/ 73134 w 103335"/>
                <a:gd name="connsiteY3" fmla="*/ 107238 h 121268"/>
                <a:gd name="connsiteX4" fmla="*/ 54231 w 103335"/>
                <a:gd name="connsiteY4" fmla="*/ 75185 h 121268"/>
                <a:gd name="connsiteX5" fmla="*/ 91626 w 103335"/>
                <a:gd name="connsiteY5" fmla="*/ 9984 h 121268"/>
                <a:gd name="connsiteX6" fmla="*/ 88187 w 103335"/>
                <a:gd name="connsiteY6" fmla="*/ 725 h 121268"/>
                <a:gd name="connsiteX7" fmla="*/ 88064 w 103335"/>
                <a:gd name="connsiteY7" fmla="*/ 670 h 121268"/>
                <a:gd name="connsiteX8" fmla="*/ 78626 w 103335"/>
                <a:gd name="connsiteY8" fmla="*/ 4190 h 121268"/>
                <a:gd name="connsiteX9" fmla="*/ 78613 w 103335"/>
                <a:gd name="connsiteY9" fmla="*/ 4231 h 121268"/>
                <a:gd name="connsiteX10" fmla="*/ 49300 w 103335"/>
                <a:gd name="connsiteY10" fmla="*/ 57241 h 121268"/>
                <a:gd name="connsiteX11" fmla="*/ 40533 w 103335"/>
                <a:gd name="connsiteY11" fmla="*/ 6286 h 121268"/>
                <a:gd name="connsiteX12" fmla="*/ 32726 w 103335"/>
                <a:gd name="connsiteY12" fmla="*/ -15 h 121268"/>
                <a:gd name="connsiteX13" fmla="*/ 26425 w 103335"/>
                <a:gd name="connsiteY13" fmla="*/ 7793 h 121268"/>
                <a:gd name="connsiteX14" fmla="*/ 38616 w 103335"/>
                <a:gd name="connsiteY14" fmla="*/ 72446 h 121268"/>
                <a:gd name="connsiteX15" fmla="*/ 22726 w 103335"/>
                <a:gd name="connsiteY15" fmla="*/ 91074 h 121268"/>
                <a:gd name="connsiteX16" fmla="*/ 14507 w 103335"/>
                <a:gd name="connsiteY16" fmla="*/ 98334 h 121268"/>
                <a:gd name="connsiteX17" fmla="*/ 17247 w 103335"/>
                <a:gd name="connsiteY17" fmla="*/ 86828 h 121268"/>
                <a:gd name="connsiteX18" fmla="*/ 12659 w 103335"/>
                <a:gd name="connsiteY18" fmla="*/ 77719 h 121268"/>
                <a:gd name="connsiteX19" fmla="*/ 3549 w 103335"/>
                <a:gd name="connsiteY19" fmla="*/ 82308 h 121268"/>
                <a:gd name="connsiteX20" fmla="*/ 5467 w 103335"/>
                <a:gd name="connsiteY20" fmla="*/ 113265 h 121268"/>
                <a:gd name="connsiteX21" fmla="*/ 10946 w 103335"/>
                <a:gd name="connsiteY21" fmla="*/ 114772 h 121268"/>
                <a:gd name="connsiteX22" fmla="*/ 32589 w 103335"/>
                <a:gd name="connsiteY22" fmla="*/ 101074 h 121268"/>
                <a:gd name="connsiteX23" fmla="*/ 43821 w 103335"/>
                <a:gd name="connsiteY23" fmla="*/ 88609 h 121268"/>
                <a:gd name="connsiteX24" fmla="*/ 69709 w 103335"/>
                <a:gd name="connsiteY24" fmla="*/ 121073 h 121268"/>
                <a:gd name="connsiteX25" fmla="*/ 74230 w 103335"/>
                <a:gd name="connsiteY25" fmla="*/ 121073 h 121268"/>
                <a:gd name="connsiteX26" fmla="*/ 102447 w 103335"/>
                <a:gd name="connsiteY26" fmla="*/ 99293 h 121268"/>
                <a:gd name="connsiteX27" fmla="*/ 100392 w 103335"/>
                <a:gd name="connsiteY27" fmla="*/ 90116 h 1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3335" h="121268">
                  <a:moveTo>
                    <a:pt x="100392" y="90116"/>
                  </a:moveTo>
                  <a:cubicBezTo>
                    <a:pt x="97256" y="88006"/>
                    <a:pt x="92995" y="88828"/>
                    <a:pt x="90886" y="91965"/>
                  </a:cubicBezTo>
                  <a:cubicBezTo>
                    <a:pt x="90804" y="92075"/>
                    <a:pt x="90735" y="92184"/>
                    <a:pt x="90667" y="92307"/>
                  </a:cubicBezTo>
                  <a:cubicBezTo>
                    <a:pt x="83818" y="102855"/>
                    <a:pt x="76969" y="108334"/>
                    <a:pt x="73134" y="107238"/>
                  </a:cubicBezTo>
                  <a:cubicBezTo>
                    <a:pt x="66559" y="105731"/>
                    <a:pt x="59436" y="93540"/>
                    <a:pt x="54231" y="75185"/>
                  </a:cubicBezTo>
                  <a:cubicBezTo>
                    <a:pt x="68573" y="54584"/>
                    <a:pt x="81079" y="32763"/>
                    <a:pt x="91626" y="9984"/>
                  </a:cubicBezTo>
                  <a:cubicBezTo>
                    <a:pt x="93228" y="6478"/>
                    <a:pt x="91694" y="2327"/>
                    <a:pt x="88187" y="725"/>
                  </a:cubicBezTo>
                  <a:cubicBezTo>
                    <a:pt x="88146" y="711"/>
                    <a:pt x="88105" y="683"/>
                    <a:pt x="88064" y="670"/>
                  </a:cubicBezTo>
                  <a:cubicBezTo>
                    <a:pt x="84489" y="-960"/>
                    <a:pt x="80257" y="615"/>
                    <a:pt x="78626" y="4190"/>
                  </a:cubicBezTo>
                  <a:cubicBezTo>
                    <a:pt x="78626" y="4204"/>
                    <a:pt x="78613" y="4217"/>
                    <a:pt x="78613" y="4231"/>
                  </a:cubicBezTo>
                  <a:cubicBezTo>
                    <a:pt x="70079" y="22559"/>
                    <a:pt x="60285" y="40270"/>
                    <a:pt x="49300" y="57241"/>
                  </a:cubicBezTo>
                  <a:cubicBezTo>
                    <a:pt x="45286" y="40461"/>
                    <a:pt x="42355" y="23449"/>
                    <a:pt x="40533" y="6286"/>
                  </a:cubicBezTo>
                  <a:cubicBezTo>
                    <a:pt x="40040" y="2437"/>
                    <a:pt x="36588" y="-344"/>
                    <a:pt x="32726" y="-15"/>
                  </a:cubicBezTo>
                  <a:cubicBezTo>
                    <a:pt x="28836" y="409"/>
                    <a:pt x="26027" y="3902"/>
                    <a:pt x="26425" y="7793"/>
                  </a:cubicBezTo>
                  <a:cubicBezTo>
                    <a:pt x="28712" y="29640"/>
                    <a:pt x="32794" y="51269"/>
                    <a:pt x="38616" y="72446"/>
                  </a:cubicBezTo>
                  <a:cubicBezTo>
                    <a:pt x="33753" y="79007"/>
                    <a:pt x="28438" y="85239"/>
                    <a:pt x="22726" y="91074"/>
                  </a:cubicBezTo>
                  <a:cubicBezTo>
                    <a:pt x="20151" y="93677"/>
                    <a:pt x="17398" y="96102"/>
                    <a:pt x="14507" y="98334"/>
                  </a:cubicBezTo>
                  <a:cubicBezTo>
                    <a:pt x="15096" y="94430"/>
                    <a:pt x="16014" y="90581"/>
                    <a:pt x="17247" y="86828"/>
                  </a:cubicBezTo>
                  <a:cubicBezTo>
                    <a:pt x="18494" y="83048"/>
                    <a:pt x="16439" y="78966"/>
                    <a:pt x="12659" y="77719"/>
                  </a:cubicBezTo>
                  <a:cubicBezTo>
                    <a:pt x="8878" y="76473"/>
                    <a:pt x="4796" y="78527"/>
                    <a:pt x="3549" y="82308"/>
                  </a:cubicBezTo>
                  <a:cubicBezTo>
                    <a:pt x="-149" y="93540"/>
                    <a:pt x="-2888" y="108060"/>
                    <a:pt x="5467" y="113265"/>
                  </a:cubicBezTo>
                  <a:cubicBezTo>
                    <a:pt x="7111" y="114292"/>
                    <a:pt x="9015" y="114813"/>
                    <a:pt x="10946" y="114772"/>
                  </a:cubicBezTo>
                  <a:cubicBezTo>
                    <a:pt x="19548" y="112881"/>
                    <a:pt x="27205" y="108032"/>
                    <a:pt x="32589" y="101074"/>
                  </a:cubicBezTo>
                  <a:cubicBezTo>
                    <a:pt x="36424" y="97239"/>
                    <a:pt x="40123" y="92992"/>
                    <a:pt x="43821" y="88609"/>
                  </a:cubicBezTo>
                  <a:cubicBezTo>
                    <a:pt x="50259" y="105320"/>
                    <a:pt x="58751" y="118470"/>
                    <a:pt x="69709" y="121073"/>
                  </a:cubicBezTo>
                  <a:cubicBezTo>
                    <a:pt x="71202" y="121278"/>
                    <a:pt x="72723" y="121278"/>
                    <a:pt x="74230" y="121073"/>
                  </a:cubicBezTo>
                  <a:cubicBezTo>
                    <a:pt x="83681" y="121073"/>
                    <a:pt x="93133" y="113813"/>
                    <a:pt x="102447" y="99293"/>
                  </a:cubicBezTo>
                  <a:cubicBezTo>
                    <a:pt x="104159" y="96156"/>
                    <a:pt x="103283" y="92225"/>
                    <a:pt x="100392" y="901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E459327-818E-4E99-A0B7-B2589795893B}"/>
                </a:ext>
              </a:extLst>
            </p:cNvPr>
            <p:cNvSpPr/>
            <p:nvPr/>
          </p:nvSpPr>
          <p:spPr>
            <a:xfrm>
              <a:off x="10836754" y="2457503"/>
              <a:ext cx="194222" cy="288046"/>
            </a:xfrm>
            <a:custGeom>
              <a:avLst/>
              <a:gdLst>
                <a:gd name="connsiteX0" fmla="*/ 142336 w 194222"/>
                <a:gd name="connsiteY0" fmla="*/ 2264 h 288046"/>
                <a:gd name="connsiteX1" fmla="*/ 105490 w 194222"/>
                <a:gd name="connsiteY1" fmla="*/ 82396 h 288046"/>
                <a:gd name="connsiteX2" fmla="*/ 104120 w 194222"/>
                <a:gd name="connsiteY2" fmla="*/ 82396 h 288046"/>
                <a:gd name="connsiteX3" fmla="*/ 101243 w 194222"/>
                <a:gd name="connsiteY3" fmla="*/ 91984 h 288046"/>
                <a:gd name="connsiteX4" fmla="*/ 103983 w 194222"/>
                <a:gd name="connsiteY4" fmla="*/ 96367 h 288046"/>
                <a:gd name="connsiteX5" fmla="*/ 100011 w 194222"/>
                <a:gd name="connsiteY5" fmla="*/ 158829 h 288046"/>
                <a:gd name="connsiteX6" fmla="*/ 97545 w 194222"/>
                <a:gd name="connsiteY6" fmla="*/ 202936 h 288046"/>
                <a:gd name="connsiteX7" fmla="*/ 57273 w 194222"/>
                <a:gd name="connsiteY7" fmla="*/ 273342 h 288046"/>
                <a:gd name="connsiteX8" fmla="*/ 13715 w 194222"/>
                <a:gd name="connsiteY8" fmla="*/ 235262 h 288046"/>
                <a:gd name="connsiteX9" fmla="*/ 4469 w 194222"/>
                <a:gd name="connsiteY9" fmla="*/ 231262 h 288046"/>
                <a:gd name="connsiteX10" fmla="*/ 4400 w 194222"/>
                <a:gd name="connsiteY10" fmla="*/ 231290 h 288046"/>
                <a:gd name="connsiteX11" fmla="*/ 428 w 194222"/>
                <a:gd name="connsiteY11" fmla="*/ 240467 h 288046"/>
                <a:gd name="connsiteX12" fmla="*/ 53164 w 194222"/>
                <a:gd name="connsiteY12" fmla="*/ 287861 h 288046"/>
                <a:gd name="connsiteX13" fmla="*/ 59465 w 194222"/>
                <a:gd name="connsiteY13" fmla="*/ 287861 h 288046"/>
                <a:gd name="connsiteX14" fmla="*/ 111790 w 194222"/>
                <a:gd name="connsiteY14" fmla="*/ 204442 h 288046"/>
                <a:gd name="connsiteX15" fmla="*/ 114256 w 194222"/>
                <a:gd name="connsiteY15" fmla="*/ 160062 h 288046"/>
                <a:gd name="connsiteX16" fmla="*/ 117133 w 194222"/>
                <a:gd name="connsiteY16" fmla="*/ 110476 h 288046"/>
                <a:gd name="connsiteX17" fmla="*/ 133707 w 194222"/>
                <a:gd name="connsiteY17" fmla="*/ 117736 h 288046"/>
                <a:gd name="connsiteX18" fmla="*/ 172608 w 194222"/>
                <a:gd name="connsiteY18" fmla="*/ 103079 h 288046"/>
                <a:gd name="connsiteX19" fmla="*/ 184662 w 194222"/>
                <a:gd name="connsiteY19" fmla="*/ 18290 h 288046"/>
                <a:gd name="connsiteX20" fmla="*/ 142336 w 194222"/>
                <a:gd name="connsiteY20" fmla="*/ 2264 h 288046"/>
                <a:gd name="connsiteX21" fmla="*/ 163020 w 194222"/>
                <a:gd name="connsiteY21" fmla="*/ 92532 h 288046"/>
                <a:gd name="connsiteX22" fmla="*/ 135624 w 194222"/>
                <a:gd name="connsiteY22" fmla="*/ 103764 h 288046"/>
                <a:gd name="connsiteX23" fmla="*/ 118091 w 194222"/>
                <a:gd name="connsiteY23" fmla="*/ 92669 h 288046"/>
                <a:gd name="connsiteX24" fmla="*/ 146856 w 194222"/>
                <a:gd name="connsiteY24" fmla="*/ 15414 h 288046"/>
                <a:gd name="connsiteX25" fmla="*/ 172060 w 194222"/>
                <a:gd name="connsiteY25" fmla="*/ 25824 h 288046"/>
                <a:gd name="connsiteX26" fmla="*/ 163020 w 194222"/>
                <a:gd name="connsiteY26" fmla="*/ 92532 h 28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94222" h="288046">
                  <a:moveTo>
                    <a:pt x="142336" y="2264"/>
                  </a:moveTo>
                  <a:cubicBezTo>
                    <a:pt x="120009" y="10757"/>
                    <a:pt x="110421" y="41851"/>
                    <a:pt x="105490" y="82396"/>
                  </a:cubicBezTo>
                  <a:lnTo>
                    <a:pt x="104120" y="82396"/>
                  </a:lnTo>
                  <a:cubicBezTo>
                    <a:pt x="100695" y="84272"/>
                    <a:pt x="99421" y="88546"/>
                    <a:pt x="101243" y="91984"/>
                  </a:cubicBezTo>
                  <a:cubicBezTo>
                    <a:pt x="101243" y="91984"/>
                    <a:pt x="102339" y="93902"/>
                    <a:pt x="103983" y="96367"/>
                  </a:cubicBezTo>
                  <a:cubicBezTo>
                    <a:pt x="102202" y="115955"/>
                    <a:pt x="101106" y="137461"/>
                    <a:pt x="100011" y="158829"/>
                  </a:cubicBezTo>
                  <a:cubicBezTo>
                    <a:pt x="99325" y="173622"/>
                    <a:pt x="98504" y="188553"/>
                    <a:pt x="97545" y="202936"/>
                  </a:cubicBezTo>
                  <a:cubicBezTo>
                    <a:pt x="94531" y="247727"/>
                    <a:pt x="75081" y="270465"/>
                    <a:pt x="57273" y="273342"/>
                  </a:cubicBezTo>
                  <a:cubicBezTo>
                    <a:pt x="39466" y="276218"/>
                    <a:pt x="24262" y="261699"/>
                    <a:pt x="13715" y="235262"/>
                  </a:cubicBezTo>
                  <a:cubicBezTo>
                    <a:pt x="12263" y="231605"/>
                    <a:pt x="8126" y="229811"/>
                    <a:pt x="4469" y="231262"/>
                  </a:cubicBezTo>
                  <a:cubicBezTo>
                    <a:pt x="4441" y="231276"/>
                    <a:pt x="4428" y="231276"/>
                    <a:pt x="4400" y="231290"/>
                  </a:cubicBezTo>
                  <a:cubicBezTo>
                    <a:pt x="839" y="232810"/>
                    <a:pt x="-901" y="236837"/>
                    <a:pt x="428" y="240467"/>
                  </a:cubicBezTo>
                  <a:cubicBezTo>
                    <a:pt x="12482" y="270602"/>
                    <a:pt x="31933" y="287861"/>
                    <a:pt x="53164" y="287861"/>
                  </a:cubicBezTo>
                  <a:cubicBezTo>
                    <a:pt x="55260" y="288053"/>
                    <a:pt x="57369" y="288053"/>
                    <a:pt x="59465" y="287861"/>
                  </a:cubicBezTo>
                  <a:cubicBezTo>
                    <a:pt x="87546" y="283478"/>
                    <a:pt x="108640" y="249919"/>
                    <a:pt x="111790" y="204442"/>
                  </a:cubicBezTo>
                  <a:cubicBezTo>
                    <a:pt x="112749" y="189923"/>
                    <a:pt x="113434" y="174992"/>
                    <a:pt x="114256" y="160062"/>
                  </a:cubicBezTo>
                  <a:cubicBezTo>
                    <a:pt x="115078" y="145131"/>
                    <a:pt x="115900" y="126502"/>
                    <a:pt x="117133" y="110476"/>
                  </a:cubicBezTo>
                  <a:cubicBezTo>
                    <a:pt x="121995" y="114188"/>
                    <a:pt x="127680" y="116681"/>
                    <a:pt x="133707" y="117736"/>
                  </a:cubicBezTo>
                  <a:cubicBezTo>
                    <a:pt x="148267" y="119338"/>
                    <a:pt x="162718" y="113900"/>
                    <a:pt x="172608" y="103079"/>
                  </a:cubicBezTo>
                  <a:cubicBezTo>
                    <a:pt x="195976" y="81122"/>
                    <a:pt x="200990" y="45891"/>
                    <a:pt x="184662" y="18290"/>
                  </a:cubicBezTo>
                  <a:cubicBezTo>
                    <a:pt x="176731" y="2908"/>
                    <a:pt x="158472" y="-4009"/>
                    <a:pt x="142336" y="2264"/>
                  </a:cubicBezTo>
                  <a:close/>
                  <a:moveTo>
                    <a:pt x="163020" y="92532"/>
                  </a:moveTo>
                  <a:cubicBezTo>
                    <a:pt x="156198" y="100422"/>
                    <a:pt x="146021" y="104600"/>
                    <a:pt x="135624" y="103764"/>
                  </a:cubicBezTo>
                  <a:cubicBezTo>
                    <a:pt x="128666" y="102230"/>
                    <a:pt x="122461" y="98299"/>
                    <a:pt x="118091" y="92669"/>
                  </a:cubicBezTo>
                  <a:cubicBezTo>
                    <a:pt x="122064" y="53357"/>
                    <a:pt x="129597" y="22126"/>
                    <a:pt x="146856" y="15414"/>
                  </a:cubicBezTo>
                  <a:cubicBezTo>
                    <a:pt x="156678" y="11935"/>
                    <a:pt x="167554" y="16428"/>
                    <a:pt x="172060" y="25824"/>
                  </a:cubicBezTo>
                  <a:cubicBezTo>
                    <a:pt x="184676" y="47508"/>
                    <a:pt x="180950" y="74985"/>
                    <a:pt x="163020" y="9253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9B769189-6F23-4D6E-B98E-09201370D2A9}"/>
                </a:ext>
              </a:extLst>
            </p:cNvPr>
            <p:cNvSpPr/>
            <p:nvPr/>
          </p:nvSpPr>
          <p:spPr>
            <a:xfrm>
              <a:off x="11124825" y="2556925"/>
              <a:ext cx="93208" cy="140949"/>
            </a:xfrm>
            <a:custGeom>
              <a:avLst/>
              <a:gdLst>
                <a:gd name="connsiteX0" fmla="*/ 47540 w 93208"/>
                <a:gd name="connsiteY0" fmla="*/ 65707 h 140949"/>
                <a:gd name="connsiteX1" fmla="*/ 47540 w 93208"/>
                <a:gd name="connsiteY1" fmla="*/ 139812 h 140949"/>
                <a:gd name="connsiteX2" fmla="*/ 51924 w 93208"/>
                <a:gd name="connsiteY2" fmla="*/ 140908 h 140949"/>
                <a:gd name="connsiteX3" fmla="*/ 62471 w 93208"/>
                <a:gd name="connsiteY3" fmla="*/ 135429 h 140949"/>
                <a:gd name="connsiteX4" fmla="*/ 91784 w 93208"/>
                <a:gd name="connsiteY4" fmla="*/ 103102 h 140949"/>
                <a:gd name="connsiteX5" fmla="*/ 90318 w 93208"/>
                <a:gd name="connsiteY5" fmla="*/ 93130 h 140949"/>
                <a:gd name="connsiteX6" fmla="*/ 90277 w 93208"/>
                <a:gd name="connsiteY6" fmla="*/ 93103 h 140949"/>
                <a:gd name="connsiteX7" fmla="*/ 80497 w 93208"/>
                <a:gd name="connsiteY7" fmla="*/ 94500 h 140949"/>
                <a:gd name="connsiteX8" fmla="*/ 80415 w 93208"/>
                <a:gd name="connsiteY8" fmla="*/ 94610 h 140949"/>
                <a:gd name="connsiteX9" fmla="*/ 54937 w 93208"/>
                <a:gd name="connsiteY9" fmla="*/ 122827 h 140949"/>
                <a:gd name="connsiteX10" fmla="*/ 61375 w 93208"/>
                <a:gd name="connsiteY10" fmla="*/ 68036 h 140949"/>
                <a:gd name="connsiteX11" fmla="*/ 67265 w 93208"/>
                <a:gd name="connsiteY11" fmla="*/ 25162 h 140949"/>
                <a:gd name="connsiteX12" fmla="*/ 60416 w 93208"/>
                <a:gd name="connsiteY12" fmla="*/ 5027 h 140949"/>
                <a:gd name="connsiteX13" fmla="*/ 14529 w 93208"/>
                <a:gd name="connsiteY13" fmla="*/ 74611 h 140949"/>
                <a:gd name="connsiteX14" fmla="*/ 15761 w 93208"/>
                <a:gd name="connsiteY14" fmla="*/ 7355 h 140949"/>
                <a:gd name="connsiteX15" fmla="*/ 8776 w 93208"/>
                <a:gd name="connsiteY15" fmla="*/ -42 h 140949"/>
                <a:gd name="connsiteX16" fmla="*/ 1516 w 93208"/>
                <a:gd name="connsiteY16" fmla="*/ 6944 h 140949"/>
                <a:gd name="connsiteX17" fmla="*/ 6995 w 93208"/>
                <a:gd name="connsiteY17" fmla="*/ 115019 h 140949"/>
                <a:gd name="connsiteX18" fmla="*/ 15351 w 93208"/>
                <a:gd name="connsiteY18" fmla="*/ 109814 h 140949"/>
                <a:gd name="connsiteX19" fmla="*/ 52335 w 93208"/>
                <a:gd name="connsiteY19" fmla="*/ 30915 h 140949"/>
                <a:gd name="connsiteX20" fmla="*/ 47540 w 93208"/>
                <a:gd name="connsiteY20" fmla="*/ 65707 h 14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3208" h="140949">
                  <a:moveTo>
                    <a:pt x="47540" y="65707"/>
                  </a:moveTo>
                  <a:cubicBezTo>
                    <a:pt x="39732" y="117622"/>
                    <a:pt x="38089" y="134196"/>
                    <a:pt x="47540" y="139812"/>
                  </a:cubicBezTo>
                  <a:cubicBezTo>
                    <a:pt x="48910" y="140497"/>
                    <a:pt x="50403" y="140867"/>
                    <a:pt x="51924" y="140908"/>
                  </a:cubicBezTo>
                  <a:cubicBezTo>
                    <a:pt x="56019" y="140538"/>
                    <a:pt x="59813" y="138579"/>
                    <a:pt x="62471" y="135429"/>
                  </a:cubicBezTo>
                  <a:cubicBezTo>
                    <a:pt x="72840" y="125210"/>
                    <a:pt x="82634" y="114430"/>
                    <a:pt x="91784" y="103102"/>
                  </a:cubicBezTo>
                  <a:cubicBezTo>
                    <a:pt x="94126" y="99952"/>
                    <a:pt x="93482" y="95486"/>
                    <a:pt x="90318" y="93130"/>
                  </a:cubicBezTo>
                  <a:cubicBezTo>
                    <a:pt x="90305" y="93130"/>
                    <a:pt x="90291" y="93117"/>
                    <a:pt x="90277" y="93103"/>
                  </a:cubicBezTo>
                  <a:cubicBezTo>
                    <a:pt x="87195" y="90788"/>
                    <a:pt x="82812" y="91418"/>
                    <a:pt x="80497" y="94500"/>
                  </a:cubicBezTo>
                  <a:cubicBezTo>
                    <a:pt x="80469" y="94541"/>
                    <a:pt x="80442" y="94568"/>
                    <a:pt x="80415" y="94610"/>
                  </a:cubicBezTo>
                  <a:cubicBezTo>
                    <a:pt x="72402" y="104445"/>
                    <a:pt x="63909" y="113855"/>
                    <a:pt x="54937" y="122827"/>
                  </a:cubicBezTo>
                  <a:cubicBezTo>
                    <a:pt x="55992" y="104458"/>
                    <a:pt x="58143" y="86158"/>
                    <a:pt x="61375" y="68036"/>
                  </a:cubicBezTo>
                  <a:cubicBezTo>
                    <a:pt x="63567" y="53517"/>
                    <a:pt x="65758" y="38586"/>
                    <a:pt x="67265" y="25162"/>
                  </a:cubicBezTo>
                  <a:cubicBezTo>
                    <a:pt x="67950" y="18861"/>
                    <a:pt x="69320" y="7081"/>
                    <a:pt x="60416" y="5027"/>
                  </a:cubicBezTo>
                  <a:cubicBezTo>
                    <a:pt x="48362" y="2287"/>
                    <a:pt x="27816" y="44202"/>
                    <a:pt x="14529" y="74611"/>
                  </a:cubicBezTo>
                  <a:cubicBezTo>
                    <a:pt x="14529" y="55571"/>
                    <a:pt x="14529" y="30641"/>
                    <a:pt x="15761" y="7355"/>
                  </a:cubicBezTo>
                  <a:cubicBezTo>
                    <a:pt x="15844" y="3397"/>
                    <a:pt x="12735" y="109"/>
                    <a:pt x="8776" y="-42"/>
                  </a:cubicBezTo>
                  <a:cubicBezTo>
                    <a:pt x="4954" y="150"/>
                    <a:pt x="1859" y="3136"/>
                    <a:pt x="1516" y="6944"/>
                  </a:cubicBezTo>
                  <a:cubicBezTo>
                    <a:pt x="-1361" y="113649"/>
                    <a:pt x="-539" y="113786"/>
                    <a:pt x="6995" y="115019"/>
                  </a:cubicBezTo>
                  <a:cubicBezTo>
                    <a:pt x="10666" y="115485"/>
                    <a:pt x="14145" y="113307"/>
                    <a:pt x="15351" y="109814"/>
                  </a:cubicBezTo>
                  <a:cubicBezTo>
                    <a:pt x="26158" y="82830"/>
                    <a:pt x="38500" y="56475"/>
                    <a:pt x="52335" y="30915"/>
                  </a:cubicBezTo>
                  <a:cubicBezTo>
                    <a:pt x="51238" y="42010"/>
                    <a:pt x="49732" y="54064"/>
                    <a:pt x="47540" y="657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D24E697-CA08-48D1-AF1C-087890CAF376}"/>
                </a:ext>
              </a:extLst>
            </p:cNvPr>
            <p:cNvSpPr/>
            <p:nvPr/>
          </p:nvSpPr>
          <p:spPr>
            <a:xfrm>
              <a:off x="11155591" y="2535377"/>
              <a:ext cx="324305" cy="315950"/>
            </a:xfrm>
            <a:custGeom>
              <a:avLst/>
              <a:gdLst>
                <a:gd name="connsiteX0" fmla="*/ 296618 w 324305"/>
                <a:gd name="connsiteY0" fmla="*/ 5481 h 315950"/>
                <a:gd name="connsiteX1" fmla="*/ 228130 w 324305"/>
                <a:gd name="connsiteY1" fmla="*/ 21370 h 315950"/>
                <a:gd name="connsiteX2" fmla="*/ 151423 w 324305"/>
                <a:gd name="connsiteY2" fmla="*/ 14110 h 315950"/>
                <a:gd name="connsiteX3" fmla="*/ 131287 w 324305"/>
                <a:gd name="connsiteY3" fmla="*/ 10001 h 315950"/>
                <a:gd name="connsiteX4" fmla="*/ 113754 w 324305"/>
                <a:gd name="connsiteY4" fmla="*/ 14658 h 315950"/>
                <a:gd name="connsiteX5" fmla="*/ 104029 w 324305"/>
                <a:gd name="connsiteY5" fmla="*/ 71093 h 315950"/>
                <a:gd name="connsiteX6" fmla="*/ 103344 w 324305"/>
                <a:gd name="connsiteY6" fmla="*/ 114378 h 315950"/>
                <a:gd name="connsiteX7" fmla="*/ 42115 w 324305"/>
                <a:gd name="connsiteY7" fmla="*/ 298064 h 315950"/>
                <a:gd name="connsiteX8" fmla="*/ 40334 w 324305"/>
                <a:gd name="connsiteY8" fmla="*/ 270668 h 315950"/>
                <a:gd name="connsiteX9" fmla="*/ 37047 w 324305"/>
                <a:gd name="connsiteY9" fmla="*/ 228342 h 315950"/>
                <a:gd name="connsiteX10" fmla="*/ 21295 w 324305"/>
                <a:gd name="connsiteY10" fmla="*/ 200947 h 315950"/>
                <a:gd name="connsiteX11" fmla="*/ 1433 w 324305"/>
                <a:gd name="connsiteY11" fmla="*/ 210399 h 315950"/>
                <a:gd name="connsiteX12" fmla="*/ 2720 w 324305"/>
                <a:gd name="connsiteY12" fmla="*/ 220192 h 315950"/>
                <a:gd name="connsiteX13" fmla="*/ 2803 w 324305"/>
                <a:gd name="connsiteY13" fmla="*/ 220261 h 315950"/>
                <a:gd name="connsiteX14" fmla="*/ 12802 w 324305"/>
                <a:gd name="connsiteY14" fmla="*/ 219028 h 315950"/>
                <a:gd name="connsiteX15" fmla="*/ 12802 w 324305"/>
                <a:gd name="connsiteY15" fmla="*/ 219028 h 315950"/>
                <a:gd name="connsiteX16" fmla="*/ 17733 w 324305"/>
                <a:gd name="connsiteY16" fmla="*/ 214782 h 315950"/>
                <a:gd name="connsiteX17" fmla="*/ 23075 w 324305"/>
                <a:gd name="connsiteY17" fmla="*/ 230123 h 315950"/>
                <a:gd name="connsiteX18" fmla="*/ 26089 w 324305"/>
                <a:gd name="connsiteY18" fmla="*/ 271216 h 315950"/>
                <a:gd name="connsiteX19" fmla="*/ 36773 w 324305"/>
                <a:gd name="connsiteY19" fmla="*/ 315734 h 315950"/>
                <a:gd name="connsiteX20" fmla="*/ 40334 w 324305"/>
                <a:gd name="connsiteY20" fmla="*/ 315734 h 315950"/>
                <a:gd name="connsiteX21" fmla="*/ 49375 w 324305"/>
                <a:gd name="connsiteY21" fmla="*/ 311214 h 315950"/>
                <a:gd name="connsiteX22" fmla="*/ 117863 w 324305"/>
                <a:gd name="connsiteY22" fmla="*/ 114241 h 315950"/>
                <a:gd name="connsiteX23" fmla="*/ 118685 w 324305"/>
                <a:gd name="connsiteY23" fmla="*/ 70408 h 315950"/>
                <a:gd name="connsiteX24" fmla="*/ 123753 w 324305"/>
                <a:gd name="connsiteY24" fmla="*/ 24521 h 315950"/>
                <a:gd name="connsiteX25" fmla="*/ 130054 w 324305"/>
                <a:gd name="connsiteY25" fmla="*/ 23425 h 315950"/>
                <a:gd name="connsiteX26" fmla="*/ 147999 w 324305"/>
                <a:gd name="connsiteY26" fmla="*/ 27123 h 315950"/>
                <a:gd name="connsiteX27" fmla="*/ 228541 w 324305"/>
                <a:gd name="connsiteY27" fmla="*/ 34931 h 315950"/>
                <a:gd name="connsiteX28" fmla="*/ 303467 w 324305"/>
                <a:gd name="connsiteY28" fmla="*/ 17672 h 315950"/>
                <a:gd name="connsiteX29" fmla="*/ 310042 w 324305"/>
                <a:gd name="connsiteY29" fmla="*/ 14658 h 315950"/>
                <a:gd name="connsiteX30" fmla="*/ 310042 w 324305"/>
                <a:gd name="connsiteY30" fmla="*/ 22055 h 315950"/>
                <a:gd name="connsiteX31" fmla="*/ 307166 w 324305"/>
                <a:gd name="connsiteY31" fmla="*/ 96160 h 315950"/>
                <a:gd name="connsiteX32" fmla="*/ 313741 w 324305"/>
                <a:gd name="connsiteY32" fmla="*/ 103830 h 315950"/>
                <a:gd name="connsiteX33" fmla="*/ 321411 w 324305"/>
                <a:gd name="connsiteY33" fmla="*/ 97255 h 315950"/>
                <a:gd name="connsiteX34" fmla="*/ 324288 w 324305"/>
                <a:gd name="connsiteY34" fmla="*/ 22055 h 315950"/>
                <a:gd name="connsiteX35" fmla="*/ 317850 w 324305"/>
                <a:gd name="connsiteY35" fmla="*/ 1508 h 315950"/>
                <a:gd name="connsiteX36" fmla="*/ 296618 w 324305"/>
                <a:gd name="connsiteY36" fmla="*/ 5481 h 31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24305" h="315950">
                  <a:moveTo>
                    <a:pt x="296618" y="5481"/>
                  </a:moveTo>
                  <a:cubicBezTo>
                    <a:pt x="275414" y="16233"/>
                    <a:pt x="251909" y="21699"/>
                    <a:pt x="228130" y="21370"/>
                  </a:cubicBezTo>
                  <a:cubicBezTo>
                    <a:pt x="202337" y="22987"/>
                    <a:pt x="176449" y="20535"/>
                    <a:pt x="151423" y="14110"/>
                  </a:cubicBezTo>
                  <a:cubicBezTo>
                    <a:pt x="144848" y="12138"/>
                    <a:pt x="138109" y="10768"/>
                    <a:pt x="131287" y="10001"/>
                  </a:cubicBezTo>
                  <a:cubicBezTo>
                    <a:pt x="125041" y="8878"/>
                    <a:pt x="118617" y="10576"/>
                    <a:pt x="113754" y="14658"/>
                  </a:cubicBezTo>
                  <a:cubicBezTo>
                    <a:pt x="104029" y="23425"/>
                    <a:pt x="104029" y="42054"/>
                    <a:pt x="104029" y="71093"/>
                  </a:cubicBezTo>
                  <a:cubicBezTo>
                    <a:pt x="104029" y="83558"/>
                    <a:pt x="104029" y="98488"/>
                    <a:pt x="103344" y="114378"/>
                  </a:cubicBezTo>
                  <a:cubicBezTo>
                    <a:pt x="100604" y="174648"/>
                    <a:pt x="58963" y="273271"/>
                    <a:pt x="42115" y="298064"/>
                  </a:cubicBezTo>
                  <a:cubicBezTo>
                    <a:pt x="41156" y="291078"/>
                    <a:pt x="40608" y="279709"/>
                    <a:pt x="40334" y="270668"/>
                  </a:cubicBezTo>
                  <a:cubicBezTo>
                    <a:pt x="39992" y="256505"/>
                    <a:pt x="38896" y="242383"/>
                    <a:pt x="37047" y="228342"/>
                  </a:cubicBezTo>
                  <a:cubicBezTo>
                    <a:pt x="36088" y="222452"/>
                    <a:pt x="33348" y="204372"/>
                    <a:pt x="21295" y="200947"/>
                  </a:cubicBezTo>
                  <a:cubicBezTo>
                    <a:pt x="9241" y="197523"/>
                    <a:pt x="2255" y="209166"/>
                    <a:pt x="1433" y="210399"/>
                  </a:cubicBezTo>
                  <a:cubicBezTo>
                    <a:pt x="-923" y="213453"/>
                    <a:pt x="-348" y="217850"/>
                    <a:pt x="2720" y="220192"/>
                  </a:cubicBezTo>
                  <a:cubicBezTo>
                    <a:pt x="2748" y="220220"/>
                    <a:pt x="2775" y="220234"/>
                    <a:pt x="2803" y="220261"/>
                  </a:cubicBezTo>
                  <a:cubicBezTo>
                    <a:pt x="5898" y="222685"/>
                    <a:pt x="10377" y="222137"/>
                    <a:pt x="12802" y="219028"/>
                  </a:cubicBezTo>
                  <a:cubicBezTo>
                    <a:pt x="12802" y="219028"/>
                    <a:pt x="12802" y="219028"/>
                    <a:pt x="12802" y="219028"/>
                  </a:cubicBezTo>
                  <a:cubicBezTo>
                    <a:pt x="14035" y="217193"/>
                    <a:pt x="15733" y="215727"/>
                    <a:pt x="17733" y="214782"/>
                  </a:cubicBezTo>
                  <a:cubicBezTo>
                    <a:pt x="17733" y="214782"/>
                    <a:pt x="21021" y="216699"/>
                    <a:pt x="23075" y="230123"/>
                  </a:cubicBezTo>
                  <a:cubicBezTo>
                    <a:pt x="24801" y="243752"/>
                    <a:pt x="25801" y="257478"/>
                    <a:pt x="26089" y="271216"/>
                  </a:cubicBezTo>
                  <a:cubicBezTo>
                    <a:pt x="27185" y="299571"/>
                    <a:pt x="28144" y="312310"/>
                    <a:pt x="36773" y="315734"/>
                  </a:cubicBezTo>
                  <a:cubicBezTo>
                    <a:pt x="37951" y="315967"/>
                    <a:pt x="39156" y="315967"/>
                    <a:pt x="40334" y="315734"/>
                  </a:cubicBezTo>
                  <a:cubicBezTo>
                    <a:pt x="43841" y="315528"/>
                    <a:pt x="47101" y="313885"/>
                    <a:pt x="49375" y="311214"/>
                  </a:cubicBezTo>
                  <a:cubicBezTo>
                    <a:pt x="65401" y="295187"/>
                    <a:pt x="114576" y="180538"/>
                    <a:pt x="117863" y="114241"/>
                  </a:cubicBezTo>
                  <a:cubicBezTo>
                    <a:pt x="118685" y="97529"/>
                    <a:pt x="118685" y="83147"/>
                    <a:pt x="118685" y="70408"/>
                  </a:cubicBezTo>
                  <a:cubicBezTo>
                    <a:pt x="118685" y="48218"/>
                    <a:pt x="118685" y="29315"/>
                    <a:pt x="123753" y="24521"/>
                  </a:cubicBezTo>
                  <a:cubicBezTo>
                    <a:pt x="123753" y="24521"/>
                    <a:pt x="125534" y="22877"/>
                    <a:pt x="130054" y="23425"/>
                  </a:cubicBezTo>
                  <a:cubicBezTo>
                    <a:pt x="136136" y="24123"/>
                    <a:pt x="142136" y="25356"/>
                    <a:pt x="147999" y="27123"/>
                  </a:cubicBezTo>
                  <a:cubicBezTo>
                    <a:pt x="174271" y="33958"/>
                    <a:pt x="201447" y="36588"/>
                    <a:pt x="228541" y="34931"/>
                  </a:cubicBezTo>
                  <a:cubicBezTo>
                    <a:pt x="254539" y="35301"/>
                    <a:pt x="280250" y="29383"/>
                    <a:pt x="303467" y="17672"/>
                  </a:cubicBezTo>
                  <a:lnTo>
                    <a:pt x="310042" y="14658"/>
                  </a:lnTo>
                  <a:cubicBezTo>
                    <a:pt x="310042" y="16165"/>
                    <a:pt x="310042" y="18494"/>
                    <a:pt x="310042" y="22055"/>
                  </a:cubicBezTo>
                  <a:cubicBezTo>
                    <a:pt x="310042" y="58765"/>
                    <a:pt x="307303" y="95749"/>
                    <a:pt x="307166" y="96160"/>
                  </a:cubicBezTo>
                  <a:cubicBezTo>
                    <a:pt x="306933" y="100077"/>
                    <a:pt x="309837" y="103474"/>
                    <a:pt x="313741" y="103830"/>
                  </a:cubicBezTo>
                  <a:cubicBezTo>
                    <a:pt x="317631" y="103995"/>
                    <a:pt x="320987" y="101118"/>
                    <a:pt x="321411" y="97255"/>
                  </a:cubicBezTo>
                  <a:cubicBezTo>
                    <a:pt x="321411" y="97255"/>
                    <a:pt x="324288" y="59313"/>
                    <a:pt x="324288" y="22055"/>
                  </a:cubicBezTo>
                  <a:cubicBezTo>
                    <a:pt x="324288" y="13289"/>
                    <a:pt x="324288" y="5207"/>
                    <a:pt x="317850" y="1508"/>
                  </a:cubicBezTo>
                  <a:cubicBezTo>
                    <a:pt x="311412" y="-2190"/>
                    <a:pt x="305385" y="1371"/>
                    <a:pt x="296618" y="54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C21B2FBA-2C74-4C13-881D-F007E38C985A}"/>
                </a:ext>
              </a:extLst>
            </p:cNvPr>
            <p:cNvSpPr/>
            <p:nvPr/>
          </p:nvSpPr>
          <p:spPr>
            <a:xfrm>
              <a:off x="11290167" y="2596649"/>
              <a:ext cx="103163" cy="168892"/>
            </a:xfrm>
            <a:custGeom>
              <a:avLst/>
              <a:gdLst>
                <a:gd name="connsiteX0" fmla="*/ 98074 w 103163"/>
                <a:gd name="connsiteY0" fmla="*/ 40778 h 168892"/>
                <a:gd name="connsiteX1" fmla="*/ 89307 w 103163"/>
                <a:gd name="connsiteY1" fmla="*/ 45572 h 168892"/>
                <a:gd name="connsiteX2" fmla="*/ 72733 w 103163"/>
                <a:gd name="connsiteY2" fmla="*/ 100363 h 168892"/>
                <a:gd name="connsiteX3" fmla="*/ 22600 w 103163"/>
                <a:gd name="connsiteY3" fmla="*/ 95979 h 168892"/>
                <a:gd name="connsiteX4" fmla="*/ 39311 w 103163"/>
                <a:gd name="connsiteY4" fmla="*/ 70502 h 168892"/>
                <a:gd name="connsiteX5" fmla="*/ 46297 w 103163"/>
                <a:gd name="connsiteY5" fmla="*/ 13382 h 168892"/>
                <a:gd name="connsiteX6" fmla="*/ 46297 w 103163"/>
                <a:gd name="connsiteY6" fmla="*/ 7081 h 168892"/>
                <a:gd name="connsiteX7" fmla="*/ 39174 w 103163"/>
                <a:gd name="connsiteY7" fmla="*/ -42 h 168892"/>
                <a:gd name="connsiteX8" fmla="*/ 32051 w 103163"/>
                <a:gd name="connsiteY8" fmla="*/ 7081 h 168892"/>
                <a:gd name="connsiteX9" fmla="*/ 32051 w 103163"/>
                <a:gd name="connsiteY9" fmla="*/ 14615 h 168892"/>
                <a:gd name="connsiteX10" fmla="*/ 26572 w 103163"/>
                <a:gd name="connsiteY10" fmla="*/ 64064 h 168892"/>
                <a:gd name="connsiteX11" fmla="*/ 2601 w 103163"/>
                <a:gd name="connsiteY11" fmla="*/ 96253 h 168892"/>
                <a:gd name="connsiteX12" fmla="*/ 272 w 103163"/>
                <a:gd name="connsiteY12" fmla="*/ 103787 h 168892"/>
                <a:gd name="connsiteX13" fmla="*/ 6437 w 103163"/>
                <a:gd name="connsiteY13" fmla="*/ 108855 h 168892"/>
                <a:gd name="connsiteX14" fmla="*/ 68624 w 103163"/>
                <a:gd name="connsiteY14" fmla="*/ 114197 h 168892"/>
                <a:gd name="connsiteX15" fmla="*/ 54927 w 103163"/>
                <a:gd name="connsiteY15" fmla="*/ 159948 h 168892"/>
                <a:gd name="connsiteX16" fmla="*/ 59720 w 103163"/>
                <a:gd name="connsiteY16" fmla="*/ 168851 h 168892"/>
                <a:gd name="connsiteX17" fmla="*/ 61775 w 103163"/>
                <a:gd name="connsiteY17" fmla="*/ 168851 h 168892"/>
                <a:gd name="connsiteX18" fmla="*/ 68624 w 103163"/>
                <a:gd name="connsiteY18" fmla="*/ 163783 h 168892"/>
                <a:gd name="connsiteX19" fmla="*/ 103005 w 103163"/>
                <a:gd name="connsiteY19" fmla="*/ 48996 h 168892"/>
                <a:gd name="connsiteX20" fmla="*/ 98074 w 103163"/>
                <a:gd name="connsiteY20" fmla="*/ 40778 h 16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163" h="168892">
                  <a:moveTo>
                    <a:pt x="98074" y="40778"/>
                  </a:moveTo>
                  <a:cubicBezTo>
                    <a:pt x="94335" y="39709"/>
                    <a:pt x="90431" y="41846"/>
                    <a:pt x="89307" y="45572"/>
                  </a:cubicBezTo>
                  <a:lnTo>
                    <a:pt x="72733" y="100363"/>
                  </a:lnTo>
                  <a:lnTo>
                    <a:pt x="22600" y="95979"/>
                  </a:lnTo>
                  <a:cubicBezTo>
                    <a:pt x="29202" y="88199"/>
                    <a:pt x="34804" y="79652"/>
                    <a:pt x="39311" y="70502"/>
                  </a:cubicBezTo>
                  <a:cubicBezTo>
                    <a:pt x="46749" y="52434"/>
                    <a:pt x="49160" y="32710"/>
                    <a:pt x="46297" y="13382"/>
                  </a:cubicBezTo>
                  <a:cubicBezTo>
                    <a:pt x="46297" y="10780"/>
                    <a:pt x="46297" y="8588"/>
                    <a:pt x="46297" y="7081"/>
                  </a:cubicBezTo>
                  <a:cubicBezTo>
                    <a:pt x="46297" y="3150"/>
                    <a:pt x="43105" y="-42"/>
                    <a:pt x="39174" y="-42"/>
                  </a:cubicBezTo>
                  <a:cubicBezTo>
                    <a:pt x="35243" y="-42"/>
                    <a:pt x="32051" y="3150"/>
                    <a:pt x="32051" y="7081"/>
                  </a:cubicBezTo>
                  <a:cubicBezTo>
                    <a:pt x="32051" y="8862"/>
                    <a:pt x="32051" y="11464"/>
                    <a:pt x="32051" y="14615"/>
                  </a:cubicBezTo>
                  <a:cubicBezTo>
                    <a:pt x="34709" y="31285"/>
                    <a:pt x="32818" y="48380"/>
                    <a:pt x="26572" y="64064"/>
                  </a:cubicBezTo>
                  <a:cubicBezTo>
                    <a:pt x="20750" y="76255"/>
                    <a:pt x="12614" y="87185"/>
                    <a:pt x="2601" y="96253"/>
                  </a:cubicBezTo>
                  <a:cubicBezTo>
                    <a:pt x="382" y="98061"/>
                    <a:pt x="-536" y="101034"/>
                    <a:pt x="272" y="103787"/>
                  </a:cubicBezTo>
                  <a:cubicBezTo>
                    <a:pt x="1163" y="106540"/>
                    <a:pt x="3574" y="108513"/>
                    <a:pt x="6437" y="108855"/>
                  </a:cubicBezTo>
                  <a:lnTo>
                    <a:pt x="68624" y="114197"/>
                  </a:lnTo>
                  <a:lnTo>
                    <a:pt x="54927" y="159948"/>
                  </a:lnTo>
                  <a:cubicBezTo>
                    <a:pt x="53858" y="163728"/>
                    <a:pt x="55981" y="167673"/>
                    <a:pt x="59720" y="168851"/>
                  </a:cubicBezTo>
                  <a:lnTo>
                    <a:pt x="61775" y="168851"/>
                  </a:lnTo>
                  <a:cubicBezTo>
                    <a:pt x="64912" y="168824"/>
                    <a:pt x="67679" y="166769"/>
                    <a:pt x="68624" y="163783"/>
                  </a:cubicBezTo>
                  <a:lnTo>
                    <a:pt x="103005" y="48996"/>
                  </a:lnTo>
                  <a:cubicBezTo>
                    <a:pt x="103731" y="45394"/>
                    <a:pt x="101594" y="41832"/>
                    <a:pt x="98074" y="4077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0B4AA69-2532-4349-9EDB-620A5E25DF7C}"/>
                </a:ext>
              </a:extLst>
            </p:cNvPr>
            <p:cNvSpPr/>
            <p:nvPr/>
          </p:nvSpPr>
          <p:spPr>
            <a:xfrm>
              <a:off x="11542631" y="2552953"/>
              <a:ext cx="91637" cy="93288"/>
            </a:xfrm>
            <a:custGeom>
              <a:avLst/>
              <a:gdLst>
                <a:gd name="connsiteX0" fmla="*/ 45597 w 91637"/>
                <a:gd name="connsiteY0" fmla="*/ 50229 h 93288"/>
                <a:gd name="connsiteX1" fmla="*/ 45597 w 91637"/>
                <a:gd name="connsiteY1" fmla="*/ 89268 h 93288"/>
                <a:gd name="connsiteX2" fmla="*/ 55459 w 91637"/>
                <a:gd name="connsiteY2" fmla="*/ 93103 h 93288"/>
                <a:gd name="connsiteX3" fmla="*/ 60253 w 91637"/>
                <a:gd name="connsiteY3" fmla="*/ 93103 h 93288"/>
                <a:gd name="connsiteX4" fmla="*/ 91621 w 91637"/>
                <a:gd name="connsiteY4" fmla="*/ 68858 h 93288"/>
                <a:gd name="connsiteX5" fmla="*/ 84635 w 91637"/>
                <a:gd name="connsiteY5" fmla="*/ 61461 h 93288"/>
                <a:gd name="connsiteX6" fmla="*/ 77512 w 91637"/>
                <a:gd name="connsiteY6" fmla="*/ 68036 h 93288"/>
                <a:gd name="connsiteX7" fmla="*/ 77512 w 91637"/>
                <a:gd name="connsiteY7" fmla="*/ 68310 h 93288"/>
                <a:gd name="connsiteX8" fmla="*/ 57239 w 91637"/>
                <a:gd name="connsiteY8" fmla="*/ 79131 h 93288"/>
                <a:gd name="connsiteX9" fmla="*/ 55733 w 91637"/>
                <a:gd name="connsiteY9" fmla="*/ 79131 h 93288"/>
                <a:gd name="connsiteX10" fmla="*/ 59431 w 91637"/>
                <a:gd name="connsiteY10" fmla="*/ 53517 h 93288"/>
                <a:gd name="connsiteX11" fmla="*/ 62582 w 91637"/>
                <a:gd name="connsiteY11" fmla="*/ 8588 h 93288"/>
                <a:gd name="connsiteX12" fmla="*/ 52035 w 91637"/>
                <a:gd name="connsiteY12" fmla="*/ -42 h 93288"/>
                <a:gd name="connsiteX13" fmla="*/ 14229 w 91637"/>
                <a:gd name="connsiteY13" fmla="*/ 42147 h 93288"/>
                <a:gd name="connsiteX14" fmla="*/ 14229 w 91637"/>
                <a:gd name="connsiteY14" fmla="*/ 13930 h 93288"/>
                <a:gd name="connsiteX15" fmla="*/ 7106 w 91637"/>
                <a:gd name="connsiteY15" fmla="*/ 6807 h 93288"/>
                <a:gd name="connsiteX16" fmla="*/ -17 w 91637"/>
                <a:gd name="connsiteY16" fmla="*/ 13930 h 93288"/>
                <a:gd name="connsiteX17" fmla="*/ -17 w 91637"/>
                <a:gd name="connsiteY17" fmla="*/ 71323 h 93288"/>
                <a:gd name="connsiteX18" fmla="*/ 5462 w 91637"/>
                <a:gd name="connsiteY18" fmla="*/ 78309 h 93288"/>
                <a:gd name="connsiteX19" fmla="*/ 13544 w 91637"/>
                <a:gd name="connsiteY19" fmla="*/ 74474 h 93288"/>
                <a:gd name="connsiteX20" fmla="*/ 49843 w 91637"/>
                <a:gd name="connsiteY20" fmla="*/ 15574 h 93288"/>
                <a:gd name="connsiteX21" fmla="*/ 45597 w 91637"/>
                <a:gd name="connsiteY21" fmla="*/ 50229 h 9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637" h="93288">
                  <a:moveTo>
                    <a:pt x="45597" y="50229"/>
                  </a:moveTo>
                  <a:cubicBezTo>
                    <a:pt x="41624" y="67899"/>
                    <a:pt x="38474" y="81871"/>
                    <a:pt x="45597" y="89268"/>
                  </a:cubicBezTo>
                  <a:cubicBezTo>
                    <a:pt x="48240" y="91815"/>
                    <a:pt x="51788" y="93199"/>
                    <a:pt x="55459" y="93103"/>
                  </a:cubicBezTo>
                  <a:cubicBezTo>
                    <a:pt x="57048" y="93295"/>
                    <a:pt x="58664" y="93295"/>
                    <a:pt x="60253" y="93103"/>
                  </a:cubicBezTo>
                  <a:cubicBezTo>
                    <a:pt x="90114" y="86391"/>
                    <a:pt x="91621" y="71734"/>
                    <a:pt x="91621" y="68858"/>
                  </a:cubicBezTo>
                  <a:cubicBezTo>
                    <a:pt x="91621" y="64927"/>
                    <a:pt x="88553" y="61680"/>
                    <a:pt x="84635" y="61461"/>
                  </a:cubicBezTo>
                  <a:cubicBezTo>
                    <a:pt x="80854" y="61311"/>
                    <a:pt x="77663" y="64255"/>
                    <a:pt x="77512" y="68036"/>
                  </a:cubicBezTo>
                  <a:cubicBezTo>
                    <a:pt x="77512" y="68118"/>
                    <a:pt x="77512" y="68214"/>
                    <a:pt x="77512" y="68310"/>
                  </a:cubicBezTo>
                  <a:cubicBezTo>
                    <a:pt x="77512" y="70091"/>
                    <a:pt x="72718" y="75707"/>
                    <a:pt x="57239" y="79131"/>
                  </a:cubicBezTo>
                  <a:lnTo>
                    <a:pt x="55733" y="79131"/>
                  </a:lnTo>
                  <a:cubicBezTo>
                    <a:pt x="55692" y="70461"/>
                    <a:pt x="56939" y="61831"/>
                    <a:pt x="59431" y="53517"/>
                  </a:cubicBezTo>
                  <a:cubicBezTo>
                    <a:pt x="64363" y="39065"/>
                    <a:pt x="65444" y="23587"/>
                    <a:pt x="62582" y="8588"/>
                  </a:cubicBezTo>
                  <a:cubicBezTo>
                    <a:pt x="61185" y="3807"/>
                    <a:pt x="56993" y="383"/>
                    <a:pt x="52035" y="-42"/>
                  </a:cubicBezTo>
                  <a:cubicBezTo>
                    <a:pt x="41076" y="-42"/>
                    <a:pt x="26968" y="19135"/>
                    <a:pt x="14229" y="42147"/>
                  </a:cubicBezTo>
                  <a:lnTo>
                    <a:pt x="14229" y="13930"/>
                  </a:lnTo>
                  <a:cubicBezTo>
                    <a:pt x="14160" y="10026"/>
                    <a:pt x="11010" y="6876"/>
                    <a:pt x="7106" y="6807"/>
                  </a:cubicBezTo>
                  <a:cubicBezTo>
                    <a:pt x="3175" y="6807"/>
                    <a:pt x="-17" y="9999"/>
                    <a:pt x="-17" y="13930"/>
                  </a:cubicBezTo>
                  <a:lnTo>
                    <a:pt x="-17" y="71323"/>
                  </a:lnTo>
                  <a:cubicBezTo>
                    <a:pt x="-44" y="74638"/>
                    <a:pt x="2230" y="77542"/>
                    <a:pt x="5462" y="78309"/>
                  </a:cubicBezTo>
                  <a:cubicBezTo>
                    <a:pt x="8722" y="79035"/>
                    <a:pt x="12051" y="77460"/>
                    <a:pt x="13544" y="74474"/>
                  </a:cubicBezTo>
                  <a:cubicBezTo>
                    <a:pt x="22762" y="53201"/>
                    <a:pt x="34981" y="33367"/>
                    <a:pt x="49843" y="15574"/>
                  </a:cubicBezTo>
                  <a:cubicBezTo>
                    <a:pt x="50445" y="27285"/>
                    <a:pt x="49007" y="39011"/>
                    <a:pt x="45597" y="50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F6EF7D0-BD67-4D5E-B5D3-7C399032441E}"/>
                </a:ext>
              </a:extLst>
            </p:cNvPr>
            <p:cNvSpPr/>
            <p:nvPr/>
          </p:nvSpPr>
          <p:spPr>
            <a:xfrm>
              <a:off x="11562469" y="2509217"/>
              <a:ext cx="499034" cy="320840"/>
            </a:xfrm>
            <a:custGeom>
              <a:avLst/>
              <a:gdLst>
                <a:gd name="connsiteX0" fmla="*/ 453812 w 499034"/>
                <a:gd name="connsiteY0" fmla="*/ 6026 h 320840"/>
                <a:gd name="connsiteX1" fmla="*/ 330532 w 499034"/>
                <a:gd name="connsiteY1" fmla="*/ 27531 h 320840"/>
                <a:gd name="connsiteX2" fmla="*/ 111369 w 499034"/>
                <a:gd name="connsiteY2" fmla="*/ 18902 h 320840"/>
                <a:gd name="connsiteX3" fmla="*/ 103424 w 499034"/>
                <a:gd name="connsiteY3" fmla="*/ 24655 h 320840"/>
                <a:gd name="connsiteX4" fmla="*/ 40552 w 499034"/>
                <a:gd name="connsiteY4" fmla="*/ 293404 h 320840"/>
                <a:gd name="connsiteX5" fmla="*/ 34525 w 499034"/>
                <a:gd name="connsiteY5" fmla="*/ 305732 h 320840"/>
                <a:gd name="connsiteX6" fmla="*/ 14115 w 499034"/>
                <a:gd name="connsiteY6" fmla="*/ 200396 h 320840"/>
                <a:gd name="connsiteX7" fmla="*/ 6445 w 499034"/>
                <a:gd name="connsiteY7" fmla="*/ 193958 h 320840"/>
                <a:gd name="connsiteX8" fmla="*/ 7 w 499034"/>
                <a:gd name="connsiteY8" fmla="*/ 201629 h 320840"/>
                <a:gd name="connsiteX9" fmla="*/ 33155 w 499034"/>
                <a:gd name="connsiteY9" fmla="*/ 320799 h 320840"/>
                <a:gd name="connsiteX10" fmla="*/ 34799 w 499034"/>
                <a:gd name="connsiteY10" fmla="*/ 320799 h 320840"/>
                <a:gd name="connsiteX11" fmla="*/ 53976 w 499034"/>
                <a:gd name="connsiteY11" fmla="*/ 298198 h 320840"/>
                <a:gd name="connsiteX12" fmla="*/ 116163 w 499034"/>
                <a:gd name="connsiteY12" fmla="*/ 33969 h 320840"/>
                <a:gd name="connsiteX13" fmla="*/ 332039 w 499034"/>
                <a:gd name="connsiteY13" fmla="*/ 41640 h 320840"/>
                <a:gd name="connsiteX14" fmla="*/ 456688 w 499034"/>
                <a:gd name="connsiteY14" fmla="*/ 19861 h 320840"/>
                <a:gd name="connsiteX15" fmla="*/ 483125 w 499034"/>
                <a:gd name="connsiteY15" fmla="*/ 14244 h 320840"/>
                <a:gd name="connsiteX16" fmla="*/ 485043 w 499034"/>
                <a:gd name="connsiteY16" fmla="*/ 57529 h 320840"/>
                <a:gd name="connsiteX17" fmla="*/ 489933 w 499034"/>
                <a:gd name="connsiteY17" fmla="*/ 66337 h 320840"/>
                <a:gd name="connsiteX18" fmla="*/ 498740 w 499034"/>
                <a:gd name="connsiteY18" fmla="*/ 61447 h 320840"/>
                <a:gd name="connsiteX19" fmla="*/ 498740 w 499034"/>
                <a:gd name="connsiteY19" fmla="*/ 57529 h 320840"/>
                <a:gd name="connsiteX20" fmla="*/ 495590 w 499034"/>
                <a:gd name="connsiteY20" fmla="*/ 6574 h 320840"/>
                <a:gd name="connsiteX21" fmla="*/ 453812 w 499034"/>
                <a:gd name="connsiteY21" fmla="*/ 6026 h 32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034" h="320840">
                  <a:moveTo>
                    <a:pt x="453812" y="6026"/>
                  </a:moveTo>
                  <a:cubicBezTo>
                    <a:pt x="413362" y="16518"/>
                    <a:pt x="372146" y="23710"/>
                    <a:pt x="330532" y="27531"/>
                  </a:cubicBezTo>
                  <a:cubicBezTo>
                    <a:pt x="257373" y="31586"/>
                    <a:pt x="183981" y="28709"/>
                    <a:pt x="111369" y="18902"/>
                  </a:cubicBezTo>
                  <a:cubicBezTo>
                    <a:pt x="107629" y="18463"/>
                    <a:pt x="104177" y="20970"/>
                    <a:pt x="103424" y="24655"/>
                  </a:cubicBezTo>
                  <a:cubicBezTo>
                    <a:pt x="103424" y="26709"/>
                    <a:pt x="65893" y="222998"/>
                    <a:pt x="40552" y="293404"/>
                  </a:cubicBezTo>
                  <a:cubicBezTo>
                    <a:pt x="39168" y="297787"/>
                    <a:pt x="37141" y="301951"/>
                    <a:pt x="34525" y="305732"/>
                  </a:cubicBezTo>
                  <a:cubicBezTo>
                    <a:pt x="26854" y="296280"/>
                    <a:pt x="17951" y="245188"/>
                    <a:pt x="14115" y="200396"/>
                  </a:cubicBezTo>
                  <a:cubicBezTo>
                    <a:pt x="13759" y="196506"/>
                    <a:pt x="10335" y="193643"/>
                    <a:pt x="6445" y="193958"/>
                  </a:cubicBezTo>
                  <a:cubicBezTo>
                    <a:pt x="2554" y="194315"/>
                    <a:pt x="-309" y="197739"/>
                    <a:pt x="7" y="201629"/>
                  </a:cubicBezTo>
                  <a:cubicBezTo>
                    <a:pt x="4527" y="254639"/>
                    <a:pt x="13704" y="318197"/>
                    <a:pt x="33155" y="320799"/>
                  </a:cubicBezTo>
                  <a:lnTo>
                    <a:pt x="34799" y="320799"/>
                  </a:lnTo>
                  <a:cubicBezTo>
                    <a:pt x="44524" y="320799"/>
                    <a:pt x="50140" y="308882"/>
                    <a:pt x="53976" y="298198"/>
                  </a:cubicBezTo>
                  <a:cubicBezTo>
                    <a:pt x="77261" y="233271"/>
                    <a:pt x="108766" y="69446"/>
                    <a:pt x="116163" y="33969"/>
                  </a:cubicBezTo>
                  <a:cubicBezTo>
                    <a:pt x="187734" y="43201"/>
                    <a:pt x="260003" y="45763"/>
                    <a:pt x="332039" y="41640"/>
                  </a:cubicBezTo>
                  <a:cubicBezTo>
                    <a:pt x="374105" y="37736"/>
                    <a:pt x="415787" y="30463"/>
                    <a:pt x="456688" y="19861"/>
                  </a:cubicBezTo>
                  <a:cubicBezTo>
                    <a:pt x="467235" y="17395"/>
                    <a:pt x="477919" y="14792"/>
                    <a:pt x="483125" y="14244"/>
                  </a:cubicBezTo>
                  <a:cubicBezTo>
                    <a:pt x="484508" y="28627"/>
                    <a:pt x="485138" y="43078"/>
                    <a:pt x="485043" y="57529"/>
                  </a:cubicBezTo>
                  <a:cubicBezTo>
                    <a:pt x="483960" y="61310"/>
                    <a:pt x="486152" y="65255"/>
                    <a:pt x="489933" y="66337"/>
                  </a:cubicBezTo>
                  <a:cubicBezTo>
                    <a:pt x="493713" y="67419"/>
                    <a:pt x="497658" y="65227"/>
                    <a:pt x="498740" y="61447"/>
                  </a:cubicBezTo>
                  <a:cubicBezTo>
                    <a:pt x="499110" y="60159"/>
                    <a:pt x="499110" y="58803"/>
                    <a:pt x="498740" y="57529"/>
                  </a:cubicBezTo>
                  <a:cubicBezTo>
                    <a:pt x="499124" y="40489"/>
                    <a:pt x="498069" y="23436"/>
                    <a:pt x="495590" y="6574"/>
                  </a:cubicBezTo>
                  <a:cubicBezTo>
                    <a:pt x="492987" y="-3426"/>
                    <a:pt x="482303" y="-823"/>
                    <a:pt x="453812" y="60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1D6F550E-135B-421E-AC32-1B0046FE737E}"/>
                </a:ext>
              </a:extLst>
            </p:cNvPr>
            <p:cNvSpPr/>
            <p:nvPr/>
          </p:nvSpPr>
          <p:spPr>
            <a:xfrm>
              <a:off x="11700648" y="2617086"/>
              <a:ext cx="23196" cy="131881"/>
            </a:xfrm>
            <a:custGeom>
              <a:avLst/>
              <a:gdLst>
                <a:gd name="connsiteX0" fmla="*/ 14284 w 23196"/>
                <a:gd name="connsiteY0" fmla="*/ 68 h 131881"/>
                <a:gd name="connsiteX1" fmla="*/ 8667 w 23196"/>
                <a:gd name="connsiteY1" fmla="*/ 8424 h 131881"/>
                <a:gd name="connsiteX2" fmla="*/ 38 w 23196"/>
                <a:gd name="connsiteY2" fmla="*/ 124032 h 131881"/>
                <a:gd name="connsiteX3" fmla="*/ 6106 w 23196"/>
                <a:gd name="connsiteY3" fmla="*/ 131826 h 131881"/>
                <a:gd name="connsiteX4" fmla="*/ 6202 w 23196"/>
                <a:gd name="connsiteY4" fmla="*/ 131840 h 131881"/>
                <a:gd name="connsiteX5" fmla="*/ 7024 w 23196"/>
                <a:gd name="connsiteY5" fmla="*/ 131840 h 131881"/>
                <a:gd name="connsiteX6" fmla="*/ 14146 w 23196"/>
                <a:gd name="connsiteY6" fmla="*/ 125539 h 131881"/>
                <a:gd name="connsiteX7" fmla="*/ 22639 w 23196"/>
                <a:gd name="connsiteY7" fmla="*/ 5684 h 131881"/>
                <a:gd name="connsiteX8" fmla="*/ 14284 w 23196"/>
                <a:gd name="connsiteY8" fmla="*/ 68 h 13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96" h="131881">
                  <a:moveTo>
                    <a:pt x="14284" y="68"/>
                  </a:moveTo>
                  <a:cubicBezTo>
                    <a:pt x="10475" y="890"/>
                    <a:pt x="7996" y="4588"/>
                    <a:pt x="8667" y="8424"/>
                  </a:cubicBezTo>
                  <a:cubicBezTo>
                    <a:pt x="7900" y="47092"/>
                    <a:pt x="5024" y="85679"/>
                    <a:pt x="38" y="124032"/>
                  </a:cubicBezTo>
                  <a:cubicBezTo>
                    <a:pt x="-442" y="127868"/>
                    <a:pt x="2271" y="131347"/>
                    <a:pt x="6106" y="131826"/>
                  </a:cubicBezTo>
                  <a:cubicBezTo>
                    <a:pt x="6133" y="131826"/>
                    <a:pt x="6174" y="131840"/>
                    <a:pt x="6202" y="131840"/>
                  </a:cubicBezTo>
                  <a:lnTo>
                    <a:pt x="7024" y="131840"/>
                  </a:lnTo>
                  <a:cubicBezTo>
                    <a:pt x="10653" y="131867"/>
                    <a:pt x="13722" y="129155"/>
                    <a:pt x="14146" y="125539"/>
                  </a:cubicBezTo>
                  <a:cubicBezTo>
                    <a:pt x="16064" y="108143"/>
                    <a:pt x="25515" y="20341"/>
                    <a:pt x="22639" y="5684"/>
                  </a:cubicBezTo>
                  <a:cubicBezTo>
                    <a:pt x="21817" y="1876"/>
                    <a:pt x="18119" y="-603"/>
                    <a:pt x="14284" y="6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C95547B9-2613-408E-8A51-28B296406536}"/>
                </a:ext>
              </a:extLst>
            </p:cNvPr>
            <p:cNvSpPr/>
            <p:nvPr/>
          </p:nvSpPr>
          <p:spPr>
            <a:xfrm>
              <a:off x="11740928" y="2603560"/>
              <a:ext cx="80571" cy="133502"/>
            </a:xfrm>
            <a:custGeom>
              <a:avLst/>
              <a:gdLst>
                <a:gd name="connsiteX0" fmla="*/ 61532 w 80571"/>
                <a:gd name="connsiteY0" fmla="*/ 47427 h 133502"/>
                <a:gd name="connsiteX1" fmla="*/ 50985 w 80571"/>
                <a:gd name="connsiteY1" fmla="*/ 47427 h 133502"/>
                <a:gd name="connsiteX2" fmla="*/ 59888 w 80571"/>
                <a:gd name="connsiteY2" fmla="*/ 20032 h 133502"/>
                <a:gd name="connsiteX3" fmla="*/ 54272 w 80571"/>
                <a:gd name="connsiteY3" fmla="*/ 992 h 133502"/>
                <a:gd name="connsiteX4" fmla="*/ 15919 w 80571"/>
                <a:gd name="connsiteY4" fmla="*/ 25511 h 133502"/>
                <a:gd name="connsiteX5" fmla="*/ 16672 w 80571"/>
                <a:gd name="connsiteY5" fmla="*/ 35579 h 133502"/>
                <a:gd name="connsiteX6" fmla="*/ 26740 w 80571"/>
                <a:gd name="connsiteY6" fmla="*/ 34825 h 133502"/>
                <a:gd name="connsiteX7" fmla="*/ 46054 w 80571"/>
                <a:gd name="connsiteY7" fmla="*/ 16333 h 133502"/>
                <a:gd name="connsiteX8" fmla="*/ 46054 w 80571"/>
                <a:gd name="connsiteY8" fmla="*/ 17429 h 133502"/>
                <a:gd name="connsiteX9" fmla="*/ 24959 w 80571"/>
                <a:gd name="connsiteY9" fmla="*/ 62495 h 133502"/>
                <a:gd name="connsiteX10" fmla="*/ 24959 w 80571"/>
                <a:gd name="connsiteY10" fmla="*/ 72357 h 133502"/>
                <a:gd name="connsiteX11" fmla="*/ 34822 w 80571"/>
                <a:gd name="connsiteY11" fmla="*/ 72357 h 133502"/>
                <a:gd name="connsiteX12" fmla="*/ 57971 w 80571"/>
                <a:gd name="connsiteY12" fmla="*/ 61673 h 133502"/>
                <a:gd name="connsiteX13" fmla="*/ 63450 w 80571"/>
                <a:gd name="connsiteY13" fmla="*/ 69070 h 133502"/>
                <a:gd name="connsiteX14" fmla="*/ 33589 w 80571"/>
                <a:gd name="connsiteY14" fmla="*/ 117696 h 133502"/>
                <a:gd name="connsiteX15" fmla="*/ 21261 w 80571"/>
                <a:gd name="connsiteY15" fmla="*/ 117696 h 133502"/>
                <a:gd name="connsiteX16" fmla="*/ 14138 w 80571"/>
                <a:gd name="connsiteY16" fmla="*/ 103999 h 133502"/>
                <a:gd name="connsiteX17" fmla="*/ 8248 w 80571"/>
                <a:gd name="connsiteY17" fmla="*/ 95835 h 133502"/>
                <a:gd name="connsiteX18" fmla="*/ 71 w 80571"/>
                <a:gd name="connsiteY18" fmla="*/ 101725 h 133502"/>
                <a:gd name="connsiteX19" fmla="*/ 440 w 80571"/>
                <a:gd name="connsiteY19" fmla="*/ 105368 h 133502"/>
                <a:gd name="connsiteX20" fmla="*/ 14138 w 80571"/>
                <a:gd name="connsiteY20" fmla="*/ 129750 h 133502"/>
                <a:gd name="connsiteX21" fmla="*/ 27836 w 80571"/>
                <a:gd name="connsiteY21" fmla="*/ 133449 h 133502"/>
                <a:gd name="connsiteX22" fmla="*/ 38931 w 80571"/>
                <a:gd name="connsiteY22" fmla="*/ 131531 h 133502"/>
                <a:gd name="connsiteX23" fmla="*/ 77970 w 80571"/>
                <a:gd name="connsiteY23" fmla="*/ 65371 h 133502"/>
                <a:gd name="connsiteX24" fmla="*/ 61532 w 80571"/>
                <a:gd name="connsiteY24" fmla="*/ 47427 h 1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571" h="133502">
                  <a:moveTo>
                    <a:pt x="61532" y="47427"/>
                  </a:moveTo>
                  <a:cubicBezTo>
                    <a:pt x="58067" y="46605"/>
                    <a:pt x="54450" y="46605"/>
                    <a:pt x="50985" y="47427"/>
                  </a:cubicBezTo>
                  <a:cubicBezTo>
                    <a:pt x="55053" y="38688"/>
                    <a:pt x="58039" y="29497"/>
                    <a:pt x="59888" y="20032"/>
                  </a:cubicBezTo>
                  <a:cubicBezTo>
                    <a:pt x="59888" y="16333"/>
                    <a:pt x="62628" y="4964"/>
                    <a:pt x="54272" y="992"/>
                  </a:cubicBezTo>
                  <a:cubicBezTo>
                    <a:pt x="51259" y="-378"/>
                    <a:pt x="42082" y="-4761"/>
                    <a:pt x="15919" y="25511"/>
                  </a:cubicBezTo>
                  <a:cubicBezTo>
                    <a:pt x="13344" y="28497"/>
                    <a:pt x="13686" y="33004"/>
                    <a:pt x="16672" y="35579"/>
                  </a:cubicBezTo>
                  <a:cubicBezTo>
                    <a:pt x="19658" y="38154"/>
                    <a:pt x="24165" y="37811"/>
                    <a:pt x="26740" y="34825"/>
                  </a:cubicBezTo>
                  <a:cubicBezTo>
                    <a:pt x="32479" y="27976"/>
                    <a:pt x="38958" y="21771"/>
                    <a:pt x="46054" y="16333"/>
                  </a:cubicBezTo>
                  <a:cubicBezTo>
                    <a:pt x="46054" y="16333"/>
                    <a:pt x="46054" y="17018"/>
                    <a:pt x="46054" y="17429"/>
                  </a:cubicBezTo>
                  <a:cubicBezTo>
                    <a:pt x="43232" y="34086"/>
                    <a:pt x="35945" y="49660"/>
                    <a:pt x="24959" y="62495"/>
                  </a:cubicBezTo>
                  <a:cubicBezTo>
                    <a:pt x="22316" y="65248"/>
                    <a:pt x="22316" y="69604"/>
                    <a:pt x="24959" y="72357"/>
                  </a:cubicBezTo>
                  <a:cubicBezTo>
                    <a:pt x="27685" y="75069"/>
                    <a:pt x="32096" y="75069"/>
                    <a:pt x="34822" y="72357"/>
                  </a:cubicBezTo>
                  <a:cubicBezTo>
                    <a:pt x="39342" y="68248"/>
                    <a:pt x="51533" y="59892"/>
                    <a:pt x="57971" y="61673"/>
                  </a:cubicBezTo>
                  <a:cubicBezTo>
                    <a:pt x="60299" y="61673"/>
                    <a:pt x="62080" y="64823"/>
                    <a:pt x="63450" y="69070"/>
                  </a:cubicBezTo>
                  <a:cubicBezTo>
                    <a:pt x="73175" y="101807"/>
                    <a:pt x="43040" y="114546"/>
                    <a:pt x="33589" y="117696"/>
                  </a:cubicBezTo>
                  <a:cubicBezTo>
                    <a:pt x="29685" y="119532"/>
                    <a:pt x="25165" y="119532"/>
                    <a:pt x="21261" y="117696"/>
                  </a:cubicBezTo>
                  <a:cubicBezTo>
                    <a:pt x="17220" y="114217"/>
                    <a:pt x="14672" y="109313"/>
                    <a:pt x="14138" y="103999"/>
                  </a:cubicBezTo>
                  <a:cubicBezTo>
                    <a:pt x="14768" y="100122"/>
                    <a:pt x="12125" y="96451"/>
                    <a:pt x="8248" y="95835"/>
                  </a:cubicBezTo>
                  <a:cubicBezTo>
                    <a:pt x="4358" y="95205"/>
                    <a:pt x="700" y="97835"/>
                    <a:pt x="71" y="101725"/>
                  </a:cubicBezTo>
                  <a:cubicBezTo>
                    <a:pt x="-121" y="102944"/>
                    <a:pt x="2" y="104204"/>
                    <a:pt x="440" y="105368"/>
                  </a:cubicBezTo>
                  <a:cubicBezTo>
                    <a:pt x="1440" y="115039"/>
                    <a:pt x="6399" y="123860"/>
                    <a:pt x="14138" y="129750"/>
                  </a:cubicBezTo>
                  <a:cubicBezTo>
                    <a:pt x="18234" y="132312"/>
                    <a:pt x="23001" y="133600"/>
                    <a:pt x="27836" y="133449"/>
                  </a:cubicBezTo>
                  <a:cubicBezTo>
                    <a:pt x="31616" y="133408"/>
                    <a:pt x="35356" y="132764"/>
                    <a:pt x="38931" y="131531"/>
                  </a:cubicBezTo>
                  <a:cubicBezTo>
                    <a:pt x="71943" y="120573"/>
                    <a:pt x="87010" y="95095"/>
                    <a:pt x="77970" y="65371"/>
                  </a:cubicBezTo>
                  <a:cubicBezTo>
                    <a:pt x="76490" y="56687"/>
                    <a:pt x="70052" y="49660"/>
                    <a:pt x="61532" y="474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F47DFE2-0272-4DF4-A66C-8C97887AFF75}"/>
                </a:ext>
              </a:extLst>
            </p:cNvPr>
            <p:cNvSpPr/>
            <p:nvPr/>
          </p:nvSpPr>
          <p:spPr>
            <a:xfrm>
              <a:off x="11867084" y="2572584"/>
              <a:ext cx="118524" cy="81868"/>
            </a:xfrm>
            <a:custGeom>
              <a:avLst/>
              <a:gdLst>
                <a:gd name="connsiteX0" fmla="*/ 105365 w 118524"/>
                <a:gd name="connsiteY0" fmla="*/ 41556 h 81868"/>
                <a:gd name="connsiteX1" fmla="*/ 82489 w 118524"/>
                <a:gd name="connsiteY1" fmla="*/ 56760 h 81868"/>
                <a:gd name="connsiteX2" fmla="*/ 73175 w 118524"/>
                <a:gd name="connsiteY2" fmla="*/ 24982 h 81868"/>
                <a:gd name="connsiteX3" fmla="*/ 71531 w 118524"/>
                <a:gd name="connsiteY3" fmla="*/ 13750 h 81868"/>
                <a:gd name="connsiteX4" fmla="*/ 60847 w 118524"/>
                <a:gd name="connsiteY4" fmla="*/ 52 h 81868"/>
                <a:gd name="connsiteX5" fmla="*/ 17562 w 118524"/>
                <a:gd name="connsiteY5" fmla="*/ 49775 h 81868"/>
                <a:gd name="connsiteX6" fmla="*/ 14138 w 118524"/>
                <a:gd name="connsiteY6" fmla="*/ 13887 h 81868"/>
                <a:gd name="connsiteX7" fmla="*/ 8248 w 118524"/>
                <a:gd name="connsiteY7" fmla="*/ 5723 h 81868"/>
                <a:gd name="connsiteX8" fmla="*/ 70 w 118524"/>
                <a:gd name="connsiteY8" fmla="*/ 11613 h 81868"/>
                <a:gd name="connsiteX9" fmla="*/ 440 w 118524"/>
                <a:gd name="connsiteY9" fmla="*/ 15256 h 81868"/>
                <a:gd name="connsiteX10" fmla="*/ 6193 w 118524"/>
                <a:gd name="connsiteY10" fmla="*/ 75526 h 81868"/>
                <a:gd name="connsiteX11" fmla="*/ 11946 w 118524"/>
                <a:gd name="connsiteY11" fmla="*/ 81827 h 81868"/>
                <a:gd name="connsiteX12" fmla="*/ 13179 w 118524"/>
                <a:gd name="connsiteY12" fmla="*/ 81827 h 81868"/>
                <a:gd name="connsiteX13" fmla="*/ 19617 w 118524"/>
                <a:gd name="connsiteY13" fmla="*/ 77855 h 81868"/>
                <a:gd name="connsiteX14" fmla="*/ 57834 w 118524"/>
                <a:gd name="connsiteY14" fmla="*/ 15530 h 81868"/>
                <a:gd name="connsiteX15" fmla="*/ 57834 w 118524"/>
                <a:gd name="connsiteY15" fmla="*/ 15530 h 81868"/>
                <a:gd name="connsiteX16" fmla="*/ 59614 w 118524"/>
                <a:gd name="connsiteY16" fmla="*/ 26489 h 81868"/>
                <a:gd name="connsiteX17" fmla="*/ 78380 w 118524"/>
                <a:gd name="connsiteY17" fmla="*/ 69636 h 81868"/>
                <a:gd name="connsiteX18" fmla="*/ 115775 w 118524"/>
                <a:gd name="connsiteY18" fmla="*/ 51007 h 81868"/>
                <a:gd name="connsiteX19" fmla="*/ 116994 w 118524"/>
                <a:gd name="connsiteY19" fmla="*/ 41008 h 81868"/>
                <a:gd name="connsiteX20" fmla="*/ 106995 w 118524"/>
                <a:gd name="connsiteY20" fmla="*/ 39789 h 81868"/>
                <a:gd name="connsiteX21" fmla="*/ 105776 w 118524"/>
                <a:gd name="connsiteY21" fmla="*/ 41008 h 8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524" h="81868">
                  <a:moveTo>
                    <a:pt x="105365" y="41556"/>
                  </a:moveTo>
                  <a:cubicBezTo>
                    <a:pt x="89064" y="57856"/>
                    <a:pt x="83448" y="57034"/>
                    <a:pt x="82489" y="56760"/>
                  </a:cubicBezTo>
                  <a:cubicBezTo>
                    <a:pt x="77695" y="55117"/>
                    <a:pt x="74956" y="37036"/>
                    <a:pt x="73175" y="24982"/>
                  </a:cubicBezTo>
                  <a:lnTo>
                    <a:pt x="71531" y="13750"/>
                  </a:lnTo>
                  <a:cubicBezTo>
                    <a:pt x="69751" y="3750"/>
                    <a:pt x="64820" y="1011"/>
                    <a:pt x="60847" y="52"/>
                  </a:cubicBezTo>
                  <a:cubicBezTo>
                    <a:pt x="50711" y="-1455"/>
                    <a:pt x="36054" y="15256"/>
                    <a:pt x="17562" y="49775"/>
                  </a:cubicBezTo>
                  <a:lnTo>
                    <a:pt x="14138" y="13887"/>
                  </a:lnTo>
                  <a:cubicBezTo>
                    <a:pt x="14768" y="10010"/>
                    <a:pt x="12124" y="6339"/>
                    <a:pt x="8248" y="5723"/>
                  </a:cubicBezTo>
                  <a:cubicBezTo>
                    <a:pt x="4358" y="5093"/>
                    <a:pt x="701" y="7723"/>
                    <a:pt x="70" y="11613"/>
                  </a:cubicBezTo>
                  <a:cubicBezTo>
                    <a:pt x="-121" y="12832"/>
                    <a:pt x="2" y="14092"/>
                    <a:pt x="440" y="15256"/>
                  </a:cubicBezTo>
                  <a:lnTo>
                    <a:pt x="6193" y="75526"/>
                  </a:lnTo>
                  <a:cubicBezTo>
                    <a:pt x="6453" y="78690"/>
                    <a:pt x="8823" y="81279"/>
                    <a:pt x="11946" y="81827"/>
                  </a:cubicBezTo>
                  <a:lnTo>
                    <a:pt x="13179" y="81827"/>
                  </a:lnTo>
                  <a:cubicBezTo>
                    <a:pt x="15905" y="81841"/>
                    <a:pt x="18412" y="80307"/>
                    <a:pt x="19617" y="77855"/>
                  </a:cubicBezTo>
                  <a:cubicBezTo>
                    <a:pt x="29493" y="55459"/>
                    <a:pt x="42355" y="34488"/>
                    <a:pt x="57834" y="15530"/>
                  </a:cubicBezTo>
                  <a:lnTo>
                    <a:pt x="57834" y="15530"/>
                  </a:lnTo>
                  <a:cubicBezTo>
                    <a:pt x="58518" y="19229"/>
                    <a:pt x="59066" y="22927"/>
                    <a:pt x="59614" y="26489"/>
                  </a:cubicBezTo>
                  <a:cubicBezTo>
                    <a:pt x="62628" y="47309"/>
                    <a:pt x="65231" y="65390"/>
                    <a:pt x="78380" y="69636"/>
                  </a:cubicBezTo>
                  <a:cubicBezTo>
                    <a:pt x="88243" y="72924"/>
                    <a:pt x="99749" y="67171"/>
                    <a:pt x="115775" y="51007"/>
                  </a:cubicBezTo>
                  <a:cubicBezTo>
                    <a:pt x="118871" y="48583"/>
                    <a:pt x="119419" y="44104"/>
                    <a:pt x="116994" y="41008"/>
                  </a:cubicBezTo>
                  <a:cubicBezTo>
                    <a:pt x="114570" y="37912"/>
                    <a:pt x="110090" y="37364"/>
                    <a:pt x="106995" y="39789"/>
                  </a:cubicBezTo>
                  <a:cubicBezTo>
                    <a:pt x="106543" y="40145"/>
                    <a:pt x="106132" y="40556"/>
                    <a:pt x="105776" y="4100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CF74DF73-5285-403F-9556-C95E923359F3}"/>
                </a:ext>
              </a:extLst>
            </p:cNvPr>
            <p:cNvSpPr/>
            <p:nvPr/>
          </p:nvSpPr>
          <p:spPr>
            <a:xfrm>
              <a:off x="12064615" y="2706091"/>
              <a:ext cx="32627" cy="77545"/>
            </a:xfrm>
            <a:custGeom>
              <a:avLst/>
              <a:gdLst>
                <a:gd name="connsiteX0" fmla="*/ 28784 w 32627"/>
                <a:gd name="connsiteY0" fmla="*/ 5029 h 77545"/>
                <a:gd name="connsiteX1" fmla="*/ 19880 w 32627"/>
                <a:gd name="connsiteY1" fmla="*/ 235 h 77545"/>
                <a:gd name="connsiteX2" fmla="*/ 15086 w 32627"/>
                <a:gd name="connsiteY2" fmla="*/ 9001 h 77545"/>
                <a:gd name="connsiteX3" fmla="*/ 4402 w 32627"/>
                <a:gd name="connsiteY3" fmla="*/ 63792 h 77545"/>
                <a:gd name="connsiteX4" fmla="*/ 525 w 32627"/>
                <a:gd name="connsiteY4" fmla="*/ 73093 h 77545"/>
                <a:gd name="connsiteX5" fmla="*/ 7552 w 32627"/>
                <a:gd name="connsiteY5" fmla="*/ 77490 h 77545"/>
                <a:gd name="connsiteX6" fmla="*/ 10703 w 32627"/>
                <a:gd name="connsiteY6" fmla="*/ 76668 h 77545"/>
                <a:gd name="connsiteX7" fmla="*/ 28784 w 32627"/>
                <a:gd name="connsiteY7" fmla="*/ 5029 h 7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27" h="77545">
                  <a:moveTo>
                    <a:pt x="28784" y="5029"/>
                  </a:moveTo>
                  <a:cubicBezTo>
                    <a:pt x="27606" y="1289"/>
                    <a:pt x="23661" y="-834"/>
                    <a:pt x="19880" y="235"/>
                  </a:cubicBezTo>
                  <a:cubicBezTo>
                    <a:pt x="16154" y="1358"/>
                    <a:pt x="14018" y="5262"/>
                    <a:pt x="15086" y="9001"/>
                  </a:cubicBezTo>
                  <a:cubicBezTo>
                    <a:pt x="15086" y="9001"/>
                    <a:pt x="27414" y="52286"/>
                    <a:pt x="4402" y="63792"/>
                  </a:cubicBezTo>
                  <a:cubicBezTo>
                    <a:pt x="758" y="65285"/>
                    <a:pt x="-981" y="69449"/>
                    <a:pt x="525" y="73093"/>
                  </a:cubicBezTo>
                  <a:cubicBezTo>
                    <a:pt x="1676" y="75914"/>
                    <a:pt x="4512" y="77681"/>
                    <a:pt x="7552" y="77490"/>
                  </a:cubicBezTo>
                  <a:cubicBezTo>
                    <a:pt x="8662" y="77490"/>
                    <a:pt x="9744" y="77216"/>
                    <a:pt x="10703" y="76668"/>
                  </a:cubicBezTo>
                  <a:cubicBezTo>
                    <a:pt x="44399" y="59683"/>
                    <a:pt x="29332" y="7220"/>
                    <a:pt x="28784" y="5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7F8EAF27-476D-493F-B7AD-12E4A5E14937}"/>
                </a:ext>
              </a:extLst>
            </p:cNvPr>
            <p:cNvSpPr/>
            <p:nvPr/>
          </p:nvSpPr>
          <p:spPr>
            <a:xfrm>
              <a:off x="9214893" y="2176700"/>
              <a:ext cx="103161" cy="337214"/>
            </a:xfrm>
            <a:custGeom>
              <a:avLst/>
              <a:gdLst>
                <a:gd name="connsiteX0" fmla="*/ 81983 w 103161"/>
                <a:gd name="connsiteY0" fmla="*/ 336899 h 337214"/>
                <a:gd name="connsiteX1" fmla="*/ 87352 w 103161"/>
                <a:gd name="connsiteY1" fmla="*/ 328379 h 337214"/>
                <a:gd name="connsiteX2" fmla="*/ 82667 w 103161"/>
                <a:gd name="connsiteY2" fmla="*/ 323202 h 337214"/>
                <a:gd name="connsiteX3" fmla="*/ 30753 w 103161"/>
                <a:gd name="connsiteY3" fmla="*/ 318270 h 337214"/>
                <a:gd name="connsiteX4" fmla="*/ 46095 w 103161"/>
                <a:gd name="connsiteY4" fmla="*/ 233208 h 337214"/>
                <a:gd name="connsiteX5" fmla="*/ 27740 w 103161"/>
                <a:gd name="connsiteY5" fmla="*/ 178417 h 337214"/>
                <a:gd name="connsiteX6" fmla="*/ 59107 w 103161"/>
                <a:gd name="connsiteY6" fmla="*/ 169650 h 337214"/>
                <a:gd name="connsiteX7" fmla="*/ 76777 w 103161"/>
                <a:gd name="connsiteY7" fmla="*/ 56096 h 337214"/>
                <a:gd name="connsiteX8" fmla="*/ 74723 w 103161"/>
                <a:gd name="connsiteY8" fmla="*/ 17606 h 337214"/>
                <a:gd name="connsiteX9" fmla="*/ 74723 w 103161"/>
                <a:gd name="connsiteY9" fmla="*/ 15414 h 337214"/>
                <a:gd name="connsiteX10" fmla="*/ 89927 w 103161"/>
                <a:gd name="connsiteY10" fmla="*/ 34865 h 337214"/>
                <a:gd name="connsiteX11" fmla="*/ 99790 w 103161"/>
                <a:gd name="connsiteY11" fmla="*/ 37330 h 337214"/>
                <a:gd name="connsiteX12" fmla="*/ 102118 w 103161"/>
                <a:gd name="connsiteY12" fmla="*/ 27605 h 337214"/>
                <a:gd name="connsiteX13" fmla="*/ 70613 w 103161"/>
                <a:gd name="connsiteY13" fmla="*/ 210 h 337214"/>
                <a:gd name="connsiteX14" fmla="*/ 60340 w 103161"/>
                <a:gd name="connsiteY14" fmla="*/ 16236 h 337214"/>
                <a:gd name="connsiteX15" fmla="*/ 62395 w 103161"/>
                <a:gd name="connsiteY15" fmla="*/ 57329 h 337214"/>
                <a:gd name="connsiteX16" fmla="*/ 52943 w 103161"/>
                <a:gd name="connsiteY16" fmla="*/ 156774 h 337214"/>
                <a:gd name="connsiteX17" fmla="*/ 10344 w 103161"/>
                <a:gd name="connsiteY17" fmla="*/ 162527 h 337214"/>
                <a:gd name="connsiteX18" fmla="*/ 892 w 103161"/>
                <a:gd name="connsiteY18" fmla="*/ 165404 h 337214"/>
                <a:gd name="connsiteX19" fmla="*/ 3221 w 103161"/>
                <a:gd name="connsiteY19" fmla="*/ 174855 h 337214"/>
                <a:gd name="connsiteX20" fmla="*/ 31849 w 103161"/>
                <a:gd name="connsiteY20" fmla="*/ 231975 h 337214"/>
                <a:gd name="connsiteX21" fmla="*/ 14864 w 103161"/>
                <a:gd name="connsiteY21" fmla="*/ 322380 h 337214"/>
                <a:gd name="connsiteX22" fmla="*/ 15823 w 103161"/>
                <a:gd name="connsiteY22" fmla="*/ 328407 h 337214"/>
                <a:gd name="connsiteX23" fmla="*/ 21028 w 103161"/>
                <a:gd name="connsiteY23" fmla="*/ 331420 h 337214"/>
                <a:gd name="connsiteX24" fmla="*/ 81298 w 103161"/>
                <a:gd name="connsiteY24" fmla="*/ 337173 h 33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161" h="337214">
                  <a:moveTo>
                    <a:pt x="81983" y="336899"/>
                  </a:moveTo>
                  <a:cubicBezTo>
                    <a:pt x="85818" y="336023"/>
                    <a:pt x="88215" y="332215"/>
                    <a:pt x="87352" y="328379"/>
                  </a:cubicBezTo>
                  <a:cubicBezTo>
                    <a:pt x="86790" y="325955"/>
                    <a:pt x="85023" y="323996"/>
                    <a:pt x="82667" y="323202"/>
                  </a:cubicBezTo>
                  <a:lnTo>
                    <a:pt x="30753" y="318270"/>
                  </a:lnTo>
                  <a:cubicBezTo>
                    <a:pt x="38054" y="290354"/>
                    <a:pt x="43191" y="261918"/>
                    <a:pt x="46095" y="233208"/>
                  </a:cubicBezTo>
                  <a:cubicBezTo>
                    <a:pt x="47423" y="213241"/>
                    <a:pt x="40835" y="193553"/>
                    <a:pt x="27740" y="178417"/>
                  </a:cubicBezTo>
                  <a:cubicBezTo>
                    <a:pt x="38629" y="177362"/>
                    <a:pt x="49245" y="174395"/>
                    <a:pt x="59107" y="169650"/>
                  </a:cubicBezTo>
                  <a:cubicBezTo>
                    <a:pt x="86503" y="157459"/>
                    <a:pt x="80887" y="101162"/>
                    <a:pt x="76777" y="56096"/>
                  </a:cubicBezTo>
                  <a:cubicBezTo>
                    <a:pt x="75134" y="43336"/>
                    <a:pt x="74435" y="30469"/>
                    <a:pt x="74723" y="17606"/>
                  </a:cubicBezTo>
                  <a:cubicBezTo>
                    <a:pt x="74723" y="16647"/>
                    <a:pt x="74723" y="15962"/>
                    <a:pt x="74723" y="15414"/>
                  </a:cubicBezTo>
                  <a:cubicBezTo>
                    <a:pt x="80668" y="21156"/>
                    <a:pt x="85790" y="27704"/>
                    <a:pt x="89927" y="34865"/>
                  </a:cubicBezTo>
                  <a:cubicBezTo>
                    <a:pt x="91996" y="38236"/>
                    <a:pt x="96379" y="39332"/>
                    <a:pt x="99790" y="37330"/>
                  </a:cubicBezTo>
                  <a:cubicBezTo>
                    <a:pt x="103091" y="35270"/>
                    <a:pt x="104132" y="30938"/>
                    <a:pt x="102118" y="27605"/>
                  </a:cubicBezTo>
                  <a:cubicBezTo>
                    <a:pt x="93899" y="13907"/>
                    <a:pt x="81572" y="-2256"/>
                    <a:pt x="70613" y="210"/>
                  </a:cubicBezTo>
                  <a:cubicBezTo>
                    <a:pt x="64682" y="1579"/>
                    <a:pt x="61258" y="6922"/>
                    <a:pt x="60340" y="16236"/>
                  </a:cubicBezTo>
                  <a:cubicBezTo>
                    <a:pt x="59916" y="29967"/>
                    <a:pt x="60600" y="43709"/>
                    <a:pt x="62395" y="57329"/>
                  </a:cubicBezTo>
                  <a:cubicBezTo>
                    <a:pt x="65545" y="91573"/>
                    <a:pt x="70751" y="148693"/>
                    <a:pt x="52943" y="156774"/>
                  </a:cubicBezTo>
                  <a:cubicBezTo>
                    <a:pt x="25548" y="169239"/>
                    <a:pt x="10344" y="162664"/>
                    <a:pt x="10344" y="162527"/>
                  </a:cubicBezTo>
                  <a:cubicBezTo>
                    <a:pt x="6919" y="160865"/>
                    <a:pt x="2810" y="162119"/>
                    <a:pt x="892" y="165404"/>
                  </a:cubicBezTo>
                  <a:cubicBezTo>
                    <a:pt x="-943" y="168676"/>
                    <a:pt x="84" y="172809"/>
                    <a:pt x="3221" y="174855"/>
                  </a:cubicBezTo>
                  <a:cubicBezTo>
                    <a:pt x="21603" y="188005"/>
                    <a:pt x="32315" y="209378"/>
                    <a:pt x="31849" y="231975"/>
                  </a:cubicBezTo>
                  <a:cubicBezTo>
                    <a:pt x="28685" y="262521"/>
                    <a:pt x="23014" y="292765"/>
                    <a:pt x="14864" y="322380"/>
                  </a:cubicBezTo>
                  <a:cubicBezTo>
                    <a:pt x="14357" y="324434"/>
                    <a:pt x="14699" y="326612"/>
                    <a:pt x="15823" y="328407"/>
                  </a:cubicBezTo>
                  <a:cubicBezTo>
                    <a:pt x="17055" y="330105"/>
                    <a:pt x="18946" y="331201"/>
                    <a:pt x="21028" y="331420"/>
                  </a:cubicBezTo>
                  <a:lnTo>
                    <a:pt x="81298" y="337173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4B7D6D6-DD53-4EBB-BDE4-4E240C284064}"/>
                </a:ext>
              </a:extLst>
            </p:cNvPr>
            <p:cNvSpPr/>
            <p:nvPr/>
          </p:nvSpPr>
          <p:spPr>
            <a:xfrm>
              <a:off x="9306589" y="2281190"/>
              <a:ext cx="126223" cy="117663"/>
            </a:xfrm>
            <a:custGeom>
              <a:avLst/>
              <a:gdLst>
                <a:gd name="connsiteX0" fmla="*/ 5079 w 126223"/>
                <a:gd name="connsiteY0" fmla="*/ 95157 h 117663"/>
                <a:gd name="connsiteX1" fmla="*/ 244 w 126223"/>
                <a:gd name="connsiteY1" fmla="*/ 103771 h 117663"/>
                <a:gd name="connsiteX2" fmla="*/ 285 w 126223"/>
                <a:gd name="connsiteY2" fmla="*/ 103924 h 117663"/>
                <a:gd name="connsiteX3" fmla="*/ 13298 w 126223"/>
                <a:gd name="connsiteY3" fmla="*/ 117622 h 117663"/>
                <a:gd name="connsiteX4" fmla="*/ 15079 w 126223"/>
                <a:gd name="connsiteY4" fmla="*/ 117622 h 117663"/>
                <a:gd name="connsiteX5" fmla="*/ 62336 w 126223"/>
                <a:gd name="connsiteY5" fmla="*/ 68995 h 117663"/>
                <a:gd name="connsiteX6" fmla="*/ 86307 w 126223"/>
                <a:gd name="connsiteY6" fmla="*/ 112828 h 117663"/>
                <a:gd name="connsiteX7" fmla="*/ 91238 w 126223"/>
                <a:gd name="connsiteY7" fmla="*/ 112828 h 117663"/>
                <a:gd name="connsiteX8" fmla="*/ 124660 w 126223"/>
                <a:gd name="connsiteY8" fmla="*/ 89130 h 117663"/>
                <a:gd name="connsiteX9" fmla="*/ 123496 w 126223"/>
                <a:gd name="connsiteY9" fmla="*/ 79063 h 117663"/>
                <a:gd name="connsiteX10" fmla="*/ 113428 w 126223"/>
                <a:gd name="connsiteY10" fmla="*/ 80227 h 117663"/>
                <a:gd name="connsiteX11" fmla="*/ 90005 w 126223"/>
                <a:gd name="connsiteY11" fmla="*/ 98445 h 117663"/>
                <a:gd name="connsiteX12" fmla="*/ 73705 w 126223"/>
                <a:gd name="connsiteY12" fmla="*/ 49818 h 117663"/>
                <a:gd name="connsiteX13" fmla="*/ 76445 w 126223"/>
                <a:gd name="connsiteY13" fmla="*/ 45161 h 117663"/>
                <a:gd name="connsiteX14" fmla="*/ 116442 w 126223"/>
                <a:gd name="connsiteY14" fmla="*/ 25299 h 117663"/>
                <a:gd name="connsiteX15" fmla="*/ 125619 w 126223"/>
                <a:gd name="connsiteY15" fmla="*/ 21327 h 117663"/>
                <a:gd name="connsiteX16" fmla="*/ 121715 w 126223"/>
                <a:gd name="connsiteY16" fmla="*/ 12040 h 117663"/>
                <a:gd name="connsiteX17" fmla="*/ 121647 w 126223"/>
                <a:gd name="connsiteY17" fmla="*/ 12012 h 117663"/>
                <a:gd name="connsiteX18" fmla="*/ 70417 w 126223"/>
                <a:gd name="connsiteY18" fmla="*/ 28998 h 117663"/>
                <a:gd name="connsiteX19" fmla="*/ 64938 w 126223"/>
                <a:gd name="connsiteY19" fmla="*/ 9410 h 117663"/>
                <a:gd name="connsiteX20" fmla="*/ 50419 w 126223"/>
                <a:gd name="connsiteY20" fmla="*/ -42 h 117663"/>
                <a:gd name="connsiteX21" fmla="*/ 20969 w 126223"/>
                <a:gd name="connsiteY21" fmla="*/ 27354 h 117663"/>
                <a:gd name="connsiteX22" fmla="*/ 22777 w 126223"/>
                <a:gd name="connsiteY22" fmla="*/ 37264 h 117663"/>
                <a:gd name="connsiteX23" fmla="*/ 32680 w 126223"/>
                <a:gd name="connsiteY23" fmla="*/ 35461 h 117663"/>
                <a:gd name="connsiteX24" fmla="*/ 33434 w 126223"/>
                <a:gd name="connsiteY24" fmla="*/ 34066 h 117663"/>
                <a:gd name="connsiteX25" fmla="*/ 50556 w 126223"/>
                <a:gd name="connsiteY25" fmla="*/ 14615 h 117663"/>
                <a:gd name="connsiteX26" fmla="*/ 52610 w 126223"/>
                <a:gd name="connsiteY26" fmla="*/ 17081 h 117663"/>
                <a:gd name="connsiteX27" fmla="*/ 58774 w 126223"/>
                <a:gd name="connsiteY27" fmla="*/ 46531 h 117663"/>
                <a:gd name="connsiteX28" fmla="*/ 58774 w 126223"/>
                <a:gd name="connsiteY28" fmla="*/ 47490 h 117663"/>
                <a:gd name="connsiteX29" fmla="*/ 15216 w 126223"/>
                <a:gd name="connsiteY29" fmla="*/ 103650 h 117663"/>
                <a:gd name="connsiteX30" fmla="*/ 13846 w 126223"/>
                <a:gd name="connsiteY30" fmla="*/ 100363 h 117663"/>
                <a:gd name="connsiteX31" fmla="*/ 5244 w 126223"/>
                <a:gd name="connsiteY31" fmla="*/ 95115 h 117663"/>
                <a:gd name="connsiteX32" fmla="*/ 5079 w 126223"/>
                <a:gd name="connsiteY32" fmla="*/ 95157 h 11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6223" h="117663">
                  <a:moveTo>
                    <a:pt x="5079" y="95157"/>
                  </a:moveTo>
                  <a:cubicBezTo>
                    <a:pt x="1367" y="96200"/>
                    <a:pt x="-797" y="100056"/>
                    <a:pt x="244" y="103771"/>
                  </a:cubicBezTo>
                  <a:cubicBezTo>
                    <a:pt x="258" y="103821"/>
                    <a:pt x="271" y="103873"/>
                    <a:pt x="285" y="103924"/>
                  </a:cubicBezTo>
                  <a:cubicBezTo>
                    <a:pt x="3299" y="113786"/>
                    <a:pt x="8915" y="116526"/>
                    <a:pt x="13298" y="117622"/>
                  </a:cubicBezTo>
                  <a:lnTo>
                    <a:pt x="15079" y="117622"/>
                  </a:lnTo>
                  <a:cubicBezTo>
                    <a:pt x="23982" y="117622"/>
                    <a:pt x="36447" y="109814"/>
                    <a:pt x="62336" y="68995"/>
                  </a:cubicBezTo>
                  <a:cubicBezTo>
                    <a:pt x="66308" y="90637"/>
                    <a:pt x="72472" y="108992"/>
                    <a:pt x="86307" y="112828"/>
                  </a:cubicBezTo>
                  <a:cubicBezTo>
                    <a:pt x="87951" y="113029"/>
                    <a:pt x="89594" y="113029"/>
                    <a:pt x="91238" y="112828"/>
                  </a:cubicBezTo>
                  <a:cubicBezTo>
                    <a:pt x="104114" y="112828"/>
                    <a:pt x="116305" y="99130"/>
                    <a:pt x="124660" y="89130"/>
                  </a:cubicBezTo>
                  <a:cubicBezTo>
                    <a:pt x="127112" y="86029"/>
                    <a:pt x="126592" y="81521"/>
                    <a:pt x="123496" y="79063"/>
                  </a:cubicBezTo>
                  <a:cubicBezTo>
                    <a:pt x="120400" y="76604"/>
                    <a:pt x="115880" y="77126"/>
                    <a:pt x="113428" y="80227"/>
                  </a:cubicBezTo>
                  <a:cubicBezTo>
                    <a:pt x="98635" y="98993"/>
                    <a:pt x="91786" y="98993"/>
                    <a:pt x="90005" y="98445"/>
                  </a:cubicBezTo>
                  <a:cubicBezTo>
                    <a:pt x="81376" y="96116"/>
                    <a:pt x="76307" y="69269"/>
                    <a:pt x="73705" y="49818"/>
                  </a:cubicBezTo>
                  <a:lnTo>
                    <a:pt x="76445" y="45161"/>
                  </a:lnTo>
                  <a:cubicBezTo>
                    <a:pt x="92745" y="17765"/>
                    <a:pt x="113976" y="24340"/>
                    <a:pt x="116442" y="25299"/>
                  </a:cubicBezTo>
                  <a:cubicBezTo>
                    <a:pt x="120072" y="26706"/>
                    <a:pt x="124153" y="24936"/>
                    <a:pt x="125619" y="21327"/>
                  </a:cubicBezTo>
                  <a:cubicBezTo>
                    <a:pt x="127112" y="17685"/>
                    <a:pt x="125359" y="13527"/>
                    <a:pt x="121715" y="12040"/>
                  </a:cubicBezTo>
                  <a:cubicBezTo>
                    <a:pt x="121688" y="12032"/>
                    <a:pt x="121674" y="12022"/>
                    <a:pt x="121647" y="12012"/>
                  </a:cubicBezTo>
                  <a:cubicBezTo>
                    <a:pt x="102689" y="5927"/>
                    <a:pt x="81978" y="12793"/>
                    <a:pt x="70417" y="28998"/>
                  </a:cubicBezTo>
                  <a:cubicBezTo>
                    <a:pt x="69623" y="22224"/>
                    <a:pt x="67774" y="15615"/>
                    <a:pt x="64938" y="9410"/>
                  </a:cubicBezTo>
                  <a:cubicBezTo>
                    <a:pt x="62391" y="3666"/>
                    <a:pt x="56706" y="-39"/>
                    <a:pt x="50419" y="-42"/>
                  </a:cubicBezTo>
                  <a:cubicBezTo>
                    <a:pt x="36721" y="-42"/>
                    <a:pt x="24256" y="20505"/>
                    <a:pt x="20969" y="27354"/>
                  </a:cubicBezTo>
                  <a:cubicBezTo>
                    <a:pt x="18736" y="30588"/>
                    <a:pt x="19530" y="35026"/>
                    <a:pt x="22777" y="37264"/>
                  </a:cubicBezTo>
                  <a:cubicBezTo>
                    <a:pt x="26009" y="39504"/>
                    <a:pt x="30448" y="38697"/>
                    <a:pt x="32680" y="35461"/>
                  </a:cubicBezTo>
                  <a:cubicBezTo>
                    <a:pt x="32982" y="35026"/>
                    <a:pt x="33242" y="34557"/>
                    <a:pt x="33434" y="34066"/>
                  </a:cubicBezTo>
                  <a:cubicBezTo>
                    <a:pt x="38776" y="24203"/>
                    <a:pt x="47131" y="14752"/>
                    <a:pt x="50556" y="14615"/>
                  </a:cubicBezTo>
                  <a:cubicBezTo>
                    <a:pt x="50556" y="14615"/>
                    <a:pt x="51515" y="14615"/>
                    <a:pt x="52610" y="17081"/>
                  </a:cubicBezTo>
                  <a:cubicBezTo>
                    <a:pt x="55747" y="26642"/>
                    <a:pt x="57802" y="36518"/>
                    <a:pt x="58774" y="46531"/>
                  </a:cubicBezTo>
                  <a:lnTo>
                    <a:pt x="58774" y="47490"/>
                  </a:lnTo>
                  <a:cubicBezTo>
                    <a:pt x="26174" y="101595"/>
                    <a:pt x="15900" y="103376"/>
                    <a:pt x="15216" y="103650"/>
                  </a:cubicBezTo>
                  <a:cubicBezTo>
                    <a:pt x="14517" y="102672"/>
                    <a:pt x="14051" y="101547"/>
                    <a:pt x="13846" y="100363"/>
                  </a:cubicBezTo>
                  <a:cubicBezTo>
                    <a:pt x="12915" y="96540"/>
                    <a:pt x="9065" y="94189"/>
                    <a:pt x="5244" y="95115"/>
                  </a:cubicBezTo>
                  <a:cubicBezTo>
                    <a:pt x="5189" y="95129"/>
                    <a:pt x="5134" y="95142"/>
                    <a:pt x="5079" y="951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EE2284F-DBCC-4F99-8FDF-655F6F93C7AA}"/>
                </a:ext>
              </a:extLst>
            </p:cNvPr>
            <p:cNvSpPr/>
            <p:nvPr/>
          </p:nvSpPr>
          <p:spPr>
            <a:xfrm>
              <a:off x="9453851" y="2377438"/>
              <a:ext cx="60460" cy="89904"/>
            </a:xfrm>
            <a:custGeom>
              <a:avLst/>
              <a:gdLst>
                <a:gd name="connsiteX0" fmla="*/ 56709 w 60460"/>
                <a:gd name="connsiteY0" fmla="*/ 52194 h 89904"/>
                <a:gd name="connsiteX1" fmla="*/ 40135 w 60460"/>
                <a:gd name="connsiteY1" fmla="*/ 7403 h 89904"/>
                <a:gd name="connsiteX2" fmla="*/ 27396 w 60460"/>
                <a:gd name="connsiteY2" fmla="*/ 9457 h 89904"/>
                <a:gd name="connsiteX3" fmla="*/ 18492 w 60460"/>
                <a:gd name="connsiteY3" fmla="*/ 19457 h 89904"/>
                <a:gd name="connsiteX4" fmla="*/ 19451 w 60460"/>
                <a:gd name="connsiteY4" fmla="*/ 5759 h 89904"/>
                <a:gd name="connsiteX5" fmla="*/ 11123 w 60460"/>
                <a:gd name="connsiteY5" fmla="*/ 84 h 89904"/>
                <a:gd name="connsiteX6" fmla="*/ 5753 w 60460"/>
                <a:gd name="connsiteY6" fmla="*/ 4663 h 89904"/>
                <a:gd name="connsiteX7" fmla="*/ 0 w 60460"/>
                <a:gd name="connsiteY7" fmla="*/ 82192 h 89904"/>
                <a:gd name="connsiteX8" fmla="*/ 6164 w 60460"/>
                <a:gd name="connsiteY8" fmla="*/ 89863 h 89904"/>
                <a:gd name="connsiteX9" fmla="*/ 6986 w 60460"/>
                <a:gd name="connsiteY9" fmla="*/ 89863 h 89904"/>
                <a:gd name="connsiteX10" fmla="*/ 14109 w 60460"/>
                <a:gd name="connsiteY10" fmla="*/ 83836 h 89904"/>
                <a:gd name="connsiteX11" fmla="*/ 36710 w 60460"/>
                <a:gd name="connsiteY11" fmla="*/ 20689 h 89904"/>
                <a:gd name="connsiteX12" fmla="*/ 42874 w 60460"/>
                <a:gd name="connsiteY12" fmla="*/ 51509 h 89904"/>
                <a:gd name="connsiteX13" fmla="*/ 47257 w 60460"/>
                <a:gd name="connsiteY13" fmla="*/ 81233 h 89904"/>
                <a:gd name="connsiteX14" fmla="*/ 57065 w 60460"/>
                <a:gd name="connsiteY14" fmla="*/ 83548 h 89904"/>
                <a:gd name="connsiteX15" fmla="*/ 59380 w 60460"/>
                <a:gd name="connsiteY15" fmla="*/ 73741 h 89904"/>
                <a:gd name="connsiteX16" fmla="*/ 58627 w 60460"/>
                <a:gd name="connsiteY16" fmla="*/ 72741 h 89904"/>
                <a:gd name="connsiteX17" fmla="*/ 56709 w 60460"/>
                <a:gd name="connsiteY17" fmla="*/ 52194 h 8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460" h="89904">
                  <a:moveTo>
                    <a:pt x="56709" y="52194"/>
                  </a:moveTo>
                  <a:cubicBezTo>
                    <a:pt x="56709" y="34387"/>
                    <a:pt x="57531" y="12334"/>
                    <a:pt x="40135" y="7403"/>
                  </a:cubicBezTo>
                  <a:cubicBezTo>
                    <a:pt x="35792" y="6182"/>
                    <a:pt x="31135" y="6933"/>
                    <a:pt x="27396" y="9457"/>
                  </a:cubicBezTo>
                  <a:cubicBezTo>
                    <a:pt x="23725" y="12091"/>
                    <a:pt x="20684" y="15506"/>
                    <a:pt x="18492" y="19457"/>
                  </a:cubicBezTo>
                  <a:lnTo>
                    <a:pt x="19451" y="5759"/>
                  </a:lnTo>
                  <a:cubicBezTo>
                    <a:pt x="18725" y="1893"/>
                    <a:pt x="14999" y="-648"/>
                    <a:pt x="11123" y="84"/>
                  </a:cubicBezTo>
                  <a:cubicBezTo>
                    <a:pt x="8657" y="552"/>
                    <a:pt x="6603" y="2293"/>
                    <a:pt x="5753" y="4663"/>
                  </a:cubicBezTo>
                  <a:lnTo>
                    <a:pt x="0" y="82192"/>
                  </a:lnTo>
                  <a:cubicBezTo>
                    <a:pt x="-260" y="85959"/>
                    <a:pt x="2425" y="89301"/>
                    <a:pt x="6164" y="89863"/>
                  </a:cubicBezTo>
                  <a:lnTo>
                    <a:pt x="6986" y="89863"/>
                  </a:lnTo>
                  <a:cubicBezTo>
                    <a:pt x="10506" y="89849"/>
                    <a:pt x="13506" y="87301"/>
                    <a:pt x="14109" y="83836"/>
                  </a:cubicBezTo>
                  <a:cubicBezTo>
                    <a:pt x="17533" y="61235"/>
                    <a:pt x="26437" y="26853"/>
                    <a:pt x="36710" y="20689"/>
                  </a:cubicBezTo>
                  <a:cubicBezTo>
                    <a:pt x="43422" y="22607"/>
                    <a:pt x="43148" y="38633"/>
                    <a:pt x="42874" y="51509"/>
                  </a:cubicBezTo>
                  <a:cubicBezTo>
                    <a:pt x="41272" y="61632"/>
                    <a:pt x="42806" y="72001"/>
                    <a:pt x="47257" y="81233"/>
                  </a:cubicBezTo>
                  <a:cubicBezTo>
                    <a:pt x="49326" y="84575"/>
                    <a:pt x="53723" y="85617"/>
                    <a:pt x="57065" y="83548"/>
                  </a:cubicBezTo>
                  <a:cubicBezTo>
                    <a:pt x="60407" y="81480"/>
                    <a:pt x="61448" y="77083"/>
                    <a:pt x="59380" y="73741"/>
                  </a:cubicBezTo>
                  <a:cubicBezTo>
                    <a:pt x="59161" y="73385"/>
                    <a:pt x="58900" y="73056"/>
                    <a:pt x="58627" y="72741"/>
                  </a:cubicBezTo>
                  <a:cubicBezTo>
                    <a:pt x="56818" y="66056"/>
                    <a:pt x="56175" y="59098"/>
                    <a:pt x="56709" y="5219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B50724A-29D7-450A-BBB2-E53709E99097}"/>
                </a:ext>
              </a:extLst>
            </p:cNvPr>
            <p:cNvSpPr/>
            <p:nvPr/>
          </p:nvSpPr>
          <p:spPr>
            <a:xfrm>
              <a:off x="9539472" y="2162528"/>
              <a:ext cx="72377" cy="344126"/>
            </a:xfrm>
            <a:custGeom>
              <a:avLst/>
              <a:gdLst>
                <a:gd name="connsiteX0" fmla="*/ 71354 w 72377"/>
                <a:gd name="connsiteY0" fmla="*/ 21367 h 344126"/>
                <a:gd name="connsiteX1" fmla="*/ 66697 w 72377"/>
                <a:gd name="connsiteY1" fmla="*/ 2327 h 344126"/>
                <a:gd name="connsiteX2" fmla="*/ 3003 w 72377"/>
                <a:gd name="connsiteY2" fmla="*/ 25339 h 344126"/>
                <a:gd name="connsiteX3" fmla="*/ 1291 w 72377"/>
                <a:gd name="connsiteY3" fmla="*/ 35270 h 344126"/>
                <a:gd name="connsiteX4" fmla="*/ 11222 w 72377"/>
                <a:gd name="connsiteY4" fmla="*/ 36982 h 344126"/>
                <a:gd name="connsiteX5" fmla="*/ 58068 w 72377"/>
                <a:gd name="connsiteY5" fmla="*/ 13285 h 344126"/>
                <a:gd name="connsiteX6" fmla="*/ 58068 w 72377"/>
                <a:gd name="connsiteY6" fmla="*/ 17942 h 344126"/>
                <a:gd name="connsiteX7" fmla="*/ 34234 w 72377"/>
                <a:gd name="connsiteY7" fmla="*/ 59035 h 344126"/>
                <a:gd name="connsiteX8" fmla="*/ 13276 w 72377"/>
                <a:gd name="connsiteY8" fmla="*/ 106155 h 344126"/>
                <a:gd name="connsiteX9" fmla="*/ 24919 w 72377"/>
                <a:gd name="connsiteY9" fmla="*/ 117935 h 344126"/>
                <a:gd name="connsiteX10" fmla="*/ 54917 w 72377"/>
                <a:gd name="connsiteY10" fmla="*/ 125606 h 344126"/>
                <a:gd name="connsiteX11" fmla="*/ 41220 w 72377"/>
                <a:gd name="connsiteY11" fmla="*/ 244776 h 344126"/>
                <a:gd name="connsiteX12" fmla="*/ 31083 w 72377"/>
                <a:gd name="connsiteY12" fmla="*/ 328332 h 344126"/>
                <a:gd name="connsiteX13" fmla="*/ 19577 w 72377"/>
                <a:gd name="connsiteY13" fmla="*/ 328332 h 344126"/>
                <a:gd name="connsiteX14" fmla="*/ 10317 w 72377"/>
                <a:gd name="connsiteY14" fmla="*/ 331770 h 344126"/>
                <a:gd name="connsiteX15" fmla="*/ 10263 w 72377"/>
                <a:gd name="connsiteY15" fmla="*/ 331894 h 344126"/>
                <a:gd name="connsiteX16" fmla="*/ 13687 w 72377"/>
                <a:gd name="connsiteY16" fmla="*/ 341345 h 344126"/>
                <a:gd name="connsiteX17" fmla="*/ 25741 w 72377"/>
                <a:gd name="connsiteY17" fmla="*/ 344085 h 344126"/>
                <a:gd name="connsiteX18" fmla="*/ 39439 w 72377"/>
                <a:gd name="connsiteY18" fmla="*/ 339016 h 344126"/>
                <a:gd name="connsiteX19" fmla="*/ 54780 w 72377"/>
                <a:gd name="connsiteY19" fmla="*/ 241626 h 344126"/>
                <a:gd name="connsiteX20" fmla="*/ 71765 w 72377"/>
                <a:gd name="connsiteY20" fmla="*/ 118346 h 344126"/>
                <a:gd name="connsiteX21" fmla="*/ 69574 w 72377"/>
                <a:gd name="connsiteY21" fmla="*/ 110265 h 344126"/>
                <a:gd name="connsiteX22" fmla="*/ 61629 w 72377"/>
                <a:gd name="connsiteY22" fmla="*/ 110265 h 344126"/>
                <a:gd name="connsiteX23" fmla="*/ 30398 w 72377"/>
                <a:gd name="connsiteY23" fmla="*/ 104101 h 344126"/>
                <a:gd name="connsiteX24" fmla="*/ 26974 w 72377"/>
                <a:gd name="connsiteY24" fmla="*/ 101361 h 344126"/>
                <a:gd name="connsiteX25" fmla="*/ 45877 w 72377"/>
                <a:gd name="connsiteY25" fmla="*/ 66706 h 344126"/>
                <a:gd name="connsiteX26" fmla="*/ 71354 w 72377"/>
                <a:gd name="connsiteY26" fmla="*/ 21367 h 3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2377" h="344126">
                  <a:moveTo>
                    <a:pt x="71354" y="21367"/>
                  </a:moveTo>
                  <a:cubicBezTo>
                    <a:pt x="74231" y="10134"/>
                    <a:pt x="70395" y="4792"/>
                    <a:pt x="66697" y="2327"/>
                  </a:cubicBezTo>
                  <a:cubicBezTo>
                    <a:pt x="52999" y="-6851"/>
                    <a:pt x="21084" y="12737"/>
                    <a:pt x="3003" y="25339"/>
                  </a:cubicBezTo>
                  <a:cubicBezTo>
                    <a:pt x="-216" y="27609"/>
                    <a:pt x="-983" y="32055"/>
                    <a:pt x="1291" y="35270"/>
                  </a:cubicBezTo>
                  <a:cubicBezTo>
                    <a:pt x="3565" y="38485"/>
                    <a:pt x="8002" y="39252"/>
                    <a:pt x="11222" y="36982"/>
                  </a:cubicBezTo>
                  <a:cubicBezTo>
                    <a:pt x="25152" y="26118"/>
                    <a:pt x="41069" y="18070"/>
                    <a:pt x="58068" y="13285"/>
                  </a:cubicBezTo>
                  <a:cubicBezTo>
                    <a:pt x="58437" y="14815"/>
                    <a:pt x="58437" y="16412"/>
                    <a:pt x="58068" y="17942"/>
                  </a:cubicBezTo>
                  <a:cubicBezTo>
                    <a:pt x="52369" y="32825"/>
                    <a:pt x="44329" y="46699"/>
                    <a:pt x="34234" y="59035"/>
                  </a:cubicBezTo>
                  <a:cubicBezTo>
                    <a:pt x="20536" y="77527"/>
                    <a:pt x="9578" y="93417"/>
                    <a:pt x="13276" y="106155"/>
                  </a:cubicBezTo>
                  <a:cubicBezTo>
                    <a:pt x="15029" y="111733"/>
                    <a:pt x="19358" y="116122"/>
                    <a:pt x="24919" y="117935"/>
                  </a:cubicBezTo>
                  <a:cubicBezTo>
                    <a:pt x="34412" y="122171"/>
                    <a:pt x="44562" y="124764"/>
                    <a:pt x="54917" y="125606"/>
                  </a:cubicBezTo>
                  <a:cubicBezTo>
                    <a:pt x="48205" y="149440"/>
                    <a:pt x="33686" y="207792"/>
                    <a:pt x="41220" y="244776"/>
                  </a:cubicBezTo>
                  <a:cubicBezTo>
                    <a:pt x="48753" y="281760"/>
                    <a:pt x="43274" y="318744"/>
                    <a:pt x="31083" y="328332"/>
                  </a:cubicBezTo>
                  <a:cubicBezTo>
                    <a:pt x="27618" y="330716"/>
                    <a:pt x="23042" y="330716"/>
                    <a:pt x="19577" y="328332"/>
                  </a:cubicBezTo>
                  <a:cubicBezTo>
                    <a:pt x="16070" y="326730"/>
                    <a:pt x="11920" y="328264"/>
                    <a:pt x="10317" y="331770"/>
                  </a:cubicBezTo>
                  <a:cubicBezTo>
                    <a:pt x="10304" y="331811"/>
                    <a:pt x="10276" y="331853"/>
                    <a:pt x="10263" y="331894"/>
                  </a:cubicBezTo>
                  <a:cubicBezTo>
                    <a:pt x="8605" y="335455"/>
                    <a:pt x="10139" y="339674"/>
                    <a:pt x="13687" y="341345"/>
                  </a:cubicBezTo>
                  <a:cubicBezTo>
                    <a:pt x="17481" y="343057"/>
                    <a:pt x="21577" y="343989"/>
                    <a:pt x="25741" y="344085"/>
                  </a:cubicBezTo>
                  <a:cubicBezTo>
                    <a:pt x="30741" y="343975"/>
                    <a:pt x="35576" y="342194"/>
                    <a:pt x="39439" y="339016"/>
                  </a:cubicBezTo>
                  <a:cubicBezTo>
                    <a:pt x="58478" y="324223"/>
                    <a:pt x="61629" y="277788"/>
                    <a:pt x="54780" y="241626"/>
                  </a:cubicBezTo>
                  <a:cubicBezTo>
                    <a:pt x="46699" y="198067"/>
                    <a:pt x="71628" y="119716"/>
                    <a:pt x="71765" y="118346"/>
                  </a:cubicBezTo>
                  <a:cubicBezTo>
                    <a:pt x="72820" y="115460"/>
                    <a:pt x="71943" y="112224"/>
                    <a:pt x="69574" y="110265"/>
                  </a:cubicBezTo>
                  <a:cubicBezTo>
                    <a:pt x="67231" y="108484"/>
                    <a:pt x="63971" y="108484"/>
                    <a:pt x="61629" y="110265"/>
                  </a:cubicBezTo>
                  <a:cubicBezTo>
                    <a:pt x="61629" y="110265"/>
                    <a:pt x="53684" y="113415"/>
                    <a:pt x="30398" y="104101"/>
                  </a:cubicBezTo>
                  <a:cubicBezTo>
                    <a:pt x="27522" y="102868"/>
                    <a:pt x="27111" y="101772"/>
                    <a:pt x="26974" y="101361"/>
                  </a:cubicBezTo>
                  <a:cubicBezTo>
                    <a:pt x="25193" y="95334"/>
                    <a:pt x="36699" y="79445"/>
                    <a:pt x="45877" y="66706"/>
                  </a:cubicBezTo>
                  <a:cubicBezTo>
                    <a:pt x="56917" y="53170"/>
                    <a:pt x="65533" y="37833"/>
                    <a:pt x="71354" y="213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F5D508D-5D47-48B9-A93D-82E735CADA45}"/>
                </a:ext>
              </a:extLst>
            </p:cNvPr>
            <p:cNvSpPr/>
            <p:nvPr/>
          </p:nvSpPr>
          <p:spPr>
            <a:xfrm>
              <a:off x="9642549" y="2275548"/>
              <a:ext cx="124083" cy="144550"/>
            </a:xfrm>
            <a:custGeom>
              <a:avLst/>
              <a:gdLst>
                <a:gd name="connsiteX0" fmla="*/ 60737 w 124083"/>
                <a:gd name="connsiteY0" fmla="*/ 144495 h 144550"/>
                <a:gd name="connsiteX1" fmla="*/ 118130 w 124083"/>
                <a:gd name="connsiteY1" fmla="*/ 124497 h 144550"/>
                <a:gd name="connsiteX2" fmla="*/ 119089 w 124083"/>
                <a:gd name="connsiteY2" fmla="*/ 114664 h 144550"/>
                <a:gd name="connsiteX3" fmla="*/ 118952 w 124083"/>
                <a:gd name="connsiteY3" fmla="*/ 114497 h 144550"/>
                <a:gd name="connsiteX4" fmla="*/ 108953 w 124083"/>
                <a:gd name="connsiteY4" fmla="*/ 113538 h 144550"/>
                <a:gd name="connsiteX5" fmla="*/ 38273 w 124083"/>
                <a:gd name="connsiteY5" fmla="*/ 127236 h 144550"/>
                <a:gd name="connsiteX6" fmla="*/ 15398 w 124083"/>
                <a:gd name="connsiteY6" fmla="*/ 102169 h 144550"/>
                <a:gd name="connsiteX7" fmla="*/ 38958 w 124083"/>
                <a:gd name="connsiteY7" fmla="*/ 26284 h 144550"/>
                <a:gd name="connsiteX8" fmla="*/ 105528 w 124083"/>
                <a:gd name="connsiteY8" fmla="*/ 31352 h 144550"/>
                <a:gd name="connsiteX9" fmla="*/ 113747 w 124083"/>
                <a:gd name="connsiteY9" fmla="*/ 36420 h 144550"/>
                <a:gd name="connsiteX10" fmla="*/ 123322 w 124083"/>
                <a:gd name="connsiteY10" fmla="*/ 33294 h 144550"/>
                <a:gd name="connsiteX11" fmla="*/ 123336 w 124083"/>
                <a:gd name="connsiteY11" fmla="*/ 33270 h 144550"/>
                <a:gd name="connsiteX12" fmla="*/ 120185 w 124083"/>
                <a:gd name="connsiteY12" fmla="*/ 23681 h 144550"/>
                <a:gd name="connsiteX13" fmla="*/ 113473 w 124083"/>
                <a:gd name="connsiteY13" fmla="*/ 19435 h 144550"/>
                <a:gd name="connsiteX14" fmla="*/ 28547 w 124083"/>
                <a:gd name="connsiteY14" fmla="*/ 16696 h 144550"/>
                <a:gd name="connsiteX15" fmla="*/ 1563 w 124083"/>
                <a:gd name="connsiteY15" fmla="*/ 105731 h 144550"/>
                <a:gd name="connsiteX16" fmla="*/ 33753 w 124083"/>
                <a:gd name="connsiteY16" fmla="*/ 140660 h 144550"/>
                <a:gd name="connsiteX17" fmla="*/ 60737 w 124083"/>
                <a:gd name="connsiteY17" fmla="*/ 144495 h 1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4083" h="144550">
                  <a:moveTo>
                    <a:pt x="60737" y="144495"/>
                  </a:moveTo>
                  <a:cubicBezTo>
                    <a:pt x="81516" y="144142"/>
                    <a:pt x="101638" y="137131"/>
                    <a:pt x="118130" y="124497"/>
                  </a:cubicBezTo>
                  <a:cubicBezTo>
                    <a:pt x="121116" y="122047"/>
                    <a:pt x="121541" y="117645"/>
                    <a:pt x="119089" y="114664"/>
                  </a:cubicBezTo>
                  <a:cubicBezTo>
                    <a:pt x="119048" y="114608"/>
                    <a:pt x="119007" y="114552"/>
                    <a:pt x="118952" y="114497"/>
                  </a:cubicBezTo>
                  <a:cubicBezTo>
                    <a:pt x="116446" y="111481"/>
                    <a:pt x="111980" y="111054"/>
                    <a:pt x="108953" y="113538"/>
                  </a:cubicBezTo>
                  <a:cubicBezTo>
                    <a:pt x="88954" y="129172"/>
                    <a:pt x="62668" y="134266"/>
                    <a:pt x="38273" y="127236"/>
                  </a:cubicBezTo>
                  <a:cubicBezTo>
                    <a:pt x="26712" y="123586"/>
                    <a:pt x="17973" y="114022"/>
                    <a:pt x="15398" y="102169"/>
                  </a:cubicBezTo>
                  <a:cubicBezTo>
                    <a:pt x="10864" y="74575"/>
                    <a:pt x="19589" y="46455"/>
                    <a:pt x="38958" y="26284"/>
                  </a:cubicBezTo>
                  <a:cubicBezTo>
                    <a:pt x="59641" y="3683"/>
                    <a:pt x="84160" y="16970"/>
                    <a:pt x="105528" y="31352"/>
                  </a:cubicBezTo>
                  <a:cubicBezTo>
                    <a:pt x="108953" y="33544"/>
                    <a:pt x="111830" y="35462"/>
                    <a:pt x="113747" y="36420"/>
                  </a:cubicBezTo>
                  <a:cubicBezTo>
                    <a:pt x="117254" y="38201"/>
                    <a:pt x="121541" y="36803"/>
                    <a:pt x="123322" y="33294"/>
                  </a:cubicBezTo>
                  <a:cubicBezTo>
                    <a:pt x="123322" y="33286"/>
                    <a:pt x="123336" y="33278"/>
                    <a:pt x="123336" y="33270"/>
                  </a:cubicBezTo>
                  <a:cubicBezTo>
                    <a:pt x="125048" y="29747"/>
                    <a:pt x="123651" y="25506"/>
                    <a:pt x="120185" y="23681"/>
                  </a:cubicBezTo>
                  <a:cubicBezTo>
                    <a:pt x="117857" y="22414"/>
                    <a:pt x="115610" y="20995"/>
                    <a:pt x="113473" y="19435"/>
                  </a:cubicBezTo>
                  <a:cubicBezTo>
                    <a:pt x="97173" y="8614"/>
                    <a:pt x="58682" y="-16864"/>
                    <a:pt x="28547" y="16696"/>
                  </a:cubicBezTo>
                  <a:cubicBezTo>
                    <a:pt x="5864" y="40367"/>
                    <a:pt x="-4163" y="73447"/>
                    <a:pt x="1563" y="105731"/>
                  </a:cubicBezTo>
                  <a:cubicBezTo>
                    <a:pt x="5343" y="122258"/>
                    <a:pt x="17589" y="135548"/>
                    <a:pt x="33753" y="140660"/>
                  </a:cubicBezTo>
                  <a:cubicBezTo>
                    <a:pt x="42492" y="143366"/>
                    <a:pt x="51601" y="144661"/>
                    <a:pt x="60737" y="1444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8D8841CF-EEEA-45B9-ABE4-E8477CA23BDC}"/>
                </a:ext>
              </a:extLst>
            </p:cNvPr>
            <p:cNvSpPr/>
            <p:nvPr/>
          </p:nvSpPr>
          <p:spPr>
            <a:xfrm>
              <a:off x="9821102" y="2209688"/>
              <a:ext cx="122356" cy="201219"/>
            </a:xfrm>
            <a:custGeom>
              <a:avLst/>
              <a:gdLst>
                <a:gd name="connsiteX0" fmla="*/ 110388 w 122356"/>
                <a:gd name="connsiteY0" fmla="*/ 174467 h 201219"/>
                <a:gd name="connsiteX1" fmla="*/ 69295 w 122356"/>
                <a:gd name="connsiteY1" fmla="*/ 184056 h 201219"/>
                <a:gd name="connsiteX2" fmla="*/ 26558 w 122356"/>
                <a:gd name="connsiteY2" fmla="*/ 101869 h 201219"/>
                <a:gd name="connsiteX3" fmla="*/ 57926 w 122356"/>
                <a:gd name="connsiteY3" fmla="*/ 91459 h 201219"/>
                <a:gd name="connsiteX4" fmla="*/ 85321 w 122356"/>
                <a:gd name="connsiteY4" fmla="*/ 65981 h 201219"/>
                <a:gd name="connsiteX5" fmla="*/ 79568 w 122356"/>
                <a:gd name="connsiteY5" fmla="*/ 20916 h 201219"/>
                <a:gd name="connsiteX6" fmla="*/ 58063 w 122356"/>
                <a:gd name="connsiteY6" fmla="*/ 3520 h 201219"/>
                <a:gd name="connsiteX7" fmla="*/ 16970 w 122356"/>
                <a:gd name="connsiteY7" fmla="*/ 17218 h 201219"/>
                <a:gd name="connsiteX8" fmla="*/ 16970 w 122356"/>
                <a:gd name="connsiteY8" fmla="*/ 7218 h 201219"/>
                <a:gd name="connsiteX9" fmla="*/ 9984 w 122356"/>
                <a:gd name="connsiteY9" fmla="*/ -42 h 201219"/>
                <a:gd name="connsiteX10" fmla="*/ 9984 w 122356"/>
                <a:gd name="connsiteY10" fmla="*/ -42 h 201219"/>
                <a:gd name="connsiteX11" fmla="*/ 9984 w 122356"/>
                <a:gd name="connsiteY11" fmla="*/ -42 h 201219"/>
                <a:gd name="connsiteX12" fmla="*/ 2861 w 122356"/>
                <a:gd name="connsiteY12" fmla="*/ 6944 h 201219"/>
                <a:gd name="connsiteX13" fmla="*/ -15 w 122356"/>
                <a:gd name="connsiteY13" fmla="*/ 182001 h 201219"/>
                <a:gd name="connsiteX14" fmla="*/ 6970 w 122356"/>
                <a:gd name="connsiteY14" fmla="*/ 189261 h 201219"/>
                <a:gd name="connsiteX15" fmla="*/ 6970 w 122356"/>
                <a:gd name="connsiteY15" fmla="*/ 189261 h 201219"/>
                <a:gd name="connsiteX16" fmla="*/ 6970 w 122356"/>
                <a:gd name="connsiteY16" fmla="*/ 189261 h 201219"/>
                <a:gd name="connsiteX17" fmla="*/ 14093 w 122356"/>
                <a:gd name="connsiteY17" fmla="*/ 182413 h 201219"/>
                <a:gd name="connsiteX18" fmla="*/ 14093 w 122356"/>
                <a:gd name="connsiteY18" fmla="*/ 182275 h 201219"/>
                <a:gd name="connsiteX19" fmla="*/ 15326 w 122356"/>
                <a:gd name="connsiteY19" fmla="*/ 111458 h 201219"/>
                <a:gd name="connsiteX20" fmla="*/ 64638 w 122356"/>
                <a:gd name="connsiteY20" fmla="*/ 197342 h 201219"/>
                <a:gd name="connsiteX21" fmla="*/ 83541 w 122356"/>
                <a:gd name="connsiteY21" fmla="*/ 201178 h 201219"/>
                <a:gd name="connsiteX22" fmla="*/ 120661 w 122356"/>
                <a:gd name="connsiteY22" fmla="*/ 183782 h 201219"/>
                <a:gd name="connsiteX23" fmla="*/ 119977 w 122356"/>
                <a:gd name="connsiteY23" fmla="*/ 173782 h 201219"/>
                <a:gd name="connsiteX24" fmla="*/ 110388 w 122356"/>
                <a:gd name="connsiteY24" fmla="*/ 174467 h 201219"/>
                <a:gd name="connsiteX25" fmla="*/ 15326 w 122356"/>
                <a:gd name="connsiteY25" fmla="*/ 89404 h 201219"/>
                <a:gd name="connsiteX26" fmla="*/ 16285 w 122356"/>
                <a:gd name="connsiteY26" fmla="*/ 35709 h 201219"/>
                <a:gd name="connsiteX27" fmla="*/ 17380 w 122356"/>
                <a:gd name="connsiteY27" fmla="*/ 35709 h 201219"/>
                <a:gd name="connsiteX28" fmla="*/ 55049 w 122356"/>
                <a:gd name="connsiteY28" fmla="*/ 18176 h 201219"/>
                <a:gd name="connsiteX29" fmla="*/ 66418 w 122356"/>
                <a:gd name="connsiteY29" fmla="*/ 27902 h 201219"/>
                <a:gd name="connsiteX30" fmla="*/ 71897 w 122356"/>
                <a:gd name="connsiteY30" fmla="*/ 61050 h 201219"/>
                <a:gd name="connsiteX31" fmla="*/ 52721 w 122356"/>
                <a:gd name="connsiteY31" fmla="*/ 78446 h 201219"/>
                <a:gd name="connsiteX32" fmla="*/ 16970 w 122356"/>
                <a:gd name="connsiteY32" fmla="*/ 89404 h 20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2356" h="201219">
                  <a:moveTo>
                    <a:pt x="110388" y="174467"/>
                  </a:moveTo>
                  <a:cubicBezTo>
                    <a:pt x="99937" y="185756"/>
                    <a:pt x="83664" y="189551"/>
                    <a:pt x="69295" y="184056"/>
                  </a:cubicBezTo>
                  <a:cubicBezTo>
                    <a:pt x="52173" y="177207"/>
                    <a:pt x="34913" y="132415"/>
                    <a:pt x="26558" y="101869"/>
                  </a:cubicBezTo>
                  <a:cubicBezTo>
                    <a:pt x="37297" y="99313"/>
                    <a:pt x="47789" y="95830"/>
                    <a:pt x="57926" y="91459"/>
                  </a:cubicBezTo>
                  <a:cubicBezTo>
                    <a:pt x="70268" y="87259"/>
                    <a:pt x="80239" y="77990"/>
                    <a:pt x="85321" y="65981"/>
                  </a:cubicBezTo>
                  <a:cubicBezTo>
                    <a:pt x="89814" y="50818"/>
                    <a:pt x="87732" y="34463"/>
                    <a:pt x="79568" y="20916"/>
                  </a:cubicBezTo>
                  <a:cubicBezTo>
                    <a:pt x="75733" y="11902"/>
                    <a:pt x="67678" y="5381"/>
                    <a:pt x="58063" y="3520"/>
                  </a:cubicBezTo>
                  <a:cubicBezTo>
                    <a:pt x="43105" y="2587"/>
                    <a:pt x="28380" y="7498"/>
                    <a:pt x="16970" y="17218"/>
                  </a:cubicBezTo>
                  <a:lnTo>
                    <a:pt x="16970" y="7218"/>
                  </a:lnTo>
                  <a:cubicBezTo>
                    <a:pt x="17052" y="3286"/>
                    <a:pt x="13915" y="35"/>
                    <a:pt x="9984" y="-42"/>
                  </a:cubicBezTo>
                  <a:cubicBezTo>
                    <a:pt x="9984" y="-42"/>
                    <a:pt x="9984" y="-42"/>
                    <a:pt x="9984" y="-42"/>
                  </a:cubicBezTo>
                  <a:lnTo>
                    <a:pt x="9984" y="-42"/>
                  </a:lnTo>
                  <a:cubicBezTo>
                    <a:pt x="6135" y="28"/>
                    <a:pt x="3012" y="3095"/>
                    <a:pt x="2861" y="6944"/>
                  </a:cubicBezTo>
                  <a:lnTo>
                    <a:pt x="-15" y="182001"/>
                  </a:lnTo>
                  <a:cubicBezTo>
                    <a:pt x="-98" y="185934"/>
                    <a:pt x="3039" y="189184"/>
                    <a:pt x="6970" y="189261"/>
                  </a:cubicBezTo>
                  <a:cubicBezTo>
                    <a:pt x="6970" y="189261"/>
                    <a:pt x="6970" y="189261"/>
                    <a:pt x="6970" y="189261"/>
                  </a:cubicBezTo>
                  <a:lnTo>
                    <a:pt x="6970" y="189261"/>
                  </a:lnTo>
                  <a:cubicBezTo>
                    <a:pt x="10833" y="189336"/>
                    <a:pt x="14011" y="186271"/>
                    <a:pt x="14093" y="182413"/>
                  </a:cubicBezTo>
                  <a:cubicBezTo>
                    <a:pt x="14093" y="182367"/>
                    <a:pt x="14093" y="182321"/>
                    <a:pt x="14093" y="182275"/>
                  </a:cubicBezTo>
                  <a:lnTo>
                    <a:pt x="15326" y="111458"/>
                  </a:lnTo>
                  <a:cubicBezTo>
                    <a:pt x="22586" y="136799"/>
                    <a:pt x="39982" y="187480"/>
                    <a:pt x="64638" y="197342"/>
                  </a:cubicBezTo>
                  <a:cubicBezTo>
                    <a:pt x="70623" y="199835"/>
                    <a:pt x="77048" y="201138"/>
                    <a:pt x="83541" y="201178"/>
                  </a:cubicBezTo>
                  <a:cubicBezTo>
                    <a:pt x="97704" y="200401"/>
                    <a:pt x="111005" y="194165"/>
                    <a:pt x="120661" y="183782"/>
                  </a:cubicBezTo>
                  <a:cubicBezTo>
                    <a:pt x="123141" y="180800"/>
                    <a:pt x="122839" y="176399"/>
                    <a:pt x="119977" y="173782"/>
                  </a:cubicBezTo>
                  <a:cubicBezTo>
                    <a:pt x="117086" y="171495"/>
                    <a:pt x="112922" y="171792"/>
                    <a:pt x="110388" y="174467"/>
                  </a:cubicBezTo>
                  <a:close/>
                  <a:moveTo>
                    <a:pt x="15326" y="89404"/>
                  </a:moveTo>
                  <a:lnTo>
                    <a:pt x="16285" y="35709"/>
                  </a:lnTo>
                  <a:lnTo>
                    <a:pt x="17380" y="35709"/>
                  </a:lnTo>
                  <a:cubicBezTo>
                    <a:pt x="22997" y="30367"/>
                    <a:pt x="42173" y="15711"/>
                    <a:pt x="55049" y="18176"/>
                  </a:cubicBezTo>
                  <a:cubicBezTo>
                    <a:pt x="60241" y="19297"/>
                    <a:pt x="64514" y="22953"/>
                    <a:pt x="66418" y="27902"/>
                  </a:cubicBezTo>
                  <a:cubicBezTo>
                    <a:pt x="72596" y="37779"/>
                    <a:pt x="74555" y="49713"/>
                    <a:pt x="71897" y="61050"/>
                  </a:cubicBezTo>
                  <a:cubicBezTo>
                    <a:pt x="68199" y="69258"/>
                    <a:pt x="61254" y="75557"/>
                    <a:pt x="52721" y="78446"/>
                  </a:cubicBezTo>
                  <a:cubicBezTo>
                    <a:pt x="41228" y="83365"/>
                    <a:pt x="29243" y="87039"/>
                    <a:pt x="16970" y="894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D9776D7-4543-46FF-9387-E9C9B29546EA}"/>
                </a:ext>
              </a:extLst>
            </p:cNvPr>
            <p:cNvSpPr/>
            <p:nvPr/>
          </p:nvSpPr>
          <p:spPr>
            <a:xfrm>
              <a:off x="10227431" y="2103531"/>
              <a:ext cx="111825" cy="309438"/>
            </a:xfrm>
            <a:custGeom>
              <a:avLst/>
              <a:gdLst>
                <a:gd name="connsiteX0" fmla="*/ 35680 w 111825"/>
                <a:gd name="connsiteY0" fmla="*/ 305143 h 309438"/>
                <a:gd name="connsiteX1" fmla="*/ 37872 w 111825"/>
                <a:gd name="connsiteY1" fmla="*/ 308431 h 309438"/>
                <a:gd name="connsiteX2" fmla="*/ 38557 w 111825"/>
                <a:gd name="connsiteY2" fmla="*/ 308431 h 309438"/>
                <a:gd name="connsiteX3" fmla="*/ 39926 w 111825"/>
                <a:gd name="connsiteY3" fmla="*/ 309253 h 309438"/>
                <a:gd name="connsiteX4" fmla="*/ 42392 w 111825"/>
                <a:gd name="connsiteY4" fmla="*/ 309253 h 309438"/>
                <a:gd name="connsiteX5" fmla="*/ 43077 w 111825"/>
                <a:gd name="connsiteY5" fmla="*/ 309253 h 309438"/>
                <a:gd name="connsiteX6" fmla="*/ 45953 w 111825"/>
                <a:gd name="connsiteY6" fmla="*/ 308157 h 309438"/>
                <a:gd name="connsiteX7" fmla="*/ 48282 w 111825"/>
                <a:gd name="connsiteY7" fmla="*/ 305143 h 309438"/>
                <a:gd name="connsiteX8" fmla="*/ 48282 w 111825"/>
                <a:gd name="connsiteY8" fmla="*/ 305143 h 309438"/>
                <a:gd name="connsiteX9" fmla="*/ 109237 w 111825"/>
                <a:gd name="connsiteY9" fmla="*/ 199123 h 309438"/>
                <a:gd name="connsiteX10" fmla="*/ 110196 w 111825"/>
                <a:gd name="connsiteY10" fmla="*/ 189124 h 309438"/>
                <a:gd name="connsiteX11" fmla="*/ 100375 w 111825"/>
                <a:gd name="connsiteY11" fmla="*/ 188014 h 309438"/>
                <a:gd name="connsiteX12" fmla="*/ 100197 w 111825"/>
                <a:gd name="connsiteY12" fmla="*/ 188165 h 309438"/>
                <a:gd name="connsiteX13" fmla="*/ 49378 w 111825"/>
                <a:gd name="connsiteY13" fmla="*/ 266242 h 309438"/>
                <a:gd name="connsiteX14" fmla="*/ 54446 w 111825"/>
                <a:gd name="connsiteY14" fmla="*/ 7218 h 309438"/>
                <a:gd name="connsiteX15" fmla="*/ 47460 w 111825"/>
                <a:gd name="connsiteY15" fmla="*/ -42 h 309438"/>
                <a:gd name="connsiteX16" fmla="*/ 47460 w 111825"/>
                <a:gd name="connsiteY16" fmla="*/ -42 h 309438"/>
                <a:gd name="connsiteX17" fmla="*/ 40201 w 111825"/>
                <a:gd name="connsiteY17" fmla="*/ 6944 h 309438"/>
                <a:gd name="connsiteX18" fmla="*/ 35406 w 111825"/>
                <a:gd name="connsiteY18" fmla="*/ 251174 h 309438"/>
                <a:gd name="connsiteX19" fmla="*/ 14038 w 111825"/>
                <a:gd name="connsiteY19" fmla="*/ 168988 h 309438"/>
                <a:gd name="connsiteX20" fmla="*/ 5271 w 111825"/>
                <a:gd name="connsiteY20" fmla="*/ 163920 h 309438"/>
                <a:gd name="connsiteX21" fmla="*/ 203 w 111825"/>
                <a:gd name="connsiteY21" fmla="*/ 172550 h 309438"/>
                <a:gd name="connsiteX22" fmla="*/ 34722 w 111825"/>
                <a:gd name="connsiteY22" fmla="*/ 304595 h 309438"/>
                <a:gd name="connsiteX23" fmla="*/ 35680 w 111825"/>
                <a:gd name="connsiteY23" fmla="*/ 305143 h 30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825" h="309438">
                  <a:moveTo>
                    <a:pt x="35680" y="305143"/>
                  </a:moveTo>
                  <a:cubicBezTo>
                    <a:pt x="36078" y="306427"/>
                    <a:pt x="36845" y="307569"/>
                    <a:pt x="37872" y="308431"/>
                  </a:cubicBezTo>
                  <a:lnTo>
                    <a:pt x="38557" y="308431"/>
                  </a:lnTo>
                  <a:cubicBezTo>
                    <a:pt x="38968" y="308784"/>
                    <a:pt x="39420" y="309062"/>
                    <a:pt x="39926" y="309253"/>
                  </a:cubicBezTo>
                  <a:cubicBezTo>
                    <a:pt x="40735" y="309444"/>
                    <a:pt x="41584" y="309444"/>
                    <a:pt x="42392" y="309253"/>
                  </a:cubicBezTo>
                  <a:lnTo>
                    <a:pt x="43077" y="309253"/>
                  </a:lnTo>
                  <a:cubicBezTo>
                    <a:pt x="44118" y="309177"/>
                    <a:pt x="45118" y="308797"/>
                    <a:pt x="45953" y="308157"/>
                  </a:cubicBezTo>
                  <a:cubicBezTo>
                    <a:pt x="47022" y="307417"/>
                    <a:pt x="47830" y="306364"/>
                    <a:pt x="48282" y="305143"/>
                  </a:cubicBezTo>
                  <a:lnTo>
                    <a:pt x="48282" y="305143"/>
                  </a:lnTo>
                  <a:cubicBezTo>
                    <a:pt x="48282" y="304322"/>
                    <a:pt x="79513" y="222957"/>
                    <a:pt x="109237" y="199123"/>
                  </a:cubicBezTo>
                  <a:cubicBezTo>
                    <a:pt x="112250" y="196621"/>
                    <a:pt x="112675" y="192154"/>
                    <a:pt x="110196" y="189124"/>
                  </a:cubicBezTo>
                  <a:cubicBezTo>
                    <a:pt x="107785" y="186106"/>
                    <a:pt x="103402" y="185610"/>
                    <a:pt x="100375" y="188014"/>
                  </a:cubicBezTo>
                  <a:cubicBezTo>
                    <a:pt x="100320" y="188064"/>
                    <a:pt x="100251" y="188114"/>
                    <a:pt x="100197" y="188165"/>
                  </a:cubicBezTo>
                  <a:cubicBezTo>
                    <a:pt x="80746" y="204054"/>
                    <a:pt x="61843" y="239394"/>
                    <a:pt x="49378" y="266242"/>
                  </a:cubicBezTo>
                  <a:lnTo>
                    <a:pt x="54446" y="7218"/>
                  </a:lnTo>
                  <a:cubicBezTo>
                    <a:pt x="54528" y="3286"/>
                    <a:pt x="51392" y="35"/>
                    <a:pt x="47460" y="-42"/>
                  </a:cubicBezTo>
                  <a:cubicBezTo>
                    <a:pt x="47460" y="-42"/>
                    <a:pt x="47460" y="-42"/>
                    <a:pt x="47460" y="-42"/>
                  </a:cubicBezTo>
                  <a:cubicBezTo>
                    <a:pt x="43584" y="24"/>
                    <a:pt x="40420" y="3073"/>
                    <a:pt x="40201" y="6944"/>
                  </a:cubicBezTo>
                  <a:lnTo>
                    <a:pt x="35406" y="251174"/>
                  </a:lnTo>
                  <a:lnTo>
                    <a:pt x="14038" y="168988"/>
                  </a:lnTo>
                  <a:cubicBezTo>
                    <a:pt x="12970" y="165203"/>
                    <a:pt x="9079" y="162956"/>
                    <a:pt x="5271" y="163920"/>
                  </a:cubicBezTo>
                  <a:cubicBezTo>
                    <a:pt x="1504" y="164925"/>
                    <a:pt x="-756" y="168770"/>
                    <a:pt x="203" y="172550"/>
                  </a:cubicBezTo>
                  <a:lnTo>
                    <a:pt x="34722" y="304595"/>
                  </a:lnTo>
                  <a:cubicBezTo>
                    <a:pt x="34722" y="304595"/>
                    <a:pt x="35680" y="305143"/>
                    <a:pt x="35680" y="3051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4AD92DB-4493-4FFC-ABF9-9EFC8C5E10FD}"/>
                </a:ext>
              </a:extLst>
            </p:cNvPr>
            <p:cNvSpPr/>
            <p:nvPr/>
          </p:nvSpPr>
          <p:spPr>
            <a:xfrm>
              <a:off x="10438028" y="2182419"/>
              <a:ext cx="108962" cy="144521"/>
            </a:xfrm>
            <a:custGeom>
              <a:avLst/>
              <a:gdLst>
                <a:gd name="connsiteX0" fmla="*/ 106435 w 108962"/>
                <a:gd name="connsiteY0" fmla="*/ 94757 h 144521"/>
                <a:gd name="connsiteX1" fmla="*/ 96435 w 108962"/>
                <a:gd name="connsiteY1" fmla="*/ 95716 h 144521"/>
                <a:gd name="connsiteX2" fmla="*/ 76574 w 108962"/>
                <a:gd name="connsiteY2" fmla="*/ 114071 h 144521"/>
                <a:gd name="connsiteX3" fmla="*/ 73149 w 108962"/>
                <a:gd name="connsiteY3" fmla="*/ 64622 h 144521"/>
                <a:gd name="connsiteX4" fmla="*/ 71506 w 108962"/>
                <a:gd name="connsiteY4" fmla="*/ 12708 h 144521"/>
                <a:gd name="connsiteX5" fmla="*/ 60547 w 108962"/>
                <a:gd name="connsiteY5" fmla="*/ -31 h 144521"/>
                <a:gd name="connsiteX6" fmla="*/ 20139 w 108962"/>
                <a:gd name="connsiteY6" fmla="*/ 72567 h 144521"/>
                <a:gd name="connsiteX7" fmla="*/ 25755 w 108962"/>
                <a:gd name="connsiteY7" fmla="*/ 11886 h 144521"/>
                <a:gd name="connsiteX8" fmla="*/ 19317 w 108962"/>
                <a:gd name="connsiteY8" fmla="*/ 4215 h 144521"/>
                <a:gd name="connsiteX9" fmla="*/ 11510 w 108962"/>
                <a:gd name="connsiteY9" fmla="*/ 10653 h 144521"/>
                <a:gd name="connsiteX10" fmla="*/ 4 w 108962"/>
                <a:gd name="connsiteY10" fmla="*/ 136946 h 144521"/>
                <a:gd name="connsiteX11" fmla="*/ 5756 w 108962"/>
                <a:gd name="connsiteY11" fmla="*/ 144480 h 144521"/>
                <a:gd name="connsiteX12" fmla="*/ 7126 w 108962"/>
                <a:gd name="connsiteY12" fmla="*/ 144480 h 144521"/>
                <a:gd name="connsiteX13" fmla="*/ 13975 w 108962"/>
                <a:gd name="connsiteY13" fmla="*/ 139412 h 144521"/>
                <a:gd name="connsiteX14" fmla="*/ 58082 w 108962"/>
                <a:gd name="connsiteY14" fmla="*/ 18324 h 144521"/>
                <a:gd name="connsiteX15" fmla="*/ 59041 w 108962"/>
                <a:gd name="connsiteY15" fmla="*/ 64211 h 144521"/>
                <a:gd name="connsiteX16" fmla="*/ 71369 w 108962"/>
                <a:gd name="connsiteY16" fmla="*/ 127084 h 144521"/>
                <a:gd name="connsiteX17" fmla="*/ 107394 w 108962"/>
                <a:gd name="connsiteY17" fmla="*/ 104619 h 144521"/>
                <a:gd name="connsiteX18" fmla="*/ 106435 w 108962"/>
                <a:gd name="connsiteY18" fmla="*/ 94757 h 14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8962" h="144521">
                  <a:moveTo>
                    <a:pt x="106435" y="94757"/>
                  </a:moveTo>
                  <a:cubicBezTo>
                    <a:pt x="103407" y="92272"/>
                    <a:pt x="98942" y="92700"/>
                    <a:pt x="96435" y="95716"/>
                  </a:cubicBezTo>
                  <a:cubicBezTo>
                    <a:pt x="81505" y="113660"/>
                    <a:pt x="76437" y="113797"/>
                    <a:pt x="76574" y="114071"/>
                  </a:cubicBezTo>
                  <a:cubicBezTo>
                    <a:pt x="71917" y="110235"/>
                    <a:pt x="72738" y="81744"/>
                    <a:pt x="73149" y="64622"/>
                  </a:cubicBezTo>
                  <a:cubicBezTo>
                    <a:pt x="74327" y="47305"/>
                    <a:pt x="73779" y="29915"/>
                    <a:pt x="71506" y="12708"/>
                  </a:cubicBezTo>
                  <a:cubicBezTo>
                    <a:pt x="69862" y="4489"/>
                    <a:pt x="66163" y="106"/>
                    <a:pt x="60547" y="-31"/>
                  </a:cubicBezTo>
                  <a:cubicBezTo>
                    <a:pt x="54931" y="-168"/>
                    <a:pt x="45480" y="-31"/>
                    <a:pt x="20139" y="72567"/>
                  </a:cubicBezTo>
                  <a:lnTo>
                    <a:pt x="25755" y="11886"/>
                  </a:lnTo>
                  <a:cubicBezTo>
                    <a:pt x="26070" y="7997"/>
                    <a:pt x="23208" y="4577"/>
                    <a:pt x="19317" y="4215"/>
                  </a:cubicBezTo>
                  <a:cubicBezTo>
                    <a:pt x="15427" y="3967"/>
                    <a:pt x="12002" y="6784"/>
                    <a:pt x="11510" y="10653"/>
                  </a:cubicBezTo>
                  <a:lnTo>
                    <a:pt x="4" y="136946"/>
                  </a:lnTo>
                  <a:cubicBezTo>
                    <a:pt x="-271" y="140554"/>
                    <a:pt x="2209" y="143795"/>
                    <a:pt x="5756" y="144480"/>
                  </a:cubicBezTo>
                  <a:lnTo>
                    <a:pt x="7126" y="144480"/>
                  </a:lnTo>
                  <a:cubicBezTo>
                    <a:pt x="10263" y="144448"/>
                    <a:pt x="13030" y="142403"/>
                    <a:pt x="13975" y="139412"/>
                  </a:cubicBezTo>
                  <a:cubicBezTo>
                    <a:pt x="25153" y="97851"/>
                    <a:pt x="39919" y="57338"/>
                    <a:pt x="58082" y="18324"/>
                  </a:cubicBezTo>
                  <a:cubicBezTo>
                    <a:pt x="59547" y="33573"/>
                    <a:pt x="59863" y="48914"/>
                    <a:pt x="59041" y="64211"/>
                  </a:cubicBezTo>
                  <a:cubicBezTo>
                    <a:pt x="58082" y="97634"/>
                    <a:pt x="57397" y="121878"/>
                    <a:pt x="71369" y="127084"/>
                  </a:cubicBezTo>
                  <a:cubicBezTo>
                    <a:pt x="80683" y="130645"/>
                    <a:pt x="91504" y="123796"/>
                    <a:pt x="107394" y="104619"/>
                  </a:cubicBezTo>
                  <a:cubicBezTo>
                    <a:pt x="109791" y="101611"/>
                    <a:pt x="109366" y="97247"/>
                    <a:pt x="106435" y="94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BFCAA3C-C0D5-4840-A3DD-C5813B907F57}"/>
                </a:ext>
              </a:extLst>
            </p:cNvPr>
            <p:cNvSpPr/>
            <p:nvPr/>
          </p:nvSpPr>
          <p:spPr>
            <a:xfrm>
              <a:off x="10600437" y="2209530"/>
              <a:ext cx="152962" cy="83822"/>
            </a:xfrm>
            <a:custGeom>
              <a:avLst/>
              <a:gdLst>
                <a:gd name="connsiteX0" fmla="*/ 152916 w 152962"/>
                <a:gd name="connsiteY0" fmla="*/ 29293 h 83822"/>
                <a:gd name="connsiteX1" fmla="*/ 148258 w 152962"/>
                <a:gd name="connsiteY1" fmla="*/ 23403 h 83822"/>
                <a:gd name="connsiteX2" fmla="*/ 85112 w 152962"/>
                <a:gd name="connsiteY2" fmla="*/ 391 h 83822"/>
                <a:gd name="connsiteX3" fmla="*/ 75797 w 152962"/>
                <a:gd name="connsiteY3" fmla="*/ 4774 h 83822"/>
                <a:gd name="connsiteX4" fmla="*/ 80181 w 152962"/>
                <a:gd name="connsiteY4" fmla="*/ 14088 h 83822"/>
                <a:gd name="connsiteX5" fmla="*/ 102371 w 152962"/>
                <a:gd name="connsiteY5" fmla="*/ 22170 h 83822"/>
                <a:gd name="connsiteX6" fmla="*/ 5528 w 152962"/>
                <a:gd name="connsiteY6" fmla="*/ 17513 h 83822"/>
                <a:gd name="connsiteX7" fmla="*/ 159 w 152962"/>
                <a:gd name="connsiteY7" fmla="*/ 26040 h 83822"/>
                <a:gd name="connsiteX8" fmla="*/ 4843 w 152962"/>
                <a:gd name="connsiteY8" fmla="*/ 31210 h 83822"/>
                <a:gd name="connsiteX9" fmla="*/ 121000 w 152962"/>
                <a:gd name="connsiteY9" fmla="*/ 36690 h 83822"/>
                <a:gd name="connsiteX10" fmla="*/ 67305 w 152962"/>
                <a:gd name="connsiteY10" fmla="*/ 69975 h 83822"/>
                <a:gd name="connsiteX11" fmla="*/ 63086 w 152962"/>
                <a:gd name="connsiteY11" fmla="*/ 79124 h 83822"/>
                <a:gd name="connsiteX12" fmla="*/ 71003 w 152962"/>
                <a:gd name="connsiteY12" fmla="*/ 83673 h 83822"/>
                <a:gd name="connsiteX13" fmla="*/ 74702 w 152962"/>
                <a:gd name="connsiteY13" fmla="*/ 82577 h 83822"/>
                <a:gd name="connsiteX14" fmla="*/ 149491 w 152962"/>
                <a:gd name="connsiteY14" fmla="*/ 36142 h 83822"/>
                <a:gd name="connsiteX15" fmla="*/ 152916 w 152962"/>
                <a:gd name="connsiteY15" fmla="*/ 29293 h 8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962" h="83822">
                  <a:moveTo>
                    <a:pt x="152916" y="29293"/>
                  </a:moveTo>
                  <a:cubicBezTo>
                    <a:pt x="152614" y="26604"/>
                    <a:pt x="150806" y="24322"/>
                    <a:pt x="148258" y="23403"/>
                  </a:cubicBezTo>
                  <a:lnTo>
                    <a:pt x="85112" y="391"/>
                  </a:lnTo>
                  <a:cubicBezTo>
                    <a:pt x="81331" y="-971"/>
                    <a:pt x="77154" y="992"/>
                    <a:pt x="75797" y="4774"/>
                  </a:cubicBezTo>
                  <a:cubicBezTo>
                    <a:pt x="74441" y="8556"/>
                    <a:pt x="76400" y="12727"/>
                    <a:pt x="80181" y="14088"/>
                  </a:cubicBezTo>
                  <a:lnTo>
                    <a:pt x="102371" y="22170"/>
                  </a:lnTo>
                  <a:lnTo>
                    <a:pt x="5528" y="17513"/>
                  </a:lnTo>
                  <a:cubicBezTo>
                    <a:pt x="1693" y="18387"/>
                    <a:pt x="-704" y="22204"/>
                    <a:pt x="159" y="26040"/>
                  </a:cubicBezTo>
                  <a:cubicBezTo>
                    <a:pt x="720" y="28461"/>
                    <a:pt x="2487" y="30420"/>
                    <a:pt x="4843" y="31210"/>
                  </a:cubicBezTo>
                  <a:lnTo>
                    <a:pt x="121000" y="36690"/>
                  </a:lnTo>
                  <a:lnTo>
                    <a:pt x="67305" y="69975"/>
                  </a:lnTo>
                  <a:cubicBezTo>
                    <a:pt x="63620" y="71337"/>
                    <a:pt x="61730" y="75432"/>
                    <a:pt x="63086" y="79124"/>
                  </a:cubicBezTo>
                  <a:cubicBezTo>
                    <a:pt x="64278" y="82354"/>
                    <a:pt x="67606" y="84269"/>
                    <a:pt x="71003" y="83673"/>
                  </a:cubicBezTo>
                  <a:cubicBezTo>
                    <a:pt x="72318" y="83669"/>
                    <a:pt x="73606" y="83289"/>
                    <a:pt x="74702" y="82577"/>
                  </a:cubicBezTo>
                  <a:lnTo>
                    <a:pt x="149491" y="36142"/>
                  </a:lnTo>
                  <a:cubicBezTo>
                    <a:pt x="151847" y="34695"/>
                    <a:pt x="153162" y="32040"/>
                    <a:pt x="152916" y="292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50360B6-E0D2-46CC-B66E-7D81F9A60112}"/>
                </a:ext>
              </a:extLst>
            </p:cNvPr>
            <p:cNvSpPr/>
            <p:nvPr/>
          </p:nvSpPr>
          <p:spPr>
            <a:xfrm>
              <a:off x="10784116" y="2193964"/>
              <a:ext cx="160584" cy="71066"/>
            </a:xfrm>
            <a:custGeom>
              <a:avLst/>
              <a:gdLst>
                <a:gd name="connsiteX0" fmla="*/ 81009 w 160584"/>
                <a:gd name="connsiteY0" fmla="*/ 47188 h 71066"/>
                <a:gd name="connsiteX1" fmla="*/ 83338 w 160584"/>
                <a:gd name="connsiteY1" fmla="*/ 45407 h 71066"/>
                <a:gd name="connsiteX2" fmla="*/ 143608 w 160584"/>
                <a:gd name="connsiteY2" fmla="*/ 66775 h 71066"/>
                <a:gd name="connsiteX3" fmla="*/ 158401 w 160584"/>
                <a:gd name="connsiteY3" fmla="*/ 20888 h 71066"/>
                <a:gd name="connsiteX4" fmla="*/ 142238 w 160584"/>
                <a:gd name="connsiteY4" fmla="*/ 1026 h 71066"/>
                <a:gd name="connsiteX5" fmla="*/ 83612 w 160584"/>
                <a:gd name="connsiteY5" fmla="*/ 26915 h 71066"/>
                <a:gd name="connsiteX6" fmla="*/ 21287 w 160584"/>
                <a:gd name="connsiteY6" fmla="*/ 5410 h 71066"/>
                <a:gd name="connsiteX7" fmla="*/ 4439 w 160584"/>
                <a:gd name="connsiteY7" fmla="*/ 19107 h 71066"/>
                <a:gd name="connsiteX8" fmla="*/ 12110 w 160584"/>
                <a:gd name="connsiteY8" fmla="*/ 63214 h 71066"/>
                <a:gd name="connsiteX9" fmla="*/ 34574 w 160584"/>
                <a:gd name="connsiteY9" fmla="*/ 71022 h 71066"/>
                <a:gd name="connsiteX10" fmla="*/ 60874 w 160584"/>
                <a:gd name="connsiteY10" fmla="*/ 62255 h 71066"/>
                <a:gd name="connsiteX11" fmla="*/ 81009 w 160584"/>
                <a:gd name="connsiteY11" fmla="*/ 47188 h 71066"/>
                <a:gd name="connsiteX12" fmla="*/ 137855 w 160584"/>
                <a:gd name="connsiteY12" fmla="*/ 14587 h 71066"/>
                <a:gd name="connsiteX13" fmla="*/ 144704 w 160584"/>
                <a:gd name="connsiteY13" fmla="*/ 24449 h 71066"/>
                <a:gd name="connsiteX14" fmla="*/ 137170 w 160584"/>
                <a:gd name="connsiteY14" fmla="*/ 54036 h 71066"/>
                <a:gd name="connsiteX15" fmla="*/ 94433 w 160584"/>
                <a:gd name="connsiteY15" fmla="*/ 36503 h 71066"/>
                <a:gd name="connsiteX16" fmla="*/ 137855 w 160584"/>
                <a:gd name="connsiteY16" fmla="*/ 14587 h 71066"/>
                <a:gd name="connsiteX17" fmla="*/ 20603 w 160584"/>
                <a:gd name="connsiteY17" fmla="*/ 52941 h 71066"/>
                <a:gd name="connsiteX18" fmla="*/ 16904 w 160584"/>
                <a:gd name="connsiteY18" fmla="*/ 25545 h 71066"/>
                <a:gd name="connsiteX19" fmla="*/ 24164 w 160584"/>
                <a:gd name="connsiteY19" fmla="*/ 19107 h 71066"/>
                <a:gd name="connsiteX20" fmla="*/ 28547 w 160584"/>
                <a:gd name="connsiteY20" fmla="*/ 19107 h 71066"/>
                <a:gd name="connsiteX21" fmla="*/ 71969 w 160584"/>
                <a:gd name="connsiteY21" fmla="*/ 36640 h 71066"/>
                <a:gd name="connsiteX22" fmla="*/ 52792 w 160584"/>
                <a:gd name="connsiteY22" fmla="*/ 51708 h 71066"/>
                <a:gd name="connsiteX23" fmla="*/ 20603 w 160584"/>
                <a:gd name="connsiteY23" fmla="*/ 52941 h 71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0584" h="71066">
                  <a:moveTo>
                    <a:pt x="81009" y="47188"/>
                  </a:moveTo>
                  <a:lnTo>
                    <a:pt x="83338" y="45407"/>
                  </a:lnTo>
                  <a:cubicBezTo>
                    <a:pt x="104980" y="70200"/>
                    <a:pt x="128951" y="74172"/>
                    <a:pt x="143608" y="66775"/>
                  </a:cubicBezTo>
                  <a:cubicBezTo>
                    <a:pt x="155114" y="60885"/>
                    <a:pt x="165113" y="45818"/>
                    <a:pt x="158401" y="20888"/>
                  </a:cubicBezTo>
                  <a:cubicBezTo>
                    <a:pt x="156977" y="11845"/>
                    <a:pt x="150799" y="4262"/>
                    <a:pt x="142238" y="1026"/>
                  </a:cubicBezTo>
                  <a:cubicBezTo>
                    <a:pt x="126075" y="-4179"/>
                    <a:pt x="104295" y="10478"/>
                    <a:pt x="83612" y="26915"/>
                  </a:cubicBezTo>
                  <a:cubicBezTo>
                    <a:pt x="70736" y="18011"/>
                    <a:pt x="41423" y="-480"/>
                    <a:pt x="21287" y="5410"/>
                  </a:cubicBezTo>
                  <a:cubicBezTo>
                    <a:pt x="13849" y="7104"/>
                    <a:pt x="7617" y="12168"/>
                    <a:pt x="4439" y="19107"/>
                  </a:cubicBezTo>
                  <a:cubicBezTo>
                    <a:pt x="-3670" y="33789"/>
                    <a:pt x="-478" y="52131"/>
                    <a:pt x="12110" y="63214"/>
                  </a:cubicBezTo>
                  <a:cubicBezTo>
                    <a:pt x="18452" y="68374"/>
                    <a:pt x="26397" y="71138"/>
                    <a:pt x="34574" y="71022"/>
                  </a:cubicBezTo>
                  <a:cubicBezTo>
                    <a:pt x="44039" y="70890"/>
                    <a:pt x="53230" y="67827"/>
                    <a:pt x="60874" y="62255"/>
                  </a:cubicBezTo>
                  <a:cubicBezTo>
                    <a:pt x="66764" y="58831"/>
                    <a:pt x="73613" y="53215"/>
                    <a:pt x="81009" y="47188"/>
                  </a:cubicBezTo>
                  <a:close/>
                  <a:moveTo>
                    <a:pt x="137855" y="14587"/>
                  </a:moveTo>
                  <a:cubicBezTo>
                    <a:pt x="138951" y="14587"/>
                    <a:pt x="142375" y="16094"/>
                    <a:pt x="144704" y="24449"/>
                  </a:cubicBezTo>
                  <a:cubicBezTo>
                    <a:pt x="148402" y="38147"/>
                    <a:pt x="145663" y="49790"/>
                    <a:pt x="137170" y="54036"/>
                  </a:cubicBezTo>
                  <a:cubicBezTo>
                    <a:pt x="128678" y="58283"/>
                    <a:pt x="111007" y="54995"/>
                    <a:pt x="94433" y="36503"/>
                  </a:cubicBezTo>
                  <a:cubicBezTo>
                    <a:pt x="110459" y="24039"/>
                    <a:pt x="128678" y="11574"/>
                    <a:pt x="137855" y="14587"/>
                  </a:cubicBezTo>
                  <a:close/>
                  <a:moveTo>
                    <a:pt x="20603" y="52941"/>
                  </a:moveTo>
                  <a:cubicBezTo>
                    <a:pt x="12987" y="45862"/>
                    <a:pt x="11439" y="34390"/>
                    <a:pt x="16904" y="25545"/>
                  </a:cubicBezTo>
                  <a:cubicBezTo>
                    <a:pt x="18055" y="22291"/>
                    <a:pt x="20794" y="19857"/>
                    <a:pt x="24164" y="19107"/>
                  </a:cubicBezTo>
                  <a:cubicBezTo>
                    <a:pt x="25616" y="18898"/>
                    <a:pt x="27095" y="18898"/>
                    <a:pt x="28547" y="19107"/>
                  </a:cubicBezTo>
                  <a:cubicBezTo>
                    <a:pt x="44245" y="21306"/>
                    <a:pt x="59148" y="27327"/>
                    <a:pt x="71969" y="36640"/>
                  </a:cubicBezTo>
                  <a:cubicBezTo>
                    <a:pt x="64983" y="42393"/>
                    <a:pt x="58271" y="47735"/>
                    <a:pt x="52792" y="51708"/>
                  </a:cubicBezTo>
                  <a:cubicBezTo>
                    <a:pt x="43697" y="59658"/>
                    <a:pt x="30287" y="60172"/>
                    <a:pt x="20603" y="529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2834D35-F0A3-40D3-9225-B18D653BCBBC}"/>
                </a:ext>
              </a:extLst>
            </p:cNvPr>
            <p:cNvSpPr/>
            <p:nvPr/>
          </p:nvSpPr>
          <p:spPr>
            <a:xfrm>
              <a:off x="6791563" y="2963629"/>
              <a:ext cx="1486708" cy="672401"/>
            </a:xfrm>
            <a:custGeom>
              <a:avLst/>
              <a:gdLst>
                <a:gd name="connsiteX0" fmla="*/ 1486477 w 1486708"/>
                <a:gd name="connsiteY0" fmla="*/ 342793 h 672401"/>
                <a:gd name="connsiteX1" fmla="*/ 1393606 w 1486708"/>
                <a:gd name="connsiteY1" fmla="*/ 12267 h 672401"/>
                <a:gd name="connsiteX2" fmla="*/ 168620 w 1486708"/>
                <a:gd name="connsiteY2" fmla="*/ 71989 h 672401"/>
                <a:gd name="connsiteX3" fmla="*/ 169853 w 1486708"/>
                <a:gd name="connsiteY3" fmla="*/ 85687 h 672401"/>
                <a:gd name="connsiteX4" fmla="*/ 1384840 w 1486708"/>
                <a:gd name="connsiteY4" fmla="*/ 22952 h 672401"/>
                <a:gd name="connsiteX5" fmla="*/ 1472231 w 1486708"/>
                <a:gd name="connsiteY5" fmla="*/ 342793 h 672401"/>
                <a:gd name="connsiteX6" fmla="*/ 1387032 w 1486708"/>
                <a:gd name="connsiteY6" fmla="*/ 548259 h 672401"/>
                <a:gd name="connsiteX7" fmla="*/ 126842 w 1486708"/>
                <a:gd name="connsiteY7" fmla="*/ 657840 h 672401"/>
                <a:gd name="connsiteX8" fmla="*/ 14384 w 1486708"/>
                <a:gd name="connsiteY8" fmla="*/ 575654 h 672401"/>
                <a:gd name="connsiteX9" fmla="*/ 130404 w 1486708"/>
                <a:gd name="connsiteY9" fmla="*/ 142669 h 672401"/>
                <a:gd name="connsiteX10" fmla="*/ 116706 w 1486708"/>
                <a:gd name="connsiteY10" fmla="*/ 138423 h 672401"/>
                <a:gd name="connsiteX11" fmla="*/ 1097 w 1486708"/>
                <a:gd name="connsiteY11" fmla="*/ 580996 h 672401"/>
                <a:gd name="connsiteX12" fmla="*/ 126705 w 1486708"/>
                <a:gd name="connsiteY12" fmla="*/ 672360 h 672401"/>
                <a:gd name="connsiteX13" fmla="*/ 1390867 w 1486708"/>
                <a:gd name="connsiteY13" fmla="*/ 562778 h 672401"/>
                <a:gd name="connsiteX14" fmla="*/ 1486477 w 1486708"/>
                <a:gd name="connsiteY14" fmla="*/ 342793 h 67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6708" h="672401">
                  <a:moveTo>
                    <a:pt x="1486477" y="342793"/>
                  </a:moveTo>
                  <a:cubicBezTo>
                    <a:pt x="1483464" y="271565"/>
                    <a:pt x="1456068" y="60894"/>
                    <a:pt x="1393606" y="12267"/>
                  </a:cubicBezTo>
                  <a:cubicBezTo>
                    <a:pt x="1335117" y="-33209"/>
                    <a:pt x="287791" y="61168"/>
                    <a:pt x="168620" y="71989"/>
                  </a:cubicBezTo>
                  <a:lnTo>
                    <a:pt x="169853" y="85687"/>
                  </a:lnTo>
                  <a:cubicBezTo>
                    <a:pt x="635575" y="43087"/>
                    <a:pt x="1344021" y="-8827"/>
                    <a:pt x="1384840" y="22952"/>
                  </a:cubicBezTo>
                  <a:cubicBezTo>
                    <a:pt x="1439631" y="65414"/>
                    <a:pt x="1469081" y="266223"/>
                    <a:pt x="1472231" y="342793"/>
                  </a:cubicBezTo>
                  <a:cubicBezTo>
                    <a:pt x="1475519" y="421829"/>
                    <a:pt x="1438261" y="531136"/>
                    <a:pt x="1387032" y="548259"/>
                  </a:cubicBezTo>
                  <a:cubicBezTo>
                    <a:pt x="1335802" y="565381"/>
                    <a:pt x="200262" y="657840"/>
                    <a:pt x="126842" y="657840"/>
                  </a:cubicBezTo>
                  <a:cubicBezTo>
                    <a:pt x="66847" y="657840"/>
                    <a:pt x="25068" y="603049"/>
                    <a:pt x="14384" y="575654"/>
                  </a:cubicBezTo>
                  <a:cubicBezTo>
                    <a:pt x="5892" y="553327"/>
                    <a:pt x="81092" y="298275"/>
                    <a:pt x="130404" y="142669"/>
                  </a:cubicBezTo>
                  <a:lnTo>
                    <a:pt x="116706" y="138423"/>
                  </a:lnTo>
                  <a:cubicBezTo>
                    <a:pt x="95064" y="206912"/>
                    <a:pt x="-12052" y="548122"/>
                    <a:pt x="1097" y="580996"/>
                  </a:cubicBezTo>
                  <a:cubicBezTo>
                    <a:pt x="16165" y="618939"/>
                    <a:pt x="65203" y="672360"/>
                    <a:pt x="126705" y="672360"/>
                  </a:cubicBezTo>
                  <a:cubicBezTo>
                    <a:pt x="188208" y="672360"/>
                    <a:pt x="1330186" y="582777"/>
                    <a:pt x="1390867" y="562778"/>
                  </a:cubicBezTo>
                  <a:cubicBezTo>
                    <a:pt x="1455109" y="540862"/>
                    <a:pt x="1489764" y="420185"/>
                    <a:pt x="1486477" y="3427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EEE37CD-E2AD-4CBC-A607-F339F002DD4E}"/>
                </a:ext>
              </a:extLst>
            </p:cNvPr>
            <p:cNvSpPr/>
            <p:nvPr/>
          </p:nvSpPr>
          <p:spPr>
            <a:xfrm>
              <a:off x="7024169" y="3088290"/>
              <a:ext cx="373262" cy="204201"/>
            </a:xfrm>
            <a:custGeom>
              <a:avLst/>
              <a:gdLst>
                <a:gd name="connsiteX0" fmla="*/ 88607 w 373262"/>
                <a:gd name="connsiteY0" fmla="*/ 41979 h 204201"/>
                <a:gd name="connsiteX1" fmla="*/ 70800 w 373262"/>
                <a:gd name="connsiteY1" fmla="*/ 64 h 204201"/>
                <a:gd name="connsiteX2" fmla="*/ 42309 w 373262"/>
                <a:gd name="connsiteY2" fmla="*/ 46636 h 204201"/>
                <a:gd name="connsiteX3" fmla="*/ 40391 w 373262"/>
                <a:gd name="connsiteY3" fmla="*/ 58964 h 204201"/>
                <a:gd name="connsiteX4" fmla="*/ 33542 w 373262"/>
                <a:gd name="connsiteY4" fmla="*/ 103893 h 204201"/>
                <a:gd name="connsiteX5" fmla="*/ -17 w 373262"/>
                <a:gd name="connsiteY5" fmla="*/ 135672 h 204201"/>
                <a:gd name="connsiteX6" fmla="*/ 9023 w 373262"/>
                <a:gd name="connsiteY6" fmla="*/ 146630 h 204201"/>
                <a:gd name="connsiteX7" fmla="*/ 31214 w 373262"/>
                <a:gd name="connsiteY7" fmla="*/ 126631 h 204201"/>
                <a:gd name="connsiteX8" fmla="*/ 43679 w 373262"/>
                <a:gd name="connsiteY8" fmla="*/ 201284 h 204201"/>
                <a:gd name="connsiteX9" fmla="*/ 53952 w 373262"/>
                <a:gd name="connsiteY9" fmla="*/ 204160 h 204201"/>
                <a:gd name="connsiteX10" fmla="*/ 76279 w 373262"/>
                <a:gd name="connsiteY10" fmla="*/ 195256 h 204201"/>
                <a:gd name="connsiteX11" fmla="*/ 141343 w 373262"/>
                <a:gd name="connsiteY11" fmla="*/ 125946 h 204201"/>
                <a:gd name="connsiteX12" fmla="*/ 153808 w 373262"/>
                <a:gd name="connsiteY12" fmla="*/ 187997 h 204201"/>
                <a:gd name="connsiteX13" fmla="*/ 165451 w 373262"/>
                <a:gd name="connsiteY13" fmla="*/ 193339 h 204201"/>
                <a:gd name="connsiteX14" fmla="*/ 206544 w 373262"/>
                <a:gd name="connsiteY14" fmla="*/ 160738 h 204201"/>
                <a:gd name="connsiteX15" fmla="*/ 254897 w 373262"/>
                <a:gd name="connsiteY15" fmla="*/ 94852 h 204201"/>
                <a:gd name="connsiteX16" fmla="*/ 254897 w 373262"/>
                <a:gd name="connsiteY16" fmla="*/ 159916 h 204201"/>
                <a:gd name="connsiteX17" fmla="*/ 260513 w 373262"/>
                <a:gd name="connsiteY17" fmla="*/ 167450 h 204201"/>
                <a:gd name="connsiteX18" fmla="*/ 268732 w 373262"/>
                <a:gd name="connsiteY18" fmla="*/ 162930 h 204201"/>
                <a:gd name="connsiteX19" fmla="*/ 317222 w 373262"/>
                <a:gd name="connsiteY19" fmla="*/ 67046 h 204201"/>
                <a:gd name="connsiteX20" fmla="*/ 319413 w 373262"/>
                <a:gd name="connsiteY20" fmla="*/ 75402 h 204201"/>
                <a:gd name="connsiteX21" fmla="*/ 323386 w 373262"/>
                <a:gd name="connsiteY21" fmla="*/ 124302 h 204201"/>
                <a:gd name="connsiteX22" fmla="*/ 338453 w 373262"/>
                <a:gd name="connsiteY22" fmla="*/ 180052 h 204201"/>
                <a:gd name="connsiteX23" fmla="*/ 344069 w 373262"/>
                <a:gd name="connsiteY23" fmla="*/ 181011 h 204201"/>
                <a:gd name="connsiteX24" fmla="*/ 373245 w 373262"/>
                <a:gd name="connsiteY24" fmla="*/ 162930 h 204201"/>
                <a:gd name="connsiteX25" fmla="*/ 363246 w 373262"/>
                <a:gd name="connsiteY25" fmla="*/ 152931 h 204201"/>
                <a:gd name="connsiteX26" fmla="*/ 343658 w 373262"/>
                <a:gd name="connsiteY26" fmla="*/ 166628 h 204201"/>
                <a:gd name="connsiteX27" fmla="*/ 337494 w 373262"/>
                <a:gd name="connsiteY27" fmla="*/ 123618 h 204201"/>
                <a:gd name="connsiteX28" fmla="*/ 333385 w 373262"/>
                <a:gd name="connsiteY28" fmla="*/ 72936 h 204201"/>
                <a:gd name="connsiteX29" fmla="*/ 319687 w 373262"/>
                <a:gd name="connsiteY29" fmla="*/ 52252 h 204201"/>
                <a:gd name="connsiteX30" fmla="*/ 271198 w 373262"/>
                <a:gd name="connsiteY30" fmla="*/ 120741 h 204201"/>
                <a:gd name="connsiteX31" fmla="*/ 269691 w 373262"/>
                <a:gd name="connsiteY31" fmla="*/ 89921 h 204201"/>
                <a:gd name="connsiteX32" fmla="*/ 261335 w 373262"/>
                <a:gd name="connsiteY32" fmla="*/ 79374 h 204201"/>
                <a:gd name="connsiteX33" fmla="*/ 209695 w 373262"/>
                <a:gd name="connsiteY33" fmla="*/ 132384 h 204201"/>
                <a:gd name="connsiteX34" fmla="*/ 211749 w 373262"/>
                <a:gd name="connsiteY34" fmla="*/ 81429 h 204201"/>
                <a:gd name="connsiteX35" fmla="*/ 198052 w 373262"/>
                <a:gd name="connsiteY35" fmla="*/ 81429 h 204201"/>
                <a:gd name="connsiteX36" fmla="*/ 193531 w 373262"/>
                <a:gd name="connsiteY36" fmla="*/ 155944 h 204201"/>
                <a:gd name="connsiteX37" fmla="*/ 165177 w 373262"/>
                <a:gd name="connsiteY37" fmla="*/ 179641 h 204201"/>
                <a:gd name="connsiteX38" fmla="*/ 163945 w 373262"/>
                <a:gd name="connsiteY38" fmla="*/ 178819 h 204201"/>
                <a:gd name="connsiteX39" fmla="*/ 156137 w 373262"/>
                <a:gd name="connsiteY39" fmla="*/ 96633 h 204201"/>
                <a:gd name="connsiteX40" fmla="*/ 150795 w 373262"/>
                <a:gd name="connsiteY40" fmla="*/ 89099 h 204201"/>
                <a:gd name="connsiteX41" fmla="*/ 142576 w 373262"/>
                <a:gd name="connsiteY41" fmla="*/ 93346 h 204201"/>
                <a:gd name="connsiteX42" fmla="*/ 68471 w 373262"/>
                <a:gd name="connsiteY42" fmla="*/ 183340 h 204201"/>
                <a:gd name="connsiteX43" fmla="*/ 51623 w 373262"/>
                <a:gd name="connsiteY43" fmla="*/ 188956 h 204201"/>
                <a:gd name="connsiteX44" fmla="*/ 47788 w 373262"/>
                <a:gd name="connsiteY44" fmla="*/ 110057 h 204201"/>
                <a:gd name="connsiteX45" fmla="*/ 88607 w 373262"/>
                <a:gd name="connsiteY45" fmla="*/ 41979 h 204201"/>
                <a:gd name="connsiteX46" fmla="*/ 54363 w 373262"/>
                <a:gd name="connsiteY46" fmla="*/ 61156 h 204201"/>
                <a:gd name="connsiteX47" fmla="*/ 56281 w 373262"/>
                <a:gd name="connsiteY47" fmla="*/ 48965 h 204201"/>
                <a:gd name="connsiteX48" fmla="*/ 69019 w 373262"/>
                <a:gd name="connsiteY48" fmla="*/ 14173 h 204201"/>
                <a:gd name="connsiteX49" fmla="*/ 74498 w 373262"/>
                <a:gd name="connsiteY49" fmla="*/ 40746 h 204201"/>
                <a:gd name="connsiteX50" fmla="*/ 50664 w 373262"/>
                <a:gd name="connsiteY50" fmla="*/ 84716 h 20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73262" h="204201">
                  <a:moveTo>
                    <a:pt x="88607" y="41979"/>
                  </a:moveTo>
                  <a:cubicBezTo>
                    <a:pt x="90525" y="18830"/>
                    <a:pt x="83265" y="886"/>
                    <a:pt x="70800" y="64"/>
                  </a:cubicBezTo>
                  <a:cubicBezTo>
                    <a:pt x="63129" y="-895"/>
                    <a:pt x="49021" y="3900"/>
                    <a:pt x="42309" y="46636"/>
                  </a:cubicBezTo>
                  <a:lnTo>
                    <a:pt x="40391" y="58964"/>
                  </a:lnTo>
                  <a:cubicBezTo>
                    <a:pt x="37789" y="74580"/>
                    <a:pt x="35460" y="89784"/>
                    <a:pt x="33542" y="103893"/>
                  </a:cubicBezTo>
                  <a:cubicBezTo>
                    <a:pt x="22961" y="115111"/>
                    <a:pt x="11756" y="125713"/>
                    <a:pt x="-17" y="135672"/>
                  </a:cubicBezTo>
                  <a:lnTo>
                    <a:pt x="9023" y="146630"/>
                  </a:lnTo>
                  <a:cubicBezTo>
                    <a:pt x="10119" y="145808"/>
                    <a:pt x="19434" y="138000"/>
                    <a:pt x="31214" y="126631"/>
                  </a:cubicBezTo>
                  <a:cubicBezTo>
                    <a:pt x="27652" y="164300"/>
                    <a:pt x="29433" y="192380"/>
                    <a:pt x="43679" y="201284"/>
                  </a:cubicBezTo>
                  <a:cubicBezTo>
                    <a:pt x="46767" y="203188"/>
                    <a:pt x="50326" y="204174"/>
                    <a:pt x="53952" y="204160"/>
                  </a:cubicBezTo>
                  <a:cubicBezTo>
                    <a:pt x="62116" y="203489"/>
                    <a:pt x="69891" y="200380"/>
                    <a:pt x="76279" y="195256"/>
                  </a:cubicBezTo>
                  <a:cubicBezTo>
                    <a:pt x="102232" y="176559"/>
                    <a:pt x="124327" y="153027"/>
                    <a:pt x="141343" y="125946"/>
                  </a:cubicBezTo>
                  <a:cubicBezTo>
                    <a:pt x="141343" y="148821"/>
                    <a:pt x="143809" y="177313"/>
                    <a:pt x="153808" y="187997"/>
                  </a:cubicBezTo>
                  <a:cubicBezTo>
                    <a:pt x="156778" y="191325"/>
                    <a:pt x="160997" y="193257"/>
                    <a:pt x="165451" y="193339"/>
                  </a:cubicBezTo>
                  <a:cubicBezTo>
                    <a:pt x="191203" y="193339"/>
                    <a:pt x="205449" y="164163"/>
                    <a:pt x="206544" y="160738"/>
                  </a:cubicBezTo>
                  <a:cubicBezTo>
                    <a:pt x="220463" y="137247"/>
                    <a:pt x="236659" y="115180"/>
                    <a:pt x="254897" y="94852"/>
                  </a:cubicBezTo>
                  <a:cubicBezTo>
                    <a:pt x="256353" y="116522"/>
                    <a:pt x="256353" y="138247"/>
                    <a:pt x="254897" y="159916"/>
                  </a:cubicBezTo>
                  <a:cubicBezTo>
                    <a:pt x="254729" y="163451"/>
                    <a:pt x="257082" y="166601"/>
                    <a:pt x="260513" y="167450"/>
                  </a:cubicBezTo>
                  <a:cubicBezTo>
                    <a:pt x="263990" y="168149"/>
                    <a:pt x="267464" y="166245"/>
                    <a:pt x="268732" y="162930"/>
                  </a:cubicBezTo>
                  <a:cubicBezTo>
                    <a:pt x="286402" y="114988"/>
                    <a:pt x="308044" y="72251"/>
                    <a:pt x="317222" y="67046"/>
                  </a:cubicBezTo>
                  <a:cubicBezTo>
                    <a:pt x="318338" y="69717"/>
                    <a:pt x="319075" y="72525"/>
                    <a:pt x="319413" y="75402"/>
                  </a:cubicBezTo>
                  <a:cubicBezTo>
                    <a:pt x="321645" y="91620"/>
                    <a:pt x="322972" y="107947"/>
                    <a:pt x="323386" y="124302"/>
                  </a:cubicBezTo>
                  <a:cubicBezTo>
                    <a:pt x="324482" y="153616"/>
                    <a:pt x="325440" y="174847"/>
                    <a:pt x="338453" y="180052"/>
                  </a:cubicBezTo>
                  <a:cubicBezTo>
                    <a:pt x="340250" y="180710"/>
                    <a:pt x="342154" y="181038"/>
                    <a:pt x="344069" y="181011"/>
                  </a:cubicBezTo>
                  <a:cubicBezTo>
                    <a:pt x="351740" y="181011"/>
                    <a:pt x="360918" y="175258"/>
                    <a:pt x="373245" y="162930"/>
                  </a:cubicBezTo>
                  <a:lnTo>
                    <a:pt x="363246" y="152931"/>
                  </a:lnTo>
                  <a:cubicBezTo>
                    <a:pt x="348179" y="167998"/>
                    <a:pt x="343658" y="166628"/>
                    <a:pt x="343658" y="166628"/>
                  </a:cubicBezTo>
                  <a:cubicBezTo>
                    <a:pt x="339138" y="164848"/>
                    <a:pt x="338179" y="139233"/>
                    <a:pt x="337494" y="123618"/>
                  </a:cubicBezTo>
                  <a:cubicBezTo>
                    <a:pt x="337149" y="106660"/>
                    <a:pt x="335777" y="89729"/>
                    <a:pt x="333385" y="72936"/>
                  </a:cubicBezTo>
                  <a:cubicBezTo>
                    <a:pt x="333385" y="68142"/>
                    <a:pt x="330372" y="53348"/>
                    <a:pt x="319687" y="52252"/>
                  </a:cubicBezTo>
                  <a:cubicBezTo>
                    <a:pt x="305990" y="50609"/>
                    <a:pt x="287087" y="83072"/>
                    <a:pt x="271198" y="120741"/>
                  </a:cubicBezTo>
                  <a:cubicBezTo>
                    <a:pt x="271291" y="110440"/>
                    <a:pt x="270787" y="100153"/>
                    <a:pt x="269691" y="89921"/>
                  </a:cubicBezTo>
                  <a:cubicBezTo>
                    <a:pt x="269646" y="84908"/>
                    <a:pt x="266205" y="80566"/>
                    <a:pt x="261335" y="79374"/>
                  </a:cubicBezTo>
                  <a:cubicBezTo>
                    <a:pt x="257637" y="78552"/>
                    <a:pt x="247638" y="76360"/>
                    <a:pt x="209695" y="132384"/>
                  </a:cubicBezTo>
                  <a:lnTo>
                    <a:pt x="211749" y="81429"/>
                  </a:lnTo>
                  <a:lnTo>
                    <a:pt x="198052" y="81429"/>
                  </a:lnTo>
                  <a:lnTo>
                    <a:pt x="193531" y="155944"/>
                  </a:lnTo>
                  <a:cubicBezTo>
                    <a:pt x="191066" y="160875"/>
                    <a:pt x="180519" y="179641"/>
                    <a:pt x="165177" y="179641"/>
                  </a:cubicBezTo>
                  <a:cubicBezTo>
                    <a:pt x="165177" y="179641"/>
                    <a:pt x="165177" y="179641"/>
                    <a:pt x="163945" y="178819"/>
                  </a:cubicBezTo>
                  <a:cubicBezTo>
                    <a:pt x="155315" y="169505"/>
                    <a:pt x="154219" y="125398"/>
                    <a:pt x="156137" y="96633"/>
                  </a:cubicBezTo>
                  <a:cubicBezTo>
                    <a:pt x="156446" y="93154"/>
                    <a:pt x="154182" y="89962"/>
                    <a:pt x="150795" y="89099"/>
                  </a:cubicBezTo>
                  <a:cubicBezTo>
                    <a:pt x="147384" y="88305"/>
                    <a:pt x="143899" y="90099"/>
                    <a:pt x="142576" y="93346"/>
                  </a:cubicBezTo>
                  <a:cubicBezTo>
                    <a:pt x="125824" y="129097"/>
                    <a:pt x="100338" y="160040"/>
                    <a:pt x="68471" y="183340"/>
                  </a:cubicBezTo>
                  <a:cubicBezTo>
                    <a:pt x="60801" y="188819"/>
                    <a:pt x="54774" y="190736"/>
                    <a:pt x="51623" y="188956"/>
                  </a:cubicBezTo>
                  <a:cubicBezTo>
                    <a:pt x="41350" y="182381"/>
                    <a:pt x="43405" y="145397"/>
                    <a:pt x="47788" y="110057"/>
                  </a:cubicBezTo>
                  <a:cubicBezTo>
                    <a:pt x="66691" y="89373"/>
                    <a:pt x="86826" y="63074"/>
                    <a:pt x="88607" y="41979"/>
                  </a:cubicBezTo>
                  <a:close/>
                  <a:moveTo>
                    <a:pt x="54363" y="61156"/>
                  </a:moveTo>
                  <a:lnTo>
                    <a:pt x="56281" y="48965"/>
                  </a:lnTo>
                  <a:cubicBezTo>
                    <a:pt x="60664" y="21570"/>
                    <a:pt x="67650" y="14584"/>
                    <a:pt x="69019" y="14173"/>
                  </a:cubicBezTo>
                  <a:cubicBezTo>
                    <a:pt x="70389" y="13762"/>
                    <a:pt x="75868" y="24035"/>
                    <a:pt x="74498" y="40746"/>
                  </a:cubicBezTo>
                  <a:cubicBezTo>
                    <a:pt x="70584" y="57252"/>
                    <a:pt x="62360" y="72429"/>
                    <a:pt x="50664" y="847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FD2E25C8-B56F-4B65-B8BE-659658623625}"/>
                </a:ext>
              </a:extLst>
            </p:cNvPr>
            <p:cNvSpPr/>
            <p:nvPr/>
          </p:nvSpPr>
          <p:spPr>
            <a:xfrm>
              <a:off x="7417290" y="3052276"/>
              <a:ext cx="74792" cy="112827"/>
            </a:xfrm>
            <a:custGeom>
              <a:avLst/>
              <a:gdLst>
                <a:gd name="connsiteX0" fmla="*/ 3136 w 74792"/>
                <a:gd name="connsiteY0" fmla="*/ 15943 h 112827"/>
                <a:gd name="connsiteX1" fmla="*/ -14 w 74792"/>
                <a:gd name="connsiteY1" fmla="*/ 86761 h 112827"/>
                <a:gd name="connsiteX2" fmla="*/ 5602 w 74792"/>
                <a:gd name="connsiteY2" fmla="*/ 94020 h 112827"/>
                <a:gd name="connsiteX3" fmla="*/ 13683 w 74792"/>
                <a:gd name="connsiteY3" fmla="*/ 89637 h 112827"/>
                <a:gd name="connsiteX4" fmla="*/ 52996 w 74792"/>
                <a:gd name="connsiteY4" fmla="*/ 15121 h 112827"/>
                <a:gd name="connsiteX5" fmla="*/ 54777 w 74792"/>
                <a:gd name="connsiteY5" fmla="*/ 23477 h 112827"/>
                <a:gd name="connsiteX6" fmla="*/ 61078 w 74792"/>
                <a:gd name="connsiteY6" fmla="*/ 112786 h 112827"/>
                <a:gd name="connsiteX7" fmla="*/ 74775 w 74792"/>
                <a:gd name="connsiteY7" fmla="*/ 112786 h 112827"/>
                <a:gd name="connsiteX8" fmla="*/ 68337 w 74792"/>
                <a:gd name="connsiteY8" fmla="*/ 21833 h 112827"/>
                <a:gd name="connsiteX9" fmla="*/ 54640 w 74792"/>
                <a:gd name="connsiteY9" fmla="*/ 54 h 112827"/>
                <a:gd name="connsiteX10" fmla="*/ 15053 w 74792"/>
                <a:gd name="connsiteY10" fmla="*/ 48270 h 112827"/>
                <a:gd name="connsiteX11" fmla="*/ 16423 w 74792"/>
                <a:gd name="connsiteY11" fmla="*/ 16491 h 1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792" h="112827">
                  <a:moveTo>
                    <a:pt x="3136" y="15943"/>
                  </a:moveTo>
                  <a:lnTo>
                    <a:pt x="-14" y="86761"/>
                  </a:lnTo>
                  <a:cubicBezTo>
                    <a:pt x="-110" y="90212"/>
                    <a:pt x="2246" y="93240"/>
                    <a:pt x="5602" y="94020"/>
                  </a:cubicBezTo>
                  <a:cubicBezTo>
                    <a:pt x="8999" y="94732"/>
                    <a:pt x="12423" y="92870"/>
                    <a:pt x="13683" y="89637"/>
                  </a:cubicBezTo>
                  <a:cubicBezTo>
                    <a:pt x="27381" y="53749"/>
                    <a:pt x="45051" y="21148"/>
                    <a:pt x="52996" y="15121"/>
                  </a:cubicBezTo>
                  <a:cubicBezTo>
                    <a:pt x="53927" y="17820"/>
                    <a:pt x="54530" y="20628"/>
                    <a:pt x="54777" y="23477"/>
                  </a:cubicBezTo>
                  <a:cubicBezTo>
                    <a:pt x="58365" y="53119"/>
                    <a:pt x="60475" y="82925"/>
                    <a:pt x="61078" y="112786"/>
                  </a:cubicBezTo>
                  <a:lnTo>
                    <a:pt x="74775" y="112786"/>
                  </a:lnTo>
                  <a:cubicBezTo>
                    <a:pt x="74186" y="82377"/>
                    <a:pt x="72036" y="52023"/>
                    <a:pt x="68337" y="21833"/>
                  </a:cubicBezTo>
                  <a:cubicBezTo>
                    <a:pt x="68337" y="16354"/>
                    <a:pt x="66009" y="1561"/>
                    <a:pt x="54640" y="54"/>
                  </a:cubicBezTo>
                  <a:cubicBezTo>
                    <a:pt x="43271" y="-1453"/>
                    <a:pt x="30806" y="14848"/>
                    <a:pt x="15053" y="48270"/>
                  </a:cubicBezTo>
                  <a:lnTo>
                    <a:pt x="16423" y="164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3256A284-24F0-4D9F-AB1E-EE054DD4C425}"/>
                </a:ext>
              </a:extLst>
            </p:cNvPr>
            <p:cNvSpPr/>
            <p:nvPr/>
          </p:nvSpPr>
          <p:spPr>
            <a:xfrm>
              <a:off x="7021292" y="3336188"/>
              <a:ext cx="101226" cy="110540"/>
            </a:xfrm>
            <a:custGeom>
              <a:avLst/>
              <a:gdLst>
                <a:gd name="connsiteX0" fmla="*/ -17 w 101226"/>
                <a:gd name="connsiteY0" fmla="*/ 99815 h 110540"/>
                <a:gd name="connsiteX1" fmla="*/ 7799 w 101226"/>
                <a:gd name="connsiteY1" fmla="*/ 106170 h 110540"/>
                <a:gd name="connsiteX2" fmla="*/ 13681 w 101226"/>
                <a:gd name="connsiteY2" fmla="*/ 101732 h 110540"/>
                <a:gd name="connsiteX3" fmla="*/ 39432 w 101226"/>
                <a:gd name="connsiteY3" fmla="*/ 26395 h 110540"/>
                <a:gd name="connsiteX4" fmla="*/ 40528 w 101226"/>
                <a:gd name="connsiteY4" fmla="*/ 32970 h 110540"/>
                <a:gd name="connsiteX5" fmla="*/ 72170 w 101226"/>
                <a:gd name="connsiteY5" fmla="*/ 108855 h 110540"/>
                <a:gd name="connsiteX6" fmla="*/ 80525 w 101226"/>
                <a:gd name="connsiteY6" fmla="*/ 110499 h 110540"/>
                <a:gd name="connsiteX7" fmla="*/ 101209 w 101226"/>
                <a:gd name="connsiteY7" fmla="*/ 102280 h 110540"/>
                <a:gd name="connsiteX8" fmla="*/ 92716 w 101226"/>
                <a:gd name="connsiteY8" fmla="*/ 90911 h 110540"/>
                <a:gd name="connsiteX9" fmla="*/ 77512 w 101226"/>
                <a:gd name="connsiteY9" fmla="*/ 95705 h 110540"/>
                <a:gd name="connsiteX10" fmla="*/ 54637 w 101226"/>
                <a:gd name="connsiteY10" fmla="*/ 30641 h 110540"/>
                <a:gd name="connsiteX11" fmla="*/ 52445 w 101226"/>
                <a:gd name="connsiteY11" fmla="*/ 18039 h 110540"/>
                <a:gd name="connsiteX12" fmla="*/ 42172 w 101226"/>
                <a:gd name="connsiteY12" fmla="*/ 5574 h 110540"/>
                <a:gd name="connsiteX13" fmla="*/ 13955 w 101226"/>
                <a:gd name="connsiteY13" fmla="*/ 52147 h 110540"/>
                <a:gd name="connsiteX14" fmla="*/ 13955 w 101226"/>
                <a:gd name="connsiteY14" fmla="*/ -42 h 110540"/>
                <a:gd name="connsiteX15" fmla="*/ 257 w 101226"/>
                <a:gd name="connsiteY15" fmla="*/ -42 h 1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26" h="110540">
                  <a:moveTo>
                    <a:pt x="-17" y="99815"/>
                  </a:moveTo>
                  <a:cubicBezTo>
                    <a:pt x="386" y="103732"/>
                    <a:pt x="3885" y="106568"/>
                    <a:pt x="7799" y="106170"/>
                  </a:cubicBezTo>
                  <a:cubicBezTo>
                    <a:pt x="10432" y="105896"/>
                    <a:pt x="12697" y="104184"/>
                    <a:pt x="13681" y="101732"/>
                  </a:cubicBezTo>
                  <a:cubicBezTo>
                    <a:pt x="20495" y="76049"/>
                    <a:pt x="29100" y="50873"/>
                    <a:pt x="39432" y="26395"/>
                  </a:cubicBezTo>
                  <a:cubicBezTo>
                    <a:pt x="39432" y="28449"/>
                    <a:pt x="40254" y="30641"/>
                    <a:pt x="40528" y="32970"/>
                  </a:cubicBezTo>
                  <a:cubicBezTo>
                    <a:pt x="45596" y="63105"/>
                    <a:pt x="51760" y="100636"/>
                    <a:pt x="72170" y="108855"/>
                  </a:cubicBezTo>
                  <a:cubicBezTo>
                    <a:pt x="74823" y="109937"/>
                    <a:pt x="77660" y="110499"/>
                    <a:pt x="80525" y="110499"/>
                  </a:cubicBezTo>
                  <a:cubicBezTo>
                    <a:pt x="88129" y="110074"/>
                    <a:pt x="95390" y="107198"/>
                    <a:pt x="101209" y="102280"/>
                  </a:cubicBezTo>
                  <a:lnTo>
                    <a:pt x="92716" y="90911"/>
                  </a:lnTo>
                  <a:cubicBezTo>
                    <a:pt x="86415" y="95568"/>
                    <a:pt x="81347" y="97212"/>
                    <a:pt x="77512" y="95705"/>
                  </a:cubicBezTo>
                  <a:cubicBezTo>
                    <a:pt x="63814" y="90500"/>
                    <a:pt x="58335" y="52968"/>
                    <a:pt x="54637" y="30641"/>
                  </a:cubicBezTo>
                  <a:cubicBezTo>
                    <a:pt x="53815" y="26121"/>
                    <a:pt x="53130" y="21875"/>
                    <a:pt x="52445" y="18039"/>
                  </a:cubicBezTo>
                  <a:cubicBezTo>
                    <a:pt x="51075" y="9958"/>
                    <a:pt x="47514" y="5711"/>
                    <a:pt x="42172" y="5574"/>
                  </a:cubicBezTo>
                  <a:cubicBezTo>
                    <a:pt x="36830" y="5437"/>
                    <a:pt x="30118" y="5574"/>
                    <a:pt x="13955" y="52147"/>
                  </a:cubicBezTo>
                  <a:lnTo>
                    <a:pt x="13955" y="-42"/>
                  </a:lnTo>
                  <a:lnTo>
                    <a:pt x="257" y="-4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80F4153-CF8A-4F95-AB47-D11C44F3B3B6}"/>
                </a:ext>
              </a:extLst>
            </p:cNvPr>
            <p:cNvSpPr/>
            <p:nvPr/>
          </p:nvSpPr>
          <p:spPr>
            <a:xfrm>
              <a:off x="7137449" y="3354954"/>
              <a:ext cx="181375" cy="71228"/>
            </a:xfrm>
            <a:custGeom>
              <a:avLst/>
              <a:gdLst>
                <a:gd name="connsiteX0" fmla="*/ 82717 w 181375"/>
                <a:gd name="connsiteY0" fmla="*/ 71186 h 71228"/>
                <a:gd name="connsiteX1" fmla="*/ 176135 w 181375"/>
                <a:gd name="connsiteY1" fmla="*/ 45435 h 71228"/>
                <a:gd name="connsiteX2" fmla="*/ 181341 w 181375"/>
                <a:gd name="connsiteY2" fmla="*/ 39134 h 71228"/>
                <a:gd name="connsiteX3" fmla="*/ 176957 w 181375"/>
                <a:gd name="connsiteY3" fmla="*/ 32148 h 71228"/>
                <a:gd name="connsiteX4" fmla="*/ 99702 w 181375"/>
                <a:gd name="connsiteY4" fmla="*/ -42 h 71228"/>
                <a:gd name="connsiteX5" fmla="*/ 94223 w 181375"/>
                <a:gd name="connsiteY5" fmla="*/ 12971 h 71228"/>
                <a:gd name="connsiteX6" fmla="*/ 135316 w 181375"/>
                <a:gd name="connsiteY6" fmla="*/ 30093 h 71228"/>
                <a:gd name="connsiteX7" fmla="*/ 1490 w 181375"/>
                <a:gd name="connsiteY7" fmla="*/ 15437 h 71228"/>
                <a:gd name="connsiteX8" fmla="*/ -17 w 181375"/>
                <a:gd name="connsiteY8" fmla="*/ 29135 h 71228"/>
                <a:gd name="connsiteX9" fmla="*/ 129426 w 181375"/>
                <a:gd name="connsiteY9" fmla="*/ 42832 h 71228"/>
                <a:gd name="connsiteX10" fmla="*/ 79293 w 181375"/>
                <a:gd name="connsiteY10" fmla="*/ 56530 h 71228"/>
                <a:gd name="connsiteX11" fmla="*/ 148877 w 181375"/>
                <a:gd name="connsiteY11" fmla="*/ 35709 h 71228"/>
                <a:gd name="connsiteX12" fmla="*/ 152438 w 181375"/>
                <a:gd name="connsiteY12" fmla="*/ 37216 h 71228"/>
                <a:gd name="connsiteX13" fmla="*/ 148466 w 181375"/>
                <a:gd name="connsiteY13" fmla="*/ 38312 h 7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375" h="71228">
                  <a:moveTo>
                    <a:pt x="82717" y="71186"/>
                  </a:moveTo>
                  <a:lnTo>
                    <a:pt x="176135" y="45435"/>
                  </a:lnTo>
                  <a:cubicBezTo>
                    <a:pt x="179071" y="44709"/>
                    <a:pt x="181186" y="42147"/>
                    <a:pt x="181341" y="39134"/>
                  </a:cubicBezTo>
                  <a:cubicBezTo>
                    <a:pt x="181557" y="36093"/>
                    <a:pt x="179783" y="33271"/>
                    <a:pt x="176957" y="32148"/>
                  </a:cubicBezTo>
                  <a:lnTo>
                    <a:pt x="99702" y="-42"/>
                  </a:lnTo>
                  <a:lnTo>
                    <a:pt x="94223" y="12971"/>
                  </a:lnTo>
                  <a:lnTo>
                    <a:pt x="135316" y="30093"/>
                  </a:lnTo>
                  <a:lnTo>
                    <a:pt x="1490" y="15437"/>
                  </a:lnTo>
                  <a:lnTo>
                    <a:pt x="-17" y="29135"/>
                  </a:lnTo>
                  <a:lnTo>
                    <a:pt x="129426" y="42832"/>
                  </a:lnTo>
                  <a:lnTo>
                    <a:pt x="79293" y="56530"/>
                  </a:lnTo>
                  <a:close/>
                  <a:moveTo>
                    <a:pt x="148877" y="35709"/>
                  </a:moveTo>
                  <a:lnTo>
                    <a:pt x="152438" y="37216"/>
                  </a:lnTo>
                  <a:lnTo>
                    <a:pt x="148466" y="3831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38DB114-1721-451C-BBC9-0F117C449EB9}"/>
                </a:ext>
              </a:extLst>
            </p:cNvPr>
            <p:cNvSpPr/>
            <p:nvPr/>
          </p:nvSpPr>
          <p:spPr>
            <a:xfrm>
              <a:off x="7326013" y="3364405"/>
              <a:ext cx="137650" cy="71516"/>
            </a:xfrm>
            <a:custGeom>
              <a:avLst/>
              <a:gdLst>
                <a:gd name="connsiteX0" fmla="*/ 51266 w 137650"/>
                <a:gd name="connsiteY0" fmla="*/ 40093 h 71516"/>
                <a:gd name="connsiteX1" fmla="*/ 55649 w 137650"/>
                <a:gd name="connsiteY1" fmla="*/ 33244 h 71516"/>
                <a:gd name="connsiteX2" fmla="*/ 59621 w 137650"/>
                <a:gd name="connsiteY2" fmla="*/ 25984 h 71516"/>
                <a:gd name="connsiteX3" fmla="*/ 46882 w 137650"/>
                <a:gd name="connsiteY3" fmla="*/ 19546 h 71516"/>
                <a:gd name="connsiteX4" fmla="*/ 43321 w 137650"/>
                <a:gd name="connsiteY4" fmla="*/ 25984 h 71516"/>
                <a:gd name="connsiteX5" fmla="*/ 38938 w 137650"/>
                <a:gd name="connsiteY5" fmla="*/ 33107 h 71516"/>
                <a:gd name="connsiteX6" fmla="*/ 24418 w 137650"/>
                <a:gd name="connsiteY6" fmla="*/ 24066 h 71516"/>
                <a:gd name="connsiteX7" fmla="*/ 3187 w 137650"/>
                <a:gd name="connsiteY7" fmla="*/ 17902 h 71516"/>
                <a:gd name="connsiteX8" fmla="*/ 4693 w 137650"/>
                <a:gd name="connsiteY8" fmla="*/ 44339 h 71516"/>
                <a:gd name="connsiteX9" fmla="*/ 21816 w 137650"/>
                <a:gd name="connsiteY9" fmla="*/ 62420 h 71516"/>
                <a:gd name="connsiteX10" fmla="*/ 42499 w 137650"/>
                <a:gd name="connsiteY10" fmla="*/ 51599 h 71516"/>
                <a:gd name="connsiteX11" fmla="*/ 69895 w 137650"/>
                <a:gd name="connsiteY11" fmla="*/ 65296 h 71516"/>
                <a:gd name="connsiteX12" fmla="*/ 97290 w 137650"/>
                <a:gd name="connsiteY12" fmla="*/ 71460 h 71516"/>
                <a:gd name="connsiteX13" fmla="*/ 123727 w 137650"/>
                <a:gd name="connsiteY13" fmla="*/ 62283 h 71516"/>
                <a:gd name="connsiteX14" fmla="*/ 136328 w 137650"/>
                <a:gd name="connsiteY14" fmla="*/ 21190 h 71516"/>
                <a:gd name="connsiteX15" fmla="*/ 116193 w 137650"/>
                <a:gd name="connsiteY15" fmla="*/ -42 h 71516"/>
                <a:gd name="connsiteX16" fmla="*/ 113179 w 137650"/>
                <a:gd name="connsiteY16" fmla="*/ 13656 h 71516"/>
                <a:gd name="connsiteX17" fmla="*/ 122494 w 137650"/>
                <a:gd name="connsiteY17" fmla="*/ 24340 h 71516"/>
                <a:gd name="connsiteX18" fmla="*/ 114412 w 137650"/>
                <a:gd name="connsiteY18" fmla="*/ 50914 h 71516"/>
                <a:gd name="connsiteX19" fmla="*/ 75648 w 137650"/>
                <a:gd name="connsiteY19" fmla="*/ 50914 h 71516"/>
                <a:gd name="connsiteX20" fmla="*/ 51266 w 137650"/>
                <a:gd name="connsiteY20" fmla="*/ 40093 h 71516"/>
                <a:gd name="connsiteX21" fmla="*/ 23870 w 137650"/>
                <a:gd name="connsiteY21" fmla="*/ 48174 h 71516"/>
                <a:gd name="connsiteX22" fmla="*/ 18665 w 137650"/>
                <a:gd name="connsiteY22" fmla="*/ 39819 h 71516"/>
                <a:gd name="connsiteX23" fmla="*/ 17569 w 137650"/>
                <a:gd name="connsiteY23" fmla="*/ 36120 h 71516"/>
                <a:gd name="connsiteX24" fmla="*/ 30308 w 137650"/>
                <a:gd name="connsiteY24" fmla="*/ 44202 h 71516"/>
                <a:gd name="connsiteX25" fmla="*/ 23322 w 137650"/>
                <a:gd name="connsiteY25" fmla="*/ 48174 h 7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7650" h="71516">
                  <a:moveTo>
                    <a:pt x="51266" y="40093"/>
                  </a:moveTo>
                  <a:cubicBezTo>
                    <a:pt x="52772" y="38038"/>
                    <a:pt x="54142" y="35709"/>
                    <a:pt x="55649" y="33244"/>
                  </a:cubicBezTo>
                  <a:cubicBezTo>
                    <a:pt x="57156" y="30778"/>
                    <a:pt x="59621" y="25984"/>
                    <a:pt x="59621" y="25984"/>
                  </a:cubicBezTo>
                  <a:lnTo>
                    <a:pt x="46882" y="19546"/>
                  </a:lnTo>
                  <a:cubicBezTo>
                    <a:pt x="46882" y="19546"/>
                    <a:pt x="45513" y="22286"/>
                    <a:pt x="43321" y="25984"/>
                  </a:cubicBezTo>
                  <a:cubicBezTo>
                    <a:pt x="41129" y="29682"/>
                    <a:pt x="40308" y="31052"/>
                    <a:pt x="38938" y="33107"/>
                  </a:cubicBezTo>
                  <a:cubicBezTo>
                    <a:pt x="33048" y="29682"/>
                    <a:pt x="28254" y="26532"/>
                    <a:pt x="24418" y="24066"/>
                  </a:cubicBezTo>
                  <a:cubicBezTo>
                    <a:pt x="13871" y="17217"/>
                    <a:pt x="8529" y="13793"/>
                    <a:pt x="3187" y="17902"/>
                  </a:cubicBezTo>
                  <a:cubicBezTo>
                    <a:pt x="-2155" y="22012"/>
                    <a:pt x="-238" y="29682"/>
                    <a:pt x="4693" y="44339"/>
                  </a:cubicBezTo>
                  <a:cubicBezTo>
                    <a:pt x="8392" y="55434"/>
                    <a:pt x="14145" y="61598"/>
                    <a:pt x="21816" y="62420"/>
                  </a:cubicBezTo>
                  <a:cubicBezTo>
                    <a:pt x="30031" y="62283"/>
                    <a:pt x="37699" y="58269"/>
                    <a:pt x="42499" y="51599"/>
                  </a:cubicBezTo>
                  <a:cubicBezTo>
                    <a:pt x="51382" y="56640"/>
                    <a:pt x="60527" y="61215"/>
                    <a:pt x="69895" y="65296"/>
                  </a:cubicBezTo>
                  <a:cubicBezTo>
                    <a:pt x="78528" y="69145"/>
                    <a:pt x="87839" y="71241"/>
                    <a:pt x="97290" y="71460"/>
                  </a:cubicBezTo>
                  <a:cubicBezTo>
                    <a:pt x="106920" y="71721"/>
                    <a:pt x="116330" y="68461"/>
                    <a:pt x="123727" y="62283"/>
                  </a:cubicBezTo>
                  <a:cubicBezTo>
                    <a:pt x="135329" y="52051"/>
                    <a:pt x="140191" y="36161"/>
                    <a:pt x="136328" y="21190"/>
                  </a:cubicBezTo>
                  <a:cubicBezTo>
                    <a:pt x="134274" y="10821"/>
                    <a:pt x="126439" y="2561"/>
                    <a:pt x="116193" y="-42"/>
                  </a:cubicBezTo>
                  <a:lnTo>
                    <a:pt x="113179" y="13656"/>
                  </a:lnTo>
                  <a:cubicBezTo>
                    <a:pt x="118028" y="15204"/>
                    <a:pt x="121617" y="19327"/>
                    <a:pt x="122494" y="24340"/>
                  </a:cubicBezTo>
                  <a:cubicBezTo>
                    <a:pt x="124822" y="34011"/>
                    <a:pt x="121727" y="44175"/>
                    <a:pt x="114412" y="50914"/>
                  </a:cubicBezTo>
                  <a:cubicBezTo>
                    <a:pt x="105783" y="58447"/>
                    <a:pt x="92359" y="58585"/>
                    <a:pt x="75648" y="50914"/>
                  </a:cubicBezTo>
                  <a:cubicBezTo>
                    <a:pt x="66333" y="47763"/>
                    <a:pt x="58252" y="44202"/>
                    <a:pt x="51266" y="40093"/>
                  </a:cubicBezTo>
                  <a:close/>
                  <a:moveTo>
                    <a:pt x="23870" y="48174"/>
                  </a:moveTo>
                  <a:cubicBezTo>
                    <a:pt x="23870" y="48174"/>
                    <a:pt x="20994" y="46531"/>
                    <a:pt x="18665" y="39819"/>
                  </a:cubicBezTo>
                  <a:lnTo>
                    <a:pt x="17569" y="36120"/>
                  </a:lnTo>
                  <a:cubicBezTo>
                    <a:pt x="20994" y="38449"/>
                    <a:pt x="25240" y="41188"/>
                    <a:pt x="30308" y="44202"/>
                  </a:cubicBezTo>
                  <a:cubicBezTo>
                    <a:pt x="26884" y="47215"/>
                    <a:pt x="24418" y="48448"/>
                    <a:pt x="23322" y="48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D325AFBB-0C94-4CAE-96F2-E55D6C7FC8C1}"/>
                </a:ext>
              </a:extLst>
            </p:cNvPr>
            <p:cNvSpPr/>
            <p:nvPr/>
          </p:nvSpPr>
          <p:spPr>
            <a:xfrm>
              <a:off x="7431127" y="3040423"/>
              <a:ext cx="418218" cy="308778"/>
            </a:xfrm>
            <a:custGeom>
              <a:avLst/>
              <a:gdLst>
                <a:gd name="connsiteX0" fmla="*/ 412147 w 418218"/>
                <a:gd name="connsiteY0" fmla="*/ 8071 h 308778"/>
                <a:gd name="connsiteX1" fmla="*/ 122030 w 418218"/>
                <a:gd name="connsiteY1" fmla="*/ 5605 h 308778"/>
                <a:gd name="connsiteX2" fmla="*/ 56554 w 418218"/>
                <a:gd name="connsiteY2" fmla="*/ 281066 h 308778"/>
                <a:gd name="connsiteX3" fmla="*/ 12174 w 418218"/>
                <a:gd name="connsiteY3" fmla="*/ 207921 h 308778"/>
                <a:gd name="connsiteX4" fmla="*/ -17 w 418218"/>
                <a:gd name="connsiteY4" fmla="*/ 215180 h 308778"/>
                <a:gd name="connsiteX5" fmla="*/ 54774 w 418218"/>
                <a:gd name="connsiteY5" fmla="*/ 305311 h 308778"/>
                <a:gd name="connsiteX6" fmla="*/ 60801 w 418218"/>
                <a:gd name="connsiteY6" fmla="*/ 308736 h 308778"/>
                <a:gd name="connsiteX7" fmla="*/ 62308 w 418218"/>
                <a:gd name="connsiteY7" fmla="*/ 308736 h 308778"/>
                <a:gd name="connsiteX8" fmla="*/ 67924 w 418218"/>
                <a:gd name="connsiteY8" fmla="*/ 302846 h 308778"/>
                <a:gd name="connsiteX9" fmla="*/ 128330 w 418218"/>
                <a:gd name="connsiteY9" fmla="*/ 18481 h 308778"/>
                <a:gd name="connsiteX10" fmla="*/ 404202 w 418218"/>
                <a:gd name="connsiteY10" fmla="*/ 22043 h 308778"/>
                <a:gd name="connsiteX11" fmla="*/ 401326 w 418218"/>
                <a:gd name="connsiteY11" fmla="*/ 69574 h 308778"/>
                <a:gd name="connsiteX12" fmla="*/ 415023 w 418218"/>
                <a:gd name="connsiteY12" fmla="*/ 70533 h 308778"/>
                <a:gd name="connsiteX13" fmla="*/ 418174 w 418218"/>
                <a:gd name="connsiteY13" fmla="*/ 15742 h 308778"/>
                <a:gd name="connsiteX14" fmla="*/ 412147 w 418218"/>
                <a:gd name="connsiteY14" fmla="*/ 8071 h 30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8218" h="308778">
                  <a:moveTo>
                    <a:pt x="412147" y="8071"/>
                  </a:moveTo>
                  <a:cubicBezTo>
                    <a:pt x="384752" y="6427"/>
                    <a:pt x="148740" y="-7681"/>
                    <a:pt x="122030" y="5605"/>
                  </a:cubicBezTo>
                  <a:cubicBezTo>
                    <a:pt x="95319" y="18892"/>
                    <a:pt x="68334" y="199839"/>
                    <a:pt x="56554" y="281066"/>
                  </a:cubicBezTo>
                  <a:lnTo>
                    <a:pt x="12174" y="207921"/>
                  </a:lnTo>
                  <a:lnTo>
                    <a:pt x="-17" y="215180"/>
                  </a:lnTo>
                  <a:lnTo>
                    <a:pt x="54774" y="305311"/>
                  </a:lnTo>
                  <a:cubicBezTo>
                    <a:pt x="56020" y="307462"/>
                    <a:pt x="58321" y="308777"/>
                    <a:pt x="60801" y="308736"/>
                  </a:cubicBezTo>
                  <a:lnTo>
                    <a:pt x="62308" y="308736"/>
                  </a:lnTo>
                  <a:cubicBezTo>
                    <a:pt x="65225" y="308147"/>
                    <a:pt x="67472" y="305791"/>
                    <a:pt x="67924" y="302846"/>
                  </a:cubicBezTo>
                  <a:cubicBezTo>
                    <a:pt x="86279" y="170663"/>
                    <a:pt x="114085" y="28207"/>
                    <a:pt x="128330" y="18481"/>
                  </a:cubicBezTo>
                  <a:cubicBezTo>
                    <a:pt x="145453" y="9852"/>
                    <a:pt x="303524" y="16016"/>
                    <a:pt x="404202" y="22043"/>
                  </a:cubicBezTo>
                  <a:lnTo>
                    <a:pt x="401326" y="69574"/>
                  </a:lnTo>
                  <a:lnTo>
                    <a:pt x="415023" y="70533"/>
                  </a:lnTo>
                  <a:lnTo>
                    <a:pt x="418174" y="15742"/>
                  </a:lnTo>
                  <a:cubicBezTo>
                    <a:pt x="418503" y="11989"/>
                    <a:pt x="415873" y="8633"/>
                    <a:pt x="412147" y="80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5CE92F2-3155-4BA4-903D-9FB67045A17C}"/>
                </a:ext>
              </a:extLst>
            </p:cNvPr>
            <p:cNvSpPr/>
            <p:nvPr/>
          </p:nvSpPr>
          <p:spPr>
            <a:xfrm>
              <a:off x="7567009" y="3120961"/>
              <a:ext cx="162614" cy="189339"/>
            </a:xfrm>
            <a:custGeom>
              <a:avLst/>
              <a:gdLst>
                <a:gd name="connsiteX0" fmla="*/ 144357 w 162614"/>
                <a:gd name="connsiteY0" fmla="*/ 178065 h 189339"/>
                <a:gd name="connsiteX1" fmla="*/ 159835 w 162614"/>
                <a:gd name="connsiteY1" fmla="*/ 12596 h 189339"/>
                <a:gd name="connsiteX2" fmla="*/ 142028 w 162614"/>
                <a:gd name="connsiteY2" fmla="*/ -5 h 189339"/>
                <a:gd name="connsiteX3" fmla="*/ 86279 w 162614"/>
                <a:gd name="connsiteY3" fmla="*/ 43416 h 189339"/>
                <a:gd name="connsiteX4" fmla="*/ 19982 w 162614"/>
                <a:gd name="connsiteY4" fmla="*/ 169298 h 189339"/>
                <a:gd name="connsiteX5" fmla="*/ 10941 w 162614"/>
                <a:gd name="connsiteY5" fmla="*/ 158340 h 189339"/>
                <a:gd name="connsiteX6" fmla="*/ -17 w 162614"/>
                <a:gd name="connsiteY6" fmla="*/ 167517 h 189339"/>
                <a:gd name="connsiteX7" fmla="*/ 16009 w 162614"/>
                <a:gd name="connsiteY7" fmla="*/ 186831 h 189339"/>
                <a:gd name="connsiteX8" fmla="*/ 21488 w 162614"/>
                <a:gd name="connsiteY8" fmla="*/ 189297 h 189339"/>
                <a:gd name="connsiteX9" fmla="*/ 22310 w 162614"/>
                <a:gd name="connsiteY9" fmla="*/ 189297 h 189339"/>
                <a:gd name="connsiteX10" fmla="*/ 27926 w 162614"/>
                <a:gd name="connsiteY10" fmla="*/ 185461 h 189339"/>
                <a:gd name="connsiteX11" fmla="*/ 98469 w 162614"/>
                <a:gd name="connsiteY11" fmla="*/ 50676 h 189339"/>
                <a:gd name="connsiteX12" fmla="*/ 141480 w 162614"/>
                <a:gd name="connsiteY12" fmla="*/ 14240 h 189339"/>
                <a:gd name="connsiteX13" fmla="*/ 147096 w 162614"/>
                <a:gd name="connsiteY13" fmla="*/ 18076 h 189339"/>
                <a:gd name="connsiteX14" fmla="*/ 141617 w 162614"/>
                <a:gd name="connsiteY14" fmla="*/ 104371 h 189339"/>
                <a:gd name="connsiteX15" fmla="*/ 86826 w 162614"/>
                <a:gd name="connsiteY15" fmla="*/ 102453 h 189339"/>
                <a:gd name="connsiteX16" fmla="*/ 82443 w 162614"/>
                <a:gd name="connsiteY16" fmla="*/ 111357 h 189339"/>
                <a:gd name="connsiteX17" fmla="*/ 96141 w 162614"/>
                <a:gd name="connsiteY17" fmla="*/ 111357 h 189339"/>
                <a:gd name="connsiteX18" fmla="*/ 94908 w 162614"/>
                <a:gd name="connsiteY18" fmla="*/ 113686 h 189339"/>
                <a:gd name="connsiteX19" fmla="*/ 138741 w 162614"/>
                <a:gd name="connsiteY19" fmla="*/ 118343 h 189339"/>
                <a:gd name="connsiteX20" fmla="*/ 140658 w 162614"/>
                <a:gd name="connsiteY20" fmla="*/ 110672 h 189339"/>
                <a:gd name="connsiteX21" fmla="*/ 130248 w 162614"/>
                <a:gd name="connsiteY21" fmla="*/ 174503 h 18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614" h="189339">
                  <a:moveTo>
                    <a:pt x="144357" y="178065"/>
                  </a:moveTo>
                  <a:cubicBezTo>
                    <a:pt x="148740" y="153957"/>
                    <a:pt x="170109" y="33006"/>
                    <a:pt x="159835" y="12596"/>
                  </a:cubicBezTo>
                  <a:cubicBezTo>
                    <a:pt x="156863" y="5282"/>
                    <a:pt x="149904" y="364"/>
                    <a:pt x="142028" y="-5"/>
                  </a:cubicBezTo>
                  <a:cubicBezTo>
                    <a:pt x="125043" y="-964"/>
                    <a:pt x="101894" y="17254"/>
                    <a:pt x="86279" y="43416"/>
                  </a:cubicBezTo>
                  <a:cubicBezTo>
                    <a:pt x="70663" y="69579"/>
                    <a:pt x="33405" y="142862"/>
                    <a:pt x="19982" y="169298"/>
                  </a:cubicBezTo>
                  <a:lnTo>
                    <a:pt x="10941" y="158340"/>
                  </a:lnTo>
                  <a:lnTo>
                    <a:pt x="-17" y="167517"/>
                  </a:lnTo>
                  <a:lnTo>
                    <a:pt x="16009" y="186831"/>
                  </a:lnTo>
                  <a:cubicBezTo>
                    <a:pt x="17379" y="188420"/>
                    <a:pt x="19393" y="189324"/>
                    <a:pt x="21488" y="189297"/>
                  </a:cubicBezTo>
                  <a:lnTo>
                    <a:pt x="22310" y="189297"/>
                  </a:lnTo>
                  <a:cubicBezTo>
                    <a:pt x="24707" y="189023"/>
                    <a:pt x="26803" y="187598"/>
                    <a:pt x="27926" y="185461"/>
                  </a:cubicBezTo>
                  <a:cubicBezTo>
                    <a:pt x="27926" y="184366"/>
                    <a:pt x="79430" y="82318"/>
                    <a:pt x="98469" y="50676"/>
                  </a:cubicBezTo>
                  <a:cubicBezTo>
                    <a:pt x="112167" y="27664"/>
                    <a:pt x="131481" y="13966"/>
                    <a:pt x="141480" y="14240"/>
                  </a:cubicBezTo>
                  <a:cubicBezTo>
                    <a:pt x="143973" y="14199"/>
                    <a:pt x="146220" y="15733"/>
                    <a:pt x="147096" y="18076"/>
                  </a:cubicBezTo>
                  <a:cubicBezTo>
                    <a:pt x="150658" y="25061"/>
                    <a:pt x="147096" y="61086"/>
                    <a:pt x="141617" y="104371"/>
                  </a:cubicBezTo>
                  <a:cubicBezTo>
                    <a:pt x="127920" y="100947"/>
                    <a:pt x="96826" y="94509"/>
                    <a:pt x="86826" y="102453"/>
                  </a:cubicBezTo>
                  <a:cubicBezTo>
                    <a:pt x="84059" y="104576"/>
                    <a:pt x="82443" y="107864"/>
                    <a:pt x="82443" y="111357"/>
                  </a:cubicBezTo>
                  <a:lnTo>
                    <a:pt x="96141" y="111357"/>
                  </a:lnTo>
                  <a:cubicBezTo>
                    <a:pt x="96155" y="112288"/>
                    <a:pt x="95689" y="113165"/>
                    <a:pt x="94908" y="113686"/>
                  </a:cubicBezTo>
                  <a:cubicBezTo>
                    <a:pt x="109688" y="112220"/>
                    <a:pt x="124605" y="113809"/>
                    <a:pt x="138741" y="118343"/>
                  </a:cubicBezTo>
                  <a:lnTo>
                    <a:pt x="140658" y="110672"/>
                  </a:lnTo>
                  <a:cubicBezTo>
                    <a:pt x="137645" y="131356"/>
                    <a:pt x="134083" y="153409"/>
                    <a:pt x="130248" y="1745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CFD38CB-AD8E-4AB1-BA11-F15C166C46F6}"/>
                </a:ext>
              </a:extLst>
            </p:cNvPr>
            <p:cNvSpPr/>
            <p:nvPr/>
          </p:nvSpPr>
          <p:spPr>
            <a:xfrm>
              <a:off x="7817129" y="3170856"/>
              <a:ext cx="70817" cy="14245"/>
            </a:xfrm>
            <a:custGeom>
              <a:avLst/>
              <a:gdLst>
                <a:gd name="connsiteX0" fmla="*/ 0 w 70817"/>
                <a:gd name="connsiteY0" fmla="*/ 0 h 14245"/>
                <a:gd name="connsiteX1" fmla="*/ 70817 w 70817"/>
                <a:gd name="connsiteY1" fmla="*/ 0 h 14245"/>
                <a:gd name="connsiteX2" fmla="*/ 70817 w 70817"/>
                <a:gd name="connsiteY2" fmla="*/ 14246 h 14245"/>
                <a:gd name="connsiteX3" fmla="*/ 0 w 7081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17" h="14245">
                  <a:moveTo>
                    <a:pt x="0" y="0"/>
                  </a:moveTo>
                  <a:lnTo>
                    <a:pt x="70817" y="0"/>
                  </a:lnTo>
                  <a:lnTo>
                    <a:pt x="7081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51F852A4-90D1-48FB-9AB7-A4614874F625}"/>
                </a:ext>
              </a:extLst>
            </p:cNvPr>
            <p:cNvSpPr/>
            <p:nvPr/>
          </p:nvSpPr>
          <p:spPr>
            <a:xfrm>
              <a:off x="7813841" y="3215922"/>
              <a:ext cx="73967" cy="14245"/>
            </a:xfrm>
            <a:custGeom>
              <a:avLst/>
              <a:gdLst>
                <a:gd name="connsiteX0" fmla="*/ 0 w 73967"/>
                <a:gd name="connsiteY0" fmla="*/ 0 h 14245"/>
                <a:gd name="connsiteX1" fmla="*/ 73968 w 73967"/>
                <a:gd name="connsiteY1" fmla="*/ 0 h 14245"/>
                <a:gd name="connsiteX2" fmla="*/ 73968 w 73967"/>
                <a:gd name="connsiteY2" fmla="*/ 14246 h 14245"/>
                <a:gd name="connsiteX3" fmla="*/ 0 w 7396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67" h="14245">
                  <a:moveTo>
                    <a:pt x="0" y="0"/>
                  </a:moveTo>
                  <a:lnTo>
                    <a:pt x="73968" y="0"/>
                  </a:lnTo>
                  <a:lnTo>
                    <a:pt x="7396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B4398A0-13BF-42E9-B676-73412EC76BB0}"/>
                </a:ext>
              </a:extLst>
            </p:cNvPr>
            <p:cNvSpPr/>
            <p:nvPr/>
          </p:nvSpPr>
          <p:spPr>
            <a:xfrm>
              <a:off x="7938765" y="3142252"/>
              <a:ext cx="74652" cy="136131"/>
            </a:xfrm>
            <a:custGeom>
              <a:avLst/>
              <a:gdLst>
                <a:gd name="connsiteX0" fmla="*/ 668 w 74652"/>
                <a:gd name="connsiteY0" fmla="*/ 136090 h 136131"/>
                <a:gd name="connsiteX1" fmla="*/ 74635 w 74652"/>
                <a:gd name="connsiteY1" fmla="*/ 136090 h 136131"/>
                <a:gd name="connsiteX2" fmla="*/ 74635 w 74652"/>
                <a:gd name="connsiteY2" fmla="*/ 122392 h 136131"/>
                <a:gd name="connsiteX3" fmla="*/ 36967 w 74652"/>
                <a:gd name="connsiteY3" fmla="*/ 122392 h 136131"/>
                <a:gd name="connsiteX4" fmla="*/ 49295 w 74652"/>
                <a:gd name="connsiteY4" fmla="*/ 89380 h 136131"/>
                <a:gd name="connsiteX5" fmla="*/ 49295 w 74652"/>
                <a:gd name="connsiteY5" fmla="*/ 6235 h 136131"/>
                <a:gd name="connsiteX6" fmla="*/ 43542 w 74652"/>
                <a:gd name="connsiteY6" fmla="*/ 71 h 136131"/>
                <a:gd name="connsiteX7" fmla="*/ 35871 w 74652"/>
                <a:gd name="connsiteY7" fmla="*/ 3770 h 136131"/>
                <a:gd name="connsiteX8" fmla="*/ 6969 w 74652"/>
                <a:gd name="connsiteY8" fmla="*/ 58561 h 136131"/>
                <a:gd name="connsiteX9" fmla="*/ 19571 w 74652"/>
                <a:gd name="connsiteY9" fmla="*/ 65135 h 136131"/>
                <a:gd name="connsiteX10" fmla="*/ 37104 w 74652"/>
                <a:gd name="connsiteY10" fmla="*/ 31850 h 136131"/>
                <a:gd name="connsiteX11" fmla="*/ 35323 w 74652"/>
                <a:gd name="connsiteY11" fmla="*/ 85819 h 136131"/>
                <a:gd name="connsiteX12" fmla="*/ 20392 w 74652"/>
                <a:gd name="connsiteY12" fmla="*/ 121981 h 136131"/>
                <a:gd name="connsiteX13" fmla="*/ 20392 w 74652"/>
                <a:gd name="connsiteY13" fmla="*/ 121981 h 136131"/>
                <a:gd name="connsiteX14" fmla="*/ -17 w 74652"/>
                <a:gd name="connsiteY14" fmla="*/ 121981 h 13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652" h="136131">
                  <a:moveTo>
                    <a:pt x="668" y="136090"/>
                  </a:moveTo>
                  <a:lnTo>
                    <a:pt x="74635" y="136090"/>
                  </a:lnTo>
                  <a:lnTo>
                    <a:pt x="74635" y="122392"/>
                  </a:lnTo>
                  <a:lnTo>
                    <a:pt x="36967" y="122392"/>
                  </a:lnTo>
                  <a:cubicBezTo>
                    <a:pt x="42473" y="111954"/>
                    <a:pt x="46610" y="100859"/>
                    <a:pt x="49295" y="89380"/>
                  </a:cubicBezTo>
                  <a:cubicBezTo>
                    <a:pt x="52924" y="61780"/>
                    <a:pt x="52924" y="33836"/>
                    <a:pt x="49295" y="6235"/>
                  </a:cubicBezTo>
                  <a:cubicBezTo>
                    <a:pt x="48856" y="3181"/>
                    <a:pt x="46555" y="729"/>
                    <a:pt x="43542" y="71"/>
                  </a:cubicBezTo>
                  <a:cubicBezTo>
                    <a:pt x="40460" y="-476"/>
                    <a:pt x="37364" y="1003"/>
                    <a:pt x="35871" y="3770"/>
                  </a:cubicBezTo>
                  <a:lnTo>
                    <a:pt x="6969" y="58561"/>
                  </a:lnTo>
                  <a:lnTo>
                    <a:pt x="19571" y="65135"/>
                  </a:lnTo>
                  <a:lnTo>
                    <a:pt x="37104" y="31850"/>
                  </a:lnTo>
                  <a:cubicBezTo>
                    <a:pt x="38843" y="49835"/>
                    <a:pt x="38241" y="67985"/>
                    <a:pt x="35323" y="85819"/>
                  </a:cubicBezTo>
                  <a:cubicBezTo>
                    <a:pt x="32501" y="98654"/>
                    <a:pt x="27447" y="110886"/>
                    <a:pt x="20392" y="121981"/>
                  </a:cubicBezTo>
                  <a:lnTo>
                    <a:pt x="20392" y="121981"/>
                  </a:lnTo>
                  <a:lnTo>
                    <a:pt x="-17" y="12198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E8055D15-98C1-430E-9A8D-EEB99DE61366}"/>
                </a:ext>
              </a:extLst>
            </p:cNvPr>
            <p:cNvSpPr/>
            <p:nvPr/>
          </p:nvSpPr>
          <p:spPr>
            <a:xfrm>
              <a:off x="6415990" y="3464946"/>
              <a:ext cx="107800" cy="109444"/>
            </a:xfrm>
            <a:custGeom>
              <a:avLst/>
              <a:gdLst>
                <a:gd name="connsiteX0" fmla="*/ 94086 w 107800"/>
                <a:gd name="connsiteY0" fmla="*/ -42 h 109444"/>
                <a:gd name="connsiteX1" fmla="*/ 59157 w 107800"/>
                <a:gd name="connsiteY1" fmla="*/ 64475 h 109444"/>
                <a:gd name="connsiteX2" fmla="*/ 56280 w 107800"/>
                <a:gd name="connsiteY2" fmla="*/ 9684 h 109444"/>
                <a:gd name="connsiteX3" fmla="*/ 42583 w 107800"/>
                <a:gd name="connsiteY3" fmla="*/ 8862 h 109444"/>
                <a:gd name="connsiteX4" fmla="*/ 48473 w 107800"/>
                <a:gd name="connsiteY4" fmla="*/ 78446 h 109444"/>
                <a:gd name="connsiteX5" fmla="*/ 32173 w 107800"/>
                <a:gd name="connsiteY5" fmla="*/ 89268 h 109444"/>
                <a:gd name="connsiteX6" fmla="*/ -17 w 107800"/>
                <a:gd name="connsiteY6" fmla="*/ 95705 h 109444"/>
                <a:gd name="connsiteX7" fmla="*/ 2722 w 107800"/>
                <a:gd name="connsiteY7" fmla="*/ 109403 h 109444"/>
                <a:gd name="connsiteX8" fmla="*/ 34912 w 107800"/>
                <a:gd name="connsiteY8" fmla="*/ 102965 h 109444"/>
                <a:gd name="connsiteX9" fmla="*/ 54089 w 107800"/>
                <a:gd name="connsiteY9" fmla="*/ 92281 h 109444"/>
                <a:gd name="connsiteX10" fmla="*/ 65869 w 107800"/>
                <a:gd name="connsiteY10" fmla="*/ 104335 h 109444"/>
                <a:gd name="connsiteX11" fmla="*/ 75046 w 107800"/>
                <a:gd name="connsiteY11" fmla="*/ 106527 h 109444"/>
                <a:gd name="connsiteX12" fmla="*/ 99428 w 107800"/>
                <a:gd name="connsiteY12" fmla="*/ 95021 h 109444"/>
                <a:gd name="connsiteX13" fmla="*/ 90114 w 107800"/>
                <a:gd name="connsiteY13" fmla="*/ 84199 h 109444"/>
                <a:gd name="connsiteX14" fmla="*/ 72033 w 107800"/>
                <a:gd name="connsiteY14" fmla="*/ 91596 h 109444"/>
                <a:gd name="connsiteX15" fmla="*/ 64499 w 107800"/>
                <a:gd name="connsiteY15" fmla="*/ 81597 h 109444"/>
                <a:gd name="connsiteX16" fmla="*/ 107784 w 107800"/>
                <a:gd name="connsiteY16" fmla="*/ 5437 h 10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800" h="109444">
                  <a:moveTo>
                    <a:pt x="94086" y="-42"/>
                  </a:moveTo>
                  <a:cubicBezTo>
                    <a:pt x="84839" y="22683"/>
                    <a:pt x="73126" y="44312"/>
                    <a:pt x="59157" y="64475"/>
                  </a:cubicBezTo>
                  <a:cubicBezTo>
                    <a:pt x="56234" y="46366"/>
                    <a:pt x="55270" y="27998"/>
                    <a:pt x="56280" y="9684"/>
                  </a:cubicBezTo>
                  <a:lnTo>
                    <a:pt x="42583" y="8862"/>
                  </a:lnTo>
                  <a:cubicBezTo>
                    <a:pt x="41091" y="32216"/>
                    <a:pt x="43076" y="55667"/>
                    <a:pt x="48473" y="78446"/>
                  </a:cubicBezTo>
                  <a:cubicBezTo>
                    <a:pt x="44122" y="83473"/>
                    <a:pt x="38487" y="87213"/>
                    <a:pt x="32173" y="89268"/>
                  </a:cubicBezTo>
                  <a:lnTo>
                    <a:pt x="-17" y="95705"/>
                  </a:lnTo>
                  <a:lnTo>
                    <a:pt x="2722" y="109403"/>
                  </a:lnTo>
                  <a:lnTo>
                    <a:pt x="34912" y="102965"/>
                  </a:lnTo>
                  <a:cubicBezTo>
                    <a:pt x="42155" y="101212"/>
                    <a:pt x="48784" y="97513"/>
                    <a:pt x="54089" y="92281"/>
                  </a:cubicBezTo>
                  <a:cubicBezTo>
                    <a:pt x="56717" y="97390"/>
                    <a:pt x="60821" y="101595"/>
                    <a:pt x="65869" y="104335"/>
                  </a:cubicBezTo>
                  <a:cubicBezTo>
                    <a:pt x="68706" y="105801"/>
                    <a:pt x="71855" y="106554"/>
                    <a:pt x="75046" y="106527"/>
                  </a:cubicBezTo>
                  <a:cubicBezTo>
                    <a:pt x="84288" y="105732"/>
                    <a:pt x="92940" y="101650"/>
                    <a:pt x="99428" y="95021"/>
                  </a:cubicBezTo>
                  <a:lnTo>
                    <a:pt x="90114" y="84199"/>
                  </a:lnTo>
                  <a:cubicBezTo>
                    <a:pt x="84635" y="88994"/>
                    <a:pt x="77238" y="94062"/>
                    <a:pt x="72033" y="91596"/>
                  </a:cubicBezTo>
                  <a:cubicBezTo>
                    <a:pt x="68451" y="89226"/>
                    <a:pt x="65792" y="85692"/>
                    <a:pt x="64499" y="81597"/>
                  </a:cubicBezTo>
                  <a:cubicBezTo>
                    <a:pt x="82172" y="58201"/>
                    <a:pt x="96723" y="32600"/>
                    <a:pt x="107784" y="54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F7CD0C52-72CE-4B7D-A7CC-53A1388CF895}"/>
                </a:ext>
              </a:extLst>
            </p:cNvPr>
            <p:cNvSpPr/>
            <p:nvPr/>
          </p:nvSpPr>
          <p:spPr>
            <a:xfrm>
              <a:off x="6587015" y="3458210"/>
              <a:ext cx="156132" cy="289182"/>
            </a:xfrm>
            <a:custGeom>
              <a:avLst/>
              <a:gdLst>
                <a:gd name="connsiteX0" fmla="*/ 123459 w 156132"/>
                <a:gd name="connsiteY0" fmla="*/ -17 h 289182"/>
                <a:gd name="connsiteX1" fmla="*/ 64285 w 156132"/>
                <a:gd name="connsiteY1" fmla="*/ 49979 h 289182"/>
                <a:gd name="connsiteX2" fmla="*/ 60860 w 156132"/>
                <a:gd name="connsiteY2" fmla="*/ 79293 h 289182"/>
                <a:gd name="connsiteX3" fmla="*/ 58669 w 156132"/>
                <a:gd name="connsiteY3" fmla="*/ 135453 h 289182"/>
                <a:gd name="connsiteX4" fmla="*/ 42643 w 156132"/>
                <a:gd name="connsiteY4" fmla="*/ 266403 h 289182"/>
                <a:gd name="connsiteX5" fmla="*/ 30999 w 156132"/>
                <a:gd name="connsiteY5" fmla="*/ 274485 h 289182"/>
                <a:gd name="connsiteX6" fmla="*/ 13740 w 156132"/>
                <a:gd name="connsiteY6" fmla="*/ 243117 h 289182"/>
                <a:gd name="connsiteX7" fmla="*/ 6892 w 156132"/>
                <a:gd name="connsiteY7" fmla="*/ 241199 h 289182"/>
                <a:gd name="connsiteX8" fmla="*/ 43 w 156132"/>
                <a:gd name="connsiteY8" fmla="*/ 239008 h 289182"/>
                <a:gd name="connsiteX9" fmla="*/ 24288 w 156132"/>
                <a:gd name="connsiteY9" fmla="*/ 287087 h 289182"/>
                <a:gd name="connsiteX10" fmla="*/ 33054 w 156132"/>
                <a:gd name="connsiteY10" fmla="*/ 289141 h 289182"/>
                <a:gd name="connsiteX11" fmla="*/ 54697 w 156132"/>
                <a:gd name="connsiteY11" fmla="*/ 273937 h 289182"/>
                <a:gd name="connsiteX12" fmla="*/ 72914 w 156132"/>
                <a:gd name="connsiteY12" fmla="*/ 135864 h 289182"/>
                <a:gd name="connsiteX13" fmla="*/ 75106 w 156132"/>
                <a:gd name="connsiteY13" fmla="*/ 80251 h 289182"/>
                <a:gd name="connsiteX14" fmla="*/ 78257 w 156132"/>
                <a:gd name="connsiteY14" fmla="*/ 52856 h 289182"/>
                <a:gd name="connsiteX15" fmla="*/ 122089 w 156132"/>
                <a:gd name="connsiteY15" fmla="*/ 14502 h 289182"/>
                <a:gd name="connsiteX16" fmla="*/ 141570 w 156132"/>
                <a:gd name="connsiteY16" fmla="*/ 37090 h 289182"/>
                <a:gd name="connsiteX17" fmla="*/ 141403 w 156132"/>
                <a:gd name="connsiteY17" fmla="*/ 38610 h 289182"/>
                <a:gd name="connsiteX18" fmla="*/ 126336 w 156132"/>
                <a:gd name="connsiteY18" fmla="*/ 110523 h 289182"/>
                <a:gd name="connsiteX19" fmla="*/ 119761 w 156132"/>
                <a:gd name="connsiteY19" fmla="*/ 109701 h 289182"/>
                <a:gd name="connsiteX20" fmla="*/ 110994 w 156132"/>
                <a:gd name="connsiteY20" fmla="*/ 111208 h 289182"/>
                <a:gd name="connsiteX21" fmla="*/ 106063 w 156132"/>
                <a:gd name="connsiteY21" fmla="*/ 113674 h 289182"/>
                <a:gd name="connsiteX22" fmla="*/ 94283 w 156132"/>
                <a:gd name="connsiteY22" fmla="*/ 85593 h 289182"/>
                <a:gd name="connsiteX23" fmla="*/ 80585 w 156132"/>
                <a:gd name="connsiteY23" fmla="*/ 88333 h 289182"/>
                <a:gd name="connsiteX24" fmla="*/ 102775 w 156132"/>
                <a:gd name="connsiteY24" fmla="*/ 127371 h 289182"/>
                <a:gd name="connsiteX25" fmla="*/ 117843 w 156132"/>
                <a:gd name="connsiteY25" fmla="*/ 124221 h 289182"/>
                <a:gd name="connsiteX26" fmla="*/ 133732 w 156132"/>
                <a:gd name="connsiteY26" fmla="*/ 122851 h 289182"/>
                <a:gd name="connsiteX27" fmla="*/ 155923 w 156132"/>
                <a:gd name="connsiteY27" fmla="*/ 38610 h 289182"/>
                <a:gd name="connsiteX28" fmla="*/ 124690 w 156132"/>
                <a:gd name="connsiteY28" fmla="*/ 92 h 289182"/>
                <a:gd name="connsiteX29" fmla="*/ 123459 w 156132"/>
                <a:gd name="connsiteY29" fmla="*/ -17 h 2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6132" h="289182">
                  <a:moveTo>
                    <a:pt x="123459" y="-17"/>
                  </a:moveTo>
                  <a:cubicBezTo>
                    <a:pt x="93877" y="-867"/>
                    <a:pt x="68391" y="20666"/>
                    <a:pt x="64285" y="49979"/>
                  </a:cubicBezTo>
                  <a:cubicBezTo>
                    <a:pt x="62530" y="59664"/>
                    <a:pt x="61387" y="69458"/>
                    <a:pt x="60860" y="79293"/>
                  </a:cubicBezTo>
                  <a:cubicBezTo>
                    <a:pt x="59765" y="96004"/>
                    <a:pt x="59217" y="115180"/>
                    <a:pt x="58669" y="135453"/>
                  </a:cubicBezTo>
                  <a:cubicBezTo>
                    <a:pt x="57162" y="187367"/>
                    <a:pt x="55518" y="246131"/>
                    <a:pt x="42643" y="266403"/>
                  </a:cubicBezTo>
                  <a:cubicBezTo>
                    <a:pt x="38396" y="273115"/>
                    <a:pt x="34424" y="275855"/>
                    <a:pt x="30999" y="274485"/>
                  </a:cubicBezTo>
                  <a:cubicBezTo>
                    <a:pt x="21136" y="266883"/>
                    <a:pt x="14883" y="255513"/>
                    <a:pt x="13740" y="243117"/>
                  </a:cubicBezTo>
                  <a:lnTo>
                    <a:pt x="6892" y="241199"/>
                  </a:lnTo>
                  <a:lnTo>
                    <a:pt x="43" y="239008"/>
                  </a:lnTo>
                  <a:cubicBezTo>
                    <a:pt x="-852" y="258171"/>
                    <a:pt x="8345" y="276416"/>
                    <a:pt x="24288" y="287087"/>
                  </a:cubicBezTo>
                  <a:cubicBezTo>
                    <a:pt x="27035" y="288374"/>
                    <a:pt x="30020" y="289073"/>
                    <a:pt x="33054" y="289141"/>
                  </a:cubicBezTo>
                  <a:cubicBezTo>
                    <a:pt x="42477" y="288333"/>
                    <a:pt x="50741" y="282525"/>
                    <a:pt x="54697" y="273937"/>
                  </a:cubicBezTo>
                  <a:cubicBezTo>
                    <a:pt x="69627" y="250377"/>
                    <a:pt x="71271" y="191751"/>
                    <a:pt x="72914" y="135864"/>
                  </a:cubicBezTo>
                  <a:cubicBezTo>
                    <a:pt x="72914" y="115728"/>
                    <a:pt x="74010" y="96688"/>
                    <a:pt x="75106" y="80251"/>
                  </a:cubicBezTo>
                  <a:cubicBezTo>
                    <a:pt x="75625" y="71060"/>
                    <a:pt x="76677" y="61924"/>
                    <a:pt x="78257" y="52856"/>
                  </a:cubicBezTo>
                  <a:cubicBezTo>
                    <a:pt x="81206" y="30898"/>
                    <a:pt x="99937" y="14516"/>
                    <a:pt x="122089" y="14502"/>
                  </a:cubicBezTo>
                  <a:cubicBezTo>
                    <a:pt x="133708" y="15365"/>
                    <a:pt x="142429" y="25474"/>
                    <a:pt x="141570" y="37090"/>
                  </a:cubicBezTo>
                  <a:cubicBezTo>
                    <a:pt x="141533" y="37597"/>
                    <a:pt x="141477" y="38103"/>
                    <a:pt x="141403" y="38610"/>
                  </a:cubicBezTo>
                  <a:cubicBezTo>
                    <a:pt x="141403" y="82306"/>
                    <a:pt x="133732" y="106140"/>
                    <a:pt x="126336" y="110523"/>
                  </a:cubicBezTo>
                  <a:cubicBezTo>
                    <a:pt x="125514" y="110523"/>
                    <a:pt x="123733" y="112030"/>
                    <a:pt x="119761" y="109701"/>
                  </a:cubicBezTo>
                  <a:cubicBezTo>
                    <a:pt x="116846" y="108099"/>
                    <a:pt x="113205" y="108715"/>
                    <a:pt x="110994" y="111208"/>
                  </a:cubicBezTo>
                  <a:cubicBezTo>
                    <a:pt x="110172" y="112030"/>
                    <a:pt x="107707" y="114085"/>
                    <a:pt x="106063" y="113674"/>
                  </a:cubicBezTo>
                  <a:cubicBezTo>
                    <a:pt x="104419" y="113263"/>
                    <a:pt x="99077" y="110934"/>
                    <a:pt x="94283" y="85593"/>
                  </a:cubicBezTo>
                  <a:lnTo>
                    <a:pt x="80585" y="88333"/>
                  </a:lnTo>
                  <a:cubicBezTo>
                    <a:pt x="84968" y="111756"/>
                    <a:pt x="92228" y="124632"/>
                    <a:pt x="102775" y="127371"/>
                  </a:cubicBezTo>
                  <a:cubicBezTo>
                    <a:pt x="108016" y="128618"/>
                    <a:pt x="113541" y="127467"/>
                    <a:pt x="117843" y="124221"/>
                  </a:cubicBezTo>
                  <a:cubicBezTo>
                    <a:pt x="123071" y="126207"/>
                    <a:pt x="128922" y="125700"/>
                    <a:pt x="133732" y="122851"/>
                  </a:cubicBezTo>
                  <a:cubicBezTo>
                    <a:pt x="153046" y="111619"/>
                    <a:pt x="155923" y="65321"/>
                    <a:pt x="155923" y="38610"/>
                  </a:cubicBezTo>
                  <a:cubicBezTo>
                    <a:pt x="157935" y="19351"/>
                    <a:pt x="143952" y="2106"/>
                    <a:pt x="124690" y="92"/>
                  </a:cubicBezTo>
                  <a:cubicBezTo>
                    <a:pt x="124281" y="51"/>
                    <a:pt x="123870" y="10"/>
                    <a:pt x="123459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9B78D0B-6A15-49D4-8076-979DFEEF079B}"/>
                </a:ext>
              </a:extLst>
            </p:cNvPr>
            <p:cNvSpPr/>
            <p:nvPr/>
          </p:nvSpPr>
          <p:spPr>
            <a:xfrm>
              <a:off x="6590636" y="3483712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68BDB677-E884-432D-B403-714CC957BB8E}"/>
                </a:ext>
              </a:extLst>
            </p:cNvPr>
            <p:cNvSpPr/>
            <p:nvPr/>
          </p:nvSpPr>
          <p:spPr>
            <a:xfrm>
              <a:off x="6581048" y="3538503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EDAA62E-653F-4AF9-944A-7DE5C5C6A9FC}"/>
                </a:ext>
              </a:extLst>
            </p:cNvPr>
            <p:cNvSpPr/>
            <p:nvPr/>
          </p:nvSpPr>
          <p:spPr>
            <a:xfrm>
              <a:off x="10549754" y="3088850"/>
              <a:ext cx="1058766" cy="309799"/>
            </a:xfrm>
            <a:custGeom>
              <a:avLst/>
              <a:gdLst>
                <a:gd name="connsiteX0" fmla="*/ 1052034 w 1058766"/>
                <a:gd name="connsiteY0" fmla="*/ 43063 h 309799"/>
                <a:gd name="connsiteX1" fmla="*/ 1023406 w 1058766"/>
                <a:gd name="connsiteY1" fmla="*/ 43063 h 309799"/>
                <a:gd name="connsiteX2" fmla="*/ 1008886 w 1058766"/>
                <a:gd name="connsiteY2" fmla="*/ 43063 h 309799"/>
                <a:gd name="connsiteX3" fmla="*/ 460978 w 1058766"/>
                <a:gd name="connsiteY3" fmla="*/ 26078 h 309799"/>
                <a:gd name="connsiteX4" fmla="*/ 144972 w 1058766"/>
                <a:gd name="connsiteY4" fmla="*/ 12380 h 309799"/>
                <a:gd name="connsiteX5" fmla="*/ 141410 w 1058766"/>
                <a:gd name="connsiteY5" fmla="*/ 15394 h 309799"/>
                <a:gd name="connsiteX6" fmla="*/ 61279 w 1058766"/>
                <a:gd name="connsiteY6" fmla="*/ 284006 h 309799"/>
                <a:gd name="connsiteX7" fmla="*/ 13200 w 1058766"/>
                <a:gd name="connsiteY7" fmla="*/ 204970 h 309799"/>
                <a:gd name="connsiteX8" fmla="*/ 3338 w 1058766"/>
                <a:gd name="connsiteY8" fmla="*/ 202641 h 309799"/>
                <a:gd name="connsiteX9" fmla="*/ 1009 w 1058766"/>
                <a:gd name="connsiteY9" fmla="*/ 212367 h 309799"/>
                <a:gd name="connsiteX10" fmla="*/ 58128 w 1058766"/>
                <a:gd name="connsiteY10" fmla="*/ 306333 h 309799"/>
                <a:gd name="connsiteX11" fmla="*/ 64292 w 1058766"/>
                <a:gd name="connsiteY11" fmla="*/ 309757 h 309799"/>
                <a:gd name="connsiteX12" fmla="*/ 65388 w 1058766"/>
                <a:gd name="connsiteY12" fmla="*/ 309757 h 309799"/>
                <a:gd name="connsiteX13" fmla="*/ 71141 w 1058766"/>
                <a:gd name="connsiteY13" fmla="*/ 304278 h 309799"/>
                <a:gd name="connsiteX14" fmla="*/ 150314 w 1058766"/>
                <a:gd name="connsiteY14" fmla="*/ 26626 h 309799"/>
                <a:gd name="connsiteX15" fmla="*/ 154286 w 1058766"/>
                <a:gd name="connsiteY15" fmla="*/ 23201 h 309799"/>
                <a:gd name="connsiteX16" fmla="*/ 459334 w 1058766"/>
                <a:gd name="connsiteY16" fmla="*/ 40324 h 309799"/>
                <a:gd name="connsiteX17" fmla="*/ 1009571 w 1058766"/>
                <a:gd name="connsiteY17" fmla="*/ 57446 h 309799"/>
                <a:gd name="connsiteX18" fmla="*/ 1023269 w 1058766"/>
                <a:gd name="connsiteY18" fmla="*/ 57446 h 309799"/>
                <a:gd name="connsiteX19" fmla="*/ 1044774 w 1058766"/>
                <a:gd name="connsiteY19" fmla="*/ 57446 h 309799"/>
                <a:gd name="connsiteX20" fmla="*/ 1044774 w 1058766"/>
                <a:gd name="connsiteY20" fmla="*/ 99361 h 309799"/>
                <a:gd name="connsiteX21" fmla="*/ 1049664 w 1058766"/>
                <a:gd name="connsiteY21" fmla="*/ 108168 h 309799"/>
                <a:gd name="connsiteX22" fmla="*/ 1058472 w 1058766"/>
                <a:gd name="connsiteY22" fmla="*/ 103278 h 309799"/>
                <a:gd name="connsiteX23" fmla="*/ 1058472 w 1058766"/>
                <a:gd name="connsiteY23" fmla="*/ 99361 h 309799"/>
                <a:gd name="connsiteX24" fmla="*/ 1058472 w 1058766"/>
                <a:gd name="connsiteY24" fmla="*/ 50323 h 309799"/>
                <a:gd name="connsiteX25" fmla="*/ 1052034 w 1058766"/>
                <a:gd name="connsiteY25" fmla="*/ 43063 h 30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8766" h="309799">
                  <a:moveTo>
                    <a:pt x="1052034" y="43063"/>
                  </a:moveTo>
                  <a:lnTo>
                    <a:pt x="1023406" y="43063"/>
                  </a:lnTo>
                  <a:lnTo>
                    <a:pt x="1008886" y="43063"/>
                  </a:lnTo>
                  <a:cubicBezTo>
                    <a:pt x="826104" y="53282"/>
                    <a:pt x="642774" y="47611"/>
                    <a:pt x="460978" y="26078"/>
                  </a:cubicBezTo>
                  <a:cubicBezTo>
                    <a:pt x="168669" y="-8440"/>
                    <a:pt x="163601" y="-4057"/>
                    <a:pt x="144972" y="12380"/>
                  </a:cubicBezTo>
                  <a:lnTo>
                    <a:pt x="141410" y="15394"/>
                  </a:lnTo>
                  <a:cubicBezTo>
                    <a:pt x="122097" y="30872"/>
                    <a:pt x="77168" y="216202"/>
                    <a:pt x="61279" y="284006"/>
                  </a:cubicBezTo>
                  <a:lnTo>
                    <a:pt x="13200" y="204970"/>
                  </a:lnTo>
                  <a:cubicBezTo>
                    <a:pt x="11091" y="201655"/>
                    <a:pt x="6707" y="200614"/>
                    <a:pt x="3338" y="202641"/>
                  </a:cubicBezTo>
                  <a:cubicBezTo>
                    <a:pt x="37" y="204696"/>
                    <a:pt x="-1005" y="209038"/>
                    <a:pt x="1009" y="212367"/>
                  </a:cubicBezTo>
                  <a:lnTo>
                    <a:pt x="58128" y="306333"/>
                  </a:lnTo>
                  <a:cubicBezTo>
                    <a:pt x="59485" y="308429"/>
                    <a:pt x="61800" y="309703"/>
                    <a:pt x="64292" y="309757"/>
                  </a:cubicBezTo>
                  <a:lnTo>
                    <a:pt x="65388" y="309757"/>
                  </a:lnTo>
                  <a:cubicBezTo>
                    <a:pt x="68265" y="309305"/>
                    <a:pt x="70552" y="307128"/>
                    <a:pt x="71141" y="304278"/>
                  </a:cubicBezTo>
                  <a:cubicBezTo>
                    <a:pt x="96208" y="195930"/>
                    <a:pt x="137301" y="37995"/>
                    <a:pt x="150314" y="26626"/>
                  </a:cubicBezTo>
                  <a:lnTo>
                    <a:pt x="154286" y="23201"/>
                  </a:lnTo>
                  <a:cubicBezTo>
                    <a:pt x="167984" y="11421"/>
                    <a:pt x="173326" y="6490"/>
                    <a:pt x="459334" y="40324"/>
                  </a:cubicBezTo>
                  <a:cubicBezTo>
                    <a:pt x="641911" y="61966"/>
                    <a:pt x="826008" y="67692"/>
                    <a:pt x="1009571" y="57446"/>
                  </a:cubicBezTo>
                  <a:lnTo>
                    <a:pt x="1023269" y="57446"/>
                  </a:lnTo>
                  <a:lnTo>
                    <a:pt x="1044774" y="57446"/>
                  </a:lnTo>
                  <a:lnTo>
                    <a:pt x="1044774" y="99361"/>
                  </a:lnTo>
                  <a:cubicBezTo>
                    <a:pt x="1043692" y="103141"/>
                    <a:pt x="1045884" y="107086"/>
                    <a:pt x="1049664" y="108168"/>
                  </a:cubicBezTo>
                  <a:cubicBezTo>
                    <a:pt x="1053445" y="109250"/>
                    <a:pt x="1057390" y="107059"/>
                    <a:pt x="1058472" y="103278"/>
                  </a:cubicBezTo>
                  <a:cubicBezTo>
                    <a:pt x="1058842" y="101991"/>
                    <a:pt x="1058842" y="100635"/>
                    <a:pt x="1058472" y="99361"/>
                  </a:cubicBezTo>
                  <a:lnTo>
                    <a:pt x="1058472" y="50323"/>
                  </a:lnTo>
                  <a:cubicBezTo>
                    <a:pt x="1058568" y="46583"/>
                    <a:pt x="1055746" y="43419"/>
                    <a:pt x="1052034" y="4306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A51132E4-529C-48F6-9EEA-F776EA3FF2B5}"/>
                </a:ext>
              </a:extLst>
            </p:cNvPr>
            <p:cNvSpPr/>
            <p:nvPr/>
          </p:nvSpPr>
          <p:spPr>
            <a:xfrm>
              <a:off x="10687994" y="3176860"/>
              <a:ext cx="34593" cy="222474"/>
            </a:xfrm>
            <a:custGeom>
              <a:avLst/>
              <a:gdLst>
                <a:gd name="connsiteX0" fmla="*/ 7143 w 34593"/>
                <a:gd name="connsiteY0" fmla="*/ 222433 h 222474"/>
                <a:gd name="connsiteX1" fmla="*/ 14129 w 34593"/>
                <a:gd name="connsiteY1" fmla="*/ 215995 h 222474"/>
                <a:gd name="connsiteX2" fmla="*/ 34539 w 34593"/>
                <a:gd name="connsiteY2" fmla="*/ 7790 h 222474"/>
                <a:gd name="connsiteX3" fmla="*/ 28238 w 34593"/>
                <a:gd name="connsiteY3" fmla="*/ -18 h 222474"/>
                <a:gd name="connsiteX4" fmla="*/ 20430 w 34593"/>
                <a:gd name="connsiteY4" fmla="*/ 6420 h 222474"/>
                <a:gd name="connsiteX5" fmla="*/ 21 w 34593"/>
                <a:gd name="connsiteY5" fmla="*/ 214625 h 222474"/>
                <a:gd name="connsiteX6" fmla="*/ 6253 w 34593"/>
                <a:gd name="connsiteY6" fmla="*/ 222296 h 222474"/>
                <a:gd name="connsiteX7" fmla="*/ 6321 w 34593"/>
                <a:gd name="connsiteY7" fmla="*/ 222296 h 22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593" h="222474">
                  <a:moveTo>
                    <a:pt x="7143" y="222433"/>
                  </a:moveTo>
                  <a:cubicBezTo>
                    <a:pt x="10773" y="222378"/>
                    <a:pt x="13786" y="219611"/>
                    <a:pt x="14129" y="215995"/>
                  </a:cubicBezTo>
                  <a:lnTo>
                    <a:pt x="34539" y="7790"/>
                  </a:lnTo>
                  <a:cubicBezTo>
                    <a:pt x="34936" y="3900"/>
                    <a:pt x="32128" y="407"/>
                    <a:pt x="28238" y="-18"/>
                  </a:cubicBezTo>
                  <a:cubicBezTo>
                    <a:pt x="24320" y="-333"/>
                    <a:pt x="20869" y="2516"/>
                    <a:pt x="20430" y="6420"/>
                  </a:cubicBezTo>
                  <a:lnTo>
                    <a:pt x="21" y="214625"/>
                  </a:lnTo>
                  <a:cubicBezTo>
                    <a:pt x="-377" y="218461"/>
                    <a:pt x="2418" y="221899"/>
                    <a:pt x="6253" y="222296"/>
                  </a:cubicBezTo>
                  <a:cubicBezTo>
                    <a:pt x="6280" y="222296"/>
                    <a:pt x="6294" y="222296"/>
                    <a:pt x="6321" y="2222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64A5B0CB-F219-40A8-942B-0AD0C233A347}"/>
                </a:ext>
              </a:extLst>
            </p:cNvPr>
            <p:cNvSpPr/>
            <p:nvPr/>
          </p:nvSpPr>
          <p:spPr>
            <a:xfrm>
              <a:off x="10733689" y="3197313"/>
              <a:ext cx="78535" cy="137094"/>
            </a:xfrm>
            <a:custGeom>
              <a:avLst/>
              <a:gdLst>
                <a:gd name="connsiteX0" fmla="*/ 73906 w 78535"/>
                <a:gd name="connsiteY0" fmla="*/ 24595 h 137094"/>
                <a:gd name="connsiteX1" fmla="*/ 65276 w 78535"/>
                <a:gd name="connsiteY1" fmla="*/ 29800 h 137094"/>
                <a:gd name="connsiteX2" fmla="*/ 65276 w 78535"/>
                <a:gd name="connsiteY2" fmla="*/ 29800 h 137094"/>
                <a:gd name="connsiteX3" fmla="*/ 56784 w 78535"/>
                <a:gd name="connsiteY3" fmla="*/ 63496 h 137094"/>
                <a:gd name="connsiteX4" fmla="*/ 52401 w 78535"/>
                <a:gd name="connsiteY4" fmla="*/ 61167 h 137094"/>
                <a:gd name="connsiteX5" fmla="*/ 19115 w 78535"/>
                <a:gd name="connsiteY5" fmla="*/ 58154 h 137094"/>
                <a:gd name="connsiteX6" fmla="*/ 49524 w 78535"/>
                <a:gd name="connsiteY6" fmla="*/ 10897 h 137094"/>
                <a:gd name="connsiteX7" fmla="*/ 47470 w 78535"/>
                <a:gd name="connsiteY7" fmla="*/ 1035 h 137094"/>
                <a:gd name="connsiteX8" fmla="*/ 47470 w 78535"/>
                <a:gd name="connsiteY8" fmla="*/ 1035 h 137094"/>
                <a:gd name="connsiteX9" fmla="*/ 37607 w 78535"/>
                <a:gd name="connsiteY9" fmla="*/ 3226 h 137094"/>
                <a:gd name="connsiteX10" fmla="*/ 897 w 78535"/>
                <a:gd name="connsiteY10" fmla="*/ 60620 h 137094"/>
                <a:gd name="connsiteX11" fmla="*/ 897 w 78535"/>
                <a:gd name="connsiteY11" fmla="*/ 67605 h 137094"/>
                <a:gd name="connsiteX12" fmla="*/ 6650 w 78535"/>
                <a:gd name="connsiteY12" fmla="*/ 71578 h 137094"/>
                <a:gd name="connsiteX13" fmla="*/ 51442 w 78535"/>
                <a:gd name="connsiteY13" fmla="*/ 75687 h 137094"/>
                <a:gd name="connsiteX14" fmla="*/ 51442 w 78535"/>
                <a:gd name="connsiteY14" fmla="*/ 75687 h 137094"/>
                <a:gd name="connsiteX15" fmla="*/ 53634 w 78535"/>
                <a:gd name="connsiteY15" fmla="*/ 75687 h 137094"/>
                <a:gd name="connsiteX16" fmla="*/ 39936 w 78535"/>
                <a:gd name="connsiteY16" fmla="*/ 128423 h 137094"/>
                <a:gd name="connsiteX17" fmla="*/ 45141 w 78535"/>
                <a:gd name="connsiteY17" fmla="*/ 137053 h 137094"/>
                <a:gd name="connsiteX18" fmla="*/ 45141 w 78535"/>
                <a:gd name="connsiteY18" fmla="*/ 137053 h 137094"/>
                <a:gd name="connsiteX19" fmla="*/ 46785 w 78535"/>
                <a:gd name="connsiteY19" fmla="*/ 137053 h 137094"/>
                <a:gd name="connsiteX20" fmla="*/ 53770 w 78535"/>
                <a:gd name="connsiteY20" fmla="*/ 131574 h 137094"/>
                <a:gd name="connsiteX21" fmla="*/ 78152 w 78535"/>
                <a:gd name="connsiteY21" fmla="*/ 33635 h 137094"/>
                <a:gd name="connsiteX22" fmla="*/ 73906 w 78535"/>
                <a:gd name="connsiteY22" fmla="*/ 24595 h 137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7094">
                  <a:moveTo>
                    <a:pt x="73906" y="24595"/>
                  </a:moveTo>
                  <a:cubicBezTo>
                    <a:pt x="70084" y="23649"/>
                    <a:pt x="66222" y="25978"/>
                    <a:pt x="65276" y="29800"/>
                  </a:cubicBezTo>
                  <a:cubicBezTo>
                    <a:pt x="65276" y="29800"/>
                    <a:pt x="65276" y="29800"/>
                    <a:pt x="65276" y="29800"/>
                  </a:cubicBezTo>
                  <a:lnTo>
                    <a:pt x="56784" y="63496"/>
                  </a:lnTo>
                  <a:cubicBezTo>
                    <a:pt x="55688" y="62181"/>
                    <a:pt x="54113" y="61346"/>
                    <a:pt x="52401" y="61167"/>
                  </a:cubicBezTo>
                  <a:lnTo>
                    <a:pt x="19115" y="58154"/>
                  </a:lnTo>
                  <a:lnTo>
                    <a:pt x="49524" y="10897"/>
                  </a:lnTo>
                  <a:cubicBezTo>
                    <a:pt x="51675" y="7610"/>
                    <a:pt x="50757" y="3185"/>
                    <a:pt x="47470" y="1035"/>
                  </a:cubicBezTo>
                  <a:cubicBezTo>
                    <a:pt x="47470" y="1035"/>
                    <a:pt x="47470" y="1035"/>
                    <a:pt x="47470" y="1035"/>
                  </a:cubicBezTo>
                  <a:cubicBezTo>
                    <a:pt x="44127" y="-1020"/>
                    <a:pt x="39758" y="-47"/>
                    <a:pt x="37607" y="3226"/>
                  </a:cubicBezTo>
                  <a:lnTo>
                    <a:pt x="897" y="60620"/>
                  </a:lnTo>
                  <a:cubicBezTo>
                    <a:pt x="-322" y="62784"/>
                    <a:pt x="-322" y="65441"/>
                    <a:pt x="897" y="67605"/>
                  </a:cubicBezTo>
                  <a:cubicBezTo>
                    <a:pt x="2034" y="69811"/>
                    <a:pt x="4185" y="71304"/>
                    <a:pt x="6650" y="71578"/>
                  </a:cubicBezTo>
                  <a:lnTo>
                    <a:pt x="51442" y="75687"/>
                  </a:lnTo>
                  <a:lnTo>
                    <a:pt x="51442" y="75687"/>
                  </a:lnTo>
                  <a:cubicBezTo>
                    <a:pt x="52168" y="75769"/>
                    <a:pt x="52908" y="75769"/>
                    <a:pt x="53634" y="75687"/>
                  </a:cubicBezTo>
                  <a:lnTo>
                    <a:pt x="39936" y="128423"/>
                  </a:lnTo>
                  <a:cubicBezTo>
                    <a:pt x="38991" y="132245"/>
                    <a:pt x="41319" y="136108"/>
                    <a:pt x="45141" y="137053"/>
                  </a:cubicBezTo>
                  <a:cubicBezTo>
                    <a:pt x="45141" y="137053"/>
                    <a:pt x="45141" y="137053"/>
                    <a:pt x="45141" y="137053"/>
                  </a:cubicBezTo>
                  <a:lnTo>
                    <a:pt x="46785" y="137053"/>
                  </a:lnTo>
                  <a:cubicBezTo>
                    <a:pt x="50099" y="137080"/>
                    <a:pt x="53003" y="134806"/>
                    <a:pt x="53770" y="131574"/>
                  </a:cubicBezTo>
                  <a:lnTo>
                    <a:pt x="78152" y="33635"/>
                  </a:lnTo>
                  <a:cubicBezTo>
                    <a:pt x="79358" y="29978"/>
                    <a:pt x="77495" y="26006"/>
                    <a:pt x="73906" y="245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A8855D9-C7D5-4AAE-BD78-89AE7425B507}"/>
                </a:ext>
              </a:extLst>
            </p:cNvPr>
            <p:cNvSpPr/>
            <p:nvPr/>
          </p:nvSpPr>
          <p:spPr>
            <a:xfrm>
              <a:off x="10572248" y="3159295"/>
              <a:ext cx="71975" cy="68544"/>
            </a:xfrm>
            <a:custGeom>
              <a:avLst/>
              <a:gdLst>
                <a:gd name="connsiteX0" fmla="*/ 10157 w 71975"/>
                <a:gd name="connsiteY0" fmla="*/ 61243 h 68544"/>
                <a:gd name="connsiteX1" fmla="*/ 17416 w 71975"/>
                <a:gd name="connsiteY1" fmla="*/ 59873 h 68544"/>
                <a:gd name="connsiteX2" fmla="*/ 55907 w 71975"/>
                <a:gd name="connsiteY2" fmla="*/ 25492 h 68544"/>
                <a:gd name="connsiteX3" fmla="*/ 58373 w 71975"/>
                <a:gd name="connsiteY3" fmla="*/ 61928 h 68544"/>
                <a:gd name="connsiteX4" fmla="*/ 65358 w 71975"/>
                <a:gd name="connsiteY4" fmla="*/ 68503 h 68544"/>
                <a:gd name="connsiteX5" fmla="*/ 65358 w 71975"/>
                <a:gd name="connsiteY5" fmla="*/ 68503 h 68544"/>
                <a:gd name="connsiteX6" fmla="*/ 71947 w 71975"/>
                <a:gd name="connsiteY6" fmla="*/ 61133 h 68544"/>
                <a:gd name="connsiteX7" fmla="*/ 71933 w 71975"/>
                <a:gd name="connsiteY7" fmla="*/ 60969 h 68544"/>
                <a:gd name="connsiteX8" fmla="*/ 68509 w 71975"/>
                <a:gd name="connsiteY8" fmla="*/ 9876 h 68544"/>
                <a:gd name="connsiteX9" fmla="*/ 64126 w 71975"/>
                <a:gd name="connsiteY9" fmla="*/ 3849 h 68544"/>
                <a:gd name="connsiteX10" fmla="*/ 56729 w 71975"/>
                <a:gd name="connsiteY10" fmla="*/ 5082 h 68544"/>
                <a:gd name="connsiteX11" fmla="*/ 17827 w 71975"/>
                <a:gd name="connsiteY11" fmla="*/ 40011 h 68544"/>
                <a:gd name="connsiteX12" fmla="*/ 14129 w 71975"/>
                <a:gd name="connsiteY12" fmla="*/ 6315 h 68544"/>
                <a:gd name="connsiteX13" fmla="*/ 6541 w 71975"/>
                <a:gd name="connsiteY13" fmla="*/ -13 h 68544"/>
                <a:gd name="connsiteX14" fmla="*/ 6321 w 71975"/>
                <a:gd name="connsiteY14" fmla="*/ 14 h 68544"/>
                <a:gd name="connsiteX15" fmla="*/ 20 w 71975"/>
                <a:gd name="connsiteY15" fmla="*/ 7822 h 68544"/>
                <a:gd name="connsiteX16" fmla="*/ 5088 w 71975"/>
                <a:gd name="connsiteY16" fmla="*/ 55353 h 68544"/>
                <a:gd name="connsiteX17" fmla="*/ 10157 w 71975"/>
                <a:gd name="connsiteY17" fmla="*/ 61243 h 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75" h="68544">
                  <a:moveTo>
                    <a:pt x="10157" y="61243"/>
                  </a:moveTo>
                  <a:cubicBezTo>
                    <a:pt x="12636" y="62201"/>
                    <a:pt x="15458" y="61681"/>
                    <a:pt x="17416" y="59873"/>
                  </a:cubicBezTo>
                  <a:lnTo>
                    <a:pt x="55907" y="25492"/>
                  </a:lnTo>
                  <a:lnTo>
                    <a:pt x="58373" y="61928"/>
                  </a:lnTo>
                  <a:cubicBezTo>
                    <a:pt x="58592" y="65626"/>
                    <a:pt x="61660" y="68503"/>
                    <a:pt x="65358" y="68503"/>
                  </a:cubicBezTo>
                  <a:lnTo>
                    <a:pt x="65358" y="68503"/>
                  </a:lnTo>
                  <a:cubicBezTo>
                    <a:pt x="69207" y="68283"/>
                    <a:pt x="72166" y="64996"/>
                    <a:pt x="71947" y="61133"/>
                  </a:cubicBezTo>
                  <a:cubicBezTo>
                    <a:pt x="71947" y="61078"/>
                    <a:pt x="71933" y="61023"/>
                    <a:pt x="71933" y="60969"/>
                  </a:cubicBezTo>
                  <a:lnTo>
                    <a:pt x="68509" y="9876"/>
                  </a:lnTo>
                  <a:cubicBezTo>
                    <a:pt x="68358" y="7178"/>
                    <a:pt x="66646" y="4822"/>
                    <a:pt x="64126" y="3849"/>
                  </a:cubicBezTo>
                  <a:cubicBezTo>
                    <a:pt x="61633" y="2795"/>
                    <a:pt x="58742" y="3274"/>
                    <a:pt x="56729" y="5082"/>
                  </a:cubicBezTo>
                  <a:lnTo>
                    <a:pt x="17827" y="40011"/>
                  </a:lnTo>
                  <a:lnTo>
                    <a:pt x="14129" y="6315"/>
                  </a:lnTo>
                  <a:cubicBezTo>
                    <a:pt x="13773" y="2466"/>
                    <a:pt x="10376" y="-356"/>
                    <a:pt x="6541" y="-13"/>
                  </a:cubicBezTo>
                  <a:cubicBezTo>
                    <a:pt x="6472" y="0"/>
                    <a:pt x="6390" y="0"/>
                    <a:pt x="6321" y="14"/>
                  </a:cubicBezTo>
                  <a:cubicBezTo>
                    <a:pt x="2431" y="438"/>
                    <a:pt x="-377" y="3931"/>
                    <a:pt x="20" y="7822"/>
                  </a:cubicBezTo>
                  <a:lnTo>
                    <a:pt x="5088" y="55353"/>
                  </a:lnTo>
                  <a:cubicBezTo>
                    <a:pt x="5499" y="58133"/>
                    <a:pt x="7472" y="60421"/>
                    <a:pt x="10157" y="612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FBED111-227F-40FA-AAC0-F16507C2CE59}"/>
                </a:ext>
              </a:extLst>
            </p:cNvPr>
            <p:cNvSpPr/>
            <p:nvPr/>
          </p:nvSpPr>
          <p:spPr>
            <a:xfrm>
              <a:off x="10875413" y="3136843"/>
              <a:ext cx="65185" cy="101269"/>
            </a:xfrm>
            <a:custGeom>
              <a:avLst/>
              <a:gdLst>
                <a:gd name="connsiteX0" fmla="*/ 64091 w 65185"/>
                <a:gd name="connsiteY0" fmla="*/ 97804 h 101269"/>
                <a:gd name="connsiteX1" fmla="*/ 61914 w 65185"/>
                <a:gd name="connsiteY1" fmla="*/ 88174 h 101269"/>
                <a:gd name="connsiteX2" fmla="*/ 61763 w 65185"/>
                <a:gd name="connsiteY2" fmla="*/ 88078 h 101269"/>
                <a:gd name="connsiteX3" fmla="*/ 61763 w 65185"/>
                <a:gd name="connsiteY3" fmla="*/ 63696 h 101269"/>
                <a:gd name="connsiteX4" fmla="*/ 59023 w 65185"/>
                <a:gd name="connsiteY4" fmla="*/ 17672 h 101269"/>
                <a:gd name="connsiteX5" fmla="*/ 46832 w 65185"/>
                <a:gd name="connsiteY5" fmla="*/ 9864 h 101269"/>
                <a:gd name="connsiteX6" fmla="*/ 13958 w 65185"/>
                <a:gd name="connsiteY6" fmla="*/ 44930 h 101269"/>
                <a:gd name="connsiteX7" fmla="*/ 13958 w 65185"/>
                <a:gd name="connsiteY7" fmla="*/ 9043 h 101269"/>
                <a:gd name="connsiteX8" fmla="*/ 9068 w 65185"/>
                <a:gd name="connsiteY8" fmla="*/ 235 h 101269"/>
                <a:gd name="connsiteX9" fmla="*/ 260 w 65185"/>
                <a:gd name="connsiteY9" fmla="*/ 5125 h 101269"/>
                <a:gd name="connsiteX10" fmla="*/ 260 w 65185"/>
                <a:gd name="connsiteY10" fmla="*/ 9043 h 101269"/>
                <a:gd name="connsiteX11" fmla="*/ 260 w 65185"/>
                <a:gd name="connsiteY11" fmla="*/ 75339 h 101269"/>
                <a:gd name="connsiteX12" fmla="*/ 7246 w 65185"/>
                <a:gd name="connsiteY12" fmla="*/ 82599 h 101269"/>
                <a:gd name="connsiteX13" fmla="*/ 13958 w 65185"/>
                <a:gd name="connsiteY13" fmla="*/ 78216 h 101269"/>
                <a:gd name="connsiteX14" fmla="*/ 47106 w 65185"/>
                <a:gd name="connsiteY14" fmla="*/ 24384 h 101269"/>
                <a:gd name="connsiteX15" fmla="*/ 48202 w 65185"/>
                <a:gd name="connsiteY15" fmla="*/ 61779 h 101269"/>
                <a:gd name="connsiteX16" fmla="*/ 54640 w 65185"/>
                <a:gd name="connsiteY16" fmla="*/ 100132 h 101269"/>
                <a:gd name="connsiteX17" fmla="*/ 58475 w 65185"/>
                <a:gd name="connsiteY17" fmla="*/ 101228 h 101269"/>
                <a:gd name="connsiteX18" fmla="*/ 64091 w 65185"/>
                <a:gd name="connsiteY18" fmla="*/ 97804 h 10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85" h="101269">
                  <a:moveTo>
                    <a:pt x="64091" y="97804"/>
                  </a:moveTo>
                  <a:cubicBezTo>
                    <a:pt x="66146" y="94543"/>
                    <a:pt x="65174" y="90229"/>
                    <a:pt x="61914" y="88174"/>
                  </a:cubicBezTo>
                  <a:cubicBezTo>
                    <a:pt x="61859" y="88133"/>
                    <a:pt x="61818" y="88106"/>
                    <a:pt x="61763" y="88078"/>
                  </a:cubicBezTo>
                  <a:cubicBezTo>
                    <a:pt x="58886" y="86160"/>
                    <a:pt x="60804" y="72052"/>
                    <a:pt x="61763" y="63696"/>
                  </a:cubicBezTo>
                  <a:cubicBezTo>
                    <a:pt x="65516" y="48437"/>
                    <a:pt x="64571" y="32383"/>
                    <a:pt x="59023" y="17672"/>
                  </a:cubicBezTo>
                  <a:cubicBezTo>
                    <a:pt x="56983" y="12796"/>
                    <a:pt x="52120" y="9686"/>
                    <a:pt x="46832" y="9864"/>
                  </a:cubicBezTo>
                  <a:cubicBezTo>
                    <a:pt x="36148" y="9864"/>
                    <a:pt x="23957" y="26986"/>
                    <a:pt x="13958" y="44930"/>
                  </a:cubicBezTo>
                  <a:lnTo>
                    <a:pt x="13958" y="9043"/>
                  </a:lnTo>
                  <a:cubicBezTo>
                    <a:pt x="15040" y="5262"/>
                    <a:pt x="12848" y="1317"/>
                    <a:pt x="9068" y="235"/>
                  </a:cubicBezTo>
                  <a:cubicBezTo>
                    <a:pt x="5287" y="-847"/>
                    <a:pt x="1342" y="1344"/>
                    <a:pt x="260" y="5125"/>
                  </a:cubicBezTo>
                  <a:cubicBezTo>
                    <a:pt x="-109" y="6413"/>
                    <a:pt x="-109" y="7769"/>
                    <a:pt x="260" y="9043"/>
                  </a:cubicBezTo>
                  <a:lnTo>
                    <a:pt x="260" y="75339"/>
                  </a:lnTo>
                  <a:cubicBezTo>
                    <a:pt x="178" y="79271"/>
                    <a:pt x="3315" y="82517"/>
                    <a:pt x="7246" y="82599"/>
                  </a:cubicBezTo>
                  <a:cubicBezTo>
                    <a:pt x="10164" y="82654"/>
                    <a:pt x="12835" y="80914"/>
                    <a:pt x="13958" y="78216"/>
                  </a:cubicBezTo>
                  <a:cubicBezTo>
                    <a:pt x="25601" y="52190"/>
                    <a:pt x="40531" y="27945"/>
                    <a:pt x="47106" y="24384"/>
                  </a:cubicBezTo>
                  <a:cubicBezTo>
                    <a:pt x="50832" y="36520"/>
                    <a:pt x="51216" y="49437"/>
                    <a:pt x="48202" y="61779"/>
                  </a:cubicBezTo>
                  <a:cubicBezTo>
                    <a:pt x="46010" y="78079"/>
                    <a:pt x="43956" y="93420"/>
                    <a:pt x="54640" y="100132"/>
                  </a:cubicBezTo>
                  <a:cubicBezTo>
                    <a:pt x="55804" y="100817"/>
                    <a:pt x="57119" y="101201"/>
                    <a:pt x="58475" y="101228"/>
                  </a:cubicBezTo>
                  <a:cubicBezTo>
                    <a:pt x="60790" y="101077"/>
                    <a:pt x="62886" y="99790"/>
                    <a:pt x="64091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23F4BDF-950A-4D94-A4E4-AD99F6CE37AB}"/>
                </a:ext>
              </a:extLst>
            </p:cNvPr>
            <p:cNvSpPr/>
            <p:nvPr/>
          </p:nvSpPr>
          <p:spPr>
            <a:xfrm>
              <a:off x="10927835" y="3252807"/>
              <a:ext cx="68082" cy="56357"/>
            </a:xfrm>
            <a:custGeom>
              <a:avLst/>
              <a:gdLst>
                <a:gd name="connsiteX0" fmla="*/ 29065 w 68082"/>
                <a:gd name="connsiteY0" fmla="*/ 51149 h 56357"/>
                <a:gd name="connsiteX1" fmla="*/ 37873 w 68082"/>
                <a:gd name="connsiteY1" fmla="*/ 56039 h 56357"/>
                <a:gd name="connsiteX2" fmla="*/ 42763 w 68082"/>
                <a:gd name="connsiteY2" fmla="*/ 51149 h 56357"/>
                <a:gd name="connsiteX3" fmla="*/ 42763 w 68082"/>
                <a:gd name="connsiteY3" fmla="*/ 36219 h 56357"/>
                <a:gd name="connsiteX4" fmla="*/ 62899 w 68082"/>
                <a:gd name="connsiteY4" fmla="*/ 36219 h 56357"/>
                <a:gd name="connsiteX5" fmla="*/ 67789 w 68082"/>
                <a:gd name="connsiteY5" fmla="*/ 27411 h 56357"/>
                <a:gd name="connsiteX6" fmla="*/ 62899 w 68082"/>
                <a:gd name="connsiteY6" fmla="*/ 22521 h 56357"/>
                <a:gd name="connsiteX7" fmla="*/ 42763 w 68082"/>
                <a:gd name="connsiteY7" fmla="*/ 22521 h 56357"/>
                <a:gd name="connsiteX8" fmla="*/ 42763 w 68082"/>
                <a:gd name="connsiteY8" fmla="*/ 5125 h 56357"/>
                <a:gd name="connsiteX9" fmla="*/ 33956 w 68082"/>
                <a:gd name="connsiteY9" fmla="*/ 235 h 56357"/>
                <a:gd name="connsiteX10" fmla="*/ 29065 w 68082"/>
                <a:gd name="connsiteY10" fmla="*/ 5125 h 56357"/>
                <a:gd name="connsiteX11" fmla="*/ 29065 w 68082"/>
                <a:gd name="connsiteY11" fmla="*/ 21836 h 56357"/>
                <a:gd name="connsiteX12" fmla="*/ 9067 w 68082"/>
                <a:gd name="connsiteY12" fmla="*/ 21836 h 56357"/>
                <a:gd name="connsiteX13" fmla="*/ 259 w 68082"/>
                <a:gd name="connsiteY13" fmla="*/ 26726 h 56357"/>
                <a:gd name="connsiteX14" fmla="*/ 5150 w 68082"/>
                <a:gd name="connsiteY14" fmla="*/ 35534 h 56357"/>
                <a:gd name="connsiteX15" fmla="*/ 9067 w 68082"/>
                <a:gd name="connsiteY15" fmla="*/ 35534 h 56357"/>
                <a:gd name="connsiteX16" fmla="*/ 29065 w 68082"/>
                <a:gd name="connsiteY16" fmla="*/ 35534 h 5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082" h="56357">
                  <a:moveTo>
                    <a:pt x="29065" y="51149"/>
                  </a:moveTo>
                  <a:cubicBezTo>
                    <a:pt x="30148" y="54930"/>
                    <a:pt x="34093" y="57121"/>
                    <a:pt x="37873" y="56039"/>
                  </a:cubicBezTo>
                  <a:cubicBezTo>
                    <a:pt x="40243" y="55368"/>
                    <a:pt x="42092" y="53519"/>
                    <a:pt x="42763" y="51149"/>
                  </a:cubicBezTo>
                  <a:lnTo>
                    <a:pt x="42763" y="36219"/>
                  </a:lnTo>
                  <a:lnTo>
                    <a:pt x="62899" y="36219"/>
                  </a:lnTo>
                  <a:cubicBezTo>
                    <a:pt x="66679" y="35137"/>
                    <a:pt x="68871" y="31192"/>
                    <a:pt x="67789" y="27411"/>
                  </a:cubicBezTo>
                  <a:cubicBezTo>
                    <a:pt x="67118" y="25041"/>
                    <a:pt x="65269" y="23192"/>
                    <a:pt x="62899" y="22521"/>
                  </a:cubicBezTo>
                  <a:lnTo>
                    <a:pt x="42763" y="22521"/>
                  </a:lnTo>
                  <a:lnTo>
                    <a:pt x="42763" y="5125"/>
                  </a:lnTo>
                  <a:cubicBezTo>
                    <a:pt x="41681" y="1344"/>
                    <a:pt x="37736" y="-847"/>
                    <a:pt x="33956" y="235"/>
                  </a:cubicBezTo>
                  <a:cubicBezTo>
                    <a:pt x="31586" y="906"/>
                    <a:pt x="29737" y="2755"/>
                    <a:pt x="29065" y="5125"/>
                  </a:cubicBezTo>
                  <a:lnTo>
                    <a:pt x="29065" y="21836"/>
                  </a:lnTo>
                  <a:lnTo>
                    <a:pt x="9067" y="21836"/>
                  </a:lnTo>
                  <a:cubicBezTo>
                    <a:pt x="5286" y="20754"/>
                    <a:pt x="1341" y="22946"/>
                    <a:pt x="259" y="26726"/>
                  </a:cubicBezTo>
                  <a:cubicBezTo>
                    <a:pt x="-823" y="30507"/>
                    <a:pt x="1369" y="34452"/>
                    <a:pt x="5150" y="35534"/>
                  </a:cubicBezTo>
                  <a:cubicBezTo>
                    <a:pt x="6437" y="35904"/>
                    <a:pt x="7793" y="35904"/>
                    <a:pt x="9067" y="35534"/>
                  </a:cubicBezTo>
                  <a:lnTo>
                    <a:pt x="29065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B73022D-4717-4726-8124-1E44798D0397}"/>
                </a:ext>
              </a:extLst>
            </p:cNvPr>
            <p:cNvSpPr/>
            <p:nvPr/>
          </p:nvSpPr>
          <p:spPr>
            <a:xfrm>
              <a:off x="11030679" y="3230462"/>
              <a:ext cx="224574" cy="108075"/>
            </a:xfrm>
            <a:custGeom>
              <a:avLst/>
              <a:gdLst>
                <a:gd name="connsiteX0" fmla="*/ 172780 w 224574"/>
                <a:gd name="connsiteY0" fmla="*/ 7471 h 108075"/>
                <a:gd name="connsiteX1" fmla="*/ 159082 w 224574"/>
                <a:gd name="connsiteY1" fmla="*/ 39113 h 108075"/>
                <a:gd name="connsiteX2" fmla="*/ 177985 w 224574"/>
                <a:gd name="connsiteY2" fmla="*/ 72535 h 108075"/>
                <a:gd name="connsiteX3" fmla="*/ 184697 w 224574"/>
                <a:gd name="connsiteY3" fmla="*/ 92534 h 108075"/>
                <a:gd name="connsiteX4" fmla="*/ 134289 w 224574"/>
                <a:gd name="connsiteY4" fmla="*/ 74453 h 108075"/>
                <a:gd name="connsiteX5" fmla="*/ 144289 w 224574"/>
                <a:gd name="connsiteY5" fmla="*/ 30484 h 108075"/>
                <a:gd name="connsiteX6" fmla="*/ 128947 w 224574"/>
                <a:gd name="connsiteY6" fmla="*/ 3088 h 108075"/>
                <a:gd name="connsiteX7" fmla="*/ 95662 w 224574"/>
                <a:gd name="connsiteY7" fmla="*/ 21580 h 108075"/>
                <a:gd name="connsiteX8" fmla="*/ 107442 w 224574"/>
                <a:gd name="connsiteY8" fmla="*/ 29525 h 108075"/>
                <a:gd name="connsiteX9" fmla="*/ 125386 w 224574"/>
                <a:gd name="connsiteY9" fmla="*/ 16923 h 108075"/>
                <a:gd name="connsiteX10" fmla="*/ 130180 w 224574"/>
                <a:gd name="connsiteY10" fmla="*/ 30621 h 108075"/>
                <a:gd name="connsiteX11" fmla="*/ 108127 w 224574"/>
                <a:gd name="connsiteY11" fmla="*/ 82672 h 108075"/>
                <a:gd name="connsiteX12" fmla="*/ 87033 w 224574"/>
                <a:gd name="connsiteY12" fmla="*/ 88014 h 108075"/>
                <a:gd name="connsiteX13" fmla="*/ 79636 w 224574"/>
                <a:gd name="connsiteY13" fmla="*/ 38291 h 108075"/>
                <a:gd name="connsiteX14" fmla="*/ 75184 w 224574"/>
                <a:gd name="connsiteY14" fmla="*/ 29045 h 108075"/>
                <a:gd name="connsiteX15" fmla="*/ 65938 w 224574"/>
                <a:gd name="connsiteY15" fmla="*/ 33497 h 108075"/>
                <a:gd name="connsiteX16" fmla="*/ 23475 w 224574"/>
                <a:gd name="connsiteY16" fmla="*/ 75686 h 108075"/>
                <a:gd name="connsiteX17" fmla="*/ 16626 w 224574"/>
                <a:gd name="connsiteY17" fmla="*/ 70207 h 108075"/>
                <a:gd name="connsiteX18" fmla="*/ 26763 w 224574"/>
                <a:gd name="connsiteY18" fmla="*/ 17608 h 108075"/>
                <a:gd name="connsiteX19" fmla="*/ 29639 w 224574"/>
                <a:gd name="connsiteY19" fmla="*/ 14594 h 108075"/>
                <a:gd name="connsiteX20" fmla="*/ 32790 w 224574"/>
                <a:gd name="connsiteY20" fmla="*/ 25826 h 108075"/>
                <a:gd name="connsiteX21" fmla="*/ 46487 w 224574"/>
                <a:gd name="connsiteY21" fmla="*/ 24183 h 108075"/>
                <a:gd name="connsiteX22" fmla="*/ 32790 w 224574"/>
                <a:gd name="connsiteY22" fmla="*/ 486 h 108075"/>
                <a:gd name="connsiteX23" fmla="*/ 14982 w 224574"/>
                <a:gd name="connsiteY23" fmla="*/ 8567 h 108075"/>
                <a:gd name="connsiteX24" fmla="*/ 2792 w 224574"/>
                <a:gd name="connsiteY24" fmla="*/ 75823 h 108075"/>
                <a:gd name="connsiteX25" fmla="*/ 21694 w 224574"/>
                <a:gd name="connsiteY25" fmla="*/ 89521 h 108075"/>
                <a:gd name="connsiteX26" fmla="*/ 62103 w 224574"/>
                <a:gd name="connsiteY26" fmla="*/ 63632 h 108075"/>
                <a:gd name="connsiteX27" fmla="*/ 80868 w 224574"/>
                <a:gd name="connsiteY27" fmla="*/ 100890 h 108075"/>
                <a:gd name="connsiteX28" fmla="*/ 91005 w 224574"/>
                <a:gd name="connsiteY28" fmla="*/ 102671 h 108075"/>
                <a:gd name="connsiteX29" fmla="*/ 115524 w 224574"/>
                <a:gd name="connsiteY29" fmla="*/ 93630 h 108075"/>
                <a:gd name="connsiteX30" fmla="*/ 124838 w 224574"/>
                <a:gd name="connsiteY30" fmla="*/ 84726 h 108075"/>
                <a:gd name="connsiteX31" fmla="*/ 176479 w 224574"/>
                <a:gd name="connsiteY31" fmla="*/ 108013 h 108075"/>
                <a:gd name="connsiteX32" fmla="*/ 194012 w 224574"/>
                <a:gd name="connsiteY32" fmla="*/ 100753 h 108075"/>
                <a:gd name="connsiteX33" fmla="*/ 187574 w 224574"/>
                <a:gd name="connsiteY33" fmla="*/ 61851 h 108075"/>
                <a:gd name="connsiteX34" fmla="*/ 171958 w 224574"/>
                <a:gd name="connsiteY34" fmla="*/ 35278 h 108075"/>
                <a:gd name="connsiteX35" fmla="*/ 178122 w 224574"/>
                <a:gd name="connsiteY35" fmla="*/ 18704 h 108075"/>
                <a:gd name="connsiteX36" fmla="*/ 199080 w 224574"/>
                <a:gd name="connsiteY36" fmla="*/ 21169 h 108075"/>
                <a:gd name="connsiteX37" fmla="*/ 210860 w 224574"/>
                <a:gd name="connsiteY37" fmla="*/ 36511 h 108075"/>
                <a:gd name="connsiteX38" fmla="*/ 210860 w 224574"/>
                <a:gd name="connsiteY38" fmla="*/ 36511 h 108075"/>
                <a:gd name="connsiteX39" fmla="*/ 224558 w 224574"/>
                <a:gd name="connsiteY39" fmla="*/ 33086 h 108075"/>
                <a:gd name="connsiteX40" fmla="*/ 209079 w 224574"/>
                <a:gd name="connsiteY40" fmla="*/ 11033 h 108075"/>
                <a:gd name="connsiteX41" fmla="*/ 172780 w 224574"/>
                <a:gd name="connsiteY41" fmla="*/ 7471 h 10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4574" h="108075">
                  <a:moveTo>
                    <a:pt x="172780" y="7471"/>
                  </a:moveTo>
                  <a:cubicBezTo>
                    <a:pt x="161315" y="13457"/>
                    <a:pt x="155603" y="26648"/>
                    <a:pt x="159082" y="39113"/>
                  </a:cubicBezTo>
                  <a:cubicBezTo>
                    <a:pt x="162192" y="51783"/>
                    <a:pt x="168739" y="63344"/>
                    <a:pt x="177985" y="72535"/>
                  </a:cubicBezTo>
                  <a:cubicBezTo>
                    <a:pt x="188395" y="84864"/>
                    <a:pt x="189354" y="87466"/>
                    <a:pt x="184697" y="92534"/>
                  </a:cubicBezTo>
                  <a:cubicBezTo>
                    <a:pt x="177163" y="100890"/>
                    <a:pt x="152233" y="87877"/>
                    <a:pt x="134289" y="74453"/>
                  </a:cubicBezTo>
                  <a:cubicBezTo>
                    <a:pt x="142152" y="61208"/>
                    <a:pt x="145645" y="45825"/>
                    <a:pt x="144289" y="30484"/>
                  </a:cubicBezTo>
                  <a:cubicBezTo>
                    <a:pt x="143056" y="14868"/>
                    <a:pt x="137851" y="5828"/>
                    <a:pt x="128947" y="3088"/>
                  </a:cubicBezTo>
                  <a:cubicBezTo>
                    <a:pt x="114154" y="-610"/>
                    <a:pt x="98128" y="17745"/>
                    <a:pt x="95662" y="21580"/>
                  </a:cubicBezTo>
                  <a:lnTo>
                    <a:pt x="107442" y="29525"/>
                  </a:lnTo>
                  <a:cubicBezTo>
                    <a:pt x="110182" y="25416"/>
                    <a:pt x="121140" y="15827"/>
                    <a:pt x="125386" y="16923"/>
                  </a:cubicBezTo>
                  <a:cubicBezTo>
                    <a:pt x="126619" y="16923"/>
                    <a:pt x="129221" y="20621"/>
                    <a:pt x="130180" y="30621"/>
                  </a:cubicBezTo>
                  <a:cubicBezTo>
                    <a:pt x="131879" y="50551"/>
                    <a:pt x="123619" y="70029"/>
                    <a:pt x="108127" y="82672"/>
                  </a:cubicBezTo>
                  <a:cubicBezTo>
                    <a:pt x="102415" y="87836"/>
                    <a:pt x="94511" y="89836"/>
                    <a:pt x="87033" y="88014"/>
                  </a:cubicBezTo>
                  <a:cubicBezTo>
                    <a:pt x="74705" y="83220"/>
                    <a:pt x="76622" y="52537"/>
                    <a:pt x="79636" y="38291"/>
                  </a:cubicBezTo>
                  <a:cubicBezTo>
                    <a:pt x="80965" y="34511"/>
                    <a:pt x="78964" y="30374"/>
                    <a:pt x="75184" y="29045"/>
                  </a:cubicBezTo>
                  <a:cubicBezTo>
                    <a:pt x="71404" y="27717"/>
                    <a:pt x="67267" y="29717"/>
                    <a:pt x="65938" y="33497"/>
                  </a:cubicBezTo>
                  <a:cubicBezTo>
                    <a:pt x="58404" y="47195"/>
                    <a:pt x="37721" y="76645"/>
                    <a:pt x="23475" y="75686"/>
                  </a:cubicBezTo>
                  <a:cubicBezTo>
                    <a:pt x="20256" y="75508"/>
                    <a:pt x="17503" y="73316"/>
                    <a:pt x="16626" y="70207"/>
                  </a:cubicBezTo>
                  <a:cubicBezTo>
                    <a:pt x="12229" y="52030"/>
                    <a:pt x="15914" y="32840"/>
                    <a:pt x="26763" y="17608"/>
                  </a:cubicBezTo>
                  <a:cubicBezTo>
                    <a:pt x="27585" y="16485"/>
                    <a:pt x="28543" y="15471"/>
                    <a:pt x="29639" y="14594"/>
                  </a:cubicBezTo>
                  <a:cubicBezTo>
                    <a:pt x="31351" y="18115"/>
                    <a:pt x="32420" y="21923"/>
                    <a:pt x="32790" y="25826"/>
                  </a:cubicBezTo>
                  <a:lnTo>
                    <a:pt x="46487" y="24183"/>
                  </a:lnTo>
                  <a:cubicBezTo>
                    <a:pt x="46487" y="19389"/>
                    <a:pt x="43337" y="3499"/>
                    <a:pt x="32790" y="486"/>
                  </a:cubicBezTo>
                  <a:cubicBezTo>
                    <a:pt x="26899" y="-1295"/>
                    <a:pt x="20872" y="1445"/>
                    <a:pt x="14982" y="8567"/>
                  </a:cubicBezTo>
                  <a:cubicBezTo>
                    <a:pt x="956" y="27991"/>
                    <a:pt x="-3537" y="52715"/>
                    <a:pt x="2792" y="75823"/>
                  </a:cubicBezTo>
                  <a:cubicBezTo>
                    <a:pt x="5956" y="83617"/>
                    <a:pt x="13298" y="88932"/>
                    <a:pt x="21694" y="89521"/>
                  </a:cubicBezTo>
                  <a:cubicBezTo>
                    <a:pt x="37036" y="90617"/>
                    <a:pt x="51555" y="77056"/>
                    <a:pt x="62103" y="63632"/>
                  </a:cubicBezTo>
                  <a:cubicBezTo>
                    <a:pt x="62103" y="78837"/>
                    <a:pt x="66623" y="95411"/>
                    <a:pt x="80868" y="100890"/>
                  </a:cubicBezTo>
                  <a:cubicBezTo>
                    <a:pt x="84101" y="102123"/>
                    <a:pt x="87539" y="102725"/>
                    <a:pt x="91005" y="102671"/>
                  </a:cubicBezTo>
                  <a:cubicBezTo>
                    <a:pt x="99949" y="102410"/>
                    <a:pt x="108551" y="99232"/>
                    <a:pt x="115524" y="93630"/>
                  </a:cubicBezTo>
                  <a:cubicBezTo>
                    <a:pt x="118921" y="90986"/>
                    <a:pt x="122044" y="88014"/>
                    <a:pt x="124838" y="84726"/>
                  </a:cubicBezTo>
                  <a:cubicBezTo>
                    <a:pt x="139536" y="97164"/>
                    <a:pt x="157425" y="105232"/>
                    <a:pt x="176479" y="108013"/>
                  </a:cubicBezTo>
                  <a:cubicBezTo>
                    <a:pt x="183108" y="108300"/>
                    <a:pt x="189532" y="105643"/>
                    <a:pt x="194012" y="100753"/>
                  </a:cubicBezTo>
                  <a:cubicBezTo>
                    <a:pt x="207709" y="85548"/>
                    <a:pt x="196614" y="72399"/>
                    <a:pt x="187574" y="61851"/>
                  </a:cubicBezTo>
                  <a:cubicBezTo>
                    <a:pt x="180053" y="54578"/>
                    <a:pt x="174657" y="45387"/>
                    <a:pt x="171958" y="35278"/>
                  </a:cubicBezTo>
                  <a:cubicBezTo>
                    <a:pt x="169698" y="28990"/>
                    <a:pt x="172301" y="21991"/>
                    <a:pt x="178122" y="18704"/>
                  </a:cubicBezTo>
                  <a:cubicBezTo>
                    <a:pt x="184985" y="15375"/>
                    <a:pt x="193176" y="16334"/>
                    <a:pt x="199080" y="21169"/>
                  </a:cubicBezTo>
                  <a:cubicBezTo>
                    <a:pt x="203956" y="25484"/>
                    <a:pt x="207956" y="30689"/>
                    <a:pt x="210860" y="36511"/>
                  </a:cubicBezTo>
                  <a:lnTo>
                    <a:pt x="210860" y="36511"/>
                  </a:lnTo>
                  <a:lnTo>
                    <a:pt x="224558" y="33086"/>
                  </a:lnTo>
                  <a:cubicBezTo>
                    <a:pt x="221448" y="24484"/>
                    <a:pt x="216106" y="16882"/>
                    <a:pt x="209079" y="11033"/>
                  </a:cubicBezTo>
                  <a:cubicBezTo>
                    <a:pt x="198737" y="2801"/>
                    <a:pt x="184519" y="1403"/>
                    <a:pt x="172780" y="74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0F2A6A1F-E7BA-4FEA-91E3-DB3AA411EDF5}"/>
                </a:ext>
              </a:extLst>
            </p:cNvPr>
            <p:cNvSpPr/>
            <p:nvPr/>
          </p:nvSpPr>
          <p:spPr>
            <a:xfrm>
              <a:off x="11275082" y="3204145"/>
              <a:ext cx="96191" cy="121084"/>
            </a:xfrm>
            <a:custGeom>
              <a:avLst/>
              <a:gdLst>
                <a:gd name="connsiteX0" fmla="*/ 60560 w 96191"/>
                <a:gd name="connsiteY0" fmla="*/ 55020 h 121084"/>
                <a:gd name="connsiteX1" fmla="*/ 26042 w 96191"/>
                <a:gd name="connsiteY1" fmla="*/ 75841 h 121084"/>
                <a:gd name="connsiteX2" fmla="*/ 16 w 96191"/>
                <a:gd name="connsiteY2" fmla="*/ 98305 h 121084"/>
                <a:gd name="connsiteX3" fmla="*/ 5632 w 96191"/>
                <a:gd name="connsiteY3" fmla="*/ 110359 h 121084"/>
                <a:gd name="connsiteX4" fmla="*/ 63026 w 96191"/>
                <a:gd name="connsiteY4" fmla="*/ 121043 h 121084"/>
                <a:gd name="connsiteX5" fmla="*/ 82065 w 96191"/>
                <a:gd name="connsiteY5" fmla="*/ 121043 h 121084"/>
                <a:gd name="connsiteX6" fmla="*/ 81243 w 96191"/>
                <a:gd name="connsiteY6" fmla="*/ 107346 h 121084"/>
                <a:gd name="connsiteX7" fmla="*/ 14947 w 96191"/>
                <a:gd name="connsiteY7" fmla="*/ 100223 h 121084"/>
                <a:gd name="connsiteX8" fmla="*/ 32891 w 96191"/>
                <a:gd name="connsiteY8" fmla="*/ 89265 h 121084"/>
                <a:gd name="connsiteX9" fmla="*/ 68779 w 96191"/>
                <a:gd name="connsiteY9" fmla="*/ 67485 h 121084"/>
                <a:gd name="connsiteX10" fmla="*/ 96174 w 96191"/>
                <a:gd name="connsiteY10" fmla="*/ 29680 h 121084"/>
                <a:gd name="connsiteX11" fmla="*/ 78504 w 96191"/>
                <a:gd name="connsiteY11" fmla="*/ 3243 h 121084"/>
                <a:gd name="connsiteX12" fmla="*/ 63437 w 96191"/>
                <a:gd name="connsiteY12" fmla="*/ 777 h 121084"/>
                <a:gd name="connsiteX13" fmla="*/ 35356 w 96191"/>
                <a:gd name="connsiteY13" fmla="*/ 40775 h 121084"/>
                <a:gd name="connsiteX14" fmla="*/ 49054 w 96191"/>
                <a:gd name="connsiteY14" fmla="*/ 45295 h 121084"/>
                <a:gd name="connsiteX15" fmla="*/ 68094 w 96191"/>
                <a:gd name="connsiteY15" fmla="*/ 14338 h 121084"/>
                <a:gd name="connsiteX16" fmla="*/ 70423 w 96191"/>
                <a:gd name="connsiteY16" fmla="*/ 14338 h 121084"/>
                <a:gd name="connsiteX17" fmla="*/ 82065 w 96191"/>
                <a:gd name="connsiteY17" fmla="*/ 29269 h 121084"/>
                <a:gd name="connsiteX18" fmla="*/ 60560 w 96191"/>
                <a:gd name="connsiteY18" fmla="*/ 55020 h 12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1" h="121084">
                  <a:moveTo>
                    <a:pt x="60560" y="55020"/>
                  </a:moveTo>
                  <a:cubicBezTo>
                    <a:pt x="49506" y="62691"/>
                    <a:pt x="37972" y="69636"/>
                    <a:pt x="26042" y="75841"/>
                  </a:cubicBezTo>
                  <a:cubicBezTo>
                    <a:pt x="10427" y="84333"/>
                    <a:pt x="975" y="89539"/>
                    <a:pt x="16" y="98305"/>
                  </a:cubicBezTo>
                  <a:cubicBezTo>
                    <a:pt x="-312" y="103017"/>
                    <a:pt x="1811" y="107578"/>
                    <a:pt x="5632" y="110359"/>
                  </a:cubicBezTo>
                  <a:cubicBezTo>
                    <a:pt x="15906" y="119399"/>
                    <a:pt x="43575" y="121043"/>
                    <a:pt x="63026" y="121043"/>
                  </a:cubicBezTo>
                  <a:cubicBezTo>
                    <a:pt x="71792" y="121043"/>
                    <a:pt x="78915" y="121043"/>
                    <a:pt x="82065" y="121043"/>
                  </a:cubicBezTo>
                  <a:lnTo>
                    <a:pt x="81243" y="107346"/>
                  </a:lnTo>
                  <a:cubicBezTo>
                    <a:pt x="59190" y="108578"/>
                    <a:pt x="24946" y="107346"/>
                    <a:pt x="14947" y="100223"/>
                  </a:cubicBezTo>
                  <a:cubicBezTo>
                    <a:pt x="20590" y="96045"/>
                    <a:pt x="26604" y="92388"/>
                    <a:pt x="32891" y="89265"/>
                  </a:cubicBezTo>
                  <a:cubicBezTo>
                    <a:pt x="45315" y="82799"/>
                    <a:pt x="57314" y="75526"/>
                    <a:pt x="68779" y="67485"/>
                  </a:cubicBezTo>
                  <a:cubicBezTo>
                    <a:pt x="87545" y="53788"/>
                    <a:pt x="96174" y="41734"/>
                    <a:pt x="96174" y="29680"/>
                  </a:cubicBezTo>
                  <a:cubicBezTo>
                    <a:pt x="94955" y="18516"/>
                    <a:pt x="88367" y="8640"/>
                    <a:pt x="78504" y="3243"/>
                  </a:cubicBezTo>
                  <a:cubicBezTo>
                    <a:pt x="74176" y="24"/>
                    <a:pt x="68559" y="-894"/>
                    <a:pt x="63437" y="777"/>
                  </a:cubicBezTo>
                  <a:cubicBezTo>
                    <a:pt x="47684" y="5982"/>
                    <a:pt x="37274" y="35022"/>
                    <a:pt x="35356" y="40775"/>
                  </a:cubicBezTo>
                  <a:lnTo>
                    <a:pt x="49054" y="45295"/>
                  </a:lnTo>
                  <a:cubicBezTo>
                    <a:pt x="52752" y="34063"/>
                    <a:pt x="61382" y="16530"/>
                    <a:pt x="68094" y="14338"/>
                  </a:cubicBezTo>
                  <a:cubicBezTo>
                    <a:pt x="68094" y="14338"/>
                    <a:pt x="69327" y="14338"/>
                    <a:pt x="70423" y="14338"/>
                  </a:cubicBezTo>
                  <a:cubicBezTo>
                    <a:pt x="78367" y="19817"/>
                    <a:pt x="82065" y="24611"/>
                    <a:pt x="82065" y="29269"/>
                  </a:cubicBezTo>
                  <a:cubicBezTo>
                    <a:pt x="82065" y="33926"/>
                    <a:pt x="78641" y="42008"/>
                    <a:pt x="60560" y="550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77ADFB62-20BA-4BC0-A4C6-20410ED53557}"/>
                </a:ext>
              </a:extLst>
            </p:cNvPr>
            <p:cNvSpPr/>
            <p:nvPr/>
          </p:nvSpPr>
          <p:spPr>
            <a:xfrm>
              <a:off x="11412815" y="3240304"/>
              <a:ext cx="97489" cy="89308"/>
            </a:xfrm>
            <a:custGeom>
              <a:avLst/>
              <a:gdLst>
                <a:gd name="connsiteX0" fmla="*/ 86514 w 97489"/>
                <a:gd name="connsiteY0" fmla="*/ 70912 h 89308"/>
                <a:gd name="connsiteX1" fmla="*/ 72132 w 97489"/>
                <a:gd name="connsiteY1" fmla="*/ 72953 h 89308"/>
                <a:gd name="connsiteX2" fmla="*/ 71036 w 97489"/>
                <a:gd name="connsiteY2" fmla="*/ 72008 h 89308"/>
                <a:gd name="connsiteX3" fmla="*/ 71036 w 97489"/>
                <a:gd name="connsiteY3" fmla="*/ 50503 h 89308"/>
                <a:gd name="connsiteX4" fmla="*/ 73091 w 97489"/>
                <a:gd name="connsiteY4" fmla="*/ 12560 h 89308"/>
                <a:gd name="connsiteX5" fmla="*/ 63091 w 97489"/>
                <a:gd name="connsiteY5" fmla="*/ 2698 h 89308"/>
                <a:gd name="connsiteX6" fmla="*/ 17204 w 97489"/>
                <a:gd name="connsiteY6" fmla="*/ 44887 h 89308"/>
                <a:gd name="connsiteX7" fmla="*/ 22272 w 97489"/>
                <a:gd name="connsiteY7" fmla="*/ 1602 h 89308"/>
                <a:gd name="connsiteX8" fmla="*/ 8574 w 97489"/>
                <a:gd name="connsiteY8" fmla="*/ -42 h 89308"/>
                <a:gd name="connsiteX9" fmla="*/ 82 w 97489"/>
                <a:gd name="connsiteY9" fmla="*/ 73104 h 89308"/>
                <a:gd name="connsiteX10" fmla="*/ 5807 w 97489"/>
                <a:gd name="connsiteY10" fmla="*/ 81158 h 89308"/>
                <a:gd name="connsiteX11" fmla="*/ 13095 w 97489"/>
                <a:gd name="connsiteY11" fmla="*/ 77624 h 89308"/>
                <a:gd name="connsiteX12" fmla="*/ 60078 w 97489"/>
                <a:gd name="connsiteY12" fmla="*/ 17491 h 89308"/>
                <a:gd name="connsiteX13" fmla="*/ 57612 w 97489"/>
                <a:gd name="connsiteY13" fmla="*/ 47215 h 89308"/>
                <a:gd name="connsiteX14" fmla="*/ 61858 w 97489"/>
                <a:gd name="connsiteY14" fmla="*/ 82692 h 89308"/>
                <a:gd name="connsiteX15" fmla="*/ 78159 w 97489"/>
                <a:gd name="connsiteY15" fmla="*/ 89267 h 89308"/>
                <a:gd name="connsiteX16" fmla="*/ 97473 w 97489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489" h="89308">
                  <a:moveTo>
                    <a:pt x="86514" y="70912"/>
                  </a:moveTo>
                  <a:cubicBezTo>
                    <a:pt x="83103" y="75446"/>
                    <a:pt x="76666" y="76364"/>
                    <a:pt x="72132" y="72953"/>
                  </a:cubicBezTo>
                  <a:cubicBezTo>
                    <a:pt x="71748" y="72666"/>
                    <a:pt x="71378" y="72351"/>
                    <a:pt x="71036" y="72008"/>
                  </a:cubicBezTo>
                  <a:cubicBezTo>
                    <a:pt x="67200" y="68584"/>
                    <a:pt x="68570" y="61598"/>
                    <a:pt x="71036" y="50503"/>
                  </a:cubicBezTo>
                  <a:cubicBezTo>
                    <a:pt x="74803" y="38216"/>
                    <a:pt x="75501" y="25190"/>
                    <a:pt x="73091" y="12560"/>
                  </a:cubicBezTo>
                  <a:cubicBezTo>
                    <a:pt x="72214" y="7465"/>
                    <a:pt x="68187" y="3506"/>
                    <a:pt x="63091" y="2698"/>
                  </a:cubicBezTo>
                  <a:cubicBezTo>
                    <a:pt x="51585" y="917"/>
                    <a:pt x="33778" y="21190"/>
                    <a:pt x="17204" y="44887"/>
                  </a:cubicBezTo>
                  <a:lnTo>
                    <a:pt x="22272" y="1602"/>
                  </a:lnTo>
                  <a:lnTo>
                    <a:pt x="8574" y="-42"/>
                  </a:lnTo>
                  <a:lnTo>
                    <a:pt x="82" y="73104"/>
                  </a:lnTo>
                  <a:cubicBezTo>
                    <a:pt x="-562" y="76912"/>
                    <a:pt x="2013" y="80515"/>
                    <a:pt x="5807" y="81158"/>
                  </a:cubicBezTo>
                  <a:cubicBezTo>
                    <a:pt x="8739" y="81638"/>
                    <a:pt x="11670" y="80227"/>
                    <a:pt x="13095" y="77624"/>
                  </a:cubicBezTo>
                  <a:cubicBezTo>
                    <a:pt x="25614" y="55311"/>
                    <a:pt x="41449" y="35038"/>
                    <a:pt x="60078" y="17491"/>
                  </a:cubicBezTo>
                  <a:cubicBezTo>
                    <a:pt x="61447" y="27463"/>
                    <a:pt x="60612" y="37613"/>
                    <a:pt x="57612" y="47215"/>
                  </a:cubicBezTo>
                  <a:cubicBezTo>
                    <a:pt x="54599" y="60091"/>
                    <a:pt x="51448" y="73515"/>
                    <a:pt x="61858" y="82692"/>
                  </a:cubicBezTo>
                  <a:cubicBezTo>
                    <a:pt x="66283" y="86829"/>
                    <a:pt x="72091" y="89185"/>
                    <a:pt x="78159" y="89267"/>
                  </a:cubicBezTo>
                  <a:cubicBezTo>
                    <a:pt x="85556" y="88980"/>
                    <a:pt x="92514" y="85720"/>
                    <a:pt x="97473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4D2EC65-A234-4C5F-8FF1-3E23F83620B5}"/>
                </a:ext>
              </a:extLst>
            </p:cNvPr>
            <p:cNvSpPr/>
            <p:nvPr/>
          </p:nvSpPr>
          <p:spPr>
            <a:xfrm rot="-4897800">
              <a:off x="11462339" y="3260487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0AEAC75-BDC7-442C-81DE-86FCADB41A94}"/>
                </a:ext>
              </a:extLst>
            </p:cNvPr>
            <p:cNvSpPr/>
            <p:nvPr/>
          </p:nvSpPr>
          <p:spPr>
            <a:xfrm>
              <a:off x="10634884" y="3509327"/>
              <a:ext cx="114101" cy="141360"/>
            </a:xfrm>
            <a:custGeom>
              <a:avLst/>
              <a:gdLst>
                <a:gd name="connsiteX0" fmla="*/ 90662 w 114101"/>
                <a:gd name="connsiteY0" fmla="*/ 119402 h 141360"/>
                <a:gd name="connsiteX1" fmla="*/ 82717 w 114101"/>
                <a:gd name="connsiteY1" fmla="*/ 118170 h 141360"/>
                <a:gd name="connsiteX2" fmla="*/ 82717 w 114101"/>
                <a:gd name="connsiteY2" fmla="*/ 77076 h 141360"/>
                <a:gd name="connsiteX3" fmla="*/ 66280 w 114101"/>
                <a:gd name="connsiteY3" fmla="*/ 5163 h 141360"/>
                <a:gd name="connsiteX4" fmla="*/ 48473 w 114101"/>
                <a:gd name="connsiteY4" fmla="*/ 9273 h 141360"/>
                <a:gd name="connsiteX5" fmla="*/ 14640 w 114101"/>
                <a:gd name="connsiteY5" fmla="*/ 76529 h 141360"/>
                <a:gd name="connsiteX6" fmla="*/ 13681 w 114101"/>
                <a:gd name="connsiteY6" fmla="*/ -42 h 141360"/>
                <a:gd name="connsiteX7" fmla="*/ -17 w 114101"/>
                <a:gd name="connsiteY7" fmla="*/ -42 h 141360"/>
                <a:gd name="connsiteX8" fmla="*/ 805 w 114101"/>
                <a:gd name="connsiteY8" fmla="*/ 67077 h 141360"/>
                <a:gd name="connsiteX9" fmla="*/ 2311 w 114101"/>
                <a:gd name="connsiteY9" fmla="*/ 129813 h 141360"/>
                <a:gd name="connsiteX10" fmla="*/ 2311 w 114101"/>
                <a:gd name="connsiteY10" fmla="*/ 134196 h 141360"/>
                <a:gd name="connsiteX11" fmla="*/ 3407 w 114101"/>
                <a:gd name="connsiteY11" fmla="*/ 134196 h 141360"/>
                <a:gd name="connsiteX12" fmla="*/ 8886 w 114101"/>
                <a:gd name="connsiteY12" fmla="*/ 141319 h 141360"/>
                <a:gd name="connsiteX13" fmla="*/ 8886 w 114101"/>
                <a:gd name="connsiteY13" fmla="*/ 141319 h 141360"/>
                <a:gd name="connsiteX14" fmla="*/ 16009 w 114101"/>
                <a:gd name="connsiteY14" fmla="*/ 134470 h 141360"/>
                <a:gd name="connsiteX15" fmla="*/ 58198 w 114101"/>
                <a:gd name="connsiteY15" fmla="*/ 19957 h 141360"/>
                <a:gd name="connsiteX16" fmla="*/ 62992 w 114101"/>
                <a:gd name="connsiteY16" fmla="*/ 18587 h 141360"/>
                <a:gd name="connsiteX17" fmla="*/ 69156 w 114101"/>
                <a:gd name="connsiteY17" fmla="*/ 75433 h 141360"/>
                <a:gd name="connsiteX18" fmla="*/ 76827 w 114101"/>
                <a:gd name="connsiteY18" fmla="*/ 130224 h 141360"/>
                <a:gd name="connsiteX19" fmla="*/ 96826 w 114101"/>
                <a:gd name="connsiteY19" fmla="*/ 132278 h 141360"/>
                <a:gd name="connsiteX20" fmla="*/ 114085 w 114101"/>
                <a:gd name="connsiteY20" fmla="*/ 112827 h 141360"/>
                <a:gd name="connsiteX21" fmla="*/ 100387 w 114101"/>
                <a:gd name="connsiteY21" fmla="*/ 108033 h 141360"/>
                <a:gd name="connsiteX22" fmla="*/ 90662 w 114101"/>
                <a:gd name="connsiteY22" fmla="*/ 119402 h 14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4101" h="141360">
                  <a:moveTo>
                    <a:pt x="90662" y="119402"/>
                  </a:moveTo>
                  <a:cubicBezTo>
                    <a:pt x="87977" y="120402"/>
                    <a:pt x="84963" y="119936"/>
                    <a:pt x="82717" y="118170"/>
                  </a:cubicBezTo>
                  <a:cubicBezTo>
                    <a:pt x="78608" y="115293"/>
                    <a:pt x="81073" y="90774"/>
                    <a:pt x="82717" y="77076"/>
                  </a:cubicBezTo>
                  <a:cubicBezTo>
                    <a:pt x="85730" y="46394"/>
                    <a:pt x="89155" y="11464"/>
                    <a:pt x="66280" y="5163"/>
                  </a:cubicBezTo>
                  <a:cubicBezTo>
                    <a:pt x="60034" y="3588"/>
                    <a:pt x="53404" y="5109"/>
                    <a:pt x="48473" y="9273"/>
                  </a:cubicBezTo>
                  <a:cubicBezTo>
                    <a:pt x="34775" y="19957"/>
                    <a:pt x="22858" y="48996"/>
                    <a:pt x="14640" y="76529"/>
                  </a:cubicBezTo>
                  <a:cubicBezTo>
                    <a:pt x="14640" y="50503"/>
                    <a:pt x="13954" y="20916"/>
                    <a:pt x="13681" y="-42"/>
                  </a:cubicBezTo>
                  <a:lnTo>
                    <a:pt x="-17" y="-42"/>
                  </a:lnTo>
                  <a:lnTo>
                    <a:pt x="805" y="67077"/>
                  </a:lnTo>
                  <a:cubicBezTo>
                    <a:pt x="805" y="101458"/>
                    <a:pt x="1489" y="119950"/>
                    <a:pt x="2311" y="129813"/>
                  </a:cubicBezTo>
                  <a:cubicBezTo>
                    <a:pt x="2216" y="131278"/>
                    <a:pt x="2216" y="132730"/>
                    <a:pt x="2311" y="134196"/>
                  </a:cubicBezTo>
                  <a:lnTo>
                    <a:pt x="3407" y="134196"/>
                  </a:lnTo>
                  <a:cubicBezTo>
                    <a:pt x="4366" y="141045"/>
                    <a:pt x="6010" y="141319"/>
                    <a:pt x="8886" y="141319"/>
                  </a:cubicBezTo>
                  <a:lnTo>
                    <a:pt x="8886" y="141319"/>
                  </a:lnTo>
                  <a:cubicBezTo>
                    <a:pt x="12612" y="141072"/>
                    <a:pt x="15612" y="138182"/>
                    <a:pt x="16009" y="134470"/>
                  </a:cubicBezTo>
                  <a:cubicBezTo>
                    <a:pt x="16694" y="126114"/>
                    <a:pt x="36419" y="35025"/>
                    <a:pt x="58198" y="19957"/>
                  </a:cubicBezTo>
                  <a:cubicBezTo>
                    <a:pt x="60664" y="18176"/>
                    <a:pt x="62034" y="18313"/>
                    <a:pt x="62992" y="18587"/>
                  </a:cubicBezTo>
                  <a:cubicBezTo>
                    <a:pt x="74361" y="21738"/>
                    <a:pt x="71348" y="52694"/>
                    <a:pt x="69156" y="75433"/>
                  </a:cubicBezTo>
                  <a:cubicBezTo>
                    <a:pt x="66554" y="102828"/>
                    <a:pt x="64499" y="123375"/>
                    <a:pt x="76827" y="130224"/>
                  </a:cubicBezTo>
                  <a:cubicBezTo>
                    <a:pt x="82827" y="133936"/>
                    <a:pt x="90196" y="134689"/>
                    <a:pt x="96826" y="132278"/>
                  </a:cubicBezTo>
                  <a:cubicBezTo>
                    <a:pt x="104935" y="128347"/>
                    <a:pt x="111140" y="121348"/>
                    <a:pt x="114085" y="112827"/>
                  </a:cubicBezTo>
                  <a:lnTo>
                    <a:pt x="100387" y="108033"/>
                  </a:lnTo>
                  <a:cubicBezTo>
                    <a:pt x="98702" y="112923"/>
                    <a:pt x="95223" y="116978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A5230F47-9CCD-422F-92EE-A9E89281EADD}"/>
                </a:ext>
              </a:extLst>
            </p:cNvPr>
            <p:cNvSpPr/>
            <p:nvPr/>
          </p:nvSpPr>
          <p:spPr>
            <a:xfrm>
              <a:off x="10802544" y="3531106"/>
              <a:ext cx="93792" cy="89171"/>
            </a:xfrm>
            <a:custGeom>
              <a:avLst/>
              <a:gdLst>
                <a:gd name="connsiteX0" fmla="*/ 93675 w 93792"/>
                <a:gd name="connsiteY0" fmla="*/ 57900 h 89171"/>
                <a:gd name="connsiteX1" fmla="*/ 90662 w 93792"/>
                <a:gd name="connsiteY1" fmla="*/ 50914 h 89171"/>
                <a:gd name="connsiteX2" fmla="*/ 15872 w 93792"/>
                <a:gd name="connsiteY2" fmla="*/ -42 h 89171"/>
                <a:gd name="connsiteX3" fmla="*/ 7928 w 93792"/>
                <a:gd name="connsiteY3" fmla="*/ 11601 h 89171"/>
                <a:gd name="connsiteX4" fmla="*/ 70663 w 93792"/>
                <a:gd name="connsiteY4" fmla="*/ 54201 h 89171"/>
                <a:gd name="connsiteX5" fmla="*/ -17 w 93792"/>
                <a:gd name="connsiteY5" fmla="*/ 75433 h 89171"/>
                <a:gd name="connsiteX6" fmla="*/ 4092 w 93792"/>
                <a:gd name="connsiteY6" fmla="*/ 89130 h 89171"/>
                <a:gd name="connsiteX7" fmla="*/ 89018 w 93792"/>
                <a:gd name="connsiteY7" fmla="*/ 63653 h 89171"/>
                <a:gd name="connsiteX8" fmla="*/ 93675 w 93792"/>
                <a:gd name="connsiteY8" fmla="*/ 57900 h 8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792" h="89171">
                  <a:moveTo>
                    <a:pt x="93675" y="57900"/>
                  </a:moveTo>
                  <a:cubicBezTo>
                    <a:pt x="94141" y="55174"/>
                    <a:pt x="92963" y="52448"/>
                    <a:pt x="90662" y="50914"/>
                  </a:cubicBezTo>
                  <a:lnTo>
                    <a:pt x="15872" y="-42"/>
                  </a:lnTo>
                  <a:lnTo>
                    <a:pt x="7928" y="11601"/>
                  </a:lnTo>
                  <a:lnTo>
                    <a:pt x="70663" y="54201"/>
                  </a:lnTo>
                  <a:lnTo>
                    <a:pt x="-17" y="75433"/>
                  </a:lnTo>
                  <a:lnTo>
                    <a:pt x="4092" y="89130"/>
                  </a:lnTo>
                  <a:lnTo>
                    <a:pt x="89018" y="63653"/>
                  </a:lnTo>
                  <a:cubicBezTo>
                    <a:pt x="91525" y="62749"/>
                    <a:pt x="93319" y="60543"/>
                    <a:pt x="93675" y="579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A6614DC-4C60-476B-AC04-6404F7A44DE6}"/>
                </a:ext>
              </a:extLst>
            </p:cNvPr>
            <p:cNvSpPr/>
            <p:nvPr/>
          </p:nvSpPr>
          <p:spPr>
            <a:xfrm rot="-1210200">
              <a:off x="10825409" y="3628045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F6D810BD-C07C-4391-A451-4FB9FE606909}"/>
                </a:ext>
              </a:extLst>
            </p:cNvPr>
            <p:cNvSpPr/>
            <p:nvPr/>
          </p:nvSpPr>
          <p:spPr>
            <a:xfrm>
              <a:off x="10949840" y="3530966"/>
              <a:ext cx="123233" cy="110235"/>
            </a:xfrm>
            <a:custGeom>
              <a:avLst/>
              <a:gdLst>
                <a:gd name="connsiteX0" fmla="*/ 88424 w 123233"/>
                <a:gd name="connsiteY0" fmla="*/ 90777 h 110235"/>
                <a:gd name="connsiteX1" fmla="*/ 92534 w 123233"/>
                <a:gd name="connsiteY1" fmla="*/ 59683 h 110235"/>
                <a:gd name="connsiteX2" fmla="*/ 97739 w 123233"/>
                <a:gd name="connsiteY2" fmla="*/ 14755 h 110235"/>
                <a:gd name="connsiteX3" fmla="*/ 85274 w 123233"/>
                <a:gd name="connsiteY3" fmla="*/ 235 h 110235"/>
                <a:gd name="connsiteX4" fmla="*/ 19662 w 123233"/>
                <a:gd name="connsiteY4" fmla="*/ 57355 h 110235"/>
                <a:gd name="connsiteX5" fmla="*/ 19662 w 123233"/>
                <a:gd name="connsiteY5" fmla="*/ 19549 h 110235"/>
                <a:gd name="connsiteX6" fmla="*/ 5964 w 123233"/>
                <a:gd name="connsiteY6" fmla="*/ 19549 h 110235"/>
                <a:gd name="connsiteX7" fmla="*/ 5964 w 123233"/>
                <a:gd name="connsiteY7" fmla="*/ 79956 h 110235"/>
                <a:gd name="connsiteX8" fmla="*/ 2129 w 123233"/>
                <a:gd name="connsiteY8" fmla="*/ 105571 h 110235"/>
                <a:gd name="connsiteX9" fmla="*/ 11580 w 123233"/>
                <a:gd name="connsiteY9" fmla="*/ 110091 h 110235"/>
                <a:gd name="connsiteX10" fmla="*/ 14868 w 123233"/>
                <a:gd name="connsiteY10" fmla="*/ 110091 h 110235"/>
                <a:gd name="connsiteX11" fmla="*/ 20210 w 123233"/>
                <a:gd name="connsiteY11" fmla="*/ 103242 h 110235"/>
                <a:gd name="connsiteX12" fmla="*/ 20210 w 123233"/>
                <a:gd name="connsiteY12" fmla="*/ 83107 h 110235"/>
                <a:gd name="connsiteX13" fmla="*/ 29113 w 123233"/>
                <a:gd name="connsiteY13" fmla="*/ 69409 h 110235"/>
                <a:gd name="connsiteX14" fmla="*/ 82945 w 123233"/>
                <a:gd name="connsiteY14" fmla="*/ 14618 h 110235"/>
                <a:gd name="connsiteX15" fmla="*/ 84315 w 123233"/>
                <a:gd name="connsiteY15" fmla="*/ 17906 h 110235"/>
                <a:gd name="connsiteX16" fmla="*/ 79247 w 123233"/>
                <a:gd name="connsiteY16" fmla="*/ 56807 h 110235"/>
                <a:gd name="connsiteX17" fmla="*/ 77055 w 123233"/>
                <a:gd name="connsiteY17" fmla="*/ 98996 h 110235"/>
                <a:gd name="connsiteX18" fmla="*/ 86644 w 123233"/>
                <a:gd name="connsiteY18" fmla="*/ 105160 h 110235"/>
                <a:gd name="connsiteX19" fmla="*/ 123217 w 123233"/>
                <a:gd name="connsiteY19" fmla="*/ 82422 h 110235"/>
                <a:gd name="connsiteX20" fmla="*/ 110341 w 123233"/>
                <a:gd name="connsiteY20" fmla="*/ 76395 h 110235"/>
                <a:gd name="connsiteX21" fmla="*/ 88424 w 123233"/>
                <a:gd name="connsiteY21" fmla="*/ 90777 h 11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235">
                  <a:moveTo>
                    <a:pt x="88424" y="90777"/>
                  </a:moveTo>
                  <a:cubicBezTo>
                    <a:pt x="87753" y="80244"/>
                    <a:pt x="89150" y="69683"/>
                    <a:pt x="92534" y="59683"/>
                  </a:cubicBezTo>
                  <a:cubicBezTo>
                    <a:pt x="97109" y="45178"/>
                    <a:pt x="98876" y="29932"/>
                    <a:pt x="97739" y="14755"/>
                  </a:cubicBezTo>
                  <a:cubicBezTo>
                    <a:pt x="97123" y="7742"/>
                    <a:pt x="92109" y="1907"/>
                    <a:pt x="85274" y="235"/>
                  </a:cubicBezTo>
                  <a:cubicBezTo>
                    <a:pt x="65275" y="-3737"/>
                    <a:pt x="34455" y="35986"/>
                    <a:pt x="19662" y="57355"/>
                  </a:cubicBezTo>
                  <a:lnTo>
                    <a:pt x="19662" y="19549"/>
                  </a:lnTo>
                  <a:lnTo>
                    <a:pt x="5964" y="19549"/>
                  </a:lnTo>
                  <a:lnTo>
                    <a:pt x="5964" y="79956"/>
                  </a:lnTo>
                  <a:cubicBezTo>
                    <a:pt x="-611" y="92421"/>
                    <a:pt x="-1569" y="100229"/>
                    <a:pt x="2129" y="105571"/>
                  </a:cubicBezTo>
                  <a:cubicBezTo>
                    <a:pt x="4334" y="108543"/>
                    <a:pt x="7882" y="110242"/>
                    <a:pt x="11580" y="110091"/>
                  </a:cubicBezTo>
                  <a:cubicBezTo>
                    <a:pt x="12676" y="110228"/>
                    <a:pt x="13772" y="110228"/>
                    <a:pt x="14868" y="110091"/>
                  </a:cubicBezTo>
                  <a:cubicBezTo>
                    <a:pt x="17991" y="109283"/>
                    <a:pt x="20182" y="106475"/>
                    <a:pt x="20210" y="103242"/>
                  </a:cubicBezTo>
                  <a:lnTo>
                    <a:pt x="20210" y="83107"/>
                  </a:lnTo>
                  <a:cubicBezTo>
                    <a:pt x="22265" y="79408"/>
                    <a:pt x="25141" y="74614"/>
                    <a:pt x="29113" y="69409"/>
                  </a:cubicBezTo>
                  <a:cubicBezTo>
                    <a:pt x="57331" y="28316"/>
                    <a:pt x="78699" y="12837"/>
                    <a:pt x="82945" y="14618"/>
                  </a:cubicBezTo>
                  <a:cubicBezTo>
                    <a:pt x="83712" y="15549"/>
                    <a:pt x="84192" y="16700"/>
                    <a:pt x="84315" y="17906"/>
                  </a:cubicBezTo>
                  <a:cubicBezTo>
                    <a:pt x="84932" y="31069"/>
                    <a:pt x="83220" y="44246"/>
                    <a:pt x="79247" y="56807"/>
                  </a:cubicBezTo>
                  <a:cubicBezTo>
                    <a:pt x="74864" y="75436"/>
                    <a:pt x="71302" y="90092"/>
                    <a:pt x="77055" y="98996"/>
                  </a:cubicBezTo>
                  <a:cubicBezTo>
                    <a:pt x="79274" y="102270"/>
                    <a:pt x="82740" y="104502"/>
                    <a:pt x="86644" y="105160"/>
                  </a:cubicBezTo>
                  <a:cubicBezTo>
                    <a:pt x="110341" y="109543"/>
                    <a:pt x="122669" y="83517"/>
                    <a:pt x="123217" y="82422"/>
                  </a:cubicBezTo>
                  <a:lnTo>
                    <a:pt x="110341" y="76395"/>
                  </a:lnTo>
                  <a:cubicBezTo>
                    <a:pt x="110341" y="76395"/>
                    <a:pt x="101437" y="92969"/>
                    <a:pt x="88424" y="907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88A10D73-2272-4330-AAD2-0A89BC9E6DDB}"/>
                </a:ext>
              </a:extLst>
            </p:cNvPr>
            <p:cNvSpPr/>
            <p:nvPr/>
          </p:nvSpPr>
          <p:spPr>
            <a:xfrm>
              <a:off x="11082792" y="3600098"/>
              <a:ext cx="67512" cy="84422"/>
            </a:xfrm>
            <a:custGeom>
              <a:avLst/>
              <a:gdLst>
                <a:gd name="connsiteX0" fmla="*/ 46015 w 67512"/>
                <a:gd name="connsiteY0" fmla="*/ 962 h 84422"/>
                <a:gd name="connsiteX1" fmla="*/ 18619 w 67512"/>
                <a:gd name="connsiteY1" fmla="*/ 7400 h 84422"/>
                <a:gd name="connsiteX2" fmla="*/ 2182 w 67512"/>
                <a:gd name="connsiteY2" fmla="*/ 33289 h 84422"/>
                <a:gd name="connsiteX3" fmla="*/ 21907 w 67512"/>
                <a:gd name="connsiteY3" fmla="*/ 83422 h 84422"/>
                <a:gd name="connsiteX4" fmla="*/ 29030 w 67512"/>
                <a:gd name="connsiteY4" fmla="*/ 84381 h 84422"/>
                <a:gd name="connsiteX5" fmla="*/ 64918 w 67512"/>
                <a:gd name="connsiteY5" fmla="*/ 51096 h 84422"/>
                <a:gd name="connsiteX6" fmla="*/ 46015 w 67512"/>
                <a:gd name="connsiteY6" fmla="*/ 962 h 84422"/>
                <a:gd name="connsiteX7" fmla="*/ 51905 w 67512"/>
                <a:gd name="connsiteY7" fmla="*/ 47260 h 84422"/>
                <a:gd name="connsiteX8" fmla="*/ 26427 w 67512"/>
                <a:gd name="connsiteY8" fmla="*/ 69725 h 84422"/>
                <a:gd name="connsiteX9" fmla="*/ 16565 w 67512"/>
                <a:gd name="connsiteY9" fmla="*/ 37124 h 84422"/>
                <a:gd name="connsiteX10" fmla="*/ 28208 w 67512"/>
                <a:gd name="connsiteY10" fmla="*/ 18495 h 84422"/>
                <a:gd name="connsiteX11" fmla="*/ 38892 w 67512"/>
                <a:gd name="connsiteY11" fmla="*/ 14249 h 84422"/>
                <a:gd name="connsiteX12" fmla="*/ 42042 w 67512"/>
                <a:gd name="connsiteY12" fmla="*/ 14249 h 84422"/>
                <a:gd name="connsiteX13" fmla="*/ 51905 w 67512"/>
                <a:gd name="connsiteY13" fmla="*/ 47260 h 8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512" h="84422">
                  <a:moveTo>
                    <a:pt x="46015" y="962"/>
                  </a:moveTo>
                  <a:cubicBezTo>
                    <a:pt x="36385" y="-1599"/>
                    <a:pt x="26098" y="811"/>
                    <a:pt x="18619" y="7400"/>
                  </a:cubicBezTo>
                  <a:cubicBezTo>
                    <a:pt x="10661" y="14180"/>
                    <a:pt x="4936" y="23207"/>
                    <a:pt x="2182" y="33289"/>
                  </a:cubicBezTo>
                  <a:cubicBezTo>
                    <a:pt x="-4393" y="56301"/>
                    <a:pt x="4237" y="78354"/>
                    <a:pt x="21907" y="83422"/>
                  </a:cubicBezTo>
                  <a:cubicBezTo>
                    <a:pt x="24236" y="84011"/>
                    <a:pt x="26632" y="84326"/>
                    <a:pt x="29030" y="84381"/>
                  </a:cubicBezTo>
                  <a:cubicBezTo>
                    <a:pt x="47015" y="82395"/>
                    <a:pt x="61589" y="68889"/>
                    <a:pt x="64918" y="51096"/>
                  </a:cubicBezTo>
                  <a:cubicBezTo>
                    <a:pt x="72178" y="27673"/>
                    <a:pt x="63548" y="6030"/>
                    <a:pt x="46015" y="962"/>
                  </a:cubicBezTo>
                  <a:close/>
                  <a:moveTo>
                    <a:pt x="51905" y="47260"/>
                  </a:moveTo>
                  <a:cubicBezTo>
                    <a:pt x="47659" y="62054"/>
                    <a:pt x="36015" y="72327"/>
                    <a:pt x="26427" y="69725"/>
                  </a:cubicBezTo>
                  <a:cubicBezTo>
                    <a:pt x="16839" y="67122"/>
                    <a:pt x="12730" y="52054"/>
                    <a:pt x="16565" y="37124"/>
                  </a:cubicBezTo>
                  <a:cubicBezTo>
                    <a:pt x="18496" y="29892"/>
                    <a:pt x="22551" y="23399"/>
                    <a:pt x="28208" y="18495"/>
                  </a:cubicBezTo>
                  <a:cubicBezTo>
                    <a:pt x="31235" y="16002"/>
                    <a:pt x="34975" y="14509"/>
                    <a:pt x="38892" y="14249"/>
                  </a:cubicBezTo>
                  <a:cubicBezTo>
                    <a:pt x="39933" y="14112"/>
                    <a:pt x="41002" y="14112"/>
                    <a:pt x="42042" y="14249"/>
                  </a:cubicBezTo>
                  <a:cubicBezTo>
                    <a:pt x="51631" y="17399"/>
                    <a:pt x="56151" y="32330"/>
                    <a:pt x="51905" y="472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ECB63A7-6AFB-4882-B112-3A7449826CE0}"/>
                </a:ext>
              </a:extLst>
            </p:cNvPr>
            <p:cNvSpPr/>
            <p:nvPr/>
          </p:nvSpPr>
          <p:spPr>
            <a:xfrm>
              <a:off x="11193614" y="3545489"/>
              <a:ext cx="23696" cy="32189"/>
            </a:xfrm>
            <a:custGeom>
              <a:avLst/>
              <a:gdLst>
                <a:gd name="connsiteX0" fmla="*/ 11763 w 23696"/>
                <a:gd name="connsiteY0" fmla="*/ 32148 h 32189"/>
                <a:gd name="connsiteX1" fmla="*/ 23680 w 23696"/>
                <a:gd name="connsiteY1" fmla="*/ 15985 h 32189"/>
                <a:gd name="connsiteX2" fmla="*/ 11763 w 23696"/>
                <a:gd name="connsiteY2" fmla="*/ -42 h 32189"/>
                <a:gd name="connsiteX3" fmla="*/ -17 w 23696"/>
                <a:gd name="connsiteY3" fmla="*/ 15985 h 32189"/>
                <a:gd name="connsiteX4" fmla="*/ 11763 w 23696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189">
                  <a:moveTo>
                    <a:pt x="11763" y="32148"/>
                  </a:moveTo>
                  <a:cubicBezTo>
                    <a:pt x="18338" y="32148"/>
                    <a:pt x="23680" y="25025"/>
                    <a:pt x="23680" y="15985"/>
                  </a:cubicBezTo>
                  <a:cubicBezTo>
                    <a:pt x="23680" y="6944"/>
                    <a:pt x="18338" y="-42"/>
                    <a:pt x="11763" y="-42"/>
                  </a:cubicBezTo>
                  <a:cubicBezTo>
                    <a:pt x="5188" y="-42"/>
                    <a:pt x="-17" y="7081"/>
                    <a:pt x="-17" y="15985"/>
                  </a:cubicBezTo>
                  <a:cubicBezTo>
                    <a:pt x="-17" y="24888"/>
                    <a:pt x="5188" y="32148"/>
                    <a:pt x="11763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8E36DAF-B13A-4015-B0EA-CB35DB76EBBA}"/>
                </a:ext>
              </a:extLst>
            </p:cNvPr>
            <p:cNvSpPr/>
            <p:nvPr/>
          </p:nvSpPr>
          <p:spPr>
            <a:xfrm>
              <a:off x="11195258" y="3587952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4" y="32285"/>
                    <a:pt x="23817" y="25025"/>
                    <a:pt x="23817" y="16122"/>
                  </a:cubicBezTo>
                  <a:cubicBezTo>
                    <a:pt x="23817" y="7218"/>
                    <a:pt x="18474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7AE24F5-EF38-4EFA-A537-A54A8FECF7BF}"/>
                </a:ext>
              </a:extLst>
            </p:cNvPr>
            <p:cNvSpPr/>
            <p:nvPr/>
          </p:nvSpPr>
          <p:spPr>
            <a:xfrm>
              <a:off x="11266400" y="3444811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8"/>
                    <a:pt x="31162" y="295692"/>
                  </a:cubicBezTo>
                  <a:lnTo>
                    <a:pt x="44038" y="289528"/>
                  </a:lnTo>
                  <a:cubicBezTo>
                    <a:pt x="-39107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3CEE83D-49B9-483E-ADCA-7BA1DDA0193C}"/>
                </a:ext>
              </a:extLst>
            </p:cNvPr>
            <p:cNvSpPr/>
            <p:nvPr/>
          </p:nvSpPr>
          <p:spPr>
            <a:xfrm>
              <a:off x="11499073" y="3445770"/>
              <a:ext cx="57362" cy="297103"/>
            </a:xfrm>
            <a:custGeom>
              <a:avLst/>
              <a:gdLst>
                <a:gd name="connsiteX0" fmla="*/ -17 w 57362"/>
                <a:gd name="connsiteY0" fmla="*/ 8862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862"/>
                  </a:moveTo>
                  <a:cubicBezTo>
                    <a:pt x="1079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6FD699B-B327-4A1C-8348-3F3852EDD238}"/>
                </a:ext>
              </a:extLst>
            </p:cNvPr>
            <p:cNvSpPr/>
            <p:nvPr/>
          </p:nvSpPr>
          <p:spPr>
            <a:xfrm>
              <a:off x="11287953" y="3534302"/>
              <a:ext cx="129891" cy="115158"/>
            </a:xfrm>
            <a:custGeom>
              <a:avLst/>
              <a:gdLst>
                <a:gd name="connsiteX0" fmla="*/ 86590 w 129891"/>
                <a:gd name="connsiteY0" fmla="*/ 45389 h 115158"/>
                <a:gd name="connsiteX1" fmla="*/ 98781 w 129891"/>
                <a:gd name="connsiteY1" fmla="*/ 21418 h 115158"/>
                <a:gd name="connsiteX2" fmla="*/ 103438 w 129891"/>
                <a:gd name="connsiteY2" fmla="*/ 14843 h 115158"/>
                <a:gd name="connsiteX3" fmla="*/ 116177 w 129891"/>
                <a:gd name="connsiteY3" fmla="*/ 52923 h 115158"/>
                <a:gd name="connsiteX4" fmla="*/ 129875 w 129891"/>
                <a:gd name="connsiteY4" fmla="*/ 50868 h 115158"/>
                <a:gd name="connsiteX5" fmla="*/ 105904 w 129891"/>
                <a:gd name="connsiteY5" fmla="*/ 872 h 115158"/>
                <a:gd name="connsiteX6" fmla="*/ 86179 w 129891"/>
                <a:gd name="connsiteY6" fmla="*/ 14569 h 115158"/>
                <a:gd name="connsiteX7" fmla="*/ 83850 w 129891"/>
                <a:gd name="connsiteY7" fmla="*/ 18816 h 115158"/>
                <a:gd name="connsiteX8" fmla="*/ 74536 w 129891"/>
                <a:gd name="connsiteY8" fmla="*/ 5118 h 115158"/>
                <a:gd name="connsiteX9" fmla="*/ 54811 w 129891"/>
                <a:gd name="connsiteY9" fmla="*/ 1008 h 115158"/>
                <a:gd name="connsiteX10" fmla="*/ 25909 w 129891"/>
                <a:gd name="connsiteY10" fmla="*/ 49909 h 115158"/>
                <a:gd name="connsiteX11" fmla="*/ 39607 w 129891"/>
                <a:gd name="connsiteY11" fmla="*/ 53060 h 115158"/>
                <a:gd name="connsiteX12" fmla="*/ 59468 w 129891"/>
                <a:gd name="connsiteY12" fmla="*/ 14432 h 115158"/>
                <a:gd name="connsiteX13" fmla="*/ 65633 w 129891"/>
                <a:gd name="connsiteY13" fmla="*/ 16213 h 115158"/>
                <a:gd name="connsiteX14" fmla="*/ 72207 w 129891"/>
                <a:gd name="connsiteY14" fmla="*/ 41417 h 115158"/>
                <a:gd name="connsiteX15" fmla="*/ 70427 w 129891"/>
                <a:gd name="connsiteY15" fmla="*/ 44978 h 115158"/>
                <a:gd name="connsiteX16" fmla="*/ 29334 w 129891"/>
                <a:gd name="connsiteY16" fmla="*/ 98810 h 115158"/>
                <a:gd name="connsiteX17" fmla="*/ 15636 w 129891"/>
                <a:gd name="connsiteY17" fmla="*/ 91550 h 115158"/>
                <a:gd name="connsiteX18" fmla="*/ 14814 w 129891"/>
                <a:gd name="connsiteY18" fmla="*/ 84565 h 115158"/>
                <a:gd name="connsiteX19" fmla="*/ 1116 w 129891"/>
                <a:gd name="connsiteY19" fmla="*/ 79633 h 115158"/>
                <a:gd name="connsiteX20" fmla="*/ 2897 w 129891"/>
                <a:gd name="connsiteY20" fmla="*/ 98536 h 115158"/>
                <a:gd name="connsiteX21" fmla="*/ 26868 w 129891"/>
                <a:gd name="connsiteY21" fmla="*/ 112234 h 115158"/>
                <a:gd name="connsiteX22" fmla="*/ 31799 w 129891"/>
                <a:gd name="connsiteY22" fmla="*/ 112234 h 115158"/>
                <a:gd name="connsiteX23" fmla="*/ 67276 w 129891"/>
                <a:gd name="connsiteY23" fmla="*/ 82784 h 115158"/>
                <a:gd name="connsiteX24" fmla="*/ 72892 w 129891"/>
                <a:gd name="connsiteY24" fmla="*/ 108398 h 115158"/>
                <a:gd name="connsiteX25" fmla="*/ 91795 w 129891"/>
                <a:gd name="connsiteY25" fmla="*/ 115110 h 115158"/>
                <a:gd name="connsiteX26" fmla="*/ 100424 w 129891"/>
                <a:gd name="connsiteY26" fmla="*/ 114151 h 115158"/>
                <a:gd name="connsiteX27" fmla="*/ 127820 w 129891"/>
                <a:gd name="connsiteY27" fmla="*/ 94016 h 115158"/>
                <a:gd name="connsiteX28" fmla="*/ 114807 w 129891"/>
                <a:gd name="connsiteY28" fmla="*/ 88400 h 115158"/>
                <a:gd name="connsiteX29" fmla="*/ 96863 w 129891"/>
                <a:gd name="connsiteY29" fmla="*/ 100180 h 115158"/>
                <a:gd name="connsiteX30" fmla="*/ 81796 w 129891"/>
                <a:gd name="connsiteY30" fmla="*/ 97714 h 115158"/>
                <a:gd name="connsiteX31" fmla="*/ 83302 w 129891"/>
                <a:gd name="connsiteY31" fmla="*/ 67853 h 115158"/>
                <a:gd name="connsiteX32" fmla="*/ 86590 w 129891"/>
                <a:gd name="connsiteY32" fmla="*/ 45389 h 11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91" h="115158">
                  <a:moveTo>
                    <a:pt x="86590" y="45389"/>
                  </a:moveTo>
                  <a:cubicBezTo>
                    <a:pt x="90562" y="37034"/>
                    <a:pt x="94672" y="28678"/>
                    <a:pt x="98781" y="21418"/>
                  </a:cubicBezTo>
                  <a:cubicBezTo>
                    <a:pt x="100096" y="19062"/>
                    <a:pt x="101658" y="16857"/>
                    <a:pt x="103438" y="14843"/>
                  </a:cubicBezTo>
                  <a:cubicBezTo>
                    <a:pt x="110862" y="26240"/>
                    <a:pt x="115259" y="39348"/>
                    <a:pt x="116177" y="52923"/>
                  </a:cubicBezTo>
                  <a:lnTo>
                    <a:pt x="129875" y="50868"/>
                  </a:lnTo>
                  <a:cubicBezTo>
                    <a:pt x="127820" y="37170"/>
                    <a:pt x="121382" y="3748"/>
                    <a:pt x="105904" y="872"/>
                  </a:cubicBezTo>
                  <a:cubicBezTo>
                    <a:pt x="98644" y="-635"/>
                    <a:pt x="92206" y="4022"/>
                    <a:pt x="86179" y="14569"/>
                  </a:cubicBezTo>
                  <a:cubicBezTo>
                    <a:pt x="85357" y="15802"/>
                    <a:pt x="84672" y="17446"/>
                    <a:pt x="83850" y="18816"/>
                  </a:cubicBezTo>
                  <a:cubicBezTo>
                    <a:pt x="82152" y="13432"/>
                    <a:pt x="78919" y="8666"/>
                    <a:pt x="74536" y="5118"/>
                  </a:cubicBezTo>
                  <a:cubicBezTo>
                    <a:pt x="69194" y="269"/>
                    <a:pt x="61646" y="-1307"/>
                    <a:pt x="54811" y="1008"/>
                  </a:cubicBezTo>
                  <a:cubicBezTo>
                    <a:pt x="36456" y="7583"/>
                    <a:pt x="27416" y="42923"/>
                    <a:pt x="25909" y="49909"/>
                  </a:cubicBezTo>
                  <a:lnTo>
                    <a:pt x="39607" y="53060"/>
                  </a:lnTo>
                  <a:cubicBezTo>
                    <a:pt x="42757" y="39362"/>
                    <a:pt x="51250" y="17309"/>
                    <a:pt x="59468" y="14432"/>
                  </a:cubicBezTo>
                  <a:cubicBezTo>
                    <a:pt x="60290" y="14432"/>
                    <a:pt x="62208" y="13473"/>
                    <a:pt x="65633" y="16213"/>
                  </a:cubicBezTo>
                  <a:cubicBezTo>
                    <a:pt x="71550" y="23171"/>
                    <a:pt x="73974" y="32458"/>
                    <a:pt x="72207" y="41417"/>
                  </a:cubicBezTo>
                  <a:cubicBezTo>
                    <a:pt x="71536" y="42567"/>
                    <a:pt x="70933" y="43745"/>
                    <a:pt x="70427" y="44978"/>
                  </a:cubicBezTo>
                  <a:cubicBezTo>
                    <a:pt x="57825" y="71552"/>
                    <a:pt x="43031" y="101687"/>
                    <a:pt x="29334" y="98810"/>
                  </a:cubicBezTo>
                  <a:cubicBezTo>
                    <a:pt x="23978" y="98331"/>
                    <a:pt x="19047" y="95714"/>
                    <a:pt x="15636" y="91550"/>
                  </a:cubicBezTo>
                  <a:cubicBezTo>
                    <a:pt x="14417" y="89427"/>
                    <a:pt x="14115" y="86907"/>
                    <a:pt x="14814" y="84565"/>
                  </a:cubicBezTo>
                  <a:lnTo>
                    <a:pt x="1116" y="79633"/>
                  </a:lnTo>
                  <a:cubicBezTo>
                    <a:pt x="-870" y="85921"/>
                    <a:pt x="-226" y="92728"/>
                    <a:pt x="2897" y="98536"/>
                  </a:cubicBezTo>
                  <a:cubicBezTo>
                    <a:pt x="8513" y="106371"/>
                    <a:pt x="17266" y="111371"/>
                    <a:pt x="26868" y="112234"/>
                  </a:cubicBezTo>
                  <a:cubicBezTo>
                    <a:pt x="28511" y="112439"/>
                    <a:pt x="30156" y="112439"/>
                    <a:pt x="31799" y="112234"/>
                  </a:cubicBezTo>
                  <a:cubicBezTo>
                    <a:pt x="45497" y="112234"/>
                    <a:pt x="57277" y="99632"/>
                    <a:pt x="67276" y="82784"/>
                  </a:cubicBezTo>
                  <a:cubicBezTo>
                    <a:pt x="66180" y="94153"/>
                    <a:pt x="67276" y="103193"/>
                    <a:pt x="72892" y="108398"/>
                  </a:cubicBezTo>
                  <a:cubicBezTo>
                    <a:pt x="78152" y="112878"/>
                    <a:pt x="84892" y="115261"/>
                    <a:pt x="91795" y="115110"/>
                  </a:cubicBezTo>
                  <a:cubicBezTo>
                    <a:pt x="94699" y="115110"/>
                    <a:pt x="97589" y="114795"/>
                    <a:pt x="100424" y="114151"/>
                  </a:cubicBezTo>
                  <a:cubicBezTo>
                    <a:pt x="112040" y="111713"/>
                    <a:pt x="122026" y="104371"/>
                    <a:pt x="127820" y="94016"/>
                  </a:cubicBezTo>
                  <a:lnTo>
                    <a:pt x="114807" y="88400"/>
                  </a:lnTo>
                  <a:cubicBezTo>
                    <a:pt x="110671" y="94605"/>
                    <a:pt x="104192" y="98851"/>
                    <a:pt x="96863" y="100180"/>
                  </a:cubicBezTo>
                  <a:cubicBezTo>
                    <a:pt x="91727" y="101741"/>
                    <a:pt x="86165" y="100837"/>
                    <a:pt x="81796" y="97714"/>
                  </a:cubicBezTo>
                  <a:cubicBezTo>
                    <a:pt x="78919" y="95112"/>
                    <a:pt x="81796" y="77442"/>
                    <a:pt x="83302" y="67853"/>
                  </a:cubicBezTo>
                  <a:cubicBezTo>
                    <a:pt x="84809" y="58265"/>
                    <a:pt x="86042" y="53334"/>
                    <a:pt x="86590" y="453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701E77-B003-4F39-9172-52E4F8DBBA8A}"/>
                </a:ext>
              </a:extLst>
            </p:cNvPr>
            <p:cNvSpPr/>
            <p:nvPr/>
          </p:nvSpPr>
          <p:spPr>
            <a:xfrm>
              <a:off x="11430891" y="3625483"/>
              <a:ext cx="58729" cy="68110"/>
            </a:xfrm>
            <a:custGeom>
              <a:avLst/>
              <a:gdLst>
                <a:gd name="connsiteX0" fmla="*/ 51316 w 58729"/>
                <a:gd name="connsiteY0" fmla="*/ 8588 h 68110"/>
                <a:gd name="connsiteX1" fmla="*/ 40769 w 58729"/>
                <a:gd name="connsiteY1" fmla="*/ 12697 h 68110"/>
                <a:gd name="connsiteX2" fmla="*/ 23373 w 58729"/>
                <a:gd name="connsiteY2" fmla="*/ 30367 h 68110"/>
                <a:gd name="connsiteX3" fmla="*/ 20222 w 58729"/>
                <a:gd name="connsiteY3" fmla="*/ 33381 h 68110"/>
                <a:gd name="connsiteX4" fmla="*/ 14332 w 58729"/>
                <a:gd name="connsiteY4" fmla="*/ -42 h 68110"/>
                <a:gd name="connsiteX5" fmla="*/ 635 w 58729"/>
                <a:gd name="connsiteY5" fmla="*/ 3109 h 68110"/>
                <a:gd name="connsiteX6" fmla="*/ 7072 w 58729"/>
                <a:gd name="connsiteY6" fmla="*/ 46805 h 68110"/>
                <a:gd name="connsiteX7" fmla="*/ 635 w 58729"/>
                <a:gd name="connsiteY7" fmla="*/ 62694 h 68110"/>
                <a:gd name="connsiteX8" fmla="*/ 9264 w 58729"/>
                <a:gd name="connsiteY8" fmla="*/ 68036 h 68110"/>
                <a:gd name="connsiteX9" fmla="*/ 17482 w 58729"/>
                <a:gd name="connsiteY9" fmla="*/ 64064 h 68110"/>
                <a:gd name="connsiteX10" fmla="*/ 20907 w 58729"/>
                <a:gd name="connsiteY10" fmla="*/ 52832 h 68110"/>
                <a:gd name="connsiteX11" fmla="*/ 33372 w 58729"/>
                <a:gd name="connsiteY11" fmla="*/ 40641 h 68110"/>
                <a:gd name="connsiteX12" fmla="*/ 45015 w 58729"/>
                <a:gd name="connsiteY12" fmla="*/ 29682 h 68110"/>
                <a:gd name="connsiteX13" fmla="*/ 43508 w 58729"/>
                <a:gd name="connsiteY13" fmla="*/ 63516 h 68110"/>
                <a:gd name="connsiteX14" fmla="*/ 57206 w 58729"/>
                <a:gd name="connsiteY14" fmla="*/ 64749 h 68110"/>
                <a:gd name="connsiteX15" fmla="*/ 51316 w 58729"/>
                <a:gd name="connsiteY15" fmla="*/ 8588 h 6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9" h="68110">
                  <a:moveTo>
                    <a:pt x="51316" y="8588"/>
                  </a:moveTo>
                  <a:cubicBezTo>
                    <a:pt x="47275" y="7204"/>
                    <a:pt x="42809" y="8930"/>
                    <a:pt x="40769" y="12697"/>
                  </a:cubicBezTo>
                  <a:cubicBezTo>
                    <a:pt x="35385" y="18984"/>
                    <a:pt x="29564" y="24888"/>
                    <a:pt x="23373" y="30367"/>
                  </a:cubicBezTo>
                  <a:lnTo>
                    <a:pt x="20222" y="33381"/>
                  </a:lnTo>
                  <a:cubicBezTo>
                    <a:pt x="18935" y="22135"/>
                    <a:pt x="16976" y="10971"/>
                    <a:pt x="14332" y="-42"/>
                  </a:cubicBezTo>
                  <a:lnTo>
                    <a:pt x="635" y="3109"/>
                  </a:lnTo>
                  <a:cubicBezTo>
                    <a:pt x="4086" y="17450"/>
                    <a:pt x="6237" y="32080"/>
                    <a:pt x="7072" y="46805"/>
                  </a:cubicBezTo>
                  <a:cubicBezTo>
                    <a:pt x="635" y="53927"/>
                    <a:pt x="-1146" y="58174"/>
                    <a:pt x="635" y="62694"/>
                  </a:cubicBezTo>
                  <a:cubicBezTo>
                    <a:pt x="2018" y="66187"/>
                    <a:pt x="5525" y="68365"/>
                    <a:pt x="9264" y="68036"/>
                  </a:cubicBezTo>
                  <a:cubicBezTo>
                    <a:pt x="12469" y="68022"/>
                    <a:pt x="15483" y="66570"/>
                    <a:pt x="17482" y="64064"/>
                  </a:cubicBezTo>
                  <a:cubicBezTo>
                    <a:pt x="19633" y="60708"/>
                    <a:pt x="20811" y="56818"/>
                    <a:pt x="20907" y="52832"/>
                  </a:cubicBezTo>
                  <a:cubicBezTo>
                    <a:pt x="24879" y="48859"/>
                    <a:pt x="29536" y="44202"/>
                    <a:pt x="33372" y="40641"/>
                  </a:cubicBezTo>
                  <a:lnTo>
                    <a:pt x="45015" y="29682"/>
                  </a:lnTo>
                  <a:cubicBezTo>
                    <a:pt x="45015" y="38723"/>
                    <a:pt x="45015" y="52010"/>
                    <a:pt x="43508" y="63516"/>
                  </a:cubicBezTo>
                  <a:lnTo>
                    <a:pt x="57206" y="64749"/>
                  </a:lnTo>
                  <a:cubicBezTo>
                    <a:pt x="61452" y="12423"/>
                    <a:pt x="55836" y="10232"/>
                    <a:pt x="51316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02B74B8-AB6D-4262-BC34-4649047795B4}"/>
                </a:ext>
              </a:extLst>
            </p:cNvPr>
            <p:cNvSpPr/>
            <p:nvPr/>
          </p:nvSpPr>
          <p:spPr>
            <a:xfrm>
              <a:off x="11648890" y="3118531"/>
              <a:ext cx="108384" cy="583522"/>
            </a:xfrm>
            <a:custGeom>
              <a:avLst/>
              <a:gdLst>
                <a:gd name="connsiteX0" fmla="*/ 14127 w 108384"/>
                <a:gd name="connsiteY0" fmla="*/ 325142 h 583522"/>
                <a:gd name="connsiteX1" fmla="*/ 108367 w 108384"/>
                <a:gd name="connsiteY1" fmla="*/ 7218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6 h 583522"/>
                <a:gd name="connsiteX6" fmla="*/ 14127 w 108384"/>
                <a:gd name="connsiteY6" fmla="*/ 325142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142"/>
                  </a:moveTo>
                  <a:cubicBezTo>
                    <a:pt x="19058" y="162276"/>
                    <a:pt x="107409" y="8725"/>
                    <a:pt x="108367" y="7218"/>
                  </a:cubicBezTo>
                  <a:lnTo>
                    <a:pt x="96040" y="-42"/>
                  </a:lnTo>
                  <a:cubicBezTo>
                    <a:pt x="95217" y="1602"/>
                    <a:pt x="4950" y="158167"/>
                    <a:pt x="156" y="324594"/>
                  </a:cubicBezTo>
                  <a:cubicBezTo>
                    <a:pt x="-4639" y="491021"/>
                    <a:pt x="91930" y="579919"/>
                    <a:pt x="96040" y="583481"/>
                  </a:cubicBezTo>
                  <a:lnTo>
                    <a:pt x="105491" y="572796"/>
                  </a:lnTo>
                  <a:cubicBezTo>
                    <a:pt x="104258" y="571975"/>
                    <a:pt x="9196" y="486501"/>
                    <a:pt x="14127" y="325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5FE082D-D9E9-4482-A587-2C7432A1E1DE}"/>
                </a:ext>
              </a:extLst>
            </p:cNvPr>
            <p:cNvSpPr/>
            <p:nvPr/>
          </p:nvSpPr>
          <p:spPr>
            <a:xfrm>
              <a:off x="12304361" y="3116751"/>
              <a:ext cx="161705" cy="532977"/>
            </a:xfrm>
            <a:custGeom>
              <a:avLst/>
              <a:gdLst>
                <a:gd name="connsiteX0" fmla="*/ 78197 w 161705"/>
                <a:gd name="connsiteY0" fmla="*/ 7355 h 532977"/>
                <a:gd name="connsiteX1" fmla="*/ 138604 w 161705"/>
                <a:gd name="connsiteY1" fmla="*/ 306102 h 532977"/>
                <a:gd name="connsiteX2" fmla="*/ -17 w 161705"/>
                <a:gd name="connsiteY2" fmla="*/ 521567 h 532977"/>
                <a:gd name="connsiteX3" fmla="*/ 8612 w 161705"/>
                <a:gd name="connsiteY3" fmla="*/ 532936 h 532977"/>
                <a:gd name="connsiteX4" fmla="*/ 152301 w 161705"/>
                <a:gd name="connsiteY4" fmla="*/ 309801 h 532977"/>
                <a:gd name="connsiteX5" fmla="*/ 90251 w 161705"/>
                <a:gd name="connsiteY5" fmla="*/ -42 h 532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05" h="532977">
                  <a:moveTo>
                    <a:pt x="78197" y="7355"/>
                  </a:moveTo>
                  <a:cubicBezTo>
                    <a:pt x="79156" y="8999"/>
                    <a:pt x="176409" y="169536"/>
                    <a:pt x="138604" y="306102"/>
                  </a:cubicBezTo>
                  <a:cubicBezTo>
                    <a:pt x="114496" y="389946"/>
                    <a:pt x="66294" y="464872"/>
                    <a:pt x="-17" y="521567"/>
                  </a:cubicBezTo>
                  <a:lnTo>
                    <a:pt x="8612" y="532936"/>
                  </a:lnTo>
                  <a:cubicBezTo>
                    <a:pt x="77758" y="474611"/>
                    <a:pt x="127810" y="396877"/>
                    <a:pt x="152301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E6D5E9D-647C-4ED8-B89C-07738A481676}"/>
                </a:ext>
              </a:extLst>
            </p:cNvPr>
            <p:cNvSpPr/>
            <p:nvPr/>
          </p:nvSpPr>
          <p:spPr>
            <a:xfrm>
              <a:off x="11758079" y="3442908"/>
              <a:ext cx="67414" cy="106141"/>
            </a:xfrm>
            <a:custGeom>
              <a:avLst/>
              <a:gdLst>
                <a:gd name="connsiteX0" fmla="*/ 45751 w 67414"/>
                <a:gd name="connsiteY0" fmla="*/ 354 h 106141"/>
                <a:gd name="connsiteX1" fmla="*/ 17534 w 67414"/>
                <a:gd name="connsiteY1" fmla="*/ 39118 h 106141"/>
                <a:gd name="connsiteX2" fmla="*/ 18766 w 67414"/>
                <a:gd name="connsiteY2" fmla="*/ 19668 h 106141"/>
                <a:gd name="connsiteX3" fmla="*/ 5069 w 67414"/>
                <a:gd name="connsiteY3" fmla="*/ 18709 h 106141"/>
                <a:gd name="connsiteX4" fmla="*/ 1 w 67414"/>
                <a:gd name="connsiteY4" fmla="*/ 98566 h 106141"/>
                <a:gd name="connsiteX5" fmla="*/ 6028 w 67414"/>
                <a:gd name="connsiteY5" fmla="*/ 106100 h 106141"/>
                <a:gd name="connsiteX6" fmla="*/ 6986 w 67414"/>
                <a:gd name="connsiteY6" fmla="*/ 106100 h 106141"/>
                <a:gd name="connsiteX7" fmla="*/ 13972 w 67414"/>
                <a:gd name="connsiteY7" fmla="*/ 100621 h 106141"/>
                <a:gd name="connsiteX8" fmla="*/ 48627 w 67414"/>
                <a:gd name="connsiteY8" fmla="*/ 14326 h 106141"/>
                <a:gd name="connsiteX9" fmla="*/ 50956 w 67414"/>
                <a:gd name="connsiteY9" fmla="*/ 103361 h 106141"/>
                <a:gd name="connsiteX10" fmla="*/ 64654 w 67414"/>
                <a:gd name="connsiteY10" fmla="*/ 104730 h 106141"/>
                <a:gd name="connsiteX11" fmla="*/ 56983 w 67414"/>
                <a:gd name="connsiteY11" fmla="*/ 2957 h 106141"/>
                <a:gd name="connsiteX12" fmla="*/ 45751 w 67414"/>
                <a:gd name="connsiteY12" fmla="*/ 354 h 10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414" h="106141">
                  <a:moveTo>
                    <a:pt x="45751" y="354"/>
                  </a:moveTo>
                  <a:cubicBezTo>
                    <a:pt x="34930" y="3093"/>
                    <a:pt x="25342" y="19805"/>
                    <a:pt x="17534" y="39118"/>
                  </a:cubicBezTo>
                  <a:lnTo>
                    <a:pt x="18766" y="19668"/>
                  </a:lnTo>
                  <a:lnTo>
                    <a:pt x="5069" y="18709"/>
                  </a:lnTo>
                  <a:lnTo>
                    <a:pt x="1" y="98566"/>
                  </a:lnTo>
                  <a:cubicBezTo>
                    <a:pt x="-260" y="102265"/>
                    <a:pt x="2370" y="105539"/>
                    <a:pt x="6028" y="106100"/>
                  </a:cubicBezTo>
                  <a:lnTo>
                    <a:pt x="6986" y="106100"/>
                  </a:lnTo>
                  <a:cubicBezTo>
                    <a:pt x="10288" y="106073"/>
                    <a:pt x="13164" y="103826"/>
                    <a:pt x="13972" y="100621"/>
                  </a:cubicBezTo>
                  <a:cubicBezTo>
                    <a:pt x="23013" y="61857"/>
                    <a:pt x="38902" y="18435"/>
                    <a:pt x="48627" y="14326"/>
                  </a:cubicBezTo>
                  <a:cubicBezTo>
                    <a:pt x="53970" y="21585"/>
                    <a:pt x="55065" y="62130"/>
                    <a:pt x="50956" y="103361"/>
                  </a:cubicBezTo>
                  <a:lnTo>
                    <a:pt x="64654" y="104730"/>
                  </a:lnTo>
                  <a:cubicBezTo>
                    <a:pt x="67256" y="78431"/>
                    <a:pt x="71777" y="15832"/>
                    <a:pt x="56983" y="2957"/>
                  </a:cubicBezTo>
                  <a:cubicBezTo>
                    <a:pt x="53887" y="299"/>
                    <a:pt x="49696" y="-660"/>
                    <a:pt x="45751" y="3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BEA24A9-EDE0-4438-B901-525CDEF4A320}"/>
                </a:ext>
              </a:extLst>
            </p:cNvPr>
            <p:cNvSpPr/>
            <p:nvPr/>
          </p:nvSpPr>
          <p:spPr>
            <a:xfrm>
              <a:off x="11870554" y="3370389"/>
              <a:ext cx="59037" cy="82639"/>
            </a:xfrm>
            <a:custGeom>
              <a:avLst/>
              <a:gdLst>
                <a:gd name="connsiteX0" fmla="*/ 57376 w 59037"/>
                <a:gd name="connsiteY0" fmla="*/ 81776 h 82639"/>
                <a:gd name="connsiteX1" fmla="*/ 59020 w 59037"/>
                <a:gd name="connsiteY1" fmla="*/ 81776 h 82639"/>
                <a:gd name="connsiteX2" fmla="*/ 59020 w 59037"/>
                <a:gd name="connsiteY2" fmla="*/ 68079 h 82639"/>
                <a:gd name="connsiteX3" fmla="*/ 57376 w 59037"/>
                <a:gd name="connsiteY3" fmla="*/ 68079 h 82639"/>
                <a:gd name="connsiteX4" fmla="*/ 20803 w 59037"/>
                <a:gd name="connsiteY4" fmla="*/ 64106 h 82639"/>
                <a:gd name="connsiteX5" fmla="*/ 29296 w 59037"/>
                <a:gd name="connsiteY5" fmla="*/ 53148 h 82639"/>
                <a:gd name="connsiteX6" fmla="*/ 40939 w 59037"/>
                <a:gd name="connsiteY6" fmla="*/ 7672 h 82639"/>
                <a:gd name="connsiteX7" fmla="*/ 24091 w 59037"/>
                <a:gd name="connsiteY7" fmla="*/ 138 h 82639"/>
                <a:gd name="connsiteX8" fmla="*/ -17 w 59037"/>
                <a:gd name="connsiteY8" fmla="*/ 28492 h 82639"/>
                <a:gd name="connsiteX9" fmla="*/ 13681 w 59037"/>
                <a:gd name="connsiteY9" fmla="*/ 33423 h 82639"/>
                <a:gd name="connsiteX10" fmla="*/ 27378 w 59037"/>
                <a:gd name="connsiteY10" fmla="*/ 14110 h 82639"/>
                <a:gd name="connsiteX11" fmla="*/ 30940 w 59037"/>
                <a:gd name="connsiteY11" fmla="*/ 16712 h 82639"/>
                <a:gd name="connsiteX12" fmla="*/ 19571 w 59037"/>
                <a:gd name="connsiteY12" fmla="*/ 44108 h 82639"/>
                <a:gd name="connsiteX13" fmla="*/ 7243 w 59037"/>
                <a:gd name="connsiteY13" fmla="*/ 65202 h 82639"/>
                <a:gd name="connsiteX14" fmla="*/ 11078 w 59037"/>
                <a:gd name="connsiteY14" fmla="*/ 74106 h 82639"/>
                <a:gd name="connsiteX15" fmla="*/ 52993 w 59037"/>
                <a:gd name="connsiteY15" fmla="*/ 82598 h 82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037" h="82639">
                  <a:moveTo>
                    <a:pt x="57376" y="81776"/>
                  </a:moveTo>
                  <a:lnTo>
                    <a:pt x="59020" y="81776"/>
                  </a:lnTo>
                  <a:lnTo>
                    <a:pt x="59020" y="68079"/>
                  </a:lnTo>
                  <a:lnTo>
                    <a:pt x="57376" y="68079"/>
                  </a:lnTo>
                  <a:cubicBezTo>
                    <a:pt x="45048" y="69668"/>
                    <a:pt x="32515" y="68298"/>
                    <a:pt x="20803" y="64106"/>
                  </a:cubicBezTo>
                  <a:cubicBezTo>
                    <a:pt x="23255" y="60175"/>
                    <a:pt x="26105" y="56504"/>
                    <a:pt x="29296" y="53148"/>
                  </a:cubicBezTo>
                  <a:cubicBezTo>
                    <a:pt x="39295" y="41642"/>
                    <a:pt x="54500" y="24246"/>
                    <a:pt x="40939" y="7672"/>
                  </a:cubicBezTo>
                  <a:cubicBezTo>
                    <a:pt x="37254" y="2111"/>
                    <a:pt x="30693" y="-821"/>
                    <a:pt x="24091" y="138"/>
                  </a:cubicBezTo>
                  <a:cubicBezTo>
                    <a:pt x="10393" y="2467"/>
                    <a:pt x="1490" y="24109"/>
                    <a:pt x="-17" y="28492"/>
                  </a:cubicBezTo>
                  <a:lnTo>
                    <a:pt x="13681" y="33423"/>
                  </a:lnTo>
                  <a:cubicBezTo>
                    <a:pt x="16831" y="24794"/>
                    <a:pt x="23132" y="14795"/>
                    <a:pt x="27378" y="14110"/>
                  </a:cubicBezTo>
                  <a:cubicBezTo>
                    <a:pt x="28337" y="14110"/>
                    <a:pt x="29844" y="15343"/>
                    <a:pt x="30940" y="16712"/>
                  </a:cubicBezTo>
                  <a:cubicBezTo>
                    <a:pt x="36008" y="22876"/>
                    <a:pt x="30940" y="30410"/>
                    <a:pt x="19571" y="44108"/>
                  </a:cubicBezTo>
                  <a:cubicBezTo>
                    <a:pt x="13215" y="49560"/>
                    <a:pt x="8873" y="56984"/>
                    <a:pt x="7243" y="65202"/>
                  </a:cubicBezTo>
                  <a:cubicBezTo>
                    <a:pt x="7284" y="68558"/>
                    <a:pt x="8667" y="71764"/>
                    <a:pt x="11078" y="74106"/>
                  </a:cubicBezTo>
                  <a:cubicBezTo>
                    <a:pt x="16968" y="79859"/>
                    <a:pt x="30118" y="82598"/>
                    <a:pt x="52993" y="825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A98CA385-59E4-4E73-ABC7-EF3FCFF826A9}"/>
                </a:ext>
              </a:extLst>
            </p:cNvPr>
            <p:cNvSpPr/>
            <p:nvPr/>
          </p:nvSpPr>
          <p:spPr>
            <a:xfrm>
              <a:off x="11783574" y="3173322"/>
              <a:ext cx="88470" cy="123964"/>
            </a:xfrm>
            <a:custGeom>
              <a:avLst/>
              <a:gdLst>
                <a:gd name="connsiteX0" fmla="*/ 6147 w 88470"/>
                <a:gd name="connsiteY0" fmla="*/ 107211 h 123964"/>
                <a:gd name="connsiteX1" fmla="*/ 13681 w 88470"/>
                <a:gd name="connsiteY1" fmla="*/ 101047 h 123964"/>
                <a:gd name="connsiteX2" fmla="*/ 54774 w 88470"/>
                <a:gd name="connsiteY2" fmla="*/ 25573 h 123964"/>
                <a:gd name="connsiteX3" fmla="*/ 63677 w 88470"/>
                <a:gd name="connsiteY3" fmla="*/ 28998 h 123964"/>
                <a:gd name="connsiteX4" fmla="*/ 73403 w 88470"/>
                <a:gd name="connsiteY4" fmla="*/ 114060 h 123964"/>
                <a:gd name="connsiteX5" fmla="*/ 73403 w 88470"/>
                <a:gd name="connsiteY5" fmla="*/ 123923 h 123964"/>
                <a:gd name="connsiteX6" fmla="*/ 87101 w 88470"/>
                <a:gd name="connsiteY6" fmla="*/ 123923 h 123964"/>
                <a:gd name="connsiteX7" fmla="*/ 87101 w 88470"/>
                <a:gd name="connsiteY7" fmla="*/ 115019 h 123964"/>
                <a:gd name="connsiteX8" fmla="*/ 73403 w 88470"/>
                <a:gd name="connsiteY8" fmla="*/ 19135 h 123964"/>
                <a:gd name="connsiteX9" fmla="*/ 53815 w 88470"/>
                <a:gd name="connsiteY9" fmla="*/ 11327 h 123964"/>
                <a:gd name="connsiteX10" fmla="*/ 14503 w 88470"/>
                <a:gd name="connsiteY10" fmla="*/ 45024 h 123964"/>
                <a:gd name="connsiteX11" fmla="*/ 15324 w 88470"/>
                <a:gd name="connsiteY11" fmla="*/ -42 h 123964"/>
                <a:gd name="connsiteX12" fmla="*/ 1627 w 88470"/>
                <a:gd name="connsiteY12" fmla="*/ -42 h 123964"/>
                <a:gd name="connsiteX13" fmla="*/ -17 w 88470"/>
                <a:gd name="connsiteY13" fmla="*/ 100226 h 123964"/>
                <a:gd name="connsiteX14" fmla="*/ 6147 w 88470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470" h="123964">
                  <a:moveTo>
                    <a:pt x="6147" y="107211"/>
                  </a:moveTo>
                  <a:cubicBezTo>
                    <a:pt x="9887" y="107458"/>
                    <a:pt x="13188" y="104759"/>
                    <a:pt x="13681" y="101047"/>
                  </a:cubicBezTo>
                  <a:cubicBezTo>
                    <a:pt x="16283" y="80364"/>
                    <a:pt x="28748" y="26806"/>
                    <a:pt x="54774" y="25573"/>
                  </a:cubicBezTo>
                  <a:cubicBezTo>
                    <a:pt x="58116" y="25272"/>
                    <a:pt x="61404" y="26546"/>
                    <a:pt x="63677" y="28998"/>
                  </a:cubicBezTo>
                  <a:cubicBezTo>
                    <a:pt x="78060" y="43654"/>
                    <a:pt x="74636" y="94883"/>
                    <a:pt x="73403" y="114060"/>
                  </a:cubicBezTo>
                  <a:cubicBezTo>
                    <a:pt x="73403" y="118580"/>
                    <a:pt x="73403" y="122005"/>
                    <a:pt x="73403" y="123923"/>
                  </a:cubicBezTo>
                  <a:lnTo>
                    <a:pt x="87101" y="123923"/>
                  </a:lnTo>
                  <a:cubicBezTo>
                    <a:pt x="87101" y="122142"/>
                    <a:pt x="87101" y="118991"/>
                    <a:pt x="87101" y="115019"/>
                  </a:cubicBezTo>
                  <a:cubicBezTo>
                    <a:pt x="88744" y="90089"/>
                    <a:pt x="92169" y="38312"/>
                    <a:pt x="73403" y="19135"/>
                  </a:cubicBezTo>
                  <a:cubicBezTo>
                    <a:pt x="68335" y="13793"/>
                    <a:pt x="61171" y="10944"/>
                    <a:pt x="53815" y="11327"/>
                  </a:cubicBezTo>
                  <a:cubicBezTo>
                    <a:pt x="35323" y="12286"/>
                    <a:pt x="22858" y="27491"/>
                    <a:pt x="14503" y="45024"/>
                  </a:cubicBezTo>
                  <a:lnTo>
                    <a:pt x="15324" y="-42"/>
                  </a:lnTo>
                  <a:lnTo>
                    <a:pt x="1627" y="-42"/>
                  </a:lnTo>
                  <a:lnTo>
                    <a:pt x="-17" y="100226"/>
                  </a:lnTo>
                  <a:cubicBezTo>
                    <a:pt x="-44" y="103787"/>
                    <a:pt x="2613" y="106787"/>
                    <a:pt x="6147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E77E978-0DB7-44D0-9F0F-AC3318657DD2}"/>
                </a:ext>
              </a:extLst>
            </p:cNvPr>
            <p:cNvSpPr/>
            <p:nvPr/>
          </p:nvSpPr>
          <p:spPr>
            <a:xfrm>
              <a:off x="11977123" y="3195238"/>
              <a:ext cx="46024" cy="62872"/>
            </a:xfrm>
            <a:custGeom>
              <a:avLst/>
              <a:gdLst>
                <a:gd name="connsiteX0" fmla="*/ 18492 w 46024"/>
                <a:gd name="connsiteY0" fmla="*/ 62872 h 62872"/>
                <a:gd name="connsiteX1" fmla="*/ 32601 w 46024"/>
                <a:gd name="connsiteY1" fmla="*/ 62872 h 62872"/>
                <a:gd name="connsiteX2" fmla="*/ 32601 w 46024"/>
                <a:gd name="connsiteY2" fmla="*/ 32601 h 62872"/>
                <a:gd name="connsiteX3" fmla="*/ 46024 w 46024"/>
                <a:gd name="connsiteY3" fmla="*/ 32601 h 62872"/>
                <a:gd name="connsiteX4" fmla="*/ 46024 w 46024"/>
                <a:gd name="connsiteY4" fmla="*/ 18355 h 62872"/>
                <a:gd name="connsiteX5" fmla="*/ 32601 w 46024"/>
                <a:gd name="connsiteY5" fmla="*/ 18355 h 62872"/>
                <a:gd name="connsiteX6" fmla="*/ 32601 w 46024"/>
                <a:gd name="connsiteY6" fmla="*/ 0 h 62872"/>
                <a:gd name="connsiteX7" fmla="*/ 18492 w 46024"/>
                <a:gd name="connsiteY7" fmla="*/ 0 h 62872"/>
                <a:gd name="connsiteX8" fmla="*/ 18492 w 46024"/>
                <a:gd name="connsiteY8" fmla="*/ 18355 h 62872"/>
                <a:gd name="connsiteX9" fmla="*/ 0 w 46024"/>
                <a:gd name="connsiteY9" fmla="*/ 18355 h 62872"/>
                <a:gd name="connsiteX10" fmla="*/ 0 w 46024"/>
                <a:gd name="connsiteY10" fmla="*/ 32601 h 62872"/>
                <a:gd name="connsiteX11" fmla="*/ 18492 w 46024"/>
                <a:gd name="connsiteY11" fmla="*/ 32601 h 62872"/>
                <a:gd name="connsiteX12" fmla="*/ 18492 w 46024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24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6024" y="32601"/>
                  </a:lnTo>
                  <a:lnTo>
                    <a:pt x="46024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ED5A7F31-9A6E-423F-83CD-DDF2BDA66347}"/>
                </a:ext>
              </a:extLst>
            </p:cNvPr>
            <p:cNvSpPr/>
            <p:nvPr/>
          </p:nvSpPr>
          <p:spPr>
            <a:xfrm>
              <a:off x="12062747" y="3173129"/>
              <a:ext cx="100801" cy="104039"/>
            </a:xfrm>
            <a:custGeom>
              <a:avLst/>
              <a:gdLst>
                <a:gd name="connsiteX0" fmla="*/ 7914 w 100801"/>
                <a:gd name="connsiteY0" fmla="*/ 103980 h 104039"/>
                <a:gd name="connsiteX1" fmla="*/ 7914 w 100801"/>
                <a:gd name="connsiteY1" fmla="*/ 103980 h 104039"/>
                <a:gd name="connsiteX2" fmla="*/ 14626 w 100801"/>
                <a:gd name="connsiteY2" fmla="*/ 96857 h 104039"/>
                <a:gd name="connsiteX3" fmla="*/ 14626 w 100801"/>
                <a:gd name="connsiteY3" fmla="*/ 89050 h 104039"/>
                <a:gd name="connsiteX4" fmla="*/ 38049 w 100801"/>
                <a:gd name="connsiteY4" fmla="*/ 39053 h 104039"/>
                <a:gd name="connsiteX5" fmla="*/ 74485 w 100801"/>
                <a:gd name="connsiteY5" fmla="*/ 14671 h 104039"/>
                <a:gd name="connsiteX6" fmla="*/ 82018 w 100801"/>
                <a:gd name="connsiteY6" fmla="*/ 33163 h 104039"/>
                <a:gd name="connsiteX7" fmla="*/ 87087 w 100801"/>
                <a:gd name="connsiteY7" fmla="*/ 101651 h 104039"/>
                <a:gd name="connsiteX8" fmla="*/ 100784 w 100801"/>
                <a:gd name="connsiteY8" fmla="*/ 101651 h 104039"/>
                <a:gd name="connsiteX9" fmla="*/ 95579 w 100801"/>
                <a:gd name="connsiteY9" fmla="*/ 31108 h 104039"/>
                <a:gd name="connsiteX10" fmla="*/ 78457 w 100801"/>
                <a:gd name="connsiteY10" fmla="*/ 973 h 104039"/>
                <a:gd name="connsiteX11" fmla="*/ 27502 w 100801"/>
                <a:gd name="connsiteY11" fmla="*/ 28369 h 104039"/>
                <a:gd name="connsiteX12" fmla="*/ 13804 w 100801"/>
                <a:gd name="connsiteY12" fmla="*/ 45080 h 104039"/>
                <a:gd name="connsiteX13" fmla="*/ 13804 w 100801"/>
                <a:gd name="connsiteY13" fmla="*/ 7959 h 104039"/>
                <a:gd name="connsiteX14" fmla="*/ 106 w 100801"/>
                <a:gd name="connsiteY14" fmla="*/ 7959 h 104039"/>
                <a:gd name="connsiteX15" fmla="*/ 106 w 100801"/>
                <a:gd name="connsiteY15" fmla="*/ 88502 h 104039"/>
                <a:gd name="connsiteX16" fmla="*/ 106 w 100801"/>
                <a:gd name="connsiteY16" fmla="*/ 96994 h 104039"/>
                <a:gd name="connsiteX17" fmla="*/ 7613 w 100801"/>
                <a:gd name="connsiteY17" fmla="*/ 103994 h 104039"/>
                <a:gd name="connsiteX18" fmla="*/ 7914 w 100801"/>
                <a:gd name="connsiteY18" fmla="*/ 103980 h 10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801" h="104039">
                  <a:moveTo>
                    <a:pt x="7914" y="103980"/>
                  </a:moveTo>
                  <a:lnTo>
                    <a:pt x="7914" y="103980"/>
                  </a:lnTo>
                  <a:cubicBezTo>
                    <a:pt x="11681" y="103761"/>
                    <a:pt x="14626" y="100638"/>
                    <a:pt x="14626" y="96857"/>
                  </a:cubicBezTo>
                  <a:lnTo>
                    <a:pt x="14626" y="89050"/>
                  </a:lnTo>
                  <a:cubicBezTo>
                    <a:pt x="16077" y="70078"/>
                    <a:pt x="24406" y="52299"/>
                    <a:pt x="38049" y="39053"/>
                  </a:cubicBezTo>
                  <a:cubicBezTo>
                    <a:pt x="61883" y="15219"/>
                    <a:pt x="71060" y="13575"/>
                    <a:pt x="74485" y="14671"/>
                  </a:cubicBezTo>
                  <a:cubicBezTo>
                    <a:pt x="77909" y="15767"/>
                    <a:pt x="80649" y="22616"/>
                    <a:pt x="82018" y="33163"/>
                  </a:cubicBezTo>
                  <a:cubicBezTo>
                    <a:pt x="85059" y="55874"/>
                    <a:pt x="86758" y="78735"/>
                    <a:pt x="87087" y="101651"/>
                  </a:cubicBezTo>
                  <a:lnTo>
                    <a:pt x="100784" y="101651"/>
                  </a:lnTo>
                  <a:cubicBezTo>
                    <a:pt x="100483" y="78050"/>
                    <a:pt x="98743" y="54490"/>
                    <a:pt x="95579" y="31108"/>
                  </a:cubicBezTo>
                  <a:cubicBezTo>
                    <a:pt x="93387" y="13986"/>
                    <a:pt x="87771" y="3713"/>
                    <a:pt x="78457" y="973"/>
                  </a:cubicBezTo>
                  <a:cubicBezTo>
                    <a:pt x="66266" y="-3136"/>
                    <a:pt x="51062" y="5083"/>
                    <a:pt x="27502" y="28369"/>
                  </a:cubicBezTo>
                  <a:cubicBezTo>
                    <a:pt x="22324" y="33410"/>
                    <a:pt x="17735" y="39012"/>
                    <a:pt x="13804" y="45080"/>
                  </a:cubicBezTo>
                  <a:lnTo>
                    <a:pt x="13804" y="7959"/>
                  </a:lnTo>
                  <a:lnTo>
                    <a:pt x="106" y="7959"/>
                  </a:lnTo>
                  <a:lnTo>
                    <a:pt x="106" y="88502"/>
                  </a:lnTo>
                  <a:cubicBezTo>
                    <a:pt x="-58" y="91337"/>
                    <a:pt x="-58" y="94173"/>
                    <a:pt x="106" y="96994"/>
                  </a:cubicBezTo>
                  <a:cubicBezTo>
                    <a:pt x="243" y="101008"/>
                    <a:pt x="3612" y="104131"/>
                    <a:pt x="7613" y="103994"/>
                  </a:cubicBezTo>
                  <a:cubicBezTo>
                    <a:pt x="7708" y="103994"/>
                    <a:pt x="7818" y="103994"/>
                    <a:pt x="7914" y="1039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B8161B27-4402-474B-A767-C1E377BEC1A3}"/>
                </a:ext>
              </a:extLst>
            </p:cNvPr>
            <p:cNvSpPr/>
            <p:nvPr/>
          </p:nvSpPr>
          <p:spPr>
            <a:xfrm>
              <a:off x="12186287" y="3230578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5A6C6B6-56BE-42E9-815A-B8C0B509ECAD}"/>
                </a:ext>
              </a:extLst>
            </p:cNvPr>
            <p:cNvSpPr/>
            <p:nvPr/>
          </p:nvSpPr>
          <p:spPr>
            <a:xfrm>
              <a:off x="12261076" y="3156198"/>
              <a:ext cx="45750" cy="113966"/>
            </a:xfrm>
            <a:custGeom>
              <a:avLst/>
              <a:gdLst>
                <a:gd name="connsiteX0" fmla="*/ 30803 w 45750"/>
                <a:gd name="connsiteY0" fmla="*/ 42834 h 113966"/>
                <a:gd name="connsiteX1" fmla="*/ 32036 w 45750"/>
                <a:gd name="connsiteY1" fmla="*/ 113925 h 113966"/>
                <a:gd name="connsiteX2" fmla="*/ 45733 w 45750"/>
                <a:gd name="connsiteY2" fmla="*/ 113925 h 113966"/>
                <a:gd name="connsiteX3" fmla="*/ 44090 w 45750"/>
                <a:gd name="connsiteY3" fmla="*/ 6946 h 113966"/>
                <a:gd name="connsiteX4" fmla="*/ 36830 w 45750"/>
                <a:gd name="connsiteY4" fmla="*/ -40 h 113966"/>
                <a:gd name="connsiteX5" fmla="*/ 30392 w 45750"/>
                <a:gd name="connsiteY5" fmla="*/ 4343 h 113966"/>
                <a:gd name="connsiteX6" fmla="*/ 18475 w 45750"/>
                <a:gd name="connsiteY6" fmla="*/ 35026 h 113966"/>
                <a:gd name="connsiteX7" fmla="*/ -17 w 45750"/>
                <a:gd name="connsiteY7" fmla="*/ 59545 h 113966"/>
                <a:gd name="connsiteX8" fmla="*/ 9434 w 45750"/>
                <a:gd name="connsiteY8" fmla="*/ 70092 h 113966"/>
                <a:gd name="connsiteX9" fmla="*/ 30803 w 45750"/>
                <a:gd name="connsiteY9" fmla="*/ 42834 h 1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3966">
                  <a:moveTo>
                    <a:pt x="30803" y="42834"/>
                  </a:moveTo>
                  <a:lnTo>
                    <a:pt x="32036" y="113925"/>
                  </a:lnTo>
                  <a:lnTo>
                    <a:pt x="45733" y="113925"/>
                  </a:lnTo>
                  <a:lnTo>
                    <a:pt x="44090" y="6946"/>
                  </a:lnTo>
                  <a:cubicBezTo>
                    <a:pt x="44021" y="3015"/>
                    <a:pt x="40761" y="-122"/>
                    <a:pt x="36830" y="-40"/>
                  </a:cubicBezTo>
                  <a:cubicBezTo>
                    <a:pt x="34008" y="15"/>
                    <a:pt x="31474" y="1727"/>
                    <a:pt x="30392" y="4343"/>
                  </a:cubicBezTo>
                  <a:cubicBezTo>
                    <a:pt x="30392" y="4343"/>
                    <a:pt x="23543" y="21465"/>
                    <a:pt x="18475" y="35026"/>
                  </a:cubicBezTo>
                  <a:cubicBezTo>
                    <a:pt x="13900" y="44286"/>
                    <a:pt x="7626" y="52600"/>
                    <a:pt x="-17" y="59545"/>
                  </a:cubicBezTo>
                  <a:lnTo>
                    <a:pt x="9434" y="70092"/>
                  </a:lnTo>
                  <a:cubicBezTo>
                    <a:pt x="18105" y="62339"/>
                    <a:pt x="25337" y="53107"/>
                    <a:pt x="30803" y="428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921DC45-C571-4371-8C0E-1342CCDC9A43}"/>
                </a:ext>
              </a:extLst>
            </p:cNvPr>
            <p:cNvSpPr/>
            <p:nvPr/>
          </p:nvSpPr>
          <p:spPr>
            <a:xfrm>
              <a:off x="11884065" y="3092142"/>
              <a:ext cx="77304" cy="92412"/>
            </a:xfrm>
            <a:custGeom>
              <a:avLst/>
              <a:gdLst>
                <a:gd name="connsiteX0" fmla="*/ 32770 w 77304"/>
                <a:gd name="connsiteY0" fmla="*/ 92371 h 92412"/>
                <a:gd name="connsiteX1" fmla="*/ 77288 w 77304"/>
                <a:gd name="connsiteY1" fmla="*/ 87988 h 92412"/>
                <a:gd name="connsiteX2" fmla="*/ 74959 w 77304"/>
                <a:gd name="connsiteY2" fmla="*/ 74290 h 92412"/>
                <a:gd name="connsiteX3" fmla="*/ 15648 w 77304"/>
                <a:gd name="connsiteY3" fmla="*/ 76893 h 92412"/>
                <a:gd name="connsiteX4" fmla="*/ 40167 w 77304"/>
                <a:gd name="connsiteY4" fmla="*/ 59908 h 92412"/>
                <a:gd name="connsiteX5" fmla="*/ 65919 w 77304"/>
                <a:gd name="connsiteY5" fmla="*/ 23335 h 92412"/>
                <a:gd name="connsiteX6" fmla="*/ 43181 w 77304"/>
                <a:gd name="connsiteY6" fmla="*/ 48 h 92412"/>
                <a:gd name="connsiteX7" fmla="*/ 16470 w 77304"/>
                <a:gd name="connsiteY7" fmla="*/ 15116 h 92412"/>
                <a:gd name="connsiteX8" fmla="*/ 29209 w 77304"/>
                <a:gd name="connsiteY8" fmla="*/ 21554 h 92412"/>
                <a:gd name="connsiteX9" fmla="*/ 41126 w 77304"/>
                <a:gd name="connsiteY9" fmla="*/ 14294 h 92412"/>
                <a:gd name="connsiteX10" fmla="*/ 51673 w 77304"/>
                <a:gd name="connsiteY10" fmla="*/ 27033 h 92412"/>
                <a:gd name="connsiteX11" fmla="*/ 33181 w 77304"/>
                <a:gd name="connsiteY11" fmla="*/ 47169 h 92412"/>
                <a:gd name="connsiteX12" fmla="*/ 3594 w 77304"/>
                <a:gd name="connsiteY12" fmla="*/ 68400 h 92412"/>
                <a:gd name="connsiteX13" fmla="*/ 1402 w 77304"/>
                <a:gd name="connsiteY13" fmla="*/ 83741 h 92412"/>
                <a:gd name="connsiteX14" fmla="*/ 32770 w 77304"/>
                <a:gd name="connsiteY14" fmla="*/ 92371 h 9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304" h="92412">
                  <a:moveTo>
                    <a:pt x="32770" y="92371"/>
                  </a:moveTo>
                  <a:cubicBezTo>
                    <a:pt x="47701" y="92029"/>
                    <a:pt x="62576" y="90563"/>
                    <a:pt x="77288" y="87988"/>
                  </a:cubicBezTo>
                  <a:lnTo>
                    <a:pt x="74959" y="74290"/>
                  </a:lnTo>
                  <a:cubicBezTo>
                    <a:pt x="55454" y="78276"/>
                    <a:pt x="35428" y="79153"/>
                    <a:pt x="15648" y="76893"/>
                  </a:cubicBezTo>
                  <a:cubicBezTo>
                    <a:pt x="22524" y="69551"/>
                    <a:pt x="30880" y="63756"/>
                    <a:pt x="40167" y="59908"/>
                  </a:cubicBezTo>
                  <a:cubicBezTo>
                    <a:pt x="53865" y="52785"/>
                    <a:pt x="71535" y="44018"/>
                    <a:pt x="65919" y="23335"/>
                  </a:cubicBezTo>
                  <a:cubicBezTo>
                    <a:pt x="60303" y="2651"/>
                    <a:pt x="48249" y="596"/>
                    <a:pt x="43181" y="48"/>
                  </a:cubicBezTo>
                  <a:cubicBezTo>
                    <a:pt x="32030" y="-856"/>
                    <a:pt x="21470" y="5117"/>
                    <a:pt x="16470" y="15116"/>
                  </a:cubicBezTo>
                  <a:lnTo>
                    <a:pt x="29209" y="21554"/>
                  </a:lnTo>
                  <a:cubicBezTo>
                    <a:pt x="31360" y="16951"/>
                    <a:pt x="36058" y="14089"/>
                    <a:pt x="41126" y="14294"/>
                  </a:cubicBezTo>
                  <a:cubicBezTo>
                    <a:pt x="47564" y="14294"/>
                    <a:pt x="50441" y="22513"/>
                    <a:pt x="51673" y="27033"/>
                  </a:cubicBezTo>
                  <a:cubicBezTo>
                    <a:pt x="54002" y="35389"/>
                    <a:pt x="49755" y="38813"/>
                    <a:pt x="33181" y="47169"/>
                  </a:cubicBezTo>
                  <a:cubicBezTo>
                    <a:pt x="21867" y="51963"/>
                    <a:pt x="11758" y="59223"/>
                    <a:pt x="3594" y="68400"/>
                  </a:cubicBezTo>
                  <a:cubicBezTo>
                    <a:pt x="-241" y="72564"/>
                    <a:pt x="-1104" y="78660"/>
                    <a:pt x="1402" y="83741"/>
                  </a:cubicBezTo>
                  <a:cubicBezTo>
                    <a:pt x="5923" y="90042"/>
                    <a:pt x="17840" y="92371"/>
                    <a:pt x="32770" y="923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72893CED-5F41-4F39-90B8-2017A7430C91}"/>
                </a:ext>
              </a:extLst>
            </p:cNvPr>
            <p:cNvSpPr/>
            <p:nvPr/>
          </p:nvSpPr>
          <p:spPr>
            <a:xfrm>
              <a:off x="12416545" y="3021962"/>
              <a:ext cx="94103" cy="126429"/>
            </a:xfrm>
            <a:custGeom>
              <a:avLst/>
              <a:gdLst>
                <a:gd name="connsiteX0" fmla="*/ 49431 w 94103"/>
                <a:gd name="connsiteY0" fmla="*/ 41599 h 126429"/>
                <a:gd name="connsiteX1" fmla="*/ 30118 w 94103"/>
                <a:gd name="connsiteY1" fmla="*/ 43517 h 126429"/>
                <a:gd name="connsiteX2" fmla="*/ 36829 w 94103"/>
                <a:gd name="connsiteY2" fmla="*/ 24751 h 126429"/>
                <a:gd name="connsiteX3" fmla="*/ 94086 w 94103"/>
                <a:gd name="connsiteY3" fmla="*/ 13656 h 126429"/>
                <a:gd name="connsiteX4" fmla="*/ 91346 w 94103"/>
                <a:gd name="connsiteY4" fmla="*/ -42 h 126429"/>
                <a:gd name="connsiteX5" fmla="*/ 30118 w 94103"/>
                <a:gd name="connsiteY5" fmla="*/ 11875 h 126429"/>
                <a:gd name="connsiteX6" fmla="*/ 24776 w 94103"/>
                <a:gd name="connsiteY6" fmla="*/ 16396 h 126429"/>
                <a:gd name="connsiteX7" fmla="*/ 9571 w 94103"/>
                <a:gd name="connsiteY7" fmla="*/ 58859 h 126429"/>
                <a:gd name="connsiteX8" fmla="*/ 12311 w 94103"/>
                <a:gd name="connsiteY8" fmla="*/ 67214 h 126429"/>
                <a:gd name="connsiteX9" fmla="*/ 21077 w 94103"/>
                <a:gd name="connsiteY9" fmla="*/ 67214 h 126429"/>
                <a:gd name="connsiteX10" fmla="*/ 45185 w 94103"/>
                <a:gd name="connsiteY10" fmla="*/ 56256 h 126429"/>
                <a:gd name="connsiteX11" fmla="*/ 53404 w 94103"/>
                <a:gd name="connsiteY11" fmla="*/ 69954 h 126429"/>
                <a:gd name="connsiteX12" fmla="*/ 37104 w 94103"/>
                <a:gd name="connsiteY12" fmla="*/ 112006 h 126429"/>
                <a:gd name="connsiteX13" fmla="*/ 12037 w 94103"/>
                <a:gd name="connsiteY13" fmla="*/ 98308 h 126429"/>
                <a:gd name="connsiteX14" fmla="*/ -17 w 94103"/>
                <a:gd name="connsiteY14" fmla="*/ 105705 h 126429"/>
                <a:gd name="connsiteX15" fmla="*/ 31898 w 94103"/>
                <a:gd name="connsiteY15" fmla="*/ 126388 h 126429"/>
                <a:gd name="connsiteX16" fmla="*/ 42994 w 94103"/>
                <a:gd name="connsiteY16" fmla="*/ 124197 h 126429"/>
                <a:gd name="connsiteX17" fmla="*/ 68061 w 94103"/>
                <a:gd name="connsiteY17" fmla="*/ 66118 h 126429"/>
                <a:gd name="connsiteX18" fmla="*/ 49431 w 94103"/>
                <a:gd name="connsiteY18" fmla="*/ 41599 h 126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429">
                  <a:moveTo>
                    <a:pt x="49431" y="41599"/>
                  </a:moveTo>
                  <a:cubicBezTo>
                    <a:pt x="42966" y="39956"/>
                    <a:pt x="36131" y="40641"/>
                    <a:pt x="30118" y="43517"/>
                  </a:cubicBezTo>
                  <a:lnTo>
                    <a:pt x="36829" y="24751"/>
                  </a:lnTo>
                  <a:lnTo>
                    <a:pt x="94086" y="13656"/>
                  </a:lnTo>
                  <a:lnTo>
                    <a:pt x="91346" y="-42"/>
                  </a:lnTo>
                  <a:lnTo>
                    <a:pt x="30118" y="11875"/>
                  </a:lnTo>
                  <a:cubicBezTo>
                    <a:pt x="27666" y="12341"/>
                    <a:pt x="25639" y="14053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4872" y="69282"/>
                    <a:pt x="18516" y="69282"/>
                    <a:pt x="21077" y="67214"/>
                  </a:cubicBezTo>
                  <a:cubicBezTo>
                    <a:pt x="25871" y="62557"/>
                    <a:pt x="38063" y="53516"/>
                    <a:pt x="45185" y="56256"/>
                  </a:cubicBezTo>
                  <a:cubicBezTo>
                    <a:pt x="49842" y="57626"/>
                    <a:pt x="52308" y="64612"/>
                    <a:pt x="53404" y="69954"/>
                  </a:cubicBezTo>
                  <a:cubicBezTo>
                    <a:pt x="58130" y="86048"/>
                    <a:pt x="51445" y="103308"/>
                    <a:pt x="37104" y="112006"/>
                  </a:cubicBezTo>
                  <a:cubicBezTo>
                    <a:pt x="28200" y="115430"/>
                    <a:pt x="19296" y="110773"/>
                    <a:pt x="12037" y="98308"/>
                  </a:cubicBezTo>
                  <a:lnTo>
                    <a:pt x="-17" y="105705"/>
                  </a:lnTo>
                  <a:cubicBezTo>
                    <a:pt x="6147" y="117813"/>
                    <a:pt x="18324" y="125703"/>
                    <a:pt x="31898" y="126388"/>
                  </a:cubicBezTo>
                  <a:cubicBezTo>
                    <a:pt x="35707" y="126388"/>
                    <a:pt x="39473" y="125649"/>
                    <a:pt x="42994" y="124197"/>
                  </a:cubicBezTo>
                  <a:cubicBezTo>
                    <a:pt x="63924" y="113101"/>
                    <a:pt x="74348" y="88966"/>
                    <a:pt x="68061" y="66118"/>
                  </a:cubicBezTo>
                  <a:cubicBezTo>
                    <a:pt x="66964" y="55092"/>
                    <a:pt x="59759" y="45613"/>
                    <a:pt x="49431" y="415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E9AC94F9-43F6-4B62-9F91-C29B4059AB07}"/>
                </a:ext>
              </a:extLst>
            </p:cNvPr>
            <p:cNvSpPr/>
            <p:nvPr/>
          </p:nvSpPr>
          <p:spPr>
            <a:xfrm>
              <a:off x="11745768" y="3337695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6794F3E-90F0-453F-9DBE-0A3BC35C1527}"/>
                </a:ext>
              </a:extLst>
            </p:cNvPr>
            <p:cNvSpPr/>
            <p:nvPr/>
          </p:nvSpPr>
          <p:spPr>
            <a:xfrm>
              <a:off x="11893840" y="3492205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5 h 14245"/>
                <a:gd name="connsiteX3" fmla="*/ 0 w 93418"/>
                <a:gd name="connsiteY3" fmla="*/ 14245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5"/>
                  </a:lnTo>
                  <a:lnTo>
                    <a:pt x="0" y="1424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58F4F0E-C46A-416F-8612-73040AEDE5F5}"/>
                </a:ext>
              </a:extLst>
            </p:cNvPr>
            <p:cNvSpPr/>
            <p:nvPr/>
          </p:nvSpPr>
          <p:spPr>
            <a:xfrm>
              <a:off x="12004184" y="3434224"/>
              <a:ext cx="70055" cy="107840"/>
            </a:xfrm>
            <a:custGeom>
              <a:avLst/>
              <a:gdLst>
                <a:gd name="connsiteX0" fmla="*/ 54286 w 70055"/>
                <a:gd name="connsiteY0" fmla="*/ 18764 h 107840"/>
                <a:gd name="connsiteX1" fmla="*/ 40589 w 70055"/>
                <a:gd name="connsiteY1" fmla="*/ -2 h 107840"/>
                <a:gd name="connsiteX2" fmla="*/ 14426 w 70055"/>
                <a:gd name="connsiteY2" fmla="*/ 30270 h 107840"/>
                <a:gd name="connsiteX3" fmla="*/ 28124 w 70055"/>
                <a:gd name="connsiteY3" fmla="*/ 35475 h 107840"/>
                <a:gd name="connsiteX4" fmla="*/ 38808 w 70055"/>
                <a:gd name="connsiteY4" fmla="*/ 15750 h 107840"/>
                <a:gd name="connsiteX5" fmla="*/ 40178 w 70055"/>
                <a:gd name="connsiteY5" fmla="*/ 21229 h 107840"/>
                <a:gd name="connsiteX6" fmla="*/ 8262 w 70055"/>
                <a:gd name="connsiteY6" fmla="*/ 76020 h 107840"/>
                <a:gd name="connsiteX7" fmla="*/ 4290 w 70055"/>
                <a:gd name="connsiteY7" fmla="*/ 78897 h 107840"/>
                <a:gd name="connsiteX8" fmla="*/ 317 w 70055"/>
                <a:gd name="connsiteY8" fmla="*/ 89307 h 107840"/>
                <a:gd name="connsiteX9" fmla="*/ 68806 w 70055"/>
                <a:gd name="connsiteY9" fmla="*/ 107799 h 107840"/>
                <a:gd name="connsiteX10" fmla="*/ 70039 w 70055"/>
                <a:gd name="connsiteY10" fmla="*/ 94101 h 107840"/>
                <a:gd name="connsiteX11" fmla="*/ 18672 w 70055"/>
                <a:gd name="connsiteY11" fmla="*/ 86293 h 107840"/>
                <a:gd name="connsiteX12" fmla="*/ 54286 w 70055"/>
                <a:gd name="connsiteY12" fmla="*/ 18764 h 10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840">
                  <a:moveTo>
                    <a:pt x="54286" y="18764"/>
                  </a:moveTo>
                  <a:cubicBezTo>
                    <a:pt x="53464" y="13833"/>
                    <a:pt x="51136" y="957"/>
                    <a:pt x="40589" y="-2"/>
                  </a:cubicBezTo>
                  <a:cubicBezTo>
                    <a:pt x="30041" y="-961"/>
                    <a:pt x="20179" y="15750"/>
                    <a:pt x="14426" y="30270"/>
                  </a:cubicBezTo>
                  <a:lnTo>
                    <a:pt x="28124" y="35475"/>
                  </a:lnTo>
                  <a:cubicBezTo>
                    <a:pt x="30822" y="28462"/>
                    <a:pt x="34411" y="21832"/>
                    <a:pt x="38808" y="15750"/>
                  </a:cubicBezTo>
                  <a:cubicBezTo>
                    <a:pt x="39411" y="17531"/>
                    <a:pt x="39876" y="19366"/>
                    <a:pt x="40178" y="21229"/>
                  </a:cubicBezTo>
                  <a:cubicBezTo>
                    <a:pt x="45246" y="48625"/>
                    <a:pt x="22097" y="65884"/>
                    <a:pt x="8262" y="76020"/>
                  </a:cubicBezTo>
                  <a:lnTo>
                    <a:pt x="4290" y="78897"/>
                  </a:lnTo>
                  <a:cubicBezTo>
                    <a:pt x="838" y="81129"/>
                    <a:pt x="-765" y="85348"/>
                    <a:pt x="317" y="89307"/>
                  </a:cubicBezTo>
                  <a:cubicBezTo>
                    <a:pt x="1550" y="93553"/>
                    <a:pt x="4016" y="102183"/>
                    <a:pt x="68806" y="107799"/>
                  </a:cubicBezTo>
                  <a:lnTo>
                    <a:pt x="70039" y="94101"/>
                  </a:lnTo>
                  <a:cubicBezTo>
                    <a:pt x="52752" y="92773"/>
                    <a:pt x="35575" y="90170"/>
                    <a:pt x="18672" y="86293"/>
                  </a:cubicBezTo>
                  <a:cubicBezTo>
                    <a:pt x="34151" y="74651"/>
                    <a:pt x="60724" y="53419"/>
                    <a:pt x="54286" y="18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74B5CBA-BE1C-4A31-9388-839F501DBA14}"/>
                </a:ext>
              </a:extLst>
            </p:cNvPr>
            <p:cNvSpPr/>
            <p:nvPr/>
          </p:nvSpPr>
          <p:spPr>
            <a:xfrm>
              <a:off x="12099163" y="3436866"/>
              <a:ext cx="122053" cy="107937"/>
            </a:xfrm>
            <a:custGeom>
              <a:avLst/>
              <a:gdLst>
                <a:gd name="connsiteX0" fmla="*/ 71218 w 122053"/>
                <a:gd name="connsiteY0" fmla="*/ 91596 h 107937"/>
                <a:gd name="connsiteX1" fmla="*/ 66834 w 122053"/>
                <a:gd name="connsiteY1" fmla="*/ 93651 h 107937"/>
                <a:gd name="connsiteX2" fmla="*/ 68752 w 122053"/>
                <a:gd name="connsiteY2" fmla="*/ 56667 h 107937"/>
                <a:gd name="connsiteX3" fmla="*/ 72176 w 122053"/>
                <a:gd name="connsiteY3" fmla="*/ 20505 h 107937"/>
                <a:gd name="connsiteX4" fmla="*/ 64232 w 122053"/>
                <a:gd name="connsiteY4" fmla="*/ 6807 h 107937"/>
                <a:gd name="connsiteX5" fmla="*/ 23139 w 122053"/>
                <a:gd name="connsiteY5" fmla="*/ 51051 h 107937"/>
                <a:gd name="connsiteX6" fmla="*/ 33138 w 122053"/>
                <a:gd name="connsiteY6" fmla="*/ 2835 h 107937"/>
                <a:gd name="connsiteX7" fmla="*/ 19440 w 122053"/>
                <a:gd name="connsiteY7" fmla="*/ -42 h 107937"/>
                <a:gd name="connsiteX8" fmla="*/ 127 w 122053"/>
                <a:gd name="connsiteY8" fmla="*/ 93240 h 107937"/>
                <a:gd name="connsiteX9" fmla="*/ 4647 w 122053"/>
                <a:gd name="connsiteY9" fmla="*/ 101458 h 107937"/>
                <a:gd name="connsiteX10" fmla="*/ 13413 w 122053"/>
                <a:gd name="connsiteY10" fmla="*/ 98034 h 107937"/>
                <a:gd name="connsiteX11" fmla="*/ 57794 w 122053"/>
                <a:gd name="connsiteY11" fmla="*/ 25710 h 107937"/>
                <a:gd name="connsiteX12" fmla="*/ 54643 w 122053"/>
                <a:gd name="connsiteY12" fmla="*/ 54886 h 107937"/>
                <a:gd name="connsiteX13" fmla="*/ 58889 w 122053"/>
                <a:gd name="connsiteY13" fmla="*/ 105568 h 107937"/>
                <a:gd name="connsiteX14" fmla="*/ 66286 w 122053"/>
                <a:gd name="connsiteY14" fmla="*/ 107896 h 107937"/>
                <a:gd name="connsiteX15" fmla="*/ 78067 w 122053"/>
                <a:gd name="connsiteY15" fmla="*/ 104198 h 107937"/>
                <a:gd name="connsiteX16" fmla="*/ 122036 w 122053"/>
                <a:gd name="connsiteY16" fmla="*/ 70228 h 107937"/>
                <a:gd name="connsiteX17" fmla="*/ 110941 w 122053"/>
                <a:gd name="connsiteY17" fmla="*/ 61324 h 107937"/>
                <a:gd name="connsiteX18" fmla="*/ 71218 w 122053"/>
                <a:gd name="connsiteY18" fmla="*/ 91596 h 107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53" h="107937">
                  <a:moveTo>
                    <a:pt x="71218" y="91596"/>
                  </a:moveTo>
                  <a:cubicBezTo>
                    <a:pt x="68615" y="93103"/>
                    <a:pt x="67108" y="93377"/>
                    <a:pt x="66834" y="93651"/>
                  </a:cubicBezTo>
                  <a:cubicBezTo>
                    <a:pt x="65437" y="81295"/>
                    <a:pt x="66081" y="68803"/>
                    <a:pt x="68752" y="56667"/>
                  </a:cubicBezTo>
                  <a:cubicBezTo>
                    <a:pt x="70656" y="44695"/>
                    <a:pt x="71793" y="32614"/>
                    <a:pt x="72176" y="20505"/>
                  </a:cubicBezTo>
                  <a:cubicBezTo>
                    <a:pt x="72176" y="10643"/>
                    <a:pt x="67793" y="7629"/>
                    <a:pt x="64232" y="6807"/>
                  </a:cubicBezTo>
                  <a:cubicBezTo>
                    <a:pt x="60670" y="5985"/>
                    <a:pt x="51767" y="3794"/>
                    <a:pt x="23139" y="51051"/>
                  </a:cubicBezTo>
                  <a:lnTo>
                    <a:pt x="33138" y="2835"/>
                  </a:lnTo>
                  <a:lnTo>
                    <a:pt x="19440" y="-42"/>
                  </a:lnTo>
                  <a:lnTo>
                    <a:pt x="127" y="93240"/>
                  </a:lnTo>
                  <a:cubicBezTo>
                    <a:pt x="-572" y="96719"/>
                    <a:pt x="1332" y="100185"/>
                    <a:pt x="4647" y="101458"/>
                  </a:cubicBezTo>
                  <a:cubicBezTo>
                    <a:pt x="8016" y="102568"/>
                    <a:pt x="11687" y="101130"/>
                    <a:pt x="13413" y="98034"/>
                  </a:cubicBezTo>
                  <a:cubicBezTo>
                    <a:pt x="26221" y="72762"/>
                    <a:pt x="41055" y="48572"/>
                    <a:pt x="57794" y="25710"/>
                  </a:cubicBezTo>
                  <a:cubicBezTo>
                    <a:pt x="57794" y="34614"/>
                    <a:pt x="56013" y="44887"/>
                    <a:pt x="54643" y="54886"/>
                  </a:cubicBezTo>
                  <a:cubicBezTo>
                    <a:pt x="51219" y="80227"/>
                    <a:pt x="48616" y="98582"/>
                    <a:pt x="58889" y="105568"/>
                  </a:cubicBezTo>
                  <a:cubicBezTo>
                    <a:pt x="61054" y="107088"/>
                    <a:pt x="63643" y="107896"/>
                    <a:pt x="66286" y="107896"/>
                  </a:cubicBezTo>
                  <a:cubicBezTo>
                    <a:pt x="70464" y="107691"/>
                    <a:pt x="74519" y="106417"/>
                    <a:pt x="78067" y="104198"/>
                  </a:cubicBezTo>
                  <a:cubicBezTo>
                    <a:pt x="94641" y="95596"/>
                    <a:pt x="109530" y="84090"/>
                    <a:pt x="122036" y="70228"/>
                  </a:cubicBezTo>
                  <a:lnTo>
                    <a:pt x="110941" y="61324"/>
                  </a:lnTo>
                  <a:cubicBezTo>
                    <a:pt x="99613" y="73707"/>
                    <a:pt x="86162" y="83953"/>
                    <a:pt x="71218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5A5536A-3097-4DFD-8871-D385F142DD28}"/>
                </a:ext>
              </a:extLst>
            </p:cNvPr>
            <p:cNvSpPr/>
            <p:nvPr/>
          </p:nvSpPr>
          <p:spPr>
            <a:xfrm>
              <a:off x="12227791" y="3449194"/>
              <a:ext cx="59447" cy="64790"/>
            </a:xfrm>
            <a:custGeom>
              <a:avLst/>
              <a:gdLst>
                <a:gd name="connsiteX0" fmla="*/ 57941 w 59447"/>
                <a:gd name="connsiteY0" fmla="*/ 34655 h 64790"/>
                <a:gd name="connsiteX1" fmla="*/ 59448 w 59447"/>
                <a:gd name="connsiteY1" fmla="*/ 20547 h 64790"/>
                <a:gd name="connsiteX2" fmla="*/ 36025 w 59447"/>
                <a:gd name="connsiteY2" fmla="*/ 17944 h 64790"/>
                <a:gd name="connsiteX3" fmla="*/ 39860 w 59447"/>
                <a:gd name="connsiteY3" fmla="*/ 3562 h 64790"/>
                <a:gd name="connsiteX4" fmla="*/ 26163 w 59447"/>
                <a:gd name="connsiteY4" fmla="*/ 0 h 64790"/>
                <a:gd name="connsiteX5" fmla="*/ 21779 w 59447"/>
                <a:gd name="connsiteY5" fmla="*/ 16300 h 64790"/>
                <a:gd name="connsiteX6" fmla="*/ 1644 w 59447"/>
                <a:gd name="connsiteY6" fmla="*/ 14109 h 64790"/>
                <a:gd name="connsiteX7" fmla="*/ 0 w 59447"/>
                <a:gd name="connsiteY7" fmla="*/ 28217 h 64790"/>
                <a:gd name="connsiteX8" fmla="*/ 18218 w 59447"/>
                <a:gd name="connsiteY8" fmla="*/ 30272 h 64790"/>
                <a:gd name="connsiteX9" fmla="*/ 9999 w 59447"/>
                <a:gd name="connsiteY9" fmla="*/ 61229 h 64790"/>
                <a:gd name="connsiteX10" fmla="*/ 23697 w 59447"/>
                <a:gd name="connsiteY10" fmla="*/ 64790 h 64790"/>
                <a:gd name="connsiteX11" fmla="*/ 32464 w 59447"/>
                <a:gd name="connsiteY11" fmla="*/ 31779 h 64790"/>
                <a:gd name="connsiteX12" fmla="*/ 57941 w 59447"/>
                <a:gd name="connsiteY12" fmla="*/ 34655 h 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790">
                  <a:moveTo>
                    <a:pt x="57941" y="34655"/>
                  </a:moveTo>
                  <a:lnTo>
                    <a:pt x="59448" y="20547"/>
                  </a:lnTo>
                  <a:lnTo>
                    <a:pt x="36025" y="17944"/>
                  </a:lnTo>
                  <a:lnTo>
                    <a:pt x="39860" y="3562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644" y="14109"/>
                  </a:lnTo>
                  <a:lnTo>
                    <a:pt x="0" y="28217"/>
                  </a:lnTo>
                  <a:lnTo>
                    <a:pt x="18218" y="30272"/>
                  </a:lnTo>
                  <a:lnTo>
                    <a:pt x="9999" y="61229"/>
                  </a:lnTo>
                  <a:lnTo>
                    <a:pt x="23697" y="64790"/>
                  </a:lnTo>
                  <a:lnTo>
                    <a:pt x="32464" y="31779"/>
                  </a:lnTo>
                  <a:lnTo>
                    <a:pt x="57941" y="3465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421CF6DF-1A17-4ECE-9B13-9C428F7A2677}"/>
                </a:ext>
              </a:extLst>
            </p:cNvPr>
            <p:cNvSpPr/>
            <p:nvPr/>
          </p:nvSpPr>
          <p:spPr>
            <a:xfrm>
              <a:off x="12283677" y="3406984"/>
              <a:ext cx="98307" cy="125102"/>
            </a:xfrm>
            <a:custGeom>
              <a:avLst/>
              <a:gdLst>
                <a:gd name="connsiteX0" fmla="*/ 59020 w 98307"/>
                <a:gd name="connsiteY0" fmla="*/ 124080 h 125102"/>
                <a:gd name="connsiteX1" fmla="*/ 96689 w 98307"/>
                <a:gd name="connsiteY1" fmla="*/ 87507 h 125102"/>
                <a:gd name="connsiteX2" fmla="*/ 90662 w 98307"/>
                <a:gd name="connsiteY2" fmla="*/ 60112 h 125102"/>
                <a:gd name="connsiteX3" fmla="*/ 52993 w 98307"/>
                <a:gd name="connsiteY3" fmla="*/ 53674 h 125102"/>
                <a:gd name="connsiteX4" fmla="*/ 61349 w 98307"/>
                <a:gd name="connsiteY4" fmla="*/ 16827 h 125102"/>
                <a:gd name="connsiteX5" fmla="*/ 50801 w 98307"/>
                <a:gd name="connsiteY5" fmla="*/ 116 h 125102"/>
                <a:gd name="connsiteX6" fmla="*/ 19023 w 98307"/>
                <a:gd name="connsiteY6" fmla="*/ 33675 h 125102"/>
                <a:gd name="connsiteX7" fmla="*/ 31762 w 98307"/>
                <a:gd name="connsiteY7" fmla="*/ 40113 h 125102"/>
                <a:gd name="connsiteX8" fmla="*/ 46966 w 98307"/>
                <a:gd name="connsiteY8" fmla="*/ 16279 h 125102"/>
                <a:gd name="connsiteX9" fmla="*/ 46966 w 98307"/>
                <a:gd name="connsiteY9" fmla="*/ 18334 h 125102"/>
                <a:gd name="connsiteX10" fmla="*/ 27789 w 98307"/>
                <a:gd name="connsiteY10" fmla="*/ 59427 h 125102"/>
                <a:gd name="connsiteX11" fmla="*/ 25050 w 98307"/>
                <a:gd name="connsiteY11" fmla="*/ 68467 h 125102"/>
                <a:gd name="connsiteX12" fmla="*/ 33816 w 98307"/>
                <a:gd name="connsiteY12" fmla="*/ 72166 h 125102"/>
                <a:gd name="connsiteX13" fmla="*/ 80799 w 98307"/>
                <a:gd name="connsiteY13" fmla="*/ 70248 h 125102"/>
                <a:gd name="connsiteX14" fmla="*/ 82580 w 98307"/>
                <a:gd name="connsiteY14" fmla="*/ 83124 h 125102"/>
                <a:gd name="connsiteX15" fmla="*/ 55185 w 98307"/>
                <a:gd name="connsiteY15" fmla="*/ 109150 h 125102"/>
                <a:gd name="connsiteX16" fmla="*/ 10941 w 98307"/>
                <a:gd name="connsiteY16" fmla="*/ 99561 h 125102"/>
                <a:gd name="connsiteX17" fmla="*/ -17 w 98307"/>
                <a:gd name="connsiteY17" fmla="*/ 108602 h 125102"/>
                <a:gd name="connsiteX18" fmla="*/ 42720 w 98307"/>
                <a:gd name="connsiteY18" fmla="*/ 124902 h 125102"/>
                <a:gd name="connsiteX19" fmla="*/ 59020 w 98307"/>
                <a:gd name="connsiteY19" fmla="*/ 124080 h 12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307" h="125102">
                  <a:moveTo>
                    <a:pt x="59020" y="124080"/>
                  </a:moveTo>
                  <a:cubicBezTo>
                    <a:pt x="77759" y="120519"/>
                    <a:pt x="92580" y="106136"/>
                    <a:pt x="96689" y="87507"/>
                  </a:cubicBezTo>
                  <a:cubicBezTo>
                    <a:pt x="100195" y="77987"/>
                    <a:pt x="97840" y="67289"/>
                    <a:pt x="90662" y="60112"/>
                  </a:cubicBezTo>
                  <a:cubicBezTo>
                    <a:pt x="79526" y="52879"/>
                    <a:pt x="65896" y="50551"/>
                    <a:pt x="52993" y="53674"/>
                  </a:cubicBezTo>
                  <a:cubicBezTo>
                    <a:pt x="59910" y="42702"/>
                    <a:pt x="62855" y="29703"/>
                    <a:pt x="61349" y="16827"/>
                  </a:cubicBezTo>
                  <a:cubicBezTo>
                    <a:pt x="61349" y="13129"/>
                    <a:pt x="59842" y="1760"/>
                    <a:pt x="50801" y="116"/>
                  </a:cubicBezTo>
                  <a:cubicBezTo>
                    <a:pt x="41761" y="-1528"/>
                    <a:pt x="31077" y="9704"/>
                    <a:pt x="19023" y="33675"/>
                  </a:cubicBezTo>
                  <a:lnTo>
                    <a:pt x="31762" y="40113"/>
                  </a:lnTo>
                  <a:cubicBezTo>
                    <a:pt x="35871" y="31593"/>
                    <a:pt x="40980" y="23594"/>
                    <a:pt x="46966" y="16279"/>
                  </a:cubicBezTo>
                  <a:cubicBezTo>
                    <a:pt x="47048" y="16964"/>
                    <a:pt x="47048" y="17649"/>
                    <a:pt x="46966" y="18334"/>
                  </a:cubicBezTo>
                  <a:cubicBezTo>
                    <a:pt x="48377" y="34470"/>
                    <a:pt x="41062" y="50140"/>
                    <a:pt x="27789" y="59427"/>
                  </a:cubicBezTo>
                  <a:cubicBezTo>
                    <a:pt x="24721" y="61317"/>
                    <a:pt x="23543" y="65194"/>
                    <a:pt x="25050" y="68467"/>
                  </a:cubicBezTo>
                  <a:cubicBezTo>
                    <a:pt x="26638" y="71714"/>
                    <a:pt x="30378" y="73289"/>
                    <a:pt x="33816" y="72166"/>
                  </a:cubicBezTo>
                  <a:cubicBezTo>
                    <a:pt x="45459" y="68330"/>
                    <a:pt x="72444" y="62714"/>
                    <a:pt x="80799" y="70248"/>
                  </a:cubicBezTo>
                  <a:cubicBezTo>
                    <a:pt x="81758" y="71070"/>
                    <a:pt x="84772" y="73810"/>
                    <a:pt x="82580" y="83124"/>
                  </a:cubicBezTo>
                  <a:cubicBezTo>
                    <a:pt x="79567" y="96548"/>
                    <a:pt x="68745" y="106821"/>
                    <a:pt x="55185" y="109150"/>
                  </a:cubicBezTo>
                  <a:cubicBezTo>
                    <a:pt x="39761" y="113382"/>
                    <a:pt x="23228" y="109807"/>
                    <a:pt x="10941" y="99561"/>
                  </a:cubicBezTo>
                  <a:lnTo>
                    <a:pt x="-17" y="108602"/>
                  </a:lnTo>
                  <a:cubicBezTo>
                    <a:pt x="11352" y="119724"/>
                    <a:pt x="26830" y="125628"/>
                    <a:pt x="42720" y="124902"/>
                  </a:cubicBezTo>
                  <a:cubicBezTo>
                    <a:pt x="48172" y="125272"/>
                    <a:pt x="53637" y="124998"/>
                    <a:pt x="59020" y="124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1C462964-86D5-4C8C-BAB4-F2C1DE1F68C0}"/>
                </a:ext>
              </a:extLst>
            </p:cNvPr>
            <p:cNvSpPr/>
            <p:nvPr/>
          </p:nvSpPr>
          <p:spPr>
            <a:xfrm>
              <a:off x="6512483" y="5933681"/>
              <a:ext cx="1059067" cy="309708"/>
            </a:xfrm>
            <a:custGeom>
              <a:avLst/>
              <a:gdLst>
                <a:gd name="connsiteX0" fmla="*/ 1052180 w 1059067"/>
                <a:gd name="connsiteY0" fmla="*/ 42424 h 309708"/>
                <a:gd name="connsiteX1" fmla="*/ 1023552 w 1059067"/>
                <a:gd name="connsiteY1" fmla="*/ 42424 h 309708"/>
                <a:gd name="connsiteX2" fmla="*/ 1008896 w 1059067"/>
                <a:gd name="connsiteY2" fmla="*/ 43109 h 309708"/>
                <a:gd name="connsiteX3" fmla="*/ 460987 w 1059067"/>
                <a:gd name="connsiteY3" fmla="*/ 26124 h 309708"/>
                <a:gd name="connsiteX4" fmla="*/ 144981 w 1059067"/>
                <a:gd name="connsiteY4" fmla="*/ 12426 h 309708"/>
                <a:gd name="connsiteX5" fmla="*/ 141420 w 1059067"/>
                <a:gd name="connsiteY5" fmla="*/ 15440 h 309708"/>
                <a:gd name="connsiteX6" fmla="*/ 61288 w 1059067"/>
                <a:gd name="connsiteY6" fmla="*/ 284052 h 309708"/>
                <a:gd name="connsiteX7" fmla="*/ 13209 w 1059067"/>
                <a:gd name="connsiteY7" fmla="*/ 205016 h 309708"/>
                <a:gd name="connsiteX8" fmla="*/ 3415 w 1059067"/>
                <a:gd name="connsiteY8" fmla="*/ 202619 h 309708"/>
                <a:gd name="connsiteX9" fmla="*/ 1018 w 1059067"/>
                <a:gd name="connsiteY9" fmla="*/ 212413 h 309708"/>
                <a:gd name="connsiteX10" fmla="*/ 58138 w 1059067"/>
                <a:gd name="connsiteY10" fmla="*/ 306242 h 309708"/>
                <a:gd name="connsiteX11" fmla="*/ 64165 w 1059067"/>
                <a:gd name="connsiteY11" fmla="*/ 309667 h 309708"/>
                <a:gd name="connsiteX12" fmla="*/ 65397 w 1059067"/>
                <a:gd name="connsiteY12" fmla="*/ 309667 h 309708"/>
                <a:gd name="connsiteX13" fmla="*/ 71150 w 1059067"/>
                <a:gd name="connsiteY13" fmla="*/ 304325 h 309708"/>
                <a:gd name="connsiteX14" fmla="*/ 150323 w 1059067"/>
                <a:gd name="connsiteY14" fmla="*/ 26672 h 309708"/>
                <a:gd name="connsiteX15" fmla="*/ 154296 w 1059067"/>
                <a:gd name="connsiteY15" fmla="*/ 23248 h 309708"/>
                <a:gd name="connsiteX16" fmla="*/ 459344 w 1059067"/>
                <a:gd name="connsiteY16" fmla="*/ 40370 h 309708"/>
                <a:gd name="connsiteX17" fmla="*/ 1009580 w 1059067"/>
                <a:gd name="connsiteY17" fmla="*/ 57492 h 309708"/>
                <a:gd name="connsiteX18" fmla="*/ 1023278 w 1059067"/>
                <a:gd name="connsiteY18" fmla="*/ 57492 h 309708"/>
                <a:gd name="connsiteX19" fmla="*/ 1044784 w 1059067"/>
                <a:gd name="connsiteY19" fmla="*/ 57492 h 309708"/>
                <a:gd name="connsiteX20" fmla="*/ 1044784 w 1059067"/>
                <a:gd name="connsiteY20" fmla="*/ 98585 h 309708"/>
                <a:gd name="connsiteX21" fmla="*/ 1051906 w 1059067"/>
                <a:gd name="connsiteY21" fmla="*/ 105708 h 309708"/>
                <a:gd name="connsiteX22" fmla="*/ 1059029 w 1059067"/>
                <a:gd name="connsiteY22" fmla="*/ 98585 h 309708"/>
                <a:gd name="connsiteX23" fmla="*/ 1059029 w 1059067"/>
                <a:gd name="connsiteY23" fmla="*/ 50095 h 309708"/>
                <a:gd name="connsiteX24" fmla="*/ 1052482 w 1059067"/>
                <a:gd name="connsiteY24" fmla="*/ 42438 h 309708"/>
                <a:gd name="connsiteX25" fmla="*/ 1052180 w 1059067"/>
                <a:gd name="connsiteY25" fmla="*/ 42424 h 30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9067" h="309708">
                  <a:moveTo>
                    <a:pt x="1052180" y="42424"/>
                  </a:moveTo>
                  <a:lnTo>
                    <a:pt x="1023552" y="42424"/>
                  </a:lnTo>
                  <a:lnTo>
                    <a:pt x="1008896" y="43109"/>
                  </a:lnTo>
                  <a:cubicBezTo>
                    <a:pt x="826112" y="53341"/>
                    <a:pt x="642786" y="47657"/>
                    <a:pt x="460987" y="26124"/>
                  </a:cubicBezTo>
                  <a:cubicBezTo>
                    <a:pt x="168678" y="-8531"/>
                    <a:pt x="163610" y="-4011"/>
                    <a:pt x="144981" y="12426"/>
                  </a:cubicBezTo>
                  <a:lnTo>
                    <a:pt x="141420" y="15440"/>
                  </a:lnTo>
                  <a:cubicBezTo>
                    <a:pt x="122106" y="30781"/>
                    <a:pt x="77177" y="216111"/>
                    <a:pt x="61288" y="284052"/>
                  </a:cubicBezTo>
                  <a:lnTo>
                    <a:pt x="13209" y="205016"/>
                  </a:lnTo>
                  <a:cubicBezTo>
                    <a:pt x="11167" y="201646"/>
                    <a:pt x="6782" y="200578"/>
                    <a:pt x="3415" y="202619"/>
                  </a:cubicBezTo>
                  <a:cubicBezTo>
                    <a:pt x="48" y="204660"/>
                    <a:pt x="-1024" y="209043"/>
                    <a:pt x="1018" y="212413"/>
                  </a:cubicBezTo>
                  <a:lnTo>
                    <a:pt x="58138" y="306242"/>
                  </a:lnTo>
                  <a:cubicBezTo>
                    <a:pt x="59399" y="308366"/>
                    <a:pt x="61691" y="309667"/>
                    <a:pt x="64165" y="309667"/>
                  </a:cubicBezTo>
                  <a:lnTo>
                    <a:pt x="65397" y="309667"/>
                  </a:lnTo>
                  <a:cubicBezTo>
                    <a:pt x="68196" y="309160"/>
                    <a:pt x="70444" y="307078"/>
                    <a:pt x="71150" y="304325"/>
                  </a:cubicBezTo>
                  <a:cubicBezTo>
                    <a:pt x="96217" y="195839"/>
                    <a:pt x="137310" y="38041"/>
                    <a:pt x="150323" y="26672"/>
                  </a:cubicBezTo>
                  <a:lnTo>
                    <a:pt x="154296" y="23248"/>
                  </a:lnTo>
                  <a:cubicBezTo>
                    <a:pt x="167993" y="11331"/>
                    <a:pt x="173335" y="6537"/>
                    <a:pt x="459344" y="40370"/>
                  </a:cubicBezTo>
                  <a:cubicBezTo>
                    <a:pt x="641913" y="62012"/>
                    <a:pt x="826019" y="67738"/>
                    <a:pt x="1009580" y="57492"/>
                  </a:cubicBezTo>
                  <a:lnTo>
                    <a:pt x="1023278" y="57492"/>
                  </a:lnTo>
                  <a:lnTo>
                    <a:pt x="1044784" y="57492"/>
                  </a:lnTo>
                  <a:lnTo>
                    <a:pt x="1044784" y="98585"/>
                  </a:lnTo>
                  <a:cubicBezTo>
                    <a:pt x="1044784" y="102516"/>
                    <a:pt x="1047975" y="105708"/>
                    <a:pt x="1051906" y="105708"/>
                  </a:cubicBezTo>
                  <a:cubicBezTo>
                    <a:pt x="1055838" y="105708"/>
                    <a:pt x="1059029" y="102516"/>
                    <a:pt x="1059029" y="98585"/>
                  </a:cubicBezTo>
                  <a:lnTo>
                    <a:pt x="1059029" y="50095"/>
                  </a:lnTo>
                  <a:cubicBezTo>
                    <a:pt x="1059331" y="46177"/>
                    <a:pt x="1056399" y="42753"/>
                    <a:pt x="1052482" y="42438"/>
                  </a:cubicBezTo>
                  <a:cubicBezTo>
                    <a:pt x="1052386" y="42438"/>
                    <a:pt x="1052276" y="42424"/>
                    <a:pt x="1052180" y="424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5344DE8-92DC-452D-89EE-F184733D280D}"/>
                </a:ext>
              </a:extLst>
            </p:cNvPr>
            <p:cNvSpPr/>
            <p:nvPr/>
          </p:nvSpPr>
          <p:spPr>
            <a:xfrm>
              <a:off x="6651827" y="6023491"/>
              <a:ext cx="34145" cy="220583"/>
            </a:xfrm>
            <a:custGeom>
              <a:avLst/>
              <a:gdLst>
                <a:gd name="connsiteX0" fmla="*/ 6596 w 34145"/>
                <a:gd name="connsiteY0" fmla="*/ 220542 h 220583"/>
                <a:gd name="connsiteX1" fmla="*/ 13719 w 34145"/>
                <a:gd name="connsiteY1" fmla="*/ 214104 h 220583"/>
                <a:gd name="connsiteX2" fmla="*/ 34128 w 34145"/>
                <a:gd name="connsiteY2" fmla="*/ 6036 h 220583"/>
                <a:gd name="connsiteX3" fmla="*/ 26041 w 34145"/>
                <a:gd name="connsiteY3" fmla="*/ 36 h 220583"/>
                <a:gd name="connsiteX4" fmla="*/ 20430 w 34145"/>
                <a:gd name="connsiteY4" fmla="*/ 4529 h 220583"/>
                <a:gd name="connsiteX5" fmla="*/ 21 w 34145"/>
                <a:gd name="connsiteY5" fmla="*/ 212734 h 220583"/>
                <a:gd name="connsiteX6" fmla="*/ 6322 w 34145"/>
                <a:gd name="connsiteY6" fmla="*/ 220542 h 22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145" h="220583">
                  <a:moveTo>
                    <a:pt x="6596" y="220542"/>
                  </a:moveTo>
                  <a:cubicBezTo>
                    <a:pt x="10276" y="220556"/>
                    <a:pt x="13365" y="217775"/>
                    <a:pt x="13719" y="214104"/>
                  </a:cubicBezTo>
                  <a:lnTo>
                    <a:pt x="34128" y="6036"/>
                  </a:lnTo>
                  <a:cubicBezTo>
                    <a:pt x="33553" y="2145"/>
                    <a:pt x="29932" y="-539"/>
                    <a:pt x="26041" y="36"/>
                  </a:cubicBezTo>
                  <a:cubicBezTo>
                    <a:pt x="23496" y="406"/>
                    <a:pt x="21351" y="2132"/>
                    <a:pt x="20430" y="4529"/>
                  </a:cubicBezTo>
                  <a:lnTo>
                    <a:pt x="21" y="212734"/>
                  </a:lnTo>
                  <a:cubicBezTo>
                    <a:pt x="-379" y="216624"/>
                    <a:pt x="2434" y="220117"/>
                    <a:pt x="6322" y="2205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B6D0D6E-AF8C-4278-B1FA-1B71B97AB2FA}"/>
                </a:ext>
              </a:extLst>
            </p:cNvPr>
            <p:cNvSpPr/>
            <p:nvPr/>
          </p:nvSpPr>
          <p:spPr>
            <a:xfrm>
              <a:off x="6696561" y="6041290"/>
              <a:ext cx="78535" cy="136900"/>
            </a:xfrm>
            <a:custGeom>
              <a:avLst/>
              <a:gdLst>
                <a:gd name="connsiteX0" fmla="*/ 73909 w 78535"/>
                <a:gd name="connsiteY0" fmla="*/ 24672 h 136900"/>
                <a:gd name="connsiteX1" fmla="*/ 65281 w 78535"/>
                <a:gd name="connsiteY1" fmla="*/ 29877 h 136900"/>
                <a:gd name="connsiteX2" fmla="*/ 65280 w 78535"/>
                <a:gd name="connsiteY2" fmla="*/ 29877 h 136900"/>
                <a:gd name="connsiteX3" fmla="*/ 56787 w 78535"/>
                <a:gd name="connsiteY3" fmla="*/ 63437 h 136900"/>
                <a:gd name="connsiteX4" fmla="*/ 52404 w 78535"/>
                <a:gd name="connsiteY4" fmla="*/ 61245 h 136900"/>
                <a:gd name="connsiteX5" fmla="*/ 19118 w 78535"/>
                <a:gd name="connsiteY5" fmla="*/ 58232 h 136900"/>
                <a:gd name="connsiteX6" fmla="*/ 49527 w 78535"/>
                <a:gd name="connsiteY6" fmla="*/ 10975 h 136900"/>
                <a:gd name="connsiteX7" fmla="*/ 47336 w 78535"/>
                <a:gd name="connsiteY7" fmla="*/ 1112 h 136900"/>
                <a:gd name="connsiteX8" fmla="*/ 37657 w 78535"/>
                <a:gd name="connsiteY8" fmla="*/ 3098 h 136900"/>
                <a:gd name="connsiteX9" fmla="*/ 37610 w 78535"/>
                <a:gd name="connsiteY9" fmla="*/ 3167 h 136900"/>
                <a:gd name="connsiteX10" fmla="*/ 900 w 78535"/>
                <a:gd name="connsiteY10" fmla="*/ 60423 h 136900"/>
                <a:gd name="connsiteX11" fmla="*/ 900 w 78535"/>
                <a:gd name="connsiteY11" fmla="*/ 67272 h 136900"/>
                <a:gd name="connsiteX12" fmla="*/ 6516 w 78535"/>
                <a:gd name="connsiteY12" fmla="*/ 71244 h 136900"/>
                <a:gd name="connsiteX13" fmla="*/ 51445 w 78535"/>
                <a:gd name="connsiteY13" fmla="*/ 75354 h 136900"/>
                <a:gd name="connsiteX14" fmla="*/ 51445 w 78535"/>
                <a:gd name="connsiteY14" fmla="*/ 75354 h 136900"/>
                <a:gd name="connsiteX15" fmla="*/ 53636 w 78535"/>
                <a:gd name="connsiteY15" fmla="*/ 75354 h 136900"/>
                <a:gd name="connsiteX16" fmla="*/ 39939 w 78535"/>
                <a:gd name="connsiteY16" fmla="*/ 128227 h 136900"/>
                <a:gd name="connsiteX17" fmla="*/ 45137 w 78535"/>
                <a:gd name="connsiteY17" fmla="*/ 136857 h 136900"/>
                <a:gd name="connsiteX18" fmla="*/ 45144 w 78535"/>
                <a:gd name="connsiteY18" fmla="*/ 136857 h 136900"/>
                <a:gd name="connsiteX19" fmla="*/ 46788 w 78535"/>
                <a:gd name="connsiteY19" fmla="*/ 136857 h 136900"/>
                <a:gd name="connsiteX20" fmla="*/ 53636 w 78535"/>
                <a:gd name="connsiteY20" fmla="*/ 131514 h 136900"/>
                <a:gd name="connsiteX21" fmla="*/ 78155 w 78535"/>
                <a:gd name="connsiteY21" fmla="*/ 33576 h 136900"/>
                <a:gd name="connsiteX22" fmla="*/ 73909 w 78535"/>
                <a:gd name="connsiteY22" fmla="*/ 24672 h 13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6900">
                  <a:moveTo>
                    <a:pt x="73909" y="24672"/>
                  </a:moveTo>
                  <a:cubicBezTo>
                    <a:pt x="70092" y="23727"/>
                    <a:pt x="66227" y="26056"/>
                    <a:pt x="65281" y="29877"/>
                  </a:cubicBezTo>
                  <a:cubicBezTo>
                    <a:pt x="65281" y="29877"/>
                    <a:pt x="65280" y="29877"/>
                    <a:pt x="65280" y="29877"/>
                  </a:cubicBezTo>
                  <a:lnTo>
                    <a:pt x="56787" y="63437"/>
                  </a:lnTo>
                  <a:cubicBezTo>
                    <a:pt x="55672" y="62163"/>
                    <a:pt x="54097" y="61368"/>
                    <a:pt x="52404" y="61245"/>
                  </a:cubicBezTo>
                  <a:lnTo>
                    <a:pt x="19118" y="58232"/>
                  </a:lnTo>
                  <a:lnTo>
                    <a:pt x="49527" y="10975"/>
                  </a:lnTo>
                  <a:cubicBezTo>
                    <a:pt x="51579" y="7633"/>
                    <a:pt x="50609" y="3263"/>
                    <a:pt x="47336" y="1112"/>
                  </a:cubicBezTo>
                  <a:cubicBezTo>
                    <a:pt x="44115" y="-1011"/>
                    <a:pt x="39783" y="-121"/>
                    <a:pt x="37657" y="3098"/>
                  </a:cubicBezTo>
                  <a:cubicBezTo>
                    <a:pt x="37642" y="3112"/>
                    <a:pt x="37625" y="3140"/>
                    <a:pt x="37610" y="3167"/>
                  </a:cubicBezTo>
                  <a:lnTo>
                    <a:pt x="900" y="60423"/>
                  </a:lnTo>
                  <a:cubicBezTo>
                    <a:pt x="-323" y="62547"/>
                    <a:pt x="-323" y="65149"/>
                    <a:pt x="900" y="67272"/>
                  </a:cubicBezTo>
                  <a:cubicBezTo>
                    <a:pt x="1848" y="69574"/>
                    <a:pt x="4034" y="71121"/>
                    <a:pt x="6516" y="71244"/>
                  </a:cubicBezTo>
                  <a:lnTo>
                    <a:pt x="51445" y="75354"/>
                  </a:lnTo>
                  <a:lnTo>
                    <a:pt x="51445" y="75354"/>
                  </a:lnTo>
                  <a:cubicBezTo>
                    <a:pt x="52168" y="75504"/>
                    <a:pt x="52913" y="75504"/>
                    <a:pt x="53636" y="75354"/>
                  </a:cubicBezTo>
                  <a:lnTo>
                    <a:pt x="39939" y="128227"/>
                  </a:lnTo>
                  <a:cubicBezTo>
                    <a:pt x="38992" y="132048"/>
                    <a:pt x="41320" y="135911"/>
                    <a:pt x="45137" y="136857"/>
                  </a:cubicBezTo>
                  <a:cubicBezTo>
                    <a:pt x="45140" y="136857"/>
                    <a:pt x="45141" y="136857"/>
                    <a:pt x="45144" y="136857"/>
                  </a:cubicBezTo>
                  <a:lnTo>
                    <a:pt x="46788" y="136857"/>
                  </a:lnTo>
                  <a:cubicBezTo>
                    <a:pt x="50052" y="136939"/>
                    <a:pt x="52919" y="134706"/>
                    <a:pt x="53636" y="131514"/>
                  </a:cubicBezTo>
                  <a:lnTo>
                    <a:pt x="78155" y="33576"/>
                  </a:lnTo>
                  <a:cubicBezTo>
                    <a:pt x="79357" y="29946"/>
                    <a:pt x="77483" y="26015"/>
                    <a:pt x="73909" y="246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FBF23DC-D753-4A4C-A2F6-F02FEDF874FC}"/>
                </a:ext>
              </a:extLst>
            </p:cNvPr>
            <p:cNvSpPr/>
            <p:nvPr/>
          </p:nvSpPr>
          <p:spPr>
            <a:xfrm>
              <a:off x="6534575" y="6003379"/>
              <a:ext cx="71964" cy="68651"/>
            </a:xfrm>
            <a:custGeom>
              <a:avLst/>
              <a:gdLst>
                <a:gd name="connsiteX0" fmla="*/ 10157 w 71964"/>
                <a:gd name="connsiteY0" fmla="*/ 61351 h 68651"/>
                <a:gd name="connsiteX1" fmla="*/ 17417 w 71964"/>
                <a:gd name="connsiteY1" fmla="*/ 59981 h 68651"/>
                <a:gd name="connsiteX2" fmla="*/ 55907 w 71964"/>
                <a:gd name="connsiteY2" fmla="*/ 25463 h 68651"/>
                <a:gd name="connsiteX3" fmla="*/ 58373 w 71964"/>
                <a:gd name="connsiteY3" fmla="*/ 61899 h 68651"/>
                <a:gd name="connsiteX4" fmla="*/ 65359 w 71964"/>
                <a:gd name="connsiteY4" fmla="*/ 68610 h 68651"/>
                <a:gd name="connsiteX5" fmla="*/ 65359 w 71964"/>
                <a:gd name="connsiteY5" fmla="*/ 68610 h 68651"/>
                <a:gd name="connsiteX6" fmla="*/ 71934 w 71964"/>
                <a:gd name="connsiteY6" fmla="*/ 60940 h 68651"/>
                <a:gd name="connsiteX7" fmla="*/ 68509 w 71964"/>
                <a:gd name="connsiteY7" fmla="*/ 9984 h 68651"/>
                <a:gd name="connsiteX8" fmla="*/ 64126 w 71964"/>
                <a:gd name="connsiteY8" fmla="*/ 3820 h 68651"/>
                <a:gd name="connsiteX9" fmla="*/ 56729 w 71964"/>
                <a:gd name="connsiteY9" fmla="*/ 5190 h 68651"/>
                <a:gd name="connsiteX10" fmla="*/ 17691 w 71964"/>
                <a:gd name="connsiteY10" fmla="*/ 40119 h 68651"/>
                <a:gd name="connsiteX11" fmla="*/ 14129 w 71964"/>
                <a:gd name="connsiteY11" fmla="*/ 6286 h 68651"/>
                <a:gd name="connsiteX12" fmla="*/ 6322 w 71964"/>
                <a:gd name="connsiteY12" fmla="*/ -15 h 68651"/>
                <a:gd name="connsiteX13" fmla="*/ 21 w 71964"/>
                <a:gd name="connsiteY13" fmla="*/ 7793 h 68651"/>
                <a:gd name="connsiteX14" fmla="*/ 5089 w 71964"/>
                <a:gd name="connsiteY14" fmla="*/ 55461 h 68651"/>
                <a:gd name="connsiteX15" fmla="*/ 10157 w 71964"/>
                <a:gd name="connsiteY15" fmla="*/ 61351 h 6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964" h="68651">
                  <a:moveTo>
                    <a:pt x="10157" y="61351"/>
                  </a:moveTo>
                  <a:cubicBezTo>
                    <a:pt x="12641" y="62310"/>
                    <a:pt x="15457" y="61789"/>
                    <a:pt x="17417" y="59981"/>
                  </a:cubicBezTo>
                  <a:lnTo>
                    <a:pt x="55907" y="25463"/>
                  </a:lnTo>
                  <a:lnTo>
                    <a:pt x="58373" y="61899"/>
                  </a:lnTo>
                  <a:cubicBezTo>
                    <a:pt x="58520" y="65652"/>
                    <a:pt x="61606" y="68610"/>
                    <a:pt x="65359" y="68610"/>
                  </a:cubicBezTo>
                  <a:lnTo>
                    <a:pt x="65359" y="68610"/>
                  </a:lnTo>
                  <a:cubicBezTo>
                    <a:pt x="69261" y="68254"/>
                    <a:pt x="72172" y="64857"/>
                    <a:pt x="71934" y="60940"/>
                  </a:cubicBezTo>
                  <a:lnTo>
                    <a:pt x="68509" y="9984"/>
                  </a:lnTo>
                  <a:cubicBezTo>
                    <a:pt x="68319" y="7272"/>
                    <a:pt x="66627" y="4889"/>
                    <a:pt x="64126" y="3820"/>
                  </a:cubicBezTo>
                  <a:cubicBezTo>
                    <a:pt x="61595" y="2889"/>
                    <a:pt x="58761" y="3423"/>
                    <a:pt x="56729" y="5190"/>
                  </a:cubicBezTo>
                  <a:lnTo>
                    <a:pt x="17691" y="40119"/>
                  </a:lnTo>
                  <a:lnTo>
                    <a:pt x="14129" y="6286"/>
                  </a:lnTo>
                  <a:cubicBezTo>
                    <a:pt x="13631" y="2437"/>
                    <a:pt x="10190" y="-344"/>
                    <a:pt x="6322" y="-15"/>
                  </a:cubicBezTo>
                  <a:cubicBezTo>
                    <a:pt x="2434" y="409"/>
                    <a:pt x="-379" y="3902"/>
                    <a:pt x="21" y="7793"/>
                  </a:cubicBezTo>
                  <a:lnTo>
                    <a:pt x="5089" y="55461"/>
                  </a:lnTo>
                  <a:cubicBezTo>
                    <a:pt x="5497" y="58241"/>
                    <a:pt x="7471" y="60529"/>
                    <a:pt x="10157" y="6135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8859DF-EF37-4ACA-BF71-F291CAD63729}"/>
                </a:ext>
              </a:extLst>
            </p:cNvPr>
            <p:cNvSpPr/>
            <p:nvPr/>
          </p:nvSpPr>
          <p:spPr>
            <a:xfrm>
              <a:off x="6838290" y="5981034"/>
              <a:ext cx="65141" cy="101135"/>
            </a:xfrm>
            <a:custGeom>
              <a:avLst/>
              <a:gdLst>
                <a:gd name="connsiteX0" fmla="*/ 64089 w 65141"/>
                <a:gd name="connsiteY0" fmla="*/ 97804 h 101135"/>
                <a:gd name="connsiteX1" fmla="*/ 61760 w 65141"/>
                <a:gd name="connsiteY1" fmla="*/ 87941 h 101135"/>
                <a:gd name="connsiteX2" fmla="*/ 61760 w 65141"/>
                <a:gd name="connsiteY2" fmla="*/ 63559 h 101135"/>
                <a:gd name="connsiteX3" fmla="*/ 59020 w 65141"/>
                <a:gd name="connsiteY3" fmla="*/ 17535 h 101135"/>
                <a:gd name="connsiteX4" fmla="*/ 46829 w 65141"/>
                <a:gd name="connsiteY4" fmla="*/ 9864 h 101135"/>
                <a:gd name="connsiteX5" fmla="*/ 13955 w 65141"/>
                <a:gd name="connsiteY5" fmla="*/ 44930 h 101135"/>
                <a:gd name="connsiteX6" fmla="*/ 13955 w 65141"/>
                <a:gd name="connsiteY6" fmla="*/ 9042 h 101135"/>
                <a:gd name="connsiteX7" fmla="*/ 9062 w 65141"/>
                <a:gd name="connsiteY7" fmla="*/ 235 h 101135"/>
                <a:gd name="connsiteX8" fmla="*/ 257 w 65141"/>
                <a:gd name="connsiteY8" fmla="*/ 5125 h 101135"/>
                <a:gd name="connsiteX9" fmla="*/ 257 w 65141"/>
                <a:gd name="connsiteY9" fmla="*/ 9042 h 101135"/>
                <a:gd name="connsiteX10" fmla="*/ 257 w 65141"/>
                <a:gd name="connsiteY10" fmla="*/ 75339 h 101135"/>
                <a:gd name="connsiteX11" fmla="*/ 5873 w 65141"/>
                <a:gd name="connsiteY11" fmla="*/ 82325 h 101135"/>
                <a:gd name="connsiteX12" fmla="*/ 13818 w 65141"/>
                <a:gd name="connsiteY12" fmla="*/ 78216 h 101135"/>
                <a:gd name="connsiteX13" fmla="*/ 46966 w 65141"/>
                <a:gd name="connsiteY13" fmla="*/ 24384 h 101135"/>
                <a:gd name="connsiteX14" fmla="*/ 48062 w 65141"/>
                <a:gd name="connsiteY14" fmla="*/ 61642 h 101135"/>
                <a:gd name="connsiteX15" fmla="*/ 54500 w 65141"/>
                <a:gd name="connsiteY15" fmla="*/ 99995 h 101135"/>
                <a:gd name="connsiteX16" fmla="*/ 58335 w 65141"/>
                <a:gd name="connsiteY16" fmla="*/ 101091 h 101135"/>
                <a:gd name="connsiteX17" fmla="*/ 64089 w 65141"/>
                <a:gd name="connsiteY17" fmla="*/ 97804 h 10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141" h="101135">
                  <a:moveTo>
                    <a:pt x="64089" y="97804"/>
                  </a:moveTo>
                  <a:cubicBezTo>
                    <a:pt x="66114" y="94434"/>
                    <a:pt x="65082" y="90051"/>
                    <a:pt x="61760" y="87941"/>
                  </a:cubicBezTo>
                  <a:cubicBezTo>
                    <a:pt x="58883" y="86161"/>
                    <a:pt x="60801" y="72052"/>
                    <a:pt x="61760" y="63559"/>
                  </a:cubicBezTo>
                  <a:cubicBezTo>
                    <a:pt x="65509" y="48287"/>
                    <a:pt x="64554" y="32246"/>
                    <a:pt x="59020" y="17535"/>
                  </a:cubicBezTo>
                  <a:cubicBezTo>
                    <a:pt x="56900" y="12727"/>
                    <a:pt x="52077" y="9700"/>
                    <a:pt x="46829" y="9864"/>
                  </a:cubicBezTo>
                  <a:cubicBezTo>
                    <a:pt x="36145" y="9864"/>
                    <a:pt x="23954" y="26850"/>
                    <a:pt x="13955" y="44930"/>
                  </a:cubicBezTo>
                  <a:lnTo>
                    <a:pt x="13955" y="9042"/>
                  </a:lnTo>
                  <a:cubicBezTo>
                    <a:pt x="15036" y="5262"/>
                    <a:pt x="12845" y="1317"/>
                    <a:pt x="9062" y="235"/>
                  </a:cubicBezTo>
                  <a:cubicBezTo>
                    <a:pt x="5280" y="-847"/>
                    <a:pt x="1338" y="1345"/>
                    <a:pt x="257" y="5125"/>
                  </a:cubicBezTo>
                  <a:cubicBezTo>
                    <a:pt x="-109" y="6413"/>
                    <a:pt x="-109" y="7769"/>
                    <a:pt x="257" y="9042"/>
                  </a:cubicBezTo>
                  <a:lnTo>
                    <a:pt x="257" y="75339"/>
                  </a:lnTo>
                  <a:cubicBezTo>
                    <a:pt x="297" y="78682"/>
                    <a:pt x="2616" y="81572"/>
                    <a:pt x="5873" y="82325"/>
                  </a:cubicBezTo>
                  <a:cubicBezTo>
                    <a:pt x="9158" y="82997"/>
                    <a:pt x="12467" y="81284"/>
                    <a:pt x="13818" y="78216"/>
                  </a:cubicBezTo>
                  <a:cubicBezTo>
                    <a:pt x="25461" y="52053"/>
                    <a:pt x="40391" y="27945"/>
                    <a:pt x="46966" y="24384"/>
                  </a:cubicBezTo>
                  <a:cubicBezTo>
                    <a:pt x="50692" y="36479"/>
                    <a:pt x="51072" y="49355"/>
                    <a:pt x="48062" y="61642"/>
                  </a:cubicBezTo>
                  <a:cubicBezTo>
                    <a:pt x="45871" y="77942"/>
                    <a:pt x="43816" y="93420"/>
                    <a:pt x="54500" y="99995"/>
                  </a:cubicBezTo>
                  <a:cubicBezTo>
                    <a:pt x="55634" y="100749"/>
                    <a:pt x="56974" y="101132"/>
                    <a:pt x="58335" y="101091"/>
                  </a:cubicBezTo>
                  <a:cubicBezTo>
                    <a:pt x="60683" y="101036"/>
                    <a:pt x="62846" y="99804"/>
                    <a:pt x="64089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105F322-89D5-44E0-B93D-9DB755BD9894}"/>
                </a:ext>
              </a:extLst>
            </p:cNvPr>
            <p:cNvSpPr/>
            <p:nvPr/>
          </p:nvSpPr>
          <p:spPr>
            <a:xfrm>
              <a:off x="6890713" y="6097547"/>
              <a:ext cx="71993" cy="55809"/>
            </a:xfrm>
            <a:custGeom>
              <a:avLst/>
              <a:gdLst>
                <a:gd name="connsiteX0" fmla="*/ 29062 w 71993"/>
                <a:gd name="connsiteY0" fmla="*/ 50601 h 55809"/>
                <a:gd name="connsiteX1" fmla="*/ 37867 w 71993"/>
                <a:gd name="connsiteY1" fmla="*/ 55491 h 55809"/>
                <a:gd name="connsiteX2" fmla="*/ 42760 w 71993"/>
                <a:gd name="connsiteY2" fmla="*/ 50601 h 55809"/>
                <a:gd name="connsiteX3" fmla="*/ 42760 w 71993"/>
                <a:gd name="connsiteY3" fmla="*/ 35534 h 55809"/>
                <a:gd name="connsiteX4" fmla="*/ 62896 w 71993"/>
                <a:gd name="connsiteY4" fmla="*/ 35534 h 55809"/>
                <a:gd name="connsiteX5" fmla="*/ 71701 w 71993"/>
                <a:gd name="connsiteY5" fmla="*/ 30644 h 55809"/>
                <a:gd name="connsiteX6" fmla="*/ 66809 w 71993"/>
                <a:gd name="connsiteY6" fmla="*/ 21836 h 55809"/>
                <a:gd name="connsiteX7" fmla="*/ 62896 w 71993"/>
                <a:gd name="connsiteY7" fmla="*/ 21836 h 55809"/>
                <a:gd name="connsiteX8" fmla="*/ 43308 w 71993"/>
                <a:gd name="connsiteY8" fmla="*/ 21836 h 55809"/>
                <a:gd name="connsiteX9" fmla="*/ 43308 w 71993"/>
                <a:gd name="connsiteY9" fmla="*/ 5125 h 55809"/>
                <a:gd name="connsiteX10" fmla="*/ 34503 w 71993"/>
                <a:gd name="connsiteY10" fmla="*/ 235 h 55809"/>
                <a:gd name="connsiteX11" fmla="*/ 29610 w 71993"/>
                <a:gd name="connsiteY11" fmla="*/ 5125 h 55809"/>
                <a:gd name="connsiteX12" fmla="*/ 29610 w 71993"/>
                <a:gd name="connsiteY12" fmla="*/ 21836 h 55809"/>
                <a:gd name="connsiteX13" fmla="*/ 9064 w 71993"/>
                <a:gd name="connsiteY13" fmla="*/ 21836 h 55809"/>
                <a:gd name="connsiteX14" fmla="*/ 259 w 71993"/>
                <a:gd name="connsiteY14" fmla="*/ 26726 h 55809"/>
                <a:gd name="connsiteX15" fmla="*/ 5150 w 71993"/>
                <a:gd name="connsiteY15" fmla="*/ 35534 h 55809"/>
                <a:gd name="connsiteX16" fmla="*/ 9064 w 71993"/>
                <a:gd name="connsiteY16" fmla="*/ 35534 h 55809"/>
                <a:gd name="connsiteX17" fmla="*/ 29062 w 71993"/>
                <a:gd name="connsiteY17" fmla="*/ 35534 h 5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93" h="55809">
                  <a:moveTo>
                    <a:pt x="29062" y="50601"/>
                  </a:moveTo>
                  <a:cubicBezTo>
                    <a:pt x="30143" y="54382"/>
                    <a:pt x="34085" y="56574"/>
                    <a:pt x="37867" y="55491"/>
                  </a:cubicBezTo>
                  <a:cubicBezTo>
                    <a:pt x="40234" y="54820"/>
                    <a:pt x="42083" y="52971"/>
                    <a:pt x="42760" y="50601"/>
                  </a:cubicBezTo>
                  <a:lnTo>
                    <a:pt x="42760" y="35534"/>
                  </a:lnTo>
                  <a:lnTo>
                    <a:pt x="62896" y="35534"/>
                  </a:lnTo>
                  <a:cubicBezTo>
                    <a:pt x="66678" y="36616"/>
                    <a:pt x="70620" y="34424"/>
                    <a:pt x="71701" y="30644"/>
                  </a:cubicBezTo>
                  <a:cubicBezTo>
                    <a:pt x="72781" y="26863"/>
                    <a:pt x="70591" y="22918"/>
                    <a:pt x="66809" y="21836"/>
                  </a:cubicBezTo>
                  <a:cubicBezTo>
                    <a:pt x="65530" y="21466"/>
                    <a:pt x="64175" y="21466"/>
                    <a:pt x="62896" y="21836"/>
                  </a:cubicBezTo>
                  <a:lnTo>
                    <a:pt x="43308" y="21836"/>
                  </a:lnTo>
                  <a:lnTo>
                    <a:pt x="43308" y="5125"/>
                  </a:lnTo>
                  <a:cubicBezTo>
                    <a:pt x="42227" y="1344"/>
                    <a:pt x="38285" y="-847"/>
                    <a:pt x="34503" y="235"/>
                  </a:cubicBezTo>
                  <a:cubicBezTo>
                    <a:pt x="32136" y="906"/>
                    <a:pt x="30287" y="2755"/>
                    <a:pt x="29610" y="5125"/>
                  </a:cubicBezTo>
                  <a:lnTo>
                    <a:pt x="29610" y="21836"/>
                  </a:lnTo>
                  <a:lnTo>
                    <a:pt x="9064" y="21836"/>
                  </a:lnTo>
                  <a:cubicBezTo>
                    <a:pt x="5282" y="20754"/>
                    <a:pt x="1340" y="22946"/>
                    <a:pt x="259" y="26726"/>
                  </a:cubicBezTo>
                  <a:cubicBezTo>
                    <a:pt x="-822" y="30507"/>
                    <a:pt x="1368" y="34452"/>
                    <a:pt x="5150" y="35534"/>
                  </a:cubicBezTo>
                  <a:cubicBezTo>
                    <a:pt x="6430" y="35904"/>
                    <a:pt x="7784" y="35904"/>
                    <a:pt x="9064" y="35534"/>
                  </a:cubicBezTo>
                  <a:lnTo>
                    <a:pt x="29062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7E0D8B1-AA4E-41FC-822B-D5692769F50E}"/>
                </a:ext>
              </a:extLst>
            </p:cNvPr>
            <p:cNvSpPr/>
            <p:nvPr/>
          </p:nvSpPr>
          <p:spPr>
            <a:xfrm>
              <a:off x="6993981" y="6074929"/>
              <a:ext cx="225242" cy="108211"/>
            </a:xfrm>
            <a:custGeom>
              <a:avLst/>
              <a:gdLst>
                <a:gd name="connsiteX0" fmla="*/ 172352 w 225242"/>
                <a:gd name="connsiteY0" fmla="*/ 7060 h 108211"/>
                <a:gd name="connsiteX1" fmla="*/ 158655 w 225242"/>
                <a:gd name="connsiteY1" fmla="*/ 38701 h 108211"/>
                <a:gd name="connsiteX2" fmla="*/ 177421 w 225242"/>
                <a:gd name="connsiteY2" fmla="*/ 72124 h 108211"/>
                <a:gd name="connsiteX3" fmla="*/ 184269 w 225242"/>
                <a:gd name="connsiteY3" fmla="*/ 92259 h 108211"/>
                <a:gd name="connsiteX4" fmla="*/ 133862 w 225242"/>
                <a:gd name="connsiteY4" fmla="*/ 74178 h 108211"/>
                <a:gd name="connsiteX5" fmla="*/ 143861 w 225242"/>
                <a:gd name="connsiteY5" fmla="*/ 30072 h 108211"/>
                <a:gd name="connsiteX6" fmla="*/ 128383 w 225242"/>
                <a:gd name="connsiteY6" fmla="*/ 2676 h 108211"/>
                <a:gd name="connsiteX7" fmla="*/ 95234 w 225242"/>
                <a:gd name="connsiteY7" fmla="*/ 21168 h 108211"/>
                <a:gd name="connsiteX8" fmla="*/ 107014 w 225242"/>
                <a:gd name="connsiteY8" fmla="*/ 28976 h 108211"/>
                <a:gd name="connsiteX9" fmla="*/ 124958 w 225242"/>
                <a:gd name="connsiteY9" fmla="*/ 16374 h 108211"/>
                <a:gd name="connsiteX10" fmla="*/ 129752 w 225242"/>
                <a:gd name="connsiteY10" fmla="*/ 30756 h 108211"/>
                <a:gd name="connsiteX11" fmla="*/ 107699 w 225242"/>
                <a:gd name="connsiteY11" fmla="*/ 82671 h 108211"/>
                <a:gd name="connsiteX12" fmla="*/ 86605 w 225242"/>
                <a:gd name="connsiteY12" fmla="*/ 88150 h 108211"/>
                <a:gd name="connsiteX13" fmla="*/ 79208 w 225242"/>
                <a:gd name="connsiteY13" fmla="*/ 38427 h 108211"/>
                <a:gd name="connsiteX14" fmla="*/ 74551 w 225242"/>
                <a:gd name="connsiteY14" fmla="*/ 30345 h 108211"/>
                <a:gd name="connsiteX15" fmla="*/ 65921 w 225242"/>
                <a:gd name="connsiteY15" fmla="*/ 33633 h 108211"/>
                <a:gd name="connsiteX16" fmla="*/ 23458 w 225242"/>
                <a:gd name="connsiteY16" fmla="*/ 75822 h 108211"/>
                <a:gd name="connsiteX17" fmla="*/ 16610 w 225242"/>
                <a:gd name="connsiteY17" fmla="*/ 70206 h 108211"/>
                <a:gd name="connsiteX18" fmla="*/ 26746 w 225242"/>
                <a:gd name="connsiteY18" fmla="*/ 17607 h 108211"/>
                <a:gd name="connsiteX19" fmla="*/ 29622 w 225242"/>
                <a:gd name="connsiteY19" fmla="*/ 14730 h 108211"/>
                <a:gd name="connsiteX20" fmla="*/ 32773 w 225242"/>
                <a:gd name="connsiteY20" fmla="*/ 25825 h 108211"/>
                <a:gd name="connsiteX21" fmla="*/ 46471 w 225242"/>
                <a:gd name="connsiteY21" fmla="*/ 24318 h 108211"/>
                <a:gd name="connsiteX22" fmla="*/ 32773 w 225242"/>
                <a:gd name="connsiteY22" fmla="*/ 485 h 108211"/>
                <a:gd name="connsiteX23" fmla="*/ 14966 w 225242"/>
                <a:gd name="connsiteY23" fmla="*/ 8703 h 108211"/>
                <a:gd name="connsiteX24" fmla="*/ 2775 w 225242"/>
                <a:gd name="connsiteY24" fmla="*/ 75822 h 108211"/>
                <a:gd name="connsiteX25" fmla="*/ 21678 w 225242"/>
                <a:gd name="connsiteY25" fmla="*/ 89520 h 108211"/>
                <a:gd name="connsiteX26" fmla="*/ 62771 w 225242"/>
                <a:gd name="connsiteY26" fmla="*/ 63768 h 108211"/>
                <a:gd name="connsiteX27" fmla="*/ 81537 w 225242"/>
                <a:gd name="connsiteY27" fmla="*/ 101026 h 108211"/>
                <a:gd name="connsiteX28" fmla="*/ 91673 w 225242"/>
                <a:gd name="connsiteY28" fmla="*/ 102806 h 108211"/>
                <a:gd name="connsiteX29" fmla="*/ 116192 w 225242"/>
                <a:gd name="connsiteY29" fmla="*/ 93629 h 108211"/>
                <a:gd name="connsiteX30" fmla="*/ 125506 w 225242"/>
                <a:gd name="connsiteY30" fmla="*/ 84862 h 108211"/>
                <a:gd name="connsiteX31" fmla="*/ 177147 w 225242"/>
                <a:gd name="connsiteY31" fmla="*/ 108148 h 108211"/>
                <a:gd name="connsiteX32" fmla="*/ 194680 w 225242"/>
                <a:gd name="connsiteY32" fmla="*/ 100889 h 108211"/>
                <a:gd name="connsiteX33" fmla="*/ 188242 w 225242"/>
                <a:gd name="connsiteY33" fmla="*/ 61987 h 108211"/>
                <a:gd name="connsiteX34" fmla="*/ 172626 w 225242"/>
                <a:gd name="connsiteY34" fmla="*/ 35277 h 108211"/>
                <a:gd name="connsiteX35" fmla="*/ 178790 w 225242"/>
                <a:gd name="connsiteY35" fmla="*/ 18702 h 108211"/>
                <a:gd name="connsiteX36" fmla="*/ 199748 w 225242"/>
                <a:gd name="connsiteY36" fmla="*/ 21168 h 108211"/>
                <a:gd name="connsiteX37" fmla="*/ 211528 w 225242"/>
                <a:gd name="connsiteY37" fmla="*/ 36646 h 108211"/>
                <a:gd name="connsiteX38" fmla="*/ 211528 w 225242"/>
                <a:gd name="connsiteY38" fmla="*/ 36646 h 108211"/>
                <a:gd name="connsiteX39" fmla="*/ 225226 w 225242"/>
                <a:gd name="connsiteY39" fmla="*/ 33222 h 108211"/>
                <a:gd name="connsiteX40" fmla="*/ 209747 w 225242"/>
                <a:gd name="connsiteY40" fmla="*/ 11306 h 108211"/>
                <a:gd name="connsiteX41" fmla="*/ 172352 w 225242"/>
                <a:gd name="connsiteY41" fmla="*/ 7060 h 10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5242" h="108211">
                  <a:moveTo>
                    <a:pt x="172352" y="7060"/>
                  </a:moveTo>
                  <a:cubicBezTo>
                    <a:pt x="160890" y="13045"/>
                    <a:pt x="155178" y="26236"/>
                    <a:pt x="158655" y="38701"/>
                  </a:cubicBezTo>
                  <a:cubicBezTo>
                    <a:pt x="161745" y="51344"/>
                    <a:pt x="168235" y="62905"/>
                    <a:pt x="177421" y="72124"/>
                  </a:cubicBezTo>
                  <a:cubicBezTo>
                    <a:pt x="187968" y="84452"/>
                    <a:pt x="188927" y="87054"/>
                    <a:pt x="184269" y="92259"/>
                  </a:cubicBezTo>
                  <a:cubicBezTo>
                    <a:pt x="176599" y="100478"/>
                    <a:pt x="151669" y="87602"/>
                    <a:pt x="133862" y="74178"/>
                  </a:cubicBezTo>
                  <a:cubicBezTo>
                    <a:pt x="141709" y="60878"/>
                    <a:pt x="145205" y="45454"/>
                    <a:pt x="143861" y="30072"/>
                  </a:cubicBezTo>
                  <a:cubicBezTo>
                    <a:pt x="142628" y="14593"/>
                    <a:pt x="137423" y="5553"/>
                    <a:pt x="128383" y="2676"/>
                  </a:cubicBezTo>
                  <a:cubicBezTo>
                    <a:pt x="113726" y="-1159"/>
                    <a:pt x="97700" y="17333"/>
                    <a:pt x="95234" y="21168"/>
                  </a:cubicBezTo>
                  <a:lnTo>
                    <a:pt x="107014" y="28976"/>
                  </a:lnTo>
                  <a:cubicBezTo>
                    <a:pt x="109617" y="25004"/>
                    <a:pt x="120712" y="15278"/>
                    <a:pt x="124958" y="16374"/>
                  </a:cubicBezTo>
                  <a:cubicBezTo>
                    <a:pt x="126191" y="16374"/>
                    <a:pt x="128794" y="20209"/>
                    <a:pt x="129752" y="30756"/>
                  </a:cubicBezTo>
                  <a:cubicBezTo>
                    <a:pt x="131452" y="50645"/>
                    <a:pt x="123194" y="70083"/>
                    <a:pt x="107699" y="82671"/>
                  </a:cubicBezTo>
                  <a:cubicBezTo>
                    <a:pt x="102032" y="87917"/>
                    <a:pt x="94110" y="89985"/>
                    <a:pt x="86605" y="88150"/>
                  </a:cubicBezTo>
                  <a:cubicBezTo>
                    <a:pt x="74277" y="83356"/>
                    <a:pt x="76195" y="52536"/>
                    <a:pt x="79208" y="38427"/>
                  </a:cubicBezTo>
                  <a:cubicBezTo>
                    <a:pt x="79945" y="34934"/>
                    <a:pt x="77938" y="31455"/>
                    <a:pt x="74551" y="30345"/>
                  </a:cubicBezTo>
                  <a:cubicBezTo>
                    <a:pt x="71256" y="29113"/>
                    <a:pt x="67561" y="30524"/>
                    <a:pt x="65921" y="33633"/>
                  </a:cubicBezTo>
                  <a:cubicBezTo>
                    <a:pt x="58251" y="47330"/>
                    <a:pt x="37704" y="76781"/>
                    <a:pt x="23458" y="75822"/>
                  </a:cubicBezTo>
                  <a:cubicBezTo>
                    <a:pt x="20200" y="75630"/>
                    <a:pt x="17435" y="73370"/>
                    <a:pt x="16610" y="70206"/>
                  </a:cubicBezTo>
                  <a:cubicBezTo>
                    <a:pt x="12243" y="52029"/>
                    <a:pt x="15938" y="32852"/>
                    <a:pt x="26746" y="17607"/>
                  </a:cubicBezTo>
                  <a:cubicBezTo>
                    <a:pt x="27557" y="16511"/>
                    <a:pt x="28525" y="15538"/>
                    <a:pt x="29622" y="14730"/>
                  </a:cubicBezTo>
                  <a:cubicBezTo>
                    <a:pt x="31324" y="18209"/>
                    <a:pt x="32391" y="21962"/>
                    <a:pt x="32773" y="25825"/>
                  </a:cubicBezTo>
                  <a:lnTo>
                    <a:pt x="46471" y="24318"/>
                  </a:lnTo>
                  <a:cubicBezTo>
                    <a:pt x="46471" y="19524"/>
                    <a:pt x="43457" y="3498"/>
                    <a:pt x="32773" y="485"/>
                  </a:cubicBezTo>
                  <a:cubicBezTo>
                    <a:pt x="26883" y="-1296"/>
                    <a:pt x="20856" y="1444"/>
                    <a:pt x="14966" y="8703"/>
                  </a:cubicBezTo>
                  <a:cubicBezTo>
                    <a:pt x="958" y="28085"/>
                    <a:pt x="-3523" y="52755"/>
                    <a:pt x="2775" y="75822"/>
                  </a:cubicBezTo>
                  <a:cubicBezTo>
                    <a:pt x="5890" y="83671"/>
                    <a:pt x="13255" y="88999"/>
                    <a:pt x="21678" y="89520"/>
                  </a:cubicBezTo>
                  <a:cubicBezTo>
                    <a:pt x="37019" y="90615"/>
                    <a:pt x="51539" y="77055"/>
                    <a:pt x="62771" y="63768"/>
                  </a:cubicBezTo>
                  <a:cubicBezTo>
                    <a:pt x="62771" y="78973"/>
                    <a:pt x="67291" y="95547"/>
                    <a:pt x="81537" y="101026"/>
                  </a:cubicBezTo>
                  <a:cubicBezTo>
                    <a:pt x="84772" y="102258"/>
                    <a:pt x="88211" y="102861"/>
                    <a:pt x="91673" y="102806"/>
                  </a:cubicBezTo>
                  <a:cubicBezTo>
                    <a:pt x="100628" y="102505"/>
                    <a:pt x="109237" y="99286"/>
                    <a:pt x="116192" y="93629"/>
                  </a:cubicBezTo>
                  <a:cubicBezTo>
                    <a:pt x="119594" y="91040"/>
                    <a:pt x="122716" y="88095"/>
                    <a:pt x="125506" y="84862"/>
                  </a:cubicBezTo>
                  <a:cubicBezTo>
                    <a:pt x="140220" y="97273"/>
                    <a:pt x="158104" y="105341"/>
                    <a:pt x="177147" y="108148"/>
                  </a:cubicBezTo>
                  <a:cubicBezTo>
                    <a:pt x="183776" y="108436"/>
                    <a:pt x="190195" y="105779"/>
                    <a:pt x="194680" y="100889"/>
                  </a:cubicBezTo>
                  <a:cubicBezTo>
                    <a:pt x="208377" y="85684"/>
                    <a:pt x="197282" y="72535"/>
                    <a:pt x="188242" y="61987"/>
                  </a:cubicBezTo>
                  <a:cubicBezTo>
                    <a:pt x="180718" y="54659"/>
                    <a:pt x="175321" y="45427"/>
                    <a:pt x="172626" y="35277"/>
                  </a:cubicBezTo>
                  <a:cubicBezTo>
                    <a:pt x="170362" y="28989"/>
                    <a:pt x="172967" y="21976"/>
                    <a:pt x="178790" y="18702"/>
                  </a:cubicBezTo>
                  <a:cubicBezTo>
                    <a:pt x="185682" y="15511"/>
                    <a:pt x="193787" y="16456"/>
                    <a:pt x="199748" y="21168"/>
                  </a:cubicBezTo>
                  <a:cubicBezTo>
                    <a:pt x="204650" y="25510"/>
                    <a:pt x="208653" y="30770"/>
                    <a:pt x="211528" y="36646"/>
                  </a:cubicBezTo>
                  <a:lnTo>
                    <a:pt x="211528" y="36646"/>
                  </a:lnTo>
                  <a:lnTo>
                    <a:pt x="225226" y="33222"/>
                  </a:lnTo>
                  <a:cubicBezTo>
                    <a:pt x="222059" y="24688"/>
                    <a:pt x="216723" y="17141"/>
                    <a:pt x="209747" y="11306"/>
                  </a:cubicBezTo>
                  <a:cubicBezTo>
                    <a:pt x="199292" y="2443"/>
                    <a:pt x="184527" y="772"/>
                    <a:pt x="172352" y="70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E151E743-E8C8-4113-86B2-96AF8F61BABA}"/>
                </a:ext>
              </a:extLst>
            </p:cNvPr>
            <p:cNvSpPr/>
            <p:nvPr/>
          </p:nvSpPr>
          <p:spPr>
            <a:xfrm>
              <a:off x="7237537" y="6048377"/>
              <a:ext cx="96199" cy="121044"/>
            </a:xfrm>
            <a:custGeom>
              <a:avLst/>
              <a:gdLst>
                <a:gd name="connsiteX0" fmla="*/ 60568 w 96199"/>
                <a:gd name="connsiteY0" fmla="*/ 54843 h 121044"/>
                <a:gd name="connsiteX1" fmla="*/ 26050 w 96199"/>
                <a:gd name="connsiteY1" fmla="*/ 75801 h 121044"/>
                <a:gd name="connsiteX2" fmla="*/ 24 w 96199"/>
                <a:gd name="connsiteY2" fmla="*/ 98128 h 121044"/>
                <a:gd name="connsiteX3" fmla="*/ 5504 w 96199"/>
                <a:gd name="connsiteY3" fmla="*/ 110182 h 121044"/>
                <a:gd name="connsiteX4" fmla="*/ 63034 w 96199"/>
                <a:gd name="connsiteY4" fmla="*/ 121003 h 121044"/>
                <a:gd name="connsiteX5" fmla="*/ 82074 w 96199"/>
                <a:gd name="connsiteY5" fmla="*/ 121003 h 121044"/>
                <a:gd name="connsiteX6" fmla="*/ 81252 w 96199"/>
                <a:gd name="connsiteY6" fmla="*/ 107305 h 121044"/>
                <a:gd name="connsiteX7" fmla="*/ 14818 w 96199"/>
                <a:gd name="connsiteY7" fmla="*/ 100320 h 121044"/>
                <a:gd name="connsiteX8" fmla="*/ 32899 w 96199"/>
                <a:gd name="connsiteY8" fmla="*/ 89361 h 121044"/>
                <a:gd name="connsiteX9" fmla="*/ 68787 w 96199"/>
                <a:gd name="connsiteY9" fmla="*/ 67582 h 121044"/>
                <a:gd name="connsiteX10" fmla="*/ 96182 w 96199"/>
                <a:gd name="connsiteY10" fmla="*/ 29777 h 121044"/>
                <a:gd name="connsiteX11" fmla="*/ 78512 w 96199"/>
                <a:gd name="connsiteY11" fmla="*/ 3203 h 121044"/>
                <a:gd name="connsiteX12" fmla="*/ 63445 w 96199"/>
                <a:gd name="connsiteY12" fmla="*/ 874 h 121044"/>
                <a:gd name="connsiteX13" fmla="*/ 36049 w 96199"/>
                <a:gd name="connsiteY13" fmla="*/ 40872 h 121044"/>
                <a:gd name="connsiteX14" fmla="*/ 49747 w 96199"/>
                <a:gd name="connsiteY14" fmla="*/ 45255 h 121044"/>
                <a:gd name="connsiteX15" fmla="*/ 68650 w 96199"/>
                <a:gd name="connsiteY15" fmla="*/ 14298 h 121044"/>
                <a:gd name="connsiteX16" fmla="*/ 71115 w 96199"/>
                <a:gd name="connsiteY16" fmla="*/ 14298 h 121044"/>
                <a:gd name="connsiteX17" fmla="*/ 82759 w 96199"/>
                <a:gd name="connsiteY17" fmla="*/ 29365 h 121044"/>
                <a:gd name="connsiteX18" fmla="*/ 60568 w 96199"/>
                <a:gd name="connsiteY18" fmla="*/ 54843 h 1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9" h="121044">
                  <a:moveTo>
                    <a:pt x="60568" y="54843"/>
                  </a:moveTo>
                  <a:cubicBezTo>
                    <a:pt x="49516" y="62555"/>
                    <a:pt x="37986" y="69555"/>
                    <a:pt x="26050" y="75801"/>
                  </a:cubicBezTo>
                  <a:cubicBezTo>
                    <a:pt x="10435" y="84293"/>
                    <a:pt x="983" y="89499"/>
                    <a:pt x="24" y="98128"/>
                  </a:cubicBezTo>
                  <a:cubicBezTo>
                    <a:pt x="-341" y="102826"/>
                    <a:pt x="1727" y="107374"/>
                    <a:pt x="5504" y="110182"/>
                  </a:cubicBezTo>
                  <a:cubicBezTo>
                    <a:pt x="15914" y="119223"/>
                    <a:pt x="43583" y="121003"/>
                    <a:pt x="63034" y="121003"/>
                  </a:cubicBezTo>
                  <a:cubicBezTo>
                    <a:pt x="71800" y="121003"/>
                    <a:pt x="78923" y="121003"/>
                    <a:pt x="82074" y="121003"/>
                  </a:cubicBezTo>
                  <a:lnTo>
                    <a:pt x="81252" y="107305"/>
                  </a:lnTo>
                  <a:cubicBezTo>
                    <a:pt x="59199" y="108675"/>
                    <a:pt x="24954" y="107305"/>
                    <a:pt x="14818" y="100320"/>
                  </a:cubicBezTo>
                  <a:cubicBezTo>
                    <a:pt x="20505" y="96128"/>
                    <a:pt x="26557" y="92471"/>
                    <a:pt x="32899" y="89361"/>
                  </a:cubicBezTo>
                  <a:cubicBezTo>
                    <a:pt x="45269" y="82800"/>
                    <a:pt x="57252" y="75527"/>
                    <a:pt x="68787" y="67582"/>
                  </a:cubicBezTo>
                  <a:cubicBezTo>
                    <a:pt x="87553" y="53884"/>
                    <a:pt x="96182" y="41830"/>
                    <a:pt x="96182" y="29777"/>
                  </a:cubicBezTo>
                  <a:cubicBezTo>
                    <a:pt x="94963" y="18572"/>
                    <a:pt x="88373" y="8655"/>
                    <a:pt x="78512" y="3203"/>
                  </a:cubicBezTo>
                  <a:cubicBezTo>
                    <a:pt x="74195" y="-43"/>
                    <a:pt x="68540" y="-920"/>
                    <a:pt x="63445" y="874"/>
                  </a:cubicBezTo>
                  <a:cubicBezTo>
                    <a:pt x="47692" y="6080"/>
                    <a:pt x="37282" y="35119"/>
                    <a:pt x="36049" y="40872"/>
                  </a:cubicBezTo>
                  <a:lnTo>
                    <a:pt x="49747" y="45255"/>
                  </a:lnTo>
                  <a:cubicBezTo>
                    <a:pt x="53446" y="34160"/>
                    <a:pt x="62075" y="16490"/>
                    <a:pt x="68650" y="14298"/>
                  </a:cubicBezTo>
                  <a:cubicBezTo>
                    <a:pt x="69420" y="13887"/>
                    <a:pt x="70346" y="13887"/>
                    <a:pt x="71115" y="14298"/>
                  </a:cubicBezTo>
                  <a:cubicBezTo>
                    <a:pt x="78923" y="19777"/>
                    <a:pt x="82759" y="24708"/>
                    <a:pt x="82759" y="29365"/>
                  </a:cubicBezTo>
                  <a:cubicBezTo>
                    <a:pt x="82759" y="34023"/>
                    <a:pt x="79060" y="41967"/>
                    <a:pt x="60568" y="548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E90025C-2AFC-4BF0-A337-B3CAB3BC5559}"/>
                </a:ext>
              </a:extLst>
            </p:cNvPr>
            <p:cNvSpPr/>
            <p:nvPr/>
          </p:nvSpPr>
          <p:spPr>
            <a:xfrm>
              <a:off x="7375676" y="6084496"/>
              <a:ext cx="98462" cy="89308"/>
            </a:xfrm>
            <a:custGeom>
              <a:avLst/>
              <a:gdLst>
                <a:gd name="connsiteX0" fmla="*/ 86802 w 98462"/>
                <a:gd name="connsiteY0" fmla="*/ 70775 h 89308"/>
                <a:gd name="connsiteX1" fmla="*/ 72639 w 98462"/>
                <a:gd name="connsiteY1" fmla="*/ 73022 h 89308"/>
                <a:gd name="connsiteX2" fmla="*/ 71324 w 98462"/>
                <a:gd name="connsiteY2" fmla="*/ 71871 h 89308"/>
                <a:gd name="connsiteX3" fmla="*/ 71324 w 98462"/>
                <a:gd name="connsiteY3" fmla="*/ 50366 h 89308"/>
                <a:gd name="connsiteX4" fmla="*/ 73242 w 98462"/>
                <a:gd name="connsiteY4" fmla="*/ 12560 h 89308"/>
                <a:gd name="connsiteX5" fmla="*/ 63379 w 98462"/>
                <a:gd name="connsiteY5" fmla="*/ 2561 h 89308"/>
                <a:gd name="connsiteX6" fmla="*/ 17492 w 98462"/>
                <a:gd name="connsiteY6" fmla="*/ 44750 h 89308"/>
                <a:gd name="connsiteX7" fmla="*/ 22560 w 98462"/>
                <a:gd name="connsiteY7" fmla="*/ 1602 h 89308"/>
                <a:gd name="connsiteX8" fmla="*/ 8862 w 98462"/>
                <a:gd name="connsiteY8" fmla="*/ -42 h 89308"/>
                <a:gd name="connsiteX9" fmla="*/ 370 w 98462"/>
                <a:gd name="connsiteY9" fmla="*/ 72967 h 89308"/>
                <a:gd name="connsiteX10" fmla="*/ 4890 w 98462"/>
                <a:gd name="connsiteY10" fmla="*/ 82145 h 89308"/>
                <a:gd name="connsiteX11" fmla="*/ 14068 w 98462"/>
                <a:gd name="connsiteY11" fmla="*/ 77624 h 89308"/>
                <a:gd name="connsiteX12" fmla="*/ 61051 w 98462"/>
                <a:gd name="connsiteY12" fmla="*/ 17491 h 89308"/>
                <a:gd name="connsiteX13" fmla="*/ 58585 w 98462"/>
                <a:gd name="connsiteY13" fmla="*/ 47215 h 89308"/>
                <a:gd name="connsiteX14" fmla="*/ 62831 w 98462"/>
                <a:gd name="connsiteY14" fmla="*/ 82556 h 89308"/>
                <a:gd name="connsiteX15" fmla="*/ 79132 w 98462"/>
                <a:gd name="connsiteY15" fmla="*/ 89267 h 89308"/>
                <a:gd name="connsiteX16" fmla="*/ 98445 w 98462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8462" h="89308">
                  <a:moveTo>
                    <a:pt x="86802" y="70775"/>
                  </a:moveTo>
                  <a:cubicBezTo>
                    <a:pt x="83515" y="75310"/>
                    <a:pt x="77173" y="76310"/>
                    <a:pt x="72639" y="73022"/>
                  </a:cubicBezTo>
                  <a:cubicBezTo>
                    <a:pt x="72173" y="72679"/>
                    <a:pt x="71735" y="72296"/>
                    <a:pt x="71324" y="71871"/>
                  </a:cubicBezTo>
                  <a:cubicBezTo>
                    <a:pt x="67489" y="68584"/>
                    <a:pt x="68858" y="61598"/>
                    <a:pt x="71324" y="50366"/>
                  </a:cubicBezTo>
                  <a:cubicBezTo>
                    <a:pt x="75105" y="38120"/>
                    <a:pt x="75762" y="25121"/>
                    <a:pt x="73242" y="12560"/>
                  </a:cubicBezTo>
                  <a:cubicBezTo>
                    <a:pt x="72392" y="7478"/>
                    <a:pt x="68448" y="3479"/>
                    <a:pt x="63379" y="2561"/>
                  </a:cubicBezTo>
                  <a:cubicBezTo>
                    <a:pt x="51873" y="917"/>
                    <a:pt x="34066" y="21190"/>
                    <a:pt x="17492" y="44750"/>
                  </a:cubicBezTo>
                  <a:lnTo>
                    <a:pt x="22560" y="1602"/>
                  </a:lnTo>
                  <a:lnTo>
                    <a:pt x="8862" y="-42"/>
                  </a:lnTo>
                  <a:lnTo>
                    <a:pt x="370" y="72967"/>
                  </a:lnTo>
                  <a:cubicBezTo>
                    <a:pt x="-916" y="76748"/>
                    <a:pt x="1108" y="80857"/>
                    <a:pt x="4890" y="82145"/>
                  </a:cubicBezTo>
                  <a:cubicBezTo>
                    <a:pt x="8674" y="83432"/>
                    <a:pt x="12781" y="81405"/>
                    <a:pt x="14068" y="77624"/>
                  </a:cubicBezTo>
                  <a:cubicBezTo>
                    <a:pt x="26585" y="55311"/>
                    <a:pt x="42422" y="35038"/>
                    <a:pt x="61051" y="17491"/>
                  </a:cubicBezTo>
                  <a:cubicBezTo>
                    <a:pt x="62421" y="27463"/>
                    <a:pt x="61585" y="37613"/>
                    <a:pt x="58585" y="47215"/>
                  </a:cubicBezTo>
                  <a:cubicBezTo>
                    <a:pt x="55572" y="60091"/>
                    <a:pt x="52421" y="73515"/>
                    <a:pt x="62831" y="82556"/>
                  </a:cubicBezTo>
                  <a:cubicBezTo>
                    <a:pt x="67242" y="86733"/>
                    <a:pt x="73050" y="89130"/>
                    <a:pt x="79132" y="89267"/>
                  </a:cubicBezTo>
                  <a:cubicBezTo>
                    <a:pt x="86529" y="88980"/>
                    <a:pt x="93487" y="85720"/>
                    <a:pt x="98445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00BABA-DA18-4B1A-8846-E87875F60BC7}"/>
                </a:ext>
              </a:extLst>
            </p:cNvPr>
            <p:cNvSpPr/>
            <p:nvPr/>
          </p:nvSpPr>
          <p:spPr>
            <a:xfrm rot="-4897800">
              <a:off x="7424887" y="6104603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D8961CA9-62D2-4967-81CA-105A585C5E7E}"/>
                </a:ext>
              </a:extLst>
            </p:cNvPr>
            <p:cNvSpPr/>
            <p:nvPr/>
          </p:nvSpPr>
          <p:spPr>
            <a:xfrm>
              <a:off x="6597759" y="6353518"/>
              <a:ext cx="112458" cy="141497"/>
            </a:xfrm>
            <a:custGeom>
              <a:avLst/>
              <a:gdLst>
                <a:gd name="connsiteX0" fmla="*/ 90662 w 112458"/>
                <a:gd name="connsiteY0" fmla="*/ 119402 h 141497"/>
                <a:gd name="connsiteX1" fmla="*/ 82717 w 112458"/>
                <a:gd name="connsiteY1" fmla="*/ 118170 h 141497"/>
                <a:gd name="connsiteX2" fmla="*/ 82717 w 112458"/>
                <a:gd name="connsiteY2" fmla="*/ 77077 h 141497"/>
                <a:gd name="connsiteX3" fmla="*/ 66280 w 112458"/>
                <a:gd name="connsiteY3" fmla="*/ 5027 h 141497"/>
                <a:gd name="connsiteX4" fmla="*/ 48473 w 112458"/>
                <a:gd name="connsiteY4" fmla="*/ 9136 h 141497"/>
                <a:gd name="connsiteX5" fmla="*/ 14639 w 112458"/>
                <a:gd name="connsiteY5" fmla="*/ 76529 h 141497"/>
                <a:gd name="connsiteX6" fmla="*/ 13681 w 112458"/>
                <a:gd name="connsiteY6" fmla="*/ -42 h 141497"/>
                <a:gd name="connsiteX7" fmla="*/ -17 w 112458"/>
                <a:gd name="connsiteY7" fmla="*/ -42 h 141497"/>
                <a:gd name="connsiteX8" fmla="*/ 805 w 112458"/>
                <a:gd name="connsiteY8" fmla="*/ 67214 h 141497"/>
                <a:gd name="connsiteX9" fmla="*/ 2312 w 112458"/>
                <a:gd name="connsiteY9" fmla="*/ 129950 h 141497"/>
                <a:gd name="connsiteX10" fmla="*/ 2312 w 112458"/>
                <a:gd name="connsiteY10" fmla="*/ 134196 h 141497"/>
                <a:gd name="connsiteX11" fmla="*/ 1764 w 112458"/>
                <a:gd name="connsiteY11" fmla="*/ 134196 h 141497"/>
                <a:gd name="connsiteX12" fmla="*/ 7243 w 112458"/>
                <a:gd name="connsiteY12" fmla="*/ 141456 h 141497"/>
                <a:gd name="connsiteX13" fmla="*/ 7243 w 112458"/>
                <a:gd name="connsiteY13" fmla="*/ 141456 h 141497"/>
                <a:gd name="connsiteX14" fmla="*/ 14229 w 112458"/>
                <a:gd name="connsiteY14" fmla="*/ 134470 h 141497"/>
                <a:gd name="connsiteX15" fmla="*/ 56554 w 112458"/>
                <a:gd name="connsiteY15" fmla="*/ 19957 h 141497"/>
                <a:gd name="connsiteX16" fmla="*/ 61349 w 112458"/>
                <a:gd name="connsiteY16" fmla="*/ 18588 h 141497"/>
                <a:gd name="connsiteX17" fmla="*/ 67513 w 112458"/>
                <a:gd name="connsiteY17" fmla="*/ 75570 h 141497"/>
                <a:gd name="connsiteX18" fmla="*/ 75183 w 112458"/>
                <a:gd name="connsiteY18" fmla="*/ 130361 h 141497"/>
                <a:gd name="connsiteX19" fmla="*/ 95045 w 112458"/>
                <a:gd name="connsiteY19" fmla="*/ 132415 h 141497"/>
                <a:gd name="connsiteX20" fmla="*/ 112441 w 112458"/>
                <a:gd name="connsiteY20" fmla="*/ 112965 h 141497"/>
                <a:gd name="connsiteX21" fmla="*/ 98743 w 112458"/>
                <a:gd name="connsiteY21" fmla="*/ 108034 h 141497"/>
                <a:gd name="connsiteX22" fmla="*/ 90662 w 112458"/>
                <a:gd name="connsiteY22" fmla="*/ 119402 h 14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2458" h="141497">
                  <a:moveTo>
                    <a:pt x="90662" y="119402"/>
                  </a:moveTo>
                  <a:cubicBezTo>
                    <a:pt x="87965" y="120238"/>
                    <a:pt x="85035" y="119786"/>
                    <a:pt x="82717" y="118170"/>
                  </a:cubicBezTo>
                  <a:cubicBezTo>
                    <a:pt x="78608" y="115293"/>
                    <a:pt x="81073" y="90774"/>
                    <a:pt x="82717" y="77077"/>
                  </a:cubicBezTo>
                  <a:cubicBezTo>
                    <a:pt x="85731" y="46257"/>
                    <a:pt x="89155" y="11464"/>
                    <a:pt x="66280" y="5027"/>
                  </a:cubicBezTo>
                  <a:cubicBezTo>
                    <a:pt x="60028" y="3451"/>
                    <a:pt x="53399" y="4972"/>
                    <a:pt x="48473" y="9136"/>
                  </a:cubicBezTo>
                  <a:cubicBezTo>
                    <a:pt x="34775" y="19820"/>
                    <a:pt x="22858" y="48996"/>
                    <a:pt x="14639" y="76529"/>
                  </a:cubicBezTo>
                  <a:cubicBezTo>
                    <a:pt x="14639" y="50366"/>
                    <a:pt x="14639" y="20779"/>
                    <a:pt x="13681" y="-42"/>
                  </a:cubicBezTo>
                  <a:lnTo>
                    <a:pt x="-17" y="-42"/>
                  </a:lnTo>
                  <a:lnTo>
                    <a:pt x="805" y="67214"/>
                  </a:lnTo>
                  <a:cubicBezTo>
                    <a:pt x="805" y="101596"/>
                    <a:pt x="805" y="120088"/>
                    <a:pt x="2312" y="129950"/>
                  </a:cubicBezTo>
                  <a:cubicBezTo>
                    <a:pt x="2221" y="131361"/>
                    <a:pt x="2221" y="132785"/>
                    <a:pt x="2312" y="134196"/>
                  </a:cubicBezTo>
                  <a:lnTo>
                    <a:pt x="1764" y="134196"/>
                  </a:lnTo>
                  <a:cubicBezTo>
                    <a:pt x="2722" y="141045"/>
                    <a:pt x="4366" y="141456"/>
                    <a:pt x="7243" y="141456"/>
                  </a:cubicBezTo>
                  <a:lnTo>
                    <a:pt x="7243" y="141456"/>
                  </a:lnTo>
                  <a:cubicBezTo>
                    <a:pt x="11014" y="141250"/>
                    <a:pt x="14024" y="138237"/>
                    <a:pt x="14229" y="134470"/>
                  </a:cubicBezTo>
                  <a:cubicBezTo>
                    <a:pt x="14229" y="126251"/>
                    <a:pt x="34775" y="35162"/>
                    <a:pt x="56554" y="19957"/>
                  </a:cubicBezTo>
                  <a:cubicBezTo>
                    <a:pt x="59020" y="18313"/>
                    <a:pt x="60390" y="18313"/>
                    <a:pt x="61349" y="18588"/>
                  </a:cubicBezTo>
                  <a:cubicBezTo>
                    <a:pt x="72718" y="21738"/>
                    <a:pt x="69704" y="52832"/>
                    <a:pt x="67513" y="75570"/>
                  </a:cubicBezTo>
                  <a:cubicBezTo>
                    <a:pt x="64910" y="102280"/>
                    <a:pt x="62855" y="123512"/>
                    <a:pt x="75183" y="130361"/>
                  </a:cubicBezTo>
                  <a:cubicBezTo>
                    <a:pt x="81153" y="134018"/>
                    <a:pt x="88454" y="134771"/>
                    <a:pt x="95045" y="132415"/>
                  </a:cubicBezTo>
                  <a:cubicBezTo>
                    <a:pt x="103184" y="128484"/>
                    <a:pt x="109437" y="121485"/>
                    <a:pt x="112441" y="112965"/>
                  </a:cubicBezTo>
                  <a:lnTo>
                    <a:pt x="98743" y="108034"/>
                  </a:lnTo>
                  <a:cubicBezTo>
                    <a:pt x="97397" y="112622"/>
                    <a:pt x="94552" y="116622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A6B8DB61-3765-4C87-9052-C26832AEE22B}"/>
                </a:ext>
              </a:extLst>
            </p:cNvPr>
            <p:cNvSpPr/>
            <p:nvPr/>
          </p:nvSpPr>
          <p:spPr>
            <a:xfrm>
              <a:off x="6765830" y="6375161"/>
              <a:ext cx="94057" cy="89308"/>
            </a:xfrm>
            <a:custGeom>
              <a:avLst/>
              <a:gdLst>
                <a:gd name="connsiteX0" fmla="*/ 93949 w 94057"/>
                <a:gd name="connsiteY0" fmla="*/ 57899 h 89308"/>
                <a:gd name="connsiteX1" fmla="*/ 90936 w 94057"/>
                <a:gd name="connsiteY1" fmla="*/ 51051 h 89308"/>
                <a:gd name="connsiteX2" fmla="*/ 16146 w 94057"/>
                <a:gd name="connsiteY2" fmla="*/ -42 h 89308"/>
                <a:gd name="connsiteX3" fmla="*/ 8202 w 94057"/>
                <a:gd name="connsiteY3" fmla="*/ 11738 h 89308"/>
                <a:gd name="connsiteX4" fmla="*/ 70663 w 94057"/>
                <a:gd name="connsiteY4" fmla="*/ 54338 h 89308"/>
                <a:gd name="connsiteX5" fmla="*/ -17 w 94057"/>
                <a:gd name="connsiteY5" fmla="*/ 75570 h 89308"/>
                <a:gd name="connsiteX6" fmla="*/ 3955 w 94057"/>
                <a:gd name="connsiteY6" fmla="*/ 89267 h 89308"/>
                <a:gd name="connsiteX7" fmla="*/ 89018 w 94057"/>
                <a:gd name="connsiteY7" fmla="*/ 63790 h 89308"/>
                <a:gd name="connsiteX8" fmla="*/ 93949 w 94057"/>
                <a:gd name="connsiteY8" fmla="*/ 57899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057" h="89308">
                  <a:moveTo>
                    <a:pt x="93949" y="57899"/>
                  </a:moveTo>
                  <a:cubicBezTo>
                    <a:pt x="94390" y="55215"/>
                    <a:pt x="93208" y="52530"/>
                    <a:pt x="90936" y="51051"/>
                  </a:cubicBezTo>
                  <a:lnTo>
                    <a:pt x="16146" y="-42"/>
                  </a:lnTo>
                  <a:lnTo>
                    <a:pt x="8202" y="11738"/>
                  </a:lnTo>
                  <a:lnTo>
                    <a:pt x="70663" y="54338"/>
                  </a:lnTo>
                  <a:lnTo>
                    <a:pt x="-17" y="75570"/>
                  </a:lnTo>
                  <a:lnTo>
                    <a:pt x="3955" y="89267"/>
                  </a:lnTo>
                  <a:lnTo>
                    <a:pt x="89018" y="63790"/>
                  </a:lnTo>
                  <a:cubicBezTo>
                    <a:pt x="91670" y="62954"/>
                    <a:pt x="93596" y="60653"/>
                    <a:pt x="93949" y="578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62A8823-7BCC-4B20-90B3-DD0584E3B691}"/>
                </a:ext>
              </a:extLst>
            </p:cNvPr>
            <p:cNvSpPr/>
            <p:nvPr/>
          </p:nvSpPr>
          <p:spPr>
            <a:xfrm rot="-1210200">
              <a:off x="6788297" y="6472438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9704F1C-9121-48DF-8C00-4CDE3142E29A}"/>
                </a:ext>
              </a:extLst>
            </p:cNvPr>
            <p:cNvSpPr/>
            <p:nvPr/>
          </p:nvSpPr>
          <p:spPr>
            <a:xfrm>
              <a:off x="6912715" y="6375140"/>
              <a:ext cx="123233" cy="110390"/>
            </a:xfrm>
            <a:custGeom>
              <a:avLst/>
              <a:gdLst>
                <a:gd name="connsiteX0" fmla="*/ 88425 w 123233"/>
                <a:gd name="connsiteY0" fmla="*/ 90795 h 110390"/>
                <a:gd name="connsiteX1" fmla="*/ 92534 w 123233"/>
                <a:gd name="connsiteY1" fmla="*/ 59701 h 110390"/>
                <a:gd name="connsiteX2" fmla="*/ 97602 w 123233"/>
                <a:gd name="connsiteY2" fmla="*/ 14636 h 110390"/>
                <a:gd name="connsiteX3" fmla="*/ 85274 w 123233"/>
                <a:gd name="connsiteY3" fmla="*/ 253 h 110390"/>
                <a:gd name="connsiteX4" fmla="*/ 19662 w 123233"/>
                <a:gd name="connsiteY4" fmla="*/ 57373 h 110390"/>
                <a:gd name="connsiteX5" fmla="*/ 19662 w 123233"/>
                <a:gd name="connsiteY5" fmla="*/ 19567 h 110390"/>
                <a:gd name="connsiteX6" fmla="*/ 5964 w 123233"/>
                <a:gd name="connsiteY6" fmla="*/ 19567 h 110390"/>
                <a:gd name="connsiteX7" fmla="*/ 5964 w 123233"/>
                <a:gd name="connsiteY7" fmla="*/ 80111 h 110390"/>
                <a:gd name="connsiteX8" fmla="*/ 2129 w 123233"/>
                <a:gd name="connsiteY8" fmla="*/ 105726 h 110390"/>
                <a:gd name="connsiteX9" fmla="*/ 11443 w 123233"/>
                <a:gd name="connsiteY9" fmla="*/ 110246 h 110390"/>
                <a:gd name="connsiteX10" fmla="*/ 14868 w 123233"/>
                <a:gd name="connsiteY10" fmla="*/ 110246 h 110390"/>
                <a:gd name="connsiteX11" fmla="*/ 20210 w 123233"/>
                <a:gd name="connsiteY11" fmla="*/ 103260 h 110390"/>
                <a:gd name="connsiteX12" fmla="*/ 20210 w 123233"/>
                <a:gd name="connsiteY12" fmla="*/ 84220 h 110390"/>
                <a:gd name="connsiteX13" fmla="*/ 29113 w 123233"/>
                <a:gd name="connsiteY13" fmla="*/ 70522 h 110390"/>
                <a:gd name="connsiteX14" fmla="*/ 82945 w 123233"/>
                <a:gd name="connsiteY14" fmla="*/ 15732 h 110390"/>
                <a:gd name="connsiteX15" fmla="*/ 84315 w 123233"/>
                <a:gd name="connsiteY15" fmla="*/ 19156 h 110390"/>
                <a:gd name="connsiteX16" fmla="*/ 79247 w 123233"/>
                <a:gd name="connsiteY16" fmla="*/ 58058 h 110390"/>
                <a:gd name="connsiteX17" fmla="*/ 77055 w 123233"/>
                <a:gd name="connsiteY17" fmla="*/ 100110 h 110390"/>
                <a:gd name="connsiteX18" fmla="*/ 86507 w 123233"/>
                <a:gd name="connsiteY18" fmla="*/ 106273 h 110390"/>
                <a:gd name="connsiteX19" fmla="*/ 123217 w 123233"/>
                <a:gd name="connsiteY19" fmla="*/ 83535 h 110390"/>
                <a:gd name="connsiteX20" fmla="*/ 110341 w 123233"/>
                <a:gd name="connsiteY20" fmla="*/ 77645 h 110390"/>
                <a:gd name="connsiteX21" fmla="*/ 88425 w 123233"/>
                <a:gd name="connsiteY21" fmla="*/ 90795 h 11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390">
                  <a:moveTo>
                    <a:pt x="88425" y="90795"/>
                  </a:moveTo>
                  <a:cubicBezTo>
                    <a:pt x="85822" y="87507"/>
                    <a:pt x="90068" y="70112"/>
                    <a:pt x="92534" y="59701"/>
                  </a:cubicBezTo>
                  <a:cubicBezTo>
                    <a:pt x="97140" y="45154"/>
                    <a:pt x="98861" y="29840"/>
                    <a:pt x="97602" y="14636"/>
                  </a:cubicBezTo>
                  <a:cubicBezTo>
                    <a:pt x="97112" y="7650"/>
                    <a:pt x="92104" y="1801"/>
                    <a:pt x="85274" y="253"/>
                  </a:cubicBezTo>
                  <a:cubicBezTo>
                    <a:pt x="65275" y="-3856"/>
                    <a:pt x="34456" y="36004"/>
                    <a:pt x="19662" y="57373"/>
                  </a:cubicBezTo>
                  <a:lnTo>
                    <a:pt x="19662" y="19567"/>
                  </a:lnTo>
                  <a:lnTo>
                    <a:pt x="5964" y="19567"/>
                  </a:lnTo>
                  <a:lnTo>
                    <a:pt x="5964" y="80111"/>
                  </a:lnTo>
                  <a:cubicBezTo>
                    <a:pt x="-611" y="92576"/>
                    <a:pt x="-1569" y="100383"/>
                    <a:pt x="2129" y="105726"/>
                  </a:cubicBezTo>
                  <a:cubicBezTo>
                    <a:pt x="4356" y="108602"/>
                    <a:pt x="7803" y="110273"/>
                    <a:pt x="11443" y="110246"/>
                  </a:cubicBezTo>
                  <a:cubicBezTo>
                    <a:pt x="12580" y="110383"/>
                    <a:pt x="13731" y="110383"/>
                    <a:pt x="14868" y="110246"/>
                  </a:cubicBezTo>
                  <a:cubicBezTo>
                    <a:pt x="18017" y="109383"/>
                    <a:pt x="20203" y="106520"/>
                    <a:pt x="20210" y="103260"/>
                  </a:cubicBezTo>
                  <a:lnTo>
                    <a:pt x="20210" y="84220"/>
                  </a:lnTo>
                  <a:cubicBezTo>
                    <a:pt x="22930" y="79494"/>
                    <a:pt x="25903" y="74919"/>
                    <a:pt x="29113" y="70522"/>
                  </a:cubicBezTo>
                  <a:cubicBezTo>
                    <a:pt x="57331" y="29429"/>
                    <a:pt x="78699" y="13951"/>
                    <a:pt x="82945" y="15732"/>
                  </a:cubicBezTo>
                  <a:cubicBezTo>
                    <a:pt x="83733" y="16718"/>
                    <a:pt x="84210" y="17910"/>
                    <a:pt x="84315" y="19156"/>
                  </a:cubicBezTo>
                  <a:cubicBezTo>
                    <a:pt x="84801" y="32320"/>
                    <a:pt x="83089" y="45469"/>
                    <a:pt x="79247" y="58058"/>
                  </a:cubicBezTo>
                  <a:cubicBezTo>
                    <a:pt x="74727" y="76549"/>
                    <a:pt x="71302" y="91343"/>
                    <a:pt x="77055" y="100110"/>
                  </a:cubicBezTo>
                  <a:cubicBezTo>
                    <a:pt x="79175" y="103424"/>
                    <a:pt x="82617" y="105671"/>
                    <a:pt x="86507" y="106273"/>
                  </a:cubicBezTo>
                  <a:cubicBezTo>
                    <a:pt x="110341" y="110657"/>
                    <a:pt x="122669" y="84768"/>
                    <a:pt x="123217" y="83535"/>
                  </a:cubicBezTo>
                  <a:lnTo>
                    <a:pt x="110341" y="77645"/>
                  </a:lnTo>
                  <a:cubicBezTo>
                    <a:pt x="110341" y="77645"/>
                    <a:pt x="101711" y="92986"/>
                    <a:pt x="88425" y="907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78B2DB7-765A-4B7F-A6F9-5F316959A237}"/>
                </a:ext>
              </a:extLst>
            </p:cNvPr>
            <p:cNvSpPr/>
            <p:nvPr/>
          </p:nvSpPr>
          <p:spPr>
            <a:xfrm>
              <a:off x="7046351" y="6444400"/>
              <a:ext cx="67133" cy="84177"/>
            </a:xfrm>
            <a:custGeom>
              <a:avLst/>
              <a:gdLst>
                <a:gd name="connsiteX0" fmla="*/ 45193 w 67133"/>
                <a:gd name="connsiteY0" fmla="*/ 852 h 84177"/>
                <a:gd name="connsiteX1" fmla="*/ 18619 w 67133"/>
                <a:gd name="connsiteY1" fmla="*/ 7290 h 84177"/>
                <a:gd name="connsiteX2" fmla="*/ 2182 w 67133"/>
                <a:gd name="connsiteY2" fmla="*/ 33042 h 84177"/>
                <a:gd name="connsiteX3" fmla="*/ 21907 w 67133"/>
                <a:gd name="connsiteY3" fmla="*/ 83175 h 84177"/>
                <a:gd name="connsiteX4" fmla="*/ 29030 w 67133"/>
                <a:gd name="connsiteY4" fmla="*/ 84134 h 84177"/>
                <a:gd name="connsiteX5" fmla="*/ 64918 w 67133"/>
                <a:gd name="connsiteY5" fmla="*/ 50986 h 84177"/>
                <a:gd name="connsiteX6" fmla="*/ 45193 w 67133"/>
                <a:gd name="connsiteY6" fmla="*/ 852 h 84177"/>
                <a:gd name="connsiteX7" fmla="*/ 51220 w 67133"/>
                <a:gd name="connsiteY7" fmla="*/ 47013 h 84177"/>
                <a:gd name="connsiteX8" fmla="*/ 25742 w 67133"/>
                <a:gd name="connsiteY8" fmla="*/ 69478 h 84177"/>
                <a:gd name="connsiteX9" fmla="*/ 15880 w 67133"/>
                <a:gd name="connsiteY9" fmla="*/ 37014 h 84177"/>
                <a:gd name="connsiteX10" fmla="*/ 27523 w 67133"/>
                <a:gd name="connsiteY10" fmla="*/ 18385 h 84177"/>
                <a:gd name="connsiteX11" fmla="*/ 38207 w 67133"/>
                <a:gd name="connsiteY11" fmla="*/ 14139 h 84177"/>
                <a:gd name="connsiteX12" fmla="*/ 41358 w 67133"/>
                <a:gd name="connsiteY12" fmla="*/ 14139 h 84177"/>
                <a:gd name="connsiteX13" fmla="*/ 51220 w 67133"/>
                <a:gd name="connsiteY13" fmla="*/ 47013 h 8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3" h="84177">
                  <a:moveTo>
                    <a:pt x="45193" y="852"/>
                  </a:moveTo>
                  <a:cubicBezTo>
                    <a:pt x="35815" y="-1518"/>
                    <a:pt x="25872" y="893"/>
                    <a:pt x="18619" y="7290"/>
                  </a:cubicBezTo>
                  <a:cubicBezTo>
                    <a:pt x="10635" y="13988"/>
                    <a:pt x="4898" y="22974"/>
                    <a:pt x="2182" y="33042"/>
                  </a:cubicBezTo>
                  <a:cubicBezTo>
                    <a:pt x="-4393" y="56191"/>
                    <a:pt x="4237" y="78244"/>
                    <a:pt x="21907" y="83175"/>
                  </a:cubicBezTo>
                  <a:cubicBezTo>
                    <a:pt x="24222" y="83832"/>
                    <a:pt x="26622" y="84161"/>
                    <a:pt x="29030" y="84134"/>
                  </a:cubicBezTo>
                  <a:cubicBezTo>
                    <a:pt x="46975" y="82162"/>
                    <a:pt x="61534" y="68724"/>
                    <a:pt x="64918" y="50986"/>
                  </a:cubicBezTo>
                  <a:cubicBezTo>
                    <a:pt x="71492" y="27836"/>
                    <a:pt x="62863" y="5783"/>
                    <a:pt x="45193" y="852"/>
                  </a:cubicBezTo>
                  <a:close/>
                  <a:moveTo>
                    <a:pt x="51220" y="47013"/>
                  </a:moveTo>
                  <a:cubicBezTo>
                    <a:pt x="46974" y="61944"/>
                    <a:pt x="35331" y="72217"/>
                    <a:pt x="25742" y="69478"/>
                  </a:cubicBezTo>
                  <a:cubicBezTo>
                    <a:pt x="16154" y="66738"/>
                    <a:pt x="12044" y="51945"/>
                    <a:pt x="15880" y="37014"/>
                  </a:cubicBezTo>
                  <a:cubicBezTo>
                    <a:pt x="17784" y="29768"/>
                    <a:pt x="21845" y="23275"/>
                    <a:pt x="27523" y="18385"/>
                  </a:cubicBezTo>
                  <a:cubicBezTo>
                    <a:pt x="30517" y="15823"/>
                    <a:pt x="34274" y="14331"/>
                    <a:pt x="38207" y="14139"/>
                  </a:cubicBezTo>
                  <a:lnTo>
                    <a:pt x="41358" y="14139"/>
                  </a:lnTo>
                  <a:cubicBezTo>
                    <a:pt x="50946" y="17289"/>
                    <a:pt x="55466" y="32494"/>
                    <a:pt x="51220" y="4701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CFD60787-B26B-482E-9463-9225B8E12CD2}"/>
                </a:ext>
              </a:extLst>
            </p:cNvPr>
            <p:cNvSpPr/>
            <p:nvPr/>
          </p:nvSpPr>
          <p:spPr>
            <a:xfrm>
              <a:off x="7156351" y="6389818"/>
              <a:ext cx="23833" cy="32326"/>
            </a:xfrm>
            <a:custGeom>
              <a:avLst/>
              <a:gdLst>
                <a:gd name="connsiteX0" fmla="*/ 11900 w 23833"/>
                <a:gd name="connsiteY0" fmla="*/ 32285 h 32326"/>
                <a:gd name="connsiteX1" fmla="*/ 23817 w 23833"/>
                <a:gd name="connsiteY1" fmla="*/ 16122 h 32326"/>
                <a:gd name="connsiteX2" fmla="*/ 11900 w 23833"/>
                <a:gd name="connsiteY2" fmla="*/ -42 h 32326"/>
                <a:gd name="connsiteX3" fmla="*/ -17 w 23833"/>
                <a:gd name="connsiteY3" fmla="*/ 16122 h 32326"/>
                <a:gd name="connsiteX4" fmla="*/ 11900 w 23833"/>
                <a:gd name="connsiteY4" fmla="*/ 32285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32285"/>
                  </a:move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4777" y="32285"/>
                    <a:pt x="11900" y="3228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8102EFB-A91A-42BE-B6AC-096EAA4B8825}"/>
                </a:ext>
              </a:extLst>
            </p:cNvPr>
            <p:cNvSpPr/>
            <p:nvPr/>
          </p:nvSpPr>
          <p:spPr>
            <a:xfrm>
              <a:off x="7158132" y="6432006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637D00B7-47AE-4FB0-80A6-B85FB4652FE3}"/>
                </a:ext>
              </a:extLst>
            </p:cNvPr>
            <p:cNvSpPr/>
            <p:nvPr/>
          </p:nvSpPr>
          <p:spPr>
            <a:xfrm>
              <a:off x="7229275" y="6289002"/>
              <a:ext cx="79669" cy="295733"/>
            </a:xfrm>
            <a:custGeom>
              <a:avLst/>
              <a:gdLst>
                <a:gd name="connsiteX0" fmla="*/ 79652 w 79669"/>
                <a:gd name="connsiteY0" fmla="*/ 10643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643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643"/>
                  </a:moveTo>
                  <a:lnTo>
                    <a:pt x="70338" y="-42"/>
                  </a:lnTo>
                  <a:cubicBezTo>
                    <a:pt x="69105" y="1054"/>
                    <a:pt x="-56777" y="112691"/>
                    <a:pt x="31162" y="295692"/>
                  </a:cubicBezTo>
                  <a:lnTo>
                    <a:pt x="44038" y="289528"/>
                  </a:lnTo>
                  <a:cubicBezTo>
                    <a:pt x="-39244" y="116663"/>
                    <a:pt x="74721" y="14889"/>
                    <a:pt x="79652" y="106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9D1D53C-52F3-49A4-9096-4E6C2433D893}"/>
                </a:ext>
              </a:extLst>
            </p:cNvPr>
            <p:cNvSpPr/>
            <p:nvPr/>
          </p:nvSpPr>
          <p:spPr>
            <a:xfrm>
              <a:off x="7462495" y="6289824"/>
              <a:ext cx="57362" cy="297240"/>
            </a:xfrm>
            <a:custGeom>
              <a:avLst/>
              <a:gdLst>
                <a:gd name="connsiteX0" fmla="*/ -17 w 57362"/>
                <a:gd name="connsiteY0" fmla="*/ 8999 h 297240"/>
                <a:gd name="connsiteX1" fmla="*/ -17 w 57362"/>
                <a:gd name="connsiteY1" fmla="*/ 289802 h 297240"/>
                <a:gd name="connsiteX2" fmla="*/ 12174 w 57362"/>
                <a:gd name="connsiteY2" fmla="*/ 297199 h 297240"/>
                <a:gd name="connsiteX3" fmla="*/ 12174 w 57362"/>
                <a:gd name="connsiteY3" fmla="*/ -42 h 29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240">
                  <a:moveTo>
                    <a:pt x="-17" y="8999"/>
                  </a:moveTo>
                  <a:cubicBezTo>
                    <a:pt x="942" y="10232"/>
                    <a:pt x="95867" y="129402"/>
                    <a:pt x="-17" y="289802"/>
                  </a:cubicBezTo>
                  <a:lnTo>
                    <a:pt x="12174" y="297199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A9769802-587F-4013-8152-81C649794877}"/>
                </a:ext>
              </a:extLst>
            </p:cNvPr>
            <p:cNvSpPr/>
            <p:nvPr/>
          </p:nvSpPr>
          <p:spPr>
            <a:xfrm>
              <a:off x="7250834" y="6378573"/>
              <a:ext cx="129886" cy="115906"/>
            </a:xfrm>
            <a:custGeom>
              <a:avLst/>
              <a:gdLst>
                <a:gd name="connsiteX0" fmla="*/ 86584 w 129886"/>
                <a:gd name="connsiteY0" fmla="*/ 45174 h 115906"/>
                <a:gd name="connsiteX1" fmla="*/ 98775 w 129886"/>
                <a:gd name="connsiteY1" fmla="*/ 21340 h 115906"/>
                <a:gd name="connsiteX2" fmla="*/ 103433 w 129886"/>
                <a:gd name="connsiteY2" fmla="*/ 14628 h 115906"/>
                <a:gd name="connsiteX3" fmla="*/ 116171 w 129886"/>
                <a:gd name="connsiteY3" fmla="*/ 52844 h 115906"/>
                <a:gd name="connsiteX4" fmla="*/ 129869 w 129886"/>
                <a:gd name="connsiteY4" fmla="*/ 50653 h 115906"/>
                <a:gd name="connsiteX5" fmla="*/ 105898 w 129886"/>
                <a:gd name="connsiteY5" fmla="*/ 656 h 115906"/>
                <a:gd name="connsiteX6" fmla="*/ 86036 w 129886"/>
                <a:gd name="connsiteY6" fmla="*/ 14354 h 115906"/>
                <a:gd name="connsiteX7" fmla="*/ 83845 w 129886"/>
                <a:gd name="connsiteY7" fmla="*/ 18737 h 115906"/>
                <a:gd name="connsiteX8" fmla="*/ 74530 w 129886"/>
                <a:gd name="connsiteY8" fmla="*/ 5039 h 115906"/>
                <a:gd name="connsiteX9" fmla="*/ 54806 w 129886"/>
                <a:gd name="connsiteY9" fmla="*/ 1067 h 115906"/>
                <a:gd name="connsiteX10" fmla="*/ 25904 w 129886"/>
                <a:gd name="connsiteY10" fmla="*/ 49831 h 115906"/>
                <a:gd name="connsiteX11" fmla="*/ 39601 w 129886"/>
                <a:gd name="connsiteY11" fmla="*/ 53119 h 115906"/>
                <a:gd name="connsiteX12" fmla="*/ 59463 w 129886"/>
                <a:gd name="connsiteY12" fmla="*/ 14354 h 115906"/>
                <a:gd name="connsiteX13" fmla="*/ 65627 w 129886"/>
                <a:gd name="connsiteY13" fmla="*/ 16272 h 115906"/>
                <a:gd name="connsiteX14" fmla="*/ 72065 w 129886"/>
                <a:gd name="connsiteY14" fmla="*/ 41338 h 115906"/>
                <a:gd name="connsiteX15" fmla="*/ 70421 w 129886"/>
                <a:gd name="connsiteY15" fmla="*/ 44900 h 115906"/>
                <a:gd name="connsiteX16" fmla="*/ 29328 w 129886"/>
                <a:gd name="connsiteY16" fmla="*/ 98869 h 115906"/>
                <a:gd name="connsiteX17" fmla="*/ 15630 w 129886"/>
                <a:gd name="connsiteY17" fmla="*/ 91609 h 115906"/>
                <a:gd name="connsiteX18" fmla="*/ 14808 w 129886"/>
                <a:gd name="connsiteY18" fmla="*/ 84486 h 115906"/>
                <a:gd name="connsiteX19" fmla="*/ 1111 w 129886"/>
                <a:gd name="connsiteY19" fmla="*/ 79692 h 115906"/>
                <a:gd name="connsiteX20" fmla="*/ 2891 w 129886"/>
                <a:gd name="connsiteY20" fmla="*/ 98458 h 115906"/>
                <a:gd name="connsiteX21" fmla="*/ 26862 w 129886"/>
                <a:gd name="connsiteY21" fmla="*/ 112840 h 115906"/>
                <a:gd name="connsiteX22" fmla="*/ 31657 w 129886"/>
                <a:gd name="connsiteY22" fmla="*/ 112840 h 115906"/>
                <a:gd name="connsiteX23" fmla="*/ 67271 w 129886"/>
                <a:gd name="connsiteY23" fmla="*/ 83527 h 115906"/>
                <a:gd name="connsiteX24" fmla="*/ 72887 w 129886"/>
                <a:gd name="connsiteY24" fmla="*/ 109142 h 115906"/>
                <a:gd name="connsiteX25" fmla="*/ 91652 w 129886"/>
                <a:gd name="connsiteY25" fmla="*/ 115854 h 115906"/>
                <a:gd name="connsiteX26" fmla="*/ 100419 w 129886"/>
                <a:gd name="connsiteY26" fmla="*/ 114758 h 115906"/>
                <a:gd name="connsiteX27" fmla="*/ 127814 w 129886"/>
                <a:gd name="connsiteY27" fmla="*/ 94623 h 115906"/>
                <a:gd name="connsiteX28" fmla="*/ 114117 w 129886"/>
                <a:gd name="connsiteY28" fmla="*/ 89006 h 115906"/>
                <a:gd name="connsiteX29" fmla="*/ 96173 w 129886"/>
                <a:gd name="connsiteY29" fmla="*/ 100923 h 115906"/>
                <a:gd name="connsiteX30" fmla="*/ 81105 w 129886"/>
                <a:gd name="connsiteY30" fmla="*/ 98458 h 115906"/>
                <a:gd name="connsiteX31" fmla="*/ 82612 w 129886"/>
                <a:gd name="connsiteY31" fmla="*/ 68597 h 115906"/>
                <a:gd name="connsiteX32" fmla="*/ 86584 w 129886"/>
                <a:gd name="connsiteY32" fmla="*/ 45174 h 11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6" h="115906">
                  <a:moveTo>
                    <a:pt x="86584" y="45174"/>
                  </a:moveTo>
                  <a:cubicBezTo>
                    <a:pt x="90557" y="36818"/>
                    <a:pt x="94666" y="28462"/>
                    <a:pt x="98775" y="21340"/>
                  </a:cubicBezTo>
                  <a:cubicBezTo>
                    <a:pt x="100166" y="18998"/>
                    <a:pt x="101722" y="16751"/>
                    <a:pt x="103433" y="14628"/>
                  </a:cubicBezTo>
                  <a:cubicBezTo>
                    <a:pt x="110784" y="26106"/>
                    <a:pt x="115161" y="39243"/>
                    <a:pt x="116171" y="52844"/>
                  </a:cubicBezTo>
                  <a:lnTo>
                    <a:pt x="129869" y="50653"/>
                  </a:lnTo>
                  <a:cubicBezTo>
                    <a:pt x="127814" y="36955"/>
                    <a:pt x="121377" y="3670"/>
                    <a:pt x="105898" y="656"/>
                  </a:cubicBezTo>
                  <a:cubicBezTo>
                    <a:pt x="98638" y="-714"/>
                    <a:pt x="92200" y="3943"/>
                    <a:pt x="86036" y="14354"/>
                  </a:cubicBezTo>
                  <a:cubicBezTo>
                    <a:pt x="86036" y="15724"/>
                    <a:pt x="84530" y="17230"/>
                    <a:pt x="83845" y="18737"/>
                  </a:cubicBezTo>
                  <a:cubicBezTo>
                    <a:pt x="82129" y="13368"/>
                    <a:pt x="78893" y="8614"/>
                    <a:pt x="74530" y="5039"/>
                  </a:cubicBezTo>
                  <a:cubicBezTo>
                    <a:pt x="69176" y="204"/>
                    <a:pt x="61612" y="-1316"/>
                    <a:pt x="54806" y="1067"/>
                  </a:cubicBezTo>
                  <a:cubicBezTo>
                    <a:pt x="36451" y="7505"/>
                    <a:pt x="27410" y="42845"/>
                    <a:pt x="25904" y="49831"/>
                  </a:cubicBezTo>
                  <a:lnTo>
                    <a:pt x="39601" y="53119"/>
                  </a:lnTo>
                  <a:cubicBezTo>
                    <a:pt x="42752" y="39421"/>
                    <a:pt x="51244" y="17230"/>
                    <a:pt x="59463" y="14354"/>
                  </a:cubicBezTo>
                  <a:cubicBezTo>
                    <a:pt x="60285" y="14354"/>
                    <a:pt x="62066" y="13532"/>
                    <a:pt x="65627" y="16272"/>
                  </a:cubicBezTo>
                  <a:cubicBezTo>
                    <a:pt x="71507" y="23202"/>
                    <a:pt x="73881" y="32435"/>
                    <a:pt x="72065" y="41338"/>
                  </a:cubicBezTo>
                  <a:lnTo>
                    <a:pt x="70421" y="44900"/>
                  </a:lnTo>
                  <a:cubicBezTo>
                    <a:pt x="57819" y="71473"/>
                    <a:pt x="43026" y="101745"/>
                    <a:pt x="29328" y="98869"/>
                  </a:cubicBezTo>
                  <a:cubicBezTo>
                    <a:pt x="23990" y="98335"/>
                    <a:pt x="19072" y="95718"/>
                    <a:pt x="15630" y="91609"/>
                  </a:cubicBezTo>
                  <a:cubicBezTo>
                    <a:pt x="14417" y="89445"/>
                    <a:pt x="14121" y="86870"/>
                    <a:pt x="14808" y="84486"/>
                  </a:cubicBezTo>
                  <a:lnTo>
                    <a:pt x="1111" y="79692"/>
                  </a:lnTo>
                  <a:cubicBezTo>
                    <a:pt x="-867" y="85924"/>
                    <a:pt x="-225" y="92705"/>
                    <a:pt x="2891" y="98458"/>
                  </a:cubicBezTo>
                  <a:cubicBezTo>
                    <a:pt x="8331" y="106594"/>
                    <a:pt x="17123" y="111868"/>
                    <a:pt x="26862" y="112840"/>
                  </a:cubicBezTo>
                  <a:lnTo>
                    <a:pt x="31657" y="112840"/>
                  </a:lnTo>
                  <a:cubicBezTo>
                    <a:pt x="45354" y="112840"/>
                    <a:pt x="57271" y="100375"/>
                    <a:pt x="67271" y="83527"/>
                  </a:cubicBezTo>
                  <a:cubicBezTo>
                    <a:pt x="64868" y="92472"/>
                    <a:pt x="66964" y="102019"/>
                    <a:pt x="72887" y="109142"/>
                  </a:cubicBezTo>
                  <a:cubicBezTo>
                    <a:pt x="78078" y="113662"/>
                    <a:pt x="84776" y="116046"/>
                    <a:pt x="91652" y="115854"/>
                  </a:cubicBezTo>
                  <a:cubicBezTo>
                    <a:pt x="94607" y="115813"/>
                    <a:pt x="97548" y="115457"/>
                    <a:pt x="100419" y="114758"/>
                  </a:cubicBezTo>
                  <a:cubicBezTo>
                    <a:pt x="112029" y="112320"/>
                    <a:pt x="122018" y="104978"/>
                    <a:pt x="127814" y="94623"/>
                  </a:cubicBezTo>
                  <a:lnTo>
                    <a:pt x="114117" y="89006"/>
                  </a:lnTo>
                  <a:cubicBezTo>
                    <a:pt x="110013" y="95266"/>
                    <a:pt x="103530" y="99567"/>
                    <a:pt x="96173" y="100923"/>
                  </a:cubicBezTo>
                  <a:cubicBezTo>
                    <a:pt x="91040" y="102485"/>
                    <a:pt x="85471" y="101581"/>
                    <a:pt x="81105" y="98458"/>
                  </a:cubicBezTo>
                  <a:cubicBezTo>
                    <a:pt x="78229" y="95855"/>
                    <a:pt x="81105" y="78048"/>
                    <a:pt x="82612" y="68597"/>
                  </a:cubicBezTo>
                  <a:cubicBezTo>
                    <a:pt x="84119" y="59146"/>
                    <a:pt x="86036" y="53119"/>
                    <a:pt x="86584" y="45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CB29DC8-3478-475C-BF80-221AE7C9CB88}"/>
                </a:ext>
              </a:extLst>
            </p:cNvPr>
            <p:cNvSpPr/>
            <p:nvPr/>
          </p:nvSpPr>
          <p:spPr>
            <a:xfrm>
              <a:off x="7393709" y="6469538"/>
              <a:ext cx="58565" cy="68238"/>
            </a:xfrm>
            <a:custGeom>
              <a:avLst/>
              <a:gdLst>
                <a:gd name="connsiteX0" fmla="*/ 51373 w 58565"/>
                <a:gd name="connsiteY0" fmla="*/ 8725 h 68238"/>
                <a:gd name="connsiteX1" fmla="*/ 40826 w 58565"/>
                <a:gd name="connsiteY1" fmla="*/ 12698 h 68238"/>
                <a:gd name="connsiteX2" fmla="*/ 23430 w 58565"/>
                <a:gd name="connsiteY2" fmla="*/ 30504 h 68238"/>
                <a:gd name="connsiteX3" fmla="*/ 20279 w 58565"/>
                <a:gd name="connsiteY3" fmla="*/ 33518 h 68238"/>
                <a:gd name="connsiteX4" fmla="*/ 14389 w 58565"/>
                <a:gd name="connsiteY4" fmla="*/ -42 h 68238"/>
                <a:gd name="connsiteX5" fmla="*/ 692 w 58565"/>
                <a:gd name="connsiteY5" fmla="*/ 3109 h 68238"/>
                <a:gd name="connsiteX6" fmla="*/ 7130 w 58565"/>
                <a:gd name="connsiteY6" fmla="*/ 46942 h 68238"/>
                <a:gd name="connsiteX7" fmla="*/ 692 w 58565"/>
                <a:gd name="connsiteY7" fmla="*/ 62831 h 68238"/>
                <a:gd name="connsiteX8" fmla="*/ 9321 w 58565"/>
                <a:gd name="connsiteY8" fmla="*/ 68173 h 68238"/>
                <a:gd name="connsiteX9" fmla="*/ 17403 w 58565"/>
                <a:gd name="connsiteY9" fmla="*/ 64201 h 68238"/>
                <a:gd name="connsiteX10" fmla="*/ 20964 w 58565"/>
                <a:gd name="connsiteY10" fmla="*/ 52832 h 68238"/>
                <a:gd name="connsiteX11" fmla="*/ 33429 w 58565"/>
                <a:gd name="connsiteY11" fmla="*/ 40778 h 68238"/>
                <a:gd name="connsiteX12" fmla="*/ 44524 w 58565"/>
                <a:gd name="connsiteY12" fmla="*/ 29956 h 68238"/>
                <a:gd name="connsiteX13" fmla="*/ 43018 w 58565"/>
                <a:gd name="connsiteY13" fmla="*/ 63927 h 68238"/>
                <a:gd name="connsiteX14" fmla="*/ 56715 w 58565"/>
                <a:gd name="connsiteY14" fmla="*/ 65023 h 68238"/>
                <a:gd name="connsiteX15" fmla="*/ 51373 w 58565"/>
                <a:gd name="connsiteY15" fmla="*/ 8725 h 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65" h="68238">
                  <a:moveTo>
                    <a:pt x="51373" y="8725"/>
                  </a:moveTo>
                  <a:cubicBezTo>
                    <a:pt x="47360" y="7314"/>
                    <a:pt x="42908" y="8985"/>
                    <a:pt x="40826" y="12698"/>
                  </a:cubicBezTo>
                  <a:cubicBezTo>
                    <a:pt x="35456" y="19026"/>
                    <a:pt x="29635" y="24984"/>
                    <a:pt x="23430" y="30504"/>
                  </a:cubicBezTo>
                  <a:lnTo>
                    <a:pt x="20279" y="33518"/>
                  </a:lnTo>
                  <a:cubicBezTo>
                    <a:pt x="18923" y="22231"/>
                    <a:pt x="16965" y="11026"/>
                    <a:pt x="14389" y="-42"/>
                  </a:cubicBezTo>
                  <a:lnTo>
                    <a:pt x="692" y="3109"/>
                  </a:lnTo>
                  <a:cubicBezTo>
                    <a:pt x="4074" y="17505"/>
                    <a:pt x="6227" y="32176"/>
                    <a:pt x="7130" y="46942"/>
                  </a:cubicBezTo>
                  <a:cubicBezTo>
                    <a:pt x="692" y="53927"/>
                    <a:pt x="-1226" y="58311"/>
                    <a:pt x="692" y="62831"/>
                  </a:cubicBezTo>
                  <a:cubicBezTo>
                    <a:pt x="2107" y="66297"/>
                    <a:pt x="5591" y="68447"/>
                    <a:pt x="9321" y="68173"/>
                  </a:cubicBezTo>
                  <a:cubicBezTo>
                    <a:pt x="12488" y="68187"/>
                    <a:pt x="15472" y="66721"/>
                    <a:pt x="17403" y="64201"/>
                  </a:cubicBezTo>
                  <a:cubicBezTo>
                    <a:pt x="19677" y="60845"/>
                    <a:pt x="20923" y="56886"/>
                    <a:pt x="20964" y="52832"/>
                  </a:cubicBezTo>
                  <a:cubicBezTo>
                    <a:pt x="24800" y="48859"/>
                    <a:pt x="29594" y="44339"/>
                    <a:pt x="33429" y="40778"/>
                  </a:cubicBezTo>
                  <a:cubicBezTo>
                    <a:pt x="37265" y="37216"/>
                    <a:pt x="41237" y="33381"/>
                    <a:pt x="44524" y="29956"/>
                  </a:cubicBezTo>
                  <a:cubicBezTo>
                    <a:pt x="44524" y="39134"/>
                    <a:pt x="44524" y="52284"/>
                    <a:pt x="43018" y="63927"/>
                  </a:cubicBezTo>
                  <a:lnTo>
                    <a:pt x="56715" y="65023"/>
                  </a:lnTo>
                  <a:cubicBezTo>
                    <a:pt x="61510" y="12423"/>
                    <a:pt x="55893" y="10369"/>
                    <a:pt x="51373" y="87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1081DAB-22B0-4088-A211-EA9409CCF239}"/>
                </a:ext>
              </a:extLst>
            </p:cNvPr>
            <p:cNvSpPr/>
            <p:nvPr/>
          </p:nvSpPr>
          <p:spPr>
            <a:xfrm>
              <a:off x="7611765" y="5962723"/>
              <a:ext cx="108384" cy="583522"/>
            </a:xfrm>
            <a:custGeom>
              <a:avLst/>
              <a:gdLst>
                <a:gd name="connsiteX0" fmla="*/ 14127 w 108384"/>
                <a:gd name="connsiteY0" fmla="*/ 325005 h 583522"/>
                <a:gd name="connsiteX1" fmla="*/ 108367 w 108384"/>
                <a:gd name="connsiteY1" fmla="*/ 7082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7 h 583522"/>
                <a:gd name="connsiteX6" fmla="*/ 14127 w 108384"/>
                <a:gd name="connsiteY6" fmla="*/ 325005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005"/>
                  </a:moveTo>
                  <a:cubicBezTo>
                    <a:pt x="19058" y="162276"/>
                    <a:pt x="107409" y="8588"/>
                    <a:pt x="108367" y="7082"/>
                  </a:cubicBezTo>
                  <a:lnTo>
                    <a:pt x="96040" y="-42"/>
                  </a:lnTo>
                  <a:cubicBezTo>
                    <a:pt x="95081" y="1465"/>
                    <a:pt x="4950" y="158167"/>
                    <a:pt x="156" y="324594"/>
                  </a:cubicBezTo>
                  <a:cubicBezTo>
                    <a:pt x="-4639" y="491021"/>
                    <a:pt x="91930" y="579783"/>
                    <a:pt x="96040" y="583481"/>
                  </a:cubicBezTo>
                  <a:lnTo>
                    <a:pt x="105491" y="572797"/>
                  </a:lnTo>
                  <a:cubicBezTo>
                    <a:pt x="104258" y="571975"/>
                    <a:pt x="9196" y="486775"/>
                    <a:pt x="14127" y="32500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7B224109-457E-49D1-A18E-08EC8B8CB0C9}"/>
                </a:ext>
              </a:extLst>
            </p:cNvPr>
            <p:cNvSpPr/>
            <p:nvPr/>
          </p:nvSpPr>
          <p:spPr>
            <a:xfrm>
              <a:off x="8267236" y="5961627"/>
              <a:ext cx="161626" cy="532155"/>
            </a:xfrm>
            <a:custGeom>
              <a:avLst/>
              <a:gdLst>
                <a:gd name="connsiteX0" fmla="*/ 78060 w 161626"/>
                <a:gd name="connsiteY0" fmla="*/ 6670 h 532155"/>
                <a:gd name="connsiteX1" fmla="*/ 138467 w 161626"/>
                <a:gd name="connsiteY1" fmla="*/ 305280 h 532155"/>
                <a:gd name="connsiteX2" fmla="*/ -17 w 161626"/>
                <a:gd name="connsiteY2" fmla="*/ 520882 h 532155"/>
                <a:gd name="connsiteX3" fmla="*/ 8613 w 161626"/>
                <a:gd name="connsiteY3" fmla="*/ 532114 h 532155"/>
                <a:gd name="connsiteX4" fmla="*/ 152164 w 161626"/>
                <a:gd name="connsiteY4" fmla="*/ 309801 h 532155"/>
                <a:gd name="connsiteX5" fmla="*/ 90251 w 161626"/>
                <a:gd name="connsiteY5" fmla="*/ -42 h 53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626" h="532155">
                  <a:moveTo>
                    <a:pt x="78060" y="6670"/>
                  </a:moveTo>
                  <a:cubicBezTo>
                    <a:pt x="79156" y="8314"/>
                    <a:pt x="176409" y="168714"/>
                    <a:pt x="138467" y="305280"/>
                  </a:cubicBezTo>
                  <a:cubicBezTo>
                    <a:pt x="114372" y="389138"/>
                    <a:pt x="66225" y="464092"/>
                    <a:pt x="-17" y="520882"/>
                  </a:cubicBezTo>
                  <a:lnTo>
                    <a:pt x="8613" y="532114"/>
                  </a:lnTo>
                  <a:cubicBezTo>
                    <a:pt x="77649" y="474063"/>
                    <a:pt x="127659" y="396603"/>
                    <a:pt x="152164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E0CBBE8-44AC-4477-8EF9-27526FE4D376}"/>
                </a:ext>
              </a:extLst>
            </p:cNvPr>
            <p:cNvSpPr/>
            <p:nvPr/>
          </p:nvSpPr>
          <p:spPr>
            <a:xfrm>
              <a:off x="7721510" y="6286882"/>
              <a:ext cx="67542" cy="106360"/>
            </a:xfrm>
            <a:custGeom>
              <a:avLst/>
              <a:gdLst>
                <a:gd name="connsiteX0" fmla="*/ 45057 w 67542"/>
                <a:gd name="connsiteY0" fmla="*/ 572 h 106360"/>
                <a:gd name="connsiteX1" fmla="*/ 17661 w 67542"/>
                <a:gd name="connsiteY1" fmla="*/ 39336 h 106360"/>
                <a:gd name="connsiteX2" fmla="*/ 18894 w 67542"/>
                <a:gd name="connsiteY2" fmla="*/ 19749 h 106360"/>
                <a:gd name="connsiteX3" fmla="*/ 5196 w 67542"/>
                <a:gd name="connsiteY3" fmla="*/ 18927 h 106360"/>
                <a:gd name="connsiteX4" fmla="*/ -9 w 67542"/>
                <a:gd name="connsiteY4" fmla="*/ 98784 h 106360"/>
                <a:gd name="connsiteX5" fmla="*/ 6155 w 67542"/>
                <a:gd name="connsiteY5" fmla="*/ 106318 h 106360"/>
                <a:gd name="connsiteX6" fmla="*/ 7114 w 67542"/>
                <a:gd name="connsiteY6" fmla="*/ 106318 h 106360"/>
                <a:gd name="connsiteX7" fmla="*/ 14100 w 67542"/>
                <a:gd name="connsiteY7" fmla="*/ 100839 h 106360"/>
                <a:gd name="connsiteX8" fmla="*/ 48755 w 67542"/>
                <a:gd name="connsiteY8" fmla="*/ 14681 h 106360"/>
                <a:gd name="connsiteX9" fmla="*/ 51084 w 67542"/>
                <a:gd name="connsiteY9" fmla="*/ 103579 h 106360"/>
                <a:gd name="connsiteX10" fmla="*/ 64781 w 67542"/>
                <a:gd name="connsiteY10" fmla="*/ 105085 h 106360"/>
                <a:gd name="connsiteX11" fmla="*/ 57111 w 67542"/>
                <a:gd name="connsiteY11" fmla="*/ 3311 h 106360"/>
                <a:gd name="connsiteX12" fmla="*/ 45057 w 67542"/>
                <a:gd name="connsiteY12" fmla="*/ 572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42" h="106360">
                  <a:moveTo>
                    <a:pt x="45057" y="572"/>
                  </a:moveTo>
                  <a:cubicBezTo>
                    <a:pt x="34373" y="3174"/>
                    <a:pt x="24784" y="20023"/>
                    <a:pt x="17661" y="39336"/>
                  </a:cubicBezTo>
                  <a:lnTo>
                    <a:pt x="18894" y="19749"/>
                  </a:lnTo>
                  <a:lnTo>
                    <a:pt x="5196" y="18927"/>
                  </a:lnTo>
                  <a:lnTo>
                    <a:pt x="-9" y="98784"/>
                  </a:lnTo>
                  <a:cubicBezTo>
                    <a:pt x="-187" y="102510"/>
                    <a:pt x="2471" y="105756"/>
                    <a:pt x="6155" y="106318"/>
                  </a:cubicBezTo>
                  <a:lnTo>
                    <a:pt x="7114" y="106318"/>
                  </a:lnTo>
                  <a:cubicBezTo>
                    <a:pt x="10429" y="106345"/>
                    <a:pt x="13333" y="104072"/>
                    <a:pt x="14100" y="100839"/>
                  </a:cubicBezTo>
                  <a:cubicBezTo>
                    <a:pt x="23140" y="62212"/>
                    <a:pt x="39030" y="19338"/>
                    <a:pt x="48755" y="14681"/>
                  </a:cubicBezTo>
                  <a:cubicBezTo>
                    <a:pt x="54097" y="21940"/>
                    <a:pt x="55193" y="62348"/>
                    <a:pt x="51084" y="103579"/>
                  </a:cubicBezTo>
                  <a:lnTo>
                    <a:pt x="64781" y="105085"/>
                  </a:lnTo>
                  <a:cubicBezTo>
                    <a:pt x="67384" y="78649"/>
                    <a:pt x="71904" y="16050"/>
                    <a:pt x="57111" y="3311"/>
                  </a:cubicBezTo>
                  <a:cubicBezTo>
                    <a:pt x="53919" y="229"/>
                    <a:pt x="49276" y="-839"/>
                    <a:pt x="45057" y="5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D01ECDA-299E-4F3C-B1AA-72306C0FEA58}"/>
                </a:ext>
              </a:extLst>
            </p:cNvPr>
            <p:cNvSpPr/>
            <p:nvPr/>
          </p:nvSpPr>
          <p:spPr>
            <a:xfrm>
              <a:off x="7833155" y="6214605"/>
              <a:ext cx="59311" cy="82615"/>
            </a:xfrm>
            <a:custGeom>
              <a:avLst/>
              <a:gdLst>
                <a:gd name="connsiteX0" fmla="*/ 57650 w 59311"/>
                <a:gd name="connsiteY0" fmla="*/ 81752 h 82615"/>
                <a:gd name="connsiteX1" fmla="*/ 59294 w 59311"/>
                <a:gd name="connsiteY1" fmla="*/ 81752 h 82615"/>
                <a:gd name="connsiteX2" fmla="*/ 59294 w 59311"/>
                <a:gd name="connsiteY2" fmla="*/ 68055 h 82615"/>
                <a:gd name="connsiteX3" fmla="*/ 57376 w 59311"/>
                <a:gd name="connsiteY3" fmla="*/ 68055 h 82615"/>
                <a:gd name="connsiteX4" fmla="*/ 20803 w 59311"/>
                <a:gd name="connsiteY4" fmla="*/ 64219 h 82615"/>
                <a:gd name="connsiteX5" fmla="*/ 29296 w 59311"/>
                <a:gd name="connsiteY5" fmla="*/ 53261 h 82615"/>
                <a:gd name="connsiteX6" fmla="*/ 40939 w 59311"/>
                <a:gd name="connsiteY6" fmla="*/ 7785 h 82615"/>
                <a:gd name="connsiteX7" fmla="*/ 24091 w 59311"/>
                <a:gd name="connsiteY7" fmla="*/ 114 h 82615"/>
                <a:gd name="connsiteX8" fmla="*/ -17 w 59311"/>
                <a:gd name="connsiteY8" fmla="*/ 28605 h 82615"/>
                <a:gd name="connsiteX9" fmla="*/ 13681 w 59311"/>
                <a:gd name="connsiteY9" fmla="*/ 33399 h 82615"/>
                <a:gd name="connsiteX10" fmla="*/ 27378 w 59311"/>
                <a:gd name="connsiteY10" fmla="*/ 14223 h 82615"/>
                <a:gd name="connsiteX11" fmla="*/ 30940 w 59311"/>
                <a:gd name="connsiteY11" fmla="*/ 16825 h 82615"/>
                <a:gd name="connsiteX12" fmla="*/ 19571 w 59311"/>
                <a:gd name="connsiteY12" fmla="*/ 44220 h 82615"/>
                <a:gd name="connsiteX13" fmla="*/ 7243 w 59311"/>
                <a:gd name="connsiteY13" fmla="*/ 65178 h 82615"/>
                <a:gd name="connsiteX14" fmla="*/ 11078 w 59311"/>
                <a:gd name="connsiteY14" fmla="*/ 74082 h 82615"/>
                <a:gd name="connsiteX15" fmla="*/ 52993 w 59311"/>
                <a:gd name="connsiteY15" fmla="*/ 82574 h 8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311" h="82615">
                  <a:moveTo>
                    <a:pt x="57650" y="81752"/>
                  </a:moveTo>
                  <a:lnTo>
                    <a:pt x="59294" y="81752"/>
                  </a:lnTo>
                  <a:lnTo>
                    <a:pt x="59294" y="68055"/>
                  </a:lnTo>
                  <a:lnTo>
                    <a:pt x="57376" y="68055"/>
                  </a:lnTo>
                  <a:cubicBezTo>
                    <a:pt x="45048" y="69630"/>
                    <a:pt x="32529" y="68315"/>
                    <a:pt x="20803" y="64219"/>
                  </a:cubicBezTo>
                  <a:cubicBezTo>
                    <a:pt x="23228" y="60261"/>
                    <a:pt x="26063" y="56590"/>
                    <a:pt x="29296" y="53261"/>
                  </a:cubicBezTo>
                  <a:cubicBezTo>
                    <a:pt x="39295" y="41755"/>
                    <a:pt x="54500" y="24359"/>
                    <a:pt x="40939" y="7785"/>
                  </a:cubicBezTo>
                  <a:cubicBezTo>
                    <a:pt x="37268" y="2210"/>
                    <a:pt x="30721" y="-776"/>
                    <a:pt x="24091" y="114"/>
                  </a:cubicBezTo>
                  <a:cubicBezTo>
                    <a:pt x="10393" y="2580"/>
                    <a:pt x="1490" y="24222"/>
                    <a:pt x="-17" y="28605"/>
                  </a:cubicBezTo>
                  <a:lnTo>
                    <a:pt x="13681" y="33399"/>
                  </a:lnTo>
                  <a:cubicBezTo>
                    <a:pt x="16831" y="24907"/>
                    <a:pt x="23132" y="14770"/>
                    <a:pt x="27378" y="14223"/>
                  </a:cubicBezTo>
                  <a:cubicBezTo>
                    <a:pt x="28337" y="14223"/>
                    <a:pt x="29844" y="15455"/>
                    <a:pt x="30940" y="16825"/>
                  </a:cubicBezTo>
                  <a:cubicBezTo>
                    <a:pt x="36008" y="22989"/>
                    <a:pt x="30940" y="30523"/>
                    <a:pt x="19571" y="44220"/>
                  </a:cubicBezTo>
                  <a:cubicBezTo>
                    <a:pt x="12996" y="51754"/>
                    <a:pt x="7243" y="57918"/>
                    <a:pt x="7243" y="65178"/>
                  </a:cubicBezTo>
                  <a:cubicBezTo>
                    <a:pt x="7256" y="68547"/>
                    <a:pt x="8640" y="71767"/>
                    <a:pt x="11078" y="74082"/>
                  </a:cubicBezTo>
                  <a:cubicBezTo>
                    <a:pt x="16968" y="79972"/>
                    <a:pt x="29981" y="82574"/>
                    <a:pt x="52993" y="825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2865582-32AC-4779-A495-822487C5C860}"/>
                </a:ext>
              </a:extLst>
            </p:cNvPr>
            <p:cNvSpPr/>
            <p:nvPr/>
          </p:nvSpPr>
          <p:spPr>
            <a:xfrm>
              <a:off x="7746312" y="6017377"/>
              <a:ext cx="88607" cy="123964"/>
            </a:xfrm>
            <a:custGeom>
              <a:avLst/>
              <a:gdLst>
                <a:gd name="connsiteX0" fmla="*/ 6284 w 88607"/>
                <a:gd name="connsiteY0" fmla="*/ 107211 h 123964"/>
                <a:gd name="connsiteX1" fmla="*/ 13818 w 88607"/>
                <a:gd name="connsiteY1" fmla="*/ 101047 h 123964"/>
                <a:gd name="connsiteX2" fmla="*/ 54911 w 88607"/>
                <a:gd name="connsiteY2" fmla="*/ 25710 h 123964"/>
                <a:gd name="connsiteX3" fmla="*/ 63814 w 88607"/>
                <a:gd name="connsiteY3" fmla="*/ 29134 h 123964"/>
                <a:gd name="connsiteX4" fmla="*/ 73540 w 88607"/>
                <a:gd name="connsiteY4" fmla="*/ 114197 h 123964"/>
                <a:gd name="connsiteX5" fmla="*/ 73540 w 88607"/>
                <a:gd name="connsiteY5" fmla="*/ 123923 h 123964"/>
                <a:gd name="connsiteX6" fmla="*/ 87237 w 88607"/>
                <a:gd name="connsiteY6" fmla="*/ 123923 h 123964"/>
                <a:gd name="connsiteX7" fmla="*/ 87237 w 88607"/>
                <a:gd name="connsiteY7" fmla="*/ 115019 h 123964"/>
                <a:gd name="connsiteX8" fmla="*/ 73540 w 88607"/>
                <a:gd name="connsiteY8" fmla="*/ 19135 h 123964"/>
                <a:gd name="connsiteX9" fmla="*/ 53815 w 88607"/>
                <a:gd name="connsiteY9" fmla="*/ 11464 h 123964"/>
                <a:gd name="connsiteX10" fmla="*/ 14639 w 88607"/>
                <a:gd name="connsiteY10" fmla="*/ 45161 h 123964"/>
                <a:gd name="connsiteX11" fmla="*/ 15461 w 88607"/>
                <a:gd name="connsiteY11" fmla="*/ -42 h 123964"/>
                <a:gd name="connsiteX12" fmla="*/ 1764 w 88607"/>
                <a:gd name="connsiteY12" fmla="*/ -42 h 123964"/>
                <a:gd name="connsiteX13" fmla="*/ -17 w 88607"/>
                <a:gd name="connsiteY13" fmla="*/ 100362 h 123964"/>
                <a:gd name="connsiteX14" fmla="*/ 6284 w 88607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607" h="123964">
                  <a:moveTo>
                    <a:pt x="6284" y="107211"/>
                  </a:moveTo>
                  <a:cubicBezTo>
                    <a:pt x="10023" y="107458"/>
                    <a:pt x="13324" y="104760"/>
                    <a:pt x="13818" y="101047"/>
                  </a:cubicBezTo>
                  <a:cubicBezTo>
                    <a:pt x="16420" y="80501"/>
                    <a:pt x="28885" y="26806"/>
                    <a:pt x="54911" y="25710"/>
                  </a:cubicBezTo>
                  <a:cubicBezTo>
                    <a:pt x="58253" y="25409"/>
                    <a:pt x="61540" y="26669"/>
                    <a:pt x="63814" y="29134"/>
                  </a:cubicBezTo>
                  <a:cubicBezTo>
                    <a:pt x="77512" y="43791"/>
                    <a:pt x="74772" y="94883"/>
                    <a:pt x="73540" y="114197"/>
                  </a:cubicBezTo>
                  <a:cubicBezTo>
                    <a:pt x="73540" y="118580"/>
                    <a:pt x="73540" y="122005"/>
                    <a:pt x="73540" y="123923"/>
                  </a:cubicBezTo>
                  <a:lnTo>
                    <a:pt x="87237" y="123923"/>
                  </a:lnTo>
                  <a:cubicBezTo>
                    <a:pt x="87237" y="122279"/>
                    <a:pt x="87237" y="119128"/>
                    <a:pt x="87237" y="115019"/>
                  </a:cubicBezTo>
                  <a:cubicBezTo>
                    <a:pt x="88881" y="90226"/>
                    <a:pt x="92306" y="38312"/>
                    <a:pt x="73540" y="19135"/>
                  </a:cubicBezTo>
                  <a:cubicBezTo>
                    <a:pt x="68362" y="13875"/>
                    <a:pt x="61184" y="11081"/>
                    <a:pt x="53815" y="11464"/>
                  </a:cubicBezTo>
                  <a:cubicBezTo>
                    <a:pt x="35460" y="12286"/>
                    <a:pt x="22995" y="27491"/>
                    <a:pt x="14639" y="45161"/>
                  </a:cubicBezTo>
                  <a:lnTo>
                    <a:pt x="15461" y="-42"/>
                  </a:lnTo>
                  <a:lnTo>
                    <a:pt x="1764" y="-42"/>
                  </a:lnTo>
                  <a:lnTo>
                    <a:pt x="-17" y="100362"/>
                  </a:lnTo>
                  <a:cubicBezTo>
                    <a:pt x="92" y="103896"/>
                    <a:pt x="2777" y="106800"/>
                    <a:pt x="6284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593C02C-E003-441C-A76D-33C662D7FA8C}"/>
                </a:ext>
              </a:extLst>
            </p:cNvPr>
            <p:cNvSpPr/>
            <p:nvPr/>
          </p:nvSpPr>
          <p:spPr>
            <a:xfrm>
              <a:off x="7939997" y="6039430"/>
              <a:ext cx="45887" cy="62872"/>
            </a:xfrm>
            <a:custGeom>
              <a:avLst/>
              <a:gdLst>
                <a:gd name="connsiteX0" fmla="*/ 18492 w 45887"/>
                <a:gd name="connsiteY0" fmla="*/ 62872 h 62872"/>
                <a:gd name="connsiteX1" fmla="*/ 32601 w 45887"/>
                <a:gd name="connsiteY1" fmla="*/ 62872 h 62872"/>
                <a:gd name="connsiteX2" fmla="*/ 32601 w 45887"/>
                <a:gd name="connsiteY2" fmla="*/ 32601 h 62872"/>
                <a:gd name="connsiteX3" fmla="*/ 45887 w 45887"/>
                <a:gd name="connsiteY3" fmla="*/ 32601 h 62872"/>
                <a:gd name="connsiteX4" fmla="*/ 45887 w 45887"/>
                <a:gd name="connsiteY4" fmla="*/ 18355 h 62872"/>
                <a:gd name="connsiteX5" fmla="*/ 32601 w 45887"/>
                <a:gd name="connsiteY5" fmla="*/ 18355 h 62872"/>
                <a:gd name="connsiteX6" fmla="*/ 32601 w 45887"/>
                <a:gd name="connsiteY6" fmla="*/ 0 h 62872"/>
                <a:gd name="connsiteX7" fmla="*/ 18492 w 45887"/>
                <a:gd name="connsiteY7" fmla="*/ 0 h 62872"/>
                <a:gd name="connsiteX8" fmla="*/ 18492 w 45887"/>
                <a:gd name="connsiteY8" fmla="*/ 18355 h 62872"/>
                <a:gd name="connsiteX9" fmla="*/ 0 w 45887"/>
                <a:gd name="connsiteY9" fmla="*/ 18355 h 62872"/>
                <a:gd name="connsiteX10" fmla="*/ 0 w 45887"/>
                <a:gd name="connsiteY10" fmla="*/ 32601 h 62872"/>
                <a:gd name="connsiteX11" fmla="*/ 18492 w 45887"/>
                <a:gd name="connsiteY11" fmla="*/ 32601 h 62872"/>
                <a:gd name="connsiteX12" fmla="*/ 18492 w 45887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887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5887" y="32601"/>
                  </a:lnTo>
                  <a:lnTo>
                    <a:pt x="45887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2F06AAC0-B202-42CF-BF1F-68719FB2D001}"/>
                </a:ext>
              </a:extLst>
            </p:cNvPr>
            <p:cNvSpPr/>
            <p:nvPr/>
          </p:nvSpPr>
          <p:spPr>
            <a:xfrm>
              <a:off x="8025485" y="6018006"/>
              <a:ext cx="100938" cy="102871"/>
            </a:xfrm>
            <a:custGeom>
              <a:avLst/>
              <a:gdLst>
                <a:gd name="connsiteX0" fmla="*/ 8051 w 100938"/>
                <a:gd name="connsiteY0" fmla="*/ 102747 h 102871"/>
                <a:gd name="connsiteX1" fmla="*/ 8051 w 100938"/>
                <a:gd name="connsiteY1" fmla="*/ 102747 h 102871"/>
                <a:gd name="connsiteX2" fmla="*/ 14763 w 100938"/>
                <a:gd name="connsiteY2" fmla="*/ 95625 h 102871"/>
                <a:gd name="connsiteX3" fmla="*/ 14763 w 100938"/>
                <a:gd name="connsiteY3" fmla="*/ 89050 h 102871"/>
                <a:gd name="connsiteX4" fmla="*/ 38186 w 100938"/>
                <a:gd name="connsiteY4" fmla="*/ 38916 h 102871"/>
                <a:gd name="connsiteX5" fmla="*/ 74485 w 100938"/>
                <a:gd name="connsiteY5" fmla="*/ 14671 h 102871"/>
                <a:gd name="connsiteX6" fmla="*/ 82155 w 100938"/>
                <a:gd name="connsiteY6" fmla="*/ 33163 h 102871"/>
                <a:gd name="connsiteX7" fmla="*/ 87224 w 100938"/>
                <a:gd name="connsiteY7" fmla="*/ 101652 h 102871"/>
                <a:gd name="connsiteX8" fmla="*/ 100921 w 100938"/>
                <a:gd name="connsiteY8" fmla="*/ 101652 h 102871"/>
                <a:gd name="connsiteX9" fmla="*/ 95716 w 100938"/>
                <a:gd name="connsiteY9" fmla="*/ 30972 h 102871"/>
                <a:gd name="connsiteX10" fmla="*/ 78594 w 100938"/>
                <a:gd name="connsiteY10" fmla="*/ 974 h 102871"/>
                <a:gd name="connsiteX11" fmla="*/ 27502 w 100938"/>
                <a:gd name="connsiteY11" fmla="*/ 28369 h 102871"/>
                <a:gd name="connsiteX12" fmla="*/ 13804 w 100938"/>
                <a:gd name="connsiteY12" fmla="*/ 44943 h 102871"/>
                <a:gd name="connsiteX13" fmla="*/ 13804 w 100938"/>
                <a:gd name="connsiteY13" fmla="*/ 7822 h 102871"/>
                <a:gd name="connsiteX14" fmla="*/ 106 w 100938"/>
                <a:gd name="connsiteY14" fmla="*/ 7822 h 102871"/>
                <a:gd name="connsiteX15" fmla="*/ 106 w 100938"/>
                <a:gd name="connsiteY15" fmla="*/ 89050 h 102871"/>
                <a:gd name="connsiteX16" fmla="*/ 106 w 100938"/>
                <a:gd name="connsiteY16" fmla="*/ 97542 h 102871"/>
                <a:gd name="connsiteX17" fmla="*/ 8051 w 100938"/>
                <a:gd name="connsiteY17" fmla="*/ 102747 h 10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938" h="102871">
                  <a:moveTo>
                    <a:pt x="8051" y="102747"/>
                  </a:moveTo>
                  <a:lnTo>
                    <a:pt x="8051" y="102747"/>
                  </a:lnTo>
                  <a:cubicBezTo>
                    <a:pt x="11790" y="102460"/>
                    <a:pt x="14708" y="99378"/>
                    <a:pt x="14763" y="95625"/>
                  </a:cubicBezTo>
                  <a:lnTo>
                    <a:pt x="14763" y="89050"/>
                  </a:lnTo>
                  <a:cubicBezTo>
                    <a:pt x="16187" y="70037"/>
                    <a:pt x="24515" y="52203"/>
                    <a:pt x="38186" y="38916"/>
                  </a:cubicBezTo>
                  <a:cubicBezTo>
                    <a:pt x="62020" y="15082"/>
                    <a:pt x="71197" y="13575"/>
                    <a:pt x="74485" y="14671"/>
                  </a:cubicBezTo>
                  <a:cubicBezTo>
                    <a:pt x="77772" y="15767"/>
                    <a:pt x="80786" y="22616"/>
                    <a:pt x="82155" y="33163"/>
                  </a:cubicBezTo>
                  <a:cubicBezTo>
                    <a:pt x="85196" y="55874"/>
                    <a:pt x="86895" y="78735"/>
                    <a:pt x="87224" y="101652"/>
                  </a:cubicBezTo>
                  <a:lnTo>
                    <a:pt x="100921" y="101652"/>
                  </a:lnTo>
                  <a:cubicBezTo>
                    <a:pt x="100538" y="78009"/>
                    <a:pt x="98798" y="54408"/>
                    <a:pt x="95716" y="30972"/>
                  </a:cubicBezTo>
                  <a:cubicBezTo>
                    <a:pt x="93524" y="13986"/>
                    <a:pt x="87908" y="3576"/>
                    <a:pt x="78594" y="974"/>
                  </a:cubicBezTo>
                  <a:cubicBezTo>
                    <a:pt x="66403" y="-3136"/>
                    <a:pt x="51199" y="5083"/>
                    <a:pt x="27502" y="28369"/>
                  </a:cubicBezTo>
                  <a:cubicBezTo>
                    <a:pt x="22392" y="33423"/>
                    <a:pt x="17803" y="38985"/>
                    <a:pt x="13804" y="44943"/>
                  </a:cubicBezTo>
                  <a:lnTo>
                    <a:pt x="13804" y="7822"/>
                  </a:lnTo>
                  <a:lnTo>
                    <a:pt x="106" y="7822"/>
                  </a:lnTo>
                  <a:lnTo>
                    <a:pt x="106" y="89050"/>
                  </a:lnTo>
                  <a:cubicBezTo>
                    <a:pt x="-58" y="91871"/>
                    <a:pt x="-58" y="94721"/>
                    <a:pt x="106" y="97542"/>
                  </a:cubicBezTo>
                  <a:cubicBezTo>
                    <a:pt x="1037" y="101049"/>
                    <a:pt x="4462" y="103295"/>
                    <a:pt x="8051" y="10274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90DE2B-6F93-46A1-B995-05A4504AB85D}"/>
                </a:ext>
              </a:extLst>
            </p:cNvPr>
            <p:cNvSpPr/>
            <p:nvPr/>
          </p:nvSpPr>
          <p:spPr>
            <a:xfrm>
              <a:off x="8149161" y="6074770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A25FFC92-A0C5-4540-BA6C-5231C274BDCD}"/>
                </a:ext>
              </a:extLst>
            </p:cNvPr>
            <p:cNvSpPr/>
            <p:nvPr/>
          </p:nvSpPr>
          <p:spPr>
            <a:xfrm>
              <a:off x="8223814" y="6000274"/>
              <a:ext cx="45750" cy="114082"/>
            </a:xfrm>
            <a:custGeom>
              <a:avLst/>
              <a:gdLst>
                <a:gd name="connsiteX0" fmla="*/ 30940 w 45750"/>
                <a:gd name="connsiteY0" fmla="*/ 42950 h 114082"/>
                <a:gd name="connsiteX1" fmla="*/ 32036 w 45750"/>
                <a:gd name="connsiteY1" fmla="*/ 114041 h 114082"/>
                <a:gd name="connsiteX2" fmla="*/ 45733 w 45750"/>
                <a:gd name="connsiteY2" fmla="*/ 114041 h 114082"/>
                <a:gd name="connsiteX3" fmla="*/ 44090 w 45750"/>
                <a:gd name="connsiteY3" fmla="*/ 6925 h 114082"/>
                <a:gd name="connsiteX4" fmla="*/ 38199 w 45750"/>
                <a:gd name="connsiteY4" fmla="*/ 76 h 114082"/>
                <a:gd name="connsiteX5" fmla="*/ 30392 w 45750"/>
                <a:gd name="connsiteY5" fmla="*/ 4460 h 114082"/>
                <a:gd name="connsiteX6" fmla="*/ 18338 w 45750"/>
                <a:gd name="connsiteY6" fmla="*/ 35142 h 114082"/>
                <a:gd name="connsiteX7" fmla="*/ -17 w 45750"/>
                <a:gd name="connsiteY7" fmla="*/ 59524 h 114082"/>
                <a:gd name="connsiteX8" fmla="*/ 9434 w 45750"/>
                <a:gd name="connsiteY8" fmla="*/ 70209 h 114082"/>
                <a:gd name="connsiteX9" fmla="*/ 30940 w 45750"/>
                <a:gd name="connsiteY9" fmla="*/ 42950 h 1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4082">
                  <a:moveTo>
                    <a:pt x="30940" y="42950"/>
                  </a:moveTo>
                  <a:lnTo>
                    <a:pt x="32036" y="114041"/>
                  </a:lnTo>
                  <a:lnTo>
                    <a:pt x="45733" y="114041"/>
                  </a:lnTo>
                  <a:lnTo>
                    <a:pt x="44090" y="6925"/>
                  </a:lnTo>
                  <a:cubicBezTo>
                    <a:pt x="44062" y="3515"/>
                    <a:pt x="41569" y="611"/>
                    <a:pt x="38199" y="76"/>
                  </a:cubicBezTo>
                  <a:cubicBezTo>
                    <a:pt x="34885" y="-540"/>
                    <a:pt x="31597" y="1309"/>
                    <a:pt x="30392" y="4460"/>
                  </a:cubicBezTo>
                  <a:cubicBezTo>
                    <a:pt x="30392" y="4460"/>
                    <a:pt x="23543" y="21445"/>
                    <a:pt x="18338" y="35142"/>
                  </a:cubicBezTo>
                  <a:cubicBezTo>
                    <a:pt x="13859" y="44375"/>
                    <a:pt x="7612" y="52662"/>
                    <a:pt x="-17" y="59524"/>
                  </a:cubicBezTo>
                  <a:lnTo>
                    <a:pt x="9434" y="70209"/>
                  </a:lnTo>
                  <a:cubicBezTo>
                    <a:pt x="18119" y="62428"/>
                    <a:pt x="25392" y="53210"/>
                    <a:pt x="30940" y="429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8416540-ED98-445E-B54A-DFA4849872BC}"/>
                </a:ext>
              </a:extLst>
            </p:cNvPr>
            <p:cNvSpPr/>
            <p:nvPr/>
          </p:nvSpPr>
          <p:spPr>
            <a:xfrm>
              <a:off x="7847488" y="5936439"/>
              <a:ext cx="76757" cy="92170"/>
            </a:xfrm>
            <a:custGeom>
              <a:avLst/>
              <a:gdLst>
                <a:gd name="connsiteX0" fmla="*/ 32085 w 76757"/>
                <a:gd name="connsiteY0" fmla="*/ 92129 h 92170"/>
                <a:gd name="connsiteX1" fmla="*/ 76740 w 76757"/>
                <a:gd name="connsiteY1" fmla="*/ 87882 h 92170"/>
                <a:gd name="connsiteX2" fmla="*/ 74411 w 76757"/>
                <a:gd name="connsiteY2" fmla="*/ 74185 h 92170"/>
                <a:gd name="connsiteX3" fmla="*/ 15100 w 76757"/>
                <a:gd name="connsiteY3" fmla="*/ 76787 h 92170"/>
                <a:gd name="connsiteX4" fmla="*/ 39482 w 76757"/>
                <a:gd name="connsiteY4" fmla="*/ 59939 h 92170"/>
                <a:gd name="connsiteX5" fmla="*/ 65371 w 76757"/>
                <a:gd name="connsiteY5" fmla="*/ 23229 h 92170"/>
                <a:gd name="connsiteX6" fmla="*/ 37510 w 76757"/>
                <a:gd name="connsiteY6" fmla="*/ 67 h 92170"/>
                <a:gd name="connsiteX7" fmla="*/ 16470 w 76757"/>
                <a:gd name="connsiteY7" fmla="*/ 15147 h 92170"/>
                <a:gd name="connsiteX8" fmla="*/ 29209 w 76757"/>
                <a:gd name="connsiteY8" fmla="*/ 21448 h 92170"/>
                <a:gd name="connsiteX9" fmla="*/ 41126 w 76757"/>
                <a:gd name="connsiteY9" fmla="*/ 14189 h 92170"/>
                <a:gd name="connsiteX10" fmla="*/ 51673 w 76757"/>
                <a:gd name="connsiteY10" fmla="*/ 26928 h 92170"/>
                <a:gd name="connsiteX11" fmla="*/ 33181 w 76757"/>
                <a:gd name="connsiteY11" fmla="*/ 47200 h 92170"/>
                <a:gd name="connsiteX12" fmla="*/ 3594 w 76757"/>
                <a:gd name="connsiteY12" fmla="*/ 68432 h 92170"/>
                <a:gd name="connsiteX13" fmla="*/ 1403 w 76757"/>
                <a:gd name="connsiteY13" fmla="*/ 83773 h 92170"/>
                <a:gd name="connsiteX14" fmla="*/ 32085 w 76757"/>
                <a:gd name="connsiteY14" fmla="*/ 92129 h 9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757" h="92170">
                  <a:moveTo>
                    <a:pt x="32085" y="92129"/>
                  </a:moveTo>
                  <a:cubicBezTo>
                    <a:pt x="47057" y="91841"/>
                    <a:pt x="61988" y="90416"/>
                    <a:pt x="76740" y="87882"/>
                  </a:cubicBezTo>
                  <a:lnTo>
                    <a:pt x="74411" y="74185"/>
                  </a:lnTo>
                  <a:cubicBezTo>
                    <a:pt x="54906" y="78239"/>
                    <a:pt x="34880" y="79116"/>
                    <a:pt x="15100" y="76787"/>
                  </a:cubicBezTo>
                  <a:cubicBezTo>
                    <a:pt x="21922" y="69473"/>
                    <a:pt x="30236" y="63733"/>
                    <a:pt x="39482" y="59939"/>
                  </a:cubicBezTo>
                  <a:cubicBezTo>
                    <a:pt x="53180" y="52816"/>
                    <a:pt x="70987" y="44050"/>
                    <a:pt x="65371" y="23229"/>
                  </a:cubicBezTo>
                  <a:cubicBezTo>
                    <a:pt x="64070" y="9148"/>
                    <a:pt x="51605" y="-1221"/>
                    <a:pt x="37510" y="67"/>
                  </a:cubicBezTo>
                  <a:cubicBezTo>
                    <a:pt x="28291" y="929"/>
                    <a:pt x="20237" y="6683"/>
                    <a:pt x="16470" y="15147"/>
                  </a:cubicBezTo>
                  <a:lnTo>
                    <a:pt x="29209" y="21448"/>
                  </a:lnTo>
                  <a:cubicBezTo>
                    <a:pt x="31565" y="17038"/>
                    <a:pt x="36126" y="14257"/>
                    <a:pt x="41126" y="14189"/>
                  </a:cubicBezTo>
                  <a:cubicBezTo>
                    <a:pt x="47564" y="14874"/>
                    <a:pt x="50440" y="22407"/>
                    <a:pt x="51673" y="26928"/>
                  </a:cubicBezTo>
                  <a:cubicBezTo>
                    <a:pt x="53865" y="35283"/>
                    <a:pt x="49756" y="38845"/>
                    <a:pt x="33181" y="47200"/>
                  </a:cubicBezTo>
                  <a:cubicBezTo>
                    <a:pt x="21840" y="51953"/>
                    <a:pt x="11717" y="59213"/>
                    <a:pt x="3594" y="68432"/>
                  </a:cubicBezTo>
                  <a:cubicBezTo>
                    <a:pt x="-241" y="72596"/>
                    <a:pt x="-1104" y="78691"/>
                    <a:pt x="1403" y="83773"/>
                  </a:cubicBezTo>
                  <a:cubicBezTo>
                    <a:pt x="5375" y="89937"/>
                    <a:pt x="17292" y="92129"/>
                    <a:pt x="32085" y="921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32725513-5743-4382-B5B9-CAAA73B698CB}"/>
                </a:ext>
              </a:extLst>
            </p:cNvPr>
            <p:cNvSpPr/>
            <p:nvPr/>
          </p:nvSpPr>
          <p:spPr>
            <a:xfrm>
              <a:off x="8379420" y="5866017"/>
              <a:ext cx="94103" cy="126567"/>
            </a:xfrm>
            <a:custGeom>
              <a:avLst/>
              <a:gdLst>
                <a:gd name="connsiteX0" fmla="*/ 49432 w 94103"/>
                <a:gd name="connsiteY0" fmla="*/ 41737 h 126567"/>
                <a:gd name="connsiteX1" fmla="*/ 30118 w 94103"/>
                <a:gd name="connsiteY1" fmla="*/ 43517 h 126567"/>
                <a:gd name="connsiteX2" fmla="*/ 36830 w 94103"/>
                <a:gd name="connsiteY2" fmla="*/ 24888 h 126567"/>
                <a:gd name="connsiteX3" fmla="*/ 94086 w 94103"/>
                <a:gd name="connsiteY3" fmla="*/ 13656 h 126567"/>
                <a:gd name="connsiteX4" fmla="*/ 91347 w 94103"/>
                <a:gd name="connsiteY4" fmla="*/ -42 h 126567"/>
                <a:gd name="connsiteX5" fmla="*/ 30118 w 94103"/>
                <a:gd name="connsiteY5" fmla="*/ 11739 h 126567"/>
                <a:gd name="connsiteX6" fmla="*/ 24776 w 94103"/>
                <a:gd name="connsiteY6" fmla="*/ 16396 h 126567"/>
                <a:gd name="connsiteX7" fmla="*/ 9571 w 94103"/>
                <a:gd name="connsiteY7" fmla="*/ 58859 h 126567"/>
                <a:gd name="connsiteX8" fmla="*/ 12311 w 94103"/>
                <a:gd name="connsiteY8" fmla="*/ 67214 h 126567"/>
                <a:gd name="connsiteX9" fmla="*/ 21077 w 94103"/>
                <a:gd name="connsiteY9" fmla="*/ 66392 h 126567"/>
                <a:gd name="connsiteX10" fmla="*/ 45185 w 94103"/>
                <a:gd name="connsiteY10" fmla="*/ 55434 h 126567"/>
                <a:gd name="connsiteX11" fmla="*/ 53404 w 94103"/>
                <a:gd name="connsiteY11" fmla="*/ 69132 h 126567"/>
                <a:gd name="connsiteX12" fmla="*/ 37104 w 94103"/>
                <a:gd name="connsiteY12" fmla="*/ 111047 h 126567"/>
                <a:gd name="connsiteX13" fmla="*/ 12037 w 94103"/>
                <a:gd name="connsiteY13" fmla="*/ 98034 h 126567"/>
                <a:gd name="connsiteX14" fmla="*/ -17 w 94103"/>
                <a:gd name="connsiteY14" fmla="*/ 105294 h 126567"/>
                <a:gd name="connsiteX15" fmla="*/ 31214 w 94103"/>
                <a:gd name="connsiteY15" fmla="*/ 126526 h 126567"/>
                <a:gd name="connsiteX16" fmla="*/ 42309 w 94103"/>
                <a:gd name="connsiteY16" fmla="*/ 124334 h 126567"/>
                <a:gd name="connsiteX17" fmla="*/ 67376 w 94103"/>
                <a:gd name="connsiteY17" fmla="*/ 66255 h 126567"/>
                <a:gd name="connsiteX18" fmla="*/ 49432 w 94103"/>
                <a:gd name="connsiteY18" fmla="*/ 41737 h 12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567">
                  <a:moveTo>
                    <a:pt x="49432" y="41737"/>
                  </a:moveTo>
                  <a:cubicBezTo>
                    <a:pt x="42980" y="40038"/>
                    <a:pt x="36145" y="40668"/>
                    <a:pt x="30118" y="43517"/>
                  </a:cubicBezTo>
                  <a:lnTo>
                    <a:pt x="36830" y="24888"/>
                  </a:lnTo>
                  <a:lnTo>
                    <a:pt x="94086" y="13656"/>
                  </a:lnTo>
                  <a:lnTo>
                    <a:pt x="91347" y="-42"/>
                  </a:lnTo>
                  <a:lnTo>
                    <a:pt x="30118" y="11739"/>
                  </a:lnTo>
                  <a:cubicBezTo>
                    <a:pt x="27666" y="12286"/>
                    <a:pt x="25652" y="14040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5064" y="69050"/>
                    <a:pt x="18721" y="68707"/>
                    <a:pt x="21077" y="66392"/>
                  </a:cubicBezTo>
                  <a:cubicBezTo>
                    <a:pt x="25872" y="61872"/>
                    <a:pt x="38063" y="52695"/>
                    <a:pt x="45185" y="55434"/>
                  </a:cubicBezTo>
                  <a:cubicBezTo>
                    <a:pt x="49843" y="56941"/>
                    <a:pt x="52308" y="63927"/>
                    <a:pt x="53404" y="69132"/>
                  </a:cubicBezTo>
                  <a:cubicBezTo>
                    <a:pt x="58171" y="85186"/>
                    <a:pt x="51459" y="102431"/>
                    <a:pt x="37104" y="111047"/>
                  </a:cubicBezTo>
                  <a:cubicBezTo>
                    <a:pt x="28200" y="114608"/>
                    <a:pt x="19297" y="109951"/>
                    <a:pt x="12037" y="98034"/>
                  </a:cubicBezTo>
                  <a:lnTo>
                    <a:pt x="-17" y="105294"/>
                  </a:lnTo>
                  <a:cubicBezTo>
                    <a:pt x="5859" y="117430"/>
                    <a:pt x="17763" y="125525"/>
                    <a:pt x="31214" y="126526"/>
                  </a:cubicBezTo>
                  <a:cubicBezTo>
                    <a:pt x="35022" y="126526"/>
                    <a:pt x="38788" y="125786"/>
                    <a:pt x="42309" y="124334"/>
                  </a:cubicBezTo>
                  <a:cubicBezTo>
                    <a:pt x="63198" y="113211"/>
                    <a:pt x="73608" y="89090"/>
                    <a:pt x="67376" y="66255"/>
                  </a:cubicBezTo>
                  <a:cubicBezTo>
                    <a:pt x="66430" y="55380"/>
                    <a:pt x="59513" y="45928"/>
                    <a:pt x="49432" y="417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754C3B3B-5490-4811-92BC-FAA47C23902D}"/>
                </a:ext>
              </a:extLst>
            </p:cNvPr>
            <p:cNvSpPr/>
            <p:nvPr/>
          </p:nvSpPr>
          <p:spPr>
            <a:xfrm>
              <a:off x="7708643" y="6181749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55276BDF-E191-4B77-A97A-3292560E6539}"/>
                </a:ext>
              </a:extLst>
            </p:cNvPr>
            <p:cNvSpPr/>
            <p:nvPr/>
          </p:nvSpPr>
          <p:spPr>
            <a:xfrm>
              <a:off x="7856715" y="6336259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6 h 14245"/>
                <a:gd name="connsiteX3" fmla="*/ 0 w 9341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2FFF28C1-913A-4BE3-9318-45228312B97A}"/>
                </a:ext>
              </a:extLst>
            </p:cNvPr>
            <p:cNvSpPr/>
            <p:nvPr/>
          </p:nvSpPr>
          <p:spPr>
            <a:xfrm>
              <a:off x="7967195" y="6278268"/>
              <a:ext cx="70055" cy="107988"/>
            </a:xfrm>
            <a:custGeom>
              <a:avLst/>
              <a:gdLst>
                <a:gd name="connsiteX0" fmla="*/ 54149 w 70055"/>
                <a:gd name="connsiteY0" fmla="*/ 18775 h 107988"/>
                <a:gd name="connsiteX1" fmla="*/ 40452 w 70055"/>
                <a:gd name="connsiteY1" fmla="*/ 9 h 107988"/>
                <a:gd name="connsiteX2" fmla="*/ 14289 w 70055"/>
                <a:gd name="connsiteY2" fmla="*/ 30281 h 107988"/>
                <a:gd name="connsiteX3" fmla="*/ 27987 w 70055"/>
                <a:gd name="connsiteY3" fmla="*/ 35623 h 107988"/>
                <a:gd name="connsiteX4" fmla="*/ 38808 w 70055"/>
                <a:gd name="connsiteY4" fmla="*/ 15898 h 107988"/>
                <a:gd name="connsiteX5" fmla="*/ 40178 w 70055"/>
                <a:gd name="connsiteY5" fmla="*/ 21377 h 107988"/>
                <a:gd name="connsiteX6" fmla="*/ 8262 w 70055"/>
                <a:gd name="connsiteY6" fmla="*/ 76168 h 107988"/>
                <a:gd name="connsiteX7" fmla="*/ 4290 w 70055"/>
                <a:gd name="connsiteY7" fmla="*/ 79044 h 107988"/>
                <a:gd name="connsiteX8" fmla="*/ 317 w 70055"/>
                <a:gd name="connsiteY8" fmla="*/ 89455 h 107988"/>
                <a:gd name="connsiteX9" fmla="*/ 68806 w 70055"/>
                <a:gd name="connsiteY9" fmla="*/ 107947 h 107988"/>
                <a:gd name="connsiteX10" fmla="*/ 70039 w 70055"/>
                <a:gd name="connsiteY10" fmla="*/ 94249 h 107988"/>
                <a:gd name="connsiteX11" fmla="*/ 18672 w 70055"/>
                <a:gd name="connsiteY11" fmla="*/ 86441 h 107988"/>
                <a:gd name="connsiteX12" fmla="*/ 54149 w 70055"/>
                <a:gd name="connsiteY12" fmla="*/ 18775 h 10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988">
                  <a:moveTo>
                    <a:pt x="54149" y="18775"/>
                  </a:moveTo>
                  <a:cubicBezTo>
                    <a:pt x="53327" y="13980"/>
                    <a:pt x="50999" y="1104"/>
                    <a:pt x="40452" y="9"/>
                  </a:cubicBezTo>
                  <a:cubicBezTo>
                    <a:pt x="29904" y="-1087"/>
                    <a:pt x="20042" y="15898"/>
                    <a:pt x="14289" y="30281"/>
                  </a:cubicBezTo>
                  <a:lnTo>
                    <a:pt x="27987" y="35623"/>
                  </a:lnTo>
                  <a:cubicBezTo>
                    <a:pt x="30740" y="28623"/>
                    <a:pt x="34383" y="21994"/>
                    <a:pt x="38808" y="15898"/>
                  </a:cubicBezTo>
                  <a:cubicBezTo>
                    <a:pt x="39452" y="17679"/>
                    <a:pt x="39917" y="19515"/>
                    <a:pt x="40178" y="21377"/>
                  </a:cubicBezTo>
                  <a:cubicBezTo>
                    <a:pt x="45246" y="48773"/>
                    <a:pt x="22097" y="65895"/>
                    <a:pt x="8262" y="76168"/>
                  </a:cubicBezTo>
                  <a:lnTo>
                    <a:pt x="4290" y="79044"/>
                  </a:lnTo>
                  <a:cubicBezTo>
                    <a:pt x="838" y="81278"/>
                    <a:pt x="-765" y="85496"/>
                    <a:pt x="317" y="89455"/>
                  </a:cubicBezTo>
                  <a:cubicBezTo>
                    <a:pt x="1550" y="93564"/>
                    <a:pt x="4016" y="102194"/>
                    <a:pt x="68806" y="107947"/>
                  </a:cubicBezTo>
                  <a:lnTo>
                    <a:pt x="70039" y="94249"/>
                  </a:lnTo>
                  <a:cubicBezTo>
                    <a:pt x="52738" y="92934"/>
                    <a:pt x="35575" y="90331"/>
                    <a:pt x="18672" y="86441"/>
                  </a:cubicBezTo>
                  <a:cubicBezTo>
                    <a:pt x="34014" y="75346"/>
                    <a:pt x="60450" y="53567"/>
                    <a:pt x="54149" y="187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F7DFCA6F-38F9-4E78-974C-613A590BB1D5}"/>
                </a:ext>
              </a:extLst>
            </p:cNvPr>
            <p:cNvSpPr/>
            <p:nvPr/>
          </p:nvSpPr>
          <p:spPr>
            <a:xfrm>
              <a:off x="8062454" y="6281058"/>
              <a:ext cx="122047" cy="107801"/>
            </a:xfrm>
            <a:custGeom>
              <a:avLst/>
              <a:gdLst>
                <a:gd name="connsiteX0" fmla="*/ 71212 w 122047"/>
                <a:gd name="connsiteY0" fmla="*/ 91596 h 107801"/>
                <a:gd name="connsiteX1" fmla="*/ 66829 w 122047"/>
                <a:gd name="connsiteY1" fmla="*/ 93651 h 107801"/>
                <a:gd name="connsiteX2" fmla="*/ 68747 w 122047"/>
                <a:gd name="connsiteY2" fmla="*/ 56667 h 107801"/>
                <a:gd name="connsiteX3" fmla="*/ 72171 w 122047"/>
                <a:gd name="connsiteY3" fmla="*/ 20505 h 107801"/>
                <a:gd name="connsiteX4" fmla="*/ 64226 w 122047"/>
                <a:gd name="connsiteY4" fmla="*/ 6807 h 107801"/>
                <a:gd name="connsiteX5" fmla="*/ 23133 w 122047"/>
                <a:gd name="connsiteY5" fmla="*/ 51051 h 107801"/>
                <a:gd name="connsiteX6" fmla="*/ 33133 w 122047"/>
                <a:gd name="connsiteY6" fmla="*/ 2698 h 107801"/>
                <a:gd name="connsiteX7" fmla="*/ 19435 w 122047"/>
                <a:gd name="connsiteY7" fmla="*/ -42 h 107801"/>
                <a:gd name="connsiteX8" fmla="*/ 121 w 122047"/>
                <a:gd name="connsiteY8" fmla="*/ 93240 h 107801"/>
                <a:gd name="connsiteX9" fmla="*/ 4641 w 122047"/>
                <a:gd name="connsiteY9" fmla="*/ 101321 h 107801"/>
                <a:gd name="connsiteX10" fmla="*/ 13408 w 122047"/>
                <a:gd name="connsiteY10" fmla="*/ 98034 h 107801"/>
                <a:gd name="connsiteX11" fmla="*/ 57788 w 122047"/>
                <a:gd name="connsiteY11" fmla="*/ 25573 h 107801"/>
                <a:gd name="connsiteX12" fmla="*/ 54638 w 122047"/>
                <a:gd name="connsiteY12" fmla="*/ 54886 h 107801"/>
                <a:gd name="connsiteX13" fmla="*/ 58747 w 122047"/>
                <a:gd name="connsiteY13" fmla="*/ 105568 h 107801"/>
                <a:gd name="connsiteX14" fmla="*/ 66281 w 122047"/>
                <a:gd name="connsiteY14" fmla="*/ 107759 h 107801"/>
                <a:gd name="connsiteX15" fmla="*/ 78061 w 122047"/>
                <a:gd name="connsiteY15" fmla="*/ 104061 h 107801"/>
                <a:gd name="connsiteX16" fmla="*/ 122031 w 122047"/>
                <a:gd name="connsiteY16" fmla="*/ 70091 h 107801"/>
                <a:gd name="connsiteX17" fmla="*/ 110935 w 122047"/>
                <a:gd name="connsiteY17" fmla="*/ 61187 h 107801"/>
                <a:gd name="connsiteX18" fmla="*/ 71212 w 122047"/>
                <a:gd name="connsiteY18" fmla="*/ 91596 h 10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47" h="107801">
                  <a:moveTo>
                    <a:pt x="71212" y="91596"/>
                  </a:moveTo>
                  <a:cubicBezTo>
                    <a:pt x="68473" y="93103"/>
                    <a:pt x="67103" y="93376"/>
                    <a:pt x="66829" y="93651"/>
                  </a:cubicBezTo>
                  <a:cubicBezTo>
                    <a:pt x="65432" y="81295"/>
                    <a:pt x="66076" y="68803"/>
                    <a:pt x="68747" y="56667"/>
                  </a:cubicBezTo>
                  <a:cubicBezTo>
                    <a:pt x="70651" y="44695"/>
                    <a:pt x="71788" y="32614"/>
                    <a:pt x="72171" y="20505"/>
                  </a:cubicBezTo>
                  <a:cubicBezTo>
                    <a:pt x="72171" y="10643"/>
                    <a:pt x="67788" y="7492"/>
                    <a:pt x="64226" y="6807"/>
                  </a:cubicBezTo>
                  <a:cubicBezTo>
                    <a:pt x="60665" y="6122"/>
                    <a:pt x="51761" y="3657"/>
                    <a:pt x="23133" y="51051"/>
                  </a:cubicBezTo>
                  <a:lnTo>
                    <a:pt x="33133" y="2698"/>
                  </a:lnTo>
                  <a:lnTo>
                    <a:pt x="19435" y="-42"/>
                  </a:lnTo>
                  <a:lnTo>
                    <a:pt x="121" y="93240"/>
                  </a:lnTo>
                  <a:cubicBezTo>
                    <a:pt x="-564" y="96678"/>
                    <a:pt x="1354" y="100102"/>
                    <a:pt x="4641" y="101321"/>
                  </a:cubicBezTo>
                  <a:cubicBezTo>
                    <a:pt x="7970" y="102568"/>
                    <a:pt x="11723" y="101170"/>
                    <a:pt x="13408" y="98034"/>
                  </a:cubicBezTo>
                  <a:cubicBezTo>
                    <a:pt x="26215" y="72720"/>
                    <a:pt x="41050" y="48489"/>
                    <a:pt x="57788" y="25573"/>
                  </a:cubicBezTo>
                  <a:cubicBezTo>
                    <a:pt x="57788" y="34614"/>
                    <a:pt x="56008" y="44887"/>
                    <a:pt x="54638" y="54886"/>
                  </a:cubicBezTo>
                  <a:cubicBezTo>
                    <a:pt x="51077" y="80227"/>
                    <a:pt x="48611" y="98582"/>
                    <a:pt x="58747" y="105568"/>
                  </a:cubicBezTo>
                  <a:cubicBezTo>
                    <a:pt x="60994" y="107019"/>
                    <a:pt x="63610" y="107773"/>
                    <a:pt x="66281" y="107759"/>
                  </a:cubicBezTo>
                  <a:cubicBezTo>
                    <a:pt x="70459" y="107540"/>
                    <a:pt x="74513" y="106266"/>
                    <a:pt x="78061" y="104061"/>
                  </a:cubicBezTo>
                  <a:cubicBezTo>
                    <a:pt x="94663" y="95513"/>
                    <a:pt x="109566" y="84007"/>
                    <a:pt x="122031" y="70091"/>
                  </a:cubicBezTo>
                  <a:lnTo>
                    <a:pt x="110935" y="61187"/>
                  </a:lnTo>
                  <a:cubicBezTo>
                    <a:pt x="99594" y="73597"/>
                    <a:pt x="86143" y="83884"/>
                    <a:pt x="71212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1371507-4D77-4A18-AC71-8B474E7284C7}"/>
                </a:ext>
              </a:extLst>
            </p:cNvPr>
            <p:cNvSpPr/>
            <p:nvPr/>
          </p:nvSpPr>
          <p:spPr>
            <a:xfrm>
              <a:off x="8190665" y="6293386"/>
              <a:ext cx="59447" cy="64653"/>
            </a:xfrm>
            <a:custGeom>
              <a:avLst/>
              <a:gdLst>
                <a:gd name="connsiteX0" fmla="*/ 57941 w 59447"/>
                <a:gd name="connsiteY0" fmla="*/ 34518 h 64653"/>
                <a:gd name="connsiteX1" fmla="*/ 59448 w 59447"/>
                <a:gd name="connsiteY1" fmla="*/ 20409 h 64653"/>
                <a:gd name="connsiteX2" fmla="*/ 36025 w 59447"/>
                <a:gd name="connsiteY2" fmla="*/ 17807 h 64653"/>
                <a:gd name="connsiteX3" fmla="*/ 39860 w 59447"/>
                <a:gd name="connsiteY3" fmla="*/ 3561 h 64653"/>
                <a:gd name="connsiteX4" fmla="*/ 26163 w 59447"/>
                <a:gd name="connsiteY4" fmla="*/ 0 h 64653"/>
                <a:gd name="connsiteX5" fmla="*/ 21779 w 59447"/>
                <a:gd name="connsiteY5" fmla="*/ 16300 h 64653"/>
                <a:gd name="connsiteX6" fmla="*/ 1507 w 59447"/>
                <a:gd name="connsiteY6" fmla="*/ 13972 h 64653"/>
                <a:gd name="connsiteX7" fmla="*/ 0 w 59447"/>
                <a:gd name="connsiteY7" fmla="*/ 28080 h 64653"/>
                <a:gd name="connsiteX8" fmla="*/ 18218 w 59447"/>
                <a:gd name="connsiteY8" fmla="*/ 30135 h 64653"/>
                <a:gd name="connsiteX9" fmla="*/ 9999 w 59447"/>
                <a:gd name="connsiteY9" fmla="*/ 61092 h 64653"/>
                <a:gd name="connsiteX10" fmla="*/ 23697 w 59447"/>
                <a:gd name="connsiteY10" fmla="*/ 64653 h 64653"/>
                <a:gd name="connsiteX11" fmla="*/ 32464 w 59447"/>
                <a:gd name="connsiteY11" fmla="*/ 31778 h 64653"/>
                <a:gd name="connsiteX12" fmla="*/ 57941 w 59447"/>
                <a:gd name="connsiteY12" fmla="*/ 34518 h 64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653">
                  <a:moveTo>
                    <a:pt x="57941" y="34518"/>
                  </a:moveTo>
                  <a:lnTo>
                    <a:pt x="59448" y="20409"/>
                  </a:lnTo>
                  <a:lnTo>
                    <a:pt x="36025" y="17807"/>
                  </a:lnTo>
                  <a:lnTo>
                    <a:pt x="39860" y="3561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507" y="13972"/>
                  </a:lnTo>
                  <a:lnTo>
                    <a:pt x="0" y="28080"/>
                  </a:lnTo>
                  <a:lnTo>
                    <a:pt x="18218" y="30135"/>
                  </a:lnTo>
                  <a:lnTo>
                    <a:pt x="9999" y="61092"/>
                  </a:lnTo>
                  <a:lnTo>
                    <a:pt x="23697" y="64653"/>
                  </a:lnTo>
                  <a:lnTo>
                    <a:pt x="32464" y="31778"/>
                  </a:lnTo>
                  <a:lnTo>
                    <a:pt x="57941" y="3451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2CBBA455-0460-4DEA-8DC7-9650B300F2B0}"/>
                </a:ext>
              </a:extLst>
            </p:cNvPr>
            <p:cNvSpPr/>
            <p:nvPr/>
          </p:nvSpPr>
          <p:spPr>
            <a:xfrm>
              <a:off x="8246552" y="6251726"/>
              <a:ext cx="98140" cy="124873"/>
            </a:xfrm>
            <a:custGeom>
              <a:avLst/>
              <a:gdLst>
                <a:gd name="connsiteX0" fmla="*/ 59020 w 98140"/>
                <a:gd name="connsiteY0" fmla="*/ 123530 h 124873"/>
                <a:gd name="connsiteX1" fmla="*/ 96689 w 98140"/>
                <a:gd name="connsiteY1" fmla="*/ 86821 h 124873"/>
                <a:gd name="connsiteX2" fmla="*/ 90525 w 98140"/>
                <a:gd name="connsiteY2" fmla="*/ 60247 h 124873"/>
                <a:gd name="connsiteX3" fmla="*/ 52993 w 98140"/>
                <a:gd name="connsiteY3" fmla="*/ 53809 h 124873"/>
                <a:gd name="connsiteX4" fmla="*/ 61349 w 98140"/>
                <a:gd name="connsiteY4" fmla="*/ 16962 h 124873"/>
                <a:gd name="connsiteX5" fmla="*/ 50801 w 98140"/>
                <a:gd name="connsiteY5" fmla="*/ 114 h 124873"/>
                <a:gd name="connsiteX6" fmla="*/ 19023 w 98140"/>
                <a:gd name="connsiteY6" fmla="*/ 33810 h 124873"/>
                <a:gd name="connsiteX7" fmla="*/ 31761 w 98140"/>
                <a:gd name="connsiteY7" fmla="*/ 40111 h 124873"/>
                <a:gd name="connsiteX8" fmla="*/ 46966 w 98140"/>
                <a:gd name="connsiteY8" fmla="*/ 16277 h 124873"/>
                <a:gd name="connsiteX9" fmla="*/ 46966 w 98140"/>
                <a:gd name="connsiteY9" fmla="*/ 18332 h 124873"/>
                <a:gd name="connsiteX10" fmla="*/ 27789 w 98140"/>
                <a:gd name="connsiteY10" fmla="*/ 59425 h 124873"/>
                <a:gd name="connsiteX11" fmla="*/ 25050 w 98140"/>
                <a:gd name="connsiteY11" fmla="*/ 68466 h 124873"/>
                <a:gd name="connsiteX12" fmla="*/ 33816 w 98140"/>
                <a:gd name="connsiteY12" fmla="*/ 72164 h 124873"/>
                <a:gd name="connsiteX13" fmla="*/ 80799 w 98140"/>
                <a:gd name="connsiteY13" fmla="*/ 70109 h 124873"/>
                <a:gd name="connsiteX14" fmla="*/ 82580 w 98140"/>
                <a:gd name="connsiteY14" fmla="*/ 83122 h 124873"/>
                <a:gd name="connsiteX15" fmla="*/ 55185 w 98140"/>
                <a:gd name="connsiteY15" fmla="*/ 109148 h 124873"/>
                <a:gd name="connsiteX16" fmla="*/ 10941 w 98140"/>
                <a:gd name="connsiteY16" fmla="*/ 99423 h 124873"/>
                <a:gd name="connsiteX17" fmla="*/ -17 w 98140"/>
                <a:gd name="connsiteY17" fmla="*/ 108600 h 124873"/>
                <a:gd name="connsiteX18" fmla="*/ 42720 w 98140"/>
                <a:gd name="connsiteY18" fmla="*/ 124763 h 124873"/>
                <a:gd name="connsiteX19" fmla="*/ 59020 w 98140"/>
                <a:gd name="connsiteY19" fmla="*/ 123530 h 12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140" h="124873">
                  <a:moveTo>
                    <a:pt x="59020" y="123530"/>
                  </a:moveTo>
                  <a:cubicBezTo>
                    <a:pt x="77745" y="119860"/>
                    <a:pt x="92538" y="105450"/>
                    <a:pt x="96689" y="86821"/>
                  </a:cubicBezTo>
                  <a:cubicBezTo>
                    <a:pt x="99949" y="77520"/>
                    <a:pt x="97552" y="67164"/>
                    <a:pt x="90525" y="60247"/>
                  </a:cubicBezTo>
                  <a:cubicBezTo>
                    <a:pt x="79484" y="52905"/>
                    <a:pt x="65855" y="50563"/>
                    <a:pt x="52993" y="53809"/>
                  </a:cubicBezTo>
                  <a:cubicBezTo>
                    <a:pt x="59897" y="42837"/>
                    <a:pt x="62842" y="29838"/>
                    <a:pt x="61349" y="16962"/>
                  </a:cubicBezTo>
                  <a:cubicBezTo>
                    <a:pt x="61349" y="13264"/>
                    <a:pt x="59842" y="1758"/>
                    <a:pt x="50801" y="114"/>
                  </a:cubicBezTo>
                  <a:cubicBezTo>
                    <a:pt x="41761" y="-1529"/>
                    <a:pt x="30940" y="9840"/>
                    <a:pt x="19023" y="33810"/>
                  </a:cubicBezTo>
                  <a:lnTo>
                    <a:pt x="31761" y="40111"/>
                  </a:lnTo>
                  <a:cubicBezTo>
                    <a:pt x="35857" y="31592"/>
                    <a:pt x="40966" y="23592"/>
                    <a:pt x="46966" y="16277"/>
                  </a:cubicBezTo>
                  <a:cubicBezTo>
                    <a:pt x="47048" y="16962"/>
                    <a:pt x="47048" y="17647"/>
                    <a:pt x="46966" y="18332"/>
                  </a:cubicBezTo>
                  <a:cubicBezTo>
                    <a:pt x="48322" y="34468"/>
                    <a:pt x="41021" y="50097"/>
                    <a:pt x="27789" y="59425"/>
                  </a:cubicBezTo>
                  <a:cubicBezTo>
                    <a:pt x="24666" y="61274"/>
                    <a:pt x="23474" y="65192"/>
                    <a:pt x="25050" y="68466"/>
                  </a:cubicBezTo>
                  <a:cubicBezTo>
                    <a:pt x="26680" y="71657"/>
                    <a:pt x="30378" y="73219"/>
                    <a:pt x="33816" y="72164"/>
                  </a:cubicBezTo>
                  <a:cubicBezTo>
                    <a:pt x="45459" y="68192"/>
                    <a:pt x="72444" y="62576"/>
                    <a:pt x="80799" y="70109"/>
                  </a:cubicBezTo>
                  <a:cubicBezTo>
                    <a:pt x="81758" y="71068"/>
                    <a:pt x="84635" y="73808"/>
                    <a:pt x="82580" y="83122"/>
                  </a:cubicBezTo>
                  <a:cubicBezTo>
                    <a:pt x="79525" y="96532"/>
                    <a:pt x="68732" y="106792"/>
                    <a:pt x="55185" y="109148"/>
                  </a:cubicBezTo>
                  <a:cubicBezTo>
                    <a:pt x="39734" y="113339"/>
                    <a:pt x="23214" y="109710"/>
                    <a:pt x="10941" y="99423"/>
                  </a:cubicBezTo>
                  <a:lnTo>
                    <a:pt x="-17" y="108600"/>
                  </a:lnTo>
                  <a:cubicBezTo>
                    <a:pt x="11379" y="119668"/>
                    <a:pt x="26858" y="125517"/>
                    <a:pt x="42720" y="124763"/>
                  </a:cubicBezTo>
                  <a:cubicBezTo>
                    <a:pt x="48185" y="125010"/>
                    <a:pt x="53651" y="124585"/>
                    <a:pt x="59020" y="1235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B95364F0-89A4-4265-BBB6-D428AFF3E9C3}"/>
                </a:ext>
              </a:extLst>
            </p:cNvPr>
            <p:cNvSpPr/>
            <p:nvPr/>
          </p:nvSpPr>
          <p:spPr>
            <a:xfrm>
              <a:off x="10712041" y="4920010"/>
              <a:ext cx="1970419" cy="1735860"/>
            </a:xfrm>
            <a:custGeom>
              <a:avLst/>
              <a:gdLst>
                <a:gd name="connsiteX0" fmla="*/ 1962141 w 1970419"/>
                <a:gd name="connsiteY0" fmla="*/ 1310325 h 1735860"/>
                <a:gd name="connsiteX1" fmla="*/ 1016999 w 1970419"/>
                <a:gd name="connsiteY1" fmla="*/ 1310325 h 1735860"/>
                <a:gd name="connsiteX2" fmla="*/ 1016999 w 1970419"/>
                <a:gd name="connsiteY2" fmla="*/ 1282929 h 1735860"/>
                <a:gd name="connsiteX3" fmla="*/ 1930910 w 1970419"/>
                <a:gd name="connsiteY3" fmla="*/ 988291 h 1735860"/>
                <a:gd name="connsiteX4" fmla="*/ 1935704 w 1970419"/>
                <a:gd name="connsiteY4" fmla="*/ 983086 h 1735860"/>
                <a:gd name="connsiteX5" fmla="*/ 1933650 w 1970419"/>
                <a:gd name="connsiteY5" fmla="*/ 976374 h 1735860"/>
                <a:gd name="connsiteX6" fmla="*/ 1294104 w 1970419"/>
                <a:gd name="connsiteY6" fmla="*/ 373675 h 1735860"/>
                <a:gd name="connsiteX7" fmla="*/ 1287529 w 1970419"/>
                <a:gd name="connsiteY7" fmla="*/ 371895 h 1735860"/>
                <a:gd name="connsiteX8" fmla="*/ 1282460 w 1970419"/>
                <a:gd name="connsiteY8" fmla="*/ 376689 h 1735860"/>
                <a:gd name="connsiteX9" fmla="*/ 1016999 w 1970419"/>
                <a:gd name="connsiteY9" fmla="*/ 1235398 h 1735860"/>
                <a:gd name="connsiteX10" fmla="*/ 1016999 w 1970419"/>
                <a:gd name="connsiteY10" fmla="*/ 9042 h 1735860"/>
                <a:gd name="connsiteX11" fmla="*/ 1012109 w 1970419"/>
                <a:gd name="connsiteY11" fmla="*/ 235 h 1735860"/>
                <a:gd name="connsiteX12" fmla="*/ 1003302 w 1970419"/>
                <a:gd name="connsiteY12" fmla="*/ 5125 h 1735860"/>
                <a:gd name="connsiteX13" fmla="*/ 1003302 w 1970419"/>
                <a:gd name="connsiteY13" fmla="*/ 9042 h 1735860"/>
                <a:gd name="connsiteX14" fmla="*/ 1003302 w 1970419"/>
                <a:gd name="connsiteY14" fmla="*/ 1211975 h 1735860"/>
                <a:gd name="connsiteX15" fmla="*/ 748113 w 1970419"/>
                <a:gd name="connsiteY15" fmla="*/ 380113 h 1735860"/>
                <a:gd name="connsiteX16" fmla="*/ 743182 w 1970419"/>
                <a:gd name="connsiteY16" fmla="*/ 375319 h 1735860"/>
                <a:gd name="connsiteX17" fmla="*/ 736470 w 1970419"/>
                <a:gd name="connsiteY17" fmla="*/ 376963 h 1735860"/>
                <a:gd name="connsiteX18" fmla="*/ 731950 w 1970419"/>
                <a:gd name="connsiteY18" fmla="*/ 381346 h 1735860"/>
                <a:gd name="connsiteX19" fmla="*/ 725375 w 1970419"/>
                <a:gd name="connsiteY19" fmla="*/ 386277 h 1735860"/>
                <a:gd name="connsiteX20" fmla="*/ 725375 w 1970419"/>
                <a:gd name="connsiteY20" fmla="*/ 387921 h 1735860"/>
                <a:gd name="connsiteX21" fmla="*/ 432792 w 1970419"/>
                <a:gd name="connsiteY21" fmla="*/ 661875 h 1735860"/>
                <a:gd name="connsiteX22" fmla="*/ 426217 w 1970419"/>
                <a:gd name="connsiteY22" fmla="*/ 663519 h 1735860"/>
                <a:gd name="connsiteX23" fmla="*/ 424299 w 1970419"/>
                <a:gd name="connsiteY23" fmla="*/ 669957 h 1735860"/>
                <a:gd name="connsiteX24" fmla="*/ 72405 w 1970419"/>
                <a:gd name="connsiteY24" fmla="*/ 998702 h 1735860"/>
                <a:gd name="connsiteX25" fmla="*/ 70350 w 1970419"/>
                <a:gd name="connsiteY25" fmla="*/ 1005551 h 1735860"/>
                <a:gd name="connsiteX26" fmla="*/ 75282 w 1970419"/>
                <a:gd name="connsiteY26" fmla="*/ 1010756 h 1735860"/>
                <a:gd name="connsiteX27" fmla="*/ 992069 w 1970419"/>
                <a:gd name="connsiteY27" fmla="*/ 1267040 h 1735860"/>
                <a:gd name="connsiteX28" fmla="*/ 995220 w 1970419"/>
                <a:gd name="connsiteY28" fmla="*/ 1270327 h 1735860"/>
                <a:gd name="connsiteX29" fmla="*/ 1000425 w 1970419"/>
                <a:gd name="connsiteY29" fmla="*/ 1272519 h 1735860"/>
                <a:gd name="connsiteX30" fmla="*/ 1003849 w 1970419"/>
                <a:gd name="connsiteY30" fmla="*/ 1271560 h 1735860"/>
                <a:gd name="connsiteX31" fmla="*/ 1003849 w 1970419"/>
                <a:gd name="connsiteY31" fmla="*/ 1310325 h 1735860"/>
                <a:gd name="connsiteX32" fmla="*/ 5149 w 1970419"/>
                <a:gd name="connsiteY32" fmla="*/ 1310325 h 1735860"/>
                <a:gd name="connsiteX33" fmla="*/ 259 w 1970419"/>
                <a:gd name="connsiteY33" fmla="*/ 1319132 h 1735860"/>
                <a:gd name="connsiteX34" fmla="*/ 5149 w 1970419"/>
                <a:gd name="connsiteY34" fmla="*/ 1324022 h 1735860"/>
                <a:gd name="connsiteX35" fmla="*/ 1002480 w 1970419"/>
                <a:gd name="connsiteY35" fmla="*/ 1324022 h 1735860"/>
                <a:gd name="connsiteX36" fmla="*/ 1002480 w 1970419"/>
                <a:gd name="connsiteY36" fmla="*/ 1726735 h 1735860"/>
                <a:gd name="connsiteX37" fmla="*/ 1007370 w 1970419"/>
                <a:gd name="connsiteY37" fmla="*/ 1735543 h 1735860"/>
                <a:gd name="connsiteX38" fmla="*/ 1016177 w 1970419"/>
                <a:gd name="connsiteY38" fmla="*/ 1730653 h 1735860"/>
                <a:gd name="connsiteX39" fmla="*/ 1016177 w 1970419"/>
                <a:gd name="connsiteY39" fmla="*/ 1726735 h 1735860"/>
                <a:gd name="connsiteX40" fmla="*/ 1016177 w 1970419"/>
                <a:gd name="connsiteY40" fmla="*/ 1324022 h 1735860"/>
                <a:gd name="connsiteX41" fmla="*/ 1961319 w 1970419"/>
                <a:gd name="connsiteY41" fmla="*/ 1324022 h 1735860"/>
                <a:gd name="connsiteX42" fmla="*/ 1970127 w 1970419"/>
                <a:gd name="connsiteY42" fmla="*/ 1319132 h 1735860"/>
                <a:gd name="connsiteX43" fmla="*/ 1965237 w 1970419"/>
                <a:gd name="connsiteY43" fmla="*/ 1310325 h 1735860"/>
                <a:gd name="connsiteX44" fmla="*/ 1961319 w 1970419"/>
                <a:gd name="connsiteY44" fmla="*/ 1310325 h 1735860"/>
                <a:gd name="connsiteX45" fmla="*/ 1578605 w 1970419"/>
                <a:gd name="connsiteY45" fmla="*/ 662834 h 1735860"/>
                <a:gd name="connsiteX46" fmla="*/ 1512993 w 1970419"/>
                <a:gd name="connsiteY46" fmla="*/ 732829 h 1735860"/>
                <a:gd name="connsiteX47" fmla="*/ 1512870 w 1970419"/>
                <a:gd name="connsiteY47" fmla="*/ 742705 h 1735860"/>
                <a:gd name="connsiteX48" fmla="*/ 1512993 w 1970419"/>
                <a:gd name="connsiteY48" fmla="*/ 742829 h 1735860"/>
                <a:gd name="connsiteX49" fmla="*/ 1517787 w 1970419"/>
                <a:gd name="connsiteY49" fmla="*/ 744746 h 1735860"/>
                <a:gd name="connsiteX50" fmla="*/ 1522993 w 1970419"/>
                <a:gd name="connsiteY50" fmla="*/ 742555 h 1735860"/>
                <a:gd name="connsiteX51" fmla="*/ 1588741 w 1970419"/>
                <a:gd name="connsiteY51" fmla="*/ 672559 h 1735860"/>
                <a:gd name="connsiteX52" fmla="*/ 1914473 w 1970419"/>
                <a:gd name="connsiteY52" fmla="*/ 978703 h 1735860"/>
                <a:gd name="connsiteX53" fmla="*/ 1036450 w 1970419"/>
                <a:gd name="connsiteY53" fmla="*/ 1261835 h 1735860"/>
                <a:gd name="connsiteX54" fmla="*/ 1047271 w 1970419"/>
                <a:gd name="connsiteY54" fmla="*/ 1250329 h 1735860"/>
                <a:gd name="connsiteX55" fmla="*/ 1046929 w 1970419"/>
                <a:gd name="connsiteY55" fmla="*/ 1240261 h 1735860"/>
                <a:gd name="connsiteX56" fmla="*/ 1036861 w 1970419"/>
                <a:gd name="connsiteY56" fmla="*/ 1240603 h 1735860"/>
                <a:gd name="connsiteX57" fmla="*/ 1026862 w 1970419"/>
                <a:gd name="connsiteY57" fmla="*/ 1251288 h 1735860"/>
                <a:gd name="connsiteX58" fmla="*/ 1174797 w 1970419"/>
                <a:gd name="connsiteY58" fmla="*/ 774059 h 1735860"/>
                <a:gd name="connsiteX59" fmla="*/ 1268626 w 1970419"/>
                <a:gd name="connsiteY59" fmla="*/ 800770 h 1735860"/>
                <a:gd name="connsiteX60" fmla="*/ 1270544 w 1970419"/>
                <a:gd name="connsiteY60" fmla="*/ 800770 h 1735860"/>
                <a:gd name="connsiteX61" fmla="*/ 1277392 w 1970419"/>
                <a:gd name="connsiteY61" fmla="*/ 795565 h 1735860"/>
                <a:gd name="connsiteX62" fmla="*/ 1272461 w 1970419"/>
                <a:gd name="connsiteY62" fmla="*/ 786798 h 1735860"/>
                <a:gd name="connsiteX63" fmla="*/ 1179043 w 1970419"/>
                <a:gd name="connsiteY63" fmla="*/ 760225 h 1735860"/>
                <a:gd name="connsiteX64" fmla="*/ 1285748 w 1970419"/>
                <a:gd name="connsiteY64" fmla="*/ 414906 h 1735860"/>
                <a:gd name="connsiteX65" fmla="*/ 1311226 w 1970419"/>
                <a:gd name="connsiteY65" fmla="*/ 497092 h 1735860"/>
                <a:gd name="connsiteX66" fmla="*/ 1318075 w 1970419"/>
                <a:gd name="connsiteY66" fmla="*/ 502023 h 1735860"/>
                <a:gd name="connsiteX67" fmla="*/ 1320129 w 1970419"/>
                <a:gd name="connsiteY67" fmla="*/ 502023 h 1735860"/>
                <a:gd name="connsiteX68" fmla="*/ 1324855 w 1970419"/>
                <a:gd name="connsiteY68" fmla="*/ 493352 h 1735860"/>
                <a:gd name="connsiteX69" fmla="*/ 1324787 w 1970419"/>
                <a:gd name="connsiteY69" fmla="*/ 493119 h 1735860"/>
                <a:gd name="connsiteX70" fmla="*/ 1295473 w 1970419"/>
                <a:gd name="connsiteY70" fmla="*/ 398057 h 1735860"/>
                <a:gd name="connsiteX71" fmla="*/ 1292186 w 1970419"/>
                <a:gd name="connsiteY71" fmla="*/ 394085 h 1735860"/>
                <a:gd name="connsiteX72" fmla="*/ 1292186 w 1970419"/>
                <a:gd name="connsiteY72" fmla="*/ 392304 h 1735860"/>
                <a:gd name="connsiteX73" fmla="*/ 517307 w 1970419"/>
                <a:gd name="connsiteY73" fmla="*/ 1119379 h 1735860"/>
                <a:gd name="connsiteX74" fmla="*/ 531689 w 1970419"/>
                <a:gd name="connsiteY74" fmla="*/ 1071848 h 1735860"/>
                <a:gd name="connsiteX75" fmla="*/ 526895 w 1970419"/>
                <a:gd name="connsiteY75" fmla="*/ 1062944 h 1735860"/>
                <a:gd name="connsiteX76" fmla="*/ 517991 w 1970419"/>
                <a:gd name="connsiteY76" fmla="*/ 1067738 h 1735860"/>
                <a:gd name="connsiteX77" fmla="*/ 503609 w 1970419"/>
                <a:gd name="connsiteY77" fmla="*/ 1115406 h 1735860"/>
                <a:gd name="connsiteX78" fmla="*/ 503609 w 1970419"/>
                <a:gd name="connsiteY78" fmla="*/ 1115406 h 1735860"/>
                <a:gd name="connsiteX79" fmla="*/ 92678 w 1970419"/>
                <a:gd name="connsiteY79" fmla="*/ 1000483 h 1735860"/>
                <a:gd name="connsiteX80" fmla="*/ 138702 w 1970419"/>
                <a:gd name="connsiteY80" fmla="*/ 986785 h 1735860"/>
                <a:gd name="connsiteX81" fmla="*/ 143702 w 1970419"/>
                <a:gd name="connsiteY81" fmla="*/ 978265 h 1735860"/>
                <a:gd name="connsiteX82" fmla="*/ 143633 w 1970419"/>
                <a:gd name="connsiteY82" fmla="*/ 978018 h 1735860"/>
                <a:gd name="connsiteX83" fmla="*/ 134730 w 1970419"/>
                <a:gd name="connsiteY83" fmla="*/ 973224 h 1735860"/>
                <a:gd name="connsiteX84" fmla="*/ 112265 w 1970419"/>
                <a:gd name="connsiteY84" fmla="*/ 979799 h 1735860"/>
                <a:gd name="connsiteX85" fmla="*/ 431696 w 1970419"/>
                <a:gd name="connsiteY85" fmla="*/ 680230 h 1735860"/>
                <a:gd name="connsiteX86" fmla="*/ 459091 w 1970419"/>
                <a:gd name="connsiteY86" fmla="*/ 708858 h 1735860"/>
                <a:gd name="connsiteX87" fmla="*/ 464297 w 1970419"/>
                <a:gd name="connsiteY87" fmla="*/ 711050 h 1735860"/>
                <a:gd name="connsiteX88" fmla="*/ 469091 w 1970419"/>
                <a:gd name="connsiteY88" fmla="*/ 708995 h 1735860"/>
                <a:gd name="connsiteX89" fmla="*/ 469214 w 1970419"/>
                <a:gd name="connsiteY89" fmla="*/ 699119 h 1735860"/>
                <a:gd name="connsiteX90" fmla="*/ 469091 w 1970419"/>
                <a:gd name="connsiteY90" fmla="*/ 698996 h 1735860"/>
                <a:gd name="connsiteX91" fmla="*/ 441696 w 1970419"/>
                <a:gd name="connsiteY91" fmla="*/ 670505 h 1735860"/>
                <a:gd name="connsiteX92" fmla="*/ 715650 w 1970419"/>
                <a:gd name="connsiteY92" fmla="*/ 414631 h 1735860"/>
                <a:gd name="connsiteX93" fmla="*/ 709896 w 1970419"/>
                <a:gd name="connsiteY93" fmla="*/ 433398 h 1735860"/>
                <a:gd name="connsiteX94" fmla="*/ 714636 w 1970419"/>
                <a:gd name="connsiteY94" fmla="*/ 442287 h 1735860"/>
                <a:gd name="connsiteX95" fmla="*/ 714691 w 1970419"/>
                <a:gd name="connsiteY95" fmla="*/ 442301 h 1735860"/>
                <a:gd name="connsiteX96" fmla="*/ 716745 w 1970419"/>
                <a:gd name="connsiteY96" fmla="*/ 442301 h 1735860"/>
                <a:gd name="connsiteX97" fmla="*/ 723457 w 1970419"/>
                <a:gd name="connsiteY97" fmla="*/ 437233 h 1735860"/>
                <a:gd name="connsiteX98" fmla="*/ 736333 w 1970419"/>
                <a:gd name="connsiteY98" fmla="*/ 394907 h 1735860"/>
                <a:gd name="connsiteX99" fmla="*/ 737018 w 1970419"/>
                <a:gd name="connsiteY99" fmla="*/ 394907 h 1735860"/>
                <a:gd name="connsiteX100" fmla="*/ 849887 w 1970419"/>
                <a:gd name="connsiteY100" fmla="*/ 762416 h 1735860"/>
                <a:gd name="connsiteX101" fmla="*/ 849887 w 1970419"/>
                <a:gd name="connsiteY101" fmla="*/ 762416 h 1735860"/>
                <a:gd name="connsiteX102" fmla="*/ 802082 w 1970419"/>
                <a:gd name="connsiteY102" fmla="*/ 776114 h 1735860"/>
                <a:gd name="connsiteX103" fmla="*/ 797288 w 1970419"/>
                <a:gd name="connsiteY103" fmla="*/ 785017 h 1735860"/>
                <a:gd name="connsiteX104" fmla="*/ 804137 w 1970419"/>
                <a:gd name="connsiteY104" fmla="*/ 790086 h 1735860"/>
                <a:gd name="connsiteX105" fmla="*/ 806191 w 1970419"/>
                <a:gd name="connsiteY105" fmla="*/ 790086 h 1735860"/>
                <a:gd name="connsiteX106" fmla="*/ 853859 w 1970419"/>
                <a:gd name="connsiteY106" fmla="*/ 776388 h 1735860"/>
                <a:gd name="connsiteX107" fmla="*/ 854544 w 1970419"/>
                <a:gd name="connsiteY107" fmla="*/ 776388 h 1735860"/>
                <a:gd name="connsiteX108" fmla="*/ 1000699 w 1970419"/>
                <a:gd name="connsiteY108" fmla="*/ 1255534 h 1735860"/>
                <a:gd name="connsiteX109" fmla="*/ 998370 w 1970419"/>
                <a:gd name="connsiteY109" fmla="*/ 1254849 h 1735860"/>
                <a:gd name="connsiteX110" fmla="*/ 969331 w 1970419"/>
                <a:gd name="connsiteY110" fmla="*/ 1224166 h 1735860"/>
                <a:gd name="connsiteX111" fmla="*/ 959195 w 1970419"/>
                <a:gd name="connsiteY111" fmla="*/ 1223892 h 1735860"/>
                <a:gd name="connsiteX112" fmla="*/ 958921 w 1970419"/>
                <a:gd name="connsiteY112" fmla="*/ 1234028 h 1735860"/>
                <a:gd name="connsiteX113" fmla="*/ 970975 w 1970419"/>
                <a:gd name="connsiteY113" fmla="*/ 1246630 h 173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970419" h="1735860">
                  <a:moveTo>
                    <a:pt x="1962141" y="1310325"/>
                  </a:moveTo>
                  <a:lnTo>
                    <a:pt x="1016999" y="1310325"/>
                  </a:lnTo>
                  <a:lnTo>
                    <a:pt x="1016999" y="1282929"/>
                  </a:lnTo>
                  <a:lnTo>
                    <a:pt x="1930910" y="988291"/>
                  </a:lnTo>
                  <a:cubicBezTo>
                    <a:pt x="1933293" y="987483"/>
                    <a:pt x="1935088" y="985525"/>
                    <a:pt x="1935704" y="983086"/>
                  </a:cubicBezTo>
                  <a:cubicBezTo>
                    <a:pt x="1936252" y="980648"/>
                    <a:pt x="1935471" y="978100"/>
                    <a:pt x="1933650" y="976374"/>
                  </a:cubicBezTo>
                  <a:lnTo>
                    <a:pt x="1294104" y="373675"/>
                  </a:lnTo>
                  <a:cubicBezTo>
                    <a:pt x="1292350" y="372032"/>
                    <a:pt x="1289885" y="371360"/>
                    <a:pt x="1287529" y="371895"/>
                  </a:cubicBezTo>
                  <a:cubicBezTo>
                    <a:pt x="1285145" y="372552"/>
                    <a:pt x="1283241" y="374347"/>
                    <a:pt x="1282460" y="376689"/>
                  </a:cubicBezTo>
                  <a:lnTo>
                    <a:pt x="1016999" y="1235398"/>
                  </a:lnTo>
                  <a:lnTo>
                    <a:pt x="1016999" y="9042"/>
                  </a:lnTo>
                  <a:cubicBezTo>
                    <a:pt x="1018081" y="5262"/>
                    <a:pt x="1015889" y="1317"/>
                    <a:pt x="1012109" y="235"/>
                  </a:cubicBezTo>
                  <a:cubicBezTo>
                    <a:pt x="1008328" y="-847"/>
                    <a:pt x="1004383" y="1344"/>
                    <a:pt x="1003302" y="5125"/>
                  </a:cubicBezTo>
                  <a:cubicBezTo>
                    <a:pt x="1002932" y="6413"/>
                    <a:pt x="1002932" y="7769"/>
                    <a:pt x="1003302" y="9042"/>
                  </a:cubicBezTo>
                  <a:lnTo>
                    <a:pt x="1003302" y="1211975"/>
                  </a:lnTo>
                  <a:lnTo>
                    <a:pt x="748113" y="380113"/>
                  </a:lnTo>
                  <a:cubicBezTo>
                    <a:pt x="747428" y="377757"/>
                    <a:pt x="745552" y="375936"/>
                    <a:pt x="743182" y="375319"/>
                  </a:cubicBezTo>
                  <a:cubicBezTo>
                    <a:pt x="740812" y="374675"/>
                    <a:pt x="738278" y="375292"/>
                    <a:pt x="736470" y="376963"/>
                  </a:cubicBezTo>
                  <a:lnTo>
                    <a:pt x="731950" y="381346"/>
                  </a:lnTo>
                  <a:cubicBezTo>
                    <a:pt x="728895" y="381305"/>
                    <a:pt x="726183" y="383332"/>
                    <a:pt x="725375" y="386277"/>
                  </a:cubicBezTo>
                  <a:lnTo>
                    <a:pt x="725375" y="387921"/>
                  </a:lnTo>
                  <a:lnTo>
                    <a:pt x="432792" y="661875"/>
                  </a:lnTo>
                  <a:cubicBezTo>
                    <a:pt x="430463" y="661355"/>
                    <a:pt x="428025" y="661957"/>
                    <a:pt x="426217" y="663519"/>
                  </a:cubicBezTo>
                  <a:cubicBezTo>
                    <a:pt x="424546" y="665204"/>
                    <a:pt x="423820" y="667628"/>
                    <a:pt x="424299" y="669957"/>
                  </a:cubicBezTo>
                  <a:lnTo>
                    <a:pt x="72405" y="998702"/>
                  </a:lnTo>
                  <a:cubicBezTo>
                    <a:pt x="70515" y="1000428"/>
                    <a:pt x="69720" y="1003058"/>
                    <a:pt x="70350" y="1005551"/>
                  </a:cubicBezTo>
                  <a:cubicBezTo>
                    <a:pt x="70967" y="1008030"/>
                    <a:pt x="72830" y="1010016"/>
                    <a:pt x="75282" y="1010756"/>
                  </a:cubicBezTo>
                  <a:lnTo>
                    <a:pt x="992069" y="1267040"/>
                  </a:lnTo>
                  <a:lnTo>
                    <a:pt x="995220" y="1270327"/>
                  </a:lnTo>
                  <a:cubicBezTo>
                    <a:pt x="996576" y="1271752"/>
                    <a:pt x="998452" y="1272560"/>
                    <a:pt x="1000425" y="1272519"/>
                  </a:cubicBezTo>
                  <a:cubicBezTo>
                    <a:pt x="1001630" y="1272464"/>
                    <a:pt x="1002794" y="1272136"/>
                    <a:pt x="1003849" y="1271560"/>
                  </a:cubicBezTo>
                  <a:lnTo>
                    <a:pt x="1003849" y="1310325"/>
                  </a:lnTo>
                  <a:lnTo>
                    <a:pt x="5149" y="1310325"/>
                  </a:lnTo>
                  <a:cubicBezTo>
                    <a:pt x="1369" y="1311407"/>
                    <a:pt x="-823" y="1315352"/>
                    <a:pt x="259" y="1319132"/>
                  </a:cubicBezTo>
                  <a:cubicBezTo>
                    <a:pt x="931" y="1321502"/>
                    <a:pt x="2780" y="1323351"/>
                    <a:pt x="5149" y="1324022"/>
                  </a:cubicBezTo>
                  <a:lnTo>
                    <a:pt x="1002480" y="1324022"/>
                  </a:lnTo>
                  <a:lnTo>
                    <a:pt x="1002480" y="1726735"/>
                  </a:lnTo>
                  <a:cubicBezTo>
                    <a:pt x="1001397" y="1730515"/>
                    <a:pt x="1003589" y="1734460"/>
                    <a:pt x="1007370" y="1735543"/>
                  </a:cubicBezTo>
                  <a:cubicBezTo>
                    <a:pt x="1011150" y="1736625"/>
                    <a:pt x="1015095" y="1734433"/>
                    <a:pt x="1016177" y="1730653"/>
                  </a:cubicBezTo>
                  <a:cubicBezTo>
                    <a:pt x="1016547" y="1729365"/>
                    <a:pt x="1016547" y="1728009"/>
                    <a:pt x="1016177" y="1726735"/>
                  </a:cubicBezTo>
                  <a:lnTo>
                    <a:pt x="1016177" y="1324022"/>
                  </a:lnTo>
                  <a:lnTo>
                    <a:pt x="1961319" y="1324022"/>
                  </a:lnTo>
                  <a:cubicBezTo>
                    <a:pt x="1965100" y="1325105"/>
                    <a:pt x="1969045" y="1322913"/>
                    <a:pt x="1970127" y="1319132"/>
                  </a:cubicBezTo>
                  <a:cubicBezTo>
                    <a:pt x="1971209" y="1315352"/>
                    <a:pt x="1969017" y="1311407"/>
                    <a:pt x="1965237" y="1310325"/>
                  </a:cubicBezTo>
                  <a:cubicBezTo>
                    <a:pt x="1963949" y="1309955"/>
                    <a:pt x="1962593" y="1309955"/>
                    <a:pt x="1961319" y="1310325"/>
                  </a:cubicBezTo>
                  <a:close/>
                  <a:moveTo>
                    <a:pt x="1578605" y="662834"/>
                  </a:moveTo>
                  <a:lnTo>
                    <a:pt x="1512993" y="732829"/>
                  </a:lnTo>
                  <a:cubicBezTo>
                    <a:pt x="1510226" y="735528"/>
                    <a:pt x="1510171" y="739952"/>
                    <a:pt x="1512870" y="742705"/>
                  </a:cubicBezTo>
                  <a:cubicBezTo>
                    <a:pt x="1512911" y="742746"/>
                    <a:pt x="1512952" y="742787"/>
                    <a:pt x="1512993" y="742829"/>
                  </a:cubicBezTo>
                  <a:cubicBezTo>
                    <a:pt x="1514308" y="744021"/>
                    <a:pt x="1516007" y="744705"/>
                    <a:pt x="1517787" y="744746"/>
                  </a:cubicBezTo>
                  <a:cubicBezTo>
                    <a:pt x="1519760" y="744788"/>
                    <a:pt x="1521650" y="743979"/>
                    <a:pt x="1522993" y="742555"/>
                  </a:cubicBezTo>
                  <a:lnTo>
                    <a:pt x="1588741" y="672559"/>
                  </a:lnTo>
                  <a:lnTo>
                    <a:pt x="1914473" y="978703"/>
                  </a:lnTo>
                  <a:lnTo>
                    <a:pt x="1036450" y="1261835"/>
                  </a:lnTo>
                  <a:lnTo>
                    <a:pt x="1047271" y="1250329"/>
                  </a:lnTo>
                  <a:cubicBezTo>
                    <a:pt x="1049956" y="1247452"/>
                    <a:pt x="1049805" y="1242946"/>
                    <a:pt x="1046929" y="1240261"/>
                  </a:cubicBezTo>
                  <a:cubicBezTo>
                    <a:pt x="1044052" y="1237576"/>
                    <a:pt x="1039546" y="1237727"/>
                    <a:pt x="1036861" y="1240603"/>
                  </a:cubicBezTo>
                  <a:lnTo>
                    <a:pt x="1026862" y="1251288"/>
                  </a:lnTo>
                  <a:lnTo>
                    <a:pt x="1174797" y="774059"/>
                  </a:lnTo>
                  <a:lnTo>
                    <a:pt x="1268626" y="800770"/>
                  </a:lnTo>
                  <a:lnTo>
                    <a:pt x="1270544" y="800770"/>
                  </a:lnTo>
                  <a:cubicBezTo>
                    <a:pt x="1273721" y="800715"/>
                    <a:pt x="1276489" y="798606"/>
                    <a:pt x="1277392" y="795565"/>
                  </a:cubicBezTo>
                  <a:cubicBezTo>
                    <a:pt x="1278447" y="791784"/>
                    <a:pt x="1276242" y="787867"/>
                    <a:pt x="1272461" y="786798"/>
                  </a:cubicBezTo>
                  <a:lnTo>
                    <a:pt x="1179043" y="760225"/>
                  </a:lnTo>
                  <a:lnTo>
                    <a:pt x="1285748" y="414906"/>
                  </a:lnTo>
                  <a:lnTo>
                    <a:pt x="1311226" y="497092"/>
                  </a:lnTo>
                  <a:cubicBezTo>
                    <a:pt x="1312226" y="500037"/>
                    <a:pt x="1314979" y="502009"/>
                    <a:pt x="1318075" y="502023"/>
                  </a:cubicBezTo>
                  <a:cubicBezTo>
                    <a:pt x="1318760" y="502160"/>
                    <a:pt x="1319444" y="502160"/>
                    <a:pt x="1320129" y="502023"/>
                  </a:cubicBezTo>
                  <a:cubicBezTo>
                    <a:pt x="1323828" y="500927"/>
                    <a:pt x="1325951" y="497051"/>
                    <a:pt x="1324855" y="493352"/>
                  </a:cubicBezTo>
                  <a:cubicBezTo>
                    <a:pt x="1324842" y="493270"/>
                    <a:pt x="1324814" y="493202"/>
                    <a:pt x="1324787" y="493119"/>
                  </a:cubicBezTo>
                  <a:lnTo>
                    <a:pt x="1295473" y="398057"/>
                  </a:lnTo>
                  <a:cubicBezTo>
                    <a:pt x="1294939" y="396359"/>
                    <a:pt x="1293761" y="394934"/>
                    <a:pt x="1292186" y="394085"/>
                  </a:cubicBezTo>
                  <a:lnTo>
                    <a:pt x="1292186" y="392304"/>
                  </a:lnTo>
                  <a:close/>
                  <a:moveTo>
                    <a:pt x="517307" y="1119379"/>
                  </a:moveTo>
                  <a:lnTo>
                    <a:pt x="531689" y="1071848"/>
                  </a:lnTo>
                  <a:cubicBezTo>
                    <a:pt x="532826" y="1068067"/>
                    <a:pt x="530676" y="1064081"/>
                    <a:pt x="526895" y="1062944"/>
                  </a:cubicBezTo>
                  <a:cubicBezTo>
                    <a:pt x="523115" y="1061807"/>
                    <a:pt x="519128" y="1063958"/>
                    <a:pt x="517991" y="1067738"/>
                  </a:cubicBezTo>
                  <a:lnTo>
                    <a:pt x="503609" y="1115406"/>
                  </a:lnTo>
                  <a:lnTo>
                    <a:pt x="503609" y="1115406"/>
                  </a:lnTo>
                  <a:lnTo>
                    <a:pt x="92678" y="1000483"/>
                  </a:lnTo>
                  <a:lnTo>
                    <a:pt x="138702" y="986785"/>
                  </a:lnTo>
                  <a:cubicBezTo>
                    <a:pt x="142441" y="985812"/>
                    <a:pt x="144674" y="982004"/>
                    <a:pt x="143702" y="978265"/>
                  </a:cubicBezTo>
                  <a:cubicBezTo>
                    <a:pt x="143674" y="978183"/>
                    <a:pt x="143660" y="978100"/>
                    <a:pt x="143633" y="978018"/>
                  </a:cubicBezTo>
                  <a:cubicBezTo>
                    <a:pt x="142455" y="974279"/>
                    <a:pt x="138510" y="972156"/>
                    <a:pt x="134730" y="973224"/>
                  </a:cubicBezTo>
                  <a:lnTo>
                    <a:pt x="112265" y="979799"/>
                  </a:lnTo>
                  <a:lnTo>
                    <a:pt x="431696" y="680230"/>
                  </a:lnTo>
                  <a:lnTo>
                    <a:pt x="459091" y="708858"/>
                  </a:lnTo>
                  <a:cubicBezTo>
                    <a:pt x="460475" y="710242"/>
                    <a:pt x="462338" y="711022"/>
                    <a:pt x="464297" y="711050"/>
                  </a:cubicBezTo>
                  <a:cubicBezTo>
                    <a:pt x="466105" y="711022"/>
                    <a:pt x="467831" y="710283"/>
                    <a:pt x="469091" y="708995"/>
                  </a:cubicBezTo>
                  <a:cubicBezTo>
                    <a:pt x="471858" y="706297"/>
                    <a:pt x="471913" y="701872"/>
                    <a:pt x="469214" y="699119"/>
                  </a:cubicBezTo>
                  <a:cubicBezTo>
                    <a:pt x="469173" y="699078"/>
                    <a:pt x="469132" y="699037"/>
                    <a:pt x="469091" y="698996"/>
                  </a:cubicBezTo>
                  <a:lnTo>
                    <a:pt x="441696" y="670505"/>
                  </a:lnTo>
                  <a:lnTo>
                    <a:pt x="715650" y="414631"/>
                  </a:lnTo>
                  <a:lnTo>
                    <a:pt x="709896" y="433398"/>
                  </a:lnTo>
                  <a:cubicBezTo>
                    <a:pt x="708746" y="437164"/>
                    <a:pt x="710869" y="441137"/>
                    <a:pt x="714636" y="442287"/>
                  </a:cubicBezTo>
                  <a:cubicBezTo>
                    <a:pt x="714650" y="442287"/>
                    <a:pt x="714677" y="442301"/>
                    <a:pt x="714691" y="442301"/>
                  </a:cubicBezTo>
                  <a:lnTo>
                    <a:pt x="716745" y="442301"/>
                  </a:lnTo>
                  <a:cubicBezTo>
                    <a:pt x="719882" y="442342"/>
                    <a:pt x="722649" y="440260"/>
                    <a:pt x="723457" y="437233"/>
                  </a:cubicBezTo>
                  <a:lnTo>
                    <a:pt x="736333" y="394907"/>
                  </a:lnTo>
                  <a:lnTo>
                    <a:pt x="737018" y="394907"/>
                  </a:lnTo>
                  <a:lnTo>
                    <a:pt x="849887" y="762416"/>
                  </a:lnTo>
                  <a:lnTo>
                    <a:pt x="849887" y="762416"/>
                  </a:lnTo>
                  <a:lnTo>
                    <a:pt x="802082" y="776114"/>
                  </a:lnTo>
                  <a:cubicBezTo>
                    <a:pt x="798343" y="777292"/>
                    <a:pt x="796219" y="781237"/>
                    <a:pt x="797288" y="785017"/>
                  </a:cubicBezTo>
                  <a:cubicBezTo>
                    <a:pt x="798233" y="788004"/>
                    <a:pt x="801000" y="790058"/>
                    <a:pt x="804137" y="790086"/>
                  </a:cubicBezTo>
                  <a:lnTo>
                    <a:pt x="806191" y="790086"/>
                  </a:lnTo>
                  <a:lnTo>
                    <a:pt x="853859" y="776388"/>
                  </a:lnTo>
                  <a:lnTo>
                    <a:pt x="854544" y="776388"/>
                  </a:lnTo>
                  <a:lnTo>
                    <a:pt x="1000699" y="1255534"/>
                  </a:lnTo>
                  <a:lnTo>
                    <a:pt x="998370" y="1254849"/>
                  </a:lnTo>
                  <a:lnTo>
                    <a:pt x="969331" y="1224166"/>
                  </a:lnTo>
                  <a:cubicBezTo>
                    <a:pt x="966605" y="1221290"/>
                    <a:pt x="962071" y="1221166"/>
                    <a:pt x="959195" y="1223892"/>
                  </a:cubicBezTo>
                  <a:cubicBezTo>
                    <a:pt x="956318" y="1226618"/>
                    <a:pt x="956195" y="1231152"/>
                    <a:pt x="958921" y="1234028"/>
                  </a:cubicBezTo>
                  <a:lnTo>
                    <a:pt x="970975" y="124663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F858AAF3-E882-4931-A17C-F2CCD3A13BFF}"/>
                </a:ext>
              </a:extLst>
            </p:cNvPr>
            <p:cNvSpPr/>
            <p:nvPr/>
          </p:nvSpPr>
          <p:spPr>
            <a:xfrm>
              <a:off x="11366633" y="5438803"/>
              <a:ext cx="41812" cy="104907"/>
            </a:xfrm>
            <a:custGeom>
              <a:avLst/>
              <a:gdLst>
                <a:gd name="connsiteX0" fmla="*/ 5171 w 41812"/>
                <a:gd name="connsiteY0" fmla="*/ 104866 h 104907"/>
                <a:gd name="connsiteX1" fmla="*/ 7226 w 41812"/>
                <a:gd name="connsiteY1" fmla="*/ 104866 h 104907"/>
                <a:gd name="connsiteX2" fmla="*/ 14074 w 41812"/>
                <a:gd name="connsiteY2" fmla="*/ 99798 h 104907"/>
                <a:gd name="connsiteX3" fmla="*/ 41470 w 41812"/>
                <a:gd name="connsiteY3" fmla="*/ 9256 h 104907"/>
                <a:gd name="connsiteX4" fmla="*/ 36744 w 41812"/>
                <a:gd name="connsiteY4" fmla="*/ 284 h 104907"/>
                <a:gd name="connsiteX5" fmla="*/ 27772 w 41812"/>
                <a:gd name="connsiteY5" fmla="*/ 5009 h 104907"/>
                <a:gd name="connsiteX6" fmla="*/ 377 w 41812"/>
                <a:gd name="connsiteY6" fmla="*/ 95689 h 104907"/>
                <a:gd name="connsiteX7" fmla="*/ 4788 w 41812"/>
                <a:gd name="connsiteY7" fmla="*/ 104743 h 104907"/>
                <a:gd name="connsiteX8" fmla="*/ 5171 w 41812"/>
                <a:gd name="connsiteY8" fmla="*/ 104866 h 10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12" h="104907">
                  <a:moveTo>
                    <a:pt x="5171" y="104866"/>
                  </a:moveTo>
                  <a:lnTo>
                    <a:pt x="7226" y="104866"/>
                  </a:lnTo>
                  <a:cubicBezTo>
                    <a:pt x="10362" y="104839"/>
                    <a:pt x="13129" y="102784"/>
                    <a:pt x="14074" y="99798"/>
                  </a:cubicBezTo>
                  <a:lnTo>
                    <a:pt x="41470" y="9256"/>
                  </a:lnTo>
                  <a:cubicBezTo>
                    <a:pt x="42648" y="5476"/>
                    <a:pt x="40525" y="1462"/>
                    <a:pt x="36744" y="284"/>
                  </a:cubicBezTo>
                  <a:cubicBezTo>
                    <a:pt x="32964" y="-894"/>
                    <a:pt x="28950" y="1229"/>
                    <a:pt x="27772" y="5009"/>
                  </a:cubicBezTo>
                  <a:lnTo>
                    <a:pt x="377" y="95689"/>
                  </a:lnTo>
                  <a:cubicBezTo>
                    <a:pt x="-911" y="99401"/>
                    <a:pt x="1062" y="103469"/>
                    <a:pt x="4788" y="104743"/>
                  </a:cubicBezTo>
                  <a:cubicBezTo>
                    <a:pt x="4911" y="104784"/>
                    <a:pt x="5048" y="104825"/>
                    <a:pt x="5171" y="1048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2D391A5C-9EB5-4CC1-9A01-96829DDCE343}"/>
                </a:ext>
              </a:extLst>
            </p:cNvPr>
            <p:cNvSpPr/>
            <p:nvPr/>
          </p:nvSpPr>
          <p:spPr>
            <a:xfrm>
              <a:off x="11256848" y="5801606"/>
              <a:ext cx="41515" cy="104544"/>
            </a:xfrm>
            <a:custGeom>
              <a:avLst/>
              <a:gdLst>
                <a:gd name="connsiteX0" fmla="*/ 36468 w 41515"/>
                <a:gd name="connsiteY0" fmla="*/ 264 h 104544"/>
                <a:gd name="connsiteX1" fmla="*/ 27742 w 41515"/>
                <a:gd name="connsiteY1" fmla="*/ 4907 h 104544"/>
                <a:gd name="connsiteX2" fmla="*/ 27701 w 41515"/>
                <a:gd name="connsiteY2" fmla="*/ 5058 h 104544"/>
                <a:gd name="connsiteX3" fmla="*/ 306 w 41515"/>
                <a:gd name="connsiteY3" fmla="*/ 95600 h 104544"/>
                <a:gd name="connsiteX4" fmla="*/ 4963 w 41515"/>
                <a:gd name="connsiteY4" fmla="*/ 104503 h 104544"/>
                <a:gd name="connsiteX5" fmla="*/ 7018 w 41515"/>
                <a:gd name="connsiteY5" fmla="*/ 104503 h 104544"/>
                <a:gd name="connsiteX6" fmla="*/ 13866 w 41515"/>
                <a:gd name="connsiteY6" fmla="*/ 99435 h 104544"/>
                <a:gd name="connsiteX7" fmla="*/ 41262 w 41515"/>
                <a:gd name="connsiteY7" fmla="*/ 8894 h 104544"/>
                <a:gd name="connsiteX8" fmla="*/ 36468 w 41515"/>
                <a:gd name="connsiteY8" fmla="*/ 264 h 1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15" h="104544">
                  <a:moveTo>
                    <a:pt x="36468" y="264"/>
                  </a:moveTo>
                  <a:cubicBezTo>
                    <a:pt x="32783" y="-859"/>
                    <a:pt x="28879" y="1209"/>
                    <a:pt x="27742" y="4907"/>
                  </a:cubicBezTo>
                  <a:cubicBezTo>
                    <a:pt x="27729" y="4962"/>
                    <a:pt x="27715" y="5004"/>
                    <a:pt x="27701" y="5058"/>
                  </a:cubicBezTo>
                  <a:lnTo>
                    <a:pt x="306" y="95600"/>
                  </a:lnTo>
                  <a:cubicBezTo>
                    <a:pt x="-858" y="99340"/>
                    <a:pt x="1223" y="103325"/>
                    <a:pt x="4963" y="104503"/>
                  </a:cubicBezTo>
                  <a:lnTo>
                    <a:pt x="7018" y="104503"/>
                  </a:lnTo>
                  <a:cubicBezTo>
                    <a:pt x="10154" y="104476"/>
                    <a:pt x="12921" y="102422"/>
                    <a:pt x="13866" y="99435"/>
                  </a:cubicBezTo>
                  <a:lnTo>
                    <a:pt x="41262" y="8894"/>
                  </a:lnTo>
                  <a:cubicBezTo>
                    <a:pt x="42235" y="5195"/>
                    <a:pt x="40125" y="1387"/>
                    <a:pt x="36468" y="2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4AA1E9C0-D419-45AA-8EDE-71205DAC5224}"/>
                </a:ext>
              </a:extLst>
            </p:cNvPr>
            <p:cNvSpPr/>
            <p:nvPr/>
          </p:nvSpPr>
          <p:spPr>
            <a:xfrm>
              <a:off x="11311531" y="5620168"/>
              <a:ext cx="41799" cy="104865"/>
            </a:xfrm>
            <a:custGeom>
              <a:avLst/>
              <a:gdLst>
                <a:gd name="connsiteX0" fmla="*/ 5208 w 41799"/>
                <a:gd name="connsiteY0" fmla="*/ 104721 h 104865"/>
                <a:gd name="connsiteX1" fmla="*/ 7262 w 41799"/>
                <a:gd name="connsiteY1" fmla="*/ 104721 h 104865"/>
                <a:gd name="connsiteX2" fmla="*/ 14111 w 41799"/>
                <a:gd name="connsiteY2" fmla="*/ 99653 h 104865"/>
                <a:gd name="connsiteX3" fmla="*/ 41506 w 41799"/>
                <a:gd name="connsiteY3" fmla="*/ 9111 h 104865"/>
                <a:gd name="connsiteX4" fmla="*/ 36712 w 41799"/>
                <a:gd name="connsiteY4" fmla="*/ 207 h 104865"/>
                <a:gd name="connsiteX5" fmla="*/ 27809 w 41799"/>
                <a:gd name="connsiteY5" fmla="*/ 5002 h 104865"/>
                <a:gd name="connsiteX6" fmla="*/ 413 w 41799"/>
                <a:gd name="connsiteY6" fmla="*/ 95543 h 104865"/>
                <a:gd name="connsiteX7" fmla="*/ 4550 w 41799"/>
                <a:gd name="connsiteY7" fmla="*/ 104515 h 104865"/>
                <a:gd name="connsiteX8" fmla="*/ 5208 w 41799"/>
                <a:gd name="connsiteY8" fmla="*/ 104721 h 10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99" h="104865">
                  <a:moveTo>
                    <a:pt x="5208" y="104721"/>
                  </a:moveTo>
                  <a:cubicBezTo>
                    <a:pt x="5892" y="104858"/>
                    <a:pt x="6578" y="104858"/>
                    <a:pt x="7262" y="104721"/>
                  </a:cubicBezTo>
                  <a:cubicBezTo>
                    <a:pt x="10413" y="104735"/>
                    <a:pt x="13207" y="102666"/>
                    <a:pt x="14111" y="99653"/>
                  </a:cubicBezTo>
                  <a:lnTo>
                    <a:pt x="41506" y="9111"/>
                  </a:lnTo>
                  <a:cubicBezTo>
                    <a:pt x="42575" y="5330"/>
                    <a:pt x="40452" y="1385"/>
                    <a:pt x="36712" y="207"/>
                  </a:cubicBezTo>
                  <a:cubicBezTo>
                    <a:pt x="32945" y="-793"/>
                    <a:pt x="29055" y="1303"/>
                    <a:pt x="27809" y="5002"/>
                  </a:cubicBezTo>
                  <a:lnTo>
                    <a:pt x="413" y="95543"/>
                  </a:lnTo>
                  <a:cubicBezTo>
                    <a:pt x="-915" y="99160"/>
                    <a:pt x="934" y="103173"/>
                    <a:pt x="4550" y="104515"/>
                  </a:cubicBezTo>
                  <a:cubicBezTo>
                    <a:pt x="4769" y="104598"/>
                    <a:pt x="4989" y="104666"/>
                    <a:pt x="5208" y="1047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7F17EF03-57FB-4CF9-9D74-26DE6F2499CF}"/>
                </a:ext>
              </a:extLst>
            </p:cNvPr>
            <p:cNvSpPr/>
            <p:nvPr/>
          </p:nvSpPr>
          <p:spPr>
            <a:xfrm>
              <a:off x="10935822" y="5837379"/>
              <a:ext cx="110208" cy="42061"/>
            </a:xfrm>
            <a:custGeom>
              <a:avLst/>
              <a:gdLst>
                <a:gd name="connsiteX0" fmla="*/ 100936 w 110208"/>
                <a:gd name="connsiteY0" fmla="*/ -32 h 42061"/>
                <a:gd name="connsiteX1" fmla="*/ 5052 w 110208"/>
                <a:gd name="connsiteY1" fmla="*/ 28048 h 42061"/>
                <a:gd name="connsiteX2" fmla="*/ 258 w 110208"/>
                <a:gd name="connsiteY2" fmla="*/ 36815 h 42061"/>
                <a:gd name="connsiteX3" fmla="*/ 7107 w 110208"/>
                <a:gd name="connsiteY3" fmla="*/ 42020 h 42061"/>
                <a:gd name="connsiteX4" fmla="*/ 9161 w 110208"/>
                <a:gd name="connsiteY4" fmla="*/ 42020 h 42061"/>
                <a:gd name="connsiteX5" fmla="*/ 105045 w 110208"/>
                <a:gd name="connsiteY5" fmla="*/ 13940 h 42061"/>
                <a:gd name="connsiteX6" fmla="*/ 109908 w 110208"/>
                <a:gd name="connsiteY6" fmla="*/ 5105 h 42061"/>
                <a:gd name="connsiteX7" fmla="*/ 101073 w 110208"/>
                <a:gd name="connsiteY7" fmla="*/ 242 h 4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208" h="42061">
                  <a:moveTo>
                    <a:pt x="100936" y="-32"/>
                  </a:moveTo>
                  <a:lnTo>
                    <a:pt x="5052" y="28048"/>
                  </a:lnTo>
                  <a:cubicBezTo>
                    <a:pt x="1326" y="29171"/>
                    <a:pt x="-810" y="33075"/>
                    <a:pt x="258" y="36815"/>
                  </a:cubicBezTo>
                  <a:cubicBezTo>
                    <a:pt x="1162" y="39856"/>
                    <a:pt x="3929" y="41965"/>
                    <a:pt x="7107" y="42020"/>
                  </a:cubicBezTo>
                  <a:lnTo>
                    <a:pt x="9161" y="42020"/>
                  </a:lnTo>
                  <a:lnTo>
                    <a:pt x="105045" y="13940"/>
                  </a:lnTo>
                  <a:cubicBezTo>
                    <a:pt x="108826" y="12844"/>
                    <a:pt x="111004" y="8885"/>
                    <a:pt x="109908" y="5105"/>
                  </a:cubicBezTo>
                  <a:cubicBezTo>
                    <a:pt x="108813" y="1324"/>
                    <a:pt x="104854" y="-854"/>
                    <a:pt x="101073" y="2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8C09279-028C-49D1-9334-B33FFF2D01D3}"/>
                </a:ext>
              </a:extLst>
            </p:cNvPr>
            <p:cNvSpPr/>
            <p:nvPr/>
          </p:nvSpPr>
          <p:spPr>
            <a:xfrm>
              <a:off x="11127109" y="5780924"/>
              <a:ext cx="109545" cy="42082"/>
            </a:xfrm>
            <a:custGeom>
              <a:avLst/>
              <a:gdLst>
                <a:gd name="connsiteX0" fmla="*/ 100321 w 109545"/>
                <a:gd name="connsiteY0" fmla="*/ 262 h 42082"/>
                <a:gd name="connsiteX1" fmla="*/ 4437 w 109545"/>
                <a:gd name="connsiteY1" fmla="*/ 28343 h 42082"/>
                <a:gd name="connsiteX2" fmla="*/ 506 w 109545"/>
                <a:gd name="connsiteY2" fmla="*/ 37616 h 42082"/>
                <a:gd name="connsiteX3" fmla="*/ 6492 w 109545"/>
                <a:gd name="connsiteY3" fmla="*/ 42041 h 42082"/>
                <a:gd name="connsiteX4" fmla="*/ 8547 w 109545"/>
                <a:gd name="connsiteY4" fmla="*/ 42041 h 42082"/>
                <a:gd name="connsiteX5" fmla="*/ 104431 w 109545"/>
                <a:gd name="connsiteY5" fmla="*/ 13960 h 42082"/>
                <a:gd name="connsiteX6" fmla="*/ 109225 w 109545"/>
                <a:gd name="connsiteY6" fmla="*/ 5057 h 42082"/>
                <a:gd name="connsiteX7" fmla="*/ 100321 w 109545"/>
                <a:gd name="connsiteY7" fmla="*/ 262 h 4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545" h="42082">
                  <a:moveTo>
                    <a:pt x="100321" y="262"/>
                  </a:moveTo>
                  <a:lnTo>
                    <a:pt x="4437" y="28343"/>
                  </a:lnTo>
                  <a:cubicBezTo>
                    <a:pt x="794" y="29822"/>
                    <a:pt x="-973" y="33972"/>
                    <a:pt x="506" y="37616"/>
                  </a:cubicBezTo>
                  <a:cubicBezTo>
                    <a:pt x="1520" y="40096"/>
                    <a:pt x="3821" y="41808"/>
                    <a:pt x="6492" y="42041"/>
                  </a:cubicBezTo>
                  <a:lnTo>
                    <a:pt x="8547" y="42041"/>
                  </a:lnTo>
                  <a:lnTo>
                    <a:pt x="104431" y="13960"/>
                  </a:lnTo>
                  <a:cubicBezTo>
                    <a:pt x="108211" y="12823"/>
                    <a:pt x="110362" y="8837"/>
                    <a:pt x="109225" y="5057"/>
                  </a:cubicBezTo>
                  <a:cubicBezTo>
                    <a:pt x="108088" y="1276"/>
                    <a:pt x="104102" y="-874"/>
                    <a:pt x="100321" y="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DF7FC0F-ABD6-41C5-B5B5-BA1A9655DE88}"/>
                </a:ext>
              </a:extLst>
            </p:cNvPr>
            <p:cNvSpPr/>
            <p:nvPr/>
          </p:nvSpPr>
          <p:spPr>
            <a:xfrm>
              <a:off x="11240677" y="5692193"/>
              <a:ext cx="187245" cy="89309"/>
            </a:xfrm>
            <a:custGeom>
              <a:avLst/>
              <a:gdLst>
                <a:gd name="connsiteX0" fmla="*/ 86198 w 187245"/>
                <a:gd name="connsiteY0" fmla="*/ 74611 h 89309"/>
                <a:gd name="connsiteX1" fmla="*/ 182082 w 187245"/>
                <a:gd name="connsiteY1" fmla="*/ 46530 h 89309"/>
                <a:gd name="connsiteX2" fmla="*/ 186945 w 187245"/>
                <a:gd name="connsiteY2" fmla="*/ 37696 h 89309"/>
                <a:gd name="connsiteX3" fmla="*/ 178110 w 187245"/>
                <a:gd name="connsiteY3" fmla="*/ 32833 h 89309"/>
                <a:gd name="connsiteX4" fmla="*/ 82226 w 187245"/>
                <a:gd name="connsiteY4" fmla="*/ 60913 h 89309"/>
                <a:gd name="connsiteX5" fmla="*/ 77418 w 187245"/>
                <a:gd name="connsiteY5" fmla="*/ 69762 h 89309"/>
                <a:gd name="connsiteX6" fmla="*/ 77432 w 187245"/>
                <a:gd name="connsiteY6" fmla="*/ 69817 h 89309"/>
                <a:gd name="connsiteX7" fmla="*/ 79487 w 187245"/>
                <a:gd name="connsiteY7" fmla="*/ 72693 h 89309"/>
                <a:gd name="connsiteX8" fmla="*/ 12094 w 187245"/>
                <a:gd name="connsiteY8" fmla="*/ 2013 h 89309"/>
                <a:gd name="connsiteX9" fmla="*/ 2095 w 187245"/>
                <a:gd name="connsiteY9" fmla="*/ 2013 h 89309"/>
                <a:gd name="connsiteX10" fmla="*/ 1971 w 187245"/>
                <a:gd name="connsiteY10" fmla="*/ 11889 h 89309"/>
                <a:gd name="connsiteX11" fmla="*/ 2095 w 187245"/>
                <a:gd name="connsiteY11" fmla="*/ 12012 h 89309"/>
                <a:gd name="connsiteX12" fmla="*/ 73597 w 187245"/>
                <a:gd name="connsiteY12" fmla="*/ 87076 h 89309"/>
                <a:gd name="connsiteX13" fmla="*/ 78802 w 187245"/>
                <a:gd name="connsiteY13" fmla="*/ 89268 h 89309"/>
                <a:gd name="connsiteX14" fmla="*/ 83596 w 187245"/>
                <a:gd name="connsiteY14" fmla="*/ 87213 h 89309"/>
                <a:gd name="connsiteX15" fmla="*/ 83719 w 187245"/>
                <a:gd name="connsiteY15" fmla="*/ 77337 h 89309"/>
                <a:gd name="connsiteX16" fmla="*/ 83596 w 187245"/>
                <a:gd name="connsiteY16" fmla="*/ 77214 h 89309"/>
                <a:gd name="connsiteX17" fmla="*/ 80309 w 187245"/>
                <a:gd name="connsiteY17" fmla="*/ 73652 h 89309"/>
                <a:gd name="connsiteX18" fmla="*/ 84144 w 187245"/>
                <a:gd name="connsiteY18" fmla="*/ 75022 h 89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7245" h="89309">
                  <a:moveTo>
                    <a:pt x="86198" y="74611"/>
                  </a:moveTo>
                  <a:lnTo>
                    <a:pt x="182082" y="46530"/>
                  </a:lnTo>
                  <a:cubicBezTo>
                    <a:pt x="185863" y="45435"/>
                    <a:pt x="188041" y="41476"/>
                    <a:pt x="186945" y="37696"/>
                  </a:cubicBezTo>
                  <a:cubicBezTo>
                    <a:pt x="185849" y="33915"/>
                    <a:pt x="181891" y="31737"/>
                    <a:pt x="178110" y="32833"/>
                  </a:cubicBezTo>
                  <a:lnTo>
                    <a:pt x="82226" y="60913"/>
                  </a:lnTo>
                  <a:cubicBezTo>
                    <a:pt x="78459" y="62023"/>
                    <a:pt x="76295" y="65995"/>
                    <a:pt x="77418" y="69762"/>
                  </a:cubicBezTo>
                  <a:cubicBezTo>
                    <a:pt x="77418" y="69776"/>
                    <a:pt x="77432" y="69803"/>
                    <a:pt x="77432" y="69817"/>
                  </a:cubicBezTo>
                  <a:cubicBezTo>
                    <a:pt x="77802" y="70968"/>
                    <a:pt x="78528" y="71967"/>
                    <a:pt x="79487" y="72693"/>
                  </a:cubicBezTo>
                  <a:lnTo>
                    <a:pt x="12094" y="2013"/>
                  </a:lnTo>
                  <a:cubicBezTo>
                    <a:pt x="9327" y="-726"/>
                    <a:pt x="4862" y="-726"/>
                    <a:pt x="2095" y="2013"/>
                  </a:cubicBezTo>
                  <a:cubicBezTo>
                    <a:pt x="-672" y="4712"/>
                    <a:pt x="-727" y="9136"/>
                    <a:pt x="1971" y="11889"/>
                  </a:cubicBezTo>
                  <a:cubicBezTo>
                    <a:pt x="2012" y="11930"/>
                    <a:pt x="2053" y="11971"/>
                    <a:pt x="2095" y="12012"/>
                  </a:cubicBezTo>
                  <a:lnTo>
                    <a:pt x="73597" y="87076"/>
                  </a:lnTo>
                  <a:cubicBezTo>
                    <a:pt x="74980" y="88459"/>
                    <a:pt x="76843" y="89240"/>
                    <a:pt x="78802" y="89268"/>
                  </a:cubicBezTo>
                  <a:cubicBezTo>
                    <a:pt x="80610" y="89254"/>
                    <a:pt x="82336" y="88514"/>
                    <a:pt x="83596" y="87213"/>
                  </a:cubicBezTo>
                  <a:cubicBezTo>
                    <a:pt x="86363" y="84514"/>
                    <a:pt x="86417" y="80090"/>
                    <a:pt x="83719" y="77337"/>
                  </a:cubicBezTo>
                  <a:cubicBezTo>
                    <a:pt x="83678" y="77296"/>
                    <a:pt x="83637" y="77255"/>
                    <a:pt x="83596" y="77214"/>
                  </a:cubicBezTo>
                  <a:lnTo>
                    <a:pt x="80309" y="73652"/>
                  </a:lnTo>
                  <a:cubicBezTo>
                    <a:pt x="81404" y="74501"/>
                    <a:pt x="82747" y="74981"/>
                    <a:pt x="84144" y="750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C80E950-0312-42C5-82D4-ABDDB6BE9CDC}"/>
                </a:ext>
              </a:extLst>
            </p:cNvPr>
            <p:cNvSpPr/>
            <p:nvPr/>
          </p:nvSpPr>
          <p:spPr>
            <a:xfrm>
              <a:off x="11526662" y="5992170"/>
              <a:ext cx="85543" cy="89175"/>
            </a:xfrm>
            <a:custGeom>
              <a:avLst/>
              <a:gdLst>
                <a:gd name="connsiteX0" fmla="*/ 12117 w 85543"/>
                <a:gd name="connsiteY0" fmla="*/ 2017 h 89175"/>
                <a:gd name="connsiteX1" fmla="*/ 2050 w 85543"/>
                <a:gd name="connsiteY1" fmla="*/ 2071 h 89175"/>
                <a:gd name="connsiteX2" fmla="*/ 1844 w 85543"/>
                <a:gd name="connsiteY2" fmla="*/ 11879 h 89175"/>
                <a:gd name="connsiteX3" fmla="*/ 73346 w 85543"/>
                <a:gd name="connsiteY3" fmla="*/ 86806 h 89175"/>
                <a:gd name="connsiteX4" fmla="*/ 78551 w 85543"/>
                <a:gd name="connsiteY4" fmla="*/ 89134 h 89175"/>
                <a:gd name="connsiteX5" fmla="*/ 83482 w 85543"/>
                <a:gd name="connsiteY5" fmla="*/ 87079 h 89175"/>
                <a:gd name="connsiteX6" fmla="*/ 83482 w 85543"/>
                <a:gd name="connsiteY6" fmla="*/ 77080 h 8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543" h="89175">
                  <a:moveTo>
                    <a:pt x="12117" y="2017"/>
                  </a:moveTo>
                  <a:cubicBezTo>
                    <a:pt x="9323" y="-750"/>
                    <a:pt x="4816" y="-723"/>
                    <a:pt x="2050" y="2071"/>
                  </a:cubicBezTo>
                  <a:cubicBezTo>
                    <a:pt x="-622" y="4756"/>
                    <a:pt x="-717" y="9071"/>
                    <a:pt x="1844" y="11879"/>
                  </a:cubicBezTo>
                  <a:lnTo>
                    <a:pt x="73346" y="86806"/>
                  </a:lnTo>
                  <a:cubicBezTo>
                    <a:pt x="74688" y="88257"/>
                    <a:pt x="76565" y="89107"/>
                    <a:pt x="78551" y="89134"/>
                  </a:cubicBezTo>
                  <a:cubicBezTo>
                    <a:pt x="80400" y="89134"/>
                    <a:pt x="82181" y="88394"/>
                    <a:pt x="83482" y="87079"/>
                  </a:cubicBezTo>
                  <a:cubicBezTo>
                    <a:pt x="86208" y="84312"/>
                    <a:pt x="86208" y="79847"/>
                    <a:pt x="83482" y="77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F0415CB-6446-4055-99CE-35F2BD9D10CE}"/>
                </a:ext>
              </a:extLst>
            </p:cNvPr>
            <p:cNvSpPr/>
            <p:nvPr/>
          </p:nvSpPr>
          <p:spPr>
            <a:xfrm>
              <a:off x="11383681" y="5842193"/>
              <a:ext cx="85794" cy="89298"/>
            </a:xfrm>
            <a:custGeom>
              <a:avLst/>
              <a:gdLst>
                <a:gd name="connsiteX0" fmla="*/ 12094 w 85794"/>
                <a:gd name="connsiteY0" fmla="*/ 2003 h 89298"/>
                <a:gd name="connsiteX1" fmla="*/ 2095 w 85794"/>
                <a:gd name="connsiteY1" fmla="*/ 2003 h 89298"/>
                <a:gd name="connsiteX2" fmla="*/ 1972 w 85794"/>
                <a:gd name="connsiteY2" fmla="*/ 11879 h 89298"/>
                <a:gd name="connsiteX3" fmla="*/ 2095 w 85794"/>
                <a:gd name="connsiteY3" fmla="*/ 12002 h 89298"/>
                <a:gd name="connsiteX4" fmla="*/ 73597 w 85794"/>
                <a:gd name="connsiteY4" fmla="*/ 87066 h 89298"/>
                <a:gd name="connsiteX5" fmla="*/ 78802 w 85794"/>
                <a:gd name="connsiteY5" fmla="*/ 89257 h 89298"/>
                <a:gd name="connsiteX6" fmla="*/ 83733 w 85794"/>
                <a:gd name="connsiteY6" fmla="*/ 87203 h 89298"/>
                <a:gd name="connsiteX7" fmla="*/ 83733 w 85794"/>
                <a:gd name="connsiteY7" fmla="*/ 77203 h 8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4" h="89298">
                  <a:moveTo>
                    <a:pt x="12094" y="2003"/>
                  </a:moveTo>
                  <a:cubicBezTo>
                    <a:pt x="9327" y="-723"/>
                    <a:pt x="4862" y="-723"/>
                    <a:pt x="2095" y="2003"/>
                  </a:cubicBezTo>
                  <a:cubicBezTo>
                    <a:pt x="-672" y="4701"/>
                    <a:pt x="-727" y="9126"/>
                    <a:pt x="1972" y="11879"/>
                  </a:cubicBezTo>
                  <a:cubicBezTo>
                    <a:pt x="2013" y="11920"/>
                    <a:pt x="2054" y="11961"/>
                    <a:pt x="2095" y="12002"/>
                  </a:cubicBezTo>
                  <a:lnTo>
                    <a:pt x="73597" y="87066"/>
                  </a:lnTo>
                  <a:cubicBezTo>
                    <a:pt x="74980" y="88449"/>
                    <a:pt x="76843" y="89230"/>
                    <a:pt x="78802" y="89257"/>
                  </a:cubicBezTo>
                  <a:cubicBezTo>
                    <a:pt x="80651" y="89257"/>
                    <a:pt x="82432" y="88518"/>
                    <a:pt x="83733" y="87203"/>
                  </a:cubicBezTo>
                  <a:cubicBezTo>
                    <a:pt x="86459" y="84436"/>
                    <a:pt x="86459" y="79970"/>
                    <a:pt x="83733" y="772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7825297-A7FC-4083-BA26-82D24E61BB20}"/>
                </a:ext>
              </a:extLst>
            </p:cNvPr>
            <p:cNvSpPr/>
            <p:nvPr/>
          </p:nvSpPr>
          <p:spPr>
            <a:xfrm>
              <a:off x="12051861" y="5503867"/>
              <a:ext cx="43692" cy="109109"/>
            </a:xfrm>
            <a:custGeom>
              <a:avLst/>
              <a:gdLst>
                <a:gd name="connsiteX0" fmla="*/ 29758 w 43692"/>
                <a:gd name="connsiteY0" fmla="*/ 103907 h 109109"/>
                <a:gd name="connsiteX1" fmla="*/ 36607 w 43692"/>
                <a:gd name="connsiteY1" fmla="*/ 108975 h 109109"/>
                <a:gd name="connsiteX2" fmla="*/ 38662 w 43692"/>
                <a:gd name="connsiteY2" fmla="*/ 108975 h 109109"/>
                <a:gd name="connsiteX3" fmla="*/ 43387 w 43692"/>
                <a:gd name="connsiteY3" fmla="*/ 100304 h 109109"/>
                <a:gd name="connsiteX4" fmla="*/ 43319 w 43692"/>
                <a:gd name="connsiteY4" fmla="*/ 100072 h 109109"/>
                <a:gd name="connsiteX5" fmla="*/ 14006 w 43692"/>
                <a:gd name="connsiteY5" fmla="*/ 5009 h 109109"/>
                <a:gd name="connsiteX6" fmla="*/ 5034 w 43692"/>
                <a:gd name="connsiteY6" fmla="*/ 284 h 109109"/>
                <a:gd name="connsiteX7" fmla="*/ 308 w 43692"/>
                <a:gd name="connsiteY7" fmla="*/ 9256 h 10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692" h="109109">
                  <a:moveTo>
                    <a:pt x="29758" y="103907"/>
                  </a:moveTo>
                  <a:cubicBezTo>
                    <a:pt x="30703" y="106893"/>
                    <a:pt x="33470" y="108948"/>
                    <a:pt x="36607" y="108975"/>
                  </a:cubicBezTo>
                  <a:cubicBezTo>
                    <a:pt x="37292" y="109098"/>
                    <a:pt x="37977" y="109098"/>
                    <a:pt x="38662" y="108975"/>
                  </a:cubicBezTo>
                  <a:cubicBezTo>
                    <a:pt x="42360" y="107879"/>
                    <a:pt x="44483" y="104003"/>
                    <a:pt x="43387" y="100304"/>
                  </a:cubicBezTo>
                  <a:cubicBezTo>
                    <a:pt x="43374" y="100222"/>
                    <a:pt x="43346" y="100154"/>
                    <a:pt x="43319" y="100072"/>
                  </a:cubicBezTo>
                  <a:lnTo>
                    <a:pt x="14006" y="5009"/>
                  </a:lnTo>
                  <a:cubicBezTo>
                    <a:pt x="12828" y="1229"/>
                    <a:pt x="8815" y="-894"/>
                    <a:pt x="5034" y="284"/>
                  </a:cubicBezTo>
                  <a:cubicBezTo>
                    <a:pt x="1253" y="1462"/>
                    <a:pt x="-870" y="5476"/>
                    <a:pt x="308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908E7AB1-3C4C-4857-8688-7622E9D43CA8}"/>
                </a:ext>
              </a:extLst>
            </p:cNvPr>
            <p:cNvSpPr/>
            <p:nvPr/>
          </p:nvSpPr>
          <p:spPr>
            <a:xfrm>
              <a:off x="12169492" y="5883807"/>
              <a:ext cx="43587" cy="109417"/>
            </a:xfrm>
            <a:custGeom>
              <a:avLst/>
              <a:gdLst>
                <a:gd name="connsiteX0" fmla="*/ 4997 w 43587"/>
                <a:gd name="connsiteY0" fmla="*/ 250 h 109417"/>
                <a:gd name="connsiteX1" fmla="*/ 271 w 43587"/>
                <a:gd name="connsiteY1" fmla="*/ 8920 h 109417"/>
                <a:gd name="connsiteX2" fmla="*/ 340 w 43587"/>
                <a:gd name="connsiteY2" fmla="*/ 9153 h 109417"/>
                <a:gd name="connsiteX3" fmla="*/ 29653 w 43587"/>
                <a:gd name="connsiteY3" fmla="*/ 104215 h 109417"/>
                <a:gd name="connsiteX4" fmla="*/ 36502 w 43587"/>
                <a:gd name="connsiteY4" fmla="*/ 109283 h 109417"/>
                <a:gd name="connsiteX5" fmla="*/ 38557 w 43587"/>
                <a:gd name="connsiteY5" fmla="*/ 109283 h 109417"/>
                <a:gd name="connsiteX6" fmla="*/ 43282 w 43587"/>
                <a:gd name="connsiteY6" fmla="*/ 100613 h 109417"/>
                <a:gd name="connsiteX7" fmla="*/ 43214 w 43587"/>
                <a:gd name="connsiteY7" fmla="*/ 100380 h 109417"/>
                <a:gd name="connsiteX8" fmla="*/ 13900 w 43587"/>
                <a:gd name="connsiteY8" fmla="*/ 5318 h 109417"/>
                <a:gd name="connsiteX9" fmla="*/ 5230 w 43587"/>
                <a:gd name="connsiteY9" fmla="*/ 181 h 109417"/>
                <a:gd name="connsiteX10" fmla="*/ 4997 w 43587"/>
                <a:gd name="connsiteY10" fmla="*/ 250 h 10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587" h="109417">
                  <a:moveTo>
                    <a:pt x="4997" y="250"/>
                  </a:moveTo>
                  <a:cubicBezTo>
                    <a:pt x="1299" y="1345"/>
                    <a:pt x="-824" y="5222"/>
                    <a:pt x="271" y="8920"/>
                  </a:cubicBezTo>
                  <a:cubicBezTo>
                    <a:pt x="285" y="9003"/>
                    <a:pt x="312" y="9071"/>
                    <a:pt x="340" y="9153"/>
                  </a:cubicBezTo>
                  <a:lnTo>
                    <a:pt x="29653" y="104215"/>
                  </a:lnTo>
                  <a:cubicBezTo>
                    <a:pt x="30598" y="107202"/>
                    <a:pt x="33365" y="109256"/>
                    <a:pt x="36502" y="109283"/>
                  </a:cubicBezTo>
                  <a:cubicBezTo>
                    <a:pt x="37187" y="109407"/>
                    <a:pt x="37871" y="109407"/>
                    <a:pt x="38557" y="109283"/>
                  </a:cubicBezTo>
                  <a:cubicBezTo>
                    <a:pt x="42255" y="108188"/>
                    <a:pt x="44378" y="104311"/>
                    <a:pt x="43282" y="100613"/>
                  </a:cubicBezTo>
                  <a:cubicBezTo>
                    <a:pt x="43269" y="100530"/>
                    <a:pt x="43241" y="100462"/>
                    <a:pt x="43214" y="100380"/>
                  </a:cubicBezTo>
                  <a:lnTo>
                    <a:pt x="13900" y="5318"/>
                  </a:lnTo>
                  <a:cubicBezTo>
                    <a:pt x="12928" y="1510"/>
                    <a:pt x="9038" y="-791"/>
                    <a:pt x="5230" y="181"/>
                  </a:cubicBezTo>
                  <a:cubicBezTo>
                    <a:pt x="5148" y="209"/>
                    <a:pt x="5079" y="222"/>
                    <a:pt x="4997" y="2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C9AAAD8-B96C-4089-9879-91608C3D622A}"/>
                </a:ext>
              </a:extLst>
            </p:cNvPr>
            <p:cNvSpPr/>
            <p:nvPr/>
          </p:nvSpPr>
          <p:spPr>
            <a:xfrm>
              <a:off x="12070688" y="5693854"/>
              <a:ext cx="108841" cy="116142"/>
            </a:xfrm>
            <a:custGeom>
              <a:avLst/>
              <a:gdLst>
                <a:gd name="connsiteX0" fmla="*/ 54078 w 108841"/>
                <a:gd name="connsiteY0" fmla="*/ 53362 h 116142"/>
                <a:gd name="connsiteX1" fmla="*/ 9150 w 108841"/>
                <a:gd name="connsiteY1" fmla="*/ 40623 h 116142"/>
                <a:gd name="connsiteX2" fmla="*/ 260 w 108841"/>
                <a:gd name="connsiteY2" fmla="*/ 45363 h 116142"/>
                <a:gd name="connsiteX3" fmla="*/ 246 w 108841"/>
                <a:gd name="connsiteY3" fmla="*/ 45417 h 116142"/>
                <a:gd name="connsiteX4" fmla="*/ 5177 w 108841"/>
                <a:gd name="connsiteY4" fmla="*/ 54184 h 116142"/>
                <a:gd name="connsiteX5" fmla="*/ 52708 w 108841"/>
                <a:gd name="connsiteY5" fmla="*/ 67882 h 116142"/>
                <a:gd name="connsiteX6" fmla="*/ 18601 w 108841"/>
                <a:gd name="connsiteY6" fmla="*/ 104181 h 116142"/>
                <a:gd name="connsiteX7" fmla="*/ 18601 w 108841"/>
                <a:gd name="connsiteY7" fmla="*/ 114180 h 116142"/>
                <a:gd name="connsiteX8" fmla="*/ 23396 w 108841"/>
                <a:gd name="connsiteY8" fmla="*/ 116098 h 116142"/>
                <a:gd name="connsiteX9" fmla="*/ 28601 w 108841"/>
                <a:gd name="connsiteY9" fmla="*/ 113906 h 116142"/>
                <a:gd name="connsiteX10" fmla="*/ 61475 w 108841"/>
                <a:gd name="connsiteY10" fmla="*/ 78840 h 116142"/>
                <a:gd name="connsiteX11" fmla="*/ 69283 w 108841"/>
                <a:gd name="connsiteY11" fmla="*/ 104181 h 116142"/>
                <a:gd name="connsiteX12" fmla="*/ 76132 w 108841"/>
                <a:gd name="connsiteY12" fmla="*/ 109249 h 116142"/>
                <a:gd name="connsiteX13" fmla="*/ 78186 w 108841"/>
                <a:gd name="connsiteY13" fmla="*/ 109249 h 116142"/>
                <a:gd name="connsiteX14" fmla="*/ 82912 w 108841"/>
                <a:gd name="connsiteY14" fmla="*/ 100578 h 116142"/>
                <a:gd name="connsiteX15" fmla="*/ 82844 w 108841"/>
                <a:gd name="connsiteY15" fmla="*/ 100345 h 116142"/>
                <a:gd name="connsiteX16" fmla="*/ 75036 w 108841"/>
                <a:gd name="connsiteY16" fmla="*/ 74867 h 116142"/>
                <a:gd name="connsiteX17" fmla="*/ 100377 w 108841"/>
                <a:gd name="connsiteY17" fmla="*/ 82127 h 116142"/>
                <a:gd name="connsiteX18" fmla="*/ 102431 w 108841"/>
                <a:gd name="connsiteY18" fmla="*/ 82127 h 116142"/>
                <a:gd name="connsiteX19" fmla="*/ 108787 w 108841"/>
                <a:gd name="connsiteY19" fmla="*/ 74306 h 116142"/>
                <a:gd name="connsiteX20" fmla="*/ 104349 w 108841"/>
                <a:gd name="connsiteY20" fmla="*/ 68429 h 116142"/>
                <a:gd name="connsiteX21" fmla="*/ 78597 w 108841"/>
                <a:gd name="connsiteY21" fmla="*/ 61033 h 116142"/>
                <a:gd name="connsiteX22" fmla="*/ 96678 w 108841"/>
                <a:gd name="connsiteY22" fmla="*/ 41719 h 116142"/>
                <a:gd name="connsiteX23" fmla="*/ 96802 w 108841"/>
                <a:gd name="connsiteY23" fmla="*/ 31843 h 116142"/>
                <a:gd name="connsiteX24" fmla="*/ 96678 w 108841"/>
                <a:gd name="connsiteY24" fmla="*/ 31720 h 116142"/>
                <a:gd name="connsiteX25" fmla="*/ 86542 w 108841"/>
                <a:gd name="connsiteY25" fmla="*/ 31720 h 116142"/>
                <a:gd name="connsiteX26" fmla="*/ 68187 w 108841"/>
                <a:gd name="connsiteY26" fmla="*/ 51444 h 116142"/>
                <a:gd name="connsiteX27" fmla="*/ 53805 w 108841"/>
                <a:gd name="connsiteY27" fmla="*/ 5009 h 116142"/>
                <a:gd name="connsiteX28" fmla="*/ 44833 w 108841"/>
                <a:gd name="connsiteY28" fmla="*/ 284 h 116142"/>
                <a:gd name="connsiteX29" fmla="*/ 40107 w 108841"/>
                <a:gd name="connsiteY29" fmla="*/ 9256 h 11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8841" h="116142">
                  <a:moveTo>
                    <a:pt x="54078" y="53362"/>
                  </a:moveTo>
                  <a:lnTo>
                    <a:pt x="9150" y="40623"/>
                  </a:lnTo>
                  <a:cubicBezTo>
                    <a:pt x="5383" y="39473"/>
                    <a:pt x="1411" y="41596"/>
                    <a:pt x="260" y="45363"/>
                  </a:cubicBezTo>
                  <a:cubicBezTo>
                    <a:pt x="260" y="45376"/>
                    <a:pt x="246" y="45404"/>
                    <a:pt x="246" y="45417"/>
                  </a:cubicBezTo>
                  <a:cubicBezTo>
                    <a:pt x="-808" y="49198"/>
                    <a:pt x="1397" y="53116"/>
                    <a:pt x="5177" y="54184"/>
                  </a:cubicBezTo>
                  <a:lnTo>
                    <a:pt x="52708" y="67882"/>
                  </a:lnTo>
                  <a:lnTo>
                    <a:pt x="18601" y="104181"/>
                  </a:lnTo>
                  <a:cubicBezTo>
                    <a:pt x="15875" y="106948"/>
                    <a:pt x="15875" y="111413"/>
                    <a:pt x="18601" y="114180"/>
                  </a:cubicBezTo>
                  <a:cubicBezTo>
                    <a:pt x="19862" y="115454"/>
                    <a:pt x="21601" y="116152"/>
                    <a:pt x="23396" y="116098"/>
                  </a:cubicBezTo>
                  <a:cubicBezTo>
                    <a:pt x="25368" y="116139"/>
                    <a:pt x="27245" y="115331"/>
                    <a:pt x="28601" y="113906"/>
                  </a:cubicBezTo>
                  <a:lnTo>
                    <a:pt x="61475" y="78840"/>
                  </a:lnTo>
                  <a:lnTo>
                    <a:pt x="69283" y="104181"/>
                  </a:lnTo>
                  <a:cubicBezTo>
                    <a:pt x="70228" y="107167"/>
                    <a:pt x="72995" y="109222"/>
                    <a:pt x="76132" y="109249"/>
                  </a:cubicBezTo>
                  <a:cubicBezTo>
                    <a:pt x="76817" y="109372"/>
                    <a:pt x="77501" y="109372"/>
                    <a:pt x="78186" y="109249"/>
                  </a:cubicBezTo>
                  <a:cubicBezTo>
                    <a:pt x="81885" y="108153"/>
                    <a:pt x="84008" y="104276"/>
                    <a:pt x="82912" y="100578"/>
                  </a:cubicBezTo>
                  <a:cubicBezTo>
                    <a:pt x="82898" y="100496"/>
                    <a:pt x="82871" y="100427"/>
                    <a:pt x="82844" y="100345"/>
                  </a:cubicBezTo>
                  <a:lnTo>
                    <a:pt x="75036" y="74867"/>
                  </a:lnTo>
                  <a:lnTo>
                    <a:pt x="100377" y="82127"/>
                  </a:lnTo>
                  <a:lnTo>
                    <a:pt x="102431" y="82127"/>
                  </a:lnTo>
                  <a:cubicBezTo>
                    <a:pt x="106349" y="81730"/>
                    <a:pt x="109184" y="78224"/>
                    <a:pt x="108787" y="74306"/>
                  </a:cubicBezTo>
                  <a:cubicBezTo>
                    <a:pt x="108513" y="71676"/>
                    <a:pt x="106801" y="69416"/>
                    <a:pt x="104349" y="68429"/>
                  </a:cubicBezTo>
                  <a:lnTo>
                    <a:pt x="78597" y="61033"/>
                  </a:lnTo>
                  <a:lnTo>
                    <a:pt x="96678" y="41719"/>
                  </a:lnTo>
                  <a:cubicBezTo>
                    <a:pt x="99445" y="39021"/>
                    <a:pt x="99500" y="34596"/>
                    <a:pt x="96802" y="31843"/>
                  </a:cubicBezTo>
                  <a:cubicBezTo>
                    <a:pt x="96760" y="31802"/>
                    <a:pt x="96719" y="31761"/>
                    <a:pt x="96678" y="31720"/>
                  </a:cubicBezTo>
                  <a:cubicBezTo>
                    <a:pt x="93856" y="28967"/>
                    <a:pt x="89364" y="28967"/>
                    <a:pt x="86542" y="31720"/>
                  </a:cubicBezTo>
                  <a:lnTo>
                    <a:pt x="68187" y="51444"/>
                  </a:lnTo>
                  <a:lnTo>
                    <a:pt x="53805" y="5009"/>
                  </a:lnTo>
                  <a:cubicBezTo>
                    <a:pt x="52627" y="1229"/>
                    <a:pt x="48613" y="-894"/>
                    <a:pt x="44833" y="284"/>
                  </a:cubicBezTo>
                  <a:cubicBezTo>
                    <a:pt x="41052" y="1462"/>
                    <a:pt x="38929" y="5475"/>
                    <a:pt x="40107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8ACA0EF2-EA60-4DD7-9000-F5F1E523FC98}"/>
                </a:ext>
              </a:extLst>
            </p:cNvPr>
            <p:cNvSpPr/>
            <p:nvPr/>
          </p:nvSpPr>
          <p:spPr>
            <a:xfrm>
              <a:off x="11814474" y="6013278"/>
              <a:ext cx="82780" cy="86834"/>
            </a:xfrm>
            <a:custGeom>
              <a:avLst/>
              <a:gdLst>
                <a:gd name="connsiteX0" fmla="*/ 70583 w 82780"/>
                <a:gd name="connsiteY0" fmla="*/ 2277 h 86834"/>
                <a:gd name="connsiteX1" fmla="*/ 2095 w 82780"/>
                <a:gd name="connsiteY1" fmla="*/ 74874 h 86834"/>
                <a:gd name="connsiteX2" fmla="*/ 1971 w 82780"/>
                <a:gd name="connsiteY2" fmla="*/ 84751 h 86834"/>
                <a:gd name="connsiteX3" fmla="*/ 2095 w 82780"/>
                <a:gd name="connsiteY3" fmla="*/ 84874 h 86834"/>
                <a:gd name="connsiteX4" fmla="*/ 7026 w 82780"/>
                <a:gd name="connsiteY4" fmla="*/ 86791 h 86834"/>
                <a:gd name="connsiteX5" fmla="*/ 12231 w 82780"/>
                <a:gd name="connsiteY5" fmla="*/ 84600 h 86834"/>
                <a:gd name="connsiteX6" fmla="*/ 80719 w 82780"/>
                <a:gd name="connsiteY6" fmla="*/ 12002 h 86834"/>
                <a:gd name="connsiteX7" fmla="*/ 80719 w 82780"/>
                <a:gd name="connsiteY7" fmla="*/ 2003 h 86834"/>
                <a:gd name="connsiteX8" fmla="*/ 70844 w 82780"/>
                <a:gd name="connsiteY8" fmla="*/ 2003 h 86834"/>
                <a:gd name="connsiteX9" fmla="*/ 70583 w 82780"/>
                <a:gd name="connsiteY9" fmla="*/ 2277 h 8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780" h="86834">
                  <a:moveTo>
                    <a:pt x="70583" y="2277"/>
                  </a:moveTo>
                  <a:lnTo>
                    <a:pt x="2095" y="74874"/>
                  </a:lnTo>
                  <a:cubicBezTo>
                    <a:pt x="-672" y="77573"/>
                    <a:pt x="-727" y="81998"/>
                    <a:pt x="1971" y="84751"/>
                  </a:cubicBezTo>
                  <a:cubicBezTo>
                    <a:pt x="2013" y="84792"/>
                    <a:pt x="2054" y="84833"/>
                    <a:pt x="2095" y="84874"/>
                  </a:cubicBezTo>
                  <a:cubicBezTo>
                    <a:pt x="3410" y="86148"/>
                    <a:pt x="5190" y="86833"/>
                    <a:pt x="7026" y="86791"/>
                  </a:cubicBezTo>
                  <a:cubicBezTo>
                    <a:pt x="8984" y="86805"/>
                    <a:pt x="10875" y="86011"/>
                    <a:pt x="12231" y="84600"/>
                  </a:cubicBezTo>
                  <a:lnTo>
                    <a:pt x="80719" y="12002"/>
                  </a:lnTo>
                  <a:cubicBezTo>
                    <a:pt x="83445" y="9235"/>
                    <a:pt x="83445" y="4770"/>
                    <a:pt x="80719" y="2003"/>
                  </a:cubicBezTo>
                  <a:cubicBezTo>
                    <a:pt x="77994" y="-723"/>
                    <a:pt x="73569" y="-723"/>
                    <a:pt x="70844" y="2003"/>
                  </a:cubicBezTo>
                  <a:cubicBezTo>
                    <a:pt x="70747" y="2099"/>
                    <a:pt x="70665" y="2181"/>
                    <a:pt x="70583" y="22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4619B354-5E03-469E-9A06-626FC1CF2303}"/>
                </a:ext>
              </a:extLst>
            </p:cNvPr>
            <p:cNvSpPr/>
            <p:nvPr/>
          </p:nvSpPr>
          <p:spPr>
            <a:xfrm>
              <a:off x="11950756" y="5868121"/>
              <a:ext cx="82896" cy="86931"/>
            </a:xfrm>
            <a:custGeom>
              <a:avLst/>
              <a:gdLst>
                <a:gd name="connsiteX0" fmla="*/ 70456 w 82896"/>
                <a:gd name="connsiteY0" fmla="*/ 2375 h 86931"/>
                <a:gd name="connsiteX1" fmla="*/ 1967 w 82896"/>
                <a:gd name="connsiteY1" fmla="*/ 74835 h 86931"/>
                <a:gd name="connsiteX2" fmla="*/ 2173 w 82896"/>
                <a:gd name="connsiteY2" fmla="*/ 84904 h 86931"/>
                <a:gd name="connsiteX3" fmla="*/ 7172 w 82896"/>
                <a:gd name="connsiteY3" fmla="*/ 86890 h 86931"/>
                <a:gd name="connsiteX4" fmla="*/ 12378 w 82896"/>
                <a:gd name="connsiteY4" fmla="*/ 84561 h 86931"/>
                <a:gd name="connsiteX5" fmla="*/ 80866 w 82896"/>
                <a:gd name="connsiteY5" fmla="*/ 12100 h 86931"/>
                <a:gd name="connsiteX6" fmla="*/ 80866 w 82896"/>
                <a:gd name="connsiteY6" fmla="*/ 1964 h 86931"/>
                <a:gd name="connsiteX7" fmla="*/ 70607 w 82896"/>
                <a:gd name="connsiteY7" fmla="*/ 2210 h 86931"/>
                <a:gd name="connsiteX8" fmla="*/ 70456 w 82896"/>
                <a:gd name="connsiteY8" fmla="*/ 2375 h 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96" h="86931">
                  <a:moveTo>
                    <a:pt x="70456" y="2375"/>
                  </a:moveTo>
                  <a:lnTo>
                    <a:pt x="1967" y="74835"/>
                  </a:lnTo>
                  <a:cubicBezTo>
                    <a:pt x="-759" y="77671"/>
                    <a:pt x="-663" y="82178"/>
                    <a:pt x="2173" y="84904"/>
                  </a:cubicBezTo>
                  <a:cubicBezTo>
                    <a:pt x="3515" y="86191"/>
                    <a:pt x="5309" y="86903"/>
                    <a:pt x="7172" y="86890"/>
                  </a:cubicBezTo>
                  <a:cubicBezTo>
                    <a:pt x="9158" y="86876"/>
                    <a:pt x="11049" y="86027"/>
                    <a:pt x="12378" y="84561"/>
                  </a:cubicBezTo>
                  <a:lnTo>
                    <a:pt x="80866" y="12100"/>
                  </a:lnTo>
                  <a:cubicBezTo>
                    <a:pt x="83551" y="9251"/>
                    <a:pt x="83551" y="4813"/>
                    <a:pt x="80866" y="1964"/>
                  </a:cubicBezTo>
                  <a:cubicBezTo>
                    <a:pt x="77962" y="-803"/>
                    <a:pt x="73373" y="-693"/>
                    <a:pt x="70607" y="2210"/>
                  </a:cubicBezTo>
                  <a:cubicBezTo>
                    <a:pt x="70551" y="2265"/>
                    <a:pt x="70510" y="2320"/>
                    <a:pt x="70456" y="23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A910BA7-6CEA-41F0-B084-5FE06C1745BE}"/>
                </a:ext>
              </a:extLst>
            </p:cNvPr>
            <p:cNvSpPr/>
            <p:nvPr/>
          </p:nvSpPr>
          <p:spPr>
            <a:xfrm>
              <a:off x="12453364" y="5843117"/>
              <a:ext cx="110257" cy="41768"/>
            </a:xfrm>
            <a:custGeom>
              <a:avLst/>
              <a:gdLst>
                <a:gd name="connsiteX0" fmla="*/ 5215 w 110257"/>
                <a:gd name="connsiteY0" fmla="*/ 14229 h 41768"/>
                <a:gd name="connsiteX1" fmla="*/ 101099 w 110257"/>
                <a:gd name="connsiteY1" fmla="*/ 41624 h 41768"/>
                <a:gd name="connsiteX2" fmla="*/ 103154 w 110257"/>
                <a:gd name="connsiteY2" fmla="*/ 41624 h 41768"/>
                <a:gd name="connsiteX3" fmla="*/ 110003 w 110257"/>
                <a:gd name="connsiteY3" fmla="*/ 36556 h 41768"/>
                <a:gd name="connsiteX4" fmla="*/ 105072 w 110257"/>
                <a:gd name="connsiteY4" fmla="*/ 27653 h 41768"/>
                <a:gd name="connsiteX5" fmla="*/ 9188 w 110257"/>
                <a:gd name="connsiteY5" fmla="*/ 258 h 41768"/>
                <a:gd name="connsiteX6" fmla="*/ 325 w 110257"/>
                <a:gd name="connsiteY6" fmla="*/ 5052 h 41768"/>
                <a:gd name="connsiteX7" fmla="*/ 284 w 110257"/>
                <a:gd name="connsiteY7" fmla="*/ 5188 h 41768"/>
                <a:gd name="connsiteX8" fmla="*/ 5174 w 110257"/>
                <a:gd name="connsiteY8" fmla="*/ 14216 h 41768"/>
                <a:gd name="connsiteX9" fmla="*/ 5215 w 110257"/>
                <a:gd name="connsiteY9" fmla="*/ 14229 h 4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7" h="41768">
                  <a:moveTo>
                    <a:pt x="5215" y="14229"/>
                  </a:moveTo>
                  <a:lnTo>
                    <a:pt x="101099" y="41624"/>
                  </a:lnTo>
                  <a:cubicBezTo>
                    <a:pt x="101784" y="41762"/>
                    <a:pt x="102469" y="41762"/>
                    <a:pt x="103154" y="41624"/>
                  </a:cubicBezTo>
                  <a:cubicBezTo>
                    <a:pt x="106291" y="41597"/>
                    <a:pt x="109058" y="39543"/>
                    <a:pt x="110003" y="36556"/>
                  </a:cubicBezTo>
                  <a:cubicBezTo>
                    <a:pt x="110989" y="32749"/>
                    <a:pt x="108825" y="28845"/>
                    <a:pt x="105072" y="27653"/>
                  </a:cubicBezTo>
                  <a:lnTo>
                    <a:pt x="9188" y="258"/>
                  </a:lnTo>
                  <a:cubicBezTo>
                    <a:pt x="5421" y="-866"/>
                    <a:pt x="1448" y="1271"/>
                    <a:pt x="325" y="5052"/>
                  </a:cubicBezTo>
                  <a:cubicBezTo>
                    <a:pt x="311" y="5093"/>
                    <a:pt x="298" y="5148"/>
                    <a:pt x="284" y="5188"/>
                  </a:cubicBezTo>
                  <a:cubicBezTo>
                    <a:pt x="-853" y="9038"/>
                    <a:pt x="1325" y="13079"/>
                    <a:pt x="5174" y="14216"/>
                  </a:cubicBezTo>
                  <a:cubicBezTo>
                    <a:pt x="5188" y="14216"/>
                    <a:pt x="5202" y="14229"/>
                    <a:pt x="5215" y="14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53579EA-F86B-4E33-9083-475A7E82DD2B}"/>
                </a:ext>
              </a:extLst>
            </p:cNvPr>
            <p:cNvSpPr/>
            <p:nvPr/>
          </p:nvSpPr>
          <p:spPr>
            <a:xfrm>
              <a:off x="12261932" y="5788531"/>
              <a:ext cx="110255" cy="41701"/>
            </a:xfrm>
            <a:custGeom>
              <a:avLst/>
              <a:gdLst>
                <a:gd name="connsiteX0" fmla="*/ 5291 w 110255"/>
                <a:gd name="connsiteY0" fmla="*/ 14161 h 41701"/>
                <a:gd name="connsiteX1" fmla="*/ 101175 w 110255"/>
                <a:gd name="connsiteY1" fmla="*/ 41557 h 41701"/>
                <a:gd name="connsiteX2" fmla="*/ 103093 w 110255"/>
                <a:gd name="connsiteY2" fmla="*/ 41557 h 41701"/>
                <a:gd name="connsiteX3" fmla="*/ 109942 w 110255"/>
                <a:gd name="connsiteY3" fmla="*/ 36352 h 41701"/>
                <a:gd name="connsiteX4" fmla="*/ 105257 w 110255"/>
                <a:gd name="connsiteY4" fmla="*/ 27654 h 41701"/>
                <a:gd name="connsiteX5" fmla="*/ 105010 w 110255"/>
                <a:gd name="connsiteY5" fmla="*/ 27585 h 41701"/>
                <a:gd name="connsiteX6" fmla="*/ 9126 w 110255"/>
                <a:gd name="connsiteY6" fmla="*/ 190 h 41701"/>
                <a:gd name="connsiteX7" fmla="*/ 360 w 110255"/>
                <a:gd name="connsiteY7" fmla="*/ 5121 h 41701"/>
                <a:gd name="connsiteX8" fmla="*/ 4716 w 110255"/>
                <a:gd name="connsiteY8" fmla="*/ 13997 h 41701"/>
                <a:gd name="connsiteX9" fmla="*/ 5291 w 110255"/>
                <a:gd name="connsiteY9" fmla="*/ 14161 h 4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5" h="41701">
                  <a:moveTo>
                    <a:pt x="5291" y="14161"/>
                  </a:moveTo>
                  <a:lnTo>
                    <a:pt x="101175" y="41557"/>
                  </a:lnTo>
                  <a:cubicBezTo>
                    <a:pt x="101805" y="41694"/>
                    <a:pt x="102463" y="41694"/>
                    <a:pt x="103093" y="41557"/>
                  </a:cubicBezTo>
                  <a:cubicBezTo>
                    <a:pt x="106271" y="41502"/>
                    <a:pt x="109037" y="39393"/>
                    <a:pt x="109942" y="36352"/>
                  </a:cubicBezTo>
                  <a:cubicBezTo>
                    <a:pt x="111051" y="32653"/>
                    <a:pt x="108955" y="28763"/>
                    <a:pt x="105257" y="27654"/>
                  </a:cubicBezTo>
                  <a:cubicBezTo>
                    <a:pt x="105175" y="27626"/>
                    <a:pt x="105093" y="27613"/>
                    <a:pt x="105010" y="27585"/>
                  </a:cubicBezTo>
                  <a:lnTo>
                    <a:pt x="9126" y="190"/>
                  </a:lnTo>
                  <a:cubicBezTo>
                    <a:pt x="5359" y="-783"/>
                    <a:pt x="1483" y="1395"/>
                    <a:pt x="360" y="5121"/>
                  </a:cubicBezTo>
                  <a:cubicBezTo>
                    <a:pt x="-887" y="8778"/>
                    <a:pt x="1058" y="12737"/>
                    <a:pt x="4716" y="13997"/>
                  </a:cubicBezTo>
                  <a:cubicBezTo>
                    <a:pt x="4908" y="14052"/>
                    <a:pt x="5099" y="14107"/>
                    <a:pt x="5291" y="141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E02C219-CC87-4DD9-AB76-106B64DD4DD8}"/>
                </a:ext>
              </a:extLst>
            </p:cNvPr>
            <p:cNvSpPr/>
            <p:nvPr/>
          </p:nvSpPr>
          <p:spPr>
            <a:xfrm>
              <a:off x="11539132" y="6264027"/>
              <a:ext cx="82800" cy="88947"/>
            </a:xfrm>
            <a:custGeom>
              <a:avLst/>
              <a:gdLst>
                <a:gd name="connsiteX0" fmla="*/ 61150 w 82800"/>
                <a:gd name="connsiteY0" fmla="*/ 141 h 88947"/>
                <a:gd name="connsiteX1" fmla="*/ 1839 w 82800"/>
                <a:gd name="connsiteY1" fmla="*/ 50549 h 88947"/>
                <a:gd name="connsiteX2" fmla="*/ 11290 w 82800"/>
                <a:gd name="connsiteY2" fmla="*/ 80958 h 88947"/>
                <a:gd name="connsiteX3" fmla="*/ 36357 w 82800"/>
                <a:gd name="connsiteY3" fmla="*/ 88903 h 88947"/>
                <a:gd name="connsiteX4" fmla="*/ 60054 w 82800"/>
                <a:gd name="connsiteY4" fmla="*/ 79999 h 88947"/>
                <a:gd name="connsiteX5" fmla="*/ 60054 w 82800"/>
                <a:gd name="connsiteY5" fmla="*/ 70000 h 88947"/>
                <a:gd name="connsiteX6" fmla="*/ 50055 w 82800"/>
                <a:gd name="connsiteY6" fmla="*/ 70000 h 88947"/>
                <a:gd name="connsiteX7" fmla="*/ 18824 w 82800"/>
                <a:gd name="connsiteY7" fmla="*/ 69041 h 88947"/>
                <a:gd name="connsiteX8" fmla="*/ 15400 w 82800"/>
                <a:gd name="connsiteY8" fmla="*/ 54521 h 88947"/>
                <a:gd name="connsiteX9" fmla="*/ 61150 w 82800"/>
                <a:gd name="connsiteY9" fmla="*/ 14524 h 88947"/>
                <a:gd name="connsiteX10" fmla="*/ 68410 w 82800"/>
                <a:gd name="connsiteY10" fmla="*/ 16168 h 88947"/>
                <a:gd name="connsiteX11" fmla="*/ 58684 w 82800"/>
                <a:gd name="connsiteY11" fmla="*/ 36715 h 88947"/>
                <a:gd name="connsiteX12" fmla="*/ 59575 w 82800"/>
                <a:gd name="connsiteY12" fmla="*/ 46549 h 88947"/>
                <a:gd name="connsiteX13" fmla="*/ 59780 w 82800"/>
                <a:gd name="connsiteY13" fmla="*/ 46714 h 88947"/>
                <a:gd name="connsiteX14" fmla="*/ 69779 w 82800"/>
                <a:gd name="connsiteY14" fmla="*/ 45755 h 88947"/>
                <a:gd name="connsiteX15" fmla="*/ 81285 w 82800"/>
                <a:gd name="connsiteY15" fmla="*/ 10004 h 88947"/>
                <a:gd name="connsiteX16" fmla="*/ 61150 w 82800"/>
                <a:gd name="connsiteY16" fmla="*/ 141 h 8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800" h="88947">
                  <a:moveTo>
                    <a:pt x="61150" y="141"/>
                  </a:moveTo>
                  <a:cubicBezTo>
                    <a:pt x="36220" y="141"/>
                    <a:pt x="8277" y="27537"/>
                    <a:pt x="1839" y="50549"/>
                  </a:cubicBezTo>
                  <a:cubicBezTo>
                    <a:pt x="-2681" y="61644"/>
                    <a:pt x="1278" y="74383"/>
                    <a:pt x="11290" y="80958"/>
                  </a:cubicBezTo>
                  <a:cubicBezTo>
                    <a:pt x="18728" y="85930"/>
                    <a:pt x="27413" y="88683"/>
                    <a:pt x="36357" y="88903"/>
                  </a:cubicBezTo>
                  <a:cubicBezTo>
                    <a:pt x="45096" y="89026"/>
                    <a:pt x="53561" y="85848"/>
                    <a:pt x="60054" y="79999"/>
                  </a:cubicBezTo>
                  <a:cubicBezTo>
                    <a:pt x="62780" y="77232"/>
                    <a:pt x="62780" y="72767"/>
                    <a:pt x="60054" y="70000"/>
                  </a:cubicBezTo>
                  <a:cubicBezTo>
                    <a:pt x="57246" y="67343"/>
                    <a:pt x="52863" y="67343"/>
                    <a:pt x="50055" y="70000"/>
                  </a:cubicBezTo>
                  <a:cubicBezTo>
                    <a:pt x="48822" y="71233"/>
                    <a:pt x="37590" y="80958"/>
                    <a:pt x="18824" y="69041"/>
                  </a:cubicBezTo>
                  <a:cubicBezTo>
                    <a:pt x="17180" y="68082"/>
                    <a:pt x="12386" y="65068"/>
                    <a:pt x="15400" y="54521"/>
                  </a:cubicBezTo>
                  <a:cubicBezTo>
                    <a:pt x="20468" y="37125"/>
                    <a:pt x="43480" y="14524"/>
                    <a:pt x="61150" y="14524"/>
                  </a:cubicBezTo>
                  <a:cubicBezTo>
                    <a:pt x="66492" y="14524"/>
                    <a:pt x="68136" y="15757"/>
                    <a:pt x="68410" y="16168"/>
                  </a:cubicBezTo>
                  <a:cubicBezTo>
                    <a:pt x="69779" y="19044"/>
                    <a:pt x="64985" y="29043"/>
                    <a:pt x="58684" y="36715"/>
                  </a:cubicBezTo>
                  <a:cubicBezTo>
                    <a:pt x="56219" y="39673"/>
                    <a:pt x="56616" y="44084"/>
                    <a:pt x="59575" y="46549"/>
                  </a:cubicBezTo>
                  <a:cubicBezTo>
                    <a:pt x="59643" y="46604"/>
                    <a:pt x="59712" y="46659"/>
                    <a:pt x="59780" y="46714"/>
                  </a:cubicBezTo>
                  <a:cubicBezTo>
                    <a:pt x="62807" y="49193"/>
                    <a:pt x="67273" y="48768"/>
                    <a:pt x="69779" y="45755"/>
                  </a:cubicBezTo>
                  <a:cubicBezTo>
                    <a:pt x="72793" y="42056"/>
                    <a:pt x="87450" y="23154"/>
                    <a:pt x="81285" y="10004"/>
                  </a:cubicBezTo>
                  <a:cubicBezTo>
                    <a:pt x="77190" y="2936"/>
                    <a:pt x="69245" y="-954"/>
                    <a:pt x="61150" y="1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FD47529E-9FE1-4914-AAD5-CECB3165EE23}"/>
                </a:ext>
              </a:extLst>
            </p:cNvPr>
            <p:cNvSpPr/>
            <p:nvPr/>
          </p:nvSpPr>
          <p:spPr>
            <a:xfrm>
              <a:off x="11623054" y="6291876"/>
              <a:ext cx="51666" cy="112460"/>
            </a:xfrm>
            <a:custGeom>
              <a:avLst/>
              <a:gdLst>
                <a:gd name="connsiteX0" fmla="*/ 42155 w 51666"/>
                <a:gd name="connsiteY0" fmla="*/ -39 h 112460"/>
                <a:gd name="connsiteX1" fmla="*/ 34895 w 51666"/>
                <a:gd name="connsiteY1" fmla="*/ 5577 h 112460"/>
                <a:gd name="connsiteX2" fmla="*/ 16951 w 51666"/>
                <a:gd name="connsiteY2" fmla="*/ 46670 h 112460"/>
                <a:gd name="connsiteX3" fmla="*/ 15033 w 51666"/>
                <a:gd name="connsiteY3" fmla="*/ 8043 h 112460"/>
                <a:gd name="connsiteX4" fmla="*/ 7116 w 51666"/>
                <a:gd name="connsiteY4" fmla="*/ 1810 h 112460"/>
                <a:gd name="connsiteX5" fmla="*/ 1335 w 51666"/>
                <a:gd name="connsiteY5" fmla="*/ 6262 h 112460"/>
                <a:gd name="connsiteX6" fmla="*/ 7636 w 51666"/>
                <a:gd name="connsiteY6" fmla="*/ 57081 h 112460"/>
                <a:gd name="connsiteX7" fmla="*/ 19005 w 51666"/>
                <a:gd name="connsiteY7" fmla="*/ 60231 h 112460"/>
                <a:gd name="connsiteX8" fmla="*/ 37497 w 51666"/>
                <a:gd name="connsiteY8" fmla="*/ 42835 h 112460"/>
                <a:gd name="connsiteX9" fmla="*/ 18868 w 51666"/>
                <a:gd name="connsiteY9" fmla="*/ 98722 h 112460"/>
                <a:gd name="connsiteX10" fmla="*/ 14910 w 51666"/>
                <a:gd name="connsiteY10" fmla="*/ 107981 h 112460"/>
                <a:gd name="connsiteX11" fmla="*/ 20786 w 51666"/>
                <a:gd name="connsiteY11" fmla="*/ 112419 h 112460"/>
                <a:gd name="connsiteX12" fmla="*/ 22567 w 51666"/>
                <a:gd name="connsiteY12" fmla="*/ 112419 h 112460"/>
                <a:gd name="connsiteX13" fmla="*/ 49277 w 51666"/>
                <a:gd name="connsiteY13" fmla="*/ 6125 h 112460"/>
                <a:gd name="connsiteX14" fmla="*/ 42155 w 51666"/>
                <a:gd name="connsiteY14" fmla="*/ -39 h 11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666" h="112460">
                  <a:moveTo>
                    <a:pt x="42155" y="-39"/>
                  </a:moveTo>
                  <a:cubicBezTo>
                    <a:pt x="38744" y="-25"/>
                    <a:pt x="35758" y="2276"/>
                    <a:pt x="34895" y="5577"/>
                  </a:cubicBezTo>
                  <a:cubicBezTo>
                    <a:pt x="31060" y="23795"/>
                    <a:pt x="22156" y="45027"/>
                    <a:pt x="16951" y="46670"/>
                  </a:cubicBezTo>
                  <a:cubicBezTo>
                    <a:pt x="13074" y="34164"/>
                    <a:pt x="12417" y="20877"/>
                    <a:pt x="15033" y="8043"/>
                  </a:cubicBezTo>
                  <a:cubicBezTo>
                    <a:pt x="14567" y="4139"/>
                    <a:pt x="11033" y="1345"/>
                    <a:pt x="7116" y="1810"/>
                  </a:cubicBezTo>
                  <a:cubicBezTo>
                    <a:pt x="4527" y="2112"/>
                    <a:pt x="2294" y="3824"/>
                    <a:pt x="1335" y="6262"/>
                  </a:cubicBezTo>
                  <a:cubicBezTo>
                    <a:pt x="-171" y="18316"/>
                    <a:pt x="-2500" y="47355"/>
                    <a:pt x="7636" y="57081"/>
                  </a:cubicBezTo>
                  <a:cubicBezTo>
                    <a:pt x="10677" y="59930"/>
                    <a:pt x="14924" y="61108"/>
                    <a:pt x="19005" y="60231"/>
                  </a:cubicBezTo>
                  <a:cubicBezTo>
                    <a:pt x="27388" y="57354"/>
                    <a:pt x="34114" y="51026"/>
                    <a:pt x="37497" y="42835"/>
                  </a:cubicBezTo>
                  <a:cubicBezTo>
                    <a:pt x="37497" y="68997"/>
                    <a:pt x="32703" y="94886"/>
                    <a:pt x="18868" y="98722"/>
                  </a:cubicBezTo>
                  <a:cubicBezTo>
                    <a:pt x="15211" y="100187"/>
                    <a:pt x="13444" y="104324"/>
                    <a:pt x="14910" y="107981"/>
                  </a:cubicBezTo>
                  <a:cubicBezTo>
                    <a:pt x="15882" y="110433"/>
                    <a:pt x="18156" y="112145"/>
                    <a:pt x="20786" y="112419"/>
                  </a:cubicBezTo>
                  <a:lnTo>
                    <a:pt x="22567" y="112419"/>
                  </a:lnTo>
                  <a:cubicBezTo>
                    <a:pt x="61331" y="101872"/>
                    <a:pt x="50647" y="15850"/>
                    <a:pt x="49277" y="6125"/>
                  </a:cubicBezTo>
                  <a:cubicBezTo>
                    <a:pt x="48853" y="2536"/>
                    <a:pt x="45771" y="-135"/>
                    <a:pt x="42155" y="-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33BE0B90-3671-497B-9FC8-CB8DEAD767AF}"/>
                </a:ext>
              </a:extLst>
            </p:cNvPr>
            <p:cNvSpPr/>
            <p:nvPr/>
          </p:nvSpPr>
          <p:spPr>
            <a:xfrm>
              <a:off x="11744865" y="6257756"/>
              <a:ext cx="57206" cy="47274"/>
            </a:xfrm>
            <a:custGeom>
              <a:avLst/>
              <a:gdLst>
                <a:gd name="connsiteX0" fmla="*/ 48965 w 57206"/>
                <a:gd name="connsiteY0" fmla="*/ -26 h 47274"/>
                <a:gd name="connsiteX1" fmla="*/ 476 w 57206"/>
                <a:gd name="connsiteY1" fmla="*/ 17781 h 47274"/>
                <a:gd name="connsiteX2" fmla="*/ 11296 w 57206"/>
                <a:gd name="connsiteY2" fmla="*/ 37506 h 47274"/>
                <a:gd name="connsiteX3" fmla="*/ 35542 w 57206"/>
                <a:gd name="connsiteY3" fmla="*/ 47231 h 47274"/>
                <a:gd name="connsiteX4" fmla="*/ 45678 w 57206"/>
                <a:gd name="connsiteY4" fmla="*/ 44354 h 47274"/>
                <a:gd name="connsiteX5" fmla="*/ 56362 w 57206"/>
                <a:gd name="connsiteY5" fmla="*/ 6138 h 47274"/>
                <a:gd name="connsiteX6" fmla="*/ 48965 w 57206"/>
                <a:gd name="connsiteY6" fmla="*/ -26 h 47274"/>
                <a:gd name="connsiteX7" fmla="*/ 38281 w 57206"/>
                <a:gd name="connsiteY7" fmla="*/ 32300 h 47274"/>
                <a:gd name="connsiteX8" fmla="*/ 19515 w 57206"/>
                <a:gd name="connsiteY8" fmla="*/ 25863 h 47274"/>
                <a:gd name="connsiteX9" fmla="*/ 14310 w 57206"/>
                <a:gd name="connsiteY9" fmla="*/ 21753 h 47274"/>
                <a:gd name="connsiteX10" fmla="*/ 42801 w 57206"/>
                <a:gd name="connsiteY10" fmla="*/ 14767 h 47274"/>
                <a:gd name="connsiteX11" fmla="*/ 38281 w 57206"/>
                <a:gd name="connsiteY11" fmla="*/ 32575 h 47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06" h="47274">
                  <a:moveTo>
                    <a:pt x="48965" y="-26"/>
                  </a:moveTo>
                  <a:cubicBezTo>
                    <a:pt x="32528" y="796"/>
                    <a:pt x="4448" y="4083"/>
                    <a:pt x="476" y="17781"/>
                  </a:cubicBezTo>
                  <a:cubicBezTo>
                    <a:pt x="-1442" y="24493"/>
                    <a:pt x="2256" y="31479"/>
                    <a:pt x="11296" y="37506"/>
                  </a:cubicBezTo>
                  <a:cubicBezTo>
                    <a:pt x="18214" y="43108"/>
                    <a:pt x="26665" y="46491"/>
                    <a:pt x="35542" y="47231"/>
                  </a:cubicBezTo>
                  <a:cubicBezTo>
                    <a:pt x="39130" y="47272"/>
                    <a:pt x="42650" y="46272"/>
                    <a:pt x="45678" y="44354"/>
                  </a:cubicBezTo>
                  <a:cubicBezTo>
                    <a:pt x="59375" y="36136"/>
                    <a:pt x="57595" y="14904"/>
                    <a:pt x="56362" y="6138"/>
                  </a:cubicBezTo>
                  <a:cubicBezTo>
                    <a:pt x="55937" y="2439"/>
                    <a:pt x="52677" y="-273"/>
                    <a:pt x="48965" y="-26"/>
                  </a:cubicBezTo>
                  <a:close/>
                  <a:moveTo>
                    <a:pt x="38281" y="32300"/>
                  </a:moveTo>
                  <a:cubicBezTo>
                    <a:pt x="34994" y="34218"/>
                    <a:pt x="28008" y="32300"/>
                    <a:pt x="19515" y="25863"/>
                  </a:cubicBezTo>
                  <a:cubicBezTo>
                    <a:pt x="16091" y="23534"/>
                    <a:pt x="14858" y="22027"/>
                    <a:pt x="14310" y="21753"/>
                  </a:cubicBezTo>
                  <a:cubicBezTo>
                    <a:pt x="23186" y="17398"/>
                    <a:pt x="32911" y="15014"/>
                    <a:pt x="42801" y="14767"/>
                  </a:cubicBezTo>
                  <a:cubicBezTo>
                    <a:pt x="43212" y="24493"/>
                    <a:pt x="41021" y="30794"/>
                    <a:pt x="38281" y="325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3960027B-7B12-4D55-A1ED-3B6B46D27286}"/>
                </a:ext>
              </a:extLst>
            </p:cNvPr>
            <p:cNvSpPr/>
            <p:nvPr/>
          </p:nvSpPr>
          <p:spPr>
            <a:xfrm>
              <a:off x="11830956" y="6251351"/>
              <a:ext cx="71325" cy="97373"/>
            </a:xfrm>
            <a:custGeom>
              <a:avLst/>
              <a:gdLst>
                <a:gd name="connsiteX0" fmla="*/ 69580 w 71325"/>
                <a:gd name="connsiteY0" fmla="*/ 76922 h 97373"/>
                <a:gd name="connsiteX1" fmla="*/ 68895 w 71325"/>
                <a:gd name="connsiteY1" fmla="*/ 66923 h 97373"/>
                <a:gd name="connsiteX2" fmla="*/ 59033 w 71325"/>
                <a:gd name="connsiteY2" fmla="*/ 67458 h 97373"/>
                <a:gd name="connsiteX3" fmla="*/ 58895 w 71325"/>
                <a:gd name="connsiteY3" fmla="*/ 67608 h 97373"/>
                <a:gd name="connsiteX4" fmla="*/ 27391 w 71325"/>
                <a:gd name="connsiteY4" fmla="*/ 81306 h 97373"/>
                <a:gd name="connsiteX5" fmla="*/ 14378 w 71325"/>
                <a:gd name="connsiteY5" fmla="*/ 51445 h 97373"/>
                <a:gd name="connsiteX6" fmla="*/ 39308 w 71325"/>
                <a:gd name="connsiteY6" fmla="*/ 17201 h 97373"/>
                <a:gd name="connsiteX7" fmla="*/ 53690 w 71325"/>
                <a:gd name="connsiteY7" fmla="*/ 14735 h 97373"/>
                <a:gd name="connsiteX8" fmla="*/ 48485 w 71325"/>
                <a:gd name="connsiteY8" fmla="*/ 44733 h 97373"/>
                <a:gd name="connsiteX9" fmla="*/ 52006 w 71325"/>
                <a:gd name="connsiteY9" fmla="*/ 54171 h 97373"/>
                <a:gd name="connsiteX10" fmla="*/ 52047 w 71325"/>
                <a:gd name="connsiteY10" fmla="*/ 54184 h 97373"/>
                <a:gd name="connsiteX11" fmla="*/ 61498 w 71325"/>
                <a:gd name="connsiteY11" fmla="*/ 50486 h 97373"/>
                <a:gd name="connsiteX12" fmla="*/ 63826 w 71325"/>
                <a:gd name="connsiteY12" fmla="*/ 4736 h 97373"/>
                <a:gd name="connsiteX13" fmla="*/ 33692 w 71325"/>
                <a:gd name="connsiteY13" fmla="*/ 4736 h 97373"/>
                <a:gd name="connsiteX14" fmla="*/ 132 w 71325"/>
                <a:gd name="connsiteY14" fmla="*/ 51582 h 97373"/>
                <a:gd name="connsiteX15" fmla="*/ 20953 w 71325"/>
                <a:gd name="connsiteY15" fmla="*/ 94593 h 97373"/>
                <a:gd name="connsiteX16" fmla="*/ 33007 w 71325"/>
                <a:gd name="connsiteY16" fmla="*/ 97332 h 97373"/>
                <a:gd name="connsiteX17" fmla="*/ 69580 w 71325"/>
                <a:gd name="connsiteY17" fmla="*/ 76922 h 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325" h="97373">
                  <a:moveTo>
                    <a:pt x="69580" y="76922"/>
                  </a:moveTo>
                  <a:cubicBezTo>
                    <a:pt x="72128" y="73964"/>
                    <a:pt x="71826" y="69498"/>
                    <a:pt x="68895" y="66923"/>
                  </a:cubicBezTo>
                  <a:cubicBezTo>
                    <a:pt x="66018" y="64348"/>
                    <a:pt x="61608" y="64581"/>
                    <a:pt x="59033" y="67458"/>
                  </a:cubicBezTo>
                  <a:cubicBezTo>
                    <a:pt x="58978" y="67499"/>
                    <a:pt x="58936" y="67553"/>
                    <a:pt x="58895" y="67608"/>
                  </a:cubicBezTo>
                  <a:cubicBezTo>
                    <a:pt x="54238" y="72813"/>
                    <a:pt x="38349" y="86785"/>
                    <a:pt x="27391" y="81306"/>
                  </a:cubicBezTo>
                  <a:cubicBezTo>
                    <a:pt x="18254" y="74210"/>
                    <a:pt x="13350" y="62965"/>
                    <a:pt x="14378" y="51445"/>
                  </a:cubicBezTo>
                  <a:cubicBezTo>
                    <a:pt x="14803" y="35966"/>
                    <a:pt x="24706" y="22351"/>
                    <a:pt x="39308" y="17201"/>
                  </a:cubicBezTo>
                  <a:cubicBezTo>
                    <a:pt x="48622" y="13228"/>
                    <a:pt x="53006" y="13776"/>
                    <a:pt x="53690" y="14735"/>
                  </a:cubicBezTo>
                  <a:cubicBezTo>
                    <a:pt x="54375" y="15694"/>
                    <a:pt x="53690" y="32268"/>
                    <a:pt x="48485" y="44733"/>
                  </a:cubicBezTo>
                  <a:cubicBezTo>
                    <a:pt x="46855" y="48308"/>
                    <a:pt x="48430" y="52540"/>
                    <a:pt x="52006" y="54171"/>
                  </a:cubicBezTo>
                  <a:cubicBezTo>
                    <a:pt x="52019" y="54171"/>
                    <a:pt x="52033" y="54184"/>
                    <a:pt x="52047" y="54184"/>
                  </a:cubicBezTo>
                  <a:cubicBezTo>
                    <a:pt x="55676" y="55650"/>
                    <a:pt x="59827" y="54020"/>
                    <a:pt x="61498" y="50486"/>
                  </a:cubicBezTo>
                  <a:cubicBezTo>
                    <a:pt x="64922" y="42678"/>
                    <a:pt x="75196" y="16379"/>
                    <a:pt x="63826" y="4736"/>
                  </a:cubicBezTo>
                  <a:cubicBezTo>
                    <a:pt x="57663" y="-1565"/>
                    <a:pt x="47527" y="-1702"/>
                    <a:pt x="33692" y="4736"/>
                  </a:cubicBezTo>
                  <a:cubicBezTo>
                    <a:pt x="14077" y="12132"/>
                    <a:pt x="831" y="30624"/>
                    <a:pt x="132" y="51582"/>
                  </a:cubicBezTo>
                  <a:cubicBezTo>
                    <a:pt x="-1224" y="68636"/>
                    <a:pt x="6734" y="85073"/>
                    <a:pt x="20953" y="94593"/>
                  </a:cubicBezTo>
                  <a:cubicBezTo>
                    <a:pt x="24706" y="96414"/>
                    <a:pt x="28829" y="97346"/>
                    <a:pt x="33007" y="97332"/>
                  </a:cubicBezTo>
                  <a:cubicBezTo>
                    <a:pt x="47293" y="95250"/>
                    <a:pt x="60306" y="87990"/>
                    <a:pt x="69580" y="769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8DDF2DB8-31AD-4B79-AE55-21432D703F5F}"/>
                </a:ext>
              </a:extLst>
            </p:cNvPr>
            <p:cNvSpPr/>
            <p:nvPr/>
          </p:nvSpPr>
          <p:spPr>
            <a:xfrm>
              <a:off x="11912306" y="6267146"/>
              <a:ext cx="89008" cy="83917"/>
            </a:xfrm>
            <a:custGeom>
              <a:avLst/>
              <a:gdLst>
                <a:gd name="connsiteX0" fmla="*/ 9735 w 89008"/>
                <a:gd name="connsiteY0" fmla="*/ 67976 h 83917"/>
                <a:gd name="connsiteX1" fmla="*/ 488 w 89008"/>
                <a:gd name="connsiteY1" fmla="*/ 71962 h 83917"/>
                <a:gd name="connsiteX2" fmla="*/ 4475 w 89008"/>
                <a:gd name="connsiteY2" fmla="*/ 81208 h 83917"/>
                <a:gd name="connsiteX3" fmla="*/ 6310 w 89008"/>
                <a:gd name="connsiteY3" fmla="*/ 81674 h 83917"/>
                <a:gd name="connsiteX4" fmla="*/ 14392 w 89008"/>
                <a:gd name="connsiteY4" fmla="*/ 82633 h 83917"/>
                <a:gd name="connsiteX5" fmla="*/ 40965 w 89008"/>
                <a:gd name="connsiteY5" fmla="*/ 71812 h 83917"/>
                <a:gd name="connsiteX6" fmla="*/ 43979 w 89008"/>
                <a:gd name="connsiteY6" fmla="*/ 74962 h 83917"/>
                <a:gd name="connsiteX7" fmla="*/ 68361 w 89008"/>
                <a:gd name="connsiteY7" fmla="*/ 83866 h 83917"/>
                <a:gd name="connsiteX8" fmla="*/ 83702 w 89008"/>
                <a:gd name="connsiteY8" fmla="*/ 81674 h 83917"/>
                <a:gd name="connsiteX9" fmla="*/ 88770 w 89008"/>
                <a:gd name="connsiteY9" fmla="*/ 72908 h 83917"/>
                <a:gd name="connsiteX10" fmla="*/ 80004 w 89008"/>
                <a:gd name="connsiteY10" fmla="*/ 67976 h 83917"/>
                <a:gd name="connsiteX11" fmla="*/ 53567 w 89008"/>
                <a:gd name="connsiteY11" fmla="*/ 64415 h 83917"/>
                <a:gd name="connsiteX12" fmla="*/ 51239 w 89008"/>
                <a:gd name="connsiteY12" fmla="*/ 61538 h 83917"/>
                <a:gd name="connsiteX13" fmla="*/ 78634 w 89008"/>
                <a:gd name="connsiteY13" fmla="*/ 12637 h 83917"/>
                <a:gd name="connsiteX14" fmla="*/ 74251 w 89008"/>
                <a:gd name="connsiteY14" fmla="*/ 3323 h 83917"/>
                <a:gd name="connsiteX15" fmla="*/ 64936 w 89008"/>
                <a:gd name="connsiteY15" fmla="*/ 7706 h 83917"/>
                <a:gd name="connsiteX16" fmla="*/ 43431 w 89008"/>
                <a:gd name="connsiteY16" fmla="*/ 47430 h 83917"/>
                <a:gd name="connsiteX17" fmla="*/ 41650 w 89008"/>
                <a:gd name="connsiteY17" fmla="*/ 8117 h 83917"/>
                <a:gd name="connsiteX18" fmla="*/ 35623 w 89008"/>
                <a:gd name="connsiteY18" fmla="*/ 36 h 83917"/>
                <a:gd name="connsiteX19" fmla="*/ 27542 w 89008"/>
                <a:gd name="connsiteY19" fmla="*/ 6049 h 83917"/>
                <a:gd name="connsiteX20" fmla="*/ 27542 w 89008"/>
                <a:gd name="connsiteY20" fmla="*/ 6063 h 83917"/>
                <a:gd name="connsiteX21" fmla="*/ 32473 w 89008"/>
                <a:gd name="connsiteY21" fmla="*/ 59484 h 83917"/>
                <a:gd name="connsiteX22" fmla="*/ 9735 w 89008"/>
                <a:gd name="connsiteY22" fmla="*/ 6797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008" h="83917">
                  <a:moveTo>
                    <a:pt x="9735" y="67976"/>
                  </a:moveTo>
                  <a:cubicBezTo>
                    <a:pt x="6077" y="66524"/>
                    <a:pt x="1941" y="68305"/>
                    <a:pt x="488" y="71962"/>
                  </a:cubicBezTo>
                  <a:cubicBezTo>
                    <a:pt x="-963" y="75620"/>
                    <a:pt x="817" y="79756"/>
                    <a:pt x="4475" y="81208"/>
                  </a:cubicBezTo>
                  <a:cubicBezTo>
                    <a:pt x="5064" y="81455"/>
                    <a:pt x="5680" y="81605"/>
                    <a:pt x="6310" y="81674"/>
                  </a:cubicBezTo>
                  <a:cubicBezTo>
                    <a:pt x="8954" y="82318"/>
                    <a:pt x="11666" y="82647"/>
                    <a:pt x="14392" y="82633"/>
                  </a:cubicBezTo>
                  <a:cubicBezTo>
                    <a:pt x="24240" y="82208"/>
                    <a:pt x="33623" y="78387"/>
                    <a:pt x="40965" y="71812"/>
                  </a:cubicBezTo>
                  <a:cubicBezTo>
                    <a:pt x="41897" y="72921"/>
                    <a:pt x="42911" y="73976"/>
                    <a:pt x="43979" y="74962"/>
                  </a:cubicBezTo>
                  <a:cubicBezTo>
                    <a:pt x="50691" y="80907"/>
                    <a:pt x="59403" y="84085"/>
                    <a:pt x="68361" y="83866"/>
                  </a:cubicBezTo>
                  <a:cubicBezTo>
                    <a:pt x="73538" y="83756"/>
                    <a:pt x="78703" y="83030"/>
                    <a:pt x="83702" y="81674"/>
                  </a:cubicBezTo>
                  <a:cubicBezTo>
                    <a:pt x="87483" y="80605"/>
                    <a:pt x="89729" y="76715"/>
                    <a:pt x="88770" y="72908"/>
                  </a:cubicBezTo>
                  <a:cubicBezTo>
                    <a:pt x="87702" y="69127"/>
                    <a:pt x="83785" y="66922"/>
                    <a:pt x="80004" y="67976"/>
                  </a:cubicBezTo>
                  <a:cubicBezTo>
                    <a:pt x="71169" y="71455"/>
                    <a:pt x="61170" y="70099"/>
                    <a:pt x="53567" y="64415"/>
                  </a:cubicBezTo>
                  <a:cubicBezTo>
                    <a:pt x="52677" y="63552"/>
                    <a:pt x="51896" y="62593"/>
                    <a:pt x="51239" y="61538"/>
                  </a:cubicBezTo>
                  <a:cubicBezTo>
                    <a:pt x="62745" y="46690"/>
                    <a:pt x="71977" y="30212"/>
                    <a:pt x="78634" y="12637"/>
                  </a:cubicBezTo>
                  <a:cubicBezTo>
                    <a:pt x="79990" y="8857"/>
                    <a:pt x="78031" y="4679"/>
                    <a:pt x="74251" y="3323"/>
                  </a:cubicBezTo>
                  <a:cubicBezTo>
                    <a:pt x="70470" y="1967"/>
                    <a:pt x="66292" y="3926"/>
                    <a:pt x="64936" y="7706"/>
                  </a:cubicBezTo>
                  <a:cubicBezTo>
                    <a:pt x="59444" y="21788"/>
                    <a:pt x="52225" y="35129"/>
                    <a:pt x="43431" y="47430"/>
                  </a:cubicBezTo>
                  <a:cubicBezTo>
                    <a:pt x="40486" y="34540"/>
                    <a:pt x="39883" y="21226"/>
                    <a:pt x="41650" y="8117"/>
                  </a:cubicBezTo>
                  <a:cubicBezTo>
                    <a:pt x="42143" y="4241"/>
                    <a:pt x="39486" y="666"/>
                    <a:pt x="35623" y="36"/>
                  </a:cubicBezTo>
                  <a:cubicBezTo>
                    <a:pt x="31733" y="-539"/>
                    <a:pt x="28117" y="2159"/>
                    <a:pt x="27542" y="6049"/>
                  </a:cubicBezTo>
                  <a:cubicBezTo>
                    <a:pt x="27542" y="6049"/>
                    <a:pt x="27542" y="6063"/>
                    <a:pt x="27542" y="6063"/>
                  </a:cubicBezTo>
                  <a:cubicBezTo>
                    <a:pt x="24980" y="24007"/>
                    <a:pt x="26679" y="42307"/>
                    <a:pt x="32473" y="59484"/>
                  </a:cubicBezTo>
                  <a:cubicBezTo>
                    <a:pt x="26747" y="65867"/>
                    <a:pt x="18241" y="69045"/>
                    <a:pt x="9735" y="679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0BA2B9D-86C9-4B6F-9000-8295768BBDCD}"/>
                </a:ext>
              </a:extLst>
            </p:cNvPr>
            <p:cNvSpPr/>
            <p:nvPr/>
          </p:nvSpPr>
          <p:spPr>
            <a:xfrm>
              <a:off x="12003464" y="5050246"/>
              <a:ext cx="88393" cy="155404"/>
            </a:xfrm>
            <a:custGeom>
              <a:avLst/>
              <a:gdLst>
                <a:gd name="connsiteX0" fmla="*/ 5009 w 88393"/>
                <a:gd name="connsiteY0" fmla="*/ 141939 h 155404"/>
                <a:gd name="connsiteX1" fmla="*/ 6653 w 88393"/>
                <a:gd name="connsiteY1" fmla="*/ 141939 h 155404"/>
                <a:gd name="connsiteX2" fmla="*/ 13639 w 88393"/>
                <a:gd name="connsiteY2" fmla="*/ 135912 h 155404"/>
                <a:gd name="connsiteX3" fmla="*/ 26240 w 88393"/>
                <a:gd name="connsiteY3" fmla="*/ 49480 h 155404"/>
                <a:gd name="connsiteX4" fmla="*/ 28706 w 88393"/>
                <a:gd name="connsiteY4" fmla="*/ 48658 h 155404"/>
                <a:gd name="connsiteX5" fmla="*/ 61991 w 88393"/>
                <a:gd name="connsiteY5" fmla="*/ 37015 h 155404"/>
                <a:gd name="connsiteX6" fmla="*/ 61306 w 88393"/>
                <a:gd name="connsiteY6" fmla="*/ 43727 h 155404"/>
                <a:gd name="connsiteX7" fmla="*/ 44732 w 88393"/>
                <a:gd name="connsiteY7" fmla="*/ 78108 h 155404"/>
                <a:gd name="connsiteX8" fmla="*/ 42267 w 88393"/>
                <a:gd name="connsiteY8" fmla="*/ 80026 h 155404"/>
                <a:gd name="connsiteX9" fmla="*/ 41486 w 88393"/>
                <a:gd name="connsiteY9" fmla="*/ 90066 h 155404"/>
                <a:gd name="connsiteX10" fmla="*/ 49800 w 88393"/>
                <a:gd name="connsiteY10" fmla="*/ 91943 h 155404"/>
                <a:gd name="connsiteX11" fmla="*/ 53636 w 88393"/>
                <a:gd name="connsiteY11" fmla="*/ 89340 h 155404"/>
                <a:gd name="connsiteX12" fmla="*/ 73635 w 88393"/>
                <a:gd name="connsiteY12" fmla="*/ 79615 h 155404"/>
                <a:gd name="connsiteX13" fmla="*/ 73635 w 88393"/>
                <a:gd name="connsiteY13" fmla="*/ 87423 h 155404"/>
                <a:gd name="connsiteX14" fmla="*/ 48568 w 88393"/>
                <a:gd name="connsiteY14" fmla="*/ 140296 h 155404"/>
                <a:gd name="connsiteX15" fmla="*/ 29391 w 88393"/>
                <a:gd name="connsiteY15" fmla="*/ 135228 h 155404"/>
                <a:gd name="connsiteX16" fmla="*/ 19789 w 88393"/>
                <a:gd name="connsiteY16" fmla="*/ 136501 h 155404"/>
                <a:gd name="connsiteX17" fmla="*/ 19529 w 88393"/>
                <a:gd name="connsiteY17" fmla="*/ 136871 h 155404"/>
                <a:gd name="connsiteX18" fmla="*/ 20926 w 88393"/>
                <a:gd name="connsiteY18" fmla="*/ 146651 h 155404"/>
                <a:gd name="connsiteX19" fmla="*/ 21035 w 88393"/>
                <a:gd name="connsiteY19" fmla="*/ 146734 h 155404"/>
                <a:gd name="connsiteX20" fmla="*/ 43773 w 88393"/>
                <a:gd name="connsiteY20" fmla="*/ 155363 h 155404"/>
                <a:gd name="connsiteX21" fmla="*/ 53910 w 88393"/>
                <a:gd name="connsiteY21" fmla="*/ 153446 h 155404"/>
                <a:gd name="connsiteX22" fmla="*/ 87606 w 88393"/>
                <a:gd name="connsiteY22" fmla="*/ 89888 h 155404"/>
                <a:gd name="connsiteX23" fmla="*/ 81442 w 88393"/>
                <a:gd name="connsiteY23" fmla="*/ 67698 h 155404"/>
                <a:gd name="connsiteX24" fmla="*/ 68703 w 88393"/>
                <a:gd name="connsiteY24" fmla="*/ 66191 h 155404"/>
                <a:gd name="connsiteX25" fmla="*/ 75141 w 88393"/>
                <a:gd name="connsiteY25" fmla="*/ 47425 h 155404"/>
                <a:gd name="connsiteX26" fmla="*/ 70758 w 88393"/>
                <a:gd name="connsiteY26" fmla="*/ 25920 h 155404"/>
                <a:gd name="connsiteX27" fmla="*/ 28980 w 88393"/>
                <a:gd name="connsiteY27" fmla="*/ 32358 h 155404"/>
                <a:gd name="connsiteX28" fmla="*/ 32267 w 88393"/>
                <a:gd name="connsiteY28" fmla="*/ 9757 h 155404"/>
                <a:gd name="connsiteX29" fmla="*/ 28336 w 88393"/>
                <a:gd name="connsiteY29" fmla="*/ 483 h 155404"/>
                <a:gd name="connsiteX30" fmla="*/ 19063 w 88393"/>
                <a:gd name="connsiteY30" fmla="*/ 4415 h 155404"/>
                <a:gd name="connsiteX31" fmla="*/ 18570 w 88393"/>
                <a:gd name="connsiteY31" fmla="*/ 7702 h 155404"/>
                <a:gd name="connsiteX32" fmla="*/ 78 w 88393"/>
                <a:gd name="connsiteY32" fmla="*/ 133858 h 155404"/>
                <a:gd name="connsiteX33" fmla="*/ 5009 w 88393"/>
                <a:gd name="connsiteY33" fmla="*/ 141939 h 15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8393" h="155404">
                  <a:moveTo>
                    <a:pt x="5009" y="141939"/>
                  </a:moveTo>
                  <a:lnTo>
                    <a:pt x="6653" y="141939"/>
                  </a:lnTo>
                  <a:cubicBezTo>
                    <a:pt x="10146" y="141912"/>
                    <a:pt x="13104" y="139364"/>
                    <a:pt x="13639" y="135912"/>
                  </a:cubicBezTo>
                  <a:lnTo>
                    <a:pt x="26240" y="49480"/>
                  </a:lnTo>
                  <a:cubicBezTo>
                    <a:pt x="27103" y="49329"/>
                    <a:pt x="27925" y="49055"/>
                    <a:pt x="28706" y="48658"/>
                  </a:cubicBezTo>
                  <a:cubicBezTo>
                    <a:pt x="38541" y="41837"/>
                    <a:pt x="50047" y="37810"/>
                    <a:pt x="61991" y="37015"/>
                  </a:cubicBezTo>
                  <a:cubicBezTo>
                    <a:pt x="62389" y="39275"/>
                    <a:pt x="62156" y="41590"/>
                    <a:pt x="61306" y="43727"/>
                  </a:cubicBezTo>
                  <a:cubicBezTo>
                    <a:pt x="58909" y="56452"/>
                    <a:pt x="53198" y="68314"/>
                    <a:pt x="44732" y="78108"/>
                  </a:cubicBezTo>
                  <a:lnTo>
                    <a:pt x="42267" y="80026"/>
                  </a:lnTo>
                  <a:cubicBezTo>
                    <a:pt x="39280" y="82588"/>
                    <a:pt x="38924" y="87080"/>
                    <a:pt x="41486" y="90066"/>
                  </a:cubicBezTo>
                  <a:cubicBezTo>
                    <a:pt x="43540" y="92463"/>
                    <a:pt x="46924" y="93230"/>
                    <a:pt x="49800" y="91943"/>
                  </a:cubicBezTo>
                  <a:cubicBezTo>
                    <a:pt x="51198" y="91258"/>
                    <a:pt x="52485" y="90382"/>
                    <a:pt x="53636" y="89340"/>
                  </a:cubicBezTo>
                  <a:cubicBezTo>
                    <a:pt x="59416" y="84533"/>
                    <a:pt x="66279" y="81190"/>
                    <a:pt x="73635" y="79615"/>
                  </a:cubicBezTo>
                  <a:cubicBezTo>
                    <a:pt x="73635" y="79615"/>
                    <a:pt x="74593" y="81259"/>
                    <a:pt x="73635" y="87423"/>
                  </a:cubicBezTo>
                  <a:cubicBezTo>
                    <a:pt x="68292" y="116736"/>
                    <a:pt x="59115" y="136050"/>
                    <a:pt x="48568" y="140296"/>
                  </a:cubicBezTo>
                  <a:cubicBezTo>
                    <a:pt x="41733" y="142118"/>
                    <a:pt x="34432" y="140186"/>
                    <a:pt x="29391" y="135228"/>
                  </a:cubicBezTo>
                  <a:cubicBezTo>
                    <a:pt x="26391" y="132927"/>
                    <a:pt x="22090" y="133502"/>
                    <a:pt x="19789" y="136501"/>
                  </a:cubicBezTo>
                  <a:cubicBezTo>
                    <a:pt x="19693" y="136625"/>
                    <a:pt x="19611" y="136748"/>
                    <a:pt x="19529" y="136871"/>
                  </a:cubicBezTo>
                  <a:cubicBezTo>
                    <a:pt x="17214" y="139953"/>
                    <a:pt x="17843" y="144337"/>
                    <a:pt x="20926" y="146651"/>
                  </a:cubicBezTo>
                  <a:cubicBezTo>
                    <a:pt x="20967" y="146679"/>
                    <a:pt x="20994" y="146707"/>
                    <a:pt x="21035" y="146734"/>
                  </a:cubicBezTo>
                  <a:cubicBezTo>
                    <a:pt x="27514" y="151939"/>
                    <a:pt x="35473" y="154952"/>
                    <a:pt x="43773" y="155363"/>
                  </a:cubicBezTo>
                  <a:cubicBezTo>
                    <a:pt x="47239" y="155350"/>
                    <a:pt x="50677" y="154706"/>
                    <a:pt x="53910" y="153446"/>
                  </a:cubicBezTo>
                  <a:cubicBezTo>
                    <a:pt x="73635" y="145501"/>
                    <a:pt x="83086" y="114544"/>
                    <a:pt x="87606" y="89888"/>
                  </a:cubicBezTo>
                  <a:cubicBezTo>
                    <a:pt x="89661" y="78930"/>
                    <a:pt x="87606" y="71396"/>
                    <a:pt x="81442" y="67698"/>
                  </a:cubicBezTo>
                  <a:cubicBezTo>
                    <a:pt x="77525" y="65671"/>
                    <a:pt x="72990" y="65137"/>
                    <a:pt x="68703" y="66191"/>
                  </a:cubicBezTo>
                  <a:cubicBezTo>
                    <a:pt x="71306" y="60109"/>
                    <a:pt x="73457" y="53836"/>
                    <a:pt x="75141" y="47425"/>
                  </a:cubicBezTo>
                  <a:cubicBezTo>
                    <a:pt x="78511" y="40070"/>
                    <a:pt x="76730" y="31372"/>
                    <a:pt x="70758" y="25920"/>
                  </a:cubicBezTo>
                  <a:cubicBezTo>
                    <a:pt x="60759" y="18249"/>
                    <a:pt x="41582" y="25920"/>
                    <a:pt x="28980" y="32358"/>
                  </a:cubicBezTo>
                  <a:lnTo>
                    <a:pt x="32267" y="9757"/>
                  </a:lnTo>
                  <a:cubicBezTo>
                    <a:pt x="33747" y="6113"/>
                    <a:pt x="31980" y="1963"/>
                    <a:pt x="28336" y="483"/>
                  </a:cubicBezTo>
                  <a:cubicBezTo>
                    <a:pt x="24692" y="-996"/>
                    <a:pt x="20542" y="758"/>
                    <a:pt x="19063" y="4415"/>
                  </a:cubicBezTo>
                  <a:cubicBezTo>
                    <a:pt x="18638" y="5456"/>
                    <a:pt x="18474" y="6579"/>
                    <a:pt x="18570" y="7702"/>
                  </a:cubicBezTo>
                  <a:lnTo>
                    <a:pt x="78" y="133858"/>
                  </a:lnTo>
                  <a:cubicBezTo>
                    <a:pt x="-498" y="137406"/>
                    <a:pt x="1598" y="140830"/>
                    <a:pt x="5009" y="1419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67458709-1DAB-46E6-8BBC-27C851A5FFBF}"/>
                </a:ext>
              </a:extLst>
            </p:cNvPr>
            <p:cNvSpPr/>
            <p:nvPr/>
          </p:nvSpPr>
          <p:spPr>
            <a:xfrm>
              <a:off x="12076294" y="5155916"/>
              <a:ext cx="100735" cy="87542"/>
            </a:xfrm>
            <a:custGeom>
              <a:avLst/>
              <a:gdLst>
                <a:gd name="connsiteX0" fmla="*/ 9434 w 100735"/>
                <a:gd name="connsiteY0" fmla="*/ 53255 h 87542"/>
                <a:gd name="connsiteX1" fmla="*/ 449 w 100735"/>
                <a:gd name="connsiteY1" fmla="*/ 57350 h 87542"/>
                <a:gd name="connsiteX2" fmla="*/ 394 w 100735"/>
                <a:gd name="connsiteY2" fmla="*/ 57501 h 87542"/>
                <a:gd name="connsiteX3" fmla="*/ 4640 w 100735"/>
                <a:gd name="connsiteY3" fmla="*/ 66678 h 87542"/>
                <a:gd name="connsiteX4" fmla="*/ 19434 w 100735"/>
                <a:gd name="connsiteY4" fmla="*/ 69281 h 87542"/>
                <a:gd name="connsiteX5" fmla="*/ 37651 w 100735"/>
                <a:gd name="connsiteY5" fmla="*/ 64624 h 87542"/>
                <a:gd name="connsiteX6" fmla="*/ 41076 w 100735"/>
                <a:gd name="connsiteY6" fmla="*/ 62432 h 87542"/>
                <a:gd name="connsiteX7" fmla="*/ 63129 w 100735"/>
                <a:gd name="connsiteY7" fmla="*/ 86540 h 87542"/>
                <a:gd name="connsiteX8" fmla="*/ 69978 w 100735"/>
                <a:gd name="connsiteY8" fmla="*/ 87499 h 87542"/>
                <a:gd name="connsiteX9" fmla="*/ 98606 w 100735"/>
                <a:gd name="connsiteY9" fmla="*/ 70788 h 87542"/>
                <a:gd name="connsiteX10" fmla="*/ 98730 w 100735"/>
                <a:gd name="connsiteY10" fmla="*/ 60912 h 87542"/>
                <a:gd name="connsiteX11" fmla="*/ 98606 w 100735"/>
                <a:gd name="connsiteY11" fmla="*/ 60788 h 87542"/>
                <a:gd name="connsiteX12" fmla="*/ 88607 w 100735"/>
                <a:gd name="connsiteY12" fmla="*/ 60788 h 87542"/>
                <a:gd name="connsiteX13" fmla="*/ 68060 w 100735"/>
                <a:gd name="connsiteY13" fmla="*/ 72432 h 87542"/>
                <a:gd name="connsiteX14" fmla="*/ 52856 w 100735"/>
                <a:gd name="connsiteY14" fmla="*/ 51611 h 87542"/>
                <a:gd name="connsiteX15" fmla="*/ 73129 w 100735"/>
                <a:gd name="connsiteY15" fmla="*/ 8600 h 87542"/>
                <a:gd name="connsiteX16" fmla="*/ 68006 w 100735"/>
                <a:gd name="connsiteY16" fmla="*/ 163 h 87542"/>
                <a:gd name="connsiteX17" fmla="*/ 67787 w 100735"/>
                <a:gd name="connsiteY17" fmla="*/ 108 h 87542"/>
                <a:gd name="connsiteX18" fmla="*/ 59294 w 100735"/>
                <a:gd name="connsiteY18" fmla="*/ 5450 h 87542"/>
                <a:gd name="connsiteX19" fmla="*/ 47377 w 100735"/>
                <a:gd name="connsiteY19" fmla="*/ 34763 h 87542"/>
                <a:gd name="connsiteX20" fmla="*/ 42583 w 100735"/>
                <a:gd name="connsiteY20" fmla="*/ 9422 h 87542"/>
                <a:gd name="connsiteX21" fmla="*/ 34638 w 100735"/>
                <a:gd name="connsiteY21" fmla="*/ 3121 h 87542"/>
                <a:gd name="connsiteX22" fmla="*/ 28460 w 100735"/>
                <a:gd name="connsiteY22" fmla="*/ 10833 h 87542"/>
                <a:gd name="connsiteX23" fmla="*/ 28474 w 100735"/>
                <a:gd name="connsiteY23" fmla="*/ 10929 h 87542"/>
                <a:gd name="connsiteX24" fmla="*/ 36419 w 100735"/>
                <a:gd name="connsiteY24" fmla="*/ 48186 h 87542"/>
                <a:gd name="connsiteX25" fmla="*/ 31488 w 100735"/>
                <a:gd name="connsiteY25" fmla="*/ 51611 h 87542"/>
                <a:gd name="connsiteX26" fmla="*/ 9434 w 100735"/>
                <a:gd name="connsiteY26" fmla="*/ 53255 h 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735" h="87542">
                  <a:moveTo>
                    <a:pt x="9434" y="53255"/>
                  </a:moveTo>
                  <a:cubicBezTo>
                    <a:pt x="5818" y="51912"/>
                    <a:pt x="1791" y="53748"/>
                    <a:pt x="449" y="57350"/>
                  </a:cubicBezTo>
                  <a:cubicBezTo>
                    <a:pt x="435" y="57405"/>
                    <a:pt x="407" y="57446"/>
                    <a:pt x="394" y="57501"/>
                  </a:cubicBezTo>
                  <a:cubicBezTo>
                    <a:pt x="-907" y="61199"/>
                    <a:pt x="983" y="65268"/>
                    <a:pt x="4640" y="66678"/>
                  </a:cubicBezTo>
                  <a:cubicBezTo>
                    <a:pt x="9393" y="68377"/>
                    <a:pt x="14393" y="69267"/>
                    <a:pt x="19434" y="69281"/>
                  </a:cubicBezTo>
                  <a:cubicBezTo>
                    <a:pt x="25803" y="69295"/>
                    <a:pt x="32077" y="67692"/>
                    <a:pt x="37651" y="64624"/>
                  </a:cubicBezTo>
                  <a:lnTo>
                    <a:pt x="41076" y="62432"/>
                  </a:lnTo>
                  <a:cubicBezTo>
                    <a:pt x="44774" y="73171"/>
                    <a:pt x="52760" y="81896"/>
                    <a:pt x="63129" y="86540"/>
                  </a:cubicBezTo>
                  <a:cubicBezTo>
                    <a:pt x="65348" y="87198"/>
                    <a:pt x="67663" y="87526"/>
                    <a:pt x="69978" y="87499"/>
                  </a:cubicBezTo>
                  <a:cubicBezTo>
                    <a:pt x="81443" y="86198"/>
                    <a:pt x="91840" y="80129"/>
                    <a:pt x="98606" y="70788"/>
                  </a:cubicBezTo>
                  <a:cubicBezTo>
                    <a:pt x="101373" y="68089"/>
                    <a:pt x="101428" y="63665"/>
                    <a:pt x="98730" y="60912"/>
                  </a:cubicBezTo>
                  <a:cubicBezTo>
                    <a:pt x="98689" y="60871"/>
                    <a:pt x="98647" y="60829"/>
                    <a:pt x="98606" y="60788"/>
                  </a:cubicBezTo>
                  <a:cubicBezTo>
                    <a:pt x="95839" y="58063"/>
                    <a:pt x="91374" y="58063"/>
                    <a:pt x="88607" y="60788"/>
                  </a:cubicBezTo>
                  <a:cubicBezTo>
                    <a:pt x="82991" y="67226"/>
                    <a:pt x="74909" y="74486"/>
                    <a:pt x="68060" y="72432"/>
                  </a:cubicBezTo>
                  <a:cubicBezTo>
                    <a:pt x="61211" y="70377"/>
                    <a:pt x="56965" y="62158"/>
                    <a:pt x="52856" y="51611"/>
                  </a:cubicBezTo>
                  <a:cubicBezTo>
                    <a:pt x="62499" y="38817"/>
                    <a:pt x="69389" y="24174"/>
                    <a:pt x="73129" y="8600"/>
                  </a:cubicBezTo>
                  <a:cubicBezTo>
                    <a:pt x="74046" y="4847"/>
                    <a:pt x="71745" y="1067"/>
                    <a:pt x="68006" y="163"/>
                  </a:cubicBezTo>
                  <a:cubicBezTo>
                    <a:pt x="67924" y="135"/>
                    <a:pt x="67855" y="122"/>
                    <a:pt x="67787" y="108"/>
                  </a:cubicBezTo>
                  <a:cubicBezTo>
                    <a:pt x="63979" y="-673"/>
                    <a:pt x="60239" y="1683"/>
                    <a:pt x="59294" y="5450"/>
                  </a:cubicBezTo>
                  <a:cubicBezTo>
                    <a:pt x="56732" y="15737"/>
                    <a:pt x="52719" y="25613"/>
                    <a:pt x="47377" y="34763"/>
                  </a:cubicBezTo>
                  <a:cubicBezTo>
                    <a:pt x="45213" y="26435"/>
                    <a:pt x="43610" y="17969"/>
                    <a:pt x="42583" y="9422"/>
                  </a:cubicBezTo>
                  <a:cubicBezTo>
                    <a:pt x="42021" y="5546"/>
                    <a:pt x="38542" y="2792"/>
                    <a:pt x="34638" y="3121"/>
                  </a:cubicBezTo>
                  <a:cubicBezTo>
                    <a:pt x="30803" y="3546"/>
                    <a:pt x="28036" y="6998"/>
                    <a:pt x="28460" y="10833"/>
                  </a:cubicBezTo>
                  <a:cubicBezTo>
                    <a:pt x="28460" y="10860"/>
                    <a:pt x="28474" y="10901"/>
                    <a:pt x="28474" y="10929"/>
                  </a:cubicBezTo>
                  <a:cubicBezTo>
                    <a:pt x="29913" y="23572"/>
                    <a:pt x="32570" y="36050"/>
                    <a:pt x="36419" y="48186"/>
                  </a:cubicBezTo>
                  <a:cubicBezTo>
                    <a:pt x="34844" y="49420"/>
                    <a:pt x="33200" y="50570"/>
                    <a:pt x="31488" y="51611"/>
                  </a:cubicBezTo>
                  <a:cubicBezTo>
                    <a:pt x="24789" y="55542"/>
                    <a:pt x="16639" y="56158"/>
                    <a:pt x="9434" y="53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BEFF064B-9FE1-408D-922C-645F7860EC04}"/>
                </a:ext>
              </a:extLst>
            </p:cNvPr>
            <p:cNvSpPr/>
            <p:nvPr/>
          </p:nvSpPr>
          <p:spPr>
            <a:xfrm>
              <a:off x="11445934" y="5104420"/>
              <a:ext cx="94575" cy="123523"/>
            </a:xfrm>
            <a:custGeom>
              <a:avLst/>
              <a:gdLst>
                <a:gd name="connsiteX0" fmla="*/ 5179 w 94575"/>
                <a:gd name="connsiteY0" fmla="*/ 115298 h 123523"/>
                <a:gd name="connsiteX1" fmla="*/ 6686 w 94575"/>
                <a:gd name="connsiteY1" fmla="*/ 115298 h 123523"/>
                <a:gd name="connsiteX2" fmla="*/ 13672 w 94575"/>
                <a:gd name="connsiteY2" fmla="*/ 109682 h 123523"/>
                <a:gd name="connsiteX3" fmla="*/ 28602 w 94575"/>
                <a:gd name="connsiteY3" fmla="*/ 38728 h 123523"/>
                <a:gd name="connsiteX4" fmla="*/ 57916 w 94575"/>
                <a:gd name="connsiteY4" fmla="*/ 27084 h 123523"/>
                <a:gd name="connsiteX5" fmla="*/ 57916 w 94575"/>
                <a:gd name="connsiteY5" fmla="*/ 27084 h 123523"/>
                <a:gd name="connsiteX6" fmla="*/ 42026 w 94575"/>
                <a:gd name="connsiteY6" fmla="*/ 56398 h 123523"/>
                <a:gd name="connsiteX7" fmla="*/ 40383 w 94575"/>
                <a:gd name="connsiteY7" fmla="*/ 65438 h 123523"/>
                <a:gd name="connsiteX8" fmla="*/ 49149 w 94575"/>
                <a:gd name="connsiteY8" fmla="*/ 68589 h 123523"/>
                <a:gd name="connsiteX9" fmla="*/ 78051 w 94575"/>
                <a:gd name="connsiteY9" fmla="*/ 65849 h 123523"/>
                <a:gd name="connsiteX10" fmla="*/ 79558 w 94575"/>
                <a:gd name="connsiteY10" fmla="*/ 75985 h 123523"/>
                <a:gd name="connsiteX11" fmla="*/ 52847 w 94575"/>
                <a:gd name="connsiteY11" fmla="*/ 109134 h 123523"/>
                <a:gd name="connsiteX12" fmla="*/ 40519 w 94575"/>
                <a:gd name="connsiteY12" fmla="*/ 101874 h 123523"/>
                <a:gd name="connsiteX13" fmla="*/ 31068 w 94575"/>
                <a:gd name="connsiteY13" fmla="*/ 98724 h 123523"/>
                <a:gd name="connsiteX14" fmla="*/ 27918 w 94575"/>
                <a:gd name="connsiteY14" fmla="*/ 108175 h 123523"/>
                <a:gd name="connsiteX15" fmla="*/ 50792 w 94575"/>
                <a:gd name="connsiteY15" fmla="*/ 123379 h 123523"/>
                <a:gd name="connsiteX16" fmla="*/ 54902 w 94575"/>
                <a:gd name="connsiteY16" fmla="*/ 123379 h 123523"/>
                <a:gd name="connsiteX17" fmla="*/ 93530 w 94575"/>
                <a:gd name="connsiteY17" fmla="*/ 78862 h 123523"/>
                <a:gd name="connsiteX18" fmla="*/ 87092 w 94575"/>
                <a:gd name="connsiteY18" fmla="*/ 55165 h 123523"/>
                <a:gd name="connsiteX19" fmla="*/ 64901 w 94575"/>
                <a:gd name="connsiteY19" fmla="*/ 50234 h 123523"/>
                <a:gd name="connsiteX20" fmla="*/ 72024 w 94575"/>
                <a:gd name="connsiteY20" fmla="*/ 29413 h 123523"/>
                <a:gd name="connsiteX21" fmla="*/ 66682 w 94575"/>
                <a:gd name="connsiteY21" fmla="*/ 15716 h 123523"/>
                <a:gd name="connsiteX22" fmla="*/ 32301 w 94575"/>
                <a:gd name="connsiteY22" fmla="*/ 21057 h 123523"/>
                <a:gd name="connsiteX23" fmla="*/ 35040 w 94575"/>
                <a:gd name="connsiteY23" fmla="*/ 8593 h 123523"/>
                <a:gd name="connsiteX24" fmla="*/ 29602 w 94575"/>
                <a:gd name="connsiteY24" fmla="*/ 114 h 123523"/>
                <a:gd name="connsiteX25" fmla="*/ 29561 w 94575"/>
                <a:gd name="connsiteY25" fmla="*/ 100 h 123523"/>
                <a:gd name="connsiteX26" fmla="*/ 21069 w 94575"/>
                <a:gd name="connsiteY26" fmla="*/ 5579 h 123523"/>
                <a:gd name="connsiteX27" fmla="*/ 15453 w 94575"/>
                <a:gd name="connsiteY27" fmla="*/ 32016 h 123523"/>
                <a:gd name="connsiteX28" fmla="*/ 15453 w 94575"/>
                <a:gd name="connsiteY28" fmla="*/ 34892 h 123523"/>
                <a:gd name="connsiteX29" fmla="*/ 111 w 94575"/>
                <a:gd name="connsiteY29" fmla="*/ 107216 h 123523"/>
                <a:gd name="connsiteX30" fmla="*/ 5179 w 94575"/>
                <a:gd name="connsiteY30" fmla="*/ 115298 h 12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4575" h="123523">
                  <a:moveTo>
                    <a:pt x="5179" y="115298"/>
                  </a:moveTo>
                  <a:lnTo>
                    <a:pt x="6686" y="115298"/>
                  </a:lnTo>
                  <a:cubicBezTo>
                    <a:pt x="10042" y="115312"/>
                    <a:pt x="12960" y="112969"/>
                    <a:pt x="13672" y="109682"/>
                  </a:cubicBezTo>
                  <a:lnTo>
                    <a:pt x="28602" y="38728"/>
                  </a:lnTo>
                  <a:cubicBezTo>
                    <a:pt x="37602" y="33139"/>
                    <a:pt x="47533" y="29194"/>
                    <a:pt x="57916" y="27084"/>
                  </a:cubicBezTo>
                  <a:lnTo>
                    <a:pt x="57916" y="27084"/>
                  </a:lnTo>
                  <a:cubicBezTo>
                    <a:pt x="56135" y="38385"/>
                    <a:pt x="50519" y="48727"/>
                    <a:pt x="42026" y="56398"/>
                  </a:cubicBezTo>
                  <a:cubicBezTo>
                    <a:pt x="39300" y="58576"/>
                    <a:pt x="38588" y="62438"/>
                    <a:pt x="40383" y="65438"/>
                  </a:cubicBezTo>
                  <a:cubicBezTo>
                    <a:pt x="42122" y="68520"/>
                    <a:pt x="45848" y="69863"/>
                    <a:pt x="49149" y="68589"/>
                  </a:cubicBezTo>
                  <a:cubicBezTo>
                    <a:pt x="57916" y="65027"/>
                    <a:pt x="73120" y="61877"/>
                    <a:pt x="78051" y="65849"/>
                  </a:cubicBezTo>
                  <a:cubicBezTo>
                    <a:pt x="80517" y="67767"/>
                    <a:pt x="80243" y="72424"/>
                    <a:pt x="79558" y="75985"/>
                  </a:cubicBezTo>
                  <a:cubicBezTo>
                    <a:pt x="77887" y="91299"/>
                    <a:pt x="67463" y="104244"/>
                    <a:pt x="52847" y="109134"/>
                  </a:cubicBezTo>
                  <a:cubicBezTo>
                    <a:pt x="47546" y="109928"/>
                    <a:pt x="42396" y="106901"/>
                    <a:pt x="40519" y="101874"/>
                  </a:cubicBezTo>
                  <a:cubicBezTo>
                    <a:pt x="38780" y="98395"/>
                    <a:pt x="34547" y="96984"/>
                    <a:pt x="31068" y="98724"/>
                  </a:cubicBezTo>
                  <a:cubicBezTo>
                    <a:pt x="27589" y="100463"/>
                    <a:pt x="26178" y="104696"/>
                    <a:pt x="27918" y="108175"/>
                  </a:cubicBezTo>
                  <a:cubicBezTo>
                    <a:pt x="31862" y="117311"/>
                    <a:pt x="40834" y="123270"/>
                    <a:pt x="50792" y="123379"/>
                  </a:cubicBezTo>
                  <a:cubicBezTo>
                    <a:pt x="52162" y="123516"/>
                    <a:pt x="53532" y="123516"/>
                    <a:pt x="54902" y="123379"/>
                  </a:cubicBezTo>
                  <a:cubicBezTo>
                    <a:pt x="75599" y="117722"/>
                    <a:pt x="90845" y="100148"/>
                    <a:pt x="93530" y="78862"/>
                  </a:cubicBezTo>
                  <a:cubicBezTo>
                    <a:pt x="96159" y="70383"/>
                    <a:pt x="93653" y="61151"/>
                    <a:pt x="87092" y="55165"/>
                  </a:cubicBezTo>
                  <a:cubicBezTo>
                    <a:pt x="80599" y="50754"/>
                    <a:pt x="72654" y="48987"/>
                    <a:pt x="64901" y="50234"/>
                  </a:cubicBezTo>
                  <a:cubicBezTo>
                    <a:pt x="68517" y="43782"/>
                    <a:pt x="70928" y="36728"/>
                    <a:pt x="72024" y="29413"/>
                  </a:cubicBezTo>
                  <a:cubicBezTo>
                    <a:pt x="73051" y="24194"/>
                    <a:pt x="70970" y="18852"/>
                    <a:pt x="66682" y="15716"/>
                  </a:cubicBezTo>
                  <a:cubicBezTo>
                    <a:pt x="59011" y="10510"/>
                    <a:pt x="44765" y="15716"/>
                    <a:pt x="32301" y="21057"/>
                  </a:cubicBezTo>
                  <a:lnTo>
                    <a:pt x="35040" y="8593"/>
                  </a:lnTo>
                  <a:cubicBezTo>
                    <a:pt x="35876" y="4743"/>
                    <a:pt x="33451" y="949"/>
                    <a:pt x="29602" y="114"/>
                  </a:cubicBezTo>
                  <a:cubicBezTo>
                    <a:pt x="29588" y="100"/>
                    <a:pt x="29575" y="100"/>
                    <a:pt x="29561" y="100"/>
                  </a:cubicBezTo>
                  <a:cubicBezTo>
                    <a:pt x="25712" y="-667"/>
                    <a:pt x="21959" y="1757"/>
                    <a:pt x="21069" y="5579"/>
                  </a:cubicBezTo>
                  <a:lnTo>
                    <a:pt x="15453" y="32016"/>
                  </a:lnTo>
                  <a:cubicBezTo>
                    <a:pt x="15302" y="32974"/>
                    <a:pt x="15302" y="33933"/>
                    <a:pt x="15453" y="34892"/>
                  </a:cubicBezTo>
                  <a:lnTo>
                    <a:pt x="111" y="107216"/>
                  </a:lnTo>
                  <a:cubicBezTo>
                    <a:pt x="-587" y="110819"/>
                    <a:pt x="1632" y="114353"/>
                    <a:pt x="5179" y="1152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132D32E-90A9-4211-BA64-74BA238B6C1B}"/>
                </a:ext>
              </a:extLst>
            </p:cNvPr>
            <p:cNvSpPr/>
            <p:nvPr/>
          </p:nvSpPr>
          <p:spPr>
            <a:xfrm>
              <a:off x="11519375" y="5183578"/>
              <a:ext cx="88052" cy="100971"/>
            </a:xfrm>
            <a:custGeom>
              <a:avLst/>
              <a:gdLst>
                <a:gd name="connsiteX0" fmla="*/ 43923 w 88052"/>
                <a:gd name="connsiteY0" fmla="*/ 86684 h 100971"/>
                <a:gd name="connsiteX1" fmla="*/ 13787 w 88052"/>
                <a:gd name="connsiteY1" fmla="*/ 63809 h 100971"/>
                <a:gd name="connsiteX2" fmla="*/ 4747 w 88052"/>
                <a:gd name="connsiteY2" fmla="*/ 59426 h 100971"/>
                <a:gd name="connsiteX3" fmla="*/ 350 w 88052"/>
                <a:gd name="connsiteY3" fmla="*/ 68274 h 100971"/>
                <a:gd name="connsiteX4" fmla="*/ 364 w 88052"/>
                <a:gd name="connsiteY4" fmla="*/ 68329 h 100971"/>
                <a:gd name="connsiteX5" fmla="*/ 43923 w 88052"/>
                <a:gd name="connsiteY5" fmla="*/ 100930 h 100971"/>
                <a:gd name="connsiteX6" fmla="*/ 88029 w 88052"/>
                <a:gd name="connsiteY6" fmla="*/ 23948 h 100971"/>
                <a:gd name="connsiteX7" fmla="*/ 81194 w 88052"/>
                <a:gd name="connsiteY7" fmla="*/ 16538 h 100971"/>
                <a:gd name="connsiteX8" fmla="*/ 74331 w 88052"/>
                <a:gd name="connsiteY8" fmla="*/ 20935 h 100971"/>
                <a:gd name="connsiteX9" fmla="*/ 61593 w 88052"/>
                <a:gd name="connsiteY9" fmla="*/ 40523 h 100971"/>
                <a:gd name="connsiteX10" fmla="*/ 55702 w 88052"/>
                <a:gd name="connsiteY10" fmla="*/ 40523 h 100971"/>
                <a:gd name="connsiteX11" fmla="*/ 51867 w 88052"/>
                <a:gd name="connsiteY11" fmla="*/ 37098 h 100971"/>
                <a:gd name="connsiteX12" fmla="*/ 54059 w 88052"/>
                <a:gd name="connsiteY12" fmla="*/ 9703 h 100971"/>
                <a:gd name="connsiteX13" fmla="*/ 49675 w 88052"/>
                <a:gd name="connsiteY13" fmla="*/ 388 h 100971"/>
                <a:gd name="connsiteX14" fmla="*/ 40361 w 88052"/>
                <a:gd name="connsiteY14" fmla="*/ 4772 h 100971"/>
                <a:gd name="connsiteX15" fmla="*/ 38854 w 88052"/>
                <a:gd name="connsiteY15" fmla="*/ 43262 h 100971"/>
                <a:gd name="connsiteX16" fmla="*/ 50909 w 88052"/>
                <a:gd name="connsiteY16" fmla="*/ 53946 h 100971"/>
                <a:gd name="connsiteX17" fmla="*/ 66935 w 88052"/>
                <a:gd name="connsiteY17" fmla="*/ 53124 h 100971"/>
                <a:gd name="connsiteX18" fmla="*/ 43923 w 88052"/>
                <a:gd name="connsiteY18" fmla="*/ 86684 h 10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052" h="100971">
                  <a:moveTo>
                    <a:pt x="43923" y="86684"/>
                  </a:moveTo>
                  <a:cubicBezTo>
                    <a:pt x="30143" y="85944"/>
                    <a:pt x="18198" y="76890"/>
                    <a:pt x="13787" y="63809"/>
                  </a:cubicBezTo>
                  <a:cubicBezTo>
                    <a:pt x="12500" y="60110"/>
                    <a:pt x="8459" y="58152"/>
                    <a:pt x="4747" y="59426"/>
                  </a:cubicBezTo>
                  <a:cubicBezTo>
                    <a:pt x="1090" y="60645"/>
                    <a:pt x="-883" y="64617"/>
                    <a:pt x="350" y="68274"/>
                  </a:cubicBezTo>
                  <a:cubicBezTo>
                    <a:pt x="350" y="68288"/>
                    <a:pt x="350" y="68315"/>
                    <a:pt x="364" y="68329"/>
                  </a:cubicBezTo>
                  <a:cubicBezTo>
                    <a:pt x="6679" y="87204"/>
                    <a:pt x="24034" y="100190"/>
                    <a:pt x="43923" y="100930"/>
                  </a:cubicBezTo>
                  <a:cubicBezTo>
                    <a:pt x="76249" y="100930"/>
                    <a:pt x="86248" y="36824"/>
                    <a:pt x="88029" y="23948"/>
                  </a:cubicBezTo>
                  <a:cubicBezTo>
                    <a:pt x="88193" y="20017"/>
                    <a:pt x="85125" y="16702"/>
                    <a:pt x="81194" y="16538"/>
                  </a:cubicBezTo>
                  <a:cubicBezTo>
                    <a:pt x="78222" y="16429"/>
                    <a:pt x="75469" y="18182"/>
                    <a:pt x="74331" y="20935"/>
                  </a:cubicBezTo>
                  <a:cubicBezTo>
                    <a:pt x="72249" y="28647"/>
                    <a:pt x="67797" y="35496"/>
                    <a:pt x="61593" y="40523"/>
                  </a:cubicBezTo>
                  <a:cubicBezTo>
                    <a:pt x="59716" y="41358"/>
                    <a:pt x="57579" y="41358"/>
                    <a:pt x="55702" y="40523"/>
                  </a:cubicBezTo>
                  <a:cubicBezTo>
                    <a:pt x="53963" y="40030"/>
                    <a:pt x="52552" y="38769"/>
                    <a:pt x="51867" y="37098"/>
                  </a:cubicBezTo>
                  <a:cubicBezTo>
                    <a:pt x="49662" y="27962"/>
                    <a:pt x="50429" y="18374"/>
                    <a:pt x="54059" y="9703"/>
                  </a:cubicBezTo>
                  <a:cubicBezTo>
                    <a:pt x="55415" y="5922"/>
                    <a:pt x="53456" y="1745"/>
                    <a:pt x="49675" y="388"/>
                  </a:cubicBezTo>
                  <a:cubicBezTo>
                    <a:pt x="45895" y="-968"/>
                    <a:pt x="41717" y="991"/>
                    <a:pt x="40361" y="4772"/>
                  </a:cubicBezTo>
                  <a:cubicBezTo>
                    <a:pt x="35540" y="17072"/>
                    <a:pt x="35005" y="30633"/>
                    <a:pt x="38854" y="43262"/>
                  </a:cubicBezTo>
                  <a:cubicBezTo>
                    <a:pt x="41210" y="48344"/>
                    <a:pt x="45580" y="52221"/>
                    <a:pt x="50909" y="53946"/>
                  </a:cubicBezTo>
                  <a:cubicBezTo>
                    <a:pt x="56155" y="55809"/>
                    <a:pt x="61907" y="55508"/>
                    <a:pt x="66935" y="53124"/>
                  </a:cubicBezTo>
                  <a:cubicBezTo>
                    <a:pt x="61593" y="70795"/>
                    <a:pt x="53785" y="86684"/>
                    <a:pt x="43923" y="8668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B25981-2ADC-41A8-A962-0E085007178B}"/>
                </a:ext>
              </a:extLst>
            </p:cNvPr>
            <p:cNvSpPr/>
            <p:nvPr/>
          </p:nvSpPr>
          <p:spPr>
            <a:xfrm>
              <a:off x="10907575" y="6337762"/>
              <a:ext cx="113310" cy="142186"/>
            </a:xfrm>
            <a:custGeom>
              <a:avLst/>
              <a:gdLst>
                <a:gd name="connsiteX0" fmla="*/ 98774 w 113310"/>
                <a:gd name="connsiteY0" fmla="*/ 33796 h 142186"/>
                <a:gd name="connsiteX1" fmla="*/ 106170 w 113310"/>
                <a:gd name="connsiteY1" fmla="*/ 34892 h 142186"/>
                <a:gd name="connsiteX2" fmla="*/ 113293 w 113310"/>
                <a:gd name="connsiteY2" fmla="*/ 27769 h 142186"/>
                <a:gd name="connsiteX3" fmla="*/ 106170 w 113310"/>
                <a:gd name="connsiteY3" fmla="*/ 20647 h 142186"/>
                <a:gd name="connsiteX4" fmla="*/ 102335 w 113310"/>
                <a:gd name="connsiteY4" fmla="*/ 19961 h 142186"/>
                <a:gd name="connsiteX5" fmla="*/ 60557 w 113310"/>
                <a:gd name="connsiteY5" fmla="*/ 61055 h 142186"/>
                <a:gd name="connsiteX6" fmla="*/ 57680 w 113310"/>
                <a:gd name="connsiteY6" fmla="*/ 67492 h 142186"/>
                <a:gd name="connsiteX7" fmla="*/ 42065 w 113310"/>
                <a:gd name="connsiteY7" fmla="*/ 5579 h 142186"/>
                <a:gd name="connsiteX8" fmla="*/ 33572 w 113310"/>
                <a:gd name="connsiteY8" fmla="*/ 100 h 142186"/>
                <a:gd name="connsiteX9" fmla="*/ 28080 w 113310"/>
                <a:gd name="connsiteY9" fmla="*/ 8552 h 142186"/>
                <a:gd name="connsiteX10" fmla="*/ 28093 w 113310"/>
                <a:gd name="connsiteY10" fmla="*/ 8593 h 142186"/>
                <a:gd name="connsiteX11" fmla="*/ 48640 w 113310"/>
                <a:gd name="connsiteY11" fmla="*/ 87217 h 142186"/>
                <a:gd name="connsiteX12" fmla="*/ 21244 w 113310"/>
                <a:gd name="connsiteY12" fmla="*/ 128310 h 142186"/>
                <a:gd name="connsiteX13" fmla="*/ 13985 w 113310"/>
                <a:gd name="connsiteY13" fmla="*/ 114613 h 142186"/>
                <a:gd name="connsiteX14" fmla="*/ 5081 w 113310"/>
                <a:gd name="connsiteY14" fmla="*/ 109818 h 142186"/>
                <a:gd name="connsiteX15" fmla="*/ 287 w 113310"/>
                <a:gd name="connsiteY15" fmla="*/ 118722 h 142186"/>
                <a:gd name="connsiteX16" fmla="*/ 20423 w 113310"/>
                <a:gd name="connsiteY16" fmla="*/ 142145 h 142186"/>
                <a:gd name="connsiteX17" fmla="*/ 20423 w 113310"/>
                <a:gd name="connsiteY17" fmla="*/ 142145 h 142186"/>
                <a:gd name="connsiteX18" fmla="*/ 55078 w 113310"/>
                <a:gd name="connsiteY18" fmla="*/ 105024 h 142186"/>
                <a:gd name="connsiteX19" fmla="*/ 73707 w 113310"/>
                <a:gd name="connsiteY19" fmla="*/ 127352 h 142186"/>
                <a:gd name="connsiteX20" fmla="*/ 110691 w 113310"/>
                <a:gd name="connsiteY20" fmla="*/ 107490 h 142186"/>
                <a:gd name="connsiteX21" fmla="*/ 110951 w 113310"/>
                <a:gd name="connsiteY21" fmla="*/ 97614 h 142186"/>
                <a:gd name="connsiteX22" fmla="*/ 110691 w 113310"/>
                <a:gd name="connsiteY22" fmla="*/ 97354 h 142186"/>
                <a:gd name="connsiteX23" fmla="*/ 100691 w 113310"/>
                <a:gd name="connsiteY23" fmla="*/ 97354 h 142186"/>
                <a:gd name="connsiteX24" fmla="*/ 75076 w 113310"/>
                <a:gd name="connsiteY24" fmla="*/ 112969 h 142186"/>
                <a:gd name="connsiteX25" fmla="*/ 63707 w 113310"/>
                <a:gd name="connsiteY25" fmla="*/ 87491 h 142186"/>
                <a:gd name="connsiteX26" fmla="*/ 73159 w 113310"/>
                <a:gd name="connsiteY26" fmla="*/ 66123 h 142186"/>
                <a:gd name="connsiteX27" fmla="*/ 98774 w 113310"/>
                <a:gd name="connsiteY27" fmla="*/ 33796 h 142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3310" h="142186">
                  <a:moveTo>
                    <a:pt x="98774" y="33796"/>
                  </a:moveTo>
                  <a:cubicBezTo>
                    <a:pt x="101198" y="34426"/>
                    <a:pt x="103677" y="34796"/>
                    <a:pt x="106170" y="34892"/>
                  </a:cubicBezTo>
                  <a:cubicBezTo>
                    <a:pt x="110102" y="34892"/>
                    <a:pt x="113293" y="31701"/>
                    <a:pt x="113293" y="27769"/>
                  </a:cubicBezTo>
                  <a:cubicBezTo>
                    <a:pt x="113225" y="23865"/>
                    <a:pt x="110074" y="20715"/>
                    <a:pt x="106170" y="20647"/>
                  </a:cubicBezTo>
                  <a:cubicBezTo>
                    <a:pt x="104869" y="20578"/>
                    <a:pt x="103582" y="20359"/>
                    <a:pt x="102335" y="19961"/>
                  </a:cubicBezTo>
                  <a:cubicBezTo>
                    <a:pt x="87541" y="16126"/>
                    <a:pt x="77405" y="21195"/>
                    <a:pt x="60557" y="61055"/>
                  </a:cubicBezTo>
                  <a:cubicBezTo>
                    <a:pt x="59598" y="63383"/>
                    <a:pt x="58639" y="65438"/>
                    <a:pt x="57680" y="67492"/>
                  </a:cubicBezTo>
                  <a:cubicBezTo>
                    <a:pt x="52201" y="48590"/>
                    <a:pt x="46585" y="26399"/>
                    <a:pt x="42065" y="5579"/>
                  </a:cubicBezTo>
                  <a:cubicBezTo>
                    <a:pt x="41175" y="1757"/>
                    <a:pt x="37421" y="-667"/>
                    <a:pt x="33572" y="100"/>
                  </a:cubicBezTo>
                  <a:cubicBezTo>
                    <a:pt x="29723" y="922"/>
                    <a:pt x="27272" y="4702"/>
                    <a:pt x="28080" y="8552"/>
                  </a:cubicBezTo>
                  <a:cubicBezTo>
                    <a:pt x="28093" y="8565"/>
                    <a:pt x="28093" y="8579"/>
                    <a:pt x="28093" y="8593"/>
                  </a:cubicBezTo>
                  <a:cubicBezTo>
                    <a:pt x="36038" y="44618"/>
                    <a:pt x="42887" y="69684"/>
                    <a:pt x="48640" y="87217"/>
                  </a:cubicBezTo>
                  <a:cubicBezTo>
                    <a:pt x="30970" y="124338"/>
                    <a:pt x="23162" y="129132"/>
                    <a:pt x="21244" y="128310"/>
                  </a:cubicBezTo>
                  <a:cubicBezTo>
                    <a:pt x="21244" y="128310"/>
                    <a:pt x="17820" y="127626"/>
                    <a:pt x="13985" y="114613"/>
                  </a:cubicBezTo>
                  <a:cubicBezTo>
                    <a:pt x="12848" y="110832"/>
                    <a:pt x="8862" y="108682"/>
                    <a:pt x="5081" y="109818"/>
                  </a:cubicBezTo>
                  <a:cubicBezTo>
                    <a:pt x="1301" y="110955"/>
                    <a:pt x="-850" y="114942"/>
                    <a:pt x="287" y="118722"/>
                  </a:cubicBezTo>
                  <a:cubicBezTo>
                    <a:pt x="1931" y="124338"/>
                    <a:pt x="7273" y="141460"/>
                    <a:pt x="20423" y="142145"/>
                  </a:cubicBezTo>
                  <a:lnTo>
                    <a:pt x="20423" y="142145"/>
                  </a:lnTo>
                  <a:cubicBezTo>
                    <a:pt x="31929" y="142145"/>
                    <a:pt x="42750" y="128447"/>
                    <a:pt x="55078" y="105024"/>
                  </a:cubicBezTo>
                  <a:cubicBezTo>
                    <a:pt x="64529" y="127215"/>
                    <a:pt x="70693" y="127352"/>
                    <a:pt x="73707" y="127352"/>
                  </a:cubicBezTo>
                  <a:cubicBezTo>
                    <a:pt x="87884" y="124982"/>
                    <a:pt x="100883" y="117996"/>
                    <a:pt x="110691" y="107490"/>
                  </a:cubicBezTo>
                  <a:cubicBezTo>
                    <a:pt x="113485" y="104833"/>
                    <a:pt x="113608" y="100408"/>
                    <a:pt x="110951" y="97614"/>
                  </a:cubicBezTo>
                  <a:cubicBezTo>
                    <a:pt x="110869" y="97518"/>
                    <a:pt x="110786" y="97436"/>
                    <a:pt x="110691" y="97354"/>
                  </a:cubicBezTo>
                  <a:cubicBezTo>
                    <a:pt x="107924" y="94614"/>
                    <a:pt x="103458" y="94614"/>
                    <a:pt x="100691" y="97354"/>
                  </a:cubicBezTo>
                  <a:cubicBezTo>
                    <a:pt x="93719" y="104778"/>
                    <a:pt x="84870" y="110174"/>
                    <a:pt x="75076" y="112969"/>
                  </a:cubicBezTo>
                  <a:cubicBezTo>
                    <a:pt x="69926" y="105148"/>
                    <a:pt x="66091" y="96545"/>
                    <a:pt x="63707" y="87491"/>
                  </a:cubicBezTo>
                  <a:cubicBezTo>
                    <a:pt x="66721" y="80916"/>
                    <a:pt x="69871" y="73794"/>
                    <a:pt x="73159" y="66123"/>
                  </a:cubicBezTo>
                  <a:cubicBezTo>
                    <a:pt x="88911" y="31057"/>
                    <a:pt x="94254" y="32701"/>
                    <a:pt x="98774" y="337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562B6FE6-EABF-4CB9-A30C-02256BC72B63}"/>
                </a:ext>
              </a:extLst>
            </p:cNvPr>
            <p:cNvSpPr/>
            <p:nvPr/>
          </p:nvSpPr>
          <p:spPr>
            <a:xfrm>
              <a:off x="11027716" y="6454406"/>
              <a:ext cx="94422" cy="93722"/>
            </a:xfrm>
            <a:custGeom>
              <a:avLst/>
              <a:gdLst>
                <a:gd name="connsiteX0" fmla="*/ 79723 w 94422"/>
                <a:gd name="connsiteY0" fmla="*/ 70429 h 93722"/>
                <a:gd name="connsiteX1" fmla="*/ 72189 w 94422"/>
                <a:gd name="connsiteY1" fmla="*/ 78922 h 93722"/>
                <a:gd name="connsiteX2" fmla="*/ 69038 w 94422"/>
                <a:gd name="connsiteY2" fmla="*/ 44952 h 93722"/>
                <a:gd name="connsiteX3" fmla="*/ 67669 w 94422"/>
                <a:gd name="connsiteY3" fmla="*/ 20433 h 93722"/>
                <a:gd name="connsiteX4" fmla="*/ 58765 w 94422"/>
                <a:gd name="connsiteY4" fmla="*/ 8927 h 93722"/>
                <a:gd name="connsiteX5" fmla="*/ 24521 w 94422"/>
                <a:gd name="connsiteY5" fmla="*/ 41801 h 93722"/>
                <a:gd name="connsiteX6" fmla="*/ 32054 w 94422"/>
                <a:gd name="connsiteY6" fmla="*/ 8653 h 93722"/>
                <a:gd name="connsiteX7" fmla="*/ 26713 w 94422"/>
                <a:gd name="connsiteY7" fmla="*/ 160 h 93722"/>
                <a:gd name="connsiteX8" fmla="*/ 18275 w 94422"/>
                <a:gd name="connsiteY8" fmla="*/ 5283 h 93722"/>
                <a:gd name="connsiteX9" fmla="*/ 18220 w 94422"/>
                <a:gd name="connsiteY9" fmla="*/ 5502 h 93722"/>
                <a:gd name="connsiteX10" fmla="*/ 413 w 94422"/>
                <a:gd name="connsiteY10" fmla="*/ 83716 h 93722"/>
                <a:gd name="connsiteX11" fmla="*/ 4796 w 94422"/>
                <a:gd name="connsiteY11" fmla="*/ 93031 h 93722"/>
                <a:gd name="connsiteX12" fmla="*/ 14110 w 94422"/>
                <a:gd name="connsiteY12" fmla="*/ 88647 h 93722"/>
                <a:gd name="connsiteX13" fmla="*/ 55204 w 94422"/>
                <a:gd name="connsiteY13" fmla="*/ 26049 h 93722"/>
                <a:gd name="connsiteX14" fmla="*/ 56025 w 94422"/>
                <a:gd name="connsiteY14" fmla="*/ 45363 h 93722"/>
                <a:gd name="connsiteX15" fmla="*/ 69723 w 94422"/>
                <a:gd name="connsiteY15" fmla="*/ 93579 h 93722"/>
                <a:gd name="connsiteX16" fmla="*/ 73010 w 94422"/>
                <a:gd name="connsiteY16" fmla="*/ 93579 h 93722"/>
                <a:gd name="connsiteX17" fmla="*/ 93009 w 94422"/>
                <a:gd name="connsiteY17" fmla="*/ 78237 h 93722"/>
                <a:gd name="connsiteX18" fmla="*/ 91612 w 94422"/>
                <a:gd name="connsiteY18" fmla="*/ 68457 h 93722"/>
                <a:gd name="connsiteX19" fmla="*/ 91502 w 94422"/>
                <a:gd name="connsiteY19" fmla="*/ 68375 h 93722"/>
                <a:gd name="connsiteX20" fmla="*/ 81435 w 94422"/>
                <a:gd name="connsiteY20" fmla="*/ 67991 h 93722"/>
                <a:gd name="connsiteX21" fmla="*/ 79723 w 94422"/>
                <a:gd name="connsiteY21" fmla="*/ 70429 h 9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2" h="93722">
                  <a:moveTo>
                    <a:pt x="79723" y="70429"/>
                  </a:moveTo>
                  <a:cubicBezTo>
                    <a:pt x="77627" y="73607"/>
                    <a:pt x="75093" y="76470"/>
                    <a:pt x="72189" y="78922"/>
                  </a:cubicBezTo>
                  <a:cubicBezTo>
                    <a:pt x="69887" y="67744"/>
                    <a:pt x="68833" y="56362"/>
                    <a:pt x="69038" y="44952"/>
                  </a:cubicBezTo>
                  <a:cubicBezTo>
                    <a:pt x="69038" y="35911"/>
                    <a:pt x="69038" y="27418"/>
                    <a:pt x="67669" y="20433"/>
                  </a:cubicBezTo>
                  <a:cubicBezTo>
                    <a:pt x="66299" y="13447"/>
                    <a:pt x="61641" y="9474"/>
                    <a:pt x="58765" y="8927"/>
                  </a:cubicBezTo>
                  <a:cubicBezTo>
                    <a:pt x="55888" y="8379"/>
                    <a:pt x="47259" y="6735"/>
                    <a:pt x="24521" y="41801"/>
                  </a:cubicBezTo>
                  <a:lnTo>
                    <a:pt x="32054" y="8653"/>
                  </a:lnTo>
                  <a:cubicBezTo>
                    <a:pt x="32904" y="4831"/>
                    <a:pt x="30520" y="1050"/>
                    <a:pt x="26713" y="160"/>
                  </a:cubicBezTo>
                  <a:cubicBezTo>
                    <a:pt x="22959" y="-757"/>
                    <a:pt x="19179" y="1544"/>
                    <a:pt x="18275" y="5283"/>
                  </a:cubicBezTo>
                  <a:cubicBezTo>
                    <a:pt x="18247" y="5365"/>
                    <a:pt x="18233" y="5434"/>
                    <a:pt x="18220" y="5502"/>
                  </a:cubicBezTo>
                  <a:lnTo>
                    <a:pt x="413" y="83716"/>
                  </a:lnTo>
                  <a:cubicBezTo>
                    <a:pt x="-943" y="87497"/>
                    <a:pt x="1016" y="91674"/>
                    <a:pt x="4796" y="93031"/>
                  </a:cubicBezTo>
                  <a:cubicBezTo>
                    <a:pt x="8577" y="94387"/>
                    <a:pt x="12754" y="92428"/>
                    <a:pt x="14110" y="88647"/>
                  </a:cubicBezTo>
                  <a:cubicBezTo>
                    <a:pt x="25671" y="66457"/>
                    <a:pt x="39437" y="45486"/>
                    <a:pt x="55204" y="26049"/>
                  </a:cubicBezTo>
                  <a:cubicBezTo>
                    <a:pt x="55204" y="31665"/>
                    <a:pt x="55204" y="38377"/>
                    <a:pt x="56025" y="45363"/>
                  </a:cubicBezTo>
                  <a:cubicBezTo>
                    <a:pt x="56847" y="70292"/>
                    <a:pt x="57395" y="89880"/>
                    <a:pt x="69723" y="93579"/>
                  </a:cubicBezTo>
                  <a:cubicBezTo>
                    <a:pt x="70819" y="93716"/>
                    <a:pt x="71915" y="93716"/>
                    <a:pt x="73010" y="93579"/>
                  </a:cubicBezTo>
                  <a:cubicBezTo>
                    <a:pt x="80818" y="93579"/>
                    <a:pt x="87667" y="85634"/>
                    <a:pt x="93009" y="78237"/>
                  </a:cubicBezTo>
                  <a:cubicBezTo>
                    <a:pt x="95324" y="75155"/>
                    <a:pt x="94694" y="70772"/>
                    <a:pt x="91612" y="68457"/>
                  </a:cubicBezTo>
                  <a:cubicBezTo>
                    <a:pt x="91571" y="68430"/>
                    <a:pt x="91544" y="68402"/>
                    <a:pt x="91502" y="68375"/>
                  </a:cubicBezTo>
                  <a:cubicBezTo>
                    <a:pt x="88832" y="65485"/>
                    <a:pt x="84325" y="65320"/>
                    <a:pt x="81435" y="67991"/>
                  </a:cubicBezTo>
                  <a:cubicBezTo>
                    <a:pt x="80695" y="68676"/>
                    <a:pt x="80120" y="69498"/>
                    <a:pt x="79723" y="704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ED11F75B-AA8D-43E5-9F06-68507976620C}"/>
                </a:ext>
              </a:extLst>
            </p:cNvPr>
            <p:cNvSpPr/>
            <p:nvPr/>
          </p:nvSpPr>
          <p:spPr>
            <a:xfrm>
              <a:off x="11141836" y="6390506"/>
              <a:ext cx="88761" cy="67389"/>
            </a:xfrm>
            <a:custGeom>
              <a:avLst/>
              <a:gdLst>
                <a:gd name="connsiteX0" fmla="*/ 81484 w 88761"/>
                <a:gd name="connsiteY0" fmla="*/ 28309 h 67389"/>
                <a:gd name="connsiteX1" fmla="*/ 49021 w 88761"/>
                <a:gd name="connsiteY1" fmla="*/ 28309 h 67389"/>
                <a:gd name="connsiteX2" fmla="*/ 52993 w 88761"/>
                <a:gd name="connsiteY2" fmla="*/ 8448 h 67389"/>
                <a:gd name="connsiteX3" fmla="*/ 47377 w 88761"/>
                <a:gd name="connsiteY3" fmla="*/ 92 h 67389"/>
                <a:gd name="connsiteX4" fmla="*/ 39021 w 88761"/>
                <a:gd name="connsiteY4" fmla="*/ 5708 h 67389"/>
                <a:gd name="connsiteX5" fmla="*/ 34501 w 88761"/>
                <a:gd name="connsiteY5" fmla="*/ 28309 h 67389"/>
                <a:gd name="connsiteX6" fmla="*/ 7106 w 88761"/>
                <a:gd name="connsiteY6" fmla="*/ 28309 h 67389"/>
                <a:gd name="connsiteX7" fmla="*/ -17 w 88761"/>
                <a:gd name="connsiteY7" fmla="*/ 35432 h 67389"/>
                <a:gd name="connsiteX8" fmla="*/ 7106 w 88761"/>
                <a:gd name="connsiteY8" fmla="*/ 42555 h 67389"/>
                <a:gd name="connsiteX9" fmla="*/ 31762 w 88761"/>
                <a:gd name="connsiteY9" fmla="*/ 42555 h 67389"/>
                <a:gd name="connsiteX10" fmla="*/ 28474 w 88761"/>
                <a:gd name="connsiteY10" fmla="*/ 58992 h 67389"/>
                <a:gd name="connsiteX11" fmla="*/ 34090 w 88761"/>
                <a:gd name="connsiteY11" fmla="*/ 67348 h 67389"/>
                <a:gd name="connsiteX12" fmla="*/ 35460 w 88761"/>
                <a:gd name="connsiteY12" fmla="*/ 67348 h 67389"/>
                <a:gd name="connsiteX13" fmla="*/ 42446 w 88761"/>
                <a:gd name="connsiteY13" fmla="*/ 61595 h 67389"/>
                <a:gd name="connsiteX14" fmla="*/ 46281 w 88761"/>
                <a:gd name="connsiteY14" fmla="*/ 42418 h 67389"/>
                <a:gd name="connsiteX15" fmla="*/ 81622 w 88761"/>
                <a:gd name="connsiteY15" fmla="*/ 42418 h 67389"/>
                <a:gd name="connsiteX16" fmla="*/ 88744 w 88761"/>
                <a:gd name="connsiteY16" fmla="*/ 35295 h 67389"/>
                <a:gd name="connsiteX17" fmla="*/ 81484 w 88761"/>
                <a:gd name="connsiteY17" fmla="*/ 28309 h 67389"/>
                <a:gd name="connsiteX18" fmla="*/ 81484 w 88761"/>
                <a:gd name="connsiteY18" fmla="*/ 28309 h 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761" h="67389">
                  <a:moveTo>
                    <a:pt x="81484" y="28309"/>
                  </a:moveTo>
                  <a:lnTo>
                    <a:pt x="49021" y="28309"/>
                  </a:lnTo>
                  <a:lnTo>
                    <a:pt x="52993" y="8448"/>
                  </a:lnTo>
                  <a:cubicBezTo>
                    <a:pt x="53664" y="4612"/>
                    <a:pt x="51185" y="914"/>
                    <a:pt x="47377" y="92"/>
                  </a:cubicBezTo>
                  <a:cubicBezTo>
                    <a:pt x="43514" y="-661"/>
                    <a:pt x="39775" y="1845"/>
                    <a:pt x="39021" y="5708"/>
                  </a:cubicBezTo>
                  <a:lnTo>
                    <a:pt x="34501" y="28309"/>
                  </a:lnTo>
                  <a:lnTo>
                    <a:pt x="7106" y="28309"/>
                  </a:lnTo>
                  <a:cubicBezTo>
                    <a:pt x="3175" y="28309"/>
                    <a:pt x="-17" y="31501"/>
                    <a:pt x="-17" y="35432"/>
                  </a:cubicBezTo>
                  <a:cubicBezTo>
                    <a:pt x="-17" y="39363"/>
                    <a:pt x="3175" y="42555"/>
                    <a:pt x="7106" y="42555"/>
                  </a:cubicBezTo>
                  <a:lnTo>
                    <a:pt x="31762" y="42555"/>
                  </a:lnTo>
                  <a:lnTo>
                    <a:pt x="28474" y="58992"/>
                  </a:lnTo>
                  <a:cubicBezTo>
                    <a:pt x="27803" y="62828"/>
                    <a:pt x="30282" y="66526"/>
                    <a:pt x="34090" y="67348"/>
                  </a:cubicBezTo>
                  <a:lnTo>
                    <a:pt x="35460" y="67348"/>
                  </a:lnTo>
                  <a:cubicBezTo>
                    <a:pt x="38871" y="67348"/>
                    <a:pt x="41788" y="64937"/>
                    <a:pt x="42446" y="61595"/>
                  </a:cubicBezTo>
                  <a:lnTo>
                    <a:pt x="46281" y="42418"/>
                  </a:lnTo>
                  <a:lnTo>
                    <a:pt x="81622" y="42418"/>
                  </a:lnTo>
                  <a:cubicBezTo>
                    <a:pt x="85553" y="42418"/>
                    <a:pt x="88744" y="39226"/>
                    <a:pt x="88744" y="35295"/>
                  </a:cubicBezTo>
                  <a:cubicBezTo>
                    <a:pt x="88676" y="31364"/>
                    <a:pt x="85416" y="28241"/>
                    <a:pt x="81484" y="28309"/>
                  </a:cubicBezTo>
                  <a:cubicBezTo>
                    <a:pt x="81484" y="28309"/>
                    <a:pt x="81484" y="28309"/>
                    <a:pt x="81484" y="2830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989CC47D-DEF3-487E-A4A0-F71A7CC38E99}"/>
                </a:ext>
              </a:extLst>
            </p:cNvPr>
            <p:cNvSpPr/>
            <p:nvPr/>
          </p:nvSpPr>
          <p:spPr>
            <a:xfrm>
              <a:off x="11233821" y="6356093"/>
              <a:ext cx="75483" cy="157825"/>
            </a:xfrm>
            <a:custGeom>
              <a:avLst/>
              <a:gdLst>
                <a:gd name="connsiteX0" fmla="*/ 68946 w 75483"/>
                <a:gd name="connsiteY0" fmla="*/ 16698 h 157825"/>
                <a:gd name="connsiteX1" fmla="*/ 61275 w 75483"/>
                <a:gd name="connsiteY1" fmla="*/ 20670 h 157825"/>
                <a:gd name="connsiteX2" fmla="*/ 22648 w 75483"/>
                <a:gd name="connsiteY2" fmla="*/ 66420 h 157825"/>
                <a:gd name="connsiteX3" fmla="*/ 20319 w 75483"/>
                <a:gd name="connsiteY3" fmla="*/ 64640 h 157825"/>
                <a:gd name="connsiteX4" fmla="*/ 21415 w 75483"/>
                <a:gd name="connsiteY4" fmla="*/ 7520 h 157825"/>
                <a:gd name="connsiteX5" fmla="*/ 14744 w 75483"/>
                <a:gd name="connsiteY5" fmla="*/ -27 h 157825"/>
                <a:gd name="connsiteX6" fmla="*/ 7717 w 75483"/>
                <a:gd name="connsiteY6" fmla="*/ 4370 h 157825"/>
                <a:gd name="connsiteX7" fmla="*/ 8813 w 75483"/>
                <a:gd name="connsiteY7" fmla="*/ 72858 h 157825"/>
                <a:gd name="connsiteX8" fmla="*/ 20593 w 75483"/>
                <a:gd name="connsiteY8" fmla="*/ 80666 h 157825"/>
                <a:gd name="connsiteX9" fmla="*/ 61686 w 75483"/>
                <a:gd name="connsiteY9" fmla="*/ 49298 h 157825"/>
                <a:gd name="connsiteX10" fmla="*/ 50591 w 75483"/>
                <a:gd name="connsiteY10" fmla="*/ 127101 h 157825"/>
                <a:gd name="connsiteX11" fmla="*/ 29497 w 75483"/>
                <a:gd name="connsiteY11" fmla="*/ 143539 h 157825"/>
                <a:gd name="connsiteX12" fmla="*/ 13744 w 75483"/>
                <a:gd name="connsiteY12" fmla="*/ 128334 h 157825"/>
                <a:gd name="connsiteX13" fmla="*/ 4841 w 75483"/>
                <a:gd name="connsiteY13" fmla="*/ 123814 h 157825"/>
                <a:gd name="connsiteX14" fmla="*/ 321 w 75483"/>
                <a:gd name="connsiteY14" fmla="*/ 132854 h 157825"/>
                <a:gd name="connsiteX15" fmla="*/ 27716 w 75483"/>
                <a:gd name="connsiteY15" fmla="*/ 157784 h 157825"/>
                <a:gd name="connsiteX16" fmla="*/ 30044 w 75483"/>
                <a:gd name="connsiteY16" fmla="*/ 157784 h 157825"/>
                <a:gd name="connsiteX17" fmla="*/ 62508 w 75483"/>
                <a:gd name="connsiteY17" fmla="*/ 133950 h 157825"/>
                <a:gd name="connsiteX18" fmla="*/ 74014 w 75483"/>
                <a:gd name="connsiteY18" fmla="*/ 23136 h 157825"/>
                <a:gd name="connsiteX19" fmla="*/ 68946 w 75483"/>
                <a:gd name="connsiteY19" fmla="*/ 16698 h 1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83" h="157825">
                  <a:moveTo>
                    <a:pt x="68946" y="16698"/>
                  </a:moveTo>
                  <a:cubicBezTo>
                    <a:pt x="65782" y="16150"/>
                    <a:pt x="62645" y="17766"/>
                    <a:pt x="61275" y="20670"/>
                  </a:cubicBezTo>
                  <a:cubicBezTo>
                    <a:pt x="51824" y="40943"/>
                    <a:pt x="33058" y="68201"/>
                    <a:pt x="22648" y="66420"/>
                  </a:cubicBezTo>
                  <a:cubicBezTo>
                    <a:pt x="22648" y="66420"/>
                    <a:pt x="21415" y="66420"/>
                    <a:pt x="20319" y="64640"/>
                  </a:cubicBezTo>
                  <a:cubicBezTo>
                    <a:pt x="14018" y="55188"/>
                    <a:pt x="17579" y="24505"/>
                    <a:pt x="21415" y="7520"/>
                  </a:cubicBezTo>
                  <a:cubicBezTo>
                    <a:pt x="21661" y="3589"/>
                    <a:pt x="18675" y="219"/>
                    <a:pt x="14744" y="-27"/>
                  </a:cubicBezTo>
                  <a:cubicBezTo>
                    <a:pt x="11703" y="-219"/>
                    <a:pt x="8882" y="1548"/>
                    <a:pt x="7717" y="4370"/>
                  </a:cubicBezTo>
                  <a:cubicBezTo>
                    <a:pt x="5937" y="12725"/>
                    <a:pt x="-2830" y="55325"/>
                    <a:pt x="8813" y="72858"/>
                  </a:cubicBezTo>
                  <a:cubicBezTo>
                    <a:pt x="11429" y="77036"/>
                    <a:pt x="15730" y="79885"/>
                    <a:pt x="20593" y="80666"/>
                  </a:cubicBezTo>
                  <a:cubicBezTo>
                    <a:pt x="36482" y="83405"/>
                    <a:pt x="51824" y="65461"/>
                    <a:pt x="61686" y="49298"/>
                  </a:cubicBezTo>
                  <a:cubicBezTo>
                    <a:pt x="61686" y="73132"/>
                    <a:pt x="60864" y="108472"/>
                    <a:pt x="50591" y="127101"/>
                  </a:cubicBezTo>
                  <a:cubicBezTo>
                    <a:pt x="44290" y="138470"/>
                    <a:pt x="36893" y="144497"/>
                    <a:pt x="29497" y="143539"/>
                  </a:cubicBezTo>
                  <a:cubicBezTo>
                    <a:pt x="21771" y="141895"/>
                    <a:pt x="15662" y="135991"/>
                    <a:pt x="13744" y="128334"/>
                  </a:cubicBezTo>
                  <a:cubicBezTo>
                    <a:pt x="12511" y="124649"/>
                    <a:pt x="8539" y="122636"/>
                    <a:pt x="4841" y="123814"/>
                  </a:cubicBezTo>
                  <a:cubicBezTo>
                    <a:pt x="1142" y="125115"/>
                    <a:pt x="-857" y="129115"/>
                    <a:pt x="321" y="132854"/>
                  </a:cubicBezTo>
                  <a:cubicBezTo>
                    <a:pt x="3813" y="145799"/>
                    <a:pt x="14511" y="155524"/>
                    <a:pt x="27716" y="157784"/>
                  </a:cubicBezTo>
                  <a:lnTo>
                    <a:pt x="30044" y="157784"/>
                  </a:lnTo>
                  <a:cubicBezTo>
                    <a:pt x="38126" y="157784"/>
                    <a:pt x="51276" y="154086"/>
                    <a:pt x="62508" y="133950"/>
                  </a:cubicBezTo>
                  <a:cubicBezTo>
                    <a:pt x="81137" y="100391"/>
                    <a:pt x="74288" y="26286"/>
                    <a:pt x="74014" y="23136"/>
                  </a:cubicBezTo>
                  <a:cubicBezTo>
                    <a:pt x="73850" y="20136"/>
                    <a:pt x="71823" y="17561"/>
                    <a:pt x="68946" y="166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4311CBE9-9225-444C-B0DE-91AA62185630}"/>
                </a:ext>
              </a:extLst>
            </p:cNvPr>
            <p:cNvSpPr/>
            <p:nvPr/>
          </p:nvSpPr>
          <p:spPr>
            <a:xfrm>
              <a:off x="11333053" y="6448444"/>
              <a:ext cx="92472" cy="94787"/>
            </a:xfrm>
            <a:custGeom>
              <a:avLst/>
              <a:gdLst>
                <a:gd name="connsiteX0" fmla="*/ 89295 w 92472"/>
                <a:gd name="connsiteY0" fmla="*/ 49544 h 94787"/>
                <a:gd name="connsiteX1" fmla="*/ 79570 w 92472"/>
                <a:gd name="connsiteY1" fmla="*/ 52147 h 94787"/>
                <a:gd name="connsiteX2" fmla="*/ 66968 w 92472"/>
                <a:gd name="connsiteY2" fmla="*/ 69680 h 94787"/>
                <a:gd name="connsiteX3" fmla="*/ 58887 w 92472"/>
                <a:gd name="connsiteY3" fmla="*/ 39682 h 94787"/>
                <a:gd name="connsiteX4" fmla="*/ 53545 w 92472"/>
                <a:gd name="connsiteY4" fmla="*/ 14889 h 94787"/>
                <a:gd name="connsiteX5" fmla="*/ 39847 w 92472"/>
                <a:gd name="connsiteY5" fmla="*/ -42 h 94787"/>
                <a:gd name="connsiteX6" fmla="*/ 13958 w 92472"/>
                <a:gd name="connsiteY6" fmla="*/ 38038 h 94787"/>
                <a:gd name="connsiteX7" fmla="*/ 13958 w 92472"/>
                <a:gd name="connsiteY7" fmla="*/ 9547 h 94787"/>
                <a:gd name="connsiteX8" fmla="*/ 9068 w 92472"/>
                <a:gd name="connsiteY8" fmla="*/ 739 h 94787"/>
                <a:gd name="connsiteX9" fmla="*/ 260 w 92472"/>
                <a:gd name="connsiteY9" fmla="*/ 5629 h 94787"/>
                <a:gd name="connsiteX10" fmla="*/ 260 w 92472"/>
                <a:gd name="connsiteY10" fmla="*/ 9547 h 94787"/>
                <a:gd name="connsiteX11" fmla="*/ 260 w 92472"/>
                <a:gd name="connsiteY11" fmla="*/ 87760 h 94787"/>
                <a:gd name="connsiteX12" fmla="*/ 6425 w 92472"/>
                <a:gd name="connsiteY12" fmla="*/ 94746 h 94787"/>
                <a:gd name="connsiteX13" fmla="*/ 7246 w 92472"/>
                <a:gd name="connsiteY13" fmla="*/ 94746 h 94787"/>
                <a:gd name="connsiteX14" fmla="*/ 14232 w 92472"/>
                <a:gd name="connsiteY14" fmla="*/ 89404 h 94787"/>
                <a:gd name="connsiteX15" fmla="*/ 39162 w 92472"/>
                <a:gd name="connsiteY15" fmla="*/ 16943 h 94787"/>
                <a:gd name="connsiteX16" fmla="*/ 39162 w 92472"/>
                <a:gd name="connsiteY16" fmla="*/ 18313 h 94787"/>
                <a:gd name="connsiteX17" fmla="*/ 44367 w 92472"/>
                <a:gd name="connsiteY17" fmla="*/ 42421 h 94787"/>
                <a:gd name="connsiteX18" fmla="*/ 63955 w 92472"/>
                <a:gd name="connsiteY18" fmla="*/ 84199 h 94787"/>
                <a:gd name="connsiteX19" fmla="*/ 91350 w 92472"/>
                <a:gd name="connsiteY19" fmla="*/ 59269 h 94787"/>
                <a:gd name="connsiteX20" fmla="*/ 89295 w 92472"/>
                <a:gd name="connsiteY20" fmla="*/ 49544 h 9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472" h="94787">
                  <a:moveTo>
                    <a:pt x="89295" y="49544"/>
                  </a:moveTo>
                  <a:cubicBezTo>
                    <a:pt x="85885" y="47585"/>
                    <a:pt x="81542" y="48749"/>
                    <a:pt x="79570" y="52147"/>
                  </a:cubicBezTo>
                  <a:cubicBezTo>
                    <a:pt x="76461" y="58694"/>
                    <a:pt x="72187" y="64639"/>
                    <a:pt x="66968" y="69680"/>
                  </a:cubicBezTo>
                  <a:cubicBezTo>
                    <a:pt x="63092" y="60036"/>
                    <a:pt x="60380" y="49969"/>
                    <a:pt x="58887" y="39682"/>
                  </a:cubicBezTo>
                  <a:cubicBezTo>
                    <a:pt x="57380" y="31737"/>
                    <a:pt x="55599" y="23244"/>
                    <a:pt x="53545" y="14889"/>
                  </a:cubicBezTo>
                  <a:cubicBezTo>
                    <a:pt x="52586" y="11190"/>
                    <a:pt x="49846" y="-42"/>
                    <a:pt x="39847" y="-42"/>
                  </a:cubicBezTo>
                  <a:cubicBezTo>
                    <a:pt x="36285" y="-42"/>
                    <a:pt x="27519" y="-42"/>
                    <a:pt x="13958" y="38038"/>
                  </a:cubicBezTo>
                  <a:lnTo>
                    <a:pt x="13958" y="9547"/>
                  </a:lnTo>
                  <a:cubicBezTo>
                    <a:pt x="15040" y="5766"/>
                    <a:pt x="12849" y="1821"/>
                    <a:pt x="9068" y="739"/>
                  </a:cubicBezTo>
                  <a:cubicBezTo>
                    <a:pt x="5288" y="-343"/>
                    <a:pt x="1343" y="1849"/>
                    <a:pt x="260" y="5629"/>
                  </a:cubicBezTo>
                  <a:cubicBezTo>
                    <a:pt x="-110" y="6917"/>
                    <a:pt x="-110" y="8273"/>
                    <a:pt x="260" y="9547"/>
                  </a:cubicBezTo>
                  <a:lnTo>
                    <a:pt x="260" y="87760"/>
                  </a:lnTo>
                  <a:cubicBezTo>
                    <a:pt x="233" y="91322"/>
                    <a:pt x="2891" y="94322"/>
                    <a:pt x="6425" y="94746"/>
                  </a:cubicBezTo>
                  <a:lnTo>
                    <a:pt x="7246" y="94746"/>
                  </a:lnTo>
                  <a:cubicBezTo>
                    <a:pt x="10506" y="94733"/>
                    <a:pt x="13369" y="92555"/>
                    <a:pt x="14232" y="89404"/>
                  </a:cubicBezTo>
                  <a:cubicBezTo>
                    <a:pt x="19821" y="64392"/>
                    <a:pt x="28176" y="40093"/>
                    <a:pt x="39162" y="16943"/>
                  </a:cubicBezTo>
                  <a:cubicBezTo>
                    <a:pt x="39230" y="17395"/>
                    <a:pt x="39230" y="17861"/>
                    <a:pt x="39162" y="18313"/>
                  </a:cubicBezTo>
                  <a:cubicBezTo>
                    <a:pt x="41216" y="26532"/>
                    <a:pt x="42860" y="34750"/>
                    <a:pt x="44367" y="42421"/>
                  </a:cubicBezTo>
                  <a:cubicBezTo>
                    <a:pt x="49161" y="66529"/>
                    <a:pt x="52312" y="82418"/>
                    <a:pt x="63955" y="84199"/>
                  </a:cubicBezTo>
                  <a:cubicBezTo>
                    <a:pt x="72447" y="85569"/>
                    <a:pt x="80392" y="78446"/>
                    <a:pt x="91350" y="59269"/>
                  </a:cubicBezTo>
                  <a:cubicBezTo>
                    <a:pt x="93418" y="56009"/>
                    <a:pt x="92501" y="51694"/>
                    <a:pt x="89295" y="4954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30018998-7480-4657-91ED-8197FFE2BF6C}"/>
                </a:ext>
              </a:extLst>
            </p:cNvPr>
            <p:cNvSpPr/>
            <p:nvPr/>
          </p:nvSpPr>
          <p:spPr>
            <a:xfrm>
              <a:off x="11870451" y="6408087"/>
              <a:ext cx="167444" cy="188291"/>
            </a:xfrm>
            <a:custGeom>
              <a:avLst/>
              <a:gdLst>
                <a:gd name="connsiteX0" fmla="*/ 161719 w 167444"/>
                <a:gd name="connsiteY0" fmla="*/ 317 h 188291"/>
                <a:gd name="connsiteX1" fmla="*/ 152884 w 167444"/>
                <a:gd name="connsiteY1" fmla="*/ 4742 h 188291"/>
                <a:gd name="connsiteX2" fmla="*/ 152815 w 167444"/>
                <a:gd name="connsiteY2" fmla="*/ 4975 h 188291"/>
                <a:gd name="connsiteX3" fmla="*/ 90354 w 167444"/>
                <a:gd name="connsiteY3" fmla="*/ 164142 h 188291"/>
                <a:gd name="connsiteX4" fmla="*/ 83916 w 167444"/>
                <a:gd name="connsiteY4" fmla="*/ 145513 h 188291"/>
                <a:gd name="connsiteX5" fmla="*/ 77889 w 167444"/>
                <a:gd name="connsiteY5" fmla="*/ 17713 h 188291"/>
                <a:gd name="connsiteX6" fmla="*/ 70177 w 167444"/>
                <a:gd name="connsiteY6" fmla="*/ 11235 h 188291"/>
                <a:gd name="connsiteX7" fmla="*/ 64191 w 167444"/>
                <a:gd name="connsiteY7" fmla="*/ 15659 h 188291"/>
                <a:gd name="connsiteX8" fmla="*/ 32276 w 167444"/>
                <a:gd name="connsiteY8" fmla="*/ 118803 h 188291"/>
                <a:gd name="connsiteX9" fmla="*/ 5839 w 167444"/>
                <a:gd name="connsiteY9" fmla="*/ 152910 h 188291"/>
                <a:gd name="connsiteX10" fmla="*/ 86 w 167444"/>
                <a:gd name="connsiteY10" fmla="*/ 161128 h 188291"/>
                <a:gd name="connsiteX11" fmla="*/ 7839 w 167444"/>
                <a:gd name="connsiteY11" fmla="*/ 166936 h 188291"/>
                <a:gd name="connsiteX12" fmla="*/ 8167 w 167444"/>
                <a:gd name="connsiteY12" fmla="*/ 166882 h 188291"/>
                <a:gd name="connsiteX13" fmla="*/ 45836 w 167444"/>
                <a:gd name="connsiteY13" fmla="*/ 122912 h 188291"/>
                <a:gd name="connsiteX14" fmla="*/ 64328 w 167444"/>
                <a:gd name="connsiteY14" fmla="*/ 62916 h 188291"/>
                <a:gd name="connsiteX15" fmla="*/ 72273 w 167444"/>
                <a:gd name="connsiteY15" fmla="*/ 153184 h 188291"/>
                <a:gd name="connsiteX16" fmla="*/ 77341 w 167444"/>
                <a:gd name="connsiteY16" fmla="*/ 169758 h 188291"/>
                <a:gd name="connsiteX17" fmla="*/ 88162 w 167444"/>
                <a:gd name="connsiteY17" fmla="*/ 188250 h 188291"/>
                <a:gd name="connsiteX18" fmla="*/ 89258 w 167444"/>
                <a:gd name="connsiteY18" fmla="*/ 188250 h 188291"/>
                <a:gd name="connsiteX19" fmla="*/ 98709 w 167444"/>
                <a:gd name="connsiteY19" fmla="*/ 180716 h 188291"/>
                <a:gd name="connsiteX20" fmla="*/ 167198 w 167444"/>
                <a:gd name="connsiteY20" fmla="*/ 9084 h 188291"/>
                <a:gd name="connsiteX21" fmla="*/ 162089 w 167444"/>
                <a:gd name="connsiteY21" fmla="*/ 400 h 188291"/>
                <a:gd name="connsiteX22" fmla="*/ 161719 w 167444"/>
                <a:gd name="connsiteY22" fmla="*/ 317 h 18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7444" h="188291">
                  <a:moveTo>
                    <a:pt x="161719" y="317"/>
                  </a:moveTo>
                  <a:cubicBezTo>
                    <a:pt x="158061" y="-901"/>
                    <a:pt x="154103" y="1085"/>
                    <a:pt x="152884" y="4742"/>
                  </a:cubicBezTo>
                  <a:cubicBezTo>
                    <a:pt x="152857" y="4824"/>
                    <a:pt x="152843" y="4893"/>
                    <a:pt x="152815" y="4975"/>
                  </a:cubicBezTo>
                  <a:cubicBezTo>
                    <a:pt x="140624" y="44424"/>
                    <a:pt x="104873" y="131130"/>
                    <a:pt x="90354" y="164142"/>
                  </a:cubicBezTo>
                  <a:cubicBezTo>
                    <a:pt x="89230" y="157622"/>
                    <a:pt x="87066" y="151335"/>
                    <a:pt x="83916" y="145513"/>
                  </a:cubicBezTo>
                  <a:cubicBezTo>
                    <a:pt x="80080" y="137705"/>
                    <a:pt x="77889" y="74422"/>
                    <a:pt x="77889" y="17713"/>
                  </a:cubicBezTo>
                  <a:cubicBezTo>
                    <a:pt x="77546" y="13796"/>
                    <a:pt x="74095" y="10892"/>
                    <a:pt x="70177" y="11235"/>
                  </a:cubicBezTo>
                  <a:cubicBezTo>
                    <a:pt x="67506" y="11467"/>
                    <a:pt x="65191" y="13180"/>
                    <a:pt x="64191" y="15659"/>
                  </a:cubicBezTo>
                  <a:cubicBezTo>
                    <a:pt x="64191" y="15659"/>
                    <a:pt x="42960" y="83188"/>
                    <a:pt x="32276" y="118803"/>
                  </a:cubicBezTo>
                  <a:cubicBezTo>
                    <a:pt x="23235" y="148801"/>
                    <a:pt x="6798" y="152773"/>
                    <a:pt x="5839" y="152910"/>
                  </a:cubicBezTo>
                  <a:cubicBezTo>
                    <a:pt x="1990" y="153609"/>
                    <a:pt x="-572" y="157280"/>
                    <a:pt x="86" y="161128"/>
                  </a:cubicBezTo>
                  <a:cubicBezTo>
                    <a:pt x="620" y="164868"/>
                    <a:pt x="4085" y="167471"/>
                    <a:pt x="7839" y="166936"/>
                  </a:cubicBezTo>
                  <a:cubicBezTo>
                    <a:pt x="7948" y="166923"/>
                    <a:pt x="8058" y="166909"/>
                    <a:pt x="8167" y="166882"/>
                  </a:cubicBezTo>
                  <a:cubicBezTo>
                    <a:pt x="9263" y="166882"/>
                    <a:pt x="34056" y="162224"/>
                    <a:pt x="45836" y="122912"/>
                  </a:cubicBezTo>
                  <a:cubicBezTo>
                    <a:pt x="50767" y="106475"/>
                    <a:pt x="58027" y="83188"/>
                    <a:pt x="64328" y="62916"/>
                  </a:cubicBezTo>
                  <a:cubicBezTo>
                    <a:pt x="64328" y="101544"/>
                    <a:pt x="67068" y="145102"/>
                    <a:pt x="72273" y="153184"/>
                  </a:cubicBezTo>
                  <a:cubicBezTo>
                    <a:pt x="74601" y="158499"/>
                    <a:pt x="76300" y="164060"/>
                    <a:pt x="77341" y="169758"/>
                  </a:cubicBezTo>
                  <a:cubicBezTo>
                    <a:pt x="79532" y="180031"/>
                    <a:pt x="81176" y="187428"/>
                    <a:pt x="88162" y="188250"/>
                  </a:cubicBezTo>
                  <a:lnTo>
                    <a:pt x="89258" y="188250"/>
                  </a:lnTo>
                  <a:cubicBezTo>
                    <a:pt x="92956" y="188250"/>
                    <a:pt x="96244" y="185647"/>
                    <a:pt x="98709" y="180716"/>
                  </a:cubicBezTo>
                  <a:cubicBezTo>
                    <a:pt x="105558" y="167019"/>
                    <a:pt x="152268" y="55656"/>
                    <a:pt x="167198" y="9084"/>
                  </a:cubicBezTo>
                  <a:cubicBezTo>
                    <a:pt x="168184" y="5276"/>
                    <a:pt x="165897" y="1386"/>
                    <a:pt x="162089" y="400"/>
                  </a:cubicBezTo>
                  <a:cubicBezTo>
                    <a:pt x="161965" y="372"/>
                    <a:pt x="161842" y="345"/>
                    <a:pt x="161719" y="3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3F0B410-A3F9-4862-9B66-FE0DB1165C67}"/>
                </a:ext>
              </a:extLst>
            </p:cNvPr>
            <p:cNvSpPr/>
            <p:nvPr/>
          </p:nvSpPr>
          <p:spPr>
            <a:xfrm>
              <a:off x="12044496" y="6479346"/>
              <a:ext cx="184530" cy="96226"/>
            </a:xfrm>
            <a:custGeom>
              <a:avLst/>
              <a:gdLst>
                <a:gd name="connsiteX0" fmla="*/ 180401 w 184530"/>
                <a:gd name="connsiteY0" fmla="*/ 36175 h 96226"/>
                <a:gd name="connsiteX1" fmla="*/ 102187 w 184530"/>
                <a:gd name="connsiteY1" fmla="*/ 561 h 96226"/>
                <a:gd name="connsiteX2" fmla="*/ 92736 w 184530"/>
                <a:gd name="connsiteY2" fmla="*/ 4122 h 96226"/>
                <a:gd name="connsiteX3" fmla="*/ 96256 w 184530"/>
                <a:gd name="connsiteY3" fmla="*/ 13560 h 96226"/>
                <a:gd name="connsiteX4" fmla="*/ 96297 w 184530"/>
                <a:gd name="connsiteY4" fmla="*/ 13574 h 96226"/>
                <a:gd name="connsiteX5" fmla="*/ 129856 w 184530"/>
                <a:gd name="connsiteY5" fmla="*/ 28778 h 96226"/>
                <a:gd name="connsiteX6" fmla="*/ 6577 w 184530"/>
                <a:gd name="connsiteY6" fmla="*/ 39051 h 96226"/>
                <a:gd name="connsiteX7" fmla="*/ 2 w 184530"/>
                <a:gd name="connsiteY7" fmla="*/ 46681 h 96226"/>
                <a:gd name="connsiteX8" fmla="*/ 2 w 184530"/>
                <a:gd name="connsiteY8" fmla="*/ 46722 h 96226"/>
                <a:gd name="connsiteX9" fmla="*/ 7125 w 184530"/>
                <a:gd name="connsiteY9" fmla="*/ 53297 h 96226"/>
                <a:gd name="connsiteX10" fmla="*/ 7125 w 184530"/>
                <a:gd name="connsiteY10" fmla="*/ 53297 h 96226"/>
                <a:gd name="connsiteX11" fmla="*/ 135062 w 184530"/>
                <a:gd name="connsiteY11" fmla="*/ 42750 h 96226"/>
                <a:gd name="connsiteX12" fmla="*/ 141637 w 184530"/>
                <a:gd name="connsiteY12" fmla="*/ 35079 h 96226"/>
                <a:gd name="connsiteX13" fmla="*/ 141637 w 184530"/>
                <a:gd name="connsiteY13" fmla="*/ 34257 h 96226"/>
                <a:gd name="connsiteX14" fmla="*/ 160676 w 184530"/>
                <a:gd name="connsiteY14" fmla="*/ 42887 h 96226"/>
                <a:gd name="connsiteX15" fmla="*/ 78490 w 184530"/>
                <a:gd name="connsiteY15" fmla="*/ 82473 h 96226"/>
                <a:gd name="connsiteX16" fmla="*/ 74614 w 184530"/>
                <a:gd name="connsiteY16" fmla="*/ 91774 h 96226"/>
                <a:gd name="connsiteX17" fmla="*/ 81641 w 184530"/>
                <a:gd name="connsiteY17" fmla="*/ 96171 h 96226"/>
                <a:gd name="connsiteX18" fmla="*/ 84654 w 184530"/>
                <a:gd name="connsiteY18" fmla="*/ 95486 h 96226"/>
                <a:gd name="connsiteX19" fmla="*/ 180538 w 184530"/>
                <a:gd name="connsiteY19" fmla="*/ 49325 h 96226"/>
                <a:gd name="connsiteX20" fmla="*/ 184510 w 184530"/>
                <a:gd name="connsiteY20" fmla="*/ 42750 h 96226"/>
                <a:gd name="connsiteX21" fmla="*/ 180401 w 184530"/>
                <a:gd name="connsiteY21" fmla="*/ 36175 h 9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530" h="96226">
                  <a:moveTo>
                    <a:pt x="180401" y="36175"/>
                  </a:moveTo>
                  <a:lnTo>
                    <a:pt x="102187" y="561"/>
                  </a:lnTo>
                  <a:cubicBezTo>
                    <a:pt x="98598" y="-1001"/>
                    <a:pt x="94407" y="575"/>
                    <a:pt x="92736" y="4122"/>
                  </a:cubicBezTo>
                  <a:cubicBezTo>
                    <a:pt x="91106" y="7697"/>
                    <a:pt x="92681" y="11930"/>
                    <a:pt x="96256" y="13560"/>
                  </a:cubicBezTo>
                  <a:cubicBezTo>
                    <a:pt x="96270" y="13560"/>
                    <a:pt x="96283" y="13574"/>
                    <a:pt x="96297" y="13574"/>
                  </a:cubicBezTo>
                  <a:lnTo>
                    <a:pt x="129856" y="28778"/>
                  </a:lnTo>
                  <a:lnTo>
                    <a:pt x="6577" y="39051"/>
                  </a:lnTo>
                  <a:cubicBezTo>
                    <a:pt x="2660" y="39339"/>
                    <a:pt x="-285" y="42763"/>
                    <a:pt x="2" y="46681"/>
                  </a:cubicBezTo>
                  <a:cubicBezTo>
                    <a:pt x="2" y="46695"/>
                    <a:pt x="2" y="46708"/>
                    <a:pt x="2" y="46722"/>
                  </a:cubicBezTo>
                  <a:cubicBezTo>
                    <a:pt x="345" y="50407"/>
                    <a:pt x="3427" y="53242"/>
                    <a:pt x="7125" y="53297"/>
                  </a:cubicBezTo>
                  <a:lnTo>
                    <a:pt x="7125" y="53297"/>
                  </a:lnTo>
                  <a:lnTo>
                    <a:pt x="135062" y="42750"/>
                  </a:lnTo>
                  <a:cubicBezTo>
                    <a:pt x="138965" y="42393"/>
                    <a:pt x="141869" y="38997"/>
                    <a:pt x="141637" y="35079"/>
                  </a:cubicBezTo>
                  <a:cubicBezTo>
                    <a:pt x="141582" y="34805"/>
                    <a:pt x="141582" y="34531"/>
                    <a:pt x="141637" y="34257"/>
                  </a:cubicBezTo>
                  <a:lnTo>
                    <a:pt x="160676" y="42887"/>
                  </a:lnTo>
                  <a:lnTo>
                    <a:pt x="78490" y="82473"/>
                  </a:lnTo>
                  <a:cubicBezTo>
                    <a:pt x="74846" y="83966"/>
                    <a:pt x="73107" y="88130"/>
                    <a:pt x="74614" y="91774"/>
                  </a:cubicBezTo>
                  <a:cubicBezTo>
                    <a:pt x="75764" y="94595"/>
                    <a:pt x="78599" y="96362"/>
                    <a:pt x="81641" y="96171"/>
                  </a:cubicBezTo>
                  <a:cubicBezTo>
                    <a:pt x="82681" y="96143"/>
                    <a:pt x="83709" y="95911"/>
                    <a:pt x="84654" y="95486"/>
                  </a:cubicBezTo>
                  <a:lnTo>
                    <a:pt x="180538" y="49325"/>
                  </a:lnTo>
                  <a:cubicBezTo>
                    <a:pt x="182990" y="48051"/>
                    <a:pt x="184510" y="45517"/>
                    <a:pt x="184510" y="42750"/>
                  </a:cubicBezTo>
                  <a:cubicBezTo>
                    <a:pt x="184592" y="39928"/>
                    <a:pt x="182976" y="37339"/>
                    <a:pt x="180401" y="361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B64641C7-91D3-4578-B4B6-FC4A392F2A37}"/>
                </a:ext>
              </a:extLst>
            </p:cNvPr>
            <p:cNvSpPr/>
            <p:nvPr/>
          </p:nvSpPr>
          <p:spPr>
            <a:xfrm>
              <a:off x="12229633" y="6422087"/>
              <a:ext cx="134576" cy="175251"/>
            </a:xfrm>
            <a:custGeom>
              <a:avLst/>
              <a:gdLst>
                <a:gd name="connsiteX0" fmla="*/ 122926 w 134576"/>
                <a:gd name="connsiteY0" fmla="*/ 140965 h 175251"/>
                <a:gd name="connsiteX1" fmla="*/ 74436 w 134576"/>
                <a:gd name="connsiteY1" fmla="*/ 146992 h 175251"/>
                <a:gd name="connsiteX2" fmla="*/ 37453 w 134576"/>
                <a:gd name="connsiteY2" fmla="*/ 103708 h 175251"/>
                <a:gd name="connsiteX3" fmla="*/ 56082 w 134576"/>
                <a:gd name="connsiteY3" fmla="*/ 95763 h 175251"/>
                <a:gd name="connsiteX4" fmla="*/ 88408 w 134576"/>
                <a:gd name="connsiteY4" fmla="*/ 27274 h 175251"/>
                <a:gd name="connsiteX5" fmla="*/ 73204 w 134576"/>
                <a:gd name="connsiteY5" fmla="*/ 564 h 175251"/>
                <a:gd name="connsiteX6" fmla="*/ 40329 w 134576"/>
                <a:gd name="connsiteY6" fmla="*/ 30151 h 175251"/>
                <a:gd name="connsiteX7" fmla="*/ 38686 w 134576"/>
                <a:gd name="connsiteY7" fmla="*/ 33027 h 175251"/>
                <a:gd name="connsiteX8" fmla="*/ 38686 w 134576"/>
                <a:gd name="connsiteY8" fmla="*/ 21658 h 175251"/>
                <a:gd name="connsiteX9" fmla="*/ 31700 w 134576"/>
                <a:gd name="connsiteY9" fmla="*/ 14398 h 175251"/>
                <a:gd name="connsiteX10" fmla="*/ 24454 w 134576"/>
                <a:gd name="connsiteY10" fmla="*/ 20823 h 175251"/>
                <a:gd name="connsiteX11" fmla="*/ 24440 w 134576"/>
                <a:gd name="connsiteY11" fmla="*/ 21384 h 175251"/>
                <a:gd name="connsiteX12" fmla="*/ 22522 w 134576"/>
                <a:gd name="connsiteY12" fmla="*/ 67956 h 175251"/>
                <a:gd name="connsiteX13" fmla="*/ 5811 w 134576"/>
                <a:gd name="connsiteY13" fmla="*/ 172744 h 175251"/>
                <a:gd name="connsiteX14" fmla="*/ 12386 w 134576"/>
                <a:gd name="connsiteY14" fmla="*/ 175210 h 175251"/>
                <a:gd name="connsiteX15" fmla="*/ 16495 w 134576"/>
                <a:gd name="connsiteY15" fmla="*/ 174251 h 175251"/>
                <a:gd name="connsiteX16" fmla="*/ 32248 w 134576"/>
                <a:gd name="connsiteY16" fmla="*/ 125076 h 175251"/>
                <a:gd name="connsiteX17" fmla="*/ 67177 w 134576"/>
                <a:gd name="connsiteY17" fmla="*/ 159183 h 175251"/>
                <a:gd name="connsiteX18" fmla="*/ 132515 w 134576"/>
                <a:gd name="connsiteY18" fmla="*/ 150964 h 175251"/>
                <a:gd name="connsiteX19" fmla="*/ 132515 w 134576"/>
                <a:gd name="connsiteY19" fmla="*/ 140965 h 175251"/>
                <a:gd name="connsiteX20" fmla="*/ 122926 w 134576"/>
                <a:gd name="connsiteY20" fmla="*/ 140965 h 175251"/>
                <a:gd name="connsiteX21" fmla="*/ 14577 w 134576"/>
                <a:gd name="connsiteY21" fmla="*/ 149321 h 175251"/>
                <a:gd name="connsiteX22" fmla="*/ 17317 w 134576"/>
                <a:gd name="connsiteY22" fmla="*/ 132747 h 175251"/>
                <a:gd name="connsiteX23" fmla="*/ 14029 w 134576"/>
                <a:gd name="connsiteY23" fmla="*/ 149321 h 175251"/>
                <a:gd name="connsiteX24" fmla="*/ 37316 w 134576"/>
                <a:gd name="connsiteY24" fmla="*/ 70422 h 175251"/>
                <a:gd name="connsiteX25" fmla="*/ 68820 w 134576"/>
                <a:gd name="connsiteY25" fmla="*/ 14262 h 175251"/>
                <a:gd name="connsiteX26" fmla="*/ 74300 w 134576"/>
                <a:gd name="connsiteY26" fmla="*/ 27959 h 175251"/>
                <a:gd name="connsiteX27" fmla="*/ 50465 w 134576"/>
                <a:gd name="connsiteY27" fmla="*/ 82750 h 175251"/>
                <a:gd name="connsiteX28" fmla="*/ 36083 w 134576"/>
                <a:gd name="connsiteY28" fmla="*/ 88914 h 175251"/>
                <a:gd name="connsiteX29" fmla="*/ 36768 w 134576"/>
                <a:gd name="connsiteY29" fmla="*/ 70422 h 17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4576" h="175251">
                  <a:moveTo>
                    <a:pt x="122926" y="140965"/>
                  </a:moveTo>
                  <a:cubicBezTo>
                    <a:pt x="109845" y="153403"/>
                    <a:pt x="90175" y="155855"/>
                    <a:pt x="74436" y="146992"/>
                  </a:cubicBezTo>
                  <a:cubicBezTo>
                    <a:pt x="57767" y="136924"/>
                    <a:pt x="44795" y="121747"/>
                    <a:pt x="37453" y="103708"/>
                  </a:cubicBezTo>
                  <a:lnTo>
                    <a:pt x="56082" y="95763"/>
                  </a:lnTo>
                  <a:cubicBezTo>
                    <a:pt x="77450" y="86585"/>
                    <a:pt x="89367" y="49739"/>
                    <a:pt x="88408" y="27274"/>
                  </a:cubicBezTo>
                  <a:cubicBezTo>
                    <a:pt x="87723" y="8235"/>
                    <a:pt x="78546" y="2345"/>
                    <a:pt x="73204" y="564"/>
                  </a:cubicBezTo>
                  <a:cubicBezTo>
                    <a:pt x="63478" y="-2587"/>
                    <a:pt x="53205" y="6454"/>
                    <a:pt x="40329" y="30151"/>
                  </a:cubicBezTo>
                  <a:lnTo>
                    <a:pt x="38686" y="33027"/>
                  </a:lnTo>
                  <a:lnTo>
                    <a:pt x="38686" y="21658"/>
                  </a:lnTo>
                  <a:cubicBezTo>
                    <a:pt x="38617" y="17782"/>
                    <a:pt x="35576" y="14618"/>
                    <a:pt x="31700" y="14398"/>
                  </a:cubicBezTo>
                  <a:cubicBezTo>
                    <a:pt x="27919" y="14165"/>
                    <a:pt x="24673" y="17042"/>
                    <a:pt x="24454" y="20823"/>
                  </a:cubicBezTo>
                  <a:cubicBezTo>
                    <a:pt x="24440" y="21014"/>
                    <a:pt x="24440" y="21192"/>
                    <a:pt x="24440" y="21384"/>
                  </a:cubicBezTo>
                  <a:cubicBezTo>
                    <a:pt x="24440" y="36726"/>
                    <a:pt x="23481" y="52615"/>
                    <a:pt x="22522" y="67956"/>
                  </a:cubicBezTo>
                  <a:cubicBezTo>
                    <a:pt x="6222" y="109050"/>
                    <a:pt x="-8572" y="161238"/>
                    <a:pt x="5811" y="172744"/>
                  </a:cubicBezTo>
                  <a:cubicBezTo>
                    <a:pt x="7633" y="174319"/>
                    <a:pt x="9975" y="175196"/>
                    <a:pt x="12386" y="175210"/>
                  </a:cubicBezTo>
                  <a:cubicBezTo>
                    <a:pt x="13810" y="175223"/>
                    <a:pt x="15221" y="174894"/>
                    <a:pt x="16495" y="174251"/>
                  </a:cubicBezTo>
                  <a:cubicBezTo>
                    <a:pt x="23892" y="170826"/>
                    <a:pt x="28823" y="151512"/>
                    <a:pt x="32248" y="125076"/>
                  </a:cubicBezTo>
                  <a:cubicBezTo>
                    <a:pt x="40795" y="139239"/>
                    <a:pt x="52821" y="150978"/>
                    <a:pt x="67177" y="159183"/>
                  </a:cubicBezTo>
                  <a:cubicBezTo>
                    <a:pt x="88354" y="171292"/>
                    <a:pt x="114995" y="167950"/>
                    <a:pt x="132515" y="150964"/>
                  </a:cubicBezTo>
                  <a:cubicBezTo>
                    <a:pt x="135240" y="148198"/>
                    <a:pt x="135240" y="143732"/>
                    <a:pt x="132515" y="140965"/>
                  </a:cubicBezTo>
                  <a:cubicBezTo>
                    <a:pt x="129816" y="138431"/>
                    <a:pt x="125611" y="138431"/>
                    <a:pt x="122926" y="140965"/>
                  </a:cubicBezTo>
                  <a:close/>
                  <a:moveTo>
                    <a:pt x="14577" y="149321"/>
                  </a:moveTo>
                  <a:cubicBezTo>
                    <a:pt x="15180" y="143746"/>
                    <a:pt x="16098" y="138212"/>
                    <a:pt x="17317" y="132747"/>
                  </a:cubicBezTo>
                  <a:cubicBezTo>
                    <a:pt x="15947" y="139185"/>
                    <a:pt x="14988" y="144801"/>
                    <a:pt x="14029" y="149321"/>
                  </a:cubicBezTo>
                  <a:close/>
                  <a:moveTo>
                    <a:pt x="37316" y="70422"/>
                  </a:moveTo>
                  <a:cubicBezTo>
                    <a:pt x="51013" y="35630"/>
                    <a:pt x="64711" y="15631"/>
                    <a:pt x="68820" y="14262"/>
                  </a:cubicBezTo>
                  <a:cubicBezTo>
                    <a:pt x="71834" y="15220"/>
                    <a:pt x="73889" y="20425"/>
                    <a:pt x="74300" y="27959"/>
                  </a:cubicBezTo>
                  <a:cubicBezTo>
                    <a:pt x="75122" y="47547"/>
                    <a:pt x="64300" y="76586"/>
                    <a:pt x="50465" y="82750"/>
                  </a:cubicBezTo>
                  <a:lnTo>
                    <a:pt x="36083" y="88914"/>
                  </a:lnTo>
                  <a:cubicBezTo>
                    <a:pt x="36083" y="82202"/>
                    <a:pt x="36357" y="76723"/>
                    <a:pt x="36768" y="704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</p:grpSp>
      <p:grpSp>
        <p:nvGrpSpPr>
          <p:cNvPr id="298" name="Graphic 2">
            <a:extLst>
              <a:ext uri="{FF2B5EF4-FFF2-40B4-BE49-F238E27FC236}">
                <a16:creationId xmlns:a16="http://schemas.microsoft.com/office/drawing/2014/main" id="{BFF07A6E-052A-477B-B4D7-587D8AAD91EB}"/>
              </a:ext>
            </a:extLst>
          </p:cNvPr>
          <p:cNvGrpSpPr/>
          <p:nvPr/>
        </p:nvGrpSpPr>
        <p:grpSpPr>
          <a:xfrm rot="10977074">
            <a:off x="3618690" y="-407385"/>
            <a:ext cx="10701255" cy="7672769"/>
            <a:chOff x="6271890" y="2059510"/>
            <a:chExt cx="6410570" cy="4596360"/>
          </a:xfr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</p:grpSpPr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7591CAD2-B5C8-4C88-97BA-A91090F0690F}"/>
                </a:ext>
              </a:extLst>
            </p:cNvPr>
            <p:cNvSpPr/>
            <p:nvPr/>
          </p:nvSpPr>
          <p:spPr>
            <a:xfrm>
              <a:off x="11606727" y="4117030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2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9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222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2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2" y="83304"/>
                  </a:cubicBezTo>
                  <a:cubicBezTo>
                    <a:pt x="24086" y="83962"/>
                    <a:pt x="26484" y="84277"/>
                    <a:pt x="28894" y="84263"/>
                  </a:cubicBezTo>
                  <a:cubicBezTo>
                    <a:pt x="36045" y="84154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966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8"/>
                    <a:pt x="39579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1937"/>
                    <a:pt x="16018" y="37143"/>
                  </a:cubicBezTo>
                  <a:cubicBezTo>
                    <a:pt x="19854" y="22350"/>
                    <a:pt x="29716" y="14131"/>
                    <a:pt x="38346" y="14131"/>
                  </a:cubicBezTo>
                  <a:lnTo>
                    <a:pt x="41496" y="14131"/>
                  </a:lnTo>
                  <a:cubicBezTo>
                    <a:pt x="50947" y="17555"/>
                    <a:pt x="55468" y="32212"/>
                    <a:pt x="51222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9760D6C1-5334-41B4-BCA6-3A4EC318CE54}"/>
                </a:ext>
              </a:extLst>
            </p:cNvPr>
            <p:cNvSpPr/>
            <p:nvPr/>
          </p:nvSpPr>
          <p:spPr>
            <a:xfrm>
              <a:off x="11708236" y="4077645"/>
              <a:ext cx="23834" cy="32189"/>
            </a:xfrm>
            <a:custGeom>
              <a:avLst/>
              <a:gdLst>
                <a:gd name="connsiteX0" fmla="*/ 11900 w 23834"/>
                <a:gd name="connsiteY0" fmla="*/ 32148 h 32189"/>
                <a:gd name="connsiteX1" fmla="*/ 23817 w 23834"/>
                <a:gd name="connsiteY1" fmla="*/ 15985 h 32189"/>
                <a:gd name="connsiteX2" fmla="*/ 11900 w 23834"/>
                <a:gd name="connsiteY2" fmla="*/ -42 h 32189"/>
                <a:gd name="connsiteX3" fmla="*/ -17 w 23834"/>
                <a:gd name="connsiteY3" fmla="*/ 15985 h 32189"/>
                <a:gd name="connsiteX4" fmla="*/ 11900 w 23834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4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5985"/>
                  </a:cubicBezTo>
                  <a:cubicBezTo>
                    <a:pt x="23817" y="6944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5985"/>
                  </a:cubicBezTo>
                  <a:cubicBezTo>
                    <a:pt x="-17" y="24888"/>
                    <a:pt x="5325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8348FB2-D646-4FAC-9704-099C615B24AC}"/>
                </a:ext>
              </a:extLst>
            </p:cNvPr>
            <p:cNvSpPr/>
            <p:nvPr/>
          </p:nvSpPr>
          <p:spPr>
            <a:xfrm>
              <a:off x="11710702" y="4120108"/>
              <a:ext cx="23696" cy="32326"/>
            </a:xfrm>
            <a:custGeom>
              <a:avLst/>
              <a:gdLst>
                <a:gd name="connsiteX0" fmla="*/ 11763 w 23696"/>
                <a:gd name="connsiteY0" fmla="*/ -42 h 32326"/>
                <a:gd name="connsiteX1" fmla="*/ -17 w 23696"/>
                <a:gd name="connsiteY1" fmla="*/ 16122 h 32326"/>
                <a:gd name="connsiteX2" fmla="*/ 11763 w 23696"/>
                <a:gd name="connsiteY2" fmla="*/ 32285 h 32326"/>
                <a:gd name="connsiteX3" fmla="*/ 23680 w 23696"/>
                <a:gd name="connsiteY3" fmla="*/ 16122 h 32326"/>
                <a:gd name="connsiteX4" fmla="*/ 11763 w 23696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7653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B5CF193F-5DA3-40BD-AD2D-ADDCBC971C8F}"/>
                </a:ext>
              </a:extLst>
            </p:cNvPr>
            <p:cNvSpPr/>
            <p:nvPr/>
          </p:nvSpPr>
          <p:spPr>
            <a:xfrm>
              <a:off x="11786228" y="3976967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7"/>
                    <a:pt x="31162" y="295692"/>
                  </a:cubicBezTo>
                  <a:lnTo>
                    <a:pt x="44038" y="289528"/>
                  </a:lnTo>
                  <a:cubicBezTo>
                    <a:pt x="-39244" y="116526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467E188-466D-4F5C-9121-F0CAB130576D}"/>
                </a:ext>
              </a:extLst>
            </p:cNvPr>
            <p:cNvSpPr/>
            <p:nvPr/>
          </p:nvSpPr>
          <p:spPr>
            <a:xfrm>
              <a:off x="12234776" y="3974912"/>
              <a:ext cx="57363" cy="297103"/>
            </a:xfrm>
            <a:custGeom>
              <a:avLst/>
              <a:gdLst>
                <a:gd name="connsiteX0" fmla="*/ -17 w 57363"/>
                <a:gd name="connsiteY0" fmla="*/ 8999 h 297103"/>
                <a:gd name="connsiteX1" fmla="*/ -17 w 57363"/>
                <a:gd name="connsiteY1" fmla="*/ 289802 h 297103"/>
                <a:gd name="connsiteX2" fmla="*/ 12174 w 57363"/>
                <a:gd name="connsiteY2" fmla="*/ 297062 h 297103"/>
                <a:gd name="connsiteX3" fmla="*/ 12174 w 57363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3" h="297103">
                  <a:moveTo>
                    <a:pt x="-17" y="8999"/>
                  </a:moveTo>
                  <a:cubicBezTo>
                    <a:pt x="942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D2283CD-BD13-4DF0-AE8E-A8C2269E1A27}"/>
                </a:ext>
              </a:extLst>
            </p:cNvPr>
            <p:cNvSpPr/>
            <p:nvPr/>
          </p:nvSpPr>
          <p:spPr>
            <a:xfrm>
              <a:off x="11816421" y="4060979"/>
              <a:ext cx="129744" cy="116258"/>
            </a:xfrm>
            <a:custGeom>
              <a:avLst/>
              <a:gdLst>
                <a:gd name="connsiteX0" fmla="*/ 86443 w 129744"/>
                <a:gd name="connsiteY0" fmla="*/ 46211 h 116258"/>
                <a:gd name="connsiteX1" fmla="*/ 98634 w 129744"/>
                <a:gd name="connsiteY1" fmla="*/ 22377 h 116258"/>
                <a:gd name="connsiteX2" fmla="*/ 103291 w 129744"/>
                <a:gd name="connsiteY2" fmla="*/ 15802 h 116258"/>
                <a:gd name="connsiteX3" fmla="*/ 116030 w 129744"/>
                <a:gd name="connsiteY3" fmla="*/ 53882 h 116258"/>
                <a:gd name="connsiteX4" fmla="*/ 129728 w 129744"/>
                <a:gd name="connsiteY4" fmla="*/ 51827 h 116258"/>
                <a:gd name="connsiteX5" fmla="*/ 105757 w 129744"/>
                <a:gd name="connsiteY5" fmla="*/ 1693 h 116258"/>
                <a:gd name="connsiteX6" fmla="*/ 85895 w 129744"/>
                <a:gd name="connsiteY6" fmla="*/ 15391 h 116258"/>
                <a:gd name="connsiteX7" fmla="*/ 84115 w 129744"/>
                <a:gd name="connsiteY7" fmla="*/ 18815 h 116258"/>
                <a:gd name="connsiteX8" fmla="*/ 74800 w 129744"/>
                <a:gd name="connsiteY8" fmla="*/ 5118 h 116258"/>
                <a:gd name="connsiteX9" fmla="*/ 55076 w 129744"/>
                <a:gd name="connsiteY9" fmla="*/ 1008 h 116258"/>
                <a:gd name="connsiteX10" fmla="*/ 26173 w 129744"/>
                <a:gd name="connsiteY10" fmla="*/ 49909 h 116258"/>
                <a:gd name="connsiteX11" fmla="*/ 39871 w 129744"/>
                <a:gd name="connsiteY11" fmla="*/ 53060 h 116258"/>
                <a:gd name="connsiteX12" fmla="*/ 59733 w 129744"/>
                <a:gd name="connsiteY12" fmla="*/ 14432 h 116258"/>
                <a:gd name="connsiteX13" fmla="*/ 65897 w 129744"/>
                <a:gd name="connsiteY13" fmla="*/ 16213 h 116258"/>
                <a:gd name="connsiteX14" fmla="*/ 72335 w 129744"/>
                <a:gd name="connsiteY14" fmla="*/ 41280 h 116258"/>
                <a:gd name="connsiteX15" fmla="*/ 70417 w 129744"/>
                <a:gd name="connsiteY15" fmla="*/ 46211 h 116258"/>
                <a:gd name="connsiteX16" fmla="*/ 29324 w 129744"/>
                <a:gd name="connsiteY16" fmla="*/ 100043 h 116258"/>
                <a:gd name="connsiteX17" fmla="*/ 15626 w 129744"/>
                <a:gd name="connsiteY17" fmla="*/ 92783 h 116258"/>
                <a:gd name="connsiteX18" fmla="*/ 14804 w 129744"/>
                <a:gd name="connsiteY18" fmla="*/ 85660 h 116258"/>
                <a:gd name="connsiteX19" fmla="*/ 1107 w 129744"/>
                <a:gd name="connsiteY19" fmla="*/ 80866 h 116258"/>
                <a:gd name="connsiteX20" fmla="*/ 2887 w 129744"/>
                <a:gd name="connsiteY20" fmla="*/ 99632 h 116258"/>
                <a:gd name="connsiteX21" fmla="*/ 26858 w 129744"/>
                <a:gd name="connsiteY21" fmla="*/ 113330 h 116258"/>
                <a:gd name="connsiteX22" fmla="*/ 31653 w 129744"/>
                <a:gd name="connsiteY22" fmla="*/ 113330 h 116258"/>
                <a:gd name="connsiteX23" fmla="*/ 67266 w 129744"/>
                <a:gd name="connsiteY23" fmla="*/ 83880 h 116258"/>
                <a:gd name="connsiteX24" fmla="*/ 72882 w 129744"/>
                <a:gd name="connsiteY24" fmla="*/ 109494 h 116258"/>
                <a:gd name="connsiteX25" fmla="*/ 91648 w 129744"/>
                <a:gd name="connsiteY25" fmla="*/ 116206 h 116258"/>
                <a:gd name="connsiteX26" fmla="*/ 100415 w 129744"/>
                <a:gd name="connsiteY26" fmla="*/ 115110 h 116258"/>
                <a:gd name="connsiteX27" fmla="*/ 127810 w 129744"/>
                <a:gd name="connsiteY27" fmla="*/ 94975 h 116258"/>
                <a:gd name="connsiteX28" fmla="*/ 114797 w 129744"/>
                <a:gd name="connsiteY28" fmla="*/ 89496 h 116258"/>
                <a:gd name="connsiteX29" fmla="*/ 96853 w 129744"/>
                <a:gd name="connsiteY29" fmla="*/ 101276 h 116258"/>
                <a:gd name="connsiteX30" fmla="*/ 81786 w 129744"/>
                <a:gd name="connsiteY30" fmla="*/ 98810 h 116258"/>
                <a:gd name="connsiteX31" fmla="*/ 83293 w 129744"/>
                <a:gd name="connsiteY31" fmla="*/ 68949 h 116258"/>
                <a:gd name="connsiteX32" fmla="*/ 86443 w 129744"/>
                <a:gd name="connsiteY32" fmla="*/ 46211 h 1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744" h="116258">
                  <a:moveTo>
                    <a:pt x="86443" y="46211"/>
                  </a:moveTo>
                  <a:cubicBezTo>
                    <a:pt x="90415" y="37855"/>
                    <a:pt x="94525" y="29500"/>
                    <a:pt x="98634" y="22377"/>
                  </a:cubicBezTo>
                  <a:cubicBezTo>
                    <a:pt x="99949" y="20021"/>
                    <a:pt x="101511" y="17816"/>
                    <a:pt x="103291" y="15802"/>
                  </a:cubicBezTo>
                  <a:cubicBezTo>
                    <a:pt x="110688" y="27212"/>
                    <a:pt x="115072" y="40321"/>
                    <a:pt x="116030" y="53882"/>
                  </a:cubicBezTo>
                  <a:lnTo>
                    <a:pt x="129728" y="51827"/>
                  </a:lnTo>
                  <a:cubicBezTo>
                    <a:pt x="127673" y="38129"/>
                    <a:pt x="121235" y="4707"/>
                    <a:pt x="105757" y="1693"/>
                  </a:cubicBezTo>
                  <a:cubicBezTo>
                    <a:pt x="98497" y="461"/>
                    <a:pt x="92059" y="4981"/>
                    <a:pt x="85895" y="15391"/>
                  </a:cubicBezTo>
                  <a:lnTo>
                    <a:pt x="84115" y="18815"/>
                  </a:lnTo>
                  <a:cubicBezTo>
                    <a:pt x="82498" y="13391"/>
                    <a:pt x="79238" y="8611"/>
                    <a:pt x="74800" y="5118"/>
                  </a:cubicBezTo>
                  <a:cubicBezTo>
                    <a:pt x="69458" y="269"/>
                    <a:pt x="61911" y="-1306"/>
                    <a:pt x="55076" y="1008"/>
                  </a:cubicBezTo>
                  <a:cubicBezTo>
                    <a:pt x="36721" y="7446"/>
                    <a:pt x="27680" y="42786"/>
                    <a:pt x="26173" y="49909"/>
                  </a:cubicBezTo>
                  <a:lnTo>
                    <a:pt x="39871" y="53060"/>
                  </a:lnTo>
                  <a:cubicBezTo>
                    <a:pt x="43022" y="39362"/>
                    <a:pt x="51514" y="17309"/>
                    <a:pt x="59733" y="14432"/>
                  </a:cubicBezTo>
                  <a:cubicBezTo>
                    <a:pt x="60555" y="14432"/>
                    <a:pt x="62335" y="13473"/>
                    <a:pt x="65897" y="16213"/>
                  </a:cubicBezTo>
                  <a:cubicBezTo>
                    <a:pt x="71773" y="23130"/>
                    <a:pt x="74157" y="32376"/>
                    <a:pt x="72335" y="41280"/>
                  </a:cubicBezTo>
                  <a:lnTo>
                    <a:pt x="70417" y="46211"/>
                  </a:lnTo>
                  <a:cubicBezTo>
                    <a:pt x="57815" y="72784"/>
                    <a:pt x="43022" y="102919"/>
                    <a:pt x="29324" y="100043"/>
                  </a:cubicBezTo>
                  <a:cubicBezTo>
                    <a:pt x="23982" y="99509"/>
                    <a:pt x="19064" y="96892"/>
                    <a:pt x="15626" y="92783"/>
                  </a:cubicBezTo>
                  <a:cubicBezTo>
                    <a:pt x="14407" y="90619"/>
                    <a:pt x="14120" y="88044"/>
                    <a:pt x="14804" y="85660"/>
                  </a:cubicBezTo>
                  <a:lnTo>
                    <a:pt x="1107" y="80866"/>
                  </a:lnTo>
                  <a:cubicBezTo>
                    <a:pt x="-866" y="87099"/>
                    <a:pt x="-222" y="93879"/>
                    <a:pt x="2887" y="99632"/>
                  </a:cubicBezTo>
                  <a:cubicBezTo>
                    <a:pt x="8462" y="107508"/>
                    <a:pt x="17243" y="112521"/>
                    <a:pt x="26858" y="113330"/>
                  </a:cubicBezTo>
                  <a:cubicBezTo>
                    <a:pt x="28447" y="113453"/>
                    <a:pt x="30063" y="113453"/>
                    <a:pt x="31653" y="113330"/>
                  </a:cubicBezTo>
                  <a:cubicBezTo>
                    <a:pt x="46035" y="113330"/>
                    <a:pt x="57267" y="100728"/>
                    <a:pt x="67266" y="83880"/>
                  </a:cubicBezTo>
                  <a:cubicBezTo>
                    <a:pt x="64938" y="92824"/>
                    <a:pt x="67020" y="102344"/>
                    <a:pt x="72882" y="109494"/>
                  </a:cubicBezTo>
                  <a:cubicBezTo>
                    <a:pt x="78074" y="114014"/>
                    <a:pt x="84772" y="116398"/>
                    <a:pt x="91648" y="116206"/>
                  </a:cubicBezTo>
                  <a:cubicBezTo>
                    <a:pt x="94607" y="116165"/>
                    <a:pt x="97539" y="115809"/>
                    <a:pt x="100415" y="115110"/>
                  </a:cubicBezTo>
                  <a:cubicBezTo>
                    <a:pt x="112085" y="112795"/>
                    <a:pt x="122112" y="105412"/>
                    <a:pt x="127810" y="94975"/>
                  </a:cubicBezTo>
                  <a:lnTo>
                    <a:pt x="114797" y="89496"/>
                  </a:lnTo>
                  <a:cubicBezTo>
                    <a:pt x="110661" y="95701"/>
                    <a:pt x="104182" y="99947"/>
                    <a:pt x="96853" y="101276"/>
                  </a:cubicBezTo>
                  <a:cubicBezTo>
                    <a:pt x="91717" y="102837"/>
                    <a:pt x="86155" y="101933"/>
                    <a:pt x="81786" y="98810"/>
                  </a:cubicBezTo>
                  <a:cubicBezTo>
                    <a:pt x="78909" y="96207"/>
                    <a:pt x="81786" y="78537"/>
                    <a:pt x="83293" y="68949"/>
                  </a:cubicBezTo>
                  <a:cubicBezTo>
                    <a:pt x="84799" y="59361"/>
                    <a:pt x="85895" y="53745"/>
                    <a:pt x="86443" y="46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3E913359-D6CA-41E4-8126-6022C2D3878C}"/>
                </a:ext>
              </a:extLst>
            </p:cNvPr>
            <p:cNvSpPr/>
            <p:nvPr/>
          </p:nvSpPr>
          <p:spPr>
            <a:xfrm>
              <a:off x="11952381" y="4149147"/>
              <a:ext cx="58549" cy="68094"/>
            </a:xfrm>
            <a:custGeom>
              <a:avLst/>
              <a:gdLst>
                <a:gd name="connsiteX0" fmla="*/ 51298 w 58549"/>
                <a:gd name="connsiteY0" fmla="*/ 8588 h 68094"/>
                <a:gd name="connsiteX1" fmla="*/ 40751 w 58549"/>
                <a:gd name="connsiteY1" fmla="*/ 12697 h 68094"/>
                <a:gd name="connsiteX2" fmla="*/ 23492 w 58549"/>
                <a:gd name="connsiteY2" fmla="*/ 30367 h 68094"/>
                <a:gd name="connsiteX3" fmla="*/ 20205 w 58549"/>
                <a:gd name="connsiteY3" fmla="*/ 33381 h 68094"/>
                <a:gd name="connsiteX4" fmla="*/ 14314 w 58549"/>
                <a:gd name="connsiteY4" fmla="*/ -42 h 68094"/>
                <a:gd name="connsiteX5" fmla="*/ 617 w 58549"/>
                <a:gd name="connsiteY5" fmla="*/ 3109 h 68094"/>
                <a:gd name="connsiteX6" fmla="*/ 7054 w 58549"/>
                <a:gd name="connsiteY6" fmla="*/ 46805 h 68094"/>
                <a:gd name="connsiteX7" fmla="*/ 617 w 58549"/>
                <a:gd name="connsiteY7" fmla="*/ 62694 h 68094"/>
                <a:gd name="connsiteX8" fmla="*/ 9246 w 58549"/>
                <a:gd name="connsiteY8" fmla="*/ 68036 h 68094"/>
                <a:gd name="connsiteX9" fmla="*/ 17465 w 58549"/>
                <a:gd name="connsiteY9" fmla="*/ 64064 h 68094"/>
                <a:gd name="connsiteX10" fmla="*/ 20889 w 58549"/>
                <a:gd name="connsiteY10" fmla="*/ 52832 h 68094"/>
                <a:gd name="connsiteX11" fmla="*/ 33354 w 58549"/>
                <a:gd name="connsiteY11" fmla="*/ 40641 h 68094"/>
                <a:gd name="connsiteX12" fmla="*/ 44449 w 58549"/>
                <a:gd name="connsiteY12" fmla="*/ 29956 h 68094"/>
                <a:gd name="connsiteX13" fmla="*/ 42943 w 58549"/>
                <a:gd name="connsiteY13" fmla="*/ 63790 h 68094"/>
                <a:gd name="connsiteX14" fmla="*/ 56641 w 58549"/>
                <a:gd name="connsiteY14" fmla="*/ 65023 h 68094"/>
                <a:gd name="connsiteX15" fmla="*/ 51298 w 58549"/>
                <a:gd name="connsiteY15" fmla="*/ 8588 h 6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49" h="68094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2" y="18957"/>
                    <a:pt x="29615" y="24847"/>
                    <a:pt x="23492" y="30367"/>
                  </a:cubicBezTo>
                  <a:lnTo>
                    <a:pt x="20205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4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69" y="66132"/>
                    <a:pt x="5520" y="68269"/>
                    <a:pt x="9246" y="68036"/>
                  </a:cubicBezTo>
                  <a:cubicBezTo>
                    <a:pt x="12465" y="68091"/>
                    <a:pt x="15506" y="66611"/>
                    <a:pt x="17465" y="64064"/>
                  </a:cubicBezTo>
                  <a:cubicBezTo>
                    <a:pt x="19616" y="60708"/>
                    <a:pt x="20794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1" y="65023"/>
                  </a:lnTo>
                  <a:cubicBezTo>
                    <a:pt x="61572" y="12834"/>
                    <a:pt x="55818" y="10232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43FFEFCF-0468-4092-B068-BD8E8A0BD828}"/>
                </a:ext>
              </a:extLst>
            </p:cNvPr>
            <p:cNvSpPr/>
            <p:nvPr/>
          </p:nvSpPr>
          <p:spPr>
            <a:xfrm>
              <a:off x="10523522" y="4078740"/>
              <a:ext cx="165057" cy="171358"/>
            </a:xfrm>
            <a:custGeom>
              <a:avLst/>
              <a:gdLst>
                <a:gd name="connsiteX0" fmla="*/ 105729 w 165057"/>
                <a:gd name="connsiteY0" fmla="*/ 145154 h 171358"/>
                <a:gd name="connsiteX1" fmla="*/ 101894 w 165057"/>
                <a:gd name="connsiteY1" fmla="*/ 151592 h 171358"/>
                <a:gd name="connsiteX2" fmla="*/ 91894 w 165057"/>
                <a:gd name="connsiteY2" fmla="*/ 123238 h 171358"/>
                <a:gd name="connsiteX3" fmla="*/ 85183 w 165057"/>
                <a:gd name="connsiteY3" fmla="*/ 31052 h 171358"/>
                <a:gd name="connsiteX4" fmla="*/ 79156 w 165057"/>
                <a:gd name="connsiteY4" fmla="*/ 24066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688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2 w 165057"/>
                <a:gd name="connsiteY19" fmla="*/ -42 h 171358"/>
                <a:gd name="connsiteX20" fmla="*/ 105729 w 165057"/>
                <a:gd name="connsiteY20" fmla="*/ 145154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154"/>
                  </a:moveTo>
                  <a:cubicBezTo>
                    <a:pt x="104606" y="147387"/>
                    <a:pt x="103319" y="149537"/>
                    <a:pt x="101894" y="151592"/>
                  </a:cubicBezTo>
                  <a:cubicBezTo>
                    <a:pt x="96168" y="143168"/>
                    <a:pt x="92730" y="133388"/>
                    <a:pt x="91894" y="123238"/>
                  </a:cubicBezTo>
                  <a:cubicBezTo>
                    <a:pt x="87402" y="92719"/>
                    <a:pt x="85155" y="61900"/>
                    <a:pt x="85183" y="31052"/>
                  </a:cubicBezTo>
                  <a:cubicBezTo>
                    <a:pt x="85155" y="27559"/>
                    <a:pt x="82608" y="24601"/>
                    <a:pt x="79156" y="24066"/>
                  </a:cubicBezTo>
                  <a:cubicBezTo>
                    <a:pt x="75663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50" y="155921"/>
                    <a:pt x="13941" y="154428"/>
                    <a:pt x="13407" y="152688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-17" y="158852"/>
                    <a:pt x="4777" y="169947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75" y="127005"/>
                    <a:pt x="63841" y="100595"/>
                    <a:pt x="72170" y="73378"/>
                  </a:cubicBezTo>
                  <a:cubicBezTo>
                    <a:pt x="72937" y="91062"/>
                    <a:pt x="74855" y="108677"/>
                    <a:pt x="77923" y="126114"/>
                  </a:cubicBezTo>
                  <a:cubicBezTo>
                    <a:pt x="83128" y="152003"/>
                    <a:pt x="90114" y="164605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87" y="104390"/>
                    <a:pt x="155630" y="54078"/>
                    <a:pt x="165040" y="2424"/>
                  </a:cubicBezTo>
                  <a:lnTo>
                    <a:pt x="151342" y="-42"/>
                  </a:lnTo>
                  <a:cubicBezTo>
                    <a:pt x="142056" y="50024"/>
                    <a:pt x="126741" y="98774"/>
                    <a:pt x="105729" y="1451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7585E287-B9A1-4C6F-BFE8-AB649F27F78B}"/>
                </a:ext>
              </a:extLst>
            </p:cNvPr>
            <p:cNvSpPr/>
            <p:nvPr/>
          </p:nvSpPr>
          <p:spPr>
            <a:xfrm>
              <a:off x="10705290" y="4159694"/>
              <a:ext cx="168780" cy="68762"/>
            </a:xfrm>
            <a:custGeom>
              <a:avLst/>
              <a:gdLst>
                <a:gd name="connsiteX0" fmla="*/ 164219 w 168780"/>
                <a:gd name="connsiteY0" fmla="*/ 25162 h 68762"/>
                <a:gd name="connsiteX1" fmla="*/ 151343 w 168780"/>
                <a:gd name="connsiteY1" fmla="*/ 19820 h 68762"/>
                <a:gd name="connsiteX2" fmla="*/ 151343 w 168780"/>
                <a:gd name="connsiteY2" fmla="*/ 19820 h 68762"/>
                <a:gd name="connsiteX3" fmla="*/ 150658 w 168780"/>
                <a:gd name="connsiteY3" fmla="*/ 19820 h 68762"/>
                <a:gd name="connsiteX4" fmla="*/ 102990 w 168780"/>
                <a:gd name="connsiteY4" fmla="*/ -42 h 68762"/>
                <a:gd name="connsiteX5" fmla="*/ 97648 w 168780"/>
                <a:gd name="connsiteY5" fmla="*/ 13656 h 68762"/>
                <a:gd name="connsiteX6" fmla="*/ 113674 w 168780"/>
                <a:gd name="connsiteY6" fmla="*/ 20368 h 68762"/>
                <a:gd name="connsiteX7" fmla="*/ -17 w 168780"/>
                <a:gd name="connsiteY7" fmla="*/ 20368 h 68762"/>
                <a:gd name="connsiteX8" fmla="*/ -17 w 168780"/>
                <a:gd name="connsiteY8" fmla="*/ 34066 h 68762"/>
                <a:gd name="connsiteX9" fmla="*/ 136001 w 168780"/>
                <a:gd name="connsiteY9" fmla="*/ 34066 h 68762"/>
                <a:gd name="connsiteX10" fmla="*/ 94908 w 168780"/>
                <a:gd name="connsiteY10" fmla="*/ 59817 h 68762"/>
                <a:gd name="connsiteX11" fmla="*/ 106003 w 168780"/>
                <a:gd name="connsiteY11" fmla="*/ 68721 h 68762"/>
                <a:gd name="connsiteX12" fmla="*/ 163808 w 168780"/>
                <a:gd name="connsiteY12" fmla="*/ 38723 h 68762"/>
                <a:gd name="connsiteX13" fmla="*/ 168739 w 168780"/>
                <a:gd name="connsiteY13" fmla="*/ 32285 h 68762"/>
                <a:gd name="connsiteX14" fmla="*/ 164219 w 168780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780" h="68762">
                  <a:moveTo>
                    <a:pt x="164219" y="25162"/>
                  </a:moveTo>
                  <a:lnTo>
                    <a:pt x="151343" y="19820"/>
                  </a:lnTo>
                  <a:lnTo>
                    <a:pt x="151343" y="19820"/>
                  </a:lnTo>
                  <a:lnTo>
                    <a:pt x="150658" y="19820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605" y="39586"/>
                    <a:pt x="106592" y="48380"/>
                    <a:pt x="94908" y="59817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8" y="38723"/>
                  </a:cubicBezTo>
                  <a:cubicBezTo>
                    <a:pt x="166684" y="37887"/>
                    <a:pt x="168684" y="35285"/>
                    <a:pt x="168739" y="32285"/>
                  </a:cubicBezTo>
                  <a:cubicBezTo>
                    <a:pt x="168999" y="29162"/>
                    <a:pt x="167150" y="26258"/>
                    <a:pt x="164219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3D6E1FF-84E1-4DF0-8AD0-3BE5321E92F3}"/>
                </a:ext>
              </a:extLst>
            </p:cNvPr>
            <p:cNvSpPr/>
            <p:nvPr/>
          </p:nvSpPr>
          <p:spPr>
            <a:xfrm>
              <a:off x="10889199" y="4089818"/>
              <a:ext cx="125660" cy="181923"/>
            </a:xfrm>
            <a:custGeom>
              <a:avLst/>
              <a:gdLst>
                <a:gd name="connsiteX0" fmla="*/ 93590 w 125660"/>
                <a:gd name="connsiteY0" fmla="*/ 160650 h 181923"/>
                <a:gd name="connsiteX1" fmla="*/ 81263 w 125660"/>
                <a:gd name="connsiteY1" fmla="*/ 154623 h 181923"/>
                <a:gd name="connsiteX2" fmla="*/ 50443 w 125660"/>
                <a:gd name="connsiteY2" fmla="*/ 102709 h 181923"/>
                <a:gd name="connsiteX3" fmla="*/ 70715 w 125660"/>
                <a:gd name="connsiteY3" fmla="*/ 88052 h 181923"/>
                <a:gd name="connsiteX4" fmla="*/ 92495 w 125660"/>
                <a:gd name="connsiteY4" fmla="*/ 11619 h 181923"/>
                <a:gd name="connsiteX5" fmla="*/ 74414 w 125660"/>
                <a:gd name="connsiteY5" fmla="*/ -24 h 181923"/>
                <a:gd name="connsiteX6" fmla="*/ 38115 w 125660"/>
                <a:gd name="connsiteY6" fmla="*/ 30111 h 181923"/>
                <a:gd name="connsiteX7" fmla="*/ 38937 w 125660"/>
                <a:gd name="connsiteY7" fmla="*/ 20660 h 181923"/>
                <a:gd name="connsiteX8" fmla="*/ 25239 w 125660"/>
                <a:gd name="connsiteY8" fmla="*/ 19427 h 181923"/>
                <a:gd name="connsiteX9" fmla="*/ 21815 w 125660"/>
                <a:gd name="connsiteY9" fmla="*/ 58328 h 181923"/>
                <a:gd name="connsiteX10" fmla="*/ 8117 w 125660"/>
                <a:gd name="connsiteY10" fmla="*/ 87093 h 181923"/>
                <a:gd name="connsiteX11" fmla="*/ 11952 w 125660"/>
                <a:gd name="connsiteY11" fmla="*/ 178320 h 181923"/>
                <a:gd name="connsiteX12" fmla="*/ 18116 w 125660"/>
                <a:gd name="connsiteY12" fmla="*/ 181882 h 181923"/>
                <a:gd name="connsiteX13" fmla="*/ 19760 w 125660"/>
                <a:gd name="connsiteY13" fmla="*/ 181882 h 181923"/>
                <a:gd name="connsiteX14" fmla="*/ 25239 w 125660"/>
                <a:gd name="connsiteY14" fmla="*/ 175581 h 181923"/>
                <a:gd name="connsiteX15" fmla="*/ 32088 w 125660"/>
                <a:gd name="connsiteY15" fmla="*/ 96819 h 181923"/>
                <a:gd name="connsiteX16" fmla="*/ 32910 w 125660"/>
                <a:gd name="connsiteY16" fmla="*/ 98463 h 181923"/>
                <a:gd name="connsiteX17" fmla="*/ 70715 w 125660"/>
                <a:gd name="connsiteY17" fmla="*/ 164486 h 181923"/>
                <a:gd name="connsiteX18" fmla="*/ 93864 w 125660"/>
                <a:gd name="connsiteY18" fmla="*/ 175170 h 181923"/>
                <a:gd name="connsiteX19" fmla="*/ 125643 w 125660"/>
                <a:gd name="connsiteY19" fmla="*/ 157363 h 181923"/>
                <a:gd name="connsiteX20" fmla="*/ 114685 w 125660"/>
                <a:gd name="connsiteY20" fmla="*/ 148322 h 181923"/>
                <a:gd name="connsiteX21" fmla="*/ 93590 w 125660"/>
                <a:gd name="connsiteY21" fmla="*/ 160650 h 181923"/>
                <a:gd name="connsiteX22" fmla="*/ 14691 w 125660"/>
                <a:gd name="connsiteY22" fmla="*/ 134625 h 181923"/>
                <a:gd name="connsiteX23" fmla="*/ 17157 w 125660"/>
                <a:gd name="connsiteY23" fmla="*/ 105996 h 181923"/>
                <a:gd name="connsiteX24" fmla="*/ 38800 w 125660"/>
                <a:gd name="connsiteY24" fmla="*/ 85861 h 181923"/>
                <a:gd name="connsiteX25" fmla="*/ 37019 w 125660"/>
                <a:gd name="connsiteY25" fmla="*/ 85861 h 181923"/>
                <a:gd name="connsiteX26" fmla="*/ 33046 w 125660"/>
                <a:gd name="connsiteY26" fmla="*/ 88463 h 181923"/>
                <a:gd name="connsiteX27" fmla="*/ 35375 w 125660"/>
                <a:gd name="connsiteY27" fmla="*/ 61753 h 181923"/>
                <a:gd name="connsiteX28" fmla="*/ 75373 w 125660"/>
                <a:gd name="connsiteY28" fmla="*/ 13674 h 181923"/>
                <a:gd name="connsiteX29" fmla="*/ 80166 w 125660"/>
                <a:gd name="connsiteY29" fmla="*/ 17783 h 181923"/>
                <a:gd name="connsiteX30" fmla="*/ 61127 w 125660"/>
                <a:gd name="connsiteY30" fmla="*/ 77368 h 181923"/>
                <a:gd name="connsiteX31" fmla="*/ 44964 w 125660"/>
                <a:gd name="connsiteY31" fmla="*/ 89148 h 181923"/>
                <a:gd name="connsiteX32" fmla="*/ 38800 w 125660"/>
                <a:gd name="connsiteY32" fmla="*/ 85861 h 18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660" h="181923">
                  <a:moveTo>
                    <a:pt x="93590" y="160650"/>
                  </a:moveTo>
                  <a:cubicBezTo>
                    <a:pt x="88824" y="160445"/>
                    <a:pt x="84358" y="158267"/>
                    <a:pt x="81263" y="154623"/>
                  </a:cubicBezTo>
                  <a:cubicBezTo>
                    <a:pt x="68551" y="138885"/>
                    <a:pt x="58168" y="121406"/>
                    <a:pt x="50443" y="102709"/>
                  </a:cubicBezTo>
                  <a:cubicBezTo>
                    <a:pt x="57990" y="99011"/>
                    <a:pt x="64839" y="94052"/>
                    <a:pt x="70715" y="88052"/>
                  </a:cubicBezTo>
                  <a:cubicBezTo>
                    <a:pt x="95097" y="65314"/>
                    <a:pt x="110986" y="46959"/>
                    <a:pt x="92495" y="11619"/>
                  </a:cubicBezTo>
                  <a:cubicBezTo>
                    <a:pt x="89536" y="4305"/>
                    <a:pt x="82303" y="-366"/>
                    <a:pt x="74414" y="-24"/>
                  </a:cubicBezTo>
                  <a:cubicBezTo>
                    <a:pt x="62633" y="-24"/>
                    <a:pt x="49758" y="13674"/>
                    <a:pt x="38115" y="30111"/>
                  </a:cubicBezTo>
                  <a:lnTo>
                    <a:pt x="38937" y="20660"/>
                  </a:lnTo>
                  <a:lnTo>
                    <a:pt x="25239" y="19427"/>
                  </a:lnTo>
                  <a:lnTo>
                    <a:pt x="21815" y="58328"/>
                  </a:lnTo>
                  <a:cubicBezTo>
                    <a:pt x="16746" y="67670"/>
                    <a:pt x="12171" y="77272"/>
                    <a:pt x="8117" y="87093"/>
                  </a:cubicBezTo>
                  <a:cubicBezTo>
                    <a:pt x="-3937" y="116612"/>
                    <a:pt x="-2540" y="149911"/>
                    <a:pt x="11952" y="178320"/>
                  </a:cubicBezTo>
                  <a:cubicBezTo>
                    <a:pt x="13267" y="180485"/>
                    <a:pt x="15582" y="181827"/>
                    <a:pt x="18116" y="181882"/>
                  </a:cubicBezTo>
                  <a:lnTo>
                    <a:pt x="19760" y="181882"/>
                  </a:lnTo>
                  <a:cubicBezTo>
                    <a:pt x="22760" y="181183"/>
                    <a:pt x="24965" y="178649"/>
                    <a:pt x="25239" y="175581"/>
                  </a:cubicBezTo>
                  <a:lnTo>
                    <a:pt x="32088" y="96819"/>
                  </a:lnTo>
                  <a:lnTo>
                    <a:pt x="32910" y="98463"/>
                  </a:lnTo>
                  <a:cubicBezTo>
                    <a:pt x="42046" y="122283"/>
                    <a:pt x="54798" y="144555"/>
                    <a:pt x="70715" y="164486"/>
                  </a:cubicBezTo>
                  <a:cubicBezTo>
                    <a:pt x="76482" y="171280"/>
                    <a:pt x="84947" y="175183"/>
                    <a:pt x="93864" y="175170"/>
                  </a:cubicBezTo>
                  <a:cubicBezTo>
                    <a:pt x="106315" y="173444"/>
                    <a:pt x="117671" y="167088"/>
                    <a:pt x="125643" y="157363"/>
                  </a:cubicBezTo>
                  <a:lnTo>
                    <a:pt x="114685" y="148322"/>
                  </a:lnTo>
                  <a:cubicBezTo>
                    <a:pt x="109343" y="154815"/>
                    <a:pt x="101864" y="159185"/>
                    <a:pt x="93590" y="160650"/>
                  </a:cubicBezTo>
                  <a:close/>
                  <a:moveTo>
                    <a:pt x="14691" y="134625"/>
                  </a:moveTo>
                  <a:cubicBezTo>
                    <a:pt x="14089" y="125009"/>
                    <a:pt x="14924" y="115366"/>
                    <a:pt x="17157" y="105996"/>
                  </a:cubicBezTo>
                  <a:close/>
                  <a:moveTo>
                    <a:pt x="38800" y="85861"/>
                  </a:moveTo>
                  <a:lnTo>
                    <a:pt x="37019" y="85861"/>
                  </a:lnTo>
                  <a:cubicBezTo>
                    <a:pt x="35444" y="86258"/>
                    <a:pt x="34047" y="87176"/>
                    <a:pt x="33046" y="88463"/>
                  </a:cubicBezTo>
                  <a:lnTo>
                    <a:pt x="35375" y="61753"/>
                  </a:lnTo>
                  <a:cubicBezTo>
                    <a:pt x="50443" y="33399"/>
                    <a:pt x="67017" y="14222"/>
                    <a:pt x="75373" y="13674"/>
                  </a:cubicBezTo>
                  <a:cubicBezTo>
                    <a:pt x="76057" y="13674"/>
                    <a:pt x="77838" y="13674"/>
                    <a:pt x="80166" y="17783"/>
                  </a:cubicBezTo>
                  <a:cubicBezTo>
                    <a:pt x="92769" y="41754"/>
                    <a:pt x="86468" y="53671"/>
                    <a:pt x="61127" y="77368"/>
                  </a:cubicBezTo>
                  <a:cubicBezTo>
                    <a:pt x="56511" y="82258"/>
                    <a:pt x="51032" y="86244"/>
                    <a:pt x="44964" y="89148"/>
                  </a:cubicBezTo>
                  <a:cubicBezTo>
                    <a:pt x="43621" y="87053"/>
                    <a:pt x="41293" y="85806"/>
                    <a:pt x="38800" y="858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64FDE03-926C-4322-B4C5-F0C75FC14AAF}"/>
                </a:ext>
              </a:extLst>
            </p:cNvPr>
            <p:cNvSpPr/>
            <p:nvPr/>
          </p:nvSpPr>
          <p:spPr>
            <a:xfrm>
              <a:off x="11154301" y="4028881"/>
              <a:ext cx="121909" cy="151051"/>
            </a:xfrm>
            <a:custGeom>
              <a:avLst/>
              <a:gdLst>
                <a:gd name="connsiteX0" fmla="*/ 90114 w 121909"/>
                <a:gd name="connsiteY0" fmla="*/ 137210 h 151051"/>
                <a:gd name="connsiteX1" fmla="*/ 90114 w 121909"/>
                <a:gd name="connsiteY1" fmla="*/ 98308 h 151051"/>
                <a:gd name="connsiteX2" fmla="*/ 91895 w 121909"/>
                <a:gd name="connsiteY2" fmla="*/ 43517 h 151051"/>
                <a:gd name="connsiteX3" fmla="*/ 73266 w 121909"/>
                <a:gd name="connsiteY3" fmla="*/ 5985 h 151051"/>
                <a:gd name="connsiteX4" fmla="*/ 31214 w 121909"/>
                <a:gd name="connsiteY4" fmla="*/ 38586 h 151051"/>
                <a:gd name="connsiteX5" fmla="*/ 13681 w 121909"/>
                <a:gd name="connsiteY5" fmla="*/ 76803 h 151051"/>
                <a:gd name="connsiteX6" fmla="*/ 13681 w 121909"/>
                <a:gd name="connsiteY6" fmla="*/ -42 h 151051"/>
                <a:gd name="connsiteX7" fmla="*/ -17 w 121909"/>
                <a:gd name="connsiteY7" fmla="*/ -42 h 151051"/>
                <a:gd name="connsiteX8" fmla="*/ -17 w 121909"/>
                <a:gd name="connsiteY8" fmla="*/ 141045 h 151051"/>
                <a:gd name="connsiteX9" fmla="*/ 8503 w 121909"/>
                <a:gd name="connsiteY9" fmla="*/ 146414 h 151051"/>
                <a:gd name="connsiteX10" fmla="*/ 13681 w 121909"/>
                <a:gd name="connsiteY10" fmla="*/ 141730 h 151051"/>
                <a:gd name="connsiteX11" fmla="*/ 43131 w 121909"/>
                <a:gd name="connsiteY11" fmla="*/ 45846 h 151051"/>
                <a:gd name="connsiteX12" fmla="*/ 69704 w 121909"/>
                <a:gd name="connsiteY12" fmla="*/ 19409 h 151051"/>
                <a:gd name="connsiteX13" fmla="*/ 77649 w 121909"/>
                <a:gd name="connsiteY13" fmla="*/ 44202 h 151051"/>
                <a:gd name="connsiteX14" fmla="*/ 75868 w 121909"/>
                <a:gd name="connsiteY14" fmla="*/ 97212 h 151051"/>
                <a:gd name="connsiteX15" fmla="*/ 86690 w 121909"/>
                <a:gd name="connsiteY15" fmla="*/ 150907 h 151051"/>
                <a:gd name="connsiteX16" fmla="*/ 90799 w 121909"/>
                <a:gd name="connsiteY16" fmla="*/ 150907 h 151051"/>
                <a:gd name="connsiteX17" fmla="*/ 121893 w 121909"/>
                <a:gd name="connsiteY17" fmla="*/ 120635 h 151051"/>
                <a:gd name="connsiteX18" fmla="*/ 108195 w 121909"/>
                <a:gd name="connsiteY18" fmla="*/ 115293 h 151051"/>
                <a:gd name="connsiteX19" fmla="*/ 90114 w 121909"/>
                <a:gd name="connsiteY19" fmla="*/ 137210 h 15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051">
                  <a:moveTo>
                    <a:pt x="90114" y="137210"/>
                  </a:moveTo>
                  <a:cubicBezTo>
                    <a:pt x="87731" y="124347"/>
                    <a:pt x="87731" y="111170"/>
                    <a:pt x="90114" y="98308"/>
                  </a:cubicBezTo>
                  <a:cubicBezTo>
                    <a:pt x="92141" y="80117"/>
                    <a:pt x="92730" y="61804"/>
                    <a:pt x="91895" y="43517"/>
                  </a:cubicBezTo>
                  <a:cubicBezTo>
                    <a:pt x="90114" y="21053"/>
                    <a:pt x="84087" y="8725"/>
                    <a:pt x="73266" y="5985"/>
                  </a:cubicBezTo>
                  <a:cubicBezTo>
                    <a:pt x="62444" y="3246"/>
                    <a:pt x="46829" y="13930"/>
                    <a:pt x="31214" y="38586"/>
                  </a:cubicBezTo>
                  <a:cubicBezTo>
                    <a:pt x="23913" y="50613"/>
                    <a:pt x="18037" y="63434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60" y="144880"/>
                    <a:pt x="4668" y="147277"/>
                    <a:pt x="8503" y="146414"/>
                  </a:cubicBezTo>
                  <a:cubicBezTo>
                    <a:pt x="10928" y="145853"/>
                    <a:pt x="12886" y="144086"/>
                    <a:pt x="13681" y="141730"/>
                  </a:cubicBezTo>
                  <a:cubicBezTo>
                    <a:pt x="13681" y="141730"/>
                    <a:pt x="20529" y="81871"/>
                    <a:pt x="43131" y="45846"/>
                  </a:cubicBezTo>
                  <a:cubicBezTo>
                    <a:pt x="57513" y="23245"/>
                    <a:pt x="66828" y="18450"/>
                    <a:pt x="69704" y="19409"/>
                  </a:cubicBezTo>
                  <a:cubicBezTo>
                    <a:pt x="72581" y="20368"/>
                    <a:pt x="76279" y="25847"/>
                    <a:pt x="77649" y="44202"/>
                  </a:cubicBezTo>
                  <a:cubicBezTo>
                    <a:pt x="78499" y="61886"/>
                    <a:pt x="77910" y="79624"/>
                    <a:pt x="75868" y="97212"/>
                  </a:cubicBezTo>
                  <a:cubicBezTo>
                    <a:pt x="73266" y="126388"/>
                    <a:pt x="71485" y="147620"/>
                    <a:pt x="86690" y="150907"/>
                  </a:cubicBezTo>
                  <a:cubicBezTo>
                    <a:pt x="88059" y="151044"/>
                    <a:pt x="89429" y="151044"/>
                    <a:pt x="90799" y="150907"/>
                  </a:cubicBezTo>
                  <a:cubicBezTo>
                    <a:pt x="109017" y="150907"/>
                    <a:pt x="120523" y="123512"/>
                    <a:pt x="121893" y="120635"/>
                  </a:cubicBezTo>
                  <a:lnTo>
                    <a:pt x="108195" y="115293"/>
                  </a:lnTo>
                  <a:cubicBezTo>
                    <a:pt x="105455" y="123786"/>
                    <a:pt x="96278" y="138305"/>
                    <a:pt x="90114" y="1372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9A2D5B95-8CB3-4CBE-8E06-2F0ECCD0A468}"/>
                </a:ext>
              </a:extLst>
            </p:cNvPr>
            <p:cNvSpPr/>
            <p:nvPr/>
          </p:nvSpPr>
          <p:spPr>
            <a:xfrm>
              <a:off x="11328262" y="4049564"/>
              <a:ext cx="87974" cy="96295"/>
            </a:xfrm>
            <a:custGeom>
              <a:avLst/>
              <a:gdLst>
                <a:gd name="connsiteX0" fmla="*/ 87922 w 87974"/>
                <a:gd name="connsiteY0" fmla="*/ 59407 h 96295"/>
                <a:gd name="connsiteX1" fmla="*/ 84772 w 87974"/>
                <a:gd name="connsiteY1" fmla="*/ 52695 h 96295"/>
                <a:gd name="connsiteX2" fmla="*/ 8338 w 87974"/>
                <a:gd name="connsiteY2" fmla="*/ -42 h 96295"/>
                <a:gd name="connsiteX3" fmla="*/ 257 w 87974"/>
                <a:gd name="connsiteY3" fmla="*/ 11738 h 96295"/>
                <a:gd name="connsiteX4" fmla="*/ 65732 w 87974"/>
                <a:gd name="connsiteY4" fmla="*/ 56804 h 96295"/>
                <a:gd name="connsiteX5" fmla="*/ -17 w 87974"/>
                <a:gd name="connsiteY5" fmla="*/ 82556 h 96295"/>
                <a:gd name="connsiteX6" fmla="*/ 5188 w 87974"/>
                <a:gd name="connsiteY6" fmla="*/ 96254 h 96295"/>
                <a:gd name="connsiteX7" fmla="*/ 83402 w 87974"/>
                <a:gd name="connsiteY7" fmla="*/ 65571 h 96295"/>
                <a:gd name="connsiteX8" fmla="*/ 87922 w 87974"/>
                <a:gd name="connsiteY8" fmla="*/ 59407 h 96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4" h="96295">
                  <a:moveTo>
                    <a:pt x="87922" y="59407"/>
                  </a:moveTo>
                  <a:cubicBezTo>
                    <a:pt x="88182" y="56763"/>
                    <a:pt x="86977" y="54188"/>
                    <a:pt x="84772" y="52695"/>
                  </a:cubicBezTo>
                  <a:lnTo>
                    <a:pt x="8338" y="-42"/>
                  </a:lnTo>
                  <a:lnTo>
                    <a:pt x="257" y="11738"/>
                  </a:lnTo>
                  <a:lnTo>
                    <a:pt x="65732" y="56804"/>
                  </a:lnTo>
                  <a:lnTo>
                    <a:pt x="-17" y="82556"/>
                  </a:lnTo>
                  <a:lnTo>
                    <a:pt x="5188" y="96254"/>
                  </a:lnTo>
                  <a:lnTo>
                    <a:pt x="83402" y="65571"/>
                  </a:lnTo>
                  <a:cubicBezTo>
                    <a:pt x="85950" y="64543"/>
                    <a:pt x="87703" y="62146"/>
                    <a:pt x="87922" y="594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5622305F-DFC3-4B95-A8C0-CDAECC18E50B}"/>
                </a:ext>
              </a:extLst>
            </p:cNvPr>
            <p:cNvSpPr/>
            <p:nvPr/>
          </p:nvSpPr>
          <p:spPr>
            <a:xfrm>
              <a:off x="11335796" y="4135087"/>
              <a:ext cx="89446" cy="52549"/>
            </a:xfrm>
            <a:custGeom>
              <a:avLst/>
              <a:gdLst>
                <a:gd name="connsiteX0" fmla="*/ -17 w 89446"/>
                <a:gd name="connsiteY0" fmla="*/ 43057 h 52549"/>
                <a:gd name="connsiteX1" fmla="*/ 10530 w 89446"/>
                <a:gd name="connsiteY1" fmla="*/ 52508 h 52549"/>
                <a:gd name="connsiteX2" fmla="*/ 87785 w 89446"/>
                <a:gd name="connsiteY2" fmla="*/ 14155 h 52549"/>
                <a:gd name="connsiteX3" fmla="*/ 89429 w 89446"/>
                <a:gd name="connsiteY3" fmla="*/ 457 h 52549"/>
                <a:gd name="connsiteX4" fmla="*/ -17 w 89446"/>
                <a:gd name="connsiteY4" fmla="*/ 43057 h 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549">
                  <a:moveTo>
                    <a:pt x="-17" y="43057"/>
                  </a:moveTo>
                  <a:lnTo>
                    <a:pt x="10530" y="52508"/>
                  </a:lnTo>
                  <a:cubicBezTo>
                    <a:pt x="10530" y="52508"/>
                    <a:pt x="49295" y="9360"/>
                    <a:pt x="87785" y="14155"/>
                  </a:cubicBezTo>
                  <a:lnTo>
                    <a:pt x="89429" y="457"/>
                  </a:lnTo>
                  <a:cubicBezTo>
                    <a:pt x="44227" y="-5296"/>
                    <a:pt x="1764" y="40591"/>
                    <a:pt x="-17" y="430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353B1DF-FDC7-475E-A151-5522FF1A2958}"/>
                </a:ext>
              </a:extLst>
            </p:cNvPr>
            <p:cNvSpPr/>
            <p:nvPr/>
          </p:nvSpPr>
          <p:spPr>
            <a:xfrm>
              <a:off x="11472225" y="4064619"/>
              <a:ext cx="116567" cy="102609"/>
            </a:xfrm>
            <a:custGeom>
              <a:avLst/>
              <a:gdLst>
                <a:gd name="connsiteX0" fmla="*/ 92990 w 116567"/>
                <a:gd name="connsiteY0" fmla="*/ 79418 h 102609"/>
                <a:gd name="connsiteX1" fmla="*/ 91894 w 116567"/>
                <a:gd name="connsiteY1" fmla="*/ 46954 h 102609"/>
                <a:gd name="connsiteX2" fmla="*/ 78881 w 116567"/>
                <a:gd name="connsiteY2" fmla="*/ 793 h 102609"/>
                <a:gd name="connsiteX3" fmla="*/ 43679 w 116567"/>
                <a:gd name="connsiteY3" fmla="*/ 21888 h 102609"/>
                <a:gd name="connsiteX4" fmla="*/ 14639 w 116567"/>
                <a:gd name="connsiteY4" fmla="*/ 62981 h 102609"/>
                <a:gd name="connsiteX5" fmla="*/ 13681 w 116567"/>
                <a:gd name="connsiteY5" fmla="*/ 7231 h 102609"/>
                <a:gd name="connsiteX6" fmla="*/ -17 w 116567"/>
                <a:gd name="connsiteY6" fmla="*/ 7231 h 102609"/>
                <a:gd name="connsiteX7" fmla="*/ 1627 w 116567"/>
                <a:gd name="connsiteY7" fmla="*/ 95718 h 102609"/>
                <a:gd name="connsiteX8" fmla="*/ 7927 w 116567"/>
                <a:gd name="connsiteY8" fmla="*/ 102567 h 102609"/>
                <a:gd name="connsiteX9" fmla="*/ 8749 w 116567"/>
                <a:gd name="connsiteY9" fmla="*/ 102567 h 102609"/>
                <a:gd name="connsiteX10" fmla="*/ 15598 w 116567"/>
                <a:gd name="connsiteY10" fmla="*/ 97362 h 102609"/>
                <a:gd name="connsiteX11" fmla="*/ 54910 w 116567"/>
                <a:gd name="connsiteY11" fmla="*/ 30517 h 102609"/>
                <a:gd name="connsiteX12" fmla="*/ 74224 w 116567"/>
                <a:gd name="connsiteY12" fmla="*/ 13395 h 102609"/>
                <a:gd name="connsiteX13" fmla="*/ 78197 w 116567"/>
                <a:gd name="connsiteY13" fmla="*/ 46269 h 102609"/>
                <a:gd name="connsiteX14" fmla="*/ 89155 w 116567"/>
                <a:gd name="connsiteY14" fmla="*/ 95444 h 102609"/>
                <a:gd name="connsiteX15" fmla="*/ 116550 w 116567"/>
                <a:gd name="connsiteY15" fmla="*/ 68049 h 102609"/>
                <a:gd name="connsiteX16" fmla="*/ 104222 w 116567"/>
                <a:gd name="connsiteY16" fmla="*/ 61200 h 102609"/>
                <a:gd name="connsiteX17" fmla="*/ 92990 w 116567"/>
                <a:gd name="connsiteY17" fmla="*/ 79418 h 1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567" h="102609">
                  <a:moveTo>
                    <a:pt x="92990" y="79418"/>
                  </a:moveTo>
                  <a:cubicBezTo>
                    <a:pt x="92018" y="68624"/>
                    <a:pt x="91648" y="57789"/>
                    <a:pt x="91894" y="46954"/>
                  </a:cubicBezTo>
                  <a:cubicBezTo>
                    <a:pt x="91894" y="24353"/>
                    <a:pt x="90798" y="5861"/>
                    <a:pt x="78881" y="793"/>
                  </a:cubicBezTo>
                  <a:cubicBezTo>
                    <a:pt x="69841" y="-2494"/>
                    <a:pt x="59294" y="3807"/>
                    <a:pt x="43679" y="21888"/>
                  </a:cubicBezTo>
                  <a:cubicBezTo>
                    <a:pt x="32597" y="34544"/>
                    <a:pt x="22872" y="48310"/>
                    <a:pt x="14639" y="62981"/>
                  </a:cubicBezTo>
                  <a:lnTo>
                    <a:pt x="13681" y="7231"/>
                  </a:lnTo>
                  <a:lnTo>
                    <a:pt x="-17" y="7231"/>
                  </a:lnTo>
                  <a:lnTo>
                    <a:pt x="1627" y="95718"/>
                  </a:lnTo>
                  <a:cubicBezTo>
                    <a:pt x="1736" y="99252"/>
                    <a:pt x="4421" y="102156"/>
                    <a:pt x="7927" y="102567"/>
                  </a:cubicBezTo>
                  <a:lnTo>
                    <a:pt x="8749" y="102567"/>
                  </a:lnTo>
                  <a:cubicBezTo>
                    <a:pt x="11955" y="102608"/>
                    <a:pt x="14776" y="100458"/>
                    <a:pt x="15598" y="97362"/>
                  </a:cubicBezTo>
                  <a:cubicBezTo>
                    <a:pt x="24009" y="72638"/>
                    <a:pt x="37391" y="49886"/>
                    <a:pt x="54910" y="30517"/>
                  </a:cubicBezTo>
                  <a:cubicBezTo>
                    <a:pt x="69430" y="13669"/>
                    <a:pt x="74361" y="13532"/>
                    <a:pt x="74224" y="13395"/>
                  </a:cubicBezTo>
                  <a:cubicBezTo>
                    <a:pt x="74088" y="13258"/>
                    <a:pt x="78197" y="20518"/>
                    <a:pt x="78197" y="46269"/>
                  </a:cubicBezTo>
                  <a:cubicBezTo>
                    <a:pt x="78197" y="76130"/>
                    <a:pt x="78197" y="92568"/>
                    <a:pt x="89155" y="95444"/>
                  </a:cubicBezTo>
                  <a:cubicBezTo>
                    <a:pt x="97511" y="97499"/>
                    <a:pt x="104770" y="90513"/>
                    <a:pt x="116550" y="68049"/>
                  </a:cubicBezTo>
                  <a:lnTo>
                    <a:pt x="104222" y="61200"/>
                  </a:lnTo>
                  <a:cubicBezTo>
                    <a:pt x="100976" y="67569"/>
                    <a:pt x="97223" y="73651"/>
                    <a:pt x="92990" y="794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DA9B754-8F2E-45C0-80F7-0D2611B3D998}"/>
                </a:ext>
              </a:extLst>
            </p:cNvPr>
            <p:cNvSpPr/>
            <p:nvPr/>
          </p:nvSpPr>
          <p:spPr>
            <a:xfrm>
              <a:off x="12021092" y="4126545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473FB31-6800-41F6-8800-920180D2A194}"/>
                </a:ext>
              </a:extLst>
            </p:cNvPr>
            <p:cNvSpPr/>
            <p:nvPr/>
          </p:nvSpPr>
          <p:spPr>
            <a:xfrm>
              <a:off x="12121086" y="4067036"/>
              <a:ext cx="95198" cy="221826"/>
            </a:xfrm>
            <a:custGeom>
              <a:avLst/>
              <a:gdLst>
                <a:gd name="connsiteX0" fmla="*/ 85730 w 95198"/>
                <a:gd name="connsiteY0" fmla="*/ 9197 h 221826"/>
                <a:gd name="connsiteX1" fmla="*/ 72033 w 95198"/>
                <a:gd name="connsiteY1" fmla="*/ 20 h 221826"/>
                <a:gd name="connsiteX2" fmla="*/ 21762 w 95198"/>
                <a:gd name="connsiteY2" fmla="*/ 46729 h 221826"/>
                <a:gd name="connsiteX3" fmla="*/ 35460 w 95198"/>
                <a:gd name="connsiteY3" fmla="*/ 84671 h 221826"/>
                <a:gd name="connsiteX4" fmla="*/ 68061 w 95198"/>
                <a:gd name="connsiteY4" fmla="*/ 88644 h 221826"/>
                <a:gd name="connsiteX5" fmla="*/ 74361 w 95198"/>
                <a:gd name="connsiteY5" fmla="*/ 85630 h 221826"/>
                <a:gd name="connsiteX6" fmla="*/ 52719 w 95198"/>
                <a:gd name="connsiteY6" fmla="*/ 157269 h 221826"/>
                <a:gd name="connsiteX7" fmla="*/ 20803 w 95198"/>
                <a:gd name="connsiteY7" fmla="*/ 207814 h 221826"/>
                <a:gd name="connsiteX8" fmla="*/ 13681 w 95198"/>
                <a:gd name="connsiteY8" fmla="*/ 170282 h 221826"/>
                <a:gd name="connsiteX9" fmla="*/ -17 w 95198"/>
                <a:gd name="connsiteY9" fmla="*/ 170282 h 221826"/>
                <a:gd name="connsiteX10" fmla="*/ 18475 w 95198"/>
                <a:gd name="connsiteY10" fmla="*/ 221785 h 221826"/>
                <a:gd name="connsiteX11" fmla="*/ 21625 w 95198"/>
                <a:gd name="connsiteY11" fmla="*/ 221785 h 221826"/>
                <a:gd name="connsiteX12" fmla="*/ 66280 w 95198"/>
                <a:gd name="connsiteY12" fmla="*/ 162611 h 221826"/>
                <a:gd name="connsiteX13" fmla="*/ 91621 w 95198"/>
                <a:gd name="connsiteY13" fmla="*/ 67686 h 221826"/>
                <a:gd name="connsiteX14" fmla="*/ 95182 w 95198"/>
                <a:gd name="connsiteY14" fmla="*/ 60426 h 221826"/>
                <a:gd name="connsiteX15" fmla="*/ 92305 w 95198"/>
                <a:gd name="connsiteY15" fmla="*/ 59194 h 221826"/>
                <a:gd name="connsiteX16" fmla="*/ 85730 w 95198"/>
                <a:gd name="connsiteY16" fmla="*/ 9197 h 221826"/>
                <a:gd name="connsiteX17" fmla="*/ 77923 w 95198"/>
                <a:gd name="connsiteY17" fmla="*/ 63029 h 221826"/>
                <a:gd name="connsiteX18" fmla="*/ 63540 w 95198"/>
                <a:gd name="connsiteY18" fmla="*/ 75357 h 221826"/>
                <a:gd name="connsiteX19" fmla="*/ 42720 w 95198"/>
                <a:gd name="connsiteY19" fmla="*/ 72206 h 221826"/>
                <a:gd name="connsiteX20" fmla="*/ 35597 w 95198"/>
                <a:gd name="connsiteY20" fmla="*/ 50838 h 221826"/>
                <a:gd name="connsiteX21" fmla="*/ 70526 w 95198"/>
                <a:gd name="connsiteY21" fmla="*/ 14128 h 221826"/>
                <a:gd name="connsiteX22" fmla="*/ 70526 w 95198"/>
                <a:gd name="connsiteY22" fmla="*/ 14128 h 221826"/>
                <a:gd name="connsiteX23" fmla="*/ 72992 w 95198"/>
                <a:gd name="connsiteY23" fmla="*/ 16594 h 221826"/>
                <a:gd name="connsiteX24" fmla="*/ 77923 w 95198"/>
                <a:gd name="connsiteY24" fmla="*/ 63029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8" h="221826">
                  <a:moveTo>
                    <a:pt x="85730" y="9197"/>
                  </a:moveTo>
                  <a:cubicBezTo>
                    <a:pt x="83018" y="4019"/>
                    <a:pt x="77854" y="554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41" y="61015"/>
                    <a:pt x="21858" y="77398"/>
                    <a:pt x="35460" y="84671"/>
                  </a:cubicBezTo>
                  <a:cubicBezTo>
                    <a:pt x="45185" y="90794"/>
                    <a:pt x="57144" y="92260"/>
                    <a:pt x="68061" y="88644"/>
                  </a:cubicBezTo>
                  <a:cubicBezTo>
                    <a:pt x="70266" y="87890"/>
                    <a:pt x="72389" y="86877"/>
                    <a:pt x="74361" y="85630"/>
                  </a:cubicBezTo>
                  <a:cubicBezTo>
                    <a:pt x="69855" y="110245"/>
                    <a:pt x="62595" y="134271"/>
                    <a:pt x="52719" y="157269"/>
                  </a:cubicBezTo>
                  <a:cubicBezTo>
                    <a:pt x="31898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183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1" y="213019"/>
                    <a:pt x="66280" y="162611"/>
                  </a:cubicBezTo>
                  <a:cubicBezTo>
                    <a:pt x="79251" y="132353"/>
                    <a:pt x="87785" y="100383"/>
                    <a:pt x="91621" y="67686"/>
                  </a:cubicBezTo>
                  <a:cubicBezTo>
                    <a:pt x="93059" y="65399"/>
                    <a:pt x="94250" y="62961"/>
                    <a:pt x="95182" y="60426"/>
                  </a:cubicBezTo>
                  <a:lnTo>
                    <a:pt x="92305" y="59194"/>
                  </a:lnTo>
                  <a:cubicBezTo>
                    <a:pt x="94620" y="42236"/>
                    <a:pt x="92346" y="24977"/>
                    <a:pt x="85730" y="9197"/>
                  </a:cubicBezTo>
                  <a:close/>
                  <a:moveTo>
                    <a:pt x="77923" y="63029"/>
                  </a:moveTo>
                  <a:cubicBezTo>
                    <a:pt x="74512" y="68522"/>
                    <a:pt x="69485" y="72823"/>
                    <a:pt x="63540" y="75357"/>
                  </a:cubicBezTo>
                  <a:cubicBezTo>
                    <a:pt x="56472" y="77466"/>
                    <a:pt x="48842" y="76316"/>
                    <a:pt x="42720" y="72206"/>
                  </a:cubicBezTo>
                  <a:cubicBezTo>
                    <a:pt x="39843" y="70700"/>
                    <a:pt x="31077" y="65769"/>
                    <a:pt x="35597" y="50838"/>
                  </a:cubicBezTo>
                  <a:cubicBezTo>
                    <a:pt x="41213" y="32072"/>
                    <a:pt x="61623" y="14128"/>
                    <a:pt x="70526" y="14128"/>
                  </a:cubicBezTo>
                  <a:lnTo>
                    <a:pt x="70526" y="14128"/>
                  </a:lnTo>
                  <a:cubicBezTo>
                    <a:pt x="71608" y="14649"/>
                    <a:pt x="72471" y="15512"/>
                    <a:pt x="72992" y="16594"/>
                  </a:cubicBezTo>
                  <a:cubicBezTo>
                    <a:pt x="78662" y="31374"/>
                    <a:pt x="80361" y="47386"/>
                    <a:pt x="77923" y="63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A25970B5-6375-4CCD-B522-D69C2E40CA1F}"/>
                </a:ext>
              </a:extLst>
            </p:cNvPr>
            <p:cNvSpPr/>
            <p:nvPr/>
          </p:nvSpPr>
          <p:spPr>
            <a:xfrm>
              <a:off x="12323310" y="4044085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8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8" y="92555"/>
                  </a:cubicBezTo>
                  <a:cubicBezTo>
                    <a:pt x="7608" y="92555"/>
                    <a:pt x="54591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A76944B3-18CD-4CF8-A91E-E99935144973}"/>
                </a:ext>
              </a:extLst>
            </p:cNvPr>
            <p:cNvSpPr/>
            <p:nvPr/>
          </p:nvSpPr>
          <p:spPr>
            <a:xfrm>
              <a:off x="12434651" y="4029953"/>
              <a:ext cx="96543" cy="143749"/>
            </a:xfrm>
            <a:custGeom>
              <a:avLst/>
              <a:gdLst>
                <a:gd name="connsiteX0" fmla="*/ 88993 w 96543"/>
                <a:gd name="connsiteY0" fmla="*/ 116413 h 143749"/>
                <a:gd name="connsiteX1" fmla="*/ 22833 w 96543"/>
                <a:gd name="connsiteY1" fmla="*/ 125042 h 143749"/>
                <a:gd name="connsiteX2" fmla="*/ 15025 w 96543"/>
                <a:gd name="connsiteY2" fmla="*/ 107646 h 143749"/>
                <a:gd name="connsiteX3" fmla="*/ 58036 w 96543"/>
                <a:gd name="connsiteY3" fmla="*/ 71073 h 143749"/>
                <a:gd name="connsiteX4" fmla="*/ 67488 w 96543"/>
                <a:gd name="connsiteY4" fmla="*/ 69841 h 143749"/>
                <a:gd name="connsiteX5" fmla="*/ 72830 w 96543"/>
                <a:gd name="connsiteY5" fmla="*/ 61759 h 143749"/>
                <a:gd name="connsiteX6" fmla="*/ 65296 w 96543"/>
                <a:gd name="connsiteY6" fmla="*/ 55732 h 143749"/>
                <a:gd name="connsiteX7" fmla="*/ 56392 w 96543"/>
                <a:gd name="connsiteY7" fmla="*/ 56828 h 143749"/>
                <a:gd name="connsiteX8" fmla="*/ 36805 w 96543"/>
                <a:gd name="connsiteY8" fmla="*/ 46965 h 143749"/>
                <a:gd name="connsiteX9" fmla="*/ 42147 w 96543"/>
                <a:gd name="connsiteY9" fmla="*/ 21625 h 143749"/>
                <a:gd name="connsiteX10" fmla="*/ 55845 w 96543"/>
                <a:gd name="connsiteY10" fmla="*/ 14228 h 143749"/>
                <a:gd name="connsiteX11" fmla="*/ 77898 w 96543"/>
                <a:gd name="connsiteY11" fmla="*/ 31076 h 143749"/>
                <a:gd name="connsiteX12" fmla="*/ 89952 w 96543"/>
                <a:gd name="connsiteY12" fmla="*/ 23405 h 143749"/>
                <a:gd name="connsiteX13" fmla="*/ 56940 w 96543"/>
                <a:gd name="connsiteY13" fmla="*/ -18 h 143749"/>
                <a:gd name="connsiteX14" fmla="*/ 30915 w 96543"/>
                <a:gd name="connsiteY14" fmla="*/ 12310 h 143749"/>
                <a:gd name="connsiteX15" fmla="*/ 24203 w 96543"/>
                <a:gd name="connsiteY15" fmla="*/ 54362 h 143749"/>
                <a:gd name="connsiteX16" fmla="*/ 33106 w 96543"/>
                <a:gd name="connsiteY16" fmla="*/ 63950 h 143749"/>
                <a:gd name="connsiteX17" fmla="*/ 369 w 96543"/>
                <a:gd name="connsiteY17" fmla="*/ 106550 h 143749"/>
                <a:gd name="connsiteX18" fmla="*/ 15162 w 96543"/>
                <a:gd name="connsiteY18" fmla="*/ 137233 h 143749"/>
                <a:gd name="connsiteX19" fmla="*/ 42558 w 96543"/>
                <a:gd name="connsiteY19" fmla="*/ 143671 h 143749"/>
                <a:gd name="connsiteX20" fmla="*/ 96527 w 96543"/>
                <a:gd name="connsiteY20" fmla="*/ 128330 h 14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43" h="143749">
                  <a:moveTo>
                    <a:pt x="88993" y="116413"/>
                  </a:moveTo>
                  <a:cubicBezTo>
                    <a:pt x="72008" y="127782"/>
                    <a:pt x="38037" y="134083"/>
                    <a:pt x="22833" y="125042"/>
                  </a:cubicBezTo>
                  <a:cubicBezTo>
                    <a:pt x="16792" y="121495"/>
                    <a:pt x="13655" y="114522"/>
                    <a:pt x="15025" y="107646"/>
                  </a:cubicBezTo>
                  <a:cubicBezTo>
                    <a:pt x="17217" y="81894"/>
                    <a:pt x="44064" y="73676"/>
                    <a:pt x="58036" y="71073"/>
                  </a:cubicBezTo>
                  <a:cubicBezTo>
                    <a:pt x="61214" y="70936"/>
                    <a:pt x="64378" y="70525"/>
                    <a:pt x="67488" y="69841"/>
                  </a:cubicBezTo>
                  <a:cubicBezTo>
                    <a:pt x="71063" y="68909"/>
                    <a:pt x="73364" y="65416"/>
                    <a:pt x="72830" y="61759"/>
                  </a:cubicBezTo>
                  <a:cubicBezTo>
                    <a:pt x="72103" y="58197"/>
                    <a:pt x="68939" y="55663"/>
                    <a:pt x="65296" y="55732"/>
                  </a:cubicBezTo>
                  <a:cubicBezTo>
                    <a:pt x="62693" y="55732"/>
                    <a:pt x="59680" y="55732"/>
                    <a:pt x="56392" y="56828"/>
                  </a:cubicBezTo>
                  <a:cubicBezTo>
                    <a:pt x="48626" y="57019"/>
                    <a:pt x="41284" y="53307"/>
                    <a:pt x="36805" y="46965"/>
                  </a:cubicBezTo>
                  <a:cubicBezTo>
                    <a:pt x="32627" y="38281"/>
                    <a:pt x="34818" y="27884"/>
                    <a:pt x="42147" y="21625"/>
                  </a:cubicBezTo>
                  <a:cubicBezTo>
                    <a:pt x="45297" y="17146"/>
                    <a:pt x="50366" y="14392"/>
                    <a:pt x="55845" y="14228"/>
                  </a:cubicBezTo>
                  <a:cubicBezTo>
                    <a:pt x="65570" y="14228"/>
                    <a:pt x="75021" y="26556"/>
                    <a:pt x="77898" y="31076"/>
                  </a:cubicBezTo>
                  <a:lnTo>
                    <a:pt x="89952" y="23405"/>
                  </a:lnTo>
                  <a:cubicBezTo>
                    <a:pt x="82637" y="11392"/>
                    <a:pt x="70693" y="2914"/>
                    <a:pt x="56940" y="-18"/>
                  </a:cubicBezTo>
                  <a:cubicBezTo>
                    <a:pt x="46776" y="-415"/>
                    <a:pt x="37051" y="4188"/>
                    <a:pt x="30915" y="12310"/>
                  </a:cubicBezTo>
                  <a:cubicBezTo>
                    <a:pt x="19354" y="23159"/>
                    <a:pt x="16600" y="40459"/>
                    <a:pt x="24203" y="54362"/>
                  </a:cubicBezTo>
                  <a:cubicBezTo>
                    <a:pt x="26504" y="58115"/>
                    <a:pt x="29531" y="61375"/>
                    <a:pt x="33106" y="63950"/>
                  </a:cubicBezTo>
                  <a:cubicBezTo>
                    <a:pt x="15025" y="70827"/>
                    <a:pt x="2368" y="87305"/>
                    <a:pt x="369" y="106550"/>
                  </a:cubicBezTo>
                  <a:cubicBezTo>
                    <a:pt x="-1631" y="118865"/>
                    <a:pt x="4272" y="131124"/>
                    <a:pt x="15162" y="137233"/>
                  </a:cubicBezTo>
                  <a:cubicBezTo>
                    <a:pt x="23545" y="141808"/>
                    <a:pt x="33011" y="144027"/>
                    <a:pt x="42558" y="143671"/>
                  </a:cubicBezTo>
                  <a:cubicBezTo>
                    <a:pt x="61597" y="143466"/>
                    <a:pt x="80226" y="138178"/>
                    <a:pt x="96527" y="1283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D5CB7F51-1493-451B-A0F8-F9A306BF9BE2}"/>
                </a:ext>
              </a:extLst>
            </p:cNvPr>
            <p:cNvSpPr/>
            <p:nvPr/>
          </p:nvSpPr>
          <p:spPr>
            <a:xfrm>
              <a:off x="7452076" y="3970191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1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8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495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1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1" y="83304"/>
                  </a:cubicBezTo>
                  <a:cubicBezTo>
                    <a:pt x="24086" y="83962"/>
                    <a:pt x="26483" y="84277"/>
                    <a:pt x="28894" y="84263"/>
                  </a:cubicBezTo>
                  <a:cubicBezTo>
                    <a:pt x="36044" y="84153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418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7"/>
                    <a:pt x="39578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2074"/>
                    <a:pt x="16018" y="37143"/>
                  </a:cubicBezTo>
                  <a:cubicBezTo>
                    <a:pt x="19854" y="22212"/>
                    <a:pt x="29716" y="14131"/>
                    <a:pt x="38346" y="14131"/>
                  </a:cubicBezTo>
                  <a:cubicBezTo>
                    <a:pt x="39387" y="13953"/>
                    <a:pt x="40455" y="13953"/>
                    <a:pt x="41496" y="14131"/>
                  </a:cubicBezTo>
                  <a:cubicBezTo>
                    <a:pt x="51495" y="17418"/>
                    <a:pt x="55468" y="32212"/>
                    <a:pt x="51495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C6D36AB-836C-415D-A049-9B93E9A013A6}"/>
                </a:ext>
              </a:extLst>
            </p:cNvPr>
            <p:cNvSpPr/>
            <p:nvPr/>
          </p:nvSpPr>
          <p:spPr>
            <a:xfrm>
              <a:off x="7553585" y="3930805"/>
              <a:ext cx="23833" cy="32189"/>
            </a:xfrm>
            <a:custGeom>
              <a:avLst/>
              <a:gdLst>
                <a:gd name="connsiteX0" fmla="*/ 11900 w 23833"/>
                <a:gd name="connsiteY0" fmla="*/ 32148 h 32189"/>
                <a:gd name="connsiteX1" fmla="*/ 23817 w 23833"/>
                <a:gd name="connsiteY1" fmla="*/ 16122 h 32189"/>
                <a:gd name="connsiteX2" fmla="*/ 11900 w 23833"/>
                <a:gd name="connsiteY2" fmla="*/ -42 h 32189"/>
                <a:gd name="connsiteX3" fmla="*/ -17 w 23833"/>
                <a:gd name="connsiteY3" fmla="*/ 16122 h 32189"/>
                <a:gd name="connsiteX4" fmla="*/ 11900 w 23833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6122"/>
                  </a:cubicBezTo>
                  <a:cubicBezTo>
                    <a:pt x="-17" y="25162"/>
                    <a:pt x="4777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A64F4036-1B34-4635-AA01-59006B7F4450}"/>
                </a:ext>
              </a:extLst>
            </p:cNvPr>
            <p:cNvSpPr/>
            <p:nvPr/>
          </p:nvSpPr>
          <p:spPr>
            <a:xfrm>
              <a:off x="7555366" y="3973268"/>
              <a:ext cx="23697" cy="32326"/>
            </a:xfrm>
            <a:custGeom>
              <a:avLst/>
              <a:gdLst>
                <a:gd name="connsiteX0" fmla="*/ 11763 w 23697"/>
                <a:gd name="connsiteY0" fmla="*/ -42 h 32326"/>
                <a:gd name="connsiteX1" fmla="*/ -17 w 23697"/>
                <a:gd name="connsiteY1" fmla="*/ 16122 h 32326"/>
                <a:gd name="connsiteX2" fmla="*/ 11763 w 23697"/>
                <a:gd name="connsiteY2" fmla="*/ 32285 h 32326"/>
                <a:gd name="connsiteX3" fmla="*/ 23680 w 23697"/>
                <a:gd name="connsiteY3" fmla="*/ 16122 h 32326"/>
                <a:gd name="connsiteX4" fmla="*/ 11763 w 23697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7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8338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C0597FBF-E3A8-47D2-AC83-92DCC9DC62D5}"/>
                </a:ext>
              </a:extLst>
            </p:cNvPr>
            <p:cNvSpPr/>
            <p:nvPr/>
          </p:nvSpPr>
          <p:spPr>
            <a:xfrm>
              <a:off x="7631576" y="3830127"/>
              <a:ext cx="79669" cy="295870"/>
            </a:xfrm>
            <a:custGeom>
              <a:avLst/>
              <a:gdLst>
                <a:gd name="connsiteX0" fmla="*/ 79652 w 79669"/>
                <a:gd name="connsiteY0" fmla="*/ 10780 h 295870"/>
                <a:gd name="connsiteX1" fmla="*/ 70338 w 79669"/>
                <a:gd name="connsiteY1" fmla="*/ -42 h 295870"/>
                <a:gd name="connsiteX2" fmla="*/ 31162 w 79669"/>
                <a:gd name="connsiteY2" fmla="*/ 295829 h 295870"/>
                <a:gd name="connsiteX3" fmla="*/ 44038 w 79669"/>
                <a:gd name="connsiteY3" fmla="*/ 289665 h 295870"/>
                <a:gd name="connsiteX4" fmla="*/ 79652 w 79669"/>
                <a:gd name="connsiteY4" fmla="*/ 10780 h 29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870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191"/>
                    <a:pt x="-56777" y="112827"/>
                    <a:pt x="31162" y="295829"/>
                  </a:cubicBezTo>
                  <a:lnTo>
                    <a:pt x="44038" y="289665"/>
                  </a:lnTo>
                  <a:cubicBezTo>
                    <a:pt x="-39244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BDD6EDD4-AED0-4A44-BCBD-735DEC2A9986}"/>
                </a:ext>
              </a:extLst>
            </p:cNvPr>
            <p:cNvSpPr/>
            <p:nvPr/>
          </p:nvSpPr>
          <p:spPr>
            <a:xfrm>
              <a:off x="8080125" y="3827661"/>
              <a:ext cx="57362" cy="297103"/>
            </a:xfrm>
            <a:custGeom>
              <a:avLst/>
              <a:gdLst>
                <a:gd name="connsiteX0" fmla="*/ -17 w 57362"/>
                <a:gd name="connsiteY0" fmla="*/ 8999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999"/>
                  </a:moveTo>
                  <a:cubicBezTo>
                    <a:pt x="942" y="10095"/>
                    <a:pt x="95867" y="129402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305BF6C-8D7F-4BD4-A3AA-19DDF0C05402}"/>
                </a:ext>
              </a:extLst>
            </p:cNvPr>
            <p:cNvSpPr/>
            <p:nvPr/>
          </p:nvSpPr>
          <p:spPr>
            <a:xfrm>
              <a:off x="7661632" y="3914688"/>
              <a:ext cx="129882" cy="115025"/>
            </a:xfrm>
            <a:custGeom>
              <a:avLst/>
              <a:gdLst>
                <a:gd name="connsiteX0" fmla="*/ 86580 w 129882"/>
                <a:gd name="connsiteY0" fmla="*/ 45115 h 115025"/>
                <a:gd name="connsiteX1" fmla="*/ 98771 w 129882"/>
                <a:gd name="connsiteY1" fmla="*/ 21281 h 115025"/>
                <a:gd name="connsiteX2" fmla="*/ 103428 w 129882"/>
                <a:gd name="connsiteY2" fmla="*/ 14706 h 115025"/>
                <a:gd name="connsiteX3" fmla="*/ 116167 w 129882"/>
                <a:gd name="connsiteY3" fmla="*/ 52786 h 115025"/>
                <a:gd name="connsiteX4" fmla="*/ 129865 w 129882"/>
                <a:gd name="connsiteY4" fmla="*/ 50731 h 115025"/>
                <a:gd name="connsiteX5" fmla="*/ 105894 w 129882"/>
                <a:gd name="connsiteY5" fmla="*/ 734 h 115025"/>
                <a:gd name="connsiteX6" fmla="*/ 86032 w 129882"/>
                <a:gd name="connsiteY6" fmla="*/ 14432 h 115025"/>
                <a:gd name="connsiteX7" fmla="*/ 83841 w 129882"/>
                <a:gd name="connsiteY7" fmla="*/ 18816 h 115025"/>
                <a:gd name="connsiteX8" fmla="*/ 74526 w 129882"/>
                <a:gd name="connsiteY8" fmla="*/ 5118 h 115025"/>
                <a:gd name="connsiteX9" fmla="*/ 54801 w 129882"/>
                <a:gd name="connsiteY9" fmla="*/ 1008 h 115025"/>
                <a:gd name="connsiteX10" fmla="*/ 25899 w 129882"/>
                <a:gd name="connsiteY10" fmla="*/ 49909 h 115025"/>
                <a:gd name="connsiteX11" fmla="*/ 39597 w 129882"/>
                <a:gd name="connsiteY11" fmla="*/ 53060 h 115025"/>
                <a:gd name="connsiteX12" fmla="*/ 59459 w 129882"/>
                <a:gd name="connsiteY12" fmla="*/ 14432 h 115025"/>
                <a:gd name="connsiteX13" fmla="*/ 65623 w 129882"/>
                <a:gd name="connsiteY13" fmla="*/ 16213 h 115025"/>
                <a:gd name="connsiteX14" fmla="*/ 72061 w 129882"/>
                <a:gd name="connsiteY14" fmla="*/ 41280 h 115025"/>
                <a:gd name="connsiteX15" fmla="*/ 70417 w 129882"/>
                <a:gd name="connsiteY15" fmla="*/ 44978 h 115025"/>
                <a:gd name="connsiteX16" fmla="*/ 29324 w 129882"/>
                <a:gd name="connsiteY16" fmla="*/ 98810 h 115025"/>
                <a:gd name="connsiteX17" fmla="*/ 15626 w 129882"/>
                <a:gd name="connsiteY17" fmla="*/ 91550 h 115025"/>
                <a:gd name="connsiteX18" fmla="*/ 14804 w 129882"/>
                <a:gd name="connsiteY18" fmla="*/ 84427 h 115025"/>
                <a:gd name="connsiteX19" fmla="*/ 1106 w 129882"/>
                <a:gd name="connsiteY19" fmla="*/ 79633 h 115025"/>
                <a:gd name="connsiteX20" fmla="*/ 2887 w 129882"/>
                <a:gd name="connsiteY20" fmla="*/ 98399 h 115025"/>
                <a:gd name="connsiteX21" fmla="*/ 26858 w 129882"/>
                <a:gd name="connsiteY21" fmla="*/ 112097 h 115025"/>
                <a:gd name="connsiteX22" fmla="*/ 31652 w 129882"/>
                <a:gd name="connsiteY22" fmla="*/ 112097 h 115025"/>
                <a:gd name="connsiteX23" fmla="*/ 67266 w 129882"/>
                <a:gd name="connsiteY23" fmla="*/ 82647 h 115025"/>
                <a:gd name="connsiteX24" fmla="*/ 72882 w 129882"/>
                <a:gd name="connsiteY24" fmla="*/ 108262 h 115025"/>
                <a:gd name="connsiteX25" fmla="*/ 91648 w 129882"/>
                <a:gd name="connsiteY25" fmla="*/ 114973 h 115025"/>
                <a:gd name="connsiteX26" fmla="*/ 100415 w 129882"/>
                <a:gd name="connsiteY26" fmla="*/ 113877 h 115025"/>
                <a:gd name="connsiteX27" fmla="*/ 127810 w 129882"/>
                <a:gd name="connsiteY27" fmla="*/ 93879 h 115025"/>
                <a:gd name="connsiteX28" fmla="*/ 114797 w 129882"/>
                <a:gd name="connsiteY28" fmla="*/ 88263 h 115025"/>
                <a:gd name="connsiteX29" fmla="*/ 96853 w 129882"/>
                <a:gd name="connsiteY29" fmla="*/ 100043 h 115025"/>
                <a:gd name="connsiteX30" fmla="*/ 81786 w 129882"/>
                <a:gd name="connsiteY30" fmla="*/ 97577 h 115025"/>
                <a:gd name="connsiteX31" fmla="*/ 83293 w 129882"/>
                <a:gd name="connsiteY31" fmla="*/ 67716 h 115025"/>
                <a:gd name="connsiteX32" fmla="*/ 86580 w 129882"/>
                <a:gd name="connsiteY32" fmla="*/ 45115 h 11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2" h="115025">
                  <a:moveTo>
                    <a:pt x="86580" y="45115"/>
                  </a:moveTo>
                  <a:cubicBezTo>
                    <a:pt x="90552" y="36759"/>
                    <a:pt x="94662" y="28404"/>
                    <a:pt x="98771" y="21281"/>
                  </a:cubicBezTo>
                  <a:cubicBezTo>
                    <a:pt x="100018" y="18884"/>
                    <a:pt x="101593" y="16679"/>
                    <a:pt x="103428" y="14706"/>
                  </a:cubicBezTo>
                  <a:cubicBezTo>
                    <a:pt x="110825" y="26116"/>
                    <a:pt x="115208" y="39225"/>
                    <a:pt x="116167" y="52786"/>
                  </a:cubicBezTo>
                  <a:lnTo>
                    <a:pt x="129865" y="50731"/>
                  </a:lnTo>
                  <a:cubicBezTo>
                    <a:pt x="127810" y="37033"/>
                    <a:pt x="121372" y="3611"/>
                    <a:pt x="105894" y="734"/>
                  </a:cubicBezTo>
                  <a:cubicBezTo>
                    <a:pt x="98634" y="-635"/>
                    <a:pt x="92196" y="3885"/>
                    <a:pt x="86032" y="14432"/>
                  </a:cubicBezTo>
                  <a:lnTo>
                    <a:pt x="83841" y="18816"/>
                  </a:lnTo>
                  <a:cubicBezTo>
                    <a:pt x="82224" y="13391"/>
                    <a:pt x="78964" y="8611"/>
                    <a:pt x="74526" y="5118"/>
                  </a:cubicBezTo>
                  <a:cubicBezTo>
                    <a:pt x="69184" y="269"/>
                    <a:pt x="61637" y="-1307"/>
                    <a:pt x="54801" y="1008"/>
                  </a:cubicBezTo>
                  <a:cubicBezTo>
                    <a:pt x="36446" y="7583"/>
                    <a:pt x="27406" y="42923"/>
                    <a:pt x="25899" y="49909"/>
                  </a:cubicBezTo>
                  <a:lnTo>
                    <a:pt x="39597" y="53060"/>
                  </a:lnTo>
                  <a:cubicBezTo>
                    <a:pt x="42748" y="39362"/>
                    <a:pt x="51240" y="17309"/>
                    <a:pt x="59459" y="14432"/>
                  </a:cubicBezTo>
                  <a:cubicBezTo>
                    <a:pt x="60281" y="14432"/>
                    <a:pt x="62061" y="13473"/>
                    <a:pt x="65623" y="16213"/>
                  </a:cubicBezTo>
                  <a:cubicBezTo>
                    <a:pt x="71485" y="23144"/>
                    <a:pt x="73855" y="32376"/>
                    <a:pt x="72061" y="41280"/>
                  </a:cubicBezTo>
                  <a:lnTo>
                    <a:pt x="70417" y="44978"/>
                  </a:lnTo>
                  <a:cubicBezTo>
                    <a:pt x="57815" y="71552"/>
                    <a:pt x="43021" y="101686"/>
                    <a:pt x="29324" y="98810"/>
                  </a:cubicBezTo>
                  <a:cubicBezTo>
                    <a:pt x="23968" y="98331"/>
                    <a:pt x="19037" y="95714"/>
                    <a:pt x="15626" y="91550"/>
                  </a:cubicBezTo>
                  <a:cubicBezTo>
                    <a:pt x="14407" y="89386"/>
                    <a:pt x="14119" y="86811"/>
                    <a:pt x="14804" y="84427"/>
                  </a:cubicBezTo>
                  <a:lnTo>
                    <a:pt x="1106" y="79633"/>
                  </a:lnTo>
                  <a:cubicBezTo>
                    <a:pt x="-866" y="85866"/>
                    <a:pt x="-222" y="92646"/>
                    <a:pt x="2887" y="98399"/>
                  </a:cubicBezTo>
                  <a:cubicBezTo>
                    <a:pt x="8462" y="106275"/>
                    <a:pt x="17242" y="111289"/>
                    <a:pt x="26858" y="112097"/>
                  </a:cubicBezTo>
                  <a:cubicBezTo>
                    <a:pt x="28447" y="112289"/>
                    <a:pt x="30063" y="112289"/>
                    <a:pt x="31652" y="112097"/>
                  </a:cubicBezTo>
                  <a:cubicBezTo>
                    <a:pt x="45350" y="112097"/>
                    <a:pt x="57267" y="99495"/>
                    <a:pt x="67266" y="82647"/>
                  </a:cubicBezTo>
                  <a:cubicBezTo>
                    <a:pt x="64869" y="91591"/>
                    <a:pt x="66965" y="101139"/>
                    <a:pt x="72882" y="108262"/>
                  </a:cubicBezTo>
                  <a:cubicBezTo>
                    <a:pt x="78074" y="112782"/>
                    <a:pt x="84772" y="115165"/>
                    <a:pt x="91648" y="114973"/>
                  </a:cubicBezTo>
                  <a:cubicBezTo>
                    <a:pt x="94607" y="114932"/>
                    <a:pt x="97538" y="114576"/>
                    <a:pt x="100415" y="113877"/>
                  </a:cubicBezTo>
                  <a:cubicBezTo>
                    <a:pt x="112044" y="111576"/>
                    <a:pt x="122071" y="104248"/>
                    <a:pt x="127810" y="93879"/>
                  </a:cubicBezTo>
                  <a:lnTo>
                    <a:pt x="114797" y="88263"/>
                  </a:lnTo>
                  <a:cubicBezTo>
                    <a:pt x="110661" y="94468"/>
                    <a:pt x="104182" y="98714"/>
                    <a:pt x="96853" y="100043"/>
                  </a:cubicBezTo>
                  <a:cubicBezTo>
                    <a:pt x="91717" y="101604"/>
                    <a:pt x="86156" y="100700"/>
                    <a:pt x="81786" y="97577"/>
                  </a:cubicBezTo>
                  <a:cubicBezTo>
                    <a:pt x="78909" y="94975"/>
                    <a:pt x="81786" y="77305"/>
                    <a:pt x="83293" y="67716"/>
                  </a:cubicBezTo>
                  <a:cubicBezTo>
                    <a:pt x="84799" y="58128"/>
                    <a:pt x="86032" y="53197"/>
                    <a:pt x="86580" y="451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D04CB217-2362-40C1-8E15-59DAE6A5FF52}"/>
                </a:ext>
              </a:extLst>
            </p:cNvPr>
            <p:cNvSpPr/>
            <p:nvPr/>
          </p:nvSpPr>
          <p:spPr>
            <a:xfrm>
              <a:off x="7797729" y="4002718"/>
              <a:ext cx="58727" cy="68229"/>
            </a:xfrm>
            <a:custGeom>
              <a:avLst/>
              <a:gdLst>
                <a:gd name="connsiteX0" fmla="*/ 51298 w 58727"/>
                <a:gd name="connsiteY0" fmla="*/ 8588 h 68229"/>
                <a:gd name="connsiteX1" fmla="*/ 40751 w 58727"/>
                <a:gd name="connsiteY1" fmla="*/ 12697 h 68229"/>
                <a:gd name="connsiteX2" fmla="*/ 23492 w 58727"/>
                <a:gd name="connsiteY2" fmla="*/ 30367 h 68229"/>
                <a:gd name="connsiteX3" fmla="*/ 20204 w 58727"/>
                <a:gd name="connsiteY3" fmla="*/ 33381 h 68229"/>
                <a:gd name="connsiteX4" fmla="*/ 14314 w 58727"/>
                <a:gd name="connsiteY4" fmla="*/ -42 h 68229"/>
                <a:gd name="connsiteX5" fmla="*/ 617 w 58727"/>
                <a:gd name="connsiteY5" fmla="*/ 3109 h 68229"/>
                <a:gd name="connsiteX6" fmla="*/ 7055 w 58727"/>
                <a:gd name="connsiteY6" fmla="*/ 46805 h 68229"/>
                <a:gd name="connsiteX7" fmla="*/ 617 w 58727"/>
                <a:gd name="connsiteY7" fmla="*/ 62694 h 68229"/>
                <a:gd name="connsiteX8" fmla="*/ 9246 w 58727"/>
                <a:gd name="connsiteY8" fmla="*/ 68173 h 68229"/>
                <a:gd name="connsiteX9" fmla="*/ 17465 w 58727"/>
                <a:gd name="connsiteY9" fmla="*/ 64064 h 68229"/>
                <a:gd name="connsiteX10" fmla="*/ 20889 w 58727"/>
                <a:gd name="connsiteY10" fmla="*/ 52832 h 68229"/>
                <a:gd name="connsiteX11" fmla="*/ 33354 w 58727"/>
                <a:gd name="connsiteY11" fmla="*/ 40641 h 68229"/>
                <a:gd name="connsiteX12" fmla="*/ 44449 w 58727"/>
                <a:gd name="connsiteY12" fmla="*/ 29956 h 68229"/>
                <a:gd name="connsiteX13" fmla="*/ 42943 w 58727"/>
                <a:gd name="connsiteY13" fmla="*/ 63790 h 68229"/>
                <a:gd name="connsiteX14" fmla="*/ 56640 w 58727"/>
                <a:gd name="connsiteY14" fmla="*/ 65023 h 68229"/>
                <a:gd name="connsiteX15" fmla="*/ 51298 w 58727"/>
                <a:gd name="connsiteY15" fmla="*/ 8588 h 6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7" h="68229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1" y="18957"/>
                    <a:pt x="29615" y="24847"/>
                    <a:pt x="23492" y="30367"/>
                  </a:cubicBezTo>
                  <a:lnTo>
                    <a:pt x="20204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5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14" y="66187"/>
                    <a:pt x="5493" y="68392"/>
                    <a:pt x="9246" y="68173"/>
                  </a:cubicBezTo>
                  <a:cubicBezTo>
                    <a:pt x="12479" y="68173"/>
                    <a:pt x="15520" y="66653"/>
                    <a:pt x="17465" y="64064"/>
                  </a:cubicBezTo>
                  <a:cubicBezTo>
                    <a:pt x="19615" y="60708"/>
                    <a:pt x="20793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0" y="65023"/>
                  </a:lnTo>
                  <a:cubicBezTo>
                    <a:pt x="61982" y="12012"/>
                    <a:pt x="55818" y="9958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5DA400B9-4B66-4AE0-B2AE-6605B01AD33A}"/>
                </a:ext>
              </a:extLst>
            </p:cNvPr>
            <p:cNvSpPr/>
            <p:nvPr/>
          </p:nvSpPr>
          <p:spPr>
            <a:xfrm>
              <a:off x="6368870" y="3931901"/>
              <a:ext cx="165057" cy="171358"/>
            </a:xfrm>
            <a:custGeom>
              <a:avLst/>
              <a:gdLst>
                <a:gd name="connsiteX0" fmla="*/ 105729 w 165057"/>
                <a:gd name="connsiteY0" fmla="*/ 145291 h 171358"/>
                <a:gd name="connsiteX1" fmla="*/ 101894 w 165057"/>
                <a:gd name="connsiteY1" fmla="*/ 151592 h 171358"/>
                <a:gd name="connsiteX2" fmla="*/ 91895 w 165057"/>
                <a:gd name="connsiteY2" fmla="*/ 123238 h 171358"/>
                <a:gd name="connsiteX3" fmla="*/ 85183 w 165057"/>
                <a:gd name="connsiteY3" fmla="*/ 31189 h 171358"/>
                <a:gd name="connsiteX4" fmla="*/ 79156 w 165057"/>
                <a:gd name="connsiteY4" fmla="*/ 24067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825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3 w 165057"/>
                <a:gd name="connsiteY19" fmla="*/ -42 h 171358"/>
                <a:gd name="connsiteX20" fmla="*/ 105729 w 165057"/>
                <a:gd name="connsiteY20" fmla="*/ 145291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291"/>
                  </a:moveTo>
                  <a:cubicBezTo>
                    <a:pt x="104621" y="147496"/>
                    <a:pt x="103339" y="149592"/>
                    <a:pt x="101894" y="151592"/>
                  </a:cubicBezTo>
                  <a:cubicBezTo>
                    <a:pt x="96170" y="143168"/>
                    <a:pt x="92725" y="133388"/>
                    <a:pt x="91895" y="123238"/>
                  </a:cubicBezTo>
                  <a:cubicBezTo>
                    <a:pt x="87403" y="92761"/>
                    <a:pt x="85159" y="61995"/>
                    <a:pt x="85183" y="31189"/>
                  </a:cubicBezTo>
                  <a:cubicBezTo>
                    <a:pt x="85168" y="27669"/>
                    <a:pt x="82627" y="24669"/>
                    <a:pt x="79156" y="24067"/>
                  </a:cubicBezTo>
                  <a:cubicBezTo>
                    <a:pt x="75656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85" y="155948"/>
                    <a:pt x="13978" y="154510"/>
                    <a:pt x="13407" y="152825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2181" y="164564"/>
                    <a:pt x="7933" y="169783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99" y="127018"/>
                    <a:pt x="63873" y="100609"/>
                    <a:pt x="72170" y="73378"/>
                  </a:cubicBezTo>
                  <a:cubicBezTo>
                    <a:pt x="72936" y="91062"/>
                    <a:pt x="74857" y="108677"/>
                    <a:pt x="77923" y="126114"/>
                  </a:cubicBezTo>
                  <a:cubicBezTo>
                    <a:pt x="83128" y="152003"/>
                    <a:pt x="90114" y="164742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91" y="104390"/>
                    <a:pt x="155629" y="54078"/>
                    <a:pt x="165040" y="2424"/>
                  </a:cubicBezTo>
                  <a:lnTo>
                    <a:pt x="151343" y="-42"/>
                  </a:lnTo>
                  <a:cubicBezTo>
                    <a:pt x="142030" y="50065"/>
                    <a:pt x="126714" y="98856"/>
                    <a:pt x="105729" y="1452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79465553-8F87-4755-B5A6-8208E2DB5E5E}"/>
                </a:ext>
              </a:extLst>
            </p:cNvPr>
            <p:cNvSpPr/>
            <p:nvPr/>
          </p:nvSpPr>
          <p:spPr>
            <a:xfrm>
              <a:off x="6551324" y="4012580"/>
              <a:ext cx="168993" cy="68762"/>
            </a:xfrm>
            <a:custGeom>
              <a:avLst/>
              <a:gdLst>
                <a:gd name="connsiteX0" fmla="*/ 163534 w 168993"/>
                <a:gd name="connsiteY0" fmla="*/ 26121 h 68762"/>
                <a:gd name="connsiteX1" fmla="*/ 150658 w 168993"/>
                <a:gd name="connsiteY1" fmla="*/ 20779 h 68762"/>
                <a:gd name="connsiteX2" fmla="*/ 150658 w 168993"/>
                <a:gd name="connsiteY2" fmla="*/ 20779 h 68762"/>
                <a:gd name="connsiteX3" fmla="*/ 150658 w 168993"/>
                <a:gd name="connsiteY3" fmla="*/ 20779 h 68762"/>
                <a:gd name="connsiteX4" fmla="*/ 102990 w 168993"/>
                <a:gd name="connsiteY4" fmla="*/ -42 h 68762"/>
                <a:gd name="connsiteX5" fmla="*/ 97648 w 168993"/>
                <a:gd name="connsiteY5" fmla="*/ 13656 h 68762"/>
                <a:gd name="connsiteX6" fmla="*/ 113674 w 168993"/>
                <a:gd name="connsiteY6" fmla="*/ 20368 h 68762"/>
                <a:gd name="connsiteX7" fmla="*/ -17 w 168993"/>
                <a:gd name="connsiteY7" fmla="*/ 20368 h 68762"/>
                <a:gd name="connsiteX8" fmla="*/ -17 w 168993"/>
                <a:gd name="connsiteY8" fmla="*/ 34066 h 68762"/>
                <a:gd name="connsiteX9" fmla="*/ 136001 w 168993"/>
                <a:gd name="connsiteY9" fmla="*/ 34066 h 68762"/>
                <a:gd name="connsiteX10" fmla="*/ 94908 w 168993"/>
                <a:gd name="connsiteY10" fmla="*/ 59954 h 68762"/>
                <a:gd name="connsiteX11" fmla="*/ 106003 w 168993"/>
                <a:gd name="connsiteY11" fmla="*/ 68721 h 68762"/>
                <a:gd name="connsiteX12" fmla="*/ 163807 w 168993"/>
                <a:gd name="connsiteY12" fmla="*/ 38860 h 68762"/>
                <a:gd name="connsiteX13" fmla="*/ 168700 w 168993"/>
                <a:gd name="connsiteY13" fmla="*/ 30052 h 68762"/>
                <a:gd name="connsiteX14" fmla="*/ 163807 w 168993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993" h="68762">
                  <a:moveTo>
                    <a:pt x="163534" y="26121"/>
                  </a:moveTo>
                  <a:lnTo>
                    <a:pt x="150658" y="20779"/>
                  </a:lnTo>
                  <a:lnTo>
                    <a:pt x="150658" y="20779"/>
                  </a:lnTo>
                  <a:lnTo>
                    <a:pt x="150658" y="20779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598" y="39641"/>
                    <a:pt x="106581" y="48462"/>
                    <a:pt x="94908" y="59954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7" y="38860"/>
                  </a:cubicBezTo>
                  <a:cubicBezTo>
                    <a:pt x="167589" y="37778"/>
                    <a:pt x="169781" y="33833"/>
                    <a:pt x="168700" y="30052"/>
                  </a:cubicBezTo>
                  <a:cubicBezTo>
                    <a:pt x="168024" y="27683"/>
                    <a:pt x="166174" y="25834"/>
                    <a:pt x="163807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DC6970CA-605D-46CC-8FF9-10043AFA1332}"/>
                </a:ext>
              </a:extLst>
            </p:cNvPr>
            <p:cNvSpPr/>
            <p:nvPr/>
          </p:nvSpPr>
          <p:spPr>
            <a:xfrm>
              <a:off x="6734684" y="3942858"/>
              <a:ext cx="125248" cy="181906"/>
            </a:xfrm>
            <a:custGeom>
              <a:avLst/>
              <a:gdLst>
                <a:gd name="connsiteX0" fmla="*/ 93590 w 125248"/>
                <a:gd name="connsiteY0" fmla="*/ 160770 h 181906"/>
                <a:gd name="connsiteX1" fmla="*/ 81262 w 125248"/>
                <a:gd name="connsiteY1" fmla="*/ 154743 h 181906"/>
                <a:gd name="connsiteX2" fmla="*/ 50442 w 125248"/>
                <a:gd name="connsiteY2" fmla="*/ 102829 h 181906"/>
                <a:gd name="connsiteX3" fmla="*/ 70304 w 125248"/>
                <a:gd name="connsiteY3" fmla="*/ 88309 h 181906"/>
                <a:gd name="connsiteX4" fmla="*/ 92083 w 125248"/>
                <a:gd name="connsiteY4" fmla="*/ 11739 h 181906"/>
                <a:gd name="connsiteX5" fmla="*/ 74413 w 125248"/>
                <a:gd name="connsiteY5" fmla="*/ -41 h 181906"/>
                <a:gd name="connsiteX6" fmla="*/ 38114 w 125248"/>
                <a:gd name="connsiteY6" fmla="*/ 30094 h 181906"/>
                <a:gd name="connsiteX7" fmla="*/ 38936 w 125248"/>
                <a:gd name="connsiteY7" fmla="*/ 20643 h 181906"/>
                <a:gd name="connsiteX8" fmla="*/ 25238 w 125248"/>
                <a:gd name="connsiteY8" fmla="*/ 19410 h 181906"/>
                <a:gd name="connsiteX9" fmla="*/ 21814 w 125248"/>
                <a:gd name="connsiteY9" fmla="*/ 58311 h 181906"/>
                <a:gd name="connsiteX10" fmla="*/ 8116 w 125248"/>
                <a:gd name="connsiteY10" fmla="*/ 87077 h 181906"/>
                <a:gd name="connsiteX11" fmla="*/ 11952 w 125248"/>
                <a:gd name="connsiteY11" fmla="*/ 178303 h 181906"/>
                <a:gd name="connsiteX12" fmla="*/ 18116 w 125248"/>
                <a:gd name="connsiteY12" fmla="*/ 181865 h 181906"/>
                <a:gd name="connsiteX13" fmla="*/ 19622 w 125248"/>
                <a:gd name="connsiteY13" fmla="*/ 181865 h 181906"/>
                <a:gd name="connsiteX14" fmla="*/ 25238 w 125248"/>
                <a:gd name="connsiteY14" fmla="*/ 175564 h 181906"/>
                <a:gd name="connsiteX15" fmla="*/ 32087 w 125248"/>
                <a:gd name="connsiteY15" fmla="*/ 96802 h 181906"/>
                <a:gd name="connsiteX16" fmla="*/ 32909 w 125248"/>
                <a:gd name="connsiteY16" fmla="*/ 98446 h 181906"/>
                <a:gd name="connsiteX17" fmla="*/ 70304 w 125248"/>
                <a:gd name="connsiteY17" fmla="*/ 164332 h 181906"/>
                <a:gd name="connsiteX18" fmla="*/ 93453 w 125248"/>
                <a:gd name="connsiteY18" fmla="*/ 175016 h 181906"/>
                <a:gd name="connsiteX19" fmla="*/ 125232 w 125248"/>
                <a:gd name="connsiteY19" fmla="*/ 157209 h 181906"/>
                <a:gd name="connsiteX20" fmla="*/ 114274 w 125248"/>
                <a:gd name="connsiteY20" fmla="*/ 148168 h 181906"/>
                <a:gd name="connsiteX21" fmla="*/ 93590 w 125248"/>
                <a:gd name="connsiteY21" fmla="*/ 160770 h 181906"/>
                <a:gd name="connsiteX22" fmla="*/ 14691 w 125248"/>
                <a:gd name="connsiteY22" fmla="*/ 134882 h 181906"/>
                <a:gd name="connsiteX23" fmla="*/ 17157 w 125248"/>
                <a:gd name="connsiteY23" fmla="*/ 106116 h 181906"/>
                <a:gd name="connsiteX24" fmla="*/ 38662 w 125248"/>
                <a:gd name="connsiteY24" fmla="*/ 86118 h 181906"/>
                <a:gd name="connsiteX25" fmla="*/ 36882 w 125248"/>
                <a:gd name="connsiteY25" fmla="*/ 86118 h 181906"/>
                <a:gd name="connsiteX26" fmla="*/ 32909 w 125248"/>
                <a:gd name="connsiteY26" fmla="*/ 88720 h 181906"/>
                <a:gd name="connsiteX27" fmla="*/ 35238 w 125248"/>
                <a:gd name="connsiteY27" fmla="*/ 62147 h 181906"/>
                <a:gd name="connsiteX28" fmla="*/ 75235 w 125248"/>
                <a:gd name="connsiteY28" fmla="*/ 13931 h 181906"/>
                <a:gd name="connsiteX29" fmla="*/ 80029 w 125248"/>
                <a:gd name="connsiteY29" fmla="*/ 18177 h 181906"/>
                <a:gd name="connsiteX30" fmla="*/ 60989 w 125248"/>
                <a:gd name="connsiteY30" fmla="*/ 77625 h 181906"/>
                <a:gd name="connsiteX31" fmla="*/ 44826 w 125248"/>
                <a:gd name="connsiteY31" fmla="*/ 89405 h 181906"/>
                <a:gd name="connsiteX32" fmla="*/ 38662 w 125248"/>
                <a:gd name="connsiteY32" fmla="*/ 86118 h 18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48" h="181906">
                  <a:moveTo>
                    <a:pt x="93590" y="160770"/>
                  </a:moveTo>
                  <a:cubicBezTo>
                    <a:pt x="88803" y="160633"/>
                    <a:pt x="84307" y="158442"/>
                    <a:pt x="81262" y="154743"/>
                  </a:cubicBezTo>
                  <a:cubicBezTo>
                    <a:pt x="68548" y="139005"/>
                    <a:pt x="58168" y="121526"/>
                    <a:pt x="50442" y="102829"/>
                  </a:cubicBezTo>
                  <a:cubicBezTo>
                    <a:pt x="57836" y="99144"/>
                    <a:pt x="64552" y="94240"/>
                    <a:pt x="70304" y="88309"/>
                  </a:cubicBezTo>
                  <a:cubicBezTo>
                    <a:pt x="94686" y="65434"/>
                    <a:pt x="110575" y="47216"/>
                    <a:pt x="92083" y="11739"/>
                  </a:cubicBezTo>
                  <a:cubicBezTo>
                    <a:pt x="89164" y="4562"/>
                    <a:pt x="82161" y="-109"/>
                    <a:pt x="74413" y="-41"/>
                  </a:cubicBezTo>
                  <a:cubicBezTo>
                    <a:pt x="62633" y="644"/>
                    <a:pt x="49757" y="13657"/>
                    <a:pt x="38114" y="30094"/>
                  </a:cubicBezTo>
                  <a:lnTo>
                    <a:pt x="38936" y="20643"/>
                  </a:lnTo>
                  <a:lnTo>
                    <a:pt x="25238" y="19410"/>
                  </a:lnTo>
                  <a:lnTo>
                    <a:pt x="21814" y="58311"/>
                  </a:lnTo>
                  <a:cubicBezTo>
                    <a:pt x="16745" y="67653"/>
                    <a:pt x="12172" y="77255"/>
                    <a:pt x="8116" y="87077"/>
                  </a:cubicBezTo>
                  <a:cubicBezTo>
                    <a:pt x="-3939" y="116595"/>
                    <a:pt x="-2538" y="149894"/>
                    <a:pt x="11952" y="178303"/>
                  </a:cubicBezTo>
                  <a:cubicBezTo>
                    <a:pt x="13263" y="180467"/>
                    <a:pt x="15587" y="181810"/>
                    <a:pt x="18116" y="181865"/>
                  </a:cubicBezTo>
                  <a:lnTo>
                    <a:pt x="19622" y="181865"/>
                  </a:lnTo>
                  <a:cubicBezTo>
                    <a:pt x="22672" y="181221"/>
                    <a:pt x="24947" y="178673"/>
                    <a:pt x="25238" y="175564"/>
                  </a:cubicBezTo>
                  <a:lnTo>
                    <a:pt x="32087" y="96802"/>
                  </a:lnTo>
                  <a:lnTo>
                    <a:pt x="32909" y="98446"/>
                  </a:lnTo>
                  <a:cubicBezTo>
                    <a:pt x="41928" y="122197"/>
                    <a:pt x="54539" y="144415"/>
                    <a:pt x="70304" y="164332"/>
                  </a:cubicBezTo>
                  <a:cubicBezTo>
                    <a:pt x="76024" y="171194"/>
                    <a:pt x="84524" y="175112"/>
                    <a:pt x="93453" y="175016"/>
                  </a:cubicBezTo>
                  <a:cubicBezTo>
                    <a:pt x="105926" y="173345"/>
                    <a:pt x="117291" y="166975"/>
                    <a:pt x="125232" y="157209"/>
                  </a:cubicBezTo>
                  <a:lnTo>
                    <a:pt x="114274" y="148168"/>
                  </a:lnTo>
                  <a:cubicBezTo>
                    <a:pt x="109078" y="154675"/>
                    <a:pt x="101754" y="159140"/>
                    <a:pt x="93590" y="160770"/>
                  </a:cubicBezTo>
                  <a:close/>
                  <a:moveTo>
                    <a:pt x="14691" y="134882"/>
                  </a:moveTo>
                  <a:cubicBezTo>
                    <a:pt x="14086" y="125225"/>
                    <a:pt x="14916" y="115527"/>
                    <a:pt x="17157" y="106116"/>
                  </a:cubicBezTo>
                  <a:close/>
                  <a:moveTo>
                    <a:pt x="38662" y="86118"/>
                  </a:moveTo>
                  <a:lnTo>
                    <a:pt x="36882" y="86118"/>
                  </a:lnTo>
                  <a:cubicBezTo>
                    <a:pt x="35304" y="86515"/>
                    <a:pt x="33904" y="87433"/>
                    <a:pt x="32909" y="88720"/>
                  </a:cubicBezTo>
                  <a:lnTo>
                    <a:pt x="35238" y="62147"/>
                  </a:lnTo>
                  <a:cubicBezTo>
                    <a:pt x="50305" y="33793"/>
                    <a:pt x="66880" y="14479"/>
                    <a:pt x="75235" y="13931"/>
                  </a:cubicBezTo>
                  <a:cubicBezTo>
                    <a:pt x="75235" y="13931"/>
                    <a:pt x="77701" y="13931"/>
                    <a:pt x="80029" y="18177"/>
                  </a:cubicBezTo>
                  <a:cubicBezTo>
                    <a:pt x="92631" y="42011"/>
                    <a:pt x="86330" y="53928"/>
                    <a:pt x="60989" y="77625"/>
                  </a:cubicBezTo>
                  <a:cubicBezTo>
                    <a:pt x="56409" y="82556"/>
                    <a:pt x="50922" y="86556"/>
                    <a:pt x="44826" y="89405"/>
                  </a:cubicBezTo>
                  <a:cubicBezTo>
                    <a:pt x="43487" y="87309"/>
                    <a:pt x="41150" y="86063"/>
                    <a:pt x="38662" y="861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B52113E-FC35-456B-85ED-10F36292EA0A}"/>
                </a:ext>
              </a:extLst>
            </p:cNvPr>
            <p:cNvSpPr/>
            <p:nvPr/>
          </p:nvSpPr>
          <p:spPr>
            <a:xfrm>
              <a:off x="6999650" y="3881494"/>
              <a:ext cx="121909" cy="151239"/>
            </a:xfrm>
            <a:custGeom>
              <a:avLst/>
              <a:gdLst>
                <a:gd name="connsiteX0" fmla="*/ 90114 w 121909"/>
                <a:gd name="connsiteY0" fmla="*/ 137757 h 151239"/>
                <a:gd name="connsiteX1" fmla="*/ 90114 w 121909"/>
                <a:gd name="connsiteY1" fmla="*/ 98993 h 151239"/>
                <a:gd name="connsiteX2" fmla="*/ 91895 w 121909"/>
                <a:gd name="connsiteY2" fmla="*/ 43517 h 151239"/>
                <a:gd name="connsiteX3" fmla="*/ 73266 w 121909"/>
                <a:gd name="connsiteY3" fmla="*/ 6122 h 151239"/>
                <a:gd name="connsiteX4" fmla="*/ 31214 w 121909"/>
                <a:gd name="connsiteY4" fmla="*/ 38586 h 151239"/>
                <a:gd name="connsiteX5" fmla="*/ 13681 w 121909"/>
                <a:gd name="connsiteY5" fmla="*/ 76803 h 151239"/>
                <a:gd name="connsiteX6" fmla="*/ 13681 w 121909"/>
                <a:gd name="connsiteY6" fmla="*/ -42 h 151239"/>
                <a:gd name="connsiteX7" fmla="*/ -17 w 121909"/>
                <a:gd name="connsiteY7" fmla="*/ -42 h 151239"/>
                <a:gd name="connsiteX8" fmla="*/ -17 w 121909"/>
                <a:gd name="connsiteY8" fmla="*/ 141045 h 151239"/>
                <a:gd name="connsiteX9" fmla="*/ 8445 w 121909"/>
                <a:gd name="connsiteY9" fmla="*/ 146510 h 151239"/>
                <a:gd name="connsiteX10" fmla="*/ 13681 w 121909"/>
                <a:gd name="connsiteY10" fmla="*/ 141867 h 151239"/>
                <a:gd name="connsiteX11" fmla="*/ 43131 w 121909"/>
                <a:gd name="connsiteY11" fmla="*/ 45983 h 151239"/>
                <a:gd name="connsiteX12" fmla="*/ 69704 w 121909"/>
                <a:gd name="connsiteY12" fmla="*/ 19546 h 151239"/>
                <a:gd name="connsiteX13" fmla="*/ 77649 w 121909"/>
                <a:gd name="connsiteY13" fmla="*/ 44339 h 151239"/>
                <a:gd name="connsiteX14" fmla="*/ 75868 w 121909"/>
                <a:gd name="connsiteY14" fmla="*/ 97349 h 151239"/>
                <a:gd name="connsiteX15" fmla="*/ 86689 w 121909"/>
                <a:gd name="connsiteY15" fmla="*/ 151044 h 151239"/>
                <a:gd name="connsiteX16" fmla="*/ 90799 w 121909"/>
                <a:gd name="connsiteY16" fmla="*/ 151044 h 151239"/>
                <a:gd name="connsiteX17" fmla="*/ 121893 w 121909"/>
                <a:gd name="connsiteY17" fmla="*/ 120772 h 151239"/>
                <a:gd name="connsiteX18" fmla="*/ 108195 w 121909"/>
                <a:gd name="connsiteY18" fmla="*/ 115430 h 151239"/>
                <a:gd name="connsiteX19" fmla="*/ 90114 w 121909"/>
                <a:gd name="connsiteY19" fmla="*/ 137757 h 15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239">
                  <a:moveTo>
                    <a:pt x="90114" y="137757"/>
                  </a:moveTo>
                  <a:cubicBezTo>
                    <a:pt x="87737" y="124950"/>
                    <a:pt x="87737" y="111800"/>
                    <a:pt x="90114" y="98993"/>
                  </a:cubicBezTo>
                  <a:cubicBezTo>
                    <a:pt x="92166" y="80583"/>
                    <a:pt x="92760" y="62023"/>
                    <a:pt x="91895" y="43517"/>
                  </a:cubicBezTo>
                  <a:cubicBezTo>
                    <a:pt x="90114" y="21053"/>
                    <a:pt x="84087" y="8725"/>
                    <a:pt x="73266" y="6122"/>
                  </a:cubicBezTo>
                  <a:cubicBezTo>
                    <a:pt x="62444" y="3520"/>
                    <a:pt x="46829" y="13930"/>
                    <a:pt x="31214" y="38586"/>
                  </a:cubicBezTo>
                  <a:cubicBezTo>
                    <a:pt x="23865" y="50585"/>
                    <a:pt x="17978" y="63406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10" y="144894"/>
                    <a:pt x="4599" y="147332"/>
                    <a:pt x="8445" y="146510"/>
                  </a:cubicBezTo>
                  <a:cubicBezTo>
                    <a:pt x="10882" y="145990"/>
                    <a:pt x="12868" y="144223"/>
                    <a:pt x="13681" y="141867"/>
                  </a:cubicBezTo>
                  <a:cubicBezTo>
                    <a:pt x="13681" y="141867"/>
                    <a:pt x="20529" y="81871"/>
                    <a:pt x="43131" y="45983"/>
                  </a:cubicBezTo>
                  <a:cubicBezTo>
                    <a:pt x="56828" y="23381"/>
                    <a:pt x="66828" y="18587"/>
                    <a:pt x="69704" y="19546"/>
                  </a:cubicBezTo>
                  <a:cubicBezTo>
                    <a:pt x="72581" y="20505"/>
                    <a:pt x="76279" y="25984"/>
                    <a:pt x="77649" y="44339"/>
                  </a:cubicBezTo>
                  <a:cubicBezTo>
                    <a:pt x="78505" y="62023"/>
                    <a:pt x="77909" y="79761"/>
                    <a:pt x="75868" y="97349"/>
                  </a:cubicBezTo>
                  <a:cubicBezTo>
                    <a:pt x="73266" y="126662"/>
                    <a:pt x="71485" y="147757"/>
                    <a:pt x="86689" y="151044"/>
                  </a:cubicBezTo>
                  <a:cubicBezTo>
                    <a:pt x="88051" y="151250"/>
                    <a:pt x="89437" y="151250"/>
                    <a:pt x="90799" y="151044"/>
                  </a:cubicBezTo>
                  <a:cubicBezTo>
                    <a:pt x="108880" y="151044"/>
                    <a:pt x="120523" y="123649"/>
                    <a:pt x="121893" y="120772"/>
                  </a:cubicBezTo>
                  <a:lnTo>
                    <a:pt x="108195" y="115430"/>
                  </a:lnTo>
                  <a:cubicBezTo>
                    <a:pt x="105455" y="124334"/>
                    <a:pt x="96278" y="138853"/>
                    <a:pt x="90114" y="137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EECB9C37-9B62-4754-B3E5-A15118830267}"/>
                </a:ext>
              </a:extLst>
            </p:cNvPr>
            <p:cNvSpPr/>
            <p:nvPr/>
          </p:nvSpPr>
          <p:spPr>
            <a:xfrm>
              <a:off x="7173611" y="3902862"/>
              <a:ext cx="87973" cy="96157"/>
            </a:xfrm>
            <a:custGeom>
              <a:avLst/>
              <a:gdLst>
                <a:gd name="connsiteX0" fmla="*/ 87922 w 87973"/>
                <a:gd name="connsiteY0" fmla="*/ 59270 h 96157"/>
                <a:gd name="connsiteX1" fmla="*/ 84772 w 87973"/>
                <a:gd name="connsiteY1" fmla="*/ 52558 h 96157"/>
                <a:gd name="connsiteX2" fmla="*/ 8338 w 87973"/>
                <a:gd name="connsiteY2" fmla="*/ -42 h 96157"/>
                <a:gd name="connsiteX3" fmla="*/ 257 w 87973"/>
                <a:gd name="connsiteY3" fmla="*/ 11601 h 96157"/>
                <a:gd name="connsiteX4" fmla="*/ 65732 w 87973"/>
                <a:gd name="connsiteY4" fmla="*/ 56667 h 96157"/>
                <a:gd name="connsiteX5" fmla="*/ -17 w 87973"/>
                <a:gd name="connsiteY5" fmla="*/ 82419 h 96157"/>
                <a:gd name="connsiteX6" fmla="*/ 5188 w 87973"/>
                <a:gd name="connsiteY6" fmla="*/ 96116 h 96157"/>
                <a:gd name="connsiteX7" fmla="*/ 83402 w 87973"/>
                <a:gd name="connsiteY7" fmla="*/ 65023 h 96157"/>
                <a:gd name="connsiteX8" fmla="*/ 87922 w 87973"/>
                <a:gd name="connsiteY8" fmla="*/ 59270 h 9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3" h="96157">
                  <a:moveTo>
                    <a:pt x="87922" y="59270"/>
                  </a:moveTo>
                  <a:cubicBezTo>
                    <a:pt x="88180" y="56626"/>
                    <a:pt x="86971" y="54051"/>
                    <a:pt x="84772" y="52558"/>
                  </a:cubicBezTo>
                  <a:lnTo>
                    <a:pt x="8338" y="-42"/>
                  </a:lnTo>
                  <a:lnTo>
                    <a:pt x="257" y="11601"/>
                  </a:lnTo>
                  <a:lnTo>
                    <a:pt x="65732" y="56667"/>
                  </a:lnTo>
                  <a:lnTo>
                    <a:pt x="-17" y="82419"/>
                  </a:lnTo>
                  <a:lnTo>
                    <a:pt x="5188" y="96116"/>
                  </a:lnTo>
                  <a:lnTo>
                    <a:pt x="83402" y="65023"/>
                  </a:lnTo>
                  <a:cubicBezTo>
                    <a:pt x="85836" y="64064"/>
                    <a:pt x="87562" y="61858"/>
                    <a:pt x="87922" y="5927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C5702659-153F-42B0-B91F-84AAE1E60FFB}"/>
                </a:ext>
              </a:extLst>
            </p:cNvPr>
            <p:cNvSpPr/>
            <p:nvPr/>
          </p:nvSpPr>
          <p:spPr>
            <a:xfrm>
              <a:off x="7181144" y="3988253"/>
              <a:ext cx="89446" cy="52681"/>
            </a:xfrm>
            <a:custGeom>
              <a:avLst/>
              <a:gdLst>
                <a:gd name="connsiteX0" fmla="*/ -17 w 89446"/>
                <a:gd name="connsiteY0" fmla="*/ 43188 h 52681"/>
                <a:gd name="connsiteX1" fmla="*/ 10530 w 89446"/>
                <a:gd name="connsiteY1" fmla="*/ 52640 h 52681"/>
                <a:gd name="connsiteX2" fmla="*/ 87785 w 89446"/>
                <a:gd name="connsiteY2" fmla="*/ 14149 h 52681"/>
                <a:gd name="connsiteX3" fmla="*/ 89429 w 89446"/>
                <a:gd name="connsiteY3" fmla="*/ 452 h 52681"/>
                <a:gd name="connsiteX4" fmla="*/ -17 w 89446"/>
                <a:gd name="connsiteY4" fmla="*/ 43188 h 5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681">
                  <a:moveTo>
                    <a:pt x="-17" y="43188"/>
                  </a:moveTo>
                  <a:lnTo>
                    <a:pt x="10530" y="52640"/>
                  </a:lnTo>
                  <a:cubicBezTo>
                    <a:pt x="10530" y="52640"/>
                    <a:pt x="49295" y="9355"/>
                    <a:pt x="87785" y="14149"/>
                  </a:cubicBezTo>
                  <a:lnTo>
                    <a:pt x="89429" y="452"/>
                  </a:lnTo>
                  <a:cubicBezTo>
                    <a:pt x="43816" y="-5302"/>
                    <a:pt x="1764" y="41134"/>
                    <a:pt x="-17" y="431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92677E9-0A89-47CB-8A13-B75950235572}"/>
                </a:ext>
              </a:extLst>
            </p:cNvPr>
            <p:cNvSpPr/>
            <p:nvPr/>
          </p:nvSpPr>
          <p:spPr>
            <a:xfrm>
              <a:off x="7317573" y="3918269"/>
              <a:ext cx="115745" cy="102393"/>
            </a:xfrm>
            <a:custGeom>
              <a:avLst/>
              <a:gdLst>
                <a:gd name="connsiteX0" fmla="*/ 92990 w 115745"/>
                <a:gd name="connsiteY0" fmla="*/ 79340 h 102393"/>
                <a:gd name="connsiteX1" fmla="*/ 91895 w 115745"/>
                <a:gd name="connsiteY1" fmla="*/ 46876 h 102393"/>
                <a:gd name="connsiteX2" fmla="*/ 78882 w 115745"/>
                <a:gd name="connsiteY2" fmla="*/ 852 h 102393"/>
                <a:gd name="connsiteX3" fmla="*/ 43679 w 115745"/>
                <a:gd name="connsiteY3" fmla="*/ 21809 h 102393"/>
                <a:gd name="connsiteX4" fmla="*/ 14639 w 115745"/>
                <a:gd name="connsiteY4" fmla="*/ 62902 h 102393"/>
                <a:gd name="connsiteX5" fmla="*/ 13681 w 115745"/>
                <a:gd name="connsiteY5" fmla="*/ 7153 h 102393"/>
                <a:gd name="connsiteX6" fmla="*/ -17 w 115745"/>
                <a:gd name="connsiteY6" fmla="*/ 7153 h 102393"/>
                <a:gd name="connsiteX7" fmla="*/ 1627 w 115745"/>
                <a:gd name="connsiteY7" fmla="*/ 95503 h 102393"/>
                <a:gd name="connsiteX8" fmla="*/ 7928 w 115745"/>
                <a:gd name="connsiteY8" fmla="*/ 102352 h 102393"/>
                <a:gd name="connsiteX9" fmla="*/ 7928 w 115745"/>
                <a:gd name="connsiteY9" fmla="*/ 102352 h 102393"/>
                <a:gd name="connsiteX10" fmla="*/ 14776 w 115745"/>
                <a:gd name="connsiteY10" fmla="*/ 97010 h 102393"/>
                <a:gd name="connsiteX11" fmla="*/ 54089 w 115745"/>
                <a:gd name="connsiteY11" fmla="*/ 30165 h 102393"/>
                <a:gd name="connsiteX12" fmla="*/ 73403 w 115745"/>
                <a:gd name="connsiteY12" fmla="*/ 13043 h 102393"/>
                <a:gd name="connsiteX13" fmla="*/ 77375 w 115745"/>
                <a:gd name="connsiteY13" fmla="*/ 45917 h 102393"/>
                <a:gd name="connsiteX14" fmla="*/ 88333 w 115745"/>
                <a:gd name="connsiteY14" fmla="*/ 95092 h 102393"/>
                <a:gd name="connsiteX15" fmla="*/ 115729 w 115745"/>
                <a:gd name="connsiteY15" fmla="*/ 67697 h 102393"/>
                <a:gd name="connsiteX16" fmla="*/ 103401 w 115745"/>
                <a:gd name="connsiteY16" fmla="*/ 60711 h 102393"/>
                <a:gd name="connsiteX17" fmla="*/ 92990 w 115745"/>
                <a:gd name="connsiteY17" fmla="*/ 79340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745" h="102393">
                  <a:moveTo>
                    <a:pt x="92990" y="79340"/>
                  </a:moveTo>
                  <a:cubicBezTo>
                    <a:pt x="92018" y="68546"/>
                    <a:pt x="91648" y="57711"/>
                    <a:pt x="91895" y="46876"/>
                  </a:cubicBezTo>
                  <a:cubicBezTo>
                    <a:pt x="91895" y="24275"/>
                    <a:pt x="90799" y="5783"/>
                    <a:pt x="78882" y="852"/>
                  </a:cubicBezTo>
                  <a:cubicBezTo>
                    <a:pt x="69841" y="-2573"/>
                    <a:pt x="59294" y="3728"/>
                    <a:pt x="43679" y="21809"/>
                  </a:cubicBezTo>
                  <a:cubicBezTo>
                    <a:pt x="32601" y="34466"/>
                    <a:pt x="22869" y="48232"/>
                    <a:pt x="14639" y="62902"/>
                  </a:cubicBezTo>
                  <a:lnTo>
                    <a:pt x="13681" y="7153"/>
                  </a:lnTo>
                  <a:lnTo>
                    <a:pt x="-17" y="7153"/>
                  </a:lnTo>
                  <a:lnTo>
                    <a:pt x="1627" y="95503"/>
                  </a:lnTo>
                  <a:cubicBezTo>
                    <a:pt x="1739" y="99037"/>
                    <a:pt x="4420" y="101941"/>
                    <a:pt x="7928" y="102352"/>
                  </a:cubicBezTo>
                  <a:lnTo>
                    <a:pt x="7928" y="102352"/>
                  </a:lnTo>
                  <a:cubicBezTo>
                    <a:pt x="11158" y="102324"/>
                    <a:pt x="13968" y="100133"/>
                    <a:pt x="14776" y="97010"/>
                  </a:cubicBezTo>
                  <a:cubicBezTo>
                    <a:pt x="23191" y="72285"/>
                    <a:pt x="36570" y="49534"/>
                    <a:pt x="54089" y="30165"/>
                  </a:cubicBezTo>
                  <a:cubicBezTo>
                    <a:pt x="68608" y="13317"/>
                    <a:pt x="73540" y="13180"/>
                    <a:pt x="73403" y="13043"/>
                  </a:cubicBezTo>
                  <a:cubicBezTo>
                    <a:pt x="73266" y="12906"/>
                    <a:pt x="77375" y="20165"/>
                    <a:pt x="77375" y="45917"/>
                  </a:cubicBezTo>
                  <a:cubicBezTo>
                    <a:pt x="77375" y="75778"/>
                    <a:pt x="77375" y="92216"/>
                    <a:pt x="88333" y="95092"/>
                  </a:cubicBezTo>
                  <a:cubicBezTo>
                    <a:pt x="96689" y="97147"/>
                    <a:pt x="103949" y="90161"/>
                    <a:pt x="115729" y="67697"/>
                  </a:cubicBezTo>
                  <a:lnTo>
                    <a:pt x="103401" y="60711"/>
                  </a:lnTo>
                  <a:cubicBezTo>
                    <a:pt x="100428" y="67190"/>
                    <a:pt x="96949" y="73422"/>
                    <a:pt x="92990" y="793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678F2A8-F5BE-491F-808B-5AF099E511C9}"/>
                </a:ext>
              </a:extLst>
            </p:cNvPr>
            <p:cNvSpPr/>
            <p:nvPr/>
          </p:nvSpPr>
          <p:spPr>
            <a:xfrm>
              <a:off x="7866441" y="3979706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5381F0F1-679E-4B62-9F4F-FE115BC8E12A}"/>
                </a:ext>
              </a:extLst>
            </p:cNvPr>
            <p:cNvSpPr/>
            <p:nvPr/>
          </p:nvSpPr>
          <p:spPr>
            <a:xfrm>
              <a:off x="7966434" y="3919786"/>
              <a:ext cx="95199" cy="221826"/>
            </a:xfrm>
            <a:custGeom>
              <a:avLst/>
              <a:gdLst>
                <a:gd name="connsiteX0" fmla="*/ 85731 w 95199"/>
                <a:gd name="connsiteY0" fmla="*/ 9334 h 221826"/>
                <a:gd name="connsiteX1" fmla="*/ 72033 w 95199"/>
                <a:gd name="connsiteY1" fmla="*/ 20 h 221826"/>
                <a:gd name="connsiteX2" fmla="*/ 21762 w 95199"/>
                <a:gd name="connsiteY2" fmla="*/ 46729 h 221826"/>
                <a:gd name="connsiteX3" fmla="*/ 35460 w 95199"/>
                <a:gd name="connsiteY3" fmla="*/ 84808 h 221826"/>
                <a:gd name="connsiteX4" fmla="*/ 68061 w 95199"/>
                <a:gd name="connsiteY4" fmla="*/ 88644 h 221826"/>
                <a:gd name="connsiteX5" fmla="*/ 74362 w 95199"/>
                <a:gd name="connsiteY5" fmla="*/ 85630 h 221826"/>
                <a:gd name="connsiteX6" fmla="*/ 52719 w 95199"/>
                <a:gd name="connsiteY6" fmla="*/ 157406 h 221826"/>
                <a:gd name="connsiteX7" fmla="*/ 20803 w 95199"/>
                <a:gd name="connsiteY7" fmla="*/ 207814 h 221826"/>
                <a:gd name="connsiteX8" fmla="*/ 13681 w 95199"/>
                <a:gd name="connsiteY8" fmla="*/ 170282 h 221826"/>
                <a:gd name="connsiteX9" fmla="*/ -17 w 95199"/>
                <a:gd name="connsiteY9" fmla="*/ 170282 h 221826"/>
                <a:gd name="connsiteX10" fmla="*/ 18475 w 95199"/>
                <a:gd name="connsiteY10" fmla="*/ 221785 h 221826"/>
                <a:gd name="connsiteX11" fmla="*/ 21625 w 95199"/>
                <a:gd name="connsiteY11" fmla="*/ 221785 h 221826"/>
                <a:gd name="connsiteX12" fmla="*/ 66280 w 95199"/>
                <a:gd name="connsiteY12" fmla="*/ 162611 h 221826"/>
                <a:gd name="connsiteX13" fmla="*/ 91621 w 95199"/>
                <a:gd name="connsiteY13" fmla="*/ 67686 h 221826"/>
                <a:gd name="connsiteX14" fmla="*/ 95182 w 95199"/>
                <a:gd name="connsiteY14" fmla="*/ 60426 h 221826"/>
                <a:gd name="connsiteX15" fmla="*/ 92306 w 95199"/>
                <a:gd name="connsiteY15" fmla="*/ 59331 h 221826"/>
                <a:gd name="connsiteX16" fmla="*/ 85731 w 95199"/>
                <a:gd name="connsiteY16" fmla="*/ 9334 h 221826"/>
                <a:gd name="connsiteX17" fmla="*/ 77923 w 95199"/>
                <a:gd name="connsiteY17" fmla="*/ 63029 h 221826"/>
                <a:gd name="connsiteX18" fmla="*/ 64225 w 95199"/>
                <a:gd name="connsiteY18" fmla="*/ 75357 h 221826"/>
                <a:gd name="connsiteX19" fmla="*/ 43405 w 95199"/>
                <a:gd name="connsiteY19" fmla="*/ 72344 h 221826"/>
                <a:gd name="connsiteX20" fmla="*/ 36282 w 95199"/>
                <a:gd name="connsiteY20" fmla="*/ 50838 h 221826"/>
                <a:gd name="connsiteX21" fmla="*/ 71211 w 95199"/>
                <a:gd name="connsiteY21" fmla="*/ 14128 h 221826"/>
                <a:gd name="connsiteX22" fmla="*/ 71211 w 95199"/>
                <a:gd name="connsiteY22" fmla="*/ 14128 h 221826"/>
                <a:gd name="connsiteX23" fmla="*/ 73677 w 95199"/>
                <a:gd name="connsiteY23" fmla="*/ 16457 h 221826"/>
                <a:gd name="connsiteX24" fmla="*/ 77923 w 95199"/>
                <a:gd name="connsiteY24" fmla="*/ 64125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9" h="221826">
                  <a:moveTo>
                    <a:pt x="85731" y="9334"/>
                  </a:moveTo>
                  <a:cubicBezTo>
                    <a:pt x="83019" y="4129"/>
                    <a:pt x="77868" y="636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96" y="61057"/>
                    <a:pt x="21886" y="77439"/>
                    <a:pt x="35460" y="84808"/>
                  </a:cubicBezTo>
                  <a:cubicBezTo>
                    <a:pt x="45240" y="90822"/>
                    <a:pt x="57157" y="92219"/>
                    <a:pt x="68061" y="88644"/>
                  </a:cubicBezTo>
                  <a:cubicBezTo>
                    <a:pt x="70266" y="87890"/>
                    <a:pt x="72389" y="86877"/>
                    <a:pt x="74362" y="85630"/>
                  </a:cubicBezTo>
                  <a:cubicBezTo>
                    <a:pt x="69841" y="110286"/>
                    <a:pt x="62582" y="134367"/>
                    <a:pt x="52719" y="157406"/>
                  </a:cubicBezTo>
                  <a:cubicBezTo>
                    <a:pt x="31899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320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2" y="213019"/>
                    <a:pt x="66280" y="162611"/>
                  </a:cubicBezTo>
                  <a:cubicBezTo>
                    <a:pt x="79252" y="132353"/>
                    <a:pt x="87785" y="100383"/>
                    <a:pt x="91621" y="67686"/>
                  </a:cubicBezTo>
                  <a:cubicBezTo>
                    <a:pt x="93059" y="65399"/>
                    <a:pt x="94251" y="62961"/>
                    <a:pt x="95182" y="60426"/>
                  </a:cubicBezTo>
                  <a:lnTo>
                    <a:pt x="92306" y="59331"/>
                  </a:lnTo>
                  <a:cubicBezTo>
                    <a:pt x="94621" y="42373"/>
                    <a:pt x="92347" y="25114"/>
                    <a:pt x="85731" y="9334"/>
                  </a:cubicBezTo>
                  <a:close/>
                  <a:moveTo>
                    <a:pt x="77923" y="63029"/>
                  </a:moveTo>
                  <a:cubicBezTo>
                    <a:pt x="74690" y="68412"/>
                    <a:pt x="69923" y="72713"/>
                    <a:pt x="64225" y="75357"/>
                  </a:cubicBezTo>
                  <a:cubicBezTo>
                    <a:pt x="57185" y="77453"/>
                    <a:pt x="49569" y="76357"/>
                    <a:pt x="43405" y="72344"/>
                  </a:cubicBezTo>
                  <a:cubicBezTo>
                    <a:pt x="40528" y="70700"/>
                    <a:pt x="31762" y="65906"/>
                    <a:pt x="36282" y="50838"/>
                  </a:cubicBezTo>
                  <a:cubicBezTo>
                    <a:pt x="41898" y="32072"/>
                    <a:pt x="62308" y="14128"/>
                    <a:pt x="71211" y="14128"/>
                  </a:cubicBezTo>
                  <a:lnTo>
                    <a:pt x="71211" y="14128"/>
                  </a:lnTo>
                  <a:cubicBezTo>
                    <a:pt x="71896" y="14128"/>
                    <a:pt x="72855" y="15087"/>
                    <a:pt x="73677" y="16457"/>
                  </a:cubicBezTo>
                  <a:cubicBezTo>
                    <a:pt x="79348" y="31675"/>
                    <a:pt x="80813" y="48140"/>
                    <a:pt x="77923" y="641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AE56F3C5-D434-4D9E-9764-DEBFB3937750}"/>
                </a:ext>
              </a:extLst>
            </p:cNvPr>
            <p:cNvSpPr/>
            <p:nvPr/>
          </p:nvSpPr>
          <p:spPr>
            <a:xfrm>
              <a:off x="8168658" y="3897246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7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7" y="92555"/>
                  </a:cubicBezTo>
                  <a:cubicBezTo>
                    <a:pt x="7607" y="92555"/>
                    <a:pt x="54590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208E030-D802-4093-AE59-B074955DF31B}"/>
                </a:ext>
              </a:extLst>
            </p:cNvPr>
            <p:cNvSpPr/>
            <p:nvPr/>
          </p:nvSpPr>
          <p:spPr>
            <a:xfrm>
              <a:off x="8280022" y="3883510"/>
              <a:ext cx="96521" cy="143620"/>
            </a:xfrm>
            <a:custGeom>
              <a:avLst/>
              <a:gdLst>
                <a:gd name="connsiteX0" fmla="*/ 88971 w 96521"/>
                <a:gd name="connsiteY0" fmla="*/ 116153 h 143620"/>
                <a:gd name="connsiteX1" fmla="*/ 22811 w 96521"/>
                <a:gd name="connsiteY1" fmla="*/ 124646 h 143620"/>
                <a:gd name="connsiteX2" fmla="*/ 15003 w 96521"/>
                <a:gd name="connsiteY2" fmla="*/ 107250 h 143620"/>
                <a:gd name="connsiteX3" fmla="*/ 58014 w 96521"/>
                <a:gd name="connsiteY3" fmla="*/ 70677 h 143620"/>
                <a:gd name="connsiteX4" fmla="*/ 67466 w 96521"/>
                <a:gd name="connsiteY4" fmla="*/ 69444 h 143620"/>
                <a:gd name="connsiteX5" fmla="*/ 71356 w 96521"/>
                <a:gd name="connsiteY5" fmla="*/ 60157 h 143620"/>
                <a:gd name="connsiteX6" fmla="*/ 65274 w 96521"/>
                <a:gd name="connsiteY6" fmla="*/ 55746 h 143620"/>
                <a:gd name="connsiteX7" fmla="*/ 56370 w 96521"/>
                <a:gd name="connsiteY7" fmla="*/ 56705 h 143620"/>
                <a:gd name="connsiteX8" fmla="*/ 36783 w 96521"/>
                <a:gd name="connsiteY8" fmla="*/ 46843 h 143620"/>
                <a:gd name="connsiteX9" fmla="*/ 42125 w 96521"/>
                <a:gd name="connsiteY9" fmla="*/ 21502 h 143620"/>
                <a:gd name="connsiteX10" fmla="*/ 55822 w 96521"/>
                <a:gd name="connsiteY10" fmla="*/ 14105 h 143620"/>
                <a:gd name="connsiteX11" fmla="*/ 77876 w 96521"/>
                <a:gd name="connsiteY11" fmla="*/ 30953 h 143620"/>
                <a:gd name="connsiteX12" fmla="*/ 89930 w 96521"/>
                <a:gd name="connsiteY12" fmla="*/ 23283 h 143620"/>
                <a:gd name="connsiteX13" fmla="*/ 56918 w 96521"/>
                <a:gd name="connsiteY13" fmla="*/ -3 h 143620"/>
                <a:gd name="connsiteX14" fmla="*/ 30893 w 96521"/>
                <a:gd name="connsiteY14" fmla="*/ 12187 h 143620"/>
                <a:gd name="connsiteX15" fmla="*/ 24181 w 96521"/>
                <a:gd name="connsiteY15" fmla="*/ 54240 h 143620"/>
                <a:gd name="connsiteX16" fmla="*/ 33084 w 96521"/>
                <a:gd name="connsiteY16" fmla="*/ 63828 h 143620"/>
                <a:gd name="connsiteX17" fmla="*/ 347 w 96521"/>
                <a:gd name="connsiteY17" fmla="*/ 106428 h 143620"/>
                <a:gd name="connsiteX18" fmla="*/ 15140 w 96521"/>
                <a:gd name="connsiteY18" fmla="*/ 137248 h 143620"/>
                <a:gd name="connsiteX19" fmla="*/ 42536 w 96521"/>
                <a:gd name="connsiteY19" fmla="*/ 143548 h 143620"/>
                <a:gd name="connsiteX20" fmla="*/ 96505 w 96521"/>
                <a:gd name="connsiteY20" fmla="*/ 128207 h 14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21" h="143620">
                  <a:moveTo>
                    <a:pt x="88971" y="116153"/>
                  </a:moveTo>
                  <a:cubicBezTo>
                    <a:pt x="71986" y="127522"/>
                    <a:pt x="38016" y="133686"/>
                    <a:pt x="22811" y="124646"/>
                  </a:cubicBezTo>
                  <a:cubicBezTo>
                    <a:pt x="16770" y="121098"/>
                    <a:pt x="13633" y="114126"/>
                    <a:pt x="15003" y="107250"/>
                  </a:cubicBezTo>
                  <a:cubicBezTo>
                    <a:pt x="17195" y="81498"/>
                    <a:pt x="44042" y="73279"/>
                    <a:pt x="58014" y="70677"/>
                  </a:cubicBezTo>
                  <a:cubicBezTo>
                    <a:pt x="61206" y="70677"/>
                    <a:pt x="64383" y="70252"/>
                    <a:pt x="67466" y="69444"/>
                  </a:cubicBezTo>
                  <a:cubicBezTo>
                    <a:pt x="71109" y="67951"/>
                    <a:pt x="72849" y="63801"/>
                    <a:pt x="71356" y="60157"/>
                  </a:cubicBezTo>
                  <a:cubicBezTo>
                    <a:pt x="70342" y="57650"/>
                    <a:pt x="67972" y="55938"/>
                    <a:pt x="65274" y="55746"/>
                  </a:cubicBezTo>
                  <a:cubicBezTo>
                    <a:pt x="62288" y="55897"/>
                    <a:pt x="59315" y="56212"/>
                    <a:pt x="56370" y="56705"/>
                  </a:cubicBezTo>
                  <a:cubicBezTo>
                    <a:pt x="48590" y="56938"/>
                    <a:pt x="41221" y="53226"/>
                    <a:pt x="36783" y="46843"/>
                  </a:cubicBezTo>
                  <a:cubicBezTo>
                    <a:pt x="32605" y="38158"/>
                    <a:pt x="34797" y="27762"/>
                    <a:pt x="42125" y="21502"/>
                  </a:cubicBezTo>
                  <a:cubicBezTo>
                    <a:pt x="45275" y="17023"/>
                    <a:pt x="50343" y="14270"/>
                    <a:pt x="55822" y="14105"/>
                  </a:cubicBezTo>
                  <a:cubicBezTo>
                    <a:pt x="65548" y="14105"/>
                    <a:pt x="74999" y="26433"/>
                    <a:pt x="77876" y="30953"/>
                  </a:cubicBezTo>
                  <a:lnTo>
                    <a:pt x="89930" y="23283"/>
                  </a:lnTo>
                  <a:cubicBezTo>
                    <a:pt x="82601" y="11297"/>
                    <a:pt x="70657" y="2873"/>
                    <a:pt x="56918" y="-3"/>
                  </a:cubicBezTo>
                  <a:cubicBezTo>
                    <a:pt x="46755" y="-510"/>
                    <a:pt x="37015" y="4065"/>
                    <a:pt x="30893" y="12187"/>
                  </a:cubicBezTo>
                  <a:cubicBezTo>
                    <a:pt x="19332" y="23036"/>
                    <a:pt x="16579" y="40336"/>
                    <a:pt x="24181" y="54240"/>
                  </a:cubicBezTo>
                  <a:cubicBezTo>
                    <a:pt x="26441" y="58020"/>
                    <a:pt x="29482" y="61294"/>
                    <a:pt x="33084" y="63828"/>
                  </a:cubicBezTo>
                  <a:cubicBezTo>
                    <a:pt x="15003" y="70704"/>
                    <a:pt x="2347" y="87183"/>
                    <a:pt x="347" y="106428"/>
                  </a:cubicBezTo>
                  <a:cubicBezTo>
                    <a:pt x="-1585" y="118769"/>
                    <a:pt x="4292" y="131043"/>
                    <a:pt x="15140" y="137248"/>
                  </a:cubicBezTo>
                  <a:cubicBezTo>
                    <a:pt x="23564" y="141699"/>
                    <a:pt x="33016" y="143864"/>
                    <a:pt x="42536" y="143548"/>
                  </a:cubicBezTo>
                  <a:cubicBezTo>
                    <a:pt x="61575" y="143343"/>
                    <a:pt x="80204" y="138056"/>
                    <a:pt x="96505" y="1282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D0FB8FCF-D663-4A95-881D-3C36FA481296}"/>
                </a:ext>
              </a:extLst>
            </p:cNvPr>
            <p:cNvSpPr/>
            <p:nvPr/>
          </p:nvSpPr>
          <p:spPr>
            <a:xfrm>
              <a:off x="6476260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B378916-E953-44B6-A230-210ACA1CD953}"/>
                </a:ext>
              </a:extLst>
            </p:cNvPr>
            <p:cNvSpPr/>
            <p:nvPr/>
          </p:nvSpPr>
          <p:spPr>
            <a:xfrm>
              <a:off x="6476260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7E47D41F-64F3-49BF-981E-B54C9818F79D}"/>
                </a:ext>
              </a:extLst>
            </p:cNvPr>
            <p:cNvSpPr/>
            <p:nvPr/>
          </p:nvSpPr>
          <p:spPr>
            <a:xfrm>
              <a:off x="6476260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A920183-9703-433E-B692-06952E7F2549}"/>
                </a:ext>
              </a:extLst>
            </p:cNvPr>
            <p:cNvSpPr/>
            <p:nvPr/>
          </p:nvSpPr>
          <p:spPr>
            <a:xfrm>
              <a:off x="7108683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5F2C4DB-0BB6-4E43-89CC-650D8CB89FDB}"/>
                </a:ext>
              </a:extLst>
            </p:cNvPr>
            <p:cNvSpPr/>
            <p:nvPr/>
          </p:nvSpPr>
          <p:spPr>
            <a:xfrm>
              <a:off x="7108683" y="461171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530B9B54-CACE-467B-82AE-7C81AC591DDB}"/>
                </a:ext>
              </a:extLst>
            </p:cNvPr>
            <p:cNvSpPr/>
            <p:nvPr/>
          </p:nvSpPr>
          <p:spPr>
            <a:xfrm>
              <a:off x="7108683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52C5AF16-953A-42B8-9423-C0D6E4119891}"/>
                </a:ext>
              </a:extLst>
            </p:cNvPr>
            <p:cNvSpPr/>
            <p:nvPr/>
          </p:nvSpPr>
          <p:spPr>
            <a:xfrm>
              <a:off x="7108683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DEC46781-D0AB-49E1-8A12-9494699748E2}"/>
                </a:ext>
              </a:extLst>
            </p:cNvPr>
            <p:cNvSpPr/>
            <p:nvPr/>
          </p:nvSpPr>
          <p:spPr>
            <a:xfrm>
              <a:off x="7878084" y="4189418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406FA834-334D-4B18-A938-E8890F718974}"/>
                </a:ext>
              </a:extLst>
            </p:cNvPr>
            <p:cNvSpPr/>
            <p:nvPr/>
          </p:nvSpPr>
          <p:spPr>
            <a:xfrm>
              <a:off x="7878084" y="506264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0A23C761-3B95-4890-9937-654B79898036}"/>
                </a:ext>
              </a:extLst>
            </p:cNvPr>
            <p:cNvSpPr/>
            <p:nvPr/>
          </p:nvSpPr>
          <p:spPr>
            <a:xfrm>
              <a:off x="7878084" y="460089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7D04D7C6-80F2-4495-BC3C-B8B60FA09EA9}"/>
                </a:ext>
              </a:extLst>
            </p:cNvPr>
            <p:cNvSpPr/>
            <p:nvPr/>
          </p:nvSpPr>
          <p:spPr>
            <a:xfrm>
              <a:off x="7878084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6FC7E1B9-A4B2-4987-8C6C-CC011C67FD2A}"/>
                </a:ext>
              </a:extLst>
            </p:cNvPr>
            <p:cNvSpPr/>
            <p:nvPr/>
          </p:nvSpPr>
          <p:spPr>
            <a:xfrm>
              <a:off x="6271890" y="4370091"/>
              <a:ext cx="2069449" cy="801863"/>
            </a:xfrm>
            <a:custGeom>
              <a:avLst/>
              <a:gdLst>
                <a:gd name="connsiteX0" fmla="*/ 1821915 w 2069449"/>
                <a:gd name="connsiteY0" fmla="*/ 493076 h 801863"/>
                <a:gd name="connsiteX1" fmla="*/ 1875473 w 2069449"/>
                <a:gd name="connsiteY1" fmla="*/ 493076 h 801863"/>
                <a:gd name="connsiteX2" fmla="*/ 1875473 w 2069449"/>
                <a:gd name="connsiteY2" fmla="*/ 480063 h 801863"/>
                <a:gd name="connsiteX3" fmla="*/ 1820682 w 2069449"/>
                <a:gd name="connsiteY3" fmla="*/ 480063 h 801863"/>
                <a:gd name="connsiteX4" fmla="*/ 1820682 w 2069449"/>
                <a:gd name="connsiteY4" fmla="*/ 430340 h 801863"/>
                <a:gd name="connsiteX5" fmla="*/ 1820682 w 2069449"/>
                <a:gd name="connsiteY5" fmla="*/ 408287 h 801863"/>
                <a:gd name="connsiteX6" fmla="*/ 1752194 w 2069449"/>
                <a:gd name="connsiteY6" fmla="*/ 75707 h 801863"/>
                <a:gd name="connsiteX7" fmla="*/ 1683705 w 2069449"/>
                <a:gd name="connsiteY7" fmla="*/ 30093 h 801863"/>
                <a:gd name="connsiteX8" fmla="*/ 1736304 w 2069449"/>
                <a:gd name="connsiteY8" fmla="*/ 30093 h 801863"/>
                <a:gd name="connsiteX9" fmla="*/ 1736304 w 2069449"/>
                <a:gd name="connsiteY9" fmla="*/ 17081 h 801863"/>
                <a:gd name="connsiteX10" fmla="*/ 1619326 w 2069449"/>
                <a:gd name="connsiteY10" fmla="*/ 17081 h 801863"/>
                <a:gd name="connsiteX11" fmla="*/ 1619326 w 2069449"/>
                <a:gd name="connsiteY11" fmla="*/ -42 h 801863"/>
                <a:gd name="connsiteX12" fmla="*/ 1605628 w 2069449"/>
                <a:gd name="connsiteY12" fmla="*/ -42 h 801863"/>
                <a:gd name="connsiteX13" fmla="*/ 1605628 w 2069449"/>
                <a:gd name="connsiteY13" fmla="*/ 17081 h 801863"/>
                <a:gd name="connsiteX14" fmla="*/ 1505635 w 2069449"/>
                <a:gd name="connsiteY14" fmla="*/ 17081 h 801863"/>
                <a:gd name="connsiteX15" fmla="*/ 1505635 w 2069449"/>
                <a:gd name="connsiteY15" fmla="*/ 30093 h 801863"/>
                <a:gd name="connsiteX16" fmla="*/ 1558371 w 2069449"/>
                <a:gd name="connsiteY16" fmla="*/ 30093 h 801863"/>
                <a:gd name="connsiteX17" fmla="*/ 1523716 w 2069449"/>
                <a:gd name="connsiteY17" fmla="*/ 48722 h 801863"/>
                <a:gd name="connsiteX18" fmla="*/ 1368795 w 2069449"/>
                <a:gd name="connsiteY18" fmla="*/ 368153 h 801863"/>
                <a:gd name="connsiteX19" fmla="*/ 1339071 w 2069449"/>
                <a:gd name="connsiteY19" fmla="*/ 480063 h 801863"/>
                <a:gd name="connsiteX20" fmla="*/ 1037447 w 2069449"/>
                <a:gd name="connsiteY20" fmla="*/ 480063 h 801863"/>
                <a:gd name="connsiteX21" fmla="*/ 1014846 w 2069449"/>
                <a:gd name="connsiteY21" fmla="*/ 400479 h 801863"/>
                <a:gd name="connsiteX22" fmla="*/ 881841 w 2069449"/>
                <a:gd name="connsiteY22" fmla="*/ 207479 h 801863"/>
                <a:gd name="connsiteX23" fmla="*/ 966356 w 2069449"/>
                <a:gd name="connsiteY23" fmla="*/ 211451 h 801863"/>
                <a:gd name="connsiteX24" fmla="*/ 964986 w 2069449"/>
                <a:gd name="connsiteY24" fmla="*/ 208300 h 801863"/>
                <a:gd name="connsiteX25" fmla="*/ 978684 w 2069449"/>
                <a:gd name="connsiteY25" fmla="*/ 208300 h 801863"/>
                <a:gd name="connsiteX26" fmla="*/ 975671 w 2069449"/>
                <a:gd name="connsiteY26" fmla="*/ 201863 h 801863"/>
                <a:gd name="connsiteX27" fmla="*/ 736920 w 2069449"/>
                <a:gd name="connsiteY27" fmla="*/ 201863 h 801863"/>
                <a:gd name="connsiteX28" fmla="*/ 737878 w 2069449"/>
                <a:gd name="connsiteY28" fmla="*/ 214875 h 801863"/>
                <a:gd name="connsiteX29" fmla="*/ 803490 w 2069449"/>
                <a:gd name="connsiteY29" fmla="*/ 210629 h 801863"/>
                <a:gd name="connsiteX30" fmla="*/ 663637 w 2069449"/>
                <a:gd name="connsiteY30" fmla="*/ 441847 h 801863"/>
                <a:gd name="connsiteX31" fmla="*/ 654322 w 2069449"/>
                <a:gd name="connsiteY31" fmla="*/ 480063 h 801863"/>
                <a:gd name="connsiteX32" fmla="*/ 352973 w 2069449"/>
                <a:gd name="connsiteY32" fmla="*/ 480063 h 801863"/>
                <a:gd name="connsiteX33" fmla="*/ 299826 w 2069449"/>
                <a:gd name="connsiteY33" fmla="*/ 326238 h 801863"/>
                <a:gd name="connsiteX34" fmla="*/ 254486 w 2069449"/>
                <a:gd name="connsiteY34" fmla="*/ 293089 h 801863"/>
                <a:gd name="connsiteX35" fmla="*/ 370643 w 2069449"/>
                <a:gd name="connsiteY35" fmla="*/ 293089 h 801863"/>
                <a:gd name="connsiteX36" fmla="*/ 370643 w 2069449"/>
                <a:gd name="connsiteY36" fmla="*/ 280077 h 801863"/>
                <a:gd name="connsiteX37" fmla="*/ 218050 w 2069449"/>
                <a:gd name="connsiteY37" fmla="*/ 280077 h 801863"/>
                <a:gd name="connsiteX38" fmla="*/ 218050 w 2069449"/>
                <a:gd name="connsiteY38" fmla="*/ 241586 h 801863"/>
                <a:gd name="connsiteX39" fmla="*/ 204353 w 2069449"/>
                <a:gd name="connsiteY39" fmla="*/ 241586 h 801863"/>
                <a:gd name="connsiteX40" fmla="*/ 204353 w 2069449"/>
                <a:gd name="connsiteY40" fmla="*/ 280077 h 801863"/>
                <a:gd name="connsiteX41" fmla="*/ 86963 w 2069449"/>
                <a:gd name="connsiteY41" fmla="*/ 280077 h 801863"/>
                <a:gd name="connsiteX42" fmla="*/ 86963 w 2069449"/>
                <a:gd name="connsiteY42" fmla="*/ 293089 h 801863"/>
                <a:gd name="connsiteX43" fmla="*/ 188600 w 2069449"/>
                <a:gd name="connsiteY43" fmla="*/ 293089 h 801863"/>
                <a:gd name="connsiteX44" fmla="*/ 151617 w 2069449"/>
                <a:gd name="connsiteY44" fmla="*/ 319252 h 801863"/>
                <a:gd name="connsiteX45" fmla="*/ 93264 w 2069449"/>
                <a:gd name="connsiteY45" fmla="*/ 480063 h 801863"/>
                <a:gd name="connsiteX46" fmla="*/ -17 w 2069449"/>
                <a:gd name="connsiteY46" fmla="*/ 480063 h 801863"/>
                <a:gd name="connsiteX47" fmla="*/ -17 w 2069449"/>
                <a:gd name="connsiteY47" fmla="*/ 493076 h 801863"/>
                <a:gd name="connsiteX48" fmla="*/ 89840 w 2069449"/>
                <a:gd name="connsiteY48" fmla="*/ 493076 h 801863"/>
                <a:gd name="connsiteX49" fmla="*/ 45733 w 2069449"/>
                <a:gd name="connsiteY49" fmla="*/ 687446 h 801863"/>
                <a:gd name="connsiteX50" fmla="*/ 58609 w 2069449"/>
                <a:gd name="connsiteY50" fmla="*/ 689912 h 801863"/>
                <a:gd name="connsiteX51" fmla="*/ 103264 w 2069449"/>
                <a:gd name="connsiteY51" fmla="*/ 493076 h 801863"/>
                <a:gd name="connsiteX52" fmla="*/ 204353 w 2069449"/>
                <a:gd name="connsiteY52" fmla="*/ 493076 h 801863"/>
                <a:gd name="connsiteX53" fmla="*/ 204353 w 2069449"/>
                <a:gd name="connsiteY53" fmla="*/ 582522 h 801863"/>
                <a:gd name="connsiteX54" fmla="*/ 218050 w 2069449"/>
                <a:gd name="connsiteY54" fmla="*/ 582522 h 801863"/>
                <a:gd name="connsiteX55" fmla="*/ 218050 w 2069449"/>
                <a:gd name="connsiteY55" fmla="*/ 493076 h 801863"/>
                <a:gd name="connsiteX56" fmla="*/ 341330 w 2069449"/>
                <a:gd name="connsiteY56" fmla="*/ 493076 h 801863"/>
                <a:gd name="connsiteX57" fmla="*/ 342837 w 2069449"/>
                <a:gd name="connsiteY57" fmla="*/ 498692 h 801863"/>
                <a:gd name="connsiteX58" fmla="*/ 371739 w 2069449"/>
                <a:gd name="connsiteY58" fmla="*/ 593617 h 801863"/>
                <a:gd name="connsiteX59" fmla="*/ 430639 w 2069449"/>
                <a:gd name="connsiteY59" fmla="*/ 653887 h 801863"/>
                <a:gd name="connsiteX60" fmla="*/ 355028 w 2069449"/>
                <a:gd name="connsiteY60" fmla="*/ 653887 h 801863"/>
                <a:gd name="connsiteX61" fmla="*/ 355028 w 2069449"/>
                <a:gd name="connsiteY61" fmla="*/ 666900 h 801863"/>
                <a:gd name="connsiteX62" fmla="*/ 630351 w 2069449"/>
                <a:gd name="connsiteY62" fmla="*/ 666900 h 801863"/>
                <a:gd name="connsiteX63" fmla="*/ 630351 w 2069449"/>
                <a:gd name="connsiteY63" fmla="*/ 653887 h 801863"/>
                <a:gd name="connsiteX64" fmla="*/ 507072 w 2069449"/>
                <a:gd name="connsiteY64" fmla="*/ 653887 h 801863"/>
                <a:gd name="connsiteX65" fmla="*/ 508305 w 2069449"/>
                <a:gd name="connsiteY65" fmla="*/ 653887 h 801863"/>
                <a:gd name="connsiteX66" fmla="*/ 663226 w 2069449"/>
                <a:gd name="connsiteY66" fmla="*/ 493487 h 801863"/>
                <a:gd name="connsiteX67" fmla="*/ 836776 w 2069449"/>
                <a:gd name="connsiteY67" fmla="*/ 493487 h 801863"/>
                <a:gd name="connsiteX68" fmla="*/ 836776 w 2069449"/>
                <a:gd name="connsiteY68" fmla="*/ 582933 h 801863"/>
                <a:gd name="connsiteX69" fmla="*/ 850474 w 2069449"/>
                <a:gd name="connsiteY69" fmla="*/ 582933 h 801863"/>
                <a:gd name="connsiteX70" fmla="*/ 850474 w 2069449"/>
                <a:gd name="connsiteY70" fmla="*/ 493487 h 801863"/>
                <a:gd name="connsiteX71" fmla="*/ 1028544 w 2069449"/>
                <a:gd name="connsiteY71" fmla="*/ 493487 h 801863"/>
                <a:gd name="connsiteX72" fmla="*/ 1146207 w 2069449"/>
                <a:gd name="connsiteY72" fmla="*/ 632656 h 801863"/>
                <a:gd name="connsiteX73" fmla="*/ 1080184 w 2069449"/>
                <a:gd name="connsiteY73" fmla="*/ 632656 h 801863"/>
                <a:gd name="connsiteX74" fmla="*/ 1080184 w 2069449"/>
                <a:gd name="connsiteY74" fmla="*/ 645668 h 801863"/>
                <a:gd name="connsiteX75" fmla="*/ 1323729 w 2069449"/>
                <a:gd name="connsiteY75" fmla="*/ 645668 h 801863"/>
                <a:gd name="connsiteX76" fmla="*/ 1323729 w 2069449"/>
                <a:gd name="connsiteY76" fmla="*/ 632656 h 801863"/>
                <a:gd name="connsiteX77" fmla="*/ 1201546 w 2069449"/>
                <a:gd name="connsiteY77" fmla="*/ 632656 h 801863"/>
                <a:gd name="connsiteX78" fmla="*/ 1348385 w 2069449"/>
                <a:gd name="connsiteY78" fmla="*/ 493487 h 801863"/>
                <a:gd name="connsiteX79" fmla="*/ 1606176 w 2069449"/>
                <a:gd name="connsiteY79" fmla="*/ 493487 h 801863"/>
                <a:gd name="connsiteX80" fmla="*/ 1606176 w 2069449"/>
                <a:gd name="connsiteY80" fmla="*/ 577591 h 801863"/>
                <a:gd name="connsiteX81" fmla="*/ 1619874 w 2069449"/>
                <a:gd name="connsiteY81" fmla="*/ 577591 h 801863"/>
                <a:gd name="connsiteX82" fmla="*/ 1619874 w 2069449"/>
                <a:gd name="connsiteY82" fmla="*/ 493487 h 801863"/>
                <a:gd name="connsiteX83" fmla="*/ 1809450 w 2069449"/>
                <a:gd name="connsiteY83" fmla="*/ 493487 h 801863"/>
                <a:gd name="connsiteX84" fmla="*/ 2065597 w 2069449"/>
                <a:gd name="connsiteY84" fmla="*/ 801822 h 801863"/>
                <a:gd name="connsiteX85" fmla="*/ 2069433 w 2069449"/>
                <a:gd name="connsiteY85" fmla="*/ 789357 h 801863"/>
                <a:gd name="connsiteX86" fmla="*/ 1821915 w 2069449"/>
                <a:gd name="connsiteY86" fmla="*/ 493076 h 801863"/>
                <a:gd name="connsiteX87" fmla="*/ 218050 w 2069449"/>
                <a:gd name="connsiteY87" fmla="*/ 480063 h 801863"/>
                <a:gd name="connsiteX88" fmla="*/ 218050 w 2069449"/>
                <a:gd name="connsiteY88" fmla="*/ 468831 h 801863"/>
                <a:gd name="connsiteX89" fmla="*/ 204353 w 2069449"/>
                <a:gd name="connsiteY89" fmla="*/ 468831 h 801863"/>
                <a:gd name="connsiteX90" fmla="*/ 204353 w 2069449"/>
                <a:gd name="connsiteY90" fmla="*/ 480063 h 801863"/>
                <a:gd name="connsiteX91" fmla="*/ 106688 w 2069449"/>
                <a:gd name="connsiteY91" fmla="*/ 480063 h 801863"/>
                <a:gd name="connsiteX92" fmla="*/ 161479 w 2069449"/>
                <a:gd name="connsiteY92" fmla="*/ 327744 h 801863"/>
                <a:gd name="connsiteX93" fmla="*/ 204353 w 2069449"/>
                <a:gd name="connsiteY93" fmla="*/ 301993 h 801863"/>
                <a:gd name="connsiteX94" fmla="*/ 204353 w 2069449"/>
                <a:gd name="connsiteY94" fmla="*/ 355277 h 801863"/>
                <a:gd name="connsiteX95" fmla="*/ 218050 w 2069449"/>
                <a:gd name="connsiteY95" fmla="*/ 355277 h 801863"/>
                <a:gd name="connsiteX96" fmla="*/ 218050 w 2069449"/>
                <a:gd name="connsiteY96" fmla="*/ 300486 h 801863"/>
                <a:gd name="connsiteX97" fmla="*/ 224625 w 2069449"/>
                <a:gd name="connsiteY97" fmla="*/ 300486 h 801863"/>
                <a:gd name="connsiteX98" fmla="*/ 288868 w 2069449"/>
                <a:gd name="connsiteY98" fmla="*/ 334045 h 801863"/>
                <a:gd name="connsiteX99" fmla="*/ 339001 w 2069449"/>
                <a:gd name="connsiteY99" fmla="*/ 480200 h 801863"/>
                <a:gd name="connsiteX100" fmla="*/ 504059 w 2069449"/>
                <a:gd name="connsiteY100" fmla="*/ 641148 h 801863"/>
                <a:gd name="connsiteX101" fmla="*/ 384067 w 2069449"/>
                <a:gd name="connsiteY101" fmla="*/ 588001 h 801863"/>
                <a:gd name="connsiteX102" fmla="*/ 356671 w 2069449"/>
                <a:gd name="connsiteY102" fmla="*/ 495130 h 801863"/>
                <a:gd name="connsiteX103" fmla="*/ 356671 w 2069449"/>
                <a:gd name="connsiteY103" fmla="*/ 492939 h 801863"/>
                <a:gd name="connsiteX104" fmla="*/ 650076 w 2069449"/>
                <a:gd name="connsiteY104" fmla="*/ 492939 h 801863"/>
                <a:gd name="connsiteX105" fmla="*/ 504059 w 2069449"/>
                <a:gd name="connsiteY105" fmla="*/ 641148 h 801863"/>
                <a:gd name="connsiteX106" fmla="*/ 849789 w 2069449"/>
                <a:gd name="connsiteY106" fmla="*/ 479926 h 801863"/>
                <a:gd name="connsiteX107" fmla="*/ 849789 w 2069449"/>
                <a:gd name="connsiteY107" fmla="*/ 468694 h 801863"/>
                <a:gd name="connsiteX108" fmla="*/ 836091 w 2069449"/>
                <a:gd name="connsiteY108" fmla="*/ 468694 h 801863"/>
                <a:gd name="connsiteX109" fmla="*/ 836091 w 2069449"/>
                <a:gd name="connsiteY109" fmla="*/ 479926 h 801863"/>
                <a:gd name="connsiteX110" fmla="*/ 667472 w 2069449"/>
                <a:gd name="connsiteY110" fmla="*/ 479926 h 801863"/>
                <a:gd name="connsiteX111" fmla="*/ 675828 w 2069449"/>
                <a:gd name="connsiteY111" fmla="*/ 444175 h 801863"/>
                <a:gd name="connsiteX112" fmla="*/ 845679 w 2069449"/>
                <a:gd name="connsiteY112" fmla="*/ 214738 h 801863"/>
                <a:gd name="connsiteX113" fmla="*/ 1002107 w 2069449"/>
                <a:gd name="connsiteY113" fmla="*/ 402945 h 801863"/>
                <a:gd name="connsiteX114" fmla="*/ 1023750 w 2069449"/>
                <a:gd name="connsiteY114" fmla="*/ 479926 h 801863"/>
                <a:gd name="connsiteX115" fmla="*/ 1190588 w 2069449"/>
                <a:gd name="connsiteY115" fmla="*/ 621423 h 801863"/>
                <a:gd name="connsiteX116" fmla="*/ 1042926 w 2069449"/>
                <a:gd name="connsiteY116" fmla="*/ 493076 h 801863"/>
                <a:gd name="connsiteX117" fmla="*/ 1334688 w 2069449"/>
                <a:gd name="connsiteY117" fmla="*/ 493076 h 801863"/>
                <a:gd name="connsiteX118" fmla="*/ 1190588 w 2069449"/>
                <a:gd name="connsiteY118" fmla="*/ 621423 h 801863"/>
                <a:gd name="connsiteX119" fmla="*/ 1619874 w 2069449"/>
                <a:gd name="connsiteY119" fmla="*/ 480063 h 801863"/>
                <a:gd name="connsiteX120" fmla="*/ 1619874 w 2069449"/>
                <a:gd name="connsiteY120" fmla="*/ 461708 h 801863"/>
                <a:gd name="connsiteX121" fmla="*/ 1606176 w 2069449"/>
                <a:gd name="connsiteY121" fmla="*/ 461708 h 801863"/>
                <a:gd name="connsiteX122" fmla="*/ 1606176 w 2069449"/>
                <a:gd name="connsiteY122" fmla="*/ 480063 h 801863"/>
                <a:gd name="connsiteX123" fmla="*/ 1353727 w 2069449"/>
                <a:gd name="connsiteY123" fmla="*/ 480063 h 801863"/>
                <a:gd name="connsiteX124" fmla="*/ 1382219 w 2069449"/>
                <a:gd name="connsiteY124" fmla="*/ 370481 h 801863"/>
                <a:gd name="connsiteX125" fmla="*/ 1531661 w 2069449"/>
                <a:gd name="connsiteY125" fmla="*/ 59680 h 801863"/>
                <a:gd name="connsiteX126" fmla="*/ 1606176 w 2069449"/>
                <a:gd name="connsiteY126" fmla="*/ 32285 h 801863"/>
                <a:gd name="connsiteX127" fmla="*/ 1606176 w 2069449"/>
                <a:gd name="connsiteY127" fmla="*/ 115841 h 801863"/>
                <a:gd name="connsiteX128" fmla="*/ 1619874 w 2069449"/>
                <a:gd name="connsiteY128" fmla="*/ 115841 h 801863"/>
                <a:gd name="connsiteX129" fmla="*/ 1619874 w 2069449"/>
                <a:gd name="connsiteY129" fmla="*/ 31600 h 801863"/>
                <a:gd name="connsiteX130" fmla="*/ 1743153 w 2069449"/>
                <a:gd name="connsiteY130" fmla="*/ 84884 h 801863"/>
                <a:gd name="connsiteX131" fmla="*/ 1808765 w 2069449"/>
                <a:gd name="connsiteY131" fmla="*/ 408698 h 801863"/>
                <a:gd name="connsiteX132" fmla="*/ 1808765 w 2069449"/>
                <a:gd name="connsiteY132" fmla="*/ 430751 h 801863"/>
                <a:gd name="connsiteX133" fmla="*/ 1808765 w 2069449"/>
                <a:gd name="connsiteY133" fmla="*/ 480474 h 80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069449" h="801863">
                  <a:moveTo>
                    <a:pt x="1821915" y="493076"/>
                  </a:moveTo>
                  <a:lnTo>
                    <a:pt x="1875473" y="493076"/>
                  </a:lnTo>
                  <a:lnTo>
                    <a:pt x="1875473" y="480063"/>
                  </a:lnTo>
                  <a:lnTo>
                    <a:pt x="1820682" y="480063"/>
                  </a:lnTo>
                  <a:cubicBezTo>
                    <a:pt x="1820682" y="463078"/>
                    <a:pt x="1820682" y="446504"/>
                    <a:pt x="1820682" y="430340"/>
                  </a:cubicBezTo>
                  <a:cubicBezTo>
                    <a:pt x="1820682" y="422944"/>
                    <a:pt x="1820682" y="415547"/>
                    <a:pt x="1820682" y="408287"/>
                  </a:cubicBezTo>
                  <a:cubicBezTo>
                    <a:pt x="1820682" y="283912"/>
                    <a:pt x="1802601" y="131319"/>
                    <a:pt x="1752194" y="75707"/>
                  </a:cubicBezTo>
                  <a:cubicBezTo>
                    <a:pt x="1733167" y="55448"/>
                    <a:pt x="1709731" y="39846"/>
                    <a:pt x="1683705" y="30093"/>
                  </a:cubicBezTo>
                  <a:lnTo>
                    <a:pt x="1736304" y="30093"/>
                  </a:lnTo>
                  <a:lnTo>
                    <a:pt x="1736304" y="17081"/>
                  </a:lnTo>
                  <a:lnTo>
                    <a:pt x="1619326" y="17081"/>
                  </a:lnTo>
                  <a:lnTo>
                    <a:pt x="1619326" y="-42"/>
                  </a:lnTo>
                  <a:lnTo>
                    <a:pt x="1605628" y="-42"/>
                  </a:lnTo>
                  <a:lnTo>
                    <a:pt x="1605628" y="17081"/>
                  </a:lnTo>
                  <a:lnTo>
                    <a:pt x="1505635" y="17081"/>
                  </a:lnTo>
                  <a:lnTo>
                    <a:pt x="1505635" y="30093"/>
                  </a:lnTo>
                  <a:lnTo>
                    <a:pt x="1558371" y="30093"/>
                  </a:lnTo>
                  <a:cubicBezTo>
                    <a:pt x="1546112" y="34888"/>
                    <a:pt x="1534482" y="41147"/>
                    <a:pt x="1523716" y="48722"/>
                  </a:cubicBezTo>
                  <a:cubicBezTo>
                    <a:pt x="1449337" y="100363"/>
                    <a:pt x="1392903" y="216793"/>
                    <a:pt x="1368795" y="368153"/>
                  </a:cubicBezTo>
                  <a:cubicBezTo>
                    <a:pt x="1363083" y="406452"/>
                    <a:pt x="1353111" y="443983"/>
                    <a:pt x="1339071" y="480063"/>
                  </a:cubicBezTo>
                  <a:lnTo>
                    <a:pt x="1037447" y="480063"/>
                  </a:lnTo>
                  <a:cubicBezTo>
                    <a:pt x="1028197" y="454051"/>
                    <a:pt x="1020648" y="427464"/>
                    <a:pt x="1014846" y="400479"/>
                  </a:cubicBezTo>
                  <a:cubicBezTo>
                    <a:pt x="997176" y="317471"/>
                    <a:pt x="949371" y="230080"/>
                    <a:pt x="881841" y="207479"/>
                  </a:cubicBezTo>
                  <a:cubicBezTo>
                    <a:pt x="927181" y="206520"/>
                    <a:pt x="960603" y="207479"/>
                    <a:pt x="966356" y="211451"/>
                  </a:cubicBezTo>
                  <a:cubicBezTo>
                    <a:pt x="965445" y="210656"/>
                    <a:pt x="964941" y="209506"/>
                    <a:pt x="964986" y="208300"/>
                  </a:cubicBezTo>
                  <a:lnTo>
                    <a:pt x="978684" y="208300"/>
                  </a:lnTo>
                  <a:cubicBezTo>
                    <a:pt x="978617" y="205835"/>
                    <a:pt x="977525" y="203493"/>
                    <a:pt x="975671" y="201863"/>
                  </a:cubicBezTo>
                  <a:cubicBezTo>
                    <a:pt x="959233" y="186658"/>
                    <a:pt x="788834" y="198027"/>
                    <a:pt x="736920" y="201863"/>
                  </a:cubicBezTo>
                  <a:lnTo>
                    <a:pt x="737878" y="214875"/>
                  </a:lnTo>
                  <a:cubicBezTo>
                    <a:pt x="759658" y="213232"/>
                    <a:pt x="781848" y="211862"/>
                    <a:pt x="803490" y="210629"/>
                  </a:cubicBezTo>
                  <a:cubicBezTo>
                    <a:pt x="738289" y="236244"/>
                    <a:pt x="688430" y="317471"/>
                    <a:pt x="663637" y="441847"/>
                  </a:cubicBezTo>
                  <a:cubicBezTo>
                    <a:pt x="660760" y="455544"/>
                    <a:pt x="657610" y="468146"/>
                    <a:pt x="654322" y="480063"/>
                  </a:cubicBezTo>
                  <a:lnTo>
                    <a:pt x="352973" y="480063"/>
                  </a:lnTo>
                  <a:cubicBezTo>
                    <a:pt x="335440" y="416506"/>
                    <a:pt x="316400" y="349113"/>
                    <a:pt x="299826" y="326238"/>
                  </a:cubicBezTo>
                  <a:cubicBezTo>
                    <a:pt x="288361" y="310910"/>
                    <a:pt x="272570" y="299363"/>
                    <a:pt x="254486" y="293089"/>
                  </a:cubicBezTo>
                  <a:lnTo>
                    <a:pt x="370643" y="293089"/>
                  </a:lnTo>
                  <a:lnTo>
                    <a:pt x="370643" y="280077"/>
                  </a:lnTo>
                  <a:lnTo>
                    <a:pt x="218050" y="280077"/>
                  </a:lnTo>
                  <a:lnTo>
                    <a:pt x="218050" y="241586"/>
                  </a:lnTo>
                  <a:lnTo>
                    <a:pt x="204353" y="241586"/>
                  </a:lnTo>
                  <a:lnTo>
                    <a:pt x="204353" y="280077"/>
                  </a:lnTo>
                  <a:lnTo>
                    <a:pt x="86963" y="280077"/>
                  </a:lnTo>
                  <a:lnTo>
                    <a:pt x="86963" y="293089"/>
                  </a:lnTo>
                  <a:lnTo>
                    <a:pt x="188600" y="293089"/>
                  </a:lnTo>
                  <a:cubicBezTo>
                    <a:pt x="174288" y="298596"/>
                    <a:pt x="161576" y="307595"/>
                    <a:pt x="151617" y="319252"/>
                  </a:cubicBezTo>
                  <a:cubicBezTo>
                    <a:pt x="133673" y="340072"/>
                    <a:pt x="112167" y="408013"/>
                    <a:pt x="93264" y="480063"/>
                  </a:cubicBezTo>
                  <a:lnTo>
                    <a:pt x="-17" y="480063"/>
                  </a:lnTo>
                  <a:lnTo>
                    <a:pt x="-17" y="493076"/>
                  </a:lnTo>
                  <a:lnTo>
                    <a:pt x="89840" y="493076"/>
                  </a:lnTo>
                  <a:cubicBezTo>
                    <a:pt x="66143" y="585535"/>
                    <a:pt x="47240" y="680323"/>
                    <a:pt x="45733" y="687446"/>
                  </a:cubicBezTo>
                  <a:lnTo>
                    <a:pt x="58609" y="689912"/>
                  </a:lnTo>
                  <a:cubicBezTo>
                    <a:pt x="58609" y="688131"/>
                    <a:pt x="78882" y="588275"/>
                    <a:pt x="103264" y="493076"/>
                  </a:cubicBezTo>
                  <a:lnTo>
                    <a:pt x="204353" y="493076"/>
                  </a:lnTo>
                  <a:lnTo>
                    <a:pt x="204353" y="582522"/>
                  </a:lnTo>
                  <a:lnTo>
                    <a:pt x="218050" y="582522"/>
                  </a:lnTo>
                  <a:lnTo>
                    <a:pt x="218050" y="493076"/>
                  </a:lnTo>
                  <a:lnTo>
                    <a:pt x="341330" y="493076"/>
                  </a:lnTo>
                  <a:cubicBezTo>
                    <a:pt x="341330" y="494993"/>
                    <a:pt x="342289" y="496911"/>
                    <a:pt x="342837" y="498692"/>
                  </a:cubicBezTo>
                  <a:cubicBezTo>
                    <a:pt x="350617" y="530868"/>
                    <a:pt x="360268" y="562564"/>
                    <a:pt x="371739" y="593617"/>
                  </a:cubicBezTo>
                  <a:cubicBezTo>
                    <a:pt x="383523" y="620108"/>
                    <a:pt x="404423" y="641490"/>
                    <a:pt x="430639" y="653887"/>
                  </a:cubicBezTo>
                  <a:lnTo>
                    <a:pt x="355028" y="653887"/>
                  </a:lnTo>
                  <a:lnTo>
                    <a:pt x="355028" y="666900"/>
                  </a:lnTo>
                  <a:lnTo>
                    <a:pt x="630351" y="666900"/>
                  </a:lnTo>
                  <a:lnTo>
                    <a:pt x="630351" y="653887"/>
                  </a:lnTo>
                  <a:lnTo>
                    <a:pt x="507072" y="653887"/>
                  </a:lnTo>
                  <a:lnTo>
                    <a:pt x="508305" y="653887"/>
                  </a:lnTo>
                  <a:cubicBezTo>
                    <a:pt x="567479" y="631012"/>
                    <a:pt x="628297" y="607315"/>
                    <a:pt x="663226" y="493487"/>
                  </a:cubicBezTo>
                  <a:lnTo>
                    <a:pt x="836776" y="493487"/>
                  </a:lnTo>
                  <a:lnTo>
                    <a:pt x="836776" y="582933"/>
                  </a:lnTo>
                  <a:lnTo>
                    <a:pt x="850474" y="582933"/>
                  </a:lnTo>
                  <a:lnTo>
                    <a:pt x="850474" y="493487"/>
                  </a:lnTo>
                  <a:lnTo>
                    <a:pt x="1028544" y="493487"/>
                  </a:lnTo>
                  <a:cubicBezTo>
                    <a:pt x="1051282" y="552524"/>
                    <a:pt x="1088540" y="616766"/>
                    <a:pt x="1146207" y="632656"/>
                  </a:cubicBezTo>
                  <a:lnTo>
                    <a:pt x="1080184" y="632656"/>
                  </a:lnTo>
                  <a:lnTo>
                    <a:pt x="1080184" y="645668"/>
                  </a:lnTo>
                  <a:lnTo>
                    <a:pt x="1323729" y="645668"/>
                  </a:lnTo>
                  <a:lnTo>
                    <a:pt x="1323729" y="632656"/>
                  </a:lnTo>
                  <a:lnTo>
                    <a:pt x="1201546" y="632656"/>
                  </a:lnTo>
                  <a:cubicBezTo>
                    <a:pt x="1265377" y="618958"/>
                    <a:pt x="1315648" y="570468"/>
                    <a:pt x="1348385" y="493487"/>
                  </a:cubicBezTo>
                  <a:lnTo>
                    <a:pt x="1606176" y="493487"/>
                  </a:lnTo>
                  <a:lnTo>
                    <a:pt x="1606176" y="577591"/>
                  </a:lnTo>
                  <a:lnTo>
                    <a:pt x="1619874" y="577591"/>
                  </a:lnTo>
                  <a:lnTo>
                    <a:pt x="1619874" y="493487"/>
                  </a:lnTo>
                  <a:lnTo>
                    <a:pt x="1809450" y="493487"/>
                  </a:lnTo>
                  <a:cubicBezTo>
                    <a:pt x="1814244" y="606082"/>
                    <a:pt x="1848489" y="735251"/>
                    <a:pt x="2065597" y="801822"/>
                  </a:cubicBezTo>
                  <a:lnTo>
                    <a:pt x="2069433" y="789357"/>
                  </a:lnTo>
                  <a:cubicBezTo>
                    <a:pt x="1859447" y="724704"/>
                    <a:pt x="1826572" y="604438"/>
                    <a:pt x="1821915" y="493076"/>
                  </a:cubicBezTo>
                  <a:close/>
                  <a:moveTo>
                    <a:pt x="218050" y="480063"/>
                  </a:moveTo>
                  <a:lnTo>
                    <a:pt x="218050" y="468831"/>
                  </a:lnTo>
                  <a:lnTo>
                    <a:pt x="204353" y="468831"/>
                  </a:lnTo>
                  <a:lnTo>
                    <a:pt x="204353" y="480063"/>
                  </a:lnTo>
                  <a:lnTo>
                    <a:pt x="106688" y="480063"/>
                  </a:lnTo>
                  <a:cubicBezTo>
                    <a:pt x="124906" y="410890"/>
                    <a:pt x="145042" y="346784"/>
                    <a:pt x="161479" y="327744"/>
                  </a:cubicBezTo>
                  <a:cubicBezTo>
                    <a:pt x="172573" y="314704"/>
                    <a:pt x="187632" y="305664"/>
                    <a:pt x="204353" y="301993"/>
                  </a:cubicBezTo>
                  <a:lnTo>
                    <a:pt x="204353" y="355277"/>
                  </a:lnTo>
                  <a:lnTo>
                    <a:pt x="218050" y="355277"/>
                  </a:lnTo>
                  <a:lnTo>
                    <a:pt x="218050" y="300486"/>
                  </a:lnTo>
                  <a:lnTo>
                    <a:pt x="224625" y="300486"/>
                  </a:lnTo>
                  <a:cubicBezTo>
                    <a:pt x="249967" y="301555"/>
                    <a:pt x="273517" y="313855"/>
                    <a:pt x="288868" y="334045"/>
                  </a:cubicBezTo>
                  <a:cubicBezTo>
                    <a:pt x="303661" y="354592"/>
                    <a:pt x="322701" y="420889"/>
                    <a:pt x="339001" y="480200"/>
                  </a:cubicBezTo>
                  <a:close/>
                  <a:moveTo>
                    <a:pt x="504059" y="641148"/>
                  </a:moveTo>
                  <a:cubicBezTo>
                    <a:pt x="427625" y="670735"/>
                    <a:pt x="390642" y="602110"/>
                    <a:pt x="384067" y="588001"/>
                  </a:cubicBezTo>
                  <a:cubicBezTo>
                    <a:pt x="373263" y="557565"/>
                    <a:pt x="364117" y="526553"/>
                    <a:pt x="356671" y="495130"/>
                  </a:cubicBezTo>
                  <a:lnTo>
                    <a:pt x="356671" y="492939"/>
                  </a:lnTo>
                  <a:lnTo>
                    <a:pt x="650076" y="492939"/>
                  </a:lnTo>
                  <a:cubicBezTo>
                    <a:pt x="617065" y="597452"/>
                    <a:pt x="562000" y="618821"/>
                    <a:pt x="504059" y="641148"/>
                  </a:cubicBezTo>
                  <a:close/>
                  <a:moveTo>
                    <a:pt x="849789" y="479926"/>
                  </a:moveTo>
                  <a:lnTo>
                    <a:pt x="849789" y="468694"/>
                  </a:lnTo>
                  <a:lnTo>
                    <a:pt x="836091" y="468694"/>
                  </a:lnTo>
                  <a:lnTo>
                    <a:pt x="836091" y="479926"/>
                  </a:lnTo>
                  <a:lnTo>
                    <a:pt x="667472" y="479926"/>
                  </a:lnTo>
                  <a:cubicBezTo>
                    <a:pt x="670486" y="468831"/>
                    <a:pt x="673225" y="456914"/>
                    <a:pt x="675828" y="444175"/>
                  </a:cubicBezTo>
                  <a:cubicBezTo>
                    <a:pt x="704182" y="302678"/>
                    <a:pt x="767603" y="216930"/>
                    <a:pt x="845679" y="214738"/>
                  </a:cubicBezTo>
                  <a:cubicBezTo>
                    <a:pt x="923756" y="212547"/>
                    <a:pt x="981835" y="307883"/>
                    <a:pt x="1002107" y="402945"/>
                  </a:cubicBezTo>
                  <a:cubicBezTo>
                    <a:pt x="1007738" y="429025"/>
                    <a:pt x="1014965" y="454736"/>
                    <a:pt x="1023750" y="479926"/>
                  </a:cubicBezTo>
                  <a:close/>
                  <a:moveTo>
                    <a:pt x="1190588" y="621423"/>
                  </a:moveTo>
                  <a:cubicBezTo>
                    <a:pt x="1116209" y="633888"/>
                    <a:pt x="1069774" y="561154"/>
                    <a:pt x="1042926" y="493076"/>
                  </a:cubicBezTo>
                  <a:lnTo>
                    <a:pt x="1334688" y="493076"/>
                  </a:lnTo>
                  <a:cubicBezTo>
                    <a:pt x="1301539" y="566495"/>
                    <a:pt x="1252364" y="611013"/>
                    <a:pt x="1190588" y="621423"/>
                  </a:cubicBezTo>
                  <a:close/>
                  <a:moveTo>
                    <a:pt x="1619874" y="480063"/>
                  </a:moveTo>
                  <a:lnTo>
                    <a:pt x="1619874" y="461708"/>
                  </a:lnTo>
                  <a:lnTo>
                    <a:pt x="1606176" y="461708"/>
                  </a:lnTo>
                  <a:lnTo>
                    <a:pt x="1606176" y="480063"/>
                  </a:lnTo>
                  <a:lnTo>
                    <a:pt x="1353727" y="480063"/>
                  </a:lnTo>
                  <a:cubicBezTo>
                    <a:pt x="1367028" y="444627"/>
                    <a:pt x="1376575" y="407903"/>
                    <a:pt x="1382219" y="370481"/>
                  </a:cubicBezTo>
                  <a:cubicBezTo>
                    <a:pt x="1405779" y="222546"/>
                    <a:pt x="1460159" y="109266"/>
                    <a:pt x="1531661" y="59680"/>
                  </a:cubicBezTo>
                  <a:cubicBezTo>
                    <a:pt x="1553714" y="44257"/>
                    <a:pt x="1579383" y="34819"/>
                    <a:pt x="1606176" y="32285"/>
                  </a:cubicBezTo>
                  <a:lnTo>
                    <a:pt x="1606176" y="115841"/>
                  </a:lnTo>
                  <a:lnTo>
                    <a:pt x="1619874" y="115841"/>
                  </a:lnTo>
                  <a:lnTo>
                    <a:pt x="1619874" y="31600"/>
                  </a:lnTo>
                  <a:cubicBezTo>
                    <a:pt x="1666556" y="31600"/>
                    <a:pt x="1711169" y="50887"/>
                    <a:pt x="1743153" y="84884"/>
                  </a:cubicBezTo>
                  <a:cubicBezTo>
                    <a:pt x="1791506" y="137757"/>
                    <a:pt x="1808765" y="292405"/>
                    <a:pt x="1808765" y="408698"/>
                  </a:cubicBezTo>
                  <a:cubicBezTo>
                    <a:pt x="1808765" y="415958"/>
                    <a:pt x="1808765" y="423218"/>
                    <a:pt x="1808765" y="430751"/>
                  </a:cubicBezTo>
                  <a:cubicBezTo>
                    <a:pt x="1808765" y="446640"/>
                    <a:pt x="1808765" y="463352"/>
                    <a:pt x="1808765" y="4804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2B7CA823-62D0-4199-96BB-51DCEDC3E0EB}"/>
                </a:ext>
              </a:extLst>
            </p:cNvPr>
            <p:cNvSpPr/>
            <p:nvPr/>
          </p:nvSpPr>
          <p:spPr>
            <a:xfrm>
              <a:off x="6679945" y="5073019"/>
              <a:ext cx="85978" cy="144826"/>
            </a:xfrm>
            <a:custGeom>
              <a:avLst/>
              <a:gdLst>
                <a:gd name="connsiteX0" fmla="*/ 45459 w 85978"/>
                <a:gd name="connsiteY0" fmla="*/ 143686 h 144826"/>
                <a:gd name="connsiteX1" fmla="*/ 85046 w 85978"/>
                <a:gd name="connsiteY1" fmla="*/ 108620 h 144826"/>
                <a:gd name="connsiteX2" fmla="*/ 72581 w 85978"/>
                <a:gd name="connsiteY2" fmla="*/ 105195 h 144826"/>
                <a:gd name="connsiteX3" fmla="*/ 42857 w 85978"/>
                <a:gd name="connsiteY3" fmla="*/ 131494 h 144826"/>
                <a:gd name="connsiteX4" fmla="*/ 37652 w 85978"/>
                <a:gd name="connsiteY4" fmla="*/ 130262 h 144826"/>
                <a:gd name="connsiteX5" fmla="*/ 41624 w 85978"/>
                <a:gd name="connsiteY5" fmla="*/ 76293 h 144826"/>
                <a:gd name="connsiteX6" fmla="*/ 85594 w 85978"/>
                <a:gd name="connsiteY6" fmla="*/ 25337 h 144826"/>
                <a:gd name="connsiteX7" fmla="*/ 78334 w 85978"/>
                <a:gd name="connsiteY7" fmla="*/ 408 h 144826"/>
                <a:gd name="connsiteX8" fmla="*/ 45185 w 85978"/>
                <a:gd name="connsiteY8" fmla="*/ 34652 h 144826"/>
                <a:gd name="connsiteX9" fmla="*/ 30529 w 85978"/>
                <a:gd name="connsiteY9" fmla="*/ 68074 h 144826"/>
                <a:gd name="connsiteX10" fmla="*/ -17 w 85978"/>
                <a:gd name="connsiteY10" fmla="*/ 86566 h 144826"/>
                <a:gd name="connsiteX11" fmla="*/ 6010 w 85978"/>
                <a:gd name="connsiteY11" fmla="*/ 98072 h 144826"/>
                <a:gd name="connsiteX12" fmla="*/ 25187 w 85978"/>
                <a:gd name="connsiteY12" fmla="*/ 86977 h 144826"/>
                <a:gd name="connsiteX13" fmla="*/ 27104 w 85978"/>
                <a:gd name="connsiteY13" fmla="*/ 137932 h 144826"/>
                <a:gd name="connsiteX14" fmla="*/ 40802 w 85978"/>
                <a:gd name="connsiteY14" fmla="*/ 144781 h 144826"/>
                <a:gd name="connsiteX15" fmla="*/ 45459 w 85978"/>
                <a:gd name="connsiteY15" fmla="*/ 143686 h 144826"/>
                <a:gd name="connsiteX16" fmla="*/ 56144 w 85978"/>
                <a:gd name="connsiteY16" fmla="*/ 40679 h 144826"/>
                <a:gd name="connsiteX17" fmla="*/ 72581 w 85978"/>
                <a:gd name="connsiteY17" fmla="*/ 15886 h 144826"/>
                <a:gd name="connsiteX18" fmla="*/ 72581 w 85978"/>
                <a:gd name="connsiteY18" fmla="*/ 23831 h 144826"/>
                <a:gd name="connsiteX19" fmla="*/ 50117 w 85978"/>
                <a:gd name="connsiteY19" fmla="*/ 52870 h 144826"/>
                <a:gd name="connsiteX20" fmla="*/ 56554 w 85978"/>
                <a:gd name="connsiteY20" fmla="*/ 41227 h 1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978" h="144826">
                  <a:moveTo>
                    <a:pt x="45459" y="143686"/>
                  </a:moveTo>
                  <a:cubicBezTo>
                    <a:pt x="63999" y="139960"/>
                    <a:pt x="79113" y="126577"/>
                    <a:pt x="85046" y="108620"/>
                  </a:cubicBezTo>
                  <a:lnTo>
                    <a:pt x="72581" y="105195"/>
                  </a:lnTo>
                  <a:cubicBezTo>
                    <a:pt x="68004" y="118591"/>
                    <a:pt x="56709" y="128577"/>
                    <a:pt x="42857" y="131494"/>
                  </a:cubicBezTo>
                  <a:cubicBezTo>
                    <a:pt x="39432" y="132317"/>
                    <a:pt x="38473" y="131494"/>
                    <a:pt x="37652" y="130262"/>
                  </a:cubicBezTo>
                  <a:cubicBezTo>
                    <a:pt x="32036" y="122591"/>
                    <a:pt x="34501" y="99579"/>
                    <a:pt x="41624" y="76293"/>
                  </a:cubicBezTo>
                  <a:cubicBezTo>
                    <a:pt x="62171" y="61910"/>
                    <a:pt x="84224" y="42596"/>
                    <a:pt x="85594" y="25337"/>
                  </a:cubicBezTo>
                  <a:cubicBezTo>
                    <a:pt x="86415" y="14653"/>
                    <a:pt x="86552" y="3010"/>
                    <a:pt x="78334" y="408"/>
                  </a:cubicBezTo>
                  <a:cubicBezTo>
                    <a:pt x="70115" y="-2195"/>
                    <a:pt x="62034" y="6161"/>
                    <a:pt x="45185" y="34652"/>
                  </a:cubicBezTo>
                  <a:cubicBezTo>
                    <a:pt x="39138" y="45240"/>
                    <a:pt x="34226" y="56445"/>
                    <a:pt x="30529" y="68074"/>
                  </a:cubicBezTo>
                  <a:cubicBezTo>
                    <a:pt x="19982" y="75197"/>
                    <a:pt x="9023" y="81772"/>
                    <a:pt x="-17" y="86566"/>
                  </a:cubicBezTo>
                  <a:lnTo>
                    <a:pt x="6010" y="98072"/>
                  </a:lnTo>
                  <a:cubicBezTo>
                    <a:pt x="8339" y="96839"/>
                    <a:pt x="15735" y="92867"/>
                    <a:pt x="25187" y="86977"/>
                  </a:cubicBezTo>
                  <a:cubicBezTo>
                    <a:pt x="20393" y="107798"/>
                    <a:pt x="19708" y="128070"/>
                    <a:pt x="27104" y="137932"/>
                  </a:cubicBezTo>
                  <a:cubicBezTo>
                    <a:pt x="30263" y="142330"/>
                    <a:pt x="35386" y="144891"/>
                    <a:pt x="40802" y="144781"/>
                  </a:cubicBezTo>
                  <a:cubicBezTo>
                    <a:pt x="42392" y="144603"/>
                    <a:pt x="43955" y="144234"/>
                    <a:pt x="45459" y="143686"/>
                  </a:cubicBezTo>
                  <a:close/>
                  <a:moveTo>
                    <a:pt x="56144" y="40679"/>
                  </a:moveTo>
                  <a:cubicBezTo>
                    <a:pt x="61006" y="32022"/>
                    <a:pt x="66500" y="23735"/>
                    <a:pt x="72581" y="15886"/>
                  </a:cubicBezTo>
                  <a:cubicBezTo>
                    <a:pt x="72581" y="17804"/>
                    <a:pt x="72581" y="20406"/>
                    <a:pt x="72581" y="23831"/>
                  </a:cubicBezTo>
                  <a:cubicBezTo>
                    <a:pt x="68587" y="35775"/>
                    <a:pt x="60668" y="46007"/>
                    <a:pt x="50117" y="52870"/>
                  </a:cubicBezTo>
                  <a:cubicBezTo>
                    <a:pt x="51897" y="49034"/>
                    <a:pt x="53952" y="45062"/>
                    <a:pt x="56554" y="41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29EB4C3-B3F8-4976-971E-4A975723D214}"/>
                </a:ext>
              </a:extLst>
            </p:cNvPr>
            <p:cNvSpPr/>
            <p:nvPr/>
          </p:nvSpPr>
          <p:spPr>
            <a:xfrm>
              <a:off x="6779568" y="5152230"/>
              <a:ext cx="45435" cy="61366"/>
            </a:xfrm>
            <a:custGeom>
              <a:avLst/>
              <a:gdLst>
                <a:gd name="connsiteX0" fmla="*/ 3366 w 45435"/>
                <a:gd name="connsiteY0" fmla="*/ 58858 h 61366"/>
                <a:gd name="connsiteX1" fmla="*/ 9667 w 45435"/>
                <a:gd name="connsiteY1" fmla="*/ 61324 h 61366"/>
                <a:gd name="connsiteX2" fmla="*/ 14325 w 45435"/>
                <a:gd name="connsiteY2" fmla="*/ 60365 h 61366"/>
                <a:gd name="connsiteX3" fmla="*/ 45418 w 45435"/>
                <a:gd name="connsiteY3" fmla="*/ 31874 h 61366"/>
                <a:gd name="connsiteX4" fmla="*/ 34597 w 45435"/>
                <a:gd name="connsiteY4" fmla="*/ 24614 h 61366"/>
                <a:gd name="connsiteX5" fmla="*/ 12955 w 45435"/>
                <a:gd name="connsiteY5" fmla="*/ 46393 h 61366"/>
                <a:gd name="connsiteX6" fmla="*/ 24461 w 45435"/>
                <a:gd name="connsiteY6" fmla="*/ 4478 h 61366"/>
                <a:gd name="connsiteX7" fmla="*/ 12133 w 45435"/>
                <a:gd name="connsiteY7" fmla="*/ -42 h 61366"/>
                <a:gd name="connsiteX8" fmla="*/ 3366 w 45435"/>
                <a:gd name="connsiteY8" fmla="*/ 58858 h 6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35" h="61366">
                  <a:moveTo>
                    <a:pt x="3366" y="58858"/>
                  </a:moveTo>
                  <a:cubicBezTo>
                    <a:pt x="5069" y="60461"/>
                    <a:pt x="7326" y="61351"/>
                    <a:pt x="9667" y="61324"/>
                  </a:cubicBezTo>
                  <a:cubicBezTo>
                    <a:pt x="11266" y="61297"/>
                    <a:pt x="12845" y="60968"/>
                    <a:pt x="14325" y="60365"/>
                  </a:cubicBezTo>
                  <a:cubicBezTo>
                    <a:pt x="26847" y="53530"/>
                    <a:pt x="37518" y="43750"/>
                    <a:pt x="45418" y="31874"/>
                  </a:cubicBezTo>
                  <a:lnTo>
                    <a:pt x="34597" y="24614"/>
                  </a:lnTo>
                  <a:cubicBezTo>
                    <a:pt x="28755" y="33120"/>
                    <a:pt x="21423" y="40504"/>
                    <a:pt x="12955" y="46393"/>
                  </a:cubicBezTo>
                  <a:cubicBezTo>
                    <a:pt x="15225" y="32038"/>
                    <a:pt x="19083" y="17984"/>
                    <a:pt x="24461" y="4478"/>
                  </a:cubicBezTo>
                  <a:lnTo>
                    <a:pt x="12133" y="-42"/>
                  </a:lnTo>
                  <a:cubicBezTo>
                    <a:pt x="-6222" y="49681"/>
                    <a:pt x="1038" y="56667"/>
                    <a:pt x="3366" y="5885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221F89-3C35-43F2-8976-B416033FBBE5}"/>
                </a:ext>
              </a:extLst>
            </p:cNvPr>
            <p:cNvSpPr/>
            <p:nvPr/>
          </p:nvSpPr>
          <p:spPr>
            <a:xfrm>
              <a:off x="6823295" y="5136343"/>
              <a:ext cx="111975" cy="74238"/>
            </a:xfrm>
            <a:custGeom>
              <a:avLst/>
              <a:gdLst>
                <a:gd name="connsiteX0" fmla="*/ 13882 w 111975"/>
                <a:gd name="connsiteY0" fmla="*/ 14338 h 74238"/>
                <a:gd name="connsiteX1" fmla="*/ 185 w 111975"/>
                <a:gd name="connsiteY1" fmla="*/ 66526 h 74238"/>
                <a:gd name="connsiteX2" fmla="*/ 4294 w 111975"/>
                <a:gd name="connsiteY2" fmla="*/ 74197 h 74238"/>
                <a:gd name="connsiteX3" fmla="*/ 6486 w 111975"/>
                <a:gd name="connsiteY3" fmla="*/ 74197 h 74238"/>
                <a:gd name="connsiteX4" fmla="*/ 12376 w 111975"/>
                <a:gd name="connsiteY4" fmla="*/ 70361 h 74238"/>
                <a:gd name="connsiteX5" fmla="*/ 47579 w 111975"/>
                <a:gd name="connsiteY5" fmla="*/ 17215 h 74238"/>
                <a:gd name="connsiteX6" fmla="*/ 48538 w 111975"/>
                <a:gd name="connsiteY6" fmla="*/ 18584 h 74238"/>
                <a:gd name="connsiteX7" fmla="*/ 52510 w 111975"/>
                <a:gd name="connsiteY7" fmla="*/ 63376 h 74238"/>
                <a:gd name="connsiteX8" fmla="*/ 55934 w 111975"/>
                <a:gd name="connsiteY8" fmla="*/ 71868 h 74238"/>
                <a:gd name="connsiteX9" fmla="*/ 64427 w 111975"/>
                <a:gd name="connsiteY9" fmla="*/ 68444 h 74238"/>
                <a:gd name="connsiteX10" fmla="*/ 95521 w 111975"/>
                <a:gd name="connsiteY10" fmla="*/ 17762 h 74238"/>
                <a:gd name="connsiteX11" fmla="*/ 94288 w 111975"/>
                <a:gd name="connsiteY11" fmla="*/ 36117 h 74238"/>
                <a:gd name="connsiteX12" fmla="*/ 98260 w 111975"/>
                <a:gd name="connsiteY12" fmla="*/ 66252 h 74238"/>
                <a:gd name="connsiteX13" fmla="*/ 111958 w 111975"/>
                <a:gd name="connsiteY13" fmla="*/ 69814 h 74238"/>
                <a:gd name="connsiteX14" fmla="*/ 110314 w 111975"/>
                <a:gd name="connsiteY14" fmla="*/ 56801 h 74238"/>
                <a:gd name="connsiteX15" fmla="*/ 107712 w 111975"/>
                <a:gd name="connsiteY15" fmla="*/ 56801 h 74238"/>
                <a:gd name="connsiteX16" fmla="*/ 107712 w 111975"/>
                <a:gd name="connsiteY16" fmla="*/ 37213 h 74238"/>
                <a:gd name="connsiteX17" fmla="*/ 109082 w 111975"/>
                <a:gd name="connsiteY17" fmla="*/ 13379 h 74238"/>
                <a:gd name="connsiteX18" fmla="*/ 101822 w 111975"/>
                <a:gd name="connsiteY18" fmla="*/ 366 h 74238"/>
                <a:gd name="connsiteX19" fmla="*/ 67851 w 111975"/>
                <a:gd name="connsiteY19" fmla="*/ 36117 h 74238"/>
                <a:gd name="connsiteX20" fmla="*/ 60455 w 111975"/>
                <a:gd name="connsiteY20" fmla="*/ 12420 h 74238"/>
                <a:gd name="connsiteX21" fmla="*/ 47853 w 111975"/>
                <a:gd name="connsiteY21" fmla="*/ 4339 h 74238"/>
                <a:gd name="connsiteX22" fmla="*/ 24978 w 111975"/>
                <a:gd name="connsiteY22" fmla="*/ 22283 h 74238"/>
                <a:gd name="connsiteX23" fmla="*/ 26210 w 111975"/>
                <a:gd name="connsiteY23" fmla="*/ 17078 h 7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975" h="74238">
                  <a:moveTo>
                    <a:pt x="13882" y="14338"/>
                  </a:moveTo>
                  <a:lnTo>
                    <a:pt x="185" y="66526"/>
                  </a:lnTo>
                  <a:cubicBezTo>
                    <a:pt x="-643" y="69759"/>
                    <a:pt x="1142" y="73087"/>
                    <a:pt x="4294" y="74197"/>
                  </a:cubicBezTo>
                  <a:lnTo>
                    <a:pt x="6486" y="74197"/>
                  </a:lnTo>
                  <a:cubicBezTo>
                    <a:pt x="9025" y="74170"/>
                    <a:pt x="11318" y="72676"/>
                    <a:pt x="12376" y="70361"/>
                  </a:cubicBezTo>
                  <a:cubicBezTo>
                    <a:pt x="24978" y="42966"/>
                    <a:pt x="41963" y="17626"/>
                    <a:pt x="47579" y="17215"/>
                  </a:cubicBezTo>
                  <a:cubicBezTo>
                    <a:pt x="47999" y="17598"/>
                    <a:pt x="48327" y="18064"/>
                    <a:pt x="48538" y="18584"/>
                  </a:cubicBezTo>
                  <a:cubicBezTo>
                    <a:pt x="55312" y="32528"/>
                    <a:pt x="56727" y="48459"/>
                    <a:pt x="52510" y="63376"/>
                  </a:cubicBezTo>
                  <a:cubicBezTo>
                    <a:pt x="51110" y="66663"/>
                    <a:pt x="52644" y="70471"/>
                    <a:pt x="55934" y="71868"/>
                  </a:cubicBezTo>
                  <a:cubicBezTo>
                    <a:pt x="59225" y="73265"/>
                    <a:pt x="63027" y="71731"/>
                    <a:pt x="64427" y="68444"/>
                  </a:cubicBezTo>
                  <a:cubicBezTo>
                    <a:pt x="73518" y="50801"/>
                    <a:pt x="83912" y="33857"/>
                    <a:pt x="95521" y="17762"/>
                  </a:cubicBezTo>
                  <a:cubicBezTo>
                    <a:pt x="95521" y="24337"/>
                    <a:pt x="95521" y="30501"/>
                    <a:pt x="94288" y="36117"/>
                  </a:cubicBezTo>
                  <a:cubicBezTo>
                    <a:pt x="93055" y="49815"/>
                    <a:pt x="92233" y="60362"/>
                    <a:pt x="98260" y="66252"/>
                  </a:cubicBezTo>
                  <a:cubicBezTo>
                    <a:pt x="102037" y="69485"/>
                    <a:pt x="107087" y="70800"/>
                    <a:pt x="111958" y="69814"/>
                  </a:cubicBezTo>
                  <a:lnTo>
                    <a:pt x="110314" y="56801"/>
                  </a:lnTo>
                  <a:lnTo>
                    <a:pt x="107712" y="56801"/>
                  </a:lnTo>
                  <a:cubicBezTo>
                    <a:pt x="106469" y="50336"/>
                    <a:pt x="106469" y="43678"/>
                    <a:pt x="107712" y="37213"/>
                  </a:cubicBezTo>
                  <a:cubicBezTo>
                    <a:pt x="107712" y="30227"/>
                    <a:pt x="109082" y="22146"/>
                    <a:pt x="109082" y="13379"/>
                  </a:cubicBezTo>
                  <a:cubicBezTo>
                    <a:pt x="109082" y="4613"/>
                    <a:pt x="106616" y="1462"/>
                    <a:pt x="101822" y="366"/>
                  </a:cubicBezTo>
                  <a:cubicBezTo>
                    <a:pt x="97027" y="-730"/>
                    <a:pt x="90727" y="-2373"/>
                    <a:pt x="67851" y="36117"/>
                  </a:cubicBezTo>
                  <a:cubicBezTo>
                    <a:pt x="66977" y="27803"/>
                    <a:pt x="64464" y="19749"/>
                    <a:pt x="60455" y="12420"/>
                  </a:cubicBezTo>
                  <a:cubicBezTo>
                    <a:pt x="58227" y="7462"/>
                    <a:pt x="53284" y="4297"/>
                    <a:pt x="47853" y="4339"/>
                  </a:cubicBezTo>
                  <a:cubicBezTo>
                    <a:pt x="40456" y="4339"/>
                    <a:pt x="32374" y="12283"/>
                    <a:pt x="24978" y="22283"/>
                  </a:cubicBezTo>
                  <a:lnTo>
                    <a:pt x="26210" y="1707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5FE70164-D11C-4096-9445-A8FA65D4DCC5}"/>
                </a:ext>
              </a:extLst>
            </p:cNvPr>
            <p:cNvSpPr/>
            <p:nvPr/>
          </p:nvSpPr>
          <p:spPr>
            <a:xfrm rot="-4717200">
              <a:off x="6802062" y="5110122"/>
              <a:ext cx="11095" cy="13012"/>
            </a:xfrm>
            <a:custGeom>
              <a:avLst/>
              <a:gdLst>
                <a:gd name="connsiteX0" fmla="*/ -17 w 11095"/>
                <a:gd name="connsiteY0" fmla="*/ -41 h 13012"/>
                <a:gd name="connsiteX1" fmla="*/ 11078 w 11095"/>
                <a:gd name="connsiteY1" fmla="*/ -41 h 13012"/>
                <a:gd name="connsiteX2" fmla="*/ 11078 w 11095"/>
                <a:gd name="connsiteY2" fmla="*/ 12972 h 13012"/>
                <a:gd name="connsiteX3" fmla="*/ -17 w 11095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5" h="13012">
                  <a:moveTo>
                    <a:pt x="-17" y="-41"/>
                  </a:moveTo>
                  <a:lnTo>
                    <a:pt x="11078" y="-41"/>
                  </a:lnTo>
                  <a:lnTo>
                    <a:pt x="11078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AA93281-7D5F-44A9-A174-30E54F3C2FD6}"/>
                </a:ext>
              </a:extLst>
            </p:cNvPr>
            <p:cNvSpPr/>
            <p:nvPr/>
          </p:nvSpPr>
          <p:spPr>
            <a:xfrm>
              <a:off x="6710313" y="5260212"/>
              <a:ext cx="309061" cy="87085"/>
            </a:xfrm>
            <a:custGeom>
              <a:avLst/>
              <a:gdLst>
                <a:gd name="connsiteX0" fmla="*/ 265212 w 309061"/>
                <a:gd name="connsiteY0" fmla="*/ 74566 h 87085"/>
                <a:gd name="connsiteX1" fmla="*/ 260143 w 309061"/>
                <a:gd name="connsiteY1" fmla="*/ 73471 h 87085"/>
                <a:gd name="connsiteX2" fmla="*/ 256856 w 309061"/>
                <a:gd name="connsiteY2" fmla="*/ 49362 h 87085"/>
                <a:gd name="connsiteX3" fmla="*/ 251788 w 309061"/>
                <a:gd name="connsiteY3" fmla="*/ 16762 h 87085"/>
                <a:gd name="connsiteX4" fmla="*/ 241652 w 309061"/>
                <a:gd name="connsiteY4" fmla="*/ 11283 h 87085"/>
                <a:gd name="connsiteX5" fmla="*/ 214256 w 309061"/>
                <a:gd name="connsiteY5" fmla="*/ 34295 h 87085"/>
                <a:gd name="connsiteX6" fmla="*/ 211654 w 309061"/>
                <a:gd name="connsiteY6" fmla="*/ 31829 h 87085"/>
                <a:gd name="connsiteX7" fmla="*/ 203298 w 309061"/>
                <a:gd name="connsiteY7" fmla="*/ 33884 h 87085"/>
                <a:gd name="connsiteX8" fmla="*/ 154260 w 309061"/>
                <a:gd name="connsiteY8" fmla="*/ 68539 h 87085"/>
                <a:gd name="connsiteX9" fmla="*/ 149603 w 309061"/>
                <a:gd name="connsiteY9" fmla="*/ 17858 h 87085"/>
                <a:gd name="connsiteX10" fmla="*/ 145768 w 309061"/>
                <a:gd name="connsiteY10" fmla="*/ 9913 h 87085"/>
                <a:gd name="connsiteX11" fmla="*/ 137549 w 309061"/>
                <a:gd name="connsiteY11" fmla="*/ 13064 h 87085"/>
                <a:gd name="connsiteX12" fmla="*/ 98510 w 309061"/>
                <a:gd name="connsiteY12" fmla="*/ 61690 h 87085"/>
                <a:gd name="connsiteX13" fmla="*/ 96182 w 309061"/>
                <a:gd name="connsiteY13" fmla="*/ 61690 h 87085"/>
                <a:gd name="connsiteX14" fmla="*/ 99606 w 309061"/>
                <a:gd name="connsiteY14" fmla="*/ 37994 h 87085"/>
                <a:gd name="connsiteX15" fmla="*/ 104264 w 309061"/>
                <a:gd name="connsiteY15" fmla="*/ 14296 h 87085"/>
                <a:gd name="connsiteX16" fmla="*/ 98921 w 309061"/>
                <a:gd name="connsiteY16" fmla="*/ 599 h 87085"/>
                <a:gd name="connsiteX17" fmla="*/ 62759 w 309061"/>
                <a:gd name="connsiteY17" fmla="*/ 37308 h 87085"/>
                <a:gd name="connsiteX18" fmla="*/ 65088 w 309061"/>
                <a:gd name="connsiteY18" fmla="*/ 18680 h 87085"/>
                <a:gd name="connsiteX19" fmla="*/ 59746 w 309061"/>
                <a:gd name="connsiteY19" fmla="*/ 4982 h 87085"/>
                <a:gd name="connsiteX20" fmla="*/ 33720 w 309061"/>
                <a:gd name="connsiteY20" fmla="*/ 21008 h 87085"/>
                <a:gd name="connsiteX21" fmla="*/ 40706 w 309061"/>
                <a:gd name="connsiteY21" fmla="*/ 5393 h 87085"/>
                <a:gd name="connsiteX22" fmla="*/ 28789 w 309061"/>
                <a:gd name="connsiteY22" fmla="*/ 51 h 87085"/>
                <a:gd name="connsiteX23" fmla="*/ 572 w 309061"/>
                <a:gd name="connsiteY23" fmla="*/ 63060 h 87085"/>
                <a:gd name="connsiteX24" fmla="*/ 3174 w 309061"/>
                <a:gd name="connsiteY24" fmla="*/ 71416 h 87085"/>
                <a:gd name="connsiteX25" fmla="*/ 11804 w 309061"/>
                <a:gd name="connsiteY25" fmla="*/ 69635 h 87085"/>
                <a:gd name="connsiteX26" fmla="*/ 51527 w 309061"/>
                <a:gd name="connsiteY26" fmla="*/ 21419 h 87085"/>
                <a:gd name="connsiteX27" fmla="*/ 47692 w 309061"/>
                <a:gd name="connsiteY27" fmla="*/ 63608 h 87085"/>
                <a:gd name="connsiteX28" fmla="*/ 52486 w 309061"/>
                <a:gd name="connsiteY28" fmla="*/ 69909 h 87085"/>
                <a:gd name="connsiteX29" fmla="*/ 59883 w 309061"/>
                <a:gd name="connsiteY29" fmla="*/ 66896 h 87085"/>
                <a:gd name="connsiteX30" fmla="*/ 89744 w 309061"/>
                <a:gd name="connsiteY30" fmla="*/ 21556 h 87085"/>
                <a:gd name="connsiteX31" fmla="*/ 86867 w 309061"/>
                <a:gd name="connsiteY31" fmla="*/ 35254 h 87085"/>
                <a:gd name="connsiteX32" fmla="*/ 86867 w 309061"/>
                <a:gd name="connsiteY32" fmla="*/ 71142 h 87085"/>
                <a:gd name="connsiteX33" fmla="*/ 100565 w 309061"/>
                <a:gd name="connsiteY33" fmla="*/ 74155 h 87085"/>
                <a:gd name="connsiteX34" fmla="*/ 131248 w 309061"/>
                <a:gd name="connsiteY34" fmla="*/ 46760 h 87085"/>
                <a:gd name="connsiteX35" fmla="*/ 149055 w 309061"/>
                <a:gd name="connsiteY35" fmla="*/ 80045 h 87085"/>
                <a:gd name="connsiteX36" fmla="*/ 190970 w 309061"/>
                <a:gd name="connsiteY36" fmla="*/ 65389 h 87085"/>
                <a:gd name="connsiteX37" fmla="*/ 186450 w 309061"/>
                <a:gd name="connsiteY37" fmla="*/ 78265 h 87085"/>
                <a:gd name="connsiteX38" fmla="*/ 190011 w 309061"/>
                <a:gd name="connsiteY38" fmla="*/ 86346 h 87085"/>
                <a:gd name="connsiteX39" fmla="*/ 198367 w 309061"/>
                <a:gd name="connsiteY39" fmla="*/ 83470 h 87085"/>
                <a:gd name="connsiteX40" fmla="*/ 239460 w 309061"/>
                <a:gd name="connsiteY40" fmla="*/ 23885 h 87085"/>
                <a:gd name="connsiteX41" fmla="*/ 242062 w 309061"/>
                <a:gd name="connsiteY41" fmla="*/ 48541 h 87085"/>
                <a:gd name="connsiteX42" fmla="*/ 249459 w 309061"/>
                <a:gd name="connsiteY42" fmla="*/ 82374 h 87085"/>
                <a:gd name="connsiteX43" fmla="*/ 262335 w 309061"/>
                <a:gd name="connsiteY43" fmla="*/ 87031 h 87085"/>
                <a:gd name="connsiteX44" fmla="*/ 264527 w 309061"/>
                <a:gd name="connsiteY44" fmla="*/ 87031 h 87085"/>
                <a:gd name="connsiteX45" fmla="*/ 309044 w 309061"/>
                <a:gd name="connsiteY45" fmla="*/ 73333 h 87085"/>
                <a:gd name="connsiteX46" fmla="*/ 301510 w 309061"/>
                <a:gd name="connsiteY46" fmla="*/ 62786 h 87085"/>
                <a:gd name="connsiteX47" fmla="*/ 265212 w 309061"/>
                <a:gd name="connsiteY47" fmla="*/ 74566 h 8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9061" h="87085">
                  <a:moveTo>
                    <a:pt x="265212" y="74566"/>
                  </a:moveTo>
                  <a:cubicBezTo>
                    <a:pt x="261787" y="74566"/>
                    <a:pt x="260554" y="73882"/>
                    <a:pt x="260143" y="73471"/>
                  </a:cubicBezTo>
                  <a:cubicBezTo>
                    <a:pt x="256582" y="70183"/>
                    <a:pt x="256719" y="58677"/>
                    <a:pt x="256856" y="49362"/>
                  </a:cubicBezTo>
                  <a:cubicBezTo>
                    <a:pt x="258059" y="38240"/>
                    <a:pt x="256311" y="26994"/>
                    <a:pt x="251788" y="16762"/>
                  </a:cubicBezTo>
                  <a:cubicBezTo>
                    <a:pt x="249793" y="13091"/>
                    <a:pt x="245817" y="10941"/>
                    <a:pt x="241652" y="11283"/>
                  </a:cubicBezTo>
                  <a:cubicBezTo>
                    <a:pt x="233981" y="11283"/>
                    <a:pt x="224255" y="21556"/>
                    <a:pt x="214256" y="34295"/>
                  </a:cubicBezTo>
                  <a:cubicBezTo>
                    <a:pt x="213600" y="33281"/>
                    <a:pt x="212707" y="32432"/>
                    <a:pt x="211654" y="31829"/>
                  </a:cubicBezTo>
                  <a:cubicBezTo>
                    <a:pt x="208744" y="30350"/>
                    <a:pt x="205186" y="31213"/>
                    <a:pt x="203298" y="33884"/>
                  </a:cubicBezTo>
                  <a:cubicBezTo>
                    <a:pt x="195627" y="44705"/>
                    <a:pt x="170012" y="74155"/>
                    <a:pt x="154260" y="68539"/>
                  </a:cubicBezTo>
                  <a:cubicBezTo>
                    <a:pt x="138508" y="62923"/>
                    <a:pt x="146178" y="29227"/>
                    <a:pt x="149603" y="17858"/>
                  </a:cubicBezTo>
                  <a:cubicBezTo>
                    <a:pt x="150555" y="14612"/>
                    <a:pt x="148896" y="11187"/>
                    <a:pt x="145768" y="9913"/>
                  </a:cubicBezTo>
                  <a:cubicBezTo>
                    <a:pt x="142625" y="8639"/>
                    <a:pt x="139031" y="10009"/>
                    <a:pt x="137549" y="13064"/>
                  </a:cubicBezTo>
                  <a:cubicBezTo>
                    <a:pt x="128234" y="31692"/>
                    <a:pt x="110154" y="59225"/>
                    <a:pt x="98510" y="61690"/>
                  </a:cubicBezTo>
                  <a:lnTo>
                    <a:pt x="96182" y="61690"/>
                  </a:lnTo>
                  <a:cubicBezTo>
                    <a:pt x="96122" y="53664"/>
                    <a:pt x="97276" y="45678"/>
                    <a:pt x="99606" y="37994"/>
                  </a:cubicBezTo>
                  <a:cubicBezTo>
                    <a:pt x="101250" y="30734"/>
                    <a:pt x="103031" y="22652"/>
                    <a:pt x="104264" y="14296"/>
                  </a:cubicBezTo>
                  <a:cubicBezTo>
                    <a:pt x="104264" y="11420"/>
                    <a:pt x="105770" y="2790"/>
                    <a:pt x="98921" y="599"/>
                  </a:cubicBezTo>
                  <a:cubicBezTo>
                    <a:pt x="94949" y="-908"/>
                    <a:pt x="88785" y="-3100"/>
                    <a:pt x="62759" y="37308"/>
                  </a:cubicBezTo>
                  <a:cubicBezTo>
                    <a:pt x="62759" y="31967"/>
                    <a:pt x="64129" y="25802"/>
                    <a:pt x="65088" y="18680"/>
                  </a:cubicBezTo>
                  <a:cubicBezTo>
                    <a:pt x="66047" y="11557"/>
                    <a:pt x="64266" y="6763"/>
                    <a:pt x="59746" y="4982"/>
                  </a:cubicBezTo>
                  <a:cubicBezTo>
                    <a:pt x="55226" y="3201"/>
                    <a:pt x="51527" y="1694"/>
                    <a:pt x="33720" y="21008"/>
                  </a:cubicBezTo>
                  <a:lnTo>
                    <a:pt x="40706" y="5393"/>
                  </a:lnTo>
                  <a:lnTo>
                    <a:pt x="28789" y="51"/>
                  </a:lnTo>
                  <a:lnTo>
                    <a:pt x="572" y="63060"/>
                  </a:lnTo>
                  <a:cubicBezTo>
                    <a:pt x="-809" y="66101"/>
                    <a:pt x="310" y="69690"/>
                    <a:pt x="3174" y="71416"/>
                  </a:cubicBezTo>
                  <a:cubicBezTo>
                    <a:pt x="6102" y="72991"/>
                    <a:pt x="9741" y="72251"/>
                    <a:pt x="11804" y="69635"/>
                  </a:cubicBezTo>
                  <a:cubicBezTo>
                    <a:pt x="23747" y="52540"/>
                    <a:pt x="37030" y="36418"/>
                    <a:pt x="51527" y="21419"/>
                  </a:cubicBezTo>
                  <a:cubicBezTo>
                    <a:pt x="49447" y="35391"/>
                    <a:pt x="48166" y="49486"/>
                    <a:pt x="47692" y="63608"/>
                  </a:cubicBezTo>
                  <a:cubicBezTo>
                    <a:pt x="47749" y="66526"/>
                    <a:pt x="49688" y="69073"/>
                    <a:pt x="52486" y="69909"/>
                  </a:cubicBezTo>
                  <a:cubicBezTo>
                    <a:pt x="55349" y="70690"/>
                    <a:pt x="58380" y="69457"/>
                    <a:pt x="59883" y="66896"/>
                  </a:cubicBezTo>
                  <a:cubicBezTo>
                    <a:pt x="69745" y="50458"/>
                    <a:pt x="81662" y="32103"/>
                    <a:pt x="89744" y="21556"/>
                  </a:cubicBezTo>
                  <a:cubicBezTo>
                    <a:pt x="88922" y="26350"/>
                    <a:pt x="87826" y="31145"/>
                    <a:pt x="86867" y="35254"/>
                  </a:cubicBezTo>
                  <a:cubicBezTo>
                    <a:pt x="83032" y="52239"/>
                    <a:pt x="80293" y="64567"/>
                    <a:pt x="86867" y="71142"/>
                  </a:cubicBezTo>
                  <a:cubicBezTo>
                    <a:pt x="90601" y="74457"/>
                    <a:pt x="95786" y="75594"/>
                    <a:pt x="100565" y="74155"/>
                  </a:cubicBezTo>
                  <a:cubicBezTo>
                    <a:pt x="113514" y="68622"/>
                    <a:pt x="124291" y="59006"/>
                    <a:pt x="131248" y="46760"/>
                  </a:cubicBezTo>
                  <a:cubicBezTo>
                    <a:pt x="129328" y="60540"/>
                    <a:pt x="136523" y="73991"/>
                    <a:pt x="149055" y="80045"/>
                  </a:cubicBezTo>
                  <a:cubicBezTo>
                    <a:pt x="162753" y="85250"/>
                    <a:pt x="178642" y="76210"/>
                    <a:pt x="190970" y="65389"/>
                  </a:cubicBezTo>
                  <a:lnTo>
                    <a:pt x="186450" y="78265"/>
                  </a:lnTo>
                  <a:cubicBezTo>
                    <a:pt x="185235" y="81484"/>
                    <a:pt x="186818" y="85072"/>
                    <a:pt x="190011" y="86346"/>
                  </a:cubicBezTo>
                  <a:cubicBezTo>
                    <a:pt x="193115" y="87826"/>
                    <a:pt x="196834" y="86552"/>
                    <a:pt x="198367" y="83470"/>
                  </a:cubicBezTo>
                  <a:cubicBezTo>
                    <a:pt x="213708" y="54294"/>
                    <a:pt x="232337" y="27583"/>
                    <a:pt x="239460" y="23885"/>
                  </a:cubicBezTo>
                  <a:cubicBezTo>
                    <a:pt x="241857" y="31870"/>
                    <a:pt x="242740" y="40226"/>
                    <a:pt x="242062" y="48541"/>
                  </a:cubicBezTo>
                  <a:cubicBezTo>
                    <a:pt x="240000" y="60348"/>
                    <a:pt x="242656" y="72498"/>
                    <a:pt x="249459" y="82374"/>
                  </a:cubicBezTo>
                  <a:cubicBezTo>
                    <a:pt x="252982" y="85538"/>
                    <a:pt x="257601" y="87209"/>
                    <a:pt x="262335" y="87031"/>
                  </a:cubicBezTo>
                  <a:lnTo>
                    <a:pt x="264527" y="87031"/>
                  </a:lnTo>
                  <a:cubicBezTo>
                    <a:pt x="280290" y="86333"/>
                    <a:pt x="295615" y="81621"/>
                    <a:pt x="309044" y="73333"/>
                  </a:cubicBezTo>
                  <a:lnTo>
                    <a:pt x="301510" y="62786"/>
                  </a:lnTo>
                  <a:cubicBezTo>
                    <a:pt x="290503" y="69512"/>
                    <a:pt x="278068" y="73539"/>
                    <a:pt x="265212" y="745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A6F6FEB3-8266-4CFE-AC7D-50FAA8C9466F}"/>
                </a:ext>
              </a:extLst>
            </p:cNvPr>
            <p:cNvSpPr/>
            <p:nvPr/>
          </p:nvSpPr>
          <p:spPr>
            <a:xfrm>
              <a:off x="6863084" y="5237019"/>
              <a:ext cx="13012" cy="17396"/>
            </a:xfrm>
            <a:custGeom>
              <a:avLst/>
              <a:gdLst>
                <a:gd name="connsiteX0" fmla="*/ 0 w 13012"/>
                <a:gd name="connsiteY0" fmla="*/ 0 h 17396"/>
                <a:gd name="connsiteX1" fmla="*/ 13013 w 13012"/>
                <a:gd name="connsiteY1" fmla="*/ 0 h 17396"/>
                <a:gd name="connsiteX2" fmla="*/ 13013 w 13012"/>
                <a:gd name="connsiteY2" fmla="*/ 17396 h 17396"/>
                <a:gd name="connsiteX3" fmla="*/ 0 w 13012"/>
                <a:gd name="connsiteY3" fmla="*/ 17396 h 1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7396">
                  <a:moveTo>
                    <a:pt x="0" y="0"/>
                  </a:moveTo>
                  <a:lnTo>
                    <a:pt x="13013" y="0"/>
                  </a:lnTo>
                  <a:lnTo>
                    <a:pt x="13013" y="17396"/>
                  </a:lnTo>
                  <a:lnTo>
                    <a:pt x="0" y="1739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C9A67FD2-7EFB-43A2-9A5D-E9973EF0C0FD}"/>
                </a:ext>
              </a:extLst>
            </p:cNvPr>
            <p:cNvSpPr/>
            <p:nvPr/>
          </p:nvSpPr>
          <p:spPr>
            <a:xfrm>
              <a:off x="7373460" y="5061404"/>
              <a:ext cx="67803" cy="129693"/>
            </a:xfrm>
            <a:custGeom>
              <a:avLst/>
              <a:gdLst>
                <a:gd name="connsiteX0" fmla="*/ 12585 w 67803"/>
                <a:gd name="connsiteY0" fmla="*/ 117905 h 129693"/>
                <a:gd name="connsiteX1" fmla="*/ 24913 w 67803"/>
                <a:gd name="connsiteY1" fmla="*/ 127631 h 129693"/>
                <a:gd name="connsiteX2" fmla="*/ 39843 w 67803"/>
                <a:gd name="connsiteY2" fmla="*/ 129548 h 129693"/>
                <a:gd name="connsiteX3" fmla="*/ 64910 w 67803"/>
                <a:gd name="connsiteY3" fmla="*/ 117631 h 129693"/>
                <a:gd name="connsiteX4" fmla="*/ 53404 w 67803"/>
                <a:gd name="connsiteY4" fmla="*/ 111604 h 129693"/>
                <a:gd name="connsiteX5" fmla="*/ 28063 w 67803"/>
                <a:gd name="connsiteY5" fmla="*/ 114892 h 129693"/>
                <a:gd name="connsiteX6" fmla="*/ 24228 w 67803"/>
                <a:gd name="connsiteY6" fmla="*/ 112152 h 129693"/>
                <a:gd name="connsiteX7" fmla="*/ 32310 w 67803"/>
                <a:gd name="connsiteY7" fmla="*/ 71059 h 129693"/>
                <a:gd name="connsiteX8" fmla="*/ 67787 w 67803"/>
                <a:gd name="connsiteY8" fmla="*/ 25445 h 129693"/>
                <a:gd name="connsiteX9" fmla="*/ 57102 w 67803"/>
                <a:gd name="connsiteY9" fmla="*/ 105 h 129693"/>
                <a:gd name="connsiteX10" fmla="*/ 37789 w 67803"/>
                <a:gd name="connsiteY10" fmla="*/ 23254 h 129693"/>
                <a:gd name="connsiteX11" fmla="*/ 28885 w 67803"/>
                <a:gd name="connsiteY11" fmla="*/ 45170 h 129693"/>
                <a:gd name="connsiteX12" fmla="*/ 21625 w 67803"/>
                <a:gd name="connsiteY12" fmla="*/ 62567 h 129693"/>
                <a:gd name="connsiteX13" fmla="*/ -17 w 67803"/>
                <a:gd name="connsiteY13" fmla="*/ 75442 h 129693"/>
                <a:gd name="connsiteX14" fmla="*/ -17 w 67803"/>
                <a:gd name="connsiteY14" fmla="*/ 89140 h 129693"/>
                <a:gd name="connsiteX15" fmla="*/ 13681 w 67803"/>
                <a:gd name="connsiteY15" fmla="*/ 83661 h 129693"/>
                <a:gd name="connsiteX16" fmla="*/ 12585 w 67803"/>
                <a:gd name="connsiteY16" fmla="*/ 117905 h 129693"/>
                <a:gd name="connsiteX17" fmla="*/ 49980 w 67803"/>
                <a:gd name="connsiteY17" fmla="*/ 27774 h 129693"/>
                <a:gd name="connsiteX18" fmla="*/ 54226 w 67803"/>
                <a:gd name="connsiteY18" fmla="*/ 17638 h 129693"/>
                <a:gd name="connsiteX19" fmla="*/ 54226 w 67803"/>
                <a:gd name="connsiteY19" fmla="*/ 25583 h 129693"/>
                <a:gd name="connsiteX20" fmla="*/ 43268 w 67803"/>
                <a:gd name="connsiteY20" fmla="*/ 43527 h 129693"/>
                <a:gd name="connsiteX21" fmla="*/ 49980 w 67803"/>
                <a:gd name="connsiteY21" fmla="*/ 27774 h 12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803" h="129693">
                  <a:moveTo>
                    <a:pt x="12585" y="117905"/>
                  </a:moveTo>
                  <a:cubicBezTo>
                    <a:pt x="15060" y="122809"/>
                    <a:pt x="19571" y="126357"/>
                    <a:pt x="24913" y="127631"/>
                  </a:cubicBezTo>
                  <a:cubicBezTo>
                    <a:pt x="29795" y="128863"/>
                    <a:pt x="34802" y="129507"/>
                    <a:pt x="39843" y="129548"/>
                  </a:cubicBezTo>
                  <a:cubicBezTo>
                    <a:pt x="49747" y="130411"/>
                    <a:pt x="59335" y="125850"/>
                    <a:pt x="64910" y="117631"/>
                  </a:cubicBezTo>
                  <a:lnTo>
                    <a:pt x="53404" y="111604"/>
                  </a:lnTo>
                  <a:cubicBezTo>
                    <a:pt x="53404" y="111604"/>
                    <a:pt x="48062" y="119960"/>
                    <a:pt x="28063" y="114892"/>
                  </a:cubicBezTo>
                  <a:cubicBezTo>
                    <a:pt x="26421" y="114645"/>
                    <a:pt x="24996" y="113632"/>
                    <a:pt x="24228" y="112152"/>
                  </a:cubicBezTo>
                  <a:cubicBezTo>
                    <a:pt x="20666" y="104892"/>
                    <a:pt x="25872" y="87770"/>
                    <a:pt x="32310" y="71059"/>
                  </a:cubicBezTo>
                  <a:cubicBezTo>
                    <a:pt x="49980" y="57361"/>
                    <a:pt x="67787" y="39143"/>
                    <a:pt x="67787" y="25445"/>
                  </a:cubicBezTo>
                  <a:cubicBezTo>
                    <a:pt x="67787" y="11748"/>
                    <a:pt x="64225" y="1338"/>
                    <a:pt x="57102" y="105"/>
                  </a:cubicBezTo>
                  <a:cubicBezTo>
                    <a:pt x="47925" y="-1539"/>
                    <a:pt x="42172" y="10926"/>
                    <a:pt x="37789" y="23254"/>
                  </a:cubicBezTo>
                  <a:cubicBezTo>
                    <a:pt x="35460" y="29555"/>
                    <a:pt x="32310" y="36952"/>
                    <a:pt x="28885" y="45170"/>
                  </a:cubicBezTo>
                  <a:cubicBezTo>
                    <a:pt x="26420" y="50923"/>
                    <a:pt x="23954" y="56813"/>
                    <a:pt x="21625" y="62567"/>
                  </a:cubicBezTo>
                  <a:cubicBezTo>
                    <a:pt x="15116" y="67949"/>
                    <a:pt x="7815" y="72292"/>
                    <a:pt x="-17" y="75442"/>
                  </a:cubicBezTo>
                  <a:lnTo>
                    <a:pt x="-17" y="89140"/>
                  </a:lnTo>
                  <a:cubicBezTo>
                    <a:pt x="4872" y="88250"/>
                    <a:pt x="9530" y="86387"/>
                    <a:pt x="13681" y="83661"/>
                  </a:cubicBezTo>
                  <a:cubicBezTo>
                    <a:pt x="9258" y="94578"/>
                    <a:pt x="8870" y="106728"/>
                    <a:pt x="12585" y="117905"/>
                  </a:cubicBezTo>
                  <a:close/>
                  <a:moveTo>
                    <a:pt x="49980" y="27774"/>
                  </a:moveTo>
                  <a:cubicBezTo>
                    <a:pt x="51185" y="24309"/>
                    <a:pt x="52596" y="20925"/>
                    <a:pt x="54226" y="17638"/>
                  </a:cubicBezTo>
                  <a:cubicBezTo>
                    <a:pt x="54404" y="20282"/>
                    <a:pt x="54404" y="22939"/>
                    <a:pt x="54226" y="25583"/>
                  </a:cubicBezTo>
                  <a:cubicBezTo>
                    <a:pt x="52623" y="32596"/>
                    <a:pt x="48774" y="38897"/>
                    <a:pt x="43268" y="43527"/>
                  </a:cubicBezTo>
                  <a:cubicBezTo>
                    <a:pt x="46144" y="37774"/>
                    <a:pt x="47925" y="32021"/>
                    <a:pt x="49980" y="277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A59BB2-237A-4C28-8688-162EFAAE8039}"/>
                </a:ext>
              </a:extLst>
            </p:cNvPr>
            <p:cNvSpPr/>
            <p:nvPr/>
          </p:nvSpPr>
          <p:spPr>
            <a:xfrm>
              <a:off x="7444193" y="5106953"/>
              <a:ext cx="55710" cy="64864"/>
            </a:xfrm>
            <a:custGeom>
              <a:avLst/>
              <a:gdLst>
                <a:gd name="connsiteX0" fmla="*/ 23902 w 55710"/>
                <a:gd name="connsiteY0" fmla="*/ 170 h 64864"/>
                <a:gd name="connsiteX1" fmla="*/ 3903 w 55710"/>
                <a:gd name="connsiteY1" fmla="*/ 21264 h 64864"/>
                <a:gd name="connsiteX2" fmla="*/ 10478 w 55710"/>
                <a:gd name="connsiteY2" fmla="*/ 62357 h 64864"/>
                <a:gd name="connsiteX3" fmla="*/ 20340 w 55710"/>
                <a:gd name="connsiteY3" fmla="*/ 64823 h 64864"/>
                <a:gd name="connsiteX4" fmla="*/ 38969 w 55710"/>
                <a:gd name="connsiteY4" fmla="*/ 55919 h 64864"/>
                <a:gd name="connsiteX5" fmla="*/ 55543 w 55710"/>
                <a:gd name="connsiteY5" fmla="*/ 22771 h 64864"/>
                <a:gd name="connsiteX6" fmla="*/ 54447 w 55710"/>
                <a:gd name="connsiteY6" fmla="*/ 17292 h 64864"/>
                <a:gd name="connsiteX7" fmla="*/ 23902 w 55710"/>
                <a:gd name="connsiteY7" fmla="*/ 170 h 64864"/>
                <a:gd name="connsiteX8" fmla="*/ 28970 w 55710"/>
                <a:gd name="connsiteY8" fmla="*/ 47563 h 64864"/>
                <a:gd name="connsiteX9" fmla="*/ 16916 w 55710"/>
                <a:gd name="connsiteY9" fmla="*/ 50988 h 64864"/>
                <a:gd name="connsiteX10" fmla="*/ 16231 w 55710"/>
                <a:gd name="connsiteY10" fmla="*/ 25510 h 64864"/>
                <a:gd name="connsiteX11" fmla="*/ 25819 w 55710"/>
                <a:gd name="connsiteY11" fmla="*/ 13045 h 64864"/>
                <a:gd name="connsiteX12" fmla="*/ 26778 w 55710"/>
                <a:gd name="connsiteY12" fmla="*/ 13045 h 64864"/>
                <a:gd name="connsiteX13" fmla="*/ 41983 w 55710"/>
                <a:gd name="connsiteY13" fmla="*/ 22908 h 64864"/>
                <a:gd name="connsiteX14" fmla="*/ 28970 w 55710"/>
                <a:gd name="connsiteY14" fmla="*/ 47701 h 6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10" h="64864">
                  <a:moveTo>
                    <a:pt x="23902" y="170"/>
                  </a:moveTo>
                  <a:cubicBezTo>
                    <a:pt x="15135" y="1402"/>
                    <a:pt x="8423" y="8525"/>
                    <a:pt x="3903" y="21264"/>
                  </a:cubicBezTo>
                  <a:cubicBezTo>
                    <a:pt x="-5959" y="49344"/>
                    <a:pt x="5273" y="59344"/>
                    <a:pt x="10478" y="62357"/>
                  </a:cubicBezTo>
                  <a:cubicBezTo>
                    <a:pt x="13505" y="63987"/>
                    <a:pt x="16902" y="64837"/>
                    <a:pt x="20340" y="64823"/>
                  </a:cubicBezTo>
                  <a:cubicBezTo>
                    <a:pt x="27545" y="64699"/>
                    <a:pt x="34353" y="61453"/>
                    <a:pt x="38969" y="55919"/>
                  </a:cubicBezTo>
                  <a:cubicBezTo>
                    <a:pt x="46708" y="46125"/>
                    <a:pt x="52338" y="34839"/>
                    <a:pt x="55543" y="22771"/>
                  </a:cubicBezTo>
                  <a:cubicBezTo>
                    <a:pt x="55941" y="20867"/>
                    <a:pt x="55543" y="18894"/>
                    <a:pt x="54447" y="17292"/>
                  </a:cubicBezTo>
                  <a:cubicBezTo>
                    <a:pt x="52941" y="15511"/>
                    <a:pt x="39380" y="-2159"/>
                    <a:pt x="23902" y="170"/>
                  </a:cubicBezTo>
                  <a:close/>
                  <a:moveTo>
                    <a:pt x="28970" y="47563"/>
                  </a:moveTo>
                  <a:cubicBezTo>
                    <a:pt x="26162" y="51262"/>
                    <a:pt x="21244" y="52659"/>
                    <a:pt x="16916" y="50988"/>
                  </a:cubicBezTo>
                  <a:cubicBezTo>
                    <a:pt x="13217" y="48933"/>
                    <a:pt x="10752" y="40989"/>
                    <a:pt x="16231" y="25510"/>
                  </a:cubicBezTo>
                  <a:cubicBezTo>
                    <a:pt x="17738" y="21264"/>
                    <a:pt x="21025" y="13730"/>
                    <a:pt x="25819" y="13045"/>
                  </a:cubicBezTo>
                  <a:lnTo>
                    <a:pt x="26778" y="13045"/>
                  </a:lnTo>
                  <a:cubicBezTo>
                    <a:pt x="32819" y="14511"/>
                    <a:pt x="38175" y="17990"/>
                    <a:pt x="41983" y="22908"/>
                  </a:cubicBezTo>
                  <a:cubicBezTo>
                    <a:pt x="39161" y="31880"/>
                    <a:pt x="34750" y="40277"/>
                    <a:pt x="28970" y="477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9FD86808-9558-438C-82AA-33F7190D44DE}"/>
                </a:ext>
              </a:extLst>
            </p:cNvPr>
            <p:cNvSpPr/>
            <p:nvPr/>
          </p:nvSpPr>
          <p:spPr>
            <a:xfrm>
              <a:off x="7536874" y="5063195"/>
              <a:ext cx="68488" cy="103965"/>
            </a:xfrm>
            <a:custGeom>
              <a:avLst/>
              <a:gdLst>
                <a:gd name="connsiteX0" fmla="*/ 12722 w 68488"/>
                <a:gd name="connsiteY0" fmla="*/ 103924 h 103965"/>
                <a:gd name="connsiteX1" fmla="*/ 21351 w 68488"/>
                <a:gd name="connsiteY1" fmla="*/ 73652 h 103965"/>
                <a:gd name="connsiteX2" fmla="*/ 42720 w 68488"/>
                <a:gd name="connsiteY2" fmla="*/ 99678 h 103965"/>
                <a:gd name="connsiteX3" fmla="*/ 52856 w 68488"/>
                <a:gd name="connsiteY3" fmla="*/ 91459 h 103965"/>
                <a:gd name="connsiteX4" fmla="*/ 27378 w 68488"/>
                <a:gd name="connsiteY4" fmla="*/ 60502 h 103965"/>
                <a:gd name="connsiteX5" fmla="*/ 68471 w 68488"/>
                <a:gd name="connsiteY5" fmla="*/ 38312 h 103965"/>
                <a:gd name="connsiteX6" fmla="*/ 62171 w 68488"/>
                <a:gd name="connsiteY6" fmla="*/ 26806 h 103965"/>
                <a:gd name="connsiteX7" fmla="*/ 29707 w 68488"/>
                <a:gd name="connsiteY7" fmla="*/ 44613 h 103965"/>
                <a:gd name="connsiteX8" fmla="*/ 41213 w 68488"/>
                <a:gd name="connsiteY8" fmla="*/ 3520 h 103965"/>
                <a:gd name="connsiteX9" fmla="*/ 28611 w 68488"/>
                <a:gd name="connsiteY9" fmla="*/ -42 h 103965"/>
                <a:gd name="connsiteX10" fmla="*/ 13544 w 68488"/>
                <a:gd name="connsiteY10" fmla="*/ 53242 h 103965"/>
                <a:gd name="connsiteX11" fmla="*/ 11078 w 68488"/>
                <a:gd name="connsiteY11" fmla="*/ 56941 h 103965"/>
                <a:gd name="connsiteX12" fmla="*/ 11078 w 68488"/>
                <a:gd name="connsiteY12" fmla="*/ 60502 h 103965"/>
                <a:gd name="connsiteX13" fmla="*/ -17 w 68488"/>
                <a:gd name="connsiteY13" fmla="*/ 99952 h 10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88" h="103965">
                  <a:moveTo>
                    <a:pt x="12722" y="103924"/>
                  </a:moveTo>
                  <a:lnTo>
                    <a:pt x="21351" y="73652"/>
                  </a:lnTo>
                  <a:lnTo>
                    <a:pt x="42720" y="99678"/>
                  </a:lnTo>
                  <a:lnTo>
                    <a:pt x="52856" y="91459"/>
                  </a:lnTo>
                  <a:lnTo>
                    <a:pt x="27378" y="60502"/>
                  </a:lnTo>
                  <a:lnTo>
                    <a:pt x="68471" y="38312"/>
                  </a:lnTo>
                  <a:lnTo>
                    <a:pt x="62171" y="26806"/>
                  </a:lnTo>
                  <a:lnTo>
                    <a:pt x="29707" y="44613"/>
                  </a:lnTo>
                  <a:lnTo>
                    <a:pt x="41213" y="3520"/>
                  </a:lnTo>
                  <a:lnTo>
                    <a:pt x="28611" y="-42"/>
                  </a:lnTo>
                  <a:lnTo>
                    <a:pt x="13544" y="53242"/>
                  </a:lnTo>
                  <a:cubicBezTo>
                    <a:pt x="12297" y="54119"/>
                    <a:pt x="11407" y="55448"/>
                    <a:pt x="11078" y="56941"/>
                  </a:cubicBezTo>
                  <a:cubicBezTo>
                    <a:pt x="10804" y="58105"/>
                    <a:pt x="10804" y="59324"/>
                    <a:pt x="11078" y="60502"/>
                  </a:cubicBezTo>
                  <a:lnTo>
                    <a:pt x="-17" y="9995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DB1B104-B8F1-44EF-B450-F64C607CAA1A}"/>
                </a:ext>
              </a:extLst>
            </p:cNvPr>
            <p:cNvSpPr/>
            <p:nvPr/>
          </p:nvSpPr>
          <p:spPr>
            <a:xfrm>
              <a:off x="7610841" y="5158805"/>
              <a:ext cx="20272" cy="21642"/>
            </a:xfrm>
            <a:custGeom>
              <a:avLst/>
              <a:gdLst>
                <a:gd name="connsiteX0" fmla="*/ 20273 w 20272"/>
                <a:gd name="connsiteY0" fmla="*/ 10821 h 21642"/>
                <a:gd name="connsiteX1" fmla="*/ 10136 w 20272"/>
                <a:gd name="connsiteY1" fmla="*/ 21642 h 21642"/>
                <a:gd name="connsiteX2" fmla="*/ 0 w 20272"/>
                <a:gd name="connsiteY2" fmla="*/ 10821 h 21642"/>
                <a:gd name="connsiteX3" fmla="*/ 10136 w 20272"/>
                <a:gd name="connsiteY3" fmla="*/ 0 h 21642"/>
                <a:gd name="connsiteX4" fmla="*/ 20273 w 20272"/>
                <a:gd name="connsiteY4" fmla="*/ 10821 h 21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72" h="21642">
                  <a:moveTo>
                    <a:pt x="20273" y="10821"/>
                  </a:moveTo>
                  <a:cubicBezTo>
                    <a:pt x="20273" y="16798"/>
                    <a:pt x="15735" y="21642"/>
                    <a:pt x="10136" y="21642"/>
                  </a:cubicBezTo>
                  <a:cubicBezTo>
                    <a:pt x="4538" y="21642"/>
                    <a:pt x="0" y="16798"/>
                    <a:pt x="0" y="10821"/>
                  </a:cubicBezTo>
                  <a:cubicBezTo>
                    <a:pt x="0" y="4845"/>
                    <a:pt x="4538" y="0"/>
                    <a:pt x="10136" y="0"/>
                  </a:cubicBezTo>
                  <a:cubicBezTo>
                    <a:pt x="15735" y="0"/>
                    <a:pt x="20273" y="4845"/>
                    <a:pt x="20273" y="108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9ACEE34-830C-46D6-AC7A-98642CAA008D}"/>
                </a:ext>
              </a:extLst>
            </p:cNvPr>
            <p:cNvSpPr/>
            <p:nvPr/>
          </p:nvSpPr>
          <p:spPr>
            <a:xfrm>
              <a:off x="7376133" y="5240306"/>
              <a:ext cx="109993" cy="82190"/>
            </a:xfrm>
            <a:custGeom>
              <a:avLst/>
              <a:gdLst>
                <a:gd name="connsiteX0" fmla="*/ 89770 w 109993"/>
                <a:gd name="connsiteY0" fmla="*/ 1054 h 82190"/>
                <a:gd name="connsiteX1" fmla="*/ 60594 w 109993"/>
                <a:gd name="connsiteY1" fmla="*/ 36257 h 82190"/>
                <a:gd name="connsiteX2" fmla="*/ 53197 w 109993"/>
                <a:gd name="connsiteY2" fmla="*/ 17218 h 82190"/>
                <a:gd name="connsiteX3" fmla="*/ 37047 w 109993"/>
                <a:gd name="connsiteY3" fmla="*/ 13108 h 82190"/>
                <a:gd name="connsiteX4" fmla="*/ 36211 w 109993"/>
                <a:gd name="connsiteY4" fmla="*/ 13656 h 82190"/>
                <a:gd name="connsiteX5" fmla="*/ 34294 w 109993"/>
                <a:gd name="connsiteY5" fmla="*/ 14889 h 82190"/>
                <a:gd name="connsiteX6" fmla="*/ 32376 w 109993"/>
                <a:gd name="connsiteY6" fmla="*/ -42 h 82190"/>
                <a:gd name="connsiteX7" fmla="*/ 19500 w 109993"/>
                <a:gd name="connsiteY7" fmla="*/ 2150 h 82190"/>
                <a:gd name="connsiteX8" fmla="*/ 21829 w 109993"/>
                <a:gd name="connsiteY8" fmla="*/ 26943 h 82190"/>
                <a:gd name="connsiteX9" fmla="*/ 871 w 109993"/>
                <a:gd name="connsiteY9" fmla="*/ 76391 h 82190"/>
                <a:gd name="connsiteX10" fmla="*/ 9775 w 109993"/>
                <a:gd name="connsiteY10" fmla="*/ 82145 h 82190"/>
                <a:gd name="connsiteX11" fmla="*/ 15117 w 109993"/>
                <a:gd name="connsiteY11" fmla="*/ 81049 h 82190"/>
                <a:gd name="connsiteX12" fmla="*/ 35116 w 109993"/>
                <a:gd name="connsiteY12" fmla="*/ 31326 h 82190"/>
                <a:gd name="connsiteX13" fmla="*/ 42786 w 109993"/>
                <a:gd name="connsiteY13" fmla="*/ 25025 h 82190"/>
                <a:gd name="connsiteX14" fmla="*/ 52101 w 109993"/>
                <a:gd name="connsiteY14" fmla="*/ 74885 h 82190"/>
                <a:gd name="connsiteX15" fmla="*/ 58128 w 109993"/>
                <a:gd name="connsiteY15" fmla="*/ 81460 h 82190"/>
                <a:gd name="connsiteX16" fmla="*/ 64977 w 109993"/>
                <a:gd name="connsiteY16" fmla="*/ 75981 h 82190"/>
                <a:gd name="connsiteX17" fmla="*/ 88263 w 109993"/>
                <a:gd name="connsiteY17" fmla="*/ 14067 h 82190"/>
                <a:gd name="connsiteX18" fmla="*/ 95523 w 109993"/>
                <a:gd name="connsiteY18" fmla="*/ 72145 h 82190"/>
                <a:gd name="connsiteX19" fmla="*/ 109220 w 109993"/>
                <a:gd name="connsiteY19" fmla="*/ 73378 h 82190"/>
                <a:gd name="connsiteX20" fmla="*/ 89770 w 109993"/>
                <a:gd name="connsiteY20" fmla="*/ 1054 h 82190"/>
                <a:gd name="connsiteX21" fmla="*/ 13884 w 109993"/>
                <a:gd name="connsiteY21" fmla="*/ 66255 h 82190"/>
                <a:gd name="connsiteX22" fmla="*/ 19911 w 109993"/>
                <a:gd name="connsiteY22" fmla="*/ 52558 h 82190"/>
                <a:gd name="connsiteX23" fmla="*/ 13884 w 109993"/>
                <a:gd name="connsiteY23" fmla="*/ 66255 h 8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9993" h="82190">
                  <a:moveTo>
                    <a:pt x="89770" y="1054"/>
                  </a:moveTo>
                  <a:cubicBezTo>
                    <a:pt x="76072" y="-590"/>
                    <a:pt x="66757" y="16943"/>
                    <a:pt x="60594" y="36257"/>
                  </a:cubicBezTo>
                  <a:cubicBezTo>
                    <a:pt x="59155" y="29559"/>
                    <a:pt x="56662" y="23135"/>
                    <a:pt x="53197" y="17218"/>
                  </a:cubicBezTo>
                  <a:cubicBezTo>
                    <a:pt x="49868" y="11629"/>
                    <a:pt x="42649" y="9780"/>
                    <a:pt x="37047" y="13108"/>
                  </a:cubicBezTo>
                  <a:cubicBezTo>
                    <a:pt x="36759" y="13272"/>
                    <a:pt x="36486" y="13464"/>
                    <a:pt x="36211" y="13656"/>
                  </a:cubicBezTo>
                  <a:lnTo>
                    <a:pt x="34294" y="14889"/>
                  </a:lnTo>
                  <a:cubicBezTo>
                    <a:pt x="33924" y="9876"/>
                    <a:pt x="33280" y="4903"/>
                    <a:pt x="32376" y="-42"/>
                  </a:cubicBezTo>
                  <a:lnTo>
                    <a:pt x="19500" y="2150"/>
                  </a:lnTo>
                  <a:cubicBezTo>
                    <a:pt x="20932" y="10341"/>
                    <a:pt x="21710" y="18629"/>
                    <a:pt x="21829" y="26943"/>
                  </a:cubicBezTo>
                  <a:cubicBezTo>
                    <a:pt x="9090" y="42695"/>
                    <a:pt x="-3512" y="66666"/>
                    <a:pt x="871" y="76391"/>
                  </a:cubicBezTo>
                  <a:cubicBezTo>
                    <a:pt x="2352" y="79981"/>
                    <a:pt x="5899" y="82268"/>
                    <a:pt x="9775" y="82145"/>
                  </a:cubicBezTo>
                  <a:cubicBezTo>
                    <a:pt x="11605" y="82090"/>
                    <a:pt x="13412" y="81720"/>
                    <a:pt x="15117" y="81049"/>
                  </a:cubicBezTo>
                  <a:cubicBezTo>
                    <a:pt x="31554" y="75159"/>
                    <a:pt x="35253" y="51736"/>
                    <a:pt x="35116" y="31326"/>
                  </a:cubicBezTo>
                  <a:cubicBezTo>
                    <a:pt x="37239" y="28751"/>
                    <a:pt x="39841" y="26614"/>
                    <a:pt x="42786" y="25025"/>
                  </a:cubicBezTo>
                  <a:cubicBezTo>
                    <a:pt x="49170" y="40860"/>
                    <a:pt x="52334" y="57818"/>
                    <a:pt x="52101" y="74885"/>
                  </a:cubicBezTo>
                  <a:cubicBezTo>
                    <a:pt x="52087" y="78309"/>
                    <a:pt x="54717" y="81172"/>
                    <a:pt x="58128" y="81460"/>
                  </a:cubicBezTo>
                  <a:cubicBezTo>
                    <a:pt x="61497" y="81706"/>
                    <a:pt x="64484" y="79323"/>
                    <a:pt x="64977" y="75981"/>
                  </a:cubicBezTo>
                  <a:cubicBezTo>
                    <a:pt x="70182" y="43380"/>
                    <a:pt x="81003" y="12971"/>
                    <a:pt x="88263" y="14067"/>
                  </a:cubicBezTo>
                  <a:cubicBezTo>
                    <a:pt x="95523" y="15163"/>
                    <a:pt x="98536" y="42969"/>
                    <a:pt x="95523" y="72145"/>
                  </a:cubicBezTo>
                  <a:lnTo>
                    <a:pt x="109220" y="73378"/>
                  </a:lnTo>
                  <a:cubicBezTo>
                    <a:pt x="110179" y="57215"/>
                    <a:pt x="113741" y="3794"/>
                    <a:pt x="89770" y="1054"/>
                  </a:cubicBezTo>
                  <a:close/>
                  <a:moveTo>
                    <a:pt x="13884" y="66255"/>
                  </a:moveTo>
                  <a:cubicBezTo>
                    <a:pt x="15455" y="61516"/>
                    <a:pt x="17473" y="56927"/>
                    <a:pt x="19911" y="52558"/>
                  </a:cubicBezTo>
                  <a:cubicBezTo>
                    <a:pt x="19121" y="57571"/>
                    <a:pt x="17044" y="62283"/>
                    <a:pt x="13884" y="66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11C4A164-D891-4129-AF56-03D5DDDDA0FB}"/>
                </a:ext>
              </a:extLst>
            </p:cNvPr>
            <p:cNvSpPr/>
            <p:nvPr/>
          </p:nvSpPr>
          <p:spPr>
            <a:xfrm>
              <a:off x="7499822" y="5246333"/>
              <a:ext cx="55954" cy="76124"/>
            </a:xfrm>
            <a:custGeom>
              <a:avLst/>
              <a:gdLst>
                <a:gd name="connsiteX0" fmla="*/ 26076 w 55954"/>
                <a:gd name="connsiteY0" fmla="*/ 62831 h 76124"/>
                <a:gd name="connsiteX1" fmla="*/ 17447 w 55954"/>
                <a:gd name="connsiteY1" fmla="*/ 59680 h 76124"/>
                <a:gd name="connsiteX2" fmla="*/ 29364 w 55954"/>
                <a:gd name="connsiteY2" fmla="*/ 7492 h 76124"/>
                <a:gd name="connsiteX3" fmla="*/ 18679 w 55954"/>
                <a:gd name="connsiteY3" fmla="*/ -42 h 76124"/>
                <a:gd name="connsiteX4" fmla="*/ 8817 w 55954"/>
                <a:gd name="connsiteY4" fmla="*/ 69406 h 76124"/>
                <a:gd name="connsiteX5" fmla="*/ 24569 w 55954"/>
                <a:gd name="connsiteY5" fmla="*/ 75981 h 76124"/>
                <a:gd name="connsiteX6" fmla="*/ 28542 w 55954"/>
                <a:gd name="connsiteY6" fmla="*/ 75981 h 76124"/>
                <a:gd name="connsiteX7" fmla="*/ 55937 w 55954"/>
                <a:gd name="connsiteY7" fmla="*/ 50503 h 76124"/>
                <a:gd name="connsiteX8" fmla="*/ 44294 w 55954"/>
                <a:gd name="connsiteY8" fmla="*/ 44613 h 76124"/>
                <a:gd name="connsiteX9" fmla="*/ 26076 w 55954"/>
                <a:gd name="connsiteY9" fmla="*/ 62831 h 7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54" h="76124">
                  <a:moveTo>
                    <a:pt x="26076" y="62831"/>
                  </a:moveTo>
                  <a:cubicBezTo>
                    <a:pt x="22857" y="63242"/>
                    <a:pt x="19638" y="62064"/>
                    <a:pt x="17447" y="59680"/>
                  </a:cubicBezTo>
                  <a:cubicBezTo>
                    <a:pt x="5119" y="48722"/>
                    <a:pt x="22378" y="17491"/>
                    <a:pt x="29364" y="7492"/>
                  </a:cubicBezTo>
                  <a:lnTo>
                    <a:pt x="18679" y="-42"/>
                  </a:lnTo>
                  <a:cubicBezTo>
                    <a:pt x="15255" y="4889"/>
                    <a:pt x="-14469" y="48859"/>
                    <a:pt x="8817" y="69406"/>
                  </a:cubicBezTo>
                  <a:cubicBezTo>
                    <a:pt x="13063" y="73488"/>
                    <a:pt x="18679" y="75830"/>
                    <a:pt x="24569" y="75981"/>
                  </a:cubicBezTo>
                  <a:cubicBezTo>
                    <a:pt x="25884" y="76118"/>
                    <a:pt x="27227" y="76118"/>
                    <a:pt x="28542" y="75981"/>
                  </a:cubicBezTo>
                  <a:cubicBezTo>
                    <a:pt x="44294" y="72967"/>
                    <a:pt x="54704" y="52831"/>
                    <a:pt x="55937" y="50503"/>
                  </a:cubicBezTo>
                  <a:lnTo>
                    <a:pt x="44294" y="44613"/>
                  </a:lnTo>
                  <a:cubicBezTo>
                    <a:pt x="42103" y="48585"/>
                    <a:pt x="34021" y="61187"/>
                    <a:pt x="26076" y="628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DD4E7CA-A144-46FA-B13B-00E28B7844B6}"/>
                </a:ext>
              </a:extLst>
            </p:cNvPr>
            <p:cNvSpPr/>
            <p:nvPr/>
          </p:nvSpPr>
          <p:spPr>
            <a:xfrm rot="-3265200">
              <a:off x="7526505" y="5213801"/>
              <a:ext cx="18765" cy="13012"/>
            </a:xfrm>
            <a:custGeom>
              <a:avLst/>
              <a:gdLst>
                <a:gd name="connsiteX0" fmla="*/ -17 w 18765"/>
                <a:gd name="connsiteY0" fmla="*/ -41 h 13012"/>
                <a:gd name="connsiteX1" fmla="*/ 18749 w 18765"/>
                <a:gd name="connsiteY1" fmla="*/ -41 h 13012"/>
                <a:gd name="connsiteX2" fmla="*/ 18749 w 18765"/>
                <a:gd name="connsiteY2" fmla="*/ 12971 h 13012"/>
                <a:gd name="connsiteX3" fmla="*/ -17 w 18765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65" h="13012">
                  <a:moveTo>
                    <a:pt x="-17" y="-41"/>
                  </a:moveTo>
                  <a:lnTo>
                    <a:pt x="18749" y="-41"/>
                  </a:lnTo>
                  <a:lnTo>
                    <a:pt x="18749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E657FA0D-9E35-4A77-8D5E-C414EDBF0B05}"/>
                </a:ext>
              </a:extLst>
            </p:cNvPr>
            <p:cNvSpPr/>
            <p:nvPr/>
          </p:nvSpPr>
          <p:spPr>
            <a:xfrm>
              <a:off x="7563310" y="5235126"/>
              <a:ext cx="102869" cy="79661"/>
            </a:xfrm>
            <a:custGeom>
              <a:avLst/>
              <a:gdLst>
                <a:gd name="connsiteX0" fmla="*/ 72170 w 102869"/>
                <a:gd name="connsiteY0" fmla="*/ 58423 h 79661"/>
                <a:gd name="connsiteX1" fmla="*/ 66006 w 102869"/>
                <a:gd name="connsiteY1" fmla="*/ 38013 h 79661"/>
                <a:gd name="connsiteX2" fmla="*/ 50527 w 102869"/>
                <a:gd name="connsiteY2" fmla="*/ 8426 h 79661"/>
                <a:gd name="connsiteX3" fmla="*/ 23132 w 102869"/>
                <a:gd name="connsiteY3" fmla="*/ 31575 h 79661"/>
                <a:gd name="connsiteX4" fmla="*/ 24091 w 102869"/>
                <a:gd name="connsiteY4" fmla="*/ 17056 h 79661"/>
                <a:gd name="connsiteX5" fmla="*/ 16420 w 102869"/>
                <a:gd name="connsiteY5" fmla="*/ 619 h 79661"/>
                <a:gd name="connsiteX6" fmla="*/ -17 w 102869"/>
                <a:gd name="connsiteY6" fmla="*/ 5961 h 79661"/>
                <a:gd name="connsiteX7" fmla="*/ 9160 w 102869"/>
                <a:gd name="connsiteY7" fmla="*/ 15138 h 79661"/>
                <a:gd name="connsiteX8" fmla="*/ 10804 w 102869"/>
                <a:gd name="connsiteY8" fmla="*/ 13768 h 79661"/>
                <a:gd name="connsiteX9" fmla="*/ 10804 w 102869"/>
                <a:gd name="connsiteY9" fmla="*/ 17056 h 79661"/>
                <a:gd name="connsiteX10" fmla="*/ 2312 w 102869"/>
                <a:gd name="connsiteY10" fmla="*/ 71847 h 79661"/>
                <a:gd name="connsiteX11" fmla="*/ 6558 w 102869"/>
                <a:gd name="connsiteY11" fmla="*/ 79517 h 79661"/>
                <a:gd name="connsiteX12" fmla="*/ 8612 w 102869"/>
                <a:gd name="connsiteY12" fmla="*/ 79517 h 79661"/>
                <a:gd name="connsiteX13" fmla="*/ 14639 w 102869"/>
                <a:gd name="connsiteY13" fmla="*/ 75682 h 79661"/>
                <a:gd name="connsiteX14" fmla="*/ 49021 w 102869"/>
                <a:gd name="connsiteY14" fmla="*/ 20891 h 79661"/>
                <a:gd name="connsiteX15" fmla="*/ 53404 w 102869"/>
                <a:gd name="connsiteY15" fmla="*/ 38835 h 79661"/>
                <a:gd name="connsiteX16" fmla="*/ 70800 w 102869"/>
                <a:gd name="connsiteY16" fmla="*/ 70888 h 79661"/>
                <a:gd name="connsiteX17" fmla="*/ 102853 w 102869"/>
                <a:gd name="connsiteY17" fmla="*/ 59793 h 79661"/>
                <a:gd name="connsiteX18" fmla="*/ 92579 w 102869"/>
                <a:gd name="connsiteY18" fmla="*/ 51574 h 79661"/>
                <a:gd name="connsiteX19" fmla="*/ 72170 w 102869"/>
                <a:gd name="connsiteY19" fmla="*/ 58423 h 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869" h="79661">
                  <a:moveTo>
                    <a:pt x="72170" y="58423"/>
                  </a:moveTo>
                  <a:cubicBezTo>
                    <a:pt x="68334" y="58423"/>
                    <a:pt x="66965" y="45958"/>
                    <a:pt x="66006" y="38013"/>
                  </a:cubicBezTo>
                  <a:cubicBezTo>
                    <a:pt x="64499" y="25001"/>
                    <a:pt x="62855" y="10618"/>
                    <a:pt x="50527" y="8426"/>
                  </a:cubicBezTo>
                  <a:cubicBezTo>
                    <a:pt x="41213" y="7056"/>
                    <a:pt x="31488" y="17741"/>
                    <a:pt x="23132" y="31575"/>
                  </a:cubicBezTo>
                  <a:cubicBezTo>
                    <a:pt x="23132" y="26370"/>
                    <a:pt x="24091" y="21302"/>
                    <a:pt x="24091" y="17056"/>
                  </a:cubicBezTo>
                  <a:cubicBezTo>
                    <a:pt x="24091" y="12810"/>
                    <a:pt x="24091" y="3358"/>
                    <a:pt x="16420" y="619"/>
                  </a:cubicBezTo>
                  <a:cubicBezTo>
                    <a:pt x="8749" y="-2121"/>
                    <a:pt x="1353" y="4454"/>
                    <a:pt x="-17" y="5961"/>
                  </a:cubicBezTo>
                  <a:lnTo>
                    <a:pt x="9160" y="15138"/>
                  </a:lnTo>
                  <a:lnTo>
                    <a:pt x="10804" y="13768"/>
                  </a:lnTo>
                  <a:cubicBezTo>
                    <a:pt x="10900" y="14864"/>
                    <a:pt x="10900" y="15960"/>
                    <a:pt x="10804" y="17056"/>
                  </a:cubicBezTo>
                  <a:cubicBezTo>
                    <a:pt x="9421" y="35520"/>
                    <a:pt x="6585" y="53834"/>
                    <a:pt x="2312" y="71847"/>
                  </a:cubicBezTo>
                  <a:cubicBezTo>
                    <a:pt x="1503" y="75121"/>
                    <a:pt x="3353" y="78463"/>
                    <a:pt x="6558" y="79517"/>
                  </a:cubicBezTo>
                  <a:cubicBezTo>
                    <a:pt x="7243" y="79654"/>
                    <a:pt x="7928" y="79654"/>
                    <a:pt x="8612" y="79517"/>
                  </a:cubicBezTo>
                  <a:cubicBezTo>
                    <a:pt x="11188" y="79503"/>
                    <a:pt x="13530" y="78011"/>
                    <a:pt x="14639" y="75682"/>
                  </a:cubicBezTo>
                  <a:cubicBezTo>
                    <a:pt x="26693" y="47465"/>
                    <a:pt x="43131" y="20891"/>
                    <a:pt x="49021" y="20891"/>
                  </a:cubicBezTo>
                  <a:cubicBezTo>
                    <a:pt x="51349" y="20891"/>
                    <a:pt x="52856" y="34589"/>
                    <a:pt x="53404" y="38835"/>
                  </a:cubicBezTo>
                  <a:cubicBezTo>
                    <a:pt x="54911" y="52533"/>
                    <a:pt x="56691" y="69107"/>
                    <a:pt x="70800" y="70888"/>
                  </a:cubicBezTo>
                  <a:cubicBezTo>
                    <a:pt x="82662" y="72710"/>
                    <a:pt x="94662" y="68559"/>
                    <a:pt x="102853" y="59793"/>
                  </a:cubicBezTo>
                  <a:lnTo>
                    <a:pt x="92579" y="51574"/>
                  </a:lnTo>
                  <a:cubicBezTo>
                    <a:pt x="87415" y="57231"/>
                    <a:pt x="79704" y="59820"/>
                    <a:pt x="72170" y="5842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FA72265E-707F-4A47-8F2D-285EEE12C45A}"/>
                </a:ext>
              </a:extLst>
            </p:cNvPr>
            <p:cNvSpPr/>
            <p:nvPr/>
          </p:nvSpPr>
          <p:spPr>
            <a:xfrm>
              <a:off x="7982978" y="5201129"/>
              <a:ext cx="85914" cy="119033"/>
            </a:xfrm>
            <a:custGeom>
              <a:avLst/>
              <a:gdLst>
                <a:gd name="connsiteX0" fmla="*/ 44667 w 85914"/>
                <a:gd name="connsiteY0" fmla="*/ 63380 h 119033"/>
                <a:gd name="connsiteX1" fmla="*/ 44667 w 85914"/>
                <a:gd name="connsiteY1" fmla="*/ 117349 h 119033"/>
                <a:gd name="connsiteX2" fmla="*/ 50009 w 85914"/>
                <a:gd name="connsiteY2" fmla="*/ 118992 h 119033"/>
                <a:gd name="connsiteX3" fmla="*/ 55077 w 85914"/>
                <a:gd name="connsiteY3" fmla="*/ 117760 h 119033"/>
                <a:gd name="connsiteX4" fmla="*/ 85897 w 85914"/>
                <a:gd name="connsiteY4" fmla="*/ 89269 h 119033"/>
                <a:gd name="connsiteX5" fmla="*/ 74939 w 85914"/>
                <a:gd name="connsiteY5" fmla="*/ 82420 h 119033"/>
                <a:gd name="connsiteX6" fmla="*/ 52886 w 85914"/>
                <a:gd name="connsiteY6" fmla="*/ 104062 h 119033"/>
                <a:gd name="connsiteX7" fmla="*/ 58091 w 85914"/>
                <a:gd name="connsiteY7" fmla="*/ 65571 h 119033"/>
                <a:gd name="connsiteX8" fmla="*/ 62748 w 85914"/>
                <a:gd name="connsiteY8" fmla="*/ 7904 h 119033"/>
                <a:gd name="connsiteX9" fmla="*/ 53982 w 85914"/>
                <a:gd name="connsiteY9" fmla="*/ -41 h 119033"/>
                <a:gd name="connsiteX10" fmla="*/ 16039 w 85914"/>
                <a:gd name="connsiteY10" fmla="*/ 47490 h 119033"/>
                <a:gd name="connsiteX11" fmla="*/ 19600 w 85914"/>
                <a:gd name="connsiteY11" fmla="*/ 6397 h 119033"/>
                <a:gd name="connsiteX12" fmla="*/ 6587 w 85914"/>
                <a:gd name="connsiteY12" fmla="*/ 5302 h 119033"/>
                <a:gd name="connsiteX13" fmla="*/ 13 w 85914"/>
                <a:gd name="connsiteY13" fmla="*/ 81324 h 119033"/>
                <a:gd name="connsiteX14" fmla="*/ 4807 w 85914"/>
                <a:gd name="connsiteY14" fmla="*/ 88173 h 119033"/>
                <a:gd name="connsiteX15" fmla="*/ 12477 w 85914"/>
                <a:gd name="connsiteY15" fmla="*/ 84748 h 119033"/>
                <a:gd name="connsiteX16" fmla="*/ 50968 w 85914"/>
                <a:gd name="connsiteY16" fmla="*/ 16260 h 119033"/>
                <a:gd name="connsiteX17" fmla="*/ 44667 w 85914"/>
                <a:gd name="connsiteY17" fmla="*/ 63380 h 119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914" h="119033">
                  <a:moveTo>
                    <a:pt x="44667" y="63380"/>
                  </a:moveTo>
                  <a:cubicBezTo>
                    <a:pt x="38503" y="98994"/>
                    <a:pt x="36996" y="112007"/>
                    <a:pt x="44667" y="117349"/>
                  </a:cubicBezTo>
                  <a:cubicBezTo>
                    <a:pt x="46242" y="118403"/>
                    <a:pt x="48105" y="118979"/>
                    <a:pt x="50009" y="118992"/>
                  </a:cubicBezTo>
                  <a:cubicBezTo>
                    <a:pt x="51776" y="118992"/>
                    <a:pt x="53516" y="118568"/>
                    <a:pt x="55077" y="117760"/>
                  </a:cubicBezTo>
                  <a:cubicBezTo>
                    <a:pt x="67542" y="110952"/>
                    <a:pt x="78144" y="101172"/>
                    <a:pt x="85897" y="89269"/>
                  </a:cubicBezTo>
                  <a:lnTo>
                    <a:pt x="74939" y="82420"/>
                  </a:lnTo>
                  <a:cubicBezTo>
                    <a:pt x="69131" y="91063"/>
                    <a:pt x="61638" y="98419"/>
                    <a:pt x="52886" y="104062"/>
                  </a:cubicBezTo>
                  <a:cubicBezTo>
                    <a:pt x="53749" y="91131"/>
                    <a:pt x="55488" y="78269"/>
                    <a:pt x="58091" y="65571"/>
                  </a:cubicBezTo>
                  <a:cubicBezTo>
                    <a:pt x="62967" y="46765"/>
                    <a:pt x="64542" y="27245"/>
                    <a:pt x="62748" y="7904"/>
                  </a:cubicBezTo>
                  <a:cubicBezTo>
                    <a:pt x="61912" y="3603"/>
                    <a:pt x="58337" y="371"/>
                    <a:pt x="53982" y="-41"/>
                  </a:cubicBezTo>
                  <a:cubicBezTo>
                    <a:pt x="50694" y="-41"/>
                    <a:pt x="41380" y="-863"/>
                    <a:pt x="16039" y="47490"/>
                  </a:cubicBezTo>
                  <a:lnTo>
                    <a:pt x="19600" y="6397"/>
                  </a:lnTo>
                  <a:lnTo>
                    <a:pt x="6587" y="5302"/>
                  </a:lnTo>
                  <a:lnTo>
                    <a:pt x="13" y="81324"/>
                  </a:lnTo>
                  <a:cubicBezTo>
                    <a:pt x="-289" y="84474"/>
                    <a:pt x="1739" y="87378"/>
                    <a:pt x="4807" y="88173"/>
                  </a:cubicBezTo>
                  <a:cubicBezTo>
                    <a:pt x="7848" y="88967"/>
                    <a:pt x="11039" y="87543"/>
                    <a:pt x="12477" y="84748"/>
                  </a:cubicBezTo>
                  <a:cubicBezTo>
                    <a:pt x="23025" y="60709"/>
                    <a:pt x="35914" y="37765"/>
                    <a:pt x="50968" y="16260"/>
                  </a:cubicBezTo>
                  <a:cubicBezTo>
                    <a:pt x="50256" y="32122"/>
                    <a:pt x="48146" y="47888"/>
                    <a:pt x="44667" y="633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FBE079A-17A7-41C3-8B1E-B87A2F584075}"/>
                </a:ext>
              </a:extLst>
            </p:cNvPr>
            <p:cNvSpPr/>
            <p:nvPr/>
          </p:nvSpPr>
          <p:spPr>
            <a:xfrm>
              <a:off x="8011499" y="5177881"/>
              <a:ext cx="301424" cy="268164"/>
            </a:xfrm>
            <a:custGeom>
              <a:avLst/>
              <a:gdLst>
                <a:gd name="connsiteX0" fmla="*/ 261198 w 301424"/>
                <a:gd name="connsiteY0" fmla="*/ 15400 h 268164"/>
                <a:gd name="connsiteX1" fmla="*/ 217914 w 301424"/>
                <a:gd name="connsiteY1" fmla="*/ 22249 h 268164"/>
                <a:gd name="connsiteX2" fmla="*/ 129700 w 301424"/>
                <a:gd name="connsiteY2" fmla="*/ 6223 h 268164"/>
                <a:gd name="connsiteX3" fmla="*/ 116003 w 301424"/>
                <a:gd name="connsiteY3" fmla="*/ 744 h 268164"/>
                <a:gd name="connsiteX4" fmla="*/ 103264 w 301424"/>
                <a:gd name="connsiteY4" fmla="*/ 2661 h 268164"/>
                <a:gd name="connsiteX5" fmla="*/ 92579 w 301424"/>
                <a:gd name="connsiteY5" fmla="*/ 98545 h 268164"/>
                <a:gd name="connsiteX6" fmla="*/ 41076 w 301424"/>
                <a:gd name="connsiteY6" fmla="*/ 244152 h 268164"/>
                <a:gd name="connsiteX7" fmla="*/ 33816 w 301424"/>
                <a:gd name="connsiteY7" fmla="*/ 193744 h 268164"/>
                <a:gd name="connsiteX8" fmla="*/ 21762 w 301424"/>
                <a:gd name="connsiteY8" fmla="*/ 169500 h 268164"/>
                <a:gd name="connsiteX9" fmla="*/ -17 w 301424"/>
                <a:gd name="connsiteY9" fmla="*/ 171143 h 268164"/>
                <a:gd name="connsiteX10" fmla="*/ 6695 w 301424"/>
                <a:gd name="connsiteY10" fmla="*/ 182376 h 268164"/>
                <a:gd name="connsiteX11" fmla="*/ 15735 w 301424"/>
                <a:gd name="connsiteY11" fmla="*/ 181006 h 268164"/>
                <a:gd name="connsiteX12" fmla="*/ 20803 w 301424"/>
                <a:gd name="connsiteY12" fmla="*/ 194703 h 268164"/>
                <a:gd name="connsiteX13" fmla="*/ 31899 w 301424"/>
                <a:gd name="connsiteY13" fmla="*/ 263192 h 268164"/>
                <a:gd name="connsiteX14" fmla="*/ 37104 w 301424"/>
                <a:gd name="connsiteY14" fmla="*/ 268123 h 268164"/>
                <a:gd name="connsiteX15" fmla="*/ 38199 w 301424"/>
                <a:gd name="connsiteY15" fmla="*/ 268123 h 268164"/>
                <a:gd name="connsiteX16" fmla="*/ 43679 w 301424"/>
                <a:gd name="connsiteY16" fmla="*/ 265109 h 268164"/>
                <a:gd name="connsiteX17" fmla="*/ 105592 w 301424"/>
                <a:gd name="connsiteY17" fmla="*/ 98545 h 268164"/>
                <a:gd name="connsiteX18" fmla="*/ 111071 w 301424"/>
                <a:gd name="connsiteY18" fmla="*/ 13346 h 268164"/>
                <a:gd name="connsiteX19" fmla="*/ 112441 w 301424"/>
                <a:gd name="connsiteY19" fmla="*/ 13346 h 268164"/>
                <a:gd name="connsiteX20" fmla="*/ 124221 w 301424"/>
                <a:gd name="connsiteY20" fmla="*/ 18277 h 268164"/>
                <a:gd name="connsiteX21" fmla="*/ 219283 w 301424"/>
                <a:gd name="connsiteY21" fmla="*/ 35262 h 268164"/>
                <a:gd name="connsiteX22" fmla="*/ 263527 w 301424"/>
                <a:gd name="connsiteY22" fmla="*/ 28276 h 268164"/>
                <a:gd name="connsiteX23" fmla="*/ 288183 w 301424"/>
                <a:gd name="connsiteY23" fmla="*/ 24989 h 268164"/>
                <a:gd name="connsiteX24" fmla="*/ 288183 w 301424"/>
                <a:gd name="connsiteY24" fmla="*/ 28139 h 268164"/>
                <a:gd name="connsiteX25" fmla="*/ 281745 w 301424"/>
                <a:gd name="connsiteY25" fmla="*/ 73341 h 268164"/>
                <a:gd name="connsiteX26" fmla="*/ 294621 w 301424"/>
                <a:gd name="connsiteY26" fmla="*/ 75533 h 268164"/>
                <a:gd name="connsiteX27" fmla="*/ 301196 w 301424"/>
                <a:gd name="connsiteY27" fmla="*/ 29509 h 268164"/>
                <a:gd name="connsiteX28" fmla="*/ 297223 w 301424"/>
                <a:gd name="connsiteY28" fmla="*/ 15811 h 268164"/>
                <a:gd name="connsiteX29" fmla="*/ 261198 w 301424"/>
                <a:gd name="connsiteY29" fmla="*/ 15400 h 26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1424" h="268164">
                  <a:moveTo>
                    <a:pt x="261198" y="15400"/>
                  </a:moveTo>
                  <a:cubicBezTo>
                    <a:pt x="249829" y="17455"/>
                    <a:pt x="235720" y="20195"/>
                    <a:pt x="217914" y="22249"/>
                  </a:cubicBezTo>
                  <a:cubicBezTo>
                    <a:pt x="187573" y="25824"/>
                    <a:pt x="156849" y="20236"/>
                    <a:pt x="129700" y="6223"/>
                  </a:cubicBezTo>
                  <a:cubicBezTo>
                    <a:pt x="125276" y="4059"/>
                    <a:pt x="120701" y="2237"/>
                    <a:pt x="116003" y="744"/>
                  </a:cubicBezTo>
                  <a:cubicBezTo>
                    <a:pt x="111701" y="-777"/>
                    <a:pt x="106921" y="-64"/>
                    <a:pt x="103264" y="2661"/>
                  </a:cubicBezTo>
                  <a:cubicBezTo>
                    <a:pt x="92579" y="10743"/>
                    <a:pt x="92579" y="34577"/>
                    <a:pt x="92579" y="98545"/>
                  </a:cubicBezTo>
                  <a:cubicBezTo>
                    <a:pt x="92579" y="149775"/>
                    <a:pt x="57650" y="215798"/>
                    <a:pt x="41076" y="244152"/>
                  </a:cubicBezTo>
                  <a:cubicBezTo>
                    <a:pt x="37720" y="227495"/>
                    <a:pt x="35296" y="210675"/>
                    <a:pt x="33816" y="193744"/>
                  </a:cubicBezTo>
                  <a:cubicBezTo>
                    <a:pt x="34351" y="184101"/>
                    <a:pt x="29775" y="174896"/>
                    <a:pt x="21762" y="169500"/>
                  </a:cubicBezTo>
                  <a:cubicBezTo>
                    <a:pt x="14667" y="166500"/>
                    <a:pt x="6544" y="167102"/>
                    <a:pt x="-17" y="171143"/>
                  </a:cubicBezTo>
                  <a:lnTo>
                    <a:pt x="6695" y="182376"/>
                  </a:lnTo>
                  <a:cubicBezTo>
                    <a:pt x="9393" y="180704"/>
                    <a:pt x="12667" y="180211"/>
                    <a:pt x="15735" y="181006"/>
                  </a:cubicBezTo>
                  <a:cubicBezTo>
                    <a:pt x="18475" y="182512"/>
                    <a:pt x="20255" y="187444"/>
                    <a:pt x="20803" y="194703"/>
                  </a:cubicBezTo>
                  <a:cubicBezTo>
                    <a:pt x="22899" y="217756"/>
                    <a:pt x="26611" y="240646"/>
                    <a:pt x="31899" y="263192"/>
                  </a:cubicBezTo>
                  <a:cubicBezTo>
                    <a:pt x="32474" y="265740"/>
                    <a:pt x="34529" y="267685"/>
                    <a:pt x="37104" y="268123"/>
                  </a:cubicBezTo>
                  <a:lnTo>
                    <a:pt x="38199" y="268123"/>
                  </a:lnTo>
                  <a:cubicBezTo>
                    <a:pt x="40418" y="268137"/>
                    <a:pt x="42501" y="267000"/>
                    <a:pt x="43679" y="265109"/>
                  </a:cubicBezTo>
                  <a:cubicBezTo>
                    <a:pt x="46144" y="261274"/>
                    <a:pt x="105592" y="169225"/>
                    <a:pt x="105592" y="98545"/>
                  </a:cubicBezTo>
                  <a:cubicBezTo>
                    <a:pt x="105592" y="54576"/>
                    <a:pt x="105592" y="16359"/>
                    <a:pt x="111071" y="13346"/>
                  </a:cubicBezTo>
                  <a:cubicBezTo>
                    <a:pt x="111523" y="13223"/>
                    <a:pt x="111989" y="13223"/>
                    <a:pt x="112441" y="13346"/>
                  </a:cubicBezTo>
                  <a:cubicBezTo>
                    <a:pt x="116468" y="14743"/>
                    <a:pt x="120399" y="16387"/>
                    <a:pt x="124221" y="18277"/>
                  </a:cubicBezTo>
                  <a:cubicBezTo>
                    <a:pt x="153548" y="33153"/>
                    <a:pt x="186614" y="39056"/>
                    <a:pt x="219283" y="35262"/>
                  </a:cubicBezTo>
                  <a:cubicBezTo>
                    <a:pt x="237501" y="33207"/>
                    <a:pt x="251884" y="30468"/>
                    <a:pt x="263527" y="28276"/>
                  </a:cubicBezTo>
                  <a:cubicBezTo>
                    <a:pt x="271581" y="26208"/>
                    <a:pt x="279868" y="25112"/>
                    <a:pt x="288183" y="24989"/>
                  </a:cubicBezTo>
                  <a:cubicBezTo>
                    <a:pt x="288388" y="26030"/>
                    <a:pt x="288388" y="27098"/>
                    <a:pt x="288183" y="28139"/>
                  </a:cubicBezTo>
                  <a:cubicBezTo>
                    <a:pt x="285991" y="47316"/>
                    <a:pt x="281745" y="73068"/>
                    <a:pt x="281745" y="73341"/>
                  </a:cubicBezTo>
                  <a:lnTo>
                    <a:pt x="294621" y="75533"/>
                  </a:lnTo>
                  <a:cubicBezTo>
                    <a:pt x="294621" y="75533"/>
                    <a:pt x="299004" y="49097"/>
                    <a:pt x="301196" y="29509"/>
                  </a:cubicBezTo>
                  <a:cubicBezTo>
                    <a:pt x="301990" y="24578"/>
                    <a:pt x="300524" y="19551"/>
                    <a:pt x="297223" y="15811"/>
                  </a:cubicBezTo>
                  <a:cubicBezTo>
                    <a:pt x="291059" y="9647"/>
                    <a:pt x="281060" y="11428"/>
                    <a:pt x="261198" y="154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F0F39E95-85AE-481F-B7FF-5AED92D75E92}"/>
                </a:ext>
              </a:extLst>
            </p:cNvPr>
            <p:cNvSpPr/>
            <p:nvPr/>
          </p:nvSpPr>
          <p:spPr>
            <a:xfrm>
              <a:off x="8132707" y="5236744"/>
              <a:ext cx="88778" cy="152729"/>
            </a:xfrm>
            <a:custGeom>
              <a:avLst/>
              <a:gdLst>
                <a:gd name="connsiteX0" fmla="*/ 59585 w 88778"/>
                <a:gd name="connsiteY0" fmla="*/ 80775 h 152729"/>
                <a:gd name="connsiteX1" fmla="*/ 17670 w 88778"/>
                <a:gd name="connsiteY1" fmla="*/ 82419 h 152729"/>
                <a:gd name="connsiteX2" fmla="*/ 29724 w 88778"/>
                <a:gd name="connsiteY2" fmla="*/ 55023 h 152729"/>
                <a:gd name="connsiteX3" fmla="*/ 43422 w 88778"/>
                <a:gd name="connsiteY3" fmla="*/ 1191 h 152729"/>
                <a:gd name="connsiteX4" fmla="*/ 29724 w 88778"/>
                <a:gd name="connsiteY4" fmla="*/ -42 h 152729"/>
                <a:gd name="connsiteX5" fmla="*/ 17122 w 88778"/>
                <a:gd name="connsiteY5" fmla="*/ 50366 h 152729"/>
                <a:gd name="connsiteX6" fmla="*/ 959 w 88778"/>
                <a:gd name="connsiteY6" fmla="*/ 85432 h 152729"/>
                <a:gd name="connsiteX7" fmla="*/ 959 w 88778"/>
                <a:gd name="connsiteY7" fmla="*/ 92418 h 152729"/>
                <a:gd name="connsiteX8" fmla="*/ 6712 w 88778"/>
                <a:gd name="connsiteY8" fmla="*/ 95842 h 152729"/>
                <a:gd name="connsiteX9" fmla="*/ 6712 w 88778"/>
                <a:gd name="connsiteY9" fmla="*/ 95842 h 152729"/>
                <a:gd name="connsiteX10" fmla="*/ 55887 w 88778"/>
                <a:gd name="connsiteY10" fmla="*/ 94062 h 152729"/>
                <a:gd name="connsiteX11" fmla="*/ 39449 w 88778"/>
                <a:gd name="connsiteY11" fmla="*/ 148852 h 152729"/>
                <a:gd name="connsiteX12" fmla="*/ 51914 w 88778"/>
                <a:gd name="connsiteY12" fmla="*/ 152688 h 152729"/>
                <a:gd name="connsiteX13" fmla="*/ 88761 w 88778"/>
                <a:gd name="connsiteY13" fmla="*/ 30915 h 152729"/>
                <a:gd name="connsiteX14" fmla="*/ 76296 w 88778"/>
                <a:gd name="connsiteY14" fmla="*/ 27217 h 15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778" h="152729">
                  <a:moveTo>
                    <a:pt x="59585" y="80775"/>
                  </a:moveTo>
                  <a:lnTo>
                    <a:pt x="17670" y="82419"/>
                  </a:lnTo>
                  <a:cubicBezTo>
                    <a:pt x="20684" y="76392"/>
                    <a:pt x="24793" y="67488"/>
                    <a:pt x="29724" y="55023"/>
                  </a:cubicBezTo>
                  <a:cubicBezTo>
                    <a:pt x="36532" y="37723"/>
                    <a:pt x="41134" y="19642"/>
                    <a:pt x="43422" y="1191"/>
                  </a:cubicBezTo>
                  <a:lnTo>
                    <a:pt x="29724" y="-42"/>
                  </a:lnTo>
                  <a:cubicBezTo>
                    <a:pt x="27656" y="17218"/>
                    <a:pt x="23423" y="34162"/>
                    <a:pt x="17122" y="50366"/>
                  </a:cubicBezTo>
                  <a:cubicBezTo>
                    <a:pt x="13081" y="62626"/>
                    <a:pt x="7657" y="74392"/>
                    <a:pt x="959" y="85432"/>
                  </a:cubicBezTo>
                  <a:cubicBezTo>
                    <a:pt x="-342" y="87583"/>
                    <a:pt x="-342" y="90268"/>
                    <a:pt x="959" y="92418"/>
                  </a:cubicBezTo>
                  <a:cubicBezTo>
                    <a:pt x="2109" y="94528"/>
                    <a:pt x="4315" y="95842"/>
                    <a:pt x="6712" y="95842"/>
                  </a:cubicBezTo>
                  <a:lnTo>
                    <a:pt x="6712" y="95842"/>
                  </a:lnTo>
                  <a:lnTo>
                    <a:pt x="55887" y="94062"/>
                  </a:lnTo>
                  <a:lnTo>
                    <a:pt x="39449" y="148852"/>
                  </a:lnTo>
                  <a:lnTo>
                    <a:pt x="51914" y="152688"/>
                  </a:lnTo>
                  <a:lnTo>
                    <a:pt x="88761" y="30915"/>
                  </a:lnTo>
                  <a:lnTo>
                    <a:pt x="76296" y="2721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C918F0EC-514C-462E-9A12-9815E7A8CBF0}"/>
                </a:ext>
              </a:extLst>
            </p:cNvPr>
            <p:cNvSpPr/>
            <p:nvPr/>
          </p:nvSpPr>
          <p:spPr>
            <a:xfrm>
              <a:off x="8376543" y="5156429"/>
              <a:ext cx="466954" cy="264686"/>
            </a:xfrm>
            <a:custGeom>
              <a:avLst/>
              <a:gdLst>
                <a:gd name="connsiteX0" fmla="*/ 453514 w 466954"/>
                <a:gd name="connsiteY0" fmla="*/ 1512 h 264686"/>
                <a:gd name="connsiteX1" fmla="*/ 422009 w 466954"/>
                <a:gd name="connsiteY1" fmla="*/ 5758 h 264686"/>
                <a:gd name="connsiteX2" fmla="*/ 338590 w 466954"/>
                <a:gd name="connsiteY2" fmla="*/ 19456 h 264686"/>
                <a:gd name="connsiteX3" fmla="*/ 107921 w 466954"/>
                <a:gd name="connsiteY3" fmla="*/ 19456 h 264686"/>
                <a:gd name="connsiteX4" fmla="*/ 101620 w 466954"/>
                <a:gd name="connsiteY4" fmla="*/ 24524 h 264686"/>
                <a:gd name="connsiteX5" fmla="*/ 41213 w 466954"/>
                <a:gd name="connsiteY5" fmla="*/ 249029 h 264686"/>
                <a:gd name="connsiteX6" fmla="*/ 40117 w 466954"/>
                <a:gd name="connsiteY6" fmla="*/ 251084 h 264686"/>
                <a:gd name="connsiteX7" fmla="*/ 12722 w 466954"/>
                <a:gd name="connsiteY7" fmla="*/ 161638 h 264686"/>
                <a:gd name="connsiteX8" fmla="*/ -17 w 466954"/>
                <a:gd name="connsiteY8" fmla="*/ 164104 h 264686"/>
                <a:gd name="connsiteX9" fmla="*/ 39569 w 466954"/>
                <a:gd name="connsiteY9" fmla="*/ 264645 h 264686"/>
                <a:gd name="connsiteX10" fmla="*/ 41076 w 466954"/>
                <a:gd name="connsiteY10" fmla="*/ 264645 h 264686"/>
                <a:gd name="connsiteX11" fmla="*/ 53541 w 466954"/>
                <a:gd name="connsiteY11" fmla="*/ 254919 h 264686"/>
                <a:gd name="connsiteX12" fmla="*/ 113674 w 466954"/>
                <a:gd name="connsiteY12" fmla="*/ 32469 h 264686"/>
                <a:gd name="connsiteX13" fmla="*/ 338727 w 466954"/>
                <a:gd name="connsiteY13" fmla="*/ 32469 h 264686"/>
                <a:gd name="connsiteX14" fmla="*/ 426256 w 466954"/>
                <a:gd name="connsiteY14" fmla="*/ 17949 h 264686"/>
                <a:gd name="connsiteX15" fmla="*/ 446117 w 466954"/>
                <a:gd name="connsiteY15" fmla="*/ 12744 h 264686"/>
                <a:gd name="connsiteX16" fmla="*/ 454336 w 466954"/>
                <a:gd name="connsiteY16" fmla="*/ 47125 h 264686"/>
                <a:gd name="connsiteX17" fmla="*/ 466938 w 466954"/>
                <a:gd name="connsiteY17" fmla="*/ 43975 h 264686"/>
                <a:gd name="connsiteX18" fmla="*/ 458308 w 466954"/>
                <a:gd name="connsiteY18" fmla="*/ 7265 h 264686"/>
                <a:gd name="connsiteX19" fmla="*/ 453514 w 466954"/>
                <a:gd name="connsiteY19" fmla="*/ 1512 h 2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6954" h="264686">
                  <a:moveTo>
                    <a:pt x="453514" y="1512"/>
                  </a:moveTo>
                  <a:cubicBezTo>
                    <a:pt x="447898" y="-1913"/>
                    <a:pt x="439816" y="690"/>
                    <a:pt x="422009" y="5758"/>
                  </a:cubicBezTo>
                  <a:cubicBezTo>
                    <a:pt x="395121" y="14812"/>
                    <a:pt x="366958" y="19429"/>
                    <a:pt x="338590" y="19456"/>
                  </a:cubicBezTo>
                  <a:cubicBezTo>
                    <a:pt x="280375" y="17264"/>
                    <a:pt x="109565" y="19456"/>
                    <a:pt x="107921" y="19456"/>
                  </a:cubicBezTo>
                  <a:cubicBezTo>
                    <a:pt x="104907" y="19497"/>
                    <a:pt x="102305" y="21593"/>
                    <a:pt x="101620" y="24524"/>
                  </a:cubicBezTo>
                  <a:cubicBezTo>
                    <a:pt x="101620" y="26442"/>
                    <a:pt x="58061" y="215470"/>
                    <a:pt x="41213" y="249029"/>
                  </a:cubicBezTo>
                  <a:cubicBezTo>
                    <a:pt x="40912" y="249742"/>
                    <a:pt x="40542" y="250440"/>
                    <a:pt x="40117" y="251084"/>
                  </a:cubicBezTo>
                  <a:cubicBezTo>
                    <a:pt x="32994" y="244509"/>
                    <a:pt x="20529" y="204923"/>
                    <a:pt x="12722" y="161638"/>
                  </a:cubicBezTo>
                  <a:lnTo>
                    <a:pt x="-17" y="164104"/>
                  </a:lnTo>
                  <a:cubicBezTo>
                    <a:pt x="6969" y="200539"/>
                    <a:pt x="21488" y="262042"/>
                    <a:pt x="39569" y="264645"/>
                  </a:cubicBezTo>
                  <a:lnTo>
                    <a:pt x="41076" y="264645"/>
                  </a:lnTo>
                  <a:cubicBezTo>
                    <a:pt x="44774" y="264645"/>
                    <a:pt x="49569" y="262727"/>
                    <a:pt x="53541" y="254919"/>
                  </a:cubicBezTo>
                  <a:cubicBezTo>
                    <a:pt x="69704" y="222593"/>
                    <a:pt x="106551" y="63151"/>
                    <a:pt x="113674" y="32469"/>
                  </a:cubicBezTo>
                  <a:cubicBezTo>
                    <a:pt x="142713" y="32469"/>
                    <a:pt x="286539" y="30551"/>
                    <a:pt x="338727" y="32469"/>
                  </a:cubicBezTo>
                  <a:cubicBezTo>
                    <a:pt x="368492" y="32414"/>
                    <a:pt x="398066" y="27510"/>
                    <a:pt x="426256" y="17949"/>
                  </a:cubicBezTo>
                  <a:cubicBezTo>
                    <a:pt x="432776" y="15840"/>
                    <a:pt x="439405" y="14100"/>
                    <a:pt x="446117" y="12744"/>
                  </a:cubicBezTo>
                  <a:cubicBezTo>
                    <a:pt x="448720" y="24798"/>
                    <a:pt x="454062" y="46166"/>
                    <a:pt x="454336" y="47125"/>
                  </a:cubicBezTo>
                  <a:lnTo>
                    <a:pt x="466938" y="43975"/>
                  </a:lnTo>
                  <a:cubicBezTo>
                    <a:pt x="466938" y="43975"/>
                    <a:pt x="460500" y="17949"/>
                    <a:pt x="458308" y="7265"/>
                  </a:cubicBezTo>
                  <a:cubicBezTo>
                    <a:pt x="457623" y="4745"/>
                    <a:pt x="455870" y="2649"/>
                    <a:pt x="453514" y="15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46C989D-242B-4FF0-9539-4C61050AF7F0}"/>
                </a:ext>
              </a:extLst>
            </p:cNvPr>
            <p:cNvSpPr/>
            <p:nvPr/>
          </p:nvSpPr>
          <p:spPr>
            <a:xfrm>
              <a:off x="8862079" y="5111959"/>
              <a:ext cx="59664" cy="93966"/>
            </a:xfrm>
            <a:custGeom>
              <a:avLst/>
              <a:gdLst>
                <a:gd name="connsiteX0" fmla="*/ 46329 w 59664"/>
                <a:gd name="connsiteY0" fmla="*/ 85569 h 93966"/>
                <a:gd name="connsiteX1" fmla="*/ 59342 w 59664"/>
                <a:gd name="connsiteY1" fmla="*/ 85569 h 93966"/>
                <a:gd name="connsiteX2" fmla="*/ 52493 w 59664"/>
                <a:gd name="connsiteY2" fmla="*/ 9410 h 93966"/>
                <a:gd name="connsiteX3" fmla="*/ 42357 w 59664"/>
                <a:gd name="connsiteY3" fmla="*/ -42 h 93966"/>
                <a:gd name="connsiteX4" fmla="*/ 18934 w 59664"/>
                <a:gd name="connsiteY4" fmla="*/ 32285 h 93966"/>
                <a:gd name="connsiteX5" fmla="*/ 20166 w 59664"/>
                <a:gd name="connsiteY5" fmla="*/ 18587 h 93966"/>
                <a:gd name="connsiteX6" fmla="*/ 6469 w 59664"/>
                <a:gd name="connsiteY6" fmla="*/ 17354 h 93966"/>
                <a:gd name="connsiteX7" fmla="*/ 31 w 59664"/>
                <a:gd name="connsiteY7" fmla="*/ 86939 h 93966"/>
                <a:gd name="connsiteX8" fmla="*/ 5236 w 59664"/>
                <a:gd name="connsiteY8" fmla="*/ 93925 h 93966"/>
                <a:gd name="connsiteX9" fmla="*/ 6469 w 59664"/>
                <a:gd name="connsiteY9" fmla="*/ 93925 h 93966"/>
                <a:gd name="connsiteX10" fmla="*/ 12770 w 59664"/>
                <a:gd name="connsiteY10" fmla="*/ 89267 h 93966"/>
                <a:gd name="connsiteX11" fmla="*/ 40165 w 59664"/>
                <a:gd name="connsiteY11" fmla="*/ 16259 h 93966"/>
                <a:gd name="connsiteX12" fmla="*/ 46329 w 59664"/>
                <a:gd name="connsiteY12" fmla="*/ 85569 h 9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664" h="93966">
                  <a:moveTo>
                    <a:pt x="46329" y="85569"/>
                  </a:moveTo>
                  <a:lnTo>
                    <a:pt x="59342" y="85569"/>
                  </a:lnTo>
                  <a:cubicBezTo>
                    <a:pt x="60533" y="59995"/>
                    <a:pt x="58232" y="34367"/>
                    <a:pt x="52493" y="9410"/>
                  </a:cubicBezTo>
                  <a:cubicBezTo>
                    <a:pt x="50027" y="1191"/>
                    <a:pt x="45096" y="-42"/>
                    <a:pt x="42357" y="-42"/>
                  </a:cubicBezTo>
                  <a:cubicBezTo>
                    <a:pt x="39617" y="-42"/>
                    <a:pt x="32083" y="-42"/>
                    <a:pt x="18934" y="32285"/>
                  </a:cubicBezTo>
                  <a:lnTo>
                    <a:pt x="20166" y="18587"/>
                  </a:lnTo>
                  <a:lnTo>
                    <a:pt x="6469" y="17354"/>
                  </a:lnTo>
                  <a:lnTo>
                    <a:pt x="31" y="86939"/>
                  </a:lnTo>
                  <a:cubicBezTo>
                    <a:pt x="-380" y="90281"/>
                    <a:pt x="1907" y="93363"/>
                    <a:pt x="5236" y="93925"/>
                  </a:cubicBezTo>
                  <a:lnTo>
                    <a:pt x="6469" y="93925"/>
                  </a:lnTo>
                  <a:cubicBezTo>
                    <a:pt x="9359" y="93925"/>
                    <a:pt x="11920" y="92034"/>
                    <a:pt x="12770" y="89267"/>
                  </a:cubicBezTo>
                  <a:cubicBezTo>
                    <a:pt x="19399" y="64064"/>
                    <a:pt x="28577" y="39599"/>
                    <a:pt x="40165" y="16259"/>
                  </a:cubicBezTo>
                  <a:cubicBezTo>
                    <a:pt x="45069" y="39024"/>
                    <a:pt x="47137" y="62297"/>
                    <a:pt x="46329" y="855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9D2CA14-BCA2-4C11-807D-FA2B8E165046}"/>
                </a:ext>
              </a:extLst>
            </p:cNvPr>
            <p:cNvSpPr/>
            <p:nvPr/>
          </p:nvSpPr>
          <p:spPr>
            <a:xfrm>
              <a:off x="8657747" y="5208516"/>
              <a:ext cx="106304" cy="72061"/>
            </a:xfrm>
            <a:custGeom>
              <a:avLst/>
              <a:gdLst>
                <a:gd name="connsiteX0" fmla="*/ 66564 w 106304"/>
                <a:gd name="connsiteY0" fmla="*/ 55719 h 72061"/>
                <a:gd name="connsiteX1" fmla="*/ 65195 w 106304"/>
                <a:gd name="connsiteY1" fmla="*/ 56541 h 72061"/>
                <a:gd name="connsiteX2" fmla="*/ 65195 w 106304"/>
                <a:gd name="connsiteY2" fmla="*/ 35995 h 72061"/>
                <a:gd name="connsiteX3" fmla="*/ 65195 w 106304"/>
                <a:gd name="connsiteY3" fmla="*/ 10517 h 72061"/>
                <a:gd name="connsiteX4" fmla="*/ 57661 w 106304"/>
                <a:gd name="connsiteY4" fmla="*/ 244 h 72061"/>
                <a:gd name="connsiteX5" fmla="*/ 23142 w 106304"/>
                <a:gd name="connsiteY5" fmla="*/ 29557 h 72061"/>
                <a:gd name="connsiteX6" fmla="*/ 30128 w 106304"/>
                <a:gd name="connsiteY6" fmla="*/ 4079 h 72061"/>
                <a:gd name="connsiteX7" fmla="*/ 17526 w 106304"/>
                <a:gd name="connsiteY7" fmla="*/ 655 h 72061"/>
                <a:gd name="connsiteX8" fmla="*/ 267 w 106304"/>
                <a:gd name="connsiteY8" fmla="*/ 63664 h 72061"/>
                <a:gd name="connsiteX9" fmla="*/ 3829 w 106304"/>
                <a:gd name="connsiteY9" fmla="*/ 71334 h 72061"/>
                <a:gd name="connsiteX10" fmla="*/ 6431 w 106304"/>
                <a:gd name="connsiteY10" fmla="*/ 72020 h 72061"/>
                <a:gd name="connsiteX11" fmla="*/ 12047 w 106304"/>
                <a:gd name="connsiteY11" fmla="*/ 69006 h 72061"/>
                <a:gd name="connsiteX12" fmla="*/ 52319 w 106304"/>
                <a:gd name="connsiteY12" fmla="*/ 15585 h 72061"/>
                <a:gd name="connsiteX13" fmla="*/ 52319 w 106304"/>
                <a:gd name="connsiteY13" fmla="*/ 35173 h 72061"/>
                <a:gd name="connsiteX14" fmla="*/ 58346 w 106304"/>
                <a:gd name="connsiteY14" fmla="*/ 68869 h 72061"/>
                <a:gd name="connsiteX15" fmla="*/ 73687 w 106304"/>
                <a:gd name="connsiteY15" fmla="*/ 66541 h 72061"/>
                <a:gd name="connsiteX16" fmla="*/ 106288 w 106304"/>
                <a:gd name="connsiteY16" fmla="*/ 44761 h 72061"/>
                <a:gd name="connsiteX17" fmla="*/ 99028 w 106304"/>
                <a:gd name="connsiteY17" fmla="*/ 33940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304" h="72061">
                  <a:moveTo>
                    <a:pt x="66564" y="55719"/>
                  </a:moveTo>
                  <a:lnTo>
                    <a:pt x="65195" y="56541"/>
                  </a:lnTo>
                  <a:cubicBezTo>
                    <a:pt x="64523" y="49706"/>
                    <a:pt x="64523" y="42830"/>
                    <a:pt x="65195" y="35995"/>
                  </a:cubicBezTo>
                  <a:cubicBezTo>
                    <a:pt x="65797" y="27516"/>
                    <a:pt x="65797" y="18996"/>
                    <a:pt x="65195" y="10517"/>
                  </a:cubicBezTo>
                  <a:cubicBezTo>
                    <a:pt x="65318" y="5777"/>
                    <a:pt x="62222" y="1558"/>
                    <a:pt x="57661" y="244"/>
                  </a:cubicBezTo>
                  <a:cubicBezTo>
                    <a:pt x="54784" y="-441"/>
                    <a:pt x="47113" y="-2359"/>
                    <a:pt x="23142" y="29557"/>
                  </a:cubicBezTo>
                  <a:lnTo>
                    <a:pt x="30128" y="4079"/>
                  </a:lnTo>
                  <a:lnTo>
                    <a:pt x="17526" y="655"/>
                  </a:lnTo>
                  <a:lnTo>
                    <a:pt x="267" y="63664"/>
                  </a:lnTo>
                  <a:cubicBezTo>
                    <a:pt x="-691" y="66760"/>
                    <a:pt x="843" y="70075"/>
                    <a:pt x="3829" y="71334"/>
                  </a:cubicBezTo>
                  <a:cubicBezTo>
                    <a:pt x="4637" y="71746"/>
                    <a:pt x="5527" y="71992"/>
                    <a:pt x="6431" y="72020"/>
                  </a:cubicBezTo>
                  <a:cubicBezTo>
                    <a:pt x="8692" y="72020"/>
                    <a:pt x="10801" y="70896"/>
                    <a:pt x="12047" y="69006"/>
                  </a:cubicBezTo>
                  <a:cubicBezTo>
                    <a:pt x="23636" y="49884"/>
                    <a:pt x="37128" y="31995"/>
                    <a:pt x="52319" y="15585"/>
                  </a:cubicBezTo>
                  <a:cubicBezTo>
                    <a:pt x="52647" y="22105"/>
                    <a:pt x="52647" y="28652"/>
                    <a:pt x="52319" y="35173"/>
                  </a:cubicBezTo>
                  <a:cubicBezTo>
                    <a:pt x="51223" y="52021"/>
                    <a:pt x="50401" y="64212"/>
                    <a:pt x="58346" y="68869"/>
                  </a:cubicBezTo>
                  <a:cubicBezTo>
                    <a:pt x="63455" y="71348"/>
                    <a:pt x="69550" y="70417"/>
                    <a:pt x="73687" y="66541"/>
                  </a:cubicBezTo>
                  <a:lnTo>
                    <a:pt x="106288" y="44761"/>
                  </a:lnTo>
                  <a:lnTo>
                    <a:pt x="99028" y="3394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C1C2904-C446-4F2A-952A-7A0331D6DE5C}"/>
                </a:ext>
              </a:extLst>
            </p:cNvPr>
            <p:cNvSpPr/>
            <p:nvPr/>
          </p:nvSpPr>
          <p:spPr>
            <a:xfrm rot="-4928400">
              <a:off x="8462045" y="5302995"/>
              <a:ext cx="111910" cy="13012"/>
            </a:xfrm>
            <a:custGeom>
              <a:avLst/>
              <a:gdLst>
                <a:gd name="connsiteX0" fmla="*/ -17 w 111910"/>
                <a:gd name="connsiteY0" fmla="*/ -41 h 13012"/>
                <a:gd name="connsiteX1" fmla="*/ 111893 w 111910"/>
                <a:gd name="connsiteY1" fmla="*/ -41 h 13012"/>
                <a:gd name="connsiteX2" fmla="*/ 111893 w 111910"/>
                <a:gd name="connsiteY2" fmla="*/ 12972 h 13012"/>
                <a:gd name="connsiteX3" fmla="*/ -17 w 111910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0" h="13012">
                  <a:moveTo>
                    <a:pt x="-17" y="-41"/>
                  </a:moveTo>
                  <a:lnTo>
                    <a:pt x="111893" y="-41"/>
                  </a:lnTo>
                  <a:lnTo>
                    <a:pt x="111893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B841B5F-47DC-4EBC-91F2-DA5EFA82475C}"/>
                </a:ext>
              </a:extLst>
            </p:cNvPr>
            <p:cNvSpPr/>
            <p:nvPr/>
          </p:nvSpPr>
          <p:spPr>
            <a:xfrm>
              <a:off x="8545984" y="5238487"/>
              <a:ext cx="71920" cy="127290"/>
            </a:xfrm>
            <a:custGeom>
              <a:avLst/>
              <a:gdLst>
                <a:gd name="connsiteX0" fmla="*/ 64225 w 71920"/>
                <a:gd name="connsiteY0" fmla="*/ 50815 h 127290"/>
                <a:gd name="connsiteX1" fmla="*/ 38473 w 71920"/>
                <a:gd name="connsiteY1" fmla="*/ 49172 h 127290"/>
                <a:gd name="connsiteX2" fmla="*/ 49295 w 71920"/>
                <a:gd name="connsiteY2" fmla="*/ 19037 h 127290"/>
                <a:gd name="connsiteX3" fmla="*/ 43678 w 71920"/>
                <a:gd name="connsiteY3" fmla="*/ 956 h 127290"/>
                <a:gd name="connsiteX4" fmla="*/ 14092 w 71920"/>
                <a:gd name="connsiteY4" fmla="*/ 18215 h 127290"/>
                <a:gd name="connsiteX5" fmla="*/ 23817 w 71920"/>
                <a:gd name="connsiteY5" fmla="*/ 26708 h 127290"/>
                <a:gd name="connsiteX6" fmla="*/ 36693 w 71920"/>
                <a:gd name="connsiteY6" fmla="*/ 14654 h 127290"/>
                <a:gd name="connsiteX7" fmla="*/ 36693 w 71920"/>
                <a:gd name="connsiteY7" fmla="*/ 17119 h 127290"/>
                <a:gd name="connsiteX8" fmla="*/ 14913 w 71920"/>
                <a:gd name="connsiteY8" fmla="*/ 58897 h 127290"/>
                <a:gd name="connsiteX9" fmla="*/ 13338 w 71920"/>
                <a:gd name="connsiteY9" fmla="*/ 67869 h 127290"/>
                <a:gd name="connsiteX10" fmla="*/ 22310 w 71920"/>
                <a:gd name="connsiteY10" fmla="*/ 69444 h 127290"/>
                <a:gd name="connsiteX11" fmla="*/ 56965 w 71920"/>
                <a:gd name="connsiteY11" fmla="*/ 61500 h 127290"/>
                <a:gd name="connsiteX12" fmla="*/ 58472 w 71920"/>
                <a:gd name="connsiteY12" fmla="*/ 69444 h 127290"/>
                <a:gd name="connsiteX13" fmla="*/ 22036 w 71920"/>
                <a:gd name="connsiteY13" fmla="*/ 114236 h 127290"/>
                <a:gd name="connsiteX14" fmla="*/ 12448 w 71920"/>
                <a:gd name="connsiteY14" fmla="*/ 105195 h 127290"/>
                <a:gd name="connsiteX15" fmla="*/ -17 w 71920"/>
                <a:gd name="connsiteY15" fmla="*/ 109168 h 127290"/>
                <a:gd name="connsiteX16" fmla="*/ 21351 w 71920"/>
                <a:gd name="connsiteY16" fmla="*/ 127249 h 127290"/>
                <a:gd name="connsiteX17" fmla="*/ 23132 w 71920"/>
                <a:gd name="connsiteY17" fmla="*/ 127249 h 127290"/>
                <a:gd name="connsiteX18" fmla="*/ 71348 w 71920"/>
                <a:gd name="connsiteY18" fmla="*/ 71088 h 127290"/>
                <a:gd name="connsiteX19" fmla="*/ 64225 w 71920"/>
                <a:gd name="connsiteY19" fmla="*/ 50815 h 12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920" h="127290">
                  <a:moveTo>
                    <a:pt x="64225" y="50815"/>
                  </a:moveTo>
                  <a:cubicBezTo>
                    <a:pt x="56239" y="46720"/>
                    <a:pt x="46911" y="46117"/>
                    <a:pt x="38473" y="49172"/>
                  </a:cubicBezTo>
                  <a:cubicBezTo>
                    <a:pt x="43980" y="39912"/>
                    <a:pt x="47651" y="29680"/>
                    <a:pt x="49295" y="19037"/>
                  </a:cubicBezTo>
                  <a:cubicBezTo>
                    <a:pt x="49295" y="15475"/>
                    <a:pt x="51486" y="4517"/>
                    <a:pt x="43678" y="956"/>
                  </a:cubicBezTo>
                  <a:cubicBezTo>
                    <a:pt x="35871" y="-2606"/>
                    <a:pt x="26693" y="3421"/>
                    <a:pt x="14092" y="18215"/>
                  </a:cubicBezTo>
                  <a:lnTo>
                    <a:pt x="23817" y="26708"/>
                  </a:lnTo>
                  <a:cubicBezTo>
                    <a:pt x="27666" y="22242"/>
                    <a:pt x="31981" y="18201"/>
                    <a:pt x="36693" y="14654"/>
                  </a:cubicBezTo>
                  <a:cubicBezTo>
                    <a:pt x="36747" y="15475"/>
                    <a:pt x="36747" y="16297"/>
                    <a:pt x="36693" y="17119"/>
                  </a:cubicBezTo>
                  <a:cubicBezTo>
                    <a:pt x="33926" y="32968"/>
                    <a:pt x="26310" y="47556"/>
                    <a:pt x="14913" y="58897"/>
                  </a:cubicBezTo>
                  <a:cubicBezTo>
                    <a:pt x="11996" y="60938"/>
                    <a:pt x="11297" y="64952"/>
                    <a:pt x="13338" y="67869"/>
                  </a:cubicBezTo>
                  <a:cubicBezTo>
                    <a:pt x="15379" y="70787"/>
                    <a:pt x="19392" y="71485"/>
                    <a:pt x="22310" y="69444"/>
                  </a:cubicBezTo>
                  <a:cubicBezTo>
                    <a:pt x="33268" y="63691"/>
                    <a:pt x="51623" y="57801"/>
                    <a:pt x="56965" y="61500"/>
                  </a:cubicBezTo>
                  <a:cubicBezTo>
                    <a:pt x="58883" y="62869"/>
                    <a:pt x="58746" y="66568"/>
                    <a:pt x="58472" y="69444"/>
                  </a:cubicBezTo>
                  <a:cubicBezTo>
                    <a:pt x="55596" y="90265"/>
                    <a:pt x="34912" y="113140"/>
                    <a:pt x="22036" y="114236"/>
                  </a:cubicBezTo>
                  <a:cubicBezTo>
                    <a:pt x="20255" y="114236"/>
                    <a:pt x="15461" y="114236"/>
                    <a:pt x="12448" y="105195"/>
                  </a:cubicBezTo>
                  <a:lnTo>
                    <a:pt x="-17" y="109168"/>
                  </a:lnTo>
                  <a:cubicBezTo>
                    <a:pt x="1873" y="119523"/>
                    <a:pt x="10831" y="127098"/>
                    <a:pt x="21351" y="127249"/>
                  </a:cubicBezTo>
                  <a:lnTo>
                    <a:pt x="23132" y="127249"/>
                  </a:lnTo>
                  <a:cubicBezTo>
                    <a:pt x="43131" y="125468"/>
                    <a:pt x="67923" y="96703"/>
                    <a:pt x="71348" y="71088"/>
                  </a:cubicBezTo>
                  <a:cubicBezTo>
                    <a:pt x="73183" y="63513"/>
                    <a:pt x="70389" y="55569"/>
                    <a:pt x="64225" y="508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DF822A6-9689-4D19-B3F4-E59F5091DB4C}"/>
                </a:ext>
              </a:extLst>
            </p:cNvPr>
            <p:cNvSpPr/>
            <p:nvPr/>
          </p:nvSpPr>
          <p:spPr>
            <a:xfrm>
              <a:off x="8372297" y="5186632"/>
              <a:ext cx="63420" cy="84363"/>
            </a:xfrm>
            <a:custGeom>
              <a:avLst/>
              <a:gdLst>
                <a:gd name="connsiteX0" fmla="*/ 11626 w 63420"/>
                <a:gd name="connsiteY0" fmla="*/ 75001 h 84363"/>
                <a:gd name="connsiteX1" fmla="*/ 42994 w 63420"/>
                <a:gd name="connsiteY1" fmla="*/ 18978 h 84363"/>
                <a:gd name="connsiteX2" fmla="*/ 42994 w 63420"/>
                <a:gd name="connsiteY2" fmla="*/ 40209 h 84363"/>
                <a:gd name="connsiteX3" fmla="*/ 50391 w 63420"/>
                <a:gd name="connsiteY3" fmla="*/ 84179 h 84363"/>
                <a:gd name="connsiteX4" fmla="*/ 53267 w 63420"/>
                <a:gd name="connsiteY4" fmla="*/ 84179 h 84363"/>
                <a:gd name="connsiteX5" fmla="*/ 63403 w 63420"/>
                <a:gd name="connsiteY5" fmla="*/ 77741 h 84363"/>
                <a:gd name="connsiteX6" fmla="*/ 56555 w 63420"/>
                <a:gd name="connsiteY6" fmla="*/ 72399 h 84363"/>
                <a:gd name="connsiteX7" fmla="*/ 56555 w 63420"/>
                <a:gd name="connsiteY7" fmla="*/ 40209 h 84363"/>
                <a:gd name="connsiteX8" fmla="*/ 56555 w 63420"/>
                <a:gd name="connsiteY8" fmla="*/ 10074 h 84363"/>
                <a:gd name="connsiteX9" fmla="*/ 49021 w 63420"/>
                <a:gd name="connsiteY9" fmla="*/ 75 h 84363"/>
                <a:gd name="connsiteX10" fmla="*/ 12996 w 63420"/>
                <a:gd name="connsiteY10" fmla="*/ 44318 h 84363"/>
                <a:gd name="connsiteX11" fmla="*/ 12996 w 63420"/>
                <a:gd name="connsiteY11" fmla="*/ 12813 h 84363"/>
                <a:gd name="connsiteX12" fmla="*/ -17 w 63420"/>
                <a:gd name="connsiteY12" fmla="*/ 12813 h 84363"/>
                <a:gd name="connsiteX13" fmla="*/ -17 w 63420"/>
                <a:gd name="connsiteY13" fmla="*/ 71577 h 84363"/>
                <a:gd name="connsiteX14" fmla="*/ 6599 w 63420"/>
                <a:gd name="connsiteY14" fmla="*/ 78110 h 84363"/>
                <a:gd name="connsiteX15" fmla="*/ 12448 w 63420"/>
                <a:gd name="connsiteY15" fmla="*/ 74453 h 8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420" h="84363">
                  <a:moveTo>
                    <a:pt x="11626" y="75001"/>
                  </a:moveTo>
                  <a:cubicBezTo>
                    <a:pt x="20749" y="55605"/>
                    <a:pt x="31227" y="36894"/>
                    <a:pt x="42994" y="18978"/>
                  </a:cubicBezTo>
                  <a:cubicBezTo>
                    <a:pt x="42994" y="25278"/>
                    <a:pt x="42994" y="32675"/>
                    <a:pt x="42994" y="40209"/>
                  </a:cubicBezTo>
                  <a:cubicBezTo>
                    <a:pt x="42035" y="68563"/>
                    <a:pt x="41898" y="81302"/>
                    <a:pt x="50391" y="84179"/>
                  </a:cubicBezTo>
                  <a:cubicBezTo>
                    <a:pt x="51336" y="84370"/>
                    <a:pt x="52322" y="84370"/>
                    <a:pt x="53267" y="84179"/>
                  </a:cubicBezTo>
                  <a:cubicBezTo>
                    <a:pt x="57458" y="83713"/>
                    <a:pt x="61198" y="81330"/>
                    <a:pt x="63403" y="77741"/>
                  </a:cubicBezTo>
                  <a:lnTo>
                    <a:pt x="56555" y="72399"/>
                  </a:lnTo>
                  <a:cubicBezTo>
                    <a:pt x="55513" y="61701"/>
                    <a:pt x="55513" y="50907"/>
                    <a:pt x="56555" y="40209"/>
                  </a:cubicBezTo>
                  <a:cubicBezTo>
                    <a:pt x="57102" y="30168"/>
                    <a:pt x="57102" y="20115"/>
                    <a:pt x="56555" y="10074"/>
                  </a:cubicBezTo>
                  <a:cubicBezTo>
                    <a:pt x="55870" y="2403"/>
                    <a:pt x="51486" y="486"/>
                    <a:pt x="49021" y="75"/>
                  </a:cubicBezTo>
                  <a:cubicBezTo>
                    <a:pt x="46555" y="-336"/>
                    <a:pt x="37652" y="-1980"/>
                    <a:pt x="12996" y="44318"/>
                  </a:cubicBezTo>
                  <a:lnTo>
                    <a:pt x="12996" y="12813"/>
                  </a:lnTo>
                  <a:lnTo>
                    <a:pt x="-17" y="12813"/>
                  </a:lnTo>
                  <a:lnTo>
                    <a:pt x="-17" y="71577"/>
                  </a:lnTo>
                  <a:cubicBezTo>
                    <a:pt x="10" y="75207"/>
                    <a:pt x="2969" y="78138"/>
                    <a:pt x="6599" y="78110"/>
                  </a:cubicBezTo>
                  <a:cubicBezTo>
                    <a:pt x="9078" y="78083"/>
                    <a:pt x="11338" y="76672"/>
                    <a:pt x="12448" y="744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C3FD7930-776D-4FC0-BC6C-A6A68125720B}"/>
                </a:ext>
              </a:extLst>
            </p:cNvPr>
            <p:cNvSpPr/>
            <p:nvPr/>
          </p:nvSpPr>
          <p:spPr>
            <a:xfrm>
              <a:off x="8893769" y="5082083"/>
              <a:ext cx="377919" cy="259311"/>
            </a:xfrm>
            <a:custGeom>
              <a:avLst/>
              <a:gdLst>
                <a:gd name="connsiteX0" fmla="*/ 104770 w 377919"/>
                <a:gd name="connsiteY0" fmla="*/ 26820 h 259311"/>
                <a:gd name="connsiteX1" fmla="*/ 99565 w 377919"/>
                <a:gd name="connsiteY1" fmla="*/ 31615 h 259311"/>
                <a:gd name="connsiteX2" fmla="*/ 49705 w 377919"/>
                <a:gd name="connsiteY2" fmla="*/ 232971 h 259311"/>
                <a:gd name="connsiteX3" fmla="*/ 11763 w 377919"/>
                <a:gd name="connsiteY3" fmla="*/ 150100 h 259311"/>
                <a:gd name="connsiteX4" fmla="*/ -17 w 377919"/>
                <a:gd name="connsiteY4" fmla="*/ 155442 h 259311"/>
                <a:gd name="connsiteX5" fmla="*/ 45596 w 377919"/>
                <a:gd name="connsiteY5" fmla="*/ 255435 h 259311"/>
                <a:gd name="connsiteX6" fmla="*/ 51486 w 377919"/>
                <a:gd name="connsiteY6" fmla="*/ 259270 h 259311"/>
                <a:gd name="connsiteX7" fmla="*/ 52171 w 377919"/>
                <a:gd name="connsiteY7" fmla="*/ 259270 h 259311"/>
                <a:gd name="connsiteX8" fmla="*/ 57924 w 377919"/>
                <a:gd name="connsiteY8" fmla="*/ 254339 h 259311"/>
                <a:gd name="connsiteX9" fmla="*/ 111208 w 377919"/>
                <a:gd name="connsiteY9" fmla="*/ 38737 h 259311"/>
                <a:gd name="connsiteX10" fmla="*/ 377218 w 377919"/>
                <a:gd name="connsiteY10" fmla="*/ 13396 h 259311"/>
                <a:gd name="connsiteX11" fmla="*/ 377903 w 377919"/>
                <a:gd name="connsiteY11" fmla="*/ 384 h 259311"/>
                <a:gd name="connsiteX12" fmla="*/ 104770 w 377919"/>
                <a:gd name="connsiteY12" fmla="*/ 26820 h 2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7919" h="259311">
                  <a:moveTo>
                    <a:pt x="104770" y="26820"/>
                  </a:moveTo>
                  <a:cubicBezTo>
                    <a:pt x="102236" y="27231"/>
                    <a:pt x="100181" y="29121"/>
                    <a:pt x="99565" y="31615"/>
                  </a:cubicBezTo>
                  <a:lnTo>
                    <a:pt x="49705" y="232971"/>
                  </a:lnTo>
                  <a:lnTo>
                    <a:pt x="11763" y="150100"/>
                  </a:lnTo>
                  <a:lnTo>
                    <a:pt x="-17" y="155442"/>
                  </a:lnTo>
                  <a:lnTo>
                    <a:pt x="45596" y="255435"/>
                  </a:lnTo>
                  <a:cubicBezTo>
                    <a:pt x="46651" y="257750"/>
                    <a:pt x="48952" y="259243"/>
                    <a:pt x="51486" y="259270"/>
                  </a:cubicBezTo>
                  <a:lnTo>
                    <a:pt x="52171" y="259270"/>
                  </a:lnTo>
                  <a:cubicBezTo>
                    <a:pt x="54924" y="258969"/>
                    <a:pt x="57212" y="257010"/>
                    <a:pt x="57924" y="254339"/>
                  </a:cubicBezTo>
                  <a:lnTo>
                    <a:pt x="111208" y="38737"/>
                  </a:lnTo>
                  <a:cubicBezTo>
                    <a:pt x="138604" y="34217"/>
                    <a:pt x="299278" y="9424"/>
                    <a:pt x="377218" y="13396"/>
                  </a:cubicBezTo>
                  <a:lnTo>
                    <a:pt x="377903" y="384"/>
                  </a:lnTo>
                  <a:cubicBezTo>
                    <a:pt x="291196" y="-3862"/>
                    <a:pt x="112441" y="25040"/>
                    <a:pt x="104770" y="268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40748FA2-6C87-4DA4-9F29-1716657332D3}"/>
                </a:ext>
              </a:extLst>
            </p:cNvPr>
            <p:cNvSpPr/>
            <p:nvPr/>
          </p:nvSpPr>
          <p:spPr>
            <a:xfrm rot="-5252400">
              <a:off x="9054914" y="4992441"/>
              <a:ext cx="102184" cy="13012"/>
            </a:xfrm>
            <a:custGeom>
              <a:avLst/>
              <a:gdLst>
                <a:gd name="connsiteX0" fmla="*/ -17 w 102184"/>
                <a:gd name="connsiteY0" fmla="*/ -41 h 13012"/>
                <a:gd name="connsiteX1" fmla="*/ 102168 w 102184"/>
                <a:gd name="connsiteY1" fmla="*/ -41 h 13012"/>
                <a:gd name="connsiteX2" fmla="*/ 102168 w 102184"/>
                <a:gd name="connsiteY2" fmla="*/ 12971 h 13012"/>
                <a:gd name="connsiteX3" fmla="*/ -17 w 102184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84" h="13012">
                  <a:moveTo>
                    <a:pt x="-17" y="-41"/>
                  </a:moveTo>
                  <a:lnTo>
                    <a:pt x="102168" y="-41"/>
                  </a:lnTo>
                  <a:lnTo>
                    <a:pt x="102168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E326D92-6489-40B3-9E80-87998261011D}"/>
                </a:ext>
              </a:extLst>
            </p:cNvPr>
            <p:cNvSpPr/>
            <p:nvPr/>
          </p:nvSpPr>
          <p:spPr>
            <a:xfrm rot="-4675799">
              <a:off x="9093255" y="4998003"/>
              <a:ext cx="93418" cy="13012"/>
            </a:xfrm>
            <a:custGeom>
              <a:avLst/>
              <a:gdLst>
                <a:gd name="connsiteX0" fmla="*/ -17 w 93418"/>
                <a:gd name="connsiteY0" fmla="*/ -42 h 13012"/>
                <a:gd name="connsiteX1" fmla="*/ 93401 w 93418"/>
                <a:gd name="connsiteY1" fmla="*/ -42 h 13012"/>
                <a:gd name="connsiteX2" fmla="*/ 93401 w 93418"/>
                <a:gd name="connsiteY2" fmla="*/ 12971 h 13012"/>
                <a:gd name="connsiteX3" fmla="*/ -17 w 93418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3012">
                  <a:moveTo>
                    <a:pt x="-17" y="-42"/>
                  </a:moveTo>
                  <a:lnTo>
                    <a:pt x="93401" y="-42"/>
                  </a:lnTo>
                  <a:lnTo>
                    <a:pt x="93401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E318072-2368-4871-8498-949649855930}"/>
                </a:ext>
              </a:extLst>
            </p:cNvPr>
            <p:cNvSpPr/>
            <p:nvPr/>
          </p:nvSpPr>
          <p:spPr>
            <a:xfrm rot="-4881001">
              <a:off x="8996653" y="5248630"/>
              <a:ext cx="129717" cy="13012"/>
            </a:xfrm>
            <a:custGeom>
              <a:avLst/>
              <a:gdLst>
                <a:gd name="connsiteX0" fmla="*/ -17 w 129717"/>
                <a:gd name="connsiteY0" fmla="*/ -42 h 13012"/>
                <a:gd name="connsiteX1" fmla="*/ 129700 w 129717"/>
                <a:gd name="connsiteY1" fmla="*/ -42 h 13012"/>
                <a:gd name="connsiteX2" fmla="*/ 129700 w 129717"/>
                <a:gd name="connsiteY2" fmla="*/ 12971 h 13012"/>
                <a:gd name="connsiteX3" fmla="*/ -17 w 129717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17" h="13012">
                  <a:moveTo>
                    <a:pt x="-17" y="-42"/>
                  </a:moveTo>
                  <a:lnTo>
                    <a:pt x="129700" y="-42"/>
                  </a:lnTo>
                  <a:lnTo>
                    <a:pt x="129700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F43B7904-808D-417C-94E1-72EEB38820D4}"/>
                </a:ext>
              </a:extLst>
            </p:cNvPr>
            <p:cNvSpPr/>
            <p:nvPr/>
          </p:nvSpPr>
          <p:spPr>
            <a:xfrm>
              <a:off x="9090628" y="5176127"/>
              <a:ext cx="78857" cy="134174"/>
            </a:xfrm>
            <a:custGeom>
              <a:avLst/>
              <a:gdLst>
                <a:gd name="connsiteX0" fmla="*/ 69407 w 78857"/>
                <a:gd name="connsiteY0" fmla="*/ 44824 h 134174"/>
                <a:gd name="connsiteX1" fmla="*/ 40094 w 78857"/>
                <a:gd name="connsiteY1" fmla="*/ 47975 h 134174"/>
                <a:gd name="connsiteX2" fmla="*/ 48039 w 78857"/>
                <a:gd name="connsiteY2" fmla="*/ 20579 h 134174"/>
                <a:gd name="connsiteX3" fmla="*/ 40094 w 78857"/>
                <a:gd name="connsiteY3" fmla="*/ 444 h 134174"/>
                <a:gd name="connsiteX4" fmla="*/ 5987 w 78857"/>
                <a:gd name="connsiteY4" fmla="*/ 22634 h 134174"/>
                <a:gd name="connsiteX5" fmla="*/ 16260 w 78857"/>
                <a:gd name="connsiteY5" fmla="*/ 30715 h 134174"/>
                <a:gd name="connsiteX6" fmla="*/ 34889 w 78857"/>
                <a:gd name="connsiteY6" fmla="*/ 13045 h 134174"/>
                <a:gd name="connsiteX7" fmla="*/ 34889 w 78857"/>
                <a:gd name="connsiteY7" fmla="*/ 19757 h 134174"/>
                <a:gd name="connsiteX8" fmla="*/ 6535 w 78857"/>
                <a:gd name="connsiteY8" fmla="*/ 68521 h 134174"/>
                <a:gd name="connsiteX9" fmla="*/ 2699 w 78857"/>
                <a:gd name="connsiteY9" fmla="*/ 71535 h 134174"/>
                <a:gd name="connsiteX10" fmla="*/ 1193 w 78857"/>
                <a:gd name="connsiteY10" fmla="*/ 80575 h 134174"/>
                <a:gd name="connsiteX11" fmla="*/ 10233 w 78857"/>
                <a:gd name="connsiteY11" fmla="*/ 82082 h 134174"/>
                <a:gd name="connsiteX12" fmla="*/ 14890 w 78857"/>
                <a:gd name="connsiteY12" fmla="*/ 78657 h 134174"/>
                <a:gd name="connsiteX13" fmla="*/ 63243 w 78857"/>
                <a:gd name="connsiteY13" fmla="*/ 57015 h 134174"/>
                <a:gd name="connsiteX14" fmla="*/ 65435 w 78857"/>
                <a:gd name="connsiteY14" fmla="*/ 65371 h 134174"/>
                <a:gd name="connsiteX15" fmla="*/ 29273 w 78857"/>
                <a:gd name="connsiteY15" fmla="*/ 120983 h 134174"/>
                <a:gd name="connsiteX16" fmla="*/ 21739 w 78857"/>
                <a:gd name="connsiteY16" fmla="*/ 112080 h 134174"/>
                <a:gd name="connsiteX17" fmla="*/ 9000 w 78857"/>
                <a:gd name="connsiteY17" fmla="*/ 115093 h 134174"/>
                <a:gd name="connsiteX18" fmla="*/ 28725 w 78857"/>
                <a:gd name="connsiteY18" fmla="*/ 134133 h 134174"/>
                <a:gd name="connsiteX19" fmla="*/ 30506 w 78857"/>
                <a:gd name="connsiteY19" fmla="*/ 134133 h 134174"/>
                <a:gd name="connsiteX20" fmla="*/ 78448 w 78857"/>
                <a:gd name="connsiteY20" fmla="*/ 65644 h 134174"/>
                <a:gd name="connsiteX21" fmla="*/ 69407 w 78857"/>
                <a:gd name="connsiteY21" fmla="*/ 44824 h 1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857" h="134174">
                  <a:moveTo>
                    <a:pt x="69407" y="44824"/>
                  </a:moveTo>
                  <a:cubicBezTo>
                    <a:pt x="59627" y="41701"/>
                    <a:pt x="48984" y="42838"/>
                    <a:pt x="40094" y="47975"/>
                  </a:cubicBezTo>
                  <a:cubicBezTo>
                    <a:pt x="44642" y="39495"/>
                    <a:pt x="47340" y="30167"/>
                    <a:pt x="48039" y="20579"/>
                  </a:cubicBezTo>
                  <a:cubicBezTo>
                    <a:pt x="48039" y="16470"/>
                    <a:pt x="49135" y="3868"/>
                    <a:pt x="40094" y="444"/>
                  </a:cubicBezTo>
                  <a:cubicBezTo>
                    <a:pt x="31054" y="-2981"/>
                    <a:pt x="14069" y="12498"/>
                    <a:pt x="5987" y="22634"/>
                  </a:cubicBezTo>
                  <a:lnTo>
                    <a:pt x="16260" y="30715"/>
                  </a:lnTo>
                  <a:cubicBezTo>
                    <a:pt x="21397" y="23798"/>
                    <a:pt x="27698" y="17812"/>
                    <a:pt x="34889" y="13045"/>
                  </a:cubicBezTo>
                  <a:cubicBezTo>
                    <a:pt x="35204" y="15278"/>
                    <a:pt x="35204" y="17524"/>
                    <a:pt x="34889" y="19757"/>
                  </a:cubicBezTo>
                  <a:cubicBezTo>
                    <a:pt x="32382" y="39167"/>
                    <a:pt x="22164" y="56741"/>
                    <a:pt x="6535" y="68521"/>
                  </a:cubicBezTo>
                  <a:lnTo>
                    <a:pt x="2699" y="71535"/>
                  </a:lnTo>
                  <a:cubicBezTo>
                    <a:pt x="-218" y="73616"/>
                    <a:pt x="-889" y="77657"/>
                    <a:pt x="1193" y="80575"/>
                  </a:cubicBezTo>
                  <a:cubicBezTo>
                    <a:pt x="3275" y="83493"/>
                    <a:pt x="7316" y="84164"/>
                    <a:pt x="10233" y="82082"/>
                  </a:cubicBezTo>
                  <a:cubicBezTo>
                    <a:pt x="10233" y="82082"/>
                    <a:pt x="12288" y="80712"/>
                    <a:pt x="14890" y="78657"/>
                  </a:cubicBezTo>
                  <a:cubicBezTo>
                    <a:pt x="33656" y="64960"/>
                    <a:pt x="55983" y="53316"/>
                    <a:pt x="63243" y="57015"/>
                  </a:cubicBezTo>
                  <a:cubicBezTo>
                    <a:pt x="65435" y="58111"/>
                    <a:pt x="65572" y="62768"/>
                    <a:pt x="65435" y="65371"/>
                  </a:cubicBezTo>
                  <a:cubicBezTo>
                    <a:pt x="63928" y="92766"/>
                    <a:pt x="41875" y="120161"/>
                    <a:pt x="29273" y="120983"/>
                  </a:cubicBezTo>
                  <a:cubicBezTo>
                    <a:pt x="27903" y="120983"/>
                    <a:pt x="23931" y="120983"/>
                    <a:pt x="21739" y="112080"/>
                  </a:cubicBezTo>
                  <a:lnTo>
                    <a:pt x="9000" y="115093"/>
                  </a:lnTo>
                  <a:cubicBezTo>
                    <a:pt x="12973" y="131667"/>
                    <a:pt x="22698" y="134133"/>
                    <a:pt x="28725" y="134133"/>
                  </a:cubicBezTo>
                  <a:lnTo>
                    <a:pt x="30506" y="134133"/>
                  </a:lnTo>
                  <a:cubicBezTo>
                    <a:pt x="52148" y="132215"/>
                    <a:pt x="76804" y="97286"/>
                    <a:pt x="78448" y="65644"/>
                  </a:cubicBezTo>
                  <a:cubicBezTo>
                    <a:pt x="80092" y="57494"/>
                    <a:pt x="76475" y="49194"/>
                    <a:pt x="69407" y="448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38262BF-A0A9-4447-876B-62D09D9387C9}"/>
                </a:ext>
              </a:extLst>
            </p:cNvPr>
            <p:cNvSpPr/>
            <p:nvPr/>
          </p:nvSpPr>
          <p:spPr>
            <a:xfrm>
              <a:off x="9167019" y="5133669"/>
              <a:ext cx="67411" cy="65682"/>
            </a:xfrm>
            <a:custGeom>
              <a:avLst/>
              <a:gdLst>
                <a:gd name="connsiteX0" fmla="*/ 58217 w 67411"/>
                <a:gd name="connsiteY0" fmla="*/ 50983 h 65682"/>
                <a:gd name="connsiteX1" fmla="*/ 59039 w 67411"/>
                <a:gd name="connsiteY1" fmla="*/ 38381 h 65682"/>
                <a:gd name="connsiteX2" fmla="*/ 58217 w 67411"/>
                <a:gd name="connsiteY2" fmla="*/ 7561 h 65682"/>
                <a:gd name="connsiteX3" fmla="*/ 49314 w 67411"/>
                <a:gd name="connsiteY3" fmla="*/ 27 h 65682"/>
                <a:gd name="connsiteX4" fmla="*/ 20138 w 67411"/>
                <a:gd name="connsiteY4" fmla="*/ 19341 h 65682"/>
                <a:gd name="connsiteX5" fmla="*/ 23699 w 67411"/>
                <a:gd name="connsiteY5" fmla="*/ 4958 h 65682"/>
                <a:gd name="connsiteX6" fmla="*/ 11097 w 67411"/>
                <a:gd name="connsiteY6" fmla="*/ 1808 h 65682"/>
                <a:gd name="connsiteX7" fmla="*/ 139 w 67411"/>
                <a:gd name="connsiteY7" fmla="*/ 45230 h 65682"/>
                <a:gd name="connsiteX8" fmla="*/ 3700 w 67411"/>
                <a:gd name="connsiteY8" fmla="*/ 52764 h 65682"/>
                <a:gd name="connsiteX9" fmla="*/ 11782 w 67411"/>
                <a:gd name="connsiteY9" fmla="*/ 50572 h 65682"/>
                <a:gd name="connsiteX10" fmla="*/ 46437 w 67411"/>
                <a:gd name="connsiteY10" fmla="*/ 13314 h 65682"/>
                <a:gd name="connsiteX11" fmla="*/ 46437 w 67411"/>
                <a:gd name="connsiteY11" fmla="*/ 37148 h 65682"/>
                <a:gd name="connsiteX12" fmla="*/ 51231 w 67411"/>
                <a:gd name="connsiteY12" fmla="*/ 64543 h 65682"/>
                <a:gd name="connsiteX13" fmla="*/ 55752 w 67411"/>
                <a:gd name="connsiteY13" fmla="*/ 65640 h 65682"/>
                <a:gd name="connsiteX14" fmla="*/ 67395 w 67411"/>
                <a:gd name="connsiteY14" fmla="*/ 60297 h 65682"/>
                <a:gd name="connsiteX15" fmla="*/ 59176 w 67411"/>
                <a:gd name="connsiteY15" fmla="*/ 50161 h 6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411" h="65682">
                  <a:moveTo>
                    <a:pt x="58217" y="50983"/>
                  </a:moveTo>
                  <a:cubicBezTo>
                    <a:pt x="58217" y="47421"/>
                    <a:pt x="58217" y="42216"/>
                    <a:pt x="59039" y="38381"/>
                  </a:cubicBezTo>
                  <a:cubicBezTo>
                    <a:pt x="60943" y="28162"/>
                    <a:pt x="60655" y="17656"/>
                    <a:pt x="58217" y="7561"/>
                  </a:cubicBezTo>
                  <a:cubicBezTo>
                    <a:pt x="56943" y="3548"/>
                    <a:pt x="53478" y="616"/>
                    <a:pt x="49314" y="27"/>
                  </a:cubicBezTo>
                  <a:cubicBezTo>
                    <a:pt x="41369" y="-932"/>
                    <a:pt x="30274" y="8246"/>
                    <a:pt x="20138" y="19341"/>
                  </a:cubicBezTo>
                  <a:lnTo>
                    <a:pt x="23699" y="4958"/>
                  </a:lnTo>
                  <a:lnTo>
                    <a:pt x="11097" y="1808"/>
                  </a:lnTo>
                  <a:lnTo>
                    <a:pt x="139" y="45230"/>
                  </a:lnTo>
                  <a:cubicBezTo>
                    <a:pt x="-519" y="48257"/>
                    <a:pt x="947" y="51353"/>
                    <a:pt x="3700" y="52764"/>
                  </a:cubicBezTo>
                  <a:cubicBezTo>
                    <a:pt x="6563" y="54120"/>
                    <a:pt x="10001" y="53188"/>
                    <a:pt x="11782" y="50572"/>
                  </a:cubicBezTo>
                  <a:cubicBezTo>
                    <a:pt x="21192" y="36312"/>
                    <a:pt x="32904" y="23725"/>
                    <a:pt x="46437" y="13314"/>
                  </a:cubicBezTo>
                  <a:cubicBezTo>
                    <a:pt x="47519" y="21218"/>
                    <a:pt x="47519" y="29245"/>
                    <a:pt x="46437" y="37148"/>
                  </a:cubicBezTo>
                  <a:cubicBezTo>
                    <a:pt x="45067" y="50846"/>
                    <a:pt x="43972" y="60845"/>
                    <a:pt x="51231" y="64543"/>
                  </a:cubicBezTo>
                  <a:cubicBezTo>
                    <a:pt x="52615" y="65297"/>
                    <a:pt x="54176" y="65667"/>
                    <a:pt x="55752" y="65640"/>
                  </a:cubicBezTo>
                  <a:cubicBezTo>
                    <a:pt x="60108" y="65146"/>
                    <a:pt x="64176" y="63270"/>
                    <a:pt x="67395" y="60297"/>
                  </a:cubicBezTo>
                  <a:lnTo>
                    <a:pt x="59176" y="5016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2E4780CF-161C-4196-8E4F-9DE0707F0D95}"/>
                </a:ext>
              </a:extLst>
            </p:cNvPr>
            <p:cNvSpPr/>
            <p:nvPr/>
          </p:nvSpPr>
          <p:spPr>
            <a:xfrm>
              <a:off x="8289289" y="5319890"/>
              <a:ext cx="15752" cy="14849"/>
            </a:xfrm>
            <a:custGeom>
              <a:avLst/>
              <a:gdLst>
                <a:gd name="connsiteX0" fmla="*/ 7928 w 15752"/>
                <a:gd name="connsiteY0" fmla="*/ -42 h 14849"/>
                <a:gd name="connsiteX1" fmla="*/ -17 w 15752"/>
                <a:gd name="connsiteY1" fmla="*/ 7903 h 14849"/>
                <a:gd name="connsiteX2" fmla="*/ 8900 w 15752"/>
                <a:gd name="connsiteY2" fmla="*/ 14738 h 14849"/>
                <a:gd name="connsiteX3" fmla="*/ 15735 w 15752"/>
                <a:gd name="connsiteY3" fmla="*/ 7903 h 14849"/>
                <a:gd name="connsiteX4" fmla="*/ 7928 w 15752"/>
                <a:gd name="connsiteY4" fmla="*/ -42 h 1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52" h="14849">
                  <a:moveTo>
                    <a:pt x="7928" y="-42"/>
                  </a:moveTo>
                  <a:cubicBezTo>
                    <a:pt x="3544" y="-42"/>
                    <a:pt x="-17" y="3520"/>
                    <a:pt x="-17" y="7903"/>
                  </a:cubicBezTo>
                  <a:cubicBezTo>
                    <a:pt x="558" y="12259"/>
                    <a:pt x="4544" y="15314"/>
                    <a:pt x="8900" y="14738"/>
                  </a:cubicBezTo>
                  <a:cubicBezTo>
                    <a:pt x="12461" y="14273"/>
                    <a:pt x="15270" y="11464"/>
                    <a:pt x="15735" y="7903"/>
                  </a:cubicBezTo>
                  <a:cubicBezTo>
                    <a:pt x="15735" y="3575"/>
                    <a:pt x="12256" y="27"/>
                    <a:pt x="7928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F63E7C6-6D5E-4262-A13F-77F44DBA38AB}"/>
                </a:ext>
              </a:extLst>
            </p:cNvPr>
            <p:cNvSpPr/>
            <p:nvPr/>
          </p:nvSpPr>
          <p:spPr>
            <a:xfrm>
              <a:off x="6895685" y="2220340"/>
              <a:ext cx="114231" cy="341380"/>
            </a:xfrm>
            <a:custGeom>
              <a:avLst/>
              <a:gdLst>
                <a:gd name="connsiteX0" fmla="*/ 105592 w 114231"/>
                <a:gd name="connsiteY0" fmla="*/ -9 h 341380"/>
                <a:gd name="connsiteX1" fmla="*/ 64498 w 114231"/>
                <a:gd name="connsiteY1" fmla="*/ 13689 h 341380"/>
                <a:gd name="connsiteX2" fmla="*/ 63540 w 114231"/>
                <a:gd name="connsiteY2" fmla="*/ 41084 h 341380"/>
                <a:gd name="connsiteX3" fmla="*/ 63540 w 114231"/>
                <a:gd name="connsiteY3" fmla="*/ 118476 h 341380"/>
                <a:gd name="connsiteX4" fmla="*/ 3407 w 114231"/>
                <a:gd name="connsiteY4" fmla="*/ 155734 h 341380"/>
                <a:gd name="connsiteX5" fmla="*/ 1021 w 114231"/>
                <a:gd name="connsiteY5" fmla="*/ 165521 h 341380"/>
                <a:gd name="connsiteX6" fmla="*/ 4229 w 114231"/>
                <a:gd name="connsiteY6" fmla="*/ 168336 h 341380"/>
                <a:gd name="connsiteX7" fmla="*/ 55184 w 114231"/>
                <a:gd name="connsiteY7" fmla="*/ 229427 h 341380"/>
                <a:gd name="connsiteX8" fmla="*/ 32994 w 114231"/>
                <a:gd name="connsiteY8" fmla="*/ 327914 h 341380"/>
                <a:gd name="connsiteX9" fmla="*/ 32994 w 114231"/>
                <a:gd name="connsiteY9" fmla="*/ 334900 h 341380"/>
                <a:gd name="connsiteX10" fmla="*/ 38884 w 114231"/>
                <a:gd name="connsiteY10" fmla="*/ 338461 h 341380"/>
                <a:gd name="connsiteX11" fmla="*/ 96277 w 114231"/>
                <a:gd name="connsiteY11" fmla="*/ 341338 h 341380"/>
                <a:gd name="connsiteX12" fmla="*/ 96277 w 114231"/>
                <a:gd name="connsiteY12" fmla="*/ 341338 h 341380"/>
                <a:gd name="connsiteX13" fmla="*/ 103400 w 114231"/>
                <a:gd name="connsiteY13" fmla="*/ 334626 h 341380"/>
                <a:gd name="connsiteX14" fmla="*/ 96711 w 114231"/>
                <a:gd name="connsiteY14" fmla="*/ 327092 h 341380"/>
                <a:gd name="connsiteX15" fmla="*/ 96688 w 114231"/>
                <a:gd name="connsiteY15" fmla="*/ 327092 h 341380"/>
                <a:gd name="connsiteX16" fmla="*/ 50390 w 114231"/>
                <a:gd name="connsiteY16" fmla="*/ 325311 h 341380"/>
                <a:gd name="connsiteX17" fmla="*/ 69156 w 114231"/>
                <a:gd name="connsiteY17" fmla="*/ 227236 h 341380"/>
                <a:gd name="connsiteX18" fmla="*/ 21762 w 114231"/>
                <a:gd name="connsiteY18" fmla="*/ 162309 h 341380"/>
                <a:gd name="connsiteX19" fmla="*/ 71621 w 114231"/>
                <a:gd name="connsiteY19" fmla="*/ 131352 h 341380"/>
                <a:gd name="connsiteX20" fmla="*/ 77374 w 114231"/>
                <a:gd name="connsiteY20" fmla="*/ 36427 h 341380"/>
                <a:gd name="connsiteX21" fmla="*/ 77374 w 114231"/>
                <a:gd name="connsiteY21" fmla="*/ 22729 h 341380"/>
                <a:gd name="connsiteX22" fmla="*/ 104770 w 114231"/>
                <a:gd name="connsiteY22" fmla="*/ 14921 h 341380"/>
                <a:gd name="connsiteX23" fmla="*/ 113824 w 114231"/>
                <a:gd name="connsiteY23" fmla="*/ 10508 h 341380"/>
                <a:gd name="connsiteX24" fmla="*/ 109411 w 114231"/>
                <a:gd name="connsiteY24" fmla="*/ 1452 h 341380"/>
                <a:gd name="connsiteX25" fmla="*/ 105592 w 114231"/>
                <a:gd name="connsiteY25" fmla="*/ 1224 h 34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231" h="341380">
                  <a:moveTo>
                    <a:pt x="105592" y="-9"/>
                  </a:moveTo>
                  <a:cubicBezTo>
                    <a:pt x="102578" y="-9"/>
                    <a:pt x="75868" y="-1379"/>
                    <a:pt x="64498" y="13689"/>
                  </a:cubicBezTo>
                  <a:cubicBezTo>
                    <a:pt x="59304" y="21992"/>
                    <a:pt x="58939" y="32438"/>
                    <a:pt x="63540" y="41084"/>
                  </a:cubicBezTo>
                  <a:cubicBezTo>
                    <a:pt x="69567" y="54782"/>
                    <a:pt x="87237" y="103545"/>
                    <a:pt x="63540" y="118476"/>
                  </a:cubicBezTo>
                  <a:lnTo>
                    <a:pt x="3407" y="155734"/>
                  </a:lnTo>
                  <a:cubicBezTo>
                    <a:pt x="45" y="157778"/>
                    <a:pt x="-1023" y="162159"/>
                    <a:pt x="1021" y="165521"/>
                  </a:cubicBezTo>
                  <a:cubicBezTo>
                    <a:pt x="1777" y="166765"/>
                    <a:pt x="2896" y="167747"/>
                    <a:pt x="4229" y="168336"/>
                  </a:cubicBezTo>
                  <a:cubicBezTo>
                    <a:pt x="29517" y="180025"/>
                    <a:pt x="48221" y="202451"/>
                    <a:pt x="55184" y="229427"/>
                  </a:cubicBezTo>
                  <a:cubicBezTo>
                    <a:pt x="63129" y="272164"/>
                    <a:pt x="33268" y="327366"/>
                    <a:pt x="32994" y="327914"/>
                  </a:cubicBezTo>
                  <a:cubicBezTo>
                    <a:pt x="31773" y="330078"/>
                    <a:pt x="31773" y="332736"/>
                    <a:pt x="32994" y="334900"/>
                  </a:cubicBezTo>
                  <a:cubicBezTo>
                    <a:pt x="34251" y="336982"/>
                    <a:pt x="36454" y="338310"/>
                    <a:pt x="38884" y="338461"/>
                  </a:cubicBezTo>
                  <a:lnTo>
                    <a:pt x="96277" y="341338"/>
                  </a:lnTo>
                  <a:lnTo>
                    <a:pt x="96277" y="341338"/>
                  </a:lnTo>
                  <a:cubicBezTo>
                    <a:pt x="100084" y="341420"/>
                    <a:pt x="103252" y="338434"/>
                    <a:pt x="103400" y="334626"/>
                  </a:cubicBezTo>
                  <a:cubicBezTo>
                    <a:pt x="103633" y="330695"/>
                    <a:pt x="100638" y="327325"/>
                    <a:pt x="96711" y="327092"/>
                  </a:cubicBezTo>
                  <a:cubicBezTo>
                    <a:pt x="96704" y="327092"/>
                    <a:pt x="96696" y="327092"/>
                    <a:pt x="96688" y="327092"/>
                  </a:cubicBezTo>
                  <a:lnTo>
                    <a:pt x="50390" y="325311"/>
                  </a:lnTo>
                  <a:cubicBezTo>
                    <a:pt x="59293" y="306409"/>
                    <a:pt x="76004" y="263946"/>
                    <a:pt x="69156" y="227236"/>
                  </a:cubicBezTo>
                  <a:cubicBezTo>
                    <a:pt x="63027" y="199965"/>
                    <a:pt x="45867" y="176457"/>
                    <a:pt x="21762" y="162309"/>
                  </a:cubicBezTo>
                  <a:lnTo>
                    <a:pt x="71621" y="131352"/>
                  </a:lnTo>
                  <a:cubicBezTo>
                    <a:pt x="94496" y="117654"/>
                    <a:pt x="96551" y="82451"/>
                    <a:pt x="77374" y="36427"/>
                  </a:cubicBezTo>
                  <a:cubicBezTo>
                    <a:pt x="75085" y="32148"/>
                    <a:pt x="75085" y="27008"/>
                    <a:pt x="77374" y="22729"/>
                  </a:cubicBezTo>
                  <a:cubicBezTo>
                    <a:pt x="82579" y="15469"/>
                    <a:pt x="99839" y="14647"/>
                    <a:pt x="104770" y="14921"/>
                  </a:cubicBezTo>
                  <a:cubicBezTo>
                    <a:pt x="108489" y="16202"/>
                    <a:pt x="112543" y="14227"/>
                    <a:pt x="113824" y="10508"/>
                  </a:cubicBezTo>
                  <a:cubicBezTo>
                    <a:pt x="115106" y="6788"/>
                    <a:pt x="113129" y="2735"/>
                    <a:pt x="109411" y="1452"/>
                  </a:cubicBezTo>
                  <a:cubicBezTo>
                    <a:pt x="108182" y="1029"/>
                    <a:pt x="106861" y="951"/>
                    <a:pt x="105592" y="12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CFCD462-DE87-49DA-B7D6-2F09B40028CE}"/>
                </a:ext>
              </a:extLst>
            </p:cNvPr>
            <p:cNvSpPr/>
            <p:nvPr/>
          </p:nvSpPr>
          <p:spPr>
            <a:xfrm>
              <a:off x="7243388" y="2235091"/>
              <a:ext cx="82934" cy="319969"/>
            </a:xfrm>
            <a:custGeom>
              <a:avLst/>
              <a:gdLst>
                <a:gd name="connsiteX0" fmla="*/ 74169 w 82934"/>
                <a:gd name="connsiteY0" fmla="*/ 132491 h 319969"/>
                <a:gd name="connsiteX1" fmla="*/ 68416 w 82934"/>
                <a:gd name="connsiteY1" fmla="*/ 132491 h 319969"/>
                <a:gd name="connsiteX2" fmla="*/ 26501 w 82934"/>
                <a:gd name="connsiteY2" fmla="*/ 122354 h 319969"/>
                <a:gd name="connsiteX3" fmla="*/ 48554 w 82934"/>
                <a:gd name="connsiteY3" fmla="*/ 76193 h 319969"/>
                <a:gd name="connsiteX4" fmla="*/ 77730 w 82934"/>
                <a:gd name="connsiteY4" fmla="*/ 21402 h 319969"/>
                <a:gd name="connsiteX5" fmla="*/ 68416 w 82934"/>
                <a:gd name="connsiteY5" fmla="*/ 3458 h 319969"/>
                <a:gd name="connsiteX6" fmla="*/ 3899 w 82934"/>
                <a:gd name="connsiteY6" fmla="*/ 14690 h 319969"/>
                <a:gd name="connsiteX7" fmla="*/ 696 w 82934"/>
                <a:gd name="connsiteY7" fmla="*/ 24036 h 319969"/>
                <a:gd name="connsiteX8" fmla="*/ 749 w 82934"/>
                <a:gd name="connsiteY8" fmla="*/ 24142 h 319969"/>
                <a:gd name="connsiteX9" fmla="*/ 10200 w 82934"/>
                <a:gd name="connsiteY9" fmla="*/ 27429 h 319969"/>
                <a:gd name="connsiteX10" fmla="*/ 60882 w 82934"/>
                <a:gd name="connsiteY10" fmla="*/ 15512 h 319969"/>
                <a:gd name="connsiteX11" fmla="*/ 63074 w 82934"/>
                <a:gd name="connsiteY11" fmla="*/ 20991 h 319969"/>
                <a:gd name="connsiteX12" fmla="*/ 36911 w 82934"/>
                <a:gd name="connsiteY12" fmla="*/ 67152 h 319969"/>
                <a:gd name="connsiteX13" fmla="*/ 16912 w 82934"/>
                <a:gd name="connsiteY13" fmla="*/ 132491 h 319969"/>
                <a:gd name="connsiteX14" fmla="*/ 64169 w 82934"/>
                <a:gd name="connsiteY14" fmla="*/ 147147 h 319969"/>
                <a:gd name="connsiteX15" fmla="*/ 52115 w 82934"/>
                <a:gd name="connsiteY15" fmla="*/ 293439 h 319969"/>
                <a:gd name="connsiteX16" fmla="*/ 13762 w 82934"/>
                <a:gd name="connsiteY16" fmla="*/ 304808 h 319969"/>
                <a:gd name="connsiteX17" fmla="*/ 3968 w 82934"/>
                <a:gd name="connsiteY17" fmla="*/ 307164 h 319969"/>
                <a:gd name="connsiteX18" fmla="*/ 3899 w 82934"/>
                <a:gd name="connsiteY18" fmla="*/ 307273 h 319969"/>
                <a:gd name="connsiteX19" fmla="*/ 6365 w 82934"/>
                <a:gd name="connsiteY19" fmla="*/ 316999 h 319969"/>
                <a:gd name="connsiteX20" fmla="*/ 20063 w 82934"/>
                <a:gd name="connsiteY20" fmla="*/ 319875 h 319969"/>
                <a:gd name="connsiteX21" fmla="*/ 60334 w 82934"/>
                <a:gd name="connsiteY21" fmla="*/ 305356 h 319969"/>
                <a:gd name="connsiteX22" fmla="*/ 77867 w 82934"/>
                <a:gd name="connsiteY22" fmla="*/ 137833 h 319969"/>
                <a:gd name="connsiteX23" fmla="*/ 74169 w 82934"/>
                <a:gd name="connsiteY23" fmla="*/ 132491 h 31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2934" h="319969">
                  <a:moveTo>
                    <a:pt x="74169" y="132491"/>
                  </a:moveTo>
                  <a:cubicBezTo>
                    <a:pt x="72333" y="131699"/>
                    <a:pt x="70251" y="131699"/>
                    <a:pt x="68416" y="132491"/>
                  </a:cubicBezTo>
                  <a:cubicBezTo>
                    <a:pt x="53628" y="136322"/>
                    <a:pt x="37904" y="132519"/>
                    <a:pt x="26501" y="122354"/>
                  </a:cubicBezTo>
                  <a:cubicBezTo>
                    <a:pt x="18693" y="115505"/>
                    <a:pt x="35267" y="93726"/>
                    <a:pt x="48554" y="76193"/>
                  </a:cubicBezTo>
                  <a:cubicBezTo>
                    <a:pt x="63621" y="56468"/>
                    <a:pt x="77730" y="37976"/>
                    <a:pt x="77730" y="21402"/>
                  </a:cubicBezTo>
                  <a:cubicBezTo>
                    <a:pt x="78253" y="14144"/>
                    <a:pt x="74654" y="7207"/>
                    <a:pt x="68416" y="3458"/>
                  </a:cubicBezTo>
                  <a:cubicBezTo>
                    <a:pt x="50472" y="-7637"/>
                    <a:pt x="11570" y="10855"/>
                    <a:pt x="3899" y="14690"/>
                  </a:cubicBezTo>
                  <a:cubicBezTo>
                    <a:pt x="434" y="16386"/>
                    <a:pt x="-1000" y="20571"/>
                    <a:pt x="696" y="24036"/>
                  </a:cubicBezTo>
                  <a:cubicBezTo>
                    <a:pt x="713" y="24072"/>
                    <a:pt x="731" y="24106"/>
                    <a:pt x="749" y="24142"/>
                  </a:cubicBezTo>
                  <a:cubicBezTo>
                    <a:pt x="2469" y="27639"/>
                    <a:pt x="6682" y="29103"/>
                    <a:pt x="10200" y="27429"/>
                  </a:cubicBezTo>
                  <a:cubicBezTo>
                    <a:pt x="25816" y="19621"/>
                    <a:pt x="52663" y="10444"/>
                    <a:pt x="60882" y="15512"/>
                  </a:cubicBezTo>
                  <a:cubicBezTo>
                    <a:pt x="61567" y="15512"/>
                    <a:pt x="63074" y="16882"/>
                    <a:pt x="63074" y="20991"/>
                  </a:cubicBezTo>
                  <a:cubicBezTo>
                    <a:pt x="63074" y="32634"/>
                    <a:pt x="49376" y="50852"/>
                    <a:pt x="36911" y="67152"/>
                  </a:cubicBezTo>
                  <a:cubicBezTo>
                    <a:pt x="18282" y="91397"/>
                    <a:pt x="-895" y="117012"/>
                    <a:pt x="16912" y="132491"/>
                  </a:cubicBezTo>
                  <a:cubicBezTo>
                    <a:pt x="29759" y="144060"/>
                    <a:pt x="47031" y="149417"/>
                    <a:pt x="64169" y="147147"/>
                  </a:cubicBezTo>
                  <a:cubicBezTo>
                    <a:pt x="69922" y="200294"/>
                    <a:pt x="71429" y="281111"/>
                    <a:pt x="52115" y="293439"/>
                  </a:cubicBezTo>
                  <a:cubicBezTo>
                    <a:pt x="25816" y="310150"/>
                    <a:pt x="13762" y="304808"/>
                    <a:pt x="13762" y="304808"/>
                  </a:cubicBezTo>
                  <a:cubicBezTo>
                    <a:pt x="10407" y="302753"/>
                    <a:pt x="6023" y="303808"/>
                    <a:pt x="3968" y="307164"/>
                  </a:cubicBezTo>
                  <a:cubicBezTo>
                    <a:pt x="3945" y="307191"/>
                    <a:pt x="3921" y="307232"/>
                    <a:pt x="3899" y="307273"/>
                  </a:cubicBezTo>
                  <a:cubicBezTo>
                    <a:pt x="1989" y="310657"/>
                    <a:pt x="3075" y="314944"/>
                    <a:pt x="6365" y="316999"/>
                  </a:cubicBezTo>
                  <a:cubicBezTo>
                    <a:pt x="10585" y="319190"/>
                    <a:pt x="15321" y="320177"/>
                    <a:pt x="20063" y="319875"/>
                  </a:cubicBezTo>
                  <a:cubicBezTo>
                    <a:pt x="34585" y="318916"/>
                    <a:pt x="48543" y="313889"/>
                    <a:pt x="60334" y="305356"/>
                  </a:cubicBezTo>
                  <a:cubicBezTo>
                    <a:pt x="94030" y="283987"/>
                    <a:pt x="80881" y="162078"/>
                    <a:pt x="77867" y="137833"/>
                  </a:cubicBezTo>
                  <a:cubicBezTo>
                    <a:pt x="77611" y="135544"/>
                    <a:pt x="76222" y="133536"/>
                    <a:pt x="74169" y="1324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2ED1EBA8-9CBB-42D4-B54F-95D93C137C97}"/>
                </a:ext>
              </a:extLst>
            </p:cNvPr>
            <p:cNvSpPr/>
            <p:nvPr/>
          </p:nvSpPr>
          <p:spPr>
            <a:xfrm>
              <a:off x="7019353" y="2334767"/>
              <a:ext cx="128613" cy="139972"/>
            </a:xfrm>
            <a:custGeom>
              <a:avLst/>
              <a:gdLst>
                <a:gd name="connsiteX0" fmla="*/ 116435 w 128613"/>
                <a:gd name="connsiteY0" fmla="*/ 118014 h 139972"/>
                <a:gd name="connsiteX1" fmla="*/ 103833 w 128613"/>
                <a:gd name="connsiteY1" fmla="*/ 126233 h 139972"/>
                <a:gd name="connsiteX2" fmla="*/ 96437 w 128613"/>
                <a:gd name="connsiteY2" fmla="*/ 121028 h 139972"/>
                <a:gd name="connsiteX3" fmla="*/ 76301 w 128613"/>
                <a:gd name="connsiteY3" fmla="*/ 79935 h 139972"/>
                <a:gd name="connsiteX4" fmla="*/ 108628 w 128613"/>
                <a:gd name="connsiteY4" fmla="*/ 10076 h 139972"/>
                <a:gd name="connsiteX5" fmla="*/ 104518 w 128613"/>
                <a:gd name="connsiteY5" fmla="*/ 488 h 139972"/>
                <a:gd name="connsiteX6" fmla="*/ 94930 w 128613"/>
                <a:gd name="connsiteY6" fmla="*/ 4597 h 139972"/>
                <a:gd name="connsiteX7" fmla="*/ 68493 w 128613"/>
                <a:gd name="connsiteY7" fmla="*/ 62402 h 139972"/>
                <a:gd name="connsiteX8" fmla="*/ 50823 w 128613"/>
                <a:gd name="connsiteY8" fmla="*/ 16378 h 139972"/>
                <a:gd name="connsiteX9" fmla="*/ 41577 w 128613"/>
                <a:gd name="connsiteY9" fmla="*/ 11926 h 139972"/>
                <a:gd name="connsiteX10" fmla="*/ 37126 w 128613"/>
                <a:gd name="connsiteY10" fmla="*/ 21172 h 139972"/>
                <a:gd name="connsiteX11" fmla="*/ 59727 w 128613"/>
                <a:gd name="connsiteY11" fmla="*/ 79113 h 139972"/>
                <a:gd name="connsiteX12" fmla="*/ 32331 w 128613"/>
                <a:gd name="connsiteY12" fmla="*/ 121713 h 139972"/>
                <a:gd name="connsiteX13" fmla="*/ 25072 w 128613"/>
                <a:gd name="connsiteY13" fmla="*/ 122809 h 139972"/>
                <a:gd name="connsiteX14" fmla="*/ 13976 w 128613"/>
                <a:gd name="connsiteY14" fmla="*/ 105824 h 139972"/>
                <a:gd name="connsiteX15" fmla="*/ 5210 w 128613"/>
                <a:gd name="connsiteY15" fmla="*/ 100892 h 139972"/>
                <a:gd name="connsiteX16" fmla="*/ 210 w 128613"/>
                <a:gd name="connsiteY16" fmla="*/ 109412 h 139972"/>
                <a:gd name="connsiteX17" fmla="*/ 279 w 128613"/>
                <a:gd name="connsiteY17" fmla="*/ 109659 h 139972"/>
                <a:gd name="connsiteX18" fmla="*/ 19592 w 128613"/>
                <a:gd name="connsiteY18" fmla="*/ 135958 h 139972"/>
                <a:gd name="connsiteX19" fmla="*/ 27263 w 128613"/>
                <a:gd name="connsiteY19" fmla="*/ 137465 h 139972"/>
                <a:gd name="connsiteX20" fmla="*/ 39317 w 128613"/>
                <a:gd name="connsiteY20" fmla="*/ 134041 h 139972"/>
                <a:gd name="connsiteX21" fmla="*/ 67534 w 128613"/>
                <a:gd name="connsiteY21" fmla="*/ 95824 h 139972"/>
                <a:gd name="connsiteX22" fmla="*/ 84793 w 128613"/>
                <a:gd name="connsiteY22" fmla="*/ 128699 h 139972"/>
                <a:gd name="connsiteX23" fmla="*/ 103696 w 128613"/>
                <a:gd name="connsiteY23" fmla="*/ 139931 h 139972"/>
                <a:gd name="connsiteX24" fmla="*/ 103696 w 128613"/>
                <a:gd name="connsiteY24" fmla="*/ 139931 h 139972"/>
                <a:gd name="connsiteX25" fmla="*/ 127530 w 128613"/>
                <a:gd name="connsiteY25" fmla="*/ 126233 h 139972"/>
                <a:gd name="connsiteX26" fmla="*/ 125218 w 128613"/>
                <a:gd name="connsiteY26" fmla="*/ 116425 h 139972"/>
                <a:gd name="connsiteX27" fmla="*/ 116161 w 128613"/>
                <a:gd name="connsiteY27" fmla="*/ 117740 h 13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613" h="139972">
                  <a:moveTo>
                    <a:pt x="116435" y="118014"/>
                  </a:moveTo>
                  <a:cubicBezTo>
                    <a:pt x="113320" y="122138"/>
                    <a:pt x="108863" y="125041"/>
                    <a:pt x="103833" y="126233"/>
                  </a:cubicBezTo>
                  <a:cubicBezTo>
                    <a:pt x="101368" y="126233"/>
                    <a:pt x="98902" y="124452"/>
                    <a:pt x="96437" y="121028"/>
                  </a:cubicBezTo>
                  <a:cubicBezTo>
                    <a:pt x="88573" y="107919"/>
                    <a:pt x="81838" y="94178"/>
                    <a:pt x="76301" y="79935"/>
                  </a:cubicBezTo>
                  <a:cubicBezTo>
                    <a:pt x="91095" y="51170"/>
                    <a:pt x="104518" y="19939"/>
                    <a:pt x="108628" y="10076"/>
                  </a:cubicBezTo>
                  <a:cubicBezTo>
                    <a:pt x="110141" y="6295"/>
                    <a:pt x="108300" y="2002"/>
                    <a:pt x="104518" y="488"/>
                  </a:cubicBezTo>
                  <a:cubicBezTo>
                    <a:pt x="100736" y="-1025"/>
                    <a:pt x="96443" y="816"/>
                    <a:pt x="94930" y="4597"/>
                  </a:cubicBezTo>
                  <a:cubicBezTo>
                    <a:pt x="87533" y="22131"/>
                    <a:pt x="78082" y="43088"/>
                    <a:pt x="68493" y="62402"/>
                  </a:cubicBezTo>
                  <a:cubicBezTo>
                    <a:pt x="58905" y="38431"/>
                    <a:pt x="50960" y="16788"/>
                    <a:pt x="50823" y="16378"/>
                  </a:cubicBezTo>
                  <a:cubicBezTo>
                    <a:pt x="49500" y="12596"/>
                    <a:pt x="45359" y="10603"/>
                    <a:pt x="41577" y="11926"/>
                  </a:cubicBezTo>
                  <a:cubicBezTo>
                    <a:pt x="37795" y="13250"/>
                    <a:pt x="35802" y="17390"/>
                    <a:pt x="37126" y="21172"/>
                  </a:cubicBezTo>
                  <a:cubicBezTo>
                    <a:pt x="37947" y="23226"/>
                    <a:pt x="48358" y="51444"/>
                    <a:pt x="59727" y="79113"/>
                  </a:cubicBezTo>
                  <a:cubicBezTo>
                    <a:pt x="53159" y="94806"/>
                    <a:pt x="43887" y="109221"/>
                    <a:pt x="32331" y="121713"/>
                  </a:cubicBezTo>
                  <a:cubicBezTo>
                    <a:pt x="30236" y="123247"/>
                    <a:pt x="27525" y="123644"/>
                    <a:pt x="25072" y="122809"/>
                  </a:cubicBezTo>
                  <a:cubicBezTo>
                    <a:pt x="19182" y="120343"/>
                    <a:pt x="14935" y="109111"/>
                    <a:pt x="13976" y="105824"/>
                  </a:cubicBezTo>
                  <a:cubicBezTo>
                    <a:pt x="12850" y="102098"/>
                    <a:pt x="8982" y="99917"/>
                    <a:pt x="5210" y="100892"/>
                  </a:cubicBezTo>
                  <a:cubicBezTo>
                    <a:pt x="1476" y="101865"/>
                    <a:pt x="-762" y="105673"/>
                    <a:pt x="210" y="109412"/>
                  </a:cubicBezTo>
                  <a:cubicBezTo>
                    <a:pt x="231" y="109494"/>
                    <a:pt x="254" y="109577"/>
                    <a:pt x="279" y="109659"/>
                  </a:cubicBezTo>
                  <a:cubicBezTo>
                    <a:pt x="2985" y="120631"/>
                    <a:pt x="9930" y="130096"/>
                    <a:pt x="19592" y="135958"/>
                  </a:cubicBezTo>
                  <a:cubicBezTo>
                    <a:pt x="22031" y="136945"/>
                    <a:pt x="24633" y="137452"/>
                    <a:pt x="27263" y="137465"/>
                  </a:cubicBezTo>
                  <a:cubicBezTo>
                    <a:pt x="31507" y="137369"/>
                    <a:pt x="35656" y="136191"/>
                    <a:pt x="39317" y="134041"/>
                  </a:cubicBezTo>
                  <a:cubicBezTo>
                    <a:pt x="51257" y="123384"/>
                    <a:pt x="60865" y="110371"/>
                    <a:pt x="67534" y="95824"/>
                  </a:cubicBezTo>
                  <a:cubicBezTo>
                    <a:pt x="72370" y="107234"/>
                    <a:pt x="78142" y="118234"/>
                    <a:pt x="84793" y="128699"/>
                  </a:cubicBezTo>
                  <a:cubicBezTo>
                    <a:pt x="88854" y="135328"/>
                    <a:pt x="95927" y="139534"/>
                    <a:pt x="103696" y="139931"/>
                  </a:cubicBezTo>
                  <a:lnTo>
                    <a:pt x="103696" y="139931"/>
                  </a:lnTo>
                  <a:cubicBezTo>
                    <a:pt x="113200" y="138876"/>
                    <a:pt x="121836" y="133917"/>
                    <a:pt x="127530" y="126233"/>
                  </a:cubicBezTo>
                  <a:cubicBezTo>
                    <a:pt x="129600" y="122891"/>
                    <a:pt x="128565" y="118494"/>
                    <a:pt x="125218" y="116425"/>
                  </a:cubicBezTo>
                  <a:cubicBezTo>
                    <a:pt x="122281" y="114617"/>
                    <a:pt x="118462" y="115165"/>
                    <a:pt x="116161" y="1177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5D0028D0-15FA-4566-AEAF-DF63901A1905}"/>
                </a:ext>
              </a:extLst>
            </p:cNvPr>
            <p:cNvSpPr/>
            <p:nvPr/>
          </p:nvSpPr>
          <p:spPr>
            <a:xfrm>
              <a:off x="7171693" y="2458434"/>
              <a:ext cx="72819" cy="117532"/>
            </a:xfrm>
            <a:custGeom>
              <a:avLst/>
              <a:gdLst>
                <a:gd name="connsiteX0" fmla="*/ 61760 w 72819"/>
                <a:gd name="connsiteY0" fmla="*/ -37 h 117532"/>
                <a:gd name="connsiteX1" fmla="*/ 15325 w 72819"/>
                <a:gd name="connsiteY1" fmla="*/ 67356 h 117532"/>
                <a:gd name="connsiteX2" fmla="*/ 17105 w 72819"/>
                <a:gd name="connsiteY2" fmla="*/ 10236 h 117532"/>
                <a:gd name="connsiteX3" fmla="*/ 10256 w 72819"/>
                <a:gd name="connsiteY3" fmla="*/ 2976 h 117532"/>
                <a:gd name="connsiteX4" fmla="*/ 2860 w 72819"/>
                <a:gd name="connsiteY4" fmla="*/ 9825 h 117532"/>
                <a:gd name="connsiteX5" fmla="*/ -17 w 72819"/>
                <a:gd name="connsiteY5" fmla="*/ 104613 h 117532"/>
                <a:gd name="connsiteX6" fmla="*/ 5599 w 72819"/>
                <a:gd name="connsiteY6" fmla="*/ 111736 h 117532"/>
                <a:gd name="connsiteX7" fmla="*/ 13681 w 72819"/>
                <a:gd name="connsiteY7" fmla="*/ 107490 h 117532"/>
                <a:gd name="connsiteX8" fmla="*/ 57924 w 72819"/>
                <a:gd name="connsiteY8" fmla="*/ 17770 h 117532"/>
                <a:gd name="connsiteX9" fmla="*/ 48884 w 72819"/>
                <a:gd name="connsiteY9" fmla="*/ 108860 h 117532"/>
                <a:gd name="connsiteX10" fmla="*/ 54121 w 72819"/>
                <a:gd name="connsiteY10" fmla="*/ 117462 h 117532"/>
                <a:gd name="connsiteX11" fmla="*/ 54226 w 72819"/>
                <a:gd name="connsiteY11" fmla="*/ 117489 h 117532"/>
                <a:gd name="connsiteX12" fmla="*/ 55733 w 72819"/>
                <a:gd name="connsiteY12" fmla="*/ 117489 h 117532"/>
                <a:gd name="connsiteX13" fmla="*/ 62719 w 72819"/>
                <a:gd name="connsiteY13" fmla="*/ 111873 h 117532"/>
                <a:gd name="connsiteX14" fmla="*/ 71348 w 72819"/>
                <a:gd name="connsiteY14" fmla="*/ 11606 h 117532"/>
                <a:gd name="connsiteX15" fmla="*/ 61760 w 72819"/>
                <a:gd name="connsiteY15" fmla="*/ -37 h 11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19" h="117532">
                  <a:moveTo>
                    <a:pt x="61760" y="-37"/>
                  </a:moveTo>
                  <a:cubicBezTo>
                    <a:pt x="57240" y="-37"/>
                    <a:pt x="46418" y="-1818"/>
                    <a:pt x="15325" y="67356"/>
                  </a:cubicBezTo>
                  <a:lnTo>
                    <a:pt x="17105" y="10236"/>
                  </a:lnTo>
                  <a:cubicBezTo>
                    <a:pt x="17183" y="6360"/>
                    <a:pt x="14137" y="3127"/>
                    <a:pt x="10256" y="2976"/>
                  </a:cubicBezTo>
                  <a:cubicBezTo>
                    <a:pt x="6376" y="2963"/>
                    <a:pt x="3147" y="5949"/>
                    <a:pt x="2860" y="9825"/>
                  </a:cubicBezTo>
                  <a:lnTo>
                    <a:pt x="-17" y="104613"/>
                  </a:lnTo>
                  <a:cubicBezTo>
                    <a:pt x="-41" y="108010"/>
                    <a:pt x="2291" y="110969"/>
                    <a:pt x="5599" y="111736"/>
                  </a:cubicBezTo>
                  <a:cubicBezTo>
                    <a:pt x="8965" y="112462"/>
                    <a:pt x="12367" y="110668"/>
                    <a:pt x="13681" y="107490"/>
                  </a:cubicBezTo>
                  <a:cubicBezTo>
                    <a:pt x="25590" y="76259"/>
                    <a:pt x="40402" y="46220"/>
                    <a:pt x="57924" y="17770"/>
                  </a:cubicBezTo>
                  <a:cubicBezTo>
                    <a:pt x="58842" y="48398"/>
                    <a:pt x="55803" y="79012"/>
                    <a:pt x="48884" y="108860"/>
                  </a:cubicBezTo>
                  <a:cubicBezTo>
                    <a:pt x="47954" y="112681"/>
                    <a:pt x="50299" y="116530"/>
                    <a:pt x="54121" y="117462"/>
                  </a:cubicBezTo>
                  <a:cubicBezTo>
                    <a:pt x="54156" y="117475"/>
                    <a:pt x="54190" y="117475"/>
                    <a:pt x="54226" y="117489"/>
                  </a:cubicBezTo>
                  <a:lnTo>
                    <a:pt x="55733" y="117489"/>
                  </a:lnTo>
                  <a:cubicBezTo>
                    <a:pt x="59113" y="117558"/>
                    <a:pt x="62056" y="115188"/>
                    <a:pt x="62719" y="111873"/>
                  </a:cubicBezTo>
                  <a:cubicBezTo>
                    <a:pt x="62719" y="109270"/>
                    <a:pt x="77375" y="47083"/>
                    <a:pt x="71348" y="11606"/>
                  </a:cubicBezTo>
                  <a:cubicBezTo>
                    <a:pt x="69978" y="2291"/>
                    <a:pt x="64773" y="237"/>
                    <a:pt x="61760" y="-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B4C47FC-2FE6-49AC-9B49-1A7587C69A60}"/>
                </a:ext>
              </a:extLst>
            </p:cNvPr>
            <p:cNvSpPr/>
            <p:nvPr/>
          </p:nvSpPr>
          <p:spPr>
            <a:xfrm>
              <a:off x="7358790" y="2355236"/>
              <a:ext cx="77504" cy="75259"/>
            </a:xfrm>
            <a:custGeom>
              <a:avLst/>
              <a:gdLst>
                <a:gd name="connsiteX0" fmla="*/ 73279 w 77504"/>
                <a:gd name="connsiteY0" fmla="*/ 28646 h 75259"/>
                <a:gd name="connsiteX1" fmla="*/ 51089 w 77504"/>
                <a:gd name="connsiteY1" fmla="*/ 26728 h 75259"/>
                <a:gd name="connsiteX2" fmla="*/ 53829 w 77504"/>
                <a:gd name="connsiteY2" fmla="*/ 8099 h 75259"/>
                <a:gd name="connsiteX3" fmla="*/ 47814 w 77504"/>
                <a:gd name="connsiteY3" fmla="*/ 19 h 75259"/>
                <a:gd name="connsiteX4" fmla="*/ 47802 w 77504"/>
                <a:gd name="connsiteY4" fmla="*/ 17 h 75259"/>
                <a:gd name="connsiteX5" fmla="*/ 39720 w 77504"/>
                <a:gd name="connsiteY5" fmla="*/ 6044 h 75259"/>
                <a:gd name="connsiteX6" fmla="*/ 36980 w 77504"/>
                <a:gd name="connsiteY6" fmla="*/ 26043 h 75259"/>
                <a:gd name="connsiteX7" fmla="*/ 7804 w 77504"/>
                <a:gd name="connsiteY7" fmla="*/ 22893 h 75259"/>
                <a:gd name="connsiteX8" fmla="*/ -3 w 77504"/>
                <a:gd name="connsiteY8" fmla="*/ 29468 h 75259"/>
                <a:gd name="connsiteX9" fmla="*/ 6572 w 77504"/>
                <a:gd name="connsiteY9" fmla="*/ 37138 h 75259"/>
                <a:gd name="connsiteX10" fmla="*/ 35200 w 77504"/>
                <a:gd name="connsiteY10" fmla="*/ 39741 h 75259"/>
                <a:gd name="connsiteX11" fmla="*/ 31364 w 77504"/>
                <a:gd name="connsiteY11" fmla="*/ 67136 h 75259"/>
                <a:gd name="connsiteX12" fmla="*/ 37391 w 77504"/>
                <a:gd name="connsiteY12" fmla="*/ 75218 h 75259"/>
                <a:gd name="connsiteX13" fmla="*/ 38487 w 77504"/>
                <a:gd name="connsiteY13" fmla="*/ 75218 h 75259"/>
                <a:gd name="connsiteX14" fmla="*/ 45473 w 77504"/>
                <a:gd name="connsiteY14" fmla="*/ 69191 h 75259"/>
                <a:gd name="connsiteX15" fmla="*/ 49445 w 77504"/>
                <a:gd name="connsiteY15" fmla="*/ 41796 h 75259"/>
                <a:gd name="connsiteX16" fmla="*/ 72320 w 77504"/>
                <a:gd name="connsiteY16" fmla="*/ 43850 h 75259"/>
                <a:gd name="connsiteX17" fmla="*/ 72320 w 77504"/>
                <a:gd name="connsiteY17" fmla="*/ 43850 h 75259"/>
                <a:gd name="connsiteX18" fmla="*/ 77211 w 77504"/>
                <a:gd name="connsiteY18" fmla="*/ 35045 h 75259"/>
                <a:gd name="connsiteX19" fmla="*/ 72320 w 77504"/>
                <a:gd name="connsiteY19" fmla="*/ 30152 h 7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7504" h="75259">
                  <a:moveTo>
                    <a:pt x="73279" y="28646"/>
                  </a:moveTo>
                  <a:lnTo>
                    <a:pt x="51089" y="26728"/>
                  </a:lnTo>
                  <a:lnTo>
                    <a:pt x="53829" y="8099"/>
                  </a:lnTo>
                  <a:cubicBezTo>
                    <a:pt x="54404" y="4206"/>
                    <a:pt x="51705" y="590"/>
                    <a:pt x="47814" y="19"/>
                  </a:cubicBezTo>
                  <a:cubicBezTo>
                    <a:pt x="47810" y="19"/>
                    <a:pt x="47806" y="17"/>
                    <a:pt x="47802" y="17"/>
                  </a:cubicBezTo>
                  <a:cubicBezTo>
                    <a:pt x="43925" y="-477"/>
                    <a:pt x="40353" y="2187"/>
                    <a:pt x="39720" y="6044"/>
                  </a:cubicBezTo>
                  <a:lnTo>
                    <a:pt x="36980" y="26043"/>
                  </a:lnTo>
                  <a:lnTo>
                    <a:pt x="7804" y="22893"/>
                  </a:lnTo>
                  <a:cubicBezTo>
                    <a:pt x="3865" y="22650"/>
                    <a:pt x="428" y="25543"/>
                    <a:pt x="-3" y="29468"/>
                  </a:cubicBezTo>
                  <a:cubicBezTo>
                    <a:pt x="-242" y="33380"/>
                    <a:pt x="2669" y="36775"/>
                    <a:pt x="6572" y="37138"/>
                  </a:cubicBezTo>
                  <a:lnTo>
                    <a:pt x="35200" y="39741"/>
                  </a:lnTo>
                  <a:lnTo>
                    <a:pt x="31364" y="67136"/>
                  </a:lnTo>
                  <a:cubicBezTo>
                    <a:pt x="30870" y="71013"/>
                    <a:pt x="33534" y="74585"/>
                    <a:pt x="37391" y="75218"/>
                  </a:cubicBezTo>
                  <a:lnTo>
                    <a:pt x="38487" y="75218"/>
                  </a:lnTo>
                  <a:cubicBezTo>
                    <a:pt x="41979" y="75192"/>
                    <a:pt x="44936" y="72640"/>
                    <a:pt x="45473" y="69191"/>
                  </a:cubicBezTo>
                  <a:lnTo>
                    <a:pt x="49445" y="41796"/>
                  </a:lnTo>
                  <a:lnTo>
                    <a:pt x="72320" y="43850"/>
                  </a:lnTo>
                  <a:lnTo>
                    <a:pt x="72320" y="43850"/>
                  </a:lnTo>
                  <a:cubicBezTo>
                    <a:pt x="76101" y="42769"/>
                    <a:pt x="78293" y="38827"/>
                    <a:pt x="77211" y="35045"/>
                  </a:cubicBezTo>
                  <a:cubicBezTo>
                    <a:pt x="76539" y="32678"/>
                    <a:pt x="74690" y="30829"/>
                    <a:pt x="72320" y="3015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05926402-2917-43E8-9590-F2E2DD3B10AA}"/>
                </a:ext>
              </a:extLst>
            </p:cNvPr>
            <p:cNvSpPr/>
            <p:nvPr/>
          </p:nvSpPr>
          <p:spPr>
            <a:xfrm>
              <a:off x="7450098" y="2239768"/>
              <a:ext cx="75105" cy="344973"/>
            </a:xfrm>
            <a:custGeom>
              <a:avLst/>
              <a:gdLst>
                <a:gd name="connsiteX0" fmla="*/ 71006 w 75105"/>
                <a:gd name="connsiteY0" fmla="*/ 10287 h 344973"/>
                <a:gd name="connsiteX1" fmla="*/ 28817 w 75105"/>
                <a:gd name="connsiteY1" fmla="*/ 2890 h 344973"/>
                <a:gd name="connsiteX2" fmla="*/ 20188 w 75105"/>
                <a:gd name="connsiteY2" fmla="*/ 25492 h 344973"/>
                <a:gd name="connsiteX3" fmla="*/ 28817 w 75105"/>
                <a:gd name="connsiteY3" fmla="*/ 60558 h 344973"/>
                <a:gd name="connsiteX4" fmla="*/ 29776 w 75105"/>
                <a:gd name="connsiteY4" fmla="*/ 104527 h 344973"/>
                <a:gd name="connsiteX5" fmla="*/ 7175 w 75105"/>
                <a:gd name="connsiteY5" fmla="*/ 129731 h 344973"/>
                <a:gd name="connsiteX6" fmla="*/ -16 w 75105"/>
                <a:gd name="connsiteY6" fmla="*/ 136779 h 344973"/>
                <a:gd name="connsiteX7" fmla="*/ 1833 w 75105"/>
                <a:gd name="connsiteY7" fmla="*/ 141648 h 344973"/>
                <a:gd name="connsiteX8" fmla="*/ 20188 w 75105"/>
                <a:gd name="connsiteY8" fmla="*/ 201781 h 344973"/>
                <a:gd name="connsiteX9" fmla="*/ 25804 w 75105"/>
                <a:gd name="connsiteY9" fmla="*/ 334786 h 344973"/>
                <a:gd name="connsiteX10" fmla="*/ 64568 w 75105"/>
                <a:gd name="connsiteY10" fmla="*/ 344922 h 344973"/>
                <a:gd name="connsiteX11" fmla="*/ 69458 w 75105"/>
                <a:gd name="connsiteY11" fmla="*/ 336114 h 344973"/>
                <a:gd name="connsiteX12" fmla="*/ 64568 w 75105"/>
                <a:gd name="connsiteY12" fmla="*/ 331224 h 344973"/>
                <a:gd name="connsiteX13" fmla="*/ 34570 w 75105"/>
                <a:gd name="connsiteY13" fmla="*/ 324239 h 344973"/>
                <a:gd name="connsiteX14" fmla="*/ 34570 w 75105"/>
                <a:gd name="connsiteY14" fmla="*/ 204521 h 344973"/>
                <a:gd name="connsiteX15" fmla="*/ 18544 w 75105"/>
                <a:gd name="connsiteY15" fmla="*/ 140278 h 344973"/>
                <a:gd name="connsiteX16" fmla="*/ 42241 w 75105"/>
                <a:gd name="connsiteY16" fmla="*/ 112883 h 344973"/>
                <a:gd name="connsiteX17" fmla="*/ 42241 w 75105"/>
                <a:gd name="connsiteY17" fmla="*/ 56996 h 344973"/>
                <a:gd name="connsiteX18" fmla="*/ 34296 w 75105"/>
                <a:gd name="connsiteY18" fmla="*/ 25492 h 344973"/>
                <a:gd name="connsiteX19" fmla="*/ 36351 w 75105"/>
                <a:gd name="connsiteY19" fmla="*/ 16040 h 344973"/>
                <a:gd name="connsiteX20" fmla="*/ 63747 w 75105"/>
                <a:gd name="connsiteY20" fmla="*/ 23574 h 344973"/>
                <a:gd name="connsiteX21" fmla="*/ 73472 w 75105"/>
                <a:gd name="connsiteY21" fmla="*/ 21108 h 344973"/>
                <a:gd name="connsiteX22" fmla="*/ 72568 w 75105"/>
                <a:gd name="connsiteY22" fmla="*/ 11271 h 344973"/>
                <a:gd name="connsiteX23" fmla="*/ 71006 w 75105"/>
                <a:gd name="connsiteY23" fmla="*/ 10287 h 34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5105" h="344973">
                  <a:moveTo>
                    <a:pt x="71006" y="10287"/>
                  </a:moveTo>
                  <a:cubicBezTo>
                    <a:pt x="66486" y="7548"/>
                    <a:pt x="42789" y="-5876"/>
                    <a:pt x="28817" y="2890"/>
                  </a:cubicBezTo>
                  <a:cubicBezTo>
                    <a:pt x="21612" y="7963"/>
                    <a:pt x="18188" y="16903"/>
                    <a:pt x="20188" y="25492"/>
                  </a:cubicBezTo>
                  <a:cubicBezTo>
                    <a:pt x="21475" y="37515"/>
                    <a:pt x="24379" y="49312"/>
                    <a:pt x="28817" y="60558"/>
                  </a:cubicBezTo>
                  <a:cubicBezTo>
                    <a:pt x="34707" y="77269"/>
                    <a:pt x="38954" y="89186"/>
                    <a:pt x="29776" y="104527"/>
                  </a:cubicBezTo>
                  <a:cubicBezTo>
                    <a:pt x="16078" y="127676"/>
                    <a:pt x="6764" y="129731"/>
                    <a:pt x="7175" y="129731"/>
                  </a:cubicBezTo>
                  <a:cubicBezTo>
                    <a:pt x="3244" y="129690"/>
                    <a:pt x="25" y="132845"/>
                    <a:pt x="-16" y="136779"/>
                  </a:cubicBezTo>
                  <a:cubicBezTo>
                    <a:pt x="-44" y="138578"/>
                    <a:pt x="627" y="140318"/>
                    <a:pt x="1833" y="141648"/>
                  </a:cubicBezTo>
                  <a:cubicBezTo>
                    <a:pt x="15873" y="158363"/>
                    <a:pt x="22503" y="180074"/>
                    <a:pt x="20188" y="201781"/>
                  </a:cubicBezTo>
                  <a:cubicBezTo>
                    <a:pt x="16626" y="225341"/>
                    <a:pt x="8545" y="321910"/>
                    <a:pt x="25804" y="334786"/>
                  </a:cubicBezTo>
                  <a:cubicBezTo>
                    <a:pt x="37556" y="341635"/>
                    <a:pt x="50967" y="345141"/>
                    <a:pt x="64568" y="344922"/>
                  </a:cubicBezTo>
                  <a:cubicBezTo>
                    <a:pt x="68349" y="343840"/>
                    <a:pt x="70541" y="339895"/>
                    <a:pt x="69458" y="336114"/>
                  </a:cubicBezTo>
                  <a:cubicBezTo>
                    <a:pt x="68787" y="333745"/>
                    <a:pt x="66938" y="331896"/>
                    <a:pt x="64568" y="331224"/>
                  </a:cubicBezTo>
                  <a:cubicBezTo>
                    <a:pt x="54144" y="331471"/>
                    <a:pt x="43816" y="329060"/>
                    <a:pt x="34570" y="324239"/>
                  </a:cubicBezTo>
                  <a:cubicBezTo>
                    <a:pt x="27722" y="316431"/>
                    <a:pt x="27448" y="248216"/>
                    <a:pt x="34570" y="204521"/>
                  </a:cubicBezTo>
                  <a:cubicBezTo>
                    <a:pt x="37337" y="181862"/>
                    <a:pt x="31639" y="158980"/>
                    <a:pt x="18544" y="140278"/>
                  </a:cubicBezTo>
                  <a:cubicBezTo>
                    <a:pt x="28270" y="132905"/>
                    <a:pt x="36351" y="123571"/>
                    <a:pt x="42241" y="112883"/>
                  </a:cubicBezTo>
                  <a:cubicBezTo>
                    <a:pt x="54843" y="91925"/>
                    <a:pt x="48542" y="74118"/>
                    <a:pt x="42241" y="56996"/>
                  </a:cubicBezTo>
                  <a:cubicBezTo>
                    <a:pt x="38200" y="46896"/>
                    <a:pt x="35529" y="36300"/>
                    <a:pt x="34296" y="25492"/>
                  </a:cubicBezTo>
                  <a:cubicBezTo>
                    <a:pt x="34296" y="23163"/>
                    <a:pt x="34296" y="17547"/>
                    <a:pt x="36351" y="16040"/>
                  </a:cubicBezTo>
                  <a:cubicBezTo>
                    <a:pt x="41008" y="13027"/>
                    <a:pt x="55254" y="18506"/>
                    <a:pt x="63747" y="23574"/>
                  </a:cubicBezTo>
                  <a:cubicBezTo>
                    <a:pt x="67130" y="25485"/>
                    <a:pt x="71417" y="24399"/>
                    <a:pt x="73472" y="21108"/>
                  </a:cubicBezTo>
                  <a:cubicBezTo>
                    <a:pt x="75937" y="18143"/>
                    <a:pt x="75540" y="13738"/>
                    <a:pt x="72568" y="11271"/>
                  </a:cubicBezTo>
                  <a:cubicBezTo>
                    <a:pt x="72088" y="10875"/>
                    <a:pt x="71568" y="10545"/>
                    <a:pt x="71006" y="1028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34CE4E6-5DA9-4956-AE2D-DCB76AE87ABE}"/>
                </a:ext>
              </a:extLst>
            </p:cNvPr>
            <p:cNvSpPr/>
            <p:nvPr/>
          </p:nvSpPr>
          <p:spPr>
            <a:xfrm>
              <a:off x="7538841" y="2317917"/>
              <a:ext cx="117662" cy="230608"/>
            </a:xfrm>
            <a:custGeom>
              <a:avLst/>
              <a:gdLst>
                <a:gd name="connsiteX0" fmla="*/ 113488 w 117662"/>
                <a:gd name="connsiteY0" fmla="*/ 490 h 230608"/>
                <a:gd name="connsiteX1" fmla="*/ 104447 w 117662"/>
                <a:gd name="connsiteY1" fmla="*/ 3640 h 230608"/>
                <a:gd name="connsiteX2" fmla="*/ 41164 w 117662"/>
                <a:gd name="connsiteY2" fmla="*/ 75005 h 230608"/>
                <a:gd name="connsiteX3" fmla="*/ 35548 w 117662"/>
                <a:gd name="connsiteY3" fmla="*/ 69800 h 230608"/>
                <a:gd name="connsiteX4" fmla="*/ 42671 w 117662"/>
                <a:gd name="connsiteY4" fmla="*/ 21310 h 230608"/>
                <a:gd name="connsiteX5" fmla="*/ 38835 w 117662"/>
                <a:gd name="connsiteY5" fmla="*/ 11996 h 230608"/>
                <a:gd name="connsiteX6" fmla="*/ 29630 w 117662"/>
                <a:gd name="connsiteY6" fmla="*/ 15577 h 230608"/>
                <a:gd name="connsiteX7" fmla="*/ 29521 w 117662"/>
                <a:gd name="connsiteY7" fmla="*/ 15831 h 230608"/>
                <a:gd name="connsiteX8" fmla="*/ 22535 w 117662"/>
                <a:gd name="connsiteY8" fmla="*/ 75690 h 230608"/>
                <a:gd name="connsiteX9" fmla="*/ 36233 w 117662"/>
                <a:gd name="connsiteY9" fmla="*/ 88429 h 230608"/>
                <a:gd name="connsiteX10" fmla="*/ 91023 w 117662"/>
                <a:gd name="connsiteY10" fmla="*/ 50760 h 230608"/>
                <a:gd name="connsiteX11" fmla="*/ 75819 w 117662"/>
                <a:gd name="connsiteY11" fmla="*/ 128153 h 230608"/>
                <a:gd name="connsiteX12" fmla="*/ 13494 w 117662"/>
                <a:gd name="connsiteY12" fmla="*/ 169246 h 230608"/>
                <a:gd name="connsiteX13" fmla="*/ 2262 w 117662"/>
                <a:gd name="connsiteY13" fmla="*/ 210339 h 230608"/>
                <a:gd name="connsiteX14" fmla="*/ 41986 w 117662"/>
                <a:gd name="connsiteY14" fmla="*/ 230337 h 230608"/>
                <a:gd name="connsiteX15" fmla="*/ 47739 w 117662"/>
                <a:gd name="connsiteY15" fmla="*/ 230337 h 230608"/>
                <a:gd name="connsiteX16" fmla="*/ 86777 w 117662"/>
                <a:gd name="connsiteY16" fmla="*/ 175547 h 230608"/>
                <a:gd name="connsiteX17" fmla="*/ 88832 w 117662"/>
                <a:gd name="connsiteY17" fmla="*/ 141165 h 230608"/>
                <a:gd name="connsiteX18" fmla="*/ 88832 w 117662"/>
                <a:gd name="connsiteY18" fmla="*/ 138700 h 230608"/>
                <a:gd name="connsiteX19" fmla="*/ 107461 w 117662"/>
                <a:gd name="connsiteY19" fmla="*/ 129659 h 230608"/>
                <a:gd name="connsiteX20" fmla="*/ 111077 w 117662"/>
                <a:gd name="connsiteY20" fmla="*/ 120468 h 230608"/>
                <a:gd name="connsiteX21" fmla="*/ 111022 w 117662"/>
                <a:gd name="connsiteY21" fmla="*/ 120345 h 230608"/>
                <a:gd name="connsiteX22" fmla="*/ 101612 w 117662"/>
                <a:gd name="connsiteY22" fmla="*/ 116767 h 230608"/>
                <a:gd name="connsiteX23" fmla="*/ 101571 w 117662"/>
                <a:gd name="connsiteY23" fmla="*/ 116783 h 230608"/>
                <a:gd name="connsiteX24" fmla="*/ 91160 w 117662"/>
                <a:gd name="connsiteY24" fmla="*/ 121715 h 230608"/>
                <a:gd name="connsiteX25" fmla="*/ 117460 w 117662"/>
                <a:gd name="connsiteY25" fmla="*/ 8572 h 230608"/>
                <a:gd name="connsiteX26" fmla="*/ 113488 w 117662"/>
                <a:gd name="connsiteY26" fmla="*/ 490 h 230608"/>
                <a:gd name="connsiteX27" fmla="*/ 72395 w 117662"/>
                <a:gd name="connsiteY27" fmla="*/ 173766 h 230608"/>
                <a:gd name="connsiteX28" fmla="*/ 46643 w 117662"/>
                <a:gd name="connsiteY28" fmla="*/ 214859 h 230608"/>
                <a:gd name="connsiteX29" fmla="*/ 15138 w 117662"/>
                <a:gd name="connsiteY29" fmla="*/ 203353 h 230608"/>
                <a:gd name="connsiteX30" fmla="*/ 23494 w 117662"/>
                <a:gd name="connsiteY30" fmla="*/ 178149 h 230608"/>
                <a:gd name="connsiteX31" fmla="*/ 74312 w 117662"/>
                <a:gd name="connsiteY31" fmla="*/ 145549 h 230608"/>
                <a:gd name="connsiteX32" fmla="*/ 72805 w 117662"/>
                <a:gd name="connsiteY32" fmla="*/ 173766 h 23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7662" h="230608">
                  <a:moveTo>
                    <a:pt x="113488" y="490"/>
                  </a:moveTo>
                  <a:cubicBezTo>
                    <a:pt x="110104" y="-877"/>
                    <a:pt x="106242" y="471"/>
                    <a:pt x="104447" y="3640"/>
                  </a:cubicBezTo>
                  <a:cubicBezTo>
                    <a:pt x="83627" y="41309"/>
                    <a:pt x="53081" y="78978"/>
                    <a:pt x="41164" y="75005"/>
                  </a:cubicBezTo>
                  <a:cubicBezTo>
                    <a:pt x="38643" y="74126"/>
                    <a:pt x="36616" y="72240"/>
                    <a:pt x="35548" y="69800"/>
                  </a:cubicBezTo>
                  <a:cubicBezTo>
                    <a:pt x="30480" y="58705"/>
                    <a:pt x="37191" y="34186"/>
                    <a:pt x="42671" y="21310"/>
                  </a:cubicBezTo>
                  <a:cubicBezTo>
                    <a:pt x="44109" y="17679"/>
                    <a:pt x="42410" y="13564"/>
                    <a:pt x="38835" y="11996"/>
                  </a:cubicBezTo>
                  <a:cubicBezTo>
                    <a:pt x="35301" y="10441"/>
                    <a:pt x="31178" y="12045"/>
                    <a:pt x="29630" y="15577"/>
                  </a:cubicBezTo>
                  <a:cubicBezTo>
                    <a:pt x="29589" y="15660"/>
                    <a:pt x="29548" y="15745"/>
                    <a:pt x="29521" y="15831"/>
                  </a:cubicBezTo>
                  <a:cubicBezTo>
                    <a:pt x="27877" y="19804"/>
                    <a:pt x="13357" y="55281"/>
                    <a:pt x="22535" y="75690"/>
                  </a:cubicBezTo>
                  <a:cubicBezTo>
                    <a:pt x="25151" y="81645"/>
                    <a:pt x="30110" y="86255"/>
                    <a:pt x="36233" y="88429"/>
                  </a:cubicBezTo>
                  <a:cubicBezTo>
                    <a:pt x="53492" y="94182"/>
                    <a:pt x="74312" y="73225"/>
                    <a:pt x="91023" y="50760"/>
                  </a:cubicBezTo>
                  <a:cubicBezTo>
                    <a:pt x="84517" y="76253"/>
                    <a:pt x="79435" y="102091"/>
                    <a:pt x="75819" y="128153"/>
                  </a:cubicBezTo>
                  <a:cubicBezTo>
                    <a:pt x="53314" y="139015"/>
                    <a:pt x="32342" y="152836"/>
                    <a:pt x="13494" y="169246"/>
                  </a:cubicBezTo>
                  <a:cubicBezTo>
                    <a:pt x="1331" y="179122"/>
                    <a:pt x="-3176" y="195655"/>
                    <a:pt x="2262" y="210339"/>
                  </a:cubicBezTo>
                  <a:cubicBezTo>
                    <a:pt x="10440" y="224214"/>
                    <a:pt x="25973" y="232036"/>
                    <a:pt x="41986" y="230337"/>
                  </a:cubicBezTo>
                  <a:lnTo>
                    <a:pt x="47739" y="230337"/>
                  </a:lnTo>
                  <a:cubicBezTo>
                    <a:pt x="84859" y="227735"/>
                    <a:pt x="85681" y="206777"/>
                    <a:pt x="86777" y="175547"/>
                  </a:cubicBezTo>
                  <a:cubicBezTo>
                    <a:pt x="86777" y="165684"/>
                    <a:pt x="86777" y="154452"/>
                    <a:pt x="88832" y="141165"/>
                  </a:cubicBezTo>
                  <a:cubicBezTo>
                    <a:pt x="88832" y="140344"/>
                    <a:pt x="88832" y="139522"/>
                    <a:pt x="88832" y="138700"/>
                  </a:cubicBezTo>
                  <a:cubicBezTo>
                    <a:pt x="99653" y="133221"/>
                    <a:pt x="107187" y="129796"/>
                    <a:pt x="107461" y="129659"/>
                  </a:cubicBezTo>
                  <a:cubicBezTo>
                    <a:pt x="110995" y="128125"/>
                    <a:pt x="112611" y="124002"/>
                    <a:pt x="111077" y="120468"/>
                  </a:cubicBezTo>
                  <a:cubicBezTo>
                    <a:pt x="111063" y="120427"/>
                    <a:pt x="111036" y="120386"/>
                    <a:pt x="111022" y="120345"/>
                  </a:cubicBezTo>
                  <a:cubicBezTo>
                    <a:pt x="109406" y="116756"/>
                    <a:pt x="105187" y="115155"/>
                    <a:pt x="101612" y="116767"/>
                  </a:cubicBezTo>
                  <a:cubicBezTo>
                    <a:pt x="101598" y="116772"/>
                    <a:pt x="101584" y="116778"/>
                    <a:pt x="101571" y="116783"/>
                  </a:cubicBezTo>
                  <a:lnTo>
                    <a:pt x="91160" y="121715"/>
                  </a:lnTo>
                  <a:cubicBezTo>
                    <a:pt x="97502" y="83477"/>
                    <a:pt x="106283" y="45686"/>
                    <a:pt x="117460" y="8572"/>
                  </a:cubicBezTo>
                  <a:cubicBezTo>
                    <a:pt x="118227" y="5276"/>
                    <a:pt x="116556" y="1899"/>
                    <a:pt x="113488" y="490"/>
                  </a:cubicBezTo>
                  <a:close/>
                  <a:moveTo>
                    <a:pt x="72395" y="173766"/>
                  </a:moveTo>
                  <a:cubicBezTo>
                    <a:pt x="71162" y="207188"/>
                    <a:pt x="70203" y="213489"/>
                    <a:pt x="46643" y="214859"/>
                  </a:cubicBezTo>
                  <a:cubicBezTo>
                    <a:pt x="30617" y="215955"/>
                    <a:pt x="19247" y="211709"/>
                    <a:pt x="15138" y="203353"/>
                  </a:cubicBezTo>
                  <a:cubicBezTo>
                    <a:pt x="12385" y="194025"/>
                    <a:pt x="15727" y="183984"/>
                    <a:pt x="23494" y="178149"/>
                  </a:cubicBezTo>
                  <a:cubicBezTo>
                    <a:pt x="39013" y="165218"/>
                    <a:pt x="56081" y="154260"/>
                    <a:pt x="74312" y="145549"/>
                  </a:cubicBezTo>
                  <a:cubicBezTo>
                    <a:pt x="73353" y="155959"/>
                    <a:pt x="73079" y="165273"/>
                    <a:pt x="72805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C0BA38E2-66C1-4B52-B64E-F88086462FE7}"/>
                </a:ext>
              </a:extLst>
            </p:cNvPr>
            <p:cNvSpPr/>
            <p:nvPr/>
          </p:nvSpPr>
          <p:spPr>
            <a:xfrm>
              <a:off x="7667540" y="2410634"/>
              <a:ext cx="89147" cy="82734"/>
            </a:xfrm>
            <a:custGeom>
              <a:avLst/>
              <a:gdLst>
                <a:gd name="connsiteX0" fmla="*/ 76563 w 89147"/>
                <a:gd name="connsiteY0" fmla="*/ 56667 h 82734"/>
                <a:gd name="connsiteX1" fmla="*/ 62865 w 89147"/>
                <a:gd name="connsiteY1" fmla="*/ 66803 h 82734"/>
                <a:gd name="connsiteX2" fmla="*/ 63550 w 89147"/>
                <a:gd name="connsiteY2" fmla="*/ 55708 h 82734"/>
                <a:gd name="connsiteX3" fmla="*/ 59714 w 89147"/>
                <a:gd name="connsiteY3" fmla="*/ 8999 h 82734"/>
                <a:gd name="connsiteX4" fmla="*/ 47387 w 89147"/>
                <a:gd name="connsiteY4" fmla="*/ -42 h 82734"/>
                <a:gd name="connsiteX5" fmla="*/ 23553 w 89147"/>
                <a:gd name="connsiteY5" fmla="*/ 22012 h 82734"/>
                <a:gd name="connsiteX6" fmla="*/ 25744 w 89147"/>
                <a:gd name="connsiteY6" fmla="*/ 10369 h 82734"/>
                <a:gd name="connsiteX7" fmla="*/ 19991 w 89147"/>
                <a:gd name="connsiteY7" fmla="*/ 2013 h 82734"/>
                <a:gd name="connsiteX8" fmla="*/ 11773 w 89147"/>
                <a:gd name="connsiteY8" fmla="*/ 7766 h 82734"/>
                <a:gd name="connsiteX9" fmla="*/ 266 w 89147"/>
                <a:gd name="connsiteY9" fmla="*/ 70913 h 82734"/>
                <a:gd name="connsiteX10" fmla="*/ 5129 w 89147"/>
                <a:gd name="connsiteY10" fmla="*/ 79748 h 82734"/>
                <a:gd name="connsiteX11" fmla="*/ 13964 w 89147"/>
                <a:gd name="connsiteY11" fmla="*/ 74885 h 82734"/>
                <a:gd name="connsiteX12" fmla="*/ 46839 w 89147"/>
                <a:gd name="connsiteY12" fmla="*/ 14889 h 82734"/>
                <a:gd name="connsiteX13" fmla="*/ 49441 w 89147"/>
                <a:gd name="connsiteY13" fmla="*/ 54612 h 82734"/>
                <a:gd name="connsiteX14" fmla="*/ 53687 w 89147"/>
                <a:gd name="connsiteY14" fmla="*/ 80775 h 82734"/>
                <a:gd name="connsiteX15" fmla="*/ 59577 w 89147"/>
                <a:gd name="connsiteY15" fmla="*/ 82693 h 82734"/>
                <a:gd name="connsiteX16" fmla="*/ 64509 w 89147"/>
                <a:gd name="connsiteY16" fmla="*/ 81734 h 82734"/>
                <a:gd name="connsiteX17" fmla="*/ 87932 w 89147"/>
                <a:gd name="connsiteY17" fmla="*/ 64612 h 82734"/>
                <a:gd name="connsiteX18" fmla="*/ 86055 w 89147"/>
                <a:gd name="connsiteY18" fmla="*/ 54914 h 82734"/>
                <a:gd name="connsiteX19" fmla="*/ 86014 w 89147"/>
                <a:gd name="connsiteY19" fmla="*/ 54886 h 82734"/>
                <a:gd name="connsiteX20" fmla="*/ 76563 w 89147"/>
                <a:gd name="connsiteY20" fmla="*/ 56667 h 8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9147" h="82734">
                  <a:moveTo>
                    <a:pt x="76563" y="56667"/>
                  </a:moveTo>
                  <a:cubicBezTo>
                    <a:pt x="72905" y="61119"/>
                    <a:pt x="68193" y="64598"/>
                    <a:pt x="62865" y="66803"/>
                  </a:cubicBezTo>
                  <a:cubicBezTo>
                    <a:pt x="62865" y="63653"/>
                    <a:pt x="62865" y="59270"/>
                    <a:pt x="63550" y="55708"/>
                  </a:cubicBezTo>
                  <a:cubicBezTo>
                    <a:pt x="66002" y="40052"/>
                    <a:pt x="64687" y="24044"/>
                    <a:pt x="59714" y="8999"/>
                  </a:cubicBezTo>
                  <a:cubicBezTo>
                    <a:pt x="57824" y="3760"/>
                    <a:pt x="52948" y="186"/>
                    <a:pt x="47387" y="-42"/>
                  </a:cubicBezTo>
                  <a:cubicBezTo>
                    <a:pt x="39716" y="-42"/>
                    <a:pt x="31360" y="9547"/>
                    <a:pt x="23553" y="22012"/>
                  </a:cubicBezTo>
                  <a:lnTo>
                    <a:pt x="25744" y="10369"/>
                  </a:lnTo>
                  <a:cubicBezTo>
                    <a:pt x="26333" y="6500"/>
                    <a:pt x="23813" y="2838"/>
                    <a:pt x="19991" y="2013"/>
                  </a:cubicBezTo>
                  <a:cubicBezTo>
                    <a:pt x="16142" y="1349"/>
                    <a:pt x="12471" y="3917"/>
                    <a:pt x="11773" y="7766"/>
                  </a:cubicBezTo>
                  <a:lnTo>
                    <a:pt x="266" y="70913"/>
                  </a:lnTo>
                  <a:cubicBezTo>
                    <a:pt x="-829" y="74693"/>
                    <a:pt x="1349" y="78652"/>
                    <a:pt x="5129" y="79748"/>
                  </a:cubicBezTo>
                  <a:cubicBezTo>
                    <a:pt x="8910" y="80843"/>
                    <a:pt x="12868" y="78665"/>
                    <a:pt x="13964" y="74885"/>
                  </a:cubicBezTo>
                  <a:cubicBezTo>
                    <a:pt x="21470" y="53174"/>
                    <a:pt x="32579" y="32901"/>
                    <a:pt x="46839" y="14889"/>
                  </a:cubicBezTo>
                  <a:cubicBezTo>
                    <a:pt x="50742" y="27751"/>
                    <a:pt x="51633" y="41353"/>
                    <a:pt x="49441" y="54612"/>
                  </a:cubicBezTo>
                  <a:cubicBezTo>
                    <a:pt x="48345" y="68310"/>
                    <a:pt x="47660" y="76392"/>
                    <a:pt x="53687" y="80775"/>
                  </a:cubicBezTo>
                  <a:cubicBezTo>
                    <a:pt x="55400" y="82035"/>
                    <a:pt x="57454" y="82706"/>
                    <a:pt x="59577" y="82693"/>
                  </a:cubicBezTo>
                  <a:cubicBezTo>
                    <a:pt x="61262" y="82679"/>
                    <a:pt x="62933" y="82350"/>
                    <a:pt x="64509" y="81734"/>
                  </a:cubicBezTo>
                  <a:cubicBezTo>
                    <a:pt x="73809" y="78419"/>
                    <a:pt x="81960" y="72474"/>
                    <a:pt x="87932" y="64612"/>
                  </a:cubicBezTo>
                  <a:cubicBezTo>
                    <a:pt x="90096" y="61420"/>
                    <a:pt x="89247" y="57078"/>
                    <a:pt x="86055" y="54914"/>
                  </a:cubicBezTo>
                  <a:cubicBezTo>
                    <a:pt x="86041" y="54900"/>
                    <a:pt x="86028" y="54900"/>
                    <a:pt x="86014" y="54886"/>
                  </a:cubicBezTo>
                  <a:cubicBezTo>
                    <a:pt x="82877" y="52941"/>
                    <a:pt x="78782" y="53708"/>
                    <a:pt x="76563" y="566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E1217DAC-49C8-4747-B9AC-A16BB0A40E14}"/>
                </a:ext>
              </a:extLst>
            </p:cNvPr>
            <p:cNvSpPr/>
            <p:nvPr/>
          </p:nvSpPr>
          <p:spPr>
            <a:xfrm>
              <a:off x="7773505" y="2243172"/>
              <a:ext cx="80201" cy="290061"/>
            </a:xfrm>
            <a:custGeom>
              <a:avLst/>
              <a:gdLst>
                <a:gd name="connsiteX0" fmla="*/ 76618 w 80201"/>
                <a:gd name="connsiteY0" fmla="*/ 112492 h 290061"/>
                <a:gd name="connsiteX1" fmla="*/ 68536 w 80201"/>
                <a:gd name="connsiteY1" fmla="*/ 114547 h 290061"/>
                <a:gd name="connsiteX2" fmla="*/ 48236 w 80201"/>
                <a:gd name="connsiteY2" fmla="*/ 117590 h 290061"/>
                <a:gd name="connsiteX3" fmla="*/ 47031 w 80201"/>
                <a:gd name="connsiteY3" fmla="*/ 116601 h 290061"/>
                <a:gd name="connsiteX4" fmla="*/ 55523 w 80201"/>
                <a:gd name="connsiteY4" fmla="*/ 71125 h 290061"/>
                <a:gd name="connsiteX5" fmla="*/ 69221 w 80201"/>
                <a:gd name="connsiteY5" fmla="*/ 25512 h 290061"/>
                <a:gd name="connsiteX6" fmla="*/ 62098 w 80201"/>
                <a:gd name="connsiteY6" fmla="*/ 1678 h 290061"/>
                <a:gd name="connsiteX7" fmla="*/ 23060 w 80201"/>
                <a:gd name="connsiteY7" fmla="*/ 16197 h 290061"/>
                <a:gd name="connsiteX8" fmla="*/ 22238 w 80201"/>
                <a:gd name="connsiteY8" fmla="*/ 26197 h 290061"/>
                <a:gd name="connsiteX9" fmla="*/ 32374 w 80201"/>
                <a:gd name="connsiteY9" fmla="*/ 26197 h 290061"/>
                <a:gd name="connsiteX10" fmla="*/ 54975 w 80201"/>
                <a:gd name="connsiteY10" fmla="*/ 13184 h 290061"/>
                <a:gd name="connsiteX11" fmla="*/ 54975 w 80201"/>
                <a:gd name="connsiteY11" fmla="*/ 22635 h 290061"/>
                <a:gd name="connsiteX12" fmla="*/ 41278 w 80201"/>
                <a:gd name="connsiteY12" fmla="*/ 65235 h 290061"/>
                <a:gd name="connsiteX13" fmla="*/ 36894 w 80201"/>
                <a:gd name="connsiteY13" fmla="*/ 126738 h 290061"/>
                <a:gd name="connsiteX14" fmla="*/ 64975 w 80201"/>
                <a:gd name="connsiteY14" fmla="*/ 132491 h 290061"/>
                <a:gd name="connsiteX15" fmla="*/ 48948 w 80201"/>
                <a:gd name="connsiteY15" fmla="*/ 248510 h 290061"/>
                <a:gd name="connsiteX16" fmla="*/ 10047 w 80201"/>
                <a:gd name="connsiteY16" fmla="*/ 275372 h 290061"/>
                <a:gd name="connsiteX17" fmla="*/ 8677 w 80201"/>
                <a:gd name="connsiteY17" fmla="*/ 275084 h 290061"/>
                <a:gd name="connsiteX18" fmla="*/ 185 w 80201"/>
                <a:gd name="connsiteY18" fmla="*/ 280426 h 290061"/>
                <a:gd name="connsiteX19" fmla="*/ 5308 w 80201"/>
                <a:gd name="connsiteY19" fmla="*/ 288864 h 290061"/>
                <a:gd name="connsiteX20" fmla="*/ 5527 w 80201"/>
                <a:gd name="connsiteY20" fmla="*/ 288919 h 290061"/>
                <a:gd name="connsiteX21" fmla="*/ 15663 w 80201"/>
                <a:gd name="connsiteY21" fmla="*/ 290014 h 290061"/>
                <a:gd name="connsiteX22" fmla="*/ 62646 w 80201"/>
                <a:gd name="connsiteY22" fmla="*/ 252346 h 290061"/>
                <a:gd name="connsiteX23" fmla="*/ 80179 w 80201"/>
                <a:gd name="connsiteY23" fmla="*/ 118930 h 290061"/>
                <a:gd name="connsiteX24" fmla="*/ 76618 w 80201"/>
                <a:gd name="connsiteY24" fmla="*/ 112492 h 29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201" h="290061">
                  <a:moveTo>
                    <a:pt x="76618" y="112492"/>
                  </a:moveTo>
                  <a:cubicBezTo>
                    <a:pt x="73755" y="111407"/>
                    <a:pt x="70522" y="112229"/>
                    <a:pt x="68536" y="114547"/>
                  </a:cubicBezTo>
                  <a:cubicBezTo>
                    <a:pt x="63769" y="120994"/>
                    <a:pt x="54674" y="122359"/>
                    <a:pt x="48236" y="117590"/>
                  </a:cubicBezTo>
                  <a:cubicBezTo>
                    <a:pt x="47812" y="117282"/>
                    <a:pt x="47414" y="116952"/>
                    <a:pt x="47031" y="116601"/>
                  </a:cubicBezTo>
                  <a:cubicBezTo>
                    <a:pt x="40182" y="110848"/>
                    <a:pt x="48401" y="89206"/>
                    <a:pt x="55523" y="71125"/>
                  </a:cubicBezTo>
                  <a:cubicBezTo>
                    <a:pt x="61619" y="56422"/>
                    <a:pt x="66208" y="41139"/>
                    <a:pt x="69221" y="25512"/>
                  </a:cubicBezTo>
                  <a:cubicBezTo>
                    <a:pt x="71002" y="13321"/>
                    <a:pt x="69221" y="5376"/>
                    <a:pt x="62098" y="1678"/>
                  </a:cubicBezTo>
                  <a:cubicBezTo>
                    <a:pt x="50044" y="-5034"/>
                    <a:pt x="30730" y="9622"/>
                    <a:pt x="23060" y="16197"/>
                  </a:cubicBezTo>
                  <a:cubicBezTo>
                    <a:pt x="20087" y="18739"/>
                    <a:pt x="19718" y="23204"/>
                    <a:pt x="22238" y="26197"/>
                  </a:cubicBezTo>
                  <a:cubicBezTo>
                    <a:pt x="25060" y="28946"/>
                    <a:pt x="29553" y="28946"/>
                    <a:pt x="32374" y="26197"/>
                  </a:cubicBezTo>
                  <a:cubicBezTo>
                    <a:pt x="38716" y="20063"/>
                    <a:pt x="46483" y="15593"/>
                    <a:pt x="54975" y="13184"/>
                  </a:cubicBezTo>
                  <a:cubicBezTo>
                    <a:pt x="54975" y="13184"/>
                    <a:pt x="56208" y="15101"/>
                    <a:pt x="54975" y="22635"/>
                  </a:cubicBezTo>
                  <a:cubicBezTo>
                    <a:pt x="51880" y="37266"/>
                    <a:pt x="47291" y="51540"/>
                    <a:pt x="41278" y="65235"/>
                  </a:cubicBezTo>
                  <a:cubicBezTo>
                    <a:pt x="31141" y="91809"/>
                    <a:pt x="22375" y="114684"/>
                    <a:pt x="36894" y="126738"/>
                  </a:cubicBezTo>
                  <a:cubicBezTo>
                    <a:pt x="44428" y="133789"/>
                    <a:pt x="55277" y="136014"/>
                    <a:pt x="64975" y="132491"/>
                  </a:cubicBezTo>
                  <a:cubicBezTo>
                    <a:pt x="62578" y="171514"/>
                    <a:pt x="57222" y="210294"/>
                    <a:pt x="48948" y="248510"/>
                  </a:cubicBezTo>
                  <a:cubicBezTo>
                    <a:pt x="45620" y="266673"/>
                    <a:pt x="28210" y="278686"/>
                    <a:pt x="10047" y="275372"/>
                  </a:cubicBezTo>
                  <a:cubicBezTo>
                    <a:pt x="9595" y="275276"/>
                    <a:pt x="9129" y="275193"/>
                    <a:pt x="8677" y="275084"/>
                  </a:cubicBezTo>
                  <a:cubicBezTo>
                    <a:pt x="4856" y="274235"/>
                    <a:pt x="1075" y="276618"/>
                    <a:pt x="185" y="280426"/>
                  </a:cubicBezTo>
                  <a:cubicBezTo>
                    <a:pt x="-733" y="284179"/>
                    <a:pt x="1568" y="287960"/>
                    <a:pt x="5308" y="288864"/>
                  </a:cubicBezTo>
                  <a:cubicBezTo>
                    <a:pt x="5390" y="288891"/>
                    <a:pt x="5458" y="288905"/>
                    <a:pt x="5527" y="288919"/>
                  </a:cubicBezTo>
                  <a:cubicBezTo>
                    <a:pt x="8855" y="289672"/>
                    <a:pt x="12252" y="290042"/>
                    <a:pt x="15663" y="290014"/>
                  </a:cubicBezTo>
                  <a:cubicBezTo>
                    <a:pt x="38333" y="290357"/>
                    <a:pt x="58044" y="274550"/>
                    <a:pt x="62646" y="252346"/>
                  </a:cubicBezTo>
                  <a:cubicBezTo>
                    <a:pt x="71851" y="208376"/>
                    <a:pt x="77714" y="163780"/>
                    <a:pt x="80179" y="118930"/>
                  </a:cubicBezTo>
                  <a:cubicBezTo>
                    <a:pt x="80275" y="116289"/>
                    <a:pt x="78905" y="113811"/>
                    <a:pt x="76618" y="112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AC233431-6B74-44D7-915B-7E9A599A1541}"/>
                </a:ext>
              </a:extLst>
            </p:cNvPr>
            <p:cNvSpPr/>
            <p:nvPr/>
          </p:nvSpPr>
          <p:spPr>
            <a:xfrm>
              <a:off x="7892055" y="2360911"/>
              <a:ext cx="71638" cy="14245"/>
            </a:xfrm>
            <a:custGeom>
              <a:avLst/>
              <a:gdLst>
                <a:gd name="connsiteX0" fmla="*/ 7106 w 71638"/>
                <a:gd name="connsiteY0" fmla="*/ 14204 h 14245"/>
                <a:gd name="connsiteX1" fmla="*/ 64499 w 71638"/>
                <a:gd name="connsiteY1" fmla="*/ 14204 h 14245"/>
                <a:gd name="connsiteX2" fmla="*/ 71622 w 71638"/>
                <a:gd name="connsiteY2" fmla="*/ 7081 h 14245"/>
                <a:gd name="connsiteX3" fmla="*/ 64499 w 71638"/>
                <a:gd name="connsiteY3" fmla="*/ -42 h 14245"/>
                <a:gd name="connsiteX4" fmla="*/ 7106 w 71638"/>
                <a:gd name="connsiteY4" fmla="*/ -42 h 14245"/>
                <a:gd name="connsiteX5" fmla="*/ -17 w 71638"/>
                <a:gd name="connsiteY5" fmla="*/ 7081 h 14245"/>
                <a:gd name="connsiteX6" fmla="*/ 7106 w 71638"/>
                <a:gd name="connsiteY6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38" h="14245">
                  <a:moveTo>
                    <a:pt x="7106" y="14204"/>
                  </a:moveTo>
                  <a:lnTo>
                    <a:pt x="64499" y="14204"/>
                  </a:lnTo>
                  <a:cubicBezTo>
                    <a:pt x="68430" y="14204"/>
                    <a:pt x="71622" y="11015"/>
                    <a:pt x="71622" y="7081"/>
                  </a:cubicBezTo>
                  <a:cubicBezTo>
                    <a:pt x="71622" y="3147"/>
                    <a:pt x="68430" y="-42"/>
                    <a:pt x="64499" y="-42"/>
                  </a:cubicBezTo>
                  <a:lnTo>
                    <a:pt x="7106" y="-42"/>
                  </a:lnTo>
                  <a:cubicBezTo>
                    <a:pt x="3202" y="31"/>
                    <a:pt x="51" y="3177"/>
                    <a:pt x="-17" y="7081"/>
                  </a:cubicBezTo>
                  <a:cubicBezTo>
                    <a:pt x="-17" y="11015"/>
                    <a:pt x="3175" y="14204"/>
                    <a:pt x="7106" y="142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F3F1A3D1-4078-4E4D-A851-277B0F644195}"/>
                </a:ext>
              </a:extLst>
            </p:cNvPr>
            <p:cNvSpPr/>
            <p:nvPr/>
          </p:nvSpPr>
          <p:spPr>
            <a:xfrm>
              <a:off x="7880438" y="2380031"/>
              <a:ext cx="82871" cy="28684"/>
            </a:xfrm>
            <a:custGeom>
              <a:avLst/>
              <a:gdLst>
                <a:gd name="connsiteX0" fmla="*/ 5848 w 82871"/>
                <a:gd name="connsiteY0" fmla="*/ 14945 h 28684"/>
                <a:gd name="connsiteX1" fmla="*/ 74336 w 82871"/>
                <a:gd name="connsiteY1" fmla="*/ 28643 h 28684"/>
                <a:gd name="connsiteX2" fmla="*/ 75706 w 82871"/>
                <a:gd name="connsiteY2" fmla="*/ 28643 h 28684"/>
                <a:gd name="connsiteX3" fmla="*/ 82692 w 82871"/>
                <a:gd name="connsiteY3" fmla="*/ 22890 h 28684"/>
                <a:gd name="connsiteX4" fmla="*/ 77363 w 82871"/>
                <a:gd name="connsiteY4" fmla="*/ 14567 h 28684"/>
                <a:gd name="connsiteX5" fmla="*/ 77213 w 82871"/>
                <a:gd name="connsiteY5" fmla="*/ 14534 h 28684"/>
                <a:gd name="connsiteX6" fmla="*/ 8724 w 82871"/>
                <a:gd name="connsiteY6" fmla="*/ 152 h 28684"/>
                <a:gd name="connsiteX7" fmla="*/ 464 w 82871"/>
                <a:gd name="connsiteY7" fmla="*/ 5201 h 28684"/>
                <a:gd name="connsiteX8" fmla="*/ 368 w 82871"/>
                <a:gd name="connsiteY8" fmla="*/ 5631 h 28684"/>
                <a:gd name="connsiteX9" fmla="*/ 4807 w 82871"/>
                <a:gd name="connsiteY9" fmla="*/ 14674 h 28684"/>
                <a:gd name="connsiteX10" fmla="*/ 5848 w 82871"/>
                <a:gd name="connsiteY10" fmla="*/ 14945 h 2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871" h="28684">
                  <a:moveTo>
                    <a:pt x="5848" y="14945"/>
                  </a:moveTo>
                  <a:lnTo>
                    <a:pt x="74336" y="28643"/>
                  </a:lnTo>
                  <a:lnTo>
                    <a:pt x="75706" y="28643"/>
                  </a:lnTo>
                  <a:cubicBezTo>
                    <a:pt x="79117" y="28642"/>
                    <a:pt x="82034" y="26231"/>
                    <a:pt x="82692" y="22890"/>
                  </a:cubicBezTo>
                  <a:cubicBezTo>
                    <a:pt x="83514" y="19122"/>
                    <a:pt x="81144" y="15396"/>
                    <a:pt x="77363" y="14567"/>
                  </a:cubicBezTo>
                  <a:cubicBezTo>
                    <a:pt x="77322" y="14555"/>
                    <a:pt x="77267" y="14544"/>
                    <a:pt x="77213" y="14534"/>
                  </a:cubicBezTo>
                  <a:lnTo>
                    <a:pt x="8724" y="152"/>
                  </a:lnTo>
                  <a:cubicBezTo>
                    <a:pt x="5053" y="-737"/>
                    <a:pt x="1341" y="1523"/>
                    <a:pt x="464" y="5201"/>
                  </a:cubicBezTo>
                  <a:cubicBezTo>
                    <a:pt x="423" y="5343"/>
                    <a:pt x="396" y="5486"/>
                    <a:pt x="368" y="5631"/>
                  </a:cubicBezTo>
                  <a:cubicBezTo>
                    <a:pt x="-905" y="9353"/>
                    <a:pt x="1081" y="13402"/>
                    <a:pt x="4807" y="14674"/>
                  </a:cubicBezTo>
                  <a:cubicBezTo>
                    <a:pt x="5149" y="14791"/>
                    <a:pt x="5491" y="14881"/>
                    <a:pt x="5848" y="1494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905FAC9-06AA-4708-8B09-D6166B03A3E9}"/>
                </a:ext>
              </a:extLst>
            </p:cNvPr>
            <p:cNvSpPr/>
            <p:nvPr/>
          </p:nvSpPr>
          <p:spPr>
            <a:xfrm>
              <a:off x="7846333" y="2455733"/>
              <a:ext cx="100144" cy="151873"/>
            </a:xfrm>
            <a:custGeom>
              <a:avLst/>
              <a:gdLst>
                <a:gd name="connsiteX0" fmla="*/ 94195 w 100144"/>
                <a:gd name="connsiteY0" fmla="*/ 61 h 151873"/>
                <a:gd name="connsiteX1" fmla="*/ 85976 w 100144"/>
                <a:gd name="connsiteY1" fmla="*/ 5814 h 151873"/>
                <a:gd name="connsiteX2" fmla="*/ 77347 w 100144"/>
                <a:gd name="connsiteY2" fmla="*/ 58140 h 151873"/>
                <a:gd name="connsiteX3" fmla="*/ 49951 w 100144"/>
                <a:gd name="connsiteY3" fmla="*/ 43072 h 151873"/>
                <a:gd name="connsiteX4" fmla="*/ 18446 w 100144"/>
                <a:gd name="connsiteY4" fmla="*/ 63345 h 151873"/>
                <a:gd name="connsiteX5" fmla="*/ 8721 w 100144"/>
                <a:gd name="connsiteY5" fmla="*/ 147038 h 151873"/>
                <a:gd name="connsiteX6" fmla="*/ 19953 w 100144"/>
                <a:gd name="connsiteY6" fmla="*/ 151695 h 151873"/>
                <a:gd name="connsiteX7" fmla="*/ 31322 w 100144"/>
                <a:gd name="connsiteY7" fmla="*/ 147723 h 151873"/>
                <a:gd name="connsiteX8" fmla="*/ 69676 w 100144"/>
                <a:gd name="connsiteY8" fmla="*/ 105123 h 151873"/>
                <a:gd name="connsiteX9" fmla="*/ 63238 w 100144"/>
                <a:gd name="connsiteY9" fmla="*/ 143613 h 151873"/>
                <a:gd name="connsiteX10" fmla="*/ 68991 w 100144"/>
                <a:gd name="connsiteY10" fmla="*/ 151832 h 151873"/>
                <a:gd name="connsiteX11" fmla="*/ 70224 w 100144"/>
                <a:gd name="connsiteY11" fmla="*/ 151832 h 151873"/>
                <a:gd name="connsiteX12" fmla="*/ 77210 w 100144"/>
                <a:gd name="connsiteY12" fmla="*/ 145942 h 151873"/>
                <a:gd name="connsiteX13" fmla="*/ 100085 w 100144"/>
                <a:gd name="connsiteY13" fmla="*/ 7732 h 151873"/>
                <a:gd name="connsiteX14" fmla="*/ 94195 w 100144"/>
                <a:gd name="connsiteY14" fmla="*/ 61 h 151873"/>
                <a:gd name="connsiteX15" fmla="*/ 22967 w 100144"/>
                <a:gd name="connsiteY15" fmla="*/ 136080 h 151873"/>
                <a:gd name="connsiteX16" fmla="*/ 18446 w 100144"/>
                <a:gd name="connsiteY16" fmla="*/ 136080 h 151873"/>
                <a:gd name="connsiteX17" fmla="*/ 30090 w 100144"/>
                <a:gd name="connsiteY17" fmla="*/ 70604 h 151873"/>
                <a:gd name="connsiteX18" fmla="*/ 48718 w 100144"/>
                <a:gd name="connsiteY18" fmla="*/ 56907 h 151873"/>
                <a:gd name="connsiteX19" fmla="*/ 48718 w 100144"/>
                <a:gd name="connsiteY19" fmla="*/ 56907 h 151873"/>
                <a:gd name="connsiteX20" fmla="*/ 72553 w 100144"/>
                <a:gd name="connsiteY20" fmla="*/ 75262 h 151873"/>
                <a:gd name="connsiteX21" fmla="*/ 22967 w 100144"/>
                <a:gd name="connsiteY21" fmla="*/ 136080 h 1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144" h="151873">
                  <a:moveTo>
                    <a:pt x="94195" y="61"/>
                  </a:moveTo>
                  <a:cubicBezTo>
                    <a:pt x="90346" y="-596"/>
                    <a:pt x="86675" y="1965"/>
                    <a:pt x="85976" y="5814"/>
                  </a:cubicBezTo>
                  <a:lnTo>
                    <a:pt x="77347" y="58140"/>
                  </a:lnTo>
                  <a:cubicBezTo>
                    <a:pt x="70553" y="49702"/>
                    <a:pt x="60718" y="44291"/>
                    <a:pt x="49951" y="43072"/>
                  </a:cubicBezTo>
                  <a:cubicBezTo>
                    <a:pt x="36555" y="43620"/>
                    <a:pt x="24501" y="51373"/>
                    <a:pt x="18446" y="63345"/>
                  </a:cubicBezTo>
                  <a:cubicBezTo>
                    <a:pt x="-3744" y="96630"/>
                    <a:pt x="-4566" y="134162"/>
                    <a:pt x="8721" y="147038"/>
                  </a:cubicBezTo>
                  <a:cubicBezTo>
                    <a:pt x="11694" y="150024"/>
                    <a:pt x="15734" y="151695"/>
                    <a:pt x="19953" y="151695"/>
                  </a:cubicBezTo>
                  <a:cubicBezTo>
                    <a:pt x="24063" y="151544"/>
                    <a:pt x="28021" y="150161"/>
                    <a:pt x="31322" y="147723"/>
                  </a:cubicBezTo>
                  <a:cubicBezTo>
                    <a:pt x="45828" y="135175"/>
                    <a:pt x="58718" y="120861"/>
                    <a:pt x="69676" y="105123"/>
                  </a:cubicBezTo>
                  <a:lnTo>
                    <a:pt x="63238" y="143613"/>
                  </a:lnTo>
                  <a:cubicBezTo>
                    <a:pt x="62580" y="147462"/>
                    <a:pt x="65142" y="151133"/>
                    <a:pt x="68991" y="151832"/>
                  </a:cubicBezTo>
                  <a:lnTo>
                    <a:pt x="70224" y="151832"/>
                  </a:lnTo>
                  <a:cubicBezTo>
                    <a:pt x="73676" y="151818"/>
                    <a:pt x="76607" y="149339"/>
                    <a:pt x="77210" y="145942"/>
                  </a:cubicBezTo>
                  <a:lnTo>
                    <a:pt x="100085" y="7732"/>
                  </a:lnTo>
                  <a:cubicBezTo>
                    <a:pt x="100496" y="4006"/>
                    <a:pt x="97893" y="623"/>
                    <a:pt x="94195" y="61"/>
                  </a:cubicBezTo>
                  <a:close/>
                  <a:moveTo>
                    <a:pt x="22967" y="136080"/>
                  </a:moveTo>
                  <a:cubicBezTo>
                    <a:pt x="19953" y="138134"/>
                    <a:pt x="19131" y="137449"/>
                    <a:pt x="18446" y="136080"/>
                  </a:cubicBezTo>
                  <a:cubicBezTo>
                    <a:pt x="11598" y="129368"/>
                    <a:pt x="10776" y="99507"/>
                    <a:pt x="30090" y="70604"/>
                  </a:cubicBezTo>
                  <a:cubicBezTo>
                    <a:pt x="36254" y="61290"/>
                    <a:pt x="42555" y="56907"/>
                    <a:pt x="48718" y="56907"/>
                  </a:cubicBezTo>
                  <a:lnTo>
                    <a:pt x="48718" y="56907"/>
                  </a:lnTo>
                  <a:cubicBezTo>
                    <a:pt x="58307" y="56907"/>
                    <a:pt x="67758" y="68276"/>
                    <a:pt x="72553" y="75262"/>
                  </a:cubicBezTo>
                  <a:cubicBezTo>
                    <a:pt x="58540" y="97466"/>
                    <a:pt x="41883" y="117875"/>
                    <a:pt x="22967" y="136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51060388-5DB2-4F30-AA2D-16E641BF68EA}"/>
                </a:ext>
              </a:extLst>
            </p:cNvPr>
            <p:cNvSpPr/>
            <p:nvPr/>
          </p:nvSpPr>
          <p:spPr>
            <a:xfrm>
              <a:off x="7943770" y="2469481"/>
              <a:ext cx="82662" cy="138126"/>
            </a:xfrm>
            <a:custGeom>
              <a:avLst/>
              <a:gdLst>
                <a:gd name="connsiteX0" fmla="*/ 52918 w 82662"/>
                <a:gd name="connsiteY0" fmla="*/ 12 h 138126"/>
                <a:gd name="connsiteX1" fmla="*/ 34974 w 82662"/>
                <a:gd name="connsiteY1" fmla="*/ 16175 h 138126"/>
                <a:gd name="connsiteX2" fmla="*/ 30043 w 82662"/>
                <a:gd name="connsiteY2" fmla="*/ 45077 h 138126"/>
                <a:gd name="connsiteX3" fmla="*/ 4840 w 82662"/>
                <a:gd name="connsiteY3" fmla="*/ 49734 h 138126"/>
                <a:gd name="connsiteX4" fmla="*/ 319 w 82662"/>
                <a:gd name="connsiteY4" fmla="*/ 58638 h 138126"/>
                <a:gd name="connsiteX5" fmla="*/ 9319 w 82662"/>
                <a:gd name="connsiteY5" fmla="*/ 63172 h 138126"/>
                <a:gd name="connsiteX6" fmla="*/ 9360 w 82662"/>
                <a:gd name="connsiteY6" fmla="*/ 63158 h 138126"/>
                <a:gd name="connsiteX7" fmla="*/ 29769 w 82662"/>
                <a:gd name="connsiteY7" fmla="*/ 59323 h 138126"/>
                <a:gd name="connsiteX8" fmla="*/ 29769 w 82662"/>
                <a:gd name="connsiteY8" fmla="*/ 61925 h 138126"/>
                <a:gd name="connsiteX9" fmla="*/ 14565 w 82662"/>
                <a:gd name="connsiteY9" fmla="*/ 125209 h 138126"/>
                <a:gd name="connsiteX10" fmla="*/ 12825 w 82662"/>
                <a:gd name="connsiteY10" fmla="*/ 134934 h 138126"/>
                <a:gd name="connsiteX11" fmla="*/ 12921 w 82662"/>
                <a:gd name="connsiteY11" fmla="*/ 135071 h 138126"/>
                <a:gd name="connsiteX12" fmla="*/ 18674 w 82662"/>
                <a:gd name="connsiteY12" fmla="*/ 138084 h 138126"/>
                <a:gd name="connsiteX13" fmla="*/ 22784 w 82662"/>
                <a:gd name="connsiteY13" fmla="*/ 136852 h 138126"/>
                <a:gd name="connsiteX14" fmla="*/ 44015 w 82662"/>
                <a:gd name="connsiteY14" fmla="*/ 62062 h 138126"/>
                <a:gd name="connsiteX15" fmla="*/ 44015 w 82662"/>
                <a:gd name="connsiteY15" fmla="*/ 60556 h 138126"/>
                <a:gd name="connsiteX16" fmla="*/ 51001 w 82662"/>
                <a:gd name="connsiteY16" fmla="*/ 64254 h 138126"/>
                <a:gd name="connsiteX17" fmla="*/ 60685 w 82662"/>
                <a:gd name="connsiteY17" fmla="*/ 64569 h 138126"/>
                <a:gd name="connsiteX18" fmla="*/ 61000 w 82662"/>
                <a:gd name="connsiteY18" fmla="*/ 64254 h 138126"/>
                <a:gd name="connsiteX19" fmla="*/ 61315 w 82662"/>
                <a:gd name="connsiteY19" fmla="*/ 54570 h 138126"/>
                <a:gd name="connsiteX20" fmla="*/ 61000 w 82662"/>
                <a:gd name="connsiteY20" fmla="*/ 54255 h 138126"/>
                <a:gd name="connsiteX21" fmla="*/ 44426 w 82662"/>
                <a:gd name="connsiteY21" fmla="*/ 46036 h 138126"/>
                <a:gd name="connsiteX22" fmla="*/ 48124 w 82662"/>
                <a:gd name="connsiteY22" fmla="*/ 21928 h 138126"/>
                <a:gd name="connsiteX23" fmla="*/ 55658 w 82662"/>
                <a:gd name="connsiteY23" fmla="*/ 13983 h 138126"/>
                <a:gd name="connsiteX24" fmla="*/ 71136 w 82662"/>
                <a:gd name="connsiteY24" fmla="*/ 21243 h 138126"/>
                <a:gd name="connsiteX25" fmla="*/ 81136 w 82662"/>
                <a:gd name="connsiteY25" fmla="*/ 20024 h 138126"/>
                <a:gd name="connsiteX26" fmla="*/ 81136 w 82662"/>
                <a:gd name="connsiteY26" fmla="*/ 11244 h 138126"/>
                <a:gd name="connsiteX27" fmla="*/ 52918 w 82662"/>
                <a:gd name="connsiteY27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662" h="138126">
                  <a:moveTo>
                    <a:pt x="52918" y="12"/>
                  </a:moveTo>
                  <a:cubicBezTo>
                    <a:pt x="44590" y="2025"/>
                    <a:pt x="37837" y="8107"/>
                    <a:pt x="34974" y="16175"/>
                  </a:cubicBezTo>
                  <a:cubicBezTo>
                    <a:pt x="31714" y="25462"/>
                    <a:pt x="30057" y="35228"/>
                    <a:pt x="30043" y="45077"/>
                  </a:cubicBezTo>
                  <a:cubicBezTo>
                    <a:pt x="21468" y="45488"/>
                    <a:pt x="12990" y="47063"/>
                    <a:pt x="4840" y="49734"/>
                  </a:cubicBezTo>
                  <a:cubicBezTo>
                    <a:pt x="1155" y="50967"/>
                    <a:pt x="-859" y="54939"/>
                    <a:pt x="319" y="58638"/>
                  </a:cubicBezTo>
                  <a:cubicBezTo>
                    <a:pt x="1552" y="62377"/>
                    <a:pt x="5579" y="64405"/>
                    <a:pt x="9319" y="63172"/>
                  </a:cubicBezTo>
                  <a:cubicBezTo>
                    <a:pt x="9332" y="63172"/>
                    <a:pt x="9346" y="63158"/>
                    <a:pt x="9360" y="63158"/>
                  </a:cubicBezTo>
                  <a:cubicBezTo>
                    <a:pt x="15989" y="61076"/>
                    <a:pt x="22838" y="59788"/>
                    <a:pt x="29769" y="59323"/>
                  </a:cubicBezTo>
                  <a:cubicBezTo>
                    <a:pt x="29701" y="60186"/>
                    <a:pt x="29701" y="61062"/>
                    <a:pt x="29769" y="61925"/>
                  </a:cubicBezTo>
                  <a:cubicBezTo>
                    <a:pt x="29769" y="86718"/>
                    <a:pt x="29769" y="114935"/>
                    <a:pt x="14565" y="125209"/>
                  </a:cubicBezTo>
                  <a:cubicBezTo>
                    <a:pt x="11401" y="127414"/>
                    <a:pt x="10620" y="131770"/>
                    <a:pt x="12825" y="134934"/>
                  </a:cubicBezTo>
                  <a:cubicBezTo>
                    <a:pt x="12853" y="134975"/>
                    <a:pt x="12894" y="135030"/>
                    <a:pt x="12921" y="135071"/>
                  </a:cubicBezTo>
                  <a:cubicBezTo>
                    <a:pt x="14209" y="136975"/>
                    <a:pt x="16373" y="138112"/>
                    <a:pt x="18674" y="138084"/>
                  </a:cubicBezTo>
                  <a:cubicBezTo>
                    <a:pt x="20140" y="138098"/>
                    <a:pt x="21564" y="137674"/>
                    <a:pt x="22784" y="136852"/>
                  </a:cubicBezTo>
                  <a:cubicBezTo>
                    <a:pt x="43467" y="122469"/>
                    <a:pt x="43741" y="90280"/>
                    <a:pt x="44015" y="62062"/>
                  </a:cubicBezTo>
                  <a:lnTo>
                    <a:pt x="44015" y="60556"/>
                  </a:lnTo>
                  <a:cubicBezTo>
                    <a:pt x="46617" y="61199"/>
                    <a:pt x="49015" y="62473"/>
                    <a:pt x="51001" y="64254"/>
                  </a:cubicBezTo>
                  <a:cubicBezTo>
                    <a:pt x="53590" y="67021"/>
                    <a:pt x="57918" y="67158"/>
                    <a:pt x="60685" y="64569"/>
                  </a:cubicBezTo>
                  <a:cubicBezTo>
                    <a:pt x="60795" y="64473"/>
                    <a:pt x="60904" y="64363"/>
                    <a:pt x="61000" y="64254"/>
                  </a:cubicBezTo>
                  <a:cubicBezTo>
                    <a:pt x="63767" y="61665"/>
                    <a:pt x="63904" y="57337"/>
                    <a:pt x="61315" y="54570"/>
                  </a:cubicBezTo>
                  <a:cubicBezTo>
                    <a:pt x="61219" y="54460"/>
                    <a:pt x="61110" y="54350"/>
                    <a:pt x="61000" y="54255"/>
                  </a:cubicBezTo>
                  <a:cubicBezTo>
                    <a:pt x="56411" y="49926"/>
                    <a:pt x="50645" y="47077"/>
                    <a:pt x="44426" y="46036"/>
                  </a:cubicBezTo>
                  <a:cubicBezTo>
                    <a:pt x="44330" y="37858"/>
                    <a:pt x="45577" y="29708"/>
                    <a:pt x="48124" y="21928"/>
                  </a:cubicBezTo>
                  <a:cubicBezTo>
                    <a:pt x="50316" y="17271"/>
                    <a:pt x="52782" y="14531"/>
                    <a:pt x="55658" y="13983"/>
                  </a:cubicBezTo>
                  <a:cubicBezTo>
                    <a:pt x="61137" y="13024"/>
                    <a:pt x="69356" y="19051"/>
                    <a:pt x="71136" y="21243"/>
                  </a:cubicBezTo>
                  <a:cubicBezTo>
                    <a:pt x="74232" y="23668"/>
                    <a:pt x="78711" y="23120"/>
                    <a:pt x="81136" y="20024"/>
                  </a:cubicBezTo>
                  <a:cubicBezTo>
                    <a:pt x="83149" y="17449"/>
                    <a:pt x="83149" y="13819"/>
                    <a:pt x="81136" y="11244"/>
                  </a:cubicBezTo>
                  <a:cubicBezTo>
                    <a:pt x="73835" y="3546"/>
                    <a:pt x="63520" y="-564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7C5B5F4-D594-4204-B614-F311116D2555}"/>
                </a:ext>
              </a:extLst>
            </p:cNvPr>
            <p:cNvSpPr/>
            <p:nvPr/>
          </p:nvSpPr>
          <p:spPr>
            <a:xfrm>
              <a:off x="8021074" y="2186632"/>
              <a:ext cx="120431" cy="404126"/>
            </a:xfrm>
            <a:custGeom>
              <a:avLst/>
              <a:gdLst>
                <a:gd name="connsiteX0" fmla="*/ 44103 w 120431"/>
                <a:gd name="connsiteY0" fmla="*/ 383401 h 404126"/>
                <a:gd name="connsiteX1" fmla="*/ 48624 w 120431"/>
                <a:gd name="connsiteY1" fmla="*/ 279025 h 404126"/>
                <a:gd name="connsiteX2" fmla="*/ 22735 w 120431"/>
                <a:gd name="connsiteY2" fmla="*/ 209441 h 404126"/>
                <a:gd name="connsiteX3" fmla="*/ 53418 w 120431"/>
                <a:gd name="connsiteY3" fmla="*/ 176429 h 404126"/>
                <a:gd name="connsiteX4" fmla="*/ 59034 w 120431"/>
                <a:gd name="connsiteY4" fmla="*/ 97530 h 404126"/>
                <a:gd name="connsiteX5" fmla="*/ 57116 w 120431"/>
                <a:gd name="connsiteY5" fmla="*/ 33425 h 404126"/>
                <a:gd name="connsiteX6" fmla="*/ 68211 w 120431"/>
                <a:gd name="connsiteY6" fmla="*/ 15481 h 404126"/>
                <a:gd name="connsiteX7" fmla="*/ 109304 w 120431"/>
                <a:gd name="connsiteY7" fmla="*/ 26576 h 404126"/>
                <a:gd name="connsiteX8" fmla="*/ 119167 w 120431"/>
                <a:gd name="connsiteY8" fmla="*/ 24658 h 404126"/>
                <a:gd name="connsiteX9" fmla="*/ 117386 w 120431"/>
                <a:gd name="connsiteY9" fmla="*/ 14796 h 404126"/>
                <a:gd name="connsiteX10" fmla="*/ 62595 w 120431"/>
                <a:gd name="connsiteY10" fmla="*/ 2468 h 404126"/>
                <a:gd name="connsiteX11" fmla="*/ 43007 w 120431"/>
                <a:gd name="connsiteY11" fmla="*/ 30959 h 404126"/>
                <a:gd name="connsiteX12" fmla="*/ 44788 w 120431"/>
                <a:gd name="connsiteY12" fmla="*/ 99448 h 404126"/>
                <a:gd name="connsiteX13" fmla="*/ 41090 w 120431"/>
                <a:gd name="connsiteY13" fmla="*/ 169443 h 404126"/>
                <a:gd name="connsiteX14" fmla="*/ 6982 w 120431"/>
                <a:gd name="connsiteY14" fmla="*/ 200400 h 404126"/>
                <a:gd name="connsiteX15" fmla="*/ 134 w 120431"/>
                <a:gd name="connsiteY15" fmla="*/ 206016 h 404126"/>
                <a:gd name="connsiteX16" fmla="*/ 4243 w 120431"/>
                <a:gd name="connsiteY16" fmla="*/ 214098 h 404126"/>
                <a:gd name="connsiteX17" fmla="*/ 34378 w 120431"/>
                <a:gd name="connsiteY17" fmla="*/ 279299 h 404126"/>
                <a:gd name="connsiteX18" fmla="*/ 28625 w 120431"/>
                <a:gd name="connsiteY18" fmla="*/ 396277 h 404126"/>
                <a:gd name="connsiteX19" fmla="*/ 32186 w 120431"/>
                <a:gd name="connsiteY19" fmla="*/ 403126 h 404126"/>
                <a:gd name="connsiteX20" fmla="*/ 35748 w 120431"/>
                <a:gd name="connsiteY20" fmla="*/ 404085 h 404126"/>
                <a:gd name="connsiteX21" fmla="*/ 39857 w 120431"/>
                <a:gd name="connsiteY21" fmla="*/ 402715 h 404126"/>
                <a:gd name="connsiteX22" fmla="*/ 76567 w 120431"/>
                <a:gd name="connsiteY22" fmla="*/ 393401 h 404126"/>
                <a:gd name="connsiteX23" fmla="*/ 86703 w 120431"/>
                <a:gd name="connsiteY23" fmla="*/ 393401 h 404126"/>
                <a:gd name="connsiteX24" fmla="*/ 86703 w 120431"/>
                <a:gd name="connsiteY24" fmla="*/ 383264 h 404126"/>
                <a:gd name="connsiteX25" fmla="*/ 44103 w 120431"/>
                <a:gd name="connsiteY25" fmla="*/ 383401 h 40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0431" h="404126">
                  <a:moveTo>
                    <a:pt x="44103" y="383401"/>
                  </a:moveTo>
                  <a:cubicBezTo>
                    <a:pt x="45747" y="362033"/>
                    <a:pt x="48624" y="319570"/>
                    <a:pt x="48624" y="279025"/>
                  </a:cubicBezTo>
                  <a:cubicBezTo>
                    <a:pt x="50459" y="253177"/>
                    <a:pt x="41021" y="227800"/>
                    <a:pt x="22735" y="209441"/>
                  </a:cubicBezTo>
                  <a:cubicBezTo>
                    <a:pt x="35748" y="201401"/>
                    <a:pt x="46350" y="189995"/>
                    <a:pt x="53418" y="176429"/>
                  </a:cubicBezTo>
                  <a:cubicBezTo>
                    <a:pt x="66020" y="154924"/>
                    <a:pt x="62595" y="126980"/>
                    <a:pt x="59034" y="97530"/>
                  </a:cubicBezTo>
                  <a:cubicBezTo>
                    <a:pt x="55267" y="76370"/>
                    <a:pt x="54623" y="54773"/>
                    <a:pt x="57116" y="33425"/>
                  </a:cubicBezTo>
                  <a:cubicBezTo>
                    <a:pt x="57472" y="25932"/>
                    <a:pt x="61664" y="19152"/>
                    <a:pt x="68211" y="15481"/>
                  </a:cubicBezTo>
                  <a:cubicBezTo>
                    <a:pt x="80813" y="10139"/>
                    <a:pt x="102182" y="21645"/>
                    <a:pt x="109304" y="26576"/>
                  </a:cubicBezTo>
                  <a:cubicBezTo>
                    <a:pt x="112564" y="28759"/>
                    <a:pt x="116961" y="27902"/>
                    <a:pt x="119167" y="24658"/>
                  </a:cubicBezTo>
                  <a:cubicBezTo>
                    <a:pt x="121372" y="21438"/>
                    <a:pt x="120577" y="17040"/>
                    <a:pt x="117386" y="14796"/>
                  </a:cubicBezTo>
                  <a:cubicBezTo>
                    <a:pt x="114099" y="12604"/>
                    <a:pt x="84649" y="-6846"/>
                    <a:pt x="62595" y="2468"/>
                  </a:cubicBezTo>
                  <a:cubicBezTo>
                    <a:pt x="51418" y="7753"/>
                    <a:pt x="43939" y="18631"/>
                    <a:pt x="43007" y="30959"/>
                  </a:cubicBezTo>
                  <a:cubicBezTo>
                    <a:pt x="40227" y="53752"/>
                    <a:pt x="40816" y="76832"/>
                    <a:pt x="44788" y="99448"/>
                  </a:cubicBezTo>
                  <a:cubicBezTo>
                    <a:pt x="48076" y="126843"/>
                    <a:pt x="51226" y="152184"/>
                    <a:pt x="41090" y="169443"/>
                  </a:cubicBezTo>
                  <a:cubicBezTo>
                    <a:pt x="23694" y="199304"/>
                    <a:pt x="6982" y="200400"/>
                    <a:pt x="6982" y="200400"/>
                  </a:cubicBezTo>
                  <a:cubicBezTo>
                    <a:pt x="3654" y="200400"/>
                    <a:pt x="791" y="202751"/>
                    <a:pt x="134" y="206016"/>
                  </a:cubicBezTo>
                  <a:cubicBezTo>
                    <a:pt x="-551" y="209339"/>
                    <a:pt x="1147" y="212695"/>
                    <a:pt x="4243" y="214098"/>
                  </a:cubicBezTo>
                  <a:cubicBezTo>
                    <a:pt x="5476" y="214098"/>
                    <a:pt x="34378" y="227795"/>
                    <a:pt x="34378" y="279299"/>
                  </a:cubicBezTo>
                  <a:cubicBezTo>
                    <a:pt x="34378" y="335596"/>
                    <a:pt x="28625" y="395592"/>
                    <a:pt x="28625" y="396277"/>
                  </a:cubicBezTo>
                  <a:cubicBezTo>
                    <a:pt x="28365" y="399058"/>
                    <a:pt x="29762" y="401743"/>
                    <a:pt x="32186" y="403126"/>
                  </a:cubicBezTo>
                  <a:cubicBezTo>
                    <a:pt x="33282" y="403715"/>
                    <a:pt x="34501" y="404044"/>
                    <a:pt x="35748" y="404085"/>
                  </a:cubicBezTo>
                  <a:cubicBezTo>
                    <a:pt x="37213" y="404030"/>
                    <a:pt x="38638" y="403551"/>
                    <a:pt x="39857" y="402715"/>
                  </a:cubicBezTo>
                  <a:cubicBezTo>
                    <a:pt x="48624" y="396414"/>
                    <a:pt x="69033" y="385730"/>
                    <a:pt x="76567" y="393401"/>
                  </a:cubicBezTo>
                  <a:cubicBezTo>
                    <a:pt x="79361" y="396195"/>
                    <a:pt x="83909" y="396195"/>
                    <a:pt x="86703" y="393401"/>
                  </a:cubicBezTo>
                  <a:cubicBezTo>
                    <a:pt x="89497" y="390606"/>
                    <a:pt x="89497" y="386059"/>
                    <a:pt x="86703" y="383264"/>
                  </a:cubicBezTo>
                  <a:cubicBezTo>
                    <a:pt x="75060" y="371073"/>
                    <a:pt x="56568" y="377100"/>
                    <a:pt x="44103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F98ABA8C-FF84-4932-B366-4C75D6E647A3}"/>
                </a:ext>
              </a:extLst>
            </p:cNvPr>
            <p:cNvSpPr/>
            <p:nvPr/>
          </p:nvSpPr>
          <p:spPr>
            <a:xfrm>
              <a:off x="8105366" y="2314954"/>
              <a:ext cx="127214" cy="131944"/>
            </a:xfrm>
            <a:custGeom>
              <a:avLst/>
              <a:gdLst>
                <a:gd name="connsiteX0" fmla="*/ 96789 w 127214"/>
                <a:gd name="connsiteY0" fmla="*/ 112624 h 131944"/>
                <a:gd name="connsiteX1" fmla="*/ 85830 w 127214"/>
                <a:gd name="connsiteY1" fmla="*/ 89338 h 131944"/>
                <a:gd name="connsiteX2" fmla="*/ 118568 w 127214"/>
                <a:gd name="connsiteY2" fmla="*/ 15233 h 131944"/>
                <a:gd name="connsiteX3" fmla="*/ 114048 w 127214"/>
                <a:gd name="connsiteY3" fmla="*/ 6056 h 131944"/>
                <a:gd name="connsiteX4" fmla="*/ 104870 w 127214"/>
                <a:gd name="connsiteY4" fmla="*/ 10576 h 131944"/>
                <a:gd name="connsiteX5" fmla="*/ 78708 w 127214"/>
                <a:gd name="connsiteY5" fmla="*/ 71942 h 131944"/>
                <a:gd name="connsiteX6" fmla="*/ 55148 w 127214"/>
                <a:gd name="connsiteY6" fmla="*/ 4960 h 131944"/>
                <a:gd name="connsiteX7" fmla="*/ 46107 w 127214"/>
                <a:gd name="connsiteY7" fmla="*/ 303 h 131944"/>
                <a:gd name="connsiteX8" fmla="*/ 41450 w 127214"/>
                <a:gd name="connsiteY8" fmla="*/ 9343 h 131944"/>
                <a:gd name="connsiteX9" fmla="*/ 68845 w 127214"/>
                <a:gd name="connsiteY9" fmla="*/ 88105 h 131944"/>
                <a:gd name="connsiteX10" fmla="*/ 37341 w 127214"/>
                <a:gd name="connsiteY10" fmla="*/ 117829 h 131944"/>
                <a:gd name="connsiteX11" fmla="*/ 15972 w 127214"/>
                <a:gd name="connsiteY11" fmla="*/ 107830 h 131944"/>
                <a:gd name="connsiteX12" fmla="*/ 14328 w 127214"/>
                <a:gd name="connsiteY12" fmla="*/ 100981 h 131944"/>
                <a:gd name="connsiteX13" fmla="*/ 9397 w 127214"/>
                <a:gd name="connsiteY13" fmla="*/ 92214 h 131944"/>
                <a:gd name="connsiteX14" fmla="*/ 631 w 127214"/>
                <a:gd name="connsiteY14" fmla="*/ 97008 h 131944"/>
                <a:gd name="connsiteX15" fmla="*/ 3781 w 127214"/>
                <a:gd name="connsiteY15" fmla="*/ 115089 h 131944"/>
                <a:gd name="connsiteX16" fmla="*/ 35012 w 127214"/>
                <a:gd name="connsiteY16" fmla="*/ 131801 h 131944"/>
                <a:gd name="connsiteX17" fmla="*/ 38437 w 127214"/>
                <a:gd name="connsiteY17" fmla="*/ 131801 h 131944"/>
                <a:gd name="connsiteX18" fmla="*/ 75557 w 127214"/>
                <a:gd name="connsiteY18" fmla="*/ 103446 h 131944"/>
                <a:gd name="connsiteX19" fmla="*/ 93364 w 127214"/>
                <a:gd name="connsiteY19" fmla="*/ 128924 h 131944"/>
                <a:gd name="connsiteX20" fmla="*/ 94871 w 127214"/>
                <a:gd name="connsiteY20" fmla="*/ 128924 h 131944"/>
                <a:gd name="connsiteX21" fmla="*/ 101446 w 127214"/>
                <a:gd name="connsiteY21" fmla="*/ 126459 h 131944"/>
                <a:gd name="connsiteX22" fmla="*/ 127198 w 127214"/>
                <a:gd name="connsiteY22" fmla="*/ 100570 h 131944"/>
                <a:gd name="connsiteX23" fmla="*/ 117198 w 127214"/>
                <a:gd name="connsiteY23" fmla="*/ 90570 h 1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214" h="131944">
                  <a:moveTo>
                    <a:pt x="96789" y="112624"/>
                  </a:moveTo>
                  <a:cubicBezTo>
                    <a:pt x="92638" y="105108"/>
                    <a:pt x="88981" y="97329"/>
                    <a:pt x="85830" y="89338"/>
                  </a:cubicBezTo>
                  <a:cubicBezTo>
                    <a:pt x="98898" y="65648"/>
                    <a:pt x="109856" y="40851"/>
                    <a:pt x="118568" y="15233"/>
                  </a:cubicBezTo>
                  <a:cubicBezTo>
                    <a:pt x="119856" y="11451"/>
                    <a:pt x="117828" y="7342"/>
                    <a:pt x="114048" y="6056"/>
                  </a:cubicBezTo>
                  <a:cubicBezTo>
                    <a:pt x="110267" y="4769"/>
                    <a:pt x="106158" y="6794"/>
                    <a:pt x="104870" y="10576"/>
                  </a:cubicBezTo>
                  <a:cubicBezTo>
                    <a:pt x="97638" y="31633"/>
                    <a:pt x="88885" y="52142"/>
                    <a:pt x="78708" y="71942"/>
                  </a:cubicBezTo>
                  <a:cubicBezTo>
                    <a:pt x="71174" y="52080"/>
                    <a:pt x="62681" y="27972"/>
                    <a:pt x="55148" y="4960"/>
                  </a:cubicBezTo>
                  <a:cubicBezTo>
                    <a:pt x="53942" y="1178"/>
                    <a:pt x="49888" y="-908"/>
                    <a:pt x="46107" y="303"/>
                  </a:cubicBezTo>
                  <a:cubicBezTo>
                    <a:pt x="42327" y="1514"/>
                    <a:pt x="40244" y="5561"/>
                    <a:pt x="41450" y="9343"/>
                  </a:cubicBezTo>
                  <a:cubicBezTo>
                    <a:pt x="53230" y="45505"/>
                    <a:pt x="62270" y="70572"/>
                    <a:pt x="68845" y="88105"/>
                  </a:cubicBezTo>
                  <a:cubicBezTo>
                    <a:pt x="57613" y="106734"/>
                    <a:pt x="46244" y="119336"/>
                    <a:pt x="37341" y="117829"/>
                  </a:cubicBezTo>
                  <a:cubicBezTo>
                    <a:pt x="23643" y="115500"/>
                    <a:pt x="18164" y="111117"/>
                    <a:pt x="15972" y="107830"/>
                  </a:cubicBezTo>
                  <a:cubicBezTo>
                    <a:pt x="14520" y="105863"/>
                    <a:pt x="13931" y="103392"/>
                    <a:pt x="14328" y="100981"/>
                  </a:cubicBezTo>
                  <a:cubicBezTo>
                    <a:pt x="15383" y="97199"/>
                    <a:pt x="13178" y="93279"/>
                    <a:pt x="9397" y="92214"/>
                  </a:cubicBezTo>
                  <a:cubicBezTo>
                    <a:pt x="5658" y="91151"/>
                    <a:pt x="1754" y="93285"/>
                    <a:pt x="631" y="97008"/>
                  </a:cubicBezTo>
                  <a:cubicBezTo>
                    <a:pt x="-876" y="103212"/>
                    <a:pt x="275" y="109760"/>
                    <a:pt x="3781" y="115089"/>
                  </a:cubicBezTo>
                  <a:cubicBezTo>
                    <a:pt x="11260" y="124938"/>
                    <a:pt x="22670" y="131047"/>
                    <a:pt x="35012" y="131801"/>
                  </a:cubicBezTo>
                  <a:cubicBezTo>
                    <a:pt x="36149" y="131938"/>
                    <a:pt x="37300" y="131938"/>
                    <a:pt x="38437" y="131801"/>
                  </a:cubicBezTo>
                  <a:cubicBezTo>
                    <a:pt x="51449" y="131801"/>
                    <a:pt x="64188" y="119884"/>
                    <a:pt x="75557" y="103446"/>
                  </a:cubicBezTo>
                  <a:cubicBezTo>
                    <a:pt x="86515" y="127143"/>
                    <a:pt x="91036" y="128376"/>
                    <a:pt x="93364" y="128924"/>
                  </a:cubicBezTo>
                  <a:lnTo>
                    <a:pt x="94871" y="128924"/>
                  </a:lnTo>
                  <a:cubicBezTo>
                    <a:pt x="97282" y="128869"/>
                    <a:pt x="99597" y="127993"/>
                    <a:pt x="101446" y="126459"/>
                  </a:cubicBezTo>
                  <a:lnTo>
                    <a:pt x="127198" y="100570"/>
                  </a:lnTo>
                  <a:lnTo>
                    <a:pt x="117198" y="9057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0FACB65-349C-4BFF-89FF-859CC188C350}"/>
                </a:ext>
              </a:extLst>
            </p:cNvPr>
            <p:cNvSpPr/>
            <p:nvPr/>
          </p:nvSpPr>
          <p:spPr>
            <a:xfrm>
              <a:off x="8248024" y="2412637"/>
              <a:ext cx="89136" cy="117440"/>
            </a:xfrm>
            <a:custGeom>
              <a:avLst/>
              <a:gdLst>
                <a:gd name="connsiteX0" fmla="*/ 76177 w 89136"/>
                <a:gd name="connsiteY0" fmla="*/ 85757 h 117440"/>
                <a:gd name="connsiteX1" fmla="*/ 70287 w 89136"/>
                <a:gd name="connsiteY1" fmla="*/ 91921 h 117440"/>
                <a:gd name="connsiteX2" fmla="*/ 68506 w 89136"/>
                <a:gd name="connsiteY2" fmla="*/ 71512 h 117440"/>
                <a:gd name="connsiteX3" fmla="*/ 62616 w 89136"/>
                <a:gd name="connsiteY3" fmla="*/ 27816 h 117440"/>
                <a:gd name="connsiteX4" fmla="*/ 50151 w 89136"/>
                <a:gd name="connsiteY4" fmla="*/ 16447 h 117440"/>
                <a:gd name="connsiteX5" fmla="*/ 50151 w 89136"/>
                <a:gd name="connsiteY5" fmla="*/ 16447 h 117440"/>
                <a:gd name="connsiteX6" fmla="*/ 18509 w 89136"/>
                <a:gd name="connsiteY6" fmla="*/ 58636 h 117440"/>
                <a:gd name="connsiteX7" fmla="*/ 22756 w 89136"/>
                <a:gd name="connsiteY7" fmla="*/ 7680 h 117440"/>
                <a:gd name="connsiteX8" fmla="*/ 16318 w 89136"/>
                <a:gd name="connsiteY8" fmla="*/ 10 h 117440"/>
                <a:gd name="connsiteX9" fmla="*/ 8688 w 89136"/>
                <a:gd name="connsiteY9" fmla="*/ 5976 h 117440"/>
                <a:gd name="connsiteX10" fmla="*/ 8647 w 89136"/>
                <a:gd name="connsiteY10" fmla="*/ 6448 h 117440"/>
                <a:gd name="connsiteX11" fmla="*/ 18 w 89136"/>
                <a:gd name="connsiteY11" fmla="*/ 109728 h 117440"/>
                <a:gd name="connsiteX12" fmla="*/ 5633 w 89136"/>
                <a:gd name="connsiteY12" fmla="*/ 117399 h 117440"/>
                <a:gd name="connsiteX13" fmla="*/ 7003 w 89136"/>
                <a:gd name="connsiteY13" fmla="*/ 117399 h 117440"/>
                <a:gd name="connsiteX14" fmla="*/ 13852 w 89136"/>
                <a:gd name="connsiteY14" fmla="*/ 112468 h 117440"/>
                <a:gd name="connsiteX15" fmla="*/ 49055 w 89136"/>
                <a:gd name="connsiteY15" fmla="*/ 32062 h 117440"/>
                <a:gd name="connsiteX16" fmla="*/ 49055 w 89136"/>
                <a:gd name="connsiteY16" fmla="*/ 32062 h 117440"/>
                <a:gd name="connsiteX17" fmla="*/ 54260 w 89136"/>
                <a:gd name="connsiteY17" fmla="*/ 71923 h 117440"/>
                <a:gd name="connsiteX18" fmla="*/ 65219 w 89136"/>
                <a:gd name="connsiteY18" fmla="*/ 106852 h 117440"/>
                <a:gd name="connsiteX19" fmla="*/ 87135 w 89136"/>
                <a:gd name="connsiteY19" fmla="*/ 94524 h 117440"/>
                <a:gd name="connsiteX20" fmla="*/ 86930 w 89136"/>
                <a:gd name="connsiteY20" fmla="*/ 84456 h 117440"/>
                <a:gd name="connsiteX21" fmla="*/ 76848 w 89136"/>
                <a:gd name="connsiteY21" fmla="*/ 84662 h 117440"/>
                <a:gd name="connsiteX22" fmla="*/ 76177 w 89136"/>
                <a:gd name="connsiteY22" fmla="*/ 85483 h 11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36" h="117440">
                  <a:moveTo>
                    <a:pt x="76177" y="85757"/>
                  </a:moveTo>
                  <a:cubicBezTo>
                    <a:pt x="74423" y="88004"/>
                    <a:pt x="72451" y="90058"/>
                    <a:pt x="70287" y="91921"/>
                  </a:cubicBezTo>
                  <a:cubicBezTo>
                    <a:pt x="69314" y="85155"/>
                    <a:pt x="68725" y="78347"/>
                    <a:pt x="68506" y="71512"/>
                  </a:cubicBezTo>
                  <a:cubicBezTo>
                    <a:pt x="68424" y="56759"/>
                    <a:pt x="66438" y="42075"/>
                    <a:pt x="62616" y="27816"/>
                  </a:cubicBezTo>
                  <a:cubicBezTo>
                    <a:pt x="59466" y="18502"/>
                    <a:pt x="54123" y="16447"/>
                    <a:pt x="50151" y="16447"/>
                  </a:cubicBezTo>
                  <a:lnTo>
                    <a:pt x="50151" y="16447"/>
                  </a:lnTo>
                  <a:cubicBezTo>
                    <a:pt x="41111" y="16447"/>
                    <a:pt x="30563" y="30145"/>
                    <a:pt x="18509" y="58636"/>
                  </a:cubicBezTo>
                  <a:lnTo>
                    <a:pt x="22756" y="7680"/>
                  </a:lnTo>
                  <a:cubicBezTo>
                    <a:pt x="23071" y="3792"/>
                    <a:pt x="20208" y="371"/>
                    <a:pt x="16318" y="10"/>
                  </a:cubicBezTo>
                  <a:cubicBezTo>
                    <a:pt x="12565" y="-449"/>
                    <a:pt x="9154" y="2222"/>
                    <a:pt x="8688" y="5976"/>
                  </a:cubicBezTo>
                  <a:cubicBezTo>
                    <a:pt x="8674" y="6133"/>
                    <a:pt x="8661" y="6290"/>
                    <a:pt x="8647" y="6448"/>
                  </a:cubicBezTo>
                  <a:lnTo>
                    <a:pt x="18" y="109728"/>
                  </a:lnTo>
                  <a:cubicBezTo>
                    <a:pt x="-339" y="113345"/>
                    <a:pt x="2086" y="116646"/>
                    <a:pt x="5633" y="117399"/>
                  </a:cubicBezTo>
                  <a:lnTo>
                    <a:pt x="7003" y="117399"/>
                  </a:lnTo>
                  <a:cubicBezTo>
                    <a:pt x="10099" y="117385"/>
                    <a:pt x="12852" y="115413"/>
                    <a:pt x="13852" y="112468"/>
                  </a:cubicBezTo>
                  <a:cubicBezTo>
                    <a:pt x="24810" y="78635"/>
                    <a:pt x="41248" y="40692"/>
                    <a:pt x="49055" y="32062"/>
                  </a:cubicBezTo>
                  <a:lnTo>
                    <a:pt x="49055" y="32062"/>
                  </a:lnTo>
                  <a:cubicBezTo>
                    <a:pt x="52576" y="45048"/>
                    <a:pt x="54329" y="58458"/>
                    <a:pt x="54260" y="71923"/>
                  </a:cubicBezTo>
                  <a:cubicBezTo>
                    <a:pt x="55219" y="91100"/>
                    <a:pt x="55904" y="103701"/>
                    <a:pt x="65219" y="106852"/>
                  </a:cubicBezTo>
                  <a:cubicBezTo>
                    <a:pt x="74533" y="110002"/>
                    <a:pt x="80834" y="102195"/>
                    <a:pt x="87135" y="94524"/>
                  </a:cubicBezTo>
                  <a:cubicBezTo>
                    <a:pt x="89861" y="91688"/>
                    <a:pt x="89765" y="87182"/>
                    <a:pt x="86930" y="84456"/>
                  </a:cubicBezTo>
                  <a:cubicBezTo>
                    <a:pt x="84080" y="81730"/>
                    <a:pt x="79574" y="81826"/>
                    <a:pt x="76848" y="84662"/>
                  </a:cubicBezTo>
                  <a:cubicBezTo>
                    <a:pt x="76601" y="84922"/>
                    <a:pt x="76382" y="85196"/>
                    <a:pt x="76177" y="8548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285826CA-1F18-48D0-A78B-29967223EFC3}"/>
                </a:ext>
              </a:extLst>
            </p:cNvPr>
            <p:cNvSpPr/>
            <p:nvPr/>
          </p:nvSpPr>
          <p:spPr>
            <a:xfrm>
              <a:off x="8349926" y="2354236"/>
              <a:ext cx="72273" cy="72012"/>
            </a:xfrm>
            <a:custGeom>
              <a:avLst/>
              <a:gdLst>
                <a:gd name="connsiteX0" fmla="*/ 63036 w 72273"/>
                <a:gd name="connsiteY0" fmla="*/ 29646 h 72012"/>
                <a:gd name="connsiteX1" fmla="*/ 54817 w 72273"/>
                <a:gd name="connsiteY1" fmla="*/ 29646 h 72012"/>
                <a:gd name="connsiteX2" fmla="*/ 55776 w 72273"/>
                <a:gd name="connsiteY2" fmla="*/ 5127 h 72012"/>
                <a:gd name="connsiteX3" fmla="*/ 46968 w 72273"/>
                <a:gd name="connsiteY3" fmla="*/ 234 h 72012"/>
                <a:gd name="connsiteX4" fmla="*/ 42078 w 72273"/>
                <a:gd name="connsiteY4" fmla="*/ 5127 h 72012"/>
                <a:gd name="connsiteX5" fmla="*/ 41119 w 72273"/>
                <a:gd name="connsiteY5" fmla="*/ 29646 h 72012"/>
                <a:gd name="connsiteX6" fmla="*/ 9067 w 72273"/>
                <a:gd name="connsiteY6" fmla="*/ 29646 h 72012"/>
                <a:gd name="connsiteX7" fmla="*/ 259 w 72273"/>
                <a:gd name="connsiteY7" fmla="*/ 34538 h 72012"/>
                <a:gd name="connsiteX8" fmla="*/ 5149 w 72273"/>
                <a:gd name="connsiteY8" fmla="*/ 43343 h 72012"/>
                <a:gd name="connsiteX9" fmla="*/ 9067 w 72273"/>
                <a:gd name="connsiteY9" fmla="*/ 43343 h 72012"/>
                <a:gd name="connsiteX10" fmla="*/ 40435 w 72273"/>
                <a:gd name="connsiteY10" fmla="*/ 43343 h 72012"/>
                <a:gd name="connsiteX11" fmla="*/ 39202 w 72273"/>
                <a:gd name="connsiteY11" fmla="*/ 64575 h 72012"/>
                <a:gd name="connsiteX12" fmla="*/ 45914 w 72273"/>
                <a:gd name="connsiteY12" fmla="*/ 71971 h 72012"/>
                <a:gd name="connsiteX13" fmla="*/ 45914 w 72273"/>
                <a:gd name="connsiteY13" fmla="*/ 71971 h 72012"/>
                <a:gd name="connsiteX14" fmla="*/ 53037 w 72273"/>
                <a:gd name="connsiteY14" fmla="*/ 65260 h 72012"/>
                <a:gd name="connsiteX15" fmla="*/ 54132 w 72273"/>
                <a:gd name="connsiteY15" fmla="*/ 43343 h 72012"/>
                <a:gd name="connsiteX16" fmla="*/ 63173 w 72273"/>
                <a:gd name="connsiteY16" fmla="*/ 43343 h 72012"/>
                <a:gd name="connsiteX17" fmla="*/ 71980 w 72273"/>
                <a:gd name="connsiteY17" fmla="*/ 38450 h 72012"/>
                <a:gd name="connsiteX18" fmla="*/ 67090 w 72273"/>
                <a:gd name="connsiteY18" fmla="*/ 29646 h 72012"/>
                <a:gd name="connsiteX19" fmla="*/ 63173 w 72273"/>
                <a:gd name="connsiteY19" fmla="*/ 29646 h 7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73" h="72012">
                  <a:moveTo>
                    <a:pt x="63036" y="29646"/>
                  </a:moveTo>
                  <a:lnTo>
                    <a:pt x="54817" y="29646"/>
                  </a:lnTo>
                  <a:cubicBezTo>
                    <a:pt x="54817" y="18687"/>
                    <a:pt x="55776" y="8688"/>
                    <a:pt x="55776" y="5127"/>
                  </a:cubicBezTo>
                  <a:cubicBezTo>
                    <a:pt x="54694" y="1345"/>
                    <a:pt x="50749" y="-846"/>
                    <a:pt x="46968" y="234"/>
                  </a:cubicBezTo>
                  <a:cubicBezTo>
                    <a:pt x="44599" y="910"/>
                    <a:pt x="42750" y="2760"/>
                    <a:pt x="42078" y="5127"/>
                  </a:cubicBezTo>
                  <a:cubicBezTo>
                    <a:pt x="42078" y="8551"/>
                    <a:pt x="42078" y="18824"/>
                    <a:pt x="41119" y="29646"/>
                  </a:cubicBezTo>
                  <a:lnTo>
                    <a:pt x="9067" y="29646"/>
                  </a:lnTo>
                  <a:cubicBezTo>
                    <a:pt x="5286" y="28565"/>
                    <a:pt x="1341" y="30755"/>
                    <a:pt x="259" y="34538"/>
                  </a:cubicBezTo>
                  <a:cubicBezTo>
                    <a:pt x="-823" y="38320"/>
                    <a:pt x="1369" y="42262"/>
                    <a:pt x="5149" y="43343"/>
                  </a:cubicBezTo>
                  <a:cubicBezTo>
                    <a:pt x="6437" y="43709"/>
                    <a:pt x="7793" y="43709"/>
                    <a:pt x="9067" y="43343"/>
                  </a:cubicBezTo>
                  <a:lnTo>
                    <a:pt x="40435" y="43343"/>
                  </a:lnTo>
                  <a:cubicBezTo>
                    <a:pt x="40435" y="54712"/>
                    <a:pt x="39202" y="64301"/>
                    <a:pt x="39202" y="64575"/>
                  </a:cubicBezTo>
                  <a:cubicBezTo>
                    <a:pt x="39051" y="68458"/>
                    <a:pt x="42037" y="71751"/>
                    <a:pt x="45914" y="71971"/>
                  </a:cubicBezTo>
                  <a:lnTo>
                    <a:pt x="45914" y="71971"/>
                  </a:lnTo>
                  <a:cubicBezTo>
                    <a:pt x="49694" y="71978"/>
                    <a:pt x="52817" y="69032"/>
                    <a:pt x="53037" y="65260"/>
                  </a:cubicBezTo>
                  <a:cubicBezTo>
                    <a:pt x="53037" y="64438"/>
                    <a:pt x="53037" y="54712"/>
                    <a:pt x="54132" y="43343"/>
                  </a:cubicBezTo>
                  <a:lnTo>
                    <a:pt x="63173" y="43343"/>
                  </a:lnTo>
                  <a:cubicBezTo>
                    <a:pt x="66953" y="44424"/>
                    <a:pt x="70898" y="42234"/>
                    <a:pt x="71980" y="38450"/>
                  </a:cubicBezTo>
                  <a:cubicBezTo>
                    <a:pt x="73063" y="34668"/>
                    <a:pt x="70871" y="30726"/>
                    <a:pt x="67090" y="29646"/>
                  </a:cubicBezTo>
                  <a:cubicBezTo>
                    <a:pt x="65803" y="29280"/>
                    <a:pt x="64447" y="29280"/>
                    <a:pt x="63173" y="296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6F156DFA-877C-47CD-9FC6-668F119C2FAC}"/>
                </a:ext>
              </a:extLst>
            </p:cNvPr>
            <p:cNvSpPr/>
            <p:nvPr/>
          </p:nvSpPr>
          <p:spPr>
            <a:xfrm>
              <a:off x="8440312" y="2323694"/>
              <a:ext cx="85809" cy="172139"/>
            </a:xfrm>
            <a:custGeom>
              <a:avLst/>
              <a:gdLst>
                <a:gd name="connsiteX0" fmla="*/ 80177 w 85809"/>
                <a:gd name="connsiteY0" fmla="*/ 16492 h 172139"/>
                <a:gd name="connsiteX1" fmla="*/ 65109 w 85809"/>
                <a:gd name="connsiteY1" fmla="*/ 30189 h 172139"/>
                <a:gd name="connsiteX2" fmla="*/ 31687 w 85809"/>
                <a:gd name="connsiteY2" fmla="*/ 68954 h 172139"/>
                <a:gd name="connsiteX3" fmla="*/ 22646 w 85809"/>
                <a:gd name="connsiteY3" fmla="*/ 7999 h 172139"/>
                <a:gd name="connsiteX4" fmla="*/ 16756 w 85809"/>
                <a:gd name="connsiteY4" fmla="*/ 72 h 172139"/>
                <a:gd name="connsiteX5" fmla="*/ 16620 w 85809"/>
                <a:gd name="connsiteY5" fmla="*/ 54 h 172139"/>
                <a:gd name="connsiteX6" fmla="*/ 8730 w 85809"/>
                <a:gd name="connsiteY6" fmla="*/ 5674 h 172139"/>
                <a:gd name="connsiteX7" fmla="*/ 8675 w 85809"/>
                <a:gd name="connsiteY7" fmla="*/ 6081 h 172139"/>
                <a:gd name="connsiteX8" fmla="*/ 28263 w 85809"/>
                <a:gd name="connsiteY8" fmla="*/ 82788 h 172139"/>
                <a:gd name="connsiteX9" fmla="*/ 70451 w 85809"/>
                <a:gd name="connsiteY9" fmla="*/ 49366 h 172139"/>
                <a:gd name="connsiteX10" fmla="*/ 43741 w 85809"/>
                <a:gd name="connsiteY10" fmla="*/ 155797 h 172139"/>
                <a:gd name="connsiteX11" fmla="*/ 32920 w 85809"/>
                <a:gd name="connsiteY11" fmla="*/ 157030 h 172139"/>
                <a:gd name="connsiteX12" fmla="*/ 13743 w 85809"/>
                <a:gd name="connsiteY12" fmla="*/ 131004 h 172139"/>
                <a:gd name="connsiteX13" fmla="*/ 4894 w 85809"/>
                <a:gd name="connsiteY13" fmla="*/ 126607 h 172139"/>
                <a:gd name="connsiteX14" fmla="*/ 4840 w 85809"/>
                <a:gd name="connsiteY14" fmla="*/ 126621 h 172139"/>
                <a:gd name="connsiteX15" fmla="*/ 319 w 85809"/>
                <a:gd name="connsiteY15" fmla="*/ 135525 h 172139"/>
                <a:gd name="connsiteX16" fmla="*/ 27715 w 85809"/>
                <a:gd name="connsiteY16" fmla="*/ 170317 h 172139"/>
                <a:gd name="connsiteX17" fmla="*/ 36892 w 85809"/>
                <a:gd name="connsiteY17" fmla="*/ 172098 h 172139"/>
                <a:gd name="connsiteX18" fmla="*/ 50590 w 85809"/>
                <a:gd name="connsiteY18" fmla="*/ 168262 h 172139"/>
                <a:gd name="connsiteX19" fmla="*/ 85793 w 85809"/>
                <a:gd name="connsiteY19" fmla="*/ 24299 h 172139"/>
                <a:gd name="connsiteX20" fmla="*/ 80177 w 85809"/>
                <a:gd name="connsiteY20" fmla="*/ 16492 h 17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809" h="172139">
                  <a:moveTo>
                    <a:pt x="80177" y="16492"/>
                  </a:moveTo>
                  <a:cubicBezTo>
                    <a:pt x="74013" y="14848"/>
                    <a:pt x="71547" y="19231"/>
                    <a:pt x="65109" y="30189"/>
                  </a:cubicBezTo>
                  <a:cubicBezTo>
                    <a:pt x="58671" y="41147"/>
                    <a:pt x="41823" y="71282"/>
                    <a:pt x="31687" y="68954"/>
                  </a:cubicBezTo>
                  <a:cubicBezTo>
                    <a:pt x="21551" y="66625"/>
                    <a:pt x="19496" y="31833"/>
                    <a:pt x="22646" y="7999"/>
                  </a:cubicBezTo>
                  <a:cubicBezTo>
                    <a:pt x="23208" y="4181"/>
                    <a:pt x="20564" y="632"/>
                    <a:pt x="16756" y="72"/>
                  </a:cubicBezTo>
                  <a:cubicBezTo>
                    <a:pt x="16702" y="65"/>
                    <a:pt x="16661" y="60"/>
                    <a:pt x="16620" y="54"/>
                  </a:cubicBezTo>
                  <a:cubicBezTo>
                    <a:pt x="12894" y="-573"/>
                    <a:pt x="9360" y="1943"/>
                    <a:pt x="8730" y="5674"/>
                  </a:cubicBezTo>
                  <a:cubicBezTo>
                    <a:pt x="8702" y="5809"/>
                    <a:pt x="8688" y="5944"/>
                    <a:pt x="8675" y="6081"/>
                  </a:cubicBezTo>
                  <a:cubicBezTo>
                    <a:pt x="7031" y="17724"/>
                    <a:pt x="593" y="75940"/>
                    <a:pt x="28263" y="82788"/>
                  </a:cubicBezTo>
                  <a:cubicBezTo>
                    <a:pt x="44974" y="87035"/>
                    <a:pt x="59493" y="67584"/>
                    <a:pt x="70451" y="49366"/>
                  </a:cubicBezTo>
                  <a:cubicBezTo>
                    <a:pt x="67438" y="87720"/>
                    <a:pt x="58808" y="147442"/>
                    <a:pt x="43741" y="155797"/>
                  </a:cubicBezTo>
                  <a:cubicBezTo>
                    <a:pt x="40549" y="157934"/>
                    <a:pt x="36509" y="158386"/>
                    <a:pt x="32920" y="157030"/>
                  </a:cubicBezTo>
                  <a:cubicBezTo>
                    <a:pt x="23194" y="153332"/>
                    <a:pt x="15798" y="137031"/>
                    <a:pt x="13743" y="131004"/>
                  </a:cubicBezTo>
                  <a:cubicBezTo>
                    <a:pt x="12510" y="127347"/>
                    <a:pt x="8552" y="125375"/>
                    <a:pt x="4894" y="126607"/>
                  </a:cubicBezTo>
                  <a:cubicBezTo>
                    <a:pt x="4881" y="126607"/>
                    <a:pt x="4853" y="126607"/>
                    <a:pt x="4840" y="126621"/>
                  </a:cubicBezTo>
                  <a:cubicBezTo>
                    <a:pt x="1155" y="127854"/>
                    <a:pt x="-859" y="131826"/>
                    <a:pt x="319" y="135525"/>
                  </a:cubicBezTo>
                  <a:cubicBezTo>
                    <a:pt x="1278" y="138401"/>
                    <a:pt x="10045" y="162920"/>
                    <a:pt x="27715" y="170317"/>
                  </a:cubicBezTo>
                  <a:cubicBezTo>
                    <a:pt x="30646" y="171426"/>
                    <a:pt x="33755" y="172029"/>
                    <a:pt x="36892" y="172098"/>
                  </a:cubicBezTo>
                  <a:cubicBezTo>
                    <a:pt x="41700" y="171947"/>
                    <a:pt x="46398" y="170632"/>
                    <a:pt x="50590" y="168262"/>
                  </a:cubicBezTo>
                  <a:cubicBezTo>
                    <a:pt x="82642" y="150455"/>
                    <a:pt x="85793" y="25532"/>
                    <a:pt x="85793" y="24299"/>
                  </a:cubicBezTo>
                  <a:cubicBezTo>
                    <a:pt x="85546" y="20846"/>
                    <a:pt x="83369" y="17826"/>
                    <a:pt x="80177" y="16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CC02283A-546C-4F32-ABDE-7B89F0CAD48E}"/>
                </a:ext>
              </a:extLst>
            </p:cNvPr>
            <p:cNvSpPr/>
            <p:nvPr/>
          </p:nvSpPr>
          <p:spPr>
            <a:xfrm>
              <a:off x="8546134" y="2422713"/>
              <a:ext cx="71845" cy="94352"/>
            </a:xfrm>
            <a:custGeom>
              <a:avLst/>
              <a:gdLst>
                <a:gd name="connsiteX0" fmla="*/ 69828 w 71845"/>
                <a:gd name="connsiteY0" fmla="*/ 78010 h 94352"/>
                <a:gd name="connsiteX1" fmla="*/ 61746 w 71845"/>
                <a:gd name="connsiteY1" fmla="*/ 76641 h 94352"/>
                <a:gd name="connsiteX2" fmla="*/ 61746 w 71845"/>
                <a:gd name="connsiteY2" fmla="*/ 62943 h 94352"/>
                <a:gd name="connsiteX3" fmla="*/ 59692 w 71845"/>
                <a:gd name="connsiteY3" fmla="*/ 15412 h 94352"/>
                <a:gd name="connsiteX4" fmla="*/ 48186 w 71845"/>
                <a:gd name="connsiteY4" fmla="*/ 3632 h 94352"/>
                <a:gd name="connsiteX5" fmla="*/ 48186 w 71845"/>
                <a:gd name="connsiteY5" fmla="*/ 3632 h 94352"/>
                <a:gd name="connsiteX6" fmla="*/ 20790 w 71845"/>
                <a:gd name="connsiteY6" fmla="*/ 48560 h 94352"/>
                <a:gd name="connsiteX7" fmla="*/ 14215 w 71845"/>
                <a:gd name="connsiteY7" fmla="*/ 7467 h 94352"/>
                <a:gd name="connsiteX8" fmla="*/ 7490 w 71845"/>
                <a:gd name="connsiteY8" fmla="*/ -31 h 94352"/>
                <a:gd name="connsiteX9" fmla="*/ -3 w 71845"/>
                <a:gd name="connsiteY9" fmla="*/ 6696 h 94352"/>
                <a:gd name="connsiteX10" fmla="*/ 518 w 71845"/>
                <a:gd name="connsiteY10" fmla="*/ 9796 h 94352"/>
                <a:gd name="connsiteX11" fmla="*/ 12161 w 71845"/>
                <a:gd name="connsiteY11" fmla="*/ 81846 h 94352"/>
                <a:gd name="connsiteX12" fmla="*/ 18736 w 71845"/>
                <a:gd name="connsiteY12" fmla="*/ 87873 h 94352"/>
                <a:gd name="connsiteX13" fmla="*/ 25859 w 71845"/>
                <a:gd name="connsiteY13" fmla="*/ 81846 h 94352"/>
                <a:gd name="connsiteX14" fmla="*/ 47364 w 71845"/>
                <a:gd name="connsiteY14" fmla="*/ 21713 h 94352"/>
                <a:gd name="connsiteX15" fmla="*/ 48186 w 71845"/>
                <a:gd name="connsiteY15" fmla="*/ 61710 h 94352"/>
                <a:gd name="connsiteX16" fmla="*/ 54350 w 71845"/>
                <a:gd name="connsiteY16" fmla="*/ 93489 h 94352"/>
                <a:gd name="connsiteX17" fmla="*/ 58185 w 71845"/>
                <a:gd name="connsiteY17" fmla="*/ 94311 h 94352"/>
                <a:gd name="connsiteX18" fmla="*/ 69965 w 71845"/>
                <a:gd name="connsiteY18" fmla="*/ 87873 h 94352"/>
                <a:gd name="connsiteX19" fmla="*/ 69828 w 71845"/>
                <a:gd name="connsiteY19" fmla="*/ 78010 h 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845" h="94352">
                  <a:moveTo>
                    <a:pt x="69828" y="78010"/>
                  </a:moveTo>
                  <a:cubicBezTo>
                    <a:pt x="67691" y="75901"/>
                    <a:pt x="64459" y="75339"/>
                    <a:pt x="61746" y="76641"/>
                  </a:cubicBezTo>
                  <a:cubicBezTo>
                    <a:pt x="61746" y="72531"/>
                    <a:pt x="61746" y="67189"/>
                    <a:pt x="61746" y="62943"/>
                  </a:cubicBezTo>
                  <a:cubicBezTo>
                    <a:pt x="63459" y="47081"/>
                    <a:pt x="62774" y="31055"/>
                    <a:pt x="59692" y="15412"/>
                  </a:cubicBezTo>
                  <a:cubicBezTo>
                    <a:pt x="57089" y="5686"/>
                    <a:pt x="52021" y="3632"/>
                    <a:pt x="48186" y="3632"/>
                  </a:cubicBezTo>
                  <a:lnTo>
                    <a:pt x="48186" y="3632"/>
                  </a:lnTo>
                  <a:cubicBezTo>
                    <a:pt x="44351" y="3632"/>
                    <a:pt x="35447" y="3632"/>
                    <a:pt x="20790" y="48560"/>
                  </a:cubicBezTo>
                  <a:lnTo>
                    <a:pt x="14215" y="7467"/>
                  </a:lnTo>
                  <a:cubicBezTo>
                    <a:pt x="14435" y="3539"/>
                    <a:pt x="11421" y="183"/>
                    <a:pt x="7490" y="-31"/>
                  </a:cubicBezTo>
                  <a:cubicBezTo>
                    <a:pt x="3559" y="-243"/>
                    <a:pt x="203" y="2767"/>
                    <a:pt x="-3" y="6696"/>
                  </a:cubicBezTo>
                  <a:cubicBezTo>
                    <a:pt x="-71" y="7755"/>
                    <a:pt x="107" y="8815"/>
                    <a:pt x="518" y="9796"/>
                  </a:cubicBezTo>
                  <a:lnTo>
                    <a:pt x="12161" y="81846"/>
                  </a:lnTo>
                  <a:cubicBezTo>
                    <a:pt x="12668" y="85147"/>
                    <a:pt x="15407" y="87654"/>
                    <a:pt x="18736" y="87873"/>
                  </a:cubicBezTo>
                  <a:cubicBezTo>
                    <a:pt x="22297" y="87982"/>
                    <a:pt x="25365" y="85380"/>
                    <a:pt x="25859" y="81846"/>
                  </a:cubicBezTo>
                  <a:cubicBezTo>
                    <a:pt x="31146" y="61176"/>
                    <a:pt x="38337" y="41040"/>
                    <a:pt x="47364" y="21713"/>
                  </a:cubicBezTo>
                  <a:cubicBezTo>
                    <a:pt x="49282" y="34959"/>
                    <a:pt x="49569" y="48396"/>
                    <a:pt x="48186" y="61710"/>
                  </a:cubicBezTo>
                  <a:cubicBezTo>
                    <a:pt x="47090" y="79928"/>
                    <a:pt x="46542" y="89927"/>
                    <a:pt x="54350" y="93489"/>
                  </a:cubicBezTo>
                  <a:cubicBezTo>
                    <a:pt x="55569" y="94009"/>
                    <a:pt x="56870" y="94283"/>
                    <a:pt x="58185" y="94311"/>
                  </a:cubicBezTo>
                  <a:cubicBezTo>
                    <a:pt x="62774" y="93722"/>
                    <a:pt x="66979" y="91420"/>
                    <a:pt x="69965" y="87873"/>
                  </a:cubicBezTo>
                  <a:cubicBezTo>
                    <a:pt x="72499" y="85051"/>
                    <a:pt x="72444" y="80764"/>
                    <a:pt x="69828" y="780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EEDE3899-4A0D-4B88-97EB-E612BC889EBA}"/>
                </a:ext>
              </a:extLst>
            </p:cNvPr>
            <p:cNvSpPr/>
            <p:nvPr/>
          </p:nvSpPr>
          <p:spPr>
            <a:xfrm>
              <a:off x="8612739" y="2232836"/>
              <a:ext cx="74511" cy="329020"/>
            </a:xfrm>
            <a:custGeom>
              <a:avLst/>
              <a:gdLst>
                <a:gd name="connsiteX0" fmla="*/ 51166 w 74511"/>
                <a:gd name="connsiteY0" fmla="*/ 214329 h 329020"/>
                <a:gd name="connsiteX1" fmla="*/ 64863 w 74511"/>
                <a:gd name="connsiteY1" fmla="*/ 109953 h 329020"/>
                <a:gd name="connsiteX2" fmla="*/ 63219 w 74511"/>
                <a:gd name="connsiteY2" fmla="*/ 101049 h 329020"/>
                <a:gd name="connsiteX3" fmla="*/ 43221 w 74511"/>
                <a:gd name="connsiteY3" fmla="*/ 83927 h 329020"/>
                <a:gd name="connsiteX4" fmla="*/ 43221 w 74511"/>
                <a:gd name="connsiteY4" fmla="*/ 56532 h 329020"/>
                <a:gd name="connsiteX5" fmla="*/ 56919 w 74511"/>
                <a:gd name="connsiteY5" fmla="*/ 25575 h 329020"/>
                <a:gd name="connsiteX6" fmla="*/ 53631 w 74511"/>
                <a:gd name="connsiteY6" fmla="*/ 2015 h 329020"/>
                <a:gd name="connsiteX7" fmla="*/ 11168 w 74511"/>
                <a:gd name="connsiteY7" fmla="*/ 18041 h 329020"/>
                <a:gd name="connsiteX8" fmla="*/ 9456 w 74511"/>
                <a:gd name="connsiteY8" fmla="*/ 27969 h 329020"/>
                <a:gd name="connsiteX9" fmla="*/ 19387 w 74511"/>
                <a:gd name="connsiteY9" fmla="*/ 29675 h 329020"/>
                <a:gd name="connsiteX10" fmla="*/ 20209 w 74511"/>
                <a:gd name="connsiteY10" fmla="*/ 28999 h 329020"/>
                <a:gd name="connsiteX11" fmla="*/ 44865 w 74511"/>
                <a:gd name="connsiteY11" fmla="*/ 14206 h 329020"/>
                <a:gd name="connsiteX12" fmla="*/ 43358 w 74511"/>
                <a:gd name="connsiteY12" fmla="*/ 21466 h 329020"/>
                <a:gd name="connsiteX13" fmla="*/ 31304 w 74511"/>
                <a:gd name="connsiteY13" fmla="*/ 50231 h 329020"/>
                <a:gd name="connsiteX14" fmla="*/ 34043 w 74511"/>
                <a:gd name="connsiteY14" fmla="*/ 94885 h 329020"/>
                <a:gd name="connsiteX15" fmla="*/ 49933 w 74511"/>
                <a:gd name="connsiteY15" fmla="*/ 108583 h 329020"/>
                <a:gd name="connsiteX16" fmla="*/ 37468 w 74511"/>
                <a:gd name="connsiteY16" fmla="*/ 217069 h 329020"/>
                <a:gd name="connsiteX17" fmla="*/ 52672 w 74511"/>
                <a:gd name="connsiteY17" fmla="*/ 271860 h 329020"/>
                <a:gd name="connsiteX18" fmla="*/ 50618 w 74511"/>
                <a:gd name="connsiteY18" fmla="*/ 312131 h 329020"/>
                <a:gd name="connsiteX19" fmla="*/ 13634 w 74511"/>
                <a:gd name="connsiteY19" fmla="*/ 295694 h 329020"/>
                <a:gd name="connsiteX20" fmla="*/ 4182 w 74511"/>
                <a:gd name="connsiteY20" fmla="*/ 292132 h 329020"/>
                <a:gd name="connsiteX21" fmla="*/ 621 w 74511"/>
                <a:gd name="connsiteY21" fmla="*/ 301584 h 329020"/>
                <a:gd name="connsiteX22" fmla="*/ 39659 w 74511"/>
                <a:gd name="connsiteY22" fmla="*/ 328979 h 329020"/>
                <a:gd name="connsiteX23" fmla="*/ 55412 w 74511"/>
                <a:gd name="connsiteY23" fmla="*/ 325966 h 329020"/>
                <a:gd name="connsiteX24" fmla="*/ 66096 w 74511"/>
                <a:gd name="connsiteY24" fmla="*/ 267750 h 329020"/>
                <a:gd name="connsiteX25" fmla="*/ 51166 w 74511"/>
                <a:gd name="connsiteY25" fmla="*/ 214329 h 32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511" h="329020">
                  <a:moveTo>
                    <a:pt x="51166" y="214329"/>
                  </a:moveTo>
                  <a:cubicBezTo>
                    <a:pt x="44563" y="178965"/>
                    <a:pt x="49357" y="142416"/>
                    <a:pt x="64863" y="109953"/>
                  </a:cubicBezTo>
                  <a:cubicBezTo>
                    <a:pt x="66520" y="106974"/>
                    <a:pt x="65822" y="103242"/>
                    <a:pt x="63219" y="101049"/>
                  </a:cubicBezTo>
                  <a:lnTo>
                    <a:pt x="43221" y="83927"/>
                  </a:lnTo>
                  <a:cubicBezTo>
                    <a:pt x="34317" y="76256"/>
                    <a:pt x="35687" y="72558"/>
                    <a:pt x="43221" y="56532"/>
                  </a:cubicBezTo>
                  <a:cubicBezTo>
                    <a:pt x="48755" y="46671"/>
                    <a:pt x="53343" y="36306"/>
                    <a:pt x="56919" y="25575"/>
                  </a:cubicBezTo>
                  <a:cubicBezTo>
                    <a:pt x="58288" y="21192"/>
                    <a:pt x="62398" y="7905"/>
                    <a:pt x="53631" y="2015"/>
                  </a:cubicBezTo>
                  <a:cubicBezTo>
                    <a:pt x="42810" y="-5382"/>
                    <a:pt x="22400" y="8864"/>
                    <a:pt x="11168" y="18041"/>
                  </a:cubicBezTo>
                  <a:cubicBezTo>
                    <a:pt x="7949" y="20312"/>
                    <a:pt x="7196" y="24756"/>
                    <a:pt x="9456" y="27969"/>
                  </a:cubicBezTo>
                  <a:cubicBezTo>
                    <a:pt x="11730" y="31181"/>
                    <a:pt x="16182" y="31944"/>
                    <a:pt x="19387" y="29675"/>
                  </a:cubicBezTo>
                  <a:cubicBezTo>
                    <a:pt x="19674" y="29471"/>
                    <a:pt x="19948" y="29244"/>
                    <a:pt x="20209" y="28999"/>
                  </a:cubicBezTo>
                  <a:cubicBezTo>
                    <a:pt x="27551" y="22730"/>
                    <a:pt x="35879" y="17730"/>
                    <a:pt x="44865" y="14206"/>
                  </a:cubicBezTo>
                  <a:cubicBezTo>
                    <a:pt x="44673" y="16681"/>
                    <a:pt x="44166" y="19121"/>
                    <a:pt x="43358" y="21466"/>
                  </a:cubicBezTo>
                  <a:cubicBezTo>
                    <a:pt x="40180" y="31384"/>
                    <a:pt x="36139" y="41008"/>
                    <a:pt x="31304" y="50231"/>
                  </a:cubicBezTo>
                  <a:cubicBezTo>
                    <a:pt x="23359" y="66120"/>
                    <a:pt x="16373" y="79818"/>
                    <a:pt x="34043" y="94885"/>
                  </a:cubicBezTo>
                  <a:lnTo>
                    <a:pt x="49933" y="108583"/>
                  </a:lnTo>
                  <a:cubicBezTo>
                    <a:pt x="34920" y="142659"/>
                    <a:pt x="30578" y="180478"/>
                    <a:pt x="37468" y="217069"/>
                  </a:cubicBezTo>
                  <a:cubicBezTo>
                    <a:pt x="41084" y="235698"/>
                    <a:pt x="46179" y="254025"/>
                    <a:pt x="52672" y="271860"/>
                  </a:cubicBezTo>
                  <a:cubicBezTo>
                    <a:pt x="62672" y="301173"/>
                    <a:pt x="63493" y="307337"/>
                    <a:pt x="50618" y="312131"/>
                  </a:cubicBezTo>
                  <a:cubicBezTo>
                    <a:pt x="35879" y="317555"/>
                    <a:pt x="19483" y="310282"/>
                    <a:pt x="13634" y="295694"/>
                  </a:cubicBezTo>
                  <a:cubicBezTo>
                    <a:pt x="12004" y="292105"/>
                    <a:pt x="7771" y="290502"/>
                    <a:pt x="4182" y="292132"/>
                  </a:cubicBezTo>
                  <a:cubicBezTo>
                    <a:pt x="594" y="293762"/>
                    <a:pt x="-1009" y="297995"/>
                    <a:pt x="621" y="301584"/>
                  </a:cubicBezTo>
                  <a:cubicBezTo>
                    <a:pt x="7319" y="317432"/>
                    <a:pt x="22469" y="328075"/>
                    <a:pt x="39659" y="328979"/>
                  </a:cubicBezTo>
                  <a:cubicBezTo>
                    <a:pt x="45043" y="328897"/>
                    <a:pt x="50371" y="327883"/>
                    <a:pt x="55412" y="325966"/>
                  </a:cubicBezTo>
                  <a:cubicBezTo>
                    <a:pt x="82807" y="316103"/>
                    <a:pt x="75273" y="294735"/>
                    <a:pt x="66096" y="267750"/>
                  </a:cubicBezTo>
                  <a:cubicBezTo>
                    <a:pt x="59713" y="250368"/>
                    <a:pt x="54727" y="232506"/>
                    <a:pt x="51166" y="214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18EAE54C-7606-40D5-AF86-ACF60E14E5A2}"/>
                </a:ext>
              </a:extLst>
            </p:cNvPr>
            <p:cNvSpPr/>
            <p:nvPr/>
          </p:nvSpPr>
          <p:spPr>
            <a:xfrm>
              <a:off x="10659798" y="4473210"/>
              <a:ext cx="111393" cy="341097"/>
            </a:xfrm>
            <a:custGeom>
              <a:avLst/>
              <a:gdLst>
                <a:gd name="connsiteX0" fmla="*/ 105060 w 111393"/>
                <a:gd name="connsiteY0" fmla="*/ -17 h 341097"/>
                <a:gd name="connsiteX1" fmla="*/ 64652 w 111393"/>
                <a:gd name="connsiteY1" fmla="*/ 13681 h 341097"/>
                <a:gd name="connsiteX2" fmla="*/ 63693 w 111393"/>
                <a:gd name="connsiteY2" fmla="*/ 41076 h 341097"/>
                <a:gd name="connsiteX3" fmla="*/ 63693 w 111393"/>
                <a:gd name="connsiteY3" fmla="*/ 118468 h 341097"/>
                <a:gd name="connsiteX4" fmla="*/ 3423 w 111393"/>
                <a:gd name="connsiteY4" fmla="*/ 155726 h 341097"/>
                <a:gd name="connsiteX5" fmla="*/ -1 w 111393"/>
                <a:gd name="connsiteY5" fmla="*/ 162301 h 341097"/>
                <a:gd name="connsiteX6" fmla="*/ 4245 w 111393"/>
                <a:gd name="connsiteY6" fmla="*/ 168328 h 341097"/>
                <a:gd name="connsiteX7" fmla="*/ 54653 w 111393"/>
                <a:gd name="connsiteY7" fmla="*/ 229146 h 341097"/>
                <a:gd name="connsiteX8" fmla="*/ 32462 w 111393"/>
                <a:gd name="connsiteY8" fmla="*/ 327633 h 341097"/>
                <a:gd name="connsiteX9" fmla="*/ 32462 w 111393"/>
                <a:gd name="connsiteY9" fmla="*/ 334618 h 341097"/>
                <a:gd name="connsiteX10" fmla="*/ 38352 w 111393"/>
                <a:gd name="connsiteY10" fmla="*/ 338180 h 341097"/>
                <a:gd name="connsiteX11" fmla="*/ 95746 w 111393"/>
                <a:gd name="connsiteY11" fmla="*/ 341056 h 341097"/>
                <a:gd name="connsiteX12" fmla="*/ 95746 w 111393"/>
                <a:gd name="connsiteY12" fmla="*/ 341056 h 341097"/>
                <a:gd name="connsiteX13" fmla="*/ 102732 w 111393"/>
                <a:gd name="connsiteY13" fmla="*/ 334344 h 341097"/>
                <a:gd name="connsiteX14" fmla="*/ 96458 w 111393"/>
                <a:gd name="connsiteY14" fmla="*/ 326975 h 341097"/>
                <a:gd name="connsiteX15" fmla="*/ 96020 w 111393"/>
                <a:gd name="connsiteY15" fmla="*/ 326947 h 341097"/>
                <a:gd name="connsiteX16" fmla="*/ 49447 w 111393"/>
                <a:gd name="connsiteY16" fmla="*/ 324619 h 341097"/>
                <a:gd name="connsiteX17" fmla="*/ 68213 w 111393"/>
                <a:gd name="connsiteY17" fmla="*/ 226543 h 341097"/>
                <a:gd name="connsiteX18" fmla="*/ 20819 w 111393"/>
                <a:gd name="connsiteY18" fmla="*/ 161479 h 341097"/>
                <a:gd name="connsiteX19" fmla="*/ 70679 w 111393"/>
                <a:gd name="connsiteY19" fmla="*/ 130522 h 341097"/>
                <a:gd name="connsiteX20" fmla="*/ 76432 w 111393"/>
                <a:gd name="connsiteY20" fmla="*/ 35597 h 341097"/>
                <a:gd name="connsiteX21" fmla="*/ 76432 w 111393"/>
                <a:gd name="connsiteY21" fmla="*/ 21900 h 341097"/>
                <a:gd name="connsiteX22" fmla="*/ 103827 w 111393"/>
                <a:gd name="connsiteY22" fmla="*/ 14229 h 341097"/>
                <a:gd name="connsiteX23" fmla="*/ 111361 w 111393"/>
                <a:gd name="connsiteY23" fmla="*/ 7517 h 341097"/>
                <a:gd name="connsiteX24" fmla="*/ 105060 w 111393"/>
                <a:gd name="connsiteY24" fmla="*/ -17 h 34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1393" h="341097">
                  <a:moveTo>
                    <a:pt x="105060" y="-17"/>
                  </a:moveTo>
                  <a:cubicBezTo>
                    <a:pt x="102184" y="-17"/>
                    <a:pt x="75336" y="-1250"/>
                    <a:pt x="64652" y="13681"/>
                  </a:cubicBezTo>
                  <a:cubicBezTo>
                    <a:pt x="59460" y="21982"/>
                    <a:pt x="59091" y="32433"/>
                    <a:pt x="63693" y="41076"/>
                  </a:cubicBezTo>
                  <a:cubicBezTo>
                    <a:pt x="69720" y="54774"/>
                    <a:pt x="87390" y="103538"/>
                    <a:pt x="63693" y="118468"/>
                  </a:cubicBezTo>
                  <a:cubicBezTo>
                    <a:pt x="39996" y="133399"/>
                    <a:pt x="3423" y="155726"/>
                    <a:pt x="3423" y="155726"/>
                  </a:cubicBezTo>
                  <a:cubicBezTo>
                    <a:pt x="1136" y="157110"/>
                    <a:pt x="-179" y="159644"/>
                    <a:pt x="-1" y="162301"/>
                  </a:cubicBezTo>
                  <a:cubicBezTo>
                    <a:pt x="273" y="164917"/>
                    <a:pt x="1875" y="167191"/>
                    <a:pt x="4245" y="168328"/>
                  </a:cubicBezTo>
                  <a:cubicBezTo>
                    <a:pt x="29257" y="180094"/>
                    <a:pt x="47735" y="202381"/>
                    <a:pt x="54653" y="229146"/>
                  </a:cubicBezTo>
                  <a:cubicBezTo>
                    <a:pt x="62734" y="271883"/>
                    <a:pt x="32736" y="327085"/>
                    <a:pt x="32462" y="327633"/>
                  </a:cubicBezTo>
                  <a:cubicBezTo>
                    <a:pt x="31243" y="329797"/>
                    <a:pt x="31243" y="332454"/>
                    <a:pt x="32462" y="334618"/>
                  </a:cubicBezTo>
                  <a:cubicBezTo>
                    <a:pt x="33722" y="336700"/>
                    <a:pt x="35928" y="338029"/>
                    <a:pt x="38352" y="338180"/>
                  </a:cubicBezTo>
                  <a:lnTo>
                    <a:pt x="95746" y="341056"/>
                  </a:lnTo>
                  <a:lnTo>
                    <a:pt x="95746" y="341056"/>
                  </a:lnTo>
                  <a:cubicBezTo>
                    <a:pt x="99499" y="341056"/>
                    <a:pt x="102581" y="338097"/>
                    <a:pt x="102732" y="334344"/>
                  </a:cubicBezTo>
                  <a:cubicBezTo>
                    <a:pt x="103033" y="330578"/>
                    <a:pt x="100225" y="327276"/>
                    <a:pt x="96458" y="326975"/>
                  </a:cubicBezTo>
                  <a:cubicBezTo>
                    <a:pt x="96307" y="326961"/>
                    <a:pt x="96171" y="326947"/>
                    <a:pt x="96020" y="326947"/>
                  </a:cubicBezTo>
                  <a:lnTo>
                    <a:pt x="49447" y="324619"/>
                  </a:lnTo>
                  <a:cubicBezTo>
                    <a:pt x="58351" y="305579"/>
                    <a:pt x="75062" y="263116"/>
                    <a:pt x="68213" y="226543"/>
                  </a:cubicBezTo>
                  <a:cubicBezTo>
                    <a:pt x="62186" y="199189"/>
                    <a:pt x="44996" y="175615"/>
                    <a:pt x="20819" y="161479"/>
                  </a:cubicBezTo>
                  <a:lnTo>
                    <a:pt x="70679" y="130522"/>
                  </a:lnTo>
                  <a:cubicBezTo>
                    <a:pt x="93554" y="116825"/>
                    <a:pt x="95609" y="81759"/>
                    <a:pt x="76432" y="35597"/>
                  </a:cubicBezTo>
                  <a:cubicBezTo>
                    <a:pt x="74145" y="31323"/>
                    <a:pt x="74145" y="26173"/>
                    <a:pt x="76432" y="21900"/>
                  </a:cubicBezTo>
                  <a:cubicBezTo>
                    <a:pt x="81637" y="14640"/>
                    <a:pt x="98896" y="13818"/>
                    <a:pt x="103827" y="14229"/>
                  </a:cubicBezTo>
                  <a:cubicBezTo>
                    <a:pt x="107731" y="14393"/>
                    <a:pt x="111073" y="11421"/>
                    <a:pt x="111361" y="7517"/>
                  </a:cubicBezTo>
                  <a:cubicBezTo>
                    <a:pt x="111608" y="3723"/>
                    <a:pt x="108827" y="408"/>
                    <a:pt x="105060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F032519E-1A25-4DE7-86E5-6654F1591806}"/>
                </a:ext>
              </a:extLst>
            </p:cNvPr>
            <p:cNvSpPr/>
            <p:nvPr/>
          </p:nvSpPr>
          <p:spPr>
            <a:xfrm>
              <a:off x="11007488" y="4487953"/>
              <a:ext cx="81888" cy="319953"/>
            </a:xfrm>
            <a:custGeom>
              <a:avLst/>
              <a:gdLst>
                <a:gd name="connsiteX0" fmla="*/ 73650 w 81888"/>
                <a:gd name="connsiteY0" fmla="*/ 132764 h 319953"/>
                <a:gd name="connsiteX1" fmla="*/ 67623 w 81888"/>
                <a:gd name="connsiteY1" fmla="*/ 131942 h 319953"/>
                <a:gd name="connsiteX2" fmla="*/ 25708 w 81888"/>
                <a:gd name="connsiteY2" fmla="*/ 121943 h 319953"/>
                <a:gd name="connsiteX3" fmla="*/ 47762 w 81888"/>
                <a:gd name="connsiteY3" fmla="*/ 75782 h 319953"/>
                <a:gd name="connsiteX4" fmla="*/ 76938 w 81888"/>
                <a:gd name="connsiteY4" fmla="*/ 20991 h 319953"/>
                <a:gd name="connsiteX5" fmla="*/ 68034 w 81888"/>
                <a:gd name="connsiteY5" fmla="*/ 3458 h 319953"/>
                <a:gd name="connsiteX6" fmla="*/ 3518 w 81888"/>
                <a:gd name="connsiteY6" fmla="*/ 14690 h 319953"/>
                <a:gd name="connsiteX7" fmla="*/ 956 w 81888"/>
                <a:gd name="connsiteY7" fmla="*/ 24429 h 319953"/>
                <a:gd name="connsiteX8" fmla="*/ 9819 w 81888"/>
                <a:gd name="connsiteY8" fmla="*/ 27429 h 319953"/>
                <a:gd name="connsiteX9" fmla="*/ 60500 w 81888"/>
                <a:gd name="connsiteY9" fmla="*/ 15512 h 319953"/>
                <a:gd name="connsiteX10" fmla="*/ 62692 w 81888"/>
                <a:gd name="connsiteY10" fmla="*/ 20991 h 319953"/>
                <a:gd name="connsiteX11" fmla="*/ 36529 w 81888"/>
                <a:gd name="connsiteY11" fmla="*/ 67152 h 319953"/>
                <a:gd name="connsiteX12" fmla="*/ 16394 w 81888"/>
                <a:gd name="connsiteY12" fmla="*/ 132628 h 319953"/>
                <a:gd name="connsiteX13" fmla="*/ 63651 w 81888"/>
                <a:gd name="connsiteY13" fmla="*/ 147147 h 319953"/>
                <a:gd name="connsiteX14" fmla="*/ 51734 w 81888"/>
                <a:gd name="connsiteY14" fmla="*/ 293439 h 319953"/>
                <a:gd name="connsiteX15" fmla="*/ 13243 w 81888"/>
                <a:gd name="connsiteY15" fmla="*/ 304807 h 319953"/>
                <a:gd name="connsiteX16" fmla="*/ 3737 w 81888"/>
                <a:gd name="connsiteY16" fmla="*/ 308150 h 319953"/>
                <a:gd name="connsiteX17" fmla="*/ 5983 w 81888"/>
                <a:gd name="connsiteY17" fmla="*/ 316999 h 319953"/>
                <a:gd name="connsiteX18" fmla="*/ 18996 w 81888"/>
                <a:gd name="connsiteY18" fmla="*/ 319875 h 319953"/>
                <a:gd name="connsiteX19" fmla="*/ 59268 w 81888"/>
                <a:gd name="connsiteY19" fmla="*/ 306177 h 319953"/>
                <a:gd name="connsiteX20" fmla="*/ 76938 w 81888"/>
                <a:gd name="connsiteY20" fmla="*/ 138518 h 319953"/>
                <a:gd name="connsiteX21" fmla="*/ 73650 w 81888"/>
                <a:gd name="connsiteY21" fmla="*/ 132764 h 31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88" h="319953">
                  <a:moveTo>
                    <a:pt x="73650" y="132764"/>
                  </a:moveTo>
                  <a:cubicBezTo>
                    <a:pt x="71883" y="131545"/>
                    <a:pt x="69651" y="131244"/>
                    <a:pt x="67623" y="131942"/>
                  </a:cubicBezTo>
                  <a:cubicBezTo>
                    <a:pt x="52857" y="135860"/>
                    <a:pt x="37118" y="132107"/>
                    <a:pt x="25708" y="121943"/>
                  </a:cubicBezTo>
                  <a:cubicBezTo>
                    <a:pt x="17900" y="115095"/>
                    <a:pt x="34475" y="93178"/>
                    <a:pt x="47762" y="75782"/>
                  </a:cubicBezTo>
                  <a:cubicBezTo>
                    <a:pt x="62829" y="56057"/>
                    <a:pt x="76938" y="37428"/>
                    <a:pt x="76938" y="20991"/>
                  </a:cubicBezTo>
                  <a:cubicBezTo>
                    <a:pt x="77445" y="13950"/>
                    <a:pt x="74020" y="7198"/>
                    <a:pt x="68034" y="3458"/>
                  </a:cubicBezTo>
                  <a:cubicBezTo>
                    <a:pt x="50090" y="-7637"/>
                    <a:pt x="11189" y="10855"/>
                    <a:pt x="3518" y="14690"/>
                  </a:cubicBezTo>
                  <a:cubicBezTo>
                    <a:pt x="121" y="16676"/>
                    <a:pt x="-1030" y="21032"/>
                    <a:pt x="956" y="24429"/>
                  </a:cubicBezTo>
                  <a:cubicBezTo>
                    <a:pt x="2751" y="27497"/>
                    <a:pt x="6531" y="28785"/>
                    <a:pt x="9819" y="27429"/>
                  </a:cubicBezTo>
                  <a:cubicBezTo>
                    <a:pt x="25434" y="19621"/>
                    <a:pt x="52282" y="10444"/>
                    <a:pt x="60500" y="15512"/>
                  </a:cubicBezTo>
                  <a:cubicBezTo>
                    <a:pt x="60500" y="15512"/>
                    <a:pt x="62692" y="16882"/>
                    <a:pt x="62692" y="20991"/>
                  </a:cubicBezTo>
                  <a:cubicBezTo>
                    <a:pt x="62692" y="32634"/>
                    <a:pt x="48994" y="50989"/>
                    <a:pt x="36529" y="67152"/>
                  </a:cubicBezTo>
                  <a:cubicBezTo>
                    <a:pt x="17900" y="91671"/>
                    <a:pt x="-1413" y="117012"/>
                    <a:pt x="16394" y="132628"/>
                  </a:cubicBezTo>
                  <a:cubicBezTo>
                    <a:pt x="29284" y="144120"/>
                    <a:pt x="46542" y="149421"/>
                    <a:pt x="63651" y="147147"/>
                  </a:cubicBezTo>
                  <a:cubicBezTo>
                    <a:pt x="69404" y="200294"/>
                    <a:pt x="70911" y="281111"/>
                    <a:pt x="51734" y="293439"/>
                  </a:cubicBezTo>
                  <a:cubicBezTo>
                    <a:pt x="25297" y="310150"/>
                    <a:pt x="13243" y="304807"/>
                    <a:pt x="13243" y="304807"/>
                  </a:cubicBezTo>
                  <a:cubicBezTo>
                    <a:pt x="9695" y="303109"/>
                    <a:pt x="5436" y="304602"/>
                    <a:pt x="3737" y="308150"/>
                  </a:cubicBezTo>
                  <a:cubicBezTo>
                    <a:pt x="2244" y="311245"/>
                    <a:pt x="3189" y="314985"/>
                    <a:pt x="5983" y="316999"/>
                  </a:cubicBezTo>
                  <a:cubicBezTo>
                    <a:pt x="9983" y="319122"/>
                    <a:pt x="14476" y="320122"/>
                    <a:pt x="18996" y="319875"/>
                  </a:cubicBezTo>
                  <a:cubicBezTo>
                    <a:pt x="33447" y="319217"/>
                    <a:pt x="47406" y="314465"/>
                    <a:pt x="59268" y="306177"/>
                  </a:cubicBezTo>
                  <a:cubicBezTo>
                    <a:pt x="92964" y="284672"/>
                    <a:pt x="79814" y="162762"/>
                    <a:pt x="76938" y="138518"/>
                  </a:cubicBezTo>
                  <a:cubicBezTo>
                    <a:pt x="76856" y="136175"/>
                    <a:pt x="75623" y="134025"/>
                    <a:pt x="73650" y="132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E703474D-EE6F-45D1-85D1-B75F181606E8}"/>
                </a:ext>
              </a:extLst>
            </p:cNvPr>
            <p:cNvSpPr/>
            <p:nvPr/>
          </p:nvSpPr>
          <p:spPr>
            <a:xfrm>
              <a:off x="10783926" y="4587842"/>
              <a:ext cx="128774" cy="140169"/>
            </a:xfrm>
            <a:custGeom>
              <a:avLst/>
              <a:gdLst>
                <a:gd name="connsiteX0" fmla="*/ 115581 w 128774"/>
                <a:gd name="connsiteY0" fmla="*/ 117801 h 140169"/>
                <a:gd name="connsiteX1" fmla="*/ 102842 w 128774"/>
                <a:gd name="connsiteY1" fmla="*/ 126020 h 140169"/>
                <a:gd name="connsiteX2" fmla="*/ 95446 w 128774"/>
                <a:gd name="connsiteY2" fmla="*/ 120814 h 140169"/>
                <a:gd name="connsiteX3" fmla="*/ 75310 w 128774"/>
                <a:gd name="connsiteY3" fmla="*/ 79721 h 140169"/>
                <a:gd name="connsiteX4" fmla="*/ 107636 w 128774"/>
                <a:gd name="connsiteY4" fmla="*/ 9863 h 140169"/>
                <a:gd name="connsiteX5" fmla="*/ 103938 w 128774"/>
                <a:gd name="connsiteY5" fmla="*/ 549 h 140169"/>
                <a:gd name="connsiteX6" fmla="*/ 94733 w 128774"/>
                <a:gd name="connsiteY6" fmla="*/ 4123 h 140169"/>
                <a:gd name="connsiteX7" fmla="*/ 94624 w 128774"/>
                <a:gd name="connsiteY7" fmla="*/ 4384 h 140169"/>
                <a:gd name="connsiteX8" fmla="*/ 68187 w 128774"/>
                <a:gd name="connsiteY8" fmla="*/ 62188 h 140169"/>
                <a:gd name="connsiteX9" fmla="*/ 50380 w 128774"/>
                <a:gd name="connsiteY9" fmla="*/ 16164 h 140169"/>
                <a:gd name="connsiteX10" fmla="*/ 41257 w 128774"/>
                <a:gd name="connsiteY10" fmla="*/ 11904 h 140169"/>
                <a:gd name="connsiteX11" fmla="*/ 41202 w 128774"/>
                <a:gd name="connsiteY11" fmla="*/ 11917 h 140169"/>
                <a:gd name="connsiteX12" fmla="*/ 37093 w 128774"/>
                <a:gd name="connsiteY12" fmla="*/ 21095 h 140169"/>
                <a:gd name="connsiteX13" fmla="*/ 59694 w 128774"/>
                <a:gd name="connsiteY13" fmla="*/ 78899 h 140169"/>
                <a:gd name="connsiteX14" fmla="*/ 32299 w 128774"/>
                <a:gd name="connsiteY14" fmla="*/ 121499 h 140169"/>
                <a:gd name="connsiteX15" fmla="*/ 25039 w 128774"/>
                <a:gd name="connsiteY15" fmla="*/ 122595 h 140169"/>
                <a:gd name="connsiteX16" fmla="*/ 13944 w 128774"/>
                <a:gd name="connsiteY16" fmla="*/ 105747 h 140169"/>
                <a:gd name="connsiteX17" fmla="*/ 5177 w 128774"/>
                <a:gd name="connsiteY17" fmla="*/ 100679 h 140169"/>
                <a:gd name="connsiteX18" fmla="*/ 246 w 128774"/>
                <a:gd name="connsiteY18" fmla="*/ 109445 h 140169"/>
                <a:gd name="connsiteX19" fmla="*/ 19697 w 128774"/>
                <a:gd name="connsiteY19" fmla="*/ 135745 h 140169"/>
                <a:gd name="connsiteX20" fmla="*/ 27368 w 128774"/>
                <a:gd name="connsiteY20" fmla="*/ 137251 h 140169"/>
                <a:gd name="connsiteX21" fmla="*/ 39285 w 128774"/>
                <a:gd name="connsiteY21" fmla="*/ 133827 h 140169"/>
                <a:gd name="connsiteX22" fmla="*/ 67502 w 128774"/>
                <a:gd name="connsiteY22" fmla="*/ 95747 h 140169"/>
                <a:gd name="connsiteX23" fmla="*/ 84487 w 128774"/>
                <a:gd name="connsiteY23" fmla="*/ 128896 h 140169"/>
                <a:gd name="connsiteX24" fmla="*/ 103390 w 128774"/>
                <a:gd name="connsiteY24" fmla="*/ 140128 h 140169"/>
                <a:gd name="connsiteX25" fmla="*/ 103390 w 128774"/>
                <a:gd name="connsiteY25" fmla="*/ 140128 h 140169"/>
                <a:gd name="connsiteX26" fmla="*/ 127361 w 128774"/>
                <a:gd name="connsiteY26" fmla="*/ 126431 h 140169"/>
                <a:gd name="connsiteX27" fmla="*/ 125964 w 128774"/>
                <a:gd name="connsiteY27" fmla="*/ 116650 h 140169"/>
                <a:gd name="connsiteX28" fmla="*/ 125855 w 128774"/>
                <a:gd name="connsiteY28" fmla="*/ 116568 h 140169"/>
                <a:gd name="connsiteX29" fmla="*/ 116184 w 128774"/>
                <a:gd name="connsiteY29" fmla="*/ 117034 h 140169"/>
                <a:gd name="connsiteX30" fmla="*/ 115581 w 128774"/>
                <a:gd name="connsiteY30" fmla="*/ 117801 h 14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8774" h="140169">
                  <a:moveTo>
                    <a:pt x="115581" y="117801"/>
                  </a:moveTo>
                  <a:cubicBezTo>
                    <a:pt x="112444" y="121965"/>
                    <a:pt x="107938" y="124883"/>
                    <a:pt x="102842" y="126020"/>
                  </a:cubicBezTo>
                  <a:cubicBezTo>
                    <a:pt x="100377" y="126020"/>
                    <a:pt x="97911" y="124239"/>
                    <a:pt x="95446" y="120814"/>
                  </a:cubicBezTo>
                  <a:cubicBezTo>
                    <a:pt x="87638" y="107678"/>
                    <a:pt x="80899" y="93939"/>
                    <a:pt x="75310" y="79721"/>
                  </a:cubicBezTo>
                  <a:cubicBezTo>
                    <a:pt x="90103" y="50956"/>
                    <a:pt x="103527" y="19725"/>
                    <a:pt x="107636" y="9863"/>
                  </a:cubicBezTo>
                  <a:cubicBezTo>
                    <a:pt x="109171" y="6274"/>
                    <a:pt x="107513" y="2110"/>
                    <a:pt x="103938" y="549"/>
                  </a:cubicBezTo>
                  <a:cubicBezTo>
                    <a:pt x="100404" y="-999"/>
                    <a:pt x="96281" y="603"/>
                    <a:pt x="94733" y="4123"/>
                  </a:cubicBezTo>
                  <a:cubicBezTo>
                    <a:pt x="94692" y="4220"/>
                    <a:pt x="94651" y="4302"/>
                    <a:pt x="94624" y="4384"/>
                  </a:cubicBezTo>
                  <a:cubicBezTo>
                    <a:pt x="87227" y="21917"/>
                    <a:pt x="77638" y="42874"/>
                    <a:pt x="68187" y="62188"/>
                  </a:cubicBezTo>
                  <a:cubicBezTo>
                    <a:pt x="58462" y="38354"/>
                    <a:pt x="50517" y="16575"/>
                    <a:pt x="50380" y="16164"/>
                  </a:cubicBezTo>
                  <a:cubicBezTo>
                    <a:pt x="49038" y="12466"/>
                    <a:pt x="44956" y="10561"/>
                    <a:pt x="41257" y="11904"/>
                  </a:cubicBezTo>
                  <a:cubicBezTo>
                    <a:pt x="41244" y="11904"/>
                    <a:pt x="41216" y="11917"/>
                    <a:pt x="41202" y="11917"/>
                  </a:cubicBezTo>
                  <a:cubicBezTo>
                    <a:pt x="37600" y="13383"/>
                    <a:pt x="35778" y="17424"/>
                    <a:pt x="37093" y="21095"/>
                  </a:cubicBezTo>
                  <a:cubicBezTo>
                    <a:pt x="37778" y="23013"/>
                    <a:pt x="48188" y="51230"/>
                    <a:pt x="59694" y="78899"/>
                  </a:cubicBezTo>
                  <a:cubicBezTo>
                    <a:pt x="53133" y="94597"/>
                    <a:pt x="43860" y="109021"/>
                    <a:pt x="32299" y="121499"/>
                  </a:cubicBezTo>
                  <a:cubicBezTo>
                    <a:pt x="30203" y="123033"/>
                    <a:pt x="27491" y="123431"/>
                    <a:pt x="25039" y="122595"/>
                  </a:cubicBezTo>
                  <a:cubicBezTo>
                    <a:pt x="19149" y="120129"/>
                    <a:pt x="14903" y="108897"/>
                    <a:pt x="13944" y="105747"/>
                  </a:cubicBezTo>
                  <a:cubicBezTo>
                    <a:pt x="12876" y="101966"/>
                    <a:pt x="8986" y="99720"/>
                    <a:pt x="5177" y="100679"/>
                  </a:cubicBezTo>
                  <a:cubicBezTo>
                    <a:pt x="1397" y="101747"/>
                    <a:pt x="-808" y="105665"/>
                    <a:pt x="246" y="109445"/>
                  </a:cubicBezTo>
                  <a:cubicBezTo>
                    <a:pt x="2959" y="120458"/>
                    <a:pt x="9958" y="129924"/>
                    <a:pt x="19697" y="135745"/>
                  </a:cubicBezTo>
                  <a:cubicBezTo>
                    <a:pt x="22121" y="136759"/>
                    <a:pt x="24738" y="137279"/>
                    <a:pt x="27368" y="137251"/>
                  </a:cubicBezTo>
                  <a:cubicBezTo>
                    <a:pt x="31573" y="137210"/>
                    <a:pt x="35696" y="136032"/>
                    <a:pt x="39285" y="133827"/>
                  </a:cubicBezTo>
                  <a:cubicBezTo>
                    <a:pt x="51202" y="123198"/>
                    <a:pt x="60804" y="110240"/>
                    <a:pt x="67502" y="95747"/>
                  </a:cubicBezTo>
                  <a:cubicBezTo>
                    <a:pt x="72255" y="107240"/>
                    <a:pt x="77940" y="118321"/>
                    <a:pt x="84487" y="128896"/>
                  </a:cubicBezTo>
                  <a:cubicBezTo>
                    <a:pt x="88514" y="135567"/>
                    <a:pt x="95610" y="139786"/>
                    <a:pt x="103390" y="140128"/>
                  </a:cubicBezTo>
                  <a:lnTo>
                    <a:pt x="103390" y="140128"/>
                  </a:lnTo>
                  <a:cubicBezTo>
                    <a:pt x="112937" y="139115"/>
                    <a:pt x="121636" y="134142"/>
                    <a:pt x="127361" y="126431"/>
                  </a:cubicBezTo>
                  <a:cubicBezTo>
                    <a:pt x="129676" y="123348"/>
                    <a:pt x="129046" y="118965"/>
                    <a:pt x="125964" y="116650"/>
                  </a:cubicBezTo>
                  <a:cubicBezTo>
                    <a:pt x="125923" y="116623"/>
                    <a:pt x="125896" y="116595"/>
                    <a:pt x="125855" y="116568"/>
                  </a:cubicBezTo>
                  <a:cubicBezTo>
                    <a:pt x="123046" y="114020"/>
                    <a:pt x="118718" y="114239"/>
                    <a:pt x="116184" y="117034"/>
                  </a:cubicBezTo>
                  <a:cubicBezTo>
                    <a:pt x="115965" y="117280"/>
                    <a:pt x="115759" y="117527"/>
                    <a:pt x="115581" y="1178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30A111C2-17CB-45AC-AE2F-D80774C183A0}"/>
                </a:ext>
              </a:extLst>
            </p:cNvPr>
            <p:cNvSpPr/>
            <p:nvPr/>
          </p:nvSpPr>
          <p:spPr>
            <a:xfrm>
              <a:off x="10934858" y="4711297"/>
              <a:ext cx="72952" cy="117529"/>
            </a:xfrm>
            <a:custGeom>
              <a:avLst/>
              <a:gdLst>
                <a:gd name="connsiteX0" fmla="*/ 61628 w 72952"/>
                <a:gd name="connsiteY0" fmla="*/ -38 h 117529"/>
                <a:gd name="connsiteX1" fmla="*/ 15330 w 72952"/>
                <a:gd name="connsiteY1" fmla="*/ 67354 h 117529"/>
                <a:gd name="connsiteX2" fmla="*/ 16974 w 72952"/>
                <a:gd name="connsiteY2" fmla="*/ 10235 h 117529"/>
                <a:gd name="connsiteX3" fmla="*/ 10262 w 72952"/>
                <a:gd name="connsiteY3" fmla="*/ 2975 h 117529"/>
                <a:gd name="connsiteX4" fmla="*/ 10125 w 72952"/>
                <a:gd name="connsiteY4" fmla="*/ 2975 h 117529"/>
                <a:gd name="connsiteX5" fmla="*/ 2865 w 72952"/>
                <a:gd name="connsiteY5" fmla="*/ 9824 h 117529"/>
                <a:gd name="connsiteX6" fmla="*/ -11 w 72952"/>
                <a:gd name="connsiteY6" fmla="*/ 104612 h 117529"/>
                <a:gd name="connsiteX7" fmla="*/ 5605 w 72952"/>
                <a:gd name="connsiteY7" fmla="*/ 111735 h 117529"/>
                <a:gd name="connsiteX8" fmla="*/ 13686 w 72952"/>
                <a:gd name="connsiteY8" fmla="*/ 107489 h 117529"/>
                <a:gd name="connsiteX9" fmla="*/ 57930 w 72952"/>
                <a:gd name="connsiteY9" fmla="*/ 17769 h 117529"/>
                <a:gd name="connsiteX10" fmla="*/ 48889 w 72952"/>
                <a:gd name="connsiteY10" fmla="*/ 108995 h 117529"/>
                <a:gd name="connsiteX11" fmla="*/ 54231 w 72952"/>
                <a:gd name="connsiteY11" fmla="*/ 117488 h 117529"/>
                <a:gd name="connsiteX12" fmla="*/ 55875 w 72952"/>
                <a:gd name="connsiteY12" fmla="*/ 117488 h 117529"/>
                <a:gd name="connsiteX13" fmla="*/ 62724 w 72952"/>
                <a:gd name="connsiteY13" fmla="*/ 112009 h 117529"/>
                <a:gd name="connsiteX14" fmla="*/ 71491 w 72952"/>
                <a:gd name="connsiteY14" fmla="*/ 11605 h 117529"/>
                <a:gd name="connsiteX15" fmla="*/ 61628 w 72952"/>
                <a:gd name="connsiteY15" fmla="*/ -38 h 117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52" h="117529">
                  <a:moveTo>
                    <a:pt x="61628" y="-38"/>
                  </a:moveTo>
                  <a:cubicBezTo>
                    <a:pt x="57108" y="-38"/>
                    <a:pt x="46424" y="-1682"/>
                    <a:pt x="15330" y="67354"/>
                  </a:cubicBezTo>
                  <a:lnTo>
                    <a:pt x="16974" y="10235"/>
                  </a:lnTo>
                  <a:cubicBezTo>
                    <a:pt x="17124" y="6386"/>
                    <a:pt x="14125" y="3126"/>
                    <a:pt x="10262" y="2975"/>
                  </a:cubicBezTo>
                  <a:cubicBezTo>
                    <a:pt x="10221" y="2975"/>
                    <a:pt x="10166" y="2975"/>
                    <a:pt x="10125" y="2975"/>
                  </a:cubicBezTo>
                  <a:cubicBezTo>
                    <a:pt x="6276" y="2975"/>
                    <a:pt x="3084" y="5975"/>
                    <a:pt x="2865" y="9824"/>
                  </a:cubicBezTo>
                  <a:lnTo>
                    <a:pt x="-11" y="104612"/>
                  </a:lnTo>
                  <a:cubicBezTo>
                    <a:pt x="-149" y="108050"/>
                    <a:pt x="2235" y="111064"/>
                    <a:pt x="5605" y="111735"/>
                  </a:cubicBezTo>
                  <a:cubicBezTo>
                    <a:pt x="8961" y="112406"/>
                    <a:pt x="12330" y="110639"/>
                    <a:pt x="13686" y="107489"/>
                  </a:cubicBezTo>
                  <a:cubicBezTo>
                    <a:pt x="25548" y="76244"/>
                    <a:pt x="40356" y="46192"/>
                    <a:pt x="57930" y="17769"/>
                  </a:cubicBezTo>
                  <a:cubicBezTo>
                    <a:pt x="58834" y="48438"/>
                    <a:pt x="55807" y="79094"/>
                    <a:pt x="48889" y="108995"/>
                  </a:cubicBezTo>
                  <a:cubicBezTo>
                    <a:pt x="48040" y="112817"/>
                    <a:pt x="50424" y="116598"/>
                    <a:pt x="54231" y="117488"/>
                  </a:cubicBezTo>
                  <a:lnTo>
                    <a:pt x="55875" y="117488"/>
                  </a:lnTo>
                  <a:cubicBezTo>
                    <a:pt x="59163" y="117502"/>
                    <a:pt x="62012" y="115214"/>
                    <a:pt x="62724" y="112009"/>
                  </a:cubicBezTo>
                  <a:cubicBezTo>
                    <a:pt x="63409" y="109269"/>
                    <a:pt x="77381" y="47082"/>
                    <a:pt x="71491" y="11605"/>
                  </a:cubicBezTo>
                  <a:cubicBezTo>
                    <a:pt x="70395" y="2290"/>
                    <a:pt x="65190" y="236"/>
                    <a:pt x="61628" y="-3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F499993B-3EFD-45F0-9FB0-37AE4B5CB51E}"/>
                </a:ext>
              </a:extLst>
            </p:cNvPr>
            <p:cNvSpPr/>
            <p:nvPr/>
          </p:nvSpPr>
          <p:spPr>
            <a:xfrm>
              <a:off x="11122362" y="4609732"/>
              <a:ext cx="79615" cy="73488"/>
            </a:xfrm>
            <a:custGeom>
              <a:avLst/>
              <a:gdLst>
                <a:gd name="connsiteX0" fmla="*/ 73289 w 79615"/>
                <a:gd name="connsiteY0" fmla="*/ 27011 h 73488"/>
                <a:gd name="connsiteX1" fmla="*/ 51236 w 79615"/>
                <a:gd name="connsiteY1" fmla="*/ 25094 h 73488"/>
                <a:gd name="connsiteX2" fmla="*/ 53839 w 79615"/>
                <a:gd name="connsiteY2" fmla="*/ 6465 h 73488"/>
                <a:gd name="connsiteX3" fmla="*/ 46127 w 79615"/>
                <a:gd name="connsiteY3" fmla="*/ -14 h 73488"/>
                <a:gd name="connsiteX4" fmla="*/ 40141 w 79615"/>
                <a:gd name="connsiteY4" fmla="*/ 4410 h 73488"/>
                <a:gd name="connsiteX5" fmla="*/ 37402 w 79615"/>
                <a:gd name="connsiteY5" fmla="*/ 23861 h 73488"/>
                <a:gd name="connsiteX6" fmla="*/ 7677 w 79615"/>
                <a:gd name="connsiteY6" fmla="*/ 21395 h 73488"/>
                <a:gd name="connsiteX7" fmla="*/ 20 w 79615"/>
                <a:gd name="connsiteY7" fmla="*/ 27641 h 73488"/>
                <a:gd name="connsiteX8" fmla="*/ 7 w 79615"/>
                <a:gd name="connsiteY8" fmla="*/ 27833 h 73488"/>
                <a:gd name="connsiteX9" fmla="*/ 6445 w 79615"/>
                <a:gd name="connsiteY9" fmla="*/ 35504 h 73488"/>
                <a:gd name="connsiteX10" fmla="*/ 35347 w 79615"/>
                <a:gd name="connsiteY10" fmla="*/ 37969 h 73488"/>
                <a:gd name="connsiteX11" fmla="*/ 31511 w 79615"/>
                <a:gd name="connsiteY11" fmla="*/ 65365 h 73488"/>
                <a:gd name="connsiteX12" fmla="*/ 37552 w 79615"/>
                <a:gd name="connsiteY12" fmla="*/ 73433 h 73488"/>
                <a:gd name="connsiteX13" fmla="*/ 37675 w 79615"/>
                <a:gd name="connsiteY13" fmla="*/ 73446 h 73488"/>
                <a:gd name="connsiteX14" fmla="*/ 38497 w 79615"/>
                <a:gd name="connsiteY14" fmla="*/ 73446 h 73488"/>
                <a:gd name="connsiteX15" fmla="*/ 45483 w 79615"/>
                <a:gd name="connsiteY15" fmla="*/ 67419 h 73488"/>
                <a:gd name="connsiteX16" fmla="*/ 49455 w 79615"/>
                <a:gd name="connsiteY16" fmla="*/ 40024 h 73488"/>
                <a:gd name="connsiteX17" fmla="*/ 72331 w 79615"/>
                <a:gd name="connsiteY17" fmla="*/ 42079 h 73488"/>
                <a:gd name="connsiteX18" fmla="*/ 72331 w 79615"/>
                <a:gd name="connsiteY18" fmla="*/ 42079 h 73488"/>
                <a:gd name="connsiteX19" fmla="*/ 79453 w 79615"/>
                <a:gd name="connsiteY19" fmla="*/ 35641 h 73488"/>
                <a:gd name="connsiteX20" fmla="*/ 73769 w 79615"/>
                <a:gd name="connsiteY20" fmla="*/ 27093 h 73488"/>
                <a:gd name="connsiteX21" fmla="*/ 73289 w 79615"/>
                <a:gd name="connsiteY21" fmla="*/ 27011 h 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615" h="73488">
                  <a:moveTo>
                    <a:pt x="73289" y="27011"/>
                  </a:moveTo>
                  <a:lnTo>
                    <a:pt x="51236" y="25094"/>
                  </a:lnTo>
                  <a:lnTo>
                    <a:pt x="53839" y="6465"/>
                  </a:lnTo>
                  <a:cubicBezTo>
                    <a:pt x="53496" y="2547"/>
                    <a:pt x="50044" y="-357"/>
                    <a:pt x="46127" y="-14"/>
                  </a:cubicBezTo>
                  <a:cubicBezTo>
                    <a:pt x="43456" y="219"/>
                    <a:pt x="41141" y="1931"/>
                    <a:pt x="40141" y="4410"/>
                  </a:cubicBezTo>
                  <a:lnTo>
                    <a:pt x="37402" y="23861"/>
                  </a:lnTo>
                  <a:lnTo>
                    <a:pt x="7677" y="21395"/>
                  </a:lnTo>
                  <a:cubicBezTo>
                    <a:pt x="3842" y="21012"/>
                    <a:pt x="418" y="23806"/>
                    <a:pt x="20" y="27641"/>
                  </a:cubicBezTo>
                  <a:cubicBezTo>
                    <a:pt x="20" y="27710"/>
                    <a:pt x="7" y="27765"/>
                    <a:pt x="7" y="27833"/>
                  </a:cubicBezTo>
                  <a:cubicBezTo>
                    <a:pt x="-309" y="31723"/>
                    <a:pt x="2554" y="35148"/>
                    <a:pt x="6445" y="35504"/>
                  </a:cubicBezTo>
                  <a:lnTo>
                    <a:pt x="35347" y="37969"/>
                  </a:lnTo>
                  <a:lnTo>
                    <a:pt x="31511" y="65365"/>
                  </a:lnTo>
                  <a:cubicBezTo>
                    <a:pt x="30950" y="69255"/>
                    <a:pt x="33648" y="72871"/>
                    <a:pt x="37552" y="73433"/>
                  </a:cubicBezTo>
                  <a:cubicBezTo>
                    <a:pt x="37593" y="73433"/>
                    <a:pt x="37634" y="73446"/>
                    <a:pt x="37675" y="73446"/>
                  </a:cubicBezTo>
                  <a:lnTo>
                    <a:pt x="38497" y="73446"/>
                  </a:lnTo>
                  <a:cubicBezTo>
                    <a:pt x="42004" y="73474"/>
                    <a:pt x="45004" y="70899"/>
                    <a:pt x="45483" y="67419"/>
                  </a:cubicBezTo>
                  <a:lnTo>
                    <a:pt x="49455" y="40024"/>
                  </a:lnTo>
                  <a:lnTo>
                    <a:pt x="72331" y="42079"/>
                  </a:lnTo>
                  <a:lnTo>
                    <a:pt x="72331" y="42079"/>
                  </a:lnTo>
                  <a:cubicBezTo>
                    <a:pt x="76043" y="42161"/>
                    <a:pt x="79166" y="39339"/>
                    <a:pt x="79453" y="35641"/>
                  </a:cubicBezTo>
                  <a:cubicBezTo>
                    <a:pt x="80248" y="31710"/>
                    <a:pt x="77700" y="27888"/>
                    <a:pt x="73769" y="27093"/>
                  </a:cubicBezTo>
                  <a:cubicBezTo>
                    <a:pt x="73604" y="27052"/>
                    <a:pt x="73454" y="27039"/>
                    <a:pt x="73289" y="270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5834B767-8910-4D02-BC7B-937F4AB1F186}"/>
                </a:ext>
              </a:extLst>
            </p:cNvPr>
            <p:cNvSpPr/>
            <p:nvPr/>
          </p:nvSpPr>
          <p:spPr>
            <a:xfrm>
              <a:off x="11213776" y="4492630"/>
              <a:ext cx="74497" cy="345239"/>
            </a:xfrm>
            <a:custGeom>
              <a:avLst/>
              <a:gdLst>
                <a:gd name="connsiteX0" fmla="*/ 71047 w 74497"/>
                <a:gd name="connsiteY0" fmla="*/ 10287 h 345239"/>
                <a:gd name="connsiteX1" fmla="*/ 28722 w 74497"/>
                <a:gd name="connsiteY1" fmla="*/ 2890 h 345239"/>
                <a:gd name="connsiteX2" fmla="*/ 20092 w 74497"/>
                <a:gd name="connsiteY2" fmla="*/ 25628 h 345239"/>
                <a:gd name="connsiteX3" fmla="*/ 28722 w 74497"/>
                <a:gd name="connsiteY3" fmla="*/ 60695 h 345239"/>
                <a:gd name="connsiteX4" fmla="*/ 29681 w 74497"/>
                <a:gd name="connsiteY4" fmla="*/ 104527 h 345239"/>
                <a:gd name="connsiteX5" fmla="*/ 7079 w 74497"/>
                <a:gd name="connsiteY5" fmla="*/ 129731 h 345239"/>
                <a:gd name="connsiteX6" fmla="*/ 641 w 74497"/>
                <a:gd name="connsiteY6" fmla="*/ 133977 h 345239"/>
                <a:gd name="connsiteX7" fmla="*/ 1737 w 74497"/>
                <a:gd name="connsiteY7" fmla="*/ 141648 h 345239"/>
                <a:gd name="connsiteX8" fmla="*/ 20092 w 74497"/>
                <a:gd name="connsiteY8" fmla="*/ 201781 h 345239"/>
                <a:gd name="connsiteX9" fmla="*/ 25708 w 74497"/>
                <a:gd name="connsiteY9" fmla="*/ 334923 h 345239"/>
                <a:gd name="connsiteX10" fmla="*/ 64473 w 74497"/>
                <a:gd name="connsiteY10" fmla="*/ 344922 h 345239"/>
                <a:gd name="connsiteX11" fmla="*/ 73280 w 74497"/>
                <a:gd name="connsiteY11" fmla="*/ 340032 h 345239"/>
                <a:gd name="connsiteX12" fmla="*/ 68390 w 74497"/>
                <a:gd name="connsiteY12" fmla="*/ 331224 h 345239"/>
                <a:gd name="connsiteX13" fmla="*/ 64473 w 74497"/>
                <a:gd name="connsiteY13" fmla="*/ 331224 h 345239"/>
                <a:gd name="connsiteX14" fmla="*/ 34475 w 74497"/>
                <a:gd name="connsiteY14" fmla="*/ 324238 h 345239"/>
                <a:gd name="connsiteX15" fmla="*/ 34475 w 74497"/>
                <a:gd name="connsiteY15" fmla="*/ 204521 h 345239"/>
                <a:gd name="connsiteX16" fmla="*/ 18448 w 74497"/>
                <a:gd name="connsiteY16" fmla="*/ 140278 h 345239"/>
                <a:gd name="connsiteX17" fmla="*/ 42145 w 74497"/>
                <a:gd name="connsiteY17" fmla="*/ 112883 h 345239"/>
                <a:gd name="connsiteX18" fmla="*/ 42145 w 74497"/>
                <a:gd name="connsiteY18" fmla="*/ 56859 h 345239"/>
                <a:gd name="connsiteX19" fmla="*/ 34201 w 74497"/>
                <a:gd name="connsiteY19" fmla="*/ 25355 h 345239"/>
                <a:gd name="connsiteX20" fmla="*/ 36256 w 74497"/>
                <a:gd name="connsiteY20" fmla="*/ 15903 h 345239"/>
                <a:gd name="connsiteX21" fmla="*/ 63651 w 74497"/>
                <a:gd name="connsiteY21" fmla="*/ 23437 h 345239"/>
                <a:gd name="connsiteX22" fmla="*/ 73445 w 74497"/>
                <a:gd name="connsiteY22" fmla="*/ 21040 h 345239"/>
                <a:gd name="connsiteX23" fmla="*/ 71047 w 74497"/>
                <a:gd name="connsiteY23" fmla="*/ 11246 h 3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497" h="345239">
                  <a:moveTo>
                    <a:pt x="71047" y="10287"/>
                  </a:moveTo>
                  <a:cubicBezTo>
                    <a:pt x="66390" y="7547"/>
                    <a:pt x="42693" y="-5876"/>
                    <a:pt x="28722" y="2890"/>
                  </a:cubicBezTo>
                  <a:cubicBezTo>
                    <a:pt x="21571" y="8082"/>
                    <a:pt x="18188" y="17013"/>
                    <a:pt x="20092" y="25628"/>
                  </a:cubicBezTo>
                  <a:cubicBezTo>
                    <a:pt x="21393" y="37655"/>
                    <a:pt x="24297" y="49449"/>
                    <a:pt x="28722" y="60695"/>
                  </a:cubicBezTo>
                  <a:cubicBezTo>
                    <a:pt x="34612" y="77269"/>
                    <a:pt x="38858" y="89323"/>
                    <a:pt x="29681" y="104527"/>
                  </a:cubicBezTo>
                  <a:cubicBezTo>
                    <a:pt x="15983" y="127676"/>
                    <a:pt x="6668" y="129731"/>
                    <a:pt x="7079" y="129731"/>
                  </a:cubicBezTo>
                  <a:cubicBezTo>
                    <a:pt x="4299" y="129799"/>
                    <a:pt x="1792" y="131443"/>
                    <a:pt x="641" y="133977"/>
                  </a:cubicBezTo>
                  <a:cubicBezTo>
                    <a:pt x="-537" y="136525"/>
                    <a:pt x="-112" y="139525"/>
                    <a:pt x="1737" y="141648"/>
                  </a:cubicBezTo>
                  <a:cubicBezTo>
                    <a:pt x="15778" y="158359"/>
                    <a:pt x="22407" y="180070"/>
                    <a:pt x="20092" y="201781"/>
                  </a:cubicBezTo>
                  <a:cubicBezTo>
                    <a:pt x="16531" y="225341"/>
                    <a:pt x="8449" y="321910"/>
                    <a:pt x="25708" y="334923"/>
                  </a:cubicBezTo>
                  <a:cubicBezTo>
                    <a:pt x="37488" y="341690"/>
                    <a:pt x="50885" y="345141"/>
                    <a:pt x="64473" y="344922"/>
                  </a:cubicBezTo>
                  <a:cubicBezTo>
                    <a:pt x="68253" y="346004"/>
                    <a:pt x="72198" y="343813"/>
                    <a:pt x="73280" y="340032"/>
                  </a:cubicBezTo>
                  <a:cubicBezTo>
                    <a:pt x="74362" y="336252"/>
                    <a:pt x="72171" y="332306"/>
                    <a:pt x="68390" y="331224"/>
                  </a:cubicBezTo>
                  <a:cubicBezTo>
                    <a:pt x="67103" y="330854"/>
                    <a:pt x="65747" y="330854"/>
                    <a:pt x="64473" y="331224"/>
                  </a:cubicBezTo>
                  <a:cubicBezTo>
                    <a:pt x="54049" y="331471"/>
                    <a:pt x="43721" y="329060"/>
                    <a:pt x="34475" y="324238"/>
                  </a:cubicBezTo>
                  <a:cubicBezTo>
                    <a:pt x="27626" y="316431"/>
                    <a:pt x="27489" y="248216"/>
                    <a:pt x="34475" y="204521"/>
                  </a:cubicBezTo>
                  <a:cubicBezTo>
                    <a:pt x="37242" y="181864"/>
                    <a:pt x="31543" y="158976"/>
                    <a:pt x="18448" y="140278"/>
                  </a:cubicBezTo>
                  <a:cubicBezTo>
                    <a:pt x="28201" y="132922"/>
                    <a:pt x="36283" y="123594"/>
                    <a:pt x="42145" y="112883"/>
                  </a:cubicBezTo>
                  <a:cubicBezTo>
                    <a:pt x="54747" y="91788"/>
                    <a:pt x="48446" y="74118"/>
                    <a:pt x="42145" y="56859"/>
                  </a:cubicBezTo>
                  <a:cubicBezTo>
                    <a:pt x="38104" y="46764"/>
                    <a:pt x="35434" y="36162"/>
                    <a:pt x="34201" y="25355"/>
                  </a:cubicBezTo>
                  <a:cubicBezTo>
                    <a:pt x="34201" y="23026"/>
                    <a:pt x="34201" y="17410"/>
                    <a:pt x="36256" y="15903"/>
                  </a:cubicBezTo>
                  <a:cubicBezTo>
                    <a:pt x="41049" y="12890"/>
                    <a:pt x="55295" y="18369"/>
                    <a:pt x="63651" y="23437"/>
                  </a:cubicBezTo>
                  <a:cubicBezTo>
                    <a:pt x="67021" y="25478"/>
                    <a:pt x="71404" y="24409"/>
                    <a:pt x="73445" y="21040"/>
                  </a:cubicBezTo>
                  <a:cubicBezTo>
                    <a:pt x="75486" y="17670"/>
                    <a:pt x="74417" y="13287"/>
                    <a:pt x="71047" y="112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B18FC090-9EFF-4027-9B13-712B19B531BD}"/>
                </a:ext>
              </a:extLst>
            </p:cNvPr>
            <p:cNvSpPr/>
            <p:nvPr/>
          </p:nvSpPr>
          <p:spPr>
            <a:xfrm>
              <a:off x="11302661" y="4570778"/>
              <a:ext cx="117195" cy="229910"/>
            </a:xfrm>
            <a:custGeom>
              <a:avLst/>
              <a:gdLst>
                <a:gd name="connsiteX0" fmla="*/ 113249 w 117195"/>
                <a:gd name="connsiteY0" fmla="*/ 490 h 229910"/>
                <a:gd name="connsiteX1" fmla="*/ 104208 w 117195"/>
                <a:gd name="connsiteY1" fmla="*/ 3641 h 229910"/>
                <a:gd name="connsiteX2" fmla="*/ 40925 w 117195"/>
                <a:gd name="connsiteY2" fmla="*/ 75006 h 229910"/>
                <a:gd name="connsiteX3" fmla="*/ 35309 w 117195"/>
                <a:gd name="connsiteY3" fmla="*/ 69801 h 229910"/>
                <a:gd name="connsiteX4" fmla="*/ 42432 w 117195"/>
                <a:gd name="connsiteY4" fmla="*/ 21311 h 229910"/>
                <a:gd name="connsiteX5" fmla="*/ 38597 w 117195"/>
                <a:gd name="connsiteY5" fmla="*/ 11996 h 229910"/>
                <a:gd name="connsiteX6" fmla="*/ 29282 w 117195"/>
                <a:gd name="connsiteY6" fmla="*/ 15832 h 229910"/>
                <a:gd name="connsiteX7" fmla="*/ 22433 w 117195"/>
                <a:gd name="connsiteY7" fmla="*/ 75691 h 229910"/>
                <a:gd name="connsiteX8" fmla="*/ 36131 w 117195"/>
                <a:gd name="connsiteY8" fmla="*/ 88429 h 229910"/>
                <a:gd name="connsiteX9" fmla="*/ 90922 w 117195"/>
                <a:gd name="connsiteY9" fmla="*/ 50761 h 229910"/>
                <a:gd name="connsiteX10" fmla="*/ 75717 w 117195"/>
                <a:gd name="connsiteY10" fmla="*/ 128153 h 229910"/>
                <a:gd name="connsiteX11" fmla="*/ 13393 w 117195"/>
                <a:gd name="connsiteY11" fmla="*/ 168561 h 229910"/>
                <a:gd name="connsiteX12" fmla="*/ 2297 w 117195"/>
                <a:gd name="connsiteY12" fmla="*/ 209654 h 229910"/>
                <a:gd name="connsiteX13" fmla="*/ 41884 w 117195"/>
                <a:gd name="connsiteY13" fmla="*/ 229653 h 229910"/>
                <a:gd name="connsiteX14" fmla="*/ 47637 w 117195"/>
                <a:gd name="connsiteY14" fmla="*/ 229653 h 229910"/>
                <a:gd name="connsiteX15" fmla="*/ 86675 w 117195"/>
                <a:gd name="connsiteY15" fmla="*/ 174862 h 229910"/>
                <a:gd name="connsiteX16" fmla="*/ 88730 w 117195"/>
                <a:gd name="connsiteY16" fmla="*/ 140481 h 229910"/>
                <a:gd name="connsiteX17" fmla="*/ 88730 w 117195"/>
                <a:gd name="connsiteY17" fmla="*/ 138015 h 229910"/>
                <a:gd name="connsiteX18" fmla="*/ 107222 w 117195"/>
                <a:gd name="connsiteY18" fmla="*/ 129112 h 229910"/>
                <a:gd name="connsiteX19" fmla="*/ 111126 w 117195"/>
                <a:gd name="connsiteY19" fmla="*/ 119318 h 229910"/>
                <a:gd name="connsiteX20" fmla="*/ 101332 w 117195"/>
                <a:gd name="connsiteY20" fmla="*/ 115414 h 229910"/>
                <a:gd name="connsiteX21" fmla="*/ 90922 w 117195"/>
                <a:gd name="connsiteY21" fmla="*/ 120345 h 229910"/>
                <a:gd name="connsiteX22" fmla="*/ 116811 w 117195"/>
                <a:gd name="connsiteY22" fmla="*/ 9120 h 229910"/>
                <a:gd name="connsiteX23" fmla="*/ 113249 w 117195"/>
                <a:gd name="connsiteY23" fmla="*/ 490 h 229910"/>
                <a:gd name="connsiteX24" fmla="*/ 72156 w 117195"/>
                <a:gd name="connsiteY24" fmla="*/ 173766 h 229910"/>
                <a:gd name="connsiteX25" fmla="*/ 46404 w 117195"/>
                <a:gd name="connsiteY25" fmla="*/ 214859 h 229910"/>
                <a:gd name="connsiteX26" fmla="*/ 14900 w 117195"/>
                <a:gd name="connsiteY26" fmla="*/ 203353 h 229910"/>
                <a:gd name="connsiteX27" fmla="*/ 23255 w 117195"/>
                <a:gd name="connsiteY27" fmla="*/ 178150 h 229910"/>
                <a:gd name="connsiteX28" fmla="*/ 73663 w 117195"/>
                <a:gd name="connsiteY28" fmla="*/ 144727 h 229910"/>
                <a:gd name="connsiteX29" fmla="*/ 72567 w 117195"/>
                <a:gd name="connsiteY29" fmla="*/ 173766 h 22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7195" h="229910">
                  <a:moveTo>
                    <a:pt x="113249" y="490"/>
                  </a:moveTo>
                  <a:cubicBezTo>
                    <a:pt x="109866" y="-880"/>
                    <a:pt x="106003" y="477"/>
                    <a:pt x="104208" y="3641"/>
                  </a:cubicBezTo>
                  <a:cubicBezTo>
                    <a:pt x="83388" y="41309"/>
                    <a:pt x="52979" y="79115"/>
                    <a:pt x="40925" y="75006"/>
                  </a:cubicBezTo>
                  <a:cubicBezTo>
                    <a:pt x="38405" y="74129"/>
                    <a:pt x="36377" y="72239"/>
                    <a:pt x="35309" y="69801"/>
                  </a:cubicBezTo>
                  <a:cubicBezTo>
                    <a:pt x="30378" y="58706"/>
                    <a:pt x="36953" y="34187"/>
                    <a:pt x="42432" y="21311"/>
                  </a:cubicBezTo>
                  <a:cubicBezTo>
                    <a:pt x="43870" y="17681"/>
                    <a:pt x="42172" y="13571"/>
                    <a:pt x="38597" y="11996"/>
                  </a:cubicBezTo>
                  <a:cubicBezTo>
                    <a:pt x="34967" y="10489"/>
                    <a:pt x="30789" y="12202"/>
                    <a:pt x="29282" y="15832"/>
                  </a:cubicBezTo>
                  <a:cubicBezTo>
                    <a:pt x="27638" y="19804"/>
                    <a:pt x="13119" y="55281"/>
                    <a:pt x="22433" y="75691"/>
                  </a:cubicBezTo>
                  <a:cubicBezTo>
                    <a:pt x="24981" y="81690"/>
                    <a:pt x="29953" y="86334"/>
                    <a:pt x="36131" y="88429"/>
                  </a:cubicBezTo>
                  <a:cubicBezTo>
                    <a:pt x="53390" y="94183"/>
                    <a:pt x="74348" y="73225"/>
                    <a:pt x="90922" y="50761"/>
                  </a:cubicBezTo>
                  <a:cubicBezTo>
                    <a:pt x="84484" y="76266"/>
                    <a:pt x="79402" y="102100"/>
                    <a:pt x="75717" y="128153"/>
                  </a:cubicBezTo>
                  <a:cubicBezTo>
                    <a:pt x="53294" y="138892"/>
                    <a:pt x="32350" y="152466"/>
                    <a:pt x="13393" y="168561"/>
                  </a:cubicBezTo>
                  <a:cubicBezTo>
                    <a:pt x="1284" y="178478"/>
                    <a:pt x="-3182" y="194997"/>
                    <a:pt x="2297" y="209654"/>
                  </a:cubicBezTo>
                  <a:cubicBezTo>
                    <a:pt x="10448" y="223475"/>
                    <a:pt x="25912" y="231297"/>
                    <a:pt x="41884" y="229653"/>
                  </a:cubicBezTo>
                  <a:lnTo>
                    <a:pt x="47637" y="229653"/>
                  </a:lnTo>
                  <a:cubicBezTo>
                    <a:pt x="84895" y="227051"/>
                    <a:pt x="85580" y="206093"/>
                    <a:pt x="86675" y="174862"/>
                  </a:cubicBezTo>
                  <a:cubicBezTo>
                    <a:pt x="86675" y="165000"/>
                    <a:pt x="87361" y="153768"/>
                    <a:pt x="88730" y="140481"/>
                  </a:cubicBezTo>
                  <a:cubicBezTo>
                    <a:pt x="88662" y="139659"/>
                    <a:pt x="88662" y="138837"/>
                    <a:pt x="88730" y="138015"/>
                  </a:cubicBezTo>
                  <a:cubicBezTo>
                    <a:pt x="99414" y="132673"/>
                    <a:pt x="107085" y="129112"/>
                    <a:pt x="107222" y="129112"/>
                  </a:cubicBezTo>
                  <a:cubicBezTo>
                    <a:pt x="111003" y="127482"/>
                    <a:pt x="112756" y="123098"/>
                    <a:pt x="111126" y="119318"/>
                  </a:cubicBezTo>
                  <a:cubicBezTo>
                    <a:pt x="109496" y="115537"/>
                    <a:pt x="105113" y="113784"/>
                    <a:pt x="101332" y="115414"/>
                  </a:cubicBezTo>
                  <a:lnTo>
                    <a:pt x="90922" y="120345"/>
                  </a:lnTo>
                  <a:cubicBezTo>
                    <a:pt x="97305" y="82786"/>
                    <a:pt x="105948" y="45638"/>
                    <a:pt x="116811" y="9120"/>
                  </a:cubicBezTo>
                  <a:cubicBezTo>
                    <a:pt x="117934" y="5764"/>
                    <a:pt x="116413" y="2079"/>
                    <a:pt x="113249" y="490"/>
                  </a:cubicBezTo>
                  <a:close/>
                  <a:moveTo>
                    <a:pt x="72156" y="173766"/>
                  </a:moveTo>
                  <a:cubicBezTo>
                    <a:pt x="71060" y="207189"/>
                    <a:pt x="70101" y="213627"/>
                    <a:pt x="46404" y="214859"/>
                  </a:cubicBezTo>
                  <a:cubicBezTo>
                    <a:pt x="30515" y="215955"/>
                    <a:pt x="19009" y="211709"/>
                    <a:pt x="14900" y="203353"/>
                  </a:cubicBezTo>
                  <a:cubicBezTo>
                    <a:pt x="12187" y="194039"/>
                    <a:pt x="15516" y="184012"/>
                    <a:pt x="23255" y="178150"/>
                  </a:cubicBezTo>
                  <a:cubicBezTo>
                    <a:pt x="38610" y="164959"/>
                    <a:pt x="55541" y="153726"/>
                    <a:pt x="73663" y="144727"/>
                  </a:cubicBezTo>
                  <a:cubicBezTo>
                    <a:pt x="73252" y="155959"/>
                    <a:pt x="72841" y="165274"/>
                    <a:pt x="72567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AACB433-7715-4E66-8977-7D0816B0F230}"/>
                </a:ext>
              </a:extLst>
            </p:cNvPr>
            <p:cNvSpPr/>
            <p:nvPr/>
          </p:nvSpPr>
          <p:spPr>
            <a:xfrm>
              <a:off x="11431278" y="4663495"/>
              <a:ext cx="89175" cy="82735"/>
            </a:xfrm>
            <a:custGeom>
              <a:avLst/>
              <a:gdLst>
                <a:gd name="connsiteX0" fmla="*/ 76408 w 89175"/>
                <a:gd name="connsiteY0" fmla="*/ 56804 h 82735"/>
                <a:gd name="connsiteX1" fmla="*/ 62710 w 89175"/>
                <a:gd name="connsiteY1" fmla="*/ 66803 h 82735"/>
                <a:gd name="connsiteX2" fmla="*/ 63395 w 89175"/>
                <a:gd name="connsiteY2" fmla="*/ 55708 h 82735"/>
                <a:gd name="connsiteX3" fmla="*/ 59559 w 89175"/>
                <a:gd name="connsiteY3" fmla="*/ 9136 h 82735"/>
                <a:gd name="connsiteX4" fmla="*/ 47231 w 89175"/>
                <a:gd name="connsiteY4" fmla="*/ -42 h 82735"/>
                <a:gd name="connsiteX5" fmla="*/ 23534 w 89175"/>
                <a:gd name="connsiteY5" fmla="*/ 22012 h 82735"/>
                <a:gd name="connsiteX6" fmla="*/ 25589 w 89175"/>
                <a:gd name="connsiteY6" fmla="*/ 10369 h 82735"/>
                <a:gd name="connsiteX7" fmla="*/ 20055 w 89175"/>
                <a:gd name="connsiteY7" fmla="*/ 2192 h 82735"/>
                <a:gd name="connsiteX8" fmla="*/ 19836 w 89175"/>
                <a:gd name="connsiteY8" fmla="*/ 2150 h 82735"/>
                <a:gd name="connsiteX9" fmla="*/ 11631 w 89175"/>
                <a:gd name="connsiteY9" fmla="*/ 7657 h 82735"/>
                <a:gd name="connsiteX10" fmla="*/ 11617 w 89175"/>
                <a:gd name="connsiteY10" fmla="*/ 7766 h 82735"/>
                <a:gd name="connsiteX11" fmla="*/ 111 w 89175"/>
                <a:gd name="connsiteY11" fmla="*/ 70913 h 82735"/>
                <a:gd name="connsiteX12" fmla="*/ 5179 w 89175"/>
                <a:gd name="connsiteY12" fmla="*/ 78994 h 82735"/>
                <a:gd name="connsiteX13" fmla="*/ 13672 w 89175"/>
                <a:gd name="connsiteY13" fmla="*/ 74885 h 82735"/>
                <a:gd name="connsiteX14" fmla="*/ 46547 w 89175"/>
                <a:gd name="connsiteY14" fmla="*/ 14889 h 82735"/>
                <a:gd name="connsiteX15" fmla="*/ 49149 w 89175"/>
                <a:gd name="connsiteY15" fmla="*/ 54613 h 82735"/>
                <a:gd name="connsiteX16" fmla="*/ 53396 w 89175"/>
                <a:gd name="connsiteY16" fmla="*/ 80775 h 82735"/>
                <a:gd name="connsiteX17" fmla="*/ 59422 w 89175"/>
                <a:gd name="connsiteY17" fmla="*/ 82693 h 82735"/>
                <a:gd name="connsiteX18" fmla="*/ 64354 w 89175"/>
                <a:gd name="connsiteY18" fmla="*/ 81734 h 82735"/>
                <a:gd name="connsiteX19" fmla="*/ 87640 w 89175"/>
                <a:gd name="connsiteY19" fmla="*/ 64749 h 82735"/>
                <a:gd name="connsiteX20" fmla="*/ 86434 w 89175"/>
                <a:gd name="connsiteY20" fmla="*/ 54749 h 82735"/>
                <a:gd name="connsiteX21" fmla="*/ 76435 w 89175"/>
                <a:gd name="connsiteY21" fmla="*/ 55955 h 82735"/>
                <a:gd name="connsiteX22" fmla="*/ 75860 w 89175"/>
                <a:gd name="connsiteY22" fmla="*/ 56804 h 8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75" h="82735">
                  <a:moveTo>
                    <a:pt x="76408" y="56804"/>
                  </a:moveTo>
                  <a:cubicBezTo>
                    <a:pt x="72668" y="61146"/>
                    <a:pt x="67983" y="64557"/>
                    <a:pt x="62710" y="66803"/>
                  </a:cubicBezTo>
                  <a:cubicBezTo>
                    <a:pt x="62710" y="63653"/>
                    <a:pt x="62710" y="59270"/>
                    <a:pt x="63395" y="55708"/>
                  </a:cubicBezTo>
                  <a:cubicBezTo>
                    <a:pt x="65847" y="40106"/>
                    <a:pt x="64532" y="24135"/>
                    <a:pt x="59559" y="9136"/>
                  </a:cubicBezTo>
                  <a:cubicBezTo>
                    <a:pt x="57710" y="3849"/>
                    <a:pt x="52834" y="205"/>
                    <a:pt x="47231" y="-42"/>
                  </a:cubicBezTo>
                  <a:cubicBezTo>
                    <a:pt x="39561" y="-42"/>
                    <a:pt x="31205" y="9547"/>
                    <a:pt x="23534" y="22012"/>
                  </a:cubicBezTo>
                  <a:lnTo>
                    <a:pt x="25589" y="10369"/>
                  </a:lnTo>
                  <a:cubicBezTo>
                    <a:pt x="26315" y="6574"/>
                    <a:pt x="23836" y="2917"/>
                    <a:pt x="20055" y="2192"/>
                  </a:cubicBezTo>
                  <a:cubicBezTo>
                    <a:pt x="19973" y="2178"/>
                    <a:pt x="19905" y="2164"/>
                    <a:pt x="19836" y="2150"/>
                  </a:cubicBezTo>
                  <a:cubicBezTo>
                    <a:pt x="16055" y="1411"/>
                    <a:pt x="12384" y="3876"/>
                    <a:pt x="11631" y="7657"/>
                  </a:cubicBezTo>
                  <a:cubicBezTo>
                    <a:pt x="11631" y="7698"/>
                    <a:pt x="11617" y="7725"/>
                    <a:pt x="11617" y="7766"/>
                  </a:cubicBezTo>
                  <a:lnTo>
                    <a:pt x="111" y="70913"/>
                  </a:lnTo>
                  <a:cubicBezTo>
                    <a:pt x="-587" y="74515"/>
                    <a:pt x="1632" y="78049"/>
                    <a:pt x="5179" y="78994"/>
                  </a:cubicBezTo>
                  <a:cubicBezTo>
                    <a:pt x="8658" y="80104"/>
                    <a:pt x="12384" y="78296"/>
                    <a:pt x="13672" y="74885"/>
                  </a:cubicBezTo>
                  <a:cubicBezTo>
                    <a:pt x="21178" y="53174"/>
                    <a:pt x="32287" y="32902"/>
                    <a:pt x="46547" y="14889"/>
                  </a:cubicBezTo>
                  <a:cubicBezTo>
                    <a:pt x="50450" y="27751"/>
                    <a:pt x="51341" y="41353"/>
                    <a:pt x="49149" y="54613"/>
                  </a:cubicBezTo>
                  <a:cubicBezTo>
                    <a:pt x="48190" y="68310"/>
                    <a:pt x="47505" y="76392"/>
                    <a:pt x="53396" y="80775"/>
                  </a:cubicBezTo>
                  <a:cubicBezTo>
                    <a:pt x="55149" y="82049"/>
                    <a:pt x="57258" y="82720"/>
                    <a:pt x="59422" y="82693"/>
                  </a:cubicBezTo>
                  <a:cubicBezTo>
                    <a:pt x="61107" y="82652"/>
                    <a:pt x="62778" y="82337"/>
                    <a:pt x="64354" y="81734"/>
                  </a:cubicBezTo>
                  <a:cubicBezTo>
                    <a:pt x="73558" y="78365"/>
                    <a:pt x="81626" y="72474"/>
                    <a:pt x="87640" y="64749"/>
                  </a:cubicBezTo>
                  <a:cubicBezTo>
                    <a:pt x="90064" y="61653"/>
                    <a:pt x="89530" y="57174"/>
                    <a:pt x="86434" y="54749"/>
                  </a:cubicBezTo>
                  <a:cubicBezTo>
                    <a:pt x="83338" y="52325"/>
                    <a:pt x="78859" y="52859"/>
                    <a:pt x="76435" y="55955"/>
                  </a:cubicBezTo>
                  <a:cubicBezTo>
                    <a:pt x="76216" y="56229"/>
                    <a:pt x="76024" y="56503"/>
                    <a:pt x="75860" y="56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357FCCD7-07EA-49E5-9626-34E4DB5075FF}"/>
                </a:ext>
              </a:extLst>
            </p:cNvPr>
            <p:cNvSpPr/>
            <p:nvPr/>
          </p:nvSpPr>
          <p:spPr>
            <a:xfrm>
              <a:off x="11536539" y="4496105"/>
              <a:ext cx="80196" cy="289304"/>
            </a:xfrm>
            <a:custGeom>
              <a:avLst/>
              <a:gdLst>
                <a:gd name="connsiteX0" fmla="*/ 77303 w 80196"/>
                <a:gd name="connsiteY0" fmla="*/ 112421 h 289304"/>
                <a:gd name="connsiteX1" fmla="*/ 69221 w 80196"/>
                <a:gd name="connsiteY1" fmla="*/ 114475 h 289304"/>
                <a:gd name="connsiteX2" fmla="*/ 48483 w 80196"/>
                <a:gd name="connsiteY2" fmla="*/ 117283 h 289304"/>
                <a:gd name="connsiteX3" fmla="*/ 47579 w 80196"/>
                <a:gd name="connsiteY3" fmla="*/ 116530 h 289304"/>
                <a:gd name="connsiteX4" fmla="*/ 56071 w 80196"/>
                <a:gd name="connsiteY4" fmla="*/ 71054 h 289304"/>
                <a:gd name="connsiteX5" fmla="*/ 69769 w 80196"/>
                <a:gd name="connsiteY5" fmla="*/ 25440 h 289304"/>
                <a:gd name="connsiteX6" fmla="*/ 62783 w 80196"/>
                <a:gd name="connsiteY6" fmla="*/ 1743 h 289304"/>
                <a:gd name="connsiteX7" fmla="*/ 23608 w 80196"/>
                <a:gd name="connsiteY7" fmla="*/ 15441 h 289304"/>
                <a:gd name="connsiteX8" fmla="*/ 22854 w 80196"/>
                <a:gd name="connsiteY8" fmla="*/ 25509 h 289304"/>
                <a:gd name="connsiteX9" fmla="*/ 32922 w 80196"/>
                <a:gd name="connsiteY9" fmla="*/ 26262 h 289304"/>
                <a:gd name="connsiteX10" fmla="*/ 55524 w 80196"/>
                <a:gd name="connsiteY10" fmla="*/ 12565 h 289304"/>
                <a:gd name="connsiteX11" fmla="*/ 55524 w 80196"/>
                <a:gd name="connsiteY11" fmla="*/ 21879 h 289304"/>
                <a:gd name="connsiteX12" fmla="*/ 41826 w 80196"/>
                <a:gd name="connsiteY12" fmla="*/ 64616 h 289304"/>
                <a:gd name="connsiteX13" fmla="*/ 37580 w 80196"/>
                <a:gd name="connsiteY13" fmla="*/ 125982 h 289304"/>
                <a:gd name="connsiteX14" fmla="*/ 64975 w 80196"/>
                <a:gd name="connsiteY14" fmla="*/ 131735 h 289304"/>
                <a:gd name="connsiteX15" fmla="*/ 49086 w 80196"/>
                <a:gd name="connsiteY15" fmla="*/ 247754 h 289304"/>
                <a:gd name="connsiteX16" fmla="*/ 10211 w 80196"/>
                <a:gd name="connsiteY16" fmla="*/ 274643 h 289304"/>
                <a:gd name="connsiteX17" fmla="*/ 8677 w 80196"/>
                <a:gd name="connsiteY17" fmla="*/ 274328 h 289304"/>
                <a:gd name="connsiteX18" fmla="*/ 185 w 80196"/>
                <a:gd name="connsiteY18" fmla="*/ 279670 h 289304"/>
                <a:gd name="connsiteX19" fmla="*/ 5308 w 80196"/>
                <a:gd name="connsiteY19" fmla="*/ 288108 h 289304"/>
                <a:gd name="connsiteX20" fmla="*/ 5527 w 80196"/>
                <a:gd name="connsiteY20" fmla="*/ 288162 h 289304"/>
                <a:gd name="connsiteX21" fmla="*/ 15663 w 80196"/>
                <a:gd name="connsiteY21" fmla="*/ 289258 h 289304"/>
                <a:gd name="connsiteX22" fmla="*/ 62783 w 80196"/>
                <a:gd name="connsiteY22" fmla="*/ 251726 h 289304"/>
                <a:gd name="connsiteX23" fmla="*/ 80179 w 80196"/>
                <a:gd name="connsiteY23" fmla="*/ 118174 h 289304"/>
                <a:gd name="connsiteX24" fmla="*/ 77303 w 80196"/>
                <a:gd name="connsiteY24" fmla="*/ 112421 h 289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196" h="289304">
                  <a:moveTo>
                    <a:pt x="77303" y="112421"/>
                  </a:moveTo>
                  <a:cubicBezTo>
                    <a:pt x="74454" y="111298"/>
                    <a:pt x="71194" y="112120"/>
                    <a:pt x="69221" y="114475"/>
                  </a:cubicBezTo>
                  <a:cubicBezTo>
                    <a:pt x="64276" y="120982"/>
                    <a:pt x="54989" y="122229"/>
                    <a:pt x="48483" y="117283"/>
                  </a:cubicBezTo>
                  <a:cubicBezTo>
                    <a:pt x="48181" y="117050"/>
                    <a:pt x="47866" y="116790"/>
                    <a:pt x="47579" y="116530"/>
                  </a:cubicBezTo>
                  <a:cubicBezTo>
                    <a:pt x="40867" y="110914"/>
                    <a:pt x="48949" y="89135"/>
                    <a:pt x="56071" y="71054"/>
                  </a:cubicBezTo>
                  <a:cubicBezTo>
                    <a:pt x="62167" y="56356"/>
                    <a:pt x="66755" y="41070"/>
                    <a:pt x="69769" y="25440"/>
                  </a:cubicBezTo>
                  <a:cubicBezTo>
                    <a:pt x="71550" y="13249"/>
                    <a:pt x="69769" y="5305"/>
                    <a:pt x="62783" y="1743"/>
                  </a:cubicBezTo>
                  <a:cubicBezTo>
                    <a:pt x="50592" y="-5105"/>
                    <a:pt x="31278" y="9551"/>
                    <a:pt x="23608" y="15441"/>
                  </a:cubicBezTo>
                  <a:cubicBezTo>
                    <a:pt x="20622" y="18016"/>
                    <a:pt x="20279" y="22523"/>
                    <a:pt x="22854" y="25509"/>
                  </a:cubicBezTo>
                  <a:cubicBezTo>
                    <a:pt x="25429" y="28495"/>
                    <a:pt x="29936" y="28837"/>
                    <a:pt x="32922" y="26262"/>
                  </a:cubicBezTo>
                  <a:cubicBezTo>
                    <a:pt x="39127" y="19797"/>
                    <a:pt x="46921" y="15071"/>
                    <a:pt x="55524" y="12565"/>
                  </a:cubicBezTo>
                  <a:cubicBezTo>
                    <a:pt x="55524" y="12565"/>
                    <a:pt x="56893" y="14482"/>
                    <a:pt x="55524" y="21879"/>
                  </a:cubicBezTo>
                  <a:cubicBezTo>
                    <a:pt x="52469" y="36563"/>
                    <a:pt x="47866" y="50891"/>
                    <a:pt x="41826" y="64616"/>
                  </a:cubicBezTo>
                  <a:cubicBezTo>
                    <a:pt x="31689" y="91053"/>
                    <a:pt x="22923" y="113927"/>
                    <a:pt x="37580" y="125982"/>
                  </a:cubicBezTo>
                  <a:cubicBezTo>
                    <a:pt x="44963" y="132776"/>
                    <a:pt x="55482" y="134981"/>
                    <a:pt x="64975" y="131735"/>
                  </a:cubicBezTo>
                  <a:cubicBezTo>
                    <a:pt x="62551" y="170746"/>
                    <a:pt x="57249" y="209524"/>
                    <a:pt x="49086" y="247754"/>
                  </a:cubicBezTo>
                  <a:cubicBezTo>
                    <a:pt x="45771" y="265917"/>
                    <a:pt x="28374" y="277958"/>
                    <a:pt x="10211" y="274643"/>
                  </a:cubicBezTo>
                  <a:cubicBezTo>
                    <a:pt x="9705" y="274547"/>
                    <a:pt x="9184" y="274451"/>
                    <a:pt x="8677" y="274328"/>
                  </a:cubicBezTo>
                  <a:cubicBezTo>
                    <a:pt x="4856" y="273478"/>
                    <a:pt x="1075" y="275862"/>
                    <a:pt x="185" y="279670"/>
                  </a:cubicBezTo>
                  <a:cubicBezTo>
                    <a:pt x="-733" y="283423"/>
                    <a:pt x="1568" y="287203"/>
                    <a:pt x="5308" y="288108"/>
                  </a:cubicBezTo>
                  <a:cubicBezTo>
                    <a:pt x="5390" y="288135"/>
                    <a:pt x="5458" y="288149"/>
                    <a:pt x="5527" y="288162"/>
                  </a:cubicBezTo>
                  <a:cubicBezTo>
                    <a:pt x="8855" y="288916"/>
                    <a:pt x="12253" y="289286"/>
                    <a:pt x="15663" y="289258"/>
                  </a:cubicBezTo>
                  <a:cubicBezTo>
                    <a:pt x="38305" y="289573"/>
                    <a:pt x="58016" y="273862"/>
                    <a:pt x="62783" y="251726"/>
                  </a:cubicBezTo>
                  <a:cubicBezTo>
                    <a:pt x="71879" y="207702"/>
                    <a:pt x="77700" y="163061"/>
                    <a:pt x="80179" y="118174"/>
                  </a:cubicBezTo>
                  <a:cubicBezTo>
                    <a:pt x="80166" y="115914"/>
                    <a:pt x="79111" y="113791"/>
                    <a:pt x="77303" y="1124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C633CAD-B0AB-493B-8C15-9FE66A60C93A}"/>
                </a:ext>
              </a:extLst>
            </p:cNvPr>
            <p:cNvSpPr/>
            <p:nvPr/>
          </p:nvSpPr>
          <p:spPr>
            <a:xfrm>
              <a:off x="11653813" y="4613770"/>
              <a:ext cx="71643" cy="14251"/>
            </a:xfrm>
            <a:custGeom>
              <a:avLst/>
              <a:gdLst>
                <a:gd name="connsiteX0" fmla="*/ 9067 w 71643"/>
                <a:gd name="connsiteY0" fmla="*/ 13933 h 14251"/>
                <a:gd name="connsiteX1" fmla="*/ 66460 w 71643"/>
                <a:gd name="connsiteY1" fmla="*/ 13933 h 14251"/>
                <a:gd name="connsiteX2" fmla="*/ 71350 w 71643"/>
                <a:gd name="connsiteY2" fmla="*/ 5125 h 14251"/>
                <a:gd name="connsiteX3" fmla="*/ 66460 w 71643"/>
                <a:gd name="connsiteY3" fmla="*/ 235 h 14251"/>
                <a:gd name="connsiteX4" fmla="*/ 9067 w 71643"/>
                <a:gd name="connsiteY4" fmla="*/ 235 h 14251"/>
                <a:gd name="connsiteX5" fmla="*/ 259 w 71643"/>
                <a:gd name="connsiteY5" fmla="*/ 5125 h 14251"/>
                <a:gd name="connsiteX6" fmla="*/ 5150 w 71643"/>
                <a:gd name="connsiteY6" fmla="*/ 13933 h 14251"/>
                <a:gd name="connsiteX7" fmla="*/ 9067 w 71643"/>
                <a:gd name="connsiteY7" fmla="*/ 13933 h 1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43" h="14251">
                  <a:moveTo>
                    <a:pt x="9067" y="13933"/>
                  </a:moveTo>
                  <a:lnTo>
                    <a:pt x="66460" y="13933"/>
                  </a:lnTo>
                  <a:cubicBezTo>
                    <a:pt x="70241" y="12850"/>
                    <a:pt x="72433" y="8905"/>
                    <a:pt x="71350" y="5125"/>
                  </a:cubicBezTo>
                  <a:cubicBezTo>
                    <a:pt x="70679" y="2755"/>
                    <a:pt x="68830" y="906"/>
                    <a:pt x="66460" y="235"/>
                  </a:cubicBezTo>
                  <a:lnTo>
                    <a:pt x="9067" y="235"/>
                  </a:lnTo>
                  <a:cubicBezTo>
                    <a:pt x="5286" y="-847"/>
                    <a:pt x="1341" y="1344"/>
                    <a:pt x="259" y="5125"/>
                  </a:cubicBezTo>
                  <a:cubicBezTo>
                    <a:pt x="-823" y="8905"/>
                    <a:pt x="1369" y="12850"/>
                    <a:pt x="5150" y="13933"/>
                  </a:cubicBezTo>
                  <a:cubicBezTo>
                    <a:pt x="6437" y="14303"/>
                    <a:pt x="7793" y="14303"/>
                    <a:pt x="9067" y="1393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9AFEA9BB-A54E-4C26-8CD4-F3B92FC1792C}"/>
                </a:ext>
              </a:extLst>
            </p:cNvPr>
            <p:cNvSpPr/>
            <p:nvPr/>
          </p:nvSpPr>
          <p:spPr>
            <a:xfrm>
              <a:off x="11644020" y="4633090"/>
              <a:ext cx="82873" cy="28625"/>
            </a:xfrm>
            <a:custGeom>
              <a:avLst/>
              <a:gdLst>
                <a:gd name="connsiteX0" fmla="*/ 5848 w 82873"/>
                <a:gd name="connsiteY0" fmla="*/ 14886 h 28625"/>
                <a:gd name="connsiteX1" fmla="*/ 74336 w 82873"/>
                <a:gd name="connsiteY1" fmla="*/ 28584 h 28625"/>
                <a:gd name="connsiteX2" fmla="*/ 75843 w 82873"/>
                <a:gd name="connsiteY2" fmla="*/ 28584 h 28625"/>
                <a:gd name="connsiteX3" fmla="*/ 82692 w 82873"/>
                <a:gd name="connsiteY3" fmla="*/ 22967 h 28625"/>
                <a:gd name="connsiteX4" fmla="*/ 77254 w 82873"/>
                <a:gd name="connsiteY4" fmla="*/ 14488 h 28625"/>
                <a:gd name="connsiteX5" fmla="*/ 77213 w 82873"/>
                <a:gd name="connsiteY5" fmla="*/ 14475 h 28625"/>
                <a:gd name="connsiteX6" fmla="*/ 8724 w 82873"/>
                <a:gd name="connsiteY6" fmla="*/ 92 h 28625"/>
                <a:gd name="connsiteX7" fmla="*/ 368 w 82873"/>
                <a:gd name="connsiteY7" fmla="*/ 5708 h 28625"/>
                <a:gd name="connsiteX8" fmla="*/ 4683 w 82873"/>
                <a:gd name="connsiteY8" fmla="*/ 14598 h 28625"/>
                <a:gd name="connsiteX9" fmla="*/ 5848 w 82873"/>
                <a:gd name="connsiteY9" fmla="*/ 14886 h 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73" h="28625">
                  <a:moveTo>
                    <a:pt x="5848" y="14886"/>
                  </a:moveTo>
                  <a:lnTo>
                    <a:pt x="74336" y="28584"/>
                  </a:lnTo>
                  <a:lnTo>
                    <a:pt x="75843" y="28584"/>
                  </a:lnTo>
                  <a:cubicBezTo>
                    <a:pt x="79171" y="28584"/>
                    <a:pt x="82034" y="26228"/>
                    <a:pt x="82692" y="22967"/>
                  </a:cubicBezTo>
                  <a:cubicBezTo>
                    <a:pt x="83527" y="19118"/>
                    <a:pt x="81103" y="15324"/>
                    <a:pt x="77254" y="14488"/>
                  </a:cubicBezTo>
                  <a:cubicBezTo>
                    <a:pt x="77240" y="14488"/>
                    <a:pt x="77226" y="14475"/>
                    <a:pt x="77213" y="14475"/>
                  </a:cubicBezTo>
                  <a:lnTo>
                    <a:pt x="8724" y="92"/>
                  </a:lnTo>
                  <a:cubicBezTo>
                    <a:pt x="4861" y="-661"/>
                    <a:pt x="1122" y="1846"/>
                    <a:pt x="368" y="5708"/>
                  </a:cubicBezTo>
                  <a:cubicBezTo>
                    <a:pt x="-892" y="9352"/>
                    <a:pt x="1040" y="13338"/>
                    <a:pt x="4683" y="14598"/>
                  </a:cubicBezTo>
                  <a:cubicBezTo>
                    <a:pt x="5067" y="14721"/>
                    <a:pt x="5450" y="14817"/>
                    <a:pt x="5848" y="148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68C8DEF1-A1F7-4457-9D95-23B56411B8CB}"/>
                </a:ext>
              </a:extLst>
            </p:cNvPr>
            <p:cNvSpPr/>
            <p:nvPr/>
          </p:nvSpPr>
          <p:spPr>
            <a:xfrm>
              <a:off x="11609836" y="4708574"/>
              <a:ext cx="100277" cy="151894"/>
            </a:xfrm>
            <a:custGeom>
              <a:avLst/>
              <a:gdLst>
                <a:gd name="connsiteX0" fmla="*/ 94274 w 100277"/>
                <a:gd name="connsiteY0" fmla="*/ 83 h 151894"/>
                <a:gd name="connsiteX1" fmla="*/ 86247 w 100277"/>
                <a:gd name="connsiteY1" fmla="*/ 5507 h 151894"/>
                <a:gd name="connsiteX2" fmla="*/ 86192 w 100277"/>
                <a:gd name="connsiteY2" fmla="*/ 5835 h 151894"/>
                <a:gd name="connsiteX3" fmla="*/ 77426 w 100277"/>
                <a:gd name="connsiteY3" fmla="*/ 58298 h 151894"/>
                <a:gd name="connsiteX4" fmla="*/ 50030 w 100277"/>
                <a:gd name="connsiteY4" fmla="*/ 43093 h 151894"/>
                <a:gd name="connsiteX5" fmla="*/ 18389 w 100277"/>
                <a:gd name="connsiteY5" fmla="*/ 63366 h 151894"/>
                <a:gd name="connsiteX6" fmla="*/ 8663 w 100277"/>
                <a:gd name="connsiteY6" fmla="*/ 147059 h 151894"/>
                <a:gd name="connsiteX7" fmla="*/ 19896 w 100277"/>
                <a:gd name="connsiteY7" fmla="*/ 151716 h 151894"/>
                <a:gd name="connsiteX8" fmla="*/ 31265 w 100277"/>
                <a:gd name="connsiteY8" fmla="*/ 147744 h 151894"/>
                <a:gd name="connsiteX9" fmla="*/ 69618 w 100277"/>
                <a:gd name="connsiteY9" fmla="*/ 105144 h 151894"/>
                <a:gd name="connsiteX10" fmla="*/ 63180 w 100277"/>
                <a:gd name="connsiteY10" fmla="*/ 143635 h 151894"/>
                <a:gd name="connsiteX11" fmla="*/ 69016 w 100277"/>
                <a:gd name="connsiteY11" fmla="*/ 151840 h 151894"/>
                <a:gd name="connsiteX12" fmla="*/ 69070 w 100277"/>
                <a:gd name="connsiteY12" fmla="*/ 151853 h 151894"/>
                <a:gd name="connsiteX13" fmla="*/ 70166 w 100277"/>
                <a:gd name="connsiteY13" fmla="*/ 151853 h 151894"/>
                <a:gd name="connsiteX14" fmla="*/ 77152 w 100277"/>
                <a:gd name="connsiteY14" fmla="*/ 145826 h 151894"/>
                <a:gd name="connsiteX15" fmla="*/ 100164 w 100277"/>
                <a:gd name="connsiteY15" fmla="*/ 8027 h 151894"/>
                <a:gd name="connsiteX16" fmla="*/ 94562 w 100277"/>
                <a:gd name="connsiteY16" fmla="*/ 124 h 151894"/>
                <a:gd name="connsiteX17" fmla="*/ 94274 w 100277"/>
                <a:gd name="connsiteY17" fmla="*/ 83 h 151894"/>
                <a:gd name="connsiteX18" fmla="*/ 23046 w 100277"/>
                <a:gd name="connsiteY18" fmla="*/ 136101 h 151894"/>
                <a:gd name="connsiteX19" fmla="*/ 18663 w 100277"/>
                <a:gd name="connsiteY19" fmla="*/ 136786 h 151894"/>
                <a:gd name="connsiteX20" fmla="*/ 30169 w 100277"/>
                <a:gd name="connsiteY20" fmla="*/ 71310 h 151894"/>
                <a:gd name="connsiteX21" fmla="*/ 48935 w 100277"/>
                <a:gd name="connsiteY21" fmla="*/ 57613 h 151894"/>
                <a:gd name="connsiteX22" fmla="*/ 48935 w 100277"/>
                <a:gd name="connsiteY22" fmla="*/ 57613 h 151894"/>
                <a:gd name="connsiteX23" fmla="*/ 72769 w 100277"/>
                <a:gd name="connsiteY23" fmla="*/ 75968 h 151894"/>
                <a:gd name="connsiteX24" fmla="*/ 23046 w 100277"/>
                <a:gd name="connsiteY24" fmla="*/ 136101 h 15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277" h="151894">
                  <a:moveTo>
                    <a:pt x="94274" y="83"/>
                  </a:moveTo>
                  <a:cubicBezTo>
                    <a:pt x="90562" y="-630"/>
                    <a:pt x="86973" y="1795"/>
                    <a:pt x="86247" y="5507"/>
                  </a:cubicBezTo>
                  <a:cubicBezTo>
                    <a:pt x="86233" y="5616"/>
                    <a:pt x="86206" y="5726"/>
                    <a:pt x="86192" y="5835"/>
                  </a:cubicBezTo>
                  <a:lnTo>
                    <a:pt x="77426" y="58298"/>
                  </a:lnTo>
                  <a:cubicBezTo>
                    <a:pt x="70659" y="49805"/>
                    <a:pt x="60811" y="44340"/>
                    <a:pt x="50030" y="43093"/>
                  </a:cubicBezTo>
                  <a:cubicBezTo>
                    <a:pt x="36607" y="43682"/>
                    <a:pt x="24525" y="51421"/>
                    <a:pt x="18389" y="63366"/>
                  </a:cubicBezTo>
                  <a:cubicBezTo>
                    <a:pt x="-3802" y="96651"/>
                    <a:pt x="-4486" y="134183"/>
                    <a:pt x="8663" y="147059"/>
                  </a:cubicBezTo>
                  <a:cubicBezTo>
                    <a:pt x="11636" y="150045"/>
                    <a:pt x="15677" y="151716"/>
                    <a:pt x="19896" y="151716"/>
                  </a:cubicBezTo>
                  <a:cubicBezTo>
                    <a:pt x="24019" y="151648"/>
                    <a:pt x="28004" y="150250"/>
                    <a:pt x="31265" y="147744"/>
                  </a:cubicBezTo>
                  <a:cubicBezTo>
                    <a:pt x="45798" y="135224"/>
                    <a:pt x="58688" y="120910"/>
                    <a:pt x="69618" y="105144"/>
                  </a:cubicBezTo>
                  <a:lnTo>
                    <a:pt x="63180" y="143635"/>
                  </a:lnTo>
                  <a:cubicBezTo>
                    <a:pt x="62523" y="147511"/>
                    <a:pt x="65139" y="151195"/>
                    <a:pt x="69016" y="151840"/>
                  </a:cubicBezTo>
                  <a:cubicBezTo>
                    <a:pt x="69029" y="151853"/>
                    <a:pt x="69057" y="151853"/>
                    <a:pt x="69070" y="151853"/>
                  </a:cubicBezTo>
                  <a:lnTo>
                    <a:pt x="70166" y="151853"/>
                  </a:lnTo>
                  <a:cubicBezTo>
                    <a:pt x="73659" y="151826"/>
                    <a:pt x="76618" y="149278"/>
                    <a:pt x="77152" y="145826"/>
                  </a:cubicBezTo>
                  <a:lnTo>
                    <a:pt x="100164" y="8027"/>
                  </a:lnTo>
                  <a:cubicBezTo>
                    <a:pt x="100794" y="4301"/>
                    <a:pt x="98287" y="767"/>
                    <a:pt x="94562" y="124"/>
                  </a:cubicBezTo>
                  <a:cubicBezTo>
                    <a:pt x="94466" y="110"/>
                    <a:pt x="94370" y="96"/>
                    <a:pt x="94274" y="83"/>
                  </a:cubicBezTo>
                  <a:close/>
                  <a:moveTo>
                    <a:pt x="23046" y="136101"/>
                  </a:moveTo>
                  <a:cubicBezTo>
                    <a:pt x="20169" y="138292"/>
                    <a:pt x="19210" y="137471"/>
                    <a:pt x="18663" y="136786"/>
                  </a:cubicBezTo>
                  <a:cubicBezTo>
                    <a:pt x="11677" y="130211"/>
                    <a:pt x="10855" y="100213"/>
                    <a:pt x="30169" y="71310"/>
                  </a:cubicBezTo>
                  <a:cubicBezTo>
                    <a:pt x="36333" y="61996"/>
                    <a:pt x="42634" y="57613"/>
                    <a:pt x="48935" y="57613"/>
                  </a:cubicBezTo>
                  <a:lnTo>
                    <a:pt x="48935" y="57613"/>
                  </a:lnTo>
                  <a:cubicBezTo>
                    <a:pt x="58523" y="57613"/>
                    <a:pt x="67974" y="68982"/>
                    <a:pt x="72769" y="75968"/>
                  </a:cubicBezTo>
                  <a:cubicBezTo>
                    <a:pt x="58660" y="97939"/>
                    <a:pt x="41976" y="118116"/>
                    <a:pt x="23046" y="1361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3DC315E2-0EFB-46F8-A4A6-7B300D09C363}"/>
                </a:ext>
              </a:extLst>
            </p:cNvPr>
            <p:cNvSpPr/>
            <p:nvPr/>
          </p:nvSpPr>
          <p:spPr>
            <a:xfrm>
              <a:off x="11707352" y="4722479"/>
              <a:ext cx="83060" cy="138126"/>
            </a:xfrm>
            <a:custGeom>
              <a:avLst/>
              <a:gdLst>
                <a:gd name="connsiteX0" fmla="*/ 52918 w 83060"/>
                <a:gd name="connsiteY0" fmla="*/ 12 h 138126"/>
                <a:gd name="connsiteX1" fmla="*/ 35111 w 83060"/>
                <a:gd name="connsiteY1" fmla="*/ 16038 h 138126"/>
                <a:gd name="connsiteX2" fmla="*/ 30180 w 83060"/>
                <a:gd name="connsiteY2" fmla="*/ 44941 h 138126"/>
                <a:gd name="connsiteX3" fmla="*/ 4839 w 83060"/>
                <a:gd name="connsiteY3" fmla="*/ 49598 h 138126"/>
                <a:gd name="connsiteX4" fmla="*/ 319 w 83060"/>
                <a:gd name="connsiteY4" fmla="*/ 58501 h 138126"/>
                <a:gd name="connsiteX5" fmla="*/ 9359 w 83060"/>
                <a:gd name="connsiteY5" fmla="*/ 63021 h 138126"/>
                <a:gd name="connsiteX6" fmla="*/ 29769 w 83060"/>
                <a:gd name="connsiteY6" fmla="*/ 59186 h 138126"/>
                <a:gd name="connsiteX7" fmla="*/ 29769 w 83060"/>
                <a:gd name="connsiteY7" fmla="*/ 61789 h 138126"/>
                <a:gd name="connsiteX8" fmla="*/ 14565 w 83060"/>
                <a:gd name="connsiteY8" fmla="*/ 125072 h 138126"/>
                <a:gd name="connsiteX9" fmla="*/ 12784 w 83060"/>
                <a:gd name="connsiteY9" fmla="*/ 134934 h 138126"/>
                <a:gd name="connsiteX10" fmla="*/ 18674 w 83060"/>
                <a:gd name="connsiteY10" fmla="*/ 138085 h 138126"/>
                <a:gd name="connsiteX11" fmla="*/ 22646 w 83060"/>
                <a:gd name="connsiteY11" fmla="*/ 136715 h 138126"/>
                <a:gd name="connsiteX12" fmla="*/ 43878 w 83060"/>
                <a:gd name="connsiteY12" fmla="*/ 61926 h 138126"/>
                <a:gd name="connsiteX13" fmla="*/ 43878 w 83060"/>
                <a:gd name="connsiteY13" fmla="*/ 60556 h 138126"/>
                <a:gd name="connsiteX14" fmla="*/ 50863 w 83060"/>
                <a:gd name="connsiteY14" fmla="*/ 64254 h 138126"/>
                <a:gd name="connsiteX15" fmla="*/ 55932 w 83060"/>
                <a:gd name="connsiteY15" fmla="*/ 66309 h 138126"/>
                <a:gd name="connsiteX16" fmla="*/ 61000 w 83060"/>
                <a:gd name="connsiteY16" fmla="*/ 64254 h 138126"/>
                <a:gd name="connsiteX17" fmla="*/ 61000 w 83060"/>
                <a:gd name="connsiteY17" fmla="*/ 54118 h 138126"/>
                <a:gd name="connsiteX18" fmla="*/ 44289 w 83060"/>
                <a:gd name="connsiteY18" fmla="*/ 45899 h 138126"/>
                <a:gd name="connsiteX19" fmla="*/ 48124 w 83060"/>
                <a:gd name="connsiteY19" fmla="*/ 21928 h 138126"/>
                <a:gd name="connsiteX20" fmla="*/ 55521 w 83060"/>
                <a:gd name="connsiteY20" fmla="*/ 13984 h 138126"/>
                <a:gd name="connsiteX21" fmla="*/ 70999 w 83060"/>
                <a:gd name="connsiteY21" fmla="*/ 21107 h 138126"/>
                <a:gd name="connsiteX22" fmla="*/ 80875 w 83060"/>
                <a:gd name="connsiteY22" fmla="*/ 21230 h 138126"/>
                <a:gd name="connsiteX23" fmla="*/ 80999 w 83060"/>
                <a:gd name="connsiteY23" fmla="*/ 21107 h 138126"/>
                <a:gd name="connsiteX24" fmla="*/ 80999 w 83060"/>
                <a:gd name="connsiteY24" fmla="*/ 11107 h 138126"/>
                <a:gd name="connsiteX25" fmla="*/ 52918 w 83060"/>
                <a:gd name="connsiteY25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60" h="138126">
                  <a:moveTo>
                    <a:pt x="52918" y="12"/>
                  </a:moveTo>
                  <a:cubicBezTo>
                    <a:pt x="44590" y="1875"/>
                    <a:pt x="37837" y="7943"/>
                    <a:pt x="35111" y="16038"/>
                  </a:cubicBezTo>
                  <a:cubicBezTo>
                    <a:pt x="31728" y="25298"/>
                    <a:pt x="30057" y="35092"/>
                    <a:pt x="30180" y="44941"/>
                  </a:cubicBezTo>
                  <a:cubicBezTo>
                    <a:pt x="21578" y="45434"/>
                    <a:pt x="13058" y="46995"/>
                    <a:pt x="4839" y="49598"/>
                  </a:cubicBezTo>
                  <a:cubicBezTo>
                    <a:pt x="1154" y="50831"/>
                    <a:pt x="-859" y="54803"/>
                    <a:pt x="319" y="58501"/>
                  </a:cubicBezTo>
                  <a:cubicBezTo>
                    <a:pt x="1621" y="62200"/>
                    <a:pt x="5620" y="64199"/>
                    <a:pt x="9359" y="63021"/>
                  </a:cubicBezTo>
                  <a:cubicBezTo>
                    <a:pt x="16003" y="61008"/>
                    <a:pt x="22852" y="59720"/>
                    <a:pt x="29769" y="59186"/>
                  </a:cubicBezTo>
                  <a:lnTo>
                    <a:pt x="29769" y="61789"/>
                  </a:lnTo>
                  <a:cubicBezTo>
                    <a:pt x="29769" y="86582"/>
                    <a:pt x="29769" y="114799"/>
                    <a:pt x="14565" y="125072"/>
                  </a:cubicBezTo>
                  <a:cubicBezTo>
                    <a:pt x="11373" y="127319"/>
                    <a:pt x="10579" y="131716"/>
                    <a:pt x="12784" y="134934"/>
                  </a:cubicBezTo>
                  <a:cubicBezTo>
                    <a:pt x="14085" y="136921"/>
                    <a:pt x="16304" y="138099"/>
                    <a:pt x="18674" y="138085"/>
                  </a:cubicBezTo>
                  <a:cubicBezTo>
                    <a:pt x="20112" y="138099"/>
                    <a:pt x="21523" y="137619"/>
                    <a:pt x="22646" y="136715"/>
                  </a:cubicBezTo>
                  <a:cubicBezTo>
                    <a:pt x="43330" y="123018"/>
                    <a:pt x="43604" y="90280"/>
                    <a:pt x="43878" y="61926"/>
                  </a:cubicBezTo>
                  <a:lnTo>
                    <a:pt x="43878" y="60556"/>
                  </a:lnTo>
                  <a:cubicBezTo>
                    <a:pt x="46481" y="61200"/>
                    <a:pt x="48877" y="62474"/>
                    <a:pt x="50863" y="64254"/>
                  </a:cubicBezTo>
                  <a:cubicBezTo>
                    <a:pt x="52220" y="65569"/>
                    <a:pt x="54042" y="66309"/>
                    <a:pt x="55932" y="66309"/>
                  </a:cubicBezTo>
                  <a:cubicBezTo>
                    <a:pt x="57822" y="66282"/>
                    <a:pt x="59630" y="65556"/>
                    <a:pt x="61000" y="64254"/>
                  </a:cubicBezTo>
                  <a:cubicBezTo>
                    <a:pt x="63753" y="61433"/>
                    <a:pt x="63753" y="56940"/>
                    <a:pt x="61000" y="54118"/>
                  </a:cubicBezTo>
                  <a:cubicBezTo>
                    <a:pt x="56343" y="49817"/>
                    <a:pt x="50535" y="46954"/>
                    <a:pt x="44289" y="45899"/>
                  </a:cubicBezTo>
                  <a:cubicBezTo>
                    <a:pt x="44152" y="37749"/>
                    <a:pt x="45453" y="29627"/>
                    <a:pt x="48124" y="21928"/>
                  </a:cubicBezTo>
                  <a:cubicBezTo>
                    <a:pt x="50179" y="17135"/>
                    <a:pt x="52644" y="14532"/>
                    <a:pt x="55521" y="13984"/>
                  </a:cubicBezTo>
                  <a:cubicBezTo>
                    <a:pt x="61137" y="12888"/>
                    <a:pt x="69219" y="18915"/>
                    <a:pt x="70999" y="21107"/>
                  </a:cubicBezTo>
                  <a:cubicBezTo>
                    <a:pt x="73698" y="23873"/>
                    <a:pt x="78122" y="23928"/>
                    <a:pt x="80875" y="21230"/>
                  </a:cubicBezTo>
                  <a:cubicBezTo>
                    <a:pt x="80916" y="21189"/>
                    <a:pt x="80958" y="21148"/>
                    <a:pt x="80999" y="21107"/>
                  </a:cubicBezTo>
                  <a:cubicBezTo>
                    <a:pt x="83724" y="18340"/>
                    <a:pt x="83724" y="13874"/>
                    <a:pt x="80999" y="11107"/>
                  </a:cubicBezTo>
                  <a:cubicBezTo>
                    <a:pt x="73698" y="3492"/>
                    <a:pt x="63452" y="-563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85A1C8DC-AFA3-4FA5-8227-066CE159FB67}"/>
                </a:ext>
              </a:extLst>
            </p:cNvPr>
            <p:cNvSpPr/>
            <p:nvPr/>
          </p:nvSpPr>
          <p:spPr>
            <a:xfrm>
              <a:off x="11784670" y="4439494"/>
              <a:ext cx="120612" cy="404128"/>
            </a:xfrm>
            <a:custGeom>
              <a:avLst/>
              <a:gdLst>
                <a:gd name="connsiteX0" fmla="*/ 44226 w 120612"/>
                <a:gd name="connsiteY0" fmla="*/ 383401 h 404128"/>
                <a:gd name="connsiteX1" fmla="*/ 48883 w 120612"/>
                <a:gd name="connsiteY1" fmla="*/ 279025 h 404128"/>
                <a:gd name="connsiteX2" fmla="*/ 22858 w 120612"/>
                <a:gd name="connsiteY2" fmla="*/ 209440 h 404128"/>
                <a:gd name="connsiteX3" fmla="*/ 53678 w 120612"/>
                <a:gd name="connsiteY3" fmla="*/ 176429 h 404128"/>
                <a:gd name="connsiteX4" fmla="*/ 59157 w 120612"/>
                <a:gd name="connsiteY4" fmla="*/ 97530 h 404128"/>
                <a:gd name="connsiteX5" fmla="*/ 57376 w 120612"/>
                <a:gd name="connsiteY5" fmla="*/ 33425 h 404128"/>
                <a:gd name="connsiteX6" fmla="*/ 68334 w 120612"/>
                <a:gd name="connsiteY6" fmla="*/ 15481 h 404128"/>
                <a:gd name="connsiteX7" fmla="*/ 109427 w 120612"/>
                <a:gd name="connsiteY7" fmla="*/ 26576 h 404128"/>
                <a:gd name="connsiteX8" fmla="*/ 119290 w 120612"/>
                <a:gd name="connsiteY8" fmla="*/ 24658 h 404128"/>
                <a:gd name="connsiteX9" fmla="*/ 117673 w 120612"/>
                <a:gd name="connsiteY9" fmla="*/ 14906 h 404128"/>
                <a:gd name="connsiteX10" fmla="*/ 117509 w 120612"/>
                <a:gd name="connsiteY10" fmla="*/ 14796 h 404128"/>
                <a:gd name="connsiteX11" fmla="*/ 62718 w 120612"/>
                <a:gd name="connsiteY11" fmla="*/ 2468 h 404128"/>
                <a:gd name="connsiteX12" fmla="*/ 43268 w 120612"/>
                <a:gd name="connsiteY12" fmla="*/ 30959 h 404128"/>
                <a:gd name="connsiteX13" fmla="*/ 44911 w 120612"/>
                <a:gd name="connsiteY13" fmla="*/ 99448 h 404128"/>
                <a:gd name="connsiteX14" fmla="*/ 41213 w 120612"/>
                <a:gd name="connsiteY14" fmla="*/ 169443 h 404128"/>
                <a:gd name="connsiteX15" fmla="*/ 7106 w 120612"/>
                <a:gd name="connsiteY15" fmla="*/ 200400 h 404128"/>
                <a:gd name="connsiteX16" fmla="*/ -17 w 120612"/>
                <a:gd name="connsiteY16" fmla="*/ 207523 h 404128"/>
                <a:gd name="connsiteX17" fmla="*/ 4366 w 120612"/>
                <a:gd name="connsiteY17" fmla="*/ 214098 h 404128"/>
                <a:gd name="connsiteX18" fmla="*/ 34501 w 120612"/>
                <a:gd name="connsiteY18" fmla="*/ 279299 h 404128"/>
                <a:gd name="connsiteX19" fmla="*/ 28748 w 120612"/>
                <a:gd name="connsiteY19" fmla="*/ 396277 h 404128"/>
                <a:gd name="connsiteX20" fmla="*/ 32309 w 120612"/>
                <a:gd name="connsiteY20" fmla="*/ 403126 h 404128"/>
                <a:gd name="connsiteX21" fmla="*/ 35871 w 120612"/>
                <a:gd name="connsiteY21" fmla="*/ 404085 h 404128"/>
                <a:gd name="connsiteX22" fmla="*/ 39980 w 120612"/>
                <a:gd name="connsiteY22" fmla="*/ 402715 h 404128"/>
                <a:gd name="connsiteX23" fmla="*/ 76690 w 120612"/>
                <a:gd name="connsiteY23" fmla="*/ 393401 h 404128"/>
                <a:gd name="connsiteX24" fmla="*/ 86826 w 120612"/>
                <a:gd name="connsiteY24" fmla="*/ 393401 h 404128"/>
                <a:gd name="connsiteX25" fmla="*/ 86826 w 120612"/>
                <a:gd name="connsiteY25" fmla="*/ 383264 h 404128"/>
                <a:gd name="connsiteX26" fmla="*/ 44226 w 120612"/>
                <a:gd name="connsiteY26" fmla="*/ 383401 h 40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612" h="404128">
                  <a:moveTo>
                    <a:pt x="44226" y="383401"/>
                  </a:moveTo>
                  <a:cubicBezTo>
                    <a:pt x="46007" y="362033"/>
                    <a:pt x="48883" y="319570"/>
                    <a:pt x="48883" y="279025"/>
                  </a:cubicBezTo>
                  <a:cubicBezTo>
                    <a:pt x="50719" y="253150"/>
                    <a:pt x="41227" y="227754"/>
                    <a:pt x="22858" y="209440"/>
                  </a:cubicBezTo>
                  <a:cubicBezTo>
                    <a:pt x="35912" y="201414"/>
                    <a:pt x="46569" y="190004"/>
                    <a:pt x="53678" y="176429"/>
                  </a:cubicBezTo>
                  <a:cubicBezTo>
                    <a:pt x="66143" y="154924"/>
                    <a:pt x="62718" y="126980"/>
                    <a:pt x="59157" y="97530"/>
                  </a:cubicBezTo>
                  <a:cubicBezTo>
                    <a:pt x="55499" y="76354"/>
                    <a:pt x="54897" y="54766"/>
                    <a:pt x="57376" y="33425"/>
                  </a:cubicBezTo>
                  <a:cubicBezTo>
                    <a:pt x="57636" y="25932"/>
                    <a:pt x="61787" y="19125"/>
                    <a:pt x="68334" y="15481"/>
                  </a:cubicBezTo>
                  <a:cubicBezTo>
                    <a:pt x="80936" y="10139"/>
                    <a:pt x="102305" y="21645"/>
                    <a:pt x="109427" y="26576"/>
                  </a:cubicBezTo>
                  <a:cubicBezTo>
                    <a:pt x="112688" y="28754"/>
                    <a:pt x="117084" y="27905"/>
                    <a:pt x="119290" y="24658"/>
                  </a:cubicBezTo>
                  <a:cubicBezTo>
                    <a:pt x="121536" y="21522"/>
                    <a:pt x="120810" y="17152"/>
                    <a:pt x="117673" y="14906"/>
                  </a:cubicBezTo>
                  <a:cubicBezTo>
                    <a:pt x="117619" y="14878"/>
                    <a:pt x="117564" y="14837"/>
                    <a:pt x="117509" y="14796"/>
                  </a:cubicBezTo>
                  <a:cubicBezTo>
                    <a:pt x="114222" y="12604"/>
                    <a:pt x="84772" y="-6846"/>
                    <a:pt x="62718" y="2468"/>
                  </a:cubicBezTo>
                  <a:cubicBezTo>
                    <a:pt x="51596" y="7797"/>
                    <a:pt x="44171" y="18659"/>
                    <a:pt x="43268" y="30959"/>
                  </a:cubicBezTo>
                  <a:cubicBezTo>
                    <a:pt x="40432" y="53739"/>
                    <a:pt x="40994" y="76819"/>
                    <a:pt x="44911" y="99448"/>
                  </a:cubicBezTo>
                  <a:cubicBezTo>
                    <a:pt x="48199" y="126843"/>
                    <a:pt x="51349" y="152184"/>
                    <a:pt x="41213" y="169443"/>
                  </a:cubicBezTo>
                  <a:cubicBezTo>
                    <a:pt x="23817" y="199304"/>
                    <a:pt x="7106" y="200400"/>
                    <a:pt x="7106" y="200400"/>
                  </a:cubicBezTo>
                  <a:cubicBezTo>
                    <a:pt x="3175" y="200400"/>
                    <a:pt x="-17" y="203591"/>
                    <a:pt x="-17" y="207523"/>
                  </a:cubicBezTo>
                  <a:cubicBezTo>
                    <a:pt x="-17" y="210399"/>
                    <a:pt x="1709" y="212988"/>
                    <a:pt x="4366" y="214098"/>
                  </a:cubicBezTo>
                  <a:cubicBezTo>
                    <a:pt x="5599" y="214098"/>
                    <a:pt x="34501" y="227796"/>
                    <a:pt x="34501" y="279299"/>
                  </a:cubicBezTo>
                  <a:cubicBezTo>
                    <a:pt x="34501" y="335733"/>
                    <a:pt x="28885" y="395729"/>
                    <a:pt x="28748" y="396277"/>
                  </a:cubicBezTo>
                  <a:cubicBezTo>
                    <a:pt x="28488" y="399058"/>
                    <a:pt x="29885" y="401742"/>
                    <a:pt x="32309" y="403126"/>
                  </a:cubicBezTo>
                  <a:cubicBezTo>
                    <a:pt x="33378" y="403784"/>
                    <a:pt x="34611" y="404112"/>
                    <a:pt x="35871" y="404085"/>
                  </a:cubicBezTo>
                  <a:cubicBezTo>
                    <a:pt x="37350" y="404044"/>
                    <a:pt x="38775" y="403578"/>
                    <a:pt x="39980" y="402715"/>
                  </a:cubicBezTo>
                  <a:cubicBezTo>
                    <a:pt x="48747" y="396414"/>
                    <a:pt x="69156" y="385730"/>
                    <a:pt x="76690" y="393401"/>
                  </a:cubicBezTo>
                  <a:cubicBezTo>
                    <a:pt x="79484" y="396195"/>
                    <a:pt x="84032" y="396195"/>
                    <a:pt x="86826" y="393401"/>
                  </a:cubicBezTo>
                  <a:cubicBezTo>
                    <a:pt x="89621" y="390606"/>
                    <a:pt x="89621" y="386059"/>
                    <a:pt x="86826" y="383264"/>
                  </a:cubicBezTo>
                  <a:cubicBezTo>
                    <a:pt x="74772" y="371074"/>
                    <a:pt x="56555" y="377101"/>
                    <a:pt x="44226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7A939428-4EE3-415E-92B1-5F6F1C8402BF}"/>
                </a:ext>
              </a:extLst>
            </p:cNvPr>
            <p:cNvSpPr/>
            <p:nvPr/>
          </p:nvSpPr>
          <p:spPr>
            <a:xfrm>
              <a:off x="11870050" y="4567959"/>
              <a:ext cx="127345" cy="131801"/>
            </a:xfrm>
            <a:custGeom>
              <a:avLst/>
              <a:gdLst>
                <a:gd name="connsiteX0" fmla="*/ 96235 w 127345"/>
                <a:gd name="connsiteY0" fmla="*/ 112480 h 131801"/>
                <a:gd name="connsiteX1" fmla="*/ 85414 w 127345"/>
                <a:gd name="connsiteY1" fmla="*/ 89194 h 131801"/>
                <a:gd name="connsiteX2" fmla="*/ 118014 w 127345"/>
                <a:gd name="connsiteY2" fmla="*/ 15089 h 131801"/>
                <a:gd name="connsiteX3" fmla="*/ 113850 w 127345"/>
                <a:gd name="connsiteY3" fmla="*/ 6131 h 131801"/>
                <a:gd name="connsiteX4" fmla="*/ 113631 w 127345"/>
                <a:gd name="connsiteY4" fmla="*/ 6049 h 131801"/>
                <a:gd name="connsiteX5" fmla="*/ 104590 w 127345"/>
                <a:gd name="connsiteY5" fmla="*/ 10432 h 131801"/>
                <a:gd name="connsiteX6" fmla="*/ 78565 w 127345"/>
                <a:gd name="connsiteY6" fmla="*/ 71798 h 131801"/>
                <a:gd name="connsiteX7" fmla="*/ 55005 w 127345"/>
                <a:gd name="connsiteY7" fmla="*/ 4816 h 131801"/>
                <a:gd name="connsiteX8" fmla="*/ 45964 w 127345"/>
                <a:gd name="connsiteY8" fmla="*/ 296 h 131801"/>
                <a:gd name="connsiteX9" fmla="*/ 41444 w 127345"/>
                <a:gd name="connsiteY9" fmla="*/ 9199 h 131801"/>
                <a:gd name="connsiteX10" fmla="*/ 68839 w 127345"/>
                <a:gd name="connsiteY10" fmla="*/ 87961 h 131801"/>
                <a:gd name="connsiteX11" fmla="*/ 37335 w 127345"/>
                <a:gd name="connsiteY11" fmla="*/ 117685 h 131801"/>
                <a:gd name="connsiteX12" fmla="*/ 15966 w 127345"/>
                <a:gd name="connsiteY12" fmla="*/ 107686 h 131801"/>
                <a:gd name="connsiteX13" fmla="*/ 14322 w 127345"/>
                <a:gd name="connsiteY13" fmla="*/ 100837 h 131801"/>
                <a:gd name="connsiteX14" fmla="*/ 9871 w 127345"/>
                <a:gd name="connsiteY14" fmla="*/ 91797 h 131801"/>
                <a:gd name="connsiteX15" fmla="*/ 830 w 127345"/>
                <a:gd name="connsiteY15" fmla="*/ 96262 h 131801"/>
                <a:gd name="connsiteX16" fmla="*/ 625 w 127345"/>
                <a:gd name="connsiteY16" fmla="*/ 97002 h 131801"/>
                <a:gd name="connsiteX17" fmla="*/ 3775 w 127345"/>
                <a:gd name="connsiteY17" fmla="*/ 114946 h 131801"/>
                <a:gd name="connsiteX18" fmla="*/ 35006 w 127345"/>
                <a:gd name="connsiteY18" fmla="*/ 131657 h 131801"/>
                <a:gd name="connsiteX19" fmla="*/ 38430 w 127345"/>
                <a:gd name="connsiteY19" fmla="*/ 131657 h 131801"/>
                <a:gd name="connsiteX20" fmla="*/ 75688 w 127345"/>
                <a:gd name="connsiteY20" fmla="*/ 103303 h 131801"/>
                <a:gd name="connsiteX21" fmla="*/ 93495 w 127345"/>
                <a:gd name="connsiteY21" fmla="*/ 128781 h 131801"/>
                <a:gd name="connsiteX22" fmla="*/ 94865 w 127345"/>
                <a:gd name="connsiteY22" fmla="*/ 128781 h 131801"/>
                <a:gd name="connsiteX23" fmla="*/ 101440 w 127345"/>
                <a:gd name="connsiteY23" fmla="*/ 126315 h 131801"/>
                <a:gd name="connsiteX24" fmla="*/ 127329 w 127345"/>
                <a:gd name="connsiteY24" fmla="*/ 100426 h 131801"/>
                <a:gd name="connsiteX25" fmla="*/ 117192 w 127345"/>
                <a:gd name="connsiteY25" fmla="*/ 90427 h 131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345" h="131801">
                  <a:moveTo>
                    <a:pt x="96235" y="112480"/>
                  </a:moveTo>
                  <a:cubicBezTo>
                    <a:pt x="92084" y="104988"/>
                    <a:pt x="88468" y="97207"/>
                    <a:pt x="85414" y="89194"/>
                  </a:cubicBezTo>
                  <a:cubicBezTo>
                    <a:pt x="98481" y="65524"/>
                    <a:pt x="109398" y="40718"/>
                    <a:pt x="118014" y="15089"/>
                  </a:cubicBezTo>
                  <a:cubicBezTo>
                    <a:pt x="119343" y="11460"/>
                    <a:pt x="117480" y="7460"/>
                    <a:pt x="113850" y="6131"/>
                  </a:cubicBezTo>
                  <a:cubicBezTo>
                    <a:pt x="113781" y="6104"/>
                    <a:pt x="113713" y="6076"/>
                    <a:pt x="113631" y="6049"/>
                  </a:cubicBezTo>
                  <a:cubicBezTo>
                    <a:pt x="109919" y="4775"/>
                    <a:pt x="105878" y="6734"/>
                    <a:pt x="104590" y="10432"/>
                  </a:cubicBezTo>
                  <a:cubicBezTo>
                    <a:pt x="97426" y="31499"/>
                    <a:pt x="88729" y="52005"/>
                    <a:pt x="78565" y="71798"/>
                  </a:cubicBezTo>
                  <a:cubicBezTo>
                    <a:pt x="70894" y="51936"/>
                    <a:pt x="62401" y="27829"/>
                    <a:pt x="55005" y="4816"/>
                  </a:cubicBezTo>
                  <a:cubicBezTo>
                    <a:pt x="53703" y="1118"/>
                    <a:pt x="49704" y="-882"/>
                    <a:pt x="45964" y="296"/>
                  </a:cubicBezTo>
                  <a:cubicBezTo>
                    <a:pt x="42279" y="1529"/>
                    <a:pt x="40266" y="5501"/>
                    <a:pt x="41444" y="9199"/>
                  </a:cubicBezTo>
                  <a:cubicBezTo>
                    <a:pt x="53224" y="45362"/>
                    <a:pt x="62264" y="70428"/>
                    <a:pt x="68839" y="87961"/>
                  </a:cubicBezTo>
                  <a:cubicBezTo>
                    <a:pt x="57607" y="106590"/>
                    <a:pt x="46238" y="119192"/>
                    <a:pt x="37335" y="117685"/>
                  </a:cubicBezTo>
                  <a:cubicBezTo>
                    <a:pt x="29143" y="117439"/>
                    <a:pt x="21404" y="113823"/>
                    <a:pt x="15966" y="107686"/>
                  </a:cubicBezTo>
                  <a:cubicBezTo>
                    <a:pt x="14596" y="105686"/>
                    <a:pt x="14007" y="103248"/>
                    <a:pt x="14322" y="100837"/>
                  </a:cubicBezTo>
                  <a:cubicBezTo>
                    <a:pt x="15582" y="97111"/>
                    <a:pt x="13596" y="93071"/>
                    <a:pt x="9871" y="91797"/>
                  </a:cubicBezTo>
                  <a:cubicBezTo>
                    <a:pt x="6145" y="90536"/>
                    <a:pt x="2104" y="92537"/>
                    <a:pt x="830" y="96262"/>
                  </a:cubicBezTo>
                  <a:cubicBezTo>
                    <a:pt x="748" y="96495"/>
                    <a:pt x="680" y="96755"/>
                    <a:pt x="625" y="97002"/>
                  </a:cubicBezTo>
                  <a:cubicBezTo>
                    <a:pt x="-868" y="103166"/>
                    <a:pt x="269" y="109659"/>
                    <a:pt x="3775" y="114946"/>
                  </a:cubicBezTo>
                  <a:cubicBezTo>
                    <a:pt x="11254" y="124794"/>
                    <a:pt x="22664" y="130904"/>
                    <a:pt x="35006" y="131657"/>
                  </a:cubicBezTo>
                  <a:cubicBezTo>
                    <a:pt x="36143" y="131794"/>
                    <a:pt x="37294" y="131794"/>
                    <a:pt x="38430" y="131657"/>
                  </a:cubicBezTo>
                  <a:cubicBezTo>
                    <a:pt x="52128" y="131657"/>
                    <a:pt x="64182" y="119603"/>
                    <a:pt x="75688" y="103303"/>
                  </a:cubicBezTo>
                  <a:cubicBezTo>
                    <a:pt x="86509" y="126863"/>
                    <a:pt x="91166" y="128233"/>
                    <a:pt x="93495" y="128781"/>
                  </a:cubicBezTo>
                  <a:lnTo>
                    <a:pt x="94865" y="128781"/>
                  </a:lnTo>
                  <a:cubicBezTo>
                    <a:pt x="97276" y="128739"/>
                    <a:pt x="99604" y="127876"/>
                    <a:pt x="101440" y="126315"/>
                  </a:cubicBezTo>
                  <a:lnTo>
                    <a:pt x="127329" y="100426"/>
                  </a:lnTo>
                  <a:lnTo>
                    <a:pt x="117192" y="9042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46E1D94-8A22-4210-907A-2F15E924FAB9}"/>
                </a:ext>
              </a:extLst>
            </p:cNvPr>
            <p:cNvSpPr/>
            <p:nvPr/>
          </p:nvSpPr>
          <p:spPr>
            <a:xfrm>
              <a:off x="12012029" y="4663358"/>
              <a:ext cx="88734" cy="119307"/>
            </a:xfrm>
            <a:custGeom>
              <a:avLst/>
              <a:gdLst>
                <a:gd name="connsiteX0" fmla="*/ 75891 w 88734"/>
                <a:gd name="connsiteY0" fmla="*/ 87625 h 119307"/>
                <a:gd name="connsiteX1" fmla="*/ 69864 w 88734"/>
                <a:gd name="connsiteY1" fmla="*/ 93926 h 119307"/>
                <a:gd name="connsiteX2" fmla="*/ 68083 w 88734"/>
                <a:gd name="connsiteY2" fmla="*/ 73516 h 119307"/>
                <a:gd name="connsiteX3" fmla="*/ 62194 w 88734"/>
                <a:gd name="connsiteY3" fmla="*/ 29683 h 119307"/>
                <a:gd name="connsiteX4" fmla="*/ 49729 w 88734"/>
                <a:gd name="connsiteY4" fmla="*/ 18314 h 119307"/>
                <a:gd name="connsiteX5" fmla="*/ 49729 w 88734"/>
                <a:gd name="connsiteY5" fmla="*/ 18314 h 119307"/>
                <a:gd name="connsiteX6" fmla="*/ 18087 w 88734"/>
                <a:gd name="connsiteY6" fmla="*/ 60503 h 119307"/>
                <a:gd name="connsiteX7" fmla="*/ 22333 w 88734"/>
                <a:gd name="connsiteY7" fmla="*/ 9548 h 119307"/>
                <a:gd name="connsiteX8" fmla="*/ 18114 w 88734"/>
                <a:gd name="connsiteY8" fmla="*/ 398 h 119307"/>
                <a:gd name="connsiteX9" fmla="*/ 8964 w 88734"/>
                <a:gd name="connsiteY9" fmla="*/ 4617 h 119307"/>
                <a:gd name="connsiteX10" fmla="*/ 8635 w 88734"/>
                <a:gd name="connsiteY10" fmla="*/ 8315 h 119307"/>
                <a:gd name="connsiteX11" fmla="*/ 6 w 88734"/>
                <a:gd name="connsiteY11" fmla="*/ 111733 h 119307"/>
                <a:gd name="connsiteX12" fmla="*/ 5622 w 88734"/>
                <a:gd name="connsiteY12" fmla="*/ 119266 h 119307"/>
                <a:gd name="connsiteX13" fmla="*/ 7129 w 88734"/>
                <a:gd name="connsiteY13" fmla="*/ 119266 h 119307"/>
                <a:gd name="connsiteX14" fmla="*/ 13841 w 88734"/>
                <a:gd name="connsiteY14" fmla="*/ 114335 h 119307"/>
                <a:gd name="connsiteX15" fmla="*/ 49044 w 88734"/>
                <a:gd name="connsiteY15" fmla="*/ 33929 h 119307"/>
                <a:gd name="connsiteX16" fmla="*/ 49044 w 88734"/>
                <a:gd name="connsiteY16" fmla="*/ 33929 h 119307"/>
                <a:gd name="connsiteX17" fmla="*/ 54249 w 88734"/>
                <a:gd name="connsiteY17" fmla="*/ 73927 h 119307"/>
                <a:gd name="connsiteX18" fmla="*/ 65207 w 88734"/>
                <a:gd name="connsiteY18" fmla="*/ 108719 h 119307"/>
                <a:gd name="connsiteX19" fmla="*/ 86986 w 88734"/>
                <a:gd name="connsiteY19" fmla="*/ 96391 h 119307"/>
                <a:gd name="connsiteX20" fmla="*/ 86329 w 88734"/>
                <a:gd name="connsiteY20" fmla="*/ 86529 h 119307"/>
                <a:gd name="connsiteX21" fmla="*/ 86165 w 88734"/>
                <a:gd name="connsiteY21" fmla="*/ 86392 h 119307"/>
                <a:gd name="connsiteX22" fmla="*/ 76138 w 88734"/>
                <a:gd name="connsiteY22" fmla="*/ 87309 h 119307"/>
                <a:gd name="connsiteX23" fmla="*/ 75891 w 88734"/>
                <a:gd name="connsiteY23" fmla="*/ 87625 h 119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8734" h="119307">
                  <a:moveTo>
                    <a:pt x="75891" y="87625"/>
                  </a:moveTo>
                  <a:cubicBezTo>
                    <a:pt x="74015" y="89844"/>
                    <a:pt x="72001" y="91953"/>
                    <a:pt x="69864" y="93926"/>
                  </a:cubicBezTo>
                  <a:cubicBezTo>
                    <a:pt x="68906" y="87159"/>
                    <a:pt x="68303" y="80351"/>
                    <a:pt x="68083" y="73516"/>
                  </a:cubicBezTo>
                  <a:cubicBezTo>
                    <a:pt x="68070" y="58709"/>
                    <a:pt x="66084" y="43970"/>
                    <a:pt x="62194" y="29683"/>
                  </a:cubicBezTo>
                  <a:cubicBezTo>
                    <a:pt x="59043" y="20369"/>
                    <a:pt x="53701" y="18314"/>
                    <a:pt x="49729" y="18314"/>
                  </a:cubicBezTo>
                  <a:lnTo>
                    <a:pt x="49729" y="18314"/>
                  </a:lnTo>
                  <a:cubicBezTo>
                    <a:pt x="40688" y="18314"/>
                    <a:pt x="30141" y="32012"/>
                    <a:pt x="18087" y="60503"/>
                  </a:cubicBezTo>
                  <a:lnTo>
                    <a:pt x="22333" y="9548"/>
                  </a:lnTo>
                  <a:cubicBezTo>
                    <a:pt x="23689" y="5863"/>
                    <a:pt x="21813" y="1767"/>
                    <a:pt x="18114" y="398"/>
                  </a:cubicBezTo>
                  <a:cubicBezTo>
                    <a:pt x="14430" y="-959"/>
                    <a:pt x="10334" y="932"/>
                    <a:pt x="8964" y="4617"/>
                  </a:cubicBezTo>
                  <a:cubicBezTo>
                    <a:pt x="8526" y="5795"/>
                    <a:pt x="8416" y="7068"/>
                    <a:pt x="8635" y="8315"/>
                  </a:cubicBezTo>
                  <a:lnTo>
                    <a:pt x="6" y="111733"/>
                  </a:lnTo>
                  <a:cubicBezTo>
                    <a:pt x="-282" y="115294"/>
                    <a:pt x="2129" y="118527"/>
                    <a:pt x="5622" y="119266"/>
                  </a:cubicBezTo>
                  <a:lnTo>
                    <a:pt x="7129" y="119266"/>
                  </a:lnTo>
                  <a:cubicBezTo>
                    <a:pt x="10211" y="119280"/>
                    <a:pt x="12937" y="117280"/>
                    <a:pt x="13841" y="114335"/>
                  </a:cubicBezTo>
                  <a:cubicBezTo>
                    <a:pt x="24799" y="80502"/>
                    <a:pt x="41236" y="42559"/>
                    <a:pt x="49044" y="33929"/>
                  </a:cubicBezTo>
                  <a:lnTo>
                    <a:pt x="49044" y="33929"/>
                  </a:lnTo>
                  <a:cubicBezTo>
                    <a:pt x="52441" y="46997"/>
                    <a:pt x="54194" y="60435"/>
                    <a:pt x="54249" y="73927"/>
                  </a:cubicBezTo>
                  <a:cubicBezTo>
                    <a:pt x="55071" y="92967"/>
                    <a:pt x="55756" y="105569"/>
                    <a:pt x="65207" y="108719"/>
                  </a:cubicBezTo>
                  <a:cubicBezTo>
                    <a:pt x="74658" y="111869"/>
                    <a:pt x="80686" y="104062"/>
                    <a:pt x="86986" y="96391"/>
                  </a:cubicBezTo>
                  <a:cubicBezTo>
                    <a:pt x="89534" y="93487"/>
                    <a:pt x="89233" y="89076"/>
                    <a:pt x="86329" y="86529"/>
                  </a:cubicBezTo>
                  <a:cubicBezTo>
                    <a:pt x="86274" y="86488"/>
                    <a:pt x="86219" y="86433"/>
                    <a:pt x="86165" y="86392"/>
                  </a:cubicBezTo>
                  <a:cubicBezTo>
                    <a:pt x="83138" y="83872"/>
                    <a:pt x="78645" y="84296"/>
                    <a:pt x="76138" y="87309"/>
                  </a:cubicBezTo>
                  <a:cubicBezTo>
                    <a:pt x="76056" y="87419"/>
                    <a:pt x="75974" y="87515"/>
                    <a:pt x="75891" y="876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B0BE7C2A-B76D-40AD-A15F-A4F04C17FDD1}"/>
                </a:ext>
              </a:extLst>
            </p:cNvPr>
            <p:cNvSpPr/>
            <p:nvPr/>
          </p:nvSpPr>
          <p:spPr>
            <a:xfrm>
              <a:off x="12112960" y="4605280"/>
              <a:ext cx="68356" cy="73830"/>
            </a:xfrm>
            <a:custGeom>
              <a:avLst/>
              <a:gdLst>
                <a:gd name="connsiteX0" fmla="*/ 63584 w 68356"/>
                <a:gd name="connsiteY0" fmla="*/ 31463 h 73830"/>
                <a:gd name="connsiteX1" fmla="*/ 55365 w 68356"/>
                <a:gd name="connsiteY1" fmla="*/ 31463 h 73830"/>
                <a:gd name="connsiteX2" fmla="*/ 56324 w 68356"/>
                <a:gd name="connsiteY2" fmla="*/ 7082 h 73830"/>
                <a:gd name="connsiteX3" fmla="*/ 49201 w 68356"/>
                <a:gd name="connsiteY3" fmla="*/ -42 h 73830"/>
                <a:gd name="connsiteX4" fmla="*/ 42078 w 68356"/>
                <a:gd name="connsiteY4" fmla="*/ 7082 h 73830"/>
                <a:gd name="connsiteX5" fmla="*/ 41120 w 68356"/>
                <a:gd name="connsiteY5" fmla="*/ 31463 h 73830"/>
                <a:gd name="connsiteX6" fmla="*/ 9067 w 68356"/>
                <a:gd name="connsiteY6" fmla="*/ 31463 h 73830"/>
                <a:gd name="connsiteX7" fmla="*/ 259 w 68356"/>
                <a:gd name="connsiteY7" fmla="*/ 36353 h 73830"/>
                <a:gd name="connsiteX8" fmla="*/ 5149 w 68356"/>
                <a:gd name="connsiteY8" fmla="*/ 45161 h 73830"/>
                <a:gd name="connsiteX9" fmla="*/ 9067 w 68356"/>
                <a:gd name="connsiteY9" fmla="*/ 45161 h 73830"/>
                <a:gd name="connsiteX10" fmla="*/ 40435 w 68356"/>
                <a:gd name="connsiteY10" fmla="*/ 45161 h 73830"/>
                <a:gd name="connsiteX11" fmla="*/ 39339 w 68356"/>
                <a:gd name="connsiteY11" fmla="*/ 66392 h 73830"/>
                <a:gd name="connsiteX12" fmla="*/ 45886 w 68356"/>
                <a:gd name="connsiteY12" fmla="*/ 73789 h 73830"/>
                <a:gd name="connsiteX13" fmla="*/ 45914 w 68356"/>
                <a:gd name="connsiteY13" fmla="*/ 73789 h 73830"/>
                <a:gd name="connsiteX14" fmla="*/ 45914 w 68356"/>
                <a:gd name="connsiteY14" fmla="*/ 73789 h 73830"/>
                <a:gd name="connsiteX15" fmla="*/ 53037 w 68356"/>
                <a:gd name="connsiteY15" fmla="*/ 67078 h 73830"/>
                <a:gd name="connsiteX16" fmla="*/ 54269 w 68356"/>
                <a:gd name="connsiteY16" fmla="*/ 45024 h 73830"/>
                <a:gd name="connsiteX17" fmla="*/ 63173 w 68356"/>
                <a:gd name="connsiteY17" fmla="*/ 45024 h 73830"/>
                <a:gd name="connsiteX18" fmla="*/ 68063 w 68356"/>
                <a:gd name="connsiteY18" fmla="*/ 36216 h 73830"/>
                <a:gd name="connsiteX19" fmla="*/ 63173 w 68356"/>
                <a:gd name="connsiteY19" fmla="*/ 31326 h 7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356" h="73830">
                  <a:moveTo>
                    <a:pt x="63584" y="31463"/>
                  </a:moveTo>
                  <a:lnTo>
                    <a:pt x="55365" y="31463"/>
                  </a:lnTo>
                  <a:cubicBezTo>
                    <a:pt x="55365" y="20505"/>
                    <a:pt x="56324" y="10506"/>
                    <a:pt x="56324" y="7082"/>
                  </a:cubicBezTo>
                  <a:cubicBezTo>
                    <a:pt x="56324" y="3150"/>
                    <a:pt x="53132" y="-42"/>
                    <a:pt x="49201" y="-42"/>
                  </a:cubicBezTo>
                  <a:cubicBezTo>
                    <a:pt x="45270" y="-42"/>
                    <a:pt x="42078" y="3150"/>
                    <a:pt x="42078" y="7082"/>
                  </a:cubicBezTo>
                  <a:cubicBezTo>
                    <a:pt x="42078" y="10369"/>
                    <a:pt x="42078" y="20779"/>
                    <a:pt x="41120" y="31463"/>
                  </a:cubicBezTo>
                  <a:lnTo>
                    <a:pt x="9067" y="31463"/>
                  </a:lnTo>
                  <a:cubicBezTo>
                    <a:pt x="5286" y="30381"/>
                    <a:pt x="1341" y="32573"/>
                    <a:pt x="259" y="36353"/>
                  </a:cubicBezTo>
                  <a:cubicBezTo>
                    <a:pt x="-823" y="40134"/>
                    <a:pt x="1369" y="44079"/>
                    <a:pt x="5149" y="45161"/>
                  </a:cubicBezTo>
                  <a:cubicBezTo>
                    <a:pt x="6437" y="45531"/>
                    <a:pt x="7793" y="45531"/>
                    <a:pt x="9067" y="45161"/>
                  </a:cubicBezTo>
                  <a:lnTo>
                    <a:pt x="40435" y="45161"/>
                  </a:lnTo>
                  <a:cubicBezTo>
                    <a:pt x="40435" y="56667"/>
                    <a:pt x="39339" y="66119"/>
                    <a:pt x="39339" y="66392"/>
                  </a:cubicBezTo>
                  <a:cubicBezTo>
                    <a:pt x="39106" y="70242"/>
                    <a:pt x="42037" y="73556"/>
                    <a:pt x="45886" y="73789"/>
                  </a:cubicBezTo>
                  <a:cubicBezTo>
                    <a:pt x="45900" y="73789"/>
                    <a:pt x="45900" y="73789"/>
                    <a:pt x="45914" y="73789"/>
                  </a:cubicBezTo>
                  <a:lnTo>
                    <a:pt x="45914" y="73789"/>
                  </a:lnTo>
                  <a:cubicBezTo>
                    <a:pt x="49694" y="73789"/>
                    <a:pt x="52818" y="70844"/>
                    <a:pt x="53037" y="67078"/>
                  </a:cubicBezTo>
                  <a:cubicBezTo>
                    <a:pt x="53037" y="66119"/>
                    <a:pt x="53037" y="56393"/>
                    <a:pt x="54269" y="45024"/>
                  </a:cubicBezTo>
                  <a:lnTo>
                    <a:pt x="63173" y="45024"/>
                  </a:lnTo>
                  <a:cubicBezTo>
                    <a:pt x="66953" y="43942"/>
                    <a:pt x="69145" y="39997"/>
                    <a:pt x="68063" y="36216"/>
                  </a:cubicBezTo>
                  <a:cubicBezTo>
                    <a:pt x="67392" y="33847"/>
                    <a:pt x="65543" y="31998"/>
                    <a:pt x="63173" y="313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4D1786E-8E0D-47FF-B008-4F21C3167040}"/>
                </a:ext>
              </a:extLst>
            </p:cNvPr>
            <p:cNvSpPr/>
            <p:nvPr/>
          </p:nvSpPr>
          <p:spPr>
            <a:xfrm>
              <a:off x="12204026" y="4577656"/>
              <a:ext cx="85678" cy="170492"/>
            </a:xfrm>
            <a:custGeom>
              <a:avLst/>
              <a:gdLst>
                <a:gd name="connsiteX0" fmla="*/ 80046 w 85678"/>
                <a:gd name="connsiteY0" fmla="*/ 14981 h 170492"/>
                <a:gd name="connsiteX1" fmla="*/ 64841 w 85678"/>
                <a:gd name="connsiteY1" fmla="*/ 28679 h 170492"/>
                <a:gd name="connsiteX2" fmla="*/ 31556 w 85678"/>
                <a:gd name="connsiteY2" fmla="*/ 67443 h 170492"/>
                <a:gd name="connsiteX3" fmla="*/ 22515 w 85678"/>
                <a:gd name="connsiteY3" fmla="*/ 6351 h 170492"/>
                <a:gd name="connsiteX4" fmla="*/ 14694 w 85678"/>
                <a:gd name="connsiteY4" fmla="*/ -4 h 170492"/>
                <a:gd name="connsiteX5" fmla="*/ 8817 w 85678"/>
                <a:gd name="connsiteY5" fmla="*/ 4434 h 170492"/>
                <a:gd name="connsiteX6" fmla="*/ 28405 w 85678"/>
                <a:gd name="connsiteY6" fmla="*/ 81141 h 170492"/>
                <a:gd name="connsiteX7" fmla="*/ 70594 w 85678"/>
                <a:gd name="connsiteY7" fmla="*/ 47718 h 170492"/>
                <a:gd name="connsiteX8" fmla="*/ 44021 w 85678"/>
                <a:gd name="connsiteY8" fmla="*/ 154150 h 170492"/>
                <a:gd name="connsiteX9" fmla="*/ 33063 w 85678"/>
                <a:gd name="connsiteY9" fmla="*/ 155382 h 170492"/>
                <a:gd name="connsiteX10" fmla="*/ 14023 w 85678"/>
                <a:gd name="connsiteY10" fmla="*/ 129493 h 170492"/>
                <a:gd name="connsiteX11" fmla="*/ 4982 w 85678"/>
                <a:gd name="connsiteY11" fmla="*/ 124836 h 170492"/>
                <a:gd name="connsiteX12" fmla="*/ 325 w 85678"/>
                <a:gd name="connsiteY12" fmla="*/ 133877 h 170492"/>
                <a:gd name="connsiteX13" fmla="*/ 27720 w 85678"/>
                <a:gd name="connsiteY13" fmla="*/ 168669 h 170492"/>
                <a:gd name="connsiteX14" fmla="*/ 36761 w 85678"/>
                <a:gd name="connsiteY14" fmla="*/ 170450 h 170492"/>
                <a:gd name="connsiteX15" fmla="*/ 50458 w 85678"/>
                <a:gd name="connsiteY15" fmla="*/ 166615 h 170492"/>
                <a:gd name="connsiteX16" fmla="*/ 85662 w 85678"/>
                <a:gd name="connsiteY16" fmla="*/ 22652 h 170492"/>
                <a:gd name="connsiteX17" fmla="*/ 80046 w 85678"/>
                <a:gd name="connsiteY17" fmla="*/ 14981 h 17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678" h="170492">
                  <a:moveTo>
                    <a:pt x="80046" y="14981"/>
                  </a:moveTo>
                  <a:cubicBezTo>
                    <a:pt x="73745" y="13474"/>
                    <a:pt x="71416" y="17721"/>
                    <a:pt x="64841" y="28679"/>
                  </a:cubicBezTo>
                  <a:cubicBezTo>
                    <a:pt x="58266" y="39637"/>
                    <a:pt x="41555" y="69772"/>
                    <a:pt x="31556" y="67443"/>
                  </a:cubicBezTo>
                  <a:cubicBezTo>
                    <a:pt x="21557" y="65114"/>
                    <a:pt x="19228" y="30185"/>
                    <a:pt x="22515" y="6351"/>
                  </a:cubicBezTo>
                  <a:cubicBezTo>
                    <a:pt x="22118" y="2434"/>
                    <a:pt x="18612" y="-402"/>
                    <a:pt x="14694" y="-4"/>
                  </a:cubicBezTo>
                  <a:cubicBezTo>
                    <a:pt x="12064" y="269"/>
                    <a:pt x="9804" y="1982"/>
                    <a:pt x="8817" y="4434"/>
                  </a:cubicBezTo>
                  <a:cubicBezTo>
                    <a:pt x="7174" y="16076"/>
                    <a:pt x="736" y="74292"/>
                    <a:pt x="28405" y="81141"/>
                  </a:cubicBezTo>
                  <a:cubicBezTo>
                    <a:pt x="45253" y="85387"/>
                    <a:pt x="59636" y="65936"/>
                    <a:pt x="70594" y="47718"/>
                  </a:cubicBezTo>
                  <a:cubicBezTo>
                    <a:pt x="67718" y="86072"/>
                    <a:pt x="59088" y="145794"/>
                    <a:pt x="44021" y="154150"/>
                  </a:cubicBezTo>
                  <a:cubicBezTo>
                    <a:pt x="40760" y="156259"/>
                    <a:pt x="36706" y="156725"/>
                    <a:pt x="33063" y="155382"/>
                  </a:cubicBezTo>
                  <a:cubicBezTo>
                    <a:pt x="23337" y="151684"/>
                    <a:pt x="15940" y="135384"/>
                    <a:pt x="14023" y="129493"/>
                  </a:cubicBezTo>
                  <a:cubicBezTo>
                    <a:pt x="12817" y="125713"/>
                    <a:pt x="8763" y="123631"/>
                    <a:pt x="4982" y="124836"/>
                  </a:cubicBezTo>
                  <a:cubicBezTo>
                    <a:pt x="1201" y="126042"/>
                    <a:pt x="-880" y="130096"/>
                    <a:pt x="325" y="133877"/>
                  </a:cubicBezTo>
                  <a:cubicBezTo>
                    <a:pt x="1284" y="136753"/>
                    <a:pt x="10050" y="161272"/>
                    <a:pt x="27720" y="168669"/>
                  </a:cubicBezTo>
                  <a:cubicBezTo>
                    <a:pt x="30583" y="169874"/>
                    <a:pt x="33652" y="170477"/>
                    <a:pt x="36761" y="170450"/>
                  </a:cubicBezTo>
                  <a:cubicBezTo>
                    <a:pt x="41569" y="170327"/>
                    <a:pt x="46281" y="169011"/>
                    <a:pt x="50458" y="166615"/>
                  </a:cubicBezTo>
                  <a:cubicBezTo>
                    <a:pt x="82511" y="148807"/>
                    <a:pt x="85662" y="23884"/>
                    <a:pt x="85662" y="22652"/>
                  </a:cubicBezTo>
                  <a:cubicBezTo>
                    <a:pt x="85388" y="19241"/>
                    <a:pt x="83223" y="16268"/>
                    <a:pt x="80046" y="149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4550217B-79CB-4DF7-AD39-E393D2F7B6CA}"/>
                </a:ext>
              </a:extLst>
            </p:cNvPr>
            <p:cNvSpPr/>
            <p:nvPr/>
          </p:nvSpPr>
          <p:spPr>
            <a:xfrm>
              <a:off x="12310127" y="4675716"/>
              <a:ext cx="72233" cy="94758"/>
            </a:xfrm>
            <a:custGeom>
              <a:avLst/>
              <a:gdLst>
                <a:gd name="connsiteX0" fmla="*/ 69828 w 72233"/>
                <a:gd name="connsiteY0" fmla="*/ 78006 h 94758"/>
                <a:gd name="connsiteX1" fmla="*/ 61746 w 72233"/>
                <a:gd name="connsiteY1" fmla="*/ 76636 h 94758"/>
                <a:gd name="connsiteX2" fmla="*/ 61746 w 72233"/>
                <a:gd name="connsiteY2" fmla="*/ 62938 h 94758"/>
                <a:gd name="connsiteX3" fmla="*/ 59692 w 72233"/>
                <a:gd name="connsiteY3" fmla="*/ 15407 h 94758"/>
                <a:gd name="connsiteX4" fmla="*/ 48186 w 72233"/>
                <a:gd name="connsiteY4" fmla="*/ 3627 h 94758"/>
                <a:gd name="connsiteX5" fmla="*/ 48186 w 72233"/>
                <a:gd name="connsiteY5" fmla="*/ 3627 h 94758"/>
                <a:gd name="connsiteX6" fmla="*/ 20790 w 72233"/>
                <a:gd name="connsiteY6" fmla="*/ 48555 h 94758"/>
                <a:gd name="connsiteX7" fmla="*/ 14215 w 72233"/>
                <a:gd name="connsiteY7" fmla="*/ 7462 h 94758"/>
                <a:gd name="connsiteX8" fmla="*/ 7490 w 72233"/>
                <a:gd name="connsiteY8" fmla="*/ -30 h 94758"/>
                <a:gd name="connsiteX9" fmla="*/ -3 w 72233"/>
                <a:gd name="connsiteY9" fmla="*/ 6695 h 94758"/>
                <a:gd name="connsiteX10" fmla="*/ 518 w 72233"/>
                <a:gd name="connsiteY10" fmla="*/ 9791 h 94758"/>
                <a:gd name="connsiteX11" fmla="*/ 12024 w 72233"/>
                <a:gd name="connsiteY11" fmla="*/ 81430 h 94758"/>
                <a:gd name="connsiteX12" fmla="*/ 18735 w 72233"/>
                <a:gd name="connsiteY12" fmla="*/ 87457 h 94758"/>
                <a:gd name="connsiteX13" fmla="*/ 25995 w 72233"/>
                <a:gd name="connsiteY13" fmla="*/ 82252 h 94758"/>
                <a:gd name="connsiteX14" fmla="*/ 47364 w 72233"/>
                <a:gd name="connsiteY14" fmla="*/ 22119 h 94758"/>
                <a:gd name="connsiteX15" fmla="*/ 48186 w 72233"/>
                <a:gd name="connsiteY15" fmla="*/ 62116 h 94758"/>
                <a:gd name="connsiteX16" fmla="*/ 54487 w 72233"/>
                <a:gd name="connsiteY16" fmla="*/ 93895 h 94758"/>
                <a:gd name="connsiteX17" fmla="*/ 58322 w 72233"/>
                <a:gd name="connsiteY17" fmla="*/ 94717 h 94758"/>
                <a:gd name="connsiteX18" fmla="*/ 69965 w 72233"/>
                <a:gd name="connsiteY18" fmla="*/ 88279 h 94758"/>
                <a:gd name="connsiteX19" fmla="*/ 70445 w 72233"/>
                <a:gd name="connsiteY19" fmla="*/ 78608 h 94758"/>
                <a:gd name="connsiteX20" fmla="*/ 69828 w 72233"/>
                <a:gd name="connsiteY20" fmla="*/ 78006 h 9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233" h="94758">
                  <a:moveTo>
                    <a:pt x="69828" y="78006"/>
                  </a:moveTo>
                  <a:cubicBezTo>
                    <a:pt x="67760" y="75773"/>
                    <a:pt x="64445" y="75198"/>
                    <a:pt x="61746" y="76636"/>
                  </a:cubicBezTo>
                  <a:cubicBezTo>
                    <a:pt x="61746" y="72526"/>
                    <a:pt x="61746" y="67047"/>
                    <a:pt x="61746" y="62938"/>
                  </a:cubicBezTo>
                  <a:cubicBezTo>
                    <a:pt x="63459" y="47076"/>
                    <a:pt x="62774" y="31050"/>
                    <a:pt x="59692" y="15407"/>
                  </a:cubicBezTo>
                  <a:cubicBezTo>
                    <a:pt x="57089" y="5682"/>
                    <a:pt x="52021" y="3627"/>
                    <a:pt x="48186" y="3627"/>
                  </a:cubicBezTo>
                  <a:lnTo>
                    <a:pt x="48186" y="3627"/>
                  </a:lnTo>
                  <a:cubicBezTo>
                    <a:pt x="44487" y="3627"/>
                    <a:pt x="35447" y="3627"/>
                    <a:pt x="20790" y="48555"/>
                  </a:cubicBezTo>
                  <a:lnTo>
                    <a:pt x="14215" y="7462"/>
                  </a:lnTo>
                  <a:cubicBezTo>
                    <a:pt x="14434" y="3531"/>
                    <a:pt x="11421" y="175"/>
                    <a:pt x="7490" y="-30"/>
                  </a:cubicBezTo>
                  <a:cubicBezTo>
                    <a:pt x="3558" y="-249"/>
                    <a:pt x="202" y="2764"/>
                    <a:pt x="-3" y="6695"/>
                  </a:cubicBezTo>
                  <a:cubicBezTo>
                    <a:pt x="-71" y="7750"/>
                    <a:pt x="107" y="8805"/>
                    <a:pt x="518" y="9791"/>
                  </a:cubicBezTo>
                  <a:lnTo>
                    <a:pt x="12024" y="81430"/>
                  </a:lnTo>
                  <a:cubicBezTo>
                    <a:pt x="12489" y="84813"/>
                    <a:pt x="15325" y="87361"/>
                    <a:pt x="18735" y="87457"/>
                  </a:cubicBezTo>
                  <a:cubicBezTo>
                    <a:pt x="22064" y="87594"/>
                    <a:pt x="25050" y="85444"/>
                    <a:pt x="25995" y="82252"/>
                  </a:cubicBezTo>
                  <a:cubicBezTo>
                    <a:pt x="31242" y="61596"/>
                    <a:pt x="38392" y="41460"/>
                    <a:pt x="47364" y="22119"/>
                  </a:cubicBezTo>
                  <a:cubicBezTo>
                    <a:pt x="49281" y="35365"/>
                    <a:pt x="49569" y="48802"/>
                    <a:pt x="48186" y="62116"/>
                  </a:cubicBezTo>
                  <a:cubicBezTo>
                    <a:pt x="47227" y="80334"/>
                    <a:pt x="46542" y="90334"/>
                    <a:pt x="54487" y="93895"/>
                  </a:cubicBezTo>
                  <a:cubicBezTo>
                    <a:pt x="55692" y="94429"/>
                    <a:pt x="57007" y="94703"/>
                    <a:pt x="58322" y="94717"/>
                  </a:cubicBezTo>
                  <a:cubicBezTo>
                    <a:pt x="62870" y="94087"/>
                    <a:pt x="67020" y="91799"/>
                    <a:pt x="69965" y="88279"/>
                  </a:cubicBezTo>
                  <a:cubicBezTo>
                    <a:pt x="72773" y="85745"/>
                    <a:pt x="72979" y="81403"/>
                    <a:pt x="70445" y="78608"/>
                  </a:cubicBezTo>
                  <a:cubicBezTo>
                    <a:pt x="70253" y="78389"/>
                    <a:pt x="70047" y="78197"/>
                    <a:pt x="69828" y="7800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BA93D8F8-4412-4DE5-BD20-29B05F5231D1}"/>
                </a:ext>
              </a:extLst>
            </p:cNvPr>
            <p:cNvSpPr/>
            <p:nvPr/>
          </p:nvSpPr>
          <p:spPr>
            <a:xfrm>
              <a:off x="12375818" y="4486117"/>
              <a:ext cx="74583" cy="329011"/>
            </a:xfrm>
            <a:custGeom>
              <a:avLst/>
              <a:gdLst>
                <a:gd name="connsiteX0" fmla="*/ 51668 w 74583"/>
                <a:gd name="connsiteY0" fmla="*/ 213910 h 329011"/>
                <a:gd name="connsiteX1" fmla="*/ 65365 w 74583"/>
                <a:gd name="connsiteY1" fmla="*/ 109533 h 329011"/>
                <a:gd name="connsiteX2" fmla="*/ 63722 w 74583"/>
                <a:gd name="connsiteY2" fmla="*/ 100766 h 329011"/>
                <a:gd name="connsiteX3" fmla="*/ 43723 w 74583"/>
                <a:gd name="connsiteY3" fmla="*/ 83507 h 329011"/>
                <a:gd name="connsiteX4" fmla="*/ 44408 w 74583"/>
                <a:gd name="connsiteY4" fmla="*/ 56112 h 329011"/>
                <a:gd name="connsiteX5" fmla="*/ 57284 w 74583"/>
                <a:gd name="connsiteY5" fmla="*/ 25155 h 329011"/>
                <a:gd name="connsiteX6" fmla="*/ 53996 w 74583"/>
                <a:gd name="connsiteY6" fmla="*/ 1458 h 329011"/>
                <a:gd name="connsiteX7" fmla="*/ 11670 w 74583"/>
                <a:gd name="connsiteY7" fmla="*/ 17485 h 329011"/>
                <a:gd name="connsiteX8" fmla="*/ 10410 w 74583"/>
                <a:gd name="connsiteY8" fmla="*/ 27278 h 329011"/>
                <a:gd name="connsiteX9" fmla="*/ 10575 w 74583"/>
                <a:gd name="connsiteY9" fmla="*/ 27484 h 329011"/>
                <a:gd name="connsiteX10" fmla="*/ 20574 w 74583"/>
                <a:gd name="connsiteY10" fmla="*/ 28580 h 329011"/>
                <a:gd name="connsiteX11" fmla="*/ 45230 w 74583"/>
                <a:gd name="connsiteY11" fmla="*/ 13649 h 329011"/>
                <a:gd name="connsiteX12" fmla="*/ 43723 w 74583"/>
                <a:gd name="connsiteY12" fmla="*/ 20909 h 329011"/>
                <a:gd name="connsiteX13" fmla="*/ 31669 w 74583"/>
                <a:gd name="connsiteY13" fmla="*/ 49674 h 329011"/>
                <a:gd name="connsiteX14" fmla="*/ 34408 w 74583"/>
                <a:gd name="connsiteY14" fmla="*/ 94466 h 329011"/>
                <a:gd name="connsiteX15" fmla="*/ 50298 w 74583"/>
                <a:gd name="connsiteY15" fmla="*/ 108163 h 329011"/>
                <a:gd name="connsiteX16" fmla="*/ 37833 w 74583"/>
                <a:gd name="connsiteY16" fmla="*/ 216649 h 329011"/>
                <a:gd name="connsiteX17" fmla="*/ 53038 w 74583"/>
                <a:gd name="connsiteY17" fmla="*/ 271440 h 329011"/>
                <a:gd name="connsiteX18" fmla="*/ 50983 w 74583"/>
                <a:gd name="connsiteY18" fmla="*/ 311711 h 329011"/>
                <a:gd name="connsiteX19" fmla="*/ 13999 w 74583"/>
                <a:gd name="connsiteY19" fmla="*/ 295274 h 329011"/>
                <a:gd name="connsiteX20" fmla="*/ 4685 w 74583"/>
                <a:gd name="connsiteY20" fmla="*/ 291973 h 329011"/>
                <a:gd name="connsiteX21" fmla="*/ 4137 w 74583"/>
                <a:gd name="connsiteY21" fmla="*/ 292261 h 329011"/>
                <a:gd name="connsiteX22" fmla="*/ 575 w 74583"/>
                <a:gd name="connsiteY22" fmla="*/ 301575 h 329011"/>
                <a:gd name="connsiteX23" fmla="*/ 39614 w 74583"/>
                <a:gd name="connsiteY23" fmla="*/ 328970 h 329011"/>
                <a:gd name="connsiteX24" fmla="*/ 55503 w 74583"/>
                <a:gd name="connsiteY24" fmla="*/ 325957 h 329011"/>
                <a:gd name="connsiteX25" fmla="*/ 66050 w 74583"/>
                <a:gd name="connsiteY25" fmla="*/ 267742 h 329011"/>
                <a:gd name="connsiteX26" fmla="*/ 51668 w 74583"/>
                <a:gd name="connsiteY26" fmla="*/ 213910 h 32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583" h="329011">
                  <a:moveTo>
                    <a:pt x="51668" y="213910"/>
                  </a:moveTo>
                  <a:cubicBezTo>
                    <a:pt x="45079" y="178542"/>
                    <a:pt x="49873" y="141997"/>
                    <a:pt x="65365" y="109533"/>
                  </a:cubicBezTo>
                  <a:cubicBezTo>
                    <a:pt x="66995" y="106602"/>
                    <a:pt x="66311" y="102917"/>
                    <a:pt x="63722" y="100766"/>
                  </a:cubicBezTo>
                  <a:lnTo>
                    <a:pt x="43723" y="83507"/>
                  </a:lnTo>
                  <a:cubicBezTo>
                    <a:pt x="34819" y="75837"/>
                    <a:pt x="36189" y="72138"/>
                    <a:pt x="44408" y="56112"/>
                  </a:cubicBezTo>
                  <a:cubicBezTo>
                    <a:pt x="49545" y="46167"/>
                    <a:pt x="53859" y="35812"/>
                    <a:pt x="57284" y="25155"/>
                  </a:cubicBezTo>
                  <a:cubicBezTo>
                    <a:pt x="58654" y="20772"/>
                    <a:pt x="62763" y="7348"/>
                    <a:pt x="53996" y="1458"/>
                  </a:cubicBezTo>
                  <a:cubicBezTo>
                    <a:pt x="45230" y="-4432"/>
                    <a:pt x="22902" y="8307"/>
                    <a:pt x="11670" y="17485"/>
                  </a:cubicBezTo>
                  <a:cubicBezTo>
                    <a:pt x="8616" y="19841"/>
                    <a:pt x="8054" y="24237"/>
                    <a:pt x="10410" y="27278"/>
                  </a:cubicBezTo>
                  <a:cubicBezTo>
                    <a:pt x="10465" y="27347"/>
                    <a:pt x="10520" y="27415"/>
                    <a:pt x="10575" y="27484"/>
                  </a:cubicBezTo>
                  <a:cubicBezTo>
                    <a:pt x="13040" y="30539"/>
                    <a:pt x="17506" y="31032"/>
                    <a:pt x="20574" y="28580"/>
                  </a:cubicBezTo>
                  <a:cubicBezTo>
                    <a:pt x="27875" y="22224"/>
                    <a:pt x="36217" y="17183"/>
                    <a:pt x="45230" y="13649"/>
                  </a:cubicBezTo>
                  <a:cubicBezTo>
                    <a:pt x="45038" y="16128"/>
                    <a:pt x="44531" y="18567"/>
                    <a:pt x="43723" y="20909"/>
                  </a:cubicBezTo>
                  <a:cubicBezTo>
                    <a:pt x="40600" y="30853"/>
                    <a:pt x="36573" y="40483"/>
                    <a:pt x="31669" y="49674"/>
                  </a:cubicBezTo>
                  <a:cubicBezTo>
                    <a:pt x="23724" y="65563"/>
                    <a:pt x="16875" y="79261"/>
                    <a:pt x="34408" y="94466"/>
                  </a:cubicBezTo>
                  <a:lnTo>
                    <a:pt x="50298" y="108163"/>
                  </a:lnTo>
                  <a:cubicBezTo>
                    <a:pt x="35313" y="142243"/>
                    <a:pt x="30971" y="180062"/>
                    <a:pt x="37833" y="216649"/>
                  </a:cubicBezTo>
                  <a:cubicBezTo>
                    <a:pt x="41504" y="235278"/>
                    <a:pt x="46586" y="253592"/>
                    <a:pt x="53038" y="271440"/>
                  </a:cubicBezTo>
                  <a:cubicBezTo>
                    <a:pt x="63037" y="300753"/>
                    <a:pt x="63858" y="306917"/>
                    <a:pt x="50983" y="311711"/>
                  </a:cubicBezTo>
                  <a:cubicBezTo>
                    <a:pt x="36244" y="316985"/>
                    <a:pt x="19957" y="309753"/>
                    <a:pt x="13999" y="295274"/>
                  </a:cubicBezTo>
                  <a:cubicBezTo>
                    <a:pt x="12342" y="291795"/>
                    <a:pt x="8178" y="290315"/>
                    <a:pt x="4685" y="291973"/>
                  </a:cubicBezTo>
                  <a:cubicBezTo>
                    <a:pt x="4507" y="292055"/>
                    <a:pt x="4315" y="292151"/>
                    <a:pt x="4137" y="292261"/>
                  </a:cubicBezTo>
                  <a:cubicBezTo>
                    <a:pt x="616" y="293877"/>
                    <a:pt x="-972" y="298014"/>
                    <a:pt x="575" y="301575"/>
                  </a:cubicBezTo>
                  <a:cubicBezTo>
                    <a:pt x="7273" y="317423"/>
                    <a:pt x="22423" y="328067"/>
                    <a:pt x="39614" y="328970"/>
                  </a:cubicBezTo>
                  <a:cubicBezTo>
                    <a:pt x="45038" y="328888"/>
                    <a:pt x="50421" y="327875"/>
                    <a:pt x="55503" y="325957"/>
                  </a:cubicBezTo>
                  <a:cubicBezTo>
                    <a:pt x="82898" y="316094"/>
                    <a:pt x="75365" y="294726"/>
                    <a:pt x="66050" y="267742"/>
                  </a:cubicBezTo>
                  <a:cubicBezTo>
                    <a:pt x="59832" y="250208"/>
                    <a:pt x="55024" y="232210"/>
                    <a:pt x="51668" y="2139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89D74BCB-4CC5-421D-8888-8EADAB7CEBFB}"/>
                </a:ext>
              </a:extLst>
            </p:cNvPr>
            <p:cNvSpPr/>
            <p:nvPr/>
          </p:nvSpPr>
          <p:spPr>
            <a:xfrm>
              <a:off x="8724734" y="2378211"/>
              <a:ext cx="31492" cy="72009"/>
            </a:xfrm>
            <a:custGeom>
              <a:avLst/>
              <a:gdLst>
                <a:gd name="connsiteX0" fmla="*/ 25329 w 31492"/>
                <a:gd name="connsiteY0" fmla="*/ 55 h 72009"/>
                <a:gd name="connsiteX1" fmla="*/ 17288 w 31492"/>
                <a:gd name="connsiteY1" fmla="*/ 5795 h 72009"/>
                <a:gd name="connsiteX2" fmla="*/ 17247 w 31492"/>
                <a:gd name="connsiteY2" fmla="*/ 6082 h 72009"/>
                <a:gd name="connsiteX3" fmla="*/ 1084 w 31492"/>
                <a:gd name="connsiteY3" fmla="*/ 60872 h 72009"/>
                <a:gd name="connsiteX4" fmla="*/ 3399 w 31492"/>
                <a:gd name="connsiteY4" fmla="*/ 70872 h 72009"/>
                <a:gd name="connsiteX5" fmla="*/ 6974 w 31492"/>
                <a:gd name="connsiteY5" fmla="*/ 71968 h 72009"/>
                <a:gd name="connsiteX6" fmla="*/ 13001 w 31492"/>
                <a:gd name="connsiteY6" fmla="*/ 68817 h 72009"/>
                <a:gd name="connsiteX7" fmla="*/ 31356 w 31492"/>
                <a:gd name="connsiteY7" fmla="*/ 8410 h 72009"/>
                <a:gd name="connsiteX8" fmla="*/ 25658 w 31492"/>
                <a:gd name="connsiteY8" fmla="*/ 107 h 72009"/>
                <a:gd name="connsiteX9" fmla="*/ 25329 w 31492"/>
                <a:gd name="connsiteY9" fmla="*/ 55 h 7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92" h="72009">
                  <a:moveTo>
                    <a:pt x="25329" y="55"/>
                  </a:moveTo>
                  <a:cubicBezTo>
                    <a:pt x="21521" y="-580"/>
                    <a:pt x="17919" y="1990"/>
                    <a:pt x="17288" y="5795"/>
                  </a:cubicBezTo>
                  <a:cubicBezTo>
                    <a:pt x="17275" y="5891"/>
                    <a:pt x="17261" y="5986"/>
                    <a:pt x="17247" y="6082"/>
                  </a:cubicBezTo>
                  <a:cubicBezTo>
                    <a:pt x="14974" y="25121"/>
                    <a:pt x="9508" y="43643"/>
                    <a:pt x="1084" y="60872"/>
                  </a:cubicBezTo>
                  <a:cubicBezTo>
                    <a:pt x="-1039" y="64269"/>
                    <a:pt x="2" y="68749"/>
                    <a:pt x="3399" y="70872"/>
                  </a:cubicBezTo>
                  <a:cubicBezTo>
                    <a:pt x="4481" y="71543"/>
                    <a:pt x="5714" y="71926"/>
                    <a:pt x="6974" y="71968"/>
                  </a:cubicBezTo>
                  <a:cubicBezTo>
                    <a:pt x="9385" y="71981"/>
                    <a:pt x="11645" y="70803"/>
                    <a:pt x="13001" y="68817"/>
                  </a:cubicBezTo>
                  <a:cubicBezTo>
                    <a:pt x="22398" y="49828"/>
                    <a:pt x="28603" y="29418"/>
                    <a:pt x="31356" y="8410"/>
                  </a:cubicBezTo>
                  <a:cubicBezTo>
                    <a:pt x="32068" y="4542"/>
                    <a:pt x="29521" y="824"/>
                    <a:pt x="25658" y="107"/>
                  </a:cubicBezTo>
                  <a:cubicBezTo>
                    <a:pt x="25548" y="87"/>
                    <a:pt x="25439" y="70"/>
                    <a:pt x="25329" y="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BFFC4581-F8E3-4BCE-AE43-DBF0E08769D8}"/>
                </a:ext>
              </a:extLst>
            </p:cNvPr>
            <p:cNvSpPr/>
            <p:nvPr/>
          </p:nvSpPr>
          <p:spPr>
            <a:xfrm>
              <a:off x="8733048" y="2313199"/>
              <a:ext cx="17063" cy="44698"/>
            </a:xfrm>
            <a:custGeom>
              <a:avLst/>
              <a:gdLst>
                <a:gd name="connsiteX0" fmla="*/ 9892 w 17063"/>
                <a:gd name="connsiteY0" fmla="*/ 44657 h 44698"/>
                <a:gd name="connsiteX1" fmla="*/ 10577 w 17063"/>
                <a:gd name="connsiteY1" fmla="*/ 44657 h 44698"/>
                <a:gd name="connsiteX2" fmla="*/ 17015 w 17063"/>
                <a:gd name="connsiteY2" fmla="*/ 36915 h 44698"/>
                <a:gd name="connsiteX3" fmla="*/ 17015 w 17063"/>
                <a:gd name="connsiteY3" fmla="*/ 36849 h 44698"/>
                <a:gd name="connsiteX4" fmla="*/ 14138 w 17063"/>
                <a:gd name="connsiteY4" fmla="*/ 8221 h 44698"/>
                <a:gd name="connsiteX5" fmla="*/ 8248 w 17063"/>
                <a:gd name="connsiteY5" fmla="*/ 51 h 44698"/>
                <a:gd name="connsiteX6" fmla="*/ 71 w 17063"/>
                <a:gd name="connsiteY6" fmla="*/ 5943 h 44698"/>
                <a:gd name="connsiteX7" fmla="*/ 440 w 17063"/>
                <a:gd name="connsiteY7" fmla="*/ 9591 h 44698"/>
                <a:gd name="connsiteX8" fmla="*/ 3317 w 17063"/>
                <a:gd name="connsiteY8" fmla="*/ 38356 h 44698"/>
                <a:gd name="connsiteX9" fmla="*/ 9892 w 17063"/>
                <a:gd name="connsiteY9" fmla="*/ 44657 h 4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63" h="44698">
                  <a:moveTo>
                    <a:pt x="9892" y="44657"/>
                  </a:moveTo>
                  <a:lnTo>
                    <a:pt x="10577" y="44657"/>
                  </a:lnTo>
                  <a:cubicBezTo>
                    <a:pt x="14494" y="44298"/>
                    <a:pt x="17384" y="40832"/>
                    <a:pt x="17015" y="36915"/>
                  </a:cubicBezTo>
                  <a:cubicBezTo>
                    <a:pt x="17015" y="36893"/>
                    <a:pt x="17015" y="36871"/>
                    <a:pt x="17015" y="36849"/>
                  </a:cubicBezTo>
                  <a:lnTo>
                    <a:pt x="14138" y="8221"/>
                  </a:lnTo>
                  <a:cubicBezTo>
                    <a:pt x="14768" y="4337"/>
                    <a:pt x="12125" y="680"/>
                    <a:pt x="8248" y="51"/>
                  </a:cubicBezTo>
                  <a:cubicBezTo>
                    <a:pt x="4358" y="-579"/>
                    <a:pt x="701" y="2060"/>
                    <a:pt x="71" y="5943"/>
                  </a:cubicBezTo>
                  <a:cubicBezTo>
                    <a:pt x="-121" y="7170"/>
                    <a:pt x="2" y="8428"/>
                    <a:pt x="440" y="9591"/>
                  </a:cubicBezTo>
                  <a:lnTo>
                    <a:pt x="3317" y="38356"/>
                  </a:lnTo>
                  <a:cubicBezTo>
                    <a:pt x="3591" y="41820"/>
                    <a:pt x="6413" y="44529"/>
                    <a:pt x="9892" y="446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DC45688B-7361-4BA0-A5E6-4B84BA90C347}"/>
                </a:ext>
              </a:extLst>
            </p:cNvPr>
            <p:cNvSpPr/>
            <p:nvPr/>
          </p:nvSpPr>
          <p:spPr>
            <a:xfrm>
              <a:off x="8836416" y="2318073"/>
              <a:ext cx="51467" cy="197485"/>
            </a:xfrm>
            <a:custGeom>
              <a:avLst/>
              <a:gdLst>
                <a:gd name="connsiteX0" fmla="*/ 3093 w 51467"/>
                <a:gd name="connsiteY0" fmla="*/ 70329 h 197485"/>
                <a:gd name="connsiteX1" fmla="*/ 12955 w 51467"/>
                <a:gd name="connsiteY1" fmla="*/ 68137 h 197485"/>
                <a:gd name="connsiteX2" fmla="*/ 30762 w 51467"/>
                <a:gd name="connsiteY2" fmla="*/ 40742 h 197485"/>
                <a:gd name="connsiteX3" fmla="*/ 3367 w 51467"/>
                <a:gd name="connsiteY3" fmla="*/ 189088 h 197485"/>
                <a:gd name="connsiteX4" fmla="*/ 8723 w 51467"/>
                <a:gd name="connsiteY4" fmla="*/ 197389 h 197485"/>
                <a:gd name="connsiteX5" fmla="*/ 8983 w 51467"/>
                <a:gd name="connsiteY5" fmla="*/ 197444 h 197485"/>
                <a:gd name="connsiteX6" fmla="*/ 10353 w 51467"/>
                <a:gd name="connsiteY6" fmla="*/ 197444 h 197485"/>
                <a:gd name="connsiteX7" fmla="*/ 17339 w 51467"/>
                <a:gd name="connsiteY7" fmla="*/ 191690 h 197485"/>
                <a:gd name="connsiteX8" fmla="*/ 51309 w 51467"/>
                <a:gd name="connsiteY8" fmla="*/ 8415 h 197485"/>
                <a:gd name="connsiteX9" fmla="*/ 46926 w 51467"/>
                <a:gd name="connsiteY9" fmla="*/ 471 h 197485"/>
                <a:gd name="connsiteX10" fmla="*/ 38296 w 51467"/>
                <a:gd name="connsiteY10" fmla="*/ 3210 h 197485"/>
                <a:gd name="connsiteX11" fmla="*/ 1038 w 51467"/>
                <a:gd name="connsiteY11" fmla="*/ 60603 h 197485"/>
                <a:gd name="connsiteX12" fmla="*/ 3093 w 51467"/>
                <a:gd name="connsiteY12" fmla="*/ 70329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67" h="197485">
                  <a:moveTo>
                    <a:pt x="3093" y="70329"/>
                  </a:moveTo>
                  <a:cubicBezTo>
                    <a:pt x="6435" y="72381"/>
                    <a:pt x="10805" y="71411"/>
                    <a:pt x="12955" y="68137"/>
                  </a:cubicBezTo>
                  <a:lnTo>
                    <a:pt x="30762" y="40742"/>
                  </a:lnTo>
                  <a:lnTo>
                    <a:pt x="3367" y="189088"/>
                  </a:lnTo>
                  <a:cubicBezTo>
                    <a:pt x="2559" y="192855"/>
                    <a:pt x="4942" y="196581"/>
                    <a:pt x="8723" y="197389"/>
                  </a:cubicBezTo>
                  <a:cubicBezTo>
                    <a:pt x="8805" y="197416"/>
                    <a:pt x="8901" y="197430"/>
                    <a:pt x="8983" y="197444"/>
                  </a:cubicBezTo>
                  <a:lnTo>
                    <a:pt x="10353" y="197444"/>
                  </a:lnTo>
                  <a:cubicBezTo>
                    <a:pt x="13764" y="197444"/>
                    <a:pt x="16681" y="195033"/>
                    <a:pt x="17339" y="191690"/>
                  </a:cubicBezTo>
                  <a:lnTo>
                    <a:pt x="51309" y="8415"/>
                  </a:lnTo>
                  <a:cubicBezTo>
                    <a:pt x="51994" y="5050"/>
                    <a:pt x="50145" y="1680"/>
                    <a:pt x="46926" y="471"/>
                  </a:cubicBezTo>
                  <a:cubicBezTo>
                    <a:pt x="43761" y="-797"/>
                    <a:pt x="40145" y="351"/>
                    <a:pt x="38296" y="3210"/>
                  </a:cubicBezTo>
                  <a:lnTo>
                    <a:pt x="1038" y="60603"/>
                  </a:lnTo>
                  <a:cubicBezTo>
                    <a:pt x="-948" y="63880"/>
                    <a:pt x="-57" y="68137"/>
                    <a:pt x="3093" y="70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B56DBF14-446D-4139-B029-6D3CD33E791F}"/>
                </a:ext>
              </a:extLst>
            </p:cNvPr>
            <p:cNvSpPr/>
            <p:nvPr/>
          </p:nvSpPr>
          <p:spPr>
            <a:xfrm>
              <a:off x="8890455" y="2315520"/>
              <a:ext cx="86287" cy="178258"/>
            </a:xfrm>
            <a:custGeom>
              <a:avLst/>
              <a:gdLst>
                <a:gd name="connsiteX0" fmla="*/ 13296 w 86287"/>
                <a:gd name="connsiteY0" fmla="*/ 50965 h 178258"/>
                <a:gd name="connsiteX1" fmla="*/ 43568 w 86287"/>
                <a:gd name="connsiteY1" fmla="*/ 16858 h 178258"/>
                <a:gd name="connsiteX2" fmla="*/ 43568 w 86287"/>
                <a:gd name="connsiteY2" fmla="*/ 16858 h 178258"/>
                <a:gd name="connsiteX3" fmla="*/ 10146 w 86287"/>
                <a:gd name="connsiteY3" fmla="*/ 99044 h 178258"/>
                <a:gd name="connsiteX4" fmla="*/ 11789 w 86287"/>
                <a:gd name="connsiteY4" fmla="*/ 108359 h 178258"/>
                <a:gd name="connsiteX5" fmla="*/ 21104 w 86287"/>
                <a:gd name="connsiteY5" fmla="*/ 108359 h 178258"/>
                <a:gd name="connsiteX6" fmla="*/ 71100 w 86287"/>
                <a:gd name="connsiteY6" fmla="*/ 76443 h 178258"/>
                <a:gd name="connsiteX7" fmla="*/ 72333 w 86287"/>
                <a:gd name="connsiteY7" fmla="*/ 88086 h 178258"/>
                <a:gd name="connsiteX8" fmla="*/ 31240 w 86287"/>
                <a:gd name="connsiteY8" fmla="*/ 162875 h 178258"/>
                <a:gd name="connsiteX9" fmla="*/ 17542 w 86287"/>
                <a:gd name="connsiteY9" fmla="*/ 158766 h 178258"/>
                <a:gd name="connsiteX10" fmla="*/ 7666 w 86287"/>
                <a:gd name="connsiteY10" fmla="*/ 158643 h 178258"/>
                <a:gd name="connsiteX11" fmla="*/ 7543 w 86287"/>
                <a:gd name="connsiteY11" fmla="*/ 158766 h 178258"/>
                <a:gd name="connsiteX12" fmla="*/ 7543 w 86287"/>
                <a:gd name="connsiteY12" fmla="*/ 168766 h 178258"/>
                <a:gd name="connsiteX13" fmla="*/ 27268 w 86287"/>
                <a:gd name="connsiteY13" fmla="*/ 178217 h 178258"/>
                <a:gd name="connsiteX14" fmla="*/ 35486 w 86287"/>
                <a:gd name="connsiteY14" fmla="*/ 176984 h 178258"/>
                <a:gd name="connsiteX15" fmla="*/ 85894 w 86287"/>
                <a:gd name="connsiteY15" fmla="*/ 90141 h 178258"/>
                <a:gd name="connsiteX16" fmla="*/ 76854 w 86287"/>
                <a:gd name="connsiteY16" fmla="*/ 64252 h 178258"/>
                <a:gd name="connsiteX17" fmla="*/ 38774 w 86287"/>
                <a:gd name="connsiteY17" fmla="*/ 75484 h 178258"/>
                <a:gd name="connsiteX18" fmla="*/ 57266 w 86287"/>
                <a:gd name="connsiteY18" fmla="*/ 18228 h 178258"/>
                <a:gd name="connsiteX19" fmla="*/ 50006 w 86287"/>
                <a:gd name="connsiteY19" fmla="*/ 969 h 178258"/>
                <a:gd name="connsiteX20" fmla="*/ 1379 w 86287"/>
                <a:gd name="connsiteY20" fmla="*/ 42062 h 178258"/>
                <a:gd name="connsiteX21" fmla="*/ 2776 w 86287"/>
                <a:gd name="connsiteY21" fmla="*/ 51842 h 178258"/>
                <a:gd name="connsiteX22" fmla="*/ 2886 w 86287"/>
                <a:gd name="connsiteY22" fmla="*/ 51924 h 178258"/>
                <a:gd name="connsiteX23" fmla="*/ 12940 w 86287"/>
                <a:gd name="connsiteY23" fmla="*/ 51388 h 178258"/>
                <a:gd name="connsiteX24" fmla="*/ 13296 w 86287"/>
                <a:gd name="connsiteY24" fmla="*/ 50965 h 17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6287" h="178258">
                  <a:moveTo>
                    <a:pt x="13296" y="50965"/>
                  </a:moveTo>
                  <a:cubicBezTo>
                    <a:pt x="21981" y="38418"/>
                    <a:pt x="32144" y="26966"/>
                    <a:pt x="43568" y="16858"/>
                  </a:cubicBezTo>
                  <a:lnTo>
                    <a:pt x="43568" y="16858"/>
                  </a:lnTo>
                  <a:cubicBezTo>
                    <a:pt x="40966" y="49185"/>
                    <a:pt x="10557" y="99044"/>
                    <a:pt x="10146" y="99044"/>
                  </a:cubicBezTo>
                  <a:cubicBezTo>
                    <a:pt x="8324" y="102129"/>
                    <a:pt x="9023" y="106086"/>
                    <a:pt x="11789" y="108359"/>
                  </a:cubicBezTo>
                  <a:cubicBezTo>
                    <a:pt x="14460" y="110669"/>
                    <a:pt x="18433" y="110669"/>
                    <a:pt x="21104" y="108359"/>
                  </a:cubicBezTo>
                  <a:cubicBezTo>
                    <a:pt x="41513" y="88771"/>
                    <a:pt x="65347" y="73703"/>
                    <a:pt x="71100" y="76443"/>
                  </a:cubicBezTo>
                  <a:cubicBezTo>
                    <a:pt x="71100" y="76443"/>
                    <a:pt x="73292" y="79594"/>
                    <a:pt x="72333" y="88086"/>
                  </a:cubicBezTo>
                  <a:cubicBezTo>
                    <a:pt x="68087" y="125892"/>
                    <a:pt x="47540" y="157807"/>
                    <a:pt x="31240" y="162875"/>
                  </a:cubicBezTo>
                  <a:cubicBezTo>
                    <a:pt x="26282" y="164903"/>
                    <a:pt x="20570" y="163191"/>
                    <a:pt x="17542" y="158766"/>
                  </a:cubicBezTo>
                  <a:cubicBezTo>
                    <a:pt x="14844" y="155999"/>
                    <a:pt x="10420" y="155944"/>
                    <a:pt x="7666" y="158643"/>
                  </a:cubicBezTo>
                  <a:cubicBezTo>
                    <a:pt x="7625" y="158684"/>
                    <a:pt x="7584" y="158725"/>
                    <a:pt x="7543" y="158766"/>
                  </a:cubicBezTo>
                  <a:cubicBezTo>
                    <a:pt x="4804" y="161533"/>
                    <a:pt x="4804" y="165999"/>
                    <a:pt x="7543" y="168766"/>
                  </a:cubicBezTo>
                  <a:cubicBezTo>
                    <a:pt x="12406" y="174669"/>
                    <a:pt x="19625" y="178135"/>
                    <a:pt x="27268" y="178217"/>
                  </a:cubicBezTo>
                  <a:cubicBezTo>
                    <a:pt x="30048" y="178190"/>
                    <a:pt x="32815" y="177779"/>
                    <a:pt x="35486" y="176984"/>
                  </a:cubicBezTo>
                  <a:cubicBezTo>
                    <a:pt x="58772" y="169587"/>
                    <a:pt x="81374" y="130549"/>
                    <a:pt x="85894" y="90141"/>
                  </a:cubicBezTo>
                  <a:cubicBezTo>
                    <a:pt x="87401" y="76443"/>
                    <a:pt x="84387" y="67950"/>
                    <a:pt x="76854" y="64252"/>
                  </a:cubicBezTo>
                  <a:cubicBezTo>
                    <a:pt x="67128" y="59458"/>
                    <a:pt x="52198" y="66307"/>
                    <a:pt x="38774" y="75484"/>
                  </a:cubicBezTo>
                  <a:cubicBezTo>
                    <a:pt x="48061" y="57551"/>
                    <a:pt x="54307" y="38203"/>
                    <a:pt x="57266" y="18228"/>
                  </a:cubicBezTo>
                  <a:cubicBezTo>
                    <a:pt x="57266" y="8913"/>
                    <a:pt x="55622" y="3023"/>
                    <a:pt x="50006" y="969"/>
                  </a:cubicBezTo>
                  <a:cubicBezTo>
                    <a:pt x="44390" y="-1086"/>
                    <a:pt x="35349" y="-4510"/>
                    <a:pt x="1379" y="42062"/>
                  </a:cubicBezTo>
                  <a:cubicBezTo>
                    <a:pt x="-936" y="45148"/>
                    <a:pt x="-306" y="49527"/>
                    <a:pt x="2776" y="51842"/>
                  </a:cubicBezTo>
                  <a:cubicBezTo>
                    <a:pt x="2817" y="51869"/>
                    <a:pt x="2845" y="51897"/>
                    <a:pt x="2886" y="51924"/>
                  </a:cubicBezTo>
                  <a:cubicBezTo>
                    <a:pt x="5817" y="54554"/>
                    <a:pt x="10310" y="54314"/>
                    <a:pt x="12940" y="51388"/>
                  </a:cubicBezTo>
                  <a:cubicBezTo>
                    <a:pt x="13063" y="51252"/>
                    <a:pt x="13187" y="51111"/>
                    <a:pt x="13296" y="5096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A446ECD-F38D-463B-8B26-D98FC2BE4854}"/>
                </a:ext>
              </a:extLst>
            </p:cNvPr>
            <p:cNvSpPr/>
            <p:nvPr/>
          </p:nvSpPr>
          <p:spPr>
            <a:xfrm>
              <a:off x="8904520" y="2059510"/>
              <a:ext cx="27899" cy="174979"/>
            </a:xfrm>
            <a:custGeom>
              <a:avLst/>
              <a:gdLst>
                <a:gd name="connsiteX0" fmla="*/ 7175 w 27899"/>
                <a:gd name="connsiteY0" fmla="*/ 174929 h 174979"/>
                <a:gd name="connsiteX1" fmla="*/ 7175 w 27899"/>
                <a:gd name="connsiteY1" fmla="*/ 174929 h 174979"/>
                <a:gd name="connsiteX2" fmla="*/ 14161 w 27899"/>
                <a:gd name="connsiteY2" fmla="*/ 168355 h 174979"/>
                <a:gd name="connsiteX3" fmla="*/ 27859 w 27899"/>
                <a:gd name="connsiteY3" fmla="*/ 7680 h 174979"/>
                <a:gd name="connsiteX4" fmla="*/ 21421 w 27899"/>
                <a:gd name="connsiteY4" fmla="*/ 10 h 174979"/>
                <a:gd name="connsiteX5" fmla="*/ 13791 w 27899"/>
                <a:gd name="connsiteY5" fmla="*/ 5976 h 174979"/>
                <a:gd name="connsiteX6" fmla="*/ 13750 w 27899"/>
                <a:gd name="connsiteY6" fmla="*/ 6448 h 174979"/>
                <a:gd name="connsiteX7" fmla="*/ 52 w 27899"/>
                <a:gd name="connsiteY7" fmla="*/ 167122 h 174979"/>
                <a:gd name="connsiteX8" fmla="*/ 5860 w 27899"/>
                <a:gd name="connsiteY8" fmla="*/ 174869 h 174979"/>
                <a:gd name="connsiteX9" fmla="*/ 7175 w 27899"/>
                <a:gd name="connsiteY9" fmla="*/ 174929 h 17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899" h="174979">
                  <a:moveTo>
                    <a:pt x="7175" y="174929"/>
                  </a:moveTo>
                  <a:lnTo>
                    <a:pt x="7175" y="174929"/>
                  </a:lnTo>
                  <a:cubicBezTo>
                    <a:pt x="10846" y="174869"/>
                    <a:pt x="13873" y="172021"/>
                    <a:pt x="14161" y="168355"/>
                  </a:cubicBezTo>
                  <a:lnTo>
                    <a:pt x="27859" y="7680"/>
                  </a:lnTo>
                  <a:cubicBezTo>
                    <a:pt x="28174" y="3792"/>
                    <a:pt x="25311" y="371"/>
                    <a:pt x="21421" y="10"/>
                  </a:cubicBezTo>
                  <a:cubicBezTo>
                    <a:pt x="17668" y="-449"/>
                    <a:pt x="14257" y="2222"/>
                    <a:pt x="13791" y="5976"/>
                  </a:cubicBezTo>
                  <a:cubicBezTo>
                    <a:pt x="13778" y="6133"/>
                    <a:pt x="13764" y="6290"/>
                    <a:pt x="13750" y="6448"/>
                  </a:cubicBezTo>
                  <a:lnTo>
                    <a:pt x="52" y="167122"/>
                  </a:lnTo>
                  <a:cubicBezTo>
                    <a:pt x="-482" y="170867"/>
                    <a:pt x="2121" y="174335"/>
                    <a:pt x="5860" y="174869"/>
                  </a:cubicBezTo>
                  <a:cubicBezTo>
                    <a:pt x="6299" y="174931"/>
                    <a:pt x="6737" y="174951"/>
                    <a:pt x="7175" y="1749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0C9E7BE-6E1B-4F92-B774-B5C8AEFA5172}"/>
                </a:ext>
              </a:extLst>
            </p:cNvPr>
            <p:cNvSpPr/>
            <p:nvPr/>
          </p:nvSpPr>
          <p:spPr>
            <a:xfrm>
              <a:off x="8939484" y="2064171"/>
              <a:ext cx="25238" cy="167433"/>
            </a:xfrm>
            <a:custGeom>
              <a:avLst/>
              <a:gdLst>
                <a:gd name="connsiteX0" fmla="*/ 6730 w 25238"/>
                <a:gd name="connsiteY0" fmla="*/ 167392 h 167433"/>
                <a:gd name="connsiteX1" fmla="*/ 6730 w 25238"/>
                <a:gd name="connsiteY1" fmla="*/ 167392 h 167433"/>
                <a:gd name="connsiteX2" fmla="*/ 13853 w 25238"/>
                <a:gd name="connsiteY2" fmla="*/ 160817 h 167433"/>
                <a:gd name="connsiteX3" fmla="*/ 25222 w 25238"/>
                <a:gd name="connsiteY3" fmla="*/ 5759 h 167433"/>
                <a:gd name="connsiteX4" fmla="*/ 16893 w 25238"/>
                <a:gd name="connsiteY4" fmla="*/ 84 h 167433"/>
                <a:gd name="connsiteX5" fmla="*/ 11524 w 25238"/>
                <a:gd name="connsiteY5" fmla="*/ 4663 h 167433"/>
                <a:gd name="connsiteX6" fmla="*/ 18 w 25238"/>
                <a:gd name="connsiteY6" fmla="*/ 159721 h 167433"/>
                <a:gd name="connsiteX7" fmla="*/ 6278 w 25238"/>
                <a:gd name="connsiteY7" fmla="*/ 167362 h 167433"/>
                <a:gd name="connsiteX8" fmla="*/ 6730 w 25238"/>
                <a:gd name="connsiteY8" fmla="*/ 167392 h 16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38" h="167433">
                  <a:moveTo>
                    <a:pt x="6730" y="167392"/>
                  </a:moveTo>
                  <a:lnTo>
                    <a:pt x="6730" y="167392"/>
                  </a:lnTo>
                  <a:cubicBezTo>
                    <a:pt x="10456" y="167403"/>
                    <a:pt x="13565" y="164536"/>
                    <a:pt x="13853" y="160817"/>
                  </a:cubicBezTo>
                  <a:lnTo>
                    <a:pt x="25222" y="5759"/>
                  </a:lnTo>
                  <a:cubicBezTo>
                    <a:pt x="24496" y="1893"/>
                    <a:pt x="20770" y="-648"/>
                    <a:pt x="16893" y="84"/>
                  </a:cubicBezTo>
                  <a:cubicBezTo>
                    <a:pt x="14428" y="552"/>
                    <a:pt x="12373" y="2293"/>
                    <a:pt x="11524" y="4663"/>
                  </a:cubicBezTo>
                  <a:lnTo>
                    <a:pt x="18" y="159721"/>
                  </a:lnTo>
                  <a:cubicBezTo>
                    <a:pt x="-366" y="163561"/>
                    <a:pt x="2442" y="166981"/>
                    <a:pt x="6278" y="167362"/>
                  </a:cubicBezTo>
                  <a:cubicBezTo>
                    <a:pt x="6429" y="167377"/>
                    <a:pt x="6579" y="167386"/>
                    <a:pt x="6730" y="1673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23496083-081C-4A09-B113-CE62111DDD89}"/>
                </a:ext>
              </a:extLst>
            </p:cNvPr>
            <p:cNvSpPr/>
            <p:nvPr/>
          </p:nvSpPr>
          <p:spPr>
            <a:xfrm>
              <a:off x="8836096" y="2607731"/>
              <a:ext cx="19872" cy="157810"/>
            </a:xfrm>
            <a:custGeom>
              <a:avLst/>
              <a:gdLst>
                <a:gd name="connsiteX0" fmla="*/ 7111 w 19872"/>
                <a:gd name="connsiteY0" fmla="*/ 157769 h 157810"/>
                <a:gd name="connsiteX1" fmla="*/ 7111 w 19872"/>
                <a:gd name="connsiteY1" fmla="*/ 157769 h 157810"/>
                <a:gd name="connsiteX2" fmla="*/ 14097 w 19872"/>
                <a:gd name="connsiteY2" fmla="*/ 150920 h 157810"/>
                <a:gd name="connsiteX3" fmla="*/ 19850 w 19872"/>
                <a:gd name="connsiteY3" fmla="*/ 7368 h 157810"/>
                <a:gd name="connsiteX4" fmla="*/ 13138 w 19872"/>
                <a:gd name="connsiteY4" fmla="*/ -29 h 157810"/>
                <a:gd name="connsiteX5" fmla="*/ 5755 w 19872"/>
                <a:gd name="connsiteY5" fmla="*/ 6533 h 157810"/>
                <a:gd name="connsiteX6" fmla="*/ 5741 w 19872"/>
                <a:gd name="connsiteY6" fmla="*/ 6820 h 157810"/>
                <a:gd name="connsiteX7" fmla="*/ -12 w 19872"/>
                <a:gd name="connsiteY7" fmla="*/ 150372 h 157810"/>
                <a:gd name="connsiteX8" fmla="*/ 6837 w 19872"/>
                <a:gd name="connsiteY8" fmla="*/ 157769 h 157810"/>
                <a:gd name="connsiteX9" fmla="*/ 7111 w 19872"/>
                <a:gd name="connsiteY9" fmla="*/ 157769 h 15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72" h="157810">
                  <a:moveTo>
                    <a:pt x="7111" y="157769"/>
                  </a:moveTo>
                  <a:lnTo>
                    <a:pt x="7111" y="157769"/>
                  </a:lnTo>
                  <a:cubicBezTo>
                    <a:pt x="10892" y="157700"/>
                    <a:pt x="13946" y="154701"/>
                    <a:pt x="14097" y="150920"/>
                  </a:cubicBezTo>
                  <a:lnTo>
                    <a:pt x="19850" y="7368"/>
                  </a:lnTo>
                  <a:cubicBezTo>
                    <a:pt x="20001" y="3478"/>
                    <a:pt x="17014" y="190"/>
                    <a:pt x="13138" y="-29"/>
                  </a:cubicBezTo>
                  <a:cubicBezTo>
                    <a:pt x="9289" y="-261"/>
                    <a:pt x="5974" y="2683"/>
                    <a:pt x="5755" y="6533"/>
                  </a:cubicBezTo>
                  <a:cubicBezTo>
                    <a:pt x="5741" y="6628"/>
                    <a:pt x="5741" y="6724"/>
                    <a:pt x="5741" y="6820"/>
                  </a:cubicBezTo>
                  <a:lnTo>
                    <a:pt x="-12" y="150372"/>
                  </a:lnTo>
                  <a:cubicBezTo>
                    <a:pt x="-162" y="154303"/>
                    <a:pt x="2906" y="157618"/>
                    <a:pt x="6837" y="157769"/>
                  </a:cubicBezTo>
                  <a:cubicBezTo>
                    <a:pt x="6919" y="157769"/>
                    <a:pt x="7015" y="157769"/>
                    <a:pt x="7111" y="1577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2864E2D-692C-47A2-A143-CF8E6A150E01}"/>
                </a:ext>
              </a:extLst>
            </p:cNvPr>
            <p:cNvSpPr/>
            <p:nvPr/>
          </p:nvSpPr>
          <p:spPr>
            <a:xfrm>
              <a:off x="8870751" y="2611305"/>
              <a:ext cx="22476" cy="177796"/>
            </a:xfrm>
            <a:custGeom>
              <a:avLst/>
              <a:gdLst>
                <a:gd name="connsiteX0" fmla="*/ 8618 w 22476"/>
                <a:gd name="connsiteY0" fmla="*/ 5986 h 177796"/>
                <a:gd name="connsiteX1" fmla="*/ -12 w 22476"/>
                <a:gd name="connsiteY1" fmla="*/ 170358 h 177796"/>
                <a:gd name="connsiteX2" fmla="*/ 6700 w 22476"/>
                <a:gd name="connsiteY2" fmla="*/ 177755 h 177796"/>
                <a:gd name="connsiteX3" fmla="*/ 6700 w 22476"/>
                <a:gd name="connsiteY3" fmla="*/ 177755 h 177796"/>
                <a:gd name="connsiteX4" fmla="*/ 13823 w 22476"/>
                <a:gd name="connsiteY4" fmla="*/ 171043 h 177796"/>
                <a:gd name="connsiteX5" fmla="*/ 22453 w 22476"/>
                <a:gd name="connsiteY5" fmla="*/ 7493 h 177796"/>
                <a:gd name="connsiteX6" fmla="*/ 15741 w 22476"/>
                <a:gd name="connsiteY6" fmla="*/ -41 h 177796"/>
                <a:gd name="connsiteX7" fmla="*/ 8618 w 22476"/>
                <a:gd name="connsiteY7" fmla="*/ 5986 h 17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476" h="177796">
                  <a:moveTo>
                    <a:pt x="8618" y="5986"/>
                  </a:moveTo>
                  <a:lnTo>
                    <a:pt x="-12" y="170358"/>
                  </a:lnTo>
                  <a:cubicBezTo>
                    <a:pt x="-162" y="174249"/>
                    <a:pt x="2824" y="177536"/>
                    <a:pt x="6700" y="177755"/>
                  </a:cubicBezTo>
                  <a:lnTo>
                    <a:pt x="6700" y="177755"/>
                  </a:lnTo>
                  <a:cubicBezTo>
                    <a:pt x="10481" y="177755"/>
                    <a:pt x="13604" y="174810"/>
                    <a:pt x="13823" y="171043"/>
                  </a:cubicBezTo>
                  <a:lnTo>
                    <a:pt x="22453" y="7493"/>
                  </a:lnTo>
                  <a:cubicBezTo>
                    <a:pt x="22617" y="3589"/>
                    <a:pt x="19645" y="247"/>
                    <a:pt x="15741" y="-41"/>
                  </a:cubicBezTo>
                  <a:cubicBezTo>
                    <a:pt x="12193" y="-82"/>
                    <a:pt x="9166" y="2479"/>
                    <a:pt x="8618" y="59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023DABCD-17C1-471C-8A2E-814E20E1819A}"/>
                </a:ext>
              </a:extLst>
            </p:cNvPr>
            <p:cNvSpPr/>
            <p:nvPr/>
          </p:nvSpPr>
          <p:spPr>
            <a:xfrm>
              <a:off x="8793850" y="2739826"/>
              <a:ext cx="157928" cy="125982"/>
            </a:xfrm>
            <a:custGeom>
              <a:avLst/>
              <a:gdLst>
                <a:gd name="connsiteX0" fmla="*/ 147981 w 157928"/>
                <a:gd name="connsiteY0" fmla="*/ 14853 h 125982"/>
                <a:gd name="connsiteX1" fmla="*/ 47302 w 157928"/>
                <a:gd name="connsiteY1" fmla="*/ 105257 h 125982"/>
                <a:gd name="connsiteX2" fmla="*/ 13880 w 157928"/>
                <a:gd name="connsiteY2" fmla="*/ 4853 h 125982"/>
                <a:gd name="connsiteX3" fmla="*/ 4880 w 157928"/>
                <a:gd name="connsiteY3" fmla="*/ 319 h 125982"/>
                <a:gd name="connsiteX4" fmla="*/ 4840 w 157928"/>
                <a:gd name="connsiteY4" fmla="*/ 333 h 125982"/>
                <a:gd name="connsiteX5" fmla="*/ 319 w 157928"/>
                <a:gd name="connsiteY5" fmla="*/ 9237 h 125982"/>
                <a:gd name="connsiteX6" fmla="*/ 37714 w 157928"/>
                <a:gd name="connsiteY6" fmla="*/ 121284 h 125982"/>
                <a:gd name="connsiteX7" fmla="*/ 42919 w 157928"/>
                <a:gd name="connsiteY7" fmla="*/ 125941 h 125982"/>
                <a:gd name="connsiteX8" fmla="*/ 44426 w 157928"/>
                <a:gd name="connsiteY8" fmla="*/ 125941 h 125982"/>
                <a:gd name="connsiteX9" fmla="*/ 49631 w 157928"/>
                <a:gd name="connsiteY9" fmla="*/ 123612 h 125982"/>
                <a:gd name="connsiteX10" fmla="*/ 153186 w 157928"/>
                <a:gd name="connsiteY10" fmla="*/ 27728 h 125982"/>
                <a:gd name="connsiteX11" fmla="*/ 157432 w 157928"/>
                <a:gd name="connsiteY11" fmla="*/ 18277 h 125982"/>
                <a:gd name="connsiteX12" fmla="*/ 147981 w 157928"/>
                <a:gd name="connsiteY12" fmla="*/ 14031 h 12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928" h="125982">
                  <a:moveTo>
                    <a:pt x="147981" y="14853"/>
                  </a:moveTo>
                  <a:cubicBezTo>
                    <a:pt x="123188" y="24715"/>
                    <a:pt x="68808" y="81971"/>
                    <a:pt x="47302" y="105257"/>
                  </a:cubicBezTo>
                  <a:lnTo>
                    <a:pt x="13880" y="4853"/>
                  </a:lnTo>
                  <a:cubicBezTo>
                    <a:pt x="12647" y="1114"/>
                    <a:pt x="8620" y="-913"/>
                    <a:pt x="4880" y="319"/>
                  </a:cubicBezTo>
                  <a:cubicBezTo>
                    <a:pt x="4867" y="319"/>
                    <a:pt x="4853" y="333"/>
                    <a:pt x="4840" y="333"/>
                  </a:cubicBezTo>
                  <a:cubicBezTo>
                    <a:pt x="1155" y="1566"/>
                    <a:pt x="-859" y="5538"/>
                    <a:pt x="319" y="9237"/>
                  </a:cubicBezTo>
                  <a:lnTo>
                    <a:pt x="37714" y="121284"/>
                  </a:lnTo>
                  <a:cubicBezTo>
                    <a:pt x="38495" y="123654"/>
                    <a:pt x="40481" y="125434"/>
                    <a:pt x="42919" y="125941"/>
                  </a:cubicBezTo>
                  <a:lnTo>
                    <a:pt x="44426" y="125941"/>
                  </a:lnTo>
                  <a:cubicBezTo>
                    <a:pt x="46412" y="125927"/>
                    <a:pt x="48302" y="125078"/>
                    <a:pt x="49631" y="123612"/>
                  </a:cubicBezTo>
                  <a:cubicBezTo>
                    <a:pt x="70862" y="100052"/>
                    <a:pt x="130995" y="36769"/>
                    <a:pt x="153186" y="27728"/>
                  </a:cubicBezTo>
                  <a:cubicBezTo>
                    <a:pt x="156966" y="26290"/>
                    <a:pt x="158870" y="22058"/>
                    <a:pt x="157432" y="18277"/>
                  </a:cubicBezTo>
                  <a:cubicBezTo>
                    <a:pt x="155994" y="14496"/>
                    <a:pt x="151761" y="12592"/>
                    <a:pt x="147981" y="140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A8D73FC9-FB24-4D4D-8FEE-D6D2422B2ADC}"/>
                </a:ext>
              </a:extLst>
            </p:cNvPr>
            <p:cNvSpPr/>
            <p:nvPr/>
          </p:nvSpPr>
          <p:spPr>
            <a:xfrm>
              <a:off x="8974895" y="2803529"/>
              <a:ext cx="99603" cy="111683"/>
            </a:xfrm>
            <a:custGeom>
              <a:avLst/>
              <a:gdLst>
                <a:gd name="connsiteX0" fmla="*/ 87612 w 99603"/>
                <a:gd name="connsiteY0" fmla="*/ 87989 h 111683"/>
                <a:gd name="connsiteX1" fmla="*/ 81174 w 99603"/>
                <a:gd name="connsiteY1" fmla="*/ 92921 h 111683"/>
                <a:gd name="connsiteX2" fmla="*/ 81174 w 99603"/>
                <a:gd name="connsiteY2" fmla="*/ 55252 h 111683"/>
                <a:gd name="connsiteX3" fmla="*/ 82407 w 99603"/>
                <a:gd name="connsiteY3" fmla="*/ 18679 h 111683"/>
                <a:gd name="connsiteX4" fmla="*/ 73093 w 99603"/>
                <a:gd name="connsiteY4" fmla="*/ 324 h 111683"/>
                <a:gd name="connsiteX5" fmla="*/ 20356 w 99603"/>
                <a:gd name="connsiteY5" fmla="*/ 62786 h 111683"/>
                <a:gd name="connsiteX6" fmla="*/ 27753 w 99603"/>
                <a:gd name="connsiteY6" fmla="*/ 16898 h 111683"/>
                <a:gd name="connsiteX7" fmla="*/ 22315 w 99603"/>
                <a:gd name="connsiteY7" fmla="*/ 8885 h 111683"/>
                <a:gd name="connsiteX8" fmla="*/ 21863 w 99603"/>
                <a:gd name="connsiteY8" fmla="*/ 8817 h 111683"/>
                <a:gd name="connsiteX9" fmla="*/ 13809 w 99603"/>
                <a:gd name="connsiteY9" fmla="*/ 14542 h 111683"/>
                <a:gd name="connsiteX10" fmla="*/ 13782 w 99603"/>
                <a:gd name="connsiteY10" fmla="*/ 14707 h 111683"/>
                <a:gd name="connsiteX11" fmla="*/ 84 w 99603"/>
                <a:gd name="connsiteY11" fmla="*/ 103605 h 111683"/>
                <a:gd name="connsiteX12" fmla="*/ 4878 w 99603"/>
                <a:gd name="connsiteY12" fmla="*/ 111549 h 111683"/>
                <a:gd name="connsiteX13" fmla="*/ 7070 w 99603"/>
                <a:gd name="connsiteY13" fmla="*/ 111549 h 111683"/>
                <a:gd name="connsiteX14" fmla="*/ 13507 w 99603"/>
                <a:gd name="connsiteY14" fmla="*/ 107714 h 111683"/>
                <a:gd name="connsiteX15" fmla="*/ 68298 w 99603"/>
                <a:gd name="connsiteY15" fmla="*/ 16213 h 111683"/>
                <a:gd name="connsiteX16" fmla="*/ 68298 w 99603"/>
                <a:gd name="connsiteY16" fmla="*/ 18405 h 111683"/>
                <a:gd name="connsiteX17" fmla="*/ 67066 w 99603"/>
                <a:gd name="connsiteY17" fmla="*/ 54293 h 111683"/>
                <a:gd name="connsiteX18" fmla="*/ 75147 w 99603"/>
                <a:gd name="connsiteY18" fmla="*/ 106070 h 111683"/>
                <a:gd name="connsiteX19" fmla="*/ 97475 w 99603"/>
                <a:gd name="connsiteY19" fmla="*/ 98263 h 111683"/>
                <a:gd name="connsiteX20" fmla="*/ 97598 w 99603"/>
                <a:gd name="connsiteY20" fmla="*/ 88387 h 111683"/>
                <a:gd name="connsiteX21" fmla="*/ 97475 w 99603"/>
                <a:gd name="connsiteY21" fmla="*/ 88263 h 111683"/>
                <a:gd name="connsiteX22" fmla="*/ 87612 w 99603"/>
                <a:gd name="connsiteY22" fmla="*/ 87989 h 11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9603" h="111683">
                  <a:moveTo>
                    <a:pt x="87612" y="87989"/>
                  </a:moveTo>
                  <a:cubicBezTo>
                    <a:pt x="85640" y="89852"/>
                    <a:pt x="83489" y="91510"/>
                    <a:pt x="81174" y="92921"/>
                  </a:cubicBezTo>
                  <a:cubicBezTo>
                    <a:pt x="79750" y="80401"/>
                    <a:pt x="79750" y="67772"/>
                    <a:pt x="81174" y="55252"/>
                  </a:cubicBezTo>
                  <a:cubicBezTo>
                    <a:pt x="81174" y="44157"/>
                    <a:pt x="82407" y="31418"/>
                    <a:pt x="82407" y="18679"/>
                  </a:cubicBezTo>
                  <a:cubicBezTo>
                    <a:pt x="82407" y="14707"/>
                    <a:pt x="82407" y="2516"/>
                    <a:pt x="73093" y="324"/>
                  </a:cubicBezTo>
                  <a:cubicBezTo>
                    <a:pt x="68846" y="-772"/>
                    <a:pt x="57203" y="-3511"/>
                    <a:pt x="20356" y="62786"/>
                  </a:cubicBezTo>
                  <a:lnTo>
                    <a:pt x="27753" y="16898"/>
                  </a:lnTo>
                  <a:cubicBezTo>
                    <a:pt x="28466" y="13186"/>
                    <a:pt x="26027" y="9597"/>
                    <a:pt x="22315" y="8885"/>
                  </a:cubicBezTo>
                  <a:cubicBezTo>
                    <a:pt x="22164" y="8858"/>
                    <a:pt x="22014" y="8830"/>
                    <a:pt x="21863" y="8817"/>
                  </a:cubicBezTo>
                  <a:cubicBezTo>
                    <a:pt x="18055" y="8173"/>
                    <a:pt x="14453" y="10734"/>
                    <a:pt x="13809" y="14542"/>
                  </a:cubicBezTo>
                  <a:cubicBezTo>
                    <a:pt x="13795" y="14597"/>
                    <a:pt x="13795" y="14652"/>
                    <a:pt x="13782" y="14707"/>
                  </a:cubicBezTo>
                  <a:lnTo>
                    <a:pt x="84" y="103605"/>
                  </a:lnTo>
                  <a:cubicBezTo>
                    <a:pt x="-505" y="107070"/>
                    <a:pt x="1536" y="110454"/>
                    <a:pt x="4878" y="111549"/>
                  </a:cubicBezTo>
                  <a:cubicBezTo>
                    <a:pt x="5604" y="111673"/>
                    <a:pt x="6344" y="111673"/>
                    <a:pt x="7070" y="111549"/>
                  </a:cubicBezTo>
                  <a:cubicBezTo>
                    <a:pt x="9782" y="111632"/>
                    <a:pt x="12289" y="110139"/>
                    <a:pt x="13507" y="107714"/>
                  </a:cubicBezTo>
                  <a:cubicBezTo>
                    <a:pt x="28315" y="75278"/>
                    <a:pt x="46684" y="44581"/>
                    <a:pt x="68298" y="16213"/>
                  </a:cubicBezTo>
                  <a:lnTo>
                    <a:pt x="68298" y="18405"/>
                  </a:lnTo>
                  <a:cubicBezTo>
                    <a:pt x="68298" y="30870"/>
                    <a:pt x="68298" y="43335"/>
                    <a:pt x="67066" y="54293"/>
                  </a:cubicBezTo>
                  <a:cubicBezTo>
                    <a:pt x="65422" y="83469"/>
                    <a:pt x="64463" y="101002"/>
                    <a:pt x="75147" y="106070"/>
                  </a:cubicBezTo>
                  <a:cubicBezTo>
                    <a:pt x="85831" y="111138"/>
                    <a:pt x="93776" y="101550"/>
                    <a:pt x="97475" y="98263"/>
                  </a:cubicBezTo>
                  <a:cubicBezTo>
                    <a:pt x="100241" y="95564"/>
                    <a:pt x="100296" y="91140"/>
                    <a:pt x="97598" y="88387"/>
                  </a:cubicBezTo>
                  <a:cubicBezTo>
                    <a:pt x="97557" y="88345"/>
                    <a:pt x="97516" y="88304"/>
                    <a:pt x="97475" y="88263"/>
                  </a:cubicBezTo>
                  <a:cubicBezTo>
                    <a:pt x="94790" y="85537"/>
                    <a:pt x="90448" y="85414"/>
                    <a:pt x="87612" y="879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B547FA09-E54E-4700-B28E-CA918E668651}"/>
                </a:ext>
              </a:extLst>
            </p:cNvPr>
            <p:cNvSpPr/>
            <p:nvPr/>
          </p:nvSpPr>
          <p:spPr>
            <a:xfrm>
              <a:off x="9108823" y="2832815"/>
              <a:ext cx="117656" cy="68333"/>
            </a:xfrm>
            <a:custGeom>
              <a:avLst/>
              <a:gdLst>
                <a:gd name="connsiteX0" fmla="*/ 113400 w 117656"/>
                <a:gd name="connsiteY0" fmla="*/ 23089 h 68333"/>
                <a:gd name="connsiteX1" fmla="*/ 61760 w 117656"/>
                <a:gd name="connsiteY1" fmla="*/ 488 h 68333"/>
                <a:gd name="connsiteX2" fmla="*/ 52445 w 117656"/>
                <a:gd name="connsiteY2" fmla="*/ 4187 h 68333"/>
                <a:gd name="connsiteX3" fmla="*/ 55883 w 117656"/>
                <a:gd name="connsiteY3" fmla="*/ 13446 h 68333"/>
                <a:gd name="connsiteX4" fmla="*/ 56006 w 117656"/>
                <a:gd name="connsiteY4" fmla="*/ 13501 h 68333"/>
                <a:gd name="connsiteX5" fmla="*/ 83402 w 117656"/>
                <a:gd name="connsiteY5" fmla="*/ 25692 h 68333"/>
                <a:gd name="connsiteX6" fmla="*/ 7106 w 117656"/>
                <a:gd name="connsiteY6" fmla="*/ 25692 h 68333"/>
                <a:gd name="connsiteX7" fmla="*/ -17 w 117656"/>
                <a:gd name="connsiteY7" fmla="*/ 32815 h 68333"/>
                <a:gd name="connsiteX8" fmla="*/ 7106 w 117656"/>
                <a:gd name="connsiteY8" fmla="*/ 39938 h 68333"/>
                <a:gd name="connsiteX9" fmla="*/ 83402 w 117656"/>
                <a:gd name="connsiteY9" fmla="*/ 39938 h 68333"/>
                <a:gd name="connsiteX10" fmla="*/ 60664 w 117656"/>
                <a:gd name="connsiteY10" fmla="*/ 55279 h 68333"/>
                <a:gd name="connsiteX11" fmla="*/ 58746 w 117656"/>
                <a:gd name="connsiteY11" fmla="*/ 65141 h 68333"/>
                <a:gd name="connsiteX12" fmla="*/ 64636 w 117656"/>
                <a:gd name="connsiteY12" fmla="*/ 68292 h 68333"/>
                <a:gd name="connsiteX13" fmla="*/ 68745 w 117656"/>
                <a:gd name="connsiteY13" fmla="*/ 67059 h 68333"/>
                <a:gd name="connsiteX14" fmla="*/ 114633 w 117656"/>
                <a:gd name="connsiteY14" fmla="*/ 35417 h 68333"/>
                <a:gd name="connsiteX15" fmla="*/ 116331 w 117656"/>
                <a:gd name="connsiteY15" fmla="*/ 25487 h 68333"/>
                <a:gd name="connsiteX16" fmla="*/ 113400 w 117656"/>
                <a:gd name="connsiteY16" fmla="*/ 23089 h 68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7656" h="68333">
                  <a:moveTo>
                    <a:pt x="113400" y="23089"/>
                  </a:moveTo>
                  <a:lnTo>
                    <a:pt x="61760" y="488"/>
                  </a:lnTo>
                  <a:cubicBezTo>
                    <a:pt x="58171" y="-964"/>
                    <a:pt x="54061" y="666"/>
                    <a:pt x="52445" y="4187"/>
                  </a:cubicBezTo>
                  <a:cubicBezTo>
                    <a:pt x="50842" y="7693"/>
                    <a:pt x="52377" y="11844"/>
                    <a:pt x="55883" y="13446"/>
                  </a:cubicBezTo>
                  <a:cubicBezTo>
                    <a:pt x="55924" y="13460"/>
                    <a:pt x="55965" y="13487"/>
                    <a:pt x="56006" y="13501"/>
                  </a:cubicBezTo>
                  <a:lnTo>
                    <a:pt x="83402" y="25692"/>
                  </a:lnTo>
                  <a:lnTo>
                    <a:pt x="7106" y="25692"/>
                  </a:lnTo>
                  <a:cubicBezTo>
                    <a:pt x="3175" y="25692"/>
                    <a:pt x="-17" y="28884"/>
                    <a:pt x="-17" y="32815"/>
                  </a:cubicBezTo>
                  <a:cubicBezTo>
                    <a:pt x="-17" y="36746"/>
                    <a:pt x="3175" y="39938"/>
                    <a:pt x="7106" y="39938"/>
                  </a:cubicBezTo>
                  <a:lnTo>
                    <a:pt x="83402" y="39938"/>
                  </a:lnTo>
                  <a:lnTo>
                    <a:pt x="60664" y="55279"/>
                  </a:lnTo>
                  <a:cubicBezTo>
                    <a:pt x="57417" y="57484"/>
                    <a:pt x="56568" y="61881"/>
                    <a:pt x="58746" y="65141"/>
                  </a:cubicBezTo>
                  <a:cubicBezTo>
                    <a:pt x="60061" y="67100"/>
                    <a:pt x="62266" y="68278"/>
                    <a:pt x="64636" y="68292"/>
                  </a:cubicBezTo>
                  <a:cubicBezTo>
                    <a:pt x="66102" y="68292"/>
                    <a:pt x="67526" y="67854"/>
                    <a:pt x="68745" y="67059"/>
                  </a:cubicBezTo>
                  <a:lnTo>
                    <a:pt x="114633" y="35417"/>
                  </a:lnTo>
                  <a:cubicBezTo>
                    <a:pt x="117838" y="33144"/>
                    <a:pt x="118605" y="28705"/>
                    <a:pt x="116331" y="25487"/>
                  </a:cubicBezTo>
                  <a:cubicBezTo>
                    <a:pt x="115592" y="24445"/>
                    <a:pt x="114578" y="23610"/>
                    <a:pt x="113400" y="230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44972FFF-F1C0-42FE-9E48-B52D092D2DC4}"/>
                </a:ext>
              </a:extLst>
            </p:cNvPr>
            <p:cNvSpPr/>
            <p:nvPr/>
          </p:nvSpPr>
          <p:spPr>
            <a:xfrm>
              <a:off x="9236065" y="2805669"/>
              <a:ext cx="170081" cy="86439"/>
            </a:xfrm>
            <a:custGeom>
              <a:avLst/>
              <a:gdLst>
                <a:gd name="connsiteX0" fmla="*/ 142448 w 170081"/>
                <a:gd name="connsiteY0" fmla="*/ 924 h 86439"/>
                <a:gd name="connsiteX1" fmla="*/ 70946 w 170081"/>
                <a:gd name="connsiteY1" fmla="*/ 22292 h 86439"/>
                <a:gd name="connsiteX2" fmla="*/ 68755 w 170081"/>
                <a:gd name="connsiteY2" fmla="*/ 25031 h 86439"/>
                <a:gd name="connsiteX3" fmla="*/ 67111 w 170081"/>
                <a:gd name="connsiteY3" fmla="*/ 28456 h 86439"/>
                <a:gd name="connsiteX4" fmla="*/ 62728 w 170081"/>
                <a:gd name="connsiteY4" fmla="*/ 24621 h 86439"/>
                <a:gd name="connsiteX5" fmla="*/ 31360 w 170081"/>
                <a:gd name="connsiteY5" fmla="*/ 3937 h 86439"/>
                <a:gd name="connsiteX6" fmla="*/ 3978 w 170081"/>
                <a:gd name="connsiteY6" fmla="*/ 17607 h 86439"/>
                <a:gd name="connsiteX7" fmla="*/ 3965 w 170081"/>
                <a:gd name="connsiteY7" fmla="*/ 17635 h 86439"/>
                <a:gd name="connsiteX8" fmla="*/ 19854 w 170081"/>
                <a:gd name="connsiteY8" fmla="*/ 83247 h 86439"/>
                <a:gd name="connsiteX9" fmla="*/ 30812 w 170081"/>
                <a:gd name="connsiteY9" fmla="*/ 86397 h 86439"/>
                <a:gd name="connsiteX10" fmla="*/ 37250 w 170081"/>
                <a:gd name="connsiteY10" fmla="*/ 85438 h 86439"/>
                <a:gd name="connsiteX11" fmla="*/ 71631 w 170081"/>
                <a:gd name="connsiteY11" fmla="*/ 50509 h 86439"/>
                <a:gd name="connsiteX12" fmla="*/ 120806 w 170081"/>
                <a:gd name="connsiteY12" fmla="*/ 67083 h 86439"/>
                <a:gd name="connsiteX13" fmla="*/ 169844 w 170081"/>
                <a:gd name="connsiteY13" fmla="*/ 36401 h 86439"/>
                <a:gd name="connsiteX14" fmla="*/ 142448 w 170081"/>
                <a:gd name="connsiteY14" fmla="*/ 924 h 86439"/>
                <a:gd name="connsiteX15" fmla="*/ 32867 w 170081"/>
                <a:gd name="connsiteY15" fmla="*/ 71467 h 86439"/>
                <a:gd name="connsiteX16" fmla="*/ 27114 w 170081"/>
                <a:gd name="connsiteY16" fmla="*/ 71467 h 86439"/>
                <a:gd name="connsiteX17" fmla="*/ 16566 w 170081"/>
                <a:gd name="connsiteY17" fmla="*/ 23662 h 86439"/>
                <a:gd name="connsiteX18" fmla="*/ 23826 w 170081"/>
                <a:gd name="connsiteY18" fmla="*/ 17772 h 86439"/>
                <a:gd name="connsiteX19" fmla="*/ 27114 w 170081"/>
                <a:gd name="connsiteY19" fmla="*/ 17772 h 86439"/>
                <a:gd name="connsiteX20" fmla="*/ 53139 w 170081"/>
                <a:gd name="connsiteY20" fmla="*/ 35305 h 86439"/>
                <a:gd name="connsiteX21" fmla="*/ 60125 w 170081"/>
                <a:gd name="connsiteY21" fmla="*/ 41469 h 86439"/>
                <a:gd name="connsiteX22" fmla="*/ 33004 w 170081"/>
                <a:gd name="connsiteY22" fmla="*/ 71467 h 86439"/>
                <a:gd name="connsiteX23" fmla="*/ 121354 w 170081"/>
                <a:gd name="connsiteY23" fmla="*/ 52564 h 86439"/>
                <a:gd name="connsiteX24" fmla="*/ 78343 w 170081"/>
                <a:gd name="connsiteY24" fmla="*/ 37633 h 86439"/>
                <a:gd name="connsiteX25" fmla="*/ 80672 w 170081"/>
                <a:gd name="connsiteY25" fmla="*/ 32702 h 86439"/>
                <a:gd name="connsiteX26" fmla="*/ 139709 w 170081"/>
                <a:gd name="connsiteY26" fmla="*/ 14895 h 86439"/>
                <a:gd name="connsiteX27" fmla="*/ 155461 w 170081"/>
                <a:gd name="connsiteY27" fmla="*/ 34346 h 86439"/>
                <a:gd name="connsiteX28" fmla="*/ 121491 w 170081"/>
                <a:gd name="connsiteY28" fmla="*/ 52564 h 8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0081" h="86439">
                  <a:moveTo>
                    <a:pt x="142448" y="924"/>
                  </a:moveTo>
                  <a:cubicBezTo>
                    <a:pt x="108204" y="-5378"/>
                    <a:pt x="72453" y="21196"/>
                    <a:pt x="70946" y="22292"/>
                  </a:cubicBezTo>
                  <a:cubicBezTo>
                    <a:pt x="70001" y="23004"/>
                    <a:pt x="69234" y="23949"/>
                    <a:pt x="68755" y="25031"/>
                  </a:cubicBezTo>
                  <a:lnTo>
                    <a:pt x="67111" y="28456"/>
                  </a:lnTo>
                  <a:lnTo>
                    <a:pt x="62728" y="24621"/>
                  </a:lnTo>
                  <a:cubicBezTo>
                    <a:pt x="53920" y="15512"/>
                    <a:pt x="43208" y="8444"/>
                    <a:pt x="31360" y="3937"/>
                  </a:cubicBezTo>
                  <a:cubicBezTo>
                    <a:pt x="20018" y="143"/>
                    <a:pt x="7759" y="6266"/>
                    <a:pt x="3978" y="17607"/>
                  </a:cubicBezTo>
                  <a:cubicBezTo>
                    <a:pt x="3965" y="17621"/>
                    <a:pt x="3965" y="17621"/>
                    <a:pt x="3965" y="17635"/>
                  </a:cubicBezTo>
                  <a:cubicBezTo>
                    <a:pt x="-4802" y="36675"/>
                    <a:pt x="1088" y="71467"/>
                    <a:pt x="19854" y="83247"/>
                  </a:cubicBezTo>
                  <a:cubicBezTo>
                    <a:pt x="23128" y="85342"/>
                    <a:pt x="26936" y="86438"/>
                    <a:pt x="30812" y="86397"/>
                  </a:cubicBezTo>
                  <a:cubicBezTo>
                    <a:pt x="32990" y="86411"/>
                    <a:pt x="35168" y="86096"/>
                    <a:pt x="37250" y="85438"/>
                  </a:cubicBezTo>
                  <a:cubicBezTo>
                    <a:pt x="50948" y="81466"/>
                    <a:pt x="63276" y="64481"/>
                    <a:pt x="71631" y="50509"/>
                  </a:cubicBezTo>
                  <a:cubicBezTo>
                    <a:pt x="86096" y="60632"/>
                    <a:pt x="103163" y="66385"/>
                    <a:pt x="120806" y="67083"/>
                  </a:cubicBezTo>
                  <a:cubicBezTo>
                    <a:pt x="152174" y="69001"/>
                    <a:pt x="167926" y="53386"/>
                    <a:pt x="169844" y="36401"/>
                  </a:cubicBezTo>
                  <a:cubicBezTo>
                    <a:pt x="171871" y="19100"/>
                    <a:pt x="159707" y="3334"/>
                    <a:pt x="142448" y="924"/>
                  </a:cubicBezTo>
                  <a:close/>
                  <a:moveTo>
                    <a:pt x="32867" y="71467"/>
                  </a:moveTo>
                  <a:cubicBezTo>
                    <a:pt x="31045" y="72343"/>
                    <a:pt x="28935" y="72343"/>
                    <a:pt x="27114" y="71467"/>
                  </a:cubicBezTo>
                  <a:cubicBezTo>
                    <a:pt x="15060" y="63933"/>
                    <a:pt x="10539" y="36948"/>
                    <a:pt x="16566" y="23662"/>
                  </a:cubicBezTo>
                  <a:cubicBezTo>
                    <a:pt x="18758" y="19004"/>
                    <a:pt x="21224" y="17772"/>
                    <a:pt x="23826" y="17772"/>
                  </a:cubicBezTo>
                  <a:cubicBezTo>
                    <a:pt x="24908" y="17580"/>
                    <a:pt x="26031" y="17580"/>
                    <a:pt x="27114" y="17772"/>
                  </a:cubicBezTo>
                  <a:cubicBezTo>
                    <a:pt x="36921" y="21730"/>
                    <a:pt x="45797" y="27703"/>
                    <a:pt x="53139" y="35305"/>
                  </a:cubicBezTo>
                  <a:lnTo>
                    <a:pt x="60125" y="41469"/>
                  </a:lnTo>
                  <a:cubicBezTo>
                    <a:pt x="52180" y="55029"/>
                    <a:pt x="41633" y="68727"/>
                    <a:pt x="33004" y="71467"/>
                  </a:cubicBezTo>
                  <a:close/>
                  <a:moveTo>
                    <a:pt x="121354" y="52564"/>
                  </a:moveTo>
                  <a:cubicBezTo>
                    <a:pt x="105848" y="51989"/>
                    <a:pt x="90877" y="46783"/>
                    <a:pt x="78343" y="37633"/>
                  </a:cubicBezTo>
                  <a:lnTo>
                    <a:pt x="80672" y="32702"/>
                  </a:lnTo>
                  <a:cubicBezTo>
                    <a:pt x="87110" y="28319"/>
                    <a:pt x="114916" y="10375"/>
                    <a:pt x="139709" y="14895"/>
                  </a:cubicBezTo>
                  <a:cubicBezTo>
                    <a:pt x="149366" y="16046"/>
                    <a:pt x="156352" y="24662"/>
                    <a:pt x="155461" y="34346"/>
                  </a:cubicBezTo>
                  <a:cubicBezTo>
                    <a:pt x="154502" y="43523"/>
                    <a:pt x="144914" y="53660"/>
                    <a:pt x="121491" y="525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BA95B570-0F83-43C1-96DD-B0C325633079}"/>
                </a:ext>
              </a:extLst>
            </p:cNvPr>
            <p:cNvSpPr/>
            <p:nvPr/>
          </p:nvSpPr>
          <p:spPr>
            <a:xfrm>
              <a:off x="9401428" y="2849630"/>
              <a:ext cx="39592" cy="71517"/>
            </a:xfrm>
            <a:custGeom>
              <a:avLst/>
              <a:gdLst>
                <a:gd name="connsiteX0" fmla="*/ 33520 w 39592"/>
                <a:gd name="connsiteY0" fmla="*/ -27 h 71517"/>
                <a:gd name="connsiteX1" fmla="*/ 25850 w 39592"/>
                <a:gd name="connsiteY1" fmla="*/ 6411 h 71517"/>
                <a:gd name="connsiteX2" fmla="*/ 2153 w 39592"/>
                <a:gd name="connsiteY2" fmla="*/ 59421 h 71517"/>
                <a:gd name="connsiteX3" fmla="*/ 1837 w 39592"/>
                <a:gd name="connsiteY3" fmla="*/ 69106 h 71517"/>
                <a:gd name="connsiteX4" fmla="*/ 2153 w 39592"/>
                <a:gd name="connsiteY4" fmla="*/ 69421 h 71517"/>
                <a:gd name="connsiteX5" fmla="*/ 7084 w 39592"/>
                <a:gd name="connsiteY5" fmla="*/ 71475 h 71517"/>
                <a:gd name="connsiteX6" fmla="*/ 12152 w 39592"/>
                <a:gd name="connsiteY6" fmla="*/ 69421 h 71517"/>
                <a:gd name="connsiteX7" fmla="*/ 39547 w 39592"/>
                <a:gd name="connsiteY7" fmla="*/ 7644 h 71517"/>
                <a:gd name="connsiteX8" fmla="*/ 33520 w 39592"/>
                <a:gd name="connsiteY8" fmla="*/ -27 h 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92" h="71517">
                  <a:moveTo>
                    <a:pt x="33520" y="-27"/>
                  </a:moveTo>
                  <a:cubicBezTo>
                    <a:pt x="29657" y="-273"/>
                    <a:pt x="26274" y="2562"/>
                    <a:pt x="25850" y="6411"/>
                  </a:cubicBezTo>
                  <a:cubicBezTo>
                    <a:pt x="23617" y="26109"/>
                    <a:pt x="15343" y="44628"/>
                    <a:pt x="2153" y="59421"/>
                  </a:cubicBezTo>
                  <a:cubicBezTo>
                    <a:pt x="-615" y="62010"/>
                    <a:pt x="-751" y="66339"/>
                    <a:pt x="1837" y="69106"/>
                  </a:cubicBezTo>
                  <a:cubicBezTo>
                    <a:pt x="1933" y="69215"/>
                    <a:pt x="2043" y="69325"/>
                    <a:pt x="2153" y="69421"/>
                  </a:cubicBezTo>
                  <a:cubicBezTo>
                    <a:pt x="3454" y="70736"/>
                    <a:pt x="5234" y="71475"/>
                    <a:pt x="7084" y="71475"/>
                  </a:cubicBezTo>
                  <a:cubicBezTo>
                    <a:pt x="8988" y="71503"/>
                    <a:pt x="10809" y="70763"/>
                    <a:pt x="12152" y="69421"/>
                  </a:cubicBezTo>
                  <a:cubicBezTo>
                    <a:pt x="27562" y="52230"/>
                    <a:pt x="37150" y="30601"/>
                    <a:pt x="39547" y="7644"/>
                  </a:cubicBezTo>
                  <a:cubicBezTo>
                    <a:pt x="39876" y="3891"/>
                    <a:pt x="37246" y="535"/>
                    <a:pt x="33520" y="-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20D9626F-E3CA-43DA-AA3B-CF879BBCE66B}"/>
                </a:ext>
              </a:extLst>
            </p:cNvPr>
            <p:cNvSpPr/>
            <p:nvPr/>
          </p:nvSpPr>
          <p:spPr>
            <a:xfrm>
              <a:off x="9434691" y="2816497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0AAE20-D378-4D8B-BC19-B22AB76074BF}"/>
                </a:ext>
              </a:extLst>
            </p:cNvPr>
            <p:cNvSpPr/>
            <p:nvPr/>
          </p:nvSpPr>
          <p:spPr>
            <a:xfrm>
              <a:off x="10872540" y="2489259"/>
              <a:ext cx="17258" cy="17259"/>
            </a:xfrm>
            <a:custGeom>
              <a:avLst/>
              <a:gdLst>
                <a:gd name="connsiteX0" fmla="*/ 17242 w 17258"/>
                <a:gd name="connsiteY0" fmla="*/ 8588 h 17259"/>
                <a:gd name="connsiteX1" fmla="*/ 8612 w 17258"/>
                <a:gd name="connsiteY1" fmla="*/ -42 h 17259"/>
                <a:gd name="connsiteX2" fmla="*/ -17 w 17258"/>
                <a:gd name="connsiteY2" fmla="*/ 8588 h 17259"/>
                <a:gd name="connsiteX3" fmla="*/ 8612 w 17258"/>
                <a:gd name="connsiteY3" fmla="*/ 17218 h 17259"/>
                <a:gd name="connsiteX4" fmla="*/ 17242 w 17258"/>
                <a:gd name="connsiteY4" fmla="*/ 8588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8" h="17259">
                  <a:moveTo>
                    <a:pt x="17242" y="8588"/>
                  </a:moveTo>
                  <a:cubicBezTo>
                    <a:pt x="17242" y="3821"/>
                    <a:pt x="13379" y="-42"/>
                    <a:pt x="8612" y="-42"/>
                  </a:cubicBezTo>
                  <a:cubicBezTo>
                    <a:pt x="3845" y="-42"/>
                    <a:pt x="-17" y="3821"/>
                    <a:pt x="-17" y="8588"/>
                  </a:cubicBezTo>
                  <a:cubicBezTo>
                    <a:pt x="-17" y="13355"/>
                    <a:pt x="3845" y="17218"/>
                    <a:pt x="8612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D546EAE7-C589-41AD-8C08-9E1D01AF79E7}"/>
                </a:ext>
              </a:extLst>
            </p:cNvPr>
            <p:cNvSpPr/>
            <p:nvPr/>
          </p:nvSpPr>
          <p:spPr>
            <a:xfrm>
              <a:off x="10858157" y="2552405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2E5D46AD-E9C2-4BE1-A694-C9ABAB234716}"/>
                </a:ext>
              </a:extLst>
            </p:cNvPr>
            <p:cNvSpPr/>
            <p:nvPr/>
          </p:nvSpPr>
          <p:spPr>
            <a:xfrm>
              <a:off x="11449350" y="2693080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7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ubicBezTo>
                    <a:pt x="13379" y="17217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BCC605E1-E936-448E-BA1B-E0DECDD64F3F}"/>
                </a:ext>
              </a:extLst>
            </p:cNvPr>
            <p:cNvSpPr/>
            <p:nvPr/>
          </p:nvSpPr>
          <p:spPr>
            <a:xfrm>
              <a:off x="12066431" y="2667192"/>
              <a:ext cx="17259" cy="17259"/>
            </a:xfrm>
            <a:custGeom>
              <a:avLst/>
              <a:gdLst>
                <a:gd name="connsiteX0" fmla="*/ 8613 w 17259"/>
                <a:gd name="connsiteY0" fmla="*/ 17217 h 17259"/>
                <a:gd name="connsiteX1" fmla="*/ 17242 w 17259"/>
                <a:gd name="connsiteY1" fmla="*/ 8588 h 17259"/>
                <a:gd name="connsiteX2" fmla="*/ 8613 w 17259"/>
                <a:gd name="connsiteY2" fmla="*/ -42 h 17259"/>
                <a:gd name="connsiteX3" fmla="*/ -17 w 17259"/>
                <a:gd name="connsiteY3" fmla="*/ 8588 h 17259"/>
                <a:gd name="connsiteX4" fmla="*/ 8613 w 17259"/>
                <a:gd name="connsiteY4" fmla="*/ 17217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17217"/>
                  </a:moveTo>
                  <a:cubicBezTo>
                    <a:pt x="13380" y="17217"/>
                    <a:pt x="17242" y="13355"/>
                    <a:pt x="17242" y="8588"/>
                  </a:cubicBezTo>
                  <a:cubicBezTo>
                    <a:pt x="17242" y="3821"/>
                    <a:pt x="13380" y="-42"/>
                    <a:pt x="8613" y="-42"/>
                  </a:cubicBez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53BCD7B3-8E7B-4EE7-B31A-C9D7E94F5979}"/>
                </a:ext>
              </a:extLst>
            </p:cNvPr>
            <p:cNvSpPr/>
            <p:nvPr/>
          </p:nvSpPr>
          <p:spPr>
            <a:xfrm>
              <a:off x="9672237" y="2631433"/>
              <a:ext cx="102373" cy="232331"/>
            </a:xfrm>
            <a:custGeom>
              <a:avLst/>
              <a:gdLst>
                <a:gd name="connsiteX0" fmla="*/ 97620 w 102373"/>
                <a:gd name="connsiteY0" fmla="*/ 9007 h 232331"/>
                <a:gd name="connsiteX1" fmla="*/ 89127 w 102373"/>
                <a:gd name="connsiteY1" fmla="*/ 12294 h 232331"/>
                <a:gd name="connsiteX2" fmla="*/ 25296 w 102373"/>
                <a:gd name="connsiteY2" fmla="*/ 69140 h 232331"/>
                <a:gd name="connsiteX3" fmla="*/ 17214 w 102373"/>
                <a:gd name="connsiteY3" fmla="*/ 62839 h 232331"/>
                <a:gd name="connsiteX4" fmla="*/ 32556 w 102373"/>
                <a:gd name="connsiteY4" fmla="*/ 10788 h 232331"/>
                <a:gd name="connsiteX5" fmla="*/ 30159 w 102373"/>
                <a:gd name="connsiteY5" fmla="*/ 994 h 232331"/>
                <a:gd name="connsiteX6" fmla="*/ 20365 w 102373"/>
                <a:gd name="connsiteY6" fmla="*/ 3391 h 232331"/>
                <a:gd name="connsiteX7" fmla="*/ 4065 w 102373"/>
                <a:gd name="connsiteY7" fmla="*/ 68181 h 232331"/>
                <a:gd name="connsiteX8" fmla="*/ 21872 w 102373"/>
                <a:gd name="connsiteY8" fmla="*/ 82838 h 232331"/>
                <a:gd name="connsiteX9" fmla="*/ 82142 w 102373"/>
                <a:gd name="connsiteY9" fmla="*/ 48456 h 232331"/>
                <a:gd name="connsiteX10" fmla="*/ 67759 w 102373"/>
                <a:gd name="connsiteY10" fmla="*/ 121876 h 232331"/>
                <a:gd name="connsiteX11" fmla="*/ 8585 w 102373"/>
                <a:gd name="connsiteY11" fmla="*/ 179132 h 232331"/>
                <a:gd name="connsiteX12" fmla="*/ 4339 w 102373"/>
                <a:gd name="connsiteY12" fmla="*/ 224746 h 232331"/>
                <a:gd name="connsiteX13" fmla="*/ 20365 w 102373"/>
                <a:gd name="connsiteY13" fmla="*/ 232280 h 232331"/>
                <a:gd name="connsiteX14" fmla="*/ 24748 w 102373"/>
                <a:gd name="connsiteY14" fmla="*/ 232280 h 232331"/>
                <a:gd name="connsiteX15" fmla="*/ 64745 w 102373"/>
                <a:gd name="connsiteY15" fmla="*/ 193241 h 232331"/>
                <a:gd name="connsiteX16" fmla="*/ 79813 w 102373"/>
                <a:gd name="connsiteY16" fmla="*/ 133519 h 232331"/>
                <a:gd name="connsiteX17" fmla="*/ 92004 w 102373"/>
                <a:gd name="connsiteY17" fmla="*/ 132149 h 232331"/>
                <a:gd name="connsiteX18" fmla="*/ 99538 w 102373"/>
                <a:gd name="connsiteY18" fmla="*/ 125437 h 232331"/>
                <a:gd name="connsiteX19" fmla="*/ 92853 w 102373"/>
                <a:gd name="connsiteY19" fmla="*/ 117904 h 232331"/>
                <a:gd name="connsiteX20" fmla="*/ 92826 w 102373"/>
                <a:gd name="connsiteY20" fmla="*/ 117904 h 232331"/>
                <a:gd name="connsiteX21" fmla="*/ 82963 w 102373"/>
                <a:gd name="connsiteY21" fmla="*/ 117904 h 232331"/>
                <a:gd name="connsiteX22" fmla="*/ 102277 w 102373"/>
                <a:gd name="connsiteY22" fmla="*/ 16678 h 232331"/>
                <a:gd name="connsiteX23" fmla="*/ 97620 w 102373"/>
                <a:gd name="connsiteY23" fmla="*/ 9007 h 232331"/>
                <a:gd name="connsiteX24" fmla="*/ 51322 w 102373"/>
                <a:gd name="connsiteY24" fmla="*/ 188173 h 232331"/>
                <a:gd name="connsiteX25" fmla="*/ 22557 w 102373"/>
                <a:gd name="connsiteY25" fmla="*/ 217486 h 232331"/>
                <a:gd name="connsiteX26" fmla="*/ 15708 w 102373"/>
                <a:gd name="connsiteY26" fmla="*/ 215842 h 232331"/>
                <a:gd name="connsiteX27" fmla="*/ 21324 w 102373"/>
                <a:gd name="connsiteY27" fmla="*/ 184749 h 232331"/>
                <a:gd name="connsiteX28" fmla="*/ 64061 w 102373"/>
                <a:gd name="connsiteY28" fmla="*/ 138313 h 232331"/>
                <a:gd name="connsiteX29" fmla="*/ 51322 w 102373"/>
                <a:gd name="connsiteY29" fmla="*/ 188173 h 23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2373" h="232331">
                  <a:moveTo>
                    <a:pt x="97620" y="9007"/>
                  </a:moveTo>
                  <a:cubicBezTo>
                    <a:pt x="94360" y="7856"/>
                    <a:pt x="90757" y="9254"/>
                    <a:pt x="89127" y="12294"/>
                  </a:cubicBezTo>
                  <a:cubicBezTo>
                    <a:pt x="80087" y="29006"/>
                    <a:pt x="49130" y="74893"/>
                    <a:pt x="25296" y="69140"/>
                  </a:cubicBezTo>
                  <a:cubicBezTo>
                    <a:pt x="21680" y="68606"/>
                    <a:pt x="18612" y="66209"/>
                    <a:pt x="17214" y="62839"/>
                  </a:cubicBezTo>
                  <a:cubicBezTo>
                    <a:pt x="12420" y="50785"/>
                    <a:pt x="24063" y="24622"/>
                    <a:pt x="32556" y="10788"/>
                  </a:cubicBezTo>
                  <a:cubicBezTo>
                    <a:pt x="34597" y="7418"/>
                    <a:pt x="33528" y="3035"/>
                    <a:pt x="30159" y="994"/>
                  </a:cubicBezTo>
                  <a:cubicBezTo>
                    <a:pt x="26789" y="-1047"/>
                    <a:pt x="22406" y="21"/>
                    <a:pt x="20365" y="3391"/>
                  </a:cubicBezTo>
                  <a:cubicBezTo>
                    <a:pt x="17762" y="7637"/>
                    <a:pt x="-5113" y="45580"/>
                    <a:pt x="4065" y="68181"/>
                  </a:cubicBezTo>
                  <a:cubicBezTo>
                    <a:pt x="7188" y="75728"/>
                    <a:pt x="13858" y="81221"/>
                    <a:pt x="21872" y="82838"/>
                  </a:cubicBezTo>
                  <a:cubicBezTo>
                    <a:pt x="44610" y="88591"/>
                    <a:pt x="66937" y="67907"/>
                    <a:pt x="82142" y="48456"/>
                  </a:cubicBezTo>
                  <a:cubicBezTo>
                    <a:pt x="78306" y="69140"/>
                    <a:pt x="73101" y="96261"/>
                    <a:pt x="67759" y="121876"/>
                  </a:cubicBezTo>
                  <a:cubicBezTo>
                    <a:pt x="40939" y="131916"/>
                    <a:pt x="19502" y="152655"/>
                    <a:pt x="8585" y="179132"/>
                  </a:cubicBezTo>
                  <a:cubicBezTo>
                    <a:pt x="-3743" y="205021"/>
                    <a:pt x="-593" y="218308"/>
                    <a:pt x="4339" y="224746"/>
                  </a:cubicBezTo>
                  <a:cubicBezTo>
                    <a:pt x="8160" y="229691"/>
                    <a:pt x="14119" y="232485"/>
                    <a:pt x="20365" y="232280"/>
                  </a:cubicBezTo>
                  <a:lnTo>
                    <a:pt x="24748" y="232280"/>
                  </a:lnTo>
                  <a:cubicBezTo>
                    <a:pt x="44034" y="227252"/>
                    <a:pt x="59239" y="212404"/>
                    <a:pt x="64745" y="193241"/>
                  </a:cubicBezTo>
                  <a:cubicBezTo>
                    <a:pt x="69266" y="179543"/>
                    <a:pt x="74608" y="157490"/>
                    <a:pt x="79813" y="133519"/>
                  </a:cubicBezTo>
                  <a:cubicBezTo>
                    <a:pt x="83812" y="132601"/>
                    <a:pt x="87908" y="132149"/>
                    <a:pt x="92004" y="132149"/>
                  </a:cubicBezTo>
                  <a:cubicBezTo>
                    <a:pt x="95908" y="132314"/>
                    <a:pt x="99250" y="129341"/>
                    <a:pt x="99538" y="125437"/>
                  </a:cubicBezTo>
                  <a:cubicBezTo>
                    <a:pt x="99770" y="121506"/>
                    <a:pt x="96771" y="118137"/>
                    <a:pt x="92853" y="117904"/>
                  </a:cubicBezTo>
                  <a:cubicBezTo>
                    <a:pt x="92840" y="117904"/>
                    <a:pt x="92840" y="117904"/>
                    <a:pt x="92826" y="117904"/>
                  </a:cubicBezTo>
                  <a:cubicBezTo>
                    <a:pt x="89538" y="117671"/>
                    <a:pt x="86251" y="117671"/>
                    <a:pt x="82963" y="117904"/>
                  </a:cubicBezTo>
                  <a:cubicBezTo>
                    <a:pt x="92963" y="70099"/>
                    <a:pt x="101729" y="19965"/>
                    <a:pt x="102277" y="16678"/>
                  </a:cubicBezTo>
                  <a:cubicBezTo>
                    <a:pt x="102784" y="13335"/>
                    <a:pt x="100825" y="10103"/>
                    <a:pt x="97620" y="9007"/>
                  </a:cubicBezTo>
                  <a:close/>
                  <a:moveTo>
                    <a:pt x="51322" y="188173"/>
                  </a:moveTo>
                  <a:cubicBezTo>
                    <a:pt x="47336" y="202199"/>
                    <a:pt x="36501" y="213240"/>
                    <a:pt x="22557" y="217486"/>
                  </a:cubicBezTo>
                  <a:cubicBezTo>
                    <a:pt x="20146" y="218240"/>
                    <a:pt x="17516" y="217609"/>
                    <a:pt x="15708" y="215842"/>
                  </a:cubicBezTo>
                  <a:cubicBezTo>
                    <a:pt x="12968" y="212281"/>
                    <a:pt x="13105" y="202145"/>
                    <a:pt x="21324" y="184749"/>
                  </a:cubicBezTo>
                  <a:cubicBezTo>
                    <a:pt x="29926" y="164887"/>
                    <a:pt x="44980" y="148532"/>
                    <a:pt x="64061" y="138313"/>
                  </a:cubicBezTo>
                  <a:cubicBezTo>
                    <a:pt x="59540" y="158997"/>
                    <a:pt x="55157" y="177078"/>
                    <a:pt x="51322" y="18817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47C8633A-3842-4E02-BF72-CAADE4394124}"/>
                </a:ext>
              </a:extLst>
            </p:cNvPr>
            <p:cNvSpPr/>
            <p:nvPr/>
          </p:nvSpPr>
          <p:spPr>
            <a:xfrm>
              <a:off x="9792019" y="2729032"/>
              <a:ext cx="83677" cy="90170"/>
            </a:xfrm>
            <a:custGeom>
              <a:avLst/>
              <a:gdLst>
                <a:gd name="connsiteX0" fmla="*/ 78926 w 83677"/>
                <a:gd name="connsiteY0" fmla="*/ 52220 h 90170"/>
                <a:gd name="connsiteX1" fmla="*/ 69475 w 83677"/>
                <a:gd name="connsiteY1" fmla="*/ 55918 h 90170"/>
                <a:gd name="connsiteX2" fmla="*/ 60983 w 83677"/>
                <a:gd name="connsiteY2" fmla="*/ 72082 h 90170"/>
                <a:gd name="connsiteX3" fmla="*/ 60161 w 83677"/>
                <a:gd name="connsiteY3" fmla="*/ 21811 h 90170"/>
                <a:gd name="connsiteX4" fmla="*/ 52216 w 83677"/>
                <a:gd name="connsiteY4" fmla="*/ 2360 h 90170"/>
                <a:gd name="connsiteX5" fmla="*/ 15369 w 83677"/>
                <a:gd name="connsiteY5" fmla="*/ 42221 h 90170"/>
                <a:gd name="connsiteX6" fmla="*/ 13999 w 83677"/>
                <a:gd name="connsiteY6" fmla="*/ 5374 h 90170"/>
                <a:gd name="connsiteX7" fmla="*/ 5370 w 83677"/>
                <a:gd name="connsiteY7" fmla="*/ 169 h 90170"/>
                <a:gd name="connsiteX8" fmla="*/ 5370 w 83677"/>
                <a:gd name="connsiteY8" fmla="*/ 169 h 90170"/>
                <a:gd name="connsiteX9" fmla="*/ 165 w 83677"/>
                <a:gd name="connsiteY9" fmla="*/ 8798 h 90170"/>
                <a:gd name="connsiteX10" fmla="*/ 165 w 83677"/>
                <a:gd name="connsiteY10" fmla="*/ 72767 h 90170"/>
                <a:gd name="connsiteX11" fmla="*/ 5507 w 83677"/>
                <a:gd name="connsiteY11" fmla="*/ 80026 h 90170"/>
                <a:gd name="connsiteX12" fmla="*/ 13589 w 83677"/>
                <a:gd name="connsiteY12" fmla="*/ 76328 h 90170"/>
                <a:gd name="connsiteX13" fmla="*/ 46052 w 83677"/>
                <a:gd name="connsiteY13" fmla="*/ 21537 h 90170"/>
                <a:gd name="connsiteX14" fmla="*/ 57284 w 83677"/>
                <a:gd name="connsiteY14" fmla="*/ 90026 h 90170"/>
                <a:gd name="connsiteX15" fmla="*/ 59887 w 83677"/>
                <a:gd name="connsiteY15" fmla="*/ 90026 h 90170"/>
                <a:gd name="connsiteX16" fmla="*/ 82625 w 83677"/>
                <a:gd name="connsiteY16" fmla="*/ 62630 h 90170"/>
                <a:gd name="connsiteX17" fmla="*/ 80242 w 83677"/>
                <a:gd name="connsiteY17" fmla="*/ 52850 h 90170"/>
                <a:gd name="connsiteX18" fmla="*/ 78926 w 83677"/>
                <a:gd name="connsiteY18" fmla="*/ 52220 h 9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677" h="90170">
                  <a:moveTo>
                    <a:pt x="78926" y="52220"/>
                  </a:moveTo>
                  <a:cubicBezTo>
                    <a:pt x="75297" y="50686"/>
                    <a:pt x="71092" y="52316"/>
                    <a:pt x="69475" y="55918"/>
                  </a:cubicBezTo>
                  <a:cubicBezTo>
                    <a:pt x="67119" y="61534"/>
                    <a:pt x="64270" y="66945"/>
                    <a:pt x="60983" y="72082"/>
                  </a:cubicBezTo>
                  <a:cubicBezTo>
                    <a:pt x="58681" y="55425"/>
                    <a:pt x="58408" y="38536"/>
                    <a:pt x="60161" y="21811"/>
                  </a:cubicBezTo>
                  <a:cubicBezTo>
                    <a:pt x="60161" y="16743"/>
                    <a:pt x="61257" y="4826"/>
                    <a:pt x="52216" y="2360"/>
                  </a:cubicBezTo>
                  <a:cubicBezTo>
                    <a:pt x="48244" y="1265"/>
                    <a:pt x="39751" y="-1064"/>
                    <a:pt x="15369" y="42221"/>
                  </a:cubicBezTo>
                  <a:cubicBezTo>
                    <a:pt x="15999" y="29920"/>
                    <a:pt x="15547" y="17592"/>
                    <a:pt x="13999" y="5374"/>
                  </a:cubicBezTo>
                  <a:cubicBezTo>
                    <a:pt x="13054" y="1552"/>
                    <a:pt x="9192" y="-776"/>
                    <a:pt x="5370" y="169"/>
                  </a:cubicBezTo>
                  <a:cubicBezTo>
                    <a:pt x="5370" y="169"/>
                    <a:pt x="5370" y="169"/>
                    <a:pt x="5370" y="169"/>
                  </a:cubicBezTo>
                  <a:cubicBezTo>
                    <a:pt x="1589" y="1182"/>
                    <a:pt x="-698" y="4990"/>
                    <a:pt x="165" y="8798"/>
                  </a:cubicBezTo>
                  <a:cubicBezTo>
                    <a:pt x="1699" y="30098"/>
                    <a:pt x="1699" y="51467"/>
                    <a:pt x="165" y="72767"/>
                  </a:cubicBezTo>
                  <a:cubicBezTo>
                    <a:pt x="42" y="76136"/>
                    <a:pt x="2261" y="79136"/>
                    <a:pt x="5507" y="80026"/>
                  </a:cubicBezTo>
                  <a:cubicBezTo>
                    <a:pt x="8740" y="80889"/>
                    <a:pt x="12123" y="79342"/>
                    <a:pt x="13589" y="76328"/>
                  </a:cubicBezTo>
                  <a:cubicBezTo>
                    <a:pt x="22890" y="57206"/>
                    <a:pt x="33752" y="38878"/>
                    <a:pt x="46052" y="21537"/>
                  </a:cubicBezTo>
                  <a:cubicBezTo>
                    <a:pt x="42354" y="80848"/>
                    <a:pt x="49887" y="87697"/>
                    <a:pt x="57284" y="90026"/>
                  </a:cubicBezTo>
                  <a:cubicBezTo>
                    <a:pt x="58147" y="90163"/>
                    <a:pt x="59024" y="90163"/>
                    <a:pt x="59887" y="90026"/>
                  </a:cubicBezTo>
                  <a:cubicBezTo>
                    <a:pt x="68379" y="90026"/>
                    <a:pt x="75228" y="78931"/>
                    <a:pt x="82625" y="62630"/>
                  </a:cubicBezTo>
                  <a:cubicBezTo>
                    <a:pt x="84666" y="59274"/>
                    <a:pt x="83597" y="54891"/>
                    <a:pt x="80242" y="52850"/>
                  </a:cubicBezTo>
                  <a:cubicBezTo>
                    <a:pt x="79817" y="52590"/>
                    <a:pt x="79379" y="52384"/>
                    <a:pt x="78926" y="522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EAC86E6-F7B4-4701-986D-A883103D87E3}"/>
                </a:ext>
              </a:extLst>
            </p:cNvPr>
            <p:cNvSpPr/>
            <p:nvPr/>
          </p:nvSpPr>
          <p:spPr>
            <a:xfrm>
              <a:off x="10067595" y="2487991"/>
              <a:ext cx="48592" cy="163311"/>
            </a:xfrm>
            <a:custGeom>
              <a:avLst/>
              <a:gdLst>
                <a:gd name="connsiteX0" fmla="*/ 43061 w 48592"/>
                <a:gd name="connsiteY0" fmla="*/ 130 h 163311"/>
                <a:gd name="connsiteX1" fmla="*/ 34568 w 48592"/>
                <a:gd name="connsiteY1" fmla="*/ 5472 h 163311"/>
                <a:gd name="connsiteX2" fmla="*/ 187 w 48592"/>
                <a:gd name="connsiteY2" fmla="*/ 154640 h 163311"/>
                <a:gd name="connsiteX3" fmla="*/ 5420 w 48592"/>
                <a:gd name="connsiteY3" fmla="*/ 163242 h 163311"/>
                <a:gd name="connsiteX4" fmla="*/ 5529 w 48592"/>
                <a:gd name="connsiteY4" fmla="*/ 163270 h 163311"/>
                <a:gd name="connsiteX5" fmla="*/ 7036 w 48592"/>
                <a:gd name="connsiteY5" fmla="*/ 163270 h 163311"/>
                <a:gd name="connsiteX6" fmla="*/ 14022 w 48592"/>
                <a:gd name="connsiteY6" fmla="*/ 157791 h 163311"/>
                <a:gd name="connsiteX7" fmla="*/ 48403 w 48592"/>
                <a:gd name="connsiteY7" fmla="*/ 8486 h 163311"/>
                <a:gd name="connsiteX8" fmla="*/ 43116 w 48592"/>
                <a:gd name="connsiteY8" fmla="*/ 144 h 163311"/>
                <a:gd name="connsiteX9" fmla="*/ 43061 w 48592"/>
                <a:gd name="connsiteY9" fmla="*/ 130 h 16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92" h="163311">
                  <a:moveTo>
                    <a:pt x="43061" y="130"/>
                  </a:moveTo>
                  <a:cubicBezTo>
                    <a:pt x="39239" y="-719"/>
                    <a:pt x="35459" y="1664"/>
                    <a:pt x="34568" y="5472"/>
                  </a:cubicBezTo>
                  <a:lnTo>
                    <a:pt x="187" y="154640"/>
                  </a:lnTo>
                  <a:cubicBezTo>
                    <a:pt x="-744" y="158462"/>
                    <a:pt x="1598" y="162311"/>
                    <a:pt x="5420" y="163242"/>
                  </a:cubicBezTo>
                  <a:cubicBezTo>
                    <a:pt x="5461" y="163256"/>
                    <a:pt x="5488" y="163256"/>
                    <a:pt x="5529" y="163270"/>
                  </a:cubicBezTo>
                  <a:lnTo>
                    <a:pt x="7036" y="163270"/>
                  </a:lnTo>
                  <a:cubicBezTo>
                    <a:pt x="10351" y="163297"/>
                    <a:pt x="13255" y="161023"/>
                    <a:pt x="14022" y="157791"/>
                  </a:cubicBezTo>
                  <a:lnTo>
                    <a:pt x="48403" y="8486"/>
                  </a:lnTo>
                  <a:cubicBezTo>
                    <a:pt x="49252" y="4719"/>
                    <a:pt x="46883" y="979"/>
                    <a:pt x="43116" y="144"/>
                  </a:cubicBezTo>
                  <a:cubicBezTo>
                    <a:pt x="43102" y="144"/>
                    <a:pt x="43075" y="130"/>
                    <a:pt x="43061" y="1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083D00B-F679-47B8-94BF-1EC86309AEC9}"/>
                </a:ext>
              </a:extLst>
            </p:cNvPr>
            <p:cNvSpPr/>
            <p:nvPr/>
          </p:nvSpPr>
          <p:spPr>
            <a:xfrm>
              <a:off x="10145583" y="2480728"/>
              <a:ext cx="80287" cy="140645"/>
            </a:xfrm>
            <a:custGeom>
              <a:avLst/>
              <a:gdLst>
                <a:gd name="connsiteX0" fmla="*/ 60957 w 80287"/>
                <a:gd name="connsiteY0" fmla="*/ 47802 h 140645"/>
                <a:gd name="connsiteX1" fmla="*/ 57532 w 80287"/>
                <a:gd name="connsiteY1" fmla="*/ 47802 h 140645"/>
                <a:gd name="connsiteX2" fmla="*/ 65203 w 80287"/>
                <a:gd name="connsiteY2" fmla="*/ 21502 h 140645"/>
                <a:gd name="connsiteX3" fmla="*/ 60135 w 80287"/>
                <a:gd name="connsiteY3" fmla="*/ 956 h 140645"/>
                <a:gd name="connsiteX4" fmla="*/ 6851 w 80287"/>
                <a:gd name="connsiteY4" fmla="*/ 42049 h 140645"/>
                <a:gd name="connsiteX5" fmla="*/ 8563 w 80287"/>
                <a:gd name="connsiteY5" fmla="*/ 51980 h 140645"/>
                <a:gd name="connsiteX6" fmla="*/ 17809 w 80287"/>
                <a:gd name="connsiteY6" fmla="*/ 51089 h 140645"/>
                <a:gd name="connsiteX7" fmla="*/ 51779 w 80287"/>
                <a:gd name="connsiteY7" fmla="*/ 16845 h 140645"/>
                <a:gd name="connsiteX8" fmla="*/ 51779 w 80287"/>
                <a:gd name="connsiteY8" fmla="*/ 19310 h 140645"/>
                <a:gd name="connsiteX9" fmla="*/ 40410 w 80287"/>
                <a:gd name="connsiteY9" fmla="*/ 56568 h 140645"/>
                <a:gd name="connsiteX10" fmla="*/ 20138 w 80287"/>
                <a:gd name="connsiteY10" fmla="*/ 88758 h 140645"/>
                <a:gd name="connsiteX11" fmla="*/ 26712 w 80287"/>
                <a:gd name="connsiteY11" fmla="*/ 102456 h 140645"/>
                <a:gd name="connsiteX12" fmla="*/ 52053 w 80287"/>
                <a:gd name="connsiteY12" fmla="*/ 66020 h 140645"/>
                <a:gd name="connsiteX13" fmla="*/ 60683 w 80287"/>
                <a:gd name="connsiteY13" fmla="*/ 62732 h 140645"/>
                <a:gd name="connsiteX14" fmla="*/ 66025 w 80287"/>
                <a:gd name="connsiteY14" fmla="*/ 78211 h 140645"/>
                <a:gd name="connsiteX15" fmla="*/ 30000 w 80287"/>
                <a:gd name="connsiteY15" fmla="*/ 125879 h 140645"/>
                <a:gd name="connsiteX16" fmla="*/ 13700 w 80287"/>
                <a:gd name="connsiteY16" fmla="*/ 118619 h 140645"/>
                <a:gd name="connsiteX17" fmla="*/ 4522 w 80287"/>
                <a:gd name="connsiteY17" fmla="*/ 114783 h 140645"/>
                <a:gd name="connsiteX18" fmla="*/ 385 w 80287"/>
                <a:gd name="connsiteY18" fmla="*/ 123536 h 140645"/>
                <a:gd name="connsiteX19" fmla="*/ 550 w 80287"/>
                <a:gd name="connsiteY19" fmla="*/ 123961 h 140645"/>
                <a:gd name="connsiteX20" fmla="*/ 25617 w 80287"/>
                <a:gd name="connsiteY20" fmla="*/ 140398 h 140645"/>
                <a:gd name="connsiteX21" fmla="*/ 32603 w 80287"/>
                <a:gd name="connsiteY21" fmla="*/ 140398 h 140645"/>
                <a:gd name="connsiteX22" fmla="*/ 80270 w 80287"/>
                <a:gd name="connsiteY22" fmla="*/ 78895 h 140645"/>
                <a:gd name="connsiteX23" fmla="*/ 60957 w 80287"/>
                <a:gd name="connsiteY23" fmla="*/ 47802 h 14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287" h="140645">
                  <a:moveTo>
                    <a:pt x="60957" y="47802"/>
                  </a:moveTo>
                  <a:cubicBezTo>
                    <a:pt x="59820" y="47665"/>
                    <a:pt x="58669" y="47665"/>
                    <a:pt x="57532" y="47802"/>
                  </a:cubicBezTo>
                  <a:cubicBezTo>
                    <a:pt x="61642" y="35200"/>
                    <a:pt x="64518" y="24516"/>
                    <a:pt x="65203" y="21502"/>
                  </a:cubicBezTo>
                  <a:cubicBezTo>
                    <a:pt x="65888" y="18489"/>
                    <a:pt x="68628" y="5202"/>
                    <a:pt x="60135" y="956"/>
                  </a:cubicBezTo>
                  <a:cubicBezTo>
                    <a:pt x="56574" y="-688"/>
                    <a:pt x="46437" y="-5756"/>
                    <a:pt x="6851" y="42049"/>
                  </a:cubicBezTo>
                  <a:cubicBezTo>
                    <a:pt x="4577" y="45268"/>
                    <a:pt x="5344" y="49706"/>
                    <a:pt x="8563" y="51980"/>
                  </a:cubicBezTo>
                  <a:cubicBezTo>
                    <a:pt x="11440" y="54007"/>
                    <a:pt x="15371" y="53637"/>
                    <a:pt x="17809" y="51089"/>
                  </a:cubicBezTo>
                  <a:cubicBezTo>
                    <a:pt x="27808" y="38433"/>
                    <a:pt x="39205" y="26940"/>
                    <a:pt x="51779" y="16845"/>
                  </a:cubicBezTo>
                  <a:cubicBezTo>
                    <a:pt x="51779" y="16845"/>
                    <a:pt x="51779" y="18352"/>
                    <a:pt x="51779" y="19310"/>
                  </a:cubicBezTo>
                  <a:cubicBezTo>
                    <a:pt x="48944" y="31995"/>
                    <a:pt x="45150" y="44459"/>
                    <a:pt x="40410" y="56568"/>
                  </a:cubicBezTo>
                  <a:cubicBezTo>
                    <a:pt x="30027" y="64527"/>
                    <a:pt x="22836" y="75951"/>
                    <a:pt x="20138" y="88758"/>
                  </a:cubicBezTo>
                  <a:cubicBezTo>
                    <a:pt x="18905" y="98757"/>
                    <a:pt x="23014" y="101634"/>
                    <a:pt x="26712" y="102456"/>
                  </a:cubicBezTo>
                  <a:cubicBezTo>
                    <a:pt x="35068" y="103825"/>
                    <a:pt x="44520" y="85470"/>
                    <a:pt x="52053" y="66020"/>
                  </a:cubicBezTo>
                  <a:cubicBezTo>
                    <a:pt x="54464" y="63951"/>
                    <a:pt x="57519" y="62801"/>
                    <a:pt x="60683" y="62732"/>
                  </a:cubicBezTo>
                  <a:cubicBezTo>
                    <a:pt x="65614" y="62732"/>
                    <a:pt x="66025" y="74649"/>
                    <a:pt x="66025" y="78211"/>
                  </a:cubicBezTo>
                  <a:cubicBezTo>
                    <a:pt x="65970" y="100346"/>
                    <a:pt x="51286" y="119783"/>
                    <a:pt x="30000" y="125879"/>
                  </a:cubicBezTo>
                  <a:cubicBezTo>
                    <a:pt x="23521" y="127810"/>
                    <a:pt x="16590" y="124728"/>
                    <a:pt x="13700" y="118619"/>
                  </a:cubicBezTo>
                  <a:cubicBezTo>
                    <a:pt x="12193" y="115058"/>
                    <a:pt x="8111" y="113359"/>
                    <a:pt x="4522" y="114783"/>
                  </a:cubicBezTo>
                  <a:cubicBezTo>
                    <a:pt x="961" y="116057"/>
                    <a:pt x="-888" y="119975"/>
                    <a:pt x="385" y="123536"/>
                  </a:cubicBezTo>
                  <a:cubicBezTo>
                    <a:pt x="440" y="123687"/>
                    <a:pt x="495" y="123824"/>
                    <a:pt x="550" y="123961"/>
                  </a:cubicBezTo>
                  <a:cubicBezTo>
                    <a:pt x="4522" y="134234"/>
                    <a:pt x="14604" y="140850"/>
                    <a:pt x="25617" y="140398"/>
                  </a:cubicBezTo>
                  <a:cubicBezTo>
                    <a:pt x="27932" y="140672"/>
                    <a:pt x="30288" y="140672"/>
                    <a:pt x="32603" y="140398"/>
                  </a:cubicBezTo>
                  <a:cubicBezTo>
                    <a:pt x="60628" y="133111"/>
                    <a:pt x="80202" y="107852"/>
                    <a:pt x="80270" y="78895"/>
                  </a:cubicBezTo>
                  <a:cubicBezTo>
                    <a:pt x="79723" y="52596"/>
                    <a:pt x="67943" y="48213"/>
                    <a:pt x="60957" y="478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819F6034-1D9C-48A3-984F-5EB04516F445}"/>
                </a:ext>
              </a:extLst>
            </p:cNvPr>
            <p:cNvSpPr/>
            <p:nvPr/>
          </p:nvSpPr>
          <p:spPr>
            <a:xfrm>
              <a:off x="10252127" y="2545416"/>
              <a:ext cx="69808" cy="14252"/>
            </a:xfrm>
            <a:custGeom>
              <a:avLst/>
              <a:gdLst>
                <a:gd name="connsiteX0" fmla="*/ 60707 w 69808"/>
                <a:gd name="connsiteY0" fmla="*/ 13934 h 14252"/>
                <a:gd name="connsiteX1" fmla="*/ 69515 w 69808"/>
                <a:gd name="connsiteY1" fmla="*/ 9043 h 14252"/>
                <a:gd name="connsiteX2" fmla="*/ 64625 w 69808"/>
                <a:gd name="connsiteY2" fmla="*/ 236 h 14252"/>
                <a:gd name="connsiteX3" fmla="*/ 60707 w 69808"/>
                <a:gd name="connsiteY3" fmla="*/ 236 h 14252"/>
                <a:gd name="connsiteX4" fmla="*/ 9067 w 69808"/>
                <a:gd name="connsiteY4" fmla="*/ 236 h 14252"/>
                <a:gd name="connsiteX5" fmla="*/ 259 w 69808"/>
                <a:gd name="connsiteY5" fmla="*/ 5126 h 14252"/>
                <a:gd name="connsiteX6" fmla="*/ 5149 w 69808"/>
                <a:gd name="connsiteY6" fmla="*/ 13934 h 14252"/>
                <a:gd name="connsiteX7" fmla="*/ 9067 w 69808"/>
                <a:gd name="connsiteY7" fmla="*/ 13934 h 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808" h="14252">
                  <a:moveTo>
                    <a:pt x="60707" y="13934"/>
                  </a:moveTo>
                  <a:cubicBezTo>
                    <a:pt x="64488" y="15016"/>
                    <a:pt x="68433" y="12824"/>
                    <a:pt x="69515" y="9043"/>
                  </a:cubicBezTo>
                  <a:cubicBezTo>
                    <a:pt x="70597" y="5263"/>
                    <a:pt x="68406" y="1318"/>
                    <a:pt x="64625" y="236"/>
                  </a:cubicBezTo>
                  <a:cubicBezTo>
                    <a:pt x="63337" y="-134"/>
                    <a:pt x="61981" y="-134"/>
                    <a:pt x="60707" y="236"/>
                  </a:cubicBezTo>
                  <a:lnTo>
                    <a:pt x="9067" y="236"/>
                  </a:lnTo>
                  <a:cubicBezTo>
                    <a:pt x="5286" y="-846"/>
                    <a:pt x="1342" y="1345"/>
                    <a:pt x="259" y="5126"/>
                  </a:cubicBezTo>
                  <a:cubicBezTo>
                    <a:pt x="-823" y="8907"/>
                    <a:pt x="1369" y="12851"/>
                    <a:pt x="5149" y="13934"/>
                  </a:cubicBezTo>
                  <a:cubicBezTo>
                    <a:pt x="6437" y="14303"/>
                    <a:pt x="7793" y="14303"/>
                    <a:pt x="9067" y="139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6673D5BE-3AE3-4F66-9A2B-EF1047CF666A}"/>
                </a:ext>
              </a:extLst>
            </p:cNvPr>
            <p:cNvSpPr/>
            <p:nvPr/>
          </p:nvSpPr>
          <p:spPr>
            <a:xfrm>
              <a:off x="10256677" y="2571169"/>
              <a:ext cx="86407" cy="20001"/>
            </a:xfrm>
            <a:custGeom>
              <a:avLst/>
              <a:gdLst>
                <a:gd name="connsiteX0" fmla="*/ 82319 w 86407"/>
                <a:gd name="connsiteY0" fmla="*/ 5714 h 20001"/>
                <a:gd name="connsiteX1" fmla="*/ 7667 w 86407"/>
                <a:gd name="connsiteY1" fmla="*/ -39 h 20001"/>
                <a:gd name="connsiteX2" fmla="*/ -4 w 86407"/>
                <a:gd name="connsiteY2" fmla="*/ 6536 h 20001"/>
                <a:gd name="connsiteX3" fmla="*/ 6571 w 86407"/>
                <a:gd name="connsiteY3" fmla="*/ 14206 h 20001"/>
                <a:gd name="connsiteX4" fmla="*/ 81224 w 86407"/>
                <a:gd name="connsiteY4" fmla="*/ 19959 h 20001"/>
                <a:gd name="connsiteX5" fmla="*/ 81224 w 86407"/>
                <a:gd name="connsiteY5" fmla="*/ 19959 h 20001"/>
                <a:gd name="connsiteX6" fmla="*/ 86114 w 86407"/>
                <a:gd name="connsiteY6" fmla="*/ 11152 h 20001"/>
                <a:gd name="connsiteX7" fmla="*/ 81224 w 86407"/>
                <a:gd name="connsiteY7" fmla="*/ 6262 h 2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407" h="20001">
                  <a:moveTo>
                    <a:pt x="82319" y="5714"/>
                  </a:moveTo>
                  <a:lnTo>
                    <a:pt x="7667" y="-39"/>
                  </a:lnTo>
                  <a:cubicBezTo>
                    <a:pt x="3804" y="-135"/>
                    <a:pt x="489" y="2700"/>
                    <a:pt x="-4" y="6536"/>
                  </a:cubicBezTo>
                  <a:cubicBezTo>
                    <a:pt x="-237" y="10453"/>
                    <a:pt x="2667" y="13850"/>
                    <a:pt x="6571" y="14206"/>
                  </a:cubicBezTo>
                  <a:lnTo>
                    <a:pt x="81224" y="19959"/>
                  </a:lnTo>
                  <a:lnTo>
                    <a:pt x="81224" y="19959"/>
                  </a:lnTo>
                  <a:cubicBezTo>
                    <a:pt x="85004" y="18877"/>
                    <a:pt x="87196" y="14932"/>
                    <a:pt x="86114" y="11152"/>
                  </a:cubicBezTo>
                  <a:cubicBezTo>
                    <a:pt x="85442" y="8782"/>
                    <a:pt x="83593" y="6933"/>
                    <a:pt x="81224" y="6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06F52B9E-46C7-4D6A-82A8-C92B81FDD9D4}"/>
                </a:ext>
              </a:extLst>
            </p:cNvPr>
            <p:cNvSpPr/>
            <p:nvPr/>
          </p:nvSpPr>
          <p:spPr>
            <a:xfrm>
              <a:off x="10365372" y="2511767"/>
              <a:ext cx="131676" cy="241035"/>
            </a:xfrm>
            <a:custGeom>
              <a:avLst/>
              <a:gdLst>
                <a:gd name="connsiteX0" fmla="*/ 121423 w 131676"/>
                <a:gd name="connsiteY0" fmla="*/ 96757 h 241035"/>
                <a:gd name="connsiteX1" fmla="*/ 102520 w 131676"/>
                <a:gd name="connsiteY1" fmla="*/ 101825 h 241035"/>
                <a:gd name="connsiteX2" fmla="*/ 109643 w 131676"/>
                <a:gd name="connsiteY2" fmla="*/ 5941 h 241035"/>
                <a:gd name="connsiteX3" fmla="*/ 101479 w 131676"/>
                <a:gd name="connsiteY3" fmla="*/ 51 h 241035"/>
                <a:gd name="connsiteX4" fmla="*/ 95945 w 131676"/>
                <a:gd name="connsiteY4" fmla="*/ 4572 h 241035"/>
                <a:gd name="connsiteX5" fmla="*/ 91836 w 131676"/>
                <a:gd name="connsiteY5" fmla="*/ 19502 h 241035"/>
                <a:gd name="connsiteX6" fmla="*/ 45812 w 131676"/>
                <a:gd name="connsiteY6" fmla="*/ 10872 h 241035"/>
                <a:gd name="connsiteX7" fmla="*/ 29922 w 131676"/>
                <a:gd name="connsiteY7" fmla="*/ 30323 h 241035"/>
                <a:gd name="connsiteX8" fmla="*/ 46360 w 131676"/>
                <a:gd name="connsiteY8" fmla="*/ 72101 h 241035"/>
                <a:gd name="connsiteX9" fmla="*/ 85398 w 131676"/>
                <a:gd name="connsiteY9" fmla="*/ 65252 h 241035"/>
                <a:gd name="connsiteX10" fmla="*/ 94575 w 131676"/>
                <a:gd name="connsiteY10" fmla="*/ 50870 h 241035"/>
                <a:gd name="connsiteX11" fmla="*/ 87316 w 131676"/>
                <a:gd name="connsiteY11" fmla="*/ 108263 h 241035"/>
                <a:gd name="connsiteX12" fmla="*/ 11842 w 131676"/>
                <a:gd name="connsiteY12" fmla="*/ 166889 h 241035"/>
                <a:gd name="connsiteX13" fmla="*/ 1020 w 131676"/>
                <a:gd name="connsiteY13" fmla="*/ 211955 h 241035"/>
                <a:gd name="connsiteX14" fmla="*/ 24717 w 131676"/>
                <a:gd name="connsiteY14" fmla="*/ 240994 h 241035"/>
                <a:gd name="connsiteX15" fmla="*/ 26087 w 131676"/>
                <a:gd name="connsiteY15" fmla="*/ 240994 h 241035"/>
                <a:gd name="connsiteX16" fmla="*/ 86220 w 131676"/>
                <a:gd name="connsiteY16" fmla="*/ 163876 h 241035"/>
                <a:gd name="connsiteX17" fmla="*/ 99918 w 131676"/>
                <a:gd name="connsiteY17" fmla="*/ 118399 h 241035"/>
                <a:gd name="connsiteX18" fmla="*/ 124026 w 131676"/>
                <a:gd name="connsiteY18" fmla="*/ 111003 h 241035"/>
                <a:gd name="connsiteX19" fmla="*/ 131642 w 131676"/>
                <a:gd name="connsiteY19" fmla="*/ 104400 h 241035"/>
                <a:gd name="connsiteX20" fmla="*/ 125039 w 131676"/>
                <a:gd name="connsiteY20" fmla="*/ 96798 h 241035"/>
                <a:gd name="connsiteX21" fmla="*/ 121834 w 131676"/>
                <a:gd name="connsiteY21" fmla="*/ 97305 h 241035"/>
                <a:gd name="connsiteX22" fmla="*/ 74029 w 131676"/>
                <a:gd name="connsiteY22" fmla="*/ 55664 h 241035"/>
                <a:gd name="connsiteX23" fmla="*/ 52387 w 131676"/>
                <a:gd name="connsiteY23" fmla="*/ 58814 h 241035"/>
                <a:gd name="connsiteX24" fmla="*/ 43346 w 131676"/>
                <a:gd name="connsiteY24" fmla="*/ 33200 h 241035"/>
                <a:gd name="connsiteX25" fmla="*/ 50606 w 131676"/>
                <a:gd name="connsiteY25" fmla="*/ 23474 h 241035"/>
                <a:gd name="connsiteX26" fmla="*/ 56633 w 131676"/>
                <a:gd name="connsiteY26" fmla="*/ 22516 h 241035"/>
                <a:gd name="connsiteX27" fmla="*/ 86631 w 131676"/>
                <a:gd name="connsiteY27" fmla="*/ 32515 h 241035"/>
                <a:gd name="connsiteX28" fmla="*/ 74029 w 131676"/>
                <a:gd name="connsiteY28" fmla="*/ 56212 h 241035"/>
                <a:gd name="connsiteX29" fmla="*/ 72933 w 131676"/>
                <a:gd name="connsiteY29" fmla="*/ 158123 h 241035"/>
                <a:gd name="connsiteX30" fmla="*/ 25539 w 131676"/>
                <a:gd name="connsiteY30" fmla="*/ 226611 h 241035"/>
                <a:gd name="connsiteX31" fmla="*/ 14718 w 131676"/>
                <a:gd name="connsiteY31" fmla="*/ 208393 h 241035"/>
                <a:gd name="connsiteX32" fmla="*/ 23210 w 131676"/>
                <a:gd name="connsiteY32" fmla="*/ 174834 h 241035"/>
                <a:gd name="connsiteX33" fmla="*/ 83069 w 131676"/>
                <a:gd name="connsiteY33" fmla="*/ 125933 h 241035"/>
                <a:gd name="connsiteX34" fmla="*/ 72933 w 131676"/>
                <a:gd name="connsiteY34" fmla="*/ 158671 h 24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676" h="241035">
                  <a:moveTo>
                    <a:pt x="121423" y="96757"/>
                  </a:moveTo>
                  <a:cubicBezTo>
                    <a:pt x="114985" y="97894"/>
                    <a:pt x="108657" y="99593"/>
                    <a:pt x="102520" y="101825"/>
                  </a:cubicBezTo>
                  <a:cubicBezTo>
                    <a:pt x="107712" y="70129"/>
                    <a:pt x="110095" y="38049"/>
                    <a:pt x="109643" y="5941"/>
                  </a:cubicBezTo>
                  <a:cubicBezTo>
                    <a:pt x="109013" y="2065"/>
                    <a:pt x="105356" y="-579"/>
                    <a:pt x="101479" y="51"/>
                  </a:cubicBezTo>
                  <a:cubicBezTo>
                    <a:pt x="98959" y="462"/>
                    <a:pt x="96849" y="2188"/>
                    <a:pt x="95945" y="4572"/>
                  </a:cubicBezTo>
                  <a:cubicBezTo>
                    <a:pt x="95945" y="4572"/>
                    <a:pt x="94439" y="11009"/>
                    <a:pt x="91836" y="19502"/>
                  </a:cubicBezTo>
                  <a:cubicBezTo>
                    <a:pt x="81426" y="13886"/>
                    <a:pt x="61016" y="4845"/>
                    <a:pt x="45812" y="10872"/>
                  </a:cubicBezTo>
                  <a:cubicBezTo>
                    <a:pt x="37566" y="14242"/>
                    <a:pt x="31580" y="21570"/>
                    <a:pt x="29922" y="30323"/>
                  </a:cubicBezTo>
                  <a:cubicBezTo>
                    <a:pt x="24485" y="46391"/>
                    <a:pt x="31429" y="64047"/>
                    <a:pt x="46360" y="72101"/>
                  </a:cubicBezTo>
                  <a:cubicBezTo>
                    <a:pt x="59400" y="79046"/>
                    <a:pt x="75495" y="76224"/>
                    <a:pt x="85398" y="65252"/>
                  </a:cubicBezTo>
                  <a:cubicBezTo>
                    <a:pt x="89001" y="60828"/>
                    <a:pt x="92083" y="56006"/>
                    <a:pt x="94575" y="50870"/>
                  </a:cubicBezTo>
                  <a:cubicBezTo>
                    <a:pt x="93302" y="70129"/>
                    <a:pt x="90877" y="89292"/>
                    <a:pt x="87316" y="108263"/>
                  </a:cubicBezTo>
                  <a:cubicBezTo>
                    <a:pt x="57660" y="121208"/>
                    <a:pt x="31717" y="141357"/>
                    <a:pt x="11842" y="166889"/>
                  </a:cubicBezTo>
                  <a:cubicBezTo>
                    <a:pt x="1870" y="179628"/>
                    <a:pt x="-2089" y="196079"/>
                    <a:pt x="1020" y="211955"/>
                  </a:cubicBezTo>
                  <a:cubicBezTo>
                    <a:pt x="5404" y="230447"/>
                    <a:pt x="13348" y="240172"/>
                    <a:pt x="24717" y="240994"/>
                  </a:cubicBezTo>
                  <a:lnTo>
                    <a:pt x="26087" y="240994"/>
                  </a:lnTo>
                  <a:cubicBezTo>
                    <a:pt x="53482" y="240994"/>
                    <a:pt x="79097" y="182231"/>
                    <a:pt x="86220" y="163876"/>
                  </a:cubicBezTo>
                  <a:cubicBezTo>
                    <a:pt x="92041" y="149123"/>
                    <a:pt x="96630" y="133919"/>
                    <a:pt x="99918" y="118399"/>
                  </a:cubicBezTo>
                  <a:cubicBezTo>
                    <a:pt x="107629" y="114989"/>
                    <a:pt x="115725" y="112496"/>
                    <a:pt x="124026" y="111003"/>
                  </a:cubicBezTo>
                  <a:cubicBezTo>
                    <a:pt x="127943" y="111277"/>
                    <a:pt x="131354" y="108332"/>
                    <a:pt x="131642" y="104400"/>
                  </a:cubicBezTo>
                  <a:cubicBezTo>
                    <a:pt x="131916" y="100483"/>
                    <a:pt x="128957" y="97072"/>
                    <a:pt x="125039" y="96798"/>
                  </a:cubicBezTo>
                  <a:cubicBezTo>
                    <a:pt x="123943" y="96716"/>
                    <a:pt x="122848" y="96894"/>
                    <a:pt x="121834" y="97305"/>
                  </a:cubicBezTo>
                  <a:close/>
                  <a:moveTo>
                    <a:pt x="74029" y="55664"/>
                  </a:moveTo>
                  <a:cubicBezTo>
                    <a:pt x="68345" y="61458"/>
                    <a:pt x="59496" y="62746"/>
                    <a:pt x="52387" y="58814"/>
                  </a:cubicBezTo>
                  <a:cubicBezTo>
                    <a:pt x="43250" y="53856"/>
                    <a:pt x="39347" y="42788"/>
                    <a:pt x="43346" y="33200"/>
                  </a:cubicBezTo>
                  <a:cubicBezTo>
                    <a:pt x="43894" y="28912"/>
                    <a:pt x="46647" y="25214"/>
                    <a:pt x="50606" y="23474"/>
                  </a:cubicBezTo>
                  <a:cubicBezTo>
                    <a:pt x="52537" y="22790"/>
                    <a:pt x="54578" y="22461"/>
                    <a:pt x="56633" y="22516"/>
                  </a:cubicBezTo>
                  <a:cubicBezTo>
                    <a:pt x="67235" y="23625"/>
                    <a:pt x="77481" y="27036"/>
                    <a:pt x="86631" y="32515"/>
                  </a:cubicBezTo>
                  <a:cubicBezTo>
                    <a:pt x="83658" y="41007"/>
                    <a:pt x="79412" y="49007"/>
                    <a:pt x="74029" y="56212"/>
                  </a:cubicBezTo>
                  <a:close/>
                  <a:moveTo>
                    <a:pt x="72933" y="158123"/>
                  </a:moveTo>
                  <a:cubicBezTo>
                    <a:pt x="53071" y="208667"/>
                    <a:pt x="32799" y="226611"/>
                    <a:pt x="25539" y="226611"/>
                  </a:cubicBezTo>
                  <a:cubicBezTo>
                    <a:pt x="21430" y="226611"/>
                    <a:pt x="17321" y="219489"/>
                    <a:pt x="14718" y="208393"/>
                  </a:cubicBezTo>
                  <a:cubicBezTo>
                    <a:pt x="12636" y="196504"/>
                    <a:pt x="15732" y="184299"/>
                    <a:pt x="23210" y="174834"/>
                  </a:cubicBezTo>
                  <a:cubicBezTo>
                    <a:pt x="39168" y="154178"/>
                    <a:pt x="59646" y="137453"/>
                    <a:pt x="83069" y="125933"/>
                  </a:cubicBezTo>
                  <a:cubicBezTo>
                    <a:pt x="80371" y="137042"/>
                    <a:pt x="76988" y="147973"/>
                    <a:pt x="72933" y="1586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D244E1FC-A267-4E30-9FAA-10FF34398023}"/>
                </a:ext>
              </a:extLst>
            </p:cNvPr>
            <p:cNvSpPr/>
            <p:nvPr/>
          </p:nvSpPr>
          <p:spPr>
            <a:xfrm>
              <a:off x="10559759" y="2530987"/>
              <a:ext cx="20909" cy="34323"/>
            </a:xfrm>
            <a:custGeom>
              <a:avLst/>
              <a:gdLst>
                <a:gd name="connsiteX0" fmla="*/ 14290 w 20909"/>
                <a:gd name="connsiteY0" fmla="*/ 34253 h 34323"/>
                <a:gd name="connsiteX1" fmla="*/ 20892 w 20909"/>
                <a:gd name="connsiteY1" fmla="*/ 27705 h 34323"/>
                <a:gd name="connsiteX2" fmla="*/ 20865 w 20909"/>
                <a:gd name="connsiteY2" fmla="*/ 27130 h 34323"/>
                <a:gd name="connsiteX3" fmla="*/ 14153 w 20909"/>
                <a:gd name="connsiteY3" fmla="*/ 20007 h 34323"/>
                <a:gd name="connsiteX4" fmla="*/ 17578 w 20909"/>
                <a:gd name="connsiteY4" fmla="*/ 10555 h 34323"/>
                <a:gd name="connsiteX5" fmla="*/ 14975 w 20909"/>
                <a:gd name="connsiteY5" fmla="*/ 967 h 34323"/>
                <a:gd name="connsiteX6" fmla="*/ 5387 w 20909"/>
                <a:gd name="connsiteY6" fmla="*/ 3337 h 34323"/>
                <a:gd name="connsiteX7" fmla="*/ 5250 w 20909"/>
                <a:gd name="connsiteY7" fmla="*/ 3570 h 34323"/>
                <a:gd name="connsiteX8" fmla="*/ 1825 w 20909"/>
                <a:gd name="connsiteY8" fmla="*/ 27952 h 34323"/>
                <a:gd name="connsiteX9" fmla="*/ 14290 w 20909"/>
                <a:gd name="connsiteY9" fmla="*/ 34253 h 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09" h="34323">
                  <a:moveTo>
                    <a:pt x="14290" y="34253"/>
                  </a:moveTo>
                  <a:cubicBezTo>
                    <a:pt x="17920" y="34266"/>
                    <a:pt x="20879" y="31335"/>
                    <a:pt x="20892" y="27705"/>
                  </a:cubicBezTo>
                  <a:cubicBezTo>
                    <a:pt x="20892" y="27513"/>
                    <a:pt x="20879" y="27322"/>
                    <a:pt x="20865" y="27130"/>
                  </a:cubicBezTo>
                  <a:cubicBezTo>
                    <a:pt x="20632" y="23445"/>
                    <a:pt x="17810" y="20459"/>
                    <a:pt x="14153" y="20007"/>
                  </a:cubicBezTo>
                  <a:cubicBezTo>
                    <a:pt x="14701" y="16678"/>
                    <a:pt x="15865" y="13473"/>
                    <a:pt x="17578" y="10555"/>
                  </a:cubicBezTo>
                  <a:cubicBezTo>
                    <a:pt x="19454" y="7186"/>
                    <a:pt x="18290" y="2926"/>
                    <a:pt x="14975" y="967"/>
                  </a:cubicBezTo>
                  <a:cubicBezTo>
                    <a:pt x="11674" y="-1033"/>
                    <a:pt x="7373" y="36"/>
                    <a:pt x="5387" y="3337"/>
                  </a:cubicBezTo>
                  <a:cubicBezTo>
                    <a:pt x="5332" y="3419"/>
                    <a:pt x="5291" y="3487"/>
                    <a:pt x="5250" y="3570"/>
                  </a:cubicBezTo>
                  <a:cubicBezTo>
                    <a:pt x="3195" y="7131"/>
                    <a:pt x="-3106" y="19459"/>
                    <a:pt x="1825" y="27952"/>
                  </a:cubicBezTo>
                  <a:cubicBezTo>
                    <a:pt x="4524" y="32170"/>
                    <a:pt x="9291" y="34581"/>
                    <a:pt x="14290" y="342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D0A6335E-DB7B-4544-ADE9-602758D35A00}"/>
                </a:ext>
              </a:extLst>
            </p:cNvPr>
            <p:cNvSpPr/>
            <p:nvPr/>
          </p:nvSpPr>
          <p:spPr>
            <a:xfrm>
              <a:off x="10541080" y="2573836"/>
              <a:ext cx="49073" cy="94863"/>
            </a:xfrm>
            <a:custGeom>
              <a:avLst/>
              <a:gdLst>
                <a:gd name="connsiteX0" fmla="*/ 33243 w 49073"/>
                <a:gd name="connsiteY0" fmla="*/ 718 h 94863"/>
                <a:gd name="connsiteX1" fmla="*/ 29106 w 49073"/>
                <a:gd name="connsiteY1" fmla="*/ 9471 h 94863"/>
                <a:gd name="connsiteX2" fmla="*/ 29271 w 49073"/>
                <a:gd name="connsiteY2" fmla="*/ 9896 h 94863"/>
                <a:gd name="connsiteX3" fmla="*/ 30230 w 49073"/>
                <a:gd name="connsiteY3" fmla="*/ 62358 h 94863"/>
                <a:gd name="connsiteX4" fmla="*/ 5300 w 49073"/>
                <a:gd name="connsiteY4" fmla="*/ 80850 h 94863"/>
                <a:gd name="connsiteX5" fmla="*/ 191 w 49073"/>
                <a:gd name="connsiteY5" fmla="*/ 89301 h 94863"/>
                <a:gd name="connsiteX6" fmla="*/ 232 w 49073"/>
                <a:gd name="connsiteY6" fmla="*/ 89479 h 94863"/>
                <a:gd name="connsiteX7" fmla="*/ 7081 w 49073"/>
                <a:gd name="connsiteY7" fmla="*/ 94822 h 94863"/>
                <a:gd name="connsiteX8" fmla="*/ 8998 w 49073"/>
                <a:gd name="connsiteY8" fmla="*/ 94822 h 94863"/>
                <a:gd name="connsiteX9" fmla="*/ 42969 w 49073"/>
                <a:gd name="connsiteY9" fmla="*/ 69070 h 94863"/>
                <a:gd name="connsiteX10" fmla="*/ 42969 w 49073"/>
                <a:gd name="connsiteY10" fmla="*/ 4964 h 94863"/>
                <a:gd name="connsiteX11" fmla="*/ 34531 w 49073"/>
                <a:gd name="connsiteY11" fmla="*/ 211 h 94863"/>
                <a:gd name="connsiteX12" fmla="*/ 33243 w 49073"/>
                <a:gd name="connsiteY12" fmla="*/ 718 h 9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073" h="94863">
                  <a:moveTo>
                    <a:pt x="33243" y="718"/>
                  </a:moveTo>
                  <a:cubicBezTo>
                    <a:pt x="29682" y="1992"/>
                    <a:pt x="27833" y="5910"/>
                    <a:pt x="29106" y="9471"/>
                  </a:cubicBezTo>
                  <a:cubicBezTo>
                    <a:pt x="29161" y="9622"/>
                    <a:pt x="29216" y="9759"/>
                    <a:pt x="29271" y="9896"/>
                  </a:cubicBezTo>
                  <a:cubicBezTo>
                    <a:pt x="29271" y="9896"/>
                    <a:pt x="41188" y="40990"/>
                    <a:pt x="30230" y="62358"/>
                  </a:cubicBezTo>
                  <a:cubicBezTo>
                    <a:pt x="25066" y="71905"/>
                    <a:pt x="15929" y="78672"/>
                    <a:pt x="5300" y="80850"/>
                  </a:cubicBezTo>
                  <a:cubicBezTo>
                    <a:pt x="1547" y="81768"/>
                    <a:pt x="-741" y="85562"/>
                    <a:pt x="191" y="89301"/>
                  </a:cubicBezTo>
                  <a:cubicBezTo>
                    <a:pt x="204" y="89356"/>
                    <a:pt x="218" y="89425"/>
                    <a:pt x="232" y="89479"/>
                  </a:cubicBezTo>
                  <a:cubicBezTo>
                    <a:pt x="1040" y="92602"/>
                    <a:pt x="3848" y="94794"/>
                    <a:pt x="7081" y="94822"/>
                  </a:cubicBezTo>
                  <a:lnTo>
                    <a:pt x="8998" y="94822"/>
                  </a:lnTo>
                  <a:cubicBezTo>
                    <a:pt x="23573" y="91685"/>
                    <a:pt x="36010" y="82261"/>
                    <a:pt x="42969" y="69070"/>
                  </a:cubicBezTo>
                  <a:cubicBezTo>
                    <a:pt x="56667" y="41674"/>
                    <a:pt x="42969" y="6471"/>
                    <a:pt x="42969" y="4964"/>
                  </a:cubicBezTo>
                  <a:cubicBezTo>
                    <a:pt x="41955" y="1321"/>
                    <a:pt x="38175" y="-802"/>
                    <a:pt x="34531" y="211"/>
                  </a:cubicBezTo>
                  <a:cubicBezTo>
                    <a:pt x="34079" y="335"/>
                    <a:pt x="33654" y="513"/>
                    <a:pt x="33243" y="7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D5F1AEA0-6F18-44CC-9FC7-3985F22CE917}"/>
                </a:ext>
              </a:extLst>
            </p:cNvPr>
            <p:cNvSpPr/>
            <p:nvPr/>
          </p:nvSpPr>
          <p:spPr>
            <a:xfrm>
              <a:off x="10698436" y="2459234"/>
              <a:ext cx="103335" cy="121268"/>
            </a:xfrm>
            <a:custGeom>
              <a:avLst/>
              <a:gdLst>
                <a:gd name="connsiteX0" fmla="*/ 100392 w 103335"/>
                <a:gd name="connsiteY0" fmla="*/ 90116 h 121268"/>
                <a:gd name="connsiteX1" fmla="*/ 90886 w 103335"/>
                <a:gd name="connsiteY1" fmla="*/ 91965 h 121268"/>
                <a:gd name="connsiteX2" fmla="*/ 90667 w 103335"/>
                <a:gd name="connsiteY2" fmla="*/ 92307 h 121268"/>
                <a:gd name="connsiteX3" fmla="*/ 73134 w 103335"/>
                <a:gd name="connsiteY3" fmla="*/ 107238 h 121268"/>
                <a:gd name="connsiteX4" fmla="*/ 54231 w 103335"/>
                <a:gd name="connsiteY4" fmla="*/ 75185 h 121268"/>
                <a:gd name="connsiteX5" fmla="*/ 91626 w 103335"/>
                <a:gd name="connsiteY5" fmla="*/ 9984 h 121268"/>
                <a:gd name="connsiteX6" fmla="*/ 88187 w 103335"/>
                <a:gd name="connsiteY6" fmla="*/ 725 h 121268"/>
                <a:gd name="connsiteX7" fmla="*/ 88064 w 103335"/>
                <a:gd name="connsiteY7" fmla="*/ 670 h 121268"/>
                <a:gd name="connsiteX8" fmla="*/ 78626 w 103335"/>
                <a:gd name="connsiteY8" fmla="*/ 4190 h 121268"/>
                <a:gd name="connsiteX9" fmla="*/ 78613 w 103335"/>
                <a:gd name="connsiteY9" fmla="*/ 4231 h 121268"/>
                <a:gd name="connsiteX10" fmla="*/ 49300 w 103335"/>
                <a:gd name="connsiteY10" fmla="*/ 57241 h 121268"/>
                <a:gd name="connsiteX11" fmla="*/ 40533 w 103335"/>
                <a:gd name="connsiteY11" fmla="*/ 6286 h 121268"/>
                <a:gd name="connsiteX12" fmla="*/ 32726 w 103335"/>
                <a:gd name="connsiteY12" fmla="*/ -15 h 121268"/>
                <a:gd name="connsiteX13" fmla="*/ 26425 w 103335"/>
                <a:gd name="connsiteY13" fmla="*/ 7793 h 121268"/>
                <a:gd name="connsiteX14" fmla="*/ 38616 w 103335"/>
                <a:gd name="connsiteY14" fmla="*/ 72446 h 121268"/>
                <a:gd name="connsiteX15" fmla="*/ 22726 w 103335"/>
                <a:gd name="connsiteY15" fmla="*/ 91074 h 121268"/>
                <a:gd name="connsiteX16" fmla="*/ 14507 w 103335"/>
                <a:gd name="connsiteY16" fmla="*/ 98334 h 121268"/>
                <a:gd name="connsiteX17" fmla="*/ 17247 w 103335"/>
                <a:gd name="connsiteY17" fmla="*/ 86828 h 121268"/>
                <a:gd name="connsiteX18" fmla="*/ 12659 w 103335"/>
                <a:gd name="connsiteY18" fmla="*/ 77719 h 121268"/>
                <a:gd name="connsiteX19" fmla="*/ 3549 w 103335"/>
                <a:gd name="connsiteY19" fmla="*/ 82308 h 121268"/>
                <a:gd name="connsiteX20" fmla="*/ 5467 w 103335"/>
                <a:gd name="connsiteY20" fmla="*/ 113265 h 121268"/>
                <a:gd name="connsiteX21" fmla="*/ 10946 w 103335"/>
                <a:gd name="connsiteY21" fmla="*/ 114772 h 121268"/>
                <a:gd name="connsiteX22" fmla="*/ 32589 w 103335"/>
                <a:gd name="connsiteY22" fmla="*/ 101074 h 121268"/>
                <a:gd name="connsiteX23" fmla="*/ 43821 w 103335"/>
                <a:gd name="connsiteY23" fmla="*/ 88609 h 121268"/>
                <a:gd name="connsiteX24" fmla="*/ 69709 w 103335"/>
                <a:gd name="connsiteY24" fmla="*/ 121073 h 121268"/>
                <a:gd name="connsiteX25" fmla="*/ 74230 w 103335"/>
                <a:gd name="connsiteY25" fmla="*/ 121073 h 121268"/>
                <a:gd name="connsiteX26" fmla="*/ 102447 w 103335"/>
                <a:gd name="connsiteY26" fmla="*/ 99293 h 121268"/>
                <a:gd name="connsiteX27" fmla="*/ 100392 w 103335"/>
                <a:gd name="connsiteY27" fmla="*/ 90116 h 1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3335" h="121268">
                  <a:moveTo>
                    <a:pt x="100392" y="90116"/>
                  </a:moveTo>
                  <a:cubicBezTo>
                    <a:pt x="97256" y="88006"/>
                    <a:pt x="92995" y="88828"/>
                    <a:pt x="90886" y="91965"/>
                  </a:cubicBezTo>
                  <a:cubicBezTo>
                    <a:pt x="90804" y="92075"/>
                    <a:pt x="90735" y="92184"/>
                    <a:pt x="90667" y="92307"/>
                  </a:cubicBezTo>
                  <a:cubicBezTo>
                    <a:pt x="83818" y="102855"/>
                    <a:pt x="76969" y="108334"/>
                    <a:pt x="73134" y="107238"/>
                  </a:cubicBezTo>
                  <a:cubicBezTo>
                    <a:pt x="66559" y="105731"/>
                    <a:pt x="59436" y="93540"/>
                    <a:pt x="54231" y="75185"/>
                  </a:cubicBezTo>
                  <a:cubicBezTo>
                    <a:pt x="68573" y="54584"/>
                    <a:pt x="81079" y="32763"/>
                    <a:pt x="91626" y="9984"/>
                  </a:cubicBezTo>
                  <a:cubicBezTo>
                    <a:pt x="93228" y="6478"/>
                    <a:pt x="91694" y="2327"/>
                    <a:pt x="88187" y="725"/>
                  </a:cubicBezTo>
                  <a:cubicBezTo>
                    <a:pt x="88146" y="711"/>
                    <a:pt x="88105" y="683"/>
                    <a:pt x="88064" y="670"/>
                  </a:cubicBezTo>
                  <a:cubicBezTo>
                    <a:pt x="84489" y="-960"/>
                    <a:pt x="80257" y="615"/>
                    <a:pt x="78626" y="4190"/>
                  </a:cubicBezTo>
                  <a:cubicBezTo>
                    <a:pt x="78626" y="4204"/>
                    <a:pt x="78613" y="4217"/>
                    <a:pt x="78613" y="4231"/>
                  </a:cubicBezTo>
                  <a:cubicBezTo>
                    <a:pt x="70079" y="22559"/>
                    <a:pt x="60285" y="40270"/>
                    <a:pt x="49300" y="57241"/>
                  </a:cubicBezTo>
                  <a:cubicBezTo>
                    <a:pt x="45286" y="40461"/>
                    <a:pt x="42355" y="23449"/>
                    <a:pt x="40533" y="6286"/>
                  </a:cubicBezTo>
                  <a:cubicBezTo>
                    <a:pt x="40040" y="2437"/>
                    <a:pt x="36588" y="-344"/>
                    <a:pt x="32726" y="-15"/>
                  </a:cubicBezTo>
                  <a:cubicBezTo>
                    <a:pt x="28836" y="409"/>
                    <a:pt x="26027" y="3902"/>
                    <a:pt x="26425" y="7793"/>
                  </a:cubicBezTo>
                  <a:cubicBezTo>
                    <a:pt x="28712" y="29640"/>
                    <a:pt x="32794" y="51269"/>
                    <a:pt x="38616" y="72446"/>
                  </a:cubicBezTo>
                  <a:cubicBezTo>
                    <a:pt x="33753" y="79007"/>
                    <a:pt x="28438" y="85239"/>
                    <a:pt x="22726" y="91074"/>
                  </a:cubicBezTo>
                  <a:cubicBezTo>
                    <a:pt x="20151" y="93677"/>
                    <a:pt x="17398" y="96102"/>
                    <a:pt x="14507" y="98334"/>
                  </a:cubicBezTo>
                  <a:cubicBezTo>
                    <a:pt x="15096" y="94430"/>
                    <a:pt x="16014" y="90581"/>
                    <a:pt x="17247" y="86828"/>
                  </a:cubicBezTo>
                  <a:cubicBezTo>
                    <a:pt x="18494" y="83048"/>
                    <a:pt x="16439" y="78966"/>
                    <a:pt x="12659" y="77719"/>
                  </a:cubicBezTo>
                  <a:cubicBezTo>
                    <a:pt x="8878" y="76473"/>
                    <a:pt x="4796" y="78527"/>
                    <a:pt x="3549" y="82308"/>
                  </a:cubicBezTo>
                  <a:cubicBezTo>
                    <a:pt x="-149" y="93540"/>
                    <a:pt x="-2888" y="108060"/>
                    <a:pt x="5467" y="113265"/>
                  </a:cubicBezTo>
                  <a:cubicBezTo>
                    <a:pt x="7111" y="114292"/>
                    <a:pt x="9015" y="114813"/>
                    <a:pt x="10946" y="114772"/>
                  </a:cubicBezTo>
                  <a:cubicBezTo>
                    <a:pt x="19548" y="112881"/>
                    <a:pt x="27205" y="108032"/>
                    <a:pt x="32589" y="101074"/>
                  </a:cubicBezTo>
                  <a:cubicBezTo>
                    <a:pt x="36424" y="97239"/>
                    <a:pt x="40123" y="92992"/>
                    <a:pt x="43821" y="88609"/>
                  </a:cubicBezTo>
                  <a:cubicBezTo>
                    <a:pt x="50259" y="105320"/>
                    <a:pt x="58751" y="118470"/>
                    <a:pt x="69709" y="121073"/>
                  </a:cubicBezTo>
                  <a:cubicBezTo>
                    <a:pt x="71202" y="121278"/>
                    <a:pt x="72723" y="121278"/>
                    <a:pt x="74230" y="121073"/>
                  </a:cubicBezTo>
                  <a:cubicBezTo>
                    <a:pt x="83681" y="121073"/>
                    <a:pt x="93133" y="113813"/>
                    <a:pt x="102447" y="99293"/>
                  </a:cubicBezTo>
                  <a:cubicBezTo>
                    <a:pt x="104159" y="96156"/>
                    <a:pt x="103283" y="92225"/>
                    <a:pt x="100392" y="901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664D0DC4-0D3F-4112-8CDC-1ED2324524E6}"/>
                </a:ext>
              </a:extLst>
            </p:cNvPr>
            <p:cNvSpPr/>
            <p:nvPr/>
          </p:nvSpPr>
          <p:spPr>
            <a:xfrm>
              <a:off x="10836754" y="2457503"/>
              <a:ext cx="194222" cy="288046"/>
            </a:xfrm>
            <a:custGeom>
              <a:avLst/>
              <a:gdLst>
                <a:gd name="connsiteX0" fmla="*/ 142336 w 194222"/>
                <a:gd name="connsiteY0" fmla="*/ 2264 h 288046"/>
                <a:gd name="connsiteX1" fmla="*/ 105490 w 194222"/>
                <a:gd name="connsiteY1" fmla="*/ 82396 h 288046"/>
                <a:gd name="connsiteX2" fmla="*/ 104120 w 194222"/>
                <a:gd name="connsiteY2" fmla="*/ 82396 h 288046"/>
                <a:gd name="connsiteX3" fmla="*/ 101243 w 194222"/>
                <a:gd name="connsiteY3" fmla="*/ 91984 h 288046"/>
                <a:gd name="connsiteX4" fmla="*/ 103983 w 194222"/>
                <a:gd name="connsiteY4" fmla="*/ 96367 h 288046"/>
                <a:gd name="connsiteX5" fmla="*/ 100011 w 194222"/>
                <a:gd name="connsiteY5" fmla="*/ 158829 h 288046"/>
                <a:gd name="connsiteX6" fmla="*/ 97545 w 194222"/>
                <a:gd name="connsiteY6" fmla="*/ 202936 h 288046"/>
                <a:gd name="connsiteX7" fmla="*/ 57273 w 194222"/>
                <a:gd name="connsiteY7" fmla="*/ 273342 h 288046"/>
                <a:gd name="connsiteX8" fmla="*/ 13715 w 194222"/>
                <a:gd name="connsiteY8" fmla="*/ 235262 h 288046"/>
                <a:gd name="connsiteX9" fmla="*/ 4469 w 194222"/>
                <a:gd name="connsiteY9" fmla="*/ 231262 h 288046"/>
                <a:gd name="connsiteX10" fmla="*/ 4400 w 194222"/>
                <a:gd name="connsiteY10" fmla="*/ 231290 h 288046"/>
                <a:gd name="connsiteX11" fmla="*/ 428 w 194222"/>
                <a:gd name="connsiteY11" fmla="*/ 240467 h 288046"/>
                <a:gd name="connsiteX12" fmla="*/ 53164 w 194222"/>
                <a:gd name="connsiteY12" fmla="*/ 287861 h 288046"/>
                <a:gd name="connsiteX13" fmla="*/ 59465 w 194222"/>
                <a:gd name="connsiteY13" fmla="*/ 287861 h 288046"/>
                <a:gd name="connsiteX14" fmla="*/ 111790 w 194222"/>
                <a:gd name="connsiteY14" fmla="*/ 204442 h 288046"/>
                <a:gd name="connsiteX15" fmla="*/ 114256 w 194222"/>
                <a:gd name="connsiteY15" fmla="*/ 160062 h 288046"/>
                <a:gd name="connsiteX16" fmla="*/ 117133 w 194222"/>
                <a:gd name="connsiteY16" fmla="*/ 110476 h 288046"/>
                <a:gd name="connsiteX17" fmla="*/ 133707 w 194222"/>
                <a:gd name="connsiteY17" fmla="*/ 117736 h 288046"/>
                <a:gd name="connsiteX18" fmla="*/ 172608 w 194222"/>
                <a:gd name="connsiteY18" fmla="*/ 103079 h 288046"/>
                <a:gd name="connsiteX19" fmla="*/ 184662 w 194222"/>
                <a:gd name="connsiteY19" fmla="*/ 18290 h 288046"/>
                <a:gd name="connsiteX20" fmla="*/ 142336 w 194222"/>
                <a:gd name="connsiteY20" fmla="*/ 2264 h 288046"/>
                <a:gd name="connsiteX21" fmla="*/ 163020 w 194222"/>
                <a:gd name="connsiteY21" fmla="*/ 92532 h 288046"/>
                <a:gd name="connsiteX22" fmla="*/ 135624 w 194222"/>
                <a:gd name="connsiteY22" fmla="*/ 103764 h 288046"/>
                <a:gd name="connsiteX23" fmla="*/ 118091 w 194222"/>
                <a:gd name="connsiteY23" fmla="*/ 92669 h 288046"/>
                <a:gd name="connsiteX24" fmla="*/ 146856 w 194222"/>
                <a:gd name="connsiteY24" fmla="*/ 15414 h 288046"/>
                <a:gd name="connsiteX25" fmla="*/ 172060 w 194222"/>
                <a:gd name="connsiteY25" fmla="*/ 25824 h 288046"/>
                <a:gd name="connsiteX26" fmla="*/ 163020 w 194222"/>
                <a:gd name="connsiteY26" fmla="*/ 92532 h 28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94222" h="288046">
                  <a:moveTo>
                    <a:pt x="142336" y="2264"/>
                  </a:moveTo>
                  <a:cubicBezTo>
                    <a:pt x="120009" y="10757"/>
                    <a:pt x="110421" y="41851"/>
                    <a:pt x="105490" y="82396"/>
                  </a:cubicBezTo>
                  <a:lnTo>
                    <a:pt x="104120" y="82396"/>
                  </a:lnTo>
                  <a:cubicBezTo>
                    <a:pt x="100695" y="84272"/>
                    <a:pt x="99421" y="88546"/>
                    <a:pt x="101243" y="91984"/>
                  </a:cubicBezTo>
                  <a:cubicBezTo>
                    <a:pt x="101243" y="91984"/>
                    <a:pt x="102339" y="93902"/>
                    <a:pt x="103983" y="96367"/>
                  </a:cubicBezTo>
                  <a:cubicBezTo>
                    <a:pt x="102202" y="115955"/>
                    <a:pt x="101106" y="137461"/>
                    <a:pt x="100011" y="158829"/>
                  </a:cubicBezTo>
                  <a:cubicBezTo>
                    <a:pt x="99325" y="173622"/>
                    <a:pt x="98504" y="188553"/>
                    <a:pt x="97545" y="202936"/>
                  </a:cubicBezTo>
                  <a:cubicBezTo>
                    <a:pt x="94531" y="247727"/>
                    <a:pt x="75081" y="270465"/>
                    <a:pt x="57273" y="273342"/>
                  </a:cubicBezTo>
                  <a:cubicBezTo>
                    <a:pt x="39466" y="276218"/>
                    <a:pt x="24262" y="261699"/>
                    <a:pt x="13715" y="235262"/>
                  </a:cubicBezTo>
                  <a:cubicBezTo>
                    <a:pt x="12263" y="231605"/>
                    <a:pt x="8126" y="229811"/>
                    <a:pt x="4469" y="231262"/>
                  </a:cubicBezTo>
                  <a:cubicBezTo>
                    <a:pt x="4441" y="231276"/>
                    <a:pt x="4428" y="231276"/>
                    <a:pt x="4400" y="231290"/>
                  </a:cubicBezTo>
                  <a:cubicBezTo>
                    <a:pt x="839" y="232810"/>
                    <a:pt x="-901" y="236837"/>
                    <a:pt x="428" y="240467"/>
                  </a:cubicBezTo>
                  <a:cubicBezTo>
                    <a:pt x="12482" y="270602"/>
                    <a:pt x="31933" y="287861"/>
                    <a:pt x="53164" y="287861"/>
                  </a:cubicBezTo>
                  <a:cubicBezTo>
                    <a:pt x="55260" y="288053"/>
                    <a:pt x="57369" y="288053"/>
                    <a:pt x="59465" y="287861"/>
                  </a:cubicBezTo>
                  <a:cubicBezTo>
                    <a:pt x="87546" y="283478"/>
                    <a:pt x="108640" y="249919"/>
                    <a:pt x="111790" y="204442"/>
                  </a:cubicBezTo>
                  <a:cubicBezTo>
                    <a:pt x="112749" y="189923"/>
                    <a:pt x="113434" y="174992"/>
                    <a:pt x="114256" y="160062"/>
                  </a:cubicBezTo>
                  <a:cubicBezTo>
                    <a:pt x="115078" y="145131"/>
                    <a:pt x="115900" y="126502"/>
                    <a:pt x="117133" y="110476"/>
                  </a:cubicBezTo>
                  <a:cubicBezTo>
                    <a:pt x="121995" y="114188"/>
                    <a:pt x="127680" y="116681"/>
                    <a:pt x="133707" y="117736"/>
                  </a:cubicBezTo>
                  <a:cubicBezTo>
                    <a:pt x="148267" y="119338"/>
                    <a:pt x="162718" y="113900"/>
                    <a:pt x="172608" y="103079"/>
                  </a:cubicBezTo>
                  <a:cubicBezTo>
                    <a:pt x="195976" y="81122"/>
                    <a:pt x="200990" y="45891"/>
                    <a:pt x="184662" y="18290"/>
                  </a:cubicBezTo>
                  <a:cubicBezTo>
                    <a:pt x="176731" y="2908"/>
                    <a:pt x="158472" y="-4009"/>
                    <a:pt x="142336" y="2264"/>
                  </a:cubicBezTo>
                  <a:close/>
                  <a:moveTo>
                    <a:pt x="163020" y="92532"/>
                  </a:moveTo>
                  <a:cubicBezTo>
                    <a:pt x="156198" y="100422"/>
                    <a:pt x="146021" y="104600"/>
                    <a:pt x="135624" y="103764"/>
                  </a:cubicBezTo>
                  <a:cubicBezTo>
                    <a:pt x="128666" y="102230"/>
                    <a:pt x="122461" y="98299"/>
                    <a:pt x="118091" y="92669"/>
                  </a:cubicBezTo>
                  <a:cubicBezTo>
                    <a:pt x="122064" y="53357"/>
                    <a:pt x="129597" y="22126"/>
                    <a:pt x="146856" y="15414"/>
                  </a:cubicBezTo>
                  <a:cubicBezTo>
                    <a:pt x="156678" y="11935"/>
                    <a:pt x="167554" y="16428"/>
                    <a:pt x="172060" y="25824"/>
                  </a:cubicBezTo>
                  <a:cubicBezTo>
                    <a:pt x="184676" y="47508"/>
                    <a:pt x="180950" y="74985"/>
                    <a:pt x="163020" y="9253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433DF10B-F6E5-4CCC-BA67-F36E162CDD3D}"/>
                </a:ext>
              </a:extLst>
            </p:cNvPr>
            <p:cNvSpPr/>
            <p:nvPr/>
          </p:nvSpPr>
          <p:spPr>
            <a:xfrm>
              <a:off x="11124825" y="2556925"/>
              <a:ext cx="93208" cy="140949"/>
            </a:xfrm>
            <a:custGeom>
              <a:avLst/>
              <a:gdLst>
                <a:gd name="connsiteX0" fmla="*/ 47540 w 93208"/>
                <a:gd name="connsiteY0" fmla="*/ 65707 h 140949"/>
                <a:gd name="connsiteX1" fmla="*/ 47540 w 93208"/>
                <a:gd name="connsiteY1" fmla="*/ 139812 h 140949"/>
                <a:gd name="connsiteX2" fmla="*/ 51924 w 93208"/>
                <a:gd name="connsiteY2" fmla="*/ 140908 h 140949"/>
                <a:gd name="connsiteX3" fmla="*/ 62471 w 93208"/>
                <a:gd name="connsiteY3" fmla="*/ 135429 h 140949"/>
                <a:gd name="connsiteX4" fmla="*/ 91784 w 93208"/>
                <a:gd name="connsiteY4" fmla="*/ 103102 h 140949"/>
                <a:gd name="connsiteX5" fmla="*/ 90318 w 93208"/>
                <a:gd name="connsiteY5" fmla="*/ 93130 h 140949"/>
                <a:gd name="connsiteX6" fmla="*/ 90277 w 93208"/>
                <a:gd name="connsiteY6" fmla="*/ 93103 h 140949"/>
                <a:gd name="connsiteX7" fmla="*/ 80497 w 93208"/>
                <a:gd name="connsiteY7" fmla="*/ 94500 h 140949"/>
                <a:gd name="connsiteX8" fmla="*/ 80415 w 93208"/>
                <a:gd name="connsiteY8" fmla="*/ 94610 h 140949"/>
                <a:gd name="connsiteX9" fmla="*/ 54937 w 93208"/>
                <a:gd name="connsiteY9" fmla="*/ 122827 h 140949"/>
                <a:gd name="connsiteX10" fmla="*/ 61375 w 93208"/>
                <a:gd name="connsiteY10" fmla="*/ 68036 h 140949"/>
                <a:gd name="connsiteX11" fmla="*/ 67265 w 93208"/>
                <a:gd name="connsiteY11" fmla="*/ 25162 h 140949"/>
                <a:gd name="connsiteX12" fmla="*/ 60416 w 93208"/>
                <a:gd name="connsiteY12" fmla="*/ 5027 h 140949"/>
                <a:gd name="connsiteX13" fmla="*/ 14529 w 93208"/>
                <a:gd name="connsiteY13" fmla="*/ 74611 h 140949"/>
                <a:gd name="connsiteX14" fmla="*/ 15761 w 93208"/>
                <a:gd name="connsiteY14" fmla="*/ 7355 h 140949"/>
                <a:gd name="connsiteX15" fmla="*/ 8776 w 93208"/>
                <a:gd name="connsiteY15" fmla="*/ -42 h 140949"/>
                <a:gd name="connsiteX16" fmla="*/ 1516 w 93208"/>
                <a:gd name="connsiteY16" fmla="*/ 6944 h 140949"/>
                <a:gd name="connsiteX17" fmla="*/ 6995 w 93208"/>
                <a:gd name="connsiteY17" fmla="*/ 115019 h 140949"/>
                <a:gd name="connsiteX18" fmla="*/ 15351 w 93208"/>
                <a:gd name="connsiteY18" fmla="*/ 109814 h 140949"/>
                <a:gd name="connsiteX19" fmla="*/ 52335 w 93208"/>
                <a:gd name="connsiteY19" fmla="*/ 30915 h 140949"/>
                <a:gd name="connsiteX20" fmla="*/ 47540 w 93208"/>
                <a:gd name="connsiteY20" fmla="*/ 65707 h 14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3208" h="140949">
                  <a:moveTo>
                    <a:pt x="47540" y="65707"/>
                  </a:moveTo>
                  <a:cubicBezTo>
                    <a:pt x="39732" y="117622"/>
                    <a:pt x="38089" y="134196"/>
                    <a:pt x="47540" y="139812"/>
                  </a:cubicBezTo>
                  <a:cubicBezTo>
                    <a:pt x="48910" y="140497"/>
                    <a:pt x="50403" y="140867"/>
                    <a:pt x="51924" y="140908"/>
                  </a:cubicBezTo>
                  <a:cubicBezTo>
                    <a:pt x="56019" y="140538"/>
                    <a:pt x="59813" y="138579"/>
                    <a:pt x="62471" y="135429"/>
                  </a:cubicBezTo>
                  <a:cubicBezTo>
                    <a:pt x="72840" y="125210"/>
                    <a:pt x="82634" y="114430"/>
                    <a:pt x="91784" y="103102"/>
                  </a:cubicBezTo>
                  <a:cubicBezTo>
                    <a:pt x="94126" y="99952"/>
                    <a:pt x="93482" y="95486"/>
                    <a:pt x="90318" y="93130"/>
                  </a:cubicBezTo>
                  <a:cubicBezTo>
                    <a:pt x="90305" y="93130"/>
                    <a:pt x="90291" y="93117"/>
                    <a:pt x="90277" y="93103"/>
                  </a:cubicBezTo>
                  <a:cubicBezTo>
                    <a:pt x="87195" y="90788"/>
                    <a:pt x="82812" y="91418"/>
                    <a:pt x="80497" y="94500"/>
                  </a:cubicBezTo>
                  <a:cubicBezTo>
                    <a:pt x="80469" y="94541"/>
                    <a:pt x="80442" y="94568"/>
                    <a:pt x="80415" y="94610"/>
                  </a:cubicBezTo>
                  <a:cubicBezTo>
                    <a:pt x="72402" y="104445"/>
                    <a:pt x="63909" y="113855"/>
                    <a:pt x="54937" y="122827"/>
                  </a:cubicBezTo>
                  <a:cubicBezTo>
                    <a:pt x="55992" y="104458"/>
                    <a:pt x="58143" y="86158"/>
                    <a:pt x="61375" y="68036"/>
                  </a:cubicBezTo>
                  <a:cubicBezTo>
                    <a:pt x="63567" y="53517"/>
                    <a:pt x="65758" y="38586"/>
                    <a:pt x="67265" y="25162"/>
                  </a:cubicBezTo>
                  <a:cubicBezTo>
                    <a:pt x="67950" y="18861"/>
                    <a:pt x="69320" y="7081"/>
                    <a:pt x="60416" y="5027"/>
                  </a:cubicBezTo>
                  <a:cubicBezTo>
                    <a:pt x="48362" y="2287"/>
                    <a:pt x="27816" y="44202"/>
                    <a:pt x="14529" y="74611"/>
                  </a:cubicBezTo>
                  <a:cubicBezTo>
                    <a:pt x="14529" y="55571"/>
                    <a:pt x="14529" y="30641"/>
                    <a:pt x="15761" y="7355"/>
                  </a:cubicBezTo>
                  <a:cubicBezTo>
                    <a:pt x="15844" y="3397"/>
                    <a:pt x="12735" y="109"/>
                    <a:pt x="8776" y="-42"/>
                  </a:cubicBezTo>
                  <a:cubicBezTo>
                    <a:pt x="4954" y="150"/>
                    <a:pt x="1859" y="3136"/>
                    <a:pt x="1516" y="6944"/>
                  </a:cubicBezTo>
                  <a:cubicBezTo>
                    <a:pt x="-1361" y="113649"/>
                    <a:pt x="-539" y="113786"/>
                    <a:pt x="6995" y="115019"/>
                  </a:cubicBezTo>
                  <a:cubicBezTo>
                    <a:pt x="10666" y="115485"/>
                    <a:pt x="14145" y="113307"/>
                    <a:pt x="15351" y="109814"/>
                  </a:cubicBezTo>
                  <a:cubicBezTo>
                    <a:pt x="26158" y="82830"/>
                    <a:pt x="38500" y="56475"/>
                    <a:pt x="52335" y="30915"/>
                  </a:cubicBezTo>
                  <a:cubicBezTo>
                    <a:pt x="51238" y="42010"/>
                    <a:pt x="49732" y="54064"/>
                    <a:pt x="47540" y="657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3AD85C0-18CB-41C7-BABC-40CEAD281D69}"/>
                </a:ext>
              </a:extLst>
            </p:cNvPr>
            <p:cNvSpPr/>
            <p:nvPr/>
          </p:nvSpPr>
          <p:spPr>
            <a:xfrm>
              <a:off x="11155591" y="2535377"/>
              <a:ext cx="324305" cy="315950"/>
            </a:xfrm>
            <a:custGeom>
              <a:avLst/>
              <a:gdLst>
                <a:gd name="connsiteX0" fmla="*/ 296618 w 324305"/>
                <a:gd name="connsiteY0" fmla="*/ 5481 h 315950"/>
                <a:gd name="connsiteX1" fmla="*/ 228130 w 324305"/>
                <a:gd name="connsiteY1" fmla="*/ 21370 h 315950"/>
                <a:gd name="connsiteX2" fmla="*/ 151423 w 324305"/>
                <a:gd name="connsiteY2" fmla="*/ 14110 h 315950"/>
                <a:gd name="connsiteX3" fmla="*/ 131287 w 324305"/>
                <a:gd name="connsiteY3" fmla="*/ 10001 h 315950"/>
                <a:gd name="connsiteX4" fmla="*/ 113754 w 324305"/>
                <a:gd name="connsiteY4" fmla="*/ 14658 h 315950"/>
                <a:gd name="connsiteX5" fmla="*/ 104029 w 324305"/>
                <a:gd name="connsiteY5" fmla="*/ 71093 h 315950"/>
                <a:gd name="connsiteX6" fmla="*/ 103344 w 324305"/>
                <a:gd name="connsiteY6" fmla="*/ 114378 h 315950"/>
                <a:gd name="connsiteX7" fmla="*/ 42115 w 324305"/>
                <a:gd name="connsiteY7" fmla="*/ 298064 h 315950"/>
                <a:gd name="connsiteX8" fmla="*/ 40334 w 324305"/>
                <a:gd name="connsiteY8" fmla="*/ 270668 h 315950"/>
                <a:gd name="connsiteX9" fmla="*/ 37047 w 324305"/>
                <a:gd name="connsiteY9" fmla="*/ 228342 h 315950"/>
                <a:gd name="connsiteX10" fmla="*/ 21295 w 324305"/>
                <a:gd name="connsiteY10" fmla="*/ 200947 h 315950"/>
                <a:gd name="connsiteX11" fmla="*/ 1433 w 324305"/>
                <a:gd name="connsiteY11" fmla="*/ 210399 h 315950"/>
                <a:gd name="connsiteX12" fmla="*/ 2720 w 324305"/>
                <a:gd name="connsiteY12" fmla="*/ 220192 h 315950"/>
                <a:gd name="connsiteX13" fmla="*/ 2803 w 324305"/>
                <a:gd name="connsiteY13" fmla="*/ 220261 h 315950"/>
                <a:gd name="connsiteX14" fmla="*/ 12802 w 324305"/>
                <a:gd name="connsiteY14" fmla="*/ 219028 h 315950"/>
                <a:gd name="connsiteX15" fmla="*/ 12802 w 324305"/>
                <a:gd name="connsiteY15" fmla="*/ 219028 h 315950"/>
                <a:gd name="connsiteX16" fmla="*/ 17733 w 324305"/>
                <a:gd name="connsiteY16" fmla="*/ 214782 h 315950"/>
                <a:gd name="connsiteX17" fmla="*/ 23075 w 324305"/>
                <a:gd name="connsiteY17" fmla="*/ 230123 h 315950"/>
                <a:gd name="connsiteX18" fmla="*/ 26089 w 324305"/>
                <a:gd name="connsiteY18" fmla="*/ 271216 h 315950"/>
                <a:gd name="connsiteX19" fmla="*/ 36773 w 324305"/>
                <a:gd name="connsiteY19" fmla="*/ 315734 h 315950"/>
                <a:gd name="connsiteX20" fmla="*/ 40334 w 324305"/>
                <a:gd name="connsiteY20" fmla="*/ 315734 h 315950"/>
                <a:gd name="connsiteX21" fmla="*/ 49375 w 324305"/>
                <a:gd name="connsiteY21" fmla="*/ 311214 h 315950"/>
                <a:gd name="connsiteX22" fmla="*/ 117863 w 324305"/>
                <a:gd name="connsiteY22" fmla="*/ 114241 h 315950"/>
                <a:gd name="connsiteX23" fmla="*/ 118685 w 324305"/>
                <a:gd name="connsiteY23" fmla="*/ 70408 h 315950"/>
                <a:gd name="connsiteX24" fmla="*/ 123753 w 324305"/>
                <a:gd name="connsiteY24" fmla="*/ 24521 h 315950"/>
                <a:gd name="connsiteX25" fmla="*/ 130054 w 324305"/>
                <a:gd name="connsiteY25" fmla="*/ 23425 h 315950"/>
                <a:gd name="connsiteX26" fmla="*/ 147999 w 324305"/>
                <a:gd name="connsiteY26" fmla="*/ 27123 h 315950"/>
                <a:gd name="connsiteX27" fmla="*/ 228541 w 324305"/>
                <a:gd name="connsiteY27" fmla="*/ 34931 h 315950"/>
                <a:gd name="connsiteX28" fmla="*/ 303467 w 324305"/>
                <a:gd name="connsiteY28" fmla="*/ 17672 h 315950"/>
                <a:gd name="connsiteX29" fmla="*/ 310042 w 324305"/>
                <a:gd name="connsiteY29" fmla="*/ 14658 h 315950"/>
                <a:gd name="connsiteX30" fmla="*/ 310042 w 324305"/>
                <a:gd name="connsiteY30" fmla="*/ 22055 h 315950"/>
                <a:gd name="connsiteX31" fmla="*/ 307166 w 324305"/>
                <a:gd name="connsiteY31" fmla="*/ 96160 h 315950"/>
                <a:gd name="connsiteX32" fmla="*/ 313741 w 324305"/>
                <a:gd name="connsiteY32" fmla="*/ 103830 h 315950"/>
                <a:gd name="connsiteX33" fmla="*/ 321411 w 324305"/>
                <a:gd name="connsiteY33" fmla="*/ 97255 h 315950"/>
                <a:gd name="connsiteX34" fmla="*/ 324288 w 324305"/>
                <a:gd name="connsiteY34" fmla="*/ 22055 h 315950"/>
                <a:gd name="connsiteX35" fmla="*/ 317850 w 324305"/>
                <a:gd name="connsiteY35" fmla="*/ 1508 h 315950"/>
                <a:gd name="connsiteX36" fmla="*/ 296618 w 324305"/>
                <a:gd name="connsiteY36" fmla="*/ 5481 h 31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24305" h="315950">
                  <a:moveTo>
                    <a:pt x="296618" y="5481"/>
                  </a:moveTo>
                  <a:cubicBezTo>
                    <a:pt x="275414" y="16233"/>
                    <a:pt x="251909" y="21699"/>
                    <a:pt x="228130" y="21370"/>
                  </a:cubicBezTo>
                  <a:cubicBezTo>
                    <a:pt x="202337" y="22987"/>
                    <a:pt x="176449" y="20535"/>
                    <a:pt x="151423" y="14110"/>
                  </a:cubicBezTo>
                  <a:cubicBezTo>
                    <a:pt x="144848" y="12138"/>
                    <a:pt x="138109" y="10768"/>
                    <a:pt x="131287" y="10001"/>
                  </a:cubicBezTo>
                  <a:cubicBezTo>
                    <a:pt x="125041" y="8878"/>
                    <a:pt x="118617" y="10576"/>
                    <a:pt x="113754" y="14658"/>
                  </a:cubicBezTo>
                  <a:cubicBezTo>
                    <a:pt x="104029" y="23425"/>
                    <a:pt x="104029" y="42054"/>
                    <a:pt x="104029" y="71093"/>
                  </a:cubicBezTo>
                  <a:cubicBezTo>
                    <a:pt x="104029" y="83558"/>
                    <a:pt x="104029" y="98488"/>
                    <a:pt x="103344" y="114378"/>
                  </a:cubicBezTo>
                  <a:cubicBezTo>
                    <a:pt x="100604" y="174648"/>
                    <a:pt x="58963" y="273271"/>
                    <a:pt x="42115" y="298064"/>
                  </a:cubicBezTo>
                  <a:cubicBezTo>
                    <a:pt x="41156" y="291078"/>
                    <a:pt x="40608" y="279709"/>
                    <a:pt x="40334" y="270668"/>
                  </a:cubicBezTo>
                  <a:cubicBezTo>
                    <a:pt x="39992" y="256505"/>
                    <a:pt x="38896" y="242383"/>
                    <a:pt x="37047" y="228342"/>
                  </a:cubicBezTo>
                  <a:cubicBezTo>
                    <a:pt x="36088" y="222452"/>
                    <a:pt x="33348" y="204372"/>
                    <a:pt x="21295" y="200947"/>
                  </a:cubicBezTo>
                  <a:cubicBezTo>
                    <a:pt x="9241" y="197523"/>
                    <a:pt x="2255" y="209166"/>
                    <a:pt x="1433" y="210399"/>
                  </a:cubicBezTo>
                  <a:cubicBezTo>
                    <a:pt x="-923" y="213453"/>
                    <a:pt x="-348" y="217850"/>
                    <a:pt x="2720" y="220192"/>
                  </a:cubicBezTo>
                  <a:cubicBezTo>
                    <a:pt x="2748" y="220220"/>
                    <a:pt x="2775" y="220234"/>
                    <a:pt x="2803" y="220261"/>
                  </a:cubicBezTo>
                  <a:cubicBezTo>
                    <a:pt x="5898" y="222685"/>
                    <a:pt x="10377" y="222137"/>
                    <a:pt x="12802" y="219028"/>
                  </a:cubicBezTo>
                  <a:cubicBezTo>
                    <a:pt x="12802" y="219028"/>
                    <a:pt x="12802" y="219028"/>
                    <a:pt x="12802" y="219028"/>
                  </a:cubicBezTo>
                  <a:cubicBezTo>
                    <a:pt x="14035" y="217193"/>
                    <a:pt x="15733" y="215727"/>
                    <a:pt x="17733" y="214782"/>
                  </a:cubicBezTo>
                  <a:cubicBezTo>
                    <a:pt x="17733" y="214782"/>
                    <a:pt x="21021" y="216699"/>
                    <a:pt x="23075" y="230123"/>
                  </a:cubicBezTo>
                  <a:cubicBezTo>
                    <a:pt x="24801" y="243752"/>
                    <a:pt x="25801" y="257478"/>
                    <a:pt x="26089" y="271216"/>
                  </a:cubicBezTo>
                  <a:cubicBezTo>
                    <a:pt x="27185" y="299571"/>
                    <a:pt x="28144" y="312310"/>
                    <a:pt x="36773" y="315734"/>
                  </a:cubicBezTo>
                  <a:cubicBezTo>
                    <a:pt x="37951" y="315967"/>
                    <a:pt x="39156" y="315967"/>
                    <a:pt x="40334" y="315734"/>
                  </a:cubicBezTo>
                  <a:cubicBezTo>
                    <a:pt x="43841" y="315528"/>
                    <a:pt x="47101" y="313885"/>
                    <a:pt x="49375" y="311214"/>
                  </a:cubicBezTo>
                  <a:cubicBezTo>
                    <a:pt x="65401" y="295187"/>
                    <a:pt x="114576" y="180538"/>
                    <a:pt x="117863" y="114241"/>
                  </a:cubicBezTo>
                  <a:cubicBezTo>
                    <a:pt x="118685" y="97529"/>
                    <a:pt x="118685" y="83147"/>
                    <a:pt x="118685" y="70408"/>
                  </a:cubicBezTo>
                  <a:cubicBezTo>
                    <a:pt x="118685" y="48218"/>
                    <a:pt x="118685" y="29315"/>
                    <a:pt x="123753" y="24521"/>
                  </a:cubicBezTo>
                  <a:cubicBezTo>
                    <a:pt x="123753" y="24521"/>
                    <a:pt x="125534" y="22877"/>
                    <a:pt x="130054" y="23425"/>
                  </a:cubicBezTo>
                  <a:cubicBezTo>
                    <a:pt x="136136" y="24123"/>
                    <a:pt x="142136" y="25356"/>
                    <a:pt x="147999" y="27123"/>
                  </a:cubicBezTo>
                  <a:cubicBezTo>
                    <a:pt x="174271" y="33958"/>
                    <a:pt x="201447" y="36588"/>
                    <a:pt x="228541" y="34931"/>
                  </a:cubicBezTo>
                  <a:cubicBezTo>
                    <a:pt x="254539" y="35301"/>
                    <a:pt x="280250" y="29383"/>
                    <a:pt x="303467" y="17672"/>
                  </a:cubicBezTo>
                  <a:lnTo>
                    <a:pt x="310042" y="14658"/>
                  </a:lnTo>
                  <a:cubicBezTo>
                    <a:pt x="310042" y="16165"/>
                    <a:pt x="310042" y="18494"/>
                    <a:pt x="310042" y="22055"/>
                  </a:cubicBezTo>
                  <a:cubicBezTo>
                    <a:pt x="310042" y="58765"/>
                    <a:pt x="307303" y="95749"/>
                    <a:pt x="307166" y="96160"/>
                  </a:cubicBezTo>
                  <a:cubicBezTo>
                    <a:pt x="306933" y="100077"/>
                    <a:pt x="309837" y="103474"/>
                    <a:pt x="313741" y="103830"/>
                  </a:cubicBezTo>
                  <a:cubicBezTo>
                    <a:pt x="317631" y="103995"/>
                    <a:pt x="320987" y="101118"/>
                    <a:pt x="321411" y="97255"/>
                  </a:cubicBezTo>
                  <a:cubicBezTo>
                    <a:pt x="321411" y="97255"/>
                    <a:pt x="324288" y="59313"/>
                    <a:pt x="324288" y="22055"/>
                  </a:cubicBezTo>
                  <a:cubicBezTo>
                    <a:pt x="324288" y="13289"/>
                    <a:pt x="324288" y="5207"/>
                    <a:pt x="317850" y="1508"/>
                  </a:cubicBezTo>
                  <a:cubicBezTo>
                    <a:pt x="311412" y="-2190"/>
                    <a:pt x="305385" y="1371"/>
                    <a:pt x="296618" y="54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8C32FBE1-7147-44A3-83C0-7CF246DA0682}"/>
                </a:ext>
              </a:extLst>
            </p:cNvPr>
            <p:cNvSpPr/>
            <p:nvPr/>
          </p:nvSpPr>
          <p:spPr>
            <a:xfrm>
              <a:off x="11290167" y="2596649"/>
              <a:ext cx="103163" cy="168892"/>
            </a:xfrm>
            <a:custGeom>
              <a:avLst/>
              <a:gdLst>
                <a:gd name="connsiteX0" fmla="*/ 98074 w 103163"/>
                <a:gd name="connsiteY0" fmla="*/ 40778 h 168892"/>
                <a:gd name="connsiteX1" fmla="*/ 89307 w 103163"/>
                <a:gd name="connsiteY1" fmla="*/ 45572 h 168892"/>
                <a:gd name="connsiteX2" fmla="*/ 72733 w 103163"/>
                <a:gd name="connsiteY2" fmla="*/ 100363 h 168892"/>
                <a:gd name="connsiteX3" fmla="*/ 22600 w 103163"/>
                <a:gd name="connsiteY3" fmla="*/ 95979 h 168892"/>
                <a:gd name="connsiteX4" fmla="*/ 39311 w 103163"/>
                <a:gd name="connsiteY4" fmla="*/ 70502 h 168892"/>
                <a:gd name="connsiteX5" fmla="*/ 46297 w 103163"/>
                <a:gd name="connsiteY5" fmla="*/ 13382 h 168892"/>
                <a:gd name="connsiteX6" fmla="*/ 46297 w 103163"/>
                <a:gd name="connsiteY6" fmla="*/ 7081 h 168892"/>
                <a:gd name="connsiteX7" fmla="*/ 39174 w 103163"/>
                <a:gd name="connsiteY7" fmla="*/ -42 h 168892"/>
                <a:gd name="connsiteX8" fmla="*/ 32051 w 103163"/>
                <a:gd name="connsiteY8" fmla="*/ 7081 h 168892"/>
                <a:gd name="connsiteX9" fmla="*/ 32051 w 103163"/>
                <a:gd name="connsiteY9" fmla="*/ 14615 h 168892"/>
                <a:gd name="connsiteX10" fmla="*/ 26572 w 103163"/>
                <a:gd name="connsiteY10" fmla="*/ 64064 h 168892"/>
                <a:gd name="connsiteX11" fmla="*/ 2601 w 103163"/>
                <a:gd name="connsiteY11" fmla="*/ 96253 h 168892"/>
                <a:gd name="connsiteX12" fmla="*/ 272 w 103163"/>
                <a:gd name="connsiteY12" fmla="*/ 103787 h 168892"/>
                <a:gd name="connsiteX13" fmla="*/ 6437 w 103163"/>
                <a:gd name="connsiteY13" fmla="*/ 108855 h 168892"/>
                <a:gd name="connsiteX14" fmla="*/ 68624 w 103163"/>
                <a:gd name="connsiteY14" fmla="*/ 114197 h 168892"/>
                <a:gd name="connsiteX15" fmla="*/ 54927 w 103163"/>
                <a:gd name="connsiteY15" fmla="*/ 159948 h 168892"/>
                <a:gd name="connsiteX16" fmla="*/ 59720 w 103163"/>
                <a:gd name="connsiteY16" fmla="*/ 168851 h 168892"/>
                <a:gd name="connsiteX17" fmla="*/ 61775 w 103163"/>
                <a:gd name="connsiteY17" fmla="*/ 168851 h 168892"/>
                <a:gd name="connsiteX18" fmla="*/ 68624 w 103163"/>
                <a:gd name="connsiteY18" fmla="*/ 163783 h 168892"/>
                <a:gd name="connsiteX19" fmla="*/ 103005 w 103163"/>
                <a:gd name="connsiteY19" fmla="*/ 48996 h 168892"/>
                <a:gd name="connsiteX20" fmla="*/ 98074 w 103163"/>
                <a:gd name="connsiteY20" fmla="*/ 40778 h 16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163" h="168892">
                  <a:moveTo>
                    <a:pt x="98074" y="40778"/>
                  </a:moveTo>
                  <a:cubicBezTo>
                    <a:pt x="94335" y="39709"/>
                    <a:pt x="90431" y="41846"/>
                    <a:pt x="89307" y="45572"/>
                  </a:cubicBezTo>
                  <a:lnTo>
                    <a:pt x="72733" y="100363"/>
                  </a:lnTo>
                  <a:lnTo>
                    <a:pt x="22600" y="95979"/>
                  </a:lnTo>
                  <a:cubicBezTo>
                    <a:pt x="29202" y="88199"/>
                    <a:pt x="34804" y="79652"/>
                    <a:pt x="39311" y="70502"/>
                  </a:cubicBezTo>
                  <a:cubicBezTo>
                    <a:pt x="46749" y="52434"/>
                    <a:pt x="49160" y="32710"/>
                    <a:pt x="46297" y="13382"/>
                  </a:cubicBezTo>
                  <a:cubicBezTo>
                    <a:pt x="46297" y="10780"/>
                    <a:pt x="46297" y="8588"/>
                    <a:pt x="46297" y="7081"/>
                  </a:cubicBezTo>
                  <a:cubicBezTo>
                    <a:pt x="46297" y="3150"/>
                    <a:pt x="43105" y="-42"/>
                    <a:pt x="39174" y="-42"/>
                  </a:cubicBezTo>
                  <a:cubicBezTo>
                    <a:pt x="35243" y="-42"/>
                    <a:pt x="32051" y="3150"/>
                    <a:pt x="32051" y="7081"/>
                  </a:cubicBezTo>
                  <a:cubicBezTo>
                    <a:pt x="32051" y="8862"/>
                    <a:pt x="32051" y="11464"/>
                    <a:pt x="32051" y="14615"/>
                  </a:cubicBezTo>
                  <a:cubicBezTo>
                    <a:pt x="34709" y="31285"/>
                    <a:pt x="32818" y="48380"/>
                    <a:pt x="26572" y="64064"/>
                  </a:cubicBezTo>
                  <a:cubicBezTo>
                    <a:pt x="20750" y="76255"/>
                    <a:pt x="12614" y="87185"/>
                    <a:pt x="2601" y="96253"/>
                  </a:cubicBezTo>
                  <a:cubicBezTo>
                    <a:pt x="382" y="98061"/>
                    <a:pt x="-536" y="101034"/>
                    <a:pt x="272" y="103787"/>
                  </a:cubicBezTo>
                  <a:cubicBezTo>
                    <a:pt x="1163" y="106540"/>
                    <a:pt x="3574" y="108513"/>
                    <a:pt x="6437" y="108855"/>
                  </a:cubicBezTo>
                  <a:lnTo>
                    <a:pt x="68624" y="114197"/>
                  </a:lnTo>
                  <a:lnTo>
                    <a:pt x="54927" y="159948"/>
                  </a:lnTo>
                  <a:cubicBezTo>
                    <a:pt x="53858" y="163728"/>
                    <a:pt x="55981" y="167673"/>
                    <a:pt x="59720" y="168851"/>
                  </a:cubicBezTo>
                  <a:lnTo>
                    <a:pt x="61775" y="168851"/>
                  </a:lnTo>
                  <a:cubicBezTo>
                    <a:pt x="64912" y="168824"/>
                    <a:pt x="67679" y="166769"/>
                    <a:pt x="68624" y="163783"/>
                  </a:cubicBezTo>
                  <a:lnTo>
                    <a:pt x="103005" y="48996"/>
                  </a:lnTo>
                  <a:cubicBezTo>
                    <a:pt x="103731" y="45394"/>
                    <a:pt x="101594" y="41832"/>
                    <a:pt x="98074" y="4077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D256A60D-5ED7-4770-BC18-48443D7D3426}"/>
                </a:ext>
              </a:extLst>
            </p:cNvPr>
            <p:cNvSpPr/>
            <p:nvPr/>
          </p:nvSpPr>
          <p:spPr>
            <a:xfrm>
              <a:off x="11542631" y="2552953"/>
              <a:ext cx="91637" cy="93288"/>
            </a:xfrm>
            <a:custGeom>
              <a:avLst/>
              <a:gdLst>
                <a:gd name="connsiteX0" fmla="*/ 45597 w 91637"/>
                <a:gd name="connsiteY0" fmla="*/ 50229 h 93288"/>
                <a:gd name="connsiteX1" fmla="*/ 45597 w 91637"/>
                <a:gd name="connsiteY1" fmla="*/ 89268 h 93288"/>
                <a:gd name="connsiteX2" fmla="*/ 55459 w 91637"/>
                <a:gd name="connsiteY2" fmla="*/ 93103 h 93288"/>
                <a:gd name="connsiteX3" fmla="*/ 60253 w 91637"/>
                <a:gd name="connsiteY3" fmla="*/ 93103 h 93288"/>
                <a:gd name="connsiteX4" fmla="*/ 91621 w 91637"/>
                <a:gd name="connsiteY4" fmla="*/ 68858 h 93288"/>
                <a:gd name="connsiteX5" fmla="*/ 84635 w 91637"/>
                <a:gd name="connsiteY5" fmla="*/ 61461 h 93288"/>
                <a:gd name="connsiteX6" fmla="*/ 77512 w 91637"/>
                <a:gd name="connsiteY6" fmla="*/ 68036 h 93288"/>
                <a:gd name="connsiteX7" fmla="*/ 77512 w 91637"/>
                <a:gd name="connsiteY7" fmla="*/ 68310 h 93288"/>
                <a:gd name="connsiteX8" fmla="*/ 57239 w 91637"/>
                <a:gd name="connsiteY8" fmla="*/ 79131 h 93288"/>
                <a:gd name="connsiteX9" fmla="*/ 55733 w 91637"/>
                <a:gd name="connsiteY9" fmla="*/ 79131 h 93288"/>
                <a:gd name="connsiteX10" fmla="*/ 59431 w 91637"/>
                <a:gd name="connsiteY10" fmla="*/ 53517 h 93288"/>
                <a:gd name="connsiteX11" fmla="*/ 62582 w 91637"/>
                <a:gd name="connsiteY11" fmla="*/ 8588 h 93288"/>
                <a:gd name="connsiteX12" fmla="*/ 52035 w 91637"/>
                <a:gd name="connsiteY12" fmla="*/ -42 h 93288"/>
                <a:gd name="connsiteX13" fmla="*/ 14229 w 91637"/>
                <a:gd name="connsiteY13" fmla="*/ 42147 h 93288"/>
                <a:gd name="connsiteX14" fmla="*/ 14229 w 91637"/>
                <a:gd name="connsiteY14" fmla="*/ 13930 h 93288"/>
                <a:gd name="connsiteX15" fmla="*/ 7106 w 91637"/>
                <a:gd name="connsiteY15" fmla="*/ 6807 h 93288"/>
                <a:gd name="connsiteX16" fmla="*/ -17 w 91637"/>
                <a:gd name="connsiteY16" fmla="*/ 13930 h 93288"/>
                <a:gd name="connsiteX17" fmla="*/ -17 w 91637"/>
                <a:gd name="connsiteY17" fmla="*/ 71323 h 93288"/>
                <a:gd name="connsiteX18" fmla="*/ 5462 w 91637"/>
                <a:gd name="connsiteY18" fmla="*/ 78309 h 93288"/>
                <a:gd name="connsiteX19" fmla="*/ 13544 w 91637"/>
                <a:gd name="connsiteY19" fmla="*/ 74474 h 93288"/>
                <a:gd name="connsiteX20" fmla="*/ 49843 w 91637"/>
                <a:gd name="connsiteY20" fmla="*/ 15574 h 93288"/>
                <a:gd name="connsiteX21" fmla="*/ 45597 w 91637"/>
                <a:gd name="connsiteY21" fmla="*/ 50229 h 9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637" h="93288">
                  <a:moveTo>
                    <a:pt x="45597" y="50229"/>
                  </a:moveTo>
                  <a:cubicBezTo>
                    <a:pt x="41624" y="67899"/>
                    <a:pt x="38474" y="81871"/>
                    <a:pt x="45597" y="89268"/>
                  </a:cubicBezTo>
                  <a:cubicBezTo>
                    <a:pt x="48240" y="91815"/>
                    <a:pt x="51788" y="93199"/>
                    <a:pt x="55459" y="93103"/>
                  </a:cubicBezTo>
                  <a:cubicBezTo>
                    <a:pt x="57048" y="93295"/>
                    <a:pt x="58664" y="93295"/>
                    <a:pt x="60253" y="93103"/>
                  </a:cubicBezTo>
                  <a:cubicBezTo>
                    <a:pt x="90114" y="86391"/>
                    <a:pt x="91621" y="71734"/>
                    <a:pt x="91621" y="68858"/>
                  </a:cubicBezTo>
                  <a:cubicBezTo>
                    <a:pt x="91621" y="64927"/>
                    <a:pt x="88553" y="61680"/>
                    <a:pt x="84635" y="61461"/>
                  </a:cubicBezTo>
                  <a:cubicBezTo>
                    <a:pt x="80854" y="61311"/>
                    <a:pt x="77663" y="64255"/>
                    <a:pt x="77512" y="68036"/>
                  </a:cubicBezTo>
                  <a:cubicBezTo>
                    <a:pt x="77512" y="68118"/>
                    <a:pt x="77512" y="68214"/>
                    <a:pt x="77512" y="68310"/>
                  </a:cubicBezTo>
                  <a:cubicBezTo>
                    <a:pt x="77512" y="70091"/>
                    <a:pt x="72718" y="75707"/>
                    <a:pt x="57239" y="79131"/>
                  </a:cubicBezTo>
                  <a:lnTo>
                    <a:pt x="55733" y="79131"/>
                  </a:lnTo>
                  <a:cubicBezTo>
                    <a:pt x="55692" y="70461"/>
                    <a:pt x="56939" y="61831"/>
                    <a:pt x="59431" y="53517"/>
                  </a:cubicBezTo>
                  <a:cubicBezTo>
                    <a:pt x="64363" y="39065"/>
                    <a:pt x="65444" y="23587"/>
                    <a:pt x="62582" y="8588"/>
                  </a:cubicBezTo>
                  <a:cubicBezTo>
                    <a:pt x="61185" y="3807"/>
                    <a:pt x="56993" y="383"/>
                    <a:pt x="52035" y="-42"/>
                  </a:cubicBezTo>
                  <a:cubicBezTo>
                    <a:pt x="41076" y="-42"/>
                    <a:pt x="26968" y="19135"/>
                    <a:pt x="14229" y="42147"/>
                  </a:cubicBezTo>
                  <a:lnTo>
                    <a:pt x="14229" y="13930"/>
                  </a:lnTo>
                  <a:cubicBezTo>
                    <a:pt x="14160" y="10026"/>
                    <a:pt x="11010" y="6876"/>
                    <a:pt x="7106" y="6807"/>
                  </a:cubicBezTo>
                  <a:cubicBezTo>
                    <a:pt x="3175" y="6807"/>
                    <a:pt x="-17" y="9999"/>
                    <a:pt x="-17" y="13930"/>
                  </a:cubicBezTo>
                  <a:lnTo>
                    <a:pt x="-17" y="71323"/>
                  </a:lnTo>
                  <a:cubicBezTo>
                    <a:pt x="-44" y="74638"/>
                    <a:pt x="2230" y="77542"/>
                    <a:pt x="5462" y="78309"/>
                  </a:cubicBezTo>
                  <a:cubicBezTo>
                    <a:pt x="8722" y="79035"/>
                    <a:pt x="12051" y="77460"/>
                    <a:pt x="13544" y="74474"/>
                  </a:cubicBezTo>
                  <a:cubicBezTo>
                    <a:pt x="22762" y="53201"/>
                    <a:pt x="34981" y="33367"/>
                    <a:pt x="49843" y="15574"/>
                  </a:cubicBezTo>
                  <a:cubicBezTo>
                    <a:pt x="50445" y="27285"/>
                    <a:pt x="49007" y="39011"/>
                    <a:pt x="45597" y="50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328C47F4-891B-44AD-A3A2-44E66502431A}"/>
                </a:ext>
              </a:extLst>
            </p:cNvPr>
            <p:cNvSpPr/>
            <p:nvPr/>
          </p:nvSpPr>
          <p:spPr>
            <a:xfrm>
              <a:off x="11562469" y="2509217"/>
              <a:ext cx="499034" cy="320840"/>
            </a:xfrm>
            <a:custGeom>
              <a:avLst/>
              <a:gdLst>
                <a:gd name="connsiteX0" fmla="*/ 453812 w 499034"/>
                <a:gd name="connsiteY0" fmla="*/ 6026 h 320840"/>
                <a:gd name="connsiteX1" fmla="*/ 330532 w 499034"/>
                <a:gd name="connsiteY1" fmla="*/ 27531 h 320840"/>
                <a:gd name="connsiteX2" fmla="*/ 111369 w 499034"/>
                <a:gd name="connsiteY2" fmla="*/ 18902 h 320840"/>
                <a:gd name="connsiteX3" fmla="*/ 103424 w 499034"/>
                <a:gd name="connsiteY3" fmla="*/ 24655 h 320840"/>
                <a:gd name="connsiteX4" fmla="*/ 40552 w 499034"/>
                <a:gd name="connsiteY4" fmla="*/ 293404 h 320840"/>
                <a:gd name="connsiteX5" fmla="*/ 34525 w 499034"/>
                <a:gd name="connsiteY5" fmla="*/ 305732 h 320840"/>
                <a:gd name="connsiteX6" fmla="*/ 14115 w 499034"/>
                <a:gd name="connsiteY6" fmla="*/ 200396 h 320840"/>
                <a:gd name="connsiteX7" fmla="*/ 6445 w 499034"/>
                <a:gd name="connsiteY7" fmla="*/ 193958 h 320840"/>
                <a:gd name="connsiteX8" fmla="*/ 7 w 499034"/>
                <a:gd name="connsiteY8" fmla="*/ 201629 h 320840"/>
                <a:gd name="connsiteX9" fmla="*/ 33155 w 499034"/>
                <a:gd name="connsiteY9" fmla="*/ 320799 h 320840"/>
                <a:gd name="connsiteX10" fmla="*/ 34799 w 499034"/>
                <a:gd name="connsiteY10" fmla="*/ 320799 h 320840"/>
                <a:gd name="connsiteX11" fmla="*/ 53976 w 499034"/>
                <a:gd name="connsiteY11" fmla="*/ 298198 h 320840"/>
                <a:gd name="connsiteX12" fmla="*/ 116163 w 499034"/>
                <a:gd name="connsiteY12" fmla="*/ 33969 h 320840"/>
                <a:gd name="connsiteX13" fmla="*/ 332039 w 499034"/>
                <a:gd name="connsiteY13" fmla="*/ 41640 h 320840"/>
                <a:gd name="connsiteX14" fmla="*/ 456688 w 499034"/>
                <a:gd name="connsiteY14" fmla="*/ 19861 h 320840"/>
                <a:gd name="connsiteX15" fmla="*/ 483125 w 499034"/>
                <a:gd name="connsiteY15" fmla="*/ 14244 h 320840"/>
                <a:gd name="connsiteX16" fmla="*/ 485043 w 499034"/>
                <a:gd name="connsiteY16" fmla="*/ 57529 h 320840"/>
                <a:gd name="connsiteX17" fmla="*/ 489933 w 499034"/>
                <a:gd name="connsiteY17" fmla="*/ 66337 h 320840"/>
                <a:gd name="connsiteX18" fmla="*/ 498740 w 499034"/>
                <a:gd name="connsiteY18" fmla="*/ 61447 h 320840"/>
                <a:gd name="connsiteX19" fmla="*/ 498740 w 499034"/>
                <a:gd name="connsiteY19" fmla="*/ 57529 h 320840"/>
                <a:gd name="connsiteX20" fmla="*/ 495590 w 499034"/>
                <a:gd name="connsiteY20" fmla="*/ 6574 h 320840"/>
                <a:gd name="connsiteX21" fmla="*/ 453812 w 499034"/>
                <a:gd name="connsiteY21" fmla="*/ 6026 h 32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034" h="320840">
                  <a:moveTo>
                    <a:pt x="453812" y="6026"/>
                  </a:moveTo>
                  <a:cubicBezTo>
                    <a:pt x="413362" y="16518"/>
                    <a:pt x="372146" y="23710"/>
                    <a:pt x="330532" y="27531"/>
                  </a:cubicBezTo>
                  <a:cubicBezTo>
                    <a:pt x="257373" y="31586"/>
                    <a:pt x="183981" y="28709"/>
                    <a:pt x="111369" y="18902"/>
                  </a:cubicBezTo>
                  <a:cubicBezTo>
                    <a:pt x="107629" y="18463"/>
                    <a:pt x="104177" y="20970"/>
                    <a:pt x="103424" y="24655"/>
                  </a:cubicBezTo>
                  <a:cubicBezTo>
                    <a:pt x="103424" y="26709"/>
                    <a:pt x="65893" y="222998"/>
                    <a:pt x="40552" y="293404"/>
                  </a:cubicBezTo>
                  <a:cubicBezTo>
                    <a:pt x="39168" y="297787"/>
                    <a:pt x="37141" y="301951"/>
                    <a:pt x="34525" y="305732"/>
                  </a:cubicBezTo>
                  <a:cubicBezTo>
                    <a:pt x="26854" y="296280"/>
                    <a:pt x="17951" y="245188"/>
                    <a:pt x="14115" y="200396"/>
                  </a:cubicBezTo>
                  <a:cubicBezTo>
                    <a:pt x="13759" y="196506"/>
                    <a:pt x="10335" y="193643"/>
                    <a:pt x="6445" y="193958"/>
                  </a:cubicBezTo>
                  <a:cubicBezTo>
                    <a:pt x="2554" y="194315"/>
                    <a:pt x="-309" y="197739"/>
                    <a:pt x="7" y="201629"/>
                  </a:cubicBezTo>
                  <a:cubicBezTo>
                    <a:pt x="4527" y="254639"/>
                    <a:pt x="13704" y="318197"/>
                    <a:pt x="33155" y="320799"/>
                  </a:cubicBezTo>
                  <a:lnTo>
                    <a:pt x="34799" y="320799"/>
                  </a:lnTo>
                  <a:cubicBezTo>
                    <a:pt x="44524" y="320799"/>
                    <a:pt x="50140" y="308882"/>
                    <a:pt x="53976" y="298198"/>
                  </a:cubicBezTo>
                  <a:cubicBezTo>
                    <a:pt x="77261" y="233271"/>
                    <a:pt x="108766" y="69446"/>
                    <a:pt x="116163" y="33969"/>
                  </a:cubicBezTo>
                  <a:cubicBezTo>
                    <a:pt x="187734" y="43201"/>
                    <a:pt x="260003" y="45763"/>
                    <a:pt x="332039" y="41640"/>
                  </a:cubicBezTo>
                  <a:cubicBezTo>
                    <a:pt x="374105" y="37736"/>
                    <a:pt x="415787" y="30463"/>
                    <a:pt x="456688" y="19861"/>
                  </a:cubicBezTo>
                  <a:cubicBezTo>
                    <a:pt x="467235" y="17395"/>
                    <a:pt x="477919" y="14792"/>
                    <a:pt x="483125" y="14244"/>
                  </a:cubicBezTo>
                  <a:cubicBezTo>
                    <a:pt x="484508" y="28627"/>
                    <a:pt x="485138" y="43078"/>
                    <a:pt x="485043" y="57529"/>
                  </a:cubicBezTo>
                  <a:cubicBezTo>
                    <a:pt x="483960" y="61310"/>
                    <a:pt x="486152" y="65255"/>
                    <a:pt x="489933" y="66337"/>
                  </a:cubicBezTo>
                  <a:cubicBezTo>
                    <a:pt x="493713" y="67419"/>
                    <a:pt x="497658" y="65227"/>
                    <a:pt x="498740" y="61447"/>
                  </a:cubicBezTo>
                  <a:cubicBezTo>
                    <a:pt x="499110" y="60159"/>
                    <a:pt x="499110" y="58803"/>
                    <a:pt x="498740" y="57529"/>
                  </a:cubicBezTo>
                  <a:cubicBezTo>
                    <a:pt x="499124" y="40489"/>
                    <a:pt x="498069" y="23436"/>
                    <a:pt x="495590" y="6574"/>
                  </a:cubicBezTo>
                  <a:cubicBezTo>
                    <a:pt x="492987" y="-3426"/>
                    <a:pt x="482303" y="-823"/>
                    <a:pt x="453812" y="60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0218F9C-3D7E-46F4-8328-8D96787AAEB6}"/>
                </a:ext>
              </a:extLst>
            </p:cNvPr>
            <p:cNvSpPr/>
            <p:nvPr/>
          </p:nvSpPr>
          <p:spPr>
            <a:xfrm>
              <a:off x="11700648" y="2617086"/>
              <a:ext cx="23196" cy="131881"/>
            </a:xfrm>
            <a:custGeom>
              <a:avLst/>
              <a:gdLst>
                <a:gd name="connsiteX0" fmla="*/ 14284 w 23196"/>
                <a:gd name="connsiteY0" fmla="*/ 68 h 131881"/>
                <a:gd name="connsiteX1" fmla="*/ 8667 w 23196"/>
                <a:gd name="connsiteY1" fmla="*/ 8424 h 131881"/>
                <a:gd name="connsiteX2" fmla="*/ 38 w 23196"/>
                <a:gd name="connsiteY2" fmla="*/ 124032 h 131881"/>
                <a:gd name="connsiteX3" fmla="*/ 6106 w 23196"/>
                <a:gd name="connsiteY3" fmla="*/ 131826 h 131881"/>
                <a:gd name="connsiteX4" fmla="*/ 6202 w 23196"/>
                <a:gd name="connsiteY4" fmla="*/ 131840 h 131881"/>
                <a:gd name="connsiteX5" fmla="*/ 7024 w 23196"/>
                <a:gd name="connsiteY5" fmla="*/ 131840 h 131881"/>
                <a:gd name="connsiteX6" fmla="*/ 14146 w 23196"/>
                <a:gd name="connsiteY6" fmla="*/ 125539 h 131881"/>
                <a:gd name="connsiteX7" fmla="*/ 22639 w 23196"/>
                <a:gd name="connsiteY7" fmla="*/ 5684 h 131881"/>
                <a:gd name="connsiteX8" fmla="*/ 14284 w 23196"/>
                <a:gd name="connsiteY8" fmla="*/ 68 h 13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96" h="131881">
                  <a:moveTo>
                    <a:pt x="14284" y="68"/>
                  </a:moveTo>
                  <a:cubicBezTo>
                    <a:pt x="10475" y="890"/>
                    <a:pt x="7996" y="4588"/>
                    <a:pt x="8667" y="8424"/>
                  </a:cubicBezTo>
                  <a:cubicBezTo>
                    <a:pt x="7900" y="47092"/>
                    <a:pt x="5024" y="85679"/>
                    <a:pt x="38" y="124032"/>
                  </a:cubicBezTo>
                  <a:cubicBezTo>
                    <a:pt x="-442" y="127868"/>
                    <a:pt x="2271" y="131347"/>
                    <a:pt x="6106" y="131826"/>
                  </a:cubicBezTo>
                  <a:cubicBezTo>
                    <a:pt x="6133" y="131826"/>
                    <a:pt x="6174" y="131840"/>
                    <a:pt x="6202" y="131840"/>
                  </a:cubicBezTo>
                  <a:lnTo>
                    <a:pt x="7024" y="131840"/>
                  </a:lnTo>
                  <a:cubicBezTo>
                    <a:pt x="10653" y="131867"/>
                    <a:pt x="13722" y="129155"/>
                    <a:pt x="14146" y="125539"/>
                  </a:cubicBezTo>
                  <a:cubicBezTo>
                    <a:pt x="16064" y="108143"/>
                    <a:pt x="25515" y="20341"/>
                    <a:pt x="22639" y="5684"/>
                  </a:cubicBezTo>
                  <a:cubicBezTo>
                    <a:pt x="21817" y="1876"/>
                    <a:pt x="18119" y="-603"/>
                    <a:pt x="14284" y="6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2A6F5D1-2A99-44BC-83D1-DDD8F8B3EB1F}"/>
                </a:ext>
              </a:extLst>
            </p:cNvPr>
            <p:cNvSpPr/>
            <p:nvPr/>
          </p:nvSpPr>
          <p:spPr>
            <a:xfrm>
              <a:off x="11740928" y="2603560"/>
              <a:ext cx="80571" cy="133502"/>
            </a:xfrm>
            <a:custGeom>
              <a:avLst/>
              <a:gdLst>
                <a:gd name="connsiteX0" fmla="*/ 61532 w 80571"/>
                <a:gd name="connsiteY0" fmla="*/ 47427 h 133502"/>
                <a:gd name="connsiteX1" fmla="*/ 50985 w 80571"/>
                <a:gd name="connsiteY1" fmla="*/ 47427 h 133502"/>
                <a:gd name="connsiteX2" fmla="*/ 59888 w 80571"/>
                <a:gd name="connsiteY2" fmla="*/ 20032 h 133502"/>
                <a:gd name="connsiteX3" fmla="*/ 54272 w 80571"/>
                <a:gd name="connsiteY3" fmla="*/ 992 h 133502"/>
                <a:gd name="connsiteX4" fmla="*/ 15919 w 80571"/>
                <a:gd name="connsiteY4" fmla="*/ 25511 h 133502"/>
                <a:gd name="connsiteX5" fmla="*/ 16672 w 80571"/>
                <a:gd name="connsiteY5" fmla="*/ 35579 h 133502"/>
                <a:gd name="connsiteX6" fmla="*/ 26740 w 80571"/>
                <a:gd name="connsiteY6" fmla="*/ 34825 h 133502"/>
                <a:gd name="connsiteX7" fmla="*/ 46054 w 80571"/>
                <a:gd name="connsiteY7" fmla="*/ 16333 h 133502"/>
                <a:gd name="connsiteX8" fmla="*/ 46054 w 80571"/>
                <a:gd name="connsiteY8" fmla="*/ 17429 h 133502"/>
                <a:gd name="connsiteX9" fmla="*/ 24959 w 80571"/>
                <a:gd name="connsiteY9" fmla="*/ 62495 h 133502"/>
                <a:gd name="connsiteX10" fmla="*/ 24959 w 80571"/>
                <a:gd name="connsiteY10" fmla="*/ 72357 h 133502"/>
                <a:gd name="connsiteX11" fmla="*/ 34822 w 80571"/>
                <a:gd name="connsiteY11" fmla="*/ 72357 h 133502"/>
                <a:gd name="connsiteX12" fmla="*/ 57971 w 80571"/>
                <a:gd name="connsiteY12" fmla="*/ 61673 h 133502"/>
                <a:gd name="connsiteX13" fmla="*/ 63450 w 80571"/>
                <a:gd name="connsiteY13" fmla="*/ 69070 h 133502"/>
                <a:gd name="connsiteX14" fmla="*/ 33589 w 80571"/>
                <a:gd name="connsiteY14" fmla="*/ 117696 h 133502"/>
                <a:gd name="connsiteX15" fmla="*/ 21261 w 80571"/>
                <a:gd name="connsiteY15" fmla="*/ 117696 h 133502"/>
                <a:gd name="connsiteX16" fmla="*/ 14138 w 80571"/>
                <a:gd name="connsiteY16" fmla="*/ 103999 h 133502"/>
                <a:gd name="connsiteX17" fmla="*/ 8248 w 80571"/>
                <a:gd name="connsiteY17" fmla="*/ 95835 h 133502"/>
                <a:gd name="connsiteX18" fmla="*/ 71 w 80571"/>
                <a:gd name="connsiteY18" fmla="*/ 101725 h 133502"/>
                <a:gd name="connsiteX19" fmla="*/ 440 w 80571"/>
                <a:gd name="connsiteY19" fmla="*/ 105368 h 133502"/>
                <a:gd name="connsiteX20" fmla="*/ 14138 w 80571"/>
                <a:gd name="connsiteY20" fmla="*/ 129750 h 133502"/>
                <a:gd name="connsiteX21" fmla="*/ 27836 w 80571"/>
                <a:gd name="connsiteY21" fmla="*/ 133449 h 133502"/>
                <a:gd name="connsiteX22" fmla="*/ 38931 w 80571"/>
                <a:gd name="connsiteY22" fmla="*/ 131531 h 133502"/>
                <a:gd name="connsiteX23" fmla="*/ 77970 w 80571"/>
                <a:gd name="connsiteY23" fmla="*/ 65371 h 133502"/>
                <a:gd name="connsiteX24" fmla="*/ 61532 w 80571"/>
                <a:gd name="connsiteY24" fmla="*/ 47427 h 1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571" h="133502">
                  <a:moveTo>
                    <a:pt x="61532" y="47427"/>
                  </a:moveTo>
                  <a:cubicBezTo>
                    <a:pt x="58067" y="46605"/>
                    <a:pt x="54450" y="46605"/>
                    <a:pt x="50985" y="47427"/>
                  </a:cubicBezTo>
                  <a:cubicBezTo>
                    <a:pt x="55053" y="38688"/>
                    <a:pt x="58039" y="29497"/>
                    <a:pt x="59888" y="20032"/>
                  </a:cubicBezTo>
                  <a:cubicBezTo>
                    <a:pt x="59888" y="16333"/>
                    <a:pt x="62628" y="4964"/>
                    <a:pt x="54272" y="992"/>
                  </a:cubicBezTo>
                  <a:cubicBezTo>
                    <a:pt x="51259" y="-378"/>
                    <a:pt x="42082" y="-4761"/>
                    <a:pt x="15919" y="25511"/>
                  </a:cubicBezTo>
                  <a:cubicBezTo>
                    <a:pt x="13344" y="28497"/>
                    <a:pt x="13686" y="33004"/>
                    <a:pt x="16672" y="35579"/>
                  </a:cubicBezTo>
                  <a:cubicBezTo>
                    <a:pt x="19658" y="38154"/>
                    <a:pt x="24165" y="37811"/>
                    <a:pt x="26740" y="34825"/>
                  </a:cubicBezTo>
                  <a:cubicBezTo>
                    <a:pt x="32479" y="27976"/>
                    <a:pt x="38958" y="21771"/>
                    <a:pt x="46054" y="16333"/>
                  </a:cubicBezTo>
                  <a:cubicBezTo>
                    <a:pt x="46054" y="16333"/>
                    <a:pt x="46054" y="17018"/>
                    <a:pt x="46054" y="17429"/>
                  </a:cubicBezTo>
                  <a:cubicBezTo>
                    <a:pt x="43232" y="34086"/>
                    <a:pt x="35945" y="49660"/>
                    <a:pt x="24959" y="62495"/>
                  </a:cubicBezTo>
                  <a:cubicBezTo>
                    <a:pt x="22316" y="65248"/>
                    <a:pt x="22316" y="69604"/>
                    <a:pt x="24959" y="72357"/>
                  </a:cubicBezTo>
                  <a:cubicBezTo>
                    <a:pt x="27685" y="75069"/>
                    <a:pt x="32096" y="75069"/>
                    <a:pt x="34822" y="72357"/>
                  </a:cubicBezTo>
                  <a:cubicBezTo>
                    <a:pt x="39342" y="68248"/>
                    <a:pt x="51533" y="59892"/>
                    <a:pt x="57971" y="61673"/>
                  </a:cubicBezTo>
                  <a:cubicBezTo>
                    <a:pt x="60299" y="61673"/>
                    <a:pt x="62080" y="64823"/>
                    <a:pt x="63450" y="69070"/>
                  </a:cubicBezTo>
                  <a:cubicBezTo>
                    <a:pt x="73175" y="101807"/>
                    <a:pt x="43040" y="114546"/>
                    <a:pt x="33589" y="117696"/>
                  </a:cubicBezTo>
                  <a:cubicBezTo>
                    <a:pt x="29685" y="119532"/>
                    <a:pt x="25165" y="119532"/>
                    <a:pt x="21261" y="117696"/>
                  </a:cubicBezTo>
                  <a:cubicBezTo>
                    <a:pt x="17220" y="114217"/>
                    <a:pt x="14672" y="109313"/>
                    <a:pt x="14138" y="103999"/>
                  </a:cubicBezTo>
                  <a:cubicBezTo>
                    <a:pt x="14768" y="100122"/>
                    <a:pt x="12125" y="96451"/>
                    <a:pt x="8248" y="95835"/>
                  </a:cubicBezTo>
                  <a:cubicBezTo>
                    <a:pt x="4358" y="95205"/>
                    <a:pt x="700" y="97835"/>
                    <a:pt x="71" y="101725"/>
                  </a:cubicBezTo>
                  <a:cubicBezTo>
                    <a:pt x="-121" y="102944"/>
                    <a:pt x="2" y="104204"/>
                    <a:pt x="440" y="105368"/>
                  </a:cubicBezTo>
                  <a:cubicBezTo>
                    <a:pt x="1440" y="115039"/>
                    <a:pt x="6399" y="123860"/>
                    <a:pt x="14138" y="129750"/>
                  </a:cubicBezTo>
                  <a:cubicBezTo>
                    <a:pt x="18234" y="132312"/>
                    <a:pt x="23001" y="133600"/>
                    <a:pt x="27836" y="133449"/>
                  </a:cubicBezTo>
                  <a:cubicBezTo>
                    <a:pt x="31616" y="133408"/>
                    <a:pt x="35356" y="132764"/>
                    <a:pt x="38931" y="131531"/>
                  </a:cubicBezTo>
                  <a:cubicBezTo>
                    <a:pt x="71943" y="120573"/>
                    <a:pt x="87010" y="95095"/>
                    <a:pt x="77970" y="65371"/>
                  </a:cubicBezTo>
                  <a:cubicBezTo>
                    <a:pt x="76490" y="56687"/>
                    <a:pt x="70052" y="49660"/>
                    <a:pt x="61532" y="474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739C0732-DFD2-45CD-948F-078E220E9FC5}"/>
                </a:ext>
              </a:extLst>
            </p:cNvPr>
            <p:cNvSpPr/>
            <p:nvPr/>
          </p:nvSpPr>
          <p:spPr>
            <a:xfrm>
              <a:off x="11867084" y="2572584"/>
              <a:ext cx="118524" cy="81868"/>
            </a:xfrm>
            <a:custGeom>
              <a:avLst/>
              <a:gdLst>
                <a:gd name="connsiteX0" fmla="*/ 105365 w 118524"/>
                <a:gd name="connsiteY0" fmla="*/ 41556 h 81868"/>
                <a:gd name="connsiteX1" fmla="*/ 82489 w 118524"/>
                <a:gd name="connsiteY1" fmla="*/ 56760 h 81868"/>
                <a:gd name="connsiteX2" fmla="*/ 73175 w 118524"/>
                <a:gd name="connsiteY2" fmla="*/ 24982 h 81868"/>
                <a:gd name="connsiteX3" fmla="*/ 71531 w 118524"/>
                <a:gd name="connsiteY3" fmla="*/ 13750 h 81868"/>
                <a:gd name="connsiteX4" fmla="*/ 60847 w 118524"/>
                <a:gd name="connsiteY4" fmla="*/ 52 h 81868"/>
                <a:gd name="connsiteX5" fmla="*/ 17562 w 118524"/>
                <a:gd name="connsiteY5" fmla="*/ 49775 h 81868"/>
                <a:gd name="connsiteX6" fmla="*/ 14138 w 118524"/>
                <a:gd name="connsiteY6" fmla="*/ 13887 h 81868"/>
                <a:gd name="connsiteX7" fmla="*/ 8248 w 118524"/>
                <a:gd name="connsiteY7" fmla="*/ 5723 h 81868"/>
                <a:gd name="connsiteX8" fmla="*/ 70 w 118524"/>
                <a:gd name="connsiteY8" fmla="*/ 11613 h 81868"/>
                <a:gd name="connsiteX9" fmla="*/ 440 w 118524"/>
                <a:gd name="connsiteY9" fmla="*/ 15256 h 81868"/>
                <a:gd name="connsiteX10" fmla="*/ 6193 w 118524"/>
                <a:gd name="connsiteY10" fmla="*/ 75526 h 81868"/>
                <a:gd name="connsiteX11" fmla="*/ 11946 w 118524"/>
                <a:gd name="connsiteY11" fmla="*/ 81827 h 81868"/>
                <a:gd name="connsiteX12" fmla="*/ 13179 w 118524"/>
                <a:gd name="connsiteY12" fmla="*/ 81827 h 81868"/>
                <a:gd name="connsiteX13" fmla="*/ 19617 w 118524"/>
                <a:gd name="connsiteY13" fmla="*/ 77855 h 81868"/>
                <a:gd name="connsiteX14" fmla="*/ 57834 w 118524"/>
                <a:gd name="connsiteY14" fmla="*/ 15530 h 81868"/>
                <a:gd name="connsiteX15" fmla="*/ 57834 w 118524"/>
                <a:gd name="connsiteY15" fmla="*/ 15530 h 81868"/>
                <a:gd name="connsiteX16" fmla="*/ 59614 w 118524"/>
                <a:gd name="connsiteY16" fmla="*/ 26489 h 81868"/>
                <a:gd name="connsiteX17" fmla="*/ 78380 w 118524"/>
                <a:gd name="connsiteY17" fmla="*/ 69636 h 81868"/>
                <a:gd name="connsiteX18" fmla="*/ 115775 w 118524"/>
                <a:gd name="connsiteY18" fmla="*/ 51007 h 81868"/>
                <a:gd name="connsiteX19" fmla="*/ 116994 w 118524"/>
                <a:gd name="connsiteY19" fmla="*/ 41008 h 81868"/>
                <a:gd name="connsiteX20" fmla="*/ 106995 w 118524"/>
                <a:gd name="connsiteY20" fmla="*/ 39789 h 81868"/>
                <a:gd name="connsiteX21" fmla="*/ 105776 w 118524"/>
                <a:gd name="connsiteY21" fmla="*/ 41008 h 8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524" h="81868">
                  <a:moveTo>
                    <a:pt x="105365" y="41556"/>
                  </a:moveTo>
                  <a:cubicBezTo>
                    <a:pt x="89064" y="57856"/>
                    <a:pt x="83448" y="57034"/>
                    <a:pt x="82489" y="56760"/>
                  </a:cubicBezTo>
                  <a:cubicBezTo>
                    <a:pt x="77695" y="55117"/>
                    <a:pt x="74956" y="37036"/>
                    <a:pt x="73175" y="24982"/>
                  </a:cubicBezTo>
                  <a:lnTo>
                    <a:pt x="71531" y="13750"/>
                  </a:lnTo>
                  <a:cubicBezTo>
                    <a:pt x="69751" y="3750"/>
                    <a:pt x="64820" y="1011"/>
                    <a:pt x="60847" y="52"/>
                  </a:cubicBezTo>
                  <a:cubicBezTo>
                    <a:pt x="50711" y="-1455"/>
                    <a:pt x="36054" y="15256"/>
                    <a:pt x="17562" y="49775"/>
                  </a:cubicBezTo>
                  <a:lnTo>
                    <a:pt x="14138" y="13887"/>
                  </a:lnTo>
                  <a:cubicBezTo>
                    <a:pt x="14768" y="10010"/>
                    <a:pt x="12124" y="6339"/>
                    <a:pt x="8248" y="5723"/>
                  </a:cubicBezTo>
                  <a:cubicBezTo>
                    <a:pt x="4358" y="5093"/>
                    <a:pt x="701" y="7723"/>
                    <a:pt x="70" y="11613"/>
                  </a:cubicBezTo>
                  <a:cubicBezTo>
                    <a:pt x="-121" y="12832"/>
                    <a:pt x="2" y="14092"/>
                    <a:pt x="440" y="15256"/>
                  </a:cubicBezTo>
                  <a:lnTo>
                    <a:pt x="6193" y="75526"/>
                  </a:lnTo>
                  <a:cubicBezTo>
                    <a:pt x="6453" y="78690"/>
                    <a:pt x="8823" y="81279"/>
                    <a:pt x="11946" y="81827"/>
                  </a:cubicBezTo>
                  <a:lnTo>
                    <a:pt x="13179" y="81827"/>
                  </a:lnTo>
                  <a:cubicBezTo>
                    <a:pt x="15905" y="81841"/>
                    <a:pt x="18412" y="80307"/>
                    <a:pt x="19617" y="77855"/>
                  </a:cubicBezTo>
                  <a:cubicBezTo>
                    <a:pt x="29493" y="55459"/>
                    <a:pt x="42355" y="34488"/>
                    <a:pt x="57834" y="15530"/>
                  </a:cubicBezTo>
                  <a:lnTo>
                    <a:pt x="57834" y="15530"/>
                  </a:lnTo>
                  <a:cubicBezTo>
                    <a:pt x="58518" y="19229"/>
                    <a:pt x="59066" y="22927"/>
                    <a:pt x="59614" y="26489"/>
                  </a:cubicBezTo>
                  <a:cubicBezTo>
                    <a:pt x="62628" y="47309"/>
                    <a:pt x="65231" y="65390"/>
                    <a:pt x="78380" y="69636"/>
                  </a:cubicBezTo>
                  <a:cubicBezTo>
                    <a:pt x="88243" y="72924"/>
                    <a:pt x="99749" y="67171"/>
                    <a:pt x="115775" y="51007"/>
                  </a:cubicBezTo>
                  <a:cubicBezTo>
                    <a:pt x="118871" y="48583"/>
                    <a:pt x="119419" y="44104"/>
                    <a:pt x="116994" y="41008"/>
                  </a:cubicBezTo>
                  <a:cubicBezTo>
                    <a:pt x="114570" y="37912"/>
                    <a:pt x="110090" y="37364"/>
                    <a:pt x="106995" y="39789"/>
                  </a:cubicBezTo>
                  <a:cubicBezTo>
                    <a:pt x="106543" y="40145"/>
                    <a:pt x="106132" y="40556"/>
                    <a:pt x="105776" y="4100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C04D0B8C-6B90-4BE7-8656-134ADD49B6E8}"/>
                </a:ext>
              </a:extLst>
            </p:cNvPr>
            <p:cNvSpPr/>
            <p:nvPr/>
          </p:nvSpPr>
          <p:spPr>
            <a:xfrm>
              <a:off x="12064615" y="2706091"/>
              <a:ext cx="32627" cy="77545"/>
            </a:xfrm>
            <a:custGeom>
              <a:avLst/>
              <a:gdLst>
                <a:gd name="connsiteX0" fmla="*/ 28784 w 32627"/>
                <a:gd name="connsiteY0" fmla="*/ 5029 h 77545"/>
                <a:gd name="connsiteX1" fmla="*/ 19880 w 32627"/>
                <a:gd name="connsiteY1" fmla="*/ 235 h 77545"/>
                <a:gd name="connsiteX2" fmla="*/ 15086 w 32627"/>
                <a:gd name="connsiteY2" fmla="*/ 9001 h 77545"/>
                <a:gd name="connsiteX3" fmla="*/ 4402 w 32627"/>
                <a:gd name="connsiteY3" fmla="*/ 63792 h 77545"/>
                <a:gd name="connsiteX4" fmla="*/ 525 w 32627"/>
                <a:gd name="connsiteY4" fmla="*/ 73093 h 77545"/>
                <a:gd name="connsiteX5" fmla="*/ 7552 w 32627"/>
                <a:gd name="connsiteY5" fmla="*/ 77490 h 77545"/>
                <a:gd name="connsiteX6" fmla="*/ 10703 w 32627"/>
                <a:gd name="connsiteY6" fmla="*/ 76668 h 77545"/>
                <a:gd name="connsiteX7" fmla="*/ 28784 w 32627"/>
                <a:gd name="connsiteY7" fmla="*/ 5029 h 7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27" h="77545">
                  <a:moveTo>
                    <a:pt x="28784" y="5029"/>
                  </a:moveTo>
                  <a:cubicBezTo>
                    <a:pt x="27606" y="1289"/>
                    <a:pt x="23661" y="-834"/>
                    <a:pt x="19880" y="235"/>
                  </a:cubicBezTo>
                  <a:cubicBezTo>
                    <a:pt x="16154" y="1358"/>
                    <a:pt x="14018" y="5262"/>
                    <a:pt x="15086" y="9001"/>
                  </a:cubicBezTo>
                  <a:cubicBezTo>
                    <a:pt x="15086" y="9001"/>
                    <a:pt x="27414" y="52286"/>
                    <a:pt x="4402" y="63792"/>
                  </a:cubicBezTo>
                  <a:cubicBezTo>
                    <a:pt x="758" y="65285"/>
                    <a:pt x="-981" y="69449"/>
                    <a:pt x="525" y="73093"/>
                  </a:cubicBezTo>
                  <a:cubicBezTo>
                    <a:pt x="1676" y="75914"/>
                    <a:pt x="4512" y="77681"/>
                    <a:pt x="7552" y="77490"/>
                  </a:cubicBezTo>
                  <a:cubicBezTo>
                    <a:pt x="8662" y="77490"/>
                    <a:pt x="9744" y="77216"/>
                    <a:pt x="10703" y="76668"/>
                  </a:cubicBezTo>
                  <a:cubicBezTo>
                    <a:pt x="44399" y="59683"/>
                    <a:pt x="29332" y="7220"/>
                    <a:pt x="28784" y="5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D1A2D24C-DFA3-436B-9711-127DFF87A0AF}"/>
                </a:ext>
              </a:extLst>
            </p:cNvPr>
            <p:cNvSpPr/>
            <p:nvPr/>
          </p:nvSpPr>
          <p:spPr>
            <a:xfrm>
              <a:off x="9214893" y="2176700"/>
              <a:ext cx="103161" cy="337214"/>
            </a:xfrm>
            <a:custGeom>
              <a:avLst/>
              <a:gdLst>
                <a:gd name="connsiteX0" fmla="*/ 81983 w 103161"/>
                <a:gd name="connsiteY0" fmla="*/ 336899 h 337214"/>
                <a:gd name="connsiteX1" fmla="*/ 87352 w 103161"/>
                <a:gd name="connsiteY1" fmla="*/ 328379 h 337214"/>
                <a:gd name="connsiteX2" fmla="*/ 82667 w 103161"/>
                <a:gd name="connsiteY2" fmla="*/ 323202 h 337214"/>
                <a:gd name="connsiteX3" fmla="*/ 30753 w 103161"/>
                <a:gd name="connsiteY3" fmla="*/ 318270 h 337214"/>
                <a:gd name="connsiteX4" fmla="*/ 46095 w 103161"/>
                <a:gd name="connsiteY4" fmla="*/ 233208 h 337214"/>
                <a:gd name="connsiteX5" fmla="*/ 27740 w 103161"/>
                <a:gd name="connsiteY5" fmla="*/ 178417 h 337214"/>
                <a:gd name="connsiteX6" fmla="*/ 59107 w 103161"/>
                <a:gd name="connsiteY6" fmla="*/ 169650 h 337214"/>
                <a:gd name="connsiteX7" fmla="*/ 76777 w 103161"/>
                <a:gd name="connsiteY7" fmla="*/ 56096 h 337214"/>
                <a:gd name="connsiteX8" fmla="*/ 74723 w 103161"/>
                <a:gd name="connsiteY8" fmla="*/ 17606 h 337214"/>
                <a:gd name="connsiteX9" fmla="*/ 74723 w 103161"/>
                <a:gd name="connsiteY9" fmla="*/ 15414 h 337214"/>
                <a:gd name="connsiteX10" fmla="*/ 89927 w 103161"/>
                <a:gd name="connsiteY10" fmla="*/ 34865 h 337214"/>
                <a:gd name="connsiteX11" fmla="*/ 99790 w 103161"/>
                <a:gd name="connsiteY11" fmla="*/ 37330 h 337214"/>
                <a:gd name="connsiteX12" fmla="*/ 102118 w 103161"/>
                <a:gd name="connsiteY12" fmla="*/ 27605 h 337214"/>
                <a:gd name="connsiteX13" fmla="*/ 70613 w 103161"/>
                <a:gd name="connsiteY13" fmla="*/ 210 h 337214"/>
                <a:gd name="connsiteX14" fmla="*/ 60340 w 103161"/>
                <a:gd name="connsiteY14" fmla="*/ 16236 h 337214"/>
                <a:gd name="connsiteX15" fmla="*/ 62395 w 103161"/>
                <a:gd name="connsiteY15" fmla="*/ 57329 h 337214"/>
                <a:gd name="connsiteX16" fmla="*/ 52943 w 103161"/>
                <a:gd name="connsiteY16" fmla="*/ 156774 h 337214"/>
                <a:gd name="connsiteX17" fmla="*/ 10344 w 103161"/>
                <a:gd name="connsiteY17" fmla="*/ 162527 h 337214"/>
                <a:gd name="connsiteX18" fmla="*/ 892 w 103161"/>
                <a:gd name="connsiteY18" fmla="*/ 165404 h 337214"/>
                <a:gd name="connsiteX19" fmla="*/ 3221 w 103161"/>
                <a:gd name="connsiteY19" fmla="*/ 174855 h 337214"/>
                <a:gd name="connsiteX20" fmla="*/ 31849 w 103161"/>
                <a:gd name="connsiteY20" fmla="*/ 231975 h 337214"/>
                <a:gd name="connsiteX21" fmla="*/ 14864 w 103161"/>
                <a:gd name="connsiteY21" fmla="*/ 322380 h 337214"/>
                <a:gd name="connsiteX22" fmla="*/ 15823 w 103161"/>
                <a:gd name="connsiteY22" fmla="*/ 328407 h 337214"/>
                <a:gd name="connsiteX23" fmla="*/ 21028 w 103161"/>
                <a:gd name="connsiteY23" fmla="*/ 331420 h 337214"/>
                <a:gd name="connsiteX24" fmla="*/ 81298 w 103161"/>
                <a:gd name="connsiteY24" fmla="*/ 337173 h 33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161" h="337214">
                  <a:moveTo>
                    <a:pt x="81983" y="336899"/>
                  </a:moveTo>
                  <a:cubicBezTo>
                    <a:pt x="85818" y="336023"/>
                    <a:pt x="88215" y="332215"/>
                    <a:pt x="87352" y="328379"/>
                  </a:cubicBezTo>
                  <a:cubicBezTo>
                    <a:pt x="86790" y="325955"/>
                    <a:pt x="85023" y="323996"/>
                    <a:pt x="82667" y="323202"/>
                  </a:cubicBezTo>
                  <a:lnTo>
                    <a:pt x="30753" y="318270"/>
                  </a:lnTo>
                  <a:cubicBezTo>
                    <a:pt x="38054" y="290354"/>
                    <a:pt x="43191" y="261918"/>
                    <a:pt x="46095" y="233208"/>
                  </a:cubicBezTo>
                  <a:cubicBezTo>
                    <a:pt x="47423" y="213241"/>
                    <a:pt x="40835" y="193553"/>
                    <a:pt x="27740" y="178417"/>
                  </a:cubicBezTo>
                  <a:cubicBezTo>
                    <a:pt x="38629" y="177362"/>
                    <a:pt x="49245" y="174395"/>
                    <a:pt x="59107" y="169650"/>
                  </a:cubicBezTo>
                  <a:cubicBezTo>
                    <a:pt x="86503" y="157459"/>
                    <a:pt x="80887" y="101162"/>
                    <a:pt x="76777" y="56096"/>
                  </a:cubicBezTo>
                  <a:cubicBezTo>
                    <a:pt x="75134" y="43336"/>
                    <a:pt x="74435" y="30469"/>
                    <a:pt x="74723" y="17606"/>
                  </a:cubicBezTo>
                  <a:cubicBezTo>
                    <a:pt x="74723" y="16647"/>
                    <a:pt x="74723" y="15962"/>
                    <a:pt x="74723" y="15414"/>
                  </a:cubicBezTo>
                  <a:cubicBezTo>
                    <a:pt x="80668" y="21156"/>
                    <a:pt x="85790" y="27704"/>
                    <a:pt x="89927" y="34865"/>
                  </a:cubicBezTo>
                  <a:cubicBezTo>
                    <a:pt x="91996" y="38236"/>
                    <a:pt x="96379" y="39332"/>
                    <a:pt x="99790" y="37330"/>
                  </a:cubicBezTo>
                  <a:cubicBezTo>
                    <a:pt x="103091" y="35270"/>
                    <a:pt x="104132" y="30938"/>
                    <a:pt x="102118" y="27605"/>
                  </a:cubicBezTo>
                  <a:cubicBezTo>
                    <a:pt x="93899" y="13907"/>
                    <a:pt x="81572" y="-2256"/>
                    <a:pt x="70613" y="210"/>
                  </a:cubicBezTo>
                  <a:cubicBezTo>
                    <a:pt x="64682" y="1579"/>
                    <a:pt x="61258" y="6922"/>
                    <a:pt x="60340" y="16236"/>
                  </a:cubicBezTo>
                  <a:cubicBezTo>
                    <a:pt x="59916" y="29967"/>
                    <a:pt x="60600" y="43709"/>
                    <a:pt x="62395" y="57329"/>
                  </a:cubicBezTo>
                  <a:cubicBezTo>
                    <a:pt x="65545" y="91573"/>
                    <a:pt x="70751" y="148693"/>
                    <a:pt x="52943" y="156774"/>
                  </a:cubicBezTo>
                  <a:cubicBezTo>
                    <a:pt x="25548" y="169239"/>
                    <a:pt x="10344" y="162664"/>
                    <a:pt x="10344" y="162527"/>
                  </a:cubicBezTo>
                  <a:cubicBezTo>
                    <a:pt x="6919" y="160865"/>
                    <a:pt x="2810" y="162119"/>
                    <a:pt x="892" y="165404"/>
                  </a:cubicBezTo>
                  <a:cubicBezTo>
                    <a:pt x="-943" y="168676"/>
                    <a:pt x="84" y="172809"/>
                    <a:pt x="3221" y="174855"/>
                  </a:cubicBezTo>
                  <a:cubicBezTo>
                    <a:pt x="21603" y="188005"/>
                    <a:pt x="32315" y="209378"/>
                    <a:pt x="31849" y="231975"/>
                  </a:cubicBezTo>
                  <a:cubicBezTo>
                    <a:pt x="28685" y="262521"/>
                    <a:pt x="23014" y="292765"/>
                    <a:pt x="14864" y="322380"/>
                  </a:cubicBezTo>
                  <a:cubicBezTo>
                    <a:pt x="14357" y="324434"/>
                    <a:pt x="14699" y="326612"/>
                    <a:pt x="15823" y="328407"/>
                  </a:cubicBezTo>
                  <a:cubicBezTo>
                    <a:pt x="17055" y="330105"/>
                    <a:pt x="18946" y="331201"/>
                    <a:pt x="21028" y="331420"/>
                  </a:cubicBezTo>
                  <a:lnTo>
                    <a:pt x="81298" y="337173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BCE21139-F5F4-46D4-AB09-DF8CB3F2B067}"/>
                </a:ext>
              </a:extLst>
            </p:cNvPr>
            <p:cNvSpPr/>
            <p:nvPr/>
          </p:nvSpPr>
          <p:spPr>
            <a:xfrm>
              <a:off x="9306589" y="2281190"/>
              <a:ext cx="126223" cy="117663"/>
            </a:xfrm>
            <a:custGeom>
              <a:avLst/>
              <a:gdLst>
                <a:gd name="connsiteX0" fmla="*/ 5079 w 126223"/>
                <a:gd name="connsiteY0" fmla="*/ 95157 h 117663"/>
                <a:gd name="connsiteX1" fmla="*/ 244 w 126223"/>
                <a:gd name="connsiteY1" fmla="*/ 103771 h 117663"/>
                <a:gd name="connsiteX2" fmla="*/ 285 w 126223"/>
                <a:gd name="connsiteY2" fmla="*/ 103924 h 117663"/>
                <a:gd name="connsiteX3" fmla="*/ 13298 w 126223"/>
                <a:gd name="connsiteY3" fmla="*/ 117622 h 117663"/>
                <a:gd name="connsiteX4" fmla="*/ 15079 w 126223"/>
                <a:gd name="connsiteY4" fmla="*/ 117622 h 117663"/>
                <a:gd name="connsiteX5" fmla="*/ 62336 w 126223"/>
                <a:gd name="connsiteY5" fmla="*/ 68995 h 117663"/>
                <a:gd name="connsiteX6" fmla="*/ 86307 w 126223"/>
                <a:gd name="connsiteY6" fmla="*/ 112828 h 117663"/>
                <a:gd name="connsiteX7" fmla="*/ 91238 w 126223"/>
                <a:gd name="connsiteY7" fmla="*/ 112828 h 117663"/>
                <a:gd name="connsiteX8" fmla="*/ 124660 w 126223"/>
                <a:gd name="connsiteY8" fmla="*/ 89130 h 117663"/>
                <a:gd name="connsiteX9" fmla="*/ 123496 w 126223"/>
                <a:gd name="connsiteY9" fmla="*/ 79063 h 117663"/>
                <a:gd name="connsiteX10" fmla="*/ 113428 w 126223"/>
                <a:gd name="connsiteY10" fmla="*/ 80227 h 117663"/>
                <a:gd name="connsiteX11" fmla="*/ 90005 w 126223"/>
                <a:gd name="connsiteY11" fmla="*/ 98445 h 117663"/>
                <a:gd name="connsiteX12" fmla="*/ 73705 w 126223"/>
                <a:gd name="connsiteY12" fmla="*/ 49818 h 117663"/>
                <a:gd name="connsiteX13" fmla="*/ 76445 w 126223"/>
                <a:gd name="connsiteY13" fmla="*/ 45161 h 117663"/>
                <a:gd name="connsiteX14" fmla="*/ 116442 w 126223"/>
                <a:gd name="connsiteY14" fmla="*/ 25299 h 117663"/>
                <a:gd name="connsiteX15" fmla="*/ 125619 w 126223"/>
                <a:gd name="connsiteY15" fmla="*/ 21327 h 117663"/>
                <a:gd name="connsiteX16" fmla="*/ 121715 w 126223"/>
                <a:gd name="connsiteY16" fmla="*/ 12040 h 117663"/>
                <a:gd name="connsiteX17" fmla="*/ 121647 w 126223"/>
                <a:gd name="connsiteY17" fmla="*/ 12012 h 117663"/>
                <a:gd name="connsiteX18" fmla="*/ 70417 w 126223"/>
                <a:gd name="connsiteY18" fmla="*/ 28998 h 117663"/>
                <a:gd name="connsiteX19" fmla="*/ 64938 w 126223"/>
                <a:gd name="connsiteY19" fmla="*/ 9410 h 117663"/>
                <a:gd name="connsiteX20" fmla="*/ 50419 w 126223"/>
                <a:gd name="connsiteY20" fmla="*/ -42 h 117663"/>
                <a:gd name="connsiteX21" fmla="*/ 20969 w 126223"/>
                <a:gd name="connsiteY21" fmla="*/ 27354 h 117663"/>
                <a:gd name="connsiteX22" fmla="*/ 22777 w 126223"/>
                <a:gd name="connsiteY22" fmla="*/ 37264 h 117663"/>
                <a:gd name="connsiteX23" fmla="*/ 32680 w 126223"/>
                <a:gd name="connsiteY23" fmla="*/ 35461 h 117663"/>
                <a:gd name="connsiteX24" fmla="*/ 33434 w 126223"/>
                <a:gd name="connsiteY24" fmla="*/ 34066 h 117663"/>
                <a:gd name="connsiteX25" fmla="*/ 50556 w 126223"/>
                <a:gd name="connsiteY25" fmla="*/ 14615 h 117663"/>
                <a:gd name="connsiteX26" fmla="*/ 52610 w 126223"/>
                <a:gd name="connsiteY26" fmla="*/ 17081 h 117663"/>
                <a:gd name="connsiteX27" fmla="*/ 58774 w 126223"/>
                <a:gd name="connsiteY27" fmla="*/ 46531 h 117663"/>
                <a:gd name="connsiteX28" fmla="*/ 58774 w 126223"/>
                <a:gd name="connsiteY28" fmla="*/ 47490 h 117663"/>
                <a:gd name="connsiteX29" fmla="*/ 15216 w 126223"/>
                <a:gd name="connsiteY29" fmla="*/ 103650 h 117663"/>
                <a:gd name="connsiteX30" fmla="*/ 13846 w 126223"/>
                <a:gd name="connsiteY30" fmla="*/ 100363 h 117663"/>
                <a:gd name="connsiteX31" fmla="*/ 5244 w 126223"/>
                <a:gd name="connsiteY31" fmla="*/ 95115 h 117663"/>
                <a:gd name="connsiteX32" fmla="*/ 5079 w 126223"/>
                <a:gd name="connsiteY32" fmla="*/ 95157 h 11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6223" h="117663">
                  <a:moveTo>
                    <a:pt x="5079" y="95157"/>
                  </a:moveTo>
                  <a:cubicBezTo>
                    <a:pt x="1367" y="96200"/>
                    <a:pt x="-797" y="100056"/>
                    <a:pt x="244" y="103771"/>
                  </a:cubicBezTo>
                  <a:cubicBezTo>
                    <a:pt x="258" y="103821"/>
                    <a:pt x="271" y="103873"/>
                    <a:pt x="285" y="103924"/>
                  </a:cubicBezTo>
                  <a:cubicBezTo>
                    <a:pt x="3299" y="113786"/>
                    <a:pt x="8915" y="116526"/>
                    <a:pt x="13298" y="117622"/>
                  </a:cubicBezTo>
                  <a:lnTo>
                    <a:pt x="15079" y="117622"/>
                  </a:lnTo>
                  <a:cubicBezTo>
                    <a:pt x="23982" y="117622"/>
                    <a:pt x="36447" y="109814"/>
                    <a:pt x="62336" y="68995"/>
                  </a:cubicBezTo>
                  <a:cubicBezTo>
                    <a:pt x="66308" y="90637"/>
                    <a:pt x="72472" y="108992"/>
                    <a:pt x="86307" y="112828"/>
                  </a:cubicBezTo>
                  <a:cubicBezTo>
                    <a:pt x="87951" y="113029"/>
                    <a:pt x="89594" y="113029"/>
                    <a:pt x="91238" y="112828"/>
                  </a:cubicBezTo>
                  <a:cubicBezTo>
                    <a:pt x="104114" y="112828"/>
                    <a:pt x="116305" y="99130"/>
                    <a:pt x="124660" y="89130"/>
                  </a:cubicBezTo>
                  <a:cubicBezTo>
                    <a:pt x="127112" y="86029"/>
                    <a:pt x="126592" y="81521"/>
                    <a:pt x="123496" y="79063"/>
                  </a:cubicBezTo>
                  <a:cubicBezTo>
                    <a:pt x="120400" y="76604"/>
                    <a:pt x="115880" y="77126"/>
                    <a:pt x="113428" y="80227"/>
                  </a:cubicBezTo>
                  <a:cubicBezTo>
                    <a:pt x="98635" y="98993"/>
                    <a:pt x="91786" y="98993"/>
                    <a:pt x="90005" y="98445"/>
                  </a:cubicBezTo>
                  <a:cubicBezTo>
                    <a:pt x="81376" y="96116"/>
                    <a:pt x="76307" y="69269"/>
                    <a:pt x="73705" y="49818"/>
                  </a:cubicBezTo>
                  <a:lnTo>
                    <a:pt x="76445" y="45161"/>
                  </a:lnTo>
                  <a:cubicBezTo>
                    <a:pt x="92745" y="17765"/>
                    <a:pt x="113976" y="24340"/>
                    <a:pt x="116442" y="25299"/>
                  </a:cubicBezTo>
                  <a:cubicBezTo>
                    <a:pt x="120072" y="26706"/>
                    <a:pt x="124153" y="24936"/>
                    <a:pt x="125619" y="21327"/>
                  </a:cubicBezTo>
                  <a:cubicBezTo>
                    <a:pt x="127112" y="17685"/>
                    <a:pt x="125359" y="13527"/>
                    <a:pt x="121715" y="12040"/>
                  </a:cubicBezTo>
                  <a:cubicBezTo>
                    <a:pt x="121688" y="12032"/>
                    <a:pt x="121674" y="12022"/>
                    <a:pt x="121647" y="12012"/>
                  </a:cubicBezTo>
                  <a:cubicBezTo>
                    <a:pt x="102689" y="5927"/>
                    <a:pt x="81978" y="12793"/>
                    <a:pt x="70417" y="28998"/>
                  </a:cubicBezTo>
                  <a:cubicBezTo>
                    <a:pt x="69623" y="22224"/>
                    <a:pt x="67774" y="15615"/>
                    <a:pt x="64938" y="9410"/>
                  </a:cubicBezTo>
                  <a:cubicBezTo>
                    <a:pt x="62391" y="3666"/>
                    <a:pt x="56706" y="-39"/>
                    <a:pt x="50419" y="-42"/>
                  </a:cubicBezTo>
                  <a:cubicBezTo>
                    <a:pt x="36721" y="-42"/>
                    <a:pt x="24256" y="20505"/>
                    <a:pt x="20969" y="27354"/>
                  </a:cubicBezTo>
                  <a:cubicBezTo>
                    <a:pt x="18736" y="30588"/>
                    <a:pt x="19530" y="35026"/>
                    <a:pt x="22777" y="37264"/>
                  </a:cubicBezTo>
                  <a:cubicBezTo>
                    <a:pt x="26009" y="39504"/>
                    <a:pt x="30448" y="38697"/>
                    <a:pt x="32680" y="35461"/>
                  </a:cubicBezTo>
                  <a:cubicBezTo>
                    <a:pt x="32982" y="35026"/>
                    <a:pt x="33242" y="34557"/>
                    <a:pt x="33434" y="34066"/>
                  </a:cubicBezTo>
                  <a:cubicBezTo>
                    <a:pt x="38776" y="24203"/>
                    <a:pt x="47131" y="14752"/>
                    <a:pt x="50556" y="14615"/>
                  </a:cubicBezTo>
                  <a:cubicBezTo>
                    <a:pt x="50556" y="14615"/>
                    <a:pt x="51515" y="14615"/>
                    <a:pt x="52610" y="17081"/>
                  </a:cubicBezTo>
                  <a:cubicBezTo>
                    <a:pt x="55747" y="26642"/>
                    <a:pt x="57802" y="36518"/>
                    <a:pt x="58774" y="46531"/>
                  </a:cubicBezTo>
                  <a:lnTo>
                    <a:pt x="58774" y="47490"/>
                  </a:lnTo>
                  <a:cubicBezTo>
                    <a:pt x="26174" y="101595"/>
                    <a:pt x="15900" y="103376"/>
                    <a:pt x="15216" y="103650"/>
                  </a:cubicBezTo>
                  <a:cubicBezTo>
                    <a:pt x="14517" y="102672"/>
                    <a:pt x="14051" y="101547"/>
                    <a:pt x="13846" y="100363"/>
                  </a:cubicBezTo>
                  <a:cubicBezTo>
                    <a:pt x="12915" y="96540"/>
                    <a:pt x="9065" y="94189"/>
                    <a:pt x="5244" y="95115"/>
                  </a:cubicBezTo>
                  <a:cubicBezTo>
                    <a:pt x="5189" y="95129"/>
                    <a:pt x="5134" y="95142"/>
                    <a:pt x="5079" y="951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6A69AA5-8D24-42F1-949D-E515E0F58469}"/>
                </a:ext>
              </a:extLst>
            </p:cNvPr>
            <p:cNvSpPr/>
            <p:nvPr/>
          </p:nvSpPr>
          <p:spPr>
            <a:xfrm>
              <a:off x="9453851" y="2377438"/>
              <a:ext cx="60460" cy="89904"/>
            </a:xfrm>
            <a:custGeom>
              <a:avLst/>
              <a:gdLst>
                <a:gd name="connsiteX0" fmla="*/ 56709 w 60460"/>
                <a:gd name="connsiteY0" fmla="*/ 52194 h 89904"/>
                <a:gd name="connsiteX1" fmla="*/ 40135 w 60460"/>
                <a:gd name="connsiteY1" fmla="*/ 7403 h 89904"/>
                <a:gd name="connsiteX2" fmla="*/ 27396 w 60460"/>
                <a:gd name="connsiteY2" fmla="*/ 9457 h 89904"/>
                <a:gd name="connsiteX3" fmla="*/ 18492 w 60460"/>
                <a:gd name="connsiteY3" fmla="*/ 19457 h 89904"/>
                <a:gd name="connsiteX4" fmla="*/ 19451 w 60460"/>
                <a:gd name="connsiteY4" fmla="*/ 5759 h 89904"/>
                <a:gd name="connsiteX5" fmla="*/ 11123 w 60460"/>
                <a:gd name="connsiteY5" fmla="*/ 84 h 89904"/>
                <a:gd name="connsiteX6" fmla="*/ 5753 w 60460"/>
                <a:gd name="connsiteY6" fmla="*/ 4663 h 89904"/>
                <a:gd name="connsiteX7" fmla="*/ 0 w 60460"/>
                <a:gd name="connsiteY7" fmla="*/ 82192 h 89904"/>
                <a:gd name="connsiteX8" fmla="*/ 6164 w 60460"/>
                <a:gd name="connsiteY8" fmla="*/ 89863 h 89904"/>
                <a:gd name="connsiteX9" fmla="*/ 6986 w 60460"/>
                <a:gd name="connsiteY9" fmla="*/ 89863 h 89904"/>
                <a:gd name="connsiteX10" fmla="*/ 14109 w 60460"/>
                <a:gd name="connsiteY10" fmla="*/ 83836 h 89904"/>
                <a:gd name="connsiteX11" fmla="*/ 36710 w 60460"/>
                <a:gd name="connsiteY11" fmla="*/ 20689 h 89904"/>
                <a:gd name="connsiteX12" fmla="*/ 42874 w 60460"/>
                <a:gd name="connsiteY12" fmla="*/ 51509 h 89904"/>
                <a:gd name="connsiteX13" fmla="*/ 47257 w 60460"/>
                <a:gd name="connsiteY13" fmla="*/ 81233 h 89904"/>
                <a:gd name="connsiteX14" fmla="*/ 57065 w 60460"/>
                <a:gd name="connsiteY14" fmla="*/ 83548 h 89904"/>
                <a:gd name="connsiteX15" fmla="*/ 59380 w 60460"/>
                <a:gd name="connsiteY15" fmla="*/ 73741 h 89904"/>
                <a:gd name="connsiteX16" fmla="*/ 58627 w 60460"/>
                <a:gd name="connsiteY16" fmla="*/ 72741 h 89904"/>
                <a:gd name="connsiteX17" fmla="*/ 56709 w 60460"/>
                <a:gd name="connsiteY17" fmla="*/ 52194 h 8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460" h="89904">
                  <a:moveTo>
                    <a:pt x="56709" y="52194"/>
                  </a:moveTo>
                  <a:cubicBezTo>
                    <a:pt x="56709" y="34387"/>
                    <a:pt x="57531" y="12334"/>
                    <a:pt x="40135" y="7403"/>
                  </a:cubicBezTo>
                  <a:cubicBezTo>
                    <a:pt x="35792" y="6182"/>
                    <a:pt x="31135" y="6933"/>
                    <a:pt x="27396" y="9457"/>
                  </a:cubicBezTo>
                  <a:cubicBezTo>
                    <a:pt x="23725" y="12091"/>
                    <a:pt x="20684" y="15506"/>
                    <a:pt x="18492" y="19457"/>
                  </a:cubicBezTo>
                  <a:lnTo>
                    <a:pt x="19451" y="5759"/>
                  </a:lnTo>
                  <a:cubicBezTo>
                    <a:pt x="18725" y="1893"/>
                    <a:pt x="14999" y="-648"/>
                    <a:pt x="11123" y="84"/>
                  </a:cubicBezTo>
                  <a:cubicBezTo>
                    <a:pt x="8657" y="552"/>
                    <a:pt x="6603" y="2293"/>
                    <a:pt x="5753" y="4663"/>
                  </a:cubicBezTo>
                  <a:lnTo>
                    <a:pt x="0" y="82192"/>
                  </a:lnTo>
                  <a:cubicBezTo>
                    <a:pt x="-260" y="85959"/>
                    <a:pt x="2425" y="89301"/>
                    <a:pt x="6164" y="89863"/>
                  </a:cubicBezTo>
                  <a:lnTo>
                    <a:pt x="6986" y="89863"/>
                  </a:lnTo>
                  <a:cubicBezTo>
                    <a:pt x="10506" y="89849"/>
                    <a:pt x="13506" y="87301"/>
                    <a:pt x="14109" y="83836"/>
                  </a:cubicBezTo>
                  <a:cubicBezTo>
                    <a:pt x="17533" y="61235"/>
                    <a:pt x="26437" y="26853"/>
                    <a:pt x="36710" y="20689"/>
                  </a:cubicBezTo>
                  <a:cubicBezTo>
                    <a:pt x="43422" y="22607"/>
                    <a:pt x="43148" y="38633"/>
                    <a:pt x="42874" y="51509"/>
                  </a:cubicBezTo>
                  <a:cubicBezTo>
                    <a:pt x="41272" y="61632"/>
                    <a:pt x="42806" y="72001"/>
                    <a:pt x="47257" y="81233"/>
                  </a:cubicBezTo>
                  <a:cubicBezTo>
                    <a:pt x="49326" y="84575"/>
                    <a:pt x="53723" y="85617"/>
                    <a:pt x="57065" y="83548"/>
                  </a:cubicBezTo>
                  <a:cubicBezTo>
                    <a:pt x="60407" y="81480"/>
                    <a:pt x="61448" y="77083"/>
                    <a:pt x="59380" y="73741"/>
                  </a:cubicBezTo>
                  <a:cubicBezTo>
                    <a:pt x="59161" y="73385"/>
                    <a:pt x="58900" y="73056"/>
                    <a:pt x="58627" y="72741"/>
                  </a:cubicBezTo>
                  <a:cubicBezTo>
                    <a:pt x="56818" y="66056"/>
                    <a:pt x="56175" y="59098"/>
                    <a:pt x="56709" y="5219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937ECD94-3F2A-4C0E-A1B5-44582F1C6C32}"/>
                </a:ext>
              </a:extLst>
            </p:cNvPr>
            <p:cNvSpPr/>
            <p:nvPr/>
          </p:nvSpPr>
          <p:spPr>
            <a:xfrm>
              <a:off x="9539472" y="2162528"/>
              <a:ext cx="72377" cy="344126"/>
            </a:xfrm>
            <a:custGeom>
              <a:avLst/>
              <a:gdLst>
                <a:gd name="connsiteX0" fmla="*/ 71354 w 72377"/>
                <a:gd name="connsiteY0" fmla="*/ 21367 h 344126"/>
                <a:gd name="connsiteX1" fmla="*/ 66697 w 72377"/>
                <a:gd name="connsiteY1" fmla="*/ 2327 h 344126"/>
                <a:gd name="connsiteX2" fmla="*/ 3003 w 72377"/>
                <a:gd name="connsiteY2" fmla="*/ 25339 h 344126"/>
                <a:gd name="connsiteX3" fmla="*/ 1291 w 72377"/>
                <a:gd name="connsiteY3" fmla="*/ 35270 h 344126"/>
                <a:gd name="connsiteX4" fmla="*/ 11222 w 72377"/>
                <a:gd name="connsiteY4" fmla="*/ 36982 h 344126"/>
                <a:gd name="connsiteX5" fmla="*/ 58068 w 72377"/>
                <a:gd name="connsiteY5" fmla="*/ 13285 h 344126"/>
                <a:gd name="connsiteX6" fmla="*/ 58068 w 72377"/>
                <a:gd name="connsiteY6" fmla="*/ 17942 h 344126"/>
                <a:gd name="connsiteX7" fmla="*/ 34234 w 72377"/>
                <a:gd name="connsiteY7" fmla="*/ 59035 h 344126"/>
                <a:gd name="connsiteX8" fmla="*/ 13276 w 72377"/>
                <a:gd name="connsiteY8" fmla="*/ 106155 h 344126"/>
                <a:gd name="connsiteX9" fmla="*/ 24919 w 72377"/>
                <a:gd name="connsiteY9" fmla="*/ 117935 h 344126"/>
                <a:gd name="connsiteX10" fmla="*/ 54917 w 72377"/>
                <a:gd name="connsiteY10" fmla="*/ 125606 h 344126"/>
                <a:gd name="connsiteX11" fmla="*/ 41220 w 72377"/>
                <a:gd name="connsiteY11" fmla="*/ 244776 h 344126"/>
                <a:gd name="connsiteX12" fmla="*/ 31083 w 72377"/>
                <a:gd name="connsiteY12" fmla="*/ 328332 h 344126"/>
                <a:gd name="connsiteX13" fmla="*/ 19577 w 72377"/>
                <a:gd name="connsiteY13" fmla="*/ 328332 h 344126"/>
                <a:gd name="connsiteX14" fmla="*/ 10317 w 72377"/>
                <a:gd name="connsiteY14" fmla="*/ 331770 h 344126"/>
                <a:gd name="connsiteX15" fmla="*/ 10263 w 72377"/>
                <a:gd name="connsiteY15" fmla="*/ 331894 h 344126"/>
                <a:gd name="connsiteX16" fmla="*/ 13687 w 72377"/>
                <a:gd name="connsiteY16" fmla="*/ 341345 h 344126"/>
                <a:gd name="connsiteX17" fmla="*/ 25741 w 72377"/>
                <a:gd name="connsiteY17" fmla="*/ 344085 h 344126"/>
                <a:gd name="connsiteX18" fmla="*/ 39439 w 72377"/>
                <a:gd name="connsiteY18" fmla="*/ 339016 h 344126"/>
                <a:gd name="connsiteX19" fmla="*/ 54780 w 72377"/>
                <a:gd name="connsiteY19" fmla="*/ 241626 h 344126"/>
                <a:gd name="connsiteX20" fmla="*/ 71765 w 72377"/>
                <a:gd name="connsiteY20" fmla="*/ 118346 h 344126"/>
                <a:gd name="connsiteX21" fmla="*/ 69574 w 72377"/>
                <a:gd name="connsiteY21" fmla="*/ 110265 h 344126"/>
                <a:gd name="connsiteX22" fmla="*/ 61629 w 72377"/>
                <a:gd name="connsiteY22" fmla="*/ 110265 h 344126"/>
                <a:gd name="connsiteX23" fmla="*/ 30398 w 72377"/>
                <a:gd name="connsiteY23" fmla="*/ 104101 h 344126"/>
                <a:gd name="connsiteX24" fmla="*/ 26974 w 72377"/>
                <a:gd name="connsiteY24" fmla="*/ 101361 h 344126"/>
                <a:gd name="connsiteX25" fmla="*/ 45877 w 72377"/>
                <a:gd name="connsiteY25" fmla="*/ 66706 h 344126"/>
                <a:gd name="connsiteX26" fmla="*/ 71354 w 72377"/>
                <a:gd name="connsiteY26" fmla="*/ 21367 h 3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2377" h="344126">
                  <a:moveTo>
                    <a:pt x="71354" y="21367"/>
                  </a:moveTo>
                  <a:cubicBezTo>
                    <a:pt x="74231" y="10134"/>
                    <a:pt x="70395" y="4792"/>
                    <a:pt x="66697" y="2327"/>
                  </a:cubicBezTo>
                  <a:cubicBezTo>
                    <a:pt x="52999" y="-6851"/>
                    <a:pt x="21084" y="12737"/>
                    <a:pt x="3003" y="25339"/>
                  </a:cubicBezTo>
                  <a:cubicBezTo>
                    <a:pt x="-216" y="27609"/>
                    <a:pt x="-983" y="32055"/>
                    <a:pt x="1291" y="35270"/>
                  </a:cubicBezTo>
                  <a:cubicBezTo>
                    <a:pt x="3565" y="38485"/>
                    <a:pt x="8002" y="39252"/>
                    <a:pt x="11222" y="36982"/>
                  </a:cubicBezTo>
                  <a:cubicBezTo>
                    <a:pt x="25152" y="26118"/>
                    <a:pt x="41069" y="18070"/>
                    <a:pt x="58068" y="13285"/>
                  </a:cubicBezTo>
                  <a:cubicBezTo>
                    <a:pt x="58437" y="14815"/>
                    <a:pt x="58437" y="16412"/>
                    <a:pt x="58068" y="17942"/>
                  </a:cubicBezTo>
                  <a:cubicBezTo>
                    <a:pt x="52369" y="32825"/>
                    <a:pt x="44329" y="46699"/>
                    <a:pt x="34234" y="59035"/>
                  </a:cubicBezTo>
                  <a:cubicBezTo>
                    <a:pt x="20536" y="77527"/>
                    <a:pt x="9578" y="93417"/>
                    <a:pt x="13276" y="106155"/>
                  </a:cubicBezTo>
                  <a:cubicBezTo>
                    <a:pt x="15029" y="111733"/>
                    <a:pt x="19358" y="116122"/>
                    <a:pt x="24919" y="117935"/>
                  </a:cubicBezTo>
                  <a:cubicBezTo>
                    <a:pt x="34412" y="122171"/>
                    <a:pt x="44562" y="124764"/>
                    <a:pt x="54917" y="125606"/>
                  </a:cubicBezTo>
                  <a:cubicBezTo>
                    <a:pt x="48205" y="149440"/>
                    <a:pt x="33686" y="207792"/>
                    <a:pt x="41220" y="244776"/>
                  </a:cubicBezTo>
                  <a:cubicBezTo>
                    <a:pt x="48753" y="281760"/>
                    <a:pt x="43274" y="318744"/>
                    <a:pt x="31083" y="328332"/>
                  </a:cubicBezTo>
                  <a:cubicBezTo>
                    <a:pt x="27618" y="330716"/>
                    <a:pt x="23042" y="330716"/>
                    <a:pt x="19577" y="328332"/>
                  </a:cubicBezTo>
                  <a:cubicBezTo>
                    <a:pt x="16070" y="326730"/>
                    <a:pt x="11920" y="328264"/>
                    <a:pt x="10317" y="331770"/>
                  </a:cubicBezTo>
                  <a:cubicBezTo>
                    <a:pt x="10304" y="331811"/>
                    <a:pt x="10276" y="331853"/>
                    <a:pt x="10263" y="331894"/>
                  </a:cubicBezTo>
                  <a:cubicBezTo>
                    <a:pt x="8605" y="335455"/>
                    <a:pt x="10139" y="339674"/>
                    <a:pt x="13687" y="341345"/>
                  </a:cubicBezTo>
                  <a:cubicBezTo>
                    <a:pt x="17481" y="343057"/>
                    <a:pt x="21577" y="343989"/>
                    <a:pt x="25741" y="344085"/>
                  </a:cubicBezTo>
                  <a:cubicBezTo>
                    <a:pt x="30741" y="343975"/>
                    <a:pt x="35576" y="342194"/>
                    <a:pt x="39439" y="339016"/>
                  </a:cubicBezTo>
                  <a:cubicBezTo>
                    <a:pt x="58478" y="324223"/>
                    <a:pt x="61629" y="277788"/>
                    <a:pt x="54780" y="241626"/>
                  </a:cubicBezTo>
                  <a:cubicBezTo>
                    <a:pt x="46699" y="198067"/>
                    <a:pt x="71628" y="119716"/>
                    <a:pt x="71765" y="118346"/>
                  </a:cubicBezTo>
                  <a:cubicBezTo>
                    <a:pt x="72820" y="115460"/>
                    <a:pt x="71943" y="112224"/>
                    <a:pt x="69574" y="110265"/>
                  </a:cubicBezTo>
                  <a:cubicBezTo>
                    <a:pt x="67231" y="108484"/>
                    <a:pt x="63971" y="108484"/>
                    <a:pt x="61629" y="110265"/>
                  </a:cubicBezTo>
                  <a:cubicBezTo>
                    <a:pt x="61629" y="110265"/>
                    <a:pt x="53684" y="113415"/>
                    <a:pt x="30398" y="104101"/>
                  </a:cubicBezTo>
                  <a:cubicBezTo>
                    <a:pt x="27522" y="102868"/>
                    <a:pt x="27111" y="101772"/>
                    <a:pt x="26974" y="101361"/>
                  </a:cubicBezTo>
                  <a:cubicBezTo>
                    <a:pt x="25193" y="95334"/>
                    <a:pt x="36699" y="79445"/>
                    <a:pt x="45877" y="66706"/>
                  </a:cubicBezTo>
                  <a:cubicBezTo>
                    <a:pt x="56917" y="53170"/>
                    <a:pt x="65533" y="37833"/>
                    <a:pt x="71354" y="213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D8DEFE3B-A01B-4AF7-B3FE-DC8873F0C331}"/>
                </a:ext>
              </a:extLst>
            </p:cNvPr>
            <p:cNvSpPr/>
            <p:nvPr/>
          </p:nvSpPr>
          <p:spPr>
            <a:xfrm>
              <a:off x="9642549" y="2275548"/>
              <a:ext cx="124083" cy="144550"/>
            </a:xfrm>
            <a:custGeom>
              <a:avLst/>
              <a:gdLst>
                <a:gd name="connsiteX0" fmla="*/ 60737 w 124083"/>
                <a:gd name="connsiteY0" fmla="*/ 144495 h 144550"/>
                <a:gd name="connsiteX1" fmla="*/ 118130 w 124083"/>
                <a:gd name="connsiteY1" fmla="*/ 124497 h 144550"/>
                <a:gd name="connsiteX2" fmla="*/ 119089 w 124083"/>
                <a:gd name="connsiteY2" fmla="*/ 114664 h 144550"/>
                <a:gd name="connsiteX3" fmla="*/ 118952 w 124083"/>
                <a:gd name="connsiteY3" fmla="*/ 114497 h 144550"/>
                <a:gd name="connsiteX4" fmla="*/ 108953 w 124083"/>
                <a:gd name="connsiteY4" fmla="*/ 113538 h 144550"/>
                <a:gd name="connsiteX5" fmla="*/ 38273 w 124083"/>
                <a:gd name="connsiteY5" fmla="*/ 127236 h 144550"/>
                <a:gd name="connsiteX6" fmla="*/ 15398 w 124083"/>
                <a:gd name="connsiteY6" fmla="*/ 102169 h 144550"/>
                <a:gd name="connsiteX7" fmla="*/ 38958 w 124083"/>
                <a:gd name="connsiteY7" fmla="*/ 26284 h 144550"/>
                <a:gd name="connsiteX8" fmla="*/ 105528 w 124083"/>
                <a:gd name="connsiteY8" fmla="*/ 31352 h 144550"/>
                <a:gd name="connsiteX9" fmla="*/ 113747 w 124083"/>
                <a:gd name="connsiteY9" fmla="*/ 36420 h 144550"/>
                <a:gd name="connsiteX10" fmla="*/ 123322 w 124083"/>
                <a:gd name="connsiteY10" fmla="*/ 33294 h 144550"/>
                <a:gd name="connsiteX11" fmla="*/ 123336 w 124083"/>
                <a:gd name="connsiteY11" fmla="*/ 33270 h 144550"/>
                <a:gd name="connsiteX12" fmla="*/ 120185 w 124083"/>
                <a:gd name="connsiteY12" fmla="*/ 23681 h 144550"/>
                <a:gd name="connsiteX13" fmla="*/ 113473 w 124083"/>
                <a:gd name="connsiteY13" fmla="*/ 19435 h 144550"/>
                <a:gd name="connsiteX14" fmla="*/ 28547 w 124083"/>
                <a:gd name="connsiteY14" fmla="*/ 16696 h 144550"/>
                <a:gd name="connsiteX15" fmla="*/ 1563 w 124083"/>
                <a:gd name="connsiteY15" fmla="*/ 105731 h 144550"/>
                <a:gd name="connsiteX16" fmla="*/ 33753 w 124083"/>
                <a:gd name="connsiteY16" fmla="*/ 140660 h 144550"/>
                <a:gd name="connsiteX17" fmla="*/ 60737 w 124083"/>
                <a:gd name="connsiteY17" fmla="*/ 144495 h 1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4083" h="144550">
                  <a:moveTo>
                    <a:pt x="60737" y="144495"/>
                  </a:moveTo>
                  <a:cubicBezTo>
                    <a:pt x="81516" y="144142"/>
                    <a:pt x="101638" y="137131"/>
                    <a:pt x="118130" y="124497"/>
                  </a:cubicBezTo>
                  <a:cubicBezTo>
                    <a:pt x="121116" y="122047"/>
                    <a:pt x="121541" y="117645"/>
                    <a:pt x="119089" y="114664"/>
                  </a:cubicBezTo>
                  <a:cubicBezTo>
                    <a:pt x="119048" y="114608"/>
                    <a:pt x="119007" y="114552"/>
                    <a:pt x="118952" y="114497"/>
                  </a:cubicBezTo>
                  <a:cubicBezTo>
                    <a:pt x="116446" y="111481"/>
                    <a:pt x="111980" y="111054"/>
                    <a:pt x="108953" y="113538"/>
                  </a:cubicBezTo>
                  <a:cubicBezTo>
                    <a:pt x="88954" y="129172"/>
                    <a:pt x="62668" y="134266"/>
                    <a:pt x="38273" y="127236"/>
                  </a:cubicBezTo>
                  <a:cubicBezTo>
                    <a:pt x="26712" y="123586"/>
                    <a:pt x="17973" y="114022"/>
                    <a:pt x="15398" y="102169"/>
                  </a:cubicBezTo>
                  <a:cubicBezTo>
                    <a:pt x="10864" y="74575"/>
                    <a:pt x="19589" y="46455"/>
                    <a:pt x="38958" y="26284"/>
                  </a:cubicBezTo>
                  <a:cubicBezTo>
                    <a:pt x="59641" y="3683"/>
                    <a:pt x="84160" y="16970"/>
                    <a:pt x="105528" y="31352"/>
                  </a:cubicBezTo>
                  <a:cubicBezTo>
                    <a:pt x="108953" y="33544"/>
                    <a:pt x="111830" y="35462"/>
                    <a:pt x="113747" y="36420"/>
                  </a:cubicBezTo>
                  <a:cubicBezTo>
                    <a:pt x="117254" y="38201"/>
                    <a:pt x="121541" y="36803"/>
                    <a:pt x="123322" y="33294"/>
                  </a:cubicBezTo>
                  <a:cubicBezTo>
                    <a:pt x="123322" y="33286"/>
                    <a:pt x="123336" y="33278"/>
                    <a:pt x="123336" y="33270"/>
                  </a:cubicBezTo>
                  <a:cubicBezTo>
                    <a:pt x="125048" y="29747"/>
                    <a:pt x="123651" y="25506"/>
                    <a:pt x="120185" y="23681"/>
                  </a:cubicBezTo>
                  <a:cubicBezTo>
                    <a:pt x="117857" y="22414"/>
                    <a:pt x="115610" y="20995"/>
                    <a:pt x="113473" y="19435"/>
                  </a:cubicBezTo>
                  <a:cubicBezTo>
                    <a:pt x="97173" y="8614"/>
                    <a:pt x="58682" y="-16864"/>
                    <a:pt x="28547" y="16696"/>
                  </a:cubicBezTo>
                  <a:cubicBezTo>
                    <a:pt x="5864" y="40367"/>
                    <a:pt x="-4163" y="73447"/>
                    <a:pt x="1563" y="105731"/>
                  </a:cubicBezTo>
                  <a:cubicBezTo>
                    <a:pt x="5343" y="122258"/>
                    <a:pt x="17589" y="135548"/>
                    <a:pt x="33753" y="140660"/>
                  </a:cubicBezTo>
                  <a:cubicBezTo>
                    <a:pt x="42492" y="143366"/>
                    <a:pt x="51601" y="144661"/>
                    <a:pt x="60737" y="1444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52ED46E-ECE2-4631-9DC5-B2F0A4DD85F2}"/>
                </a:ext>
              </a:extLst>
            </p:cNvPr>
            <p:cNvSpPr/>
            <p:nvPr/>
          </p:nvSpPr>
          <p:spPr>
            <a:xfrm>
              <a:off x="9821102" y="2209688"/>
              <a:ext cx="122356" cy="201219"/>
            </a:xfrm>
            <a:custGeom>
              <a:avLst/>
              <a:gdLst>
                <a:gd name="connsiteX0" fmla="*/ 110388 w 122356"/>
                <a:gd name="connsiteY0" fmla="*/ 174467 h 201219"/>
                <a:gd name="connsiteX1" fmla="*/ 69295 w 122356"/>
                <a:gd name="connsiteY1" fmla="*/ 184056 h 201219"/>
                <a:gd name="connsiteX2" fmla="*/ 26558 w 122356"/>
                <a:gd name="connsiteY2" fmla="*/ 101869 h 201219"/>
                <a:gd name="connsiteX3" fmla="*/ 57926 w 122356"/>
                <a:gd name="connsiteY3" fmla="*/ 91459 h 201219"/>
                <a:gd name="connsiteX4" fmla="*/ 85321 w 122356"/>
                <a:gd name="connsiteY4" fmla="*/ 65981 h 201219"/>
                <a:gd name="connsiteX5" fmla="*/ 79568 w 122356"/>
                <a:gd name="connsiteY5" fmla="*/ 20916 h 201219"/>
                <a:gd name="connsiteX6" fmla="*/ 58063 w 122356"/>
                <a:gd name="connsiteY6" fmla="*/ 3520 h 201219"/>
                <a:gd name="connsiteX7" fmla="*/ 16970 w 122356"/>
                <a:gd name="connsiteY7" fmla="*/ 17218 h 201219"/>
                <a:gd name="connsiteX8" fmla="*/ 16970 w 122356"/>
                <a:gd name="connsiteY8" fmla="*/ 7218 h 201219"/>
                <a:gd name="connsiteX9" fmla="*/ 9984 w 122356"/>
                <a:gd name="connsiteY9" fmla="*/ -42 h 201219"/>
                <a:gd name="connsiteX10" fmla="*/ 9984 w 122356"/>
                <a:gd name="connsiteY10" fmla="*/ -42 h 201219"/>
                <a:gd name="connsiteX11" fmla="*/ 9984 w 122356"/>
                <a:gd name="connsiteY11" fmla="*/ -42 h 201219"/>
                <a:gd name="connsiteX12" fmla="*/ 2861 w 122356"/>
                <a:gd name="connsiteY12" fmla="*/ 6944 h 201219"/>
                <a:gd name="connsiteX13" fmla="*/ -15 w 122356"/>
                <a:gd name="connsiteY13" fmla="*/ 182001 h 201219"/>
                <a:gd name="connsiteX14" fmla="*/ 6970 w 122356"/>
                <a:gd name="connsiteY14" fmla="*/ 189261 h 201219"/>
                <a:gd name="connsiteX15" fmla="*/ 6970 w 122356"/>
                <a:gd name="connsiteY15" fmla="*/ 189261 h 201219"/>
                <a:gd name="connsiteX16" fmla="*/ 6970 w 122356"/>
                <a:gd name="connsiteY16" fmla="*/ 189261 h 201219"/>
                <a:gd name="connsiteX17" fmla="*/ 14093 w 122356"/>
                <a:gd name="connsiteY17" fmla="*/ 182413 h 201219"/>
                <a:gd name="connsiteX18" fmla="*/ 14093 w 122356"/>
                <a:gd name="connsiteY18" fmla="*/ 182275 h 201219"/>
                <a:gd name="connsiteX19" fmla="*/ 15326 w 122356"/>
                <a:gd name="connsiteY19" fmla="*/ 111458 h 201219"/>
                <a:gd name="connsiteX20" fmla="*/ 64638 w 122356"/>
                <a:gd name="connsiteY20" fmla="*/ 197342 h 201219"/>
                <a:gd name="connsiteX21" fmla="*/ 83541 w 122356"/>
                <a:gd name="connsiteY21" fmla="*/ 201178 h 201219"/>
                <a:gd name="connsiteX22" fmla="*/ 120661 w 122356"/>
                <a:gd name="connsiteY22" fmla="*/ 183782 h 201219"/>
                <a:gd name="connsiteX23" fmla="*/ 119977 w 122356"/>
                <a:gd name="connsiteY23" fmla="*/ 173782 h 201219"/>
                <a:gd name="connsiteX24" fmla="*/ 110388 w 122356"/>
                <a:gd name="connsiteY24" fmla="*/ 174467 h 201219"/>
                <a:gd name="connsiteX25" fmla="*/ 15326 w 122356"/>
                <a:gd name="connsiteY25" fmla="*/ 89404 h 201219"/>
                <a:gd name="connsiteX26" fmla="*/ 16285 w 122356"/>
                <a:gd name="connsiteY26" fmla="*/ 35709 h 201219"/>
                <a:gd name="connsiteX27" fmla="*/ 17380 w 122356"/>
                <a:gd name="connsiteY27" fmla="*/ 35709 h 201219"/>
                <a:gd name="connsiteX28" fmla="*/ 55049 w 122356"/>
                <a:gd name="connsiteY28" fmla="*/ 18176 h 201219"/>
                <a:gd name="connsiteX29" fmla="*/ 66418 w 122356"/>
                <a:gd name="connsiteY29" fmla="*/ 27902 h 201219"/>
                <a:gd name="connsiteX30" fmla="*/ 71897 w 122356"/>
                <a:gd name="connsiteY30" fmla="*/ 61050 h 201219"/>
                <a:gd name="connsiteX31" fmla="*/ 52721 w 122356"/>
                <a:gd name="connsiteY31" fmla="*/ 78446 h 201219"/>
                <a:gd name="connsiteX32" fmla="*/ 16970 w 122356"/>
                <a:gd name="connsiteY32" fmla="*/ 89404 h 20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2356" h="201219">
                  <a:moveTo>
                    <a:pt x="110388" y="174467"/>
                  </a:moveTo>
                  <a:cubicBezTo>
                    <a:pt x="99937" y="185756"/>
                    <a:pt x="83664" y="189551"/>
                    <a:pt x="69295" y="184056"/>
                  </a:cubicBezTo>
                  <a:cubicBezTo>
                    <a:pt x="52173" y="177207"/>
                    <a:pt x="34913" y="132415"/>
                    <a:pt x="26558" y="101869"/>
                  </a:cubicBezTo>
                  <a:cubicBezTo>
                    <a:pt x="37297" y="99313"/>
                    <a:pt x="47789" y="95830"/>
                    <a:pt x="57926" y="91459"/>
                  </a:cubicBezTo>
                  <a:cubicBezTo>
                    <a:pt x="70268" y="87259"/>
                    <a:pt x="80239" y="77990"/>
                    <a:pt x="85321" y="65981"/>
                  </a:cubicBezTo>
                  <a:cubicBezTo>
                    <a:pt x="89814" y="50818"/>
                    <a:pt x="87732" y="34463"/>
                    <a:pt x="79568" y="20916"/>
                  </a:cubicBezTo>
                  <a:cubicBezTo>
                    <a:pt x="75733" y="11902"/>
                    <a:pt x="67678" y="5381"/>
                    <a:pt x="58063" y="3520"/>
                  </a:cubicBezTo>
                  <a:cubicBezTo>
                    <a:pt x="43105" y="2587"/>
                    <a:pt x="28380" y="7498"/>
                    <a:pt x="16970" y="17218"/>
                  </a:cubicBezTo>
                  <a:lnTo>
                    <a:pt x="16970" y="7218"/>
                  </a:lnTo>
                  <a:cubicBezTo>
                    <a:pt x="17052" y="3286"/>
                    <a:pt x="13915" y="35"/>
                    <a:pt x="9984" y="-42"/>
                  </a:cubicBezTo>
                  <a:cubicBezTo>
                    <a:pt x="9984" y="-42"/>
                    <a:pt x="9984" y="-42"/>
                    <a:pt x="9984" y="-42"/>
                  </a:cubicBezTo>
                  <a:lnTo>
                    <a:pt x="9984" y="-42"/>
                  </a:lnTo>
                  <a:cubicBezTo>
                    <a:pt x="6135" y="28"/>
                    <a:pt x="3012" y="3095"/>
                    <a:pt x="2861" y="6944"/>
                  </a:cubicBezTo>
                  <a:lnTo>
                    <a:pt x="-15" y="182001"/>
                  </a:lnTo>
                  <a:cubicBezTo>
                    <a:pt x="-98" y="185934"/>
                    <a:pt x="3039" y="189184"/>
                    <a:pt x="6970" y="189261"/>
                  </a:cubicBezTo>
                  <a:cubicBezTo>
                    <a:pt x="6970" y="189261"/>
                    <a:pt x="6970" y="189261"/>
                    <a:pt x="6970" y="189261"/>
                  </a:cubicBezTo>
                  <a:lnTo>
                    <a:pt x="6970" y="189261"/>
                  </a:lnTo>
                  <a:cubicBezTo>
                    <a:pt x="10833" y="189336"/>
                    <a:pt x="14011" y="186271"/>
                    <a:pt x="14093" y="182413"/>
                  </a:cubicBezTo>
                  <a:cubicBezTo>
                    <a:pt x="14093" y="182367"/>
                    <a:pt x="14093" y="182321"/>
                    <a:pt x="14093" y="182275"/>
                  </a:cubicBezTo>
                  <a:lnTo>
                    <a:pt x="15326" y="111458"/>
                  </a:lnTo>
                  <a:cubicBezTo>
                    <a:pt x="22586" y="136799"/>
                    <a:pt x="39982" y="187480"/>
                    <a:pt x="64638" y="197342"/>
                  </a:cubicBezTo>
                  <a:cubicBezTo>
                    <a:pt x="70623" y="199835"/>
                    <a:pt x="77048" y="201138"/>
                    <a:pt x="83541" y="201178"/>
                  </a:cubicBezTo>
                  <a:cubicBezTo>
                    <a:pt x="97704" y="200401"/>
                    <a:pt x="111005" y="194165"/>
                    <a:pt x="120661" y="183782"/>
                  </a:cubicBezTo>
                  <a:cubicBezTo>
                    <a:pt x="123141" y="180800"/>
                    <a:pt x="122839" y="176399"/>
                    <a:pt x="119977" y="173782"/>
                  </a:cubicBezTo>
                  <a:cubicBezTo>
                    <a:pt x="117086" y="171495"/>
                    <a:pt x="112922" y="171792"/>
                    <a:pt x="110388" y="174467"/>
                  </a:cubicBezTo>
                  <a:close/>
                  <a:moveTo>
                    <a:pt x="15326" y="89404"/>
                  </a:moveTo>
                  <a:lnTo>
                    <a:pt x="16285" y="35709"/>
                  </a:lnTo>
                  <a:lnTo>
                    <a:pt x="17380" y="35709"/>
                  </a:lnTo>
                  <a:cubicBezTo>
                    <a:pt x="22997" y="30367"/>
                    <a:pt x="42173" y="15711"/>
                    <a:pt x="55049" y="18176"/>
                  </a:cubicBezTo>
                  <a:cubicBezTo>
                    <a:pt x="60241" y="19297"/>
                    <a:pt x="64514" y="22953"/>
                    <a:pt x="66418" y="27902"/>
                  </a:cubicBezTo>
                  <a:cubicBezTo>
                    <a:pt x="72596" y="37779"/>
                    <a:pt x="74555" y="49713"/>
                    <a:pt x="71897" y="61050"/>
                  </a:cubicBezTo>
                  <a:cubicBezTo>
                    <a:pt x="68199" y="69258"/>
                    <a:pt x="61254" y="75557"/>
                    <a:pt x="52721" y="78446"/>
                  </a:cubicBezTo>
                  <a:cubicBezTo>
                    <a:pt x="41228" y="83365"/>
                    <a:pt x="29243" y="87039"/>
                    <a:pt x="16970" y="894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C5DA6ADA-EE9A-411E-A1AE-E0A29402CF3B}"/>
                </a:ext>
              </a:extLst>
            </p:cNvPr>
            <p:cNvSpPr/>
            <p:nvPr/>
          </p:nvSpPr>
          <p:spPr>
            <a:xfrm>
              <a:off x="10227431" y="2103531"/>
              <a:ext cx="111825" cy="309438"/>
            </a:xfrm>
            <a:custGeom>
              <a:avLst/>
              <a:gdLst>
                <a:gd name="connsiteX0" fmla="*/ 35680 w 111825"/>
                <a:gd name="connsiteY0" fmla="*/ 305143 h 309438"/>
                <a:gd name="connsiteX1" fmla="*/ 37872 w 111825"/>
                <a:gd name="connsiteY1" fmla="*/ 308431 h 309438"/>
                <a:gd name="connsiteX2" fmla="*/ 38557 w 111825"/>
                <a:gd name="connsiteY2" fmla="*/ 308431 h 309438"/>
                <a:gd name="connsiteX3" fmla="*/ 39926 w 111825"/>
                <a:gd name="connsiteY3" fmla="*/ 309253 h 309438"/>
                <a:gd name="connsiteX4" fmla="*/ 42392 w 111825"/>
                <a:gd name="connsiteY4" fmla="*/ 309253 h 309438"/>
                <a:gd name="connsiteX5" fmla="*/ 43077 w 111825"/>
                <a:gd name="connsiteY5" fmla="*/ 309253 h 309438"/>
                <a:gd name="connsiteX6" fmla="*/ 45953 w 111825"/>
                <a:gd name="connsiteY6" fmla="*/ 308157 h 309438"/>
                <a:gd name="connsiteX7" fmla="*/ 48282 w 111825"/>
                <a:gd name="connsiteY7" fmla="*/ 305143 h 309438"/>
                <a:gd name="connsiteX8" fmla="*/ 48282 w 111825"/>
                <a:gd name="connsiteY8" fmla="*/ 305143 h 309438"/>
                <a:gd name="connsiteX9" fmla="*/ 109237 w 111825"/>
                <a:gd name="connsiteY9" fmla="*/ 199123 h 309438"/>
                <a:gd name="connsiteX10" fmla="*/ 110196 w 111825"/>
                <a:gd name="connsiteY10" fmla="*/ 189124 h 309438"/>
                <a:gd name="connsiteX11" fmla="*/ 100375 w 111825"/>
                <a:gd name="connsiteY11" fmla="*/ 188014 h 309438"/>
                <a:gd name="connsiteX12" fmla="*/ 100197 w 111825"/>
                <a:gd name="connsiteY12" fmla="*/ 188165 h 309438"/>
                <a:gd name="connsiteX13" fmla="*/ 49378 w 111825"/>
                <a:gd name="connsiteY13" fmla="*/ 266242 h 309438"/>
                <a:gd name="connsiteX14" fmla="*/ 54446 w 111825"/>
                <a:gd name="connsiteY14" fmla="*/ 7218 h 309438"/>
                <a:gd name="connsiteX15" fmla="*/ 47460 w 111825"/>
                <a:gd name="connsiteY15" fmla="*/ -42 h 309438"/>
                <a:gd name="connsiteX16" fmla="*/ 47460 w 111825"/>
                <a:gd name="connsiteY16" fmla="*/ -42 h 309438"/>
                <a:gd name="connsiteX17" fmla="*/ 40201 w 111825"/>
                <a:gd name="connsiteY17" fmla="*/ 6944 h 309438"/>
                <a:gd name="connsiteX18" fmla="*/ 35406 w 111825"/>
                <a:gd name="connsiteY18" fmla="*/ 251174 h 309438"/>
                <a:gd name="connsiteX19" fmla="*/ 14038 w 111825"/>
                <a:gd name="connsiteY19" fmla="*/ 168988 h 309438"/>
                <a:gd name="connsiteX20" fmla="*/ 5271 w 111825"/>
                <a:gd name="connsiteY20" fmla="*/ 163920 h 309438"/>
                <a:gd name="connsiteX21" fmla="*/ 203 w 111825"/>
                <a:gd name="connsiteY21" fmla="*/ 172550 h 309438"/>
                <a:gd name="connsiteX22" fmla="*/ 34722 w 111825"/>
                <a:gd name="connsiteY22" fmla="*/ 304595 h 309438"/>
                <a:gd name="connsiteX23" fmla="*/ 35680 w 111825"/>
                <a:gd name="connsiteY23" fmla="*/ 305143 h 30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825" h="309438">
                  <a:moveTo>
                    <a:pt x="35680" y="305143"/>
                  </a:moveTo>
                  <a:cubicBezTo>
                    <a:pt x="36078" y="306427"/>
                    <a:pt x="36845" y="307569"/>
                    <a:pt x="37872" y="308431"/>
                  </a:cubicBezTo>
                  <a:lnTo>
                    <a:pt x="38557" y="308431"/>
                  </a:lnTo>
                  <a:cubicBezTo>
                    <a:pt x="38968" y="308784"/>
                    <a:pt x="39420" y="309062"/>
                    <a:pt x="39926" y="309253"/>
                  </a:cubicBezTo>
                  <a:cubicBezTo>
                    <a:pt x="40735" y="309444"/>
                    <a:pt x="41584" y="309444"/>
                    <a:pt x="42392" y="309253"/>
                  </a:cubicBezTo>
                  <a:lnTo>
                    <a:pt x="43077" y="309253"/>
                  </a:lnTo>
                  <a:cubicBezTo>
                    <a:pt x="44118" y="309177"/>
                    <a:pt x="45118" y="308797"/>
                    <a:pt x="45953" y="308157"/>
                  </a:cubicBezTo>
                  <a:cubicBezTo>
                    <a:pt x="47022" y="307417"/>
                    <a:pt x="47830" y="306364"/>
                    <a:pt x="48282" y="305143"/>
                  </a:cubicBezTo>
                  <a:lnTo>
                    <a:pt x="48282" y="305143"/>
                  </a:lnTo>
                  <a:cubicBezTo>
                    <a:pt x="48282" y="304322"/>
                    <a:pt x="79513" y="222957"/>
                    <a:pt x="109237" y="199123"/>
                  </a:cubicBezTo>
                  <a:cubicBezTo>
                    <a:pt x="112250" y="196621"/>
                    <a:pt x="112675" y="192154"/>
                    <a:pt x="110196" y="189124"/>
                  </a:cubicBezTo>
                  <a:cubicBezTo>
                    <a:pt x="107785" y="186106"/>
                    <a:pt x="103402" y="185610"/>
                    <a:pt x="100375" y="188014"/>
                  </a:cubicBezTo>
                  <a:cubicBezTo>
                    <a:pt x="100320" y="188064"/>
                    <a:pt x="100251" y="188114"/>
                    <a:pt x="100197" y="188165"/>
                  </a:cubicBezTo>
                  <a:cubicBezTo>
                    <a:pt x="80746" y="204054"/>
                    <a:pt x="61843" y="239394"/>
                    <a:pt x="49378" y="266242"/>
                  </a:cubicBezTo>
                  <a:lnTo>
                    <a:pt x="54446" y="7218"/>
                  </a:lnTo>
                  <a:cubicBezTo>
                    <a:pt x="54528" y="3286"/>
                    <a:pt x="51392" y="35"/>
                    <a:pt x="47460" y="-42"/>
                  </a:cubicBezTo>
                  <a:cubicBezTo>
                    <a:pt x="47460" y="-42"/>
                    <a:pt x="47460" y="-42"/>
                    <a:pt x="47460" y="-42"/>
                  </a:cubicBezTo>
                  <a:cubicBezTo>
                    <a:pt x="43584" y="24"/>
                    <a:pt x="40420" y="3073"/>
                    <a:pt x="40201" y="6944"/>
                  </a:cubicBezTo>
                  <a:lnTo>
                    <a:pt x="35406" y="251174"/>
                  </a:lnTo>
                  <a:lnTo>
                    <a:pt x="14038" y="168988"/>
                  </a:lnTo>
                  <a:cubicBezTo>
                    <a:pt x="12970" y="165203"/>
                    <a:pt x="9079" y="162956"/>
                    <a:pt x="5271" y="163920"/>
                  </a:cubicBezTo>
                  <a:cubicBezTo>
                    <a:pt x="1504" y="164925"/>
                    <a:pt x="-756" y="168770"/>
                    <a:pt x="203" y="172550"/>
                  </a:cubicBezTo>
                  <a:lnTo>
                    <a:pt x="34722" y="304595"/>
                  </a:lnTo>
                  <a:cubicBezTo>
                    <a:pt x="34722" y="304595"/>
                    <a:pt x="35680" y="305143"/>
                    <a:pt x="35680" y="3051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82D3822B-029E-4A6E-9834-6B040243E9FB}"/>
                </a:ext>
              </a:extLst>
            </p:cNvPr>
            <p:cNvSpPr/>
            <p:nvPr/>
          </p:nvSpPr>
          <p:spPr>
            <a:xfrm>
              <a:off x="10438028" y="2182419"/>
              <a:ext cx="108962" cy="144521"/>
            </a:xfrm>
            <a:custGeom>
              <a:avLst/>
              <a:gdLst>
                <a:gd name="connsiteX0" fmla="*/ 106435 w 108962"/>
                <a:gd name="connsiteY0" fmla="*/ 94757 h 144521"/>
                <a:gd name="connsiteX1" fmla="*/ 96435 w 108962"/>
                <a:gd name="connsiteY1" fmla="*/ 95716 h 144521"/>
                <a:gd name="connsiteX2" fmla="*/ 76574 w 108962"/>
                <a:gd name="connsiteY2" fmla="*/ 114071 h 144521"/>
                <a:gd name="connsiteX3" fmla="*/ 73149 w 108962"/>
                <a:gd name="connsiteY3" fmla="*/ 64622 h 144521"/>
                <a:gd name="connsiteX4" fmla="*/ 71506 w 108962"/>
                <a:gd name="connsiteY4" fmla="*/ 12708 h 144521"/>
                <a:gd name="connsiteX5" fmla="*/ 60547 w 108962"/>
                <a:gd name="connsiteY5" fmla="*/ -31 h 144521"/>
                <a:gd name="connsiteX6" fmla="*/ 20139 w 108962"/>
                <a:gd name="connsiteY6" fmla="*/ 72567 h 144521"/>
                <a:gd name="connsiteX7" fmla="*/ 25755 w 108962"/>
                <a:gd name="connsiteY7" fmla="*/ 11886 h 144521"/>
                <a:gd name="connsiteX8" fmla="*/ 19317 w 108962"/>
                <a:gd name="connsiteY8" fmla="*/ 4215 h 144521"/>
                <a:gd name="connsiteX9" fmla="*/ 11510 w 108962"/>
                <a:gd name="connsiteY9" fmla="*/ 10653 h 144521"/>
                <a:gd name="connsiteX10" fmla="*/ 4 w 108962"/>
                <a:gd name="connsiteY10" fmla="*/ 136946 h 144521"/>
                <a:gd name="connsiteX11" fmla="*/ 5756 w 108962"/>
                <a:gd name="connsiteY11" fmla="*/ 144480 h 144521"/>
                <a:gd name="connsiteX12" fmla="*/ 7126 w 108962"/>
                <a:gd name="connsiteY12" fmla="*/ 144480 h 144521"/>
                <a:gd name="connsiteX13" fmla="*/ 13975 w 108962"/>
                <a:gd name="connsiteY13" fmla="*/ 139412 h 144521"/>
                <a:gd name="connsiteX14" fmla="*/ 58082 w 108962"/>
                <a:gd name="connsiteY14" fmla="*/ 18324 h 144521"/>
                <a:gd name="connsiteX15" fmla="*/ 59041 w 108962"/>
                <a:gd name="connsiteY15" fmla="*/ 64211 h 144521"/>
                <a:gd name="connsiteX16" fmla="*/ 71369 w 108962"/>
                <a:gd name="connsiteY16" fmla="*/ 127084 h 144521"/>
                <a:gd name="connsiteX17" fmla="*/ 107394 w 108962"/>
                <a:gd name="connsiteY17" fmla="*/ 104619 h 144521"/>
                <a:gd name="connsiteX18" fmla="*/ 106435 w 108962"/>
                <a:gd name="connsiteY18" fmla="*/ 94757 h 14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8962" h="144521">
                  <a:moveTo>
                    <a:pt x="106435" y="94757"/>
                  </a:moveTo>
                  <a:cubicBezTo>
                    <a:pt x="103407" y="92272"/>
                    <a:pt x="98942" y="92700"/>
                    <a:pt x="96435" y="95716"/>
                  </a:cubicBezTo>
                  <a:cubicBezTo>
                    <a:pt x="81505" y="113660"/>
                    <a:pt x="76437" y="113797"/>
                    <a:pt x="76574" y="114071"/>
                  </a:cubicBezTo>
                  <a:cubicBezTo>
                    <a:pt x="71917" y="110235"/>
                    <a:pt x="72738" y="81744"/>
                    <a:pt x="73149" y="64622"/>
                  </a:cubicBezTo>
                  <a:cubicBezTo>
                    <a:pt x="74327" y="47305"/>
                    <a:pt x="73779" y="29915"/>
                    <a:pt x="71506" y="12708"/>
                  </a:cubicBezTo>
                  <a:cubicBezTo>
                    <a:pt x="69862" y="4489"/>
                    <a:pt x="66163" y="106"/>
                    <a:pt x="60547" y="-31"/>
                  </a:cubicBezTo>
                  <a:cubicBezTo>
                    <a:pt x="54931" y="-168"/>
                    <a:pt x="45480" y="-31"/>
                    <a:pt x="20139" y="72567"/>
                  </a:cubicBezTo>
                  <a:lnTo>
                    <a:pt x="25755" y="11886"/>
                  </a:lnTo>
                  <a:cubicBezTo>
                    <a:pt x="26070" y="7997"/>
                    <a:pt x="23208" y="4577"/>
                    <a:pt x="19317" y="4215"/>
                  </a:cubicBezTo>
                  <a:cubicBezTo>
                    <a:pt x="15427" y="3967"/>
                    <a:pt x="12002" y="6784"/>
                    <a:pt x="11510" y="10653"/>
                  </a:cubicBezTo>
                  <a:lnTo>
                    <a:pt x="4" y="136946"/>
                  </a:lnTo>
                  <a:cubicBezTo>
                    <a:pt x="-271" y="140554"/>
                    <a:pt x="2209" y="143795"/>
                    <a:pt x="5756" y="144480"/>
                  </a:cubicBezTo>
                  <a:lnTo>
                    <a:pt x="7126" y="144480"/>
                  </a:lnTo>
                  <a:cubicBezTo>
                    <a:pt x="10263" y="144448"/>
                    <a:pt x="13030" y="142403"/>
                    <a:pt x="13975" y="139412"/>
                  </a:cubicBezTo>
                  <a:cubicBezTo>
                    <a:pt x="25153" y="97851"/>
                    <a:pt x="39919" y="57338"/>
                    <a:pt x="58082" y="18324"/>
                  </a:cubicBezTo>
                  <a:cubicBezTo>
                    <a:pt x="59547" y="33573"/>
                    <a:pt x="59863" y="48914"/>
                    <a:pt x="59041" y="64211"/>
                  </a:cubicBezTo>
                  <a:cubicBezTo>
                    <a:pt x="58082" y="97634"/>
                    <a:pt x="57397" y="121878"/>
                    <a:pt x="71369" y="127084"/>
                  </a:cubicBezTo>
                  <a:cubicBezTo>
                    <a:pt x="80683" y="130645"/>
                    <a:pt x="91504" y="123796"/>
                    <a:pt x="107394" y="104619"/>
                  </a:cubicBezTo>
                  <a:cubicBezTo>
                    <a:pt x="109791" y="101611"/>
                    <a:pt x="109366" y="97247"/>
                    <a:pt x="106435" y="94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4841493-697F-431A-B521-F2C488E85F3D}"/>
                </a:ext>
              </a:extLst>
            </p:cNvPr>
            <p:cNvSpPr/>
            <p:nvPr/>
          </p:nvSpPr>
          <p:spPr>
            <a:xfrm>
              <a:off x="10600437" y="2209530"/>
              <a:ext cx="152962" cy="83822"/>
            </a:xfrm>
            <a:custGeom>
              <a:avLst/>
              <a:gdLst>
                <a:gd name="connsiteX0" fmla="*/ 152916 w 152962"/>
                <a:gd name="connsiteY0" fmla="*/ 29293 h 83822"/>
                <a:gd name="connsiteX1" fmla="*/ 148258 w 152962"/>
                <a:gd name="connsiteY1" fmla="*/ 23403 h 83822"/>
                <a:gd name="connsiteX2" fmla="*/ 85112 w 152962"/>
                <a:gd name="connsiteY2" fmla="*/ 391 h 83822"/>
                <a:gd name="connsiteX3" fmla="*/ 75797 w 152962"/>
                <a:gd name="connsiteY3" fmla="*/ 4774 h 83822"/>
                <a:gd name="connsiteX4" fmla="*/ 80181 w 152962"/>
                <a:gd name="connsiteY4" fmla="*/ 14088 h 83822"/>
                <a:gd name="connsiteX5" fmla="*/ 102371 w 152962"/>
                <a:gd name="connsiteY5" fmla="*/ 22170 h 83822"/>
                <a:gd name="connsiteX6" fmla="*/ 5528 w 152962"/>
                <a:gd name="connsiteY6" fmla="*/ 17513 h 83822"/>
                <a:gd name="connsiteX7" fmla="*/ 159 w 152962"/>
                <a:gd name="connsiteY7" fmla="*/ 26040 h 83822"/>
                <a:gd name="connsiteX8" fmla="*/ 4843 w 152962"/>
                <a:gd name="connsiteY8" fmla="*/ 31210 h 83822"/>
                <a:gd name="connsiteX9" fmla="*/ 121000 w 152962"/>
                <a:gd name="connsiteY9" fmla="*/ 36690 h 83822"/>
                <a:gd name="connsiteX10" fmla="*/ 67305 w 152962"/>
                <a:gd name="connsiteY10" fmla="*/ 69975 h 83822"/>
                <a:gd name="connsiteX11" fmla="*/ 63086 w 152962"/>
                <a:gd name="connsiteY11" fmla="*/ 79124 h 83822"/>
                <a:gd name="connsiteX12" fmla="*/ 71003 w 152962"/>
                <a:gd name="connsiteY12" fmla="*/ 83673 h 83822"/>
                <a:gd name="connsiteX13" fmla="*/ 74702 w 152962"/>
                <a:gd name="connsiteY13" fmla="*/ 82577 h 83822"/>
                <a:gd name="connsiteX14" fmla="*/ 149491 w 152962"/>
                <a:gd name="connsiteY14" fmla="*/ 36142 h 83822"/>
                <a:gd name="connsiteX15" fmla="*/ 152916 w 152962"/>
                <a:gd name="connsiteY15" fmla="*/ 29293 h 8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962" h="83822">
                  <a:moveTo>
                    <a:pt x="152916" y="29293"/>
                  </a:moveTo>
                  <a:cubicBezTo>
                    <a:pt x="152614" y="26604"/>
                    <a:pt x="150806" y="24322"/>
                    <a:pt x="148258" y="23403"/>
                  </a:cubicBezTo>
                  <a:lnTo>
                    <a:pt x="85112" y="391"/>
                  </a:lnTo>
                  <a:cubicBezTo>
                    <a:pt x="81331" y="-971"/>
                    <a:pt x="77154" y="992"/>
                    <a:pt x="75797" y="4774"/>
                  </a:cubicBezTo>
                  <a:cubicBezTo>
                    <a:pt x="74441" y="8556"/>
                    <a:pt x="76400" y="12727"/>
                    <a:pt x="80181" y="14088"/>
                  </a:cubicBezTo>
                  <a:lnTo>
                    <a:pt x="102371" y="22170"/>
                  </a:lnTo>
                  <a:lnTo>
                    <a:pt x="5528" y="17513"/>
                  </a:lnTo>
                  <a:cubicBezTo>
                    <a:pt x="1693" y="18387"/>
                    <a:pt x="-704" y="22204"/>
                    <a:pt x="159" y="26040"/>
                  </a:cubicBezTo>
                  <a:cubicBezTo>
                    <a:pt x="720" y="28461"/>
                    <a:pt x="2487" y="30420"/>
                    <a:pt x="4843" y="31210"/>
                  </a:cubicBezTo>
                  <a:lnTo>
                    <a:pt x="121000" y="36690"/>
                  </a:lnTo>
                  <a:lnTo>
                    <a:pt x="67305" y="69975"/>
                  </a:lnTo>
                  <a:cubicBezTo>
                    <a:pt x="63620" y="71337"/>
                    <a:pt x="61730" y="75432"/>
                    <a:pt x="63086" y="79124"/>
                  </a:cubicBezTo>
                  <a:cubicBezTo>
                    <a:pt x="64278" y="82354"/>
                    <a:pt x="67606" y="84269"/>
                    <a:pt x="71003" y="83673"/>
                  </a:cubicBezTo>
                  <a:cubicBezTo>
                    <a:pt x="72318" y="83669"/>
                    <a:pt x="73606" y="83289"/>
                    <a:pt x="74702" y="82577"/>
                  </a:cubicBezTo>
                  <a:lnTo>
                    <a:pt x="149491" y="36142"/>
                  </a:lnTo>
                  <a:cubicBezTo>
                    <a:pt x="151847" y="34695"/>
                    <a:pt x="153162" y="32040"/>
                    <a:pt x="152916" y="292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0702770C-1E66-4690-916A-A8AE6575FB7F}"/>
                </a:ext>
              </a:extLst>
            </p:cNvPr>
            <p:cNvSpPr/>
            <p:nvPr/>
          </p:nvSpPr>
          <p:spPr>
            <a:xfrm>
              <a:off x="10784116" y="2193964"/>
              <a:ext cx="160584" cy="71066"/>
            </a:xfrm>
            <a:custGeom>
              <a:avLst/>
              <a:gdLst>
                <a:gd name="connsiteX0" fmla="*/ 81009 w 160584"/>
                <a:gd name="connsiteY0" fmla="*/ 47188 h 71066"/>
                <a:gd name="connsiteX1" fmla="*/ 83338 w 160584"/>
                <a:gd name="connsiteY1" fmla="*/ 45407 h 71066"/>
                <a:gd name="connsiteX2" fmla="*/ 143608 w 160584"/>
                <a:gd name="connsiteY2" fmla="*/ 66775 h 71066"/>
                <a:gd name="connsiteX3" fmla="*/ 158401 w 160584"/>
                <a:gd name="connsiteY3" fmla="*/ 20888 h 71066"/>
                <a:gd name="connsiteX4" fmla="*/ 142238 w 160584"/>
                <a:gd name="connsiteY4" fmla="*/ 1026 h 71066"/>
                <a:gd name="connsiteX5" fmla="*/ 83612 w 160584"/>
                <a:gd name="connsiteY5" fmla="*/ 26915 h 71066"/>
                <a:gd name="connsiteX6" fmla="*/ 21287 w 160584"/>
                <a:gd name="connsiteY6" fmla="*/ 5410 h 71066"/>
                <a:gd name="connsiteX7" fmla="*/ 4439 w 160584"/>
                <a:gd name="connsiteY7" fmla="*/ 19107 h 71066"/>
                <a:gd name="connsiteX8" fmla="*/ 12110 w 160584"/>
                <a:gd name="connsiteY8" fmla="*/ 63214 h 71066"/>
                <a:gd name="connsiteX9" fmla="*/ 34574 w 160584"/>
                <a:gd name="connsiteY9" fmla="*/ 71022 h 71066"/>
                <a:gd name="connsiteX10" fmla="*/ 60874 w 160584"/>
                <a:gd name="connsiteY10" fmla="*/ 62255 h 71066"/>
                <a:gd name="connsiteX11" fmla="*/ 81009 w 160584"/>
                <a:gd name="connsiteY11" fmla="*/ 47188 h 71066"/>
                <a:gd name="connsiteX12" fmla="*/ 137855 w 160584"/>
                <a:gd name="connsiteY12" fmla="*/ 14587 h 71066"/>
                <a:gd name="connsiteX13" fmla="*/ 144704 w 160584"/>
                <a:gd name="connsiteY13" fmla="*/ 24449 h 71066"/>
                <a:gd name="connsiteX14" fmla="*/ 137170 w 160584"/>
                <a:gd name="connsiteY14" fmla="*/ 54036 h 71066"/>
                <a:gd name="connsiteX15" fmla="*/ 94433 w 160584"/>
                <a:gd name="connsiteY15" fmla="*/ 36503 h 71066"/>
                <a:gd name="connsiteX16" fmla="*/ 137855 w 160584"/>
                <a:gd name="connsiteY16" fmla="*/ 14587 h 71066"/>
                <a:gd name="connsiteX17" fmla="*/ 20603 w 160584"/>
                <a:gd name="connsiteY17" fmla="*/ 52941 h 71066"/>
                <a:gd name="connsiteX18" fmla="*/ 16904 w 160584"/>
                <a:gd name="connsiteY18" fmla="*/ 25545 h 71066"/>
                <a:gd name="connsiteX19" fmla="*/ 24164 w 160584"/>
                <a:gd name="connsiteY19" fmla="*/ 19107 h 71066"/>
                <a:gd name="connsiteX20" fmla="*/ 28547 w 160584"/>
                <a:gd name="connsiteY20" fmla="*/ 19107 h 71066"/>
                <a:gd name="connsiteX21" fmla="*/ 71969 w 160584"/>
                <a:gd name="connsiteY21" fmla="*/ 36640 h 71066"/>
                <a:gd name="connsiteX22" fmla="*/ 52792 w 160584"/>
                <a:gd name="connsiteY22" fmla="*/ 51708 h 71066"/>
                <a:gd name="connsiteX23" fmla="*/ 20603 w 160584"/>
                <a:gd name="connsiteY23" fmla="*/ 52941 h 71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0584" h="71066">
                  <a:moveTo>
                    <a:pt x="81009" y="47188"/>
                  </a:moveTo>
                  <a:lnTo>
                    <a:pt x="83338" y="45407"/>
                  </a:lnTo>
                  <a:cubicBezTo>
                    <a:pt x="104980" y="70200"/>
                    <a:pt x="128951" y="74172"/>
                    <a:pt x="143608" y="66775"/>
                  </a:cubicBezTo>
                  <a:cubicBezTo>
                    <a:pt x="155114" y="60885"/>
                    <a:pt x="165113" y="45818"/>
                    <a:pt x="158401" y="20888"/>
                  </a:cubicBezTo>
                  <a:cubicBezTo>
                    <a:pt x="156977" y="11845"/>
                    <a:pt x="150799" y="4262"/>
                    <a:pt x="142238" y="1026"/>
                  </a:cubicBezTo>
                  <a:cubicBezTo>
                    <a:pt x="126075" y="-4179"/>
                    <a:pt x="104295" y="10478"/>
                    <a:pt x="83612" y="26915"/>
                  </a:cubicBezTo>
                  <a:cubicBezTo>
                    <a:pt x="70736" y="18011"/>
                    <a:pt x="41423" y="-480"/>
                    <a:pt x="21287" y="5410"/>
                  </a:cubicBezTo>
                  <a:cubicBezTo>
                    <a:pt x="13849" y="7104"/>
                    <a:pt x="7617" y="12168"/>
                    <a:pt x="4439" y="19107"/>
                  </a:cubicBezTo>
                  <a:cubicBezTo>
                    <a:pt x="-3670" y="33789"/>
                    <a:pt x="-478" y="52131"/>
                    <a:pt x="12110" y="63214"/>
                  </a:cubicBezTo>
                  <a:cubicBezTo>
                    <a:pt x="18452" y="68374"/>
                    <a:pt x="26397" y="71138"/>
                    <a:pt x="34574" y="71022"/>
                  </a:cubicBezTo>
                  <a:cubicBezTo>
                    <a:pt x="44039" y="70890"/>
                    <a:pt x="53230" y="67827"/>
                    <a:pt x="60874" y="62255"/>
                  </a:cubicBezTo>
                  <a:cubicBezTo>
                    <a:pt x="66764" y="58831"/>
                    <a:pt x="73613" y="53215"/>
                    <a:pt x="81009" y="47188"/>
                  </a:cubicBezTo>
                  <a:close/>
                  <a:moveTo>
                    <a:pt x="137855" y="14587"/>
                  </a:moveTo>
                  <a:cubicBezTo>
                    <a:pt x="138951" y="14587"/>
                    <a:pt x="142375" y="16094"/>
                    <a:pt x="144704" y="24449"/>
                  </a:cubicBezTo>
                  <a:cubicBezTo>
                    <a:pt x="148402" y="38147"/>
                    <a:pt x="145663" y="49790"/>
                    <a:pt x="137170" y="54036"/>
                  </a:cubicBezTo>
                  <a:cubicBezTo>
                    <a:pt x="128678" y="58283"/>
                    <a:pt x="111007" y="54995"/>
                    <a:pt x="94433" y="36503"/>
                  </a:cubicBezTo>
                  <a:cubicBezTo>
                    <a:pt x="110459" y="24039"/>
                    <a:pt x="128678" y="11574"/>
                    <a:pt x="137855" y="14587"/>
                  </a:cubicBezTo>
                  <a:close/>
                  <a:moveTo>
                    <a:pt x="20603" y="52941"/>
                  </a:moveTo>
                  <a:cubicBezTo>
                    <a:pt x="12987" y="45862"/>
                    <a:pt x="11439" y="34390"/>
                    <a:pt x="16904" y="25545"/>
                  </a:cubicBezTo>
                  <a:cubicBezTo>
                    <a:pt x="18055" y="22291"/>
                    <a:pt x="20794" y="19857"/>
                    <a:pt x="24164" y="19107"/>
                  </a:cubicBezTo>
                  <a:cubicBezTo>
                    <a:pt x="25616" y="18898"/>
                    <a:pt x="27095" y="18898"/>
                    <a:pt x="28547" y="19107"/>
                  </a:cubicBezTo>
                  <a:cubicBezTo>
                    <a:pt x="44245" y="21306"/>
                    <a:pt x="59148" y="27327"/>
                    <a:pt x="71969" y="36640"/>
                  </a:cubicBezTo>
                  <a:cubicBezTo>
                    <a:pt x="64983" y="42393"/>
                    <a:pt x="58271" y="47735"/>
                    <a:pt x="52792" y="51708"/>
                  </a:cubicBezTo>
                  <a:cubicBezTo>
                    <a:pt x="43697" y="59658"/>
                    <a:pt x="30287" y="60172"/>
                    <a:pt x="20603" y="529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49845DDD-09FC-4DEA-B5BD-8B9B0B88B5EE}"/>
                </a:ext>
              </a:extLst>
            </p:cNvPr>
            <p:cNvSpPr/>
            <p:nvPr/>
          </p:nvSpPr>
          <p:spPr>
            <a:xfrm>
              <a:off x="6791563" y="2963629"/>
              <a:ext cx="1486708" cy="672401"/>
            </a:xfrm>
            <a:custGeom>
              <a:avLst/>
              <a:gdLst>
                <a:gd name="connsiteX0" fmla="*/ 1486477 w 1486708"/>
                <a:gd name="connsiteY0" fmla="*/ 342793 h 672401"/>
                <a:gd name="connsiteX1" fmla="*/ 1393606 w 1486708"/>
                <a:gd name="connsiteY1" fmla="*/ 12267 h 672401"/>
                <a:gd name="connsiteX2" fmla="*/ 168620 w 1486708"/>
                <a:gd name="connsiteY2" fmla="*/ 71989 h 672401"/>
                <a:gd name="connsiteX3" fmla="*/ 169853 w 1486708"/>
                <a:gd name="connsiteY3" fmla="*/ 85687 h 672401"/>
                <a:gd name="connsiteX4" fmla="*/ 1384840 w 1486708"/>
                <a:gd name="connsiteY4" fmla="*/ 22952 h 672401"/>
                <a:gd name="connsiteX5" fmla="*/ 1472231 w 1486708"/>
                <a:gd name="connsiteY5" fmla="*/ 342793 h 672401"/>
                <a:gd name="connsiteX6" fmla="*/ 1387032 w 1486708"/>
                <a:gd name="connsiteY6" fmla="*/ 548259 h 672401"/>
                <a:gd name="connsiteX7" fmla="*/ 126842 w 1486708"/>
                <a:gd name="connsiteY7" fmla="*/ 657840 h 672401"/>
                <a:gd name="connsiteX8" fmla="*/ 14384 w 1486708"/>
                <a:gd name="connsiteY8" fmla="*/ 575654 h 672401"/>
                <a:gd name="connsiteX9" fmla="*/ 130404 w 1486708"/>
                <a:gd name="connsiteY9" fmla="*/ 142669 h 672401"/>
                <a:gd name="connsiteX10" fmla="*/ 116706 w 1486708"/>
                <a:gd name="connsiteY10" fmla="*/ 138423 h 672401"/>
                <a:gd name="connsiteX11" fmla="*/ 1097 w 1486708"/>
                <a:gd name="connsiteY11" fmla="*/ 580996 h 672401"/>
                <a:gd name="connsiteX12" fmla="*/ 126705 w 1486708"/>
                <a:gd name="connsiteY12" fmla="*/ 672360 h 672401"/>
                <a:gd name="connsiteX13" fmla="*/ 1390867 w 1486708"/>
                <a:gd name="connsiteY13" fmla="*/ 562778 h 672401"/>
                <a:gd name="connsiteX14" fmla="*/ 1486477 w 1486708"/>
                <a:gd name="connsiteY14" fmla="*/ 342793 h 67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6708" h="672401">
                  <a:moveTo>
                    <a:pt x="1486477" y="342793"/>
                  </a:moveTo>
                  <a:cubicBezTo>
                    <a:pt x="1483464" y="271565"/>
                    <a:pt x="1456068" y="60894"/>
                    <a:pt x="1393606" y="12267"/>
                  </a:cubicBezTo>
                  <a:cubicBezTo>
                    <a:pt x="1335117" y="-33209"/>
                    <a:pt x="287791" y="61168"/>
                    <a:pt x="168620" y="71989"/>
                  </a:cubicBezTo>
                  <a:lnTo>
                    <a:pt x="169853" y="85687"/>
                  </a:lnTo>
                  <a:cubicBezTo>
                    <a:pt x="635575" y="43087"/>
                    <a:pt x="1344021" y="-8827"/>
                    <a:pt x="1384840" y="22952"/>
                  </a:cubicBezTo>
                  <a:cubicBezTo>
                    <a:pt x="1439631" y="65414"/>
                    <a:pt x="1469081" y="266223"/>
                    <a:pt x="1472231" y="342793"/>
                  </a:cubicBezTo>
                  <a:cubicBezTo>
                    <a:pt x="1475519" y="421829"/>
                    <a:pt x="1438261" y="531136"/>
                    <a:pt x="1387032" y="548259"/>
                  </a:cubicBezTo>
                  <a:cubicBezTo>
                    <a:pt x="1335802" y="565381"/>
                    <a:pt x="200262" y="657840"/>
                    <a:pt x="126842" y="657840"/>
                  </a:cubicBezTo>
                  <a:cubicBezTo>
                    <a:pt x="66847" y="657840"/>
                    <a:pt x="25068" y="603049"/>
                    <a:pt x="14384" y="575654"/>
                  </a:cubicBezTo>
                  <a:cubicBezTo>
                    <a:pt x="5892" y="553327"/>
                    <a:pt x="81092" y="298275"/>
                    <a:pt x="130404" y="142669"/>
                  </a:cubicBezTo>
                  <a:lnTo>
                    <a:pt x="116706" y="138423"/>
                  </a:lnTo>
                  <a:cubicBezTo>
                    <a:pt x="95064" y="206912"/>
                    <a:pt x="-12052" y="548122"/>
                    <a:pt x="1097" y="580996"/>
                  </a:cubicBezTo>
                  <a:cubicBezTo>
                    <a:pt x="16165" y="618939"/>
                    <a:pt x="65203" y="672360"/>
                    <a:pt x="126705" y="672360"/>
                  </a:cubicBezTo>
                  <a:cubicBezTo>
                    <a:pt x="188208" y="672360"/>
                    <a:pt x="1330186" y="582777"/>
                    <a:pt x="1390867" y="562778"/>
                  </a:cubicBezTo>
                  <a:cubicBezTo>
                    <a:pt x="1455109" y="540862"/>
                    <a:pt x="1489764" y="420185"/>
                    <a:pt x="1486477" y="3427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44195918-EE72-45B0-93C6-A59CFCD7E601}"/>
                </a:ext>
              </a:extLst>
            </p:cNvPr>
            <p:cNvSpPr/>
            <p:nvPr/>
          </p:nvSpPr>
          <p:spPr>
            <a:xfrm>
              <a:off x="7024169" y="3088290"/>
              <a:ext cx="373262" cy="204201"/>
            </a:xfrm>
            <a:custGeom>
              <a:avLst/>
              <a:gdLst>
                <a:gd name="connsiteX0" fmla="*/ 88607 w 373262"/>
                <a:gd name="connsiteY0" fmla="*/ 41979 h 204201"/>
                <a:gd name="connsiteX1" fmla="*/ 70800 w 373262"/>
                <a:gd name="connsiteY1" fmla="*/ 64 h 204201"/>
                <a:gd name="connsiteX2" fmla="*/ 42309 w 373262"/>
                <a:gd name="connsiteY2" fmla="*/ 46636 h 204201"/>
                <a:gd name="connsiteX3" fmla="*/ 40391 w 373262"/>
                <a:gd name="connsiteY3" fmla="*/ 58964 h 204201"/>
                <a:gd name="connsiteX4" fmla="*/ 33542 w 373262"/>
                <a:gd name="connsiteY4" fmla="*/ 103893 h 204201"/>
                <a:gd name="connsiteX5" fmla="*/ -17 w 373262"/>
                <a:gd name="connsiteY5" fmla="*/ 135672 h 204201"/>
                <a:gd name="connsiteX6" fmla="*/ 9023 w 373262"/>
                <a:gd name="connsiteY6" fmla="*/ 146630 h 204201"/>
                <a:gd name="connsiteX7" fmla="*/ 31214 w 373262"/>
                <a:gd name="connsiteY7" fmla="*/ 126631 h 204201"/>
                <a:gd name="connsiteX8" fmla="*/ 43679 w 373262"/>
                <a:gd name="connsiteY8" fmla="*/ 201284 h 204201"/>
                <a:gd name="connsiteX9" fmla="*/ 53952 w 373262"/>
                <a:gd name="connsiteY9" fmla="*/ 204160 h 204201"/>
                <a:gd name="connsiteX10" fmla="*/ 76279 w 373262"/>
                <a:gd name="connsiteY10" fmla="*/ 195256 h 204201"/>
                <a:gd name="connsiteX11" fmla="*/ 141343 w 373262"/>
                <a:gd name="connsiteY11" fmla="*/ 125946 h 204201"/>
                <a:gd name="connsiteX12" fmla="*/ 153808 w 373262"/>
                <a:gd name="connsiteY12" fmla="*/ 187997 h 204201"/>
                <a:gd name="connsiteX13" fmla="*/ 165451 w 373262"/>
                <a:gd name="connsiteY13" fmla="*/ 193339 h 204201"/>
                <a:gd name="connsiteX14" fmla="*/ 206544 w 373262"/>
                <a:gd name="connsiteY14" fmla="*/ 160738 h 204201"/>
                <a:gd name="connsiteX15" fmla="*/ 254897 w 373262"/>
                <a:gd name="connsiteY15" fmla="*/ 94852 h 204201"/>
                <a:gd name="connsiteX16" fmla="*/ 254897 w 373262"/>
                <a:gd name="connsiteY16" fmla="*/ 159916 h 204201"/>
                <a:gd name="connsiteX17" fmla="*/ 260513 w 373262"/>
                <a:gd name="connsiteY17" fmla="*/ 167450 h 204201"/>
                <a:gd name="connsiteX18" fmla="*/ 268732 w 373262"/>
                <a:gd name="connsiteY18" fmla="*/ 162930 h 204201"/>
                <a:gd name="connsiteX19" fmla="*/ 317222 w 373262"/>
                <a:gd name="connsiteY19" fmla="*/ 67046 h 204201"/>
                <a:gd name="connsiteX20" fmla="*/ 319413 w 373262"/>
                <a:gd name="connsiteY20" fmla="*/ 75402 h 204201"/>
                <a:gd name="connsiteX21" fmla="*/ 323386 w 373262"/>
                <a:gd name="connsiteY21" fmla="*/ 124302 h 204201"/>
                <a:gd name="connsiteX22" fmla="*/ 338453 w 373262"/>
                <a:gd name="connsiteY22" fmla="*/ 180052 h 204201"/>
                <a:gd name="connsiteX23" fmla="*/ 344069 w 373262"/>
                <a:gd name="connsiteY23" fmla="*/ 181011 h 204201"/>
                <a:gd name="connsiteX24" fmla="*/ 373245 w 373262"/>
                <a:gd name="connsiteY24" fmla="*/ 162930 h 204201"/>
                <a:gd name="connsiteX25" fmla="*/ 363246 w 373262"/>
                <a:gd name="connsiteY25" fmla="*/ 152931 h 204201"/>
                <a:gd name="connsiteX26" fmla="*/ 343658 w 373262"/>
                <a:gd name="connsiteY26" fmla="*/ 166628 h 204201"/>
                <a:gd name="connsiteX27" fmla="*/ 337494 w 373262"/>
                <a:gd name="connsiteY27" fmla="*/ 123618 h 204201"/>
                <a:gd name="connsiteX28" fmla="*/ 333385 w 373262"/>
                <a:gd name="connsiteY28" fmla="*/ 72936 h 204201"/>
                <a:gd name="connsiteX29" fmla="*/ 319687 w 373262"/>
                <a:gd name="connsiteY29" fmla="*/ 52252 h 204201"/>
                <a:gd name="connsiteX30" fmla="*/ 271198 w 373262"/>
                <a:gd name="connsiteY30" fmla="*/ 120741 h 204201"/>
                <a:gd name="connsiteX31" fmla="*/ 269691 w 373262"/>
                <a:gd name="connsiteY31" fmla="*/ 89921 h 204201"/>
                <a:gd name="connsiteX32" fmla="*/ 261335 w 373262"/>
                <a:gd name="connsiteY32" fmla="*/ 79374 h 204201"/>
                <a:gd name="connsiteX33" fmla="*/ 209695 w 373262"/>
                <a:gd name="connsiteY33" fmla="*/ 132384 h 204201"/>
                <a:gd name="connsiteX34" fmla="*/ 211749 w 373262"/>
                <a:gd name="connsiteY34" fmla="*/ 81429 h 204201"/>
                <a:gd name="connsiteX35" fmla="*/ 198052 w 373262"/>
                <a:gd name="connsiteY35" fmla="*/ 81429 h 204201"/>
                <a:gd name="connsiteX36" fmla="*/ 193531 w 373262"/>
                <a:gd name="connsiteY36" fmla="*/ 155944 h 204201"/>
                <a:gd name="connsiteX37" fmla="*/ 165177 w 373262"/>
                <a:gd name="connsiteY37" fmla="*/ 179641 h 204201"/>
                <a:gd name="connsiteX38" fmla="*/ 163945 w 373262"/>
                <a:gd name="connsiteY38" fmla="*/ 178819 h 204201"/>
                <a:gd name="connsiteX39" fmla="*/ 156137 w 373262"/>
                <a:gd name="connsiteY39" fmla="*/ 96633 h 204201"/>
                <a:gd name="connsiteX40" fmla="*/ 150795 w 373262"/>
                <a:gd name="connsiteY40" fmla="*/ 89099 h 204201"/>
                <a:gd name="connsiteX41" fmla="*/ 142576 w 373262"/>
                <a:gd name="connsiteY41" fmla="*/ 93346 h 204201"/>
                <a:gd name="connsiteX42" fmla="*/ 68471 w 373262"/>
                <a:gd name="connsiteY42" fmla="*/ 183340 h 204201"/>
                <a:gd name="connsiteX43" fmla="*/ 51623 w 373262"/>
                <a:gd name="connsiteY43" fmla="*/ 188956 h 204201"/>
                <a:gd name="connsiteX44" fmla="*/ 47788 w 373262"/>
                <a:gd name="connsiteY44" fmla="*/ 110057 h 204201"/>
                <a:gd name="connsiteX45" fmla="*/ 88607 w 373262"/>
                <a:gd name="connsiteY45" fmla="*/ 41979 h 204201"/>
                <a:gd name="connsiteX46" fmla="*/ 54363 w 373262"/>
                <a:gd name="connsiteY46" fmla="*/ 61156 h 204201"/>
                <a:gd name="connsiteX47" fmla="*/ 56281 w 373262"/>
                <a:gd name="connsiteY47" fmla="*/ 48965 h 204201"/>
                <a:gd name="connsiteX48" fmla="*/ 69019 w 373262"/>
                <a:gd name="connsiteY48" fmla="*/ 14173 h 204201"/>
                <a:gd name="connsiteX49" fmla="*/ 74498 w 373262"/>
                <a:gd name="connsiteY49" fmla="*/ 40746 h 204201"/>
                <a:gd name="connsiteX50" fmla="*/ 50664 w 373262"/>
                <a:gd name="connsiteY50" fmla="*/ 84716 h 20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73262" h="204201">
                  <a:moveTo>
                    <a:pt x="88607" y="41979"/>
                  </a:moveTo>
                  <a:cubicBezTo>
                    <a:pt x="90525" y="18830"/>
                    <a:pt x="83265" y="886"/>
                    <a:pt x="70800" y="64"/>
                  </a:cubicBezTo>
                  <a:cubicBezTo>
                    <a:pt x="63129" y="-895"/>
                    <a:pt x="49021" y="3900"/>
                    <a:pt x="42309" y="46636"/>
                  </a:cubicBezTo>
                  <a:lnTo>
                    <a:pt x="40391" y="58964"/>
                  </a:lnTo>
                  <a:cubicBezTo>
                    <a:pt x="37789" y="74580"/>
                    <a:pt x="35460" y="89784"/>
                    <a:pt x="33542" y="103893"/>
                  </a:cubicBezTo>
                  <a:cubicBezTo>
                    <a:pt x="22961" y="115111"/>
                    <a:pt x="11756" y="125713"/>
                    <a:pt x="-17" y="135672"/>
                  </a:cubicBezTo>
                  <a:lnTo>
                    <a:pt x="9023" y="146630"/>
                  </a:lnTo>
                  <a:cubicBezTo>
                    <a:pt x="10119" y="145808"/>
                    <a:pt x="19434" y="138000"/>
                    <a:pt x="31214" y="126631"/>
                  </a:cubicBezTo>
                  <a:cubicBezTo>
                    <a:pt x="27652" y="164300"/>
                    <a:pt x="29433" y="192380"/>
                    <a:pt x="43679" y="201284"/>
                  </a:cubicBezTo>
                  <a:cubicBezTo>
                    <a:pt x="46767" y="203188"/>
                    <a:pt x="50326" y="204174"/>
                    <a:pt x="53952" y="204160"/>
                  </a:cubicBezTo>
                  <a:cubicBezTo>
                    <a:pt x="62116" y="203489"/>
                    <a:pt x="69891" y="200380"/>
                    <a:pt x="76279" y="195256"/>
                  </a:cubicBezTo>
                  <a:cubicBezTo>
                    <a:pt x="102232" y="176559"/>
                    <a:pt x="124327" y="153027"/>
                    <a:pt x="141343" y="125946"/>
                  </a:cubicBezTo>
                  <a:cubicBezTo>
                    <a:pt x="141343" y="148821"/>
                    <a:pt x="143809" y="177313"/>
                    <a:pt x="153808" y="187997"/>
                  </a:cubicBezTo>
                  <a:cubicBezTo>
                    <a:pt x="156778" y="191325"/>
                    <a:pt x="160997" y="193257"/>
                    <a:pt x="165451" y="193339"/>
                  </a:cubicBezTo>
                  <a:cubicBezTo>
                    <a:pt x="191203" y="193339"/>
                    <a:pt x="205449" y="164163"/>
                    <a:pt x="206544" y="160738"/>
                  </a:cubicBezTo>
                  <a:cubicBezTo>
                    <a:pt x="220463" y="137247"/>
                    <a:pt x="236659" y="115180"/>
                    <a:pt x="254897" y="94852"/>
                  </a:cubicBezTo>
                  <a:cubicBezTo>
                    <a:pt x="256353" y="116522"/>
                    <a:pt x="256353" y="138247"/>
                    <a:pt x="254897" y="159916"/>
                  </a:cubicBezTo>
                  <a:cubicBezTo>
                    <a:pt x="254729" y="163451"/>
                    <a:pt x="257082" y="166601"/>
                    <a:pt x="260513" y="167450"/>
                  </a:cubicBezTo>
                  <a:cubicBezTo>
                    <a:pt x="263990" y="168149"/>
                    <a:pt x="267464" y="166245"/>
                    <a:pt x="268732" y="162930"/>
                  </a:cubicBezTo>
                  <a:cubicBezTo>
                    <a:pt x="286402" y="114988"/>
                    <a:pt x="308044" y="72251"/>
                    <a:pt x="317222" y="67046"/>
                  </a:cubicBezTo>
                  <a:cubicBezTo>
                    <a:pt x="318338" y="69717"/>
                    <a:pt x="319075" y="72525"/>
                    <a:pt x="319413" y="75402"/>
                  </a:cubicBezTo>
                  <a:cubicBezTo>
                    <a:pt x="321645" y="91620"/>
                    <a:pt x="322972" y="107947"/>
                    <a:pt x="323386" y="124302"/>
                  </a:cubicBezTo>
                  <a:cubicBezTo>
                    <a:pt x="324482" y="153616"/>
                    <a:pt x="325440" y="174847"/>
                    <a:pt x="338453" y="180052"/>
                  </a:cubicBezTo>
                  <a:cubicBezTo>
                    <a:pt x="340250" y="180710"/>
                    <a:pt x="342154" y="181038"/>
                    <a:pt x="344069" y="181011"/>
                  </a:cubicBezTo>
                  <a:cubicBezTo>
                    <a:pt x="351740" y="181011"/>
                    <a:pt x="360918" y="175258"/>
                    <a:pt x="373245" y="162930"/>
                  </a:cubicBezTo>
                  <a:lnTo>
                    <a:pt x="363246" y="152931"/>
                  </a:lnTo>
                  <a:cubicBezTo>
                    <a:pt x="348179" y="167998"/>
                    <a:pt x="343658" y="166628"/>
                    <a:pt x="343658" y="166628"/>
                  </a:cubicBezTo>
                  <a:cubicBezTo>
                    <a:pt x="339138" y="164848"/>
                    <a:pt x="338179" y="139233"/>
                    <a:pt x="337494" y="123618"/>
                  </a:cubicBezTo>
                  <a:cubicBezTo>
                    <a:pt x="337149" y="106660"/>
                    <a:pt x="335777" y="89729"/>
                    <a:pt x="333385" y="72936"/>
                  </a:cubicBezTo>
                  <a:cubicBezTo>
                    <a:pt x="333385" y="68142"/>
                    <a:pt x="330372" y="53348"/>
                    <a:pt x="319687" y="52252"/>
                  </a:cubicBezTo>
                  <a:cubicBezTo>
                    <a:pt x="305990" y="50609"/>
                    <a:pt x="287087" y="83072"/>
                    <a:pt x="271198" y="120741"/>
                  </a:cubicBezTo>
                  <a:cubicBezTo>
                    <a:pt x="271291" y="110440"/>
                    <a:pt x="270787" y="100153"/>
                    <a:pt x="269691" y="89921"/>
                  </a:cubicBezTo>
                  <a:cubicBezTo>
                    <a:pt x="269646" y="84908"/>
                    <a:pt x="266205" y="80566"/>
                    <a:pt x="261335" y="79374"/>
                  </a:cubicBezTo>
                  <a:cubicBezTo>
                    <a:pt x="257637" y="78552"/>
                    <a:pt x="247638" y="76360"/>
                    <a:pt x="209695" y="132384"/>
                  </a:cubicBezTo>
                  <a:lnTo>
                    <a:pt x="211749" y="81429"/>
                  </a:lnTo>
                  <a:lnTo>
                    <a:pt x="198052" y="81429"/>
                  </a:lnTo>
                  <a:lnTo>
                    <a:pt x="193531" y="155944"/>
                  </a:lnTo>
                  <a:cubicBezTo>
                    <a:pt x="191066" y="160875"/>
                    <a:pt x="180519" y="179641"/>
                    <a:pt x="165177" y="179641"/>
                  </a:cubicBezTo>
                  <a:cubicBezTo>
                    <a:pt x="165177" y="179641"/>
                    <a:pt x="165177" y="179641"/>
                    <a:pt x="163945" y="178819"/>
                  </a:cubicBezTo>
                  <a:cubicBezTo>
                    <a:pt x="155315" y="169505"/>
                    <a:pt x="154219" y="125398"/>
                    <a:pt x="156137" y="96633"/>
                  </a:cubicBezTo>
                  <a:cubicBezTo>
                    <a:pt x="156446" y="93154"/>
                    <a:pt x="154182" y="89962"/>
                    <a:pt x="150795" y="89099"/>
                  </a:cubicBezTo>
                  <a:cubicBezTo>
                    <a:pt x="147384" y="88305"/>
                    <a:pt x="143899" y="90099"/>
                    <a:pt x="142576" y="93346"/>
                  </a:cubicBezTo>
                  <a:cubicBezTo>
                    <a:pt x="125824" y="129097"/>
                    <a:pt x="100338" y="160040"/>
                    <a:pt x="68471" y="183340"/>
                  </a:cubicBezTo>
                  <a:cubicBezTo>
                    <a:pt x="60801" y="188819"/>
                    <a:pt x="54774" y="190736"/>
                    <a:pt x="51623" y="188956"/>
                  </a:cubicBezTo>
                  <a:cubicBezTo>
                    <a:pt x="41350" y="182381"/>
                    <a:pt x="43405" y="145397"/>
                    <a:pt x="47788" y="110057"/>
                  </a:cubicBezTo>
                  <a:cubicBezTo>
                    <a:pt x="66691" y="89373"/>
                    <a:pt x="86826" y="63074"/>
                    <a:pt x="88607" y="41979"/>
                  </a:cubicBezTo>
                  <a:close/>
                  <a:moveTo>
                    <a:pt x="54363" y="61156"/>
                  </a:moveTo>
                  <a:lnTo>
                    <a:pt x="56281" y="48965"/>
                  </a:lnTo>
                  <a:cubicBezTo>
                    <a:pt x="60664" y="21570"/>
                    <a:pt x="67650" y="14584"/>
                    <a:pt x="69019" y="14173"/>
                  </a:cubicBezTo>
                  <a:cubicBezTo>
                    <a:pt x="70389" y="13762"/>
                    <a:pt x="75868" y="24035"/>
                    <a:pt x="74498" y="40746"/>
                  </a:cubicBezTo>
                  <a:cubicBezTo>
                    <a:pt x="70584" y="57252"/>
                    <a:pt x="62360" y="72429"/>
                    <a:pt x="50664" y="847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46C0B77C-0526-430E-A436-0B9308133726}"/>
                </a:ext>
              </a:extLst>
            </p:cNvPr>
            <p:cNvSpPr/>
            <p:nvPr/>
          </p:nvSpPr>
          <p:spPr>
            <a:xfrm>
              <a:off x="7417290" y="3052276"/>
              <a:ext cx="74792" cy="112827"/>
            </a:xfrm>
            <a:custGeom>
              <a:avLst/>
              <a:gdLst>
                <a:gd name="connsiteX0" fmla="*/ 3136 w 74792"/>
                <a:gd name="connsiteY0" fmla="*/ 15943 h 112827"/>
                <a:gd name="connsiteX1" fmla="*/ -14 w 74792"/>
                <a:gd name="connsiteY1" fmla="*/ 86761 h 112827"/>
                <a:gd name="connsiteX2" fmla="*/ 5602 w 74792"/>
                <a:gd name="connsiteY2" fmla="*/ 94020 h 112827"/>
                <a:gd name="connsiteX3" fmla="*/ 13683 w 74792"/>
                <a:gd name="connsiteY3" fmla="*/ 89637 h 112827"/>
                <a:gd name="connsiteX4" fmla="*/ 52996 w 74792"/>
                <a:gd name="connsiteY4" fmla="*/ 15121 h 112827"/>
                <a:gd name="connsiteX5" fmla="*/ 54777 w 74792"/>
                <a:gd name="connsiteY5" fmla="*/ 23477 h 112827"/>
                <a:gd name="connsiteX6" fmla="*/ 61078 w 74792"/>
                <a:gd name="connsiteY6" fmla="*/ 112786 h 112827"/>
                <a:gd name="connsiteX7" fmla="*/ 74775 w 74792"/>
                <a:gd name="connsiteY7" fmla="*/ 112786 h 112827"/>
                <a:gd name="connsiteX8" fmla="*/ 68337 w 74792"/>
                <a:gd name="connsiteY8" fmla="*/ 21833 h 112827"/>
                <a:gd name="connsiteX9" fmla="*/ 54640 w 74792"/>
                <a:gd name="connsiteY9" fmla="*/ 54 h 112827"/>
                <a:gd name="connsiteX10" fmla="*/ 15053 w 74792"/>
                <a:gd name="connsiteY10" fmla="*/ 48270 h 112827"/>
                <a:gd name="connsiteX11" fmla="*/ 16423 w 74792"/>
                <a:gd name="connsiteY11" fmla="*/ 16491 h 1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792" h="112827">
                  <a:moveTo>
                    <a:pt x="3136" y="15943"/>
                  </a:moveTo>
                  <a:lnTo>
                    <a:pt x="-14" y="86761"/>
                  </a:lnTo>
                  <a:cubicBezTo>
                    <a:pt x="-110" y="90212"/>
                    <a:pt x="2246" y="93240"/>
                    <a:pt x="5602" y="94020"/>
                  </a:cubicBezTo>
                  <a:cubicBezTo>
                    <a:pt x="8999" y="94732"/>
                    <a:pt x="12423" y="92870"/>
                    <a:pt x="13683" y="89637"/>
                  </a:cubicBezTo>
                  <a:cubicBezTo>
                    <a:pt x="27381" y="53749"/>
                    <a:pt x="45051" y="21148"/>
                    <a:pt x="52996" y="15121"/>
                  </a:cubicBezTo>
                  <a:cubicBezTo>
                    <a:pt x="53927" y="17820"/>
                    <a:pt x="54530" y="20628"/>
                    <a:pt x="54777" y="23477"/>
                  </a:cubicBezTo>
                  <a:cubicBezTo>
                    <a:pt x="58365" y="53119"/>
                    <a:pt x="60475" y="82925"/>
                    <a:pt x="61078" y="112786"/>
                  </a:cubicBezTo>
                  <a:lnTo>
                    <a:pt x="74775" y="112786"/>
                  </a:lnTo>
                  <a:cubicBezTo>
                    <a:pt x="74186" y="82377"/>
                    <a:pt x="72036" y="52023"/>
                    <a:pt x="68337" y="21833"/>
                  </a:cubicBezTo>
                  <a:cubicBezTo>
                    <a:pt x="68337" y="16354"/>
                    <a:pt x="66009" y="1561"/>
                    <a:pt x="54640" y="54"/>
                  </a:cubicBezTo>
                  <a:cubicBezTo>
                    <a:pt x="43271" y="-1453"/>
                    <a:pt x="30806" y="14848"/>
                    <a:pt x="15053" y="48270"/>
                  </a:cubicBezTo>
                  <a:lnTo>
                    <a:pt x="16423" y="164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2ECB6013-55B2-4902-95DE-95A9A23A3E88}"/>
                </a:ext>
              </a:extLst>
            </p:cNvPr>
            <p:cNvSpPr/>
            <p:nvPr/>
          </p:nvSpPr>
          <p:spPr>
            <a:xfrm>
              <a:off x="7021292" y="3336188"/>
              <a:ext cx="101226" cy="110540"/>
            </a:xfrm>
            <a:custGeom>
              <a:avLst/>
              <a:gdLst>
                <a:gd name="connsiteX0" fmla="*/ -17 w 101226"/>
                <a:gd name="connsiteY0" fmla="*/ 99815 h 110540"/>
                <a:gd name="connsiteX1" fmla="*/ 7799 w 101226"/>
                <a:gd name="connsiteY1" fmla="*/ 106170 h 110540"/>
                <a:gd name="connsiteX2" fmla="*/ 13681 w 101226"/>
                <a:gd name="connsiteY2" fmla="*/ 101732 h 110540"/>
                <a:gd name="connsiteX3" fmla="*/ 39432 w 101226"/>
                <a:gd name="connsiteY3" fmla="*/ 26395 h 110540"/>
                <a:gd name="connsiteX4" fmla="*/ 40528 w 101226"/>
                <a:gd name="connsiteY4" fmla="*/ 32970 h 110540"/>
                <a:gd name="connsiteX5" fmla="*/ 72170 w 101226"/>
                <a:gd name="connsiteY5" fmla="*/ 108855 h 110540"/>
                <a:gd name="connsiteX6" fmla="*/ 80525 w 101226"/>
                <a:gd name="connsiteY6" fmla="*/ 110499 h 110540"/>
                <a:gd name="connsiteX7" fmla="*/ 101209 w 101226"/>
                <a:gd name="connsiteY7" fmla="*/ 102280 h 110540"/>
                <a:gd name="connsiteX8" fmla="*/ 92716 w 101226"/>
                <a:gd name="connsiteY8" fmla="*/ 90911 h 110540"/>
                <a:gd name="connsiteX9" fmla="*/ 77512 w 101226"/>
                <a:gd name="connsiteY9" fmla="*/ 95705 h 110540"/>
                <a:gd name="connsiteX10" fmla="*/ 54637 w 101226"/>
                <a:gd name="connsiteY10" fmla="*/ 30641 h 110540"/>
                <a:gd name="connsiteX11" fmla="*/ 52445 w 101226"/>
                <a:gd name="connsiteY11" fmla="*/ 18039 h 110540"/>
                <a:gd name="connsiteX12" fmla="*/ 42172 w 101226"/>
                <a:gd name="connsiteY12" fmla="*/ 5574 h 110540"/>
                <a:gd name="connsiteX13" fmla="*/ 13955 w 101226"/>
                <a:gd name="connsiteY13" fmla="*/ 52147 h 110540"/>
                <a:gd name="connsiteX14" fmla="*/ 13955 w 101226"/>
                <a:gd name="connsiteY14" fmla="*/ -42 h 110540"/>
                <a:gd name="connsiteX15" fmla="*/ 257 w 101226"/>
                <a:gd name="connsiteY15" fmla="*/ -42 h 1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26" h="110540">
                  <a:moveTo>
                    <a:pt x="-17" y="99815"/>
                  </a:moveTo>
                  <a:cubicBezTo>
                    <a:pt x="386" y="103732"/>
                    <a:pt x="3885" y="106568"/>
                    <a:pt x="7799" y="106170"/>
                  </a:cubicBezTo>
                  <a:cubicBezTo>
                    <a:pt x="10432" y="105896"/>
                    <a:pt x="12697" y="104184"/>
                    <a:pt x="13681" y="101732"/>
                  </a:cubicBezTo>
                  <a:cubicBezTo>
                    <a:pt x="20495" y="76049"/>
                    <a:pt x="29100" y="50873"/>
                    <a:pt x="39432" y="26395"/>
                  </a:cubicBezTo>
                  <a:cubicBezTo>
                    <a:pt x="39432" y="28449"/>
                    <a:pt x="40254" y="30641"/>
                    <a:pt x="40528" y="32970"/>
                  </a:cubicBezTo>
                  <a:cubicBezTo>
                    <a:pt x="45596" y="63105"/>
                    <a:pt x="51760" y="100636"/>
                    <a:pt x="72170" y="108855"/>
                  </a:cubicBezTo>
                  <a:cubicBezTo>
                    <a:pt x="74823" y="109937"/>
                    <a:pt x="77660" y="110499"/>
                    <a:pt x="80525" y="110499"/>
                  </a:cubicBezTo>
                  <a:cubicBezTo>
                    <a:pt x="88129" y="110074"/>
                    <a:pt x="95390" y="107198"/>
                    <a:pt x="101209" y="102280"/>
                  </a:cubicBezTo>
                  <a:lnTo>
                    <a:pt x="92716" y="90911"/>
                  </a:lnTo>
                  <a:cubicBezTo>
                    <a:pt x="86415" y="95568"/>
                    <a:pt x="81347" y="97212"/>
                    <a:pt x="77512" y="95705"/>
                  </a:cubicBezTo>
                  <a:cubicBezTo>
                    <a:pt x="63814" y="90500"/>
                    <a:pt x="58335" y="52968"/>
                    <a:pt x="54637" y="30641"/>
                  </a:cubicBezTo>
                  <a:cubicBezTo>
                    <a:pt x="53815" y="26121"/>
                    <a:pt x="53130" y="21875"/>
                    <a:pt x="52445" y="18039"/>
                  </a:cubicBezTo>
                  <a:cubicBezTo>
                    <a:pt x="51075" y="9958"/>
                    <a:pt x="47514" y="5711"/>
                    <a:pt x="42172" y="5574"/>
                  </a:cubicBezTo>
                  <a:cubicBezTo>
                    <a:pt x="36830" y="5437"/>
                    <a:pt x="30118" y="5574"/>
                    <a:pt x="13955" y="52147"/>
                  </a:cubicBezTo>
                  <a:lnTo>
                    <a:pt x="13955" y="-42"/>
                  </a:lnTo>
                  <a:lnTo>
                    <a:pt x="257" y="-4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9BA8DCD5-54EF-4E8E-850C-8399760D7CD7}"/>
                </a:ext>
              </a:extLst>
            </p:cNvPr>
            <p:cNvSpPr/>
            <p:nvPr/>
          </p:nvSpPr>
          <p:spPr>
            <a:xfrm>
              <a:off x="7137449" y="3354954"/>
              <a:ext cx="181375" cy="71228"/>
            </a:xfrm>
            <a:custGeom>
              <a:avLst/>
              <a:gdLst>
                <a:gd name="connsiteX0" fmla="*/ 82717 w 181375"/>
                <a:gd name="connsiteY0" fmla="*/ 71186 h 71228"/>
                <a:gd name="connsiteX1" fmla="*/ 176135 w 181375"/>
                <a:gd name="connsiteY1" fmla="*/ 45435 h 71228"/>
                <a:gd name="connsiteX2" fmla="*/ 181341 w 181375"/>
                <a:gd name="connsiteY2" fmla="*/ 39134 h 71228"/>
                <a:gd name="connsiteX3" fmla="*/ 176957 w 181375"/>
                <a:gd name="connsiteY3" fmla="*/ 32148 h 71228"/>
                <a:gd name="connsiteX4" fmla="*/ 99702 w 181375"/>
                <a:gd name="connsiteY4" fmla="*/ -42 h 71228"/>
                <a:gd name="connsiteX5" fmla="*/ 94223 w 181375"/>
                <a:gd name="connsiteY5" fmla="*/ 12971 h 71228"/>
                <a:gd name="connsiteX6" fmla="*/ 135316 w 181375"/>
                <a:gd name="connsiteY6" fmla="*/ 30093 h 71228"/>
                <a:gd name="connsiteX7" fmla="*/ 1490 w 181375"/>
                <a:gd name="connsiteY7" fmla="*/ 15437 h 71228"/>
                <a:gd name="connsiteX8" fmla="*/ -17 w 181375"/>
                <a:gd name="connsiteY8" fmla="*/ 29135 h 71228"/>
                <a:gd name="connsiteX9" fmla="*/ 129426 w 181375"/>
                <a:gd name="connsiteY9" fmla="*/ 42832 h 71228"/>
                <a:gd name="connsiteX10" fmla="*/ 79293 w 181375"/>
                <a:gd name="connsiteY10" fmla="*/ 56530 h 71228"/>
                <a:gd name="connsiteX11" fmla="*/ 148877 w 181375"/>
                <a:gd name="connsiteY11" fmla="*/ 35709 h 71228"/>
                <a:gd name="connsiteX12" fmla="*/ 152438 w 181375"/>
                <a:gd name="connsiteY12" fmla="*/ 37216 h 71228"/>
                <a:gd name="connsiteX13" fmla="*/ 148466 w 181375"/>
                <a:gd name="connsiteY13" fmla="*/ 38312 h 7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375" h="71228">
                  <a:moveTo>
                    <a:pt x="82717" y="71186"/>
                  </a:moveTo>
                  <a:lnTo>
                    <a:pt x="176135" y="45435"/>
                  </a:lnTo>
                  <a:cubicBezTo>
                    <a:pt x="179071" y="44709"/>
                    <a:pt x="181186" y="42147"/>
                    <a:pt x="181341" y="39134"/>
                  </a:cubicBezTo>
                  <a:cubicBezTo>
                    <a:pt x="181557" y="36093"/>
                    <a:pt x="179783" y="33271"/>
                    <a:pt x="176957" y="32148"/>
                  </a:cubicBezTo>
                  <a:lnTo>
                    <a:pt x="99702" y="-42"/>
                  </a:lnTo>
                  <a:lnTo>
                    <a:pt x="94223" y="12971"/>
                  </a:lnTo>
                  <a:lnTo>
                    <a:pt x="135316" y="30093"/>
                  </a:lnTo>
                  <a:lnTo>
                    <a:pt x="1490" y="15437"/>
                  </a:lnTo>
                  <a:lnTo>
                    <a:pt x="-17" y="29135"/>
                  </a:lnTo>
                  <a:lnTo>
                    <a:pt x="129426" y="42832"/>
                  </a:lnTo>
                  <a:lnTo>
                    <a:pt x="79293" y="56530"/>
                  </a:lnTo>
                  <a:close/>
                  <a:moveTo>
                    <a:pt x="148877" y="35709"/>
                  </a:moveTo>
                  <a:lnTo>
                    <a:pt x="152438" y="37216"/>
                  </a:lnTo>
                  <a:lnTo>
                    <a:pt x="148466" y="3831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F438DCE-1431-486E-B814-2D0ED155F053}"/>
                </a:ext>
              </a:extLst>
            </p:cNvPr>
            <p:cNvSpPr/>
            <p:nvPr/>
          </p:nvSpPr>
          <p:spPr>
            <a:xfrm>
              <a:off x="7326013" y="3364405"/>
              <a:ext cx="137650" cy="71516"/>
            </a:xfrm>
            <a:custGeom>
              <a:avLst/>
              <a:gdLst>
                <a:gd name="connsiteX0" fmla="*/ 51266 w 137650"/>
                <a:gd name="connsiteY0" fmla="*/ 40093 h 71516"/>
                <a:gd name="connsiteX1" fmla="*/ 55649 w 137650"/>
                <a:gd name="connsiteY1" fmla="*/ 33244 h 71516"/>
                <a:gd name="connsiteX2" fmla="*/ 59621 w 137650"/>
                <a:gd name="connsiteY2" fmla="*/ 25984 h 71516"/>
                <a:gd name="connsiteX3" fmla="*/ 46882 w 137650"/>
                <a:gd name="connsiteY3" fmla="*/ 19546 h 71516"/>
                <a:gd name="connsiteX4" fmla="*/ 43321 w 137650"/>
                <a:gd name="connsiteY4" fmla="*/ 25984 h 71516"/>
                <a:gd name="connsiteX5" fmla="*/ 38938 w 137650"/>
                <a:gd name="connsiteY5" fmla="*/ 33107 h 71516"/>
                <a:gd name="connsiteX6" fmla="*/ 24418 w 137650"/>
                <a:gd name="connsiteY6" fmla="*/ 24066 h 71516"/>
                <a:gd name="connsiteX7" fmla="*/ 3187 w 137650"/>
                <a:gd name="connsiteY7" fmla="*/ 17902 h 71516"/>
                <a:gd name="connsiteX8" fmla="*/ 4693 w 137650"/>
                <a:gd name="connsiteY8" fmla="*/ 44339 h 71516"/>
                <a:gd name="connsiteX9" fmla="*/ 21816 w 137650"/>
                <a:gd name="connsiteY9" fmla="*/ 62420 h 71516"/>
                <a:gd name="connsiteX10" fmla="*/ 42499 w 137650"/>
                <a:gd name="connsiteY10" fmla="*/ 51599 h 71516"/>
                <a:gd name="connsiteX11" fmla="*/ 69895 w 137650"/>
                <a:gd name="connsiteY11" fmla="*/ 65296 h 71516"/>
                <a:gd name="connsiteX12" fmla="*/ 97290 w 137650"/>
                <a:gd name="connsiteY12" fmla="*/ 71460 h 71516"/>
                <a:gd name="connsiteX13" fmla="*/ 123727 w 137650"/>
                <a:gd name="connsiteY13" fmla="*/ 62283 h 71516"/>
                <a:gd name="connsiteX14" fmla="*/ 136328 w 137650"/>
                <a:gd name="connsiteY14" fmla="*/ 21190 h 71516"/>
                <a:gd name="connsiteX15" fmla="*/ 116193 w 137650"/>
                <a:gd name="connsiteY15" fmla="*/ -42 h 71516"/>
                <a:gd name="connsiteX16" fmla="*/ 113179 w 137650"/>
                <a:gd name="connsiteY16" fmla="*/ 13656 h 71516"/>
                <a:gd name="connsiteX17" fmla="*/ 122494 w 137650"/>
                <a:gd name="connsiteY17" fmla="*/ 24340 h 71516"/>
                <a:gd name="connsiteX18" fmla="*/ 114412 w 137650"/>
                <a:gd name="connsiteY18" fmla="*/ 50914 h 71516"/>
                <a:gd name="connsiteX19" fmla="*/ 75648 w 137650"/>
                <a:gd name="connsiteY19" fmla="*/ 50914 h 71516"/>
                <a:gd name="connsiteX20" fmla="*/ 51266 w 137650"/>
                <a:gd name="connsiteY20" fmla="*/ 40093 h 71516"/>
                <a:gd name="connsiteX21" fmla="*/ 23870 w 137650"/>
                <a:gd name="connsiteY21" fmla="*/ 48174 h 71516"/>
                <a:gd name="connsiteX22" fmla="*/ 18665 w 137650"/>
                <a:gd name="connsiteY22" fmla="*/ 39819 h 71516"/>
                <a:gd name="connsiteX23" fmla="*/ 17569 w 137650"/>
                <a:gd name="connsiteY23" fmla="*/ 36120 h 71516"/>
                <a:gd name="connsiteX24" fmla="*/ 30308 w 137650"/>
                <a:gd name="connsiteY24" fmla="*/ 44202 h 71516"/>
                <a:gd name="connsiteX25" fmla="*/ 23322 w 137650"/>
                <a:gd name="connsiteY25" fmla="*/ 48174 h 7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7650" h="71516">
                  <a:moveTo>
                    <a:pt x="51266" y="40093"/>
                  </a:moveTo>
                  <a:cubicBezTo>
                    <a:pt x="52772" y="38038"/>
                    <a:pt x="54142" y="35709"/>
                    <a:pt x="55649" y="33244"/>
                  </a:cubicBezTo>
                  <a:cubicBezTo>
                    <a:pt x="57156" y="30778"/>
                    <a:pt x="59621" y="25984"/>
                    <a:pt x="59621" y="25984"/>
                  </a:cubicBezTo>
                  <a:lnTo>
                    <a:pt x="46882" y="19546"/>
                  </a:lnTo>
                  <a:cubicBezTo>
                    <a:pt x="46882" y="19546"/>
                    <a:pt x="45513" y="22286"/>
                    <a:pt x="43321" y="25984"/>
                  </a:cubicBezTo>
                  <a:cubicBezTo>
                    <a:pt x="41129" y="29682"/>
                    <a:pt x="40308" y="31052"/>
                    <a:pt x="38938" y="33107"/>
                  </a:cubicBezTo>
                  <a:cubicBezTo>
                    <a:pt x="33048" y="29682"/>
                    <a:pt x="28254" y="26532"/>
                    <a:pt x="24418" y="24066"/>
                  </a:cubicBezTo>
                  <a:cubicBezTo>
                    <a:pt x="13871" y="17217"/>
                    <a:pt x="8529" y="13793"/>
                    <a:pt x="3187" y="17902"/>
                  </a:cubicBezTo>
                  <a:cubicBezTo>
                    <a:pt x="-2155" y="22012"/>
                    <a:pt x="-238" y="29682"/>
                    <a:pt x="4693" y="44339"/>
                  </a:cubicBezTo>
                  <a:cubicBezTo>
                    <a:pt x="8392" y="55434"/>
                    <a:pt x="14145" y="61598"/>
                    <a:pt x="21816" y="62420"/>
                  </a:cubicBezTo>
                  <a:cubicBezTo>
                    <a:pt x="30031" y="62283"/>
                    <a:pt x="37699" y="58269"/>
                    <a:pt x="42499" y="51599"/>
                  </a:cubicBezTo>
                  <a:cubicBezTo>
                    <a:pt x="51382" y="56640"/>
                    <a:pt x="60527" y="61215"/>
                    <a:pt x="69895" y="65296"/>
                  </a:cubicBezTo>
                  <a:cubicBezTo>
                    <a:pt x="78528" y="69145"/>
                    <a:pt x="87839" y="71241"/>
                    <a:pt x="97290" y="71460"/>
                  </a:cubicBezTo>
                  <a:cubicBezTo>
                    <a:pt x="106920" y="71721"/>
                    <a:pt x="116330" y="68461"/>
                    <a:pt x="123727" y="62283"/>
                  </a:cubicBezTo>
                  <a:cubicBezTo>
                    <a:pt x="135329" y="52051"/>
                    <a:pt x="140191" y="36161"/>
                    <a:pt x="136328" y="21190"/>
                  </a:cubicBezTo>
                  <a:cubicBezTo>
                    <a:pt x="134274" y="10821"/>
                    <a:pt x="126439" y="2561"/>
                    <a:pt x="116193" y="-42"/>
                  </a:cubicBezTo>
                  <a:lnTo>
                    <a:pt x="113179" y="13656"/>
                  </a:lnTo>
                  <a:cubicBezTo>
                    <a:pt x="118028" y="15204"/>
                    <a:pt x="121617" y="19327"/>
                    <a:pt x="122494" y="24340"/>
                  </a:cubicBezTo>
                  <a:cubicBezTo>
                    <a:pt x="124822" y="34011"/>
                    <a:pt x="121727" y="44175"/>
                    <a:pt x="114412" y="50914"/>
                  </a:cubicBezTo>
                  <a:cubicBezTo>
                    <a:pt x="105783" y="58447"/>
                    <a:pt x="92359" y="58585"/>
                    <a:pt x="75648" y="50914"/>
                  </a:cubicBezTo>
                  <a:cubicBezTo>
                    <a:pt x="66333" y="47763"/>
                    <a:pt x="58252" y="44202"/>
                    <a:pt x="51266" y="40093"/>
                  </a:cubicBezTo>
                  <a:close/>
                  <a:moveTo>
                    <a:pt x="23870" y="48174"/>
                  </a:moveTo>
                  <a:cubicBezTo>
                    <a:pt x="23870" y="48174"/>
                    <a:pt x="20994" y="46531"/>
                    <a:pt x="18665" y="39819"/>
                  </a:cubicBezTo>
                  <a:lnTo>
                    <a:pt x="17569" y="36120"/>
                  </a:lnTo>
                  <a:cubicBezTo>
                    <a:pt x="20994" y="38449"/>
                    <a:pt x="25240" y="41188"/>
                    <a:pt x="30308" y="44202"/>
                  </a:cubicBezTo>
                  <a:cubicBezTo>
                    <a:pt x="26884" y="47215"/>
                    <a:pt x="24418" y="48448"/>
                    <a:pt x="23322" y="48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9CC1A5B0-71F6-4F76-97EB-E62536C90F1E}"/>
                </a:ext>
              </a:extLst>
            </p:cNvPr>
            <p:cNvSpPr/>
            <p:nvPr/>
          </p:nvSpPr>
          <p:spPr>
            <a:xfrm>
              <a:off x="7431127" y="3040423"/>
              <a:ext cx="418218" cy="308778"/>
            </a:xfrm>
            <a:custGeom>
              <a:avLst/>
              <a:gdLst>
                <a:gd name="connsiteX0" fmla="*/ 412147 w 418218"/>
                <a:gd name="connsiteY0" fmla="*/ 8071 h 308778"/>
                <a:gd name="connsiteX1" fmla="*/ 122030 w 418218"/>
                <a:gd name="connsiteY1" fmla="*/ 5605 h 308778"/>
                <a:gd name="connsiteX2" fmla="*/ 56554 w 418218"/>
                <a:gd name="connsiteY2" fmla="*/ 281066 h 308778"/>
                <a:gd name="connsiteX3" fmla="*/ 12174 w 418218"/>
                <a:gd name="connsiteY3" fmla="*/ 207921 h 308778"/>
                <a:gd name="connsiteX4" fmla="*/ -17 w 418218"/>
                <a:gd name="connsiteY4" fmla="*/ 215180 h 308778"/>
                <a:gd name="connsiteX5" fmla="*/ 54774 w 418218"/>
                <a:gd name="connsiteY5" fmla="*/ 305311 h 308778"/>
                <a:gd name="connsiteX6" fmla="*/ 60801 w 418218"/>
                <a:gd name="connsiteY6" fmla="*/ 308736 h 308778"/>
                <a:gd name="connsiteX7" fmla="*/ 62308 w 418218"/>
                <a:gd name="connsiteY7" fmla="*/ 308736 h 308778"/>
                <a:gd name="connsiteX8" fmla="*/ 67924 w 418218"/>
                <a:gd name="connsiteY8" fmla="*/ 302846 h 308778"/>
                <a:gd name="connsiteX9" fmla="*/ 128330 w 418218"/>
                <a:gd name="connsiteY9" fmla="*/ 18481 h 308778"/>
                <a:gd name="connsiteX10" fmla="*/ 404202 w 418218"/>
                <a:gd name="connsiteY10" fmla="*/ 22043 h 308778"/>
                <a:gd name="connsiteX11" fmla="*/ 401326 w 418218"/>
                <a:gd name="connsiteY11" fmla="*/ 69574 h 308778"/>
                <a:gd name="connsiteX12" fmla="*/ 415023 w 418218"/>
                <a:gd name="connsiteY12" fmla="*/ 70533 h 308778"/>
                <a:gd name="connsiteX13" fmla="*/ 418174 w 418218"/>
                <a:gd name="connsiteY13" fmla="*/ 15742 h 308778"/>
                <a:gd name="connsiteX14" fmla="*/ 412147 w 418218"/>
                <a:gd name="connsiteY14" fmla="*/ 8071 h 30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8218" h="308778">
                  <a:moveTo>
                    <a:pt x="412147" y="8071"/>
                  </a:moveTo>
                  <a:cubicBezTo>
                    <a:pt x="384752" y="6427"/>
                    <a:pt x="148740" y="-7681"/>
                    <a:pt x="122030" y="5605"/>
                  </a:cubicBezTo>
                  <a:cubicBezTo>
                    <a:pt x="95319" y="18892"/>
                    <a:pt x="68334" y="199839"/>
                    <a:pt x="56554" y="281066"/>
                  </a:cubicBezTo>
                  <a:lnTo>
                    <a:pt x="12174" y="207921"/>
                  </a:lnTo>
                  <a:lnTo>
                    <a:pt x="-17" y="215180"/>
                  </a:lnTo>
                  <a:lnTo>
                    <a:pt x="54774" y="305311"/>
                  </a:lnTo>
                  <a:cubicBezTo>
                    <a:pt x="56020" y="307462"/>
                    <a:pt x="58321" y="308777"/>
                    <a:pt x="60801" y="308736"/>
                  </a:cubicBezTo>
                  <a:lnTo>
                    <a:pt x="62308" y="308736"/>
                  </a:lnTo>
                  <a:cubicBezTo>
                    <a:pt x="65225" y="308147"/>
                    <a:pt x="67472" y="305791"/>
                    <a:pt x="67924" y="302846"/>
                  </a:cubicBezTo>
                  <a:cubicBezTo>
                    <a:pt x="86279" y="170663"/>
                    <a:pt x="114085" y="28207"/>
                    <a:pt x="128330" y="18481"/>
                  </a:cubicBezTo>
                  <a:cubicBezTo>
                    <a:pt x="145453" y="9852"/>
                    <a:pt x="303524" y="16016"/>
                    <a:pt x="404202" y="22043"/>
                  </a:cubicBezTo>
                  <a:lnTo>
                    <a:pt x="401326" y="69574"/>
                  </a:lnTo>
                  <a:lnTo>
                    <a:pt x="415023" y="70533"/>
                  </a:lnTo>
                  <a:lnTo>
                    <a:pt x="418174" y="15742"/>
                  </a:lnTo>
                  <a:cubicBezTo>
                    <a:pt x="418503" y="11989"/>
                    <a:pt x="415873" y="8633"/>
                    <a:pt x="412147" y="80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5F9B4F9-FA01-43E1-920C-5D1545F90C67}"/>
                </a:ext>
              </a:extLst>
            </p:cNvPr>
            <p:cNvSpPr/>
            <p:nvPr/>
          </p:nvSpPr>
          <p:spPr>
            <a:xfrm>
              <a:off x="7567009" y="3120961"/>
              <a:ext cx="162614" cy="189339"/>
            </a:xfrm>
            <a:custGeom>
              <a:avLst/>
              <a:gdLst>
                <a:gd name="connsiteX0" fmla="*/ 144357 w 162614"/>
                <a:gd name="connsiteY0" fmla="*/ 178065 h 189339"/>
                <a:gd name="connsiteX1" fmla="*/ 159835 w 162614"/>
                <a:gd name="connsiteY1" fmla="*/ 12596 h 189339"/>
                <a:gd name="connsiteX2" fmla="*/ 142028 w 162614"/>
                <a:gd name="connsiteY2" fmla="*/ -5 h 189339"/>
                <a:gd name="connsiteX3" fmla="*/ 86279 w 162614"/>
                <a:gd name="connsiteY3" fmla="*/ 43416 h 189339"/>
                <a:gd name="connsiteX4" fmla="*/ 19982 w 162614"/>
                <a:gd name="connsiteY4" fmla="*/ 169298 h 189339"/>
                <a:gd name="connsiteX5" fmla="*/ 10941 w 162614"/>
                <a:gd name="connsiteY5" fmla="*/ 158340 h 189339"/>
                <a:gd name="connsiteX6" fmla="*/ -17 w 162614"/>
                <a:gd name="connsiteY6" fmla="*/ 167517 h 189339"/>
                <a:gd name="connsiteX7" fmla="*/ 16009 w 162614"/>
                <a:gd name="connsiteY7" fmla="*/ 186831 h 189339"/>
                <a:gd name="connsiteX8" fmla="*/ 21488 w 162614"/>
                <a:gd name="connsiteY8" fmla="*/ 189297 h 189339"/>
                <a:gd name="connsiteX9" fmla="*/ 22310 w 162614"/>
                <a:gd name="connsiteY9" fmla="*/ 189297 h 189339"/>
                <a:gd name="connsiteX10" fmla="*/ 27926 w 162614"/>
                <a:gd name="connsiteY10" fmla="*/ 185461 h 189339"/>
                <a:gd name="connsiteX11" fmla="*/ 98469 w 162614"/>
                <a:gd name="connsiteY11" fmla="*/ 50676 h 189339"/>
                <a:gd name="connsiteX12" fmla="*/ 141480 w 162614"/>
                <a:gd name="connsiteY12" fmla="*/ 14240 h 189339"/>
                <a:gd name="connsiteX13" fmla="*/ 147096 w 162614"/>
                <a:gd name="connsiteY13" fmla="*/ 18076 h 189339"/>
                <a:gd name="connsiteX14" fmla="*/ 141617 w 162614"/>
                <a:gd name="connsiteY14" fmla="*/ 104371 h 189339"/>
                <a:gd name="connsiteX15" fmla="*/ 86826 w 162614"/>
                <a:gd name="connsiteY15" fmla="*/ 102453 h 189339"/>
                <a:gd name="connsiteX16" fmla="*/ 82443 w 162614"/>
                <a:gd name="connsiteY16" fmla="*/ 111357 h 189339"/>
                <a:gd name="connsiteX17" fmla="*/ 96141 w 162614"/>
                <a:gd name="connsiteY17" fmla="*/ 111357 h 189339"/>
                <a:gd name="connsiteX18" fmla="*/ 94908 w 162614"/>
                <a:gd name="connsiteY18" fmla="*/ 113686 h 189339"/>
                <a:gd name="connsiteX19" fmla="*/ 138741 w 162614"/>
                <a:gd name="connsiteY19" fmla="*/ 118343 h 189339"/>
                <a:gd name="connsiteX20" fmla="*/ 140658 w 162614"/>
                <a:gd name="connsiteY20" fmla="*/ 110672 h 189339"/>
                <a:gd name="connsiteX21" fmla="*/ 130248 w 162614"/>
                <a:gd name="connsiteY21" fmla="*/ 174503 h 18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614" h="189339">
                  <a:moveTo>
                    <a:pt x="144357" y="178065"/>
                  </a:moveTo>
                  <a:cubicBezTo>
                    <a:pt x="148740" y="153957"/>
                    <a:pt x="170109" y="33006"/>
                    <a:pt x="159835" y="12596"/>
                  </a:cubicBezTo>
                  <a:cubicBezTo>
                    <a:pt x="156863" y="5282"/>
                    <a:pt x="149904" y="364"/>
                    <a:pt x="142028" y="-5"/>
                  </a:cubicBezTo>
                  <a:cubicBezTo>
                    <a:pt x="125043" y="-964"/>
                    <a:pt x="101894" y="17254"/>
                    <a:pt x="86279" y="43416"/>
                  </a:cubicBezTo>
                  <a:cubicBezTo>
                    <a:pt x="70663" y="69579"/>
                    <a:pt x="33405" y="142862"/>
                    <a:pt x="19982" y="169298"/>
                  </a:cubicBezTo>
                  <a:lnTo>
                    <a:pt x="10941" y="158340"/>
                  </a:lnTo>
                  <a:lnTo>
                    <a:pt x="-17" y="167517"/>
                  </a:lnTo>
                  <a:lnTo>
                    <a:pt x="16009" y="186831"/>
                  </a:lnTo>
                  <a:cubicBezTo>
                    <a:pt x="17379" y="188420"/>
                    <a:pt x="19393" y="189324"/>
                    <a:pt x="21488" y="189297"/>
                  </a:cubicBezTo>
                  <a:lnTo>
                    <a:pt x="22310" y="189297"/>
                  </a:lnTo>
                  <a:cubicBezTo>
                    <a:pt x="24707" y="189023"/>
                    <a:pt x="26803" y="187598"/>
                    <a:pt x="27926" y="185461"/>
                  </a:cubicBezTo>
                  <a:cubicBezTo>
                    <a:pt x="27926" y="184366"/>
                    <a:pt x="79430" y="82318"/>
                    <a:pt x="98469" y="50676"/>
                  </a:cubicBezTo>
                  <a:cubicBezTo>
                    <a:pt x="112167" y="27664"/>
                    <a:pt x="131481" y="13966"/>
                    <a:pt x="141480" y="14240"/>
                  </a:cubicBezTo>
                  <a:cubicBezTo>
                    <a:pt x="143973" y="14199"/>
                    <a:pt x="146220" y="15733"/>
                    <a:pt x="147096" y="18076"/>
                  </a:cubicBezTo>
                  <a:cubicBezTo>
                    <a:pt x="150658" y="25061"/>
                    <a:pt x="147096" y="61086"/>
                    <a:pt x="141617" y="104371"/>
                  </a:cubicBezTo>
                  <a:cubicBezTo>
                    <a:pt x="127920" y="100947"/>
                    <a:pt x="96826" y="94509"/>
                    <a:pt x="86826" y="102453"/>
                  </a:cubicBezTo>
                  <a:cubicBezTo>
                    <a:pt x="84059" y="104576"/>
                    <a:pt x="82443" y="107864"/>
                    <a:pt x="82443" y="111357"/>
                  </a:cubicBezTo>
                  <a:lnTo>
                    <a:pt x="96141" y="111357"/>
                  </a:lnTo>
                  <a:cubicBezTo>
                    <a:pt x="96155" y="112288"/>
                    <a:pt x="95689" y="113165"/>
                    <a:pt x="94908" y="113686"/>
                  </a:cubicBezTo>
                  <a:cubicBezTo>
                    <a:pt x="109688" y="112220"/>
                    <a:pt x="124605" y="113809"/>
                    <a:pt x="138741" y="118343"/>
                  </a:cubicBezTo>
                  <a:lnTo>
                    <a:pt x="140658" y="110672"/>
                  </a:lnTo>
                  <a:cubicBezTo>
                    <a:pt x="137645" y="131356"/>
                    <a:pt x="134083" y="153409"/>
                    <a:pt x="130248" y="1745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D59C36AD-316A-4076-987F-11003ECFAB83}"/>
                </a:ext>
              </a:extLst>
            </p:cNvPr>
            <p:cNvSpPr/>
            <p:nvPr/>
          </p:nvSpPr>
          <p:spPr>
            <a:xfrm>
              <a:off x="7817129" y="3170856"/>
              <a:ext cx="70817" cy="14245"/>
            </a:xfrm>
            <a:custGeom>
              <a:avLst/>
              <a:gdLst>
                <a:gd name="connsiteX0" fmla="*/ 0 w 70817"/>
                <a:gd name="connsiteY0" fmla="*/ 0 h 14245"/>
                <a:gd name="connsiteX1" fmla="*/ 70817 w 70817"/>
                <a:gd name="connsiteY1" fmla="*/ 0 h 14245"/>
                <a:gd name="connsiteX2" fmla="*/ 70817 w 70817"/>
                <a:gd name="connsiteY2" fmla="*/ 14246 h 14245"/>
                <a:gd name="connsiteX3" fmla="*/ 0 w 7081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17" h="14245">
                  <a:moveTo>
                    <a:pt x="0" y="0"/>
                  </a:moveTo>
                  <a:lnTo>
                    <a:pt x="70817" y="0"/>
                  </a:lnTo>
                  <a:lnTo>
                    <a:pt x="7081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8FA85E72-4FD1-4BDD-90D4-EA177CF00E5E}"/>
                </a:ext>
              </a:extLst>
            </p:cNvPr>
            <p:cNvSpPr/>
            <p:nvPr/>
          </p:nvSpPr>
          <p:spPr>
            <a:xfrm>
              <a:off x="7813841" y="3215922"/>
              <a:ext cx="73967" cy="14245"/>
            </a:xfrm>
            <a:custGeom>
              <a:avLst/>
              <a:gdLst>
                <a:gd name="connsiteX0" fmla="*/ 0 w 73967"/>
                <a:gd name="connsiteY0" fmla="*/ 0 h 14245"/>
                <a:gd name="connsiteX1" fmla="*/ 73968 w 73967"/>
                <a:gd name="connsiteY1" fmla="*/ 0 h 14245"/>
                <a:gd name="connsiteX2" fmla="*/ 73968 w 73967"/>
                <a:gd name="connsiteY2" fmla="*/ 14246 h 14245"/>
                <a:gd name="connsiteX3" fmla="*/ 0 w 7396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67" h="14245">
                  <a:moveTo>
                    <a:pt x="0" y="0"/>
                  </a:moveTo>
                  <a:lnTo>
                    <a:pt x="73968" y="0"/>
                  </a:lnTo>
                  <a:lnTo>
                    <a:pt x="7396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38F25508-C58F-4578-8A0E-4D9CDC40E062}"/>
                </a:ext>
              </a:extLst>
            </p:cNvPr>
            <p:cNvSpPr/>
            <p:nvPr/>
          </p:nvSpPr>
          <p:spPr>
            <a:xfrm>
              <a:off x="7938765" y="3142252"/>
              <a:ext cx="74652" cy="136131"/>
            </a:xfrm>
            <a:custGeom>
              <a:avLst/>
              <a:gdLst>
                <a:gd name="connsiteX0" fmla="*/ 668 w 74652"/>
                <a:gd name="connsiteY0" fmla="*/ 136090 h 136131"/>
                <a:gd name="connsiteX1" fmla="*/ 74635 w 74652"/>
                <a:gd name="connsiteY1" fmla="*/ 136090 h 136131"/>
                <a:gd name="connsiteX2" fmla="*/ 74635 w 74652"/>
                <a:gd name="connsiteY2" fmla="*/ 122392 h 136131"/>
                <a:gd name="connsiteX3" fmla="*/ 36967 w 74652"/>
                <a:gd name="connsiteY3" fmla="*/ 122392 h 136131"/>
                <a:gd name="connsiteX4" fmla="*/ 49295 w 74652"/>
                <a:gd name="connsiteY4" fmla="*/ 89380 h 136131"/>
                <a:gd name="connsiteX5" fmla="*/ 49295 w 74652"/>
                <a:gd name="connsiteY5" fmla="*/ 6235 h 136131"/>
                <a:gd name="connsiteX6" fmla="*/ 43542 w 74652"/>
                <a:gd name="connsiteY6" fmla="*/ 71 h 136131"/>
                <a:gd name="connsiteX7" fmla="*/ 35871 w 74652"/>
                <a:gd name="connsiteY7" fmla="*/ 3770 h 136131"/>
                <a:gd name="connsiteX8" fmla="*/ 6969 w 74652"/>
                <a:gd name="connsiteY8" fmla="*/ 58561 h 136131"/>
                <a:gd name="connsiteX9" fmla="*/ 19571 w 74652"/>
                <a:gd name="connsiteY9" fmla="*/ 65135 h 136131"/>
                <a:gd name="connsiteX10" fmla="*/ 37104 w 74652"/>
                <a:gd name="connsiteY10" fmla="*/ 31850 h 136131"/>
                <a:gd name="connsiteX11" fmla="*/ 35323 w 74652"/>
                <a:gd name="connsiteY11" fmla="*/ 85819 h 136131"/>
                <a:gd name="connsiteX12" fmla="*/ 20392 w 74652"/>
                <a:gd name="connsiteY12" fmla="*/ 121981 h 136131"/>
                <a:gd name="connsiteX13" fmla="*/ 20392 w 74652"/>
                <a:gd name="connsiteY13" fmla="*/ 121981 h 136131"/>
                <a:gd name="connsiteX14" fmla="*/ -17 w 74652"/>
                <a:gd name="connsiteY14" fmla="*/ 121981 h 13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652" h="136131">
                  <a:moveTo>
                    <a:pt x="668" y="136090"/>
                  </a:moveTo>
                  <a:lnTo>
                    <a:pt x="74635" y="136090"/>
                  </a:lnTo>
                  <a:lnTo>
                    <a:pt x="74635" y="122392"/>
                  </a:lnTo>
                  <a:lnTo>
                    <a:pt x="36967" y="122392"/>
                  </a:lnTo>
                  <a:cubicBezTo>
                    <a:pt x="42473" y="111954"/>
                    <a:pt x="46610" y="100859"/>
                    <a:pt x="49295" y="89380"/>
                  </a:cubicBezTo>
                  <a:cubicBezTo>
                    <a:pt x="52924" y="61780"/>
                    <a:pt x="52924" y="33836"/>
                    <a:pt x="49295" y="6235"/>
                  </a:cubicBezTo>
                  <a:cubicBezTo>
                    <a:pt x="48856" y="3181"/>
                    <a:pt x="46555" y="729"/>
                    <a:pt x="43542" y="71"/>
                  </a:cubicBezTo>
                  <a:cubicBezTo>
                    <a:pt x="40460" y="-476"/>
                    <a:pt x="37364" y="1003"/>
                    <a:pt x="35871" y="3770"/>
                  </a:cubicBezTo>
                  <a:lnTo>
                    <a:pt x="6969" y="58561"/>
                  </a:lnTo>
                  <a:lnTo>
                    <a:pt x="19571" y="65135"/>
                  </a:lnTo>
                  <a:lnTo>
                    <a:pt x="37104" y="31850"/>
                  </a:lnTo>
                  <a:cubicBezTo>
                    <a:pt x="38843" y="49835"/>
                    <a:pt x="38241" y="67985"/>
                    <a:pt x="35323" y="85819"/>
                  </a:cubicBezTo>
                  <a:cubicBezTo>
                    <a:pt x="32501" y="98654"/>
                    <a:pt x="27447" y="110886"/>
                    <a:pt x="20392" y="121981"/>
                  </a:cubicBezTo>
                  <a:lnTo>
                    <a:pt x="20392" y="121981"/>
                  </a:lnTo>
                  <a:lnTo>
                    <a:pt x="-17" y="12198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5AFEF910-78C2-4F43-8E87-26D41C8A14EC}"/>
                </a:ext>
              </a:extLst>
            </p:cNvPr>
            <p:cNvSpPr/>
            <p:nvPr/>
          </p:nvSpPr>
          <p:spPr>
            <a:xfrm>
              <a:off x="6415990" y="3464946"/>
              <a:ext cx="107800" cy="109444"/>
            </a:xfrm>
            <a:custGeom>
              <a:avLst/>
              <a:gdLst>
                <a:gd name="connsiteX0" fmla="*/ 94086 w 107800"/>
                <a:gd name="connsiteY0" fmla="*/ -42 h 109444"/>
                <a:gd name="connsiteX1" fmla="*/ 59157 w 107800"/>
                <a:gd name="connsiteY1" fmla="*/ 64475 h 109444"/>
                <a:gd name="connsiteX2" fmla="*/ 56280 w 107800"/>
                <a:gd name="connsiteY2" fmla="*/ 9684 h 109444"/>
                <a:gd name="connsiteX3" fmla="*/ 42583 w 107800"/>
                <a:gd name="connsiteY3" fmla="*/ 8862 h 109444"/>
                <a:gd name="connsiteX4" fmla="*/ 48473 w 107800"/>
                <a:gd name="connsiteY4" fmla="*/ 78446 h 109444"/>
                <a:gd name="connsiteX5" fmla="*/ 32173 w 107800"/>
                <a:gd name="connsiteY5" fmla="*/ 89268 h 109444"/>
                <a:gd name="connsiteX6" fmla="*/ -17 w 107800"/>
                <a:gd name="connsiteY6" fmla="*/ 95705 h 109444"/>
                <a:gd name="connsiteX7" fmla="*/ 2722 w 107800"/>
                <a:gd name="connsiteY7" fmla="*/ 109403 h 109444"/>
                <a:gd name="connsiteX8" fmla="*/ 34912 w 107800"/>
                <a:gd name="connsiteY8" fmla="*/ 102965 h 109444"/>
                <a:gd name="connsiteX9" fmla="*/ 54089 w 107800"/>
                <a:gd name="connsiteY9" fmla="*/ 92281 h 109444"/>
                <a:gd name="connsiteX10" fmla="*/ 65869 w 107800"/>
                <a:gd name="connsiteY10" fmla="*/ 104335 h 109444"/>
                <a:gd name="connsiteX11" fmla="*/ 75046 w 107800"/>
                <a:gd name="connsiteY11" fmla="*/ 106527 h 109444"/>
                <a:gd name="connsiteX12" fmla="*/ 99428 w 107800"/>
                <a:gd name="connsiteY12" fmla="*/ 95021 h 109444"/>
                <a:gd name="connsiteX13" fmla="*/ 90114 w 107800"/>
                <a:gd name="connsiteY13" fmla="*/ 84199 h 109444"/>
                <a:gd name="connsiteX14" fmla="*/ 72033 w 107800"/>
                <a:gd name="connsiteY14" fmla="*/ 91596 h 109444"/>
                <a:gd name="connsiteX15" fmla="*/ 64499 w 107800"/>
                <a:gd name="connsiteY15" fmla="*/ 81597 h 109444"/>
                <a:gd name="connsiteX16" fmla="*/ 107784 w 107800"/>
                <a:gd name="connsiteY16" fmla="*/ 5437 h 10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800" h="109444">
                  <a:moveTo>
                    <a:pt x="94086" y="-42"/>
                  </a:moveTo>
                  <a:cubicBezTo>
                    <a:pt x="84839" y="22683"/>
                    <a:pt x="73126" y="44312"/>
                    <a:pt x="59157" y="64475"/>
                  </a:cubicBezTo>
                  <a:cubicBezTo>
                    <a:pt x="56234" y="46366"/>
                    <a:pt x="55270" y="27998"/>
                    <a:pt x="56280" y="9684"/>
                  </a:cubicBezTo>
                  <a:lnTo>
                    <a:pt x="42583" y="8862"/>
                  </a:lnTo>
                  <a:cubicBezTo>
                    <a:pt x="41091" y="32216"/>
                    <a:pt x="43076" y="55667"/>
                    <a:pt x="48473" y="78446"/>
                  </a:cubicBezTo>
                  <a:cubicBezTo>
                    <a:pt x="44122" y="83473"/>
                    <a:pt x="38487" y="87213"/>
                    <a:pt x="32173" y="89268"/>
                  </a:cubicBezTo>
                  <a:lnTo>
                    <a:pt x="-17" y="95705"/>
                  </a:lnTo>
                  <a:lnTo>
                    <a:pt x="2722" y="109403"/>
                  </a:lnTo>
                  <a:lnTo>
                    <a:pt x="34912" y="102965"/>
                  </a:lnTo>
                  <a:cubicBezTo>
                    <a:pt x="42155" y="101212"/>
                    <a:pt x="48784" y="97513"/>
                    <a:pt x="54089" y="92281"/>
                  </a:cubicBezTo>
                  <a:cubicBezTo>
                    <a:pt x="56717" y="97390"/>
                    <a:pt x="60821" y="101595"/>
                    <a:pt x="65869" y="104335"/>
                  </a:cubicBezTo>
                  <a:cubicBezTo>
                    <a:pt x="68706" y="105801"/>
                    <a:pt x="71855" y="106554"/>
                    <a:pt x="75046" y="106527"/>
                  </a:cubicBezTo>
                  <a:cubicBezTo>
                    <a:pt x="84288" y="105732"/>
                    <a:pt x="92940" y="101650"/>
                    <a:pt x="99428" y="95021"/>
                  </a:cubicBezTo>
                  <a:lnTo>
                    <a:pt x="90114" y="84199"/>
                  </a:lnTo>
                  <a:cubicBezTo>
                    <a:pt x="84635" y="88994"/>
                    <a:pt x="77238" y="94062"/>
                    <a:pt x="72033" y="91596"/>
                  </a:cubicBezTo>
                  <a:cubicBezTo>
                    <a:pt x="68451" y="89226"/>
                    <a:pt x="65792" y="85692"/>
                    <a:pt x="64499" y="81597"/>
                  </a:cubicBezTo>
                  <a:cubicBezTo>
                    <a:pt x="82172" y="58201"/>
                    <a:pt x="96723" y="32600"/>
                    <a:pt x="107784" y="54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4D4B7ED5-1317-46F1-8C2F-D8E8408E31D5}"/>
                </a:ext>
              </a:extLst>
            </p:cNvPr>
            <p:cNvSpPr/>
            <p:nvPr/>
          </p:nvSpPr>
          <p:spPr>
            <a:xfrm>
              <a:off x="6587015" y="3458210"/>
              <a:ext cx="156132" cy="289182"/>
            </a:xfrm>
            <a:custGeom>
              <a:avLst/>
              <a:gdLst>
                <a:gd name="connsiteX0" fmla="*/ 123459 w 156132"/>
                <a:gd name="connsiteY0" fmla="*/ -17 h 289182"/>
                <a:gd name="connsiteX1" fmla="*/ 64285 w 156132"/>
                <a:gd name="connsiteY1" fmla="*/ 49979 h 289182"/>
                <a:gd name="connsiteX2" fmla="*/ 60860 w 156132"/>
                <a:gd name="connsiteY2" fmla="*/ 79293 h 289182"/>
                <a:gd name="connsiteX3" fmla="*/ 58669 w 156132"/>
                <a:gd name="connsiteY3" fmla="*/ 135453 h 289182"/>
                <a:gd name="connsiteX4" fmla="*/ 42643 w 156132"/>
                <a:gd name="connsiteY4" fmla="*/ 266403 h 289182"/>
                <a:gd name="connsiteX5" fmla="*/ 30999 w 156132"/>
                <a:gd name="connsiteY5" fmla="*/ 274485 h 289182"/>
                <a:gd name="connsiteX6" fmla="*/ 13740 w 156132"/>
                <a:gd name="connsiteY6" fmla="*/ 243117 h 289182"/>
                <a:gd name="connsiteX7" fmla="*/ 6892 w 156132"/>
                <a:gd name="connsiteY7" fmla="*/ 241199 h 289182"/>
                <a:gd name="connsiteX8" fmla="*/ 43 w 156132"/>
                <a:gd name="connsiteY8" fmla="*/ 239008 h 289182"/>
                <a:gd name="connsiteX9" fmla="*/ 24288 w 156132"/>
                <a:gd name="connsiteY9" fmla="*/ 287087 h 289182"/>
                <a:gd name="connsiteX10" fmla="*/ 33054 w 156132"/>
                <a:gd name="connsiteY10" fmla="*/ 289141 h 289182"/>
                <a:gd name="connsiteX11" fmla="*/ 54697 w 156132"/>
                <a:gd name="connsiteY11" fmla="*/ 273937 h 289182"/>
                <a:gd name="connsiteX12" fmla="*/ 72914 w 156132"/>
                <a:gd name="connsiteY12" fmla="*/ 135864 h 289182"/>
                <a:gd name="connsiteX13" fmla="*/ 75106 w 156132"/>
                <a:gd name="connsiteY13" fmla="*/ 80251 h 289182"/>
                <a:gd name="connsiteX14" fmla="*/ 78257 w 156132"/>
                <a:gd name="connsiteY14" fmla="*/ 52856 h 289182"/>
                <a:gd name="connsiteX15" fmla="*/ 122089 w 156132"/>
                <a:gd name="connsiteY15" fmla="*/ 14502 h 289182"/>
                <a:gd name="connsiteX16" fmla="*/ 141570 w 156132"/>
                <a:gd name="connsiteY16" fmla="*/ 37090 h 289182"/>
                <a:gd name="connsiteX17" fmla="*/ 141403 w 156132"/>
                <a:gd name="connsiteY17" fmla="*/ 38610 h 289182"/>
                <a:gd name="connsiteX18" fmla="*/ 126336 w 156132"/>
                <a:gd name="connsiteY18" fmla="*/ 110523 h 289182"/>
                <a:gd name="connsiteX19" fmla="*/ 119761 w 156132"/>
                <a:gd name="connsiteY19" fmla="*/ 109701 h 289182"/>
                <a:gd name="connsiteX20" fmla="*/ 110994 w 156132"/>
                <a:gd name="connsiteY20" fmla="*/ 111208 h 289182"/>
                <a:gd name="connsiteX21" fmla="*/ 106063 w 156132"/>
                <a:gd name="connsiteY21" fmla="*/ 113674 h 289182"/>
                <a:gd name="connsiteX22" fmla="*/ 94283 w 156132"/>
                <a:gd name="connsiteY22" fmla="*/ 85593 h 289182"/>
                <a:gd name="connsiteX23" fmla="*/ 80585 w 156132"/>
                <a:gd name="connsiteY23" fmla="*/ 88333 h 289182"/>
                <a:gd name="connsiteX24" fmla="*/ 102775 w 156132"/>
                <a:gd name="connsiteY24" fmla="*/ 127371 h 289182"/>
                <a:gd name="connsiteX25" fmla="*/ 117843 w 156132"/>
                <a:gd name="connsiteY25" fmla="*/ 124221 h 289182"/>
                <a:gd name="connsiteX26" fmla="*/ 133732 w 156132"/>
                <a:gd name="connsiteY26" fmla="*/ 122851 h 289182"/>
                <a:gd name="connsiteX27" fmla="*/ 155923 w 156132"/>
                <a:gd name="connsiteY27" fmla="*/ 38610 h 289182"/>
                <a:gd name="connsiteX28" fmla="*/ 124690 w 156132"/>
                <a:gd name="connsiteY28" fmla="*/ 92 h 289182"/>
                <a:gd name="connsiteX29" fmla="*/ 123459 w 156132"/>
                <a:gd name="connsiteY29" fmla="*/ -17 h 2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6132" h="289182">
                  <a:moveTo>
                    <a:pt x="123459" y="-17"/>
                  </a:moveTo>
                  <a:cubicBezTo>
                    <a:pt x="93877" y="-867"/>
                    <a:pt x="68391" y="20666"/>
                    <a:pt x="64285" y="49979"/>
                  </a:cubicBezTo>
                  <a:cubicBezTo>
                    <a:pt x="62530" y="59664"/>
                    <a:pt x="61387" y="69458"/>
                    <a:pt x="60860" y="79293"/>
                  </a:cubicBezTo>
                  <a:cubicBezTo>
                    <a:pt x="59765" y="96004"/>
                    <a:pt x="59217" y="115180"/>
                    <a:pt x="58669" y="135453"/>
                  </a:cubicBezTo>
                  <a:cubicBezTo>
                    <a:pt x="57162" y="187367"/>
                    <a:pt x="55518" y="246131"/>
                    <a:pt x="42643" y="266403"/>
                  </a:cubicBezTo>
                  <a:cubicBezTo>
                    <a:pt x="38396" y="273115"/>
                    <a:pt x="34424" y="275855"/>
                    <a:pt x="30999" y="274485"/>
                  </a:cubicBezTo>
                  <a:cubicBezTo>
                    <a:pt x="21136" y="266883"/>
                    <a:pt x="14883" y="255513"/>
                    <a:pt x="13740" y="243117"/>
                  </a:cubicBezTo>
                  <a:lnTo>
                    <a:pt x="6892" y="241199"/>
                  </a:lnTo>
                  <a:lnTo>
                    <a:pt x="43" y="239008"/>
                  </a:lnTo>
                  <a:cubicBezTo>
                    <a:pt x="-852" y="258171"/>
                    <a:pt x="8345" y="276416"/>
                    <a:pt x="24288" y="287087"/>
                  </a:cubicBezTo>
                  <a:cubicBezTo>
                    <a:pt x="27035" y="288374"/>
                    <a:pt x="30020" y="289073"/>
                    <a:pt x="33054" y="289141"/>
                  </a:cubicBezTo>
                  <a:cubicBezTo>
                    <a:pt x="42477" y="288333"/>
                    <a:pt x="50741" y="282525"/>
                    <a:pt x="54697" y="273937"/>
                  </a:cubicBezTo>
                  <a:cubicBezTo>
                    <a:pt x="69627" y="250377"/>
                    <a:pt x="71271" y="191751"/>
                    <a:pt x="72914" y="135864"/>
                  </a:cubicBezTo>
                  <a:cubicBezTo>
                    <a:pt x="72914" y="115728"/>
                    <a:pt x="74010" y="96688"/>
                    <a:pt x="75106" y="80251"/>
                  </a:cubicBezTo>
                  <a:cubicBezTo>
                    <a:pt x="75625" y="71060"/>
                    <a:pt x="76677" y="61924"/>
                    <a:pt x="78257" y="52856"/>
                  </a:cubicBezTo>
                  <a:cubicBezTo>
                    <a:pt x="81206" y="30898"/>
                    <a:pt x="99937" y="14516"/>
                    <a:pt x="122089" y="14502"/>
                  </a:cubicBezTo>
                  <a:cubicBezTo>
                    <a:pt x="133708" y="15365"/>
                    <a:pt x="142429" y="25474"/>
                    <a:pt x="141570" y="37090"/>
                  </a:cubicBezTo>
                  <a:cubicBezTo>
                    <a:pt x="141533" y="37597"/>
                    <a:pt x="141477" y="38103"/>
                    <a:pt x="141403" y="38610"/>
                  </a:cubicBezTo>
                  <a:cubicBezTo>
                    <a:pt x="141403" y="82306"/>
                    <a:pt x="133732" y="106140"/>
                    <a:pt x="126336" y="110523"/>
                  </a:cubicBezTo>
                  <a:cubicBezTo>
                    <a:pt x="125514" y="110523"/>
                    <a:pt x="123733" y="112030"/>
                    <a:pt x="119761" y="109701"/>
                  </a:cubicBezTo>
                  <a:cubicBezTo>
                    <a:pt x="116846" y="108099"/>
                    <a:pt x="113205" y="108715"/>
                    <a:pt x="110994" y="111208"/>
                  </a:cubicBezTo>
                  <a:cubicBezTo>
                    <a:pt x="110172" y="112030"/>
                    <a:pt x="107707" y="114085"/>
                    <a:pt x="106063" y="113674"/>
                  </a:cubicBezTo>
                  <a:cubicBezTo>
                    <a:pt x="104419" y="113263"/>
                    <a:pt x="99077" y="110934"/>
                    <a:pt x="94283" y="85593"/>
                  </a:cubicBezTo>
                  <a:lnTo>
                    <a:pt x="80585" y="88333"/>
                  </a:lnTo>
                  <a:cubicBezTo>
                    <a:pt x="84968" y="111756"/>
                    <a:pt x="92228" y="124632"/>
                    <a:pt x="102775" y="127371"/>
                  </a:cubicBezTo>
                  <a:cubicBezTo>
                    <a:pt x="108016" y="128618"/>
                    <a:pt x="113541" y="127467"/>
                    <a:pt x="117843" y="124221"/>
                  </a:cubicBezTo>
                  <a:cubicBezTo>
                    <a:pt x="123071" y="126207"/>
                    <a:pt x="128922" y="125700"/>
                    <a:pt x="133732" y="122851"/>
                  </a:cubicBezTo>
                  <a:cubicBezTo>
                    <a:pt x="153046" y="111619"/>
                    <a:pt x="155923" y="65321"/>
                    <a:pt x="155923" y="38610"/>
                  </a:cubicBezTo>
                  <a:cubicBezTo>
                    <a:pt x="157935" y="19351"/>
                    <a:pt x="143952" y="2106"/>
                    <a:pt x="124690" y="92"/>
                  </a:cubicBezTo>
                  <a:cubicBezTo>
                    <a:pt x="124281" y="51"/>
                    <a:pt x="123870" y="10"/>
                    <a:pt x="123459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65F34CB-53D0-46A7-BF72-AEC8D62AEA67}"/>
                </a:ext>
              </a:extLst>
            </p:cNvPr>
            <p:cNvSpPr/>
            <p:nvPr/>
          </p:nvSpPr>
          <p:spPr>
            <a:xfrm>
              <a:off x="6590636" y="3483712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1BA3A7DD-D786-48C5-95A8-1823DFC2EEF8}"/>
                </a:ext>
              </a:extLst>
            </p:cNvPr>
            <p:cNvSpPr/>
            <p:nvPr/>
          </p:nvSpPr>
          <p:spPr>
            <a:xfrm>
              <a:off x="6581048" y="3538503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913F8821-24D1-4A8F-B754-E7DD1E663F01}"/>
                </a:ext>
              </a:extLst>
            </p:cNvPr>
            <p:cNvSpPr/>
            <p:nvPr/>
          </p:nvSpPr>
          <p:spPr>
            <a:xfrm>
              <a:off x="10549754" y="3088850"/>
              <a:ext cx="1058766" cy="309799"/>
            </a:xfrm>
            <a:custGeom>
              <a:avLst/>
              <a:gdLst>
                <a:gd name="connsiteX0" fmla="*/ 1052034 w 1058766"/>
                <a:gd name="connsiteY0" fmla="*/ 43063 h 309799"/>
                <a:gd name="connsiteX1" fmla="*/ 1023406 w 1058766"/>
                <a:gd name="connsiteY1" fmla="*/ 43063 h 309799"/>
                <a:gd name="connsiteX2" fmla="*/ 1008886 w 1058766"/>
                <a:gd name="connsiteY2" fmla="*/ 43063 h 309799"/>
                <a:gd name="connsiteX3" fmla="*/ 460978 w 1058766"/>
                <a:gd name="connsiteY3" fmla="*/ 26078 h 309799"/>
                <a:gd name="connsiteX4" fmla="*/ 144972 w 1058766"/>
                <a:gd name="connsiteY4" fmla="*/ 12380 h 309799"/>
                <a:gd name="connsiteX5" fmla="*/ 141410 w 1058766"/>
                <a:gd name="connsiteY5" fmla="*/ 15394 h 309799"/>
                <a:gd name="connsiteX6" fmla="*/ 61279 w 1058766"/>
                <a:gd name="connsiteY6" fmla="*/ 284006 h 309799"/>
                <a:gd name="connsiteX7" fmla="*/ 13200 w 1058766"/>
                <a:gd name="connsiteY7" fmla="*/ 204970 h 309799"/>
                <a:gd name="connsiteX8" fmla="*/ 3338 w 1058766"/>
                <a:gd name="connsiteY8" fmla="*/ 202641 h 309799"/>
                <a:gd name="connsiteX9" fmla="*/ 1009 w 1058766"/>
                <a:gd name="connsiteY9" fmla="*/ 212367 h 309799"/>
                <a:gd name="connsiteX10" fmla="*/ 58128 w 1058766"/>
                <a:gd name="connsiteY10" fmla="*/ 306333 h 309799"/>
                <a:gd name="connsiteX11" fmla="*/ 64292 w 1058766"/>
                <a:gd name="connsiteY11" fmla="*/ 309757 h 309799"/>
                <a:gd name="connsiteX12" fmla="*/ 65388 w 1058766"/>
                <a:gd name="connsiteY12" fmla="*/ 309757 h 309799"/>
                <a:gd name="connsiteX13" fmla="*/ 71141 w 1058766"/>
                <a:gd name="connsiteY13" fmla="*/ 304278 h 309799"/>
                <a:gd name="connsiteX14" fmla="*/ 150314 w 1058766"/>
                <a:gd name="connsiteY14" fmla="*/ 26626 h 309799"/>
                <a:gd name="connsiteX15" fmla="*/ 154286 w 1058766"/>
                <a:gd name="connsiteY15" fmla="*/ 23201 h 309799"/>
                <a:gd name="connsiteX16" fmla="*/ 459334 w 1058766"/>
                <a:gd name="connsiteY16" fmla="*/ 40324 h 309799"/>
                <a:gd name="connsiteX17" fmla="*/ 1009571 w 1058766"/>
                <a:gd name="connsiteY17" fmla="*/ 57446 h 309799"/>
                <a:gd name="connsiteX18" fmla="*/ 1023269 w 1058766"/>
                <a:gd name="connsiteY18" fmla="*/ 57446 h 309799"/>
                <a:gd name="connsiteX19" fmla="*/ 1044774 w 1058766"/>
                <a:gd name="connsiteY19" fmla="*/ 57446 h 309799"/>
                <a:gd name="connsiteX20" fmla="*/ 1044774 w 1058766"/>
                <a:gd name="connsiteY20" fmla="*/ 99361 h 309799"/>
                <a:gd name="connsiteX21" fmla="*/ 1049664 w 1058766"/>
                <a:gd name="connsiteY21" fmla="*/ 108168 h 309799"/>
                <a:gd name="connsiteX22" fmla="*/ 1058472 w 1058766"/>
                <a:gd name="connsiteY22" fmla="*/ 103278 h 309799"/>
                <a:gd name="connsiteX23" fmla="*/ 1058472 w 1058766"/>
                <a:gd name="connsiteY23" fmla="*/ 99361 h 309799"/>
                <a:gd name="connsiteX24" fmla="*/ 1058472 w 1058766"/>
                <a:gd name="connsiteY24" fmla="*/ 50323 h 309799"/>
                <a:gd name="connsiteX25" fmla="*/ 1052034 w 1058766"/>
                <a:gd name="connsiteY25" fmla="*/ 43063 h 30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8766" h="309799">
                  <a:moveTo>
                    <a:pt x="1052034" y="43063"/>
                  </a:moveTo>
                  <a:lnTo>
                    <a:pt x="1023406" y="43063"/>
                  </a:lnTo>
                  <a:lnTo>
                    <a:pt x="1008886" y="43063"/>
                  </a:lnTo>
                  <a:cubicBezTo>
                    <a:pt x="826104" y="53282"/>
                    <a:pt x="642774" y="47611"/>
                    <a:pt x="460978" y="26078"/>
                  </a:cubicBezTo>
                  <a:cubicBezTo>
                    <a:pt x="168669" y="-8440"/>
                    <a:pt x="163601" y="-4057"/>
                    <a:pt x="144972" y="12380"/>
                  </a:cubicBezTo>
                  <a:lnTo>
                    <a:pt x="141410" y="15394"/>
                  </a:lnTo>
                  <a:cubicBezTo>
                    <a:pt x="122097" y="30872"/>
                    <a:pt x="77168" y="216202"/>
                    <a:pt x="61279" y="284006"/>
                  </a:cubicBezTo>
                  <a:lnTo>
                    <a:pt x="13200" y="204970"/>
                  </a:lnTo>
                  <a:cubicBezTo>
                    <a:pt x="11091" y="201655"/>
                    <a:pt x="6707" y="200614"/>
                    <a:pt x="3338" y="202641"/>
                  </a:cubicBezTo>
                  <a:cubicBezTo>
                    <a:pt x="37" y="204696"/>
                    <a:pt x="-1005" y="209038"/>
                    <a:pt x="1009" y="212367"/>
                  </a:cubicBezTo>
                  <a:lnTo>
                    <a:pt x="58128" y="306333"/>
                  </a:lnTo>
                  <a:cubicBezTo>
                    <a:pt x="59485" y="308429"/>
                    <a:pt x="61800" y="309703"/>
                    <a:pt x="64292" y="309757"/>
                  </a:cubicBezTo>
                  <a:lnTo>
                    <a:pt x="65388" y="309757"/>
                  </a:lnTo>
                  <a:cubicBezTo>
                    <a:pt x="68265" y="309305"/>
                    <a:pt x="70552" y="307128"/>
                    <a:pt x="71141" y="304278"/>
                  </a:cubicBezTo>
                  <a:cubicBezTo>
                    <a:pt x="96208" y="195930"/>
                    <a:pt x="137301" y="37995"/>
                    <a:pt x="150314" y="26626"/>
                  </a:cubicBezTo>
                  <a:lnTo>
                    <a:pt x="154286" y="23201"/>
                  </a:lnTo>
                  <a:cubicBezTo>
                    <a:pt x="167984" y="11421"/>
                    <a:pt x="173326" y="6490"/>
                    <a:pt x="459334" y="40324"/>
                  </a:cubicBezTo>
                  <a:cubicBezTo>
                    <a:pt x="641911" y="61966"/>
                    <a:pt x="826008" y="67692"/>
                    <a:pt x="1009571" y="57446"/>
                  </a:cubicBezTo>
                  <a:lnTo>
                    <a:pt x="1023269" y="57446"/>
                  </a:lnTo>
                  <a:lnTo>
                    <a:pt x="1044774" y="57446"/>
                  </a:lnTo>
                  <a:lnTo>
                    <a:pt x="1044774" y="99361"/>
                  </a:lnTo>
                  <a:cubicBezTo>
                    <a:pt x="1043692" y="103141"/>
                    <a:pt x="1045884" y="107086"/>
                    <a:pt x="1049664" y="108168"/>
                  </a:cubicBezTo>
                  <a:cubicBezTo>
                    <a:pt x="1053445" y="109250"/>
                    <a:pt x="1057390" y="107059"/>
                    <a:pt x="1058472" y="103278"/>
                  </a:cubicBezTo>
                  <a:cubicBezTo>
                    <a:pt x="1058842" y="101991"/>
                    <a:pt x="1058842" y="100635"/>
                    <a:pt x="1058472" y="99361"/>
                  </a:cubicBezTo>
                  <a:lnTo>
                    <a:pt x="1058472" y="50323"/>
                  </a:lnTo>
                  <a:cubicBezTo>
                    <a:pt x="1058568" y="46583"/>
                    <a:pt x="1055746" y="43419"/>
                    <a:pt x="1052034" y="4306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E5F8231-D593-4C25-856C-571CDF84499C}"/>
                </a:ext>
              </a:extLst>
            </p:cNvPr>
            <p:cNvSpPr/>
            <p:nvPr/>
          </p:nvSpPr>
          <p:spPr>
            <a:xfrm>
              <a:off x="10687994" y="3176860"/>
              <a:ext cx="34593" cy="222474"/>
            </a:xfrm>
            <a:custGeom>
              <a:avLst/>
              <a:gdLst>
                <a:gd name="connsiteX0" fmla="*/ 7143 w 34593"/>
                <a:gd name="connsiteY0" fmla="*/ 222433 h 222474"/>
                <a:gd name="connsiteX1" fmla="*/ 14129 w 34593"/>
                <a:gd name="connsiteY1" fmla="*/ 215995 h 222474"/>
                <a:gd name="connsiteX2" fmla="*/ 34539 w 34593"/>
                <a:gd name="connsiteY2" fmla="*/ 7790 h 222474"/>
                <a:gd name="connsiteX3" fmla="*/ 28238 w 34593"/>
                <a:gd name="connsiteY3" fmla="*/ -18 h 222474"/>
                <a:gd name="connsiteX4" fmla="*/ 20430 w 34593"/>
                <a:gd name="connsiteY4" fmla="*/ 6420 h 222474"/>
                <a:gd name="connsiteX5" fmla="*/ 21 w 34593"/>
                <a:gd name="connsiteY5" fmla="*/ 214625 h 222474"/>
                <a:gd name="connsiteX6" fmla="*/ 6253 w 34593"/>
                <a:gd name="connsiteY6" fmla="*/ 222296 h 222474"/>
                <a:gd name="connsiteX7" fmla="*/ 6321 w 34593"/>
                <a:gd name="connsiteY7" fmla="*/ 222296 h 22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593" h="222474">
                  <a:moveTo>
                    <a:pt x="7143" y="222433"/>
                  </a:moveTo>
                  <a:cubicBezTo>
                    <a:pt x="10773" y="222378"/>
                    <a:pt x="13786" y="219611"/>
                    <a:pt x="14129" y="215995"/>
                  </a:cubicBezTo>
                  <a:lnTo>
                    <a:pt x="34539" y="7790"/>
                  </a:lnTo>
                  <a:cubicBezTo>
                    <a:pt x="34936" y="3900"/>
                    <a:pt x="32128" y="407"/>
                    <a:pt x="28238" y="-18"/>
                  </a:cubicBezTo>
                  <a:cubicBezTo>
                    <a:pt x="24320" y="-333"/>
                    <a:pt x="20869" y="2516"/>
                    <a:pt x="20430" y="6420"/>
                  </a:cubicBezTo>
                  <a:lnTo>
                    <a:pt x="21" y="214625"/>
                  </a:lnTo>
                  <a:cubicBezTo>
                    <a:pt x="-377" y="218461"/>
                    <a:pt x="2418" y="221899"/>
                    <a:pt x="6253" y="222296"/>
                  </a:cubicBezTo>
                  <a:cubicBezTo>
                    <a:pt x="6280" y="222296"/>
                    <a:pt x="6294" y="222296"/>
                    <a:pt x="6321" y="2222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A441664C-E3C3-4FD7-B118-799876359019}"/>
                </a:ext>
              </a:extLst>
            </p:cNvPr>
            <p:cNvSpPr/>
            <p:nvPr/>
          </p:nvSpPr>
          <p:spPr>
            <a:xfrm>
              <a:off x="10733689" y="3197313"/>
              <a:ext cx="78535" cy="137094"/>
            </a:xfrm>
            <a:custGeom>
              <a:avLst/>
              <a:gdLst>
                <a:gd name="connsiteX0" fmla="*/ 73906 w 78535"/>
                <a:gd name="connsiteY0" fmla="*/ 24595 h 137094"/>
                <a:gd name="connsiteX1" fmla="*/ 65276 w 78535"/>
                <a:gd name="connsiteY1" fmla="*/ 29800 h 137094"/>
                <a:gd name="connsiteX2" fmla="*/ 65276 w 78535"/>
                <a:gd name="connsiteY2" fmla="*/ 29800 h 137094"/>
                <a:gd name="connsiteX3" fmla="*/ 56784 w 78535"/>
                <a:gd name="connsiteY3" fmla="*/ 63496 h 137094"/>
                <a:gd name="connsiteX4" fmla="*/ 52401 w 78535"/>
                <a:gd name="connsiteY4" fmla="*/ 61167 h 137094"/>
                <a:gd name="connsiteX5" fmla="*/ 19115 w 78535"/>
                <a:gd name="connsiteY5" fmla="*/ 58154 h 137094"/>
                <a:gd name="connsiteX6" fmla="*/ 49524 w 78535"/>
                <a:gd name="connsiteY6" fmla="*/ 10897 h 137094"/>
                <a:gd name="connsiteX7" fmla="*/ 47470 w 78535"/>
                <a:gd name="connsiteY7" fmla="*/ 1035 h 137094"/>
                <a:gd name="connsiteX8" fmla="*/ 47470 w 78535"/>
                <a:gd name="connsiteY8" fmla="*/ 1035 h 137094"/>
                <a:gd name="connsiteX9" fmla="*/ 37607 w 78535"/>
                <a:gd name="connsiteY9" fmla="*/ 3226 h 137094"/>
                <a:gd name="connsiteX10" fmla="*/ 897 w 78535"/>
                <a:gd name="connsiteY10" fmla="*/ 60620 h 137094"/>
                <a:gd name="connsiteX11" fmla="*/ 897 w 78535"/>
                <a:gd name="connsiteY11" fmla="*/ 67605 h 137094"/>
                <a:gd name="connsiteX12" fmla="*/ 6650 w 78535"/>
                <a:gd name="connsiteY12" fmla="*/ 71578 h 137094"/>
                <a:gd name="connsiteX13" fmla="*/ 51442 w 78535"/>
                <a:gd name="connsiteY13" fmla="*/ 75687 h 137094"/>
                <a:gd name="connsiteX14" fmla="*/ 51442 w 78535"/>
                <a:gd name="connsiteY14" fmla="*/ 75687 h 137094"/>
                <a:gd name="connsiteX15" fmla="*/ 53634 w 78535"/>
                <a:gd name="connsiteY15" fmla="*/ 75687 h 137094"/>
                <a:gd name="connsiteX16" fmla="*/ 39936 w 78535"/>
                <a:gd name="connsiteY16" fmla="*/ 128423 h 137094"/>
                <a:gd name="connsiteX17" fmla="*/ 45141 w 78535"/>
                <a:gd name="connsiteY17" fmla="*/ 137053 h 137094"/>
                <a:gd name="connsiteX18" fmla="*/ 45141 w 78535"/>
                <a:gd name="connsiteY18" fmla="*/ 137053 h 137094"/>
                <a:gd name="connsiteX19" fmla="*/ 46785 w 78535"/>
                <a:gd name="connsiteY19" fmla="*/ 137053 h 137094"/>
                <a:gd name="connsiteX20" fmla="*/ 53770 w 78535"/>
                <a:gd name="connsiteY20" fmla="*/ 131574 h 137094"/>
                <a:gd name="connsiteX21" fmla="*/ 78152 w 78535"/>
                <a:gd name="connsiteY21" fmla="*/ 33635 h 137094"/>
                <a:gd name="connsiteX22" fmla="*/ 73906 w 78535"/>
                <a:gd name="connsiteY22" fmla="*/ 24595 h 137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7094">
                  <a:moveTo>
                    <a:pt x="73906" y="24595"/>
                  </a:moveTo>
                  <a:cubicBezTo>
                    <a:pt x="70084" y="23649"/>
                    <a:pt x="66222" y="25978"/>
                    <a:pt x="65276" y="29800"/>
                  </a:cubicBezTo>
                  <a:cubicBezTo>
                    <a:pt x="65276" y="29800"/>
                    <a:pt x="65276" y="29800"/>
                    <a:pt x="65276" y="29800"/>
                  </a:cubicBezTo>
                  <a:lnTo>
                    <a:pt x="56784" y="63496"/>
                  </a:lnTo>
                  <a:cubicBezTo>
                    <a:pt x="55688" y="62181"/>
                    <a:pt x="54113" y="61346"/>
                    <a:pt x="52401" y="61167"/>
                  </a:cubicBezTo>
                  <a:lnTo>
                    <a:pt x="19115" y="58154"/>
                  </a:lnTo>
                  <a:lnTo>
                    <a:pt x="49524" y="10897"/>
                  </a:lnTo>
                  <a:cubicBezTo>
                    <a:pt x="51675" y="7610"/>
                    <a:pt x="50757" y="3185"/>
                    <a:pt x="47470" y="1035"/>
                  </a:cubicBezTo>
                  <a:cubicBezTo>
                    <a:pt x="47470" y="1035"/>
                    <a:pt x="47470" y="1035"/>
                    <a:pt x="47470" y="1035"/>
                  </a:cubicBezTo>
                  <a:cubicBezTo>
                    <a:pt x="44127" y="-1020"/>
                    <a:pt x="39758" y="-47"/>
                    <a:pt x="37607" y="3226"/>
                  </a:cubicBezTo>
                  <a:lnTo>
                    <a:pt x="897" y="60620"/>
                  </a:lnTo>
                  <a:cubicBezTo>
                    <a:pt x="-322" y="62784"/>
                    <a:pt x="-322" y="65441"/>
                    <a:pt x="897" y="67605"/>
                  </a:cubicBezTo>
                  <a:cubicBezTo>
                    <a:pt x="2034" y="69811"/>
                    <a:pt x="4185" y="71304"/>
                    <a:pt x="6650" y="71578"/>
                  </a:cubicBezTo>
                  <a:lnTo>
                    <a:pt x="51442" y="75687"/>
                  </a:lnTo>
                  <a:lnTo>
                    <a:pt x="51442" y="75687"/>
                  </a:lnTo>
                  <a:cubicBezTo>
                    <a:pt x="52168" y="75769"/>
                    <a:pt x="52908" y="75769"/>
                    <a:pt x="53634" y="75687"/>
                  </a:cubicBezTo>
                  <a:lnTo>
                    <a:pt x="39936" y="128423"/>
                  </a:lnTo>
                  <a:cubicBezTo>
                    <a:pt x="38991" y="132245"/>
                    <a:pt x="41319" y="136108"/>
                    <a:pt x="45141" y="137053"/>
                  </a:cubicBezTo>
                  <a:cubicBezTo>
                    <a:pt x="45141" y="137053"/>
                    <a:pt x="45141" y="137053"/>
                    <a:pt x="45141" y="137053"/>
                  </a:cubicBezTo>
                  <a:lnTo>
                    <a:pt x="46785" y="137053"/>
                  </a:lnTo>
                  <a:cubicBezTo>
                    <a:pt x="50099" y="137080"/>
                    <a:pt x="53003" y="134806"/>
                    <a:pt x="53770" y="131574"/>
                  </a:cubicBezTo>
                  <a:lnTo>
                    <a:pt x="78152" y="33635"/>
                  </a:lnTo>
                  <a:cubicBezTo>
                    <a:pt x="79358" y="29978"/>
                    <a:pt x="77495" y="26006"/>
                    <a:pt x="73906" y="245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758E836-1A3B-486B-9125-6B68CC694E59}"/>
                </a:ext>
              </a:extLst>
            </p:cNvPr>
            <p:cNvSpPr/>
            <p:nvPr/>
          </p:nvSpPr>
          <p:spPr>
            <a:xfrm>
              <a:off x="10572248" y="3159295"/>
              <a:ext cx="71975" cy="68544"/>
            </a:xfrm>
            <a:custGeom>
              <a:avLst/>
              <a:gdLst>
                <a:gd name="connsiteX0" fmla="*/ 10157 w 71975"/>
                <a:gd name="connsiteY0" fmla="*/ 61243 h 68544"/>
                <a:gd name="connsiteX1" fmla="*/ 17416 w 71975"/>
                <a:gd name="connsiteY1" fmla="*/ 59873 h 68544"/>
                <a:gd name="connsiteX2" fmla="*/ 55907 w 71975"/>
                <a:gd name="connsiteY2" fmla="*/ 25492 h 68544"/>
                <a:gd name="connsiteX3" fmla="*/ 58373 w 71975"/>
                <a:gd name="connsiteY3" fmla="*/ 61928 h 68544"/>
                <a:gd name="connsiteX4" fmla="*/ 65358 w 71975"/>
                <a:gd name="connsiteY4" fmla="*/ 68503 h 68544"/>
                <a:gd name="connsiteX5" fmla="*/ 65358 w 71975"/>
                <a:gd name="connsiteY5" fmla="*/ 68503 h 68544"/>
                <a:gd name="connsiteX6" fmla="*/ 71947 w 71975"/>
                <a:gd name="connsiteY6" fmla="*/ 61133 h 68544"/>
                <a:gd name="connsiteX7" fmla="*/ 71933 w 71975"/>
                <a:gd name="connsiteY7" fmla="*/ 60969 h 68544"/>
                <a:gd name="connsiteX8" fmla="*/ 68509 w 71975"/>
                <a:gd name="connsiteY8" fmla="*/ 9876 h 68544"/>
                <a:gd name="connsiteX9" fmla="*/ 64126 w 71975"/>
                <a:gd name="connsiteY9" fmla="*/ 3849 h 68544"/>
                <a:gd name="connsiteX10" fmla="*/ 56729 w 71975"/>
                <a:gd name="connsiteY10" fmla="*/ 5082 h 68544"/>
                <a:gd name="connsiteX11" fmla="*/ 17827 w 71975"/>
                <a:gd name="connsiteY11" fmla="*/ 40011 h 68544"/>
                <a:gd name="connsiteX12" fmla="*/ 14129 w 71975"/>
                <a:gd name="connsiteY12" fmla="*/ 6315 h 68544"/>
                <a:gd name="connsiteX13" fmla="*/ 6541 w 71975"/>
                <a:gd name="connsiteY13" fmla="*/ -13 h 68544"/>
                <a:gd name="connsiteX14" fmla="*/ 6321 w 71975"/>
                <a:gd name="connsiteY14" fmla="*/ 14 h 68544"/>
                <a:gd name="connsiteX15" fmla="*/ 20 w 71975"/>
                <a:gd name="connsiteY15" fmla="*/ 7822 h 68544"/>
                <a:gd name="connsiteX16" fmla="*/ 5088 w 71975"/>
                <a:gd name="connsiteY16" fmla="*/ 55353 h 68544"/>
                <a:gd name="connsiteX17" fmla="*/ 10157 w 71975"/>
                <a:gd name="connsiteY17" fmla="*/ 61243 h 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75" h="68544">
                  <a:moveTo>
                    <a:pt x="10157" y="61243"/>
                  </a:moveTo>
                  <a:cubicBezTo>
                    <a:pt x="12636" y="62201"/>
                    <a:pt x="15458" y="61681"/>
                    <a:pt x="17416" y="59873"/>
                  </a:cubicBezTo>
                  <a:lnTo>
                    <a:pt x="55907" y="25492"/>
                  </a:lnTo>
                  <a:lnTo>
                    <a:pt x="58373" y="61928"/>
                  </a:lnTo>
                  <a:cubicBezTo>
                    <a:pt x="58592" y="65626"/>
                    <a:pt x="61660" y="68503"/>
                    <a:pt x="65358" y="68503"/>
                  </a:cubicBezTo>
                  <a:lnTo>
                    <a:pt x="65358" y="68503"/>
                  </a:lnTo>
                  <a:cubicBezTo>
                    <a:pt x="69207" y="68283"/>
                    <a:pt x="72166" y="64996"/>
                    <a:pt x="71947" y="61133"/>
                  </a:cubicBezTo>
                  <a:cubicBezTo>
                    <a:pt x="71947" y="61078"/>
                    <a:pt x="71933" y="61023"/>
                    <a:pt x="71933" y="60969"/>
                  </a:cubicBezTo>
                  <a:lnTo>
                    <a:pt x="68509" y="9876"/>
                  </a:lnTo>
                  <a:cubicBezTo>
                    <a:pt x="68358" y="7178"/>
                    <a:pt x="66646" y="4822"/>
                    <a:pt x="64126" y="3849"/>
                  </a:cubicBezTo>
                  <a:cubicBezTo>
                    <a:pt x="61633" y="2795"/>
                    <a:pt x="58742" y="3274"/>
                    <a:pt x="56729" y="5082"/>
                  </a:cubicBezTo>
                  <a:lnTo>
                    <a:pt x="17827" y="40011"/>
                  </a:lnTo>
                  <a:lnTo>
                    <a:pt x="14129" y="6315"/>
                  </a:lnTo>
                  <a:cubicBezTo>
                    <a:pt x="13773" y="2466"/>
                    <a:pt x="10376" y="-356"/>
                    <a:pt x="6541" y="-13"/>
                  </a:cubicBezTo>
                  <a:cubicBezTo>
                    <a:pt x="6472" y="0"/>
                    <a:pt x="6390" y="0"/>
                    <a:pt x="6321" y="14"/>
                  </a:cubicBezTo>
                  <a:cubicBezTo>
                    <a:pt x="2431" y="438"/>
                    <a:pt x="-377" y="3931"/>
                    <a:pt x="20" y="7822"/>
                  </a:cubicBezTo>
                  <a:lnTo>
                    <a:pt x="5088" y="55353"/>
                  </a:lnTo>
                  <a:cubicBezTo>
                    <a:pt x="5499" y="58133"/>
                    <a:pt x="7472" y="60421"/>
                    <a:pt x="10157" y="612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1C8A7749-9418-4F38-907A-45613FBAF9B7}"/>
                </a:ext>
              </a:extLst>
            </p:cNvPr>
            <p:cNvSpPr/>
            <p:nvPr/>
          </p:nvSpPr>
          <p:spPr>
            <a:xfrm>
              <a:off x="10875413" y="3136843"/>
              <a:ext cx="65185" cy="101269"/>
            </a:xfrm>
            <a:custGeom>
              <a:avLst/>
              <a:gdLst>
                <a:gd name="connsiteX0" fmla="*/ 64091 w 65185"/>
                <a:gd name="connsiteY0" fmla="*/ 97804 h 101269"/>
                <a:gd name="connsiteX1" fmla="*/ 61914 w 65185"/>
                <a:gd name="connsiteY1" fmla="*/ 88174 h 101269"/>
                <a:gd name="connsiteX2" fmla="*/ 61763 w 65185"/>
                <a:gd name="connsiteY2" fmla="*/ 88078 h 101269"/>
                <a:gd name="connsiteX3" fmla="*/ 61763 w 65185"/>
                <a:gd name="connsiteY3" fmla="*/ 63696 h 101269"/>
                <a:gd name="connsiteX4" fmla="*/ 59023 w 65185"/>
                <a:gd name="connsiteY4" fmla="*/ 17672 h 101269"/>
                <a:gd name="connsiteX5" fmla="*/ 46832 w 65185"/>
                <a:gd name="connsiteY5" fmla="*/ 9864 h 101269"/>
                <a:gd name="connsiteX6" fmla="*/ 13958 w 65185"/>
                <a:gd name="connsiteY6" fmla="*/ 44930 h 101269"/>
                <a:gd name="connsiteX7" fmla="*/ 13958 w 65185"/>
                <a:gd name="connsiteY7" fmla="*/ 9043 h 101269"/>
                <a:gd name="connsiteX8" fmla="*/ 9068 w 65185"/>
                <a:gd name="connsiteY8" fmla="*/ 235 h 101269"/>
                <a:gd name="connsiteX9" fmla="*/ 260 w 65185"/>
                <a:gd name="connsiteY9" fmla="*/ 5125 h 101269"/>
                <a:gd name="connsiteX10" fmla="*/ 260 w 65185"/>
                <a:gd name="connsiteY10" fmla="*/ 9043 h 101269"/>
                <a:gd name="connsiteX11" fmla="*/ 260 w 65185"/>
                <a:gd name="connsiteY11" fmla="*/ 75339 h 101269"/>
                <a:gd name="connsiteX12" fmla="*/ 7246 w 65185"/>
                <a:gd name="connsiteY12" fmla="*/ 82599 h 101269"/>
                <a:gd name="connsiteX13" fmla="*/ 13958 w 65185"/>
                <a:gd name="connsiteY13" fmla="*/ 78216 h 101269"/>
                <a:gd name="connsiteX14" fmla="*/ 47106 w 65185"/>
                <a:gd name="connsiteY14" fmla="*/ 24384 h 101269"/>
                <a:gd name="connsiteX15" fmla="*/ 48202 w 65185"/>
                <a:gd name="connsiteY15" fmla="*/ 61779 h 101269"/>
                <a:gd name="connsiteX16" fmla="*/ 54640 w 65185"/>
                <a:gd name="connsiteY16" fmla="*/ 100132 h 101269"/>
                <a:gd name="connsiteX17" fmla="*/ 58475 w 65185"/>
                <a:gd name="connsiteY17" fmla="*/ 101228 h 101269"/>
                <a:gd name="connsiteX18" fmla="*/ 64091 w 65185"/>
                <a:gd name="connsiteY18" fmla="*/ 97804 h 10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85" h="101269">
                  <a:moveTo>
                    <a:pt x="64091" y="97804"/>
                  </a:moveTo>
                  <a:cubicBezTo>
                    <a:pt x="66146" y="94543"/>
                    <a:pt x="65174" y="90229"/>
                    <a:pt x="61914" y="88174"/>
                  </a:cubicBezTo>
                  <a:cubicBezTo>
                    <a:pt x="61859" y="88133"/>
                    <a:pt x="61818" y="88106"/>
                    <a:pt x="61763" y="88078"/>
                  </a:cubicBezTo>
                  <a:cubicBezTo>
                    <a:pt x="58886" y="86160"/>
                    <a:pt x="60804" y="72052"/>
                    <a:pt x="61763" y="63696"/>
                  </a:cubicBezTo>
                  <a:cubicBezTo>
                    <a:pt x="65516" y="48437"/>
                    <a:pt x="64571" y="32383"/>
                    <a:pt x="59023" y="17672"/>
                  </a:cubicBezTo>
                  <a:cubicBezTo>
                    <a:pt x="56983" y="12796"/>
                    <a:pt x="52120" y="9686"/>
                    <a:pt x="46832" y="9864"/>
                  </a:cubicBezTo>
                  <a:cubicBezTo>
                    <a:pt x="36148" y="9864"/>
                    <a:pt x="23957" y="26986"/>
                    <a:pt x="13958" y="44930"/>
                  </a:cubicBezTo>
                  <a:lnTo>
                    <a:pt x="13958" y="9043"/>
                  </a:lnTo>
                  <a:cubicBezTo>
                    <a:pt x="15040" y="5262"/>
                    <a:pt x="12848" y="1317"/>
                    <a:pt x="9068" y="235"/>
                  </a:cubicBezTo>
                  <a:cubicBezTo>
                    <a:pt x="5287" y="-847"/>
                    <a:pt x="1342" y="1344"/>
                    <a:pt x="260" y="5125"/>
                  </a:cubicBezTo>
                  <a:cubicBezTo>
                    <a:pt x="-109" y="6413"/>
                    <a:pt x="-109" y="7769"/>
                    <a:pt x="260" y="9043"/>
                  </a:cubicBezTo>
                  <a:lnTo>
                    <a:pt x="260" y="75339"/>
                  </a:lnTo>
                  <a:cubicBezTo>
                    <a:pt x="178" y="79271"/>
                    <a:pt x="3315" y="82517"/>
                    <a:pt x="7246" y="82599"/>
                  </a:cubicBezTo>
                  <a:cubicBezTo>
                    <a:pt x="10164" y="82654"/>
                    <a:pt x="12835" y="80914"/>
                    <a:pt x="13958" y="78216"/>
                  </a:cubicBezTo>
                  <a:cubicBezTo>
                    <a:pt x="25601" y="52190"/>
                    <a:pt x="40531" y="27945"/>
                    <a:pt x="47106" y="24384"/>
                  </a:cubicBezTo>
                  <a:cubicBezTo>
                    <a:pt x="50832" y="36520"/>
                    <a:pt x="51216" y="49437"/>
                    <a:pt x="48202" y="61779"/>
                  </a:cubicBezTo>
                  <a:cubicBezTo>
                    <a:pt x="46010" y="78079"/>
                    <a:pt x="43956" y="93420"/>
                    <a:pt x="54640" y="100132"/>
                  </a:cubicBezTo>
                  <a:cubicBezTo>
                    <a:pt x="55804" y="100817"/>
                    <a:pt x="57119" y="101201"/>
                    <a:pt x="58475" y="101228"/>
                  </a:cubicBezTo>
                  <a:cubicBezTo>
                    <a:pt x="60790" y="101077"/>
                    <a:pt x="62886" y="99790"/>
                    <a:pt x="64091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402FABEC-87E4-4CA1-B8BE-3C024FC9C306}"/>
                </a:ext>
              </a:extLst>
            </p:cNvPr>
            <p:cNvSpPr/>
            <p:nvPr/>
          </p:nvSpPr>
          <p:spPr>
            <a:xfrm>
              <a:off x="10927835" y="3252807"/>
              <a:ext cx="68082" cy="56357"/>
            </a:xfrm>
            <a:custGeom>
              <a:avLst/>
              <a:gdLst>
                <a:gd name="connsiteX0" fmla="*/ 29065 w 68082"/>
                <a:gd name="connsiteY0" fmla="*/ 51149 h 56357"/>
                <a:gd name="connsiteX1" fmla="*/ 37873 w 68082"/>
                <a:gd name="connsiteY1" fmla="*/ 56039 h 56357"/>
                <a:gd name="connsiteX2" fmla="*/ 42763 w 68082"/>
                <a:gd name="connsiteY2" fmla="*/ 51149 h 56357"/>
                <a:gd name="connsiteX3" fmla="*/ 42763 w 68082"/>
                <a:gd name="connsiteY3" fmla="*/ 36219 h 56357"/>
                <a:gd name="connsiteX4" fmla="*/ 62899 w 68082"/>
                <a:gd name="connsiteY4" fmla="*/ 36219 h 56357"/>
                <a:gd name="connsiteX5" fmla="*/ 67789 w 68082"/>
                <a:gd name="connsiteY5" fmla="*/ 27411 h 56357"/>
                <a:gd name="connsiteX6" fmla="*/ 62899 w 68082"/>
                <a:gd name="connsiteY6" fmla="*/ 22521 h 56357"/>
                <a:gd name="connsiteX7" fmla="*/ 42763 w 68082"/>
                <a:gd name="connsiteY7" fmla="*/ 22521 h 56357"/>
                <a:gd name="connsiteX8" fmla="*/ 42763 w 68082"/>
                <a:gd name="connsiteY8" fmla="*/ 5125 h 56357"/>
                <a:gd name="connsiteX9" fmla="*/ 33956 w 68082"/>
                <a:gd name="connsiteY9" fmla="*/ 235 h 56357"/>
                <a:gd name="connsiteX10" fmla="*/ 29065 w 68082"/>
                <a:gd name="connsiteY10" fmla="*/ 5125 h 56357"/>
                <a:gd name="connsiteX11" fmla="*/ 29065 w 68082"/>
                <a:gd name="connsiteY11" fmla="*/ 21836 h 56357"/>
                <a:gd name="connsiteX12" fmla="*/ 9067 w 68082"/>
                <a:gd name="connsiteY12" fmla="*/ 21836 h 56357"/>
                <a:gd name="connsiteX13" fmla="*/ 259 w 68082"/>
                <a:gd name="connsiteY13" fmla="*/ 26726 h 56357"/>
                <a:gd name="connsiteX14" fmla="*/ 5150 w 68082"/>
                <a:gd name="connsiteY14" fmla="*/ 35534 h 56357"/>
                <a:gd name="connsiteX15" fmla="*/ 9067 w 68082"/>
                <a:gd name="connsiteY15" fmla="*/ 35534 h 56357"/>
                <a:gd name="connsiteX16" fmla="*/ 29065 w 68082"/>
                <a:gd name="connsiteY16" fmla="*/ 35534 h 5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082" h="56357">
                  <a:moveTo>
                    <a:pt x="29065" y="51149"/>
                  </a:moveTo>
                  <a:cubicBezTo>
                    <a:pt x="30148" y="54930"/>
                    <a:pt x="34093" y="57121"/>
                    <a:pt x="37873" y="56039"/>
                  </a:cubicBezTo>
                  <a:cubicBezTo>
                    <a:pt x="40243" y="55368"/>
                    <a:pt x="42092" y="53519"/>
                    <a:pt x="42763" y="51149"/>
                  </a:cubicBezTo>
                  <a:lnTo>
                    <a:pt x="42763" y="36219"/>
                  </a:lnTo>
                  <a:lnTo>
                    <a:pt x="62899" y="36219"/>
                  </a:lnTo>
                  <a:cubicBezTo>
                    <a:pt x="66679" y="35137"/>
                    <a:pt x="68871" y="31192"/>
                    <a:pt x="67789" y="27411"/>
                  </a:cubicBezTo>
                  <a:cubicBezTo>
                    <a:pt x="67118" y="25041"/>
                    <a:pt x="65269" y="23192"/>
                    <a:pt x="62899" y="22521"/>
                  </a:cubicBezTo>
                  <a:lnTo>
                    <a:pt x="42763" y="22521"/>
                  </a:lnTo>
                  <a:lnTo>
                    <a:pt x="42763" y="5125"/>
                  </a:lnTo>
                  <a:cubicBezTo>
                    <a:pt x="41681" y="1344"/>
                    <a:pt x="37736" y="-847"/>
                    <a:pt x="33956" y="235"/>
                  </a:cubicBezTo>
                  <a:cubicBezTo>
                    <a:pt x="31586" y="906"/>
                    <a:pt x="29737" y="2755"/>
                    <a:pt x="29065" y="5125"/>
                  </a:cubicBezTo>
                  <a:lnTo>
                    <a:pt x="29065" y="21836"/>
                  </a:lnTo>
                  <a:lnTo>
                    <a:pt x="9067" y="21836"/>
                  </a:lnTo>
                  <a:cubicBezTo>
                    <a:pt x="5286" y="20754"/>
                    <a:pt x="1341" y="22946"/>
                    <a:pt x="259" y="26726"/>
                  </a:cubicBezTo>
                  <a:cubicBezTo>
                    <a:pt x="-823" y="30507"/>
                    <a:pt x="1369" y="34452"/>
                    <a:pt x="5150" y="35534"/>
                  </a:cubicBezTo>
                  <a:cubicBezTo>
                    <a:pt x="6437" y="35904"/>
                    <a:pt x="7793" y="35904"/>
                    <a:pt x="9067" y="35534"/>
                  </a:cubicBezTo>
                  <a:lnTo>
                    <a:pt x="29065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145730BB-4936-4A8F-B47F-FE152B6C8E8D}"/>
                </a:ext>
              </a:extLst>
            </p:cNvPr>
            <p:cNvSpPr/>
            <p:nvPr/>
          </p:nvSpPr>
          <p:spPr>
            <a:xfrm>
              <a:off x="11030679" y="3230462"/>
              <a:ext cx="224574" cy="108075"/>
            </a:xfrm>
            <a:custGeom>
              <a:avLst/>
              <a:gdLst>
                <a:gd name="connsiteX0" fmla="*/ 172780 w 224574"/>
                <a:gd name="connsiteY0" fmla="*/ 7471 h 108075"/>
                <a:gd name="connsiteX1" fmla="*/ 159082 w 224574"/>
                <a:gd name="connsiteY1" fmla="*/ 39113 h 108075"/>
                <a:gd name="connsiteX2" fmla="*/ 177985 w 224574"/>
                <a:gd name="connsiteY2" fmla="*/ 72535 h 108075"/>
                <a:gd name="connsiteX3" fmla="*/ 184697 w 224574"/>
                <a:gd name="connsiteY3" fmla="*/ 92534 h 108075"/>
                <a:gd name="connsiteX4" fmla="*/ 134289 w 224574"/>
                <a:gd name="connsiteY4" fmla="*/ 74453 h 108075"/>
                <a:gd name="connsiteX5" fmla="*/ 144289 w 224574"/>
                <a:gd name="connsiteY5" fmla="*/ 30484 h 108075"/>
                <a:gd name="connsiteX6" fmla="*/ 128947 w 224574"/>
                <a:gd name="connsiteY6" fmla="*/ 3088 h 108075"/>
                <a:gd name="connsiteX7" fmla="*/ 95662 w 224574"/>
                <a:gd name="connsiteY7" fmla="*/ 21580 h 108075"/>
                <a:gd name="connsiteX8" fmla="*/ 107442 w 224574"/>
                <a:gd name="connsiteY8" fmla="*/ 29525 h 108075"/>
                <a:gd name="connsiteX9" fmla="*/ 125386 w 224574"/>
                <a:gd name="connsiteY9" fmla="*/ 16923 h 108075"/>
                <a:gd name="connsiteX10" fmla="*/ 130180 w 224574"/>
                <a:gd name="connsiteY10" fmla="*/ 30621 h 108075"/>
                <a:gd name="connsiteX11" fmla="*/ 108127 w 224574"/>
                <a:gd name="connsiteY11" fmla="*/ 82672 h 108075"/>
                <a:gd name="connsiteX12" fmla="*/ 87033 w 224574"/>
                <a:gd name="connsiteY12" fmla="*/ 88014 h 108075"/>
                <a:gd name="connsiteX13" fmla="*/ 79636 w 224574"/>
                <a:gd name="connsiteY13" fmla="*/ 38291 h 108075"/>
                <a:gd name="connsiteX14" fmla="*/ 75184 w 224574"/>
                <a:gd name="connsiteY14" fmla="*/ 29045 h 108075"/>
                <a:gd name="connsiteX15" fmla="*/ 65938 w 224574"/>
                <a:gd name="connsiteY15" fmla="*/ 33497 h 108075"/>
                <a:gd name="connsiteX16" fmla="*/ 23475 w 224574"/>
                <a:gd name="connsiteY16" fmla="*/ 75686 h 108075"/>
                <a:gd name="connsiteX17" fmla="*/ 16626 w 224574"/>
                <a:gd name="connsiteY17" fmla="*/ 70207 h 108075"/>
                <a:gd name="connsiteX18" fmla="*/ 26763 w 224574"/>
                <a:gd name="connsiteY18" fmla="*/ 17608 h 108075"/>
                <a:gd name="connsiteX19" fmla="*/ 29639 w 224574"/>
                <a:gd name="connsiteY19" fmla="*/ 14594 h 108075"/>
                <a:gd name="connsiteX20" fmla="*/ 32790 w 224574"/>
                <a:gd name="connsiteY20" fmla="*/ 25826 h 108075"/>
                <a:gd name="connsiteX21" fmla="*/ 46487 w 224574"/>
                <a:gd name="connsiteY21" fmla="*/ 24183 h 108075"/>
                <a:gd name="connsiteX22" fmla="*/ 32790 w 224574"/>
                <a:gd name="connsiteY22" fmla="*/ 486 h 108075"/>
                <a:gd name="connsiteX23" fmla="*/ 14982 w 224574"/>
                <a:gd name="connsiteY23" fmla="*/ 8567 h 108075"/>
                <a:gd name="connsiteX24" fmla="*/ 2792 w 224574"/>
                <a:gd name="connsiteY24" fmla="*/ 75823 h 108075"/>
                <a:gd name="connsiteX25" fmla="*/ 21694 w 224574"/>
                <a:gd name="connsiteY25" fmla="*/ 89521 h 108075"/>
                <a:gd name="connsiteX26" fmla="*/ 62103 w 224574"/>
                <a:gd name="connsiteY26" fmla="*/ 63632 h 108075"/>
                <a:gd name="connsiteX27" fmla="*/ 80868 w 224574"/>
                <a:gd name="connsiteY27" fmla="*/ 100890 h 108075"/>
                <a:gd name="connsiteX28" fmla="*/ 91005 w 224574"/>
                <a:gd name="connsiteY28" fmla="*/ 102671 h 108075"/>
                <a:gd name="connsiteX29" fmla="*/ 115524 w 224574"/>
                <a:gd name="connsiteY29" fmla="*/ 93630 h 108075"/>
                <a:gd name="connsiteX30" fmla="*/ 124838 w 224574"/>
                <a:gd name="connsiteY30" fmla="*/ 84726 h 108075"/>
                <a:gd name="connsiteX31" fmla="*/ 176479 w 224574"/>
                <a:gd name="connsiteY31" fmla="*/ 108013 h 108075"/>
                <a:gd name="connsiteX32" fmla="*/ 194012 w 224574"/>
                <a:gd name="connsiteY32" fmla="*/ 100753 h 108075"/>
                <a:gd name="connsiteX33" fmla="*/ 187574 w 224574"/>
                <a:gd name="connsiteY33" fmla="*/ 61851 h 108075"/>
                <a:gd name="connsiteX34" fmla="*/ 171958 w 224574"/>
                <a:gd name="connsiteY34" fmla="*/ 35278 h 108075"/>
                <a:gd name="connsiteX35" fmla="*/ 178122 w 224574"/>
                <a:gd name="connsiteY35" fmla="*/ 18704 h 108075"/>
                <a:gd name="connsiteX36" fmla="*/ 199080 w 224574"/>
                <a:gd name="connsiteY36" fmla="*/ 21169 h 108075"/>
                <a:gd name="connsiteX37" fmla="*/ 210860 w 224574"/>
                <a:gd name="connsiteY37" fmla="*/ 36511 h 108075"/>
                <a:gd name="connsiteX38" fmla="*/ 210860 w 224574"/>
                <a:gd name="connsiteY38" fmla="*/ 36511 h 108075"/>
                <a:gd name="connsiteX39" fmla="*/ 224558 w 224574"/>
                <a:gd name="connsiteY39" fmla="*/ 33086 h 108075"/>
                <a:gd name="connsiteX40" fmla="*/ 209079 w 224574"/>
                <a:gd name="connsiteY40" fmla="*/ 11033 h 108075"/>
                <a:gd name="connsiteX41" fmla="*/ 172780 w 224574"/>
                <a:gd name="connsiteY41" fmla="*/ 7471 h 10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4574" h="108075">
                  <a:moveTo>
                    <a:pt x="172780" y="7471"/>
                  </a:moveTo>
                  <a:cubicBezTo>
                    <a:pt x="161315" y="13457"/>
                    <a:pt x="155603" y="26648"/>
                    <a:pt x="159082" y="39113"/>
                  </a:cubicBezTo>
                  <a:cubicBezTo>
                    <a:pt x="162192" y="51783"/>
                    <a:pt x="168739" y="63344"/>
                    <a:pt x="177985" y="72535"/>
                  </a:cubicBezTo>
                  <a:cubicBezTo>
                    <a:pt x="188395" y="84864"/>
                    <a:pt x="189354" y="87466"/>
                    <a:pt x="184697" y="92534"/>
                  </a:cubicBezTo>
                  <a:cubicBezTo>
                    <a:pt x="177163" y="100890"/>
                    <a:pt x="152233" y="87877"/>
                    <a:pt x="134289" y="74453"/>
                  </a:cubicBezTo>
                  <a:cubicBezTo>
                    <a:pt x="142152" y="61208"/>
                    <a:pt x="145645" y="45825"/>
                    <a:pt x="144289" y="30484"/>
                  </a:cubicBezTo>
                  <a:cubicBezTo>
                    <a:pt x="143056" y="14868"/>
                    <a:pt x="137851" y="5828"/>
                    <a:pt x="128947" y="3088"/>
                  </a:cubicBezTo>
                  <a:cubicBezTo>
                    <a:pt x="114154" y="-610"/>
                    <a:pt x="98128" y="17745"/>
                    <a:pt x="95662" y="21580"/>
                  </a:cubicBezTo>
                  <a:lnTo>
                    <a:pt x="107442" y="29525"/>
                  </a:lnTo>
                  <a:cubicBezTo>
                    <a:pt x="110182" y="25416"/>
                    <a:pt x="121140" y="15827"/>
                    <a:pt x="125386" y="16923"/>
                  </a:cubicBezTo>
                  <a:cubicBezTo>
                    <a:pt x="126619" y="16923"/>
                    <a:pt x="129221" y="20621"/>
                    <a:pt x="130180" y="30621"/>
                  </a:cubicBezTo>
                  <a:cubicBezTo>
                    <a:pt x="131879" y="50551"/>
                    <a:pt x="123619" y="70029"/>
                    <a:pt x="108127" y="82672"/>
                  </a:cubicBezTo>
                  <a:cubicBezTo>
                    <a:pt x="102415" y="87836"/>
                    <a:pt x="94511" y="89836"/>
                    <a:pt x="87033" y="88014"/>
                  </a:cubicBezTo>
                  <a:cubicBezTo>
                    <a:pt x="74705" y="83220"/>
                    <a:pt x="76622" y="52537"/>
                    <a:pt x="79636" y="38291"/>
                  </a:cubicBezTo>
                  <a:cubicBezTo>
                    <a:pt x="80965" y="34511"/>
                    <a:pt x="78964" y="30374"/>
                    <a:pt x="75184" y="29045"/>
                  </a:cubicBezTo>
                  <a:cubicBezTo>
                    <a:pt x="71404" y="27717"/>
                    <a:pt x="67267" y="29717"/>
                    <a:pt x="65938" y="33497"/>
                  </a:cubicBezTo>
                  <a:cubicBezTo>
                    <a:pt x="58404" y="47195"/>
                    <a:pt x="37721" y="76645"/>
                    <a:pt x="23475" y="75686"/>
                  </a:cubicBezTo>
                  <a:cubicBezTo>
                    <a:pt x="20256" y="75508"/>
                    <a:pt x="17503" y="73316"/>
                    <a:pt x="16626" y="70207"/>
                  </a:cubicBezTo>
                  <a:cubicBezTo>
                    <a:pt x="12229" y="52030"/>
                    <a:pt x="15914" y="32840"/>
                    <a:pt x="26763" y="17608"/>
                  </a:cubicBezTo>
                  <a:cubicBezTo>
                    <a:pt x="27585" y="16485"/>
                    <a:pt x="28543" y="15471"/>
                    <a:pt x="29639" y="14594"/>
                  </a:cubicBezTo>
                  <a:cubicBezTo>
                    <a:pt x="31351" y="18115"/>
                    <a:pt x="32420" y="21923"/>
                    <a:pt x="32790" y="25826"/>
                  </a:cubicBezTo>
                  <a:lnTo>
                    <a:pt x="46487" y="24183"/>
                  </a:lnTo>
                  <a:cubicBezTo>
                    <a:pt x="46487" y="19389"/>
                    <a:pt x="43337" y="3499"/>
                    <a:pt x="32790" y="486"/>
                  </a:cubicBezTo>
                  <a:cubicBezTo>
                    <a:pt x="26899" y="-1295"/>
                    <a:pt x="20872" y="1445"/>
                    <a:pt x="14982" y="8567"/>
                  </a:cubicBezTo>
                  <a:cubicBezTo>
                    <a:pt x="956" y="27991"/>
                    <a:pt x="-3537" y="52715"/>
                    <a:pt x="2792" y="75823"/>
                  </a:cubicBezTo>
                  <a:cubicBezTo>
                    <a:pt x="5956" y="83617"/>
                    <a:pt x="13298" y="88932"/>
                    <a:pt x="21694" y="89521"/>
                  </a:cubicBezTo>
                  <a:cubicBezTo>
                    <a:pt x="37036" y="90617"/>
                    <a:pt x="51555" y="77056"/>
                    <a:pt x="62103" y="63632"/>
                  </a:cubicBezTo>
                  <a:cubicBezTo>
                    <a:pt x="62103" y="78837"/>
                    <a:pt x="66623" y="95411"/>
                    <a:pt x="80868" y="100890"/>
                  </a:cubicBezTo>
                  <a:cubicBezTo>
                    <a:pt x="84101" y="102123"/>
                    <a:pt x="87539" y="102725"/>
                    <a:pt x="91005" y="102671"/>
                  </a:cubicBezTo>
                  <a:cubicBezTo>
                    <a:pt x="99949" y="102410"/>
                    <a:pt x="108551" y="99232"/>
                    <a:pt x="115524" y="93630"/>
                  </a:cubicBezTo>
                  <a:cubicBezTo>
                    <a:pt x="118921" y="90986"/>
                    <a:pt x="122044" y="88014"/>
                    <a:pt x="124838" y="84726"/>
                  </a:cubicBezTo>
                  <a:cubicBezTo>
                    <a:pt x="139536" y="97164"/>
                    <a:pt x="157425" y="105232"/>
                    <a:pt x="176479" y="108013"/>
                  </a:cubicBezTo>
                  <a:cubicBezTo>
                    <a:pt x="183108" y="108300"/>
                    <a:pt x="189532" y="105643"/>
                    <a:pt x="194012" y="100753"/>
                  </a:cubicBezTo>
                  <a:cubicBezTo>
                    <a:pt x="207709" y="85548"/>
                    <a:pt x="196614" y="72399"/>
                    <a:pt x="187574" y="61851"/>
                  </a:cubicBezTo>
                  <a:cubicBezTo>
                    <a:pt x="180053" y="54578"/>
                    <a:pt x="174657" y="45387"/>
                    <a:pt x="171958" y="35278"/>
                  </a:cubicBezTo>
                  <a:cubicBezTo>
                    <a:pt x="169698" y="28990"/>
                    <a:pt x="172301" y="21991"/>
                    <a:pt x="178122" y="18704"/>
                  </a:cubicBezTo>
                  <a:cubicBezTo>
                    <a:pt x="184985" y="15375"/>
                    <a:pt x="193176" y="16334"/>
                    <a:pt x="199080" y="21169"/>
                  </a:cubicBezTo>
                  <a:cubicBezTo>
                    <a:pt x="203956" y="25484"/>
                    <a:pt x="207956" y="30689"/>
                    <a:pt x="210860" y="36511"/>
                  </a:cubicBezTo>
                  <a:lnTo>
                    <a:pt x="210860" y="36511"/>
                  </a:lnTo>
                  <a:lnTo>
                    <a:pt x="224558" y="33086"/>
                  </a:lnTo>
                  <a:cubicBezTo>
                    <a:pt x="221448" y="24484"/>
                    <a:pt x="216106" y="16882"/>
                    <a:pt x="209079" y="11033"/>
                  </a:cubicBezTo>
                  <a:cubicBezTo>
                    <a:pt x="198737" y="2801"/>
                    <a:pt x="184519" y="1403"/>
                    <a:pt x="172780" y="74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602168C1-B501-44B2-878D-066E0A9B72B9}"/>
                </a:ext>
              </a:extLst>
            </p:cNvPr>
            <p:cNvSpPr/>
            <p:nvPr/>
          </p:nvSpPr>
          <p:spPr>
            <a:xfrm>
              <a:off x="11275082" y="3204145"/>
              <a:ext cx="96191" cy="121084"/>
            </a:xfrm>
            <a:custGeom>
              <a:avLst/>
              <a:gdLst>
                <a:gd name="connsiteX0" fmla="*/ 60560 w 96191"/>
                <a:gd name="connsiteY0" fmla="*/ 55020 h 121084"/>
                <a:gd name="connsiteX1" fmla="*/ 26042 w 96191"/>
                <a:gd name="connsiteY1" fmla="*/ 75841 h 121084"/>
                <a:gd name="connsiteX2" fmla="*/ 16 w 96191"/>
                <a:gd name="connsiteY2" fmla="*/ 98305 h 121084"/>
                <a:gd name="connsiteX3" fmla="*/ 5632 w 96191"/>
                <a:gd name="connsiteY3" fmla="*/ 110359 h 121084"/>
                <a:gd name="connsiteX4" fmla="*/ 63026 w 96191"/>
                <a:gd name="connsiteY4" fmla="*/ 121043 h 121084"/>
                <a:gd name="connsiteX5" fmla="*/ 82065 w 96191"/>
                <a:gd name="connsiteY5" fmla="*/ 121043 h 121084"/>
                <a:gd name="connsiteX6" fmla="*/ 81243 w 96191"/>
                <a:gd name="connsiteY6" fmla="*/ 107346 h 121084"/>
                <a:gd name="connsiteX7" fmla="*/ 14947 w 96191"/>
                <a:gd name="connsiteY7" fmla="*/ 100223 h 121084"/>
                <a:gd name="connsiteX8" fmla="*/ 32891 w 96191"/>
                <a:gd name="connsiteY8" fmla="*/ 89265 h 121084"/>
                <a:gd name="connsiteX9" fmla="*/ 68779 w 96191"/>
                <a:gd name="connsiteY9" fmla="*/ 67485 h 121084"/>
                <a:gd name="connsiteX10" fmla="*/ 96174 w 96191"/>
                <a:gd name="connsiteY10" fmla="*/ 29680 h 121084"/>
                <a:gd name="connsiteX11" fmla="*/ 78504 w 96191"/>
                <a:gd name="connsiteY11" fmla="*/ 3243 h 121084"/>
                <a:gd name="connsiteX12" fmla="*/ 63437 w 96191"/>
                <a:gd name="connsiteY12" fmla="*/ 777 h 121084"/>
                <a:gd name="connsiteX13" fmla="*/ 35356 w 96191"/>
                <a:gd name="connsiteY13" fmla="*/ 40775 h 121084"/>
                <a:gd name="connsiteX14" fmla="*/ 49054 w 96191"/>
                <a:gd name="connsiteY14" fmla="*/ 45295 h 121084"/>
                <a:gd name="connsiteX15" fmla="*/ 68094 w 96191"/>
                <a:gd name="connsiteY15" fmla="*/ 14338 h 121084"/>
                <a:gd name="connsiteX16" fmla="*/ 70423 w 96191"/>
                <a:gd name="connsiteY16" fmla="*/ 14338 h 121084"/>
                <a:gd name="connsiteX17" fmla="*/ 82065 w 96191"/>
                <a:gd name="connsiteY17" fmla="*/ 29269 h 121084"/>
                <a:gd name="connsiteX18" fmla="*/ 60560 w 96191"/>
                <a:gd name="connsiteY18" fmla="*/ 55020 h 12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1" h="121084">
                  <a:moveTo>
                    <a:pt x="60560" y="55020"/>
                  </a:moveTo>
                  <a:cubicBezTo>
                    <a:pt x="49506" y="62691"/>
                    <a:pt x="37972" y="69636"/>
                    <a:pt x="26042" y="75841"/>
                  </a:cubicBezTo>
                  <a:cubicBezTo>
                    <a:pt x="10427" y="84333"/>
                    <a:pt x="975" y="89539"/>
                    <a:pt x="16" y="98305"/>
                  </a:cubicBezTo>
                  <a:cubicBezTo>
                    <a:pt x="-312" y="103017"/>
                    <a:pt x="1811" y="107578"/>
                    <a:pt x="5632" y="110359"/>
                  </a:cubicBezTo>
                  <a:cubicBezTo>
                    <a:pt x="15906" y="119399"/>
                    <a:pt x="43575" y="121043"/>
                    <a:pt x="63026" y="121043"/>
                  </a:cubicBezTo>
                  <a:cubicBezTo>
                    <a:pt x="71792" y="121043"/>
                    <a:pt x="78915" y="121043"/>
                    <a:pt x="82065" y="121043"/>
                  </a:cubicBezTo>
                  <a:lnTo>
                    <a:pt x="81243" y="107346"/>
                  </a:lnTo>
                  <a:cubicBezTo>
                    <a:pt x="59190" y="108578"/>
                    <a:pt x="24946" y="107346"/>
                    <a:pt x="14947" y="100223"/>
                  </a:cubicBezTo>
                  <a:cubicBezTo>
                    <a:pt x="20590" y="96045"/>
                    <a:pt x="26604" y="92388"/>
                    <a:pt x="32891" y="89265"/>
                  </a:cubicBezTo>
                  <a:cubicBezTo>
                    <a:pt x="45315" y="82799"/>
                    <a:pt x="57314" y="75526"/>
                    <a:pt x="68779" y="67485"/>
                  </a:cubicBezTo>
                  <a:cubicBezTo>
                    <a:pt x="87545" y="53788"/>
                    <a:pt x="96174" y="41734"/>
                    <a:pt x="96174" y="29680"/>
                  </a:cubicBezTo>
                  <a:cubicBezTo>
                    <a:pt x="94955" y="18516"/>
                    <a:pt x="88367" y="8640"/>
                    <a:pt x="78504" y="3243"/>
                  </a:cubicBezTo>
                  <a:cubicBezTo>
                    <a:pt x="74176" y="24"/>
                    <a:pt x="68559" y="-894"/>
                    <a:pt x="63437" y="777"/>
                  </a:cubicBezTo>
                  <a:cubicBezTo>
                    <a:pt x="47684" y="5982"/>
                    <a:pt x="37274" y="35022"/>
                    <a:pt x="35356" y="40775"/>
                  </a:cubicBezTo>
                  <a:lnTo>
                    <a:pt x="49054" y="45295"/>
                  </a:lnTo>
                  <a:cubicBezTo>
                    <a:pt x="52752" y="34063"/>
                    <a:pt x="61382" y="16530"/>
                    <a:pt x="68094" y="14338"/>
                  </a:cubicBezTo>
                  <a:cubicBezTo>
                    <a:pt x="68094" y="14338"/>
                    <a:pt x="69327" y="14338"/>
                    <a:pt x="70423" y="14338"/>
                  </a:cubicBezTo>
                  <a:cubicBezTo>
                    <a:pt x="78367" y="19817"/>
                    <a:pt x="82065" y="24611"/>
                    <a:pt x="82065" y="29269"/>
                  </a:cubicBezTo>
                  <a:cubicBezTo>
                    <a:pt x="82065" y="33926"/>
                    <a:pt x="78641" y="42008"/>
                    <a:pt x="60560" y="550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72D3C30D-7635-435F-80BD-64DC518BB4D6}"/>
                </a:ext>
              </a:extLst>
            </p:cNvPr>
            <p:cNvSpPr/>
            <p:nvPr/>
          </p:nvSpPr>
          <p:spPr>
            <a:xfrm>
              <a:off x="11412815" y="3240304"/>
              <a:ext cx="97489" cy="89308"/>
            </a:xfrm>
            <a:custGeom>
              <a:avLst/>
              <a:gdLst>
                <a:gd name="connsiteX0" fmla="*/ 86514 w 97489"/>
                <a:gd name="connsiteY0" fmla="*/ 70912 h 89308"/>
                <a:gd name="connsiteX1" fmla="*/ 72132 w 97489"/>
                <a:gd name="connsiteY1" fmla="*/ 72953 h 89308"/>
                <a:gd name="connsiteX2" fmla="*/ 71036 w 97489"/>
                <a:gd name="connsiteY2" fmla="*/ 72008 h 89308"/>
                <a:gd name="connsiteX3" fmla="*/ 71036 w 97489"/>
                <a:gd name="connsiteY3" fmla="*/ 50503 h 89308"/>
                <a:gd name="connsiteX4" fmla="*/ 73091 w 97489"/>
                <a:gd name="connsiteY4" fmla="*/ 12560 h 89308"/>
                <a:gd name="connsiteX5" fmla="*/ 63091 w 97489"/>
                <a:gd name="connsiteY5" fmla="*/ 2698 h 89308"/>
                <a:gd name="connsiteX6" fmla="*/ 17204 w 97489"/>
                <a:gd name="connsiteY6" fmla="*/ 44887 h 89308"/>
                <a:gd name="connsiteX7" fmla="*/ 22272 w 97489"/>
                <a:gd name="connsiteY7" fmla="*/ 1602 h 89308"/>
                <a:gd name="connsiteX8" fmla="*/ 8574 w 97489"/>
                <a:gd name="connsiteY8" fmla="*/ -42 h 89308"/>
                <a:gd name="connsiteX9" fmla="*/ 82 w 97489"/>
                <a:gd name="connsiteY9" fmla="*/ 73104 h 89308"/>
                <a:gd name="connsiteX10" fmla="*/ 5807 w 97489"/>
                <a:gd name="connsiteY10" fmla="*/ 81158 h 89308"/>
                <a:gd name="connsiteX11" fmla="*/ 13095 w 97489"/>
                <a:gd name="connsiteY11" fmla="*/ 77624 h 89308"/>
                <a:gd name="connsiteX12" fmla="*/ 60078 w 97489"/>
                <a:gd name="connsiteY12" fmla="*/ 17491 h 89308"/>
                <a:gd name="connsiteX13" fmla="*/ 57612 w 97489"/>
                <a:gd name="connsiteY13" fmla="*/ 47215 h 89308"/>
                <a:gd name="connsiteX14" fmla="*/ 61858 w 97489"/>
                <a:gd name="connsiteY14" fmla="*/ 82692 h 89308"/>
                <a:gd name="connsiteX15" fmla="*/ 78159 w 97489"/>
                <a:gd name="connsiteY15" fmla="*/ 89267 h 89308"/>
                <a:gd name="connsiteX16" fmla="*/ 97473 w 97489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489" h="89308">
                  <a:moveTo>
                    <a:pt x="86514" y="70912"/>
                  </a:moveTo>
                  <a:cubicBezTo>
                    <a:pt x="83103" y="75446"/>
                    <a:pt x="76666" y="76364"/>
                    <a:pt x="72132" y="72953"/>
                  </a:cubicBezTo>
                  <a:cubicBezTo>
                    <a:pt x="71748" y="72666"/>
                    <a:pt x="71378" y="72351"/>
                    <a:pt x="71036" y="72008"/>
                  </a:cubicBezTo>
                  <a:cubicBezTo>
                    <a:pt x="67200" y="68584"/>
                    <a:pt x="68570" y="61598"/>
                    <a:pt x="71036" y="50503"/>
                  </a:cubicBezTo>
                  <a:cubicBezTo>
                    <a:pt x="74803" y="38216"/>
                    <a:pt x="75501" y="25190"/>
                    <a:pt x="73091" y="12560"/>
                  </a:cubicBezTo>
                  <a:cubicBezTo>
                    <a:pt x="72214" y="7465"/>
                    <a:pt x="68187" y="3506"/>
                    <a:pt x="63091" y="2698"/>
                  </a:cubicBezTo>
                  <a:cubicBezTo>
                    <a:pt x="51585" y="917"/>
                    <a:pt x="33778" y="21190"/>
                    <a:pt x="17204" y="44887"/>
                  </a:cubicBezTo>
                  <a:lnTo>
                    <a:pt x="22272" y="1602"/>
                  </a:lnTo>
                  <a:lnTo>
                    <a:pt x="8574" y="-42"/>
                  </a:lnTo>
                  <a:lnTo>
                    <a:pt x="82" y="73104"/>
                  </a:lnTo>
                  <a:cubicBezTo>
                    <a:pt x="-562" y="76912"/>
                    <a:pt x="2013" y="80515"/>
                    <a:pt x="5807" y="81158"/>
                  </a:cubicBezTo>
                  <a:cubicBezTo>
                    <a:pt x="8739" y="81638"/>
                    <a:pt x="11670" y="80227"/>
                    <a:pt x="13095" y="77624"/>
                  </a:cubicBezTo>
                  <a:cubicBezTo>
                    <a:pt x="25614" y="55311"/>
                    <a:pt x="41449" y="35038"/>
                    <a:pt x="60078" y="17491"/>
                  </a:cubicBezTo>
                  <a:cubicBezTo>
                    <a:pt x="61447" y="27463"/>
                    <a:pt x="60612" y="37613"/>
                    <a:pt x="57612" y="47215"/>
                  </a:cubicBezTo>
                  <a:cubicBezTo>
                    <a:pt x="54599" y="60091"/>
                    <a:pt x="51448" y="73515"/>
                    <a:pt x="61858" y="82692"/>
                  </a:cubicBezTo>
                  <a:cubicBezTo>
                    <a:pt x="66283" y="86829"/>
                    <a:pt x="72091" y="89185"/>
                    <a:pt x="78159" y="89267"/>
                  </a:cubicBezTo>
                  <a:cubicBezTo>
                    <a:pt x="85556" y="88980"/>
                    <a:pt x="92514" y="85720"/>
                    <a:pt x="97473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E5220F00-4DB7-49D7-9E98-9DB3BD9F2D35}"/>
                </a:ext>
              </a:extLst>
            </p:cNvPr>
            <p:cNvSpPr/>
            <p:nvPr/>
          </p:nvSpPr>
          <p:spPr>
            <a:xfrm rot="-4897800">
              <a:off x="11462339" y="3260487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B62CBC1-B6C4-4819-A91E-36C18E1210E9}"/>
                </a:ext>
              </a:extLst>
            </p:cNvPr>
            <p:cNvSpPr/>
            <p:nvPr/>
          </p:nvSpPr>
          <p:spPr>
            <a:xfrm>
              <a:off x="10634884" y="3509327"/>
              <a:ext cx="114101" cy="141360"/>
            </a:xfrm>
            <a:custGeom>
              <a:avLst/>
              <a:gdLst>
                <a:gd name="connsiteX0" fmla="*/ 90662 w 114101"/>
                <a:gd name="connsiteY0" fmla="*/ 119402 h 141360"/>
                <a:gd name="connsiteX1" fmla="*/ 82717 w 114101"/>
                <a:gd name="connsiteY1" fmla="*/ 118170 h 141360"/>
                <a:gd name="connsiteX2" fmla="*/ 82717 w 114101"/>
                <a:gd name="connsiteY2" fmla="*/ 77076 h 141360"/>
                <a:gd name="connsiteX3" fmla="*/ 66280 w 114101"/>
                <a:gd name="connsiteY3" fmla="*/ 5163 h 141360"/>
                <a:gd name="connsiteX4" fmla="*/ 48473 w 114101"/>
                <a:gd name="connsiteY4" fmla="*/ 9273 h 141360"/>
                <a:gd name="connsiteX5" fmla="*/ 14640 w 114101"/>
                <a:gd name="connsiteY5" fmla="*/ 76529 h 141360"/>
                <a:gd name="connsiteX6" fmla="*/ 13681 w 114101"/>
                <a:gd name="connsiteY6" fmla="*/ -42 h 141360"/>
                <a:gd name="connsiteX7" fmla="*/ -17 w 114101"/>
                <a:gd name="connsiteY7" fmla="*/ -42 h 141360"/>
                <a:gd name="connsiteX8" fmla="*/ 805 w 114101"/>
                <a:gd name="connsiteY8" fmla="*/ 67077 h 141360"/>
                <a:gd name="connsiteX9" fmla="*/ 2311 w 114101"/>
                <a:gd name="connsiteY9" fmla="*/ 129813 h 141360"/>
                <a:gd name="connsiteX10" fmla="*/ 2311 w 114101"/>
                <a:gd name="connsiteY10" fmla="*/ 134196 h 141360"/>
                <a:gd name="connsiteX11" fmla="*/ 3407 w 114101"/>
                <a:gd name="connsiteY11" fmla="*/ 134196 h 141360"/>
                <a:gd name="connsiteX12" fmla="*/ 8886 w 114101"/>
                <a:gd name="connsiteY12" fmla="*/ 141319 h 141360"/>
                <a:gd name="connsiteX13" fmla="*/ 8886 w 114101"/>
                <a:gd name="connsiteY13" fmla="*/ 141319 h 141360"/>
                <a:gd name="connsiteX14" fmla="*/ 16009 w 114101"/>
                <a:gd name="connsiteY14" fmla="*/ 134470 h 141360"/>
                <a:gd name="connsiteX15" fmla="*/ 58198 w 114101"/>
                <a:gd name="connsiteY15" fmla="*/ 19957 h 141360"/>
                <a:gd name="connsiteX16" fmla="*/ 62992 w 114101"/>
                <a:gd name="connsiteY16" fmla="*/ 18587 h 141360"/>
                <a:gd name="connsiteX17" fmla="*/ 69156 w 114101"/>
                <a:gd name="connsiteY17" fmla="*/ 75433 h 141360"/>
                <a:gd name="connsiteX18" fmla="*/ 76827 w 114101"/>
                <a:gd name="connsiteY18" fmla="*/ 130224 h 141360"/>
                <a:gd name="connsiteX19" fmla="*/ 96826 w 114101"/>
                <a:gd name="connsiteY19" fmla="*/ 132278 h 141360"/>
                <a:gd name="connsiteX20" fmla="*/ 114085 w 114101"/>
                <a:gd name="connsiteY20" fmla="*/ 112827 h 141360"/>
                <a:gd name="connsiteX21" fmla="*/ 100387 w 114101"/>
                <a:gd name="connsiteY21" fmla="*/ 108033 h 141360"/>
                <a:gd name="connsiteX22" fmla="*/ 90662 w 114101"/>
                <a:gd name="connsiteY22" fmla="*/ 119402 h 14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4101" h="141360">
                  <a:moveTo>
                    <a:pt x="90662" y="119402"/>
                  </a:moveTo>
                  <a:cubicBezTo>
                    <a:pt x="87977" y="120402"/>
                    <a:pt x="84963" y="119936"/>
                    <a:pt x="82717" y="118170"/>
                  </a:cubicBezTo>
                  <a:cubicBezTo>
                    <a:pt x="78608" y="115293"/>
                    <a:pt x="81073" y="90774"/>
                    <a:pt x="82717" y="77076"/>
                  </a:cubicBezTo>
                  <a:cubicBezTo>
                    <a:pt x="85730" y="46394"/>
                    <a:pt x="89155" y="11464"/>
                    <a:pt x="66280" y="5163"/>
                  </a:cubicBezTo>
                  <a:cubicBezTo>
                    <a:pt x="60034" y="3588"/>
                    <a:pt x="53404" y="5109"/>
                    <a:pt x="48473" y="9273"/>
                  </a:cubicBezTo>
                  <a:cubicBezTo>
                    <a:pt x="34775" y="19957"/>
                    <a:pt x="22858" y="48996"/>
                    <a:pt x="14640" y="76529"/>
                  </a:cubicBezTo>
                  <a:cubicBezTo>
                    <a:pt x="14640" y="50503"/>
                    <a:pt x="13954" y="20916"/>
                    <a:pt x="13681" y="-42"/>
                  </a:cubicBezTo>
                  <a:lnTo>
                    <a:pt x="-17" y="-42"/>
                  </a:lnTo>
                  <a:lnTo>
                    <a:pt x="805" y="67077"/>
                  </a:lnTo>
                  <a:cubicBezTo>
                    <a:pt x="805" y="101458"/>
                    <a:pt x="1489" y="119950"/>
                    <a:pt x="2311" y="129813"/>
                  </a:cubicBezTo>
                  <a:cubicBezTo>
                    <a:pt x="2216" y="131278"/>
                    <a:pt x="2216" y="132730"/>
                    <a:pt x="2311" y="134196"/>
                  </a:cubicBezTo>
                  <a:lnTo>
                    <a:pt x="3407" y="134196"/>
                  </a:lnTo>
                  <a:cubicBezTo>
                    <a:pt x="4366" y="141045"/>
                    <a:pt x="6010" y="141319"/>
                    <a:pt x="8886" y="141319"/>
                  </a:cubicBezTo>
                  <a:lnTo>
                    <a:pt x="8886" y="141319"/>
                  </a:lnTo>
                  <a:cubicBezTo>
                    <a:pt x="12612" y="141072"/>
                    <a:pt x="15612" y="138182"/>
                    <a:pt x="16009" y="134470"/>
                  </a:cubicBezTo>
                  <a:cubicBezTo>
                    <a:pt x="16694" y="126114"/>
                    <a:pt x="36419" y="35025"/>
                    <a:pt x="58198" y="19957"/>
                  </a:cubicBezTo>
                  <a:cubicBezTo>
                    <a:pt x="60664" y="18176"/>
                    <a:pt x="62034" y="18313"/>
                    <a:pt x="62992" y="18587"/>
                  </a:cubicBezTo>
                  <a:cubicBezTo>
                    <a:pt x="74361" y="21738"/>
                    <a:pt x="71348" y="52694"/>
                    <a:pt x="69156" y="75433"/>
                  </a:cubicBezTo>
                  <a:cubicBezTo>
                    <a:pt x="66554" y="102828"/>
                    <a:pt x="64499" y="123375"/>
                    <a:pt x="76827" y="130224"/>
                  </a:cubicBezTo>
                  <a:cubicBezTo>
                    <a:pt x="82827" y="133936"/>
                    <a:pt x="90196" y="134689"/>
                    <a:pt x="96826" y="132278"/>
                  </a:cubicBezTo>
                  <a:cubicBezTo>
                    <a:pt x="104935" y="128347"/>
                    <a:pt x="111140" y="121348"/>
                    <a:pt x="114085" y="112827"/>
                  </a:cubicBezTo>
                  <a:lnTo>
                    <a:pt x="100387" y="108033"/>
                  </a:lnTo>
                  <a:cubicBezTo>
                    <a:pt x="98702" y="112923"/>
                    <a:pt x="95223" y="116978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2C4F212B-338B-449A-B009-42526E9C1FAA}"/>
                </a:ext>
              </a:extLst>
            </p:cNvPr>
            <p:cNvSpPr/>
            <p:nvPr/>
          </p:nvSpPr>
          <p:spPr>
            <a:xfrm>
              <a:off x="10802544" y="3531106"/>
              <a:ext cx="93792" cy="89171"/>
            </a:xfrm>
            <a:custGeom>
              <a:avLst/>
              <a:gdLst>
                <a:gd name="connsiteX0" fmla="*/ 93675 w 93792"/>
                <a:gd name="connsiteY0" fmla="*/ 57900 h 89171"/>
                <a:gd name="connsiteX1" fmla="*/ 90662 w 93792"/>
                <a:gd name="connsiteY1" fmla="*/ 50914 h 89171"/>
                <a:gd name="connsiteX2" fmla="*/ 15872 w 93792"/>
                <a:gd name="connsiteY2" fmla="*/ -42 h 89171"/>
                <a:gd name="connsiteX3" fmla="*/ 7928 w 93792"/>
                <a:gd name="connsiteY3" fmla="*/ 11601 h 89171"/>
                <a:gd name="connsiteX4" fmla="*/ 70663 w 93792"/>
                <a:gd name="connsiteY4" fmla="*/ 54201 h 89171"/>
                <a:gd name="connsiteX5" fmla="*/ -17 w 93792"/>
                <a:gd name="connsiteY5" fmla="*/ 75433 h 89171"/>
                <a:gd name="connsiteX6" fmla="*/ 4092 w 93792"/>
                <a:gd name="connsiteY6" fmla="*/ 89130 h 89171"/>
                <a:gd name="connsiteX7" fmla="*/ 89018 w 93792"/>
                <a:gd name="connsiteY7" fmla="*/ 63653 h 89171"/>
                <a:gd name="connsiteX8" fmla="*/ 93675 w 93792"/>
                <a:gd name="connsiteY8" fmla="*/ 57900 h 8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792" h="89171">
                  <a:moveTo>
                    <a:pt x="93675" y="57900"/>
                  </a:moveTo>
                  <a:cubicBezTo>
                    <a:pt x="94141" y="55174"/>
                    <a:pt x="92963" y="52448"/>
                    <a:pt x="90662" y="50914"/>
                  </a:cubicBezTo>
                  <a:lnTo>
                    <a:pt x="15872" y="-42"/>
                  </a:lnTo>
                  <a:lnTo>
                    <a:pt x="7928" y="11601"/>
                  </a:lnTo>
                  <a:lnTo>
                    <a:pt x="70663" y="54201"/>
                  </a:lnTo>
                  <a:lnTo>
                    <a:pt x="-17" y="75433"/>
                  </a:lnTo>
                  <a:lnTo>
                    <a:pt x="4092" y="89130"/>
                  </a:lnTo>
                  <a:lnTo>
                    <a:pt x="89018" y="63653"/>
                  </a:lnTo>
                  <a:cubicBezTo>
                    <a:pt x="91525" y="62749"/>
                    <a:pt x="93319" y="60543"/>
                    <a:pt x="93675" y="579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5550304-9726-4F43-9332-FAE2CB1B9487}"/>
                </a:ext>
              </a:extLst>
            </p:cNvPr>
            <p:cNvSpPr/>
            <p:nvPr/>
          </p:nvSpPr>
          <p:spPr>
            <a:xfrm rot="-1210200">
              <a:off x="10825409" y="3628045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8E6AF31-74E0-4AC6-9C3E-8FD0720CEC27}"/>
                </a:ext>
              </a:extLst>
            </p:cNvPr>
            <p:cNvSpPr/>
            <p:nvPr/>
          </p:nvSpPr>
          <p:spPr>
            <a:xfrm>
              <a:off x="10949840" y="3530966"/>
              <a:ext cx="123233" cy="110235"/>
            </a:xfrm>
            <a:custGeom>
              <a:avLst/>
              <a:gdLst>
                <a:gd name="connsiteX0" fmla="*/ 88424 w 123233"/>
                <a:gd name="connsiteY0" fmla="*/ 90777 h 110235"/>
                <a:gd name="connsiteX1" fmla="*/ 92534 w 123233"/>
                <a:gd name="connsiteY1" fmla="*/ 59683 h 110235"/>
                <a:gd name="connsiteX2" fmla="*/ 97739 w 123233"/>
                <a:gd name="connsiteY2" fmla="*/ 14755 h 110235"/>
                <a:gd name="connsiteX3" fmla="*/ 85274 w 123233"/>
                <a:gd name="connsiteY3" fmla="*/ 235 h 110235"/>
                <a:gd name="connsiteX4" fmla="*/ 19662 w 123233"/>
                <a:gd name="connsiteY4" fmla="*/ 57355 h 110235"/>
                <a:gd name="connsiteX5" fmla="*/ 19662 w 123233"/>
                <a:gd name="connsiteY5" fmla="*/ 19549 h 110235"/>
                <a:gd name="connsiteX6" fmla="*/ 5964 w 123233"/>
                <a:gd name="connsiteY6" fmla="*/ 19549 h 110235"/>
                <a:gd name="connsiteX7" fmla="*/ 5964 w 123233"/>
                <a:gd name="connsiteY7" fmla="*/ 79956 h 110235"/>
                <a:gd name="connsiteX8" fmla="*/ 2129 w 123233"/>
                <a:gd name="connsiteY8" fmla="*/ 105571 h 110235"/>
                <a:gd name="connsiteX9" fmla="*/ 11580 w 123233"/>
                <a:gd name="connsiteY9" fmla="*/ 110091 h 110235"/>
                <a:gd name="connsiteX10" fmla="*/ 14868 w 123233"/>
                <a:gd name="connsiteY10" fmla="*/ 110091 h 110235"/>
                <a:gd name="connsiteX11" fmla="*/ 20210 w 123233"/>
                <a:gd name="connsiteY11" fmla="*/ 103242 h 110235"/>
                <a:gd name="connsiteX12" fmla="*/ 20210 w 123233"/>
                <a:gd name="connsiteY12" fmla="*/ 83107 h 110235"/>
                <a:gd name="connsiteX13" fmla="*/ 29113 w 123233"/>
                <a:gd name="connsiteY13" fmla="*/ 69409 h 110235"/>
                <a:gd name="connsiteX14" fmla="*/ 82945 w 123233"/>
                <a:gd name="connsiteY14" fmla="*/ 14618 h 110235"/>
                <a:gd name="connsiteX15" fmla="*/ 84315 w 123233"/>
                <a:gd name="connsiteY15" fmla="*/ 17906 h 110235"/>
                <a:gd name="connsiteX16" fmla="*/ 79247 w 123233"/>
                <a:gd name="connsiteY16" fmla="*/ 56807 h 110235"/>
                <a:gd name="connsiteX17" fmla="*/ 77055 w 123233"/>
                <a:gd name="connsiteY17" fmla="*/ 98996 h 110235"/>
                <a:gd name="connsiteX18" fmla="*/ 86644 w 123233"/>
                <a:gd name="connsiteY18" fmla="*/ 105160 h 110235"/>
                <a:gd name="connsiteX19" fmla="*/ 123217 w 123233"/>
                <a:gd name="connsiteY19" fmla="*/ 82422 h 110235"/>
                <a:gd name="connsiteX20" fmla="*/ 110341 w 123233"/>
                <a:gd name="connsiteY20" fmla="*/ 76395 h 110235"/>
                <a:gd name="connsiteX21" fmla="*/ 88424 w 123233"/>
                <a:gd name="connsiteY21" fmla="*/ 90777 h 11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235">
                  <a:moveTo>
                    <a:pt x="88424" y="90777"/>
                  </a:moveTo>
                  <a:cubicBezTo>
                    <a:pt x="87753" y="80244"/>
                    <a:pt x="89150" y="69683"/>
                    <a:pt x="92534" y="59683"/>
                  </a:cubicBezTo>
                  <a:cubicBezTo>
                    <a:pt x="97109" y="45178"/>
                    <a:pt x="98876" y="29932"/>
                    <a:pt x="97739" y="14755"/>
                  </a:cubicBezTo>
                  <a:cubicBezTo>
                    <a:pt x="97123" y="7742"/>
                    <a:pt x="92109" y="1907"/>
                    <a:pt x="85274" y="235"/>
                  </a:cubicBezTo>
                  <a:cubicBezTo>
                    <a:pt x="65275" y="-3737"/>
                    <a:pt x="34455" y="35986"/>
                    <a:pt x="19662" y="57355"/>
                  </a:cubicBezTo>
                  <a:lnTo>
                    <a:pt x="19662" y="19549"/>
                  </a:lnTo>
                  <a:lnTo>
                    <a:pt x="5964" y="19549"/>
                  </a:lnTo>
                  <a:lnTo>
                    <a:pt x="5964" y="79956"/>
                  </a:lnTo>
                  <a:cubicBezTo>
                    <a:pt x="-611" y="92421"/>
                    <a:pt x="-1569" y="100229"/>
                    <a:pt x="2129" y="105571"/>
                  </a:cubicBezTo>
                  <a:cubicBezTo>
                    <a:pt x="4334" y="108543"/>
                    <a:pt x="7882" y="110242"/>
                    <a:pt x="11580" y="110091"/>
                  </a:cubicBezTo>
                  <a:cubicBezTo>
                    <a:pt x="12676" y="110228"/>
                    <a:pt x="13772" y="110228"/>
                    <a:pt x="14868" y="110091"/>
                  </a:cubicBezTo>
                  <a:cubicBezTo>
                    <a:pt x="17991" y="109283"/>
                    <a:pt x="20182" y="106475"/>
                    <a:pt x="20210" y="103242"/>
                  </a:cubicBezTo>
                  <a:lnTo>
                    <a:pt x="20210" y="83107"/>
                  </a:lnTo>
                  <a:cubicBezTo>
                    <a:pt x="22265" y="79408"/>
                    <a:pt x="25141" y="74614"/>
                    <a:pt x="29113" y="69409"/>
                  </a:cubicBezTo>
                  <a:cubicBezTo>
                    <a:pt x="57331" y="28316"/>
                    <a:pt x="78699" y="12837"/>
                    <a:pt x="82945" y="14618"/>
                  </a:cubicBezTo>
                  <a:cubicBezTo>
                    <a:pt x="83712" y="15549"/>
                    <a:pt x="84192" y="16700"/>
                    <a:pt x="84315" y="17906"/>
                  </a:cubicBezTo>
                  <a:cubicBezTo>
                    <a:pt x="84932" y="31069"/>
                    <a:pt x="83220" y="44246"/>
                    <a:pt x="79247" y="56807"/>
                  </a:cubicBezTo>
                  <a:cubicBezTo>
                    <a:pt x="74864" y="75436"/>
                    <a:pt x="71302" y="90092"/>
                    <a:pt x="77055" y="98996"/>
                  </a:cubicBezTo>
                  <a:cubicBezTo>
                    <a:pt x="79274" y="102270"/>
                    <a:pt x="82740" y="104502"/>
                    <a:pt x="86644" y="105160"/>
                  </a:cubicBezTo>
                  <a:cubicBezTo>
                    <a:pt x="110341" y="109543"/>
                    <a:pt x="122669" y="83517"/>
                    <a:pt x="123217" y="82422"/>
                  </a:cubicBezTo>
                  <a:lnTo>
                    <a:pt x="110341" y="76395"/>
                  </a:lnTo>
                  <a:cubicBezTo>
                    <a:pt x="110341" y="76395"/>
                    <a:pt x="101437" y="92969"/>
                    <a:pt x="88424" y="907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5E8F3D44-200E-4719-A7EF-CCCA3474E9B8}"/>
                </a:ext>
              </a:extLst>
            </p:cNvPr>
            <p:cNvSpPr/>
            <p:nvPr/>
          </p:nvSpPr>
          <p:spPr>
            <a:xfrm>
              <a:off x="11082792" y="3600098"/>
              <a:ext cx="67512" cy="84422"/>
            </a:xfrm>
            <a:custGeom>
              <a:avLst/>
              <a:gdLst>
                <a:gd name="connsiteX0" fmla="*/ 46015 w 67512"/>
                <a:gd name="connsiteY0" fmla="*/ 962 h 84422"/>
                <a:gd name="connsiteX1" fmla="*/ 18619 w 67512"/>
                <a:gd name="connsiteY1" fmla="*/ 7400 h 84422"/>
                <a:gd name="connsiteX2" fmla="*/ 2182 w 67512"/>
                <a:gd name="connsiteY2" fmla="*/ 33289 h 84422"/>
                <a:gd name="connsiteX3" fmla="*/ 21907 w 67512"/>
                <a:gd name="connsiteY3" fmla="*/ 83422 h 84422"/>
                <a:gd name="connsiteX4" fmla="*/ 29030 w 67512"/>
                <a:gd name="connsiteY4" fmla="*/ 84381 h 84422"/>
                <a:gd name="connsiteX5" fmla="*/ 64918 w 67512"/>
                <a:gd name="connsiteY5" fmla="*/ 51096 h 84422"/>
                <a:gd name="connsiteX6" fmla="*/ 46015 w 67512"/>
                <a:gd name="connsiteY6" fmla="*/ 962 h 84422"/>
                <a:gd name="connsiteX7" fmla="*/ 51905 w 67512"/>
                <a:gd name="connsiteY7" fmla="*/ 47260 h 84422"/>
                <a:gd name="connsiteX8" fmla="*/ 26427 w 67512"/>
                <a:gd name="connsiteY8" fmla="*/ 69725 h 84422"/>
                <a:gd name="connsiteX9" fmla="*/ 16565 w 67512"/>
                <a:gd name="connsiteY9" fmla="*/ 37124 h 84422"/>
                <a:gd name="connsiteX10" fmla="*/ 28208 w 67512"/>
                <a:gd name="connsiteY10" fmla="*/ 18495 h 84422"/>
                <a:gd name="connsiteX11" fmla="*/ 38892 w 67512"/>
                <a:gd name="connsiteY11" fmla="*/ 14249 h 84422"/>
                <a:gd name="connsiteX12" fmla="*/ 42042 w 67512"/>
                <a:gd name="connsiteY12" fmla="*/ 14249 h 84422"/>
                <a:gd name="connsiteX13" fmla="*/ 51905 w 67512"/>
                <a:gd name="connsiteY13" fmla="*/ 47260 h 8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512" h="84422">
                  <a:moveTo>
                    <a:pt x="46015" y="962"/>
                  </a:moveTo>
                  <a:cubicBezTo>
                    <a:pt x="36385" y="-1599"/>
                    <a:pt x="26098" y="811"/>
                    <a:pt x="18619" y="7400"/>
                  </a:cubicBezTo>
                  <a:cubicBezTo>
                    <a:pt x="10661" y="14180"/>
                    <a:pt x="4936" y="23207"/>
                    <a:pt x="2182" y="33289"/>
                  </a:cubicBezTo>
                  <a:cubicBezTo>
                    <a:pt x="-4393" y="56301"/>
                    <a:pt x="4237" y="78354"/>
                    <a:pt x="21907" y="83422"/>
                  </a:cubicBezTo>
                  <a:cubicBezTo>
                    <a:pt x="24236" y="84011"/>
                    <a:pt x="26632" y="84326"/>
                    <a:pt x="29030" y="84381"/>
                  </a:cubicBezTo>
                  <a:cubicBezTo>
                    <a:pt x="47015" y="82395"/>
                    <a:pt x="61589" y="68889"/>
                    <a:pt x="64918" y="51096"/>
                  </a:cubicBezTo>
                  <a:cubicBezTo>
                    <a:pt x="72178" y="27673"/>
                    <a:pt x="63548" y="6030"/>
                    <a:pt x="46015" y="962"/>
                  </a:cubicBezTo>
                  <a:close/>
                  <a:moveTo>
                    <a:pt x="51905" y="47260"/>
                  </a:moveTo>
                  <a:cubicBezTo>
                    <a:pt x="47659" y="62054"/>
                    <a:pt x="36015" y="72327"/>
                    <a:pt x="26427" y="69725"/>
                  </a:cubicBezTo>
                  <a:cubicBezTo>
                    <a:pt x="16839" y="67122"/>
                    <a:pt x="12730" y="52054"/>
                    <a:pt x="16565" y="37124"/>
                  </a:cubicBezTo>
                  <a:cubicBezTo>
                    <a:pt x="18496" y="29892"/>
                    <a:pt x="22551" y="23399"/>
                    <a:pt x="28208" y="18495"/>
                  </a:cubicBezTo>
                  <a:cubicBezTo>
                    <a:pt x="31235" y="16002"/>
                    <a:pt x="34975" y="14509"/>
                    <a:pt x="38892" y="14249"/>
                  </a:cubicBezTo>
                  <a:cubicBezTo>
                    <a:pt x="39933" y="14112"/>
                    <a:pt x="41002" y="14112"/>
                    <a:pt x="42042" y="14249"/>
                  </a:cubicBezTo>
                  <a:cubicBezTo>
                    <a:pt x="51631" y="17399"/>
                    <a:pt x="56151" y="32330"/>
                    <a:pt x="51905" y="472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9CC2CFD1-6353-4C26-8FD8-B6AB1F02B78B}"/>
                </a:ext>
              </a:extLst>
            </p:cNvPr>
            <p:cNvSpPr/>
            <p:nvPr/>
          </p:nvSpPr>
          <p:spPr>
            <a:xfrm>
              <a:off x="11193614" y="3545489"/>
              <a:ext cx="23696" cy="32189"/>
            </a:xfrm>
            <a:custGeom>
              <a:avLst/>
              <a:gdLst>
                <a:gd name="connsiteX0" fmla="*/ 11763 w 23696"/>
                <a:gd name="connsiteY0" fmla="*/ 32148 h 32189"/>
                <a:gd name="connsiteX1" fmla="*/ 23680 w 23696"/>
                <a:gd name="connsiteY1" fmla="*/ 15985 h 32189"/>
                <a:gd name="connsiteX2" fmla="*/ 11763 w 23696"/>
                <a:gd name="connsiteY2" fmla="*/ -42 h 32189"/>
                <a:gd name="connsiteX3" fmla="*/ -17 w 23696"/>
                <a:gd name="connsiteY3" fmla="*/ 15985 h 32189"/>
                <a:gd name="connsiteX4" fmla="*/ 11763 w 23696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189">
                  <a:moveTo>
                    <a:pt x="11763" y="32148"/>
                  </a:moveTo>
                  <a:cubicBezTo>
                    <a:pt x="18338" y="32148"/>
                    <a:pt x="23680" y="25025"/>
                    <a:pt x="23680" y="15985"/>
                  </a:cubicBezTo>
                  <a:cubicBezTo>
                    <a:pt x="23680" y="6944"/>
                    <a:pt x="18338" y="-42"/>
                    <a:pt x="11763" y="-42"/>
                  </a:cubicBezTo>
                  <a:cubicBezTo>
                    <a:pt x="5188" y="-42"/>
                    <a:pt x="-17" y="7081"/>
                    <a:pt x="-17" y="15985"/>
                  </a:cubicBezTo>
                  <a:cubicBezTo>
                    <a:pt x="-17" y="24888"/>
                    <a:pt x="5188" y="32148"/>
                    <a:pt x="11763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EDD08D09-5F52-4207-81F7-AA74A524B880}"/>
                </a:ext>
              </a:extLst>
            </p:cNvPr>
            <p:cNvSpPr/>
            <p:nvPr/>
          </p:nvSpPr>
          <p:spPr>
            <a:xfrm>
              <a:off x="11195258" y="3587952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4" y="32285"/>
                    <a:pt x="23817" y="25025"/>
                    <a:pt x="23817" y="16122"/>
                  </a:cubicBezTo>
                  <a:cubicBezTo>
                    <a:pt x="23817" y="7218"/>
                    <a:pt x="18474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B77BB5AF-5C0B-4872-9353-C767A8578AF5}"/>
                </a:ext>
              </a:extLst>
            </p:cNvPr>
            <p:cNvSpPr/>
            <p:nvPr/>
          </p:nvSpPr>
          <p:spPr>
            <a:xfrm>
              <a:off x="11266400" y="3444811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8"/>
                    <a:pt x="31162" y="295692"/>
                  </a:cubicBezTo>
                  <a:lnTo>
                    <a:pt x="44038" y="289528"/>
                  </a:lnTo>
                  <a:cubicBezTo>
                    <a:pt x="-39107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D515FD18-4490-44C3-89D0-BDA29435CE64}"/>
                </a:ext>
              </a:extLst>
            </p:cNvPr>
            <p:cNvSpPr/>
            <p:nvPr/>
          </p:nvSpPr>
          <p:spPr>
            <a:xfrm>
              <a:off x="11499073" y="3445770"/>
              <a:ext cx="57362" cy="297103"/>
            </a:xfrm>
            <a:custGeom>
              <a:avLst/>
              <a:gdLst>
                <a:gd name="connsiteX0" fmla="*/ -17 w 57362"/>
                <a:gd name="connsiteY0" fmla="*/ 8862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862"/>
                  </a:moveTo>
                  <a:cubicBezTo>
                    <a:pt x="1079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D20FC2A-4695-4C81-B3CC-33BDBB2FF7BC}"/>
                </a:ext>
              </a:extLst>
            </p:cNvPr>
            <p:cNvSpPr/>
            <p:nvPr/>
          </p:nvSpPr>
          <p:spPr>
            <a:xfrm>
              <a:off x="11287953" y="3534302"/>
              <a:ext cx="129891" cy="115158"/>
            </a:xfrm>
            <a:custGeom>
              <a:avLst/>
              <a:gdLst>
                <a:gd name="connsiteX0" fmla="*/ 86590 w 129891"/>
                <a:gd name="connsiteY0" fmla="*/ 45389 h 115158"/>
                <a:gd name="connsiteX1" fmla="*/ 98781 w 129891"/>
                <a:gd name="connsiteY1" fmla="*/ 21418 h 115158"/>
                <a:gd name="connsiteX2" fmla="*/ 103438 w 129891"/>
                <a:gd name="connsiteY2" fmla="*/ 14843 h 115158"/>
                <a:gd name="connsiteX3" fmla="*/ 116177 w 129891"/>
                <a:gd name="connsiteY3" fmla="*/ 52923 h 115158"/>
                <a:gd name="connsiteX4" fmla="*/ 129875 w 129891"/>
                <a:gd name="connsiteY4" fmla="*/ 50868 h 115158"/>
                <a:gd name="connsiteX5" fmla="*/ 105904 w 129891"/>
                <a:gd name="connsiteY5" fmla="*/ 872 h 115158"/>
                <a:gd name="connsiteX6" fmla="*/ 86179 w 129891"/>
                <a:gd name="connsiteY6" fmla="*/ 14569 h 115158"/>
                <a:gd name="connsiteX7" fmla="*/ 83850 w 129891"/>
                <a:gd name="connsiteY7" fmla="*/ 18816 h 115158"/>
                <a:gd name="connsiteX8" fmla="*/ 74536 w 129891"/>
                <a:gd name="connsiteY8" fmla="*/ 5118 h 115158"/>
                <a:gd name="connsiteX9" fmla="*/ 54811 w 129891"/>
                <a:gd name="connsiteY9" fmla="*/ 1008 h 115158"/>
                <a:gd name="connsiteX10" fmla="*/ 25909 w 129891"/>
                <a:gd name="connsiteY10" fmla="*/ 49909 h 115158"/>
                <a:gd name="connsiteX11" fmla="*/ 39607 w 129891"/>
                <a:gd name="connsiteY11" fmla="*/ 53060 h 115158"/>
                <a:gd name="connsiteX12" fmla="*/ 59468 w 129891"/>
                <a:gd name="connsiteY12" fmla="*/ 14432 h 115158"/>
                <a:gd name="connsiteX13" fmla="*/ 65633 w 129891"/>
                <a:gd name="connsiteY13" fmla="*/ 16213 h 115158"/>
                <a:gd name="connsiteX14" fmla="*/ 72207 w 129891"/>
                <a:gd name="connsiteY14" fmla="*/ 41417 h 115158"/>
                <a:gd name="connsiteX15" fmla="*/ 70427 w 129891"/>
                <a:gd name="connsiteY15" fmla="*/ 44978 h 115158"/>
                <a:gd name="connsiteX16" fmla="*/ 29334 w 129891"/>
                <a:gd name="connsiteY16" fmla="*/ 98810 h 115158"/>
                <a:gd name="connsiteX17" fmla="*/ 15636 w 129891"/>
                <a:gd name="connsiteY17" fmla="*/ 91550 h 115158"/>
                <a:gd name="connsiteX18" fmla="*/ 14814 w 129891"/>
                <a:gd name="connsiteY18" fmla="*/ 84565 h 115158"/>
                <a:gd name="connsiteX19" fmla="*/ 1116 w 129891"/>
                <a:gd name="connsiteY19" fmla="*/ 79633 h 115158"/>
                <a:gd name="connsiteX20" fmla="*/ 2897 w 129891"/>
                <a:gd name="connsiteY20" fmla="*/ 98536 h 115158"/>
                <a:gd name="connsiteX21" fmla="*/ 26868 w 129891"/>
                <a:gd name="connsiteY21" fmla="*/ 112234 h 115158"/>
                <a:gd name="connsiteX22" fmla="*/ 31799 w 129891"/>
                <a:gd name="connsiteY22" fmla="*/ 112234 h 115158"/>
                <a:gd name="connsiteX23" fmla="*/ 67276 w 129891"/>
                <a:gd name="connsiteY23" fmla="*/ 82784 h 115158"/>
                <a:gd name="connsiteX24" fmla="*/ 72892 w 129891"/>
                <a:gd name="connsiteY24" fmla="*/ 108398 h 115158"/>
                <a:gd name="connsiteX25" fmla="*/ 91795 w 129891"/>
                <a:gd name="connsiteY25" fmla="*/ 115110 h 115158"/>
                <a:gd name="connsiteX26" fmla="*/ 100424 w 129891"/>
                <a:gd name="connsiteY26" fmla="*/ 114151 h 115158"/>
                <a:gd name="connsiteX27" fmla="*/ 127820 w 129891"/>
                <a:gd name="connsiteY27" fmla="*/ 94016 h 115158"/>
                <a:gd name="connsiteX28" fmla="*/ 114807 w 129891"/>
                <a:gd name="connsiteY28" fmla="*/ 88400 h 115158"/>
                <a:gd name="connsiteX29" fmla="*/ 96863 w 129891"/>
                <a:gd name="connsiteY29" fmla="*/ 100180 h 115158"/>
                <a:gd name="connsiteX30" fmla="*/ 81796 w 129891"/>
                <a:gd name="connsiteY30" fmla="*/ 97714 h 115158"/>
                <a:gd name="connsiteX31" fmla="*/ 83302 w 129891"/>
                <a:gd name="connsiteY31" fmla="*/ 67853 h 115158"/>
                <a:gd name="connsiteX32" fmla="*/ 86590 w 129891"/>
                <a:gd name="connsiteY32" fmla="*/ 45389 h 11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91" h="115158">
                  <a:moveTo>
                    <a:pt x="86590" y="45389"/>
                  </a:moveTo>
                  <a:cubicBezTo>
                    <a:pt x="90562" y="37034"/>
                    <a:pt x="94672" y="28678"/>
                    <a:pt x="98781" y="21418"/>
                  </a:cubicBezTo>
                  <a:cubicBezTo>
                    <a:pt x="100096" y="19062"/>
                    <a:pt x="101658" y="16857"/>
                    <a:pt x="103438" y="14843"/>
                  </a:cubicBezTo>
                  <a:cubicBezTo>
                    <a:pt x="110862" y="26240"/>
                    <a:pt x="115259" y="39348"/>
                    <a:pt x="116177" y="52923"/>
                  </a:cubicBezTo>
                  <a:lnTo>
                    <a:pt x="129875" y="50868"/>
                  </a:lnTo>
                  <a:cubicBezTo>
                    <a:pt x="127820" y="37170"/>
                    <a:pt x="121382" y="3748"/>
                    <a:pt x="105904" y="872"/>
                  </a:cubicBezTo>
                  <a:cubicBezTo>
                    <a:pt x="98644" y="-635"/>
                    <a:pt x="92206" y="4022"/>
                    <a:pt x="86179" y="14569"/>
                  </a:cubicBezTo>
                  <a:cubicBezTo>
                    <a:pt x="85357" y="15802"/>
                    <a:pt x="84672" y="17446"/>
                    <a:pt x="83850" y="18816"/>
                  </a:cubicBezTo>
                  <a:cubicBezTo>
                    <a:pt x="82152" y="13432"/>
                    <a:pt x="78919" y="8666"/>
                    <a:pt x="74536" y="5118"/>
                  </a:cubicBezTo>
                  <a:cubicBezTo>
                    <a:pt x="69194" y="269"/>
                    <a:pt x="61646" y="-1307"/>
                    <a:pt x="54811" y="1008"/>
                  </a:cubicBezTo>
                  <a:cubicBezTo>
                    <a:pt x="36456" y="7583"/>
                    <a:pt x="27416" y="42923"/>
                    <a:pt x="25909" y="49909"/>
                  </a:cubicBezTo>
                  <a:lnTo>
                    <a:pt x="39607" y="53060"/>
                  </a:lnTo>
                  <a:cubicBezTo>
                    <a:pt x="42757" y="39362"/>
                    <a:pt x="51250" y="17309"/>
                    <a:pt x="59468" y="14432"/>
                  </a:cubicBezTo>
                  <a:cubicBezTo>
                    <a:pt x="60290" y="14432"/>
                    <a:pt x="62208" y="13473"/>
                    <a:pt x="65633" y="16213"/>
                  </a:cubicBezTo>
                  <a:cubicBezTo>
                    <a:pt x="71550" y="23171"/>
                    <a:pt x="73974" y="32458"/>
                    <a:pt x="72207" y="41417"/>
                  </a:cubicBezTo>
                  <a:cubicBezTo>
                    <a:pt x="71536" y="42567"/>
                    <a:pt x="70933" y="43745"/>
                    <a:pt x="70427" y="44978"/>
                  </a:cubicBezTo>
                  <a:cubicBezTo>
                    <a:pt x="57825" y="71552"/>
                    <a:pt x="43031" y="101687"/>
                    <a:pt x="29334" y="98810"/>
                  </a:cubicBezTo>
                  <a:cubicBezTo>
                    <a:pt x="23978" y="98331"/>
                    <a:pt x="19047" y="95714"/>
                    <a:pt x="15636" y="91550"/>
                  </a:cubicBezTo>
                  <a:cubicBezTo>
                    <a:pt x="14417" y="89427"/>
                    <a:pt x="14115" y="86907"/>
                    <a:pt x="14814" y="84565"/>
                  </a:cubicBezTo>
                  <a:lnTo>
                    <a:pt x="1116" y="79633"/>
                  </a:lnTo>
                  <a:cubicBezTo>
                    <a:pt x="-870" y="85921"/>
                    <a:pt x="-226" y="92728"/>
                    <a:pt x="2897" y="98536"/>
                  </a:cubicBezTo>
                  <a:cubicBezTo>
                    <a:pt x="8513" y="106371"/>
                    <a:pt x="17266" y="111371"/>
                    <a:pt x="26868" y="112234"/>
                  </a:cubicBezTo>
                  <a:cubicBezTo>
                    <a:pt x="28511" y="112439"/>
                    <a:pt x="30156" y="112439"/>
                    <a:pt x="31799" y="112234"/>
                  </a:cubicBezTo>
                  <a:cubicBezTo>
                    <a:pt x="45497" y="112234"/>
                    <a:pt x="57277" y="99632"/>
                    <a:pt x="67276" y="82784"/>
                  </a:cubicBezTo>
                  <a:cubicBezTo>
                    <a:pt x="66180" y="94153"/>
                    <a:pt x="67276" y="103193"/>
                    <a:pt x="72892" y="108398"/>
                  </a:cubicBezTo>
                  <a:cubicBezTo>
                    <a:pt x="78152" y="112878"/>
                    <a:pt x="84892" y="115261"/>
                    <a:pt x="91795" y="115110"/>
                  </a:cubicBezTo>
                  <a:cubicBezTo>
                    <a:pt x="94699" y="115110"/>
                    <a:pt x="97589" y="114795"/>
                    <a:pt x="100424" y="114151"/>
                  </a:cubicBezTo>
                  <a:cubicBezTo>
                    <a:pt x="112040" y="111713"/>
                    <a:pt x="122026" y="104371"/>
                    <a:pt x="127820" y="94016"/>
                  </a:cubicBezTo>
                  <a:lnTo>
                    <a:pt x="114807" y="88400"/>
                  </a:lnTo>
                  <a:cubicBezTo>
                    <a:pt x="110671" y="94605"/>
                    <a:pt x="104192" y="98851"/>
                    <a:pt x="96863" y="100180"/>
                  </a:cubicBezTo>
                  <a:cubicBezTo>
                    <a:pt x="91727" y="101741"/>
                    <a:pt x="86165" y="100837"/>
                    <a:pt x="81796" y="97714"/>
                  </a:cubicBezTo>
                  <a:cubicBezTo>
                    <a:pt x="78919" y="95112"/>
                    <a:pt x="81796" y="77442"/>
                    <a:pt x="83302" y="67853"/>
                  </a:cubicBezTo>
                  <a:cubicBezTo>
                    <a:pt x="84809" y="58265"/>
                    <a:pt x="86042" y="53334"/>
                    <a:pt x="86590" y="453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BEB6B02E-C614-469B-9438-A89DEE43F2AC}"/>
                </a:ext>
              </a:extLst>
            </p:cNvPr>
            <p:cNvSpPr/>
            <p:nvPr/>
          </p:nvSpPr>
          <p:spPr>
            <a:xfrm>
              <a:off x="11430891" y="3625483"/>
              <a:ext cx="58729" cy="68110"/>
            </a:xfrm>
            <a:custGeom>
              <a:avLst/>
              <a:gdLst>
                <a:gd name="connsiteX0" fmla="*/ 51316 w 58729"/>
                <a:gd name="connsiteY0" fmla="*/ 8588 h 68110"/>
                <a:gd name="connsiteX1" fmla="*/ 40769 w 58729"/>
                <a:gd name="connsiteY1" fmla="*/ 12697 h 68110"/>
                <a:gd name="connsiteX2" fmla="*/ 23373 w 58729"/>
                <a:gd name="connsiteY2" fmla="*/ 30367 h 68110"/>
                <a:gd name="connsiteX3" fmla="*/ 20222 w 58729"/>
                <a:gd name="connsiteY3" fmla="*/ 33381 h 68110"/>
                <a:gd name="connsiteX4" fmla="*/ 14332 w 58729"/>
                <a:gd name="connsiteY4" fmla="*/ -42 h 68110"/>
                <a:gd name="connsiteX5" fmla="*/ 635 w 58729"/>
                <a:gd name="connsiteY5" fmla="*/ 3109 h 68110"/>
                <a:gd name="connsiteX6" fmla="*/ 7072 w 58729"/>
                <a:gd name="connsiteY6" fmla="*/ 46805 h 68110"/>
                <a:gd name="connsiteX7" fmla="*/ 635 w 58729"/>
                <a:gd name="connsiteY7" fmla="*/ 62694 h 68110"/>
                <a:gd name="connsiteX8" fmla="*/ 9264 w 58729"/>
                <a:gd name="connsiteY8" fmla="*/ 68036 h 68110"/>
                <a:gd name="connsiteX9" fmla="*/ 17482 w 58729"/>
                <a:gd name="connsiteY9" fmla="*/ 64064 h 68110"/>
                <a:gd name="connsiteX10" fmla="*/ 20907 w 58729"/>
                <a:gd name="connsiteY10" fmla="*/ 52832 h 68110"/>
                <a:gd name="connsiteX11" fmla="*/ 33372 w 58729"/>
                <a:gd name="connsiteY11" fmla="*/ 40641 h 68110"/>
                <a:gd name="connsiteX12" fmla="*/ 45015 w 58729"/>
                <a:gd name="connsiteY12" fmla="*/ 29682 h 68110"/>
                <a:gd name="connsiteX13" fmla="*/ 43508 w 58729"/>
                <a:gd name="connsiteY13" fmla="*/ 63516 h 68110"/>
                <a:gd name="connsiteX14" fmla="*/ 57206 w 58729"/>
                <a:gd name="connsiteY14" fmla="*/ 64749 h 68110"/>
                <a:gd name="connsiteX15" fmla="*/ 51316 w 58729"/>
                <a:gd name="connsiteY15" fmla="*/ 8588 h 6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9" h="68110">
                  <a:moveTo>
                    <a:pt x="51316" y="8588"/>
                  </a:moveTo>
                  <a:cubicBezTo>
                    <a:pt x="47275" y="7204"/>
                    <a:pt x="42809" y="8930"/>
                    <a:pt x="40769" y="12697"/>
                  </a:cubicBezTo>
                  <a:cubicBezTo>
                    <a:pt x="35385" y="18984"/>
                    <a:pt x="29564" y="24888"/>
                    <a:pt x="23373" y="30367"/>
                  </a:cubicBezTo>
                  <a:lnTo>
                    <a:pt x="20222" y="33381"/>
                  </a:lnTo>
                  <a:cubicBezTo>
                    <a:pt x="18935" y="22135"/>
                    <a:pt x="16976" y="10971"/>
                    <a:pt x="14332" y="-42"/>
                  </a:cubicBezTo>
                  <a:lnTo>
                    <a:pt x="635" y="3109"/>
                  </a:lnTo>
                  <a:cubicBezTo>
                    <a:pt x="4086" y="17450"/>
                    <a:pt x="6237" y="32080"/>
                    <a:pt x="7072" y="46805"/>
                  </a:cubicBezTo>
                  <a:cubicBezTo>
                    <a:pt x="635" y="53927"/>
                    <a:pt x="-1146" y="58174"/>
                    <a:pt x="635" y="62694"/>
                  </a:cubicBezTo>
                  <a:cubicBezTo>
                    <a:pt x="2018" y="66187"/>
                    <a:pt x="5525" y="68365"/>
                    <a:pt x="9264" y="68036"/>
                  </a:cubicBezTo>
                  <a:cubicBezTo>
                    <a:pt x="12469" y="68022"/>
                    <a:pt x="15483" y="66570"/>
                    <a:pt x="17482" y="64064"/>
                  </a:cubicBezTo>
                  <a:cubicBezTo>
                    <a:pt x="19633" y="60708"/>
                    <a:pt x="20811" y="56818"/>
                    <a:pt x="20907" y="52832"/>
                  </a:cubicBezTo>
                  <a:cubicBezTo>
                    <a:pt x="24879" y="48859"/>
                    <a:pt x="29536" y="44202"/>
                    <a:pt x="33372" y="40641"/>
                  </a:cubicBezTo>
                  <a:lnTo>
                    <a:pt x="45015" y="29682"/>
                  </a:lnTo>
                  <a:cubicBezTo>
                    <a:pt x="45015" y="38723"/>
                    <a:pt x="45015" y="52010"/>
                    <a:pt x="43508" y="63516"/>
                  </a:cubicBezTo>
                  <a:lnTo>
                    <a:pt x="57206" y="64749"/>
                  </a:lnTo>
                  <a:cubicBezTo>
                    <a:pt x="61452" y="12423"/>
                    <a:pt x="55836" y="10232"/>
                    <a:pt x="51316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C46431F-CC25-49D2-A2EC-D1B8DE51CDF5}"/>
                </a:ext>
              </a:extLst>
            </p:cNvPr>
            <p:cNvSpPr/>
            <p:nvPr/>
          </p:nvSpPr>
          <p:spPr>
            <a:xfrm>
              <a:off x="11648890" y="3118531"/>
              <a:ext cx="108384" cy="583522"/>
            </a:xfrm>
            <a:custGeom>
              <a:avLst/>
              <a:gdLst>
                <a:gd name="connsiteX0" fmla="*/ 14127 w 108384"/>
                <a:gd name="connsiteY0" fmla="*/ 325142 h 583522"/>
                <a:gd name="connsiteX1" fmla="*/ 108367 w 108384"/>
                <a:gd name="connsiteY1" fmla="*/ 7218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6 h 583522"/>
                <a:gd name="connsiteX6" fmla="*/ 14127 w 108384"/>
                <a:gd name="connsiteY6" fmla="*/ 325142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142"/>
                  </a:moveTo>
                  <a:cubicBezTo>
                    <a:pt x="19058" y="162276"/>
                    <a:pt x="107409" y="8725"/>
                    <a:pt x="108367" y="7218"/>
                  </a:cubicBezTo>
                  <a:lnTo>
                    <a:pt x="96040" y="-42"/>
                  </a:lnTo>
                  <a:cubicBezTo>
                    <a:pt x="95217" y="1602"/>
                    <a:pt x="4950" y="158167"/>
                    <a:pt x="156" y="324594"/>
                  </a:cubicBezTo>
                  <a:cubicBezTo>
                    <a:pt x="-4639" y="491021"/>
                    <a:pt x="91930" y="579919"/>
                    <a:pt x="96040" y="583481"/>
                  </a:cubicBezTo>
                  <a:lnTo>
                    <a:pt x="105491" y="572796"/>
                  </a:lnTo>
                  <a:cubicBezTo>
                    <a:pt x="104258" y="571975"/>
                    <a:pt x="9196" y="486501"/>
                    <a:pt x="14127" y="325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366A2B0-9FA2-4D24-86A7-2FE995F4215D}"/>
                </a:ext>
              </a:extLst>
            </p:cNvPr>
            <p:cNvSpPr/>
            <p:nvPr/>
          </p:nvSpPr>
          <p:spPr>
            <a:xfrm>
              <a:off x="12304361" y="3116751"/>
              <a:ext cx="161705" cy="532977"/>
            </a:xfrm>
            <a:custGeom>
              <a:avLst/>
              <a:gdLst>
                <a:gd name="connsiteX0" fmla="*/ 78197 w 161705"/>
                <a:gd name="connsiteY0" fmla="*/ 7355 h 532977"/>
                <a:gd name="connsiteX1" fmla="*/ 138604 w 161705"/>
                <a:gd name="connsiteY1" fmla="*/ 306102 h 532977"/>
                <a:gd name="connsiteX2" fmla="*/ -17 w 161705"/>
                <a:gd name="connsiteY2" fmla="*/ 521567 h 532977"/>
                <a:gd name="connsiteX3" fmla="*/ 8612 w 161705"/>
                <a:gd name="connsiteY3" fmla="*/ 532936 h 532977"/>
                <a:gd name="connsiteX4" fmla="*/ 152301 w 161705"/>
                <a:gd name="connsiteY4" fmla="*/ 309801 h 532977"/>
                <a:gd name="connsiteX5" fmla="*/ 90251 w 161705"/>
                <a:gd name="connsiteY5" fmla="*/ -42 h 532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05" h="532977">
                  <a:moveTo>
                    <a:pt x="78197" y="7355"/>
                  </a:moveTo>
                  <a:cubicBezTo>
                    <a:pt x="79156" y="8999"/>
                    <a:pt x="176409" y="169536"/>
                    <a:pt x="138604" y="306102"/>
                  </a:cubicBezTo>
                  <a:cubicBezTo>
                    <a:pt x="114496" y="389946"/>
                    <a:pt x="66294" y="464872"/>
                    <a:pt x="-17" y="521567"/>
                  </a:cubicBezTo>
                  <a:lnTo>
                    <a:pt x="8612" y="532936"/>
                  </a:lnTo>
                  <a:cubicBezTo>
                    <a:pt x="77758" y="474611"/>
                    <a:pt x="127810" y="396877"/>
                    <a:pt x="152301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8F78B020-B0D3-4A60-AD77-49194EAC66FF}"/>
                </a:ext>
              </a:extLst>
            </p:cNvPr>
            <p:cNvSpPr/>
            <p:nvPr/>
          </p:nvSpPr>
          <p:spPr>
            <a:xfrm>
              <a:off x="11758079" y="3442908"/>
              <a:ext cx="67414" cy="106141"/>
            </a:xfrm>
            <a:custGeom>
              <a:avLst/>
              <a:gdLst>
                <a:gd name="connsiteX0" fmla="*/ 45751 w 67414"/>
                <a:gd name="connsiteY0" fmla="*/ 354 h 106141"/>
                <a:gd name="connsiteX1" fmla="*/ 17534 w 67414"/>
                <a:gd name="connsiteY1" fmla="*/ 39118 h 106141"/>
                <a:gd name="connsiteX2" fmla="*/ 18766 w 67414"/>
                <a:gd name="connsiteY2" fmla="*/ 19668 h 106141"/>
                <a:gd name="connsiteX3" fmla="*/ 5069 w 67414"/>
                <a:gd name="connsiteY3" fmla="*/ 18709 h 106141"/>
                <a:gd name="connsiteX4" fmla="*/ 1 w 67414"/>
                <a:gd name="connsiteY4" fmla="*/ 98566 h 106141"/>
                <a:gd name="connsiteX5" fmla="*/ 6028 w 67414"/>
                <a:gd name="connsiteY5" fmla="*/ 106100 h 106141"/>
                <a:gd name="connsiteX6" fmla="*/ 6986 w 67414"/>
                <a:gd name="connsiteY6" fmla="*/ 106100 h 106141"/>
                <a:gd name="connsiteX7" fmla="*/ 13972 w 67414"/>
                <a:gd name="connsiteY7" fmla="*/ 100621 h 106141"/>
                <a:gd name="connsiteX8" fmla="*/ 48627 w 67414"/>
                <a:gd name="connsiteY8" fmla="*/ 14326 h 106141"/>
                <a:gd name="connsiteX9" fmla="*/ 50956 w 67414"/>
                <a:gd name="connsiteY9" fmla="*/ 103361 h 106141"/>
                <a:gd name="connsiteX10" fmla="*/ 64654 w 67414"/>
                <a:gd name="connsiteY10" fmla="*/ 104730 h 106141"/>
                <a:gd name="connsiteX11" fmla="*/ 56983 w 67414"/>
                <a:gd name="connsiteY11" fmla="*/ 2957 h 106141"/>
                <a:gd name="connsiteX12" fmla="*/ 45751 w 67414"/>
                <a:gd name="connsiteY12" fmla="*/ 354 h 10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414" h="106141">
                  <a:moveTo>
                    <a:pt x="45751" y="354"/>
                  </a:moveTo>
                  <a:cubicBezTo>
                    <a:pt x="34930" y="3093"/>
                    <a:pt x="25342" y="19805"/>
                    <a:pt x="17534" y="39118"/>
                  </a:cubicBezTo>
                  <a:lnTo>
                    <a:pt x="18766" y="19668"/>
                  </a:lnTo>
                  <a:lnTo>
                    <a:pt x="5069" y="18709"/>
                  </a:lnTo>
                  <a:lnTo>
                    <a:pt x="1" y="98566"/>
                  </a:lnTo>
                  <a:cubicBezTo>
                    <a:pt x="-260" y="102265"/>
                    <a:pt x="2370" y="105539"/>
                    <a:pt x="6028" y="106100"/>
                  </a:cubicBezTo>
                  <a:lnTo>
                    <a:pt x="6986" y="106100"/>
                  </a:lnTo>
                  <a:cubicBezTo>
                    <a:pt x="10288" y="106073"/>
                    <a:pt x="13164" y="103826"/>
                    <a:pt x="13972" y="100621"/>
                  </a:cubicBezTo>
                  <a:cubicBezTo>
                    <a:pt x="23013" y="61857"/>
                    <a:pt x="38902" y="18435"/>
                    <a:pt x="48627" y="14326"/>
                  </a:cubicBezTo>
                  <a:cubicBezTo>
                    <a:pt x="53970" y="21585"/>
                    <a:pt x="55065" y="62130"/>
                    <a:pt x="50956" y="103361"/>
                  </a:cubicBezTo>
                  <a:lnTo>
                    <a:pt x="64654" y="104730"/>
                  </a:lnTo>
                  <a:cubicBezTo>
                    <a:pt x="67256" y="78431"/>
                    <a:pt x="71777" y="15832"/>
                    <a:pt x="56983" y="2957"/>
                  </a:cubicBezTo>
                  <a:cubicBezTo>
                    <a:pt x="53887" y="299"/>
                    <a:pt x="49696" y="-660"/>
                    <a:pt x="45751" y="3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6F6A78-9C31-4DC5-9106-D6168DCCAD67}"/>
                </a:ext>
              </a:extLst>
            </p:cNvPr>
            <p:cNvSpPr/>
            <p:nvPr/>
          </p:nvSpPr>
          <p:spPr>
            <a:xfrm>
              <a:off x="11870554" y="3370389"/>
              <a:ext cx="59037" cy="82639"/>
            </a:xfrm>
            <a:custGeom>
              <a:avLst/>
              <a:gdLst>
                <a:gd name="connsiteX0" fmla="*/ 57376 w 59037"/>
                <a:gd name="connsiteY0" fmla="*/ 81776 h 82639"/>
                <a:gd name="connsiteX1" fmla="*/ 59020 w 59037"/>
                <a:gd name="connsiteY1" fmla="*/ 81776 h 82639"/>
                <a:gd name="connsiteX2" fmla="*/ 59020 w 59037"/>
                <a:gd name="connsiteY2" fmla="*/ 68079 h 82639"/>
                <a:gd name="connsiteX3" fmla="*/ 57376 w 59037"/>
                <a:gd name="connsiteY3" fmla="*/ 68079 h 82639"/>
                <a:gd name="connsiteX4" fmla="*/ 20803 w 59037"/>
                <a:gd name="connsiteY4" fmla="*/ 64106 h 82639"/>
                <a:gd name="connsiteX5" fmla="*/ 29296 w 59037"/>
                <a:gd name="connsiteY5" fmla="*/ 53148 h 82639"/>
                <a:gd name="connsiteX6" fmla="*/ 40939 w 59037"/>
                <a:gd name="connsiteY6" fmla="*/ 7672 h 82639"/>
                <a:gd name="connsiteX7" fmla="*/ 24091 w 59037"/>
                <a:gd name="connsiteY7" fmla="*/ 138 h 82639"/>
                <a:gd name="connsiteX8" fmla="*/ -17 w 59037"/>
                <a:gd name="connsiteY8" fmla="*/ 28492 h 82639"/>
                <a:gd name="connsiteX9" fmla="*/ 13681 w 59037"/>
                <a:gd name="connsiteY9" fmla="*/ 33423 h 82639"/>
                <a:gd name="connsiteX10" fmla="*/ 27378 w 59037"/>
                <a:gd name="connsiteY10" fmla="*/ 14110 h 82639"/>
                <a:gd name="connsiteX11" fmla="*/ 30940 w 59037"/>
                <a:gd name="connsiteY11" fmla="*/ 16712 h 82639"/>
                <a:gd name="connsiteX12" fmla="*/ 19571 w 59037"/>
                <a:gd name="connsiteY12" fmla="*/ 44108 h 82639"/>
                <a:gd name="connsiteX13" fmla="*/ 7243 w 59037"/>
                <a:gd name="connsiteY13" fmla="*/ 65202 h 82639"/>
                <a:gd name="connsiteX14" fmla="*/ 11078 w 59037"/>
                <a:gd name="connsiteY14" fmla="*/ 74106 h 82639"/>
                <a:gd name="connsiteX15" fmla="*/ 52993 w 59037"/>
                <a:gd name="connsiteY15" fmla="*/ 82598 h 82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037" h="82639">
                  <a:moveTo>
                    <a:pt x="57376" y="81776"/>
                  </a:moveTo>
                  <a:lnTo>
                    <a:pt x="59020" y="81776"/>
                  </a:lnTo>
                  <a:lnTo>
                    <a:pt x="59020" y="68079"/>
                  </a:lnTo>
                  <a:lnTo>
                    <a:pt x="57376" y="68079"/>
                  </a:lnTo>
                  <a:cubicBezTo>
                    <a:pt x="45048" y="69668"/>
                    <a:pt x="32515" y="68298"/>
                    <a:pt x="20803" y="64106"/>
                  </a:cubicBezTo>
                  <a:cubicBezTo>
                    <a:pt x="23255" y="60175"/>
                    <a:pt x="26105" y="56504"/>
                    <a:pt x="29296" y="53148"/>
                  </a:cubicBezTo>
                  <a:cubicBezTo>
                    <a:pt x="39295" y="41642"/>
                    <a:pt x="54500" y="24246"/>
                    <a:pt x="40939" y="7672"/>
                  </a:cubicBezTo>
                  <a:cubicBezTo>
                    <a:pt x="37254" y="2111"/>
                    <a:pt x="30693" y="-821"/>
                    <a:pt x="24091" y="138"/>
                  </a:cubicBezTo>
                  <a:cubicBezTo>
                    <a:pt x="10393" y="2467"/>
                    <a:pt x="1490" y="24109"/>
                    <a:pt x="-17" y="28492"/>
                  </a:cubicBezTo>
                  <a:lnTo>
                    <a:pt x="13681" y="33423"/>
                  </a:lnTo>
                  <a:cubicBezTo>
                    <a:pt x="16831" y="24794"/>
                    <a:pt x="23132" y="14795"/>
                    <a:pt x="27378" y="14110"/>
                  </a:cubicBezTo>
                  <a:cubicBezTo>
                    <a:pt x="28337" y="14110"/>
                    <a:pt x="29844" y="15343"/>
                    <a:pt x="30940" y="16712"/>
                  </a:cubicBezTo>
                  <a:cubicBezTo>
                    <a:pt x="36008" y="22876"/>
                    <a:pt x="30940" y="30410"/>
                    <a:pt x="19571" y="44108"/>
                  </a:cubicBezTo>
                  <a:cubicBezTo>
                    <a:pt x="13215" y="49560"/>
                    <a:pt x="8873" y="56984"/>
                    <a:pt x="7243" y="65202"/>
                  </a:cubicBezTo>
                  <a:cubicBezTo>
                    <a:pt x="7284" y="68558"/>
                    <a:pt x="8667" y="71764"/>
                    <a:pt x="11078" y="74106"/>
                  </a:cubicBezTo>
                  <a:cubicBezTo>
                    <a:pt x="16968" y="79859"/>
                    <a:pt x="30118" y="82598"/>
                    <a:pt x="52993" y="825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292636EE-6E43-4CEC-8D50-3B12D8C8D436}"/>
                </a:ext>
              </a:extLst>
            </p:cNvPr>
            <p:cNvSpPr/>
            <p:nvPr/>
          </p:nvSpPr>
          <p:spPr>
            <a:xfrm>
              <a:off x="11783574" y="3173322"/>
              <a:ext cx="88470" cy="123964"/>
            </a:xfrm>
            <a:custGeom>
              <a:avLst/>
              <a:gdLst>
                <a:gd name="connsiteX0" fmla="*/ 6147 w 88470"/>
                <a:gd name="connsiteY0" fmla="*/ 107211 h 123964"/>
                <a:gd name="connsiteX1" fmla="*/ 13681 w 88470"/>
                <a:gd name="connsiteY1" fmla="*/ 101047 h 123964"/>
                <a:gd name="connsiteX2" fmla="*/ 54774 w 88470"/>
                <a:gd name="connsiteY2" fmla="*/ 25573 h 123964"/>
                <a:gd name="connsiteX3" fmla="*/ 63677 w 88470"/>
                <a:gd name="connsiteY3" fmla="*/ 28998 h 123964"/>
                <a:gd name="connsiteX4" fmla="*/ 73403 w 88470"/>
                <a:gd name="connsiteY4" fmla="*/ 114060 h 123964"/>
                <a:gd name="connsiteX5" fmla="*/ 73403 w 88470"/>
                <a:gd name="connsiteY5" fmla="*/ 123923 h 123964"/>
                <a:gd name="connsiteX6" fmla="*/ 87101 w 88470"/>
                <a:gd name="connsiteY6" fmla="*/ 123923 h 123964"/>
                <a:gd name="connsiteX7" fmla="*/ 87101 w 88470"/>
                <a:gd name="connsiteY7" fmla="*/ 115019 h 123964"/>
                <a:gd name="connsiteX8" fmla="*/ 73403 w 88470"/>
                <a:gd name="connsiteY8" fmla="*/ 19135 h 123964"/>
                <a:gd name="connsiteX9" fmla="*/ 53815 w 88470"/>
                <a:gd name="connsiteY9" fmla="*/ 11327 h 123964"/>
                <a:gd name="connsiteX10" fmla="*/ 14503 w 88470"/>
                <a:gd name="connsiteY10" fmla="*/ 45024 h 123964"/>
                <a:gd name="connsiteX11" fmla="*/ 15324 w 88470"/>
                <a:gd name="connsiteY11" fmla="*/ -42 h 123964"/>
                <a:gd name="connsiteX12" fmla="*/ 1627 w 88470"/>
                <a:gd name="connsiteY12" fmla="*/ -42 h 123964"/>
                <a:gd name="connsiteX13" fmla="*/ -17 w 88470"/>
                <a:gd name="connsiteY13" fmla="*/ 100226 h 123964"/>
                <a:gd name="connsiteX14" fmla="*/ 6147 w 88470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470" h="123964">
                  <a:moveTo>
                    <a:pt x="6147" y="107211"/>
                  </a:moveTo>
                  <a:cubicBezTo>
                    <a:pt x="9887" y="107458"/>
                    <a:pt x="13188" y="104759"/>
                    <a:pt x="13681" y="101047"/>
                  </a:cubicBezTo>
                  <a:cubicBezTo>
                    <a:pt x="16283" y="80364"/>
                    <a:pt x="28748" y="26806"/>
                    <a:pt x="54774" y="25573"/>
                  </a:cubicBezTo>
                  <a:cubicBezTo>
                    <a:pt x="58116" y="25272"/>
                    <a:pt x="61404" y="26546"/>
                    <a:pt x="63677" y="28998"/>
                  </a:cubicBezTo>
                  <a:cubicBezTo>
                    <a:pt x="78060" y="43654"/>
                    <a:pt x="74636" y="94883"/>
                    <a:pt x="73403" y="114060"/>
                  </a:cubicBezTo>
                  <a:cubicBezTo>
                    <a:pt x="73403" y="118580"/>
                    <a:pt x="73403" y="122005"/>
                    <a:pt x="73403" y="123923"/>
                  </a:cubicBezTo>
                  <a:lnTo>
                    <a:pt x="87101" y="123923"/>
                  </a:lnTo>
                  <a:cubicBezTo>
                    <a:pt x="87101" y="122142"/>
                    <a:pt x="87101" y="118991"/>
                    <a:pt x="87101" y="115019"/>
                  </a:cubicBezTo>
                  <a:cubicBezTo>
                    <a:pt x="88744" y="90089"/>
                    <a:pt x="92169" y="38312"/>
                    <a:pt x="73403" y="19135"/>
                  </a:cubicBezTo>
                  <a:cubicBezTo>
                    <a:pt x="68335" y="13793"/>
                    <a:pt x="61171" y="10944"/>
                    <a:pt x="53815" y="11327"/>
                  </a:cubicBezTo>
                  <a:cubicBezTo>
                    <a:pt x="35323" y="12286"/>
                    <a:pt x="22858" y="27491"/>
                    <a:pt x="14503" y="45024"/>
                  </a:cubicBezTo>
                  <a:lnTo>
                    <a:pt x="15324" y="-42"/>
                  </a:lnTo>
                  <a:lnTo>
                    <a:pt x="1627" y="-42"/>
                  </a:lnTo>
                  <a:lnTo>
                    <a:pt x="-17" y="100226"/>
                  </a:lnTo>
                  <a:cubicBezTo>
                    <a:pt x="-44" y="103787"/>
                    <a:pt x="2613" y="106787"/>
                    <a:pt x="6147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68670118-79CC-41AD-B612-5392D83EB984}"/>
                </a:ext>
              </a:extLst>
            </p:cNvPr>
            <p:cNvSpPr/>
            <p:nvPr/>
          </p:nvSpPr>
          <p:spPr>
            <a:xfrm>
              <a:off x="11977123" y="3195238"/>
              <a:ext cx="46024" cy="62872"/>
            </a:xfrm>
            <a:custGeom>
              <a:avLst/>
              <a:gdLst>
                <a:gd name="connsiteX0" fmla="*/ 18492 w 46024"/>
                <a:gd name="connsiteY0" fmla="*/ 62872 h 62872"/>
                <a:gd name="connsiteX1" fmla="*/ 32601 w 46024"/>
                <a:gd name="connsiteY1" fmla="*/ 62872 h 62872"/>
                <a:gd name="connsiteX2" fmla="*/ 32601 w 46024"/>
                <a:gd name="connsiteY2" fmla="*/ 32601 h 62872"/>
                <a:gd name="connsiteX3" fmla="*/ 46024 w 46024"/>
                <a:gd name="connsiteY3" fmla="*/ 32601 h 62872"/>
                <a:gd name="connsiteX4" fmla="*/ 46024 w 46024"/>
                <a:gd name="connsiteY4" fmla="*/ 18355 h 62872"/>
                <a:gd name="connsiteX5" fmla="*/ 32601 w 46024"/>
                <a:gd name="connsiteY5" fmla="*/ 18355 h 62872"/>
                <a:gd name="connsiteX6" fmla="*/ 32601 w 46024"/>
                <a:gd name="connsiteY6" fmla="*/ 0 h 62872"/>
                <a:gd name="connsiteX7" fmla="*/ 18492 w 46024"/>
                <a:gd name="connsiteY7" fmla="*/ 0 h 62872"/>
                <a:gd name="connsiteX8" fmla="*/ 18492 w 46024"/>
                <a:gd name="connsiteY8" fmla="*/ 18355 h 62872"/>
                <a:gd name="connsiteX9" fmla="*/ 0 w 46024"/>
                <a:gd name="connsiteY9" fmla="*/ 18355 h 62872"/>
                <a:gd name="connsiteX10" fmla="*/ 0 w 46024"/>
                <a:gd name="connsiteY10" fmla="*/ 32601 h 62872"/>
                <a:gd name="connsiteX11" fmla="*/ 18492 w 46024"/>
                <a:gd name="connsiteY11" fmla="*/ 32601 h 62872"/>
                <a:gd name="connsiteX12" fmla="*/ 18492 w 46024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24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6024" y="32601"/>
                  </a:lnTo>
                  <a:lnTo>
                    <a:pt x="46024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B630B2A7-3A8E-45B7-B7F6-1D74C81D943E}"/>
                </a:ext>
              </a:extLst>
            </p:cNvPr>
            <p:cNvSpPr/>
            <p:nvPr/>
          </p:nvSpPr>
          <p:spPr>
            <a:xfrm>
              <a:off x="12062747" y="3173129"/>
              <a:ext cx="100801" cy="104039"/>
            </a:xfrm>
            <a:custGeom>
              <a:avLst/>
              <a:gdLst>
                <a:gd name="connsiteX0" fmla="*/ 7914 w 100801"/>
                <a:gd name="connsiteY0" fmla="*/ 103980 h 104039"/>
                <a:gd name="connsiteX1" fmla="*/ 7914 w 100801"/>
                <a:gd name="connsiteY1" fmla="*/ 103980 h 104039"/>
                <a:gd name="connsiteX2" fmla="*/ 14626 w 100801"/>
                <a:gd name="connsiteY2" fmla="*/ 96857 h 104039"/>
                <a:gd name="connsiteX3" fmla="*/ 14626 w 100801"/>
                <a:gd name="connsiteY3" fmla="*/ 89050 h 104039"/>
                <a:gd name="connsiteX4" fmla="*/ 38049 w 100801"/>
                <a:gd name="connsiteY4" fmla="*/ 39053 h 104039"/>
                <a:gd name="connsiteX5" fmla="*/ 74485 w 100801"/>
                <a:gd name="connsiteY5" fmla="*/ 14671 h 104039"/>
                <a:gd name="connsiteX6" fmla="*/ 82018 w 100801"/>
                <a:gd name="connsiteY6" fmla="*/ 33163 h 104039"/>
                <a:gd name="connsiteX7" fmla="*/ 87087 w 100801"/>
                <a:gd name="connsiteY7" fmla="*/ 101651 h 104039"/>
                <a:gd name="connsiteX8" fmla="*/ 100784 w 100801"/>
                <a:gd name="connsiteY8" fmla="*/ 101651 h 104039"/>
                <a:gd name="connsiteX9" fmla="*/ 95579 w 100801"/>
                <a:gd name="connsiteY9" fmla="*/ 31108 h 104039"/>
                <a:gd name="connsiteX10" fmla="*/ 78457 w 100801"/>
                <a:gd name="connsiteY10" fmla="*/ 973 h 104039"/>
                <a:gd name="connsiteX11" fmla="*/ 27502 w 100801"/>
                <a:gd name="connsiteY11" fmla="*/ 28369 h 104039"/>
                <a:gd name="connsiteX12" fmla="*/ 13804 w 100801"/>
                <a:gd name="connsiteY12" fmla="*/ 45080 h 104039"/>
                <a:gd name="connsiteX13" fmla="*/ 13804 w 100801"/>
                <a:gd name="connsiteY13" fmla="*/ 7959 h 104039"/>
                <a:gd name="connsiteX14" fmla="*/ 106 w 100801"/>
                <a:gd name="connsiteY14" fmla="*/ 7959 h 104039"/>
                <a:gd name="connsiteX15" fmla="*/ 106 w 100801"/>
                <a:gd name="connsiteY15" fmla="*/ 88502 h 104039"/>
                <a:gd name="connsiteX16" fmla="*/ 106 w 100801"/>
                <a:gd name="connsiteY16" fmla="*/ 96994 h 104039"/>
                <a:gd name="connsiteX17" fmla="*/ 7613 w 100801"/>
                <a:gd name="connsiteY17" fmla="*/ 103994 h 104039"/>
                <a:gd name="connsiteX18" fmla="*/ 7914 w 100801"/>
                <a:gd name="connsiteY18" fmla="*/ 103980 h 10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801" h="104039">
                  <a:moveTo>
                    <a:pt x="7914" y="103980"/>
                  </a:moveTo>
                  <a:lnTo>
                    <a:pt x="7914" y="103980"/>
                  </a:lnTo>
                  <a:cubicBezTo>
                    <a:pt x="11681" y="103761"/>
                    <a:pt x="14626" y="100638"/>
                    <a:pt x="14626" y="96857"/>
                  </a:cubicBezTo>
                  <a:lnTo>
                    <a:pt x="14626" y="89050"/>
                  </a:lnTo>
                  <a:cubicBezTo>
                    <a:pt x="16077" y="70078"/>
                    <a:pt x="24406" y="52299"/>
                    <a:pt x="38049" y="39053"/>
                  </a:cubicBezTo>
                  <a:cubicBezTo>
                    <a:pt x="61883" y="15219"/>
                    <a:pt x="71060" y="13575"/>
                    <a:pt x="74485" y="14671"/>
                  </a:cubicBezTo>
                  <a:cubicBezTo>
                    <a:pt x="77909" y="15767"/>
                    <a:pt x="80649" y="22616"/>
                    <a:pt x="82018" y="33163"/>
                  </a:cubicBezTo>
                  <a:cubicBezTo>
                    <a:pt x="85059" y="55874"/>
                    <a:pt x="86758" y="78735"/>
                    <a:pt x="87087" y="101651"/>
                  </a:cubicBezTo>
                  <a:lnTo>
                    <a:pt x="100784" y="101651"/>
                  </a:lnTo>
                  <a:cubicBezTo>
                    <a:pt x="100483" y="78050"/>
                    <a:pt x="98743" y="54490"/>
                    <a:pt x="95579" y="31108"/>
                  </a:cubicBezTo>
                  <a:cubicBezTo>
                    <a:pt x="93387" y="13986"/>
                    <a:pt x="87771" y="3713"/>
                    <a:pt x="78457" y="973"/>
                  </a:cubicBezTo>
                  <a:cubicBezTo>
                    <a:pt x="66266" y="-3136"/>
                    <a:pt x="51062" y="5083"/>
                    <a:pt x="27502" y="28369"/>
                  </a:cubicBezTo>
                  <a:cubicBezTo>
                    <a:pt x="22324" y="33410"/>
                    <a:pt x="17735" y="39012"/>
                    <a:pt x="13804" y="45080"/>
                  </a:cubicBezTo>
                  <a:lnTo>
                    <a:pt x="13804" y="7959"/>
                  </a:lnTo>
                  <a:lnTo>
                    <a:pt x="106" y="7959"/>
                  </a:lnTo>
                  <a:lnTo>
                    <a:pt x="106" y="88502"/>
                  </a:lnTo>
                  <a:cubicBezTo>
                    <a:pt x="-58" y="91337"/>
                    <a:pt x="-58" y="94173"/>
                    <a:pt x="106" y="96994"/>
                  </a:cubicBezTo>
                  <a:cubicBezTo>
                    <a:pt x="243" y="101008"/>
                    <a:pt x="3612" y="104131"/>
                    <a:pt x="7613" y="103994"/>
                  </a:cubicBezTo>
                  <a:cubicBezTo>
                    <a:pt x="7708" y="103994"/>
                    <a:pt x="7818" y="103994"/>
                    <a:pt x="7914" y="1039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978B968F-28E5-4731-98D5-1982C30B39D0}"/>
                </a:ext>
              </a:extLst>
            </p:cNvPr>
            <p:cNvSpPr/>
            <p:nvPr/>
          </p:nvSpPr>
          <p:spPr>
            <a:xfrm>
              <a:off x="12186287" y="3230578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ADCCB47C-1BE6-4FE7-A011-16C3590662A4}"/>
                </a:ext>
              </a:extLst>
            </p:cNvPr>
            <p:cNvSpPr/>
            <p:nvPr/>
          </p:nvSpPr>
          <p:spPr>
            <a:xfrm>
              <a:off x="12261076" y="3156198"/>
              <a:ext cx="45750" cy="113966"/>
            </a:xfrm>
            <a:custGeom>
              <a:avLst/>
              <a:gdLst>
                <a:gd name="connsiteX0" fmla="*/ 30803 w 45750"/>
                <a:gd name="connsiteY0" fmla="*/ 42834 h 113966"/>
                <a:gd name="connsiteX1" fmla="*/ 32036 w 45750"/>
                <a:gd name="connsiteY1" fmla="*/ 113925 h 113966"/>
                <a:gd name="connsiteX2" fmla="*/ 45733 w 45750"/>
                <a:gd name="connsiteY2" fmla="*/ 113925 h 113966"/>
                <a:gd name="connsiteX3" fmla="*/ 44090 w 45750"/>
                <a:gd name="connsiteY3" fmla="*/ 6946 h 113966"/>
                <a:gd name="connsiteX4" fmla="*/ 36830 w 45750"/>
                <a:gd name="connsiteY4" fmla="*/ -40 h 113966"/>
                <a:gd name="connsiteX5" fmla="*/ 30392 w 45750"/>
                <a:gd name="connsiteY5" fmla="*/ 4343 h 113966"/>
                <a:gd name="connsiteX6" fmla="*/ 18475 w 45750"/>
                <a:gd name="connsiteY6" fmla="*/ 35026 h 113966"/>
                <a:gd name="connsiteX7" fmla="*/ -17 w 45750"/>
                <a:gd name="connsiteY7" fmla="*/ 59545 h 113966"/>
                <a:gd name="connsiteX8" fmla="*/ 9434 w 45750"/>
                <a:gd name="connsiteY8" fmla="*/ 70092 h 113966"/>
                <a:gd name="connsiteX9" fmla="*/ 30803 w 45750"/>
                <a:gd name="connsiteY9" fmla="*/ 42834 h 1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3966">
                  <a:moveTo>
                    <a:pt x="30803" y="42834"/>
                  </a:moveTo>
                  <a:lnTo>
                    <a:pt x="32036" y="113925"/>
                  </a:lnTo>
                  <a:lnTo>
                    <a:pt x="45733" y="113925"/>
                  </a:lnTo>
                  <a:lnTo>
                    <a:pt x="44090" y="6946"/>
                  </a:lnTo>
                  <a:cubicBezTo>
                    <a:pt x="44021" y="3015"/>
                    <a:pt x="40761" y="-122"/>
                    <a:pt x="36830" y="-40"/>
                  </a:cubicBezTo>
                  <a:cubicBezTo>
                    <a:pt x="34008" y="15"/>
                    <a:pt x="31474" y="1727"/>
                    <a:pt x="30392" y="4343"/>
                  </a:cubicBezTo>
                  <a:cubicBezTo>
                    <a:pt x="30392" y="4343"/>
                    <a:pt x="23543" y="21465"/>
                    <a:pt x="18475" y="35026"/>
                  </a:cubicBezTo>
                  <a:cubicBezTo>
                    <a:pt x="13900" y="44286"/>
                    <a:pt x="7626" y="52600"/>
                    <a:pt x="-17" y="59545"/>
                  </a:cubicBezTo>
                  <a:lnTo>
                    <a:pt x="9434" y="70092"/>
                  </a:lnTo>
                  <a:cubicBezTo>
                    <a:pt x="18105" y="62339"/>
                    <a:pt x="25337" y="53107"/>
                    <a:pt x="30803" y="428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AE304A6F-B187-417B-8005-120812B35F34}"/>
                </a:ext>
              </a:extLst>
            </p:cNvPr>
            <p:cNvSpPr/>
            <p:nvPr/>
          </p:nvSpPr>
          <p:spPr>
            <a:xfrm>
              <a:off x="11884065" y="3092142"/>
              <a:ext cx="77304" cy="92412"/>
            </a:xfrm>
            <a:custGeom>
              <a:avLst/>
              <a:gdLst>
                <a:gd name="connsiteX0" fmla="*/ 32770 w 77304"/>
                <a:gd name="connsiteY0" fmla="*/ 92371 h 92412"/>
                <a:gd name="connsiteX1" fmla="*/ 77288 w 77304"/>
                <a:gd name="connsiteY1" fmla="*/ 87988 h 92412"/>
                <a:gd name="connsiteX2" fmla="*/ 74959 w 77304"/>
                <a:gd name="connsiteY2" fmla="*/ 74290 h 92412"/>
                <a:gd name="connsiteX3" fmla="*/ 15648 w 77304"/>
                <a:gd name="connsiteY3" fmla="*/ 76893 h 92412"/>
                <a:gd name="connsiteX4" fmla="*/ 40167 w 77304"/>
                <a:gd name="connsiteY4" fmla="*/ 59908 h 92412"/>
                <a:gd name="connsiteX5" fmla="*/ 65919 w 77304"/>
                <a:gd name="connsiteY5" fmla="*/ 23335 h 92412"/>
                <a:gd name="connsiteX6" fmla="*/ 43181 w 77304"/>
                <a:gd name="connsiteY6" fmla="*/ 48 h 92412"/>
                <a:gd name="connsiteX7" fmla="*/ 16470 w 77304"/>
                <a:gd name="connsiteY7" fmla="*/ 15116 h 92412"/>
                <a:gd name="connsiteX8" fmla="*/ 29209 w 77304"/>
                <a:gd name="connsiteY8" fmla="*/ 21554 h 92412"/>
                <a:gd name="connsiteX9" fmla="*/ 41126 w 77304"/>
                <a:gd name="connsiteY9" fmla="*/ 14294 h 92412"/>
                <a:gd name="connsiteX10" fmla="*/ 51673 w 77304"/>
                <a:gd name="connsiteY10" fmla="*/ 27033 h 92412"/>
                <a:gd name="connsiteX11" fmla="*/ 33181 w 77304"/>
                <a:gd name="connsiteY11" fmla="*/ 47169 h 92412"/>
                <a:gd name="connsiteX12" fmla="*/ 3594 w 77304"/>
                <a:gd name="connsiteY12" fmla="*/ 68400 h 92412"/>
                <a:gd name="connsiteX13" fmla="*/ 1402 w 77304"/>
                <a:gd name="connsiteY13" fmla="*/ 83741 h 92412"/>
                <a:gd name="connsiteX14" fmla="*/ 32770 w 77304"/>
                <a:gd name="connsiteY14" fmla="*/ 92371 h 9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304" h="92412">
                  <a:moveTo>
                    <a:pt x="32770" y="92371"/>
                  </a:moveTo>
                  <a:cubicBezTo>
                    <a:pt x="47701" y="92029"/>
                    <a:pt x="62576" y="90563"/>
                    <a:pt x="77288" y="87988"/>
                  </a:cubicBezTo>
                  <a:lnTo>
                    <a:pt x="74959" y="74290"/>
                  </a:lnTo>
                  <a:cubicBezTo>
                    <a:pt x="55454" y="78276"/>
                    <a:pt x="35428" y="79153"/>
                    <a:pt x="15648" y="76893"/>
                  </a:cubicBezTo>
                  <a:cubicBezTo>
                    <a:pt x="22524" y="69551"/>
                    <a:pt x="30880" y="63756"/>
                    <a:pt x="40167" y="59908"/>
                  </a:cubicBezTo>
                  <a:cubicBezTo>
                    <a:pt x="53865" y="52785"/>
                    <a:pt x="71535" y="44018"/>
                    <a:pt x="65919" y="23335"/>
                  </a:cubicBezTo>
                  <a:cubicBezTo>
                    <a:pt x="60303" y="2651"/>
                    <a:pt x="48249" y="596"/>
                    <a:pt x="43181" y="48"/>
                  </a:cubicBezTo>
                  <a:cubicBezTo>
                    <a:pt x="32030" y="-856"/>
                    <a:pt x="21470" y="5117"/>
                    <a:pt x="16470" y="15116"/>
                  </a:cubicBezTo>
                  <a:lnTo>
                    <a:pt x="29209" y="21554"/>
                  </a:lnTo>
                  <a:cubicBezTo>
                    <a:pt x="31360" y="16951"/>
                    <a:pt x="36058" y="14089"/>
                    <a:pt x="41126" y="14294"/>
                  </a:cubicBezTo>
                  <a:cubicBezTo>
                    <a:pt x="47564" y="14294"/>
                    <a:pt x="50441" y="22513"/>
                    <a:pt x="51673" y="27033"/>
                  </a:cubicBezTo>
                  <a:cubicBezTo>
                    <a:pt x="54002" y="35389"/>
                    <a:pt x="49755" y="38813"/>
                    <a:pt x="33181" y="47169"/>
                  </a:cubicBezTo>
                  <a:cubicBezTo>
                    <a:pt x="21867" y="51963"/>
                    <a:pt x="11758" y="59223"/>
                    <a:pt x="3594" y="68400"/>
                  </a:cubicBezTo>
                  <a:cubicBezTo>
                    <a:pt x="-241" y="72564"/>
                    <a:pt x="-1104" y="78660"/>
                    <a:pt x="1402" y="83741"/>
                  </a:cubicBezTo>
                  <a:cubicBezTo>
                    <a:pt x="5923" y="90042"/>
                    <a:pt x="17840" y="92371"/>
                    <a:pt x="32770" y="923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1814B145-F1A5-421C-934D-4557FC8B4052}"/>
                </a:ext>
              </a:extLst>
            </p:cNvPr>
            <p:cNvSpPr/>
            <p:nvPr/>
          </p:nvSpPr>
          <p:spPr>
            <a:xfrm>
              <a:off x="12416545" y="3021962"/>
              <a:ext cx="94103" cy="126429"/>
            </a:xfrm>
            <a:custGeom>
              <a:avLst/>
              <a:gdLst>
                <a:gd name="connsiteX0" fmla="*/ 49431 w 94103"/>
                <a:gd name="connsiteY0" fmla="*/ 41599 h 126429"/>
                <a:gd name="connsiteX1" fmla="*/ 30118 w 94103"/>
                <a:gd name="connsiteY1" fmla="*/ 43517 h 126429"/>
                <a:gd name="connsiteX2" fmla="*/ 36829 w 94103"/>
                <a:gd name="connsiteY2" fmla="*/ 24751 h 126429"/>
                <a:gd name="connsiteX3" fmla="*/ 94086 w 94103"/>
                <a:gd name="connsiteY3" fmla="*/ 13656 h 126429"/>
                <a:gd name="connsiteX4" fmla="*/ 91346 w 94103"/>
                <a:gd name="connsiteY4" fmla="*/ -42 h 126429"/>
                <a:gd name="connsiteX5" fmla="*/ 30118 w 94103"/>
                <a:gd name="connsiteY5" fmla="*/ 11875 h 126429"/>
                <a:gd name="connsiteX6" fmla="*/ 24776 w 94103"/>
                <a:gd name="connsiteY6" fmla="*/ 16396 h 126429"/>
                <a:gd name="connsiteX7" fmla="*/ 9571 w 94103"/>
                <a:gd name="connsiteY7" fmla="*/ 58859 h 126429"/>
                <a:gd name="connsiteX8" fmla="*/ 12311 w 94103"/>
                <a:gd name="connsiteY8" fmla="*/ 67214 h 126429"/>
                <a:gd name="connsiteX9" fmla="*/ 21077 w 94103"/>
                <a:gd name="connsiteY9" fmla="*/ 67214 h 126429"/>
                <a:gd name="connsiteX10" fmla="*/ 45185 w 94103"/>
                <a:gd name="connsiteY10" fmla="*/ 56256 h 126429"/>
                <a:gd name="connsiteX11" fmla="*/ 53404 w 94103"/>
                <a:gd name="connsiteY11" fmla="*/ 69954 h 126429"/>
                <a:gd name="connsiteX12" fmla="*/ 37104 w 94103"/>
                <a:gd name="connsiteY12" fmla="*/ 112006 h 126429"/>
                <a:gd name="connsiteX13" fmla="*/ 12037 w 94103"/>
                <a:gd name="connsiteY13" fmla="*/ 98308 h 126429"/>
                <a:gd name="connsiteX14" fmla="*/ -17 w 94103"/>
                <a:gd name="connsiteY14" fmla="*/ 105705 h 126429"/>
                <a:gd name="connsiteX15" fmla="*/ 31898 w 94103"/>
                <a:gd name="connsiteY15" fmla="*/ 126388 h 126429"/>
                <a:gd name="connsiteX16" fmla="*/ 42994 w 94103"/>
                <a:gd name="connsiteY16" fmla="*/ 124197 h 126429"/>
                <a:gd name="connsiteX17" fmla="*/ 68061 w 94103"/>
                <a:gd name="connsiteY17" fmla="*/ 66118 h 126429"/>
                <a:gd name="connsiteX18" fmla="*/ 49431 w 94103"/>
                <a:gd name="connsiteY18" fmla="*/ 41599 h 126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429">
                  <a:moveTo>
                    <a:pt x="49431" y="41599"/>
                  </a:moveTo>
                  <a:cubicBezTo>
                    <a:pt x="42966" y="39956"/>
                    <a:pt x="36131" y="40641"/>
                    <a:pt x="30118" y="43517"/>
                  </a:cubicBezTo>
                  <a:lnTo>
                    <a:pt x="36829" y="24751"/>
                  </a:lnTo>
                  <a:lnTo>
                    <a:pt x="94086" y="13656"/>
                  </a:lnTo>
                  <a:lnTo>
                    <a:pt x="91346" y="-42"/>
                  </a:lnTo>
                  <a:lnTo>
                    <a:pt x="30118" y="11875"/>
                  </a:lnTo>
                  <a:cubicBezTo>
                    <a:pt x="27666" y="12341"/>
                    <a:pt x="25639" y="14053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4872" y="69282"/>
                    <a:pt x="18516" y="69282"/>
                    <a:pt x="21077" y="67214"/>
                  </a:cubicBezTo>
                  <a:cubicBezTo>
                    <a:pt x="25871" y="62557"/>
                    <a:pt x="38063" y="53516"/>
                    <a:pt x="45185" y="56256"/>
                  </a:cubicBezTo>
                  <a:cubicBezTo>
                    <a:pt x="49842" y="57626"/>
                    <a:pt x="52308" y="64612"/>
                    <a:pt x="53404" y="69954"/>
                  </a:cubicBezTo>
                  <a:cubicBezTo>
                    <a:pt x="58130" y="86048"/>
                    <a:pt x="51445" y="103308"/>
                    <a:pt x="37104" y="112006"/>
                  </a:cubicBezTo>
                  <a:cubicBezTo>
                    <a:pt x="28200" y="115430"/>
                    <a:pt x="19296" y="110773"/>
                    <a:pt x="12037" y="98308"/>
                  </a:cubicBezTo>
                  <a:lnTo>
                    <a:pt x="-17" y="105705"/>
                  </a:lnTo>
                  <a:cubicBezTo>
                    <a:pt x="6147" y="117813"/>
                    <a:pt x="18324" y="125703"/>
                    <a:pt x="31898" y="126388"/>
                  </a:cubicBezTo>
                  <a:cubicBezTo>
                    <a:pt x="35707" y="126388"/>
                    <a:pt x="39473" y="125649"/>
                    <a:pt x="42994" y="124197"/>
                  </a:cubicBezTo>
                  <a:cubicBezTo>
                    <a:pt x="63924" y="113101"/>
                    <a:pt x="74348" y="88966"/>
                    <a:pt x="68061" y="66118"/>
                  </a:cubicBezTo>
                  <a:cubicBezTo>
                    <a:pt x="66964" y="55092"/>
                    <a:pt x="59759" y="45613"/>
                    <a:pt x="49431" y="415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BE0295D-40DC-4C13-97AB-75B9C0167232}"/>
                </a:ext>
              </a:extLst>
            </p:cNvPr>
            <p:cNvSpPr/>
            <p:nvPr/>
          </p:nvSpPr>
          <p:spPr>
            <a:xfrm>
              <a:off x="11745768" y="3337695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7E563BBE-DAE2-49F5-B9CC-82A4C468D3BE}"/>
                </a:ext>
              </a:extLst>
            </p:cNvPr>
            <p:cNvSpPr/>
            <p:nvPr/>
          </p:nvSpPr>
          <p:spPr>
            <a:xfrm>
              <a:off x="11893840" y="3492205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5 h 14245"/>
                <a:gd name="connsiteX3" fmla="*/ 0 w 93418"/>
                <a:gd name="connsiteY3" fmla="*/ 14245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5"/>
                  </a:lnTo>
                  <a:lnTo>
                    <a:pt x="0" y="1424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ED1C781D-5AC0-4482-AF3F-4A506D67B3EA}"/>
                </a:ext>
              </a:extLst>
            </p:cNvPr>
            <p:cNvSpPr/>
            <p:nvPr/>
          </p:nvSpPr>
          <p:spPr>
            <a:xfrm>
              <a:off x="12004184" y="3434224"/>
              <a:ext cx="70055" cy="107840"/>
            </a:xfrm>
            <a:custGeom>
              <a:avLst/>
              <a:gdLst>
                <a:gd name="connsiteX0" fmla="*/ 54286 w 70055"/>
                <a:gd name="connsiteY0" fmla="*/ 18764 h 107840"/>
                <a:gd name="connsiteX1" fmla="*/ 40589 w 70055"/>
                <a:gd name="connsiteY1" fmla="*/ -2 h 107840"/>
                <a:gd name="connsiteX2" fmla="*/ 14426 w 70055"/>
                <a:gd name="connsiteY2" fmla="*/ 30270 h 107840"/>
                <a:gd name="connsiteX3" fmla="*/ 28124 w 70055"/>
                <a:gd name="connsiteY3" fmla="*/ 35475 h 107840"/>
                <a:gd name="connsiteX4" fmla="*/ 38808 w 70055"/>
                <a:gd name="connsiteY4" fmla="*/ 15750 h 107840"/>
                <a:gd name="connsiteX5" fmla="*/ 40178 w 70055"/>
                <a:gd name="connsiteY5" fmla="*/ 21229 h 107840"/>
                <a:gd name="connsiteX6" fmla="*/ 8262 w 70055"/>
                <a:gd name="connsiteY6" fmla="*/ 76020 h 107840"/>
                <a:gd name="connsiteX7" fmla="*/ 4290 w 70055"/>
                <a:gd name="connsiteY7" fmla="*/ 78897 h 107840"/>
                <a:gd name="connsiteX8" fmla="*/ 317 w 70055"/>
                <a:gd name="connsiteY8" fmla="*/ 89307 h 107840"/>
                <a:gd name="connsiteX9" fmla="*/ 68806 w 70055"/>
                <a:gd name="connsiteY9" fmla="*/ 107799 h 107840"/>
                <a:gd name="connsiteX10" fmla="*/ 70039 w 70055"/>
                <a:gd name="connsiteY10" fmla="*/ 94101 h 107840"/>
                <a:gd name="connsiteX11" fmla="*/ 18672 w 70055"/>
                <a:gd name="connsiteY11" fmla="*/ 86293 h 107840"/>
                <a:gd name="connsiteX12" fmla="*/ 54286 w 70055"/>
                <a:gd name="connsiteY12" fmla="*/ 18764 h 10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840">
                  <a:moveTo>
                    <a:pt x="54286" y="18764"/>
                  </a:moveTo>
                  <a:cubicBezTo>
                    <a:pt x="53464" y="13833"/>
                    <a:pt x="51136" y="957"/>
                    <a:pt x="40589" y="-2"/>
                  </a:cubicBezTo>
                  <a:cubicBezTo>
                    <a:pt x="30041" y="-961"/>
                    <a:pt x="20179" y="15750"/>
                    <a:pt x="14426" y="30270"/>
                  </a:cubicBezTo>
                  <a:lnTo>
                    <a:pt x="28124" y="35475"/>
                  </a:lnTo>
                  <a:cubicBezTo>
                    <a:pt x="30822" y="28462"/>
                    <a:pt x="34411" y="21832"/>
                    <a:pt x="38808" y="15750"/>
                  </a:cubicBezTo>
                  <a:cubicBezTo>
                    <a:pt x="39411" y="17531"/>
                    <a:pt x="39876" y="19366"/>
                    <a:pt x="40178" y="21229"/>
                  </a:cubicBezTo>
                  <a:cubicBezTo>
                    <a:pt x="45246" y="48625"/>
                    <a:pt x="22097" y="65884"/>
                    <a:pt x="8262" y="76020"/>
                  </a:cubicBezTo>
                  <a:lnTo>
                    <a:pt x="4290" y="78897"/>
                  </a:lnTo>
                  <a:cubicBezTo>
                    <a:pt x="838" y="81129"/>
                    <a:pt x="-765" y="85348"/>
                    <a:pt x="317" y="89307"/>
                  </a:cubicBezTo>
                  <a:cubicBezTo>
                    <a:pt x="1550" y="93553"/>
                    <a:pt x="4016" y="102183"/>
                    <a:pt x="68806" y="107799"/>
                  </a:cubicBezTo>
                  <a:lnTo>
                    <a:pt x="70039" y="94101"/>
                  </a:lnTo>
                  <a:cubicBezTo>
                    <a:pt x="52752" y="92773"/>
                    <a:pt x="35575" y="90170"/>
                    <a:pt x="18672" y="86293"/>
                  </a:cubicBezTo>
                  <a:cubicBezTo>
                    <a:pt x="34151" y="74651"/>
                    <a:pt x="60724" y="53419"/>
                    <a:pt x="54286" y="18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4DF56179-68BB-439D-BC77-11A46E002B20}"/>
                </a:ext>
              </a:extLst>
            </p:cNvPr>
            <p:cNvSpPr/>
            <p:nvPr/>
          </p:nvSpPr>
          <p:spPr>
            <a:xfrm>
              <a:off x="12099163" y="3436866"/>
              <a:ext cx="122053" cy="107937"/>
            </a:xfrm>
            <a:custGeom>
              <a:avLst/>
              <a:gdLst>
                <a:gd name="connsiteX0" fmla="*/ 71218 w 122053"/>
                <a:gd name="connsiteY0" fmla="*/ 91596 h 107937"/>
                <a:gd name="connsiteX1" fmla="*/ 66834 w 122053"/>
                <a:gd name="connsiteY1" fmla="*/ 93651 h 107937"/>
                <a:gd name="connsiteX2" fmla="*/ 68752 w 122053"/>
                <a:gd name="connsiteY2" fmla="*/ 56667 h 107937"/>
                <a:gd name="connsiteX3" fmla="*/ 72176 w 122053"/>
                <a:gd name="connsiteY3" fmla="*/ 20505 h 107937"/>
                <a:gd name="connsiteX4" fmla="*/ 64232 w 122053"/>
                <a:gd name="connsiteY4" fmla="*/ 6807 h 107937"/>
                <a:gd name="connsiteX5" fmla="*/ 23139 w 122053"/>
                <a:gd name="connsiteY5" fmla="*/ 51051 h 107937"/>
                <a:gd name="connsiteX6" fmla="*/ 33138 w 122053"/>
                <a:gd name="connsiteY6" fmla="*/ 2835 h 107937"/>
                <a:gd name="connsiteX7" fmla="*/ 19440 w 122053"/>
                <a:gd name="connsiteY7" fmla="*/ -42 h 107937"/>
                <a:gd name="connsiteX8" fmla="*/ 127 w 122053"/>
                <a:gd name="connsiteY8" fmla="*/ 93240 h 107937"/>
                <a:gd name="connsiteX9" fmla="*/ 4647 w 122053"/>
                <a:gd name="connsiteY9" fmla="*/ 101458 h 107937"/>
                <a:gd name="connsiteX10" fmla="*/ 13413 w 122053"/>
                <a:gd name="connsiteY10" fmla="*/ 98034 h 107937"/>
                <a:gd name="connsiteX11" fmla="*/ 57794 w 122053"/>
                <a:gd name="connsiteY11" fmla="*/ 25710 h 107937"/>
                <a:gd name="connsiteX12" fmla="*/ 54643 w 122053"/>
                <a:gd name="connsiteY12" fmla="*/ 54886 h 107937"/>
                <a:gd name="connsiteX13" fmla="*/ 58889 w 122053"/>
                <a:gd name="connsiteY13" fmla="*/ 105568 h 107937"/>
                <a:gd name="connsiteX14" fmla="*/ 66286 w 122053"/>
                <a:gd name="connsiteY14" fmla="*/ 107896 h 107937"/>
                <a:gd name="connsiteX15" fmla="*/ 78067 w 122053"/>
                <a:gd name="connsiteY15" fmla="*/ 104198 h 107937"/>
                <a:gd name="connsiteX16" fmla="*/ 122036 w 122053"/>
                <a:gd name="connsiteY16" fmla="*/ 70228 h 107937"/>
                <a:gd name="connsiteX17" fmla="*/ 110941 w 122053"/>
                <a:gd name="connsiteY17" fmla="*/ 61324 h 107937"/>
                <a:gd name="connsiteX18" fmla="*/ 71218 w 122053"/>
                <a:gd name="connsiteY18" fmla="*/ 91596 h 107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53" h="107937">
                  <a:moveTo>
                    <a:pt x="71218" y="91596"/>
                  </a:moveTo>
                  <a:cubicBezTo>
                    <a:pt x="68615" y="93103"/>
                    <a:pt x="67108" y="93377"/>
                    <a:pt x="66834" y="93651"/>
                  </a:cubicBezTo>
                  <a:cubicBezTo>
                    <a:pt x="65437" y="81295"/>
                    <a:pt x="66081" y="68803"/>
                    <a:pt x="68752" y="56667"/>
                  </a:cubicBezTo>
                  <a:cubicBezTo>
                    <a:pt x="70656" y="44695"/>
                    <a:pt x="71793" y="32614"/>
                    <a:pt x="72176" y="20505"/>
                  </a:cubicBezTo>
                  <a:cubicBezTo>
                    <a:pt x="72176" y="10643"/>
                    <a:pt x="67793" y="7629"/>
                    <a:pt x="64232" y="6807"/>
                  </a:cubicBezTo>
                  <a:cubicBezTo>
                    <a:pt x="60670" y="5985"/>
                    <a:pt x="51767" y="3794"/>
                    <a:pt x="23139" y="51051"/>
                  </a:cubicBezTo>
                  <a:lnTo>
                    <a:pt x="33138" y="2835"/>
                  </a:lnTo>
                  <a:lnTo>
                    <a:pt x="19440" y="-42"/>
                  </a:lnTo>
                  <a:lnTo>
                    <a:pt x="127" y="93240"/>
                  </a:lnTo>
                  <a:cubicBezTo>
                    <a:pt x="-572" y="96719"/>
                    <a:pt x="1332" y="100185"/>
                    <a:pt x="4647" y="101458"/>
                  </a:cubicBezTo>
                  <a:cubicBezTo>
                    <a:pt x="8016" y="102568"/>
                    <a:pt x="11687" y="101130"/>
                    <a:pt x="13413" y="98034"/>
                  </a:cubicBezTo>
                  <a:cubicBezTo>
                    <a:pt x="26221" y="72762"/>
                    <a:pt x="41055" y="48572"/>
                    <a:pt x="57794" y="25710"/>
                  </a:cubicBezTo>
                  <a:cubicBezTo>
                    <a:pt x="57794" y="34614"/>
                    <a:pt x="56013" y="44887"/>
                    <a:pt x="54643" y="54886"/>
                  </a:cubicBezTo>
                  <a:cubicBezTo>
                    <a:pt x="51219" y="80227"/>
                    <a:pt x="48616" y="98582"/>
                    <a:pt x="58889" y="105568"/>
                  </a:cubicBezTo>
                  <a:cubicBezTo>
                    <a:pt x="61054" y="107088"/>
                    <a:pt x="63643" y="107896"/>
                    <a:pt x="66286" y="107896"/>
                  </a:cubicBezTo>
                  <a:cubicBezTo>
                    <a:pt x="70464" y="107691"/>
                    <a:pt x="74519" y="106417"/>
                    <a:pt x="78067" y="104198"/>
                  </a:cubicBezTo>
                  <a:cubicBezTo>
                    <a:pt x="94641" y="95596"/>
                    <a:pt x="109530" y="84090"/>
                    <a:pt x="122036" y="70228"/>
                  </a:cubicBezTo>
                  <a:lnTo>
                    <a:pt x="110941" y="61324"/>
                  </a:lnTo>
                  <a:cubicBezTo>
                    <a:pt x="99613" y="73707"/>
                    <a:pt x="86162" y="83953"/>
                    <a:pt x="71218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8A2AC10-7440-4C29-B17E-40D6FB85B604}"/>
                </a:ext>
              </a:extLst>
            </p:cNvPr>
            <p:cNvSpPr/>
            <p:nvPr/>
          </p:nvSpPr>
          <p:spPr>
            <a:xfrm>
              <a:off x="12227791" y="3449194"/>
              <a:ext cx="59447" cy="64790"/>
            </a:xfrm>
            <a:custGeom>
              <a:avLst/>
              <a:gdLst>
                <a:gd name="connsiteX0" fmla="*/ 57941 w 59447"/>
                <a:gd name="connsiteY0" fmla="*/ 34655 h 64790"/>
                <a:gd name="connsiteX1" fmla="*/ 59448 w 59447"/>
                <a:gd name="connsiteY1" fmla="*/ 20547 h 64790"/>
                <a:gd name="connsiteX2" fmla="*/ 36025 w 59447"/>
                <a:gd name="connsiteY2" fmla="*/ 17944 h 64790"/>
                <a:gd name="connsiteX3" fmla="*/ 39860 w 59447"/>
                <a:gd name="connsiteY3" fmla="*/ 3562 h 64790"/>
                <a:gd name="connsiteX4" fmla="*/ 26163 w 59447"/>
                <a:gd name="connsiteY4" fmla="*/ 0 h 64790"/>
                <a:gd name="connsiteX5" fmla="*/ 21779 w 59447"/>
                <a:gd name="connsiteY5" fmla="*/ 16300 h 64790"/>
                <a:gd name="connsiteX6" fmla="*/ 1644 w 59447"/>
                <a:gd name="connsiteY6" fmla="*/ 14109 h 64790"/>
                <a:gd name="connsiteX7" fmla="*/ 0 w 59447"/>
                <a:gd name="connsiteY7" fmla="*/ 28217 h 64790"/>
                <a:gd name="connsiteX8" fmla="*/ 18218 w 59447"/>
                <a:gd name="connsiteY8" fmla="*/ 30272 h 64790"/>
                <a:gd name="connsiteX9" fmla="*/ 9999 w 59447"/>
                <a:gd name="connsiteY9" fmla="*/ 61229 h 64790"/>
                <a:gd name="connsiteX10" fmla="*/ 23697 w 59447"/>
                <a:gd name="connsiteY10" fmla="*/ 64790 h 64790"/>
                <a:gd name="connsiteX11" fmla="*/ 32464 w 59447"/>
                <a:gd name="connsiteY11" fmla="*/ 31779 h 64790"/>
                <a:gd name="connsiteX12" fmla="*/ 57941 w 59447"/>
                <a:gd name="connsiteY12" fmla="*/ 34655 h 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790">
                  <a:moveTo>
                    <a:pt x="57941" y="34655"/>
                  </a:moveTo>
                  <a:lnTo>
                    <a:pt x="59448" y="20547"/>
                  </a:lnTo>
                  <a:lnTo>
                    <a:pt x="36025" y="17944"/>
                  </a:lnTo>
                  <a:lnTo>
                    <a:pt x="39860" y="3562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644" y="14109"/>
                  </a:lnTo>
                  <a:lnTo>
                    <a:pt x="0" y="28217"/>
                  </a:lnTo>
                  <a:lnTo>
                    <a:pt x="18218" y="30272"/>
                  </a:lnTo>
                  <a:lnTo>
                    <a:pt x="9999" y="61229"/>
                  </a:lnTo>
                  <a:lnTo>
                    <a:pt x="23697" y="64790"/>
                  </a:lnTo>
                  <a:lnTo>
                    <a:pt x="32464" y="31779"/>
                  </a:lnTo>
                  <a:lnTo>
                    <a:pt x="57941" y="3465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4DEB4C0-09B8-4725-93CA-1D165FDD7400}"/>
                </a:ext>
              </a:extLst>
            </p:cNvPr>
            <p:cNvSpPr/>
            <p:nvPr/>
          </p:nvSpPr>
          <p:spPr>
            <a:xfrm>
              <a:off x="12283677" y="3406984"/>
              <a:ext cx="98307" cy="125102"/>
            </a:xfrm>
            <a:custGeom>
              <a:avLst/>
              <a:gdLst>
                <a:gd name="connsiteX0" fmla="*/ 59020 w 98307"/>
                <a:gd name="connsiteY0" fmla="*/ 124080 h 125102"/>
                <a:gd name="connsiteX1" fmla="*/ 96689 w 98307"/>
                <a:gd name="connsiteY1" fmla="*/ 87507 h 125102"/>
                <a:gd name="connsiteX2" fmla="*/ 90662 w 98307"/>
                <a:gd name="connsiteY2" fmla="*/ 60112 h 125102"/>
                <a:gd name="connsiteX3" fmla="*/ 52993 w 98307"/>
                <a:gd name="connsiteY3" fmla="*/ 53674 h 125102"/>
                <a:gd name="connsiteX4" fmla="*/ 61349 w 98307"/>
                <a:gd name="connsiteY4" fmla="*/ 16827 h 125102"/>
                <a:gd name="connsiteX5" fmla="*/ 50801 w 98307"/>
                <a:gd name="connsiteY5" fmla="*/ 116 h 125102"/>
                <a:gd name="connsiteX6" fmla="*/ 19023 w 98307"/>
                <a:gd name="connsiteY6" fmla="*/ 33675 h 125102"/>
                <a:gd name="connsiteX7" fmla="*/ 31762 w 98307"/>
                <a:gd name="connsiteY7" fmla="*/ 40113 h 125102"/>
                <a:gd name="connsiteX8" fmla="*/ 46966 w 98307"/>
                <a:gd name="connsiteY8" fmla="*/ 16279 h 125102"/>
                <a:gd name="connsiteX9" fmla="*/ 46966 w 98307"/>
                <a:gd name="connsiteY9" fmla="*/ 18334 h 125102"/>
                <a:gd name="connsiteX10" fmla="*/ 27789 w 98307"/>
                <a:gd name="connsiteY10" fmla="*/ 59427 h 125102"/>
                <a:gd name="connsiteX11" fmla="*/ 25050 w 98307"/>
                <a:gd name="connsiteY11" fmla="*/ 68467 h 125102"/>
                <a:gd name="connsiteX12" fmla="*/ 33816 w 98307"/>
                <a:gd name="connsiteY12" fmla="*/ 72166 h 125102"/>
                <a:gd name="connsiteX13" fmla="*/ 80799 w 98307"/>
                <a:gd name="connsiteY13" fmla="*/ 70248 h 125102"/>
                <a:gd name="connsiteX14" fmla="*/ 82580 w 98307"/>
                <a:gd name="connsiteY14" fmla="*/ 83124 h 125102"/>
                <a:gd name="connsiteX15" fmla="*/ 55185 w 98307"/>
                <a:gd name="connsiteY15" fmla="*/ 109150 h 125102"/>
                <a:gd name="connsiteX16" fmla="*/ 10941 w 98307"/>
                <a:gd name="connsiteY16" fmla="*/ 99561 h 125102"/>
                <a:gd name="connsiteX17" fmla="*/ -17 w 98307"/>
                <a:gd name="connsiteY17" fmla="*/ 108602 h 125102"/>
                <a:gd name="connsiteX18" fmla="*/ 42720 w 98307"/>
                <a:gd name="connsiteY18" fmla="*/ 124902 h 125102"/>
                <a:gd name="connsiteX19" fmla="*/ 59020 w 98307"/>
                <a:gd name="connsiteY19" fmla="*/ 124080 h 12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307" h="125102">
                  <a:moveTo>
                    <a:pt x="59020" y="124080"/>
                  </a:moveTo>
                  <a:cubicBezTo>
                    <a:pt x="77759" y="120519"/>
                    <a:pt x="92580" y="106136"/>
                    <a:pt x="96689" y="87507"/>
                  </a:cubicBezTo>
                  <a:cubicBezTo>
                    <a:pt x="100195" y="77987"/>
                    <a:pt x="97840" y="67289"/>
                    <a:pt x="90662" y="60112"/>
                  </a:cubicBezTo>
                  <a:cubicBezTo>
                    <a:pt x="79526" y="52879"/>
                    <a:pt x="65896" y="50551"/>
                    <a:pt x="52993" y="53674"/>
                  </a:cubicBezTo>
                  <a:cubicBezTo>
                    <a:pt x="59910" y="42702"/>
                    <a:pt x="62855" y="29703"/>
                    <a:pt x="61349" y="16827"/>
                  </a:cubicBezTo>
                  <a:cubicBezTo>
                    <a:pt x="61349" y="13129"/>
                    <a:pt x="59842" y="1760"/>
                    <a:pt x="50801" y="116"/>
                  </a:cubicBezTo>
                  <a:cubicBezTo>
                    <a:pt x="41761" y="-1528"/>
                    <a:pt x="31077" y="9704"/>
                    <a:pt x="19023" y="33675"/>
                  </a:cubicBezTo>
                  <a:lnTo>
                    <a:pt x="31762" y="40113"/>
                  </a:lnTo>
                  <a:cubicBezTo>
                    <a:pt x="35871" y="31593"/>
                    <a:pt x="40980" y="23594"/>
                    <a:pt x="46966" y="16279"/>
                  </a:cubicBezTo>
                  <a:cubicBezTo>
                    <a:pt x="47048" y="16964"/>
                    <a:pt x="47048" y="17649"/>
                    <a:pt x="46966" y="18334"/>
                  </a:cubicBezTo>
                  <a:cubicBezTo>
                    <a:pt x="48377" y="34470"/>
                    <a:pt x="41062" y="50140"/>
                    <a:pt x="27789" y="59427"/>
                  </a:cubicBezTo>
                  <a:cubicBezTo>
                    <a:pt x="24721" y="61317"/>
                    <a:pt x="23543" y="65194"/>
                    <a:pt x="25050" y="68467"/>
                  </a:cubicBezTo>
                  <a:cubicBezTo>
                    <a:pt x="26638" y="71714"/>
                    <a:pt x="30378" y="73289"/>
                    <a:pt x="33816" y="72166"/>
                  </a:cubicBezTo>
                  <a:cubicBezTo>
                    <a:pt x="45459" y="68330"/>
                    <a:pt x="72444" y="62714"/>
                    <a:pt x="80799" y="70248"/>
                  </a:cubicBezTo>
                  <a:cubicBezTo>
                    <a:pt x="81758" y="71070"/>
                    <a:pt x="84772" y="73810"/>
                    <a:pt x="82580" y="83124"/>
                  </a:cubicBezTo>
                  <a:cubicBezTo>
                    <a:pt x="79567" y="96548"/>
                    <a:pt x="68745" y="106821"/>
                    <a:pt x="55185" y="109150"/>
                  </a:cubicBezTo>
                  <a:cubicBezTo>
                    <a:pt x="39761" y="113382"/>
                    <a:pt x="23228" y="109807"/>
                    <a:pt x="10941" y="99561"/>
                  </a:cubicBezTo>
                  <a:lnTo>
                    <a:pt x="-17" y="108602"/>
                  </a:lnTo>
                  <a:cubicBezTo>
                    <a:pt x="11352" y="119724"/>
                    <a:pt x="26830" y="125628"/>
                    <a:pt x="42720" y="124902"/>
                  </a:cubicBezTo>
                  <a:cubicBezTo>
                    <a:pt x="48172" y="125272"/>
                    <a:pt x="53637" y="124998"/>
                    <a:pt x="59020" y="124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B6566773-9005-450E-8F3D-ACC281DFCF39}"/>
                </a:ext>
              </a:extLst>
            </p:cNvPr>
            <p:cNvSpPr/>
            <p:nvPr/>
          </p:nvSpPr>
          <p:spPr>
            <a:xfrm>
              <a:off x="6512483" y="5933681"/>
              <a:ext cx="1059067" cy="309708"/>
            </a:xfrm>
            <a:custGeom>
              <a:avLst/>
              <a:gdLst>
                <a:gd name="connsiteX0" fmla="*/ 1052180 w 1059067"/>
                <a:gd name="connsiteY0" fmla="*/ 42424 h 309708"/>
                <a:gd name="connsiteX1" fmla="*/ 1023552 w 1059067"/>
                <a:gd name="connsiteY1" fmla="*/ 42424 h 309708"/>
                <a:gd name="connsiteX2" fmla="*/ 1008896 w 1059067"/>
                <a:gd name="connsiteY2" fmla="*/ 43109 h 309708"/>
                <a:gd name="connsiteX3" fmla="*/ 460987 w 1059067"/>
                <a:gd name="connsiteY3" fmla="*/ 26124 h 309708"/>
                <a:gd name="connsiteX4" fmla="*/ 144981 w 1059067"/>
                <a:gd name="connsiteY4" fmla="*/ 12426 h 309708"/>
                <a:gd name="connsiteX5" fmla="*/ 141420 w 1059067"/>
                <a:gd name="connsiteY5" fmla="*/ 15440 h 309708"/>
                <a:gd name="connsiteX6" fmla="*/ 61288 w 1059067"/>
                <a:gd name="connsiteY6" fmla="*/ 284052 h 309708"/>
                <a:gd name="connsiteX7" fmla="*/ 13209 w 1059067"/>
                <a:gd name="connsiteY7" fmla="*/ 205016 h 309708"/>
                <a:gd name="connsiteX8" fmla="*/ 3415 w 1059067"/>
                <a:gd name="connsiteY8" fmla="*/ 202619 h 309708"/>
                <a:gd name="connsiteX9" fmla="*/ 1018 w 1059067"/>
                <a:gd name="connsiteY9" fmla="*/ 212413 h 309708"/>
                <a:gd name="connsiteX10" fmla="*/ 58138 w 1059067"/>
                <a:gd name="connsiteY10" fmla="*/ 306242 h 309708"/>
                <a:gd name="connsiteX11" fmla="*/ 64165 w 1059067"/>
                <a:gd name="connsiteY11" fmla="*/ 309667 h 309708"/>
                <a:gd name="connsiteX12" fmla="*/ 65397 w 1059067"/>
                <a:gd name="connsiteY12" fmla="*/ 309667 h 309708"/>
                <a:gd name="connsiteX13" fmla="*/ 71150 w 1059067"/>
                <a:gd name="connsiteY13" fmla="*/ 304325 h 309708"/>
                <a:gd name="connsiteX14" fmla="*/ 150323 w 1059067"/>
                <a:gd name="connsiteY14" fmla="*/ 26672 h 309708"/>
                <a:gd name="connsiteX15" fmla="*/ 154296 w 1059067"/>
                <a:gd name="connsiteY15" fmla="*/ 23248 h 309708"/>
                <a:gd name="connsiteX16" fmla="*/ 459344 w 1059067"/>
                <a:gd name="connsiteY16" fmla="*/ 40370 h 309708"/>
                <a:gd name="connsiteX17" fmla="*/ 1009580 w 1059067"/>
                <a:gd name="connsiteY17" fmla="*/ 57492 h 309708"/>
                <a:gd name="connsiteX18" fmla="*/ 1023278 w 1059067"/>
                <a:gd name="connsiteY18" fmla="*/ 57492 h 309708"/>
                <a:gd name="connsiteX19" fmla="*/ 1044784 w 1059067"/>
                <a:gd name="connsiteY19" fmla="*/ 57492 h 309708"/>
                <a:gd name="connsiteX20" fmla="*/ 1044784 w 1059067"/>
                <a:gd name="connsiteY20" fmla="*/ 98585 h 309708"/>
                <a:gd name="connsiteX21" fmla="*/ 1051906 w 1059067"/>
                <a:gd name="connsiteY21" fmla="*/ 105708 h 309708"/>
                <a:gd name="connsiteX22" fmla="*/ 1059029 w 1059067"/>
                <a:gd name="connsiteY22" fmla="*/ 98585 h 309708"/>
                <a:gd name="connsiteX23" fmla="*/ 1059029 w 1059067"/>
                <a:gd name="connsiteY23" fmla="*/ 50095 h 309708"/>
                <a:gd name="connsiteX24" fmla="*/ 1052482 w 1059067"/>
                <a:gd name="connsiteY24" fmla="*/ 42438 h 309708"/>
                <a:gd name="connsiteX25" fmla="*/ 1052180 w 1059067"/>
                <a:gd name="connsiteY25" fmla="*/ 42424 h 30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9067" h="309708">
                  <a:moveTo>
                    <a:pt x="1052180" y="42424"/>
                  </a:moveTo>
                  <a:lnTo>
                    <a:pt x="1023552" y="42424"/>
                  </a:lnTo>
                  <a:lnTo>
                    <a:pt x="1008896" y="43109"/>
                  </a:lnTo>
                  <a:cubicBezTo>
                    <a:pt x="826112" y="53341"/>
                    <a:pt x="642786" y="47657"/>
                    <a:pt x="460987" y="26124"/>
                  </a:cubicBezTo>
                  <a:cubicBezTo>
                    <a:pt x="168678" y="-8531"/>
                    <a:pt x="163610" y="-4011"/>
                    <a:pt x="144981" y="12426"/>
                  </a:cubicBezTo>
                  <a:lnTo>
                    <a:pt x="141420" y="15440"/>
                  </a:lnTo>
                  <a:cubicBezTo>
                    <a:pt x="122106" y="30781"/>
                    <a:pt x="77177" y="216111"/>
                    <a:pt x="61288" y="284052"/>
                  </a:cubicBezTo>
                  <a:lnTo>
                    <a:pt x="13209" y="205016"/>
                  </a:lnTo>
                  <a:cubicBezTo>
                    <a:pt x="11167" y="201646"/>
                    <a:pt x="6782" y="200578"/>
                    <a:pt x="3415" y="202619"/>
                  </a:cubicBezTo>
                  <a:cubicBezTo>
                    <a:pt x="48" y="204660"/>
                    <a:pt x="-1024" y="209043"/>
                    <a:pt x="1018" y="212413"/>
                  </a:cubicBezTo>
                  <a:lnTo>
                    <a:pt x="58138" y="306242"/>
                  </a:lnTo>
                  <a:cubicBezTo>
                    <a:pt x="59399" y="308366"/>
                    <a:pt x="61691" y="309667"/>
                    <a:pt x="64165" y="309667"/>
                  </a:cubicBezTo>
                  <a:lnTo>
                    <a:pt x="65397" y="309667"/>
                  </a:lnTo>
                  <a:cubicBezTo>
                    <a:pt x="68196" y="309160"/>
                    <a:pt x="70444" y="307078"/>
                    <a:pt x="71150" y="304325"/>
                  </a:cubicBezTo>
                  <a:cubicBezTo>
                    <a:pt x="96217" y="195839"/>
                    <a:pt x="137310" y="38041"/>
                    <a:pt x="150323" y="26672"/>
                  </a:cubicBezTo>
                  <a:lnTo>
                    <a:pt x="154296" y="23248"/>
                  </a:lnTo>
                  <a:cubicBezTo>
                    <a:pt x="167993" y="11331"/>
                    <a:pt x="173335" y="6537"/>
                    <a:pt x="459344" y="40370"/>
                  </a:cubicBezTo>
                  <a:cubicBezTo>
                    <a:pt x="641913" y="62012"/>
                    <a:pt x="826019" y="67738"/>
                    <a:pt x="1009580" y="57492"/>
                  </a:cubicBezTo>
                  <a:lnTo>
                    <a:pt x="1023278" y="57492"/>
                  </a:lnTo>
                  <a:lnTo>
                    <a:pt x="1044784" y="57492"/>
                  </a:lnTo>
                  <a:lnTo>
                    <a:pt x="1044784" y="98585"/>
                  </a:lnTo>
                  <a:cubicBezTo>
                    <a:pt x="1044784" y="102516"/>
                    <a:pt x="1047975" y="105708"/>
                    <a:pt x="1051906" y="105708"/>
                  </a:cubicBezTo>
                  <a:cubicBezTo>
                    <a:pt x="1055838" y="105708"/>
                    <a:pt x="1059029" y="102516"/>
                    <a:pt x="1059029" y="98585"/>
                  </a:cubicBezTo>
                  <a:lnTo>
                    <a:pt x="1059029" y="50095"/>
                  </a:lnTo>
                  <a:cubicBezTo>
                    <a:pt x="1059331" y="46177"/>
                    <a:pt x="1056399" y="42753"/>
                    <a:pt x="1052482" y="42438"/>
                  </a:cubicBezTo>
                  <a:cubicBezTo>
                    <a:pt x="1052386" y="42438"/>
                    <a:pt x="1052276" y="42424"/>
                    <a:pt x="1052180" y="424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8B62DF72-295A-480D-828A-EF28730FEB7F}"/>
                </a:ext>
              </a:extLst>
            </p:cNvPr>
            <p:cNvSpPr/>
            <p:nvPr/>
          </p:nvSpPr>
          <p:spPr>
            <a:xfrm>
              <a:off x="6651827" y="6023491"/>
              <a:ext cx="34145" cy="220583"/>
            </a:xfrm>
            <a:custGeom>
              <a:avLst/>
              <a:gdLst>
                <a:gd name="connsiteX0" fmla="*/ 6596 w 34145"/>
                <a:gd name="connsiteY0" fmla="*/ 220542 h 220583"/>
                <a:gd name="connsiteX1" fmla="*/ 13719 w 34145"/>
                <a:gd name="connsiteY1" fmla="*/ 214104 h 220583"/>
                <a:gd name="connsiteX2" fmla="*/ 34128 w 34145"/>
                <a:gd name="connsiteY2" fmla="*/ 6036 h 220583"/>
                <a:gd name="connsiteX3" fmla="*/ 26041 w 34145"/>
                <a:gd name="connsiteY3" fmla="*/ 36 h 220583"/>
                <a:gd name="connsiteX4" fmla="*/ 20430 w 34145"/>
                <a:gd name="connsiteY4" fmla="*/ 4529 h 220583"/>
                <a:gd name="connsiteX5" fmla="*/ 21 w 34145"/>
                <a:gd name="connsiteY5" fmla="*/ 212734 h 220583"/>
                <a:gd name="connsiteX6" fmla="*/ 6322 w 34145"/>
                <a:gd name="connsiteY6" fmla="*/ 220542 h 22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145" h="220583">
                  <a:moveTo>
                    <a:pt x="6596" y="220542"/>
                  </a:moveTo>
                  <a:cubicBezTo>
                    <a:pt x="10276" y="220556"/>
                    <a:pt x="13365" y="217775"/>
                    <a:pt x="13719" y="214104"/>
                  </a:cubicBezTo>
                  <a:lnTo>
                    <a:pt x="34128" y="6036"/>
                  </a:lnTo>
                  <a:cubicBezTo>
                    <a:pt x="33553" y="2145"/>
                    <a:pt x="29932" y="-539"/>
                    <a:pt x="26041" y="36"/>
                  </a:cubicBezTo>
                  <a:cubicBezTo>
                    <a:pt x="23496" y="406"/>
                    <a:pt x="21351" y="2132"/>
                    <a:pt x="20430" y="4529"/>
                  </a:cubicBezTo>
                  <a:lnTo>
                    <a:pt x="21" y="212734"/>
                  </a:lnTo>
                  <a:cubicBezTo>
                    <a:pt x="-379" y="216624"/>
                    <a:pt x="2434" y="220117"/>
                    <a:pt x="6322" y="2205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D6973DE4-5C23-4AB1-BF98-BEDAFCAF0B8F}"/>
                </a:ext>
              </a:extLst>
            </p:cNvPr>
            <p:cNvSpPr/>
            <p:nvPr/>
          </p:nvSpPr>
          <p:spPr>
            <a:xfrm>
              <a:off x="6696561" y="6041290"/>
              <a:ext cx="78535" cy="136900"/>
            </a:xfrm>
            <a:custGeom>
              <a:avLst/>
              <a:gdLst>
                <a:gd name="connsiteX0" fmla="*/ 73909 w 78535"/>
                <a:gd name="connsiteY0" fmla="*/ 24672 h 136900"/>
                <a:gd name="connsiteX1" fmla="*/ 65281 w 78535"/>
                <a:gd name="connsiteY1" fmla="*/ 29877 h 136900"/>
                <a:gd name="connsiteX2" fmla="*/ 65280 w 78535"/>
                <a:gd name="connsiteY2" fmla="*/ 29877 h 136900"/>
                <a:gd name="connsiteX3" fmla="*/ 56787 w 78535"/>
                <a:gd name="connsiteY3" fmla="*/ 63437 h 136900"/>
                <a:gd name="connsiteX4" fmla="*/ 52404 w 78535"/>
                <a:gd name="connsiteY4" fmla="*/ 61245 h 136900"/>
                <a:gd name="connsiteX5" fmla="*/ 19118 w 78535"/>
                <a:gd name="connsiteY5" fmla="*/ 58232 h 136900"/>
                <a:gd name="connsiteX6" fmla="*/ 49527 w 78535"/>
                <a:gd name="connsiteY6" fmla="*/ 10975 h 136900"/>
                <a:gd name="connsiteX7" fmla="*/ 47336 w 78535"/>
                <a:gd name="connsiteY7" fmla="*/ 1112 h 136900"/>
                <a:gd name="connsiteX8" fmla="*/ 37657 w 78535"/>
                <a:gd name="connsiteY8" fmla="*/ 3098 h 136900"/>
                <a:gd name="connsiteX9" fmla="*/ 37610 w 78535"/>
                <a:gd name="connsiteY9" fmla="*/ 3167 h 136900"/>
                <a:gd name="connsiteX10" fmla="*/ 900 w 78535"/>
                <a:gd name="connsiteY10" fmla="*/ 60423 h 136900"/>
                <a:gd name="connsiteX11" fmla="*/ 900 w 78535"/>
                <a:gd name="connsiteY11" fmla="*/ 67272 h 136900"/>
                <a:gd name="connsiteX12" fmla="*/ 6516 w 78535"/>
                <a:gd name="connsiteY12" fmla="*/ 71244 h 136900"/>
                <a:gd name="connsiteX13" fmla="*/ 51445 w 78535"/>
                <a:gd name="connsiteY13" fmla="*/ 75354 h 136900"/>
                <a:gd name="connsiteX14" fmla="*/ 51445 w 78535"/>
                <a:gd name="connsiteY14" fmla="*/ 75354 h 136900"/>
                <a:gd name="connsiteX15" fmla="*/ 53636 w 78535"/>
                <a:gd name="connsiteY15" fmla="*/ 75354 h 136900"/>
                <a:gd name="connsiteX16" fmla="*/ 39939 w 78535"/>
                <a:gd name="connsiteY16" fmla="*/ 128227 h 136900"/>
                <a:gd name="connsiteX17" fmla="*/ 45137 w 78535"/>
                <a:gd name="connsiteY17" fmla="*/ 136857 h 136900"/>
                <a:gd name="connsiteX18" fmla="*/ 45144 w 78535"/>
                <a:gd name="connsiteY18" fmla="*/ 136857 h 136900"/>
                <a:gd name="connsiteX19" fmla="*/ 46788 w 78535"/>
                <a:gd name="connsiteY19" fmla="*/ 136857 h 136900"/>
                <a:gd name="connsiteX20" fmla="*/ 53636 w 78535"/>
                <a:gd name="connsiteY20" fmla="*/ 131514 h 136900"/>
                <a:gd name="connsiteX21" fmla="*/ 78155 w 78535"/>
                <a:gd name="connsiteY21" fmla="*/ 33576 h 136900"/>
                <a:gd name="connsiteX22" fmla="*/ 73909 w 78535"/>
                <a:gd name="connsiteY22" fmla="*/ 24672 h 13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6900">
                  <a:moveTo>
                    <a:pt x="73909" y="24672"/>
                  </a:moveTo>
                  <a:cubicBezTo>
                    <a:pt x="70092" y="23727"/>
                    <a:pt x="66227" y="26056"/>
                    <a:pt x="65281" y="29877"/>
                  </a:cubicBezTo>
                  <a:cubicBezTo>
                    <a:pt x="65281" y="29877"/>
                    <a:pt x="65280" y="29877"/>
                    <a:pt x="65280" y="29877"/>
                  </a:cubicBezTo>
                  <a:lnTo>
                    <a:pt x="56787" y="63437"/>
                  </a:lnTo>
                  <a:cubicBezTo>
                    <a:pt x="55672" y="62163"/>
                    <a:pt x="54097" y="61368"/>
                    <a:pt x="52404" y="61245"/>
                  </a:cubicBezTo>
                  <a:lnTo>
                    <a:pt x="19118" y="58232"/>
                  </a:lnTo>
                  <a:lnTo>
                    <a:pt x="49527" y="10975"/>
                  </a:lnTo>
                  <a:cubicBezTo>
                    <a:pt x="51579" y="7633"/>
                    <a:pt x="50609" y="3263"/>
                    <a:pt x="47336" y="1112"/>
                  </a:cubicBezTo>
                  <a:cubicBezTo>
                    <a:pt x="44115" y="-1011"/>
                    <a:pt x="39783" y="-121"/>
                    <a:pt x="37657" y="3098"/>
                  </a:cubicBezTo>
                  <a:cubicBezTo>
                    <a:pt x="37642" y="3112"/>
                    <a:pt x="37625" y="3140"/>
                    <a:pt x="37610" y="3167"/>
                  </a:cubicBezTo>
                  <a:lnTo>
                    <a:pt x="900" y="60423"/>
                  </a:lnTo>
                  <a:cubicBezTo>
                    <a:pt x="-323" y="62547"/>
                    <a:pt x="-323" y="65149"/>
                    <a:pt x="900" y="67272"/>
                  </a:cubicBezTo>
                  <a:cubicBezTo>
                    <a:pt x="1848" y="69574"/>
                    <a:pt x="4034" y="71121"/>
                    <a:pt x="6516" y="71244"/>
                  </a:cubicBezTo>
                  <a:lnTo>
                    <a:pt x="51445" y="75354"/>
                  </a:lnTo>
                  <a:lnTo>
                    <a:pt x="51445" y="75354"/>
                  </a:lnTo>
                  <a:cubicBezTo>
                    <a:pt x="52168" y="75504"/>
                    <a:pt x="52913" y="75504"/>
                    <a:pt x="53636" y="75354"/>
                  </a:cubicBezTo>
                  <a:lnTo>
                    <a:pt x="39939" y="128227"/>
                  </a:lnTo>
                  <a:cubicBezTo>
                    <a:pt x="38992" y="132048"/>
                    <a:pt x="41320" y="135911"/>
                    <a:pt x="45137" y="136857"/>
                  </a:cubicBezTo>
                  <a:cubicBezTo>
                    <a:pt x="45140" y="136857"/>
                    <a:pt x="45141" y="136857"/>
                    <a:pt x="45144" y="136857"/>
                  </a:cubicBezTo>
                  <a:lnTo>
                    <a:pt x="46788" y="136857"/>
                  </a:lnTo>
                  <a:cubicBezTo>
                    <a:pt x="50052" y="136939"/>
                    <a:pt x="52919" y="134706"/>
                    <a:pt x="53636" y="131514"/>
                  </a:cubicBezTo>
                  <a:lnTo>
                    <a:pt x="78155" y="33576"/>
                  </a:lnTo>
                  <a:cubicBezTo>
                    <a:pt x="79357" y="29946"/>
                    <a:pt x="77483" y="26015"/>
                    <a:pt x="73909" y="246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918B82A1-CB53-47AD-9767-B58C68725348}"/>
                </a:ext>
              </a:extLst>
            </p:cNvPr>
            <p:cNvSpPr/>
            <p:nvPr/>
          </p:nvSpPr>
          <p:spPr>
            <a:xfrm>
              <a:off x="6534575" y="6003379"/>
              <a:ext cx="71964" cy="68651"/>
            </a:xfrm>
            <a:custGeom>
              <a:avLst/>
              <a:gdLst>
                <a:gd name="connsiteX0" fmla="*/ 10157 w 71964"/>
                <a:gd name="connsiteY0" fmla="*/ 61351 h 68651"/>
                <a:gd name="connsiteX1" fmla="*/ 17417 w 71964"/>
                <a:gd name="connsiteY1" fmla="*/ 59981 h 68651"/>
                <a:gd name="connsiteX2" fmla="*/ 55907 w 71964"/>
                <a:gd name="connsiteY2" fmla="*/ 25463 h 68651"/>
                <a:gd name="connsiteX3" fmla="*/ 58373 w 71964"/>
                <a:gd name="connsiteY3" fmla="*/ 61899 h 68651"/>
                <a:gd name="connsiteX4" fmla="*/ 65359 w 71964"/>
                <a:gd name="connsiteY4" fmla="*/ 68610 h 68651"/>
                <a:gd name="connsiteX5" fmla="*/ 65359 w 71964"/>
                <a:gd name="connsiteY5" fmla="*/ 68610 h 68651"/>
                <a:gd name="connsiteX6" fmla="*/ 71934 w 71964"/>
                <a:gd name="connsiteY6" fmla="*/ 60940 h 68651"/>
                <a:gd name="connsiteX7" fmla="*/ 68509 w 71964"/>
                <a:gd name="connsiteY7" fmla="*/ 9984 h 68651"/>
                <a:gd name="connsiteX8" fmla="*/ 64126 w 71964"/>
                <a:gd name="connsiteY8" fmla="*/ 3820 h 68651"/>
                <a:gd name="connsiteX9" fmla="*/ 56729 w 71964"/>
                <a:gd name="connsiteY9" fmla="*/ 5190 h 68651"/>
                <a:gd name="connsiteX10" fmla="*/ 17691 w 71964"/>
                <a:gd name="connsiteY10" fmla="*/ 40119 h 68651"/>
                <a:gd name="connsiteX11" fmla="*/ 14129 w 71964"/>
                <a:gd name="connsiteY11" fmla="*/ 6286 h 68651"/>
                <a:gd name="connsiteX12" fmla="*/ 6322 w 71964"/>
                <a:gd name="connsiteY12" fmla="*/ -15 h 68651"/>
                <a:gd name="connsiteX13" fmla="*/ 21 w 71964"/>
                <a:gd name="connsiteY13" fmla="*/ 7793 h 68651"/>
                <a:gd name="connsiteX14" fmla="*/ 5089 w 71964"/>
                <a:gd name="connsiteY14" fmla="*/ 55461 h 68651"/>
                <a:gd name="connsiteX15" fmla="*/ 10157 w 71964"/>
                <a:gd name="connsiteY15" fmla="*/ 61351 h 6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964" h="68651">
                  <a:moveTo>
                    <a:pt x="10157" y="61351"/>
                  </a:moveTo>
                  <a:cubicBezTo>
                    <a:pt x="12641" y="62310"/>
                    <a:pt x="15457" y="61789"/>
                    <a:pt x="17417" y="59981"/>
                  </a:cubicBezTo>
                  <a:lnTo>
                    <a:pt x="55907" y="25463"/>
                  </a:lnTo>
                  <a:lnTo>
                    <a:pt x="58373" y="61899"/>
                  </a:lnTo>
                  <a:cubicBezTo>
                    <a:pt x="58520" y="65652"/>
                    <a:pt x="61606" y="68610"/>
                    <a:pt x="65359" y="68610"/>
                  </a:cubicBezTo>
                  <a:lnTo>
                    <a:pt x="65359" y="68610"/>
                  </a:lnTo>
                  <a:cubicBezTo>
                    <a:pt x="69261" y="68254"/>
                    <a:pt x="72172" y="64857"/>
                    <a:pt x="71934" y="60940"/>
                  </a:cubicBezTo>
                  <a:lnTo>
                    <a:pt x="68509" y="9984"/>
                  </a:lnTo>
                  <a:cubicBezTo>
                    <a:pt x="68319" y="7272"/>
                    <a:pt x="66627" y="4889"/>
                    <a:pt x="64126" y="3820"/>
                  </a:cubicBezTo>
                  <a:cubicBezTo>
                    <a:pt x="61595" y="2889"/>
                    <a:pt x="58761" y="3423"/>
                    <a:pt x="56729" y="5190"/>
                  </a:cubicBezTo>
                  <a:lnTo>
                    <a:pt x="17691" y="40119"/>
                  </a:lnTo>
                  <a:lnTo>
                    <a:pt x="14129" y="6286"/>
                  </a:lnTo>
                  <a:cubicBezTo>
                    <a:pt x="13631" y="2437"/>
                    <a:pt x="10190" y="-344"/>
                    <a:pt x="6322" y="-15"/>
                  </a:cubicBezTo>
                  <a:cubicBezTo>
                    <a:pt x="2434" y="409"/>
                    <a:pt x="-379" y="3902"/>
                    <a:pt x="21" y="7793"/>
                  </a:cubicBezTo>
                  <a:lnTo>
                    <a:pt x="5089" y="55461"/>
                  </a:lnTo>
                  <a:cubicBezTo>
                    <a:pt x="5497" y="58241"/>
                    <a:pt x="7471" y="60529"/>
                    <a:pt x="10157" y="6135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3BA2E70-CBA0-4C23-874C-9AE373D0E606}"/>
                </a:ext>
              </a:extLst>
            </p:cNvPr>
            <p:cNvSpPr/>
            <p:nvPr/>
          </p:nvSpPr>
          <p:spPr>
            <a:xfrm>
              <a:off x="6838290" y="5981034"/>
              <a:ext cx="65141" cy="101135"/>
            </a:xfrm>
            <a:custGeom>
              <a:avLst/>
              <a:gdLst>
                <a:gd name="connsiteX0" fmla="*/ 64089 w 65141"/>
                <a:gd name="connsiteY0" fmla="*/ 97804 h 101135"/>
                <a:gd name="connsiteX1" fmla="*/ 61760 w 65141"/>
                <a:gd name="connsiteY1" fmla="*/ 87941 h 101135"/>
                <a:gd name="connsiteX2" fmla="*/ 61760 w 65141"/>
                <a:gd name="connsiteY2" fmla="*/ 63559 h 101135"/>
                <a:gd name="connsiteX3" fmla="*/ 59020 w 65141"/>
                <a:gd name="connsiteY3" fmla="*/ 17535 h 101135"/>
                <a:gd name="connsiteX4" fmla="*/ 46829 w 65141"/>
                <a:gd name="connsiteY4" fmla="*/ 9864 h 101135"/>
                <a:gd name="connsiteX5" fmla="*/ 13955 w 65141"/>
                <a:gd name="connsiteY5" fmla="*/ 44930 h 101135"/>
                <a:gd name="connsiteX6" fmla="*/ 13955 w 65141"/>
                <a:gd name="connsiteY6" fmla="*/ 9042 h 101135"/>
                <a:gd name="connsiteX7" fmla="*/ 9062 w 65141"/>
                <a:gd name="connsiteY7" fmla="*/ 235 h 101135"/>
                <a:gd name="connsiteX8" fmla="*/ 257 w 65141"/>
                <a:gd name="connsiteY8" fmla="*/ 5125 h 101135"/>
                <a:gd name="connsiteX9" fmla="*/ 257 w 65141"/>
                <a:gd name="connsiteY9" fmla="*/ 9042 h 101135"/>
                <a:gd name="connsiteX10" fmla="*/ 257 w 65141"/>
                <a:gd name="connsiteY10" fmla="*/ 75339 h 101135"/>
                <a:gd name="connsiteX11" fmla="*/ 5873 w 65141"/>
                <a:gd name="connsiteY11" fmla="*/ 82325 h 101135"/>
                <a:gd name="connsiteX12" fmla="*/ 13818 w 65141"/>
                <a:gd name="connsiteY12" fmla="*/ 78216 h 101135"/>
                <a:gd name="connsiteX13" fmla="*/ 46966 w 65141"/>
                <a:gd name="connsiteY13" fmla="*/ 24384 h 101135"/>
                <a:gd name="connsiteX14" fmla="*/ 48062 w 65141"/>
                <a:gd name="connsiteY14" fmla="*/ 61642 h 101135"/>
                <a:gd name="connsiteX15" fmla="*/ 54500 w 65141"/>
                <a:gd name="connsiteY15" fmla="*/ 99995 h 101135"/>
                <a:gd name="connsiteX16" fmla="*/ 58335 w 65141"/>
                <a:gd name="connsiteY16" fmla="*/ 101091 h 101135"/>
                <a:gd name="connsiteX17" fmla="*/ 64089 w 65141"/>
                <a:gd name="connsiteY17" fmla="*/ 97804 h 10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141" h="101135">
                  <a:moveTo>
                    <a:pt x="64089" y="97804"/>
                  </a:moveTo>
                  <a:cubicBezTo>
                    <a:pt x="66114" y="94434"/>
                    <a:pt x="65082" y="90051"/>
                    <a:pt x="61760" y="87941"/>
                  </a:cubicBezTo>
                  <a:cubicBezTo>
                    <a:pt x="58883" y="86161"/>
                    <a:pt x="60801" y="72052"/>
                    <a:pt x="61760" y="63559"/>
                  </a:cubicBezTo>
                  <a:cubicBezTo>
                    <a:pt x="65509" y="48287"/>
                    <a:pt x="64554" y="32246"/>
                    <a:pt x="59020" y="17535"/>
                  </a:cubicBezTo>
                  <a:cubicBezTo>
                    <a:pt x="56900" y="12727"/>
                    <a:pt x="52077" y="9700"/>
                    <a:pt x="46829" y="9864"/>
                  </a:cubicBezTo>
                  <a:cubicBezTo>
                    <a:pt x="36145" y="9864"/>
                    <a:pt x="23954" y="26850"/>
                    <a:pt x="13955" y="44930"/>
                  </a:cubicBezTo>
                  <a:lnTo>
                    <a:pt x="13955" y="9042"/>
                  </a:lnTo>
                  <a:cubicBezTo>
                    <a:pt x="15036" y="5262"/>
                    <a:pt x="12845" y="1317"/>
                    <a:pt x="9062" y="235"/>
                  </a:cubicBezTo>
                  <a:cubicBezTo>
                    <a:pt x="5280" y="-847"/>
                    <a:pt x="1338" y="1345"/>
                    <a:pt x="257" y="5125"/>
                  </a:cubicBezTo>
                  <a:cubicBezTo>
                    <a:pt x="-109" y="6413"/>
                    <a:pt x="-109" y="7769"/>
                    <a:pt x="257" y="9042"/>
                  </a:cubicBezTo>
                  <a:lnTo>
                    <a:pt x="257" y="75339"/>
                  </a:lnTo>
                  <a:cubicBezTo>
                    <a:pt x="297" y="78682"/>
                    <a:pt x="2616" y="81572"/>
                    <a:pt x="5873" y="82325"/>
                  </a:cubicBezTo>
                  <a:cubicBezTo>
                    <a:pt x="9158" y="82997"/>
                    <a:pt x="12467" y="81284"/>
                    <a:pt x="13818" y="78216"/>
                  </a:cubicBezTo>
                  <a:cubicBezTo>
                    <a:pt x="25461" y="52053"/>
                    <a:pt x="40391" y="27945"/>
                    <a:pt x="46966" y="24384"/>
                  </a:cubicBezTo>
                  <a:cubicBezTo>
                    <a:pt x="50692" y="36479"/>
                    <a:pt x="51072" y="49355"/>
                    <a:pt x="48062" y="61642"/>
                  </a:cubicBezTo>
                  <a:cubicBezTo>
                    <a:pt x="45871" y="77942"/>
                    <a:pt x="43816" y="93420"/>
                    <a:pt x="54500" y="99995"/>
                  </a:cubicBezTo>
                  <a:cubicBezTo>
                    <a:pt x="55634" y="100749"/>
                    <a:pt x="56974" y="101132"/>
                    <a:pt x="58335" y="101091"/>
                  </a:cubicBezTo>
                  <a:cubicBezTo>
                    <a:pt x="60683" y="101036"/>
                    <a:pt x="62846" y="99804"/>
                    <a:pt x="64089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51C4CF7-4043-4BAF-985D-DFE203877C6A}"/>
                </a:ext>
              </a:extLst>
            </p:cNvPr>
            <p:cNvSpPr/>
            <p:nvPr/>
          </p:nvSpPr>
          <p:spPr>
            <a:xfrm>
              <a:off x="6890713" y="6097547"/>
              <a:ext cx="71993" cy="55809"/>
            </a:xfrm>
            <a:custGeom>
              <a:avLst/>
              <a:gdLst>
                <a:gd name="connsiteX0" fmla="*/ 29062 w 71993"/>
                <a:gd name="connsiteY0" fmla="*/ 50601 h 55809"/>
                <a:gd name="connsiteX1" fmla="*/ 37867 w 71993"/>
                <a:gd name="connsiteY1" fmla="*/ 55491 h 55809"/>
                <a:gd name="connsiteX2" fmla="*/ 42760 w 71993"/>
                <a:gd name="connsiteY2" fmla="*/ 50601 h 55809"/>
                <a:gd name="connsiteX3" fmla="*/ 42760 w 71993"/>
                <a:gd name="connsiteY3" fmla="*/ 35534 h 55809"/>
                <a:gd name="connsiteX4" fmla="*/ 62896 w 71993"/>
                <a:gd name="connsiteY4" fmla="*/ 35534 h 55809"/>
                <a:gd name="connsiteX5" fmla="*/ 71701 w 71993"/>
                <a:gd name="connsiteY5" fmla="*/ 30644 h 55809"/>
                <a:gd name="connsiteX6" fmla="*/ 66809 w 71993"/>
                <a:gd name="connsiteY6" fmla="*/ 21836 h 55809"/>
                <a:gd name="connsiteX7" fmla="*/ 62896 w 71993"/>
                <a:gd name="connsiteY7" fmla="*/ 21836 h 55809"/>
                <a:gd name="connsiteX8" fmla="*/ 43308 w 71993"/>
                <a:gd name="connsiteY8" fmla="*/ 21836 h 55809"/>
                <a:gd name="connsiteX9" fmla="*/ 43308 w 71993"/>
                <a:gd name="connsiteY9" fmla="*/ 5125 h 55809"/>
                <a:gd name="connsiteX10" fmla="*/ 34503 w 71993"/>
                <a:gd name="connsiteY10" fmla="*/ 235 h 55809"/>
                <a:gd name="connsiteX11" fmla="*/ 29610 w 71993"/>
                <a:gd name="connsiteY11" fmla="*/ 5125 h 55809"/>
                <a:gd name="connsiteX12" fmla="*/ 29610 w 71993"/>
                <a:gd name="connsiteY12" fmla="*/ 21836 h 55809"/>
                <a:gd name="connsiteX13" fmla="*/ 9064 w 71993"/>
                <a:gd name="connsiteY13" fmla="*/ 21836 h 55809"/>
                <a:gd name="connsiteX14" fmla="*/ 259 w 71993"/>
                <a:gd name="connsiteY14" fmla="*/ 26726 h 55809"/>
                <a:gd name="connsiteX15" fmla="*/ 5150 w 71993"/>
                <a:gd name="connsiteY15" fmla="*/ 35534 h 55809"/>
                <a:gd name="connsiteX16" fmla="*/ 9064 w 71993"/>
                <a:gd name="connsiteY16" fmla="*/ 35534 h 55809"/>
                <a:gd name="connsiteX17" fmla="*/ 29062 w 71993"/>
                <a:gd name="connsiteY17" fmla="*/ 35534 h 5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93" h="55809">
                  <a:moveTo>
                    <a:pt x="29062" y="50601"/>
                  </a:moveTo>
                  <a:cubicBezTo>
                    <a:pt x="30143" y="54382"/>
                    <a:pt x="34085" y="56574"/>
                    <a:pt x="37867" y="55491"/>
                  </a:cubicBezTo>
                  <a:cubicBezTo>
                    <a:pt x="40234" y="54820"/>
                    <a:pt x="42083" y="52971"/>
                    <a:pt x="42760" y="50601"/>
                  </a:cubicBezTo>
                  <a:lnTo>
                    <a:pt x="42760" y="35534"/>
                  </a:lnTo>
                  <a:lnTo>
                    <a:pt x="62896" y="35534"/>
                  </a:lnTo>
                  <a:cubicBezTo>
                    <a:pt x="66678" y="36616"/>
                    <a:pt x="70620" y="34424"/>
                    <a:pt x="71701" y="30644"/>
                  </a:cubicBezTo>
                  <a:cubicBezTo>
                    <a:pt x="72781" y="26863"/>
                    <a:pt x="70591" y="22918"/>
                    <a:pt x="66809" y="21836"/>
                  </a:cubicBezTo>
                  <a:cubicBezTo>
                    <a:pt x="65530" y="21466"/>
                    <a:pt x="64175" y="21466"/>
                    <a:pt x="62896" y="21836"/>
                  </a:cubicBezTo>
                  <a:lnTo>
                    <a:pt x="43308" y="21836"/>
                  </a:lnTo>
                  <a:lnTo>
                    <a:pt x="43308" y="5125"/>
                  </a:lnTo>
                  <a:cubicBezTo>
                    <a:pt x="42227" y="1344"/>
                    <a:pt x="38285" y="-847"/>
                    <a:pt x="34503" y="235"/>
                  </a:cubicBezTo>
                  <a:cubicBezTo>
                    <a:pt x="32136" y="906"/>
                    <a:pt x="30287" y="2755"/>
                    <a:pt x="29610" y="5125"/>
                  </a:cubicBezTo>
                  <a:lnTo>
                    <a:pt x="29610" y="21836"/>
                  </a:lnTo>
                  <a:lnTo>
                    <a:pt x="9064" y="21836"/>
                  </a:lnTo>
                  <a:cubicBezTo>
                    <a:pt x="5282" y="20754"/>
                    <a:pt x="1340" y="22946"/>
                    <a:pt x="259" y="26726"/>
                  </a:cubicBezTo>
                  <a:cubicBezTo>
                    <a:pt x="-822" y="30507"/>
                    <a:pt x="1368" y="34452"/>
                    <a:pt x="5150" y="35534"/>
                  </a:cubicBezTo>
                  <a:cubicBezTo>
                    <a:pt x="6430" y="35904"/>
                    <a:pt x="7784" y="35904"/>
                    <a:pt x="9064" y="35534"/>
                  </a:cubicBezTo>
                  <a:lnTo>
                    <a:pt x="29062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141443F7-01B5-44AE-AA79-3403CFCC5EDA}"/>
                </a:ext>
              </a:extLst>
            </p:cNvPr>
            <p:cNvSpPr/>
            <p:nvPr/>
          </p:nvSpPr>
          <p:spPr>
            <a:xfrm>
              <a:off x="6993981" y="6074929"/>
              <a:ext cx="225242" cy="108211"/>
            </a:xfrm>
            <a:custGeom>
              <a:avLst/>
              <a:gdLst>
                <a:gd name="connsiteX0" fmla="*/ 172352 w 225242"/>
                <a:gd name="connsiteY0" fmla="*/ 7060 h 108211"/>
                <a:gd name="connsiteX1" fmla="*/ 158655 w 225242"/>
                <a:gd name="connsiteY1" fmla="*/ 38701 h 108211"/>
                <a:gd name="connsiteX2" fmla="*/ 177421 w 225242"/>
                <a:gd name="connsiteY2" fmla="*/ 72124 h 108211"/>
                <a:gd name="connsiteX3" fmla="*/ 184269 w 225242"/>
                <a:gd name="connsiteY3" fmla="*/ 92259 h 108211"/>
                <a:gd name="connsiteX4" fmla="*/ 133862 w 225242"/>
                <a:gd name="connsiteY4" fmla="*/ 74178 h 108211"/>
                <a:gd name="connsiteX5" fmla="*/ 143861 w 225242"/>
                <a:gd name="connsiteY5" fmla="*/ 30072 h 108211"/>
                <a:gd name="connsiteX6" fmla="*/ 128383 w 225242"/>
                <a:gd name="connsiteY6" fmla="*/ 2676 h 108211"/>
                <a:gd name="connsiteX7" fmla="*/ 95234 w 225242"/>
                <a:gd name="connsiteY7" fmla="*/ 21168 h 108211"/>
                <a:gd name="connsiteX8" fmla="*/ 107014 w 225242"/>
                <a:gd name="connsiteY8" fmla="*/ 28976 h 108211"/>
                <a:gd name="connsiteX9" fmla="*/ 124958 w 225242"/>
                <a:gd name="connsiteY9" fmla="*/ 16374 h 108211"/>
                <a:gd name="connsiteX10" fmla="*/ 129752 w 225242"/>
                <a:gd name="connsiteY10" fmla="*/ 30756 h 108211"/>
                <a:gd name="connsiteX11" fmla="*/ 107699 w 225242"/>
                <a:gd name="connsiteY11" fmla="*/ 82671 h 108211"/>
                <a:gd name="connsiteX12" fmla="*/ 86605 w 225242"/>
                <a:gd name="connsiteY12" fmla="*/ 88150 h 108211"/>
                <a:gd name="connsiteX13" fmla="*/ 79208 w 225242"/>
                <a:gd name="connsiteY13" fmla="*/ 38427 h 108211"/>
                <a:gd name="connsiteX14" fmla="*/ 74551 w 225242"/>
                <a:gd name="connsiteY14" fmla="*/ 30345 h 108211"/>
                <a:gd name="connsiteX15" fmla="*/ 65921 w 225242"/>
                <a:gd name="connsiteY15" fmla="*/ 33633 h 108211"/>
                <a:gd name="connsiteX16" fmla="*/ 23458 w 225242"/>
                <a:gd name="connsiteY16" fmla="*/ 75822 h 108211"/>
                <a:gd name="connsiteX17" fmla="*/ 16610 w 225242"/>
                <a:gd name="connsiteY17" fmla="*/ 70206 h 108211"/>
                <a:gd name="connsiteX18" fmla="*/ 26746 w 225242"/>
                <a:gd name="connsiteY18" fmla="*/ 17607 h 108211"/>
                <a:gd name="connsiteX19" fmla="*/ 29622 w 225242"/>
                <a:gd name="connsiteY19" fmla="*/ 14730 h 108211"/>
                <a:gd name="connsiteX20" fmla="*/ 32773 w 225242"/>
                <a:gd name="connsiteY20" fmla="*/ 25825 h 108211"/>
                <a:gd name="connsiteX21" fmla="*/ 46471 w 225242"/>
                <a:gd name="connsiteY21" fmla="*/ 24318 h 108211"/>
                <a:gd name="connsiteX22" fmla="*/ 32773 w 225242"/>
                <a:gd name="connsiteY22" fmla="*/ 485 h 108211"/>
                <a:gd name="connsiteX23" fmla="*/ 14966 w 225242"/>
                <a:gd name="connsiteY23" fmla="*/ 8703 h 108211"/>
                <a:gd name="connsiteX24" fmla="*/ 2775 w 225242"/>
                <a:gd name="connsiteY24" fmla="*/ 75822 h 108211"/>
                <a:gd name="connsiteX25" fmla="*/ 21678 w 225242"/>
                <a:gd name="connsiteY25" fmla="*/ 89520 h 108211"/>
                <a:gd name="connsiteX26" fmla="*/ 62771 w 225242"/>
                <a:gd name="connsiteY26" fmla="*/ 63768 h 108211"/>
                <a:gd name="connsiteX27" fmla="*/ 81537 w 225242"/>
                <a:gd name="connsiteY27" fmla="*/ 101026 h 108211"/>
                <a:gd name="connsiteX28" fmla="*/ 91673 w 225242"/>
                <a:gd name="connsiteY28" fmla="*/ 102806 h 108211"/>
                <a:gd name="connsiteX29" fmla="*/ 116192 w 225242"/>
                <a:gd name="connsiteY29" fmla="*/ 93629 h 108211"/>
                <a:gd name="connsiteX30" fmla="*/ 125506 w 225242"/>
                <a:gd name="connsiteY30" fmla="*/ 84862 h 108211"/>
                <a:gd name="connsiteX31" fmla="*/ 177147 w 225242"/>
                <a:gd name="connsiteY31" fmla="*/ 108148 h 108211"/>
                <a:gd name="connsiteX32" fmla="*/ 194680 w 225242"/>
                <a:gd name="connsiteY32" fmla="*/ 100889 h 108211"/>
                <a:gd name="connsiteX33" fmla="*/ 188242 w 225242"/>
                <a:gd name="connsiteY33" fmla="*/ 61987 h 108211"/>
                <a:gd name="connsiteX34" fmla="*/ 172626 w 225242"/>
                <a:gd name="connsiteY34" fmla="*/ 35277 h 108211"/>
                <a:gd name="connsiteX35" fmla="*/ 178790 w 225242"/>
                <a:gd name="connsiteY35" fmla="*/ 18702 h 108211"/>
                <a:gd name="connsiteX36" fmla="*/ 199748 w 225242"/>
                <a:gd name="connsiteY36" fmla="*/ 21168 h 108211"/>
                <a:gd name="connsiteX37" fmla="*/ 211528 w 225242"/>
                <a:gd name="connsiteY37" fmla="*/ 36646 h 108211"/>
                <a:gd name="connsiteX38" fmla="*/ 211528 w 225242"/>
                <a:gd name="connsiteY38" fmla="*/ 36646 h 108211"/>
                <a:gd name="connsiteX39" fmla="*/ 225226 w 225242"/>
                <a:gd name="connsiteY39" fmla="*/ 33222 h 108211"/>
                <a:gd name="connsiteX40" fmla="*/ 209747 w 225242"/>
                <a:gd name="connsiteY40" fmla="*/ 11306 h 108211"/>
                <a:gd name="connsiteX41" fmla="*/ 172352 w 225242"/>
                <a:gd name="connsiteY41" fmla="*/ 7060 h 10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5242" h="108211">
                  <a:moveTo>
                    <a:pt x="172352" y="7060"/>
                  </a:moveTo>
                  <a:cubicBezTo>
                    <a:pt x="160890" y="13045"/>
                    <a:pt x="155178" y="26236"/>
                    <a:pt x="158655" y="38701"/>
                  </a:cubicBezTo>
                  <a:cubicBezTo>
                    <a:pt x="161745" y="51344"/>
                    <a:pt x="168235" y="62905"/>
                    <a:pt x="177421" y="72124"/>
                  </a:cubicBezTo>
                  <a:cubicBezTo>
                    <a:pt x="187968" y="84452"/>
                    <a:pt x="188927" y="87054"/>
                    <a:pt x="184269" y="92259"/>
                  </a:cubicBezTo>
                  <a:cubicBezTo>
                    <a:pt x="176599" y="100478"/>
                    <a:pt x="151669" y="87602"/>
                    <a:pt x="133862" y="74178"/>
                  </a:cubicBezTo>
                  <a:cubicBezTo>
                    <a:pt x="141709" y="60878"/>
                    <a:pt x="145205" y="45454"/>
                    <a:pt x="143861" y="30072"/>
                  </a:cubicBezTo>
                  <a:cubicBezTo>
                    <a:pt x="142628" y="14593"/>
                    <a:pt x="137423" y="5553"/>
                    <a:pt x="128383" y="2676"/>
                  </a:cubicBezTo>
                  <a:cubicBezTo>
                    <a:pt x="113726" y="-1159"/>
                    <a:pt x="97700" y="17333"/>
                    <a:pt x="95234" y="21168"/>
                  </a:cubicBezTo>
                  <a:lnTo>
                    <a:pt x="107014" y="28976"/>
                  </a:lnTo>
                  <a:cubicBezTo>
                    <a:pt x="109617" y="25004"/>
                    <a:pt x="120712" y="15278"/>
                    <a:pt x="124958" y="16374"/>
                  </a:cubicBezTo>
                  <a:cubicBezTo>
                    <a:pt x="126191" y="16374"/>
                    <a:pt x="128794" y="20209"/>
                    <a:pt x="129752" y="30756"/>
                  </a:cubicBezTo>
                  <a:cubicBezTo>
                    <a:pt x="131452" y="50645"/>
                    <a:pt x="123194" y="70083"/>
                    <a:pt x="107699" y="82671"/>
                  </a:cubicBezTo>
                  <a:cubicBezTo>
                    <a:pt x="102032" y="87917"/>
                    <a:pt x="94110" y="89985"/>
                    <a:pt x="86605" y="88150"/>
                  </a:cubicBezTo>
                  <a:cubicBezTo>
                    <a:pt x="74277" y="83356"/>
                    <a:pt x="76195" y="52536"/>
                    <a:pt x="79208" y="38427"/>
                  </a:cubicBezTo>
                  <a:cubicBezTo>
                    <a:pt x="79945" y="34934"/>
                    <a:pt x="77938" y="31455"/>
                    <a:pt x="74551" y="30345"/>
                  </a:cubicBezTo>
                  <a:cubicBezTo>
                    <a:pt x="71256" y="29113"/>
                    <a:pt x="67561" y="30524"/>
                    <a:pt x="65921" y="33633"/>
                  </a:cubicBezTo>
                  <a:cubicBezTo>
                    <a:pt x="58251" y="47330"/>
                    <a:pt x="37704" y="76781"/>
                    <a:pt x="23458" y="75822"/>
                  </a:cubicBezTo>
                  <a:cubicBezTo>
                    <a:pt x="20200" y="75630"/>
                    <a:pt x="17435" y="73370"/>
                    <a:pt x="16610" y="70206"/>
                  </a:cubicBezTo>
                  <a:cubicBezTo>
                    <a:pt x="12243" y="52029"/>
                    <a:pt x="15938" y="32852"/>
                    <a:pt x="26746" y="17607"/>
                  </a:cubicBezTo>
                  <a:cubicBezTo>
                    <a:pt x="27557" y="16511"/>
                    <a:pt x="28525" y="15538"/>
                    <a:pt x="29622" y="14730"/>
                  </a:cubicBezTo>
                  <a:cubicBezTo>
                    <a:pt x="31324" y="18209"/>
                    <a:pt x="32391" y="21962"/>
                    <a:pt x="32773" y="25825"/>
                  </a:cubicBezTo>
                  <a:lnTo>
                    <a:pt x="46471" y="24318"/>
                  </a:lnTo>
                  <a:cubicBezTo>
                    <a:pt x="46471" y="19524"/>
                    <a:pt x="43457" y="3498"/>
                    <a:pt x="32773" y="485"/>
                  </a:cubicBezTo>
                  <a:cubicBezTo>
                    <a:pt x="26883" y="-1296"/>
                    <a:pt x="20856" y="1444"/>
                    <a:pt x="14966" y="8703"/>
                  </a:cubicBezTo>
                  <a:cubicBezTo>
                    <a:pt x="958" y="28085"/>
                    <a:pt x="-3523" y="52755"/>
                    <a:pt x="2775" y="75822"/>
                  </a:cubicBezTo>
                  <a:cubicBezTo>
                    <a:pt x="5890" y="83671"/>
                    <a:pt x="13255" y="88999"/>
                    <a:pt x="21678" y="89520"/>
                  </a:cubicBezTo>
                  <a:cubicBezTo>
                    <a:pt x="37019" y="90615"/>
                    <a:pt x="51539" y="77055"/>
                    <a:pt x="62771" y="63768"/>
                  </a:cubicBezTo>
                  <a:cubicBezTo>
                    <a:pt x="62771" y="78973"/>
                    <a:pt x="67291" y="95547"/>
                    <a:pt x="81537" y="101026"/>
                  </a:cubicBezTo>
                  <a:cubicBezTo>
                    <a:pt x="84772" y="102258"/>
                    <a:pt x="88211" y="102861"/>
                    <a:pt x="91673" y="102806"/>
                  </a:cubicBezTo>
                  <a:cubicBezTo>
                    <a:pt x="100628" y="102505"/>
                    <a:pt x="109237" y="99286"/>
                    <a:pt x="116192" y="93629"/>
                  </a:cubicBezTo>
                  <a:cubicBezTo>
                    <a:pt x="119594" y="91040"/>
                    <a:pt x="122716" y="88095"/>
                    <a:pt x="125506" y="84862"/>
                  </a:cubicBezTo>
                  <a:cubicBezTo>
                    <a:pt x="140220" y="97273"/>
                    <a:pt x="158104" y="105341"/>
                    <a:pt x="177147" y="108148"/>
                  </a:cubicBezTo>
                  <a:cubicBezTo>
                    <a:pt x="183776" y="108436"/>
                    <a:pt x="190195" y="105779"/>
                    <a:pt x="194680" y="100889"/>
                  </a:cubicBezTo>
                  <a:cubicBezTo>
                    <a:pt x="208377" y="85684"/>
                    <a:pt x="197282" y="72535"/>
                    <a:pt x="188242" y="61987"/>
                  </a:cubicBezTo>
                  <a:cubicBezTo>
                    <a:pt x="180718" y="54659"/>
                    <a:pt x="175321" y="45427"/>
                    <a:pt x="172626" y="35277"/>
                  </a:cubicBezTo>
                  <a:cubicBezTo>
                    <a:pt x="170362" y="28989"/>
                    <a:pt x="172967" y="21976"/>
                    <a:pt x="178790" y="18702"/>
                  </a:cubicBezTo>
                  <a:cubicBezTo>
                    <a:pt x="185682" y="15511"/>
                    <a:pt x="193787" y="16456"/>
                    <a:pt x="199748" y="21168"/>
                  </a:cubicBezTo>
                  <a:cubicBezTo>
                    <a:pt x="204650" y="25510"/>
                    <a:pt x="208653" y="30770"/>
                    <a:pt x="211528" y="36646"/>
                  </a:cubicBezTo>
                  <a:lnTo>
                    <a:pt x="211528" y="36646"/>
                  </a:lnTo>
                  <a:lnTo>
                    <a:pt x="225226" y="33222"/>
                  </a:lnTo>
                  <a:cubicBezTo>
                    <a:pt x="222059" y="24688"/>
                    <a:pt x="216723" y="17141"/>
                    <a:pt x="209747" y="11306"/>
                  </a:cubicBezTo>
                  <a:cubicBezTo>
                    <a:pt x="199292" y="2443"/>
                    <a:pt x="184527" y="772"/>
                    <a:pt x="172352" y="70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BCDE412D-215E-4BB5-9BBA-086EE7B4C501}"/>
                </a:ext>
              </a:extLst>
            </p:cNvPr>
            <p:cNvSpPr/>
            <p:nvPr/>
          </p:nvSpPr>
          <p:spPr>
            <a:xfrm>
              <a:off x="7237537" y="6048377"/>
              <a:ext cx="96199" cy="121044"/>
            </a:xfrm>
            <a:custGeom>
              <a:avLst/>
              <a:gdLst>
                <a:gd name="connsiteX0" fmla="*/ 60568 w 96199"/>
                <a:gd name="connsiteY0" fmla="*/ 54843 h 121044"/>
                <a:gd name="connsiteX1" fmla="*/ 26050 w 96199"/>
                <a:gd name="connsiteY1" fmla="*/ 75801 h 121044"/>
                <a:gd name="connsiteX2" fmla="*/ 24 w 96199"/>
                <a:gd name="connsiteY2" fmla="*/ 98128 h 121044"/>
                <a:gd name="connsiteX3" fmla="*/ 5504 w 96199"/>
                <a:gd name="connsiteY3" fmla="*/ 110182 h 121044"/>
                <a:gd name="connsiteX4" fmla="*/ 63034 w 96199"/>
                <a:gd name="connsiteY4" fmla="*/ 121003 h 121044"/>
                <a:gd name="connsiteX5" fmla="*/ 82074 w 96199"/>
                <a:gd name="connsiteY5" fmla="*/ 121003 h 121044"/>
                <a:gd name="connsiteX6" fmla="*/ 81252 w 96199"/>
                <a:gd name="connsiteY6" fmla="*/ 107305 h 121044"/>
                <a:gd name="connsiteX7" fmla="*/ 14818 w 96199"/>
                <a:gd name="connsiteY7" fmla="*/ 100320 h 121044"/>
                <a:gd name="connsiteX8" fmla="*/ 32899 w 96199"/>
                <a:gd name="connsiteY8" fmla="*/ 89361 h 121044"/>
                <a:gd name="connsiteX9" fmla="*/ 68787 w 96199"/>
                <a:gd name="connsiteY9" fmla="*/ 67582 h 121044"/>
                <a:gd name="connsiteX10" fmla="*/ 96182 w 96199"/>
                <a:gd name="connsiteY10" fmla="*/ 29777 h 121044"/>
                <a:gd name="connsiteX11" fmla="*/ 78512 w 96199"/>
                <a:gd name="connsiteY11" fmla="*/ 3203 h 121044"/>
                <a:gd name="connsiteX12" fmla="*/ 63445 w 96199"/>
                <a:gd name="connsiteY12" fmla="*/ 874 h 121044"/>
                <a:gd name="connsiteX13" fmla="*/ 36049 w 96199"/>
                <a:gd name="connsiteY13" fmla="*/ 40872 h 121044"/>
                <a:gd name="connsiteX14" fmla="*/ 49747 w 96199"/>
                <a:gd name="connsiteY14" fmla="*/ 45255 h 121044"/>
                <a:gd name="connsiteX15" fmla="*/ 68650 w 96199"/>
                <a:gd name="connsiteY15" fmla="*/ 14298 h 121044"/>
                <a:gd name="connsiteX16" fmla="*/ 71115 w 96199"/>
                <a:gd name="connsiteY16" fmla="*/ 14298 h 121044"/>
                <a:gd name="connsiteX17" fmla="*/ 82759 w 96199"/>
                <a:gd name="connsiteY17" fmla="*/ 29365 h 121044"/>
                <a:gd name="connsiteX18" fmla="*/ 60568 w 96199"/>
                <a:gd name="connsiteY18" fmla="*/ 54843 h 1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9" h="121044">
                  <a:moveTo>
                    <a:pt x="60568" y="54843"/>
                  </a:moveTo>
                  <a:cubicBezTo>
                    <a:pt x="49516" y="62555"/>
                    <a:pt x="37986" y="69555"/>
                    <a:pt x="26050" y="75801"/>
                  </a:cubicBezTo>
                  <a:cubicBezTo>
                    <a:pt x="10435" y="84293"/>
                    <a:pt x="983" y="89499"/>
                    <a:pt x="24" y="98128"/>
                  </a:cubicBezTo>
                  <a:cubicBezTo>
                    <a:pt x="-341" y="102826"/>
                    <a:pt x="1727" y="107374"/>
                    <a:pt x="5504" y="110182"/>
                  </a:cubicBezTo>
                  <a:cubicBezTo>
                    <a:pt x="15914" y="119223"/>
                    <a:pt x="43583" y="121003"/>
                    <a:pt x="63034" y="121003"/>
                  </a:cubicBezTo>
                  <a:cubicBezTo>
                    <a:pt x="71800" y="121003"/>
                    <a:pt x="78923" y="121003"/>
                    <a:pt x="82074" y="121003"/>
                  </a:cubicBezTo>
                  <a:lnTo>
                    <a:pt x="81252" y="107305"/>
                  </a:lnTo>
                  <a:cubicBezTo>
                    <a:pt x="59199" y="108675"/>
                    <a:pt x="24954" y="107305"/>
                    <a:pt x="14818" y="100320"/>
                  </a:cubicBezTo>
                  <a:cubicBezTo>
                    <a:pt x="20505" y="96128"/>
                    <a:pt x="26557" y="92471"/>
                    <a:pt x="32899" y="89361"/>
                  </a:cubicBezTo>
                  <a:cubicBezTo>
                    <a:pt x="45269" y="82800"/>
                    <a:pt x="57252" y="75527"/>
                    <a:pt x="68787" y="67582"/>
                  </a:cubicBezTo>
                  <a:cubicBezTo>
                    <a:pt x="87553" y="53884"/>
                    <a:pt x="96182" y="41830"/>
                    <a:pt x="96182" y="29777"/>
                  </a:cubicBezTo>
                  <a:cubicBezTo>
                    <a:pt x="94963" y="18572"/>
                    <a:pt x="88373" y="8655"/>
                    <a:pt x="78512" y="3203"/>
                  </a:cubicBezTo>
                  <a:cubicBezTo>
                    <a:pt x="74195" y="-43"/>
                    <a:pt x="68540" y="-920"/>
                    <a:pt x="63445" y="874"/>
                  </a:cubicBezTo>
                  <a:cubicBezTo>
                    <a:pt x="47692" y="6080"/>
                    <a:pt x="37282" y="35119"/>
                    <a:pt x="36049" y="40872"/>
                  </a:cubicBezTo>
                  <a:lnTo>
                    <a:pt x="49747" y="45255"/>
                  </a:lnTo>
                  <a:cubicBezTo>
                    <a:pt x="53446" y="34160"/>
                    <a:pt x="62075" y="16490"/>
                    <a:pt x="68650" y="14298"/>
                  </a:cubicBezTo>
                  <a:cubicBezTo>
                    <a:pt x="69420" y="13887"/>
                    <a:pt x="70346" y="13887"/>
                    <a:pt x="71115" y="14298"/>
                  </a:cubicBezTo>
                  <a:cubicBezTo>
                    <a:pt x="78923" y="19777"/>
                    <a:pt x="82759" y="24708"/>
                    <a:pt x="82759" y="29365"/>
                  </a:cubicBezTo>
                  <a:cubicBezTo>
                    <a:pt x="82759" y="34023"/>
                    <a:pt x="79060" y="41967"/>
                    <a:pt x="60568" y="548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BEF39878-1348-4724-A443-71B8290EB108}"/>
                </a:ext>
              </a:extLst>
            </p:cNvPr>
            <p:cNvSpPr/>
            <p:nvPr/>
          </p:nvSpPr>
          <p:spPr>
            <a:xfrm>
              <a:off x="7375676" y="6084496"/>
              <a:ext cx="98462" cy="89308"/>
            </a:xfrm>
            <a:custGeom>
              <a:avLst/>
              <a:gdLst>
                <a:gd name="connsiteX0" fmla="*/ 86802 w 98462"/>
                <a:gd name="connsiteY0" fmla="*/ 70775 h 89308"/>
                <a:gd name="connsiteX1" fmla="*/ 72639 w 98462"/>
                <a:gd name="connsiteY1" fmla="*/ 73022 h 89308"/>
                <a:gd name="connsiteX2" fmla="*/ 71324 w 98462"/>
                <a:gd name="connsiteY2" fmla="*/ 71871 h 89308"/>
                <a:gd name="connsiteX3" fmla="*/ 71324 w 98462"/>
                <a:gd name="connsiteY3" fmla="*/ 50366 h 89308"/>
                <a:gd name="connsiteX4" fmla="*/ 73242 w 98462"/>
                <a:gd name="connsiteY4" fmla="*/ 12560 h 89308"/>
                <a:gd name="connsiteX5" fmla="*/ 63379 w 98462"/>
                <a:gd name="connsiteY5" fmla="*/ 2561 h 89308"/>
                <a:gd name="connsiteX6" fmla="*/ 17492 w 98462"/>
                <a:gd name="connsiteY6" fmla="*/ 44750 h 89308"/>
                <a:gd name="connsiteX7" fmla="*/ 22560 w 98462"/>
                <a:gd name="connsiteY7" fmla="*/ 1602 h 89308"/>
                <a:gd name="connsiteX8" fmla="*/ 8862 w 98462"/>
                <a:gd name="connsiteY8" fmla="*/ -42 h 89308"/>
                <a:gd name="connsiteX9" fmla="*/ 370 w 98462"/>
                <a:gd name="connsiteY9" fmla="*/ 72967 h 89308"/>
                <a:gd name="connsiteX10" fmla="*/ 4890 w 98462"/>
                <a:gd name="connsiteY10" fmla="*/ 82145 h 89308"/>
                <a:gd name="connsiteX11" fmla="*/ 14068 w 98462"/>
                <a:gd name="connsiteY11" fmla="*/ 77624 h 89308"/>
                <a:gd name="connsiteX12" fmla="*/ 61051 w 98462"/>
                <a:gd name="connsiteY12" fmla="*/ 17491 h 89308"/>
                <a:gd name="connsiteX13" fmla="*/ 58585 w 98462"/>
                <a:gd name="connsiteY13" fmla="*/ 47215 h 89308"/>
                <a:gd name="connsiteX14" fmla="*/ 62831 w 98462"/>
                <a:gd name="connsiteY14" fmla="*/ 82556 h 89308"/>
                <a:gd name="connsiteX15" fmla="*/ 79132 w 98462"/>
                <a:gd name="connsiteY15" fmla="*/ 89267 h 89308"/>
                <a:gd name="connsiteX16" fmla="*/ 98445 w 98462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8462" h="89308">
                  <a:moveTo>
                    <a:pt x="86802" y="70775"/>
                  </a:moveTo>
                  <a:cubicBezTo>
                    <a:pt x="83515" y="75310"/>
                    <a:pt x="77173" y="76310"/>
                    <a:pt x="72639" y="73022"/>
                  </a:cubicBezTo>
                  <a:cubicBezTo>
                    <a:pt x="72173" y="72679"/>
                    <a:pt x="71735" y="72296"/>
                    <a:pt x="71324" y="71871"/>
                  </a:cubicBezTo>
                  <a:cubicBezTo>
                    <a:pt x="67489" y="68584"/>
                    <a:pt x="68858" y="61598"/>
                    <a:pt x="71324" y="50366"/>
                  </a:cubicBezTo>
                  <a:cubicBezTo>
                    <a:pt x="75105" y="38120"/>
                    <a:pt x="75762" y="25121"/>
                    <a:pt x="73242" y="12560"/>
                  </a:cubicBezTo>
                  <a:cubicBezTo>
                    <a:pt x="72392" y="7478"/>
                    <a:pt x="68448" y="3479"/>
                    <a:pt x="63379" y="2561"/>
                  </a:cubicBezTo>
                  <a:cubicBezTo>
                    <a:pt x="51873" y="917"/>
                    <a:pt x="34066" y="21190"/>
                    <a:pt x="17492" y="44750"/>
                  </a:cubicBezTo>
                  <a:lnTo>
                    <a:pt x="22560" y="1602"/>
                  </a:lnTo>
                  <a:lnTo>
                    <a:pt x="8862" y="-42"/>
                  </a:lnTo>
                  <a:lnTo>
                    <a:pt x="370" y="72967"/>
                  </a:lnTo>
                  <a:cubicBezTo>
                    <a:pt x="-916" y="76748"/>
                    <a:pt x="1108" y="80857"/>
                    <a:pt x="4890" y="82145"/>
                  </a:cubicBezTo>
                  <a:cubicBezTo>
                    <a:pt x="8674" y="83432"/>
                    <a:pt x="12781" y="81405"/>
                    <a:pt x="14068" y="77624"/>
                  </a:cubicBezTo>
                  <a:cubicBezTo>
                    <a:pt x="26585" y="55311"/>
                    <a:pt x="42422" y="35038"/>
                    <a:pt x="61051" y="17491"/>
                  </a:cubicBezTo>
                  <a:cubicBezTo>
                    <a:pt x="62421" y="27463"/>
                    <a:pt x="61585" y="37613"/>
                    <a:pt x="58585" y="47215"/>
                  </a:cubicBezTo>
                  <a:cubicBezTo>
                    <a:pt x="55572" y="60091"/>
                    <a:pt x="52421" y="73515"/>
                    <a:pt x="62831" y="82556"/>
                  </a:cubicBezTo>
                  <a:cubicBezTo>
                    <a:pt x="67242" y="86733"/>
                    <a:pt x="73050" y="89130"/>
                    <a:pt x="79132" y="89267"/>
                  </a:cubicBezTo>
                  <a:cubicBezTo>
                    <a:pt x="86529" y="88980"/>
                    <a:pt x="93487" y="85720"/>
                    <a:pt x="98445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44A86133-F395-4C55-9DB4-325C5E0E5EDF}"/>
                </a:ext>
              </a:extLst>
            </p:cNvPr>
            <p:cNvSpPr/>
            <p:nvPr/>
          </p:nvSpPr>
          <p:spPr>
            <a:xfrm rot="-4897800">
              <a:off x="7424887" y="6104603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657AD30-9E5B-499A-927A-30346450ECFE}"/>
                </a:ext>
              </a:extLst>
            </p:cNvPr>
            <p:cNvSpPr/>
            <p:nvPr/>
          </p:nvSpPr>
          <p:spPr>
            <a:xfrm>
              <a:off x="6597759" y="6353518"/>
              <a:ext cx="112458" cy="141497"/>
            </a:xfrm>
            <a:custGeom>
              <a:avLst/>
              <a:gdLst>
                <a:gd name="connsiteX0" fmla="*/ 90662 w 112458"/>
                <a:gd name="connsiteY0" fmla="*/ 119402 h 141497"/>
                <a:gd name="connsiteX1" fmla="*/ 82717 w 112458"/>
                <a:gd name="connsiteY1" fmla="*/ 118170 h 141497"/>
                <a:gd name="connsiteX2" fmla="*/ 82717 w 112458"/>
                <a:gd name="connsiteY2" fmla="*/ 77077 h 141497"/>
                <a:gd name="connsiteX3" fmla="*/ 66280 w 112458"/>
                <a:gd name="connsiteY3" fmla="*/ 5027 h 141497"/>
                <a:gd name="connsiteX4" fmla="*/ 48473 w 112458"/>
                <a:gd name="connsiteY4" fmla="*/ 9136 h 141497"/>
                <a:gd name="connsiteX5" fmla="*/ 14639 w 112458"/>
                <a:gd name="connsiteY5" fmla="*/ 76529 h 141497"/>
                <a:gd name="connsiteX6" fmla="*/ 13681 w 112458"/>
                <a:gd name="connsiteY6" fmla="*/ -42 h 141497"/>
                <a:gd name="connsiteX7" fmla="*/ -17 w 112458"/>
                <a:gd name="connsiteY7" fmla="*/ -42 h 141497"/>
                <a:gd name="connsiteX8" fmla="*/ 805 w 112458"/>
                <a:gd name="connsiteY8" fmla="*/ 67214 h 141497"/>
                <a:gd name="connsiteX9" fmla="*/ 2312 w 112458"/>
                <a:gd name="connsiteY9" fmla="*/ 129950 h 141497"/>
                <a:gd name="connsiteX10" fmla="*/ 2312 w 112458"/>
                <a:gd name="connsiteY10" fmla="*/ 134196 h 141497"/>
                <a:gd name="connsiteX11" fmla="*/ 1764 w 112458"/>
                <a:gd name="connsiteY11" fmla="*/ 134196 h 141497"/>
                <a:gd name="connsiteX12" fmla="*/ 7243 w 112458"/>
                <a:gd name="connsiteY12" fmla="*/ 141456 h 141497"/>
                <a:gd name="connsiteX13" fmla="*/ 7243 w 112458"/>
                <a:gd name="connsiteY13" fmla="*/ 141456 h 141497"/>
                <a:gd name="connsiteX14" fmla="*/ 14229 w 112458"/>
                <a:gd name="connsiteY14" fmla="*/ 134470 h 141497"/>
                <a:gd name="connsiteX15" fmla="*/ 56554 w 112458"/>
                <a:gd name="connsiteY15" fmla="*/ 19957 h 141497"/>
                <a:gd name="connsiteX16" fmla="*/ 61349 w 112458"/>
                <a:gd name="connsiteY16" fmla="*/ 18588 h 141497"/>
                <a:gd name="connsiteX17" fmla="*/ 67513 w 112458"/>
                <a:gd name="connsiteY17" fmla="*/ 75570 h 141497"/>
                <a:gd name="connsiteX18" fmla="*/ 75183 w 112458"/>
                <a:gd name="connsiteY18" fmla="*/ 130361 h 141497"/>
                <a:gd name="connsiteX19" fmla="*/ 95045 w 112458"/>
                <a:gd name="connsiteY19" fmla="*/ 132415 h 141497"/>
                <a:gd name="connsiteX20" fmla="*/ 112441 w 112458"/>
                <a:gd name="connsiteY20" fmla="*/ 112965 h 141497"/>
                <a:gd name="connsiteX21" fmla="*/ 98743 w 112458"/>
                <a:gd name="connsiteY21" fmla="*/ 108034 h 141497"/>
                <a:gd name="connsiteX22" fmla="*/ 90662 w 112458"/>
                <a:gd name="connsiteY22" fmla="*/ 119402 h 14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2458" h="141497">
                  <a:moveTo>
                    <a:pt x="90662" y="119402"/>
                  </a:moveTo>
                  <a:cubicBezTo>
                    <a:pt x="87965" y="120238"/>
                    <a:pt x="85035" y="119786"/>
                    <a:pt x="82717" y="118170"/>
                  </a:cubicBezTo>
                  <a:cubicBezTo>
                    <a:pt x="78608" y="115293"/>
                    <a:pt x="81073" y="90774"/>
                    <a:pt x="82717" y="77077"/>
                  </a:cubicBezTo>
                  <a:cubicBezTo>
                    <a:pt x="85731" y="46257"/>
                    <a:pt x="89155" y="11464"/>
                    <a:pt x="66280" y="5027"/>
                  </a:cubicBezTo>
                  <a:cubicBezTo>
                    <a:pt x="60028" y="3451"/>
                    <a:pt x="53399" y="4972"/>
                    <a:pt x="48473" y="9136"/>
                  </a:cubicBezTo>
                  <a:cubicBezTo>
                    <a:pt x="34775" y="19820"/>
                    <a:pt x="22858" y="48996"/>
                    <a:pt x="14639" y="76529"/>
                  </a:cubicBezTo>
                  <a:cubicBezTo>
                    <a:pt x="14639" y="50366"/>
                    <a:pt x="14639" y="20779"/>
                    <a:pt x="13681" y="-42"/>
                  </a:cubicBezTo>
                  <a:lnTo>
                    <a:pt x="-17" y="-42"/>
                  </a:lnTo>
                  <a:lnTo>
                    <a:pt x="805" y="67214"/>
                  </a:lnTo>
                  <a:cubicBezTo>
                    <a:pt x="805" y="101596"/>
                    <a:pt x="805" y="120088"/>
                    <a:pt x="2312" y="129950"/>
                  </a:cubicBezTo>
                  <a:cubicBezTo>
                    <a:pt x="2221" y="131361"/>
                    <a:pt x="2221" y="132785"/>
                    <a:pt x="2312" y="134196"/>
                  </a:cubicBezTo>
                  <a:lnTo>
                    <a:pt x="1764" y="134196"/>
                  </a:lnTo>
                  <a:cubicBezTo>
                    <a:pt x="2722" y="141045"/>
                    <a:pt x="4366" y="141456"/>
                    <a:pt x="7243" y="141456"/>
                  </a:cubicBezTo>
                  <a:lnTo>
                    <a:pt x="7243" y="141456"/>
                  </a:lnTo>
                  <a:cubicBezTo>
                    <a:pt x="11014" y="141250"/>
                    <a:pt x="14024" y="138237"/>
                    <a:pt x="14229" y="134470"/>
                  </a:cubicBezTo>
                  <a:cubicBezTo>
                    <a:pt x="14229" y="126251"/>
                    <a:pt x="34775" y="35162"/>
                    <a:pt x="56554" y="19957"/>
                  </a:cubicBezTo>
                  <a:cubicBezTo>
                    <a:pt x="59020" y="18313"/>
                    <a:pt x="60390" y="18313"/>
                    <a:pt x="61349" y="18588"/>
                  </a:cubicBezTo>
                  <a:cubicBezTo>
                    <a:pt x="72718" y="21738"/>
                    <a:pt x="69704" y="52832"/>
                    <a:pt x="67513" y="75570"/>
                  </a:cubicBezTo>
                  <a:cubicBezTo>
                    <a:pt x="64910" y="102280"/>
                    <a:pt x="62855" y="123512"/>
                    <a:pt x="75183" y="130361"/>
                  </a:cubicBezTo>
                  <a:cubicBezTo>
                    <a:pt x="81153" y="134018"/>
                    <a:pt x="88454" y="134771"/>
                    <a:pt x="95045" y="132415"/>
                  </a:cubicBezTo>
                  <a:cubicBezTo>
                    <a:pt x="103184" y="128484"/>
                    <a:pt x="109437" y="121485"/>
                    <a:pt x="112441" y="112965"/>
                  </a:cubicBezTo>
                  <a:lnTo>
                    <a:pt x="98743" y="108034"/>
                  </a:lnTo>
                  <a:cubicBezTo>
                    <a:pt x="97397" y="112622"/>
                    <a:pt x="94552" y="116622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DF576E5B-F307-480D-B512-BC374AAE12AC}"/>
                </a:ext>
              </a:extLst>
            </p:cNvPr>
            <p:cNvSpPr/>
            <p:nvPr/>
          </p:nvSpPr>
          <p:spPr>
            <a:xfrm>
              <a:off x="6765830" y="6375161"/>
              <a:ext cx="94057" cy="89308"/>
            </a:xfrm>
            <a:custGeom>
              <a:avLst/>
              <a:gdLst>
                <a:gd name="connsiteX0" fmla="*/ 93949 w 94057"/>
                <a:gd name="connsiteY0" fmla="*/ 57899 h 89308"/>
                <a:gd name="connsiteX1" fmla="*/ 90936 w 94057"/>
                <a:gd name="connsiteY1" fmla="*/ 51051 h 89308"/>
                <a:gd name="connsiteX2" fmla="*/ 16146 w 94057"/>
                <a:gd name="connsiteY2" fmla="*/ -42 h 89308"/>
                <a:gd name="connsiteX3" fmla="*/ 8202 w 94057"/>
                <a:gd name="connsiteY3" fmla="*/ 11738 h 89308"/>
                <a:gd name="connsiteX4" fmla="*/ 70663 w 94057"/>
                <a:gd name="connsiteY4" fmla="*/ 54338 h 89308"/>
                <a:gd name="connsiteX5" fmla="*/ -17 w 94057"/>
                <a:gd name="connsiteY5" fmla="*/ 75570 h 89308"/>
                <a:gd name="connsiteX6" fmla="*/ 3955 w 94057"/>
                <a:gd name="connsiteY6" fmla="*/ 89267 h 89308"/>
                <a:gd name="connsiteX7" fmla="*/ 89018 w 94057"/>
                <a:gd name="connsiteY7" fmla="*/ 63790 h 89308"/>
                <a:gd name="connsiteX8" fmla="*/ 93949 w 94057"/>
                <a:gd name="connsiteY8" fmla="*/ 57899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057" h="89308">
                  <a:moveTo>
                    <a:pt x="93949" y="57899"/>
                  </a:moveTo>
                  <a:cubicBezTo>
                    <a:pt x="94390" y="55215"/>
                    <a:pt x="93208" y="52530"/>
                    <a:pt x="90936" y="51051"/>
                  </a:cubicBezTo>
                  <a:lnTo>
                    <a:pt x="16146" y="-42"/>
                  </a:lnTo>
                  <a:lnTo>
                    <a:pt x="8202" y="11738"/>
                  </a:lnTo>
                  <a:lnTo>
                    <a:pt x="70663" y="54338"/>
                  </a:lnTo>
                  <a:lnTo>
                    <a:pt x="-17" y="75570"/>
                  </a:lnTo>
                  <a:lnTo>
                    <a:pt x="3955" y="89267"/>
                  </a:lnTo>
                  <a:lnTo>
                    <a:pt x="89018" y="63790"/>
                  </a:lnTo>
                  <a:cubicBezTo>
                    <a:pt x="91670" y="62954"/>
                    <a:pt x="93596" y="60653"/>
                    <a:pt x="93949" y="578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45F2C178-DA48-493F-ACBB-4A0C68C26989}"/>
                </a:ext>
              </a:extLst>
            </p:cNvPr>
            <p:cNvSpPr/>
            <p:nvPr/>
          </p:nvSpPr>
          <p:spPr>
            <a:xfrm rot="-1210200">
              <a:off x="6788297" y="6472438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E5F4E143-93EF-4380-BCCD-1B790A7B256A}"/>
                </a:ext>
              </a:extLst>
            </p:cNvPr>
            <p:cNvSpPr/>
            <p:nvPr/>
          </p:nvSpPr>
          <p:spPr>
            <a:xfrm>
              <a:off x="6912715" y="6375140"/>
              <a:ext cx="123233" cy="110390"/>
            </a:xfrm>
            <a:custGeom>
              <a:avLst/>
              <a:gdLst>
                <a:gd name="connsiteX0" fmla="*/ 88425 w 123233"/>
                <a:gd name="connsiteY0" fmla="*/ 90795 h 110390"/>
                <a:gd name="connsiteX1" fmla="*/ 92534 w 123233"/>
                <a:gd name="connsiteY1" fmla="*/ 59701 h 110390"/>
                <a:gd name="connsiteX2" fmla="*/ 97602 w 123233"/>
                <a:gd name="connsiteY2" fmla="*/ 14636 h 110390"/>
                <a:gd name="connsiteX3" fmla="*/ 85274 w 123233"/>
                <a:gd name="connsiteY3" fmla="*/ 253 h 110390"/>
                <a:gd name="connsiteX4" fmla="*/ 19662 w 123233"/>
                <a:gd name="connsiteY4" fmla="*/ 57373 h 110390"/>
                <a:gd name="connsiteX5" fmla="*/ 19662 w 123233"/>
                <a:gd name="connsiteY5" fmla="*/ 19567 h 110390"/>
                <a:gd name="connsiteX6" fmla="*/ 5964 w 123233"/>
                <a:gd name="connsiteY6" fmla="*/ 19567 h 110390"/>
                <a:gd name="connsiteX7" fmla="*/ 5964 w 123233"/>
                <a:gd name="connsiteY7" fmla="*/ 80111 h 110390"/>
                <a:gd name="connsiteX8" fmla="*/ 2129 w 123233"/>
                <a:gd name="connsiteY8" fmla="*/ 105726 h 110390"/>
                <a:gd name="connsiteX9" fmla="*/ 11443 w 123233"/>
                <a:gd name="connsiteY9" fmla="*/ 110246 h 110390"/>
                <a:gd name="connsiteX10" fmla="*/ 14868 w 123233"/>
                <a:gd name="connsiteY10" fmla="*/ 110246 h 110390"/>
                <a:gd name="connsiteX11" fmla="*/ 20210 w 123233"/>
                <a:gd name="connsiteY11" fmla="*/ 103260 h 110390"/>
                <a:gd name="connsiteX12" fmla="*/ 20210 w 123233"/>
                <a:gd name="connsiteY12" fmla="*/ 84220 h 110390"/>
                <a:gd name="connsiteX13" fmla="*/ 29113 w 123233"/>
                <a:gd name="connsiteY13" fmla="*/ 70522 h 110390"/>
                <a:gd name="connsiteX14" fmla="*/ 82945 w 123233"/>
                <a:gd name="connsiteY14" fmla="*/ 15732 h 110390"/>
                <a:gd name="connsiteX15" fmla="*/ 84315 w 123233"/>
                <a:gd name="connsiteY15" fmla="*/ 19156 h 110390"/>
                <a:gd name="connsiteX16" fmla="*/ 79247 w 123233"/>
                <a:gd name="connsiteY16" fmla="*/ 58058 h 110390"/>
                <a:gd name="connsiteX17" fmla="*/ 77055 w 123233"/>
                <a:gd name="connsiteY17" fmla="*/ 100110 h 110390"/>
                <a:gd name="connsiteX18" fmla="*/ 86507 w 123233"/>
                <a:gd name="connsiteY18" fmla="*/ 106273 h 110390"/>
                <a:gd name="connsiteX19" fmla="*/ 123217 w 123233"/>
                <a:gd name="connsiteY19" fmla="*/ 83535 h 110390"/>
                <a:gd name="connsiteX20" fmla="*/ 110341 w 123233"/>
                <a:gd name="connsiteY20" fmla="*/ 77645 h 110390"/>
                <a:gd name="connsiteX21" fmla="*/ 88425 w 123233"/>
                <a:gd name="connsiteY21" fmla="*/ 90795 h 11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390">
                  <a:moveTo>
                    <a:pt x="88425" y="90795"/>
                  </a:moveTo>
                  <a:cubicBezTo>
                    <a:pt x="85822" y="87507"/>
                    <a:pt x="90068" y="70112"/>
                    <a:pt x="92534" y="59701"/>
                  </a:cubicBezTo>
                  <a:cubicBezTo>
                    <a:pt x="97140" y="45154"/>
                    <a:pt x="98861" y="29840"/>
                    <a:pt x="97602" y="14636"/>
                  </a:cubicBezTo>
                  <a:cubicBezTo>
                    <a:pt x="97112" y="7650"/>
                    <a:pt x="92104" y="1801"/>
                    <a:pt x="85274" y="253"/>
                  </a:cubicBezTo>
                  <a:cubicBezTo>
                    <a:pt x="65275" y="-3856"/>
                    <a:pt x="34456" y="36004"/>
                    <a:pt x="19662" y="57373"/>
                  </a:cubicBezTo>
                  <a:lnTo>
                    <a:pt x="19662" y="19567"/>
                  </a:lnTo>
                  <a:lnTo>
                    <a:pt x="5964" y="19567"/>
                  </a:lnTo>
                  <a:lnTo>
                    <a:pt x="5964" y="80111"/>
                  </a:lnTo>
                  <a:cubicBezTo>
                    <a:pt x="-611" y="92576"/>
                    <a:pt x="-1569" y="100383"/>
                    <a:pt x="2129" y="105726"/>
                  </a:cubicBezTo>
                  <a:cubicBezTo>
                    <a:pt x="4356" y="108602"/>
                    <a:pt x="7803" y="110273"/>
                    <a:pt x="11443" y="110246"/>
                  </a:cubicBezTo>
                  <a:cubicBezTo>
                    <a:pt x="12580" y="110383"/>
                    <a:pt x="13731" y="110383"/>
                    <a:pt x="14868" y="110246"/>
                  </a:cubicBezTo>
                  <a:cubicBezTo>
                    <a:pt x="18017" y="109383"/>
                    <a:pt x="20203" y="106520"/>
                    <a:pt x="20210" y="103260"/>
                  </a:cubicBezTo>
                  <a:lnTo>
                    <a:pt x="20210" y="84220"/>
                  </a:lnTo>
                  <a:cubicBezTo>
                    <a:pt x="22930" y="79494"/>
                    <a:pt x="25903" y="74919"/>
                    <a:pt x="29113" y="70522"/>
                  </a:cubicBezTo>
                  <a:cubicBezTo>
                    <a:pt x="57331" y="29429"/>
                    <a:pt x="78699" y="13951"/>
                    <a:pt x="82945" y="15732"/>
                  </a:cubicBezTo>
                  <a:cubicBezTo>
                    <a:pt x="83733" y="16718"/>
                    <a:pt x="84210" y="17910"/>
                    <a:pt x="84315" y="19156"/>
                  </a:cubicBezTo>
                  <a:cubicBezTo>
                    <a:pt x="84801" y="32320"/>
                    <a:pt x="83089" y="45469"/>
                    <a:pt x="79247" y="58058"/>
                  </a:cubicBezTo>
                  <a:cubicBezTo>
                    <a:pt x="74727" y="76549"/>
                    <a:pt x="71302" y="91343"/>
                    <a:pt x="77055" y="100110"/>
                  </a:cubicBezTo>
                  <a:cubicBezTo>
                    <a:pt x="79175" y="103424"/>
                    <a:pt x="82617" y="105671"/>
                    <a:pt x="86507" y="106273"/>
                  </a:cubicBezTo>
                  <a:cubicBezTo>
                    <a:pt x="110341" y="110657"/>
                    <a:pt x="122669" y="84768"/>
                    <a:pt x="123217" y="83535"/>
                  </a:cubicBezTo>
                  <a:lnTo>
                    <a:pt x="110341" y="77645"/>
                  </a:lnTo>
                  <a:cubicBezTo>
                    <a:pt x="110341" y="77645"/>
                    <a:pt x="101711" y="92986"/>
                    <a:pt x="88425" y="907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588854C-3200-48BA-95C4-CFCD7C4C519F}"/>
                </a:ext>
              </a:extLst>
            </p:cNvPr>
            <p:cNvSpPr/>
            <p:nvPr/>
          </p:nvSpPr>
          <p:spPr>
            <a:xfrm>
              <a:off x="7046351" y="6444400"/>
              <a:ext cx="67133" cy="84177"/>
            </a:xfrm>
            <a:custGeom>
              <a:avLst/>
              <a:gdLst>
                <a:gd name="connsiteX0" fmla="*/ 45193 w 67133"/>
                <a:gd name="connsiteY0" fmla="*/ 852 h 84177"/>
                <a:gd name="connsiteX1" fmla="*/ 18619 w 67133"/>
                <a:gd name="connsiteY1" fmla="*/ 7290 h 84177"/>
                <a:gd name="connsiteX2" fmla="*/ 2182 w 67133"/>
                <a:gd name="connsiteY2" fmla="*/ 33042 h 84177"/>
                <a:gd name="connsiteX3" fmla="*/ 21907 w 67133"/>
                <a:gd name="connsiteY3" fmla="*/ 83175 h 84177"/>
                <a:gd name="connsiteX4" fmla="*/ 29030 w 67133"/>
                <a:gd name="connsiteY4" fmla="*/ 84134 h 84177"/>
                <a:gd name="connsiteX5" fmla="*/ 64918 w 67133"/>
                <a:gd name="connsiteY5" fmla="*/ 50986 h 84177"/>
                <a:gd name="connsiteX6" fmla="*/ 45193 w 67133"/>
                <a:gd name="connsiteY6" fmla="*/ 852 h 84177"/>
                <a:gd name="connsiteX7" fmla="*/ 51220 w 67133"/>
                <a:gd name="connsiteY7" fmla="*/ 47013 h 84177"/>
                <a:gd name="connsiteX8" fmla="*/ 25742 w 67133"/>
                <a:gd name="connsiteY8" fmla="*/ 69478 h 84177"/>
                <a:gd name="connsiteX9" fmla="*/ 15880 w 67133"/>
                <a:gd name="connsiteY9" fmla="*/ 37014 h 84177"/>
                <a:gd name="connsiteX10" fmla="*/ 27523 w 67133"/>
                <a:gd name="connsiteY10" fmla="*/ 18385 h 84177"/>
                <a:gd name="connsiteX11" fmla="*/ 38207 w 67133"/>
                <a:gd name="connsiteY11" fmla="*/ 14139 h 84177"/>
                <a:gd name="connsiteX12" fmla="*/ 41358 w 67133"/>
                <a:gd name="connsiteY12" fmla="*/ 14139 h 84177"/>
                <a:gd name="connsiteX13" fmla="*/ 51220 w 67133"/>
                <a:gd name="connsiteY13" fmla="*/ 47013 h 8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3" h="84177">
                  <a:moveTo>
                    <a:pt x="45193" y="852"/>
                  </a:moveTo>
                  <a:cubicBezTo>
                    <a:pt x="35815" y="-1518"/>
                    <a:pt x="25872" y="893"/>
                    <a:pt x="18619" y="7290"/>
                  </a:cubicBezTo>
                  <a:cubicBezTo>
                    <a:pt x="10635" y="13988"/>
                    <a:pt x="4898" y="22974"/>
                    <a:pt x="2182" y="33042"/>
                  </a:cubicBezTo>
                  <a:cubicBezTo>
                    <a:pt x="-4393" y="56191"/>
                    <a:pt x="4237" y="78244"/>
                    <a:pt x="21907" y="83175"/>
                  </a:cubicBezTo>
                  <a:cubicBezTo>
                    <a:pt x="24222" y="83832"/>
                    <a:pt x="26622" y="84161"/>
                    <a:pt x="29030" y="84134"/>
                  </a:cubicBezTo>
                  <a:cubicBezTo>
                    <a:pt x="46975" y="82162"/>
                    <a:pt x="61534" y="68724"/>
                    <a:pt x="64918" y="50986"/>
                  </a:cubicBezTo>
                  <a:cubicBezTo>
                    <a:pt x="71492" y="27836"/>
                    <a:pt x="62863" y="5783"/>
                    <a:pt x="45193" y="852"/>
                  </a:cubicBezTo>
                  <a:close/>
                  <a:moveTo>
                    <a:pt x="51220" y="47013"/>
                  </a:moveTo>
                  <a:cubicBezTo>
                    <a:pt x="46974" y="61944"/>
                    <a:pt x="35331" y="72217"/>
                    <a:pt x="25742" y="69478"/>
                  </a:cubicBezTo>
                  <a:cubicBezTo>
                    <a:pt x="16154" y="66738"/>
                    <a:pt x="12044" y="51945"/>
                    <a:pt x="15880" y="37014"/>
                  </a:cubicBezTo>
                  <a:cubicBezTo>
                    <a:pt x="17784" y="29768"/>
                    <a:pt x="21845" y="23275"/>
                    <a:pt x="27523" y="18385"/>
                  </a:cubicBezTo>
                  <a:cubicBezTo>
                    <a:pt x="30517" y="15823"/>
                    <a:pt x="34274" y="14331"/>
                    <a:pt x="38207" y="14139"/>
                  </a:cubicBezTo>
                  <a:lnTo>
                    <a:pt x="41358" y="14139"/>
                  </a:lnTo>
                  <a:cubicBezTo>
                    <a:pt x="50946" y="17289"/>
                    <a:pt x="55466" y="32494"/>
                    <a:pt x="51220" y="4701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432B73B4-775E-4D4B-BEFA-2D449CF55B4F}"/>
                </a:ext>
              </a:extLst>
            </p:cNvPr>
            <p:cNvSpPr/>
            <p:nvPr/>
          </p:nvSpPr>
          <p:spPr>
            <a:xfrm>
              <a:off x="7156351" y="6389818"/>
              <a:ext cx="23833" cy="32326"/>
            </a:xfrm>
            <a:custGeom>
              <a:avLst/>
              <a:gdLst>
                <a:gd name="connsiteX0" fmla="*/ 11900 w 23833"/>
                <a:gd name="connsiteY0" fmla="*/ 32285 h 32326"/>
                <a:gd name="connsiteX1" fmla="*/ 23817 w 23833"/>
                <a:gd name="connsiteY1" fmla="*/ 16122 h 32326"/>
                <a:gd name="connsiteX2" fmla="*/ 11900 w 23833"/>
                <a:gd name="connsiteY2" fmla="*/ -42 h 32326"/>
                <a:gd name="connsiteX3" fmla="*/ -17 w 23833"/>
                <a:gd name="connsiteY3" fmla="*/ 16122 h 32326"/>
                <a:gd name="connsiteX4" fmla="*/ 11900 w 23833"/>
                <a:gd name="connsiteY4" fmla="*/ 32285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32285"/>
                  </a:move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4777" y="32285"/>
                    <a:pt x="11900" y="3228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E023F7BC-5181-46A8-8D60-A95B9234A7BF}"/>
                </a:ext>
              </a:extLst>
            </p:cNvPr>
            <p:cNvSpPr/>
            <p:nvPr/>
          </p:nvSpPr>
          <p:spPr>
            <a:xfrm>
              <a:off x="7158132" y="6432006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7C3A4509-7005-4299-AD85-F8F87530FD60}"/>
                </a:ext>
              </a:extLst>
            </p:cNvPr>
            <p:cNvSpPr/>
            <p:nvPr/>
          </p:nvSpPr>
          <p:spPr>
            <a:xfrm>
              <a:off x="7229275" y="6289002"/>
              <a:ext cx="79669" cy="295733"/>
            </a:xfrm>
            <a:custGeom>
              <a:avLst/>
              <a:gdLst>
                <a:gd name="connsiteX0" fmla="*/ 79652 w 79669"/>
                <a:gd name="connsiteY0" fmla="*/ 10643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643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643"/>
                  </a:moveTo>
                  <a:lnTo>
                    <a:pt x="70338" y="-42"/>
                  </a:lnTo>
                  <a:cubicBezTo>
                    <a:pt x="69105" y="1054"/>
                    <a:pt x="-56777" y="112691"/>
                    <a:pt x="31162" y="295692"/>
                  </a:cubicBezTo>
                  <a:lnTo>
                    <a:pt x="44038" y="289528"/>
                  </a:lnTo>
                  <a:cubicBezTo>
                    <a:pt x="-39244" y="116663"/>
                    <a:pt x="74721" y="14889"/>
                    <a:pt x="79652" y="106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5684ACE3-F1B4-4F50-BB63-5700F1CE9689}"/>
                </a:ext>
              </a:extLst>
            </p:cNvPr>
            <p:cNvSpPr/>
            <p:nvPr/>
          </p:nvSpPr>
          <p:spPr>
            <a:xfrm>
              <a:off x="7462495" y="6289824"/>
              <a:ext cx="57362" cy="297240"/>
            </a:xfrm>
            <a:custGeom>
              <a:avLst/>
              <a:gdLst>
                <a:gd name="connsiteX0" fmla="*/ -17 w 57362"/>
                <a:gd name="connsiteY0" fmla="*/ 8999 h 297240"/>
                <a:gd name="connsiteX1" fmla="*/ -17 w 57362"/>
                <a:gd name="connsiteY1" fmla="*/ 289802 h 297240"/>
                <a:gd name="connsiteX2" fmla="*/ 12174 w 57362"/>
                <a:gd name="connsiteY2" fmla="*/ 297199 h 297240"/>
                <a:gd name="connsiteX3" fmla="*/ 12174 w 57362"/>
                <a:gd name="connsiteY3" fmla="*/ -42 h 29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240">
                  <a:moveTo>
                    <a:pt x="-17" y="8999"/>
                  </a:moveTo>
                  <a:cubicBezTo>
                    <a:pt x="942" y="10232"/>
                    <a:pt x="95867" y="129402"/>
                    <a:pt x="-17" y="289802"/>
                  </a:cubicBezTo>
                  <a:lnTo>
                    <a:pt x="12174" y="297199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425B2437-E848-417E-810A-852D1C52A810}"/>
                </a:ext>
              </a:extLst>
            </p:cNvPr>
            <p:cNvSpPr/>
            <p:nvPr/>
          </p:nvSpPr>
          <p:spPr>
            <a:xfrm>
              <a:off x="7250834" y="6378573"/>
              <a:ext cx="129886" cy="115906"/>
            </a:xfrm>
            <a:custGeom>
              <a:avLst/>
              <a:gdLst>
                <a:gd name="connsiteX0" fmla="*/ 86584 w 129886"/>
                <a:gd name="connsiteY0" fmla="*/ 45174 h 115906"/>
                <a:gd name="connsiteX1" fmla="*/ 98775 w 129886"/>
                <a:gd name="connsiteY1" fmla="*/ 21340 h 115906"/>
                <a:gd name="connsiteX2" fmla="*/ 103433 w 129886"/>
                <a:gd name="connsiteY2" fmla="*/ 14628 h 115906"/>
                <a:gd name="connsiteX3" fmla="*/ 116171 w 129886"/>
                <a:gd name="connsiteY3" fmla="*/ 52844 h 115906"/>
                <a:gd name="connsiteX4" fmla="*/ 129869 w 129886"/>
                <a:gd name="connsiteY4" fmla="*/ 50653 h 115906"/>
                <a:gd name="connsiteX5" fmla="*/ 105898 w 129886"/>
                <a:gd name="connsiteY5" fmla="*/ 656 h 115906"/>
                <a:gd name="connsiteX6" fmla="*/ 86036 w 129886"/>
                <a:gd name="connsiteY6" fmla="*/ 14354 h 115906"/>
                <a:gd name="connsiteX7" fmla="*/ 83845 w 129886"/>
                <a:gd name="connsiteY7" fmla="*/ 18737 h 115906"/>
                <a:gd name="connsiteX8" fmla="*/ 74530 w 129886"/>
                <a:gd name="connsiteY8" fmla="*/ 5039 h 115906"/>
                <a:gd name="connsiteX9" fmla="*/ 54806 w 129886"/>
                <a:gd name="connsiteY9" fmla="*/ 1067 h 115906"/>
                <a:gd name="connsiteX10" fmla="*/ 25904 w 129886"/>
                <a:gd name="connsiteY10" fmla="*/ 49831 h 115906"/>
                <a:gd name="connsiteX11" fmla="*/ 39601 w 129886"/>
                <a:gd name="connsiteY11" fmla="*/ 53119 h 115906"/>
                <a:gd name="connsiteX12" fmla="*/ 59463 w 129886"/>
                <a:gd name="connsiteY12" fmla="*/ 14354 h 115906"/>
                <a:gd name="connsiteX13" fmla="*/ 65627 w 129886"/>
                <a:gd name="connsiteY13" fmla="*/ 16272 h 115906"/>
                <a:gd name="connsiteX14" fmla="*/ 72065 w 129886"/>
                <a:gd name="connsiteY14" fmla="*/ 41338 h 115906"/>
                <a:gd name="connsiteX15" fmla="*/ 70421 w 129886"/>
                <a:gd name="connsiteY15" fmla="*/ 44900 h 115906"/>
                <a:gd name="connsiteX16" fmla="*/ 29328 w 129886"/>
                <a:gd name="connsiteY16" fmla="*/ 98869 h 115906"/>
                <a:gd name="connsiteX17" fmla="*/ 15630 w 129886"/>
                <a:gd name="connsiteY17" fmla="*/ 91609 h 115906"/>
                <a:gd name="connsiteX18" fmla="*/ 14808 w 129886"/>
                <a:gd name="connsiteY18" fmla="*/ 84486 h 115906"/>
                <a:gd name="connsiteX19" fmla="*/ 1111 w 129886"/>
                <a:gd name="connsiteY19" fmla="*/ 79692 h 115906"/>
                <a:gd name="connsiteX20" fmla="*/ 2891 w 129886"/>
                <a:gd name="connsiteY20" fmla="*/ 98458 h 115906"/>
                <a:gd name="connsiteX21" fmla="*/ 26862 w 129886"/>
                <a:gd name="connsiteY21" fmla="*/ 112840 h 115906"/>
                <a:gd name="connsiteX22" fmla="*/ 31657 w 129886"/>
                <a:gd name="connsiteY22" fmla="*/ 112840 h 115906"/>
                <a:gd name="connsiteX23" fmla="*/ 67271 w 129886"/>
                <a:gd name="connsiteY23" fmla="*/ 83527 h 115906"/>
                <a:gd name="connsiteX24" fmla="*/ 72887 w 129886"/>
                <a:gd name="connsiteY24" fmla="*/ 109142 h 115906"/>
                <a:gd name="connsiteX25" fmla="*/ 91652 w 129886"/>
                <a:gd name="connsiteY25" fmla="*/ 115854 h 115906"/>
                <a:gd name="connsiteX26" fmla="*/ 100419 w 129886"/>
                <a:gd name="connsiteY26" fmla="*/ 114758 h 115906"/>
                <a:gd name="connsiteX27" fmla="*/ 127814 w 129886"/>
                <a:gd name="connsiteY27" fmla="*/ 94623 h 115906"/>
                <a:gd name="connsiteX28" fmla="*/ 114117 w 129886"/>
                <a:gd name="connsiteY28" fmla="*/ 89006 h 115906"/>
                <a:gd name="connsiteX29" fmla="*/ 96173 w 129886"/>
                <a:gd name="connsiteY29" fmla="*/ 100923 h 115906"/>
                <a:gd name="connsiteX30" fmla="*/ 81105 w 129886"/>
                <a:gd name="connsiteY30" fmla="*/ 98458 h 115906"/>
                <a:gd name="connsiteX31" fmla="*/ 82612 w 129886"/>
                <a:gd name="connsiteY31" fmla="*/ 68597 h 115906"/>
                <a:gd name="connsiteX32" fmla="*/ 86584 w 129886"/>
                <a:gd name="connsiteY32" fmla="*/ 45174 h 11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6" h="115906">
                  <a:moveTo>
                    <a:pt x="86584" y="45174"/>
                  </a:moveTo>
                  <a:cubicBezTo>
                    <a:pt x="90557" y="36818"/>
                    <a:pt x="94666" y="28462"/>
                    <a:pt x="98775" y="21340"/>
                  </a:cubicBezTo>
                  <a:cubicBezTo>
                    <a:pt x="100166" y="18998"/>
                    <a:pt x="101722" y="16751"/>
                    <a:pt x="103433" y="14628"/>
                  </a:cubicBezTo>
                  <a:cubicBezTo>
                    <a:pt x="110784" y="26106"/>
                    <a:pt x="115161" y="39243"/>
                    <a:pt x="116171" y="52844"/>
                  </a:cubicBezTo>
                  <a:lnTo>
                    <a:pt x="129869" y="50653"/>
                  </a:lnTo>
                  <a:cubicBezTo>
                    <a:pt x="127814" y="36955"/>
                    <a:pt x="121377" y="3670"/>
                    <a:pt x="105898" y="656"/>
                  </a:cubicBezTo>
                  <a:cubicBezTo>
                    <a:pt x="98638" y="-714"/>
                    <a:pt x="92200" y="3943"/>
                    <a:pt x="86036" y="14354"/>
                  </a:cubicBezTo>
                  <a:cubicBezTo>
                    <a:pt x="86036" y="15724"/>
                    <a:pt x="84530" y="17230"/>
                    <a:pt x="83845" y="18737"/>
                  </a:cubicBezTo>
                  <a:cubicBezTo>
                    <a:pt x="82129" y="13368"/>
                    <a:pt x="78893" y="8614"/>
                    <a:pt x="74530" y="5039"/>
                  </a:cubicBezTo>
                  <a:cubicBezTo>
                    <a:pt x="69176" y="204"/>
                    <a:pt x="61612" y="-1316"/>
                    <a:pt x="54806" y="1067"/>
                  </a:cubicBezTo>
                  <a:cubicBezTo>
                    <a:pt x="36451" y="7505"/>
                    <a:pt x="27410" y="42845"/>
                    <a:pt x="25904" y="49831"/>
                  </a:cubicBezTo>
                  <a:lnTo>
                    <a:pt x="39601" y="53119"/>
                  </a:lnTo>
                  <a:cubicBezTo>
                    <a:pt x="42752" y="39421"/>
                    <a:pt x="51244" y="17230"/>
                    <a:pt x="59463" y="14354"/>
                  </a:cubicBezTo>
                  <a:cubicBezTo>
                    <a:pt x="60285" y="14354"/>
                    <a:pt x="62066" y="13532"/>
                    <a:pt x="65627" y="16272"/>
                  </a:cubicBezTo>
                  <a:cubicBezTo>
                    <a:pt x="71507" y="23202"/>
                    <a:pt x="73881" y="32435"/>
                    <a:pt x="72065" y="41338"/>
                  </a:cubicBezTo>
                  <a:lnTo>
                    <a:pt x="70421" y="44900"/>
                  </a:lnTo>
                  <a:cubicBezTo>
                    <a:pt x="57819" y="71473"/>
                    <a:pt x="43026" y="101745"/>
                    <a:pt x="29328" y="98869"/>
                  </a:cubicBezTo>
                  <a:cubicBezTo>
                    <a:pt x="23990" y="98335"/>
                    <a:pt x="19072" y="95718"/>
                    <a:pt x="15630" y="91609"/>
                  </a:cubicBezTo>
                  <a:cubicBezTo>
                    <a:pt x="14417" y="89445"/>
                    <a:pt x="14121" y="86870"/>
                    <a:pt x="14808" y="84486"/>
                  </a:cubicBezTo>
                  <a:lnTo>
                    <a:pt x="1111" y="79692"/>
                  </a:lnTo>
                  <a:cubicBezTo>
                    <a:pt x="-867" y="85924"/>
                    <a:pt x="-225" y="92705"/>
                    <a:pt x="2891" y="98458"/>
                  </a:cubicBezTo>
                  <a:cubicBezTo>
                    <a:pt x="8331" y="106594"/>
                    <a:pt x="17123" y="111868"/>
                    <a:pt x="26862" y="112840"/>
                  </a:cubicBezTo>
                  <a:lnTo>
                    <a:pt x="31657" y="112840"/>
                  </a:lnTo>
                  <a:cubicBezTo>
                    <a:pt x="45354" y="112840"/>
                    <a:pt x="57271" y="100375"/>
                    <a:pt x="67271" y="83527"/>
                  </a:cubicBezTo>
                  <a:cubicBezTo>
                    <a:pt x="64868" y="92472"/>
                    <a:pt x="66964" y="102019"/>
                    <a:pt x="72887" y="109142"/>
                  </a:cubicBezTo>
                  <a:cubicBezTo>
                    <a:pt x="78078" y="113662"/>
                    <a:pt x="84776" y="116046"/>
                    <a:pt x="91652" y="115854"/>
                  </a:cubicBezTo>
                  <a:cubicBezTo>
                    <a:pt x="94607" y="115813"/>
                    <a:pt x="97548" y="115457"/>
                    <a:pt x="100419" y="114758"/>
                  </a:cubicBezTo>
                  <a:cubicBezTo>
                    <a:pt x="112029" y="112320"/>
                    <a:pt x="122018" y="104978"/>
                    <a:pt x="127814" y="94623"/>
                  </a:cubicBezTo>
                  <a:lnTo>
                    <a:pt x="114117" y="89006"/>
                  </a:lnTo>
                  <a:cubicBezTo>
                    <a:pt x="110013" y="95266"/>
                    <a:pt x="103530" y="99567"/>
                    <a:pt x="96173" y="100923"/>
                  </a:cubicBezTo>
                  <a:cubicBezTo>
                    <a:pt x="91040" y="102485"/>
                    <a:pt x="85471" y="101581"/>
                    <a:pt x="81105" y="98458"/>
                  </a:cubicBezTo>
                  <a:cubicBezTo>
                    <a:pt x="78229" y="95855"/>
                    <a:pt x="81105" y="78048"/>
                    <a:pt x="82612" y="68597"/>
                  </a:cubicBezTo>
                  <a:cubicBezTo>
                    <a:pt x="84119" y="59146"/>
                    <a:pt x="86036" y="53119"/>
                    <a:pt x="86584" y="45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A98C355-9ECA-4332-AD60-87E61187CDC0}"/>
                </a:ext>
              </a:extLst>
            </p:cNvPr>
            <p:cNvSpPr/>
            <p:nvPr/>
          </p:nvSpPr>
          <p:spPr>
            <a:xfrm>
              <a:off x="7393709" y="6469538"/>
              <a:ext cx="58565" cy="68238"/>
            </a:xfrm>
            <a:custGeom>
              <a:avLst/>
              <a:gdLst>
                <a:gd name="connsiteX0" fmla="*/ 51373 w 58565"/>
                <a:gd name="connsiteY0" fmla="*/ 8725 h 68238"/>
                <a:gd name="connsiteX1" fmla="*/ 40826 w 58565"/>
                <a:gd name="connsiteY1" fmla="*/ 12698 h 68238"/>
                <a:gd name="connsiteX2" fmla="*/ 23430 w 58565"/>
                <a:gd name="connsiteY2" fmla="*/ 30504 h 68238"/>
                <a:gd name="connsiteX3" fmla="*/ 20279 w 58565"/>
                <a:gd name="connsiteY3" fmla="*/ 33518 h 68238"/>
                <a:gd name="connsiteX4" fmla="*/ 14389 w 58565"/>
                <a:gd name="connsiteY4" fmla="*/ -42 h 68238"/>
                <a:gd name="connsiteX5" fmla="*/ 692 w 58565"/>
                <a:gd name="connsiteY5" fmla="*/ 3109 h 68238"/>
                <a:gd name="connsiteX6" fmla="*/ 7130 w 58565"/>
                <a:gd name="connsiteY6" fmla="*/ 46942 h 68238"/>
                <a:gd name="connsiteX7" fmla="*/ 692 w 58565"/>
                <a:gd name="connsiteY7" fmla="*/ 62831 h 68238"/>
                <a:gd name="connsiteX8" fmla="*/ 9321 w 58565"/>
                <a:gd name="connsiteY8" fmla="*/ 68173 h 68238"/>
                <a:gd name="connsiteX9" fmla="*/ 17403 w 58565"/>
                <a:gd name="connsiteY9" fmla="*/ 64201 h 68238"/>
                <a:gd name="connsiteX10" fmla="*/ 20964 w 58565"/>
                <a:gd name="connsiteY10" fmla="*/ 52832 h 68238"/>
                <a:gd name="connsiteX11" fmla="*/ 33429 w 58565"/>
                <a:gd name="connsiteY11" fmla="*/ 40778 h 68238"/>
                <a:gd name="connsiteX12" fmla="*/ 44524 w 58565"/>
                <a:gd name="connsiteY12" fmla="*/ 29956 h 68238"/>
                <a:gd name="connsiteX13" fmla="*/ 43018 w 58565"/>
                <a:gd name="connsiteY13" fmla="*/ 63927 h 68238"/>
                <a:gd name="connsiteX14" fmla="*/ 56715 w 58565"/>
                <a:gd name="connsiteY14" fmla="*/ 65023 h 68238"/>
                <a:gd name="connsiteX15" fmla="*/ 51373 w 58565"/>
                <a:gd name="connsiteY15" fmla="*/ 8725 h 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65" h="68238">
                  <a:moveTo>
                    <a:pt x="51373" y="8725"/>
                  </a:moveTo>
                  <a:cubicBezTo>
                    <a:pt x="47360" y="7314"/>
                    <a:pt x="42908" y="8985"/>
                    <a:pt x="40826" y="12698"/>
                  </a:cubicBezTo>
                  <a:cubicBezTo>
                    <a:pt x="35456" y="19026"/>
                    <a:pt x="29635" y="24984"/>
                    <a:pt x="23430" y="30504"/>
                  </a:cubicBezTo>
                  <a:lnTo>
                    <a:pt x="20279" y="33518"/>
                  </a:lnTo>
                  <a:cubicBezTo>
                    <a:pt x="18923" y="22231"/>
                    <a:pt x="16965" y="11026"/>
                    <a:pt x="14389" y="-42"/>
                  </a:cubicBezTo>
                  <a:lnTo>
                    <a:pt x="692" y="3109"/>
                  </a:lnTo>
                  <a:cubicBezTo>
                    <a:pt x="4074" y="17505"/>
                    <a:pt x="6227" y="32176"/>
                    <a:pt x="7130" y="46942"/>
                  </a:cubicBezTo>
                  <a:cubicBezTo>
                    <a:pt x="692" y="53927"/>
                    <a:pt x="-1226" y="58311"/>
                    <a:pt x="692" y="62831"/>
                  </a:cubicBezTo>
                  <a:cubicBezTo>
                    <a:pt x="2107" y="66297"/>
                    <a:pt x="5591" y="68447"/>
                    <a:pt x="9321" y="68173"/>
                  </a:cubicBezTo>
                  <a:cubicBezTo>
                    <a:pt x="12488" y="68187"/>
                    <a:pt x="15472" y="66721"/>
                    <a:pt x="17403" y="64201"/>
                  </a:cubicBezTo>
                  <a:cubicBezTo>
                    <a:pt x="19677" y="60845"/>
                    <a:pt x="20923" y="56886"/>
                    <a:pt x="20964" y="52832"/>
                  </a:cubicBezTo>
                  <a:cubicBezTo>
                    <a:pt x="24800" y="48859"/>
                    <a:pt x="29594" y="44339"/>
                    <a:pt x="33429" y="40778"/>
                  </a:cubicBezTo>
                  <a:cubicBezTo>
                    <a:pt x="37265" y="37216"/>
                    <a:pt x="41237" y="33381"/>
                    <a:pt x="44524" y="29956"/>
                  </a:cubicBezTo>
                  <a:cubicBezTo>
                    <a:pt x="44524" y="39134"/>
                    <a:pt x="44524" y="52284"/>
                    <a:pt x="43018" y="63927"/>
                  </a:cubicBezTo>
                  <a:lnTo>
                    <a:pt x="56715" y="65023"/>
                  </a:lnTo>
                  <a:cubicBezTo>
                    <a:pt x="61510" y="12423"/>
                    <a:pt x="55893" y="10369"/>
                    <a:pt x="51373" y="87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B6C17A-C570-43D7-A95D-89FFC98CC5D8}"/>
                </a:ext>
              </a:extLst>
            </p:cNvPr>
            <p:cNvSpPr/>
            <p:nvPr/>
          </p:nvSpPr>
          <p:spPr>
            <a:xfrm>
              <a:off x="7611765" y="5962723"/>
              <a:ext cx="108384" cy="583522"/>
            </a:xfrm>
            <a:custGeom>
              <a:avLst/>
              <a:gdLst>
                <a:gd name="connsiteX0" fmla="*/ 14127 w 108384"/>
                <a:gd name="connsiteY0" fmla="*/ 325005 h 583522"/>
                <a:gd name="connsiteX1" fmla="*/ 108367 w 108384"/>
                <a:gd name="connsiteY1" fmla="*/ 7082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7 h 583522"/>
                <a:gd name="connsiteX6" fmla="*/ 14127 w 108384"/>
                <a:gd name="connsiteY6" fmla="*/ 325005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005"/>
                  </a:moveTo>
                  <a:cubicBezTo>
                    <a:pt x="19058" y="162276"/>
                    <a:pt x="107409" y="8588"/>
                    <a:pt x="108367" y="7082"/>
                  </a:cubicBezTo>
                  <a:lnTo>
                    <a:pt x="96040" y="-42"/>
                  </a:lnTo>
                  <a:cubicBezTo>
                    <a:pt x="95081" y="1465"/>
                    <a:pt x="4950" y="158167"/>
                    <a:pt x="156" y="324594"/>
                  </a:cubicBezTo>
                  <a:cubicBezTo>
                    <a:pt x="-4639" y="491021"/>
                    <a:pt x="91930" y="579783"/>
                    <a:pt x="96040" y="583481"/>
                  </a:cubicBezTo>
                  <a:lnTo>
                    <a:pt x="105491" y="572797"/>
                  </a:lnTo>
                  <a:cubicBezTo>
                    <a:pt x="104258" y="571975"/>
                    <a:pt x="9196" y="486775"/>
                    <a:pt x="14127" y="32500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0EAB009E-3E23-4BED-A464-01C8FACC199A}"/>
                </a:ext>
              </a:extLst>
            </p:cNvPr>
            <p:cNvSpPr/>
            <p:nvPr/>
          </p:nvSpPr>
          <p:spPr>
            <a:xfrm>
              <a:off x="8267236" y="5961627"/>
              <a:ext cx="161626" cy="532155"/>
            </a:xfrm>
            <a:custGeom>
              <a:avLst/>
              <a:gdLst>
                <a:gd name="connsiteX0" fmla="*/ 78060 w 161626"/>
                <a:gd name="connsiteY0" fmla="*/ 6670 h 532155"/>
                <a:gd name="connsiteX1" fmla="*/ 138467 w 161626"/>
                <a:gd name="connsiteY1" fmla="*/ 305280 h 532155"/>
                <a:gd name="connsiteX2" fmla="*/ -17 w 161626"/>
                <a:gd name="connsiteY2" fmla="*/ 520882 h 532155"/>
                <a:gd name="connsiteX3" fmla="*/ 8613 w 161626"/>
                <a:gd name="connsiteY3" fmla="*/ 532114 h 532155"/>
                <a:gd name="connsiteX4" fmla="*/ 152164 w 161626"/>
                <a:gd name="connsiteY4" fmla="*/ 309801 h 532155"/>
                <a:gd name="connsiteX5" fmla="*/ 90251 w 161626"/>
                <a:gd name="connsiteY5" fmla="*/ -42 h 53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626" h="532155">
                  <a:moveTo>
                    <a:pt x="78060" y="6670"/>
                  </a:moveTo>
                  <a:cubicBezTo>
                    <a:pt x="79156" y="8314"/>
                    <a:pt x="176409" y="168714"/>
                    <a:pt x="138467" y="305280"/>
                  </a:cubicBezTo>
                  <a:cubicBezTo>
                    <a:pt x="114372" y="389138"/>
                    <a:pt x="66225" y="464092"/>
                    <a:pt x="-17" y="520882"/>
                  </a:cubicBezTo>
                  <a:lnTo>
                    <a:pt x="8613" y="532114"/>
                  </a:lnTo>
                  <a:cubicBezTo>
                    <a:pt x="77649" y="474063"/>
                    <a:pt x="127659" y="396603"/>
                    <a:pt x="152164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76C6BDB7-F67D-45E9-B315-B51A6D4A61BB}"/>
                </a:ext>
              </a:extLst>
            </p:cNvPr>
            <p:cNvSpPr/>
            <p:nvPr/>
          </p:nvSpPr>
          <p:spPr>
            <a:xfrm>
              <a:off x="7721510" y="6286882"/>
              <a:ext cx="67542" cy="106360"/>
            </a:xfrm>
            <a:custGeom>
              <a:avLst/>
              <a:gdLst>
                <a:gd name="connsiteX0" fmla="*/ 45057 w 67542"/>
                <a:gd name="connsiteY0" fmla="*/ 572 h 106360"/>
                <a:gd name="connsiteX1" fmla="*/ 17661 w 67542"/>
                <a:gd name="connsiteY1" fmla="*/ 39336 h 106360"/>
                <a:gd name="connsiteX2" fmla="*/ 18894 w 67542"/>
                <a:gd name="connsiteY2" fmla="*/ 19749 h 106360"/>
                <a:gd name="connsiteX3" fmla="*/ 5196 w 67542"/>
                <a:gd name="connsiteY3" fmla="*/ 18927 h 106360"/>
                <a:gd name="connsiteX4" fmla="*/ -9 w 67542"/>
                <a:gd name="connsiteY4" fmla="*/ 98784 h 106360"/>
                <a:gd name="connsiteX5" fmla="*/ 6155 w 67542"/>
                <a:gd name="connsiteY5" fmla="*/ 106318 h 106360"/>
                <a:gd name="connsiteX6" fmla="*/ 7114 w 67542"/>
                <a:gd name="connsiteY6" fmla="*/ 106318 h 106360"/>
                <a:gd name="connsiteX7" fmla="*/ 14100 w 67542"/>
                <a:gd name="connsiteY7" fmla="*/ 100839 h 106360"/>
                <a:gd name="connsiteX8" fmla="*/ 48755 w 67542"/>
                <a:gd name="connsiteY8" fmla="*/ 14681 h 106360"/>
                <a:gd name="connsiteX9" fmla="*/ 51084 w 67542"/>
                <a:gd name="connsiteY9" fmla="*/ 103579 h 106360"/>
                <a:gd name="connsiteX10" fmla="*/ 64781 w 67542"/>
                <a:gd name="connsiteY10" fmla="*/ 105085 h 106360"/>
                <a:gd name="connsiteX11" fmla="*/ 57111 w 67542"/>
                <a:gd name="connsiteY11" fmla="*/ 3311 h 106360"/>
                <a:gd name="connsiteX12" fmla="*/ 45057 w 67542"/>
                <a:gd name="connsiteY12" fmla="*/ 572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42" h="106360">
                  <a:moveTo>
                    <a:pt x="45057" y="572"/>
                  </a:moveTo>
                  <a:cubicBezTo>
                    <a:pt x="34373" y="3174"/>
                    <a:pt x="24784" y="20023"/>
                    <a:pt x="17661" y="39336"/>
                  </a:cubicBezTo>
                  <a:lnTo>
                    <a:pt x="18894" y="19749"/>
                  </a:lnTo>
                  <a:lnTo>
                    <a:pt x="5196" y="18927"/>
                  </a:lnTo>
                  <a:lnTo>
                    <a:pt x="-9" y="98784"/>
                  </a:lnTo>
                  <a:cubicBezTo>
                    <a:pt x="-187" y="102510"/>
                    <a:pt x="2471" y="105756"/>
                    <a:pt x="6155" y="106318"/>
                  </a:cubicBezTo>
                  <a:lnTo>
                    <a:pt x="7114" y="106318"/>
                  </a:lnTo>
                  <a:cubicBezTo>
                    <a:pt x="10429" y="106345"/>
                    <a:pt x="13333" y="104072"/>
                    <a:pt x="14100" y="100839"/>
                  </a:cubicBezTo>
                  <a:cubicBezTo>
                    <a:pt x="23140" y="62212"/>
                    <a:pt x="39030" y="19338"/>
                    <a:pt x="48755" y="14681"/>
                  </a:cubicBezTo>
                  <a:cubicBezTo>
                    <a:pt x="54097" y="21940"/>
                    <a:pt x="55193" y="62348"/>
                    <a:pt x="51084" y="103579"/>
                  </a:cubicBezTo>
                  <a:lnTo>
                    <a:pt x="64781" y="105085"/>
                  </a:lnTo>
                  <a:cubicBezTo>
                    <a:pt x="67384" y="78649"/>
                    <a:pt x="71904" y="16050"/>
                    <a:pt x="57111" y="3311"/>
                  </a:cubicBezTo>
                  <a:cubicBezTo>
                    <a:pt x="53919" y="229"/>
                    <a:pt x="49276" y="-839"/>
                    <a:pt x="45057" y="5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1213A872-8162-4A22-8B57-1477FF8DA061}"/>
                </a:ext>
              </a:extLst>
            </p:cNvPr>
            <p:cNvSpPr/>
            <p:nvPr/>
          </p:nvSpPr>
          <p:spPr>
            <a:xfrm>
              <a:off x="7833155" y="6214605"/>
              <a:ext cx="59311" cy="82615"/>
            </a:xfrm>
            <a:custGeom>
              <a:avLst/>
              <a:gdLst>
                <a:gd name="connsiteX0" fmla="*/ 57650 w 59311"/>
                <a:gd name="connsiteY0" fmla="*/ 81752 h 82615"/>
                <a:gd name="connsiteX1" fmla="*/ 59294 w 59311"/>
                <a:gd name="connsiteY1" fmla="*/ 81752 h 82615"/>
                <a:gd name="connsiteX2" fmla="*/ 59294 w 59311"/>
                <a:gd name="connsiteY2" fmla="*/ 68055 h 82615"/>
                <a:gd name="connsiteX3" fmla="*/ 57376 w 59311"/>
                <a:gd name="connsiteY3" fmla="*/ 68055 h 82615"/>
                <a:gd name="connsiteX4" fmla="*/ 20803 w 59311"/>
                <a:gd name="connsiteY4" fmla="*/ 64219 h 82615"/>
                <a:gd name="connsiteX5" fmla="*/ 29296 w 59311"/>
                <a:gd name="connsiteY5" fmla="*/ 53261 h 82615"/>
                <a:gd name="connsiteX6" fmla="*/ 40939 w 59311"/>
                <a:gd name="connsiteY6" fmla="*/ 7785 h 82615"/>
                <a:gd name="connsiteX7" fmla="*/ 24091 w 59311"/>
                <a:gd name="connsiteY7" fmla="*/ 114 h 82615"/>
                <a:gd name="connsiteX8" fmla="*/ -17 w 59311"/>
                <a:gd name="connsiteY8" fmla="*/ 28605 h 82615"/>
                <a:gd name="connsiteX9" fmla="*/ 13681 w 59311"/>
                <a:gd name="connsiteY9" fmla="*/ 33399 h 82615"/>
                <a:gd name="connsiteX10" fmla="*/ 27378 w 59311"/>
                <a:gd name="connsiteY10" fmla="*/ 14223 h 82615"/>
                <a:gd name="connsiteX11" fmla="*/ 30940 w 59311"/>
                <a:gd name="connsiteY11" fmla="*/ 16825 h 82615"/>
                <a:gd name="connsiteX12" fmla="*/ 19571 w 59311"/>
                <a:gd name="connsiteY12" fmla="*/ 44220 h 82615"/>
                <a:gd name="connsiteX13" fmla="*/ 7243 w 59311"/>
                <a:gd name="connsiteY13" fmla="*/ 65178 h 82615"/>
                <a:gd name="connsiteX14" fmla="*/ 11078 w 59311"/>
                <a:gd name="connsiteY14" fmla="*/ 74082 h 82615"/>
                <a:gd name="connsiteX15" fmla="*/ 52993 w 59311"/>
                <a:gd name="connsiteY15" fmla="*/ 82574 h 8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311" h="82615">
                  <a:moveTo>
                    <a:pt x="57650" y="81752"/>
                  </a:moveTo>
                  <a:lnTo>
                    <a:pt x="59294" y="81752"/>
                  </a:lnTo>
                  <a:lnTo>
                    <a:pt x="59294" y="68055"/>
                  </a:lnTo>
                  <a:lnTo>
                    <a:pt x="57376" y="68055"/>
                  </a:lnTo>
                  <a:cubicBezTo>
                    <a:pt x="45048" y="69630"/>
                    <a:pt x="32529" y="68315"/>
                    <a:pt x="20803" y="64219"/>
                  </a:cubicBezTo>
                  <a:cubicBezTo>
                    <a:pt x="23228" y="60261"/>
                    <a:pt x="26063" y="56590"/>
                    <a:pt x="29296" y="53261"/>
                  </a:cubicBezTo>
                  <a:cubicBezTo>
                    <a:pt x="39295" y="41755"/>
                    <a:pt x="54500" y="24359"/>
                    <a:pt x="40939" y="7785"/>
                  </a:cubicBezTo>
                  <a:cubicBezTo>
                    <a:pt x="37268" y="2210"/>
                    <a:pt x="30721" y="-776"/>
                    <a:pt x="24091" y="114"/>
                  </a:cubicBezTo>
                  <a:cubicBezTo>
                    <a:pt x="10393" y="2580"/>
                    <a:pt x="1490" y="24222"/>
                    <a:pt x="-17" y="28605"/>
                  </a:cubicBezTo>
                  <a:lnTo>
                    <a:pt x="13681" y="33399"/>
                  </a:lnTo>
                  <a:cubicBezTo>
                    <a:pt x="16831" y="24907"/>
                    <a:pt x="23132" y="14770"/>
                    <a:pt x="27378" y="14223"/>
                  </a:cubicBezTo>
                  <a:cubicBezTo>
                    <a:pt x="28337" y="14223"/>
                    <a:pt x="29844" y="15455"/>
                    <a:pt x="30940" y="16825"/>
                  </a:cubicBezTo>
                  <a:cubicBezTo>
                    <a:pt x="36008" y="22989"/>
                    <a:pt x="30940" y="30523"/>
                    <a:pt x="19571" y="44220"/>
                  </a:cubicBezTo>
                  <a:cubicBezTo>
                    <a:pt x="12996" y="51754"/>
                    <a:pt x="7243" y="57918"/>
                    <a:pt x="7243" y="65178"/>
                  </a:cubicBezTo>
                  <a:cubicBezTo>
                    <a:pt x="7256" y="68547"/>
                    <a:pt x="8640" y="71767"/>
                    <a:pt x="11078" y="74082"/>
                  </a:cubicBezTo>
                  <a:cubicBezTo>
                    <a:pt x="16968" y="79972"/>
                    <a:pt x="29981" y="82574"/>
                    <a:pt x="52993" y="825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03D4A90C-31FC-4714-A8A4-E00AE6180BF2}"/>
                </a:ext>
              </a:extLst>
            </p:cNvPr>
            <p:cNvSpPr/>
            <p:nvPr/>
          </p:nvSpPr>
          <p:spPr>
            <a:xfrm>
              <a:off x="7746312" y="6017377"/>
              <a:ext cx="88607" cy="123964"/>
            </a:xfrm>
            <a:custGeom>
              <a:avLst/>
              <a:gdLst>
                <a:gd name="connsiteX0" fmla="*/ 6284 w 88607"/>
                <a:gd name="connsiteY0" fmla="*/ 107211 h 123964"/>
                <a:gd name="connsiteX1" fmla="*/ 13818 w 88607"/>
                <a:gd name="connsiteY1" fmla="*/ 101047 h 123964"/>
                <a:gd name="connsiteX2" fmla="*/ 54911 w 88607"/>
                <a:gd name="connsiteY2" fmla="*/ 25710 h 123964"/>
                <a:gd name="connsiteX3" fmla="*/ 63814 w 88607"/>
                <a:gd name="connsiteY3" fmla="*/ 29134 h 123964"/>
                <a:gd name="connsiteX4" fmla="*/ 73540 w 88607"/>
                <a:gd name="connsiteY4" fmla="*/ 114197 h 123964"/>
                <a:gd name="connsiteX5" fmla="*/ 73540 w 88607"/>
                <a:gd name="connsiteY5" fmla="*/ 123923 h 123964"/>
                <a:gd name="connsiteX6" fmla="*/ 87237 w 88607"/>
                <a:gd name="connsiteY6" fmla="*/ 123923 h 123964"/>
                <a:gd name="connsiteX7" fmla="*/ 87237 w 88607"/>
                <a:gd name="connsiteY7" fmla="*/ 115019 h 123964"/>
                <a:gd name="connsiteX8" fmla="*/ 73540 w 88607"/>
                <a:gd name="connsiteY8" fmla="*/ 19135 h 123964"/>
                <a:gd name="connsiteX9" fmla="*/ 53815 w 88607"/>
                <a:gd name="connsiteY9" fmla="*/ 11464 h 123964"/>
                <a:gd name="connsiteX10" fmla="*/ 14639 w 88607"/>
                <a:gd name="connsiteY10" fmla="*/ 45161 h 123964"/>
                <a:gd name="connsiteX11" fmla="*/ 15461 w 88607"/>
                <a:gd name="connsiteY11" fmla="*/ -42 h 123964"/>
                <a:gd name="connsiteX12" fmla="*/ 1764 w 88607"/>
                <a:gd name="connsiteY12" fmla="*/ -42 h 123964"/>
                <a:gd name="connsiteX13" fmla="*/ -17 w 88607"/>
                <a:gd name="connsiteY13" fmla="*/ 100362 h 123964"/>
                <a:gd name="connsiteX14" fmla="*/ 6284 w 88607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607" h="123964">
                  <a:moveTo>
                    <a:pt x="6284" y="107211"/>
                  </a:moveTo>
                  <a:cubicBezTo>
                    <a:pt x="10023" y="107458"/>
                    <a:pt x="13324" y="104760"/>
                    <a:pt x="13818" y="101047"/>
                  </a:cubicBezTo>
                  <a:cubicBezTo>
                    <a:pt x="16420" y="80501"/>
                    <a:pt x="28885" y="26806"/>
                    <a:pt x="54911" y="25710"/>
                  </a:cubicBezTo>
                  <a:cubicBezTo>
                    <a:pt x="58253" y="25409"/>
                    <a:pt x="61540" y="26669"/>
                    <a:pt x="63814" y="29134"/>
                  </a:cubicBezTo>
                  <a:cubicBezTo>
                    <a:pt x="77512" y="43791"/>
                    <a:pt x="74772" y="94883"/>
                    <a:pt x="73540" y="114197"/>
                  </a:cubicBezTo>
                  <a:cubicBezTo>
                    <a:pt x="73540" y="118580"/>
                    <a:pt x="73540" y="122005"/>
                    <a:pt x="73540" y="123923"/>
                  </a:cubicBezTo>
                  <a:lnTo>
                    <a:pt x="87237" y="123923"/>
                  </a:lnTo>
                  <a:cubicBezTo>
                    <a:pt x="87237" y="122279"/>
                    <a:pt x="87237" y="119128"/>
                    <a:pt x="87237" y="115019"/>
                  </a:cubicBezTo>
                  <a:cubicBezTo>
                    <a:pt x="88881" y="90226"/>
                    <a:pt x="92306" y="38312"/>
                    <a:pt x="73540" y="19135"/>
                  </a:cubicBezTo>
                  <a:cubicBezTo>
                    <a:pt x="68362" y="13875"/>
                    <a:pt x="61184" y="11081"/>
                    <a:pt x="53815" y="11464"/>
                  </a:cubicBezTo>
                  <a:cubicBezTo>
                    <a:pt x="35460" y="12286"/>
                    <a:pt x="22995" y="27491"/>
                    <a:pt x="14639" y="45161"/>
                  </a:cubicBezTo>
                  <a:lnTo>
                    <a:pt x="15461" y="-42"/>
                  </a:lnTo>
                  <a:lnTo>
                    <a:pt x="1764" y="-42"/>
                  </a:lnTo>
                  <a:lnTo>
                    <a:pt x="-17" y="100362"/>
                  </a:lnTo>
                  <a:cubicBezTo>
                    <a:pt x="92" y="103896"/>
                    <a:pt x="2777" y="106800"/>
                    <a:pt x="6284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3B4DB074-754A-42B9-93F0-D0538157603C}"/>
                </a:ext>
              </a:extLst>
            </p:cNvPr>
            <p:cNvSpPr/>
            <p:nvPr/>
          </p:nvSpPr>
          <p:spPr>
            <a:xfrm>
              <a:off x="7939997" y="6039430"/>
              <a:ext cx="45887" cy="62872"/>
            </a:xfrm>
            <a:custGeom>
              <a:avLst/>
              <a:gdLst>
                <a:gd name="connsiteX0" fmla="*/ 18492 w 45887"/>
                <a:gd name="connsiteY0" fmla="*/ 62872 h 62872"/>
                <a:gd name="connsiteX1" fmla="*/ 32601 w 45887"/>
                <a:gd name="connsiteY1" fmla="*/ 62872 h 62872"/>
                <a:gd name="connsiteX2" fmla="*/ 32601 w 45887"/>
                <a:gd name="connsiteY2" fmla="*/ 32601 h 62872"/>
                <a:gd name="connsiteX3" fmla="*/ 45887 w 45887"/>
                <a:gd name="connsiteY3" fmla="*/ 32601 h 62872"/>
                <a:gd name="connsiteX4" fmla="*/ 45887 w 45887"/>
                <a:gd name="connsiteY4" fmla="*/ 18355 h 62872"/>
                <a:gd name="connsiteX5" fmla="*/ 32601 w 45887"/>
                <a:gd name="connsiteY5" fmla="*/ 18355 h 62872"/>
                <a:gd name="connsiteX6" fmla="*/ 32601 w 45887"/>
                <a:gd name="connsiteY6" fmla="*/ 0 h 62872"/>
                <a:gd name="connsiteX7" fmla="*/ 18492 w 45887"/>
                <a:gd name="connsiteY7" fmla="*/ 0 h 62872"/>
                <a:gd name="connsiteX8" fmla="*/ 18492 w 45887"/>
                <a:gd name="connsiteY8" fmla="*/ 18355 h 62872"/>
                <a:gd name="connsiteX9" fmla="*/ 0 w 45887"/>
                <a:gd name="connsiteY9" fmla="*/ 18355 h 62872"/>
                <a:gd name="connsiteX10" fmla="*/ 0 w 45887"/>
                <a:gd name="connsiteY10" fmla="*/ 32601 h 62872"/>
                <a:gd name="connsiteX11" fmla="*/ 18492 w 45887"/>
                <a:gd name="connsiteY11" fmla="*/ 32601 h 62872"/>
                <a:gd name="connsiteX12" fmla="*/ 18492 w 45887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887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5887" y="32601"/>
                  </a:lnTo>
                  <a:lnTo>
                    <a:pt x="45887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033BBFCE-D181-4EBB-979C-EBB86AC86DD6}"/>
                </a:ext>
              </a:extLst>
            </p:cNvPr>
            <p:cNvSpPr/>
            <p:nvPr/>
          </p:nvSpPr>
          <p:spPr>
            <a:xfrm>
              <a:off x="8025485" y="6018006"/>
              <a:ext cx="100938" cy="102871"/>
            </a:xfrm>
            <a:custGeom>
              <a:avLst/>
              <a:gdLst>
                <a:gd name="connsiteX0" fmla="*/ 8051 w 100938"/>
                <a:gd name="connsiteY0" fmla="*/ 102747 h 102871"/>
                <a:gd name="connsiteX1" fmla="*/ 8051 w 100938"/>
                <a:gd name="connsiteY1" fmla="*/ 102747 h 102871"/>
                <a:gd name="connsiteX2" fmla="*/ 14763 w 100938"/>
                <a:gd name="connsiteY2" fmla="*/ 95625 h 102871"/>
                <a:gd name="connsiteX3" fmla="*/ 14763 w 100938"/>
                <a:gd name="connsiteY3" fmla="*/ 89050 h 102871"/>
                <a:gd name="connsiteX4" fmla="*/ 38186 w 100938"/>
                <a:gd name="connsiteY4" fmla="*/ 38916 h 102871"/>
                <a:gd name="connsiteX5" fmla="*/ 74485 w 100938"/>
                <a:gd name="connsiteY5" fmla="*/ 14671 h 102871"/>
                <a:gd name="connsiteX6" fmla="*/ 82155 w 100938"/>
                <a:gd name="connsiteY6" fmla="*/ 33163 h 102871"/>
                <a:gd name="connsiteX7" fmla="*/ 87224 w 100938"/>
                <a:gd name="connsiteY7" fmla="*/ 101652 h 102871"/>
                <a:gd name="connsiteX8" fmla="*/ 100921 w 100938"/>
                <a:gd name="connsiteY8" fmla="*/ 101652 h 102871"/>
                <a:gd name="connsiteX9" fmla="*/ 95716 w 100938"/>
                <a:gd name="connsiteY9" fmla="*/ 30972 h 102871"/>
                <a:gd name="connsiteX10" fmla="*/ 78594 w 100938"/>
                <a:gd name="connsiteY10" fmla="*/ 974 h 102871"/>
                <a:gd name="connsiteX11" fmla="*/ 27502 w 100938"/>
                <a:gd name="connsiteY11" fmla="*/ 28369 h 102871"/>
                <a:gd name="connsiteX12" fmla="*/ 13804 w 100938"/>
                <a:gd name="connsiteY12" fmla="*/ 44943 h 102871"/>
                <a:gd name="connsiteX13" fmla="*/ 13804 w 100938"/>
                <a:gd name="connsiteY13" fmla="*/ 7822 h 102871"/>
                <a:gd name="connsiteX14" fmla="*/ 106 w 100938"/>
                <a:gd name="connsiteY14" fmla="*/ 7822 h 102871"/>
                <a:gd name="connsiteX15" fmla="*/ 106 w 100938"/>
                <a:gd name="connsiteY15" fmla="*/ 89050 h 102871"/>
                <a:gd name="connsiteX16" fmla="*/ 106 w 100938"/>
                <a:gd name="connsiteY16" fmla="*/ 97542 h 102871"/>
                <a:gd name="connsiteX17" fmla="*/ 8051 w 100938"/>
                <a:gd name="connsiteY17" fmla="*/ 102747 h 10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938" h="102871">
                  <a:moveTo>
                    <a:pt x="8051" y="102747"/>
                  </a:moveTo>
                  <a:lnTo>
                    <a:pt x="8051" y="102747"/>
                  </a:lnTo>
                  <a:cubicBezTo>
                    <a:pt x="11790" y="102460"/>
                    <a:pt x="14708" y="99378"/>
                    <a:pt x="14763" y="95625"/>
                  </a:cubicBezTo>
                  <a:lnTo>
                    <a:pt x="14763" y="89050"/>
                  </a:lnTo>
                  <a:cubicBezTo>
                    <a:pt x="16187" y="70037"/>
                    <a:pt x="24515" y="52203"/>
                    <a:pt x="38186" y="38916"/>
                  </a:cubicBezTo>
                  <a:cubicBezTo>
                    <a:pt x="62020" y="15082"/>
                    <a:pt x="71197" y="13575"/>
                    <a:pt x="74485" y="14671"/>
                  </a:cubicBezTo>
                  <a:cubicBezTo>
                    <a:pt x="77772" y="15767"/>
                    <a:pt x="80786" y="22616"/>
                    <a:pt x="82155" y="33163"/>
                  </a:cubicBezTo>
                  <a:cubicBezTo>
                    <a:pt x="85196" y="55874"/>
                    <a:pt x="86895" y="78735"/>
                    <a:pt x="87224" y="101652"/>
                  </a:cubicBezTo>
                  <a:lnTo>
                    <a:pt x="100921" y="101652"/>
                  </a:lnTo>
                  <a:cubicBezTo>
                    <a:pt x="100538" y="78009"/>
                    <a:pt x="98798" y="54408"/>
                    <a:pt x="95716" y="30972"/>
                  </a:cubicBezTo>
                  <a:cubicBezTo>
                    <a:pt x="93524" y="13986"/>
                    <a:pt x="87908" y="3576"/>
                    <a:pt x="78594" y="974"/>
                  </a:cubicBezTo>
                  <a:cubicBezTo>
                    <a:pt x="66403" y="-3136"/>
                    <a:pt x="51199" y="5083"/>
                    <a:pt x="27502" y="28369"/>
                  </a:cubicBezTo>
                  <a:cubicBezTo>
                    <a:pt x="22392" y="33423"/>
                    <a:pt x="17803" y="38985"/>
                    <a:pt x="13804" y="44943"/>
                  </a:cubicBezTo>
                  <a:lnTo>
                    <a:pt x="13804" y="7822"/>
                  </a:lnTo>
                  <a:lnTo>
                    <a:pt x="106" y="7822"/>
                  </a:lnTo>
                  <a:lnTo>
                    <a:pt x="106" y="89050"/>
                  </a:lnTo>
                  <a:cubicBezTo>
                    <a:pt x="-58" y="91871"/>
                    <a:pt x="-58" y="94721"/>
                    <a:pt x="106" y="97542"/>
                  </a:cubicBezTo>
                  <a:cubicBezTo>
                    <a:pt x="1037" y="101049"/>
                    <a:pt x="4462" y="103295"/>
                    <a:pt x="8051" y="10274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E847B31E-C645-44FB-9738-ED015F0C65C8}"/>
                </a:ext>
              </a:extLst>
            </p:cNvPr>
            <p:cNvSpPr/>
            <p:nvPr/>
          </p:nvSpPr>
          <p:spPr>
            <a:xfrm>
              <a:off x="8149161" y="6074770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945FC8A-5DD0-4726-AB9C-5639BDB9A06B}"/>
                </a:ext>
              </a:extLst>
            </p:cNvPr>
            <p:cNvSpPr/>
            <p:nvPr/>
          </p:nvSpPr>
          <p:spPr>
            <a:xfrm>
              <a:off x="8223814" y="6000274"/>
              <a:ext cx="45750" cy="114082"/>
            </a:xfrm>
            <a:custGeom>
              <a:avLst/>
              <a:gdLst>
                <a:gd name="connsiteX0" fmla="*/ 30940 w 45750"/>
                <a:gd name="connsiteY0" fmla="*/ 42950 h 114082"/>
                <a:gd name="connsiteX1" fmla="*/ 32036 w 45750"/>
                <a:gd name="connsiteY1" fmla="*/ 114041 h 114082"/>
                <a:gd name="connsiteX2" fmla="*/ 45733 w 45750"/>
                <a:gd name="connsiteY2" fmla="*/ 114041 h 114082"/>
                <a:gd name="connsiteX3" fmla="*/ 44090 w 45750"/>
                <a:gd name="connsiteY3" fmla="*/ 6925 h 114082"/>
                <a:gd name="connsiteX4" fmla="*/ 38199 w 45750"/>
                <a:gd name="connsiteY4" fmla="*/ 76 h 114082"/>
                <a:gd name="connsiteX5" fmla="*/ 30392 w 45750"/>
                <a:gd name="connsiteY5" fmla="*/ 4460 h 114082"/>
                <a:gd name="connsiteX6" fmla="*/ 18338 w 45750"/>
                <a:gd name="connsiteY6" fmla="*/ 35142 h 114082"/>
                <a:gd name="connsiteX7" fmla="*/ -17 w 45750"/>
                <a:gd name="connsiteY7" fmla="*/ 59524 h 114082"/>
                <a:gd name="connsiteX8" fmla="*/ 9434 w 45750"/>
                <a:gd name="connsiteY8" fmla="*/ 70209 h 114082"/>
                <a:gd name="connsiteX9" fmla="*/ 30940 w 45750"/>
                <a:gd name="connsiteY9" fmla="*/ 42950 h 1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4082">
                  <a:moveTo>
                    <a:pt x="30940" y="42950"/>
                  </a:moveTo>
                  <a:lnTo>
                    <a:pt x="32036" y="114041"/>
                  </a:lnTo>
                  <a:lnTo>
                    <a:pt x="45733" y="114041"/>
                  </a:lnTo>
                  <a:lnTo>
                    <a:pt x="44090" y="6925"/>
                  </a:lnTo>
                  <a:cubicBezTo>
                    <a:pt x="44062" y="3515"/>
                    <a:pt x="41569" y="611"/>
                    <a:pt x="38199" y="76"/>
                  </a:cubicBezTo>
                  <a:cubicBezTo>
                    <a:pt x="34885" y="-540"/>
                    <a:pt x="31597" y="1309"/>
                    <a:pt x="30392" y="4460"/>
                  </a:cubicBezTo>
                  <a:cubicBezTo>
                    <a:pt x="30392" y="4460"/>
                    <a:pt x="23543" y="21445"/>
                    <a:pt x="18338" y="35142"/>
                  </a:cubicBezTo>
                  <a:cubicBezTo>
                    <a:pt x="13859" y="44375"/>
                    <a:pt x="7612" y="52662"/>
                    <a:pt x="-17" y="59524"/>
                  </a:cubicBezTo>
                  <a:lnTo>
                    <a:pt x="9434" y="70209"/>
                  </a:lnTo>
                  <a:cubicBezTo>
                    <a:pt x="18119" y="62428"/>
                    <a:pt x="25392" y="53210"/>
                    <a:pt x="30940" y="429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C3F3DA7-E1F1-4B4C-85B7-5438B6700552}"/>
                </a:ext>
              </a:extLst>
            </p:cNvPr>
            <p:cNvSpPr/>
            <p:nvPr/>
          </p:nvSpPr>
          <p:spPr>
            <a:xfrm>
              <a:off x="7847488" y="5936439"/>
              <a:ext cx="76757" cy="92170"/>
            </a:xfrm>
            <a:custGeom>
              <a:avLst/>
              <a:gdLst>
                <a:gd name="connsiteX0" fmla="*/ 32085 w 76757"/>
                <a:gd name="connsiteY0" fmla="*/ 92129 h 92170"/>
                <a:gd name="connsiteX1" fmla="*/ 76740 w 76757"/>
                <a:gd name="connsiteY1" fmla="*/ 87882 h 92170"/>
                <a:gd name="connsiteX2" fmla="*/ 74411 w 76757"/>
                <a:gd name="connsiteY2" fmla="*/ 74185 h 92170"/>
                <a:gd name="connsiteX3" fmla="*/ 15100 w 76757"/>
                <a:gd name="connsiteY3" fmla="*/ 76787 h 92170"/>
                <a:gd name="connsiteX4" fmla="*/ 39482 w 76757"/>
                <a:gd name="connsiteY4" fmla="*/ 59939 h 92170"/>
                <a:gd name="connsiteX5" fmla="*/ 65371 w 76757"/>
                <a:gd name="connsiteY5" fmla="*/ 23229 h 92170"/>
                <a:gd name="connsiteX6" fmla="*/ 37510 w 76757"/>
                <a:gd name="connsiteY6" fmla="*/ 67 h 92170"/>
                <a:gd name="connsiteX7" fmla="*/ 16470 w 76757"/>
                <a:gd name="connsiteY7" fmla="*/ 15147 h 92170"/>
                <a:gd name="connsiteX8" fmla="*/ 29209 w 76757"/>
                <a:gd name="connsiteY8" fmla="*/ 21448 h 92170"/>
                <a:gd name="connsiteX9" fmla="*/ 41126 w 76757"/>
                <a:gd name="connsiteY9" fmla="*/ 14189 h 92170"/>
                <a:gd name="connsiteX10" fmla="*/ 51673 w 76757"/>
                <a:gd name="connsiteY10" fmla="*/ 26928 h 92170"/>
                <a:gd name="connsiteX11" fmla="*/ 33181 w 76757"/>
                <a:gd name="connsiteY11" fmla="*/ 47200 h 92170"/>
                <a:gd name="connsiteX12" fmla="*/ 3594 w 76757"/>
                <a:gd name="connsiteY12" fmla="*/ 68432 h 92170"/>
                <a:gd name="connsiteX13" fmla="*/ 1403 w 76757"/>
                <a:gd name="connsiteY13" fmla="*/ 83773 h 92170"/>
                <a:gd name="connsiteX14" fmla="*/ 32085 w 76757"/>
                <a:gd name="connsiteY14" fmla="*/ 92129 h 9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757" h="92170">
                  <a:moveTo>
                    <a:pt x="32085" y="92129"/>
                  </a:moveTo>
                  <a:cubicBezTo>
                    <a:pt x="47057" y="91841"/>
                    <a:pt x="61988" y="90416"/>
                    <a:pt x="76740" y="87882"/>
                  </a:cubicBezTo>
                  <a:lnTo>
                    <a:pt x="74411" y="74185"/>
                  </a:lnTo>
                  <a:cubicBezTo>
                    <a:pt x="54906" y="78239"/>
                    <a:pt x="34880" y="79116"/>
                    <a:pt x="15100" y="76787"/>
                  </a:cubicBezTo>
                  <a:cubicBezTo>
                    <a:pt x="21922" y="69473"/>
                    <a:pt x="30236" y="63733"/>
                    <a:pt x="39482" y="59939"/>
                  </a:cubicBezTo>
                  <a:cubicBezTo>
                    <a:pt x="53180" y="52816"/>
                    <a:pt x="70987" y="44050"/>
                    <a:pt x="65371" y="23229"/>
                  </a:cubicBezTo>
                  <a:cubicBezTo>
                    <a:pt x="64070" y="9148"/>
                    <a:pt x="51605" y="-1221"/>
                    <a:pt x="37510" y="67"/>
                  </a:cubicBezTo>
                  <a:cubicBezTo>
                    <a:pt x="28291" y="929"/>
                    <a:pt x="20237" y="6683"/>
                    <a:pt x="16470" y="15147"/>
                  </a:cubicBezTo>
                  <a:lnTo>
                    <a:pt x="29209" y="21448"/>
                  </a:lnTo>
                  <a:cubicBezTo>
                    <a:pt x="31565" y="17038"/>
                    <a:pt x="36126" y="14257"/>
                    <a:pt x="41126" y="14189"/>
                  </a:cubicBezTo>
                  <a:cubicBezTo>
                    <a:pt x="47564" y="14874"/>
                    <a:pt x="50440" y="22407"/>
                    <a:pt x="51673" y="26928"/>
                  </a:cubicBezTo>
                  <a:cubicBezTo>
                    <a:pt x="53865" y="35283"/>
                    <a:pt x="49756" y="38845"/>
                    <a:pt x="33181" y="47200"/>
                  </a:cubicBezTo>
                  <a:cubicBezTo>
                    <a:pt x="21840" y="51953"/>
                    <a:pt x="11717" y="59213"/>
                    <a:pt x="3594" y="68432"/>
                  </a:cubicBezTo>
                  <a:cubicBezTo>
                    <a:pt x="-241" y="72596"/>
                    <a:pt x="-1104" y="78691"/>
                    <a:pt x="1403" y="83773"/>
                  </a:cubicBezTo>
                  <a:cubicBezTo>
                    <a:pt x="5375" y="89937"/>
                    <a:pt x="17292" y="92129"/>
                    <a:pt x="32085" y="921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84EA33D-20F9-4E88-9910-4FD7F63D6A9D}"/>
                </a:ext>
              </a:extLst>
            </p:cNvPr>
            <p:cNvSpPr/>
            <p:nvPr/>
          </p:nvSpPr>
          <p:spPr>
            <a:xfrm>
              <a:off x="8379420" y="5866017"/>
              <a:ext cx="94103" cy="126567"/>
            </a:xfrm>
            <a:custGeom>
              <a:avLst/>
              <a:gdLst>
                <a:gd name="connsiteX0" fmla="*/ 49432 w 94103"/>
                <a:gd name="connsiteY0" fmla="*/ 41737 h 126567"/>
                <a:gd name="connsiteX1" fmla="*/ 30118 w 94103"/>
                <a:gd name="connsiteY1" fmla="*/ 43517 h 126567"/>
                <a:gd name="connsiteX2" fmla="*/ 36830 w 94103"/>
                <a:gd name="connsiteY2" fmla="*/ 24888 h 126567"/>
                <a:gd name="connsiteX3" fmla="*/ 94086 w 94103"/>
                <a:gd name="connsiteY3" fmla="*/ 13656 h 126567"/>
                <a:gd name="connsiteX4" fmla="*/ 91347 w 94103"/>
                <a:gd name="connsiteY4" fmla="*/ -42 h 126567"/>
                <a:gd name="connsiteX5" fmla="*/ 30118 w 94103"/>
                <a:gd name="connsiteY5" fmla="*/ 11739 h 126567"/>
                <a:gd name="connsiteX6" fmla="*/ 24776 w 94103"/>
                <a:gd name="connsiteY6" fmla="*/ 16396 h 126567"/>
                <a:gd name="connsiteX7" fmla="*/ 9571 w 94103"/>
                <a:gd name="connsiteY7" fmla="*/ 58859 h 126567"/>
                <a:gd name="connsiteX8" fmla="*/ 12311 w 94103"/>
                <a:gd name="connsiteY8" fmla="*/ 67214 h 126567"/>
                <a:gd name="connsiteX9" fmla="*/ 21077 w 94103"/>
                <a:gd name="connsiteY9" fmla="*/ 66392 h 126567"/>
                <a:gd name="connsiteX10" fmla="*/ 45185 w 94103"/>
                <a:gd name="connsiteY10" fmla="*/ 55434 h 126567"/>
                <a:gd name="connsiteX11" fmla="*/ 53404 w 94103"/>
                <a:gd name="connsiteY11" fmla="*/ 69132 h 126567"/>
                <a:gd name="connsiteX12" fmla="*/ 37104 w 94103"/>
                <a:gd name="connsiteY12" fmla="*/ 111047 h 126567"/>
                <a:gd name="connsiteX13" fmla="*/ 12037 w 94103"/>
                <a:gd name="connsiteY13" fmla="*/ 98034 h 126567"/>
                <a:gd name="connsiteX14" fmla="*/ -17 w 94103"/>
                <a:gd name="connsiteY14" fmla="*/ 105294 h 126567"/>
                <a:gd name="connsiteX15" fmla="*/ 31214 w 94103"/>
                <a:gd name="connsiteY15" fmla="*/ 126526 h 126567"/>
                <a:gd name="connsiteX16" fmla="*/ 42309 w 94103"/>
                <a:gd name="connsiteY16" fmla="*/ 124334 h 126567"/>
                <a:gd name="connsiteX17" fmla="*/ 67376 w 94103"/>
                <a:gd name="connsiteY17" fmla="*/ 66255 h 126567"/>
                <a:gd name="connsiteX18" fmla="*/ 49432 w 94103"/>
                <a:gd name="connsiteY18" fmla="*/ 41737 h 12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567">
                  <a:moveTo>
                    <a:pt x="49432" y="41737"/>
                  </a:moveTo>
                  <a:cubicBezTo>
                    <a:pt x="42980" y="40038"/>
                    <a:pt x="36145" y="40668"/>
                    <a:pt x="30118" y="43517"/>
                  </a:cubicBezTo>
                  <a:lnTo>
                    <a:pt x="36830" y="24888"/>
                  </a:lnTo>
                  <a:lnTo>
                    <a:pt x="94086" y="13656"/>
                  </a:lnTo>
                  <a:lnTo>
                    <a:pt x="91347" y="-42"/>
                  </a:lnTo>
                  <a:lnTo>
                    <a:pt x="30118" y="11739"/>
                  </a:lnTo>
                  <a:cubicBezTo>
                    <a:pt x="27666" y="12286"/>
                    <a:pt x="25652" y="14040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5064" y="69050"/>
                    <a:pt x="18721" y="68707"/>
                    <a:pt x="21077" y="66392"/>
                  </a:cubicBezTo>
                  <a:cubicBezTo>
                    <a:pt x="25872" y="61872"/>
                    <a:pt x="38063" y="52695"/>
                    <a:pt x="45185" y="55434"/>
                  </a:cubicBezTo>
                  <a:cubicBezTo>
                    <a:pt x="49843" y="56941"/>
                    <a:pt x="52308" y="63927"/>
                    <a:pt x="53404" y="69132"/>
                  </a:cubicBezTo>
                  <a:cubicBezTo>
                    <a:pt x="58171" y="85186"/>
                    <a:pt x="51459" y="102431"/>
                    <a:pt x="37104" y="111047"/>
                  </a:cubicBezTo>
                  <a:cubicBezTo>
                    <a:pt x="28200" y="114608"/>
                    <a:pt x="19297" y="109951"/>
                    <a:pt x="12037" y="98034"/>
                  </a:cubicBezTo>
                  <a:lnTo>
                    <a:pt x="-17" y="105294"/>
                  </a:lnTo>
                  <a:cubicBezTo>
                    <a:pt x="5859" y="117430"/>
                    <a:pt x="17763" y="125525"/>
                    <a:pt x="31214" y="126526"/>
                  </a:cubicBezTo>
                  <a:cubicBezTo>
                    <a:pt x="35022" y="126526"/>
                    <a:pt x="38788" y="125786"/>
                    <a:pt x="42309" y="124334"/>
                  </a:cubicBezTo>
                  <a:cubicBezTo>
                    <a:pt x="63198" y="113211"/>
                    <a:pt x="73608" y="89090"/>
                    <a:pt x="67376" y="66255"/>
                  </a:cubicBezTo>
                  <a:cubicBezTo>
                    <a:pt x="66430" y="55380"/>
                    <a:pt x="59513" y="45928"/>
                    <a:pt x="49432" y="417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A052E159-8672-4487-A42A-3B1CB6C21B49}"/>
                </a:ext>
              </a:extLst>
            </p:cNvPr>
            <p:cNvSpPr/>
            <p:nvPr/>
          </p:nvSpPr>
          <p:spPr>
            <a:xfrm>
              <a:off x="7708643" y="6181749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1E347D1A-B0AC-41F9-A38D-10238FBDCB54}"/>
                </a:ext>
              </a:extLst>
            </p:cNvPr>
            <p:cNvSpPr/>
            <p:nvPr/>
          </p:nvSpPr>
          <p:spPr>
            <a:xfrm>
              <a:off x="7856715" y="6336259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6 h 14245"/>
                <a:gd name="connsiteX3" fmla="*/ 0 w 9341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6E4C1542-0C00-4201-B52E-1167CDC91C37}"/>
                </a:ext>
              </a:extLst>
            </p:cNvPr>
            <p:cNvSpPr/>
            <p:nvPr/>
          </p:nvSpPr>
          <p:spPr>
            <a:xfrm>
              <a:off x="7967195" y="6278268"/>
              <a:ext cx="70055" cy="107988"/>
            </a:xfrm>
            <a:custGeom>
              <a:avLst/>
              <a:gdLst>
                <a:gd name="connsiteX0" fmla="*/ 54149 w 70055"/>
                <a:gd name="connsiteY0" fmla="*/ 18775 h 107988"/>
                <a:gd name="connsiteX1" fmla="*/ 40452 w 70055"/>
                <a:gd name="connsiteY1" fmla="*/ 9 h 107988"/>
                <a:gd name="connsiteX2" fmla="*/ 14289 w 70055"/>
                <a:gd name="connsiteY2" fmla="*/ 30281 h 107988"/>
                <a:gd name="connsiteX3" fmla="*/ 27987 w 70055"/>
                <a:gd name="connsiteY3" fmla="*/ 35623 h 107988"/>
                <a:gd name="connsiteX4" fmla="*/ 38808 w 70055"/>
                <a:gd name="connsiteY4" fmla="*/ 15898 h 107988"/>
                <a:gd name="connsiteX5" fmla="*/ 40178 w 70055"/>
                <a:gd name="connsiteY5" fmla="*/ 21377 h 107988"/>
                <a:gd name="connsiteX6" fmla="*/ 8262 w 70055"/>
                <a:gd name="connsiteY6" fmla="*/ 76168 h 107988"/>
                <a:gd name="connsiteX7" fmla="*/ 4290 w 70055"/>
                <a:gd name="connsiteY7" fmla="*/ 79044 h 107988"/>
                <a:gd name="connsiteX8" fmla="*/ 317 w 70055"/>
                <a:gd name="connsiteY8" fmla="*/ 89455 h 107988"/>
                <a:gd name="connsiteX9" fmla="*/ 68806 w 70055"/>
                <a:gd name="connsiteY9" fmla="*/ 107947 h 107988"/>
                <a:gd name="connsiteX10" fmla="*/ 70039 w 70055"/>
                <a:gd name="connsiteY10" fmla="*/ 94249 h 107988"/>
                <a:gd name="connsiteX11" fmla="*/ 18672 w 70055"/>
                <a:gd name="connsiteY11" fmla="*/ 86441 h 107988"/>
                <a:gd name="connsiteX12" fmla="*/ 54149 w 70055"/>
                <a:gd name="connsiteY12" fmla="*/ 18775 h 10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988">
                  <a:moveTo>
                    <a:pt x="54149" y="18775"/>
                  </a:moveTo>
                  <a:cubicBezTo>
                    <a:pt x="53327" y="13980"/>
                    <a:pt x="50999" y="1104"/>
                    <a:pt x="40452" y="9"/>
                  </a:cubicBezTo>
                  <a:cubicBezTo>
                    <a:pt x="29904" y="-1087"/>
                    <a:pt x="20042" y="15898"/>
                    <a:pt x="14289" y="30281"/>
                  </a:cubicBezTo>
                  <a:lnTo>
                    <a:pt x="27987" y="35623"/>
                  </a:lnTo>
                  <a:cubicBezTo>
                    <a:pt x="30740" y="28623"/>
                    <a:pt x="34383" y="21994"/>
                    <a:pt x="38808" y="15898"/>
                  </a:cubicBezTo>
                  <a:cubicBezTo>
                    <a:pt x="39452" y="17679"/>
                    <a:pt x="39917" y="19515"/>
                    <a:pt x="40178" y="21377"/>
                  </a:cubicBezTo>
                  <a:cubicBezTo>
                    <a:pt x="45246" y="48773"/>
                    <a:pt x="22097" y="65895"/>
                    <a:pt x="8262" y="76168"/>
                  </a:cubicBezTo>
                  <a:lnTo>
                    <a:pt x="4290" y="79044"/>
                  </a:lnTo>
                  <a:cubicBezTo>
                    <a:pt x="838" y="81278"/>
                    <a:pt x="-765" y="85496"/>
                    <a:pt x="317" y="89455"/>
                  </a:cubicBezTo>
                  <a:cubicBezTo>
                    <a:pt x="1550" y="93564"/>
                    <a:pt x="4016" y="102194"/>
                    <a:pt x="68806" y="107947"/>
                  </a:cubicBezTo>
                  <a:lnTo>
                    <a:pt x="70039" y="94249"/>
                  </a:lnTo>
                  <a:cubicBezTo>
                    <a:pt x="52738" y="92934"/>
                    <a:pt x="35575" y="90331"/>
                    <a:pt x="18672" y="86441"/>
                  </a:cubicBezTo>
                  <a:cubicBezTo>
                    <a:pt x="34014" y="75346"/>
                    <a:pt x="60450" y="53567"/>
                    <a:pt x="54149" y="187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E51E6D6F-6D34-4994-B323-159D82F11CCC}"/>
                </a:ext>
              </a:extLst>
            </p:cNvPr>
            <p:cNvSpPr/>
            <p:nvPr/>
          </p:nvSpPr>
          <p:spPr>
            <a:xfrm>
              <a:off x="8062454" y="6281058"/>
              <a:ext cx="122047" cy="107801"/>
            </a:xfrm>
            <a:custGeom>
              <a:avLst/>
              <a:gdLst>
                <a:gd name="connsiteX0" fmla="*/ 71212 w 122047"/>
                <a:gd name="connsiteY0" fmla="*/ 91596 h 107801"/>
                <a:gd name="connsiteX1" fmla="*/ 66829 w 122047"/>
                <a:gd name="connsiteY1" fmla="*/ 93651 h 107801"/>
                <a:gd name="connsiteX2" fmla="*/ 68747 w 122047"/>
                <a:gd name="connsiteY2" fmla="*/ 56667 h 107801"/>
                <a:gd name="connsiteX3" fmla="*/ 72171 w 122047"/>
                <a:gd name="connsiteY3" fmla="*/ 20505 h 107801"/>
                <a:gd name="connsiteX4" fmla="*/ 64226 w 122047"/>
                <a:gd name="connsiteY4" fmla="*/ 6807 h 107801"/>
                <a:gd name="connsiteX5" fmla="*/ 23133 w 122047"/>
                <a:gd name="connsiteY5" fmla="*/ 51051 h 107801"/>
                <a:gd name="connsiteX6" fmla="*/ 33133 w 122047"/>
                <a:gd name="connsiteY6" fmla="*/ 2698 h 107801"/>
                <a:gd name="connsiteX7" fmla="*/ 19435 w 122047"/>
                <a:gd name="connsiteY7" fmla="*/ -42 h 107801"/>
                <a:gd name="connsiteX8" fmla="*/ 121 w 122047"/>
                <a:gd name="connsiteY8" fmla="*/ 93240 h 107801"/>
                <a:gd name="connsiteX9" fmla="*/ 4641 w 122047"/>
                <a:gd name="connsiteY9" fmla="*/ 101321 h 107801"/>
                <a:gd name="connsiteX10" fmla="*/ 13408 w 122047"/>
                <a:gd name="connsiteY10" fmla="*/ 98034 h 107801"/>
                <a:gd name="connsiteX11" fmla="*/ 57788 w 122047"/>
                <a:gd name="connsiteY11" fmla="*/ 25573 h 107801"/>
                <a:gd name="connsiteX12" fmla="*/ 54638 w 122047"/>
                <a:gd name="connsiteY12" fmla="*/ 54886 h 107801"/>
                <a:gd name="connsiteX13" fmla="*/ 58747 w 122047"/>
                <a:gd name="connsiteY13" fmla="*/ 105568 h 107801"/>
                <a:gd name="connsiteX14" fmla="*/ 66281 w 122047"/>
                <a:gd name="connsiteY14" fmla="*/ 107759 h 107801"/>
                <a:gd name="connsiteX15" fmla="*/ 78061 w 122047"/>
                <a:gd name="connsiteY15" fmla="*/ 104061 h 107801"/>
                <a:gd name="connsiteX16" fmla="*/ 122031 w 122047"/>
                <a:gd name="connsiteY16" fmla="*/ 70091 h 107801"/>
                <a:gd name="connsiteX17" fmla="*/ 110935 w 122047"/>
                <a:gd name="connsiteY17" fmla="*/ 61187 h 107801"/>
                <a:gd name="connsiteX18" fmla="*/ 71212 w 122047"/>
                <a:gd name="connsiteY18" fmla="*/ 91596 h 10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47" h="107801">
                  <a:moveTo>
                    <a:pt x="71212" y="91596"/>
                  </a:moveTo>
                  <a:cubicBezTo>
                    <a:pt x="68473" y="93103"/>
                    <a:pt x="67103" y="93376"/>
                    <a:pt x="66829" y="93651"/>
                  </a:cubicBezTo>
                  <a:cubicBezTo>
                    <a:pt x="65432" y="81295"/>
                    <a:pt x="66076" y="68803"/>
                    <a:pt x="68747" y="56667"/>
                  </a:cubicBezTo>
                  <a:cubicBezTo>
                    <a:pt x="70651" y="44695"/>
                    <a:pt x="71788" y="32614"/>
                    <a:pt x="72171" y="20505"/>
                  </a:cubicBezTo>
                  <a:cubicBezTo>
                    <a:pt x="72171" y="10643"/>
                    <a:pt x="67788" y="7492"/>
                    <a:pt x="64226" y="6807"/>
                  </a:cubicBezTo>
                  <a:cubicBezTo>
                    <a:pt x="60665" y="6122"/>
                    <a:pt x="51761" y="3657"/>
                    <a:pt x="23133" y="51051"/>
                  </a:cubicBezTo>
                  <a:lnTo>
                    <a:pt x="33133" y="2698"/>
                  </a:lnTo>
                  <a:lnTo>
                    <a:pt x="19435" y="-42"/>
                  </a:lnTo>
                  <a:lnTo>
                    <a:pt x="121" y="93240"/>
                  </a:lnTo>
                  <a:cubicBezTo>
                    <a:pt x="-564" y="96678"/>
                    <a:pt x="1354" y="100102"/>
                    <a:pt x="4641" y="101321"/>
                  </a:cubicBezTo>
                  <a:cubicBezTo>
                    <a:pt x="7970" y="102568"/>
                    <a:pt x="11723" y="101170"/>
                    <a:pt x="13408" y="98034"/>
                  </a:cubicBezTo>
                  <a:cubicBezTo>
                    <a:pt x="26215" y="72720"/>
                    <a:pt x="41050" y="48489"/>
                    <a:pt x="57788" y="25573"/>
                  </a:cubicBezTo>
                  <a:cubicBezTo>
                    <a:pt x="57788" y="34614"/>
                    <a:pt x="56008" y="44887"/>
                    <a:pt x="54638" y="54886"/>
                  </a:cubicBezTo>
                  <a:cubicBezTo>
                    <a:pt x="51077" y="80227"/>
                    <a:pt x="48611" y="98582"/>
                    <a:pt x="58747" y="105568"/>
                  </a:cubicBezTo>
                  <a:cubicBezTo>
                    <a:pt x="60994" y="107019"/>
                    <a:pt x="63610" y="107773"/>
                    <a:pt x="66281" y="107759"/>
                  </a:cubicBezTo>
                  <a:cubicBezTo>
                    <a:pt x="70459" y="107540"/>
                    <a:pt x="74513" y="106266"/>
                    <a:pt x="78061" y="104061"/>
                  </a:cubicBezTo>
                  <a:cubicBezTo>
                    <a:pt x="94663" y="95513"/>
                    <a:pt x="109566" y="84007"/>
                    <a:pt x="122031" y="70091"/>
                  </a:cubicBezTo>
                  <a:lnTo>
                    <a:pt x="110935" y="61187"/>
                  </a:lnTo>
                  <a:cubicBezTo>
                    <a:pt x="99594" y="73597"/>
                    <a:pt x="86143" y="83884"/>
                    <a:pt x="71212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52E28F45-E262-4A91-B8C6-C96F9B686DBA}"/>
                </a:ext>
              </a:extLst>
            </p:cNvPr>
            <p:cNvSpPr/>
            <p:nvPr/>
          </p:nvSpPr>
          <p:spPr>
            <a:xfrm>
              <a:off x="8190665" y="6293386"/>
              <a:ext cx="59447" cy="64653"/>
            </a:xfrm>
            <a:custGeom>
              <a:avLst/>
              <a:gdLst>
                <a:gd name="connsiteX0" fmla="*/ 57941 w 59447"/>
                <a:gd name="connsiteY0" fmla="*/ 34518 h 64653"/>
                <a:gd name="connsiteX1" fmla="*/ 59448 w 59447"/>
                <a:gd name="connsiteY1" fmla="*/ 20409 h 64653"/>
                <a:gd name="connsiteX2" fmla="*/ 36025 w 59447"/>
                <a:gd name="connsiteY2" fmla="*/ 17807 h 64653"/>
                <a:gd name="connsiteX3" fmla="*/ 39860 w 59447"/>
                <a:gd name="connsiteY3" fmla="*/ 3561 h 64653"/>
                <a:gd name="connsiteX4" fmla="*/ 26163 w 59447"/>
                <a:gd name="connsiteY4" fmla="*/ 0 h 64653"/>
                <a:gd name="connsiteX5" fmla="*/ 21779 w 59447"/>
                <a:gd name="connsiteY5" fmla="*/ 16300 h 64653"/>
                <a:gd name="connsiteX6" fmla="*/ 1507 w 59447"/>
                <a:gd name="connsiteY6" fmla="*/ 13972 h 64653"/>
                <a:gd name="connsiteX7" fmla="*/ 0 w 59447"/>
                <a:gd name="connsiteY7" fmla="*/ 28080 h 64653"/>
                <a:gd name="connsiteX8" fmla="*/ 18218 w 59447"/>
                <a:gd name="connsiteY8" fmla="*/ 30135 h 64653"/>
                <a:gd name="connsiteX9" fmla="*/ 9999 w 59447"/>
                <a:gd name="connsiteY9" fmla="*/ 61092 h 64653"/>
                <a:gd name="connsiteX10" fmla="*/ 23697 w 59447"/>
                <a:gd name="connsiteY10" fmla="*/ 64653 h 64653"/>
                <a:gd name="connsiteX11" fmla="*/ 32464 w 59447"/>
                <a:gd name="connsiteY11" fmla="*/ 31778 h 64653"/>
                <a:gd name="connsiteX12" fmla="*/ 57941 w 59447"/>
                <a:gd name="connsiteY12" fmla="*/ 34518 h 64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653">
                  <a:moveTo>
                    <a:pt x="57941" y="34518"/>
                  </a:moveTo>
                  <a:lnTo>
                    <a:pt x="59448" y="20409"/>
                  </a:lnTo>
                  <a:lnTo>
                    <a:pt x="36025" y="17807"/>
                  </a:lnTo>
                  <a:lnTo>
                    <a:pt x="39860" y="3561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507" y="13972"/>
                  </a:lnTo>
                  <a:lnTo>
                    <a:pt x="0" y="28080"/>
                  </a:lnTo>
                  <a:lnTo>
                    <a:pt x="18218" y="30135"/>
                  </a:lnTo>
                  <a:lnTo>
                    <a:pt x="9999" y="61092"/>
                  </a:lnTo>
                  <a:lnTo>
                    <a:pt x="23697" y="64653"/>
                  </a:lnTo>
                  <a:lnTo>
                    <a:pt x="32464" y="31778"/>
                  </a:lnTo>
                  <a:lnTo>
                    <a:pt x="57941" y="3451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8115AA-858D-4906-A8B0-D73AD974AFE1}"/>
                </a:ext>
              </a:extLst>
            </p:cNvPr>
            <p:cNvSpPr/>
            <p:nvPr/>
          </p:nvSpPr>
          <p:spPr>
            <a:xfrm>
              <a:off x="8246552" y="6251726"/>
              <a:ext cx="98140" cy="124873"/>
            </a:xfrm>
            <a:custGeom>
              <a:avLst/>
              <a:gdLst>
                <a:gd name="connsiteX0" fmla="*/ 59020 w 98140"/>
                <a:gd name="connsiteY0" fmla="*/ 123530 h 124873"/>
                <a:gd name="connsiteX1" fmla="*/ 96689 w 98140"/>
                <a:gd name="connsiteY1" fmla="*/ 86821 h 124873"/>
                <a:gd name="connsiteX2" fmla="*/ 90525 w 98140"/>
                <a:gd name="connsiteY2" fmla="*/ 60247 h 124873"/>
                <a:gd name="connsiteX3" fmla="*/ 52993 w 98140"/>
                <a:gd name="connsiteY3" fmla="*/ 53809 h 124873"/>
                <a:gd name="connsiteX4" fmla="*/ 61349 w 98140"/>
                <a:gd name="connsiteY4" fmla="*/ 16962 h 124873"/>
                <a:gd name="connsiteX5" fmla="*/ 50801 w 98140"/>
                <a:gd name="connsiteY5" fmla="*/ 114 h 124873"/>
                <a:gd name="connsiteX6" fmla="*/ 19023 w 98140"/>
                <a:gd name="connsiteY6" fmla="*/ 33810 h 124873"/>
                <a:gd name="connsiteX7" fmla="*/ 31761 w 98140"/>
                <a:gd name="connsiteY7" fmla="*/ 40111 h 124873"/>
                <a:gd name="connsiteX8" fmla="*/ 46966 w 98140"/>
                <a:gd name="connsiteY8" fmla="*/ 16277 h 124873"/>
                <a:gd name="connsiteX9" fmla="*/ 46966 w 98140"/>
                <a:gd name="connsiteY9" fmla="*/ 18332 h 124873"/>
                <a:gd name="connsiteX10" fmla="*/ 27789 w 98140"/>
                <a:gd name="connsiteY10" fmla="*/ 59425 h 124873"/>
                <a:gd name="connsiteX11" fmla="*/ 25050 w 98140"/>
                <a:gd name="connsiteY11" fmla="*/ 68466 h 124873"/>
                <a:gd name="connsiteX12" fmla="*/ 33816 w 98140"/>
                <a:gd name="connsiteY12" fmla="*/ 72164 h 124873"/>
                <a:gd name="connsiteX13" fmla="*/ 80799 w 98140"/>
                <a:gd name="connsiteY13" fmla="*/ 70109 h 124873"/>
                <a:gd name="connsiteX14" fmla="*/ 82580 w 98140"/>
                <a:gd name="connsiteY14" fmla="*/ 83122 h 124873"/>
                <a:gd name="connsiteX15" fmla="*/ 55185 w 98140"/>
                <a:gd name="connsiteY15" fmla="*/ 109148 h 124873"/>
                <a:gd name="connsiteX16" fmla="*/ 10941 w 98140"/>
                <a:gd name="connsiteY16" fmla="*/ 99423 h 124873"/>
                <a:gd name="connsiteX17" fmla="*/ -17 w 98140"/>
                <a:gd name="connsiteY17" fmla="*/ 108600 h 124873"/>
                <a:gd name="connsiteX18" fmla="*/ 42720 w 98140"/>
                <a:gd name="connsiteY18" fmla="*/ 124763 h 124873"/>
                <a:gd name="connsiteX19" fmla="*/ 59020 w 98140"/>
                <a:gd name="connsiteY19" fmla="*/ 123530 h 12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140" h="124873">
                  <a:moveTo>
                    <a:pt x="59020" y="123530"/>
                  </a:moveTo>
                  <a:cubicBezTo>
                    <a:pt x="77745" y="119860"/>
                    <a:pt x="92538" y="105450"/>
                    <a:pt x="96689" y="86821"/>
                  </a:cubicBezTo>
                  <a:cubicBezTo>
                    <a:pt x="99949" y="77520"/>
                    <a:pt x="97552" y="67164"/>
                    <a:pt x="90525" y="60247"/>
                  </a:cubicBezTo>
                  <a:cubicBezTo>
                    <a:pt x="79484" y="52905"/>
                    <a:pt x="65855" y="50563"/>
                    <a:pt x="52993" y="53809"/>
                  </a:cubicBezTo>
                  <a:cubicBezTo>
                    <a:pt x="59897" y="42837"/>
                    <a:pt x="62842" y="29838"/>
                    <a:pt x="61349" y="16962"/>
                  </a:cubicBezTo>
                  <a:cubicBezTo>
                    <a:pt x="61349" y="13264"/>
                    <a:pt x="59842" y="1758"/>
                    <a:pt x="50801" y="114"/>
                  </a:cubicBezTo>
                  <a:cubicBezTo>
                    <a:pt x="41761" y="-1529"/>
                    <a:pt x="30940" y="9840"/>
                    <a:pt x="19023" y="33810"/>
                  </a:cubicBezTo>
                  <a:lnTo>
                    <a:pt x="31761" y="40111"/>
                  </a:lnTo>
                  <a:cubicBezTo>
                    <a:pt x="35857" y="31592"/>
                    <a:pt x="40966" y="23592"/>
                    <a:pt x="46966" y="16277"/>
                  </a:cubicBezTo>
                  <a:cubicBezTo>
                    <a:pt x="47048" y="16962"/>
                    <a:pt x="47048" y="17647"/>
                    <a:pt x="46966" y="18332"/>
                  </a:cubicBezTo>
                  <a:cubicBezTo>
                    <a:pt x="48322" y="34468"/>
                    <a:pt x="41021" y="50097"/>
                    <a:pt x="27789" y="59425"/>
                  </a:cubicBezTo>
                  <a:cubicBezTo>
                    <a:pt x="24666" y="61274"/>
                    <a:pt x="23474" y="65192"/>
                    <a:pt x="25050" y="68466"/>
                  </a:cubicBezTo>
                  <a:cubicBezTo>
                    <a:pt x="26680" y="71657"/>
                    <a:pt x="30378" y="73219"/>
                    <a:pt x="33816" y="72164"/>
                  </a:cubicBezTo>
                  <a:cubicBezTo>
                    <a:pt x="45459" y="68192"/>
                    <a:pt x="72444" y="62576"/>
                    <a:pt x="80799" y="70109"/>
                  </a:cubicBezTo>
                  <a:cubicBezTo>
                    <a:pt x="81758" y="71068"/>
                    <a:pt x="84635" y="73808"/>
                    <a:pt x="82580" y="83122"/>
                  </a:cubicBezTo>
                  <a:cubicBezTo>
                    <a:pt x="79525" y="96532"/>
                    <a:pt x="68732" y="106792"/>
                    <a:pt x="55185" y="109148"/>
                  </a:cubicBezTo>
                  <a:cubicBezTo>
                    <a:pt x="39734" y="113339"/>
                    <a:pt x="23214" y="109710"/>
                    <a:pt x="10941" y="99423"/>
                  </a:cubicBezTo>
                  <a:lnTo>
                    <a:pt x="-17" y="108600"/>
                  </a:lnTo>
                  <a:cubicBezTo>
                    <a:pt x="11379" y="119668"/>
                    <a:pt x="26858" y="125517"/>
                    <a:pt x="42720" y="124763"/>
                  </a:cubicBezTo>
                  <a:cubicBezTo>
                    <a:pt x="48185" y="125010"/>
                    <a:pt x="53651" y="124585"/>
                    <a:pt x="59020" y="1235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C03FA6DC-CD45-4F27-944F-966018A8B798}"/>
                </a:ext>
              </a:extLst>
            </p:cNvPr>
            <p:cNvSpPr/>
            <p:nvPr/>
          </p:nvSpPr>
          <p:spPr>
            <a:xfrm>
              <a:off x="10712041" y="4920010"/>
              <a:ext cx="1970419" cy="1735860"/>
            </a:xfrm>
            <a:custGeom>
              <a:avLst/>
              <a:gdLst>
                <a:gd name="connsiteX0" fmla="*/ 1962141 w 1970419"/>
                <a:gd name="connsiteY0" fmla="*/ 1310325 h 1735860"/>
                <a:gd name="connsiteX1" fmla="*/ 1016999 w 1970419"/>
                <a:gd name="connsiteY1" fmla="*/ 1310325 h 1735860"/>
                <a:gd name="connsiteX2" fmla="*/ 1016999 w 1970419"/>
                <a:gd name="connsiteY2" fmla="*/ 1282929 h 1735860"/>
                <a:gd name="connsiteX3" fmla="*/ 1930910 w 1970419"/>
                <a:gd name="connsiteY3" fmla="*/ 988291 h 1735860"/>
                <a:gd name="connsiteX4" fmla="*/ 1935704 w 1970419"/>
                <a:gd name="connsiteY4" fmla="*/ 983086 h 1735860"/>
                <a:gd name="connsiteX5" fmla="*/ 1933650 w 1970419"/>
                <a:gd name="connsiteY5" fmla="*/ 976374 h 1735860"/>
                <a:gd name="connsiteX6" fmla="*/ 1294104 w 1970419"/>
                <a:gd name="connsiteY6" fmla="*/ 373675 h 1735860"/>
                <a:gd name="connsiteX7" fmla="*/ 1287529 w 1970419"/>
                <a:gd name="connsiteY7" fmla="*/ 371895 h 1735860"/>
                <a:gd name="connsiteX8" fmla="*/ 1282460 w 1970419"/>
                <a:gd name="connsiteY8" fmla="*/ 376689 h 1735860"/>
                <a:gd name="connsiteX9" fmla="*/ 1016999 w 1970419"/>
                <a:gd name="connsiteY9" fmla="*/ 1235398 h 1735860"/>
                <a:gd name="connsiteX10" fmla="*/ 1016999 w 1970419"/>
                <a:gd name="connsiteY10" fmla="*/ 9042 h 1735860"/>
                <a:gd name="connsiteX11" fmla="*/ 1012109 w 1970419"/>
                <a:gd name="connsiteY11" fmla="*/ 235 h 1735860"/>
                <a:gd name="connsiteX12" fmla="*/ 1003302 w 1970419"/>
                <a:gd name="connsiteY12" fmla="*/ 5125 h 1735860"/>
                <a:gd name="connsiteX13" fmla="*/ 1003302 w 1970419"/>
                <a:gd name="connsiteY13" fmla="*/ 9042 h 1735860"/>
                <a:gd name="connsiteX14" fmla="*/ 1003302 w 1970419"/>
                <a:gd name="connsiteY14" fmla="*/ 1211975 h 1735860"/>
                <a:gd name="connsiteX15" fmla="*/ 748113 w 1970419"/>
                <a:gd name="connsiteY15" fmla="*/ 380113 h 1735860"/>
                <a:gd name="connsiteX16" fmla="*/ 743182 w 1970419"/>
                <a:gd name="connsiteY16" fmla="*/ 375319 h 1735860"/>
                <a:gd name="connsiteX17" fmla="*/ 736470 w 1970419"/>
                <a:gd name="connsiteY17" fmla="*/ 376963 h 1735860"/>
                <a:gd name="connsiteX18" fmla="*/ 731950 w 1970419"/>
                <a:gd name="connsiteY18" fmla="*/ 381346 h 1735860"/>
                <a:gd name="connsiteX19" fmla="*/ 725375 w 1970419"/>
                <a:gd name="connsiteY19" fmla="*/ 386277 h 1735860"/>
                <a:gd name="connsiteX20" fmla="*/ 725375 w 1970419"/>
                <a:gd name="connsiteY20" fmla="*/ 387921 h 1735860"/>
                <a:gd name="connsiteX21" fmla="*/ 432792 w 1970419"/>
                <a:gd name="connsiteY21" fmla="*/ 661875 h 1735860"/>
                <a:gd name="connsiteX22" fmla="*/ 426217 w 1970419"/>
                <a:gd name="connsiteY22" fmla="*/ 663519 h 1735860"/>
                <a:gd name="connsiteX23" fmla="*/ 424299 w 1970419"/>
                <a:gd name="connsiteY23" fmla="*/ 669957 h 1735860"/>
                <a:gd name="connsiteX24" fmla="*/ 72405 w 1970419"/>
                <a:gd name="connsiteY24" fmla="*/ 998702 h 1735860"/>
                <a:gd name="connsiteX25" fmla="*/ 70350 w 1970419"/>
                <a:gd name="connsiteY25" fmla="*/ 1005551 h 1735860"/>
                <a:gd name="connsiteX26" fmla="*/ 75282 w 1970419"/>
                <a:gd name="connsiteY26" fmla="*/ 1010756 h 1735860"/>
                <a:gd name="connsiteX27" fmla="*/ 992069 w 1970419"/>
                <a:gd name="connsiteY27" fmla="*/ 1267040 h 1735860"/>
                <a:gd name="connsiteX28" fmla="*/ 995220 w 1970419"/>
                <a:gd name="connsiteY28" fmla="*/ 1270327 h 1735860"/>
                <a:gd name="connsiteX29" fmla="*/ 1000425 w 1970419"/>
                <a:gd name="connsiteY29" fmla="*/ 1272519 h 1735860"/>
                <a:gd name="connsiteX30" fmla="*/ 1003849 w 1970419"/>
                <a:gd name="connsiteY30" fmla="*/ 1271560 h 1735860"/>
                <a:gd name="connsiteX31" fmla="*/ 1003849 w 1970419"/>
                <a:gd name="connsiteY31" fmla="*/ 1310325 h 1735860"/>
                <a:gd name="connsiteX32" fmla="*/ 5149 w 1970419"/>
                <a:gd name="connsiteY32" fmla="*/ 1310325 h 1735860"/>
                <a:gd name="connsiteX33" fmla="*/ 259 w 1970419"/>
                <a:gd name="connsiteY33" fmla="*/ 1319132 h 1735860"/>
                <a:gd name="connsiteX34" fmla="*/ 5149 w 1970419"/>
                <a:gd name="connsiteY34" fmla="*/ 1324022 h 1735860"/>
                <a:gd name="connsiteX35" fmla="*/ 1002480 w 1970419"/>
                <a:gd name="connsiteY35" fmla="*/ 1324022 h 1735860"/>
                <a:gd name="connsiteX36" fmla="*/ 1002480 w 1970419"/>
                <a:gd name="connsiteY36" fmla="*/ 1726735 h 1735860"/>
                <a:gd name="connsiteX37" fmla="*/ 1007370 w 1970419"/>
                <a:gd name="connsiteY37" fmla="*/ 1735543 h 1735860"/>
                <a:gd name="connsiteX38" fmla="*/ 1016177 w 1970419"/>
                <a:gd name="connsiteY38" fmla="*/ 1730653 h 1735860"/>
                <a:gd name="connsiteX39" fmla="*/ 1016177 w 1970419"/>
                <a:gd name="connsiteY39" fmla="*/ 1726735 h 1735860"/>
                <a:gd name="connsiteX40" fmla="*/ 1016177 w 1970419"/>
                <a:gd name="connsiteY40" fmla="*/ 1324022 h 1735860"/>
                <a:gd name="connsiteX41" fmla="*/ 1961319 w 1970419"/>
                <a:gd name="connsiteY41" fmla="*/ 1324022 h 1735860"/>
                <a:gd name="connsiteX42" fmla="*/ 1970127 w 1970419"/>
                <a:gd name="connsiteY42" fmla="*/ 1319132 h 1735860"/>
                <a:gd name="connsiteX43" fmla="*/ 1965237 w 1970419"/>
                <a:gd name="connsiteY43" fmla="*/ 1310325 h 1735860"/>
                <a:gd name="connsiteX44" fmla="*/ 1961319 w 1970419"/>
                <a:gd name="connsiteY44" fmla="*/ 1310325 h 1735860"/>
                <a:gd name="connsiteX45" fmla="*/ 1578605 w 1970419"/>
                <a:gd name="connsiteY45" fmla="*/ 662834 h 1735860"/>
                <a:gd name="connsiteX46" fmla="*/ 1512993 w 1970419"/>
                <a:gd name="connsiteY46" fmla="*/ 732829 h 1735860"/>
                <a:gd name="connsiteX47" fmla="*/ 1512870 w 1970419"/>
                <a:gd name="connsiteY47" fmla="*/ 742705 h 1735860"/>
                <a:gd name="connsiteX48" fmla="*/ 1512993 w 1970419"/>
                <a:gd name="connsiteY48" fmla="*/ 742829 h 1735860"/>
                <a:gd name="connsiteX49" fmla="*/ 1517787 w 1970419"/>
                <a:gd name="connsiteY49" fmla="*/ 744746 h 1735860"/>
                <a:gd name="connsiteX50" fmla="*/ 1522993 w 1970419"/>
                <a:gd name="connsiteY50" fmla="*/ 742555 h 1735860"/>
                <a:gd name="connsiteX51" fmla="*/ 1588741 w 1970419"/>
                <a:gd name="connsiteY51" fmla="*/ 672559 h 1735860"/>
                <a:gd name="connsiteX52" fmla="*/ 1914473 w 1970419"/>
                <a:gd name="connsiteY52" fmla="*/ 978703 h 1735860"/>
                <a:gd name="connsiteX53" fmla="*/ 1036450 w 1970419"/>
                <a:gd name="connsiteY53" fmla="*/ 1261835 h 1735860"/>
                <a:gd name="connsiteX54" fmla="*/ 1047271 w 1970419"/>
                <a:gd name="connsiteY54" fmla="*/ 1250329 h 1735860"/>
                <a:gd name="connsiteX55" fmla="*/ 1046929 w 1970419"/>
                <a:gd name="connsiteY55" fmla="*/ 1240261 h 1735860"/>
                <a:gd name="connsiteX56" fmla="*/ 1036861 w 1970419"/>
                <a:gd name="connsiteY56" fmla="*/ 1240603 h 1735860"/>
                <a:gd name="connsiteX57" fmla="*/ 1026862 w 1970419"/>
                <a:gd name="connsiteY57" fmla="*/ 1251288 h 1735860"/>
                <a:gd name="connsiteX58" fmla="*/ 1174797 w 1970419"/>
                <a:gd name="connsiteY58" fmla="*/ 774059 h 1735860"/>
                <a:gd name="connsiteX59" fmla="*/ 1268626 w 1970419"/>
                <a:gd name="connsiteY59" fmla="*/ 800770 h 1735860"/>
                <a:gd name="connsiteX60" fmla="*/ 1270544 w 1970419"/>
                <a:gd name="connsiteY60" fmla="*/ 800770 h 1735860"/>
                <a:gd name="connsiteX61" fmla="*/ 1277392 w 1970419"/>
                <a:gd name="connsiteY61" fmla="*/ 795565 h 1735860"/>
                <a:gd name="connsiteX62" fmla="*/ 1272461 w 1970419"/>
                <a:gd name="connsiteY62" fmla="*/ 786798 h 1735860"/>
                <a:gd name="connsiteX63" fmla="*/ 1179043 w 1970419"/>
                <a:gd name="connsiteY63" fmla="*/ 760225 h 1735860"/>
                <a:gd name="connsiteX64" fmla="*/ 1285748 w 1970419"/>
                <a:gd name="connsiteY64" fmla="*/ 414906 h 1735860"/>
                <a:gd name="connsiteX65" fmla="*/ 1311226 w 1970419"/>
                <a:gd name="connsiteY65" fmla="*/ 497092 h 1735860"/>
                <a:gd name="connsiteX66" fmla="*/ 1318075 w 1970419"/>
                <a:gd name="connsiteY66" fmla="*/ 502023 h 1735860"/>
                <a:gd name="connsiteX67" fmla="*/ 1320129 w 1970419"/>
                <a:gd name="connsiteY67" fmla="*/ 502023 h 1735860"/>
                <a:gd name="connsiteX68" fmla="*/ 1324855 w 1970419"/>
                <a:gd name="connsiteY68" fmla="*/ 493352 h 1735860"/>
                <a:gd name="connsiteX69" fmla="*/ 1324787 w 1970419"/>
                <a:gd name="connsiteY69" fmla="*/ 493119 h 1735860"/>
                <a:gd name="connsiteX70" fmla="*/ 1295473 w 1970419"/>
                <a:gd name="connsiteY70" fmla="*/ 398057 h 1735860"/>
                <a:gd name="connsiteX71" fmla="*/ 1292186 w 1970419"/>
                <a:gd name="connsiteY71" fmla="*/ 394085 h 1735860"/>
                <a:gd name="connsiteX72" fmla="*/ 1292186 w 1970419"/>
                <a:gd name="connsiteY72" fmla="*/ 392304 h 1735860"/>
                <a:gd name="connsiteX73" fmla="*/ 517307 w 1970419"/>
                <a:gd name="connsiteY73" fmla="*/ 1119379 h 1735860"/>
                <a:gd name="connsiteX74" fmla="*/ 531689 w 1970419"/>
                <a:gd name="connsiteY74" fmla="*/ 1071848 h 1735860"/>
                <a:gd name="connsiteX75" fmla="*/ 526895 w 1970419"/>
                <a:gd name="connsiteY75" fmla="*/ 1062944 h 1735860"/>
                <a:gd name="connsiteX76" fmla="*/ 517991 w 1970419"/>
                <a:gd name="connsiteY76" fmla="*/ 1067738 h 1735860"/>
                <a:gd name="connsiteX77" fmla="*/ 503609 w 1970419"/>
                <a:gd name="connsiteY77" fmla="*/ 1115406 h 1735860"/>
                <a:gd name="connsiteX78" fmla="*/ 503609 w 1970419"/>
                <a:gd name="connsiteY78" fmla="*/ 1115406 h 1735860"/>
                <a:gd name="connsiteX79" fmla="*/ 92678 w 1970419"/>
                <a:gd name="connsiteY79" fmla="*/ 1000483 h 1735860"/>
                <a:gd name="connsiteX80" fmla="*/ 138702 w 1970419"/>
                <a:gd name="connsiteY80" fmla="*/ 986785 h 1735860"/>
                <a:gd name="connsiteX81" fmla="*/ 143702 w 1970419"/>
                <a:gd name="connsiteY81" fmla="*/ 978265 h 1735860"/>
                <a:gd name="connsiteX82" fmla="*/ 143633 w 1970419"/>
                <a:gd name="connsiteY82" fmla="*/ 978018 h 1735860"/>
                <a:gd name="connsiteX83" fmla="*/ 134730 w 1970419"/>
                <a:gd name="connsiteY83" fmla="*/ 973224 h 1735860"/>
                <a:gd name="connsiteX84" fmla="*/ 112265 w 1970419"/>
                <a:gd name="connsiteY84" fmla="*/ 979799 h 1735860"/>
                <a:gd name="connsiteX85" fmla="*/ 431696 w 1970419"/>
                <a:gd name="connsiteY85" fmla="*/ 680230 h 1735860"/>
                <a:gd name="connsiteX86" fmla="*/ 459091 w 1970419"/>
                <a:gd name="connsiteY86" fmla="*/ 708858 h 1735860"/>
                <a:gd name="connsiteX87" fmla="*/ 464297 w 1970419"/>
                <a:gd name="connsiteY87" fmla="*/ 711050 h 1735860"/>
                <a:gd name="connsiteX88" fmla="*/ 469091 w 1970419"/>
                <a:gd name="connsiteY88" fmla="*/ 708995 h 1735860"/>
                <a:gd name="connsiteX89" fmla="*/ 469214 w 1970419"/>
                <a:gd name="connsiteY89" fmla="*/ 699119 h 1735860"/>
                <a:gd name="connsiteX90" fmla="*/ 469091 w 1970419"/>
                <a:gd name="connsiteY90" fmla="*/ 698996 h 1735860"/>
                <a:gd name="connsiteX91" fmla="*/ 441696 w 1970419"/>
                <a:gd name="connsiteY91" fmla="*/ 670505 h 1735860"/>
                <a:gd name="connsiteX92" fmla="*/ 715650 w 1970419"/>
                <a:gd name="connsiteY92" fmla="*/ 414631 h 1735860"/>
                <a:gd name="connsiteX93" fmla="*/ 709896 w 1970419"/>
                <a:gd name="connsiteY93" fmla="*/ 433398 h 1735860"/>
                <a:gd name="connsiteX94" fmla="*/ 714636 w 1970419"/>
                <a:gd name="connsiteY94" fmla="*/ 442287 h 1735860"/>
                <a:gd name="connsiteX95" fmla="*/ 714691 w 1970419"/>
                <a:gd name="connsiteY95" fmla="*/ 442301 h 1735860"/>
                <a:gd name="connsiteX96" fmla="*/ 716745 w 1970419"/>
                <a:gd name="connsiteY96" fmla="*/ 442301 h 1735860"/>
                <a:gd name="connsiteX97" fmla="*/ 723457 w 1970419"/>
                <a:gd name="connsiteY97" fmla="*/ 437233 h 1735860"/>
                <a:gd name="connsiteX98" fmla="*/ 736333 w 1970419"/>
                <a:gd name="connsiteY98" fmla="*/ 394907 h 1735860"/>
                <a:gd name="connsiteX99" fmla="*/ 737018 w 1970419"/>
                <a:gd name="connsiteY99" fmla="*/ 394907 h 1735860"/>
                <a:gd name="connsiteX100" fmla="*/ 849887 w 1970419"/>
                <a:gd name="connsiteY100" fmla="*/ 762416 h 1735860"/>
                <a:gd name="connsiteX101" fmla="*/ 849887 w 1970419"/>
                <a:gd name="connsiteY101" fmla="*/ 762416 h 1735860"/>
                <a:gd name="connsiteX102" fmla="*/ 802082 w 1970419"/>
                <a:gd name="connsiteY102" fmla="*/ 776114 h 1735860"/>
                <a:gd name="connsiteX103" fmla="*/ 797288 w 1970419"/>
                <a:gd name="connsiteY103" fmla="*/ 785017 h 1735860"/>
                <a:gd name="connsiteX104" fmla="*/ 804137 w 1970419"/>
                <a:gd name="connsiteY104" fmla="*/ 790086 h 1735860"/>
                <a:gd name="connsiteX105" fmla="*/ 806191 w 1970419"/>
                <a:gd name="connsiteY105" fmla="*/ 790086 h 1735860"/>
                <a:gd name="connsiteX106" fmla="*/ 853859 w 1970419"/>
                <a:gd name="connsiteY106" fmla="*/ 776388 h 1735860"/>
                <a:gd name="connsiteX107" fmla="*/ 854544 w 1970419"/>
                <a:gd name="connsiteY107" fmla="*/ 776388 h 1735860"/>
                <a:gd name="connsiteX108" fmla="*/ 1000699 w 1970419"/>
                <a:gd name="connsiteY108" fmla="*/ 1255534 h 1735860"/>
                <a:gd name="connsiteX109" fmla="*/ 998370 w 1970419"/>
                <a:gd name="connsiteY109" fmla="*/ 1254849 h 1735860"/>
                <a:gd name="connsiteX110" fmla="*/ 969331 w 1970419"/>
                <a:gd name="connsiteY110" fmla="*/ 1224166 h 1735860"/>
                <a:gd name="connsiteX111" fmla="*/ 959195 w 1970419"/>
                <a:gd name="connsiteY111" fmla="*/ 1223892 h 1735860"/>
                <a:gd name="connsiteX112" fmla="*/ 958921 w 1970419"/>
                <a:gd name="connsiteY112" fmla="*/ 1234028 h 1735860"/>
                <a:gd name="connsiteX113" fmla="*/ 970975 w 1970419"/>
                <a:gd name="connsiteY113" fmla="*/ 1246630 h 173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970419" h="1735860">
                  <a:moveTo>
                    <a:pt x="1962141" y="1310325"/>
                  </a:moveTo>
                  <a:lnTo>
                    <a:pt x="1016999" y="1310325"/>
                  </a:lnTo>
                  <a:lnTo>
                    <a:pt x="1016999" y="1282929"/>
                  </a:lnTo>
                  <a:lnTo>
                    <a:pt x="1930910" y="988291"/>
                  </a:lnTo>
                  <a:cubicBezTo>
                    <a:pt x="1933293" y="987483"/>
                    <a:pt x="1935088" y="985525"/>
                    <a:pt x="1935704" y="983086"/>
                  </a:cubicBezTo>
                  <a:cubicBezTo>
                    <a:pt x="1936252" y="980648"/>
                    <a:pt x="1935471" y="978100"/>
                    <a:pt x="1933650" y="976374"/>
                  </a:cubicBezTo>
                  <a:lnTo>
                    <a:pt x="1294104" y="373675"/>
                  </a:lnTo>
                  <a:cubicBezTo>
                    <a:pt x="1292350" y="372032"/>
                    <a:pt x="1289885" y="371360"/>
                    <a:pt x="1287529" y="371895"/>
                  </a:cubicBezTo>
                  <a:cubicBezTo>
                    <a:pt x="1285145" y="372552"/>
                    <a:pt x="1283241" y="374347"/>
                    <a:pt x="1282460" y="376689"/>
                  </a:cubicBezTo>
                  <a:lnTo>
                    <a:pt x="1016999" y="1235398"/>
                  </a:lnTo>
                  <a:lnTo>
                    <a:pt x="1016999" y="9042"/>
                  </a:lnTo>
                  <a:cubicBezTo>
                    <a:pt x="1018081" y="5262"/>
                    <a:pt x="1015889" y="1317"/>
                    <a:pt x="1012109" y="235"/>
                  </a:cubicBezTo>
                  <a:cubicBezTo>
                    <a:pt x="1008328" y="-847"/>
                    <a:pt x="1004383" y="1344"/>
                    <a:pt x="1003302" y="5125"/>
                  </a:cubicBezTo>
                  <a:cubicBezTo>
                    <a:pt x="1002932" y="6413"/>
                    <a:pt x="1002932" y="7769"/>
                    <a:pt x="1003302" y="9042"/>
                  </a:cubicBezTo>
                  <a:lnTo>
                    <a:pt x="1003302" y="1211975"/>
                  </a:lnTo>
                  <a:lnTo>
                    <a:pt x="748113" y="380113"/>
                  </a:lnTo>
                  <a:cubicBezTo>
                    <a:pt x="747428" y="377757"/>
                    <a:pt x="745552" y="375936"/>
                    <a:pt x="743182" y="375319"/>
                  </a:cubicBezTo>
                  <a:cubicBezTo>
                    <a:pt x="740812" y="374675"/>
                    <a:pt x="738278" y="375292"/>
                    <a:pt x="736470" y="376963"/>
                  </a:cubicBezTo>
                  <a:lnTo>
                    <a:pt x="731950" y="381346"/>
                  </a:lnTo>
                  <a:cubicBezTo>
                    <a:pt x="728895" y="381305"/>
                    <a:pt x="726183" y="383332"/>
                    <a:pt x="725375" y="386277"/>
                  </a:cubicBezTo>
                  <a:lnTo>
                    <a:pt x="725375" y="387921"/>
                  </a:lnTo>
                  <a:lnTo>
                    <a:pt x="432792" y="661875"/>
                  </a:lnTo>
                  <a:cubicBezTo>
                    <a:pt x="430463" y="661355"/>
                    <a:pt x="428025" y="661957"/>
                    <a:pt x="426217" y="663519"/>
                  </a:cubicBezTo>
                  <a:cubicBezTo>
                    <a:pt x="424546" y="665204"/>
                    <a:pt x="423820" y="667628"/>
                    <a:pt x="424299" y="669957"/>
                  </a:cubicBezTo>
                  <a:lnTo>
                    <a:pt x="72405" y="998702"/>
                  </a:lnTo>
                  <a:cubicBezTo>
                    <a:pt x="70515" y="1000428"/>
                    <a:pt x="69720" y="1003058"/>
                    <a:pt x="70350" y="1005551"/>
                  </a:cubicBezTo>
                  <a:cubicBezTo>
                    <a:pt x="70967" y="1008030"/>
                    <a:pt x="72830" y="1010016"/>
                    <a:pt x="75282" y="1010756"/>
                  </a:cubicBezTo>
                  <a:lnTo>
                    <a:pt x="992069" y="1267040"/>
                  </a:lnTo>
                  <a:lnTo>
                    <a:pt x="995220" y="1270327"/>
                  </a:lnTo>
                  <a:cubicBezTo>
                    <a:pt x="996576" y="1271752"/>
                    <a:pt x="998452" y="1272560"/>
                    <a:pt x="1000425" y="1272519"/>
                  </a:cubicBezTo>
                  <a:cubicBezTo>
                    <a:pt x="1001630" y="1272464"/>
                    <a:pt x="1002794" y="1272136"/>
                    <a:pt x="1003849" y="1271560"/>
                  </a:cubicBezTo>
                  <a:lnTo>
                    <a:pt x="1003849" y="1310325"/>
                  </a:lnTo>
                  <a:lnTo>
                    <a:pt x="5149" y="1310325"/>
                  </a:lnTo>
                  <a:cubicBezTo>
                    <a:pt x="1369" y="1311407"/>
                    <a:pt x="-823" y="1315352"/>
                    <a:pt x="259" y="1319132"/>
                  </a:cubicBezTo>
                  <a:cubicBezTo>
                    <a:pt x="931" y="1321502"/>
                    <a:pt x="2780" y="1323351"/>
                    <a:pt x="5149" y="1324022"/>
                  </a:cubicBezTo>
                  <a:lnTo>
                    <a:pt x="1002480" y="1324022"/>
                  </a:lnTo>
                  <a:lnTo>
                    <a:pt x="1002480" y="1726735"/>
                  </a:lnTo>
                  <a:cubicBezTo>
                    <a:pt x="1001397" y="1730515"/>
                    <a:pt x="1003589" y="1734460"/>
                    <a:pt x="1007370" y="1735543"/>
                  </a:cubicBezTo>
                  <a:cubicBezTo>
                    <a:pt x="1011150" y="1736625"/>
                    <a:pt x="1015095" y="1734433"/>
                    <a:pt x="1016177" y="1730653"/>
                  </a:cubicBezTo>
                  <a:cubicBezTo>
                    <a:pt x="1016547" y="1729365"/>
                    <a:pt x="1016547" y="1728009"/>
                    <a:pt x="1016177" y="1726735"/>
                  </a:cubicBezTo>
                  <a:lnTo>
                    <a:pt x="1016177" y="1324022"/>
                  </a:lnTo>
                  <a:lnTo>
                    <a:pt x="1961319" y="1324022"/>
                  </a:lnTo>
                  <a:cubicBezTo>
                    <a:pt x="1965100" y="1325105"/>
                    <a:pt x="1969045" y="1322913"/>
                    <a:pt x="1970127" y="1319132"/>
                  </a:cubicBezTo>
                  <a:cubicBezTo>
                    <a:pt x="1971209" y="1315352"/>
                    <a:pt x="1969017" y="1311407"/>
                    <a:pt x="1965237" y="1310325"/>
                  </a:cubicBezTo>
                  <a:cubicBezTo>
                    <a:pt x="1963949" y="1309955"/>
                    <a:pt x="1962593" y="1309955"/>
                    <a:pt x="1961319" y="1310325"/>
                  </a:cubicBezTo>
                  <a:close/>
                  <a:moveTo>
                    <a:pt x="1578605" y="662834"/>
                  </a:moveTo>
                  <a:lnTo>
                    <a:pt x="1512993" y="732829"/>
                  </a:lnTo>
                  <a:cubicBezTo>
                    <a:pt x="1510226" y="735528"/>
                    <a:pt x="1510171" y="739952"/>
                    <a:pt x="1512870" y="742705"/>
                  </a:cubicBezTo>
                  <a:cubicBezTo>
                    <a:pt x="1512911" y="742746"/>
                    <a:pt x="1512952" y="742787"/>
                    <a:pt x="1512993" y="742829"/>
                  </a:cubicBezTo>
                  <a:cubicBezTo>
                    <a:pt x="1514308" y="744021"/>
                    <a:pt x="1516007" y="744705"/>
                    <a:pt x="1517787" y="744746"/>
                  </a:cubicBezTo>
                  <a:cubicBezTo>
                    <a:pt x="1519760" y="744788"/>
                    <a:pt x="1521650" y="743979"/>
                    <a:pt x="1522993" y="742555"/>
                  </a:cubicBezTo>
                  <a:lnTo>
                    <a:pt x="1588741" y="672559"/>
                  </a:lnTo>
                  <a:lnTo>
                    <a:pt x="1914473" y="978703"/>
                  </a:lnTo>
                  <a:lnTo>
                    <a:pt x="1036450" y="1261835"/>
                  </a:lnTo>
                  <a:lnTo>
                    <a:pt x="1047271" y="1250329"/>
                  </a:lnTo>
                  <a:cubicBezTo>
                    <a:pt x="1049956" y="1247452"/>
                    <a:pt x="1049805" y="1242946"/>
                    <a:pt x="1046929" y="1240261"/>
                  </a:cubicBezTo>
                  <a:cubicBezTo>
                    <a:pt x="1044052" y="1237576"/>
                    <a:pt x="1039546" y="1237727"/>
                    <a:pt x="1036861" y="1240603"/>
                  </a:cubicBezTo>
                  <a:lnTo>
                    <a:pt x="1026862" y="1251288"/>
                  </a:lnTo>
                  <a:lnTo>
                    <a:pt x="1174797" y="774059"/>
                  </a:lnTo>
                  <a:lnTo>
                    <a:pt x="1268626" y="800770"/>
                  </a:lnTo>
                  <a:lnTo>
                    <a:pt x="1270544" y="800770"/>
                  </a:lnTo>
                  <a:cubicBezTo>
                    <a:pt x="1273721" y="800715"/>
                    <a:pt x="1276489" y="798606"/>
                    <a:pt x="1277392" y="795565"/>
                  </a:cubicBezTo>
                  <a:cubicBezTo>
                    <a:pt x="1278447" y="791784"/>
                    <a:pt x="1276242" y="787867"/>
                    <a:pt x="1272461" y="786798"/>
                  </a:cubicBezTo>
                  <a:lnTo>
                    <a:pt x="1179043" y="760225"/>
                  </a:lnTo>
                  <a:lnTo>
                    <a:pt x="1285748" y="414906"/>
                  </a:lnTo>
                  <a:lnTo>
                    <a:pt x="1311226" y="497092"/>
                  </a:lnTo>
                  <a:cubicBezTo>
                    <a:pt x="1312226" y="500037"/>
                    <a:pt x="1314979" y="502009"/>
                    <a:pt x="1318075" y="502023"/>
                  </a:cubicBezTo>
                  <a:cubicBezTo>
                    <a:pt x="1318760" y="502160"/>
                    <a:pt x="1319444" y="502160"/>
                    <a:pt x="1320129" y="502023"/>
                  </a:cubicBezTo>
                  <a:cubicBezTo>
                    <a:pt x="1323828" y="500927"/>
                    <a:pt x="1325951" y="497051"/>
                    <a:pt x="1324855" y="493352"/>
                  </a:cubicBezTo>
                  <a:cubicBezTo>
                    <a:pt x="1324842" y="493270"/>
                    <a:pt x="1324814" y="493202"/>
                    <a:pt x="1324787" y="493119"/>
                  </a:cubicBezTo>
                  <a:lnTo>
                    <a:pt x="1295473" y="398057"/>
                  </a:lnTo>
                  <a:cubicBezTo>
                    <a:pt x="1294939" y="396359"/>
                    <a:pt x="1293761" y="394934"/>
                    <a:pt x="1292186" y="394085"/>
                  </a:cubicBezTo>
                  <a:lnTo>
                    <a:pt x="1292186" y="392304"/>
                  </a:lnTo>
                  <a:close/>
                  <a:moveTo>
                    <a:pt x="517307" y="1119379"/>
                  </a:moveTo>
                  <a:lnTo>
                    <a:pt x="531689" y="1071848"/>
                  </a:lnTo>
                  <a:cubicBezTo>
                    <a:pt x="532826" y="1068067"/>
                    <a:pt x="530676" y="1064081"/>
                    <a:pt x="526895" y="1062944"/>
                  </a:cubicBezTo>
                  <a:cubicBezTo>
                    <a:pt x="523115" y="1061807"/>
                    <a:pt x="519128" y="1063958"/>
                    <a:pt x="517991" y="1067738"/>
                  </a:cubicBezTo>
                  <a:lnTo>
                    <a:pt x="503609" y="1115406"/>
                  </a:lnTo>
                  <a:lnTo>
                    <a:pt x="503609" y="1115406"/>
                  </a:lnTo>
                  <a:lnTo>
                    <a:pt x="92678" y="1000483"/>
                  </a:lnTo>
                  <a:lnTo>
                    <a:pt x="138702" y="986785"/>
                  </a:lnTo>
                  <a:cubicBezTo>
                    <a:pt x="142441" y="985812"/>
                    <a:pt x="144674" y="982004"/>
                    <a:pt x="143702" y="978265"/>
                  </a:cubicBezTo>
                  <a:cubicBezTo>
                    <a:pt x="143674" y="978183"/>
                    <a:pt x="143660" y="978100"/>
                    <a:pt x="143633" y="978018"/>
                  </a:cubicBezTo>
                  <a:cubicBezTo>
                    <a:pt x="142455" y="974279"/>
                    <a:pt x="138510" y="972156"/>
                    <a:pt x="134730" y="973224"/>
                  </a:cubicBezTo>
                  <a:lnTo>
                    <a:pt x="112265" y="979799"/>
                  </a:lnTo>
                  <a:lnTo>
                    <a:pt x="431696" y="680230"/>
                  </a:lnTo>
                  <a:lnTo>
                    <a:pt x="459091" y="708858"/>
                  </a:lnTo>
                  <a:cubicBezTo>
                    <a:pt x="460475" y="710242"/>
                    <a:pt x="462338" y="711022"/>
                    <a:pt x="464297" y="711050"/>
                  </a:cubicBezTo>
                  <a:cubicBezTo>
                    <a:pt x="466105" y="711022"/>
                    <a:pt x="467831" y="710283"/>
                    <a:pt x="469091" y="708995"/>
                  </a:cubicBezTo>
                  <a:cubicBezTo>
                    <a:pt x="471858" y="706297"/>
                    <a:pt x="471913" y="701872"/>
                    <a:pt x="469214" y="699119"/>
                  </a:cubicBezTo>
                  <a:cubicBezTo>
                    <a:pt x="469173" y="699078"/>
                    <a:pt x="469132" y="699037"/>
                    <a:pt x="469091" y="698996"/>
                  </a:cubicBezTo>
                  <a:lnTo>
                    <a:pt x="441696" y="670505"/>
                  </a:lnTo>
                  <a:lnTo>
                    <a:pt x="715650" y="414631"/>
                  </a:lnTo>
                  <a:lnTo>
                    <a:pt x="709896" y="433398"/>
                  </a:lnTo>
                  <a:cubicBezTo>
                    <a:pt x="708746" y="437164"/>
                    <a:pt x="710869" y="441137"/>
                    <a:pt x="714636" y="442287"/>
                  </a:cubicBezTo>
                  <a:cubicBezTo>
                    <a:pt x="714650" y="442287"/>
                    <a:pt x="714677" y="442301"/>
                    <a:pt x="714691" y="442301"/>
                  </a:cubicBezTo>
                  <a:lnTo>
                    <a:pt x="716745" y="442301"/>
                  </a:lnTo>
                  <a:cubicBezTo>
                    <a:pt x="719882" y="442342"/>
                    <a:pt x="722649" y="440260"/>
                    <a:pt x="723457" y="437233"/>
                  </a:cubicBezTo>
                  <a:lnTo>
                    <a:pt x="736333" y="394907"/>
                  </a:lnTo>
                  <a:lnTo>
                    <a:pt x="737018" y="394907"/>
                  </a:lnTo>
                  <a:lnTo>
                    <a:pt x="849887" y="762416"/>
                  </a:lnTo>
                  <a:lnTo>
                    <a:pt x="849887" y="762416"/>
                  </a:lnTo>
                  <a:lnTo>
                    <a:pt x="802082" y="776114"/>
                  </a:lnTo>
                  <a:cubicBezTo>
                    <a:pt x="798343" y="777292"/>
                    <a:pt x="796219" y="781237"/>
                    <a:pt x="797288" y="785017"/>
                  </a:cubicBezTo>
                  <a:cubicBezTo>
                    <a:pt x="798233" y="788004"/>
                    <a:pt x="801000" y="790058"/>
                    <a:pt x="804137" y="790086"/>
                  </a:cubicBezTo>
                  <a:lnTo>
                    <a:pt x="806191" y="790086"/>
                  </a:lnTo>
                  <a:lnTo>
                    <a:pt x="853859" y="776388"/>
                  </a:lnTo>
                  <a:lnTo>
                    <a:pt x="854544" y="776388"/>
                  </a:lnTo>
                  <a:lnTo>
                    <a:pt x="1000699" y="1255534"/>
                  </a:lnTo>
                  <a:lnTo>
                    <a:pt x="998370" y="1254849"/>
                  </a:lnTo>
                  <a:lnTo>
                    <a:pt x="969331" y="1224166"/>
                  </a:lnTo>
                  <a:cubicBezTo>
                    <a:pt x="966605" y="1221290"/>
                    <a:pt x="962071" y="1221166"/>
                    <a:pt x="959195" y="1223892"/>
                  </a:cubicBezTo>
                  <a:cubicBezTo>
                    <a:pt x="956318" y="1226618"/>
                    <a:pt x="956195" y="1231152"/>
                    <a:pt x="958921" y="1234028"/>
                  </a:cubicBezTo>
                  <a:lnTo>
                    <a:pt x="970975" y="124663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AE44106-9410-40BB-ADCF-EFA9C7F7EA27}"/>
                </a:ext>
              </a:extLst>
            </p:cNvPr>
            <p:cNvSpPr/>
            <p:nvPr/>
          </p:nvSpPr>
          <p:spPr>
            <a:xfrm>
              <a:off x="11366633" y="5438803"/>
              <a:ext cx="41812" cy="104907"/>
            </a:xfrm>
            <a:custGeom>
              <a:avLst/>
              <a:gdLst>
                <a:gd name="connsiteX0" fmla="*/ 5171 w 41812"/>
                <a:gd name="connsiteY0" fmla="*/ 104866 h 104907"/>
                <a:gd name="connsiteX1" fmla="*/ 7226 w 41812"/>
                <a:gd name="connsiteY1" fmla="*/ 104866 h 104907"/>
                <a:gd name="connsiteX2" fmla="*/ 14074 w 41812"/>
                <a:gd name="connsiteY2" fmla="*/ 99798 h 104907"/>
                <a:gd name="connsiteX3" fmla="*/ 41470 w 41812"/>
                <a:gd name="connsiteY3" fmla="*/ 9256 h 104907"/>
                <a:gd name="connsiteX4" fmla="*/ 36744 w 41812"/>
                <a:gd name="connsiteY4" fmla="*/ 284 h 104907"/>
                <a:gd name="connsiteX5" fmla="*/ 27772 w 41812"/>
                <a:gd name="connsiteY5" fmla="*/ 5009 h 104907"/>
                <a:gd name="connsiteX6" fmla="*/ 377 w 41812"/>
                <a:gd name="connsiteY6" fmla="*/ 95689 h 104907"/>
                <a:gd name="connsiteX7" fmla="*/ 4788 w 41812"/>
                <a:gd name="connsiteY7" fmla="*/ 104743 h 104907"/>
                <a:gd name="connsiteX8" fmla="*/ 5171 w 41812"/>
                <a:gd name="connsiteY8" fmla="*/ 104866 h 10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12" h="104907">
                  <a:moveTo>
                    <a:pt x="5171" y="104866"/>
                  </a:moveTo>
                  <a:lnTo>
                    <a:pt x="7226" y="104866"/>
                  </a:lnTo>
                  <a:cubicBezTo>
                    <a:pt x="10362" y="104839"/>
                    <a:pt x="13129" y="102784"/>
                    <a:pt x="14074" y="99798"/>
                  </a:cubicBezTo>
                  <a:lnTo>
                    <a:pt x="41470" y="9256"/>
                  </a:lnTo>
                  <a:cubicBezTo>
                    <a:pt x="42648" y="5476"/>
                    <a:pt x="40525" y="1462"/>
                    <a:pt x="36744" y="284"/>
                  </a:cubicBezTo>
                  <a:cubicBezTo>
                    <a:pt x="32964" y="-894"/>
                    <a:pt x="28950" y="1229"/>
                    <a:pt x="27772" y="5009"/>
                  </a:cubicBezTo>
                  <a:lnTo>
                    <a:pt x="377" y="95689"/>
                  </a:lnTo>
                  <a:cubicBezTo>
                    <a:pt x="-911" y="99401"/>
                    <a:pt x="1062" y="103469"/>
                    <a:pt x="4788" y="104743"/>
                  </a:cubicBezTo>
                  <a:cubicBezTo>
                    <a:pt x="4911" y="104784"/>
                    <a:pt x="5048" y="104825"/>
                    <a:pt x="5171" y="1048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B63DE95-F1FE-4A07-AE81-BF803EB8B393}"/>
                </a:ext>
              </a:extLst>
            </p:cNvPr>
            <p:cNvSpPr/>
            <p:nvPr/>
          </p:nvSpPr>
          <p:spPr>
            <a:xfrm>
              <a:off x="11256848" y="5801606"/>
              <a:ext cx="41515" cy="104544"/>
            </a:xfrm>
            <a:custGeom>
              <a:avLst/>
              <a:gdLst>
                <a:gd name="connsiteX0" fmla="*/ 36468 w 41515"/>
                <a:gd name="connsiteY0" fmla="*/ 264 h 104544"/>
                <a:gd name="connsiteX1" fmla="*/ 27742 w 41515"/>
                <a:gd name="connsiteY1" fmla="*/ 4907 h 104544"/>
                <a:gd name="connsiteX2" fmla="*/ 27701 w 41515"/>
                <a:gd name="connsiteY2" fmla="*/ 5058 h 104544"/>
                <a:gd name="connsiteX3" fmla="*/ 306 w 41515"/>
                <a:gd name="connsiteY3" fmla="*/ 95600 h 104544"/>
                <a:gd name="connsiteX4" fmla="*/ 4963 w 41515"/>
                <a:gd name="connsiteY4" fmla="*/ 104503 h 104544"/>
                <a:gd name="connsiteX5" fmla="*/ 7018 w 41515"/>
                <a:gd name="connsiteY5" fmla="*/ 104503 h 104544"/>
                <a:gd name="connsiteX6" fmla="*/ 13866 w 41515"/>
                <a:gd name="connsiteY6" fmla="*/ 99435 h 104544"/>
                <a:gd name="connsiteX7" fmla="*/ 41262 w 41515"/>
                <a:gd name="connsiteY7" fmla="*/ 8894 h 104544"/>
                <a:gd name="connsiteX8" fmla="*/ 36468 w 41515"/>
                <a:gd name="connsiteY8" fmla="*/ 264 h 1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15" h="104544">
                  <a:moveTo>
                    <a:pt x="36468" y="264"/>
                  </a:moveTo>
                  <a:cubicBezTo>
                    <a:pt x="32783" y="-859"/>
                    <a:pt x="28879" y="1209"/>
                    <a:pt x="27742" y="4907"/>
                  </a:cubicBezTo>
                  <a:cubicBezTo>
                    <a:pt x="27729" y="4962"/>
                    <a:pt x="27715" y="5004"/>
                    <a:pt x="27701" y="5058"/>
                  </a:cubicBezTo>
                  <a:lnTo>
                    <a:pt x="306" y="95600"/>
                  </a:lnTo>
                  <a:cubicBezTo>
                    <a:pt x="-858" y="99340"/>
                    <a:pt x="1223" y="103325"/>
                    <a:pt x="4963" y="104503"/>
                  </a:cubicBezTo>
                  <a:lnTo>
                    <a:pt x="7018" y="104503"/>
                  </a:lnTo>
                  <a:cubicBezTo>
                    <a:pt x="10154" y="104476"/>
                    <a:pt x="12921" y="102422"/>
                    <a:pt x="13866" y="99435"/>
                  </a:cubicBezTo>
                  <a:lnTo>
                    <a:pt x="41262" y="8894"/>
                  </a:lnTo>
                  <a:cubicBezTo>
                    <a:pt x="42235" y="5195"/>
                    <a:pt x="40125" y="1387"/>
                    <a:pt x="36468" y="2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2B19A8CF-DE24-4187-A945-01A39BBC900C}"/>
                </a:ext>
              </a:extLst>
            </p:cNvPr>
            <p:cNvSpPr/>
            <p:nvPr/>
          </p:nvSpPr>
          <p:spPr>
            <a:xfrm>
              <a:off x="11311531" y="5620168"/>
              <a:ext cx="41799" cy="104865"/>
            </a:xfrm>
            <a:custGeom>
              <a:avLst/>
              <a:gdLst>
                <a:gd name="connsiteX0" fmla="*/ 5208 w 41799"/>
                <a:gd name="connsiteY0" fmla="*/ 104721 h 104865"/>
                <a:gd name="connsiteX1" fmla="*/ 7262 w 41799"/>
                <a:gd name="connsiteY1" fmla="*/ 104721 h 104865"/>
                <a:gd name="connsiteX2" fmla="*/ 14111 w 41799"/>
                <a:gd name="connsiteY2" fmla="*/ 99653 h 104865"/>
                <a:gd name="connsiteX3" fmla="*/ 41506 w 41799"/>
                <a:gd name="connsiteY3" fmla="*/ 9111 h 104865"/>
                <a:gd name="connsiteX4" fmla="*/ 36712 w 41799"/>
                <a:gd name="connsiteY4" fmla="*/ 207 h 104865"/>
                <a:gd name="connsiteX5" fmla="*/ 27809 w 41799"/>
                <a:gd name="connsiteY5" fmla="*/ 5002 h 104865"/>
                <a:gd name="connsiteX6" fmla="*/ 413 w 41799"/>
                <a:gd name="connsiteY6" fmla="*/ 95543 h 104865"/>
                <a:gd name="connsiteX7" fmla="*/ 4550 w 41799"/>
                <a:gd name="connsiteY7" fmla="*/ 104515 h 104865"/>
                <a:gd name="connsiteX8" fmla="*/ 5208 w 41799"/>
                <a:gd name="connsiteY8" fmla="*/ 104721 h 10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99" h="104865">
                  <a:moveTo>
                    <a:pt x="5208" y="104721"/>
                  </a:moveTo>
                  <a:cubicBezTo>
                    <a:pt x="5892" y="104858"/>
                    <a:pt x="6578" y="104858"/>
                    <a:pt x="7262" y="104721"/>
                  </a:cubicBezTo>
                  <a:cubicBezTo>
                    <a:pt x="10413" y="104735"/>
                    <a:pt x="13207" y="102666"/>
                    <a:pt x="14111" y="99653"/>
                  </a:cubicBezTo>
                  <a:lnTo>
                    <a:pt x="41506" y="9111"/>
                  </a:lnTo>
                  <a:cubicBezTo>
                    <a:pt x="42575" y="5330"/>
                    <a:pt x="40452" y="1385"/>
                    <a:pt x="36712" y="207"/>
                  </a:cubicBezTo>
                  <a:cubicBezTo>
                    <a:pt x="32945" y="-793"/>
                    <a:pt x="29055" y="1303"/>
                    <a:pt x="27809" y="5002"/>
                  </a:cubicBezTo>
                  <a:lnTo>
                    <a:pt x="413" y="95543"/>
                  </a:lnTo>
                  <a:cubicBezTo>
                    <a:pt x="-915" y="99160"/>
                    <a:pt x="934" y="103173"/>
                    <a:pt x="4550" y="104515"/>
                  </a:cubicBezTo>
                  <a:cubicBezTo>
                    <a:pt x="4769" y="104598"/>
                    <a:pt x="4989" y="104666"/>
                    <a:pt x="5208" y="1047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BFCFB8D-4B84-4C17-B4DF-34CF84DCD3BF}"/>
                </a:ext>
              </a:extLst>
            </p:cNvPr>
            <p:cNvSpPr/>
            <p:nvPr/>
          </p:nvSpPr>
          <p:spPr>
            <a:xfrm>
              <a:off x="10935822" y="5837379"/>
              <a:ext cx="110208" cy="42061"/>
            </a:xfrm>
            <a:custGeom>
              <a:avLst/>
              <a:gdLst>
                <a:gd name="connsiteX0" fmla="*/ 100936 w 110208"/>
                <a:gd name="connsiteY0" fmla="*/ -32 h 42061"/>
                <a:gd name="connsiteX1" fmla="*/ 5052 w 110208"/>
                <a:gd name="connsiteY1" fmla="*/ 28048 h 42061"/>
                <a:gd name="connsiteX2" fmla="*/ 258 w 110208"/>
                <a:gd name="connsiteY2" fmla="*/ 36815 h 42061"/>
                <a:gd name="connsiteX3" fmla="*/ 7107 w 110208"/>
                <a:gd name="connsiteY3" fmla="*/ 42020 h 42061"/>
                <a:gd name="connsiteX4" fmla="*/ 9161 w 110208"/>
                <a:gd name="connsiteY4" fmla="*/ 42020 h 42061"/>
                <a:gd name="connsiteX5" fmla="*/ 105045 w 110208"/>
                <a:gd name="connsiteY5" fmla="*/ 13940 h 42061"/>
                <a:gd name="connsiteX6" fmla="*/ 109908 w 110208"/>
                <a:gd name="connsiteY6" fmla="*/ 5105 h 42061"/>
                <a:gd name="connsiteX7" fmla="*/ 101073 w 110208"/>
                <a:gd name="connsiteY7" fmla="*/ 242 h 4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208" h="42061">
                  <a:moveTo>
                    <a:pt x="100936" y="-32"/>
                  </a:moveTo>
                  <a:lnTo>
                    <a:pt x="5052" y="28048"/>
                  </a:lnTo>
                  <a:cubicBezTo>
                    <a:pt x="1326" y="29171"/>
                    <a:pt x="-810" y="33075"/>
                    <a:pt x="258" y="36815"/>
                  </a:cubicBezTo>
                  <a:cubicBezTo>
                    <a:pt x="1162" y="39856"/>
                    <a:pt x="3929" y="41965"/>
                    <a:pt x="7107" y="42020"/>
                  </a:cubicBezTo>
                  <a:lnTo>
                    <a:pt x="9161" y="42020"/>
                  </a:lnTo>
                  <a:lnTo>
                    <a:pt x="105045" y="13940"/>
                  </a:lnTo>
                  <a:cubicBezTo>
                    <a:pt x="108826" y="12844"/>
                    <a:pt x="111004" y="8885"/>
                    <a:pt x="109908" y="5105"/>
                  </a:cubicBezTo>
                  <a:cubicBezTo>
                    <a:pt x="108813" y="1324"/>
                    <a:pt x="104854" y="-854"/>
                    <a:pt x="101073" y="2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63BDF96B-6A5E-4481-9CFE-54DEE3F7CE68}"/>
                </a:ext>
              </a:extLst>
            </p:cNvPr>
            <p:cNvSpPr/>
            <p:nvPr/>
          </p:nvSpPr>
          <p:spPr>
            <a:xfrm>
              <a:off x="11127109" y="5780924"/>
              <a:ext cx="109545" cy="42082"/>
            </a:xfrm>
            <a:custGeom>
              <a:avLst/>
              <a:gdLst>
                <a:gd name="connsiteX0" fmla="*/ 100321 w 109545"/>
                <a:gd name="connsiteY0" fmla="*/ 262 h 42082"/>
                <a:gd name="connsiteX1" fmla="*/ 4437 w 109545"/>
                <a:gd name="connsiteY1" fmla="*/ 28343 h 42082"/>
                <a:gd name="connsiteX2" fmla="*/ 506 w 109545"/>
                <a:gd name="connsiteY2" fmla="*/ 37616 h 42082"/>
                <a:gd name="connsiteX3" fmla="*/ 6492 w 109545"/>
                <a:gd name="connsiteY3" fmla="*/ 42041 h 42082"/>
                <a:gd name="connsiteX4" fmla="*/ 8547 w 109545"/>
                <a:gd name="connsiteY4" fmla="*/ 42041 h 42082"/>
                <a:gd name="connsiteX5" fmla="*/ 104431 w 109545"/>
                <a:gd name="connsiteY5" fmla="*/ 13960 h 42082"/>
                <a:gd name="connsiteX6" fmla="*/ 109225 w 109545"/>
                <a:gd name="connsiteY6" fmla="*/ 5057 h 42082"/>
                <a:gd name="connsiteX7" fmla="*/ 100321 w 109545"/>
                <a:gd name="connsiteY7" fmla="*/ 262 h 4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545" h="42082">
                  <a:moveTo>
                    <a:pt x="100321" y="262"/>
                  </a:moveTo>
                  <a:lnTo>
                    <a:pt x="4437" y="28343"/>
                  </a:lnTo>
                  <a:cubicBezTo>
                    <a:pt x="794" y="29822"/>
                    <a:pt x="-973" y="33972"/>
                    <a:pt x="506" y="37616"/>
                  </a:cubicBezTo>
                  <a:cubicBezTo>
                    <a:pt x="1520" y="40096"/>
                    <a:pt x="3821" y="41808"/>
                    <a:pt x="6492" y="42041"/>
                  </a:cubicBezTo>
                  <a:lnTo>
                    <a:pt x="8547" y="42041"/>
                  </a:lnTo>
                  <a:lnTo>
                    <a:pt x="104431" y="13960"/>
                  </a:lnTo>
                  <a:cubicBezTo>
                    <a:pt x="108211" y="12823"/>
                    <a:pt x="110362" y="8837"/>
                    <a:pt x="109225" y="5057"/>
                  </a:cubicBezTo>
                  <a:cubicBezTo>
                    <a:pt x="108088" y="1276"/>
                    <a:pt x="104102" y="-874"/>
                    <a:pt x="100321" y="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75739001-E484-472E-9D74-B7796E5496CE}"/>
                </a:ext>
              </a:extLst>
            </p:cNvPr>
            <p:cNvSpPr/>
            <p:nvPr/>
          </p:nvSpPr>
          <p:spPr>
            <a:xfrm>
              <a:off x="11240677" y="5692193"/>
              <a:ext cx="187245" cy="89309"/>
            </a:xfrm>
            <a:custGeom>
              <a:avLst/>
              <a:gdLst>
                <a:gd name="connsiteX0" fmla="*/ 86198 w 187245"/>
                <a:gd name="connsiteY0" fmla="*/ 74611 h 89309"/>
                <a:gd name="connsiteX1" fmla="*/ 182082 w 187245"/>
                <a:gd name="connsiteY1" fmla="*/ 46530 h 89309"/>
                <a:gd name="connsiteX2" fmla="*/ 186945 w 187245"/>
                <a:gd name="connsiteY2" fmla="*/ 37696 h 89309"/>
                <a:gd name="connsiteX3" fmla="*/ 178110 w 187245"/>
                <a:gd name="connsiteY3" fmla="*/ 32833 h 89309"/>
                <a:gd name="connsiteX4" fmla="*/ 82226 w 187245"/>
                <a:gd name="connsiteY4" fmla="*/ 60913 h 89309"/>
                <a:gd name="connsiteX5" fmla="*/ 77418 w 187245"/>
                <a:gd name="connsiteY5" fmla="*/ 69762 h 89309"/>
                <a:gd name="connsiteX6" fmla="*/ 77432 w 187245"/>
                <a:gd name="connsiteY6" fmla="*/ 69817 h 89309"/>
                <a:gd name="connsiteX7" fmla="*/ 79487 w 187245"/>
                <a:gd name="connsiteY7" fmla="*/ 72693 h 89309"/>
                <a:gd name="connsiteX8" fmla="*/ 12094 w 187245"/>
                <a:gd name="connsiteY8" fmla="*/ 2013 h 89309"/>
                <a:gd name="connsiteX9" fmla="*/ 2095 w 187245"/>
                <a:gd name="connsiteY9" fmla="*/ 2013 h 89309"/>
                <a:gd name="connsiteX10" fmla="*/ 1971 w 187245"/>
                <a:gd name="connsiteY10" fmla="*/ 11889 h 89309"/>
                <a:gd name="connsiteX11" fmla="*/ 2095 w 187245"/>
                <a:gd name="connsiteY11" fmla="*/ 12012 h 89309"/>
                <a:gd name="connsiteX12" fmla="*/ 73597 w 187245"/>
                <a:gd name="connsiteY12" fmla="*/ 87076 h 89309"/>
                <a:gd name="connsiteX13" fmla="*/ 78802 w 187245"/>
                <a:gd name="connsiteY13" fmla="*/ 89268 h 89309"/>
                <a:gd name="connsiteX14" fmla="*/ 83596 w 187245"/>
                <a:gd name="connsiteY14" fmla="*/ 87213 h 89309"/>
                <a:gd name="connsiteX15" fmla="*/ 83719 w 187245"/>
                <a:gd name="connsiteY15" fmla="*/ 77337 h 89309"/>
                <a:gd name="connsiteX16" fmla="*/ 83596 w 187245"/>
                <a:gd name="connsiteY16" fmla="*/ 77214 h 89309"/>
                <a:gd name="connsiteX17" fmla="*/ 80309 w 187245"/>
                <a:gd name="connsiteY17" fmla="*/ 73652 h 89309"/>
                <a:gd name="connsiteX18" fmla="*/ 84144 w 187245"/>
                <a:gd name="connsiteY18" fmla="*/ 75022 h 89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7245" h="89309">
                  <a:moveTo>
                    <a:pt x="86198" y="74611"/>
                  </a:moveTo>
                  <a:lnTo>
                    <a:pt x="182082" y="46530"/>
                  </a:lnTo>
                  <a:cubicBezTo>
                    <a:pt x="185863" y="45435"/>
                    <a:pt x="188041" y="41476"/>
                    <a:pt x="186945" y="37696"/>
                  </a:cubicBezTo>
                  <a:cubicBezTo>
                    <a:pt x="185849" y="33915"/>
                    <a:pt x="181891" y="31737"/>
                    <a:pt x="178110" y="32833"/>
                  </a:cubicBezTo>
                  <a:lnTo>
                    <a:pt x="82226" y="60913"/>
                  </a:lnTo>
                  <a:cubicBezTo>
                    <a:pt x="78459" y="62023"/>
                    <a:pt x="76295" y="65995"/>
                    <a:pt x="77418" y="69762"/>
                  </a:cubicBezTo>
                  <a:cubicBezTo>
                    <a:pt x="77418" y="69776"/>
                    <a:pt x="77432" y="69803"/>
                    <a:pt x="77432" y="69817"/>
                  </a:cubicBezTo>
                  <a:cubicBezTo>
                    <a:pt x="77802" y="70968"/>
                    <a:pt x="78528" y="71967"/>
                    <a:pt x="79487" y="72693"/>
                  </a:cubicBezTo>
                  <a:lnTo>
                    <a:pt x="12094" y="2013"/>
                  </a:lnTo>
                  <a:cubicBezTo>
                    <a:pt x="9327" y="-726"/>
                    <a:pt x="4862" y="-726"/>
                    <a:pt x="2095" y="2013"/>
                  </a:cubicBezTo>
                  <a:cubicBezTo>
                    <a:pt x="-672" y="4712"/>
                    <a:pt x="-727" y="9136"/>
                    <a:pt x="1971" y="11889"/>
                  </a:cubicBezTo>
                  <a:cubicBezTo>
                    <a:pt x="2012" y="11930"/>
                    <a:pt x="2053" y="11971"/>
                    <a:pt x="2095" y="12012"/>
                  </a:cubicBezTo>
                  <a:lnTo>
                    <a:pt x="73597" y="87076"/>
                  </a:lnTo>
                  <a:cubicBezTo>
                    <a:pt x="74980" y="88459"/>
                    <a:pt x="76843" y="89240"/>
                    <a:pt x="78802" y="89268"/>
                  </a:cubicBezTo>
                  <a:cubicBezTo>
                    <a:pt x="80610" y="89254"/>
                    <a:pt x="82336" y="88514"/>
                    <a:pt x="83596" y="87213"/>
                  </a:cubicBezTo>
                  <a:cubicBezTo>
                    <a:pt x="86363" y="84514"/>
                    <a:pt x="86417" y="80090"/>
                    <a:pt x="83719" y="77337"/>
                  </a:cubicBezTo>
                  <a:cubicBezTo>
                    <a:pt x="83678" y="77296"/>
                    <a:pt x="83637" y="77255"/>
                    <a:pt x="83596" y="77214"/>
                  </a:cubicBezTo>
                  <a:lnTo>
                    <a:pt x="80309" y="73652"/>
                  </a:lnTo>
                  <a:cubicBezTo>
                    <a:pt x="81404" y="74501"/>
                    <a:pt x="82747" y="74981"/>
                    <a:pt x="84144" y="750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07E8A98F-F4F5-49CF-85AD-175DF3882DF7}"/>
                </a:ext>
              </a:extLst>
            </p:cNvPr>
            <p:cNvSpPr/>
            <p:nvPr/>
          </p:nvSpPr>
          <p:spPr>
            <a:xfrm>
              <a:off x="11526662" y="5992170"/>
              <a:ext cx="85543" cy="89175"/>
            </a:xfrm>
            <a:custGeom>
              <a:avLst/>
              <a:gdLst>
                <a:gd name="connsiteX0" fmla="*/ 12117 w 85543"/>
                <a:gd name="connsiteY0" fmla="*/ 2017 h 89175"/>
                <a:gd name="connsiteX1" fmla="*/ 2050 w 85543"/>
                <a:gd name="connsiteY1" fmla="*/ 2071 h 89175"/>
                <a:gd name="connsiteX2" fmla="*/ 1844 w 85543"/>
                <a:gd name="connsiteY2" fmla="*/ 11879 h 89175"/>
                <a:gd name="connsiteX3" fmla="*/ 73346 w 85543"/>
                <a:gd name="connsiteY3" fmla="*/ 86806 h 89175"/>
                <a:gd name="connsiteX4" fmla="*/ 78551 w 85543"/>
                <a:gd name="connsiteY4" fmla="*/ 89134 h 89175"/>
                <a:gd name="connsiteX5" fmla="*/ 83482 w 85543"/>
                <a:gd name="connsiteY5" fmla="*/ 87079 h 89175"/>
                <a:gd name="connsiteX6" fmla="*/ 83482 w 85543"/>
                <a:gd name="connsiteY6" fmla="*/ 77080 h 8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543" h="89175">
                  <a:moveTo>
                    <a:pt x="12117" y="2017"/>
                  </a:moveTo>
                  <a:cubicBezTo>
                    <a:pt x="9323" y="-750"/>
                    <a:pt x="4816" y="-723"/>
                    <a:pt x="2050" y="2071"/>
                  </a:cubicBezTo>
                  <a:cubicBezTo>
                    <a:pt x="-622" y="4756"/>
                    <a:pt x="-717" y="9071"/>
                    <a:pt x="1844" y="11879"/>
                  </a:cubicBezTo>
                  <a:lnTo>
                    <a:pt x="73346" y="86806"/>
                  </a:lnTo>
                  <a:cubicBezTo>
                    <a:pt x="74688" y="88257"/>
                    <a:pt x="76565" y="89107"/>
                    <a:pt x="78551" y="89134"/>
                  </a:cubicBezTo>
                  <a:cubicBezTo>
                    <a:pt x="80400" y="89134"/>
                    <a:pt x="82181" y="88394"/>
                    <a:pt x="83482" y="87079"/>
                  </a:cubicBezTo>
                  <a:cubicBezTo>
                    <a:pt x="86208" y="84312"/>
                    <a:pt x="86208" y="79847"/>
                    <a:pt x="83482" y="77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C963201-824F-4ED3-9331-AFC44EA8D3B6}"/>
                </a:ext>
              </a:extLst>
            </p:cNvPr>
            <p:cNvSpPr/>
            <p:nvPr/>
          </p:nvSpPr>
          <p:spPr>
            <a:xfrm>
              <a:off x="11383681" y="5842193"/>
              <a:ext cx="85794" cy="89298"/>
            </a:xfrm>
            <a:custGeom>
              <a:avLst/>
              <a:gdLst>
                <a:gd name="connsiteX0" fmla="*/ 12094 w 85794"/>
                <a:gd name="connsiteY0" fmla="*/ 2003 h 89298"/>
                <a:gd name="connsiteX1" fmla="*/ 2095 w 85794"/>
                <a:gd name="connsiteY1" fmla="*/ 2003 h 89298"/>
                <a:gd name="connsiteX2" fmla="*/ 1972 w 85794"/>
                <a:gd name="connsiteY2" fmla="*/ 11879 h 89298"/>
                <a:gd name="connsiteX3" fmla="*/ 2095 w 85794"/>
                <a:gd name="connsiteY3" fmla="*/ 12002 h 89298"/>
                <a:gd name="connsiteX4" fmla="*/ 73597 w 85794"/>
                <a:gd name="connsiteY4" fmla="*/ 87066 h 89298"/>
                <a:gd name="connsiteX5" fmla="*/ 78802 w 85794"/>
                <a:gd name="connsiteY5" fmla="*/ 89257 h 89298"/>
                <a:gd name="connsiteX6" fmla="*/ 83733 w 85794"/>
                <a:gd name="connsiteY6" fmla="*/ 87203 h 89298"/>
                <a:gd name="connsiteX7" fmla="*/ 83733 w 85794"/>
                <a:gd name="connsiteY7" fmla="*/ 77203 h 8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4" h="89298">
                  <a:moveTo>
                    <a:pt x="12094" y="2003"/>
                  </a:moveTo>
                  <a:cubicBezTo>
                    <a:pt x="9327" y="-723"/>
                    <a:pt x="4862" y="-723"/>
                    <a:pt x="2095" y="2003"/>
                  </a:cubicBezTo>
                  <a:cubicBezTo>
                    <a:pt x="-672" y="4701"/>
                    <a:pt x="-727" y="9126"/>
                    <a:pt x="1972" y="11879"/>
                  </a:cubicBezTo>
                  <a:cubicBezTo>
                    <a:pt x="2013" y="11920"/>
                    <a:pt x="2054" y="11961"/>
                    <a:pt x="2095" y="12002"/>
                  </a:cubicBezTo>
                  <a:lnTo>
                    <a:pt x="73597" y="87066"/>
                  </a:lnTo>
                  <a:cubicBezTo>
                    <a:pt x="74980" y="88449"/>
                    <a:pt x="76843" y="89230"/>
                    <a:pt x="78802" y="89257"/>
                  </a:cubicBezTo>
                  <a:cubicBezTo>
                    <a:pt x="80651" y="89257"/>
                    <a:pt x="82432" y="88518"/>
                    <a:pt x="83733" y="87203"/>
                  </a:cubicBezTo>
                  <a:cubicBezTo>
                    <a:pt x="86459" y="84436"/>
                    <a:pt x="86459" y="79970"/>
                    <a:pt x="83733" y="772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1188DB75-A164-4AB0-84FE-5CBAFE0D2892}"/>
                </a:ext>
              </a:extLst>
            </p:cNvPr>
            <p:cNvSpPr/>
            <p:nvPr/>
          </p:nvSpPr>
          <p:spPr>
            <a:xfrm>
              <a:off x="12051861" y="5503867"/>
              <a:ext cx="43692" cy="109109"/>
            </a:xfrm>
            <a:custGeom>
              <a:avLst/>
              <a:gdLst>
                <a:gd name="connsiteX0" fmla="*/ 29758 w 43692"/>
                <a:gd name="connsiteY0" fmla="*/ 103907 h 109109"/>
                <a:gd name="connsiteX1" fmla="*/ 36607 w 43692"/>
                <a:gd name="connsiteY1" fmla="*/ 108975 h 109109"/>
                <a:gd name="connsiteX2" fmla="*/ 38662 w 43692"/>
                <a:gd name="connsiteY2" fmla="*/ 108975 h 109109"/>
                <a:gd name="connsiteX3" fmla="*/ 43387 w 43692"/>
                <a:gd name="connsiteY3" fmla="*/ 100304 h 109109"/>
                <a:gd name="connsiteX4" fmla="*/ 43319 w 43692"/>
                <a:gd name="connsiteY4" fmla="*/ 100072 h 109109"/>
                <a:gd name="connsiteX5" fmla="*/ 14006 w 43692"/>
                <a:gd name="connsiteY5" fmla="*/ 5009 h 109109"/>
                <a:gd name="connsiteX6" fmla="*/ 5034 w 43692"/>
                <a:gd name="connsiteY6" fmla="*/ 284 h 109109"/>
                <a:gd name="connsiteX7" fmla="*/ 308 w 43692"/>
                <a:gd name="connsiteY7" fmla="*/ 9256 h 10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692" h="109109">
                  <a:moveTo>
                    <a:pt x="29758" y="103907"/>
                  </a:moveTo>
                  <a:cubicBezTo>
                    <a:pt x="30703" y="106893"/>
                    <a:pt x="33470" y="108948"/>
                    <a:pt x="36607" y="108975"/>
                  </a:cubicBezTo>
                  <a:cubicBezTo>
                    <a:pt x="37292" y="109098"/>
                    <a:pt x="37977" y="109098"/>
                    <a:pt x="38662" y="108975"/>
                  </a:cubicBezTo>
                  <a:cubicBezTo>
                    <a:pt x="42360" y="107879"/>
                    <a:pt x="44483" y="104003"/>
                    <a:pt x="43387" y="100304"/>
                  </a:cubicBezTo>
                  <a:cubicBezTo>
                    <a:pt x="43374" y="100222"/>
                    <a:pt x="43346" y="100154"/>
                    <a:pt x="43319" y="100072"/>
                  </a:cubicBezTo>
                  <a:lnTo>
                    <a:pt x="14006" y="5009"/>
                  </a:lnTo>
                  <a:cubicBezTo>
                    <a:pt x="12828" y="1229"/>
                    <a:pt x="8815" y="-894"/>
                    <a:pt x="5034" y="284"/>
                  </a:cubicBezTo>
                  <a:cubicBezTo>
                    <a:pt x="1253" y="1462"/>
                    <a:pt x="-870" y="5476"/>
                    <a:pt x="308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51C5396-8B74-4617-837E-7E4CF805DA83}"/>
                </a:ext>
              </a:extLst>
            </p:cNvPr>
            <p:cNvSpPr/>
            <p:nvPr/>
          </p:nvSpPr>
          <p:spPr>
            <a:xfrm>
              <a:off x="12169492" y="5883807"/>
              <a:ext cx="43587" cy="109417"/>
            </a:xfrm>
            <a:custGeom>
              <a:avLst/>
              <a:gdLst>
                <a:gd name="connsiteX0" fmla="*/ 4997 w 43587"/>
                <a:gd name="connsiteY0" fmla="*/ 250 h 109417"/>
                <a:gd name="connsiteX1" fmla="*/ 271 w 43587"/>
                <a:gd name="connsiteY1" fmla="*/ 8920 h 109417"/>
                <a:gd name="connsiteX2" fmla="*/ 340 w 43587"/>
                <a:gd name="connsiteY2" fmla="*/ 9153 h 109417"/>
                <a:gd name="connsiteX3" fmla="*/ 29653 w 43587"/>
                <a:gd name="connsiteY3" fmla="*/ 104215 h 109417"/>
                <a:gd name="connsiteX4" fmla="*/ 36502 w 43587"/>
                <a:gd name="connsiteY4" fmla="*/ 109283 h 109417"/>
                <a:gd name="connsiteX5" fmla="*/ 38557 w 43587"/>
                <a:gd name="connsiteY5" fmla="*/ 109283 h 109417"/>
                <a:gd name="connsiteX6" fmla="*/ 43282 w 43587"/>
                <a:gd name="connsiteY6" fmla="*/ 100613 h 109417"/>
                <a:gd name="connsiteX7" fmla="*/ 43214 w 43587"/>
                <a:gd name="connsiteY7" fmla="*/ 100380 h 109417"/>
                <a:gd name="connsiteX8" fmla="*/ 13900 w 43587"/>
                <a:gd name="connsiteY8" fmla="*/ 5318 h 109417"/>
                <a:gd name="connsiteX9" fmla="*/ 5230 w 43587"/>
                <a:gd name="connsiteY9" fmla="*/ 181 h 109417"/>
                <a:gd name="connsiteX10" fmla="*/ 4997 w 43587"/>
                <a:gd name="connsiteY10" fmla="*/ 250 h 10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587" h="109417">
                  <a:moveTo>
                    <a:pt x="4997" y="250"/>
                  </a:moveTo>
                  <a:cubicBezTo>
                    <a:pt x="1299" y="1345"/>
                    <a:pt x="-824" y="5222"/>
                    <a:pt x="271" y="8920"/>
                  </a:cubicBezTo>
                  <a:cubicBezTo>
                    <a:pt x="285" y="9003"/>
                    <a:pt x="312" y="9071"/>
                    <a:pt x="340" y="9153"/>
                  </a:cubicBezTo>
                  <a:lnTo>
                    <a:pt x="29653" y="104215"/>
                  </a:lnTo>
                  <a:cubicBezTo>
                    <a:pt x="30598" y="107202"/>
                    <a:pt x="33365" y="109256"/>
                    <a:pt x="36502" y="109283"/>
                  </a:cubicBezTo>
                  <a:cubicBezTo>
                    <a:pt x="37187" y="109407"/>
                    <a:pt x="37871" y="109407"/>
                    <a:pt x="38557" y="109283"/>
                  </a:cubicBezTo>
                  <a:cubicBezTo>
                    <a:pt x="42255" y="108188"/>
                    <a:pt x="44378" y="104311"/>
                    <a:pt x="43282" y="100613"/>
                  </a:cubicBezTo>
                  <a:cubicBezTo>
                    <a:pt x="43269" y="100530"/>
                    <a:pt x="43241" y="100462"/>
                    <a:pt x="43214" y="100380"/>
                  </a:cubicBezTo>
                  <a:lnTo>
                    <a:pt x="13900" y="5318"/>
                  </a:lnTo>
                  <a:cubicBezTo>
                    <a:pt x="12928" y="1510"/>
                    <a:pt x="9038" y="-791"/>
                    <a:pt x="5230" y="181"/>
                  </a:cubicBezTo>
                  <a:cubicBezTo>
                    <a:pt x="5148" y="209"/>
                    <a:pt x="5079" y="222"/>
                    <a:pt x="4997" y="2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6146DE4-BD13-4CBD-A2D6-FE49EA09A8D2}"/>
                </a:ext>
              </a:extLst>
            </p:cNvPr>
            <p:cNvSpPr/>
            <p:nvPr/>
          </p:nvSpPr>
          <p:spPr>
            <a:xfrm>
              <a:off x="12070688" y="5693854"/>
              <a:ext cx="108841" cy="116142"/>
            </a:xfrm>
            <a:custGeom>
              <a:avLst/>
              <a:gdLst>
                <a:gd name="connsiteX0" fmla="*/ 54078 w 108841"/>
                <a:gd name="connsiteY0" fmla="*/ 53362 h 116142"/>
                <a:gd name="connsiteX1" fmla="*/ 9150 w 108841"/>
                <a:gd name="connsiteY1" fmla="*/ 40623 h 116142"/>
                <a:gd name="connsiteX2" fmla="*/ 260 w 108841"/>
                <a:gd name="connsiteY2" fmla="*/ 45363 h 116142"/>
                <a:gd name="connsiteX3" fmla="*/ 246 w 108841"/>
                <a:gd name="connsiteY3" fmla="*/ 45417 h 116142"/>
                <a:gd name="connsiteX4" fmla="*/ 5177 w 108841"/>
                <a:gd name="connsiteY4" fmla="*/ 54184 h 116142"/>
                <a:gd name="connsiteX5" fmla="*/ 52708 w 108841"/>
                <a:gd name="connsiteY5" fmla="*/ 67882 h 116142"/>
                <a:gd name="connsiteX6" fmla="*/ 18601 w 108841"/>
                <a:gd name="connsiteY6" fmla="*/ 104181 h 116142"/>
                <a:gd name="connsiteX7" fmla="*/ 18601 w 108841"/>
                <a:gd name="connsiteY7" fmla="*/ 114180 h 116142"/>
                <a:gd name="connsiteX8" fmla="*/ 23396 w 108841"/>
                <a:gd name="connsiteY8" fmla="*/ 116098 h 116142"/>
                <a:gd name="connsiteX9" fmla="*/ 28601 w 108841"/>
                <a:gd name="connsiteY9" fmla="*/ 113906 h 116142"/>
                <a:gd name="connsiteX10" fmla="*/ 61475 w 108841"/>
                <a:gd name="connsiteY10" fmla="*/ 78840 h 116142"/>
                <a:gd name="connsiteX11" fmla="*/ 69283 w 108841"/>
                <a:gd name="connsiteY11" fmla="*/ 104181 h 116142"/>
                <a:gd name="connsiteX12" fmla="*/ 76132 w 108841"/>
                <a:gd name="connsiteY12" fmla="*/ 109249 h 116142"/>
                <a:gd name="connsiteX13" fmla="*/ 78186 w 108841"/>
                <a:gd name="connsiteY13" fmla="*/ 109249 h 116142"/>
                <a:gd name="connsiteX14" fmla="*/ 82912 w 108841"/>
                <a:gd name="connsiteY14" fmla="*/ 100578 h 116142"/>
                <a:gd name="connsiteX15" fmla="*/ 82844 w 108841"/>
                <a:gd name="connsiteY15" fmla="*/ 100345 h 116142"/>
                <a:gd name="connsiteX16" fmla="*/ 75036 w 108841"/>
                <a:gd name="connsiteY16" fmla="*/ 74867 h 116142"/>
                <a:gd name="connsiteX17" fmla="*/ 100377 w 108841"/>
                <a:gd name="connsiteY17" fmla="*/ 82127 h 116142"/>
                <a:gd name="connsiteX18" fmla="*/ 102431 w 108841"/>
                <a:gd name="connsiteY18" fmla="*/ 82127 h 116142"/>
                <a:gd name="connsiteX19" fmla="*/ 108787 w 108841"/>
                <a:gd name="connsiteY19" fmla="*/ 74306 h 116142"/>
                <a:gd name="connsiteX20" fmla="*/ 104349 w 108841"/>
                <a:gd name="connsiteY20" fmla="*/ 68429 h 116142"/>
                <a:gd name="connsiteX21" fmla="*/ 78597 w 108841"/>
                <a:gd name="connsiteY21" fmla="*/ 61033 h 116142"/>
                <a:gd name="connsiteX22" fmla="*/ 96678 w 108841"/>
                <a:gd name="connsiteY22" fmla="*/ 41719 h 116142"/>
                <a:gd name="connsiteX23" fmla="*/ 96802 w 108841"/>
                <a:gd name="connsiteY23" fmla="*/ 31843 h 116142"/>
                <a:gd name="connsiteX24" fmla="*/ 96678 w 108841"/>
                <a:gd name="connsiteY24" fmla="*/ 31720 h 116142"/>
                <a:gd name="connsiteX25" fmla="*/ 86542 w 108841"/>
                <a:gd name="connsiteY25" fmla="*/ 31720 h 116142"/>
                <a:gd name="connsiteX26" fmla="*/ 68187 w 108841"/>
                <a:gd name="connsiteY26" fmla="*/ 51444 h 116142"/>
                <a:gd name="connsiteX27" fmla="*/ 53805 w 108841"/>
                <a:gd name="connsiteY27" fmla="*/ 5009 h 116142"/>
                <a:gd name="connsiteX28" fmla="*/ 44833 w 108841"/>
                <a:gd name="connsiteY28" fmla="*/ 284 h 116142"/>
                <a:gd name="connsiteX29" fmla="*/ 40107 w 108841"/>
                <a:gd name="connsiteY29" fmla="*/ 9256 h 11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8841" h="116142">
                  <a:moveTo>
                    <a:pt x="54078" y="53362"/>
                  </a:moveTo>
                  <a:lnTo>
                    <a:pt x="9150" y="40623"/>
                  </a:lnTo>
                  <a:cubicBezTo>
                    <a:pt x="5383" y="39473"/>
                    <a:pt x="1411" y="41596"/>
                    <a:pt x="260" y="45363"/>
                  </a:cubicBezTo>
                  <a:cubicBezTo>
                    <a:pt x="260" y="45376"/>
                    <a:pt x="246" y="45404"/>
                    <a:pt x="246" y="45417"/>
                  </a:cubicBezTo>
                  <a:cubicBezTo>
                    <a:pt x="-808" y="49198"/>
                    <a:pt x="1397" y="53116"/>
                    <a:pt x="5177" y="54184"/>
                  </a:cubicBezTo>
                  <a:lnTo>
                    <a:pt x="52708" y="67882"/>
                  </a:lnTo>
                  <a:lnTo>
                    <a:pt x="18601" y="104181"/>
                  </a:lnTo>
                  <a:cubicBezTo>
                    <a:pt x="15875" y="106948"/>
                    <a:pt x="15875" y="111413"/>
                    <a:pt x="18601" y="114180"/>
                  </a:cubicBezTo>
                  <a:cubicBezTo>
                    <a:pt x="19862" y="115454"/>
                    <a:pt x="21601" y="116152"/>
                    <a:pt x="23396" y="116098"/>
                  </a:cubicBezTo>
                  <a:cubicBezTo>
                    <a:pt x="25368" y="116139"/>
                    <a:pt x="27245" y="115331"/>
                    <a:pt x="28601" y="113906"/>
                  </a:cubicBezTo>
                  <a:lnTo>
                    <a:pt x="61475" y="78840"/>
                  </a:lnTo>
                  <a:lnTo>
                    <a:pt x="69283" y="104181"/>
                  </a:lnTo>
                  <a:cubicBezTo>
                    <a:pt x="70228" y="107167"/>
                    <a:pt x="72995" y="109222"/>
                    <a:pt x="76132" y="109249"/>
                  </a:cubicBezTo>
                  <a:cubicBezTo>
                    <a:pt x="76817" y="109372"/>
                    <a:pt x="77501" y="109372"/>
                    <a:pt x="78186" y="109249"/>
                  </a:cubicBezTo>
                  <a:cubicBezTo>
                    <a:pt x="81885" y="108153"/>
                    <a:pt x="84008" y="104276"/>
                    <a:pt x="82912" y="100578"/>
                  </a:cubicBezTo>
                  <a:cubicBezTo>
                    <a:pt x="82898" y="100496"/>
                    <a:pt x="82871" y="100427"/>
                    <a:pt x="82844" y="100345"/>
                  </a:cubicBezTo>
                  <a:lnTo>
                    <a:pt x="75036" y="74867"/>
                  </a:lnTo>
                  <a:lnTo>
                    <a:pt x="100377" y="82127"/>
                  </a:lnTo>
                  <a:lnTo>
                    <a:pt x="102431" y="82127"/>
                  </a:lnTo>
                  <a:cubicBezTo>
                    <a:pt x="106349" y="81730"/>
                    <a:pt x="109184" y="78224"/>
                    <a:pt x="108787" y="74306"/>
                  </a:cubicBezTo>
                  <a:cubicBezTo>
                    <a:pt x="108513" y="71676"/>
                    <a:pt x="106801" y="69416"/>
                    <a:pt x="104349" y="68429"/>
                  </a:cubicBezTo>
                  <a:lnTo>
                    <a:pt x="78597" y="61033"/>
                  </a:lnTo>
                  <a:lnTo>
                    <a:pt x="96678" y="41719"/>
                  </a:lnTo>
                  <a:cubicBezTo>
                    <a:pt x="99445" y="39021"/>
                    <a:pt x="99500" y="34596"/>
                    <a:pt x="96802" y="31843"/>
                  </a:cubicBezTo>
                  <a:cubicBezTo>
                    <a:pt x="96760" y="31802"/>
                    <a:pt x="96719" y="31761"/>
                    <a:pt x="96678" y="31720"/>
                  </a:cubicBezTo>
                  <a:cubicBezTo>
                    <a:pt x="93856" y="28967"/>
                    <a:pt x="89364" y="28967"/>
                    <a:pt x="86542" y="31720"/>
                  </a:cubicBezTo>
                  <a:lnTo>
                    <a:pt x="68187" y="51444"/>
                  </a:lnTo>
                  <a:lnTo>
                    <a:pt x="53805" y="5009"/>
                  </a:lnTo>
                  <a:cubicBezTo>
                    <a:pt x="52627" y="1229"/>
                    <a:pt x="48613" y="-894"/>
                    <a:pt x="44833" y="284"/>
                  </a:cubicBezTo>
                  <a:cubicBezTo>
                    <a:pt x="41052" y="1462"/>
                    <a:pt x="38929" y="5475"/>
                    <a:pt x="40107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9AC6FB9A-86BE-44E3-B2E0-E89F7A7CC175}"/>
                </a:ext>
              </a:extLst>
            </p:cNvPr>
            <p:cNvSpPr/>
            <p:nvPr/>
          </p:nvSpPr>
          <p:spPr>
            <a:xfrm>
              <a:off x="11814474" y="6013278"/>
              <a:ext cx="82780" cy="86834"/>
            </a:xfrm>
            <a:custGeom>
              <a:avLst/>
              <a:gdLst>
                <a:gd name="connsiteX0" fmla="*/ 70583 w 82780"/>
                <a:gd name="connsiteY0" fmla="*/ 2277 h 86834"/>
                <a:gd name="connsiteX1" fmla="*/ 2095 w 82780"/>
                <a:gd name="connsiteY1" fmla="*/ 74874 h 86834"/>
                <a:gd name="connsiteX2" fmla="*/ 1971 w 82780"/>
                <a:gd name="connsiteY2" fmla="*/ 84751 h 86834"/>
                <a:gd name="connsiteX3" fmla="*/ 2095 w 82780"/>
                <a:gd name="connsiteY3" fmla="*/ 84874 h 86834"/>
                <a:gd name="connsiteX4" fmla="*/ 7026 w 82780"/>
                <a:gd name="connsiteY4" fmla="*/ 86791 h 86834"/>
                <a:gd name="connsiteX5" fmla="*/ 12231 w 82780"/>
                <a:gd name="connsiteY5" fmla="*/ 84600 h 86834"/>
                <a:gd name="connsiteX6" fmla="*/ 80719 w 82780"/>
                <a:gd name="connsiteY6" fmla="*/ 12002 h 86834"/>
                <a:gd name="connsiteX7" fmla="*/ 80719 w 82780"/>
                <a:gd name="connsiteY7" fmla="*/ 2003 h 86834"/>
                <a:gd name="connsiteX8" fmla="*/ 70844 w 82780"/>
                <a:gd name="connsiteY8" fmla="*/ 2003 h 86834"/>
                <a:gd name="connsiteX9" fmla="*/ 70583 w 82780"/>
                <a:gd name="connsiteY9" fmla="*/ 2277 h 8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780" h="86834">
                  <a:moveTo>
                    <a:pt x="70583" y="2277"/>
                  </a:moveTo>
                  <a:lnTo>
                    <a:pt x="2095" y="74874"/>
                  </a:lnTo>
                  <a:cubicBezTo>
                    <a:pt x="-672" y="77573"/>
                    <a:pt x="-727" y="81998"/>
                    <a:pt x="1971" y="84751"/>
                  </a:cubicBezTo>
                  <a:cubicBezTo>
                    <a:pt x="2013" y="84792"/>
                    <a:pt x="2054" y="84833"/>
                    <a:pt x="2095" y="84874"/>
                  </a:cubicBezTo>
                  <a:cubicBezTo>
                    <a:pt x="3410" y="86148"/>
                    <a:pt x="5190" y="86833"/>
                    <a:pt x="7026" y="86791"/>
                  </a:cubicBezTo>
                  <a:cubicBezTo>
                    <a:pt x="8984" y="86805"/>
                    <a:pt x="10875" y="86011"/>
                    <a:pt x="12231" y="84600"/>
                  </a:cubicBezTo>
                  <a:lnTo>
                    <a:pt x="80719" y="12002"/>
                  </a:lnTo>
                  <a:cubicBezTo>
                    <a:pt x="83445" y="9235"/>
                    <a:pt x="83445" y="4770"/>
                    <a:pt x="80719" y="2003"/>
                  </a:cubicBezTo>
                  <a:cubicBezTo>
                    <a:pt x="77994" y="-723"/>
                    <a:pt x="73569" y="-723"/>
                    <a:pt x="70844" y="2003"/>
                  </a:cubicBezTo>
                  <a:cubicBezTo>
                    <a:pt x="70747" y="2099"/>
                    <a:pt x="70665" y="2181"/>
                    <a:pt x="70583" y="22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633F7E61-25BC-4E1C-BD9C-601ADAE81330}"/>
                </a:ext>
              </a:extLst>
            </p:cNvPr>
            <p:cNvSpPr/>
            <p:nvPr/>
          </p:nvSpPr>
          <p:spPr>
            <a:xfrm>
              <a:off x="11950756" y="5868121"/>
              <a:ext cx="82896" cy="86931"/>
            </a:xfrm>
            <a:custGeom>
              <a:avLst/>
              <a:gdLst>
                <a:gd name="connsiteX0" fmla="*/ 70456 w 82896"/>
                <a:gd name="connsiteY0" fmla="*/ 2375 h 86931"/>
                <a:gd name="connsiteX1" fmla="*/ 1967 w 82896"/>
                <a:gd name="connsiteY1" fmla="*/ 74835 h 86931"/>
                <a:gd name="connsiteX2" fmla="*/ 2173 w 82896"/>
                <a:gd name="connsiteY2" fmla="*/ 84904 h 86931"/>
                <a:gd name="connsiteX3" fmla="*/ 7172 w 82896"/>
                <a:gd name="connsiteY3" fmla="*/ 86890 h 86931"/>
                <a:gd name="connsiteX4" fmla="*/ 12378 w 82896"/>
                <a:gd name="connsiteY4" fmla="*/ 84561 h 86931"/>
                <a:gd name="connsiteX5" fmla="*/ 80866 w 82896"/>
                <a:gd name="connsiteY5" fmla="*/ 12100 h 86931"/>
                <a:gd name="connsiteX6" fmla="*/ 80866 w 82896"/>
                <a:gd name="connsiteY6" fmla="*/ 1964 h 86931"/>
                <a:gd name="connsiteX7" fmla="*/ 70607 w 82896"/>
                <a:gd name="connsiteY7" fmla="*/ 2210 h 86931"/>
                <a:gd name="connsiteX8" fmla="*/ 70456 w 82896"/>
                <a:gd name="connsiteY8" fmla="*/ 2375 h 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96" h="86931">
                  <a:moveTo>
                    <a:pt x="70456" y="2375"/>
                  </a:moveTo>
                  <a:lnTo>
                    <a:pt x="1967" y="74835"/>
                  </a:lnTo>
                  <a:cubicBezTo>
                    <a:pt x="-759" y="77671"/>
                    <a:pt x="-663" y="82178"/>
                    <a:pt x="2173" y="84904"/>
                  </a:cubicBezTo>
                  <a:cubicBezTo>
                    <a:pt x="3515" y="86191"/>
                    <a:pt x="5309" y="86903"/>
                    <a:pt x="7172" y="86890"/>
                  </a:cubicBezTo>
                  <a:cubicBezTo>
                    <a:pt x="9158" y="86876"/>
                    <a:pt x="11049" y="86027"/>
                    <a:pt x="12378" y="84561"/>
                  </a:cubicBezTo>
                  <a:lnTo>
                    <a:pt x="80866" y="12100"/>
                  </a:lnTo>
                  <a:cubicBezTo>
                    <a:pt x="83551" y="9251"/>
                    <a:pt x="83551" y="4813"/>
                    <a:pt x="80866" y="1964"/>
                  </a:cubicBezTo>
                  <a:cubicBezTo>
                    <a:pt x="77962" y="-803"/>
                    <a:pt x="73373" y="-693"/>
                    <a:pt x="70607" y="2210"/>
                  </a:cubicBezTo>
                  <a:cubicBezTo>
                    <a:pt x="70551" y="2265"/>
                    <a:pt x="70510" y="2320"/>
                    <a:pt x="70456" y="23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AA990D23-C3AB-40C5-BA93-50E55310972C}"/>
                </a:ext>
              </a:extLst>
            </p:cNvPr>
            <p:cNvSpPr/>
            <p:nvPr/>
          </p:nvSpPr>
          <p:spPr>
            <a:xfrm>
              <a:off x="12453364" y="5843117"/>
              <a:ext cx="110257" cy="41768"/>
            </a:xfrm>
            <a:custGeom>
              <a:avLst/>
              <a:gdLst>
                <a:gd name="connsiteX0" fmla="*/ 5215 w 110257"/>
                <a:gd name="connsiteY0" fmla="*/ 14229 h 41768"/>
                <a:gd name="connsiteX1" fmla="*/ 101099 w 110257"/>
                <a:gd name="connsiteY1" fmla="*/ 41624 h 41768"/>
                <a:gd name="connsiteX2" fmla="*/ 103154 w 110257"/>
                <a:gd name="connsiteY2" fmla="*/ 41624 h 41768"/>
                <a:gd name="connsiteX3" fmla="*/ 110003 w 110257"/>
                <a:gd name="connsiteY3" fmla="*/ 36556 h 41768"/>
                <a:gd name="connsiteX4" fmla="*/ 105072 w 110257"/>
                <a:gd name="connsiteY4" fmla="*/ 27653 h 41768"/>
                <a:gd name="connsiteX5" fmla="*/ 9188 w 110257"/>
                <a:gd name="connsiteY5" fmla="*/ 258 h 41768"/>
                <a:gd name="connsiteX6" fmla="*/ 325 w 110257"/>
                <a:gd name="connsiteY6" fmla="*/ 5052 h 41768"/>
                <a:gd name="connsiteX7" fmla="*/ 284 w 110257"/>
                <a:gd name="connsiteY7" fmla="*/ 5188 h 41768"/>
                <a:gd name="connsiteX8" fmla="*/ 5174 w 110257"/>
                <a:gd name="connsiteY8" fmla="*/ 14216 h 41768"/>
                <a:gd name="connsiteX9" fmla="*/ 5215 w 110257"/>
                <a:gd name="connsiteY9" fmla="*/ 14229 h 4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7" h="41768">
                  <a:moveTo>
                    <a:pt x="5215" y="14229"/>
                  </a:moveTo>
                  <a:lnTo>
                    <a:pt x="101099" y="41624"/>
                  </a:lnTo>
                  <a:cubicBezTo>
                    <a:pt x="101784" y="41762"/>
                    <a:pt x="102469" y="41762"/>
                    <a:pt x="103154" y="41624"/>
                  </a:cubicBezTo>
                  <a:cubicBezTo>
                    <a:pt x="106291" y="41597"/>
                    <a:pt x="109058" y="39543"/>
                    <a:pt x="110003" y="36556"/>
                  </a:cubicBezTo>
                  <a:cubicBezTo>
                    <a:pt x="110989" y="32749"/>
                    <a:pt x="108825" y="28845"/>
                    <a:pt x="105072" y="27653"/>
                  </a:cubicBezTo>
                  <a:lnTo>
                    <a:pt x="9188" y="258"/>
                  </a:lnTo>
                  <a:cubicBezTo>
                    <a:pt x="5421" y="-866"/>
                    <a:pt x="1448" y="1271"/>
                    <a:pt x="325" y="5052"/>
                  </a:cubicBezTo>
                  <a:cubicBezTo>
                    <a:pt x="311" y="5093"/>
                    <a:pt x="298" y="5148"/>
                    <a:pt x="284" y="5188"/>
                  </a:cubicBezTo>
                  <a:cubicBezTo>
                    <a:pt x="-853" y="9038"/>
                    <a:pt x="1325" y="13079"/>
                    <a:pt x="5174" y="14216"/>
                  </a:cubicBezTo>
                  <a:cubicBezTo>
                    <a:pt x="5188" y="14216"/>
                    <a:pt x="5202" y="14229"/>
                    <a:pt x="5215" y="14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4948094-65AF-48E7-9A3E-3A9ACD4E6DE4}"/>
                </a:ext>
              </a:extLst>
            </p:cNvPr>
            <p:cNvSpPr/>
            <p:nvPr/>
          </p:nvSpPr>
          <p:spPr>
            <a:xfrm>
              <a:off x="12261932" y="5788531"/>
              <a:ext cx="110255" cy="41701"/>
            </a:xfrm>
            <a:custGeom>
              <a:avLst/>
              <a:gdLst>
                <a:gd name="connsiteX0" fmla="*/ 5291 w 110255"/>
                <a:gd name="connsiteY0" fmla="*/ 14161 h 41701"/>
                <a:gd name="connsiteX1" fmla="*/ 101175 w 110255"/>
                <a:gd name="connsiteY1" fmla="*/ 41557 h 41701"/>
                <a:gd name="connsiteX2" fmla="*/ 103093 w 110255"/>
                <a:gd name="connsiteY2" fmla="*/ 41557 h 41701"/>
                <a:gd name="connsiteX3" fmla="*/ 109942 w 110255"/>
                <a:gd name="connsiteY3" fmla="*/ 36352 h 41701"/>
                <a:gd name="connsiteX4" fmla="*/ 105257 w 110255"/>
                <a:gd name="connsiteY4" fmla="*/ 27654 h 41701"/>
                <a:gd name="connsiteX5" fmla="*/ 105010 w 110255"/>
                <a:gd name="connsiteY5" fmla="*/ 27585 h 41701"/>
                <a:gd name="connsiteX6" fmla="*/ 9126 w 110255"/>
                <a:gd name="connsiteY6" fmla="*/ 190 h 41701"/>
                <a:gd name="connsiteX7" fmla="*/ 360 w 110255"/>
                <a:gd name="connsiteY7" fmla="*/ 5121 h 41701"/>
                <a:gd name="connsiteX8" fmla="*/ 4716 w 110255"/>
                <a:gd name="connsiteY8" fmla="*/ 13997 h 41701"/>
                <a:gd name="connsiteX9" fmla="*/ 5291 w 110255"/>
                <a:gd name="connsiteY9" fmla="*/ 14161 h 4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5" h="41701">
                  <a:moveTo>
                    <a:pt x="5291" y="14161"/>
                  </a:moveTo>
                  <a:lnTo>
                    <a:pt x="101175" y="41557"/>
                  </a:lnTo>
                  <a:cubicBezTo>
                    <a:pt x="101805" y="41694"/>
                    <a:pt x="102463" y="41694"/>
                    <a:pt x="103093" y="41557"/>
                  </a:cubicBezTo>
                  <a:cubicBezTo>
                    <a:pt x="106271" y="41502"/>
                    <a:pt x="109037" y="39393"/>
                    <a:pt x="109942" y="36352"/>
                  </a:cubicBezTo>
                  <a:cubicBezTo>
                    <a:pt x="111051" y="32653"/>
                    <a:pt x="108955" y="28763"/>
                    <a:pt x="105257" y="27654"/>
                  </a:cubicBezTo>
                  <a:cubicBezTo>
                    <a:pt x="105175" y="27626"/>
                    <a:pt x="105093" y="27613"/>
                    <a:pt x="105010" y="27585"/>
                  </a:cubicBezTo>
                  <a:lnTo>
                    <a:pt x="9126" y="190"/>
                  </a:lnTo>
                  <a:cubicBezTo>
                    <a:pt x="5359" y="-783"/>
                    <a:pt x="1483" y="1395"/>
                    <a:pt x="360" y="5121"/>
                  </a:cubicBezTo>
                  <a:cubicBezTo>
                    <a:pt x="-887" y="8778"/>
                    <a:pt x="1058" y="12737"/>
                    <a:pt x="4716" y="13997"/>
                  </a:cubicBezTo>
                  <a:cubicBezTo>
                    <a:pt x="4908" y="14052"/>
                    <a:pt x="5099" y="14107"/>
                    <a:pt x="5291" y="141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E2AA0253-FD9F-4195-9BF8-30781632B5C6}"/>
                </a:ext>
              </a:extLst>
            </p:cNvPr>
            <p:cNvSpPr/>
            <p:nvPr/>
          </p:nvSpPr>
          <p:spPr>
            <a:xfrm>
              <a:off x="11539132" y="6264027"/>
              <a:ext cx="82800" cy="88947"/>
            </a:xfrm>
            <a:custGeom>
              <a:avLst/>
              <a:gdLst>
                <a:gd name="connsiteX0" fmla="*/ 61150 w 82800"/>
                <a:gd name="connsiteY0" fmla="*/ 141 h 88947"/>
                <a:gd name="connsiteX1" fmla="*/ 1839 w 82800"/>
                <a:gd name="connsiteY1" fmla="*/ 50549 h 88947"/>
                <a:gd name="connsiteX2" fmla="*/ 11290 w 82800"/>
                <a:gd name="connsiteY2" fmla="*/ 80958 h 88947"/>
                <a:gd name="connsiteX3" fmla="*/ 36357 w 82800"/>
                <a:gd name="connsiteY3" fmla="*/ 88903 h 88947"/>
                <a:gd name="connsiteX4" fmla="*/ 60054 w 82800"/>
                <a:gd name="connsiteY4" fmla="*/ 79999 h 88947"/>
                <a:gd name="connsiteX5" fmla="*/ 60054 w 82800"/>
                <a:gd name="connsiteY5" fmla="*/ 70000 h 88947"/>
                <a:gd name="connsiteX6" fmla="*/ 50055 w 82800"/>
                <a:gd name="connsiteY6" fmla="*/ 70000 h 88947"/>
                <a:gd name="connsiteX7" fmla="*/ 18824 w 82800"/>
                <a:gd name="connsiteY7" fmla="*/ 69041 h 88947"/>
                <a:gd name="connsiteX8" fmla="*/ 15400 w 82800"/>
                <a:gd name="connsiteY8" fmla="*/ 54521 h 88947"/>
                <a:gd name="connsiteX9" fmla="*/ 61150 w 82800"/>
                <a:gd name="connsiteY9" fmla="*/ 14524 h 88947"/>
                <a:gd name="connsiteX10" fmla="*/ 68410 w 82800"/>
                <a:gd name="connsiteY10" fmla="*/ 16168 h 88947"/>
                <a:gd name="connsiteX11" fmla="*/ 58684 w 82800"/>
                <a:gd name="connsiteY11" fmla="*/ 36715 h 88947"/>
                <a:gd name="connsiteX12" fmla="*/ 59575 w 82800"/>
                <a:gd name="connsiteY12" fmla="*/ 46549 h 88947"/>
                <a:gd name="connsiteX13" fmla="*/ 59780 w 82800"/>
                <a:gd name="connsiteY13" fmla="*/ 46714 h 88947"/>
                <a:gd name="connsiteX14" fmla="*/ 69779 w 82800"/>
                <a:gd name="connsiteY14" fmla="*/ 45755 h 88947"/>
                <a:gd name="connsiteX15" fmla="*/ 81285 w 82800"/>
                <a:gd name="connsiteY15" fmla="*/ 10004 h 88947"/>
                <a:gd name="connsiteX16" fmla="*/ 61150 w 82800"/>
                <a:gd name="connsiteY16" fmla="*/ 141 h 8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800" h="88947">
                  <a:moveTo>
                    <a:pt x="61150" y="141"/>
                  </a:moveTo>
                  <a:cubicBezTo>
                    <a:pt x="36220" y="141"/>
                    <a:pt x="8277" y="27537"/>
                    <a:pt x="1839" y="50549"/>
                  </a:cubicBezTo>
                  <a:cubicBezTo>
                    <a:pt x="-2681" y="61644"/>
                    <a:pt x="1278" y="74383"/>
                    <a:pt x="11290" y="80958"/>
                  </a:cubicBezTo>
                  <a:cubicBezTo>
                    <a:pt x="18728" y="85930"/>
                    <a:pt x="27413" y="88683"/>
                    <a:pt x="36357" y="88903"/>
                  </a:cubicBezTo>
                  <a:cubicBezTo>
                    <a:pt x="45096" y="89026"/>
                    <a:pt x="53561" y="85848"/>
                    <a:pt x="60054" y="79999"/>
                  </a:cubicBezTo>
                  <a:cubicBezTo>
                    <a:pt x="62780" y="77232"/>
                    <a:pt x="62780" y="72767"/>
                    <a:pt x="60054" y="70000"/>
                  </a:cubicBezTo>
                  <a:cubicBezTo>
                    <a:pt x="57246" y="67343"/>
                    <a:pt x="52863" y="67343"/>
                    <a:pt x="50055" y="70000"/>
                  </a:cubicBezTo>
                  <a:cubicBezTo>
                    <a:pt x="48822" y="71233"/>
                    <a:pt x="37590" y="80958"/>
                    <a:pt x="18824" y="69041"/>
                  </a:cubicBezTo>
                  <a:cubicBezTo>
                    <a:pt x="17180" y="68082"/>
                    <a:pt x="12386" y="65068"/>
                    <a:pt x="15400" y="54521"/>
                  </a:cubicBezTo>
                  <a:cubicBezTo>
                    <a:pt x="20468" y="37125"/>
                    <a:pt x="43480" y="14524"/>
                    <a:pt x="61150" y="14524"/>
                  </a:cubicBezTo>
                  <a:cubicBezTo>
                    <a:pt x="66492" y="14524"/>
                    <a:pt x="68136" y="15757"/>
                    <a:pt x="68410" y="16168"/>
                  </a:cubicBezTo>
                  <a:cubicBezTo>
                    <a:pt x="69779" y="19044"/>
                    <a:pt x="64985" y="29043"/>
                    <a:pt x="58684" y="36715"/>
                  </a:cubicBezTo>
                  <a:cubicBezTo>
                    <a:pt x="56219" y="39673"/>
                    <a:pt x="56616" y="44084"/>
                    <a:pt x="59575" y="46549"/>
                  </a:cubicBezTo>
                  <a:cubicBezTo>
                    <a:pt x="59643" y="46604"/>
                    <a:pt x="59712" y="46659"/>
                    <a:pt x="59780" y="46714"/>
                  </a:cubicBezTo>
                  <a:cubicBezTo>
                    <a:pt x="62807" y="49193"/>
                    <a:pt x="67273" y="48768"/>
                    <a:pt x="69779" y="45755"/>
                  </a:cubicBezTo>
                  <a:cubicBezTo>
                    <a:pt x="72793" y="42056"/>
                    <a:pt x="87450" y="23154"/>
                    <a:pt x="81285" y="10004"/>
                  </a:cubicBezTo>
                  <a:cubicBezTo>
                    <a:pt x="77190" y="2936"/>
                    <a:pt x="69245" y="-954"/>
                    <a:pt x="61150" y="1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E69A051D-2217-4A11-9AB9-8C81C14EE9B4}"/>
                </a:ext>
              </a:extLst>
            </p:cNvPr>
            <p:cNvSpPr/>
            <p:nvPr/>
          </p:nvSpPr>
          <p:spPr>
            <a:xfrm>
              <a:off x="11623054" y="6291876"/>
              <a:ext cx="51666" cy="112460"/>
            </a:xfrm>
            <a:custGeom>
              <a:avLst/>
              <a:gdLst>
                <a:gd name="connsiteX0" fmla="*/ 42155 w 51666"/>
                <a:gd name="connsiteY0" fmla="*/ -39 h 112460"/>
                <a:gd name="connsiteX1" fmla="*/ 34895 w 51666"/>
                <a:gd name="connsiteY1" fmla="*/ 5577 h 112460"/>
                <a:gd name="connsiteX2" fmla="*/ 16951 w 51666"/>
                <a:gd name="connsiteY2" fmla="*/ 46670 h 112460"/>
                <a:gd name="connsiteX3" fmla="*/ 15033 w 51666"/>
                <a:gd name="connsiteY3" fmla="*/ 8043 h 112460"/>
                <a:gd name="connsiteX4" fmla="*/ 7116 w 51666"/>
                <a:gd name="connsiteY4" fmla="*/ 1810 h 112460"/>
                <a:gd name="connsiteX5" fmla="*/ 1335 w 51666"/>
                <a:gd name="connsiteY5" fmla="*/ 6262 h 112460"/>
                <a:gd name="connsiteX6" fmla="*/ 7636 w 51666"/>
                <a:gd name="connsiteY6" fmla="*/ 57081 h 112460"/>
                <a:gd name="connsiteX7" fmla="*/ 19005 w 51666"/>
                <a:gd name="connsiteY7" fmla="*/ 60231 h 112460"/>
                <a:gd name="connsiteX8" fmla="*/ 37497 w 51666"/>
                <a:gd name="connsiteY8" fmla="*/ 42835 h 112460"/>
                <a:gd name="connsiteX9" fmla="*/ 18868 w 51666"/>
                <a:gd name="connsiteY9" fmla="*/ 98722 h 112460"/>
                <a:gd name="connsiteX10" fmla="*/ 14910 w 51666"/>
                <a:gd name="connsiteY10" fmla="*/ 107981 h 112460"/>
                <a:gd name="connsiteX11" fmla="*/ 20786 w 51666"/>
                <a:gd name="connsiteY11" fmla="*/ 112419 h 112460"/>
                <a:gd name="connsiteX12" fmla="*/ 22567 w 51666"/>
                <a:gd name="connsiteY12" fmla="*/ 112419 h 112460"/>
                <a:gd name="connsiteX13" fmla="*/ 49277 w 51666"/>
                <a:gd name="connsiteY13" fmla="*/ 6125 h 112460"/>
                <a:gd name="connsiteX14" fmla="*/ 42155 w 51666"/>
                <a:gd name="connsiteY14" fmla="*/ -39 h 11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666" h="112460">
                  <a:moveTo>
                    <a:pt x="42155" y="-39"/>
                  </a:moveTo>
                  <a:cubicBezTo>
                    <a:pt x="38744" y="-25"/>
                    <a:pt x="35758" y="2276"/>
                    <a:pt x="34895" y="5577"/>
                  </a:cubicBezTo>
                  <a:cubicBezTo>
                    <a:pt x="31060" y="23795"/>
                    <a:pt x="22156" y="45027"/>
                    <a:pt x="16951" y="46670"/>
                  </a:cubicBezTo>
                  <a:cubicBezTo>
                    <a:pt x="13074" y="34164"/>
                    <a:pt x="12417" y="20877"/>
                    <a:pt x="15033" y="8043"/>
                  </a:cubicBezTo>
                  <a:cubicBezTo>
                    <a:pt x="14567" y="4139"/>
                    <a:pt x="11033" y="1345"/>
                    <a:pt x="7116" y="1810"/>
                  </a:cubicBezTo>
                  <a:cubicBezTo>
                    <a:pt x="4527" y="2112"/>
                    <a:pt x="2294" y="3824"/>
                    <a:pt x="1335" y="6262"/>
                  </a:cubicBezTo>
                  <a:cubicBezTo>
                    <a:pt x="-171" y="18316"/>
                    <a:pt x="-2500" y="47355"/>
                    <a:pt x="7636" y="57081"/>
                  </a:cubicBezTo>
                  <a:cubicBezTo>
                    <a:pt x="10677" y="59930"/>
                    <a:pt x="14924" y="61108"/>
                    <a:pt x="19005" y="60231"/>
                  </a:cubicBezTo>
                  <a:cubicBezTo>
                    <a:pt x="27388" y="57354"/>
                    <a:pt x="34114" y="51026"/>
                    <a:pt x="37497" y="42835"/>
                  </a:cubicBezTo>
                  <a:cubicBezTo>
                    <a:pt x="37497" y="68997"/>
                    <a:pt x="32703" y="94886"/>
                    <a:pt x="18868" y="98722"/>
                  </a:cubicBezTo>
                  <a:cubicBezTo>
                    <a:pt x="15211" y="100187"/>
                    <a:pt x="13444" y="104324"/>
                    <a:pt x="14910" y="107981"/>
                  </a:cubicBezTo>
                  <a:cubicBezTo>
                    <a:pt x="15882" y="110433"/>
                    <a:pt x="18156" y="112145"/>
                    <a:pt x="20786" y="112419"/>
                  </a:cubicBezTo>
                  <a:lnTo>
                    <a:pt x="22567" y="112419"/>
                  </a:lnTo>
                  <a:cubicBezTo>
                    <a:pt x="61331" y="101872"/>
                    <a:pt x="50647" y="15850"/>
                    <a:pt x="49277" y="6125"/>
                  </a:cubicBezTo>
                  <a:cubicBezTo>
                    <a:pt x="48853" y="2536"/>
                    <a:pt x="45771" y="-135"/>
                    <a:pt x="42155" y="-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D32DEB70-5BB5-435A-A4C3-27C9BD9EC798}"/>
                </a:ext>
              </a:extLst>
            </p:cNvPr>
            <p:cNvSpPr/>
            <p:nvPr/>
          </p:nvSpPr>
          <p:spPr>
            <a:xfrm>
              <a:off x="11744865" y="6257756"/>
              <a:ext cx="57206" cy="47274"/>
            </a:xfrm>
            <a:custGeom>
              <a:avLst/>
              <a:gdLst>
                <a:gd name="connsiteX0" fmla="*/ 48965 w 57206"/>
                <a:gd name="connsiteY0" fmla="*/ -26 h 47274"/>
                <a:gd name="connsiteX1" fmla="*/ 476 w 57206"/>
                <a:gd name="connsiteY1" fmla="*/ 17781 h 47274"/>
                <a:gd name="connsiteX2" fmla="*/ 11296 w 57206"/>
                <a:gd name="connsiteY2" fmla="*/ 37506 h 47274"/>
                <a:gd name="connsiteX3" fmla="*/ 35542 w 57206"/>
                <a:gd name="connsiteY3" fmla="*/ 47231 h 47274"/>
                <a:gd name="connsiteX4" fmla="*/ 45678 w 57206"/>
                <a:gd name="connsiteY4" fmla="*/ 44354 h 47274"/>
                <a:gd name="connsiteX5" fmla="*/ 56362 w 57206"/>
                <a:gd name="connsiteY5" fmla="*/ 6138 h 47274"/>
                <a:gd name="connsiteX6" fmla="*/ 48965 w 57206"/>
                <a:gd name="connsiteY6" fmla="*/ -26 h 47274"/>
                <a:gd name="connsiteX7" fmla="*/ 38281 w 57206"/>
                <a:gd name="connsiteY7" fmla="*/ 32300 h 47274"/>
                <a:gd name="connsiteX8" fmla="*/ 19515 w 57206"/>
                <a:gd name="connsiteY8" fmla="*/ 25863 h 47274"/>
                <a:gd name="connsiteX9" fmla="*/ 14310 w 57206"/>
                <a:gd name="connsiteY9" fmla="*/ 21753 h 47274"/>
                <a:gd name="connsiteX10" fmla="*/ 42801 w 57206"/>
                <a:gd name="connsiteY10" fmla="*/ 14767 h 47274"/>
                <a:gd name="connsiteX11" fmla="*/ 38281 w 57206"/>
                <a:gd name="connsiteY11" fmla="*/ 32575 h 47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06" h="47274">
                  <a:moveTo>
                    <a:pt x="48965" y="-26"/>
                  </a:moveTo>
                  <a:cubicBezTo>
                    <a:pt x="32528" y="796"/>
                    <a:pt x="4448" y="4083"/>
                    <a:pt x="476" y="17781"/>
                  </a:cubicBezTo>
                  <a:cubicBezTo>
                    <a:pt x="-1442" y="24493"/>
                    <a:pt x="2256" y="31479"/>
                    <a:pt x="11296" y="37506"/>
                  </a:cubicBezTo>
                  <a:cubicBezTo>
                    <a:pt x="18214" y="43108"/>
                    <a:pt x="26665" y="46491"/>
                    <a:pt x="35542" y="47231"/>
                  </a:cubicBezTo>
                  <a:cubicBezTo>
                    <a:pt x="39130" y="47272"/>
                    <a:pt x="42650" y="46272"/>
                    <a:pt x="45678" y="44354"/>
                  </a:cubicBezTo>
                  <a:cubicBezTo>
                    <a:pt x="59375" y="36136"/>
                    <a:pt x="57595" y="14904"/>
                    <a:pt x="56362" y="6138"/>
                  </a:cubicBezTo>
                  <a:cubicBezTo>
                    <a:pt x="55937" y="2439"/>
                    <a:pt x="52677" y="-273"/>
                    <a:pt x="48965" y="-26"/>
                  </a:cubicBezTo>
                  <a:close/>
                  <a:moveTo>
                    <a:pt x="38281" y="32300"/>
                  </a:moveTo>
                  <a:cubicBezTo>
                    <a:pt x="34994" y="34218"/>
                    <a:pt x="28008" y="32300"/>
                    <a:pt x="19515" y="25863"/>
                  </a:cubicBezTo>
                  <a:cubicBezTo>
                    <a:pt x="16091" y="23534"/>
                    <a:pt x="14858" y="22027"/>
                    <a:pt x="14310" y="21753"/>
                  </a:cubicBezTo>
                  <a:cubicBezTo>
                    <a:pt x="23186" y="17398"/>
                    <a:pt x="32911" y="15014"/>
                    <a:pt x="42801" y="14767"/>
                  </a:cubicBezTo>
                  <a:cubicBezTo>
                    <a:pt x="43212" y="24493"/>
                    <a:pt x="41021" y="30794"/>
                    <a:pt x="38281" y="325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C0EC55DA-BFAD-4513-9041-C4B99BF00A3C}"/>
                </a:ext>
              </a:extLst>
            </p:cNvPr>
            <p:cNvSpPr/>
            <p:nvPr/>
          </p:nvSpPr>
          <p:spPr>
            <a:xfrm>
              <a:off x="11830956" y="6251351"/>
              <a:ext cx="71325" cy="97373"/>
            </a:xfrm>
            <a:custGeom>
              <a:avLst/>
              <a:gdLst>
                <a:gd name="connsiteX0" fmla="*/ 69580 w 71325"/>
                <a:gd name="connsiteY0" fmla="*/ 76922 h 97373"/>
                <a:gd name="connsiteX1" fmla="*/ 68895 w 71325"/>
                <a:gd name="connsiteY1" fmla="*/ 66923 h 97373"/>
                <a:gd name="connsiteX2" fmla="*/ 59033 w 71325"/>
                <a:gd name="connsiteY2" fmla="*/ 67458 h 97373"/>
                <a:gd name="connsiteX3" fmla="*/ 58895 w 71325"/>
                <a:gd name="connsiteY3" fmla="*/ 67608 h 97373"/>
                <a:gd name="connsiteX4" fmla="*/ 27391 w 71325"/>
                <a:gd name="connsiteY4" fmla="*/ 81306 h 97373"/>
                <a:gd name="connsiteX5" fmla="*/ 14378 w 71325"/>
                <a:gd name="connsiteY5" fmla="*/ 51445 h 97373"/>
                <a:gd name="connsiteX6" fmla="*/ 39308 w 71325"/>
                <a:gd name="connsiteY6" fmla="*/ 17201 h 97373"/>
                <a:gd name="connsiteX7" fmla="*/ 53690 w 71325"/>
                <a:gd name="connsiteY7" fmla="*/ 14735 h 97373"/>
                <a:gd name="connsiteX8" fmla="*/ 48485 w 71325"/>
                <a:gd name="connsiteY8" fmla="*/ 44733 h 97373"/>
                <a:gd name="connsiteX9" fmla="*/ 52006 w 71325"/>
                <a:gd name="connsiteY9" fmla="*/ 54171 h 97373"/>
                <a:gd name="connsiteX10" fmla="*/ 52047 w 71325"/>
                <a:gd name="connsiteY10" fmla="*/ 54184 h 97373"/>
                <a:gd name="connsiteX11" fmla="*/ 61498 w 71325"/>
                <a:gd name="connsiteY11" fmla="*/ 50486 h 97373"/>
                <a:gd name="connsiteX12" fmla="*/ 63826 w 71325"/>
                <a:gd name="connsiteY12" fmla="*/ 4736 h 97373"/>
                <a:gd name="connsiteX13" fmla="*/ 33692 w 71325"/>
                <a:gd name="connsiteY13" fmla="*/ 4736 h 97373"/>
                <a:gd name="connsiteX14" fmla="*/ 132 w 71325"/>
                <a:gd name="connsiteY14" fmla="*/ 51582 h 97373"/>
                <a:gd name="connsiteX15" fmla="*/ 20953 w 71325"/>
                <a:gd name="connsiteY15" fmla="*/ 94593 h 97373"/>
                <a:gd name="connsiteX16" fmla="*/ 33007 w 71325"/>
                <a:gd name="connsiteY16" fmla="*/ 97332 h 97373"/>
                <a:gd name="connsiteX17" fmla="*/ 69580 w 71325"/>
                <a:gd name="connsiteY17" fmla="*/ 76922 h 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325" h="97373">
                  <a:moveTo>
                    <a:pt x="69580" y="76922"/>
                  </a:moveTo>
                  <a:cubicBezTo>
                    <a:pt x="72128" y="73964"/>
                    <a:pt x="71826" y="69498"/>
                    <a:pt x="68895" y="66923"/>
                  </a:cubicBezTo>
                  <a:cubicBezTo>
                    <a:pt x="66018" y="64348"/>
                    <a:pt x="61608" y="64581"/>
                    <a:pt x="59033" y="67458"/>
                  </a:cubicBezTo>
                  <a:cubicBezTo>
                    <a:pt x="58978" y="67499"/>
                    <a:pt x="58936" y="67553"/>
                    <a:pt x="58895" y="67608"/>
                  </a:cubicBezTo>
                  <a:cubicBezTo>
                    <a:pt x="54238" y="72813"/>
                    <a:pt x="38349" y="86785"/>
                    <a:pt x="27391" y="81306"/>
                  </a:cubicBezTo>
                  <a:cubicBezTo>
                    <a:pt x="18254" y="74210"/>
                    <a:pt x="13350" y="62965"/>
                    <a:pt x="14378" y="51445"/>
                  </a:cubicBezTo>
                  <a:cubicBezTo>
                    <a:pt x="14803" y="35966"/>
                    <a:pt x="24706" y="22351"/>
                    <a:pt x="39308" y="17201"/>
                  </a:cubicBezTo>
                  <a:cubicBezTo>
                    <a:pt x="48622" y="13228"/>
                    <a:pt x="53006" y="13776"/>
                    <a:pt x="53690" y="14735"/>
                  </a:cubicBezTo>
                  <a:cubicBezTo>
                    <a:pt x="54375" y="15694"/>
                    <a:pt x="53690" y="32268"/>
                    <a:pt x="48485" y="44733"/>
                  </a:cubicBezTo>
                  <a:cubicBezTo>
                    <a:pt x="46855" y="48308"/>
                    <a:pt x="48430" y="52540"/>
                    <a:pt x="52006" y="54171"/>
                  </a:cubicBezTo>
                  <a:cubicBezTo>
                    <a:pt x="52019" y="54171"/>
                    <a:pt x="52033" y="54184"/>
                    <a:pt x="52047" y="54184"/>
                  </a:cubicBezTo>
                  <a:cubicBezTo>
                    <a:pt x="55676" y="55650"/>
                    <a:pt x="59827" y="54020"/>
                    <a:pt x="61498" y="50486"/>
                  </a:cubicBezTo>
                  <a:cubicBezTo>
                    <a:pt x="64922" y="42678"/>
                    <a:pt x="75196" y="16379"/>
                    <a:pt x="63826" y="4736"/>
                  </a:cubicBezTo>
                  <a:cubicBezTo>
                    <a:pt x="57663" y="-1565"/>
                    <a:pt x="47527" y="-1702"/>
                    <a:pt x="33692" y="4736"/>
                  </a:cubicBezTo>
                  <a:cubicBezTo>
                    <a:pt x="14077" y="12132"/>
                    <a:pt x="831" y="30624"/>
                    <a:pt x="132" y="51582"/>
                  </a:cubicBezTo>
                  <a:cubicBezTo>
                    <a:pt x="-1224" y="68636"/>
                    <a:pt x="6734" y="85073"/>
                    <a:pt x="20953" y="94593"/>
                  </a:cubicBezTo>
                  <a:cubicBezTo>
                    <a:pt x="24706" y="96414"/>
                    <a:pt x="28829" y="97346"/>
                    <a:pt x="33007" y="97332"/>
                  </a:cubicBezTo>
                  <a:cubicBezTo>
                    <a:pt x="47293" y="95250"/>
                    <a:pt x="60306" y="87990"/>
                    <a:pt x="69580" y="769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D4D87197-ABF7-4513-B523-87E3533EEC91}"/>
                </a:ext>
              </a:extLst>
            </p:cNvPr>
            <p:cNvSpPr/>
            <p:nvPr/>
          </p:nvSpPr>
          <p:spPr>
            <a:xfrm>
              <a:off x="11912306" y="6267146"/>
              <a:ext cx="89008" cy="83917"/>
            </a:xfrm>
            <a:custGeom>
              <a:avLst/>
              <a:gdLst>
                <a:gd name="connsiteX0" fmla="*/ 9735 w 89008"/>
                <a:gd name="connsiteY0" fmla="*/ 67976 h 83917"/>
                <a:gd name="connsiteX1" fmla="*/ 488 w 89008"/>
                <a:gd name="connsiteY1" fmla="*/ 71962 h 83917"/>
                <a:gd name="connsiteX2" fmla="*/ 4475 w 89008"/>
                <a:gd name="connsiteY2" fmla="*/ 81208 h 83917"/>
                <a:gd name="connsiteX3" fmla="*/ 6310 w 89008"/>
                <a:gd name="connsiteY3" fmla="*/ 81674 h 83917"/>
                <a:gd name="connsiteX4" fmla="*/ 14392 w 89008"/>
                <a:gd name="connsiteY4" fmla="*/ 82633 h 83917"/>
                <a:gd name="connsiteX5" fmla="*/ 40965 w 89008"/>
                <a:gd name="connsiteY5" fmla="*/ 71812 h 83917"/>
                <a:gd name="connsiteX6" fmla="*/ 43979 w 89008"/>
                <a:gd name="connsiteY6" fmla="*/ 74962 h 83917"/>
                <a:gd name="connsiteX7" fmla="*/ 68361 w 89008"/>
                <a:gd name="connsiteY7" fmla="*/ 83866 h 83917"/>
                <a:gd name="connsiteX8" fmla="*/ 83702 w 89008"/>
                <a:gd name="connsiteY8" fmla="*/ 81674 h 83917"/>
                <a:gd name="connsiteX9" fmla="*/ 88770 w 89008"/>
                <a:gd name="connsiteY9" fmla="*/ 72908 h 83917"/>
                <a:gd name="connsiteX10" fmla="*/ 80004 w 89008"/>
                <a:gd name="connsiteY10" fmla="*/ 67976 h 83917"/>
                <a:gd name="connsiteX11" fmla="*/ 53567 w 89008"/>
                <a:gd name="connsiteY11" fmla="*/ 64415 h 83917"/>
                <a:gd name="connsiteX12" fmla="*/ 51239 w 89008"/>
                <a:gd name="connsiteY12" fmla="*/ 61538 h 83917"/>
                <a:gd name="connsiteX13" fmla="*/ 78634 w 89008"/>
                <a:gd name="connsiteY13" fmla="*/ 12637 h 83917"/>
                <a:gd name="connsiteX14" fmla="*/ 74251 w 89008"/>
                <a:gd name="connsiteY14" fmla="*/ 3323 h 83917"/>
                <a:gd name="connsiteX15" fmla="*/ 64936 w 89008"/>
                <a:gd name="connsiteY15" fmla="*/ 7706 h 83917"/>
                <a:gd name="connsiteX16" fmla="*/ 43431 w 89008"/>
                <a:gd name="connsiteY16" fmla="*/ 47430 h 83917"/>
                <a:gd name="connsiteX17" fmla="*/ 41650 w 89008"/>
                <a:gd name="connsiteY17" fmla="*/ 8117 h 83917"/>
                <a:gd name="connsiteX18" fmla="*/ 35623 w 89008"/>
                <a:gd name="connsiteY18" fmla="*/ 36 h 83917"/>
                <a:gd name="connsiteX19" fmla="*/ 27542 w 89008"/>
                <a:gd name="connsiteY19" fmla="*/ 6049 h 83917"/>
                <a:gd name="connsiteX20" fmla="*/ 27542 w 89008"/>
                <a:gd name="connsiteY20" fmla="*/ 6063 h 83917"/>
                <a:gd name="connsiteX21" fmla="*/ 32473 w 89008"/>
                <a:gd name="connsiteY21" fmla="*/ 59484 h 83917"/>
                <a:gd name="connsiteX22" fmla="*/ 9735 w 89008"/>
                <a:gd name="connsiteY22" fmla="*/ 6797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008" h="83917">
                  <a:moveTo>
                    <a:pt x="9735" y="67976"/>
                  </a:moveTo>
                  <a:cubicBezTo>
                    <a:pt x="6077" y="66524"/>
                    <a:pt x="1941" y="68305"/>
                    <a:pt x="488" y="71962"/>
                  </a:cubicBezTo>
                  <a:cubicBezTo>
                    <a:pt x="-963" y="75620"/>
                    <a:pt x="817" y="79756"/>
                    <a:pt x="4475" y="81208"/>
                  </a:cubicBezTo>
                  <a:cubicBezTo>
                    <a:pt x="5064" y="81455"/>
                    <a:pt x="5680" y="81605"/>
                    <a:pt x="6310" y="81674"/>
                  </a:cubicBezTo>
                  <a:cubicBezTo>
                    <a:pt x="8954" y="82318"/>
                    <a:pt x="11666" y="82647"/>
                    <a:pt x="14392" y="82633"/>
                  </a:cubicBezTo>
                  <a:cubicBezTo>
                    <a:pt x="24240" y="82208"/>
                    <a:pt x="33623" y="78387"/>
                    <a:pt x="40965" y="71812"/>
                  </a:cubicBezTo>
                  <a:cubicBezTo>
                    <a:pt x="41897" y="72921"/>
                    <a:pt x="42911" y="73976"/>
                    <a:pt x="43979" y="74962"/>
                  </a:cubicBezTo>
                  <a:cubicBezTo>
                    <a:pt x="50691" y="80907"/>
                    <a:pt x="59403" y="84085"/>
                    <a:pt x="68361" y="83866"/>
                  </a:cubicBezTo>
                  <a:cubicBezTo>
                    <a:pt x="73538" y="83756"/>
                    <a:pt x="78703" y="83030"/>
                    <a:pt x="83702" y="81674"/>
                  </a:cubicBezTo>
                  <a:cubicBezTo>
                    <a:pt x="87483" y="80605"/>
                    <a:pt x="89729" y="76715"/>
                    <a:pt x="88770" y="72908"/>
                  </a:cubicBezTo>
                  <a:cubicBezTo>
                    <a:pt x="87702" y="69127"/>
                    <a:pt x="83785" y="66922"/>
                    <a:pt x="80004" y="67976"/>
                  </a:cubicBezTo>
                  <a:cubicBezTo>
                    <a:pt x="71169" y="71455"/>
                    <a:pt x="61170" y="70099"/>
                    <a:pt x="53567" y="64415"/>
                  </a:cubicBezTo>
                  <a:cubicBezTo>
                    <a:pt x="52677" y="63552"/>
                    <a:pt x="51896" y="62593"/>
                    <a:pt x="51239" y="61538"/>
                  </a:cubicBezTo>
                  <a:cubicBezTo>
                    <a:pt x="62745" y="46690"/>
                    <a:pt x="71977" y="30212"/>
                    <a:pt x="78634" y="12637"/>
                  </a:cubicBezTo>
                  <a:cubicBezTo>
                    <a:pt x="79990" y="8857"/>
                    <a:pt x="78031" y="4679"/>
                    <a:pt x="74251" y="3323"/>
                  </a:cubicBezTo>
                  <a:cubicBezTo>
                    <a:pt x="70470" y="1967"/>
                    <a:pt x="66292" y="3926"/>
                    <a:pt x="64936" y="7706"/>
                  </a:cubicBezTo>
                  <a:cubicBezTo>
                    <a:pt x="59444" y="21788"/>
                    <a:pt x="52225" y="35129"/>
                    <a:pt x="43431" y="47430"/>
                  </a:cubicBezTo>
                  <a:cubicBezTo>
                    <a:pt x="40486" y="34540"/>
                    <a:pt x="39883" y="21226"/>
                    <a:pt x="41650" y="8117"/>
                  </a:cubicBezTo>
                  <a:cubicBezTo>
                    <a:pt x="42143" y="4241"/>
                    <a:pt x="39486" y="666"/>
                    <a:pt x="35623" y="36"/>
                  </a:cubicBezTo>
                  <a:cubicBezTo>
                    <a:pt x="31733" y="-539"/>
                    <a:pt x="28117" y="2159"/>
                    <a:pt x="27542" y="6049"/>
                  </a:cubicBezTo>
                  <a:cubicBezTo>
                    <a:pt x="27542" y="6049"/>
                    <a:pt x="27542" y="6063"/>
                    <a:pt x="27542" y="6063"/>
                  </a:cubicBezTo>
                  <a:cubicBezTo>
                    <a:pt x="24980" y="24007"/>
                    <a:pt x="26679" y="42307"/>
                    <a:pt x="32473" y="59484"/>
                  </a:cubicBezTo>
                  <a:cubicBezTo>
                    <a:pt x="26747" y="65867"/>
                    <a:pt x="18241" y="69045"/>
                    <a:pt x="9735" y="679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1E981D27-5641-4DFF-BC3E-7922DD9D4D23}"/>
                </a:ext>
              </a:extLst>
            </p:cNvPr>
            <p:cNvSpPr/>
            <p:nvPr/>
          </p:nvSpPr>
          <p:spPr>
            <a:xfrm>
              <a:off x="12003464" y="5050246"/>
              <a:ext cx="88393" cy="155404"/>
            </a:xfrm>
            <a:custGeom>
              <a:avLst/>
              <a:gdLst>
                <a:gd name="connsiteX0" fmla="*/ 5009 w 88393"/>
                <a:gd name="connsiteY0" fmla="*/ 141939 h 155404"/>
                <a:gd name="connsiteX1" fmla="*/ 6653 w 88393"/>
                <a:gd name="connsiteY1" fmla="*/ 141939 h 155404"/>
                <a:gd name="connsiteX2" fmla="*/ 13639 w 88393"/>
                <a:gd name="connsiteY2" fmla="*/ 135912 h 155404"/>
                <a:gd name="connsiteX3" fmla="*/ 26240 w 88393"/>
                <a:gd name="connsiteY3" fmla="*/ 49480 h 155404"/>
                <a:gd name="connsiteX4" fmla="*/ 28706 w 88393"/>
                <a:gd name="connsiteY4" fmla="*/ 48658 h 155404"/>
                <a:gd name="connsiteX5" fmla="*/ 61991 w 88393"/>
                <a:gd name="connsiteY5" fmla="*/ 37015 h 155404"/>
                <a:gd name="connsiteX6" fmla="*/ 61306 w 88393"/>
                <a:gd name="connsiteY6" fmla="*/ 43727 h 155404"/>
                <a:gd name="connsiteX7" fmla="*/ 44732 w 88393"/>
                <a:gd name="connsiteY7" fmla="*/ 78108 h 155404"/>
                <a:gd name="connsiteX8" fmla="*/ 42267 w 88393"/>
                <a:gd name="connsiteY8" fmla="*/ 80026 h 155404"/>
                <a:gd name="connsiteX9" fmla="*/ 41486 w 88393"/>
                <a:gd name="connsiteY9" fmla="*/ 90066 h 155404"/>
                <a:gd name="connsiteX10" fmla="*/ 49800 w 88393"/>
                <a:gd name="connsiteY10" fmla="*/ 91943 h 155404"/>
                <a:gd name="connsiteX11" fmla="*/ 53636 w 88393"/>
                <a:gd name="connsiteY11" fmla="*/ 89340 h 155404"/>
                <a:gd name="connsiteX12" fmla="*/ 73635 w 88393"/>
                <a:gd name="connsiteY12" fmla="*/ 79615 h 155404"/>
                <a:gd name="connsiteX13" fmla="*/ 73635 w 88393"/>
                <a:gd name="connsiteY13" fmla="*/ 87423 h 155404"/>
                <a:gd name="connsiteX14" fmla="*/ 48568 w 88393"/>
                <a:gd name="connsiteY14" fmla="*/ 140296 h 155404"/>
                <a:gd name="connsiteX15" fmla="*/ 29391 w 88393"/>
                <a:gd name="connsiteY15" fmla="*/ 135228 h 155404"/>
                <a:gd name="connsiteX16" fmla="*/ 19789 w 88393"/>
                <a:gd name="connsiteY16" fmla="*/ 136501 h 155404"/>
                <a:gd name="connsiteX17" fmla="*/ 19529 w 88393"/>
                <a:gd name="connsiteY17" fmla="*/ 136871 h 155404"/>
                <a:gd name="connsiteX18" fmla="*/ 20926 w 88393"/>
                <a:gd name="connsiteY18" fmla="*/ 146651 h 155404"/>
                <a:gd name="connsiteX19" fmla="*/ 21035 w 88393"/>
                <a:gd name="connsiteY19" fmla="*/ 146734 h 155404"/>
                <a:gd name="connsiteX20" fmla="*/ 43773 w 88393"/>
                <a:gd name="connsiteY20" fmla="*/ 155363 h 155404"/>
                <a:gd name="connsiteX21" fmla="*/ 53910 w 88393"/>
                <a:gd name="connsiteY21" fmla="*/ 153446 h 155404"/>
                <a:gd name="connsiteX22" fmla="*/ 87606 w 88393"/>
                <a:gd name="connsiteY22" fmla="*/ 89888 h 155404"/>
                <a:gd name="connsiteX23" fmla="*/ 81442 w 88393"/>
                <a:gd name="connsiteY23" fmla="*/ 67698 h 155404"/>
                <a:gd name="connsiteX24" fmla="*/ 68703 w 88393"/>
                <a:gd name="connsiteY24" fmla="*/ 66191 h 155404"/>
                <a:gd name="connsiteX25" fmla="*/ 75141 w 88393"/>
                <a:gd name="connsiteY25" fmla="*/ 47425 h 155404"/>
                <a:gd name="connsiteX26" fmla="*/ 70758 w 88393"/>
                <a:gd name="connsiteY26" fmla="*/ 25920 h 155404"/>
                <a:gd name="connsiteX27" fmla="*/ 28980 w 88393"/>
                <a:gd name="connsiteY27" fmla="*/ 32358 h 155404"/>
                <a:gd name="connsiteX28" fmla="*/ 32267 w 88393"/>
                <a:gd name="connsiteY28" fmla="*/ 9757 h 155404"/>
                <a:gd name="connsiteX29" fmla="*/ 28336 w 88393"/>
                <a:gd name="connsiteY29" fmla="*/ 483 h 155404"/>
                <a:gd name="connsiteX30" fmla="*/ 19063 w 88393"/>
                <a:gd name="connsiteY30" fmla="*/ 4415 h 155404"/>
                <a:gd name="connsiteX31" fmla="*/ 18570 w 88393"/>
                <a:gd name="connsiteY31" fmla="*/ 7702 h 155404"/>
                <a:gd name="connsiteX32" fmla="*/ 78 w 88393"/>
                <a:gd name="connsiteY32" fmla="*/ 133858 h 155404"/>
                <a:gd name="connsiteX33" fmla="*/ 5009 w 88393"/>
                <a:gd name="connsiteY33" fmla="*/ 141939 h 15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8393" h="155404">
                  <a:moveTo>
                    <a:pt x="5009" y="141939"/>
                  </a:moveTo>
                  <a:lnTo>
                    <a:pt x="6653" y="141939"/>
                  </a:lnTo>
                  <a:cubicBezTo>
                    <a:pt x="10146" y="141912"/>
                    <a:pt x="13104" y="139364"/>
                    <a:pt x="13639" y="135912"/>
                  </a:cubicBezTo>
                  <a:lnTo>
                    <a:pt x="26240" y="49480"/>
                  </a:lnTo>
                  <a:cubicBezTo>
                    <a:pt x="27103" y="49329"/>
                    <a:pt x="27925" y="49055"/>
                    <a:pt x="28706" y="48658"/>
                  </a:cubicBezTo>
                  <a:cubicBezTo>
                    <a:pt x="38541" y="41837"/>
                    <a:pt x="50047" y="37810"/>
                    <a:pt x="61991" y="37015"/>
                  </a:cubicBezTo>
                  <a:cubicBezTo>
                    <a:pt x="62389" y="39275"/>
                    <a:pt x="62156" y="41590"/>
                    <a:pt x="61306" y="43727"/>
                  </a:cubicBezTo>
                  <a:cubicBezTo>
                    <a:pt x="58909" y="56452"/>
                    <a:pt x="53198" y="68314"/>
                    <a:pt x="44732" y="78108"/>
                  </a:cubicBezTo>
                  <a:lnTo>
                    <a:pt x="42267" y="80026"/>
                  </a:lnTo>
                  <a:cubicBezTo>
                    <a:pt x="39280" y="82588"/>
                    <a:pt x="38924" y="87080"/>
                    <a:pt x="41486" y="90066"/>
                  </a:cubicBezTo>
                  <a:cubicBezTo>
                    <a:pt x="43540" y="92463"/>
                    <a:pt x="46924" y="93230"/>
                    <a:pt x="49800" y="91943"/>
                  </a:cubicBezTo>
                  <a:cubicBezTo>
                    <a:pt x="51198" y="91258"/>
                    <a:pt x="52485" y="90382"/>
                    <a:pt x="53636" y="89340"/>
                  </a:cubicBezTo>
                  <a:cubicBezTo>
                    <a:pt x="59416" y="84533"/>
                    <a:pt x="66279" y="81190"/>
                    <a:pt x="73635" y="79615"/>
                  </a:cubicBezTo>
                  <a:cubicBezTo>
                    <a:pt x="73635" y="79615"/>
                    <a:pt x="74593" y="81259"/>
                    <a:pt x="73635" y="87423"/>
                  </a:cubicBezTo>
                  <a:cubicBezTo>
                    <a:pt x="68292" y="116736"/>
                    <a:pt x="59115" y="136050"/>
                    <a:pt x="48568" y="140296"/>
                  </a:cubicBezTo>
                  <a:cubicBezTo>
                    <a:pt x="41733" y="142118"/>
                    <a:pt x="34432" y="140186"/>
                    <a:pt x="29391" y="135228"/>
                  </a:cubicBezTo>
                  <a:cubicBezTo>
                    <a:pt x="26391" y="132927"/>
                    <a:pt x="22090" y="133502"/>
                    <a:pt x="19789" y="136501"/>
                  </a:cubicBezTo>
                  <a:cubicBezTo>
                    <a:pt x="19693" y="136625"/>
                    <a:pt x="19611" y="136748"/>
                    <a:pt x="19529" y="136871"/>
                  </a:cubicBezTo>
                  <a:cubicBezTo>
                    <a:pt x="17214" y="139953"/>
                    <a:pt x="17843" y="144337"/>
                    <a:pt x="20926" y="146651"/>
                  </a:cubicBezTo>
                  <a:cubicBezTo>
                    <a:pt x="20967" y="146679"/>
                    <a:pt x="20994" y="146707"/>
                    <a:pt x="21035" y="146734"/>
                  </a:cubicBezTo>
                  <a:cubicBezTo>
                    <a:pt x="27514" y="151939"/>
                    <a:pt x="35473" y="154952"/>
                    <a:pt x="43773" y="155363"/>
                  </a:cubicBezTo>
                  <a:cubicBezTo>
                    <a:pt x="47239" y="155350"/>
                    <a:pt x="50677" y="154706"/>
                    <a:pt x="53910" y="153446"/>
                  </a:cubicBezTo>
                  <a:cubicBezTo>
                    <a:pt x="73635" y="145501"/>
                    <a:pt x="83086" y="114544"/>
                    <a:pt x="87606" y="89888"/>
                  </a:cubicBezTo>
                  <a:cubicBezTo>
                    <a:pt x="89661" y="78930"/>
                    <a:pt x="87606" y="71396"/>
                    <a:pt x="81442" y="67698"/>
                  </a:cubicBezTo>
                  <a:cubicBezTo>
                    <a:pt x="77525" y="65671"/>
                    <a:pt x="72990" y="65137"/>
                    <a:pt x="68703" y="66191"/>
                  </a:cubicBezTo>
                  <a:cubicBezTo>
                    <a:pt x="71306" y="60109"/>
                    <a:pt x="73457" y="53836"/>
                    <a:pt x="75141" y="47425"/>
                  </a:cubicBezTo>
                  <a:cubicBezTo>
                    <a:pt x="78511" y="40070"/>
                    <a:pt x="76730" y="31372"/>
                    <a:pt x="70758" y="25920"/>
                  </a:cubicBezTo>
                  <a:cubicBezTo>
                    <a:pt x="60759" y="18249"/>
                    <a:pt x="41582" y="25920"/>
                    <a:pt x="28980" y="32358"/>
                  </a:cubicBezTo>
                  <a:lnTo>
                    <a:pt x="32267" y="9757"/>
                  </a:lnTo>
                  <a:cubicBezTo>
                    <a:pt x="33747" y="6113"/>
                    <a:pt x="31980" y="1963"/>
                    <a:pt x="28336" y="483"/>
                  </a:cubicBezTo>
                  <a:cubicBezTo>
                    <a:pt x="24692" y="-996"/>
                    <a:pt x="20542" y="758"/>
                    <a:pt x="19063" y="4415"/>
                  </a:cubicBezTo>
                  <a:cubicBezTo>
                    <a:pt x="18638" y="5456"/>
                    <a:pt x="18474" y="6579"/>
                    <a:pt x="18570" y="7702"/>
                  </a:cubicBezTo>
                  <a:lnTo>
                    <a:pt x="78" y="133858"/>
                  </a:lnTo>
                  <a:cubicBezTo>
                    <a:pt x="-498" y="137406"/>
                    <a:pt x="1598" y="140830"/>
                    <a:pt x="5009" y="1419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DE6AF84E-0398-4151-AFC9-85833AD1A0BA}"/>
                </a:ext>
              </a:extLst>
            </p:cNvPr>
            <p:cNvSpPr/>
            <p:nvPr/>
          </p:nvSpPr>
          <p:spPr>
            <a:xfrm>
              <a:off x="12076294" y="5155916"/>
              <a:ext cx="100735" cy="87542"/>
            </a:xfrm>
            <a:custGeom>
              <a:avLst/>
              <a:gdLst>
                <a:gd name="connsiteX0" fmla="*/ 9434 w 100735"/>
                <a:gd name="connsiteY0" fmla="*/ 53255 h 87542"/>
                <a:gd name="connsiteX1" fmla="*/ 449 w 100735"/>
                <a:gd name="connsiteY1" fmla="*/ 57350 h 87542"/>
                <a:gd name="connsiteX2" fmla="*/ 394 w 100735"/>
                <a:gd name="connsiteY2" fmla="*/ 57501 h 87542"/>
                <a:gd name="connsiteX3" fmla="*/ 4640 w 100735"/>
                <a:gd name="connsiteY3" fmla="*/ 66678 h 87542"/>
                <a:gd name="connsiteX4" fmla="*/ 19434 w 100735"/>
                <a:gd name="connsiteY4" fmla="*/ 69281 h 87542"/>
                <a:gd name="connsiteX5" fmla="*/ 37651 w 100735"/>
                <a:gd name="connsiteY5" fmla="*/ 64624 h 87542"/>
                <a:gd name="connsiteX6" fmla="*/ 41076 w 100735"/>
                <a:gd name="connsiteY6" fmla="*/ 62432 h 87542"/>
                <a:gd name="connsiteX7" fmla="*/ 63129 w 100735"/>
                <a:gd name="connsiteY7" fmla="*/ 86540 h 87542"/>
                <a:gd name="connsiteX8" fmla="*/ 69978 w 100735"/>
                <a:gd name="connsiteY8" fmla="*/ 87499 h 87542"/>
                <a:gd name="connsiteX9" fmla="*/ 98606 w 100735"/>
                <a:gd name="connsiteY9" fmla="*/ 70788 h 87542"/>
                <a:gd name="connsiteX10" fmla="*/ 98730 w 100735"/>
                <a:gd name="connsiteY10" fmla="*/ 60912 h 87542"/>
                <a:gd name="connsiteX11" fmla="*/ 98606 w 100735"/>
                <a:gd name="connsiteY11" fmla="*/ 60788 h 87542"/>
                <a:gd name="connsiteX12" fmla="*/ 88607 w 100735"/>
                <a:gd name="connsiteY12" fmla="*/ 60788 h 87542"/>
                <a:gd name="connsiteX13" fmla="*/ 68060 w 100735"/>
                <a:gd name="connsiteY13" fmla="*/ 72432 h 87542"/>
                <a:gd name="connsiteX14" fmla="*/ 52856 w 100735"/>
                <a:gd name="connsiteY14" fmla="*/ 51611 h 87542"/>
                <a:gd name="connsiteX15" fmla="*/ 73129 w 100735"/>
                <a:gd name="connsiteY15" fmla="*/ 8600 h 87542"/>
                <a:gd name="connsiteX16" fmla="*/ 68006 w 100735"/>
                <a:gd name="connsiteY16" fmla="*/ 163 h 87542"/>
                <a:gd name="connsiteX17" fmla="*/ 67787 w 100735"/>
                <a:gd name="connsiteY17" fmla="*/ 108 h 87542"/>
                <a:gd name="connsiteX18" fmla="*/ 59294 w 100735"/>
                <a:gd name="connsiteY18" fmla="*/ 5450 h 87542"/>
                <a:gd name="connsiteX19" fmla="*/ 47377 w 100735"/>
                <a:gd name="connsiteY19" fmla="*/ 34763 h 87542"/>
                <a:gd name="connsiteX20" fmla="*/ 42583 w 100735"/>
                <a:gd name="connsiteY20" fmla="*/ 9422 h 87542"/>
                <a:gd name="connsiteX21" fmla="*/ 34638 w 100735"/>
                <a:gd name="connsiteY21" fmla="*/ 3121 h 87542"/>
                <a:gd name="connsiteX22" fmla="*/ 28460 w 100735"/>
                <a:gd name="connsiteY22" fmla="*/ 10833 h 87542"/>
                <a:gd name="connsiteX23" fmla="*/ 28474 w 100735"/>
                <a:gd name="connsiteY23" fmla="*/ 10929 h 87542"/>
                <a:gd name="connsiteX24" fmla="*/ 36419 w 100735"/>
                <a:gd name="connsiteY24" fmla="*/ 48186 h 87542"/>
                <a:gd name="connsiteX25" fmla="*/ 31488 w 100735"/>
                <a:gd name="connsiteY25" fmla="*/ 51611 h 87542"/>
                <a:gd name="connsiteX26" fmla="*/ 9434 w 100735"/>
                <a:gd name="connsiteY26" fmla="*/ 53255 h 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735" h="87542">
                  <a:moveTo>
                    <a:pt x="9434" y="53255"/>
                  </a:moveTo>
                  <a:cubicBezTo>
                    <a:pt x="5818" y="51912"/>
                    <a:pt x="1791" y="53748"/>
                    <a:pt x="449" y="57350"/>
                  </a:cubicBezTo>
                  <a:cubicBezTo>
                    <a:pt x="435" y="57405"/>
                    <a:pt x="407" y="57446"/>
                    <a:pt x="394" y="57501"/>
                  </a:cubicBezTo>
                  <a:cubicBezTo>
                    <a:pt x="-907" y="61199"/>
                    <a:pt x="983" y="65268"/>
                    <a:pt x="4640" y="66678"/>
                  </a:cubicBezTo>
                  <a:cubicBezTo>
                    <a:pt x="9393" y="68377"/>
                    <a:pt x="14393" y="69267"/>
                    <a:pt x="19434" y="69281"/>
                  </a:cubicBezTo>
                  <a:cubicBezTo>
                    <a:pt x="25803" y="69295"/>
                    <a:pt x="32077" y="67692"/>
                    <a:pt x="37651" y="64624"/>
                  </a:cubicBezTo>
                  <a:lnTo>
                    <a:pt x="41076" y="62432"/>
                  </a:lnTo>
                  <a:cubicBezTo>
                    <a:pt x="44774" y="73171"/>
                    <a:pt x="52760" y="81896"/>
                    <a:pt x="63129" y="86540"/>
                  </a:cubicBezTo>
                  <a:cubicBezTo>
                    <a:pt x="65348" y="87198"/>
                    <a:pt x="67663" y="87526"/>
                    <a:pt x="69978" y="87499"/>
                  </a:cubicBezTo>
                  <a:cubicBezTo>
                    <a:pt x="81443" y="86198"/>
                    <a:pt x="91840" y="80129"/>
                    <a:pt x="98606" y="70788"/>
                  </a:cubicBezTo>
                  <a:cubicBezTo>
                    <a:pt x="101373" y="68089"/>
                    <a:pt x="101428" y="63665"/>
                    <a:pt x="98730" y="60912"/>
                  </a:cubicBezTo>
                  <a:cubicBezTo>
                    <a:pt x="98689" y="60871"/>
                    <a:pt x="98647" y="60829"/>
                    <a:pt x="98606" y="60788"/>
                  </a:cubicBezTo>
                  <a:cubicBezTo>
                    <a:pt x="95839" y="58063"/>
                    <a:pt x="91374" y="58063"/>
                    <a:pt x="88607" y="60788"/>
                  </a:cubicBezTo>
                  <a:cubicBezTo>
                    <a:pt x="82991" y="67226"/>
                    <a:pt x="74909" y="74486"/>
                    <a:pt x="68060" y="72432"/>
                  </a:cubicBezTo>
                  <a:cubicBezTo>
                    <a:pt x="61211" y="70377"/>
                    <a:pt x="56965" y="62158"/>
                    <a:pt x="52856" y="51611"/>
                  </a:cubicBezTo>
                  <a:cubicBezTo>
                    <a:pt x="62499" y="38817"/>
                    <a:pt x="69389" y="24174"/>
                    <a:pt x="73129" y="8600"/>
                  </a:cubicBezTo>
                  <a:cubicBezTo>
                    <a:pt x="74046" y="4847"/>
                    <a:pt x="71745" y="1067"/>
                    <a:pt x="68006" y="163"/>
                  </a:cubicBezTo>
                  <a:cubicBezTo>
                    <a:pt x="67924" y="135"/>
                    <a:pt x="67855" y="122"/>
                    <a:pt x="67787" y="108"/>
                  </a:cubicBezTo>
                  <a:cubicBezTo>
                    <a:pt x="63979" y="-673"/>
                    <a:pt x="60239" y="1683"/>
                    <a:pt x="59294" y="5450"/>
                  </a:cubicBezTo>
                  <a:cubicBezTo>
                    <a:pt x="56732" y="15737"/>
                    <a:pt x="52719" y="25613"/>
                    <a:pt x="47377" y="34763"/>
                  </a:cubicBezTo>
                  <a:cubicBezTo>
                    <a:pt x="45213" y="26435"/>
                    <a:pt x="43610" y="17969"/>
                    <a:pt x="42583" y="9422"/>
                  </a:cubicBezTo>
                  <a:cubicBezTo>
                    <a:pt x="42021" y="5546"/>
                    <a:pt x="38542" y="2792"/>
                    <a:pt x="34638" y="3121"/>
                  </a:cubicBezTo>
                  <a:cubicBezTo>
                    <a:pt x="30803" y="3546"/>
                    <a:pt x="28036" y="6998"/>
                    <a:pt x="28460" y="10833"/>
                  </a:cubicBezTo>
                  <a:cubicBezTo>
                    <a:pt x="28460" y="10860"/>
                    <a:pt x="28474" y="10901"/>
                    <a:pt x="28474" y="10929"/>
                  </a:cubicBezTo>
                  <a:cubicBezTo>
                    <a:pt x="29913" y="23572"/>
                    <a:pt x="32570" y="36050"/>
                    <a:pt x="36419" y="48186"/>
                  </a:cubicBezTo>
                  <a:cubicBezTo>
                    <a:pt x="34844" y="49420"/>
                    <a:pt x="33200" y="50570"/>
                    <a:pt x="31488" y="51611"/>
                  </a:cubicBezTo>
                  <a:cubicBezTo>
                    <a:pt x="24789" y="55542"/>
                    <a:pt x="16639" y="56158"/>
                    <a:pt x="9434" y="53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67ACBE28-B82B-457B-B51F-37DE11D4C3A0}"/>
                </a:ext>
              </a:extLst>
            </p:cNvPr>
            <p:cNvSpPr/>
            <p:nvPr/>
          </p:nvSpPr>
          <p:spPr>
            <a:xfrm>
              <a:off x="11445934" y="5104420"/>
              <a:ext cx="94575" cy="123523"/>
            </a:xfrm>
            <a:custGeom>
              <a:avLst/>
              <a:gdLst>
                <a:gd name="connsiteX0" fmla="*/ 5179 w 94575"/>
                <a:gd name="connsiteY0" fmla="*/ 115298 h 123523"/>
                <a:gd name="connsiteX1" fmla="*/ 6686 w 94575"/>
                <a:gd name="connsiteY1" fmla="*/ 115298 h 123523"/>
                <a:gd name="connsiteX2" fmla="*/ 13672 w 94575"/>
                <a:gd name="connsiteY2" fmla="*/ 109682 h 123523"/>
                <a:gd name="connsiteX3" fmla="*/ 28602 w 94575"/>
                <a:gd name="connsiteY3" fmla="*/ 38728 h 123523"/>
                <a:gd name="connsiteX4" fmla="*/ 57916 w 94575"/>
                <a:gd name="connsiteY4" fmla="*/ 27084 h 123523"/>
                <a:gd name="connsiteX5" fmla="*/ 57916 w 94575"/>
                <a:gd name="connsiteY5" fmla="*/ 27084 h 123523"/>
                <a:gd name="connsiteX6" fmla="*/ 42026 w 94575"/>
                <a:gd name="connsiteY6" fmla="*/ 56398 h 123523"/>
                <a:gd name="connsiteX7" fmla="*/ 40383 w 94575"/>
                <a:gd name="connsiteY7" fmla="*/ 65438 h 123523"/>
                <a:gd name="connsiteX8" fmla="*/ 49149 w 94575"/>
                <a:gd name="connsiteY8" fmla="*/ 68589 h 123523"/>
                <a:gd name="connsiteX9" fmla="*/ 78051 w 94575"/>
                <a:gd name="connsiteY9" fmla="*/ 65849 h 123523"/>
                <a:gd name="connsiteX10" fmla="*/ 79558 w 94575"/>
                <a:gd name="connsiteY10" fmla="*/ 75985 h 123523"/>
                <a:gd name="connsiteX11" fmla="*/ 52847 w 94575"/>
                <a:gd name="connsiteY11" fmla="*/ 109134 h 123523"/>
                <a:gd name="connsiteX12" fmla="*/ 40519 w 94575"/>
                <a:gd name="connsiteY12" fmla="*/ 101874 h 123523"/>
                <a:gd name="connsiteX13" fmla="*/ 31068 w 94575"/>
                <a:gd name="connsiteY13" fmla="*/ 98724 h 123523"/>
                <a:gd name="connsiteX14" fmla="*/ 27918 w 94575"/>
                <a:gd name="connsiteY14" fmla="*/ 108175 h 123523"/>
                <a:gd name="connsiteX15" fmla="*/ 50792 w 94575"/>
                <a:gd name="connsiteY15" fmla="*/ 123379 h 123523"/>
                <a:gd name="connsiteX16" fmla="*/ 54902 w 94575"/>
                <a:gd name="connsiteY16" fmla="*/ 123379 h 123523"/>
                <a:gd name="connsiteX17" fmla="*/ 93530 w 94575"/>
                <a:gd name="connsiteY17" fmla="*/ 78862 h 123523"/>
                <a:gd name="connsiteX18" fmla="*/ 87092 w 94575"/>
                <a:gd name="connsiteY18" fmla="*/ 55165 h 123523"/>
                <a:gd name="connsiteX19" fmla="*/ 64901 w 94575"/>
                <a:gd name="connsiteY19" fmla="*/ 50234 h 123523"/>
                <a:gd name="connsiteX20" fmla="*/ 72024 w 94575"/>
                <a:gd name="connsiteY20" fmla="*/ 29413 h 123523"/>
                <a:gd name="connsiteX21" fmla="*/ 66682 w 94575"/>
                <a:gd name="connsiteY21" fmla="*/ 15716 h 123523"/>
                <a:gd name="connsiteX22" fmla="*/ 32301 w 94575"/>
                <a:gd name="connsiteY22" fmla="*/ 21057 h 123523"/>
                <a:gd name="connsiteX23" fmla="*/ 35040 w 94575"/>
                <a:gd name="connsiteY23" fmla="*/ 8593 h 123523"/>
                <a:gd name="connsiteX24" fmla="*/ 29602 w 94575"/>
                <a:gd name="connsiteY24" fmla="*/ 114 h 123523"/>
                <a:gd name="connsiteX25" fmla="*/ 29561 w 94575"/>
                <a:gd name="connsiteY25" fmla="*/ 100 h 123523"/>
                <a:gd name="connsiteX26" fmla="*/ 21069 w 94575"/>
                <a:gd name="connsiteY26" fmla="*/ 5579 h 123523"/>
                <a:gd name="connsiteX27" fmla="*/ 15453 w 94575"/>
                <a:gd name="connsiteY27" fmla="*/ 32016 h 123523"/>
                <a:gd name="connsiteX28" fmla="*/ 15453 w 94575"/>
                <a:gd name="connsiteY28" fmla="*/ 34892 h 123523"/>
                <a:gd name="connsiteX29" fmla="*/ 111 w 94575"/>
                <a:gd name="connsiteY29" fmla="*/ 107216 h 123523"/>
                <a:gd name="connsiteX30" fmla="*/ 5179 w 94575"/>
                <a:gd name="connsiteY30" fmla="*/ 115298 h 12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4575" h="123523">
                  <a:moveTo>
                    <a:pt x="5179" y="115298"/>
                  </a:moveTo>
                  <a:lnTo>
                    <a:pt x="6686" y="115298"/>
                  </a:lnTo>
                  <a:cubicBezTo>
                    <a:pt x="10042" y="115312"/>
                    <a:pt x="12960" y="112969"/>
                    <a:pt x="13672" y="109682"/>
                  </a:cubicBezTo>
                  <a:lnTo>
                    <a:pt x="28602" y="38728"/>
                  </a:lnTo>
                  <a:cubicBezTo>
                    <a:pt x="37602" y="33139"/>
                    <a:pt x="47533" y="29194"/>
                    <a:pt x="57916" y="27084"/>
                  </a:cubicBezTo>
                  <a:lnTo>
                    <a:pt x="57916" y="27084"/>
                  </a:lnTo>
                  <a:cubicBezTo>
                    <a:pt x="56135" y="38385"/>
                    <a:pt x="50519" y="48727"/>
                    <a:pt x="42026" y="56398"/>
                  </a:cubicBezTo>
                  <a:cubicBezTo>
                    <a:pt x="39300" y="58576"/>
                    <a:pt x="38588" y="62438"/>
                    <a:pt x="40383" y="65438"/>
                  </a:cubicBezTo>
                  <a:cubicBezTo>
                    <a:pt x="42122" y="68520"/>
                    <a:pt x="45848" y="69863"/>
                    <a:pt x="49149" y="68589"/>
                  </a:cubicBezTo>
                  <a:cubicBezTo>
                    <a:pt x="57916" y="65027"/>
                    <a:pt x="73120" y="61877"/>
                    <a:pt x="78051" y="65849"/>
                  </a:cubicBezTo>
                  <a:cubicBezTo>
                    <a:pt x="80517" y="67767"/>
                    <a:pt x="80243" y="72424"/>
                    <a:pt x="79558" y="75985"/>
                  </a:cubicBezTo>
                  <a:cubicBezTo>
                    <a:pt x="77887" y="91299"/>
                    <a:pt x="67463" y="104244"/>
                    <a:pt x="52847" y="109134"/>
                  </a:cubicBezTo>
                  <a:cubicBezTo>
                    <a:pt x="47546" y="109928"/>
                    <a:pt x="42396" y="106901"/>
                    <a:pt x="40519" y="101874"/>
                  </a:cubicBezTo>
                  <a:cubicBezTo>
                    <a:pt x="38780" y="98395"/>
                    <a:pt x="34547" y="96984"/>
                    <a:pt x="31068" y="98724"/>
                  </a:cubicBezTo>
                  <a:cubicBezTo>
                    <a:pt x="27589" y="100463"/>
                    <a:pt x="26178" y="104696"/>
                    <a:pt x="27918" y="108175"/>
                  </a:cubicBezTo>
                  <a:cubicBezTo>
                    <a:pt x="31862" y="117311"/>
                    <a:pt x="40834" y="123270"/>
                    <a:pt x="50792" y="123379"/>
                  </a:cubicBezTo>
                  <a:cubicBezTo>
                    <a:pt x="52162" y="123516"/>
                    <a:pt x="53532" y="123516"/>
                    <a:pt x="54902" y="123379"/>
                  </a:cubicBezTo>
                  <a:cubicBezTo>
                    <a:pt x="75599" y="117722"/>
                    <a:pt x="90845" y="100148"/>
                    <a:pt x="93530" y="78862"/>
                  </a:cubicBezTo>
                  <a:cubicBezTo>
                    <a:pt x="96159" y="70383"/>
                    <a:pt x="93653" y="61151"/>
                    <a:pt x="87092" y="55165"/>
                  </a:cubicBezTo>
                  <a:cubicBezTo>
                    <a:pt x="80599" y="50754"/>
                    <a:pt x="72654" y="48987"/>
                    <a:pt x="64901" y="50234"/>
                  </a:cubicBezTo>
                  <a:cubicBezTo>
                    <a:pt x="68517" y="43782"/>
                    <a:pt x="70928" y="36728"/>
                    <a:pt x="72024" y="29413"/>
                  </a:cubicBezTo>
                  <a:cubicBezTo>
                    <a:pt x="73051" y="24194"/>
                    <a:pt x="70970" y="18852"/>
                    <a:pt x="66682" y="15716"/>
                  </a:cubicBezTo>
                  <a:cubicBezTo>
                    <a:pt x="59011" y="10510"/>
                    <a:pt x="44765" y="15716"/>
                    <a:pt x="32301" y="21057"/>
                  </a:cubicBezTo>
                  <a:lnTo>
                    <a:pt x="35040" y="8593"/>
                  </a:lnTo>
                  <a:cubicBezTo>
                    <a:pt x="35876" y="4743"/>
                    <a:pt x="33451" y="949"/>
                    <a:pt x="29602" y="114"/>
                  </a:cubicBezTo>
                  <a:cubicBezTo>
                    <a:pt x="29588" y="100"/>
                    <a:pt x="29575" y="100"/>
                    <a:pt x="29561" y="100"/>
                  </a:cubicBezTo>
                  <a:cubicBezTo>
                    <a:pt x="25712" y="-667"/>
                    <a:pt x="21959" y="1757"/>
                    <a:pt x="21069" y="5579"/>
                  </a:cubicBezTo>
                  <a:lnTo>
                    <a:pt x="15453" y="32016"/>
                  </a:lnTo>
                  <a:cubicBezTo>
                    <a:pt x="15302" y="32974"/>
                    <a:pt x="15302" y="33933"/>
                    <a:pt x="15453" y="34892"/>
                  </a:cubicBezTo>
                  <a:lnTo>
                    <a:pt x="111" y="107216"/>
                  </a:lnTo>
                  <a:cubicBezTo>
                    <a:pt x="-587" y="110819"/>
                    <a:pt x="1632" y="114353"/>
                    <a:pt x="5179" y="1152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C5446D19-CD2D-4698-9806-FC99EF195E2B}"/>
                </a:ext>
              </a:extLst>
            </p:cNvPr>
            <p:cNvSpPr/>
            <p:nvPr/>
          </p:nvSpPr>
          <p:spPr>
            <a:xfrm>
              <a:off x="11519375" y="5183578"/>
              <a:ext cx="88052" cy="100971"/>
            </a:xfrm>
            <a:custGeom>
              <a:avLst/>
              <a:gdLst>
                <a:gd name="connsiteX0" fmla="*/ 43923 w 88052"/>
                <a:gd name="connsiteY0" fmla="*/ 86684 h 100971"/>
                <a:gd name="connsiteX1" fmla="*/ 13787 w 88052"/>
                <a:gd name="connsiteY1" fmla="*/ 63809 h 100971"/>
                <a:gd name="connsiteX2" fmla="*/ 4747 w 88052"/>
                <a:gd name="connsiteY2" fmla="*/ 59426 h 100971"/>
                <a:gd name="connsiteX3" fmla="*/ 350 w 88052"/>
                <a:gd name="connsiteY3" fmla="*/ 68274 h 100971"/>
                <a:gd name="connsiteX4" fmla="*/ 364 w 88052"/>
                <a:gd name="connsiteY4" fmla="*/ 68329 h 100971"/>
                <a:gd name="connsiteX5" fmla="*/ 43923 w 88052"/>
                <a:gd name="connsiteY5" fmla="*/ 100930 h 100971"/>
                <a:gd name="connsiteX6" fmla="*/ 88029 w 88052"/>
                <a:gd name="connsiteY6" fmla="*/ 23948 h 100971"/>
                <a:gd name="connsiteX7" fmla="*/ 81194 w 88052"/>
                <a:gd name="connsiteY7" fmla="*/ 16538 h 100971"/>
                <a:gd name="connsiteX8" fmla="*/ 74331 w 88052"/>
                <a:gd name="connsiteY8" fmla="*/ 20935 h 100971"/>
                <a:gd name="connsiteX9" fmla="*/ 61593 w 88052"/>
                <a:gd name="connsiteY9" fmla="*/ 40523 h 100971"/>
                <a:gd name="connsiteX10" fmla="*/ 55702 w 88052"/>
                <a:gd name="connsiteY10" fmla="*/ 40523 h 100971"/>
                <a:gd name="connsiteX11" fmla="*/ 51867 w 88052"/>
                <a:gd name="connsiteY11" fmla="*/ 37098 h 100971"/>
                <a:gd name="connsiteX12" fmla="*/ 54059 w 88052"/>
                <a:gd name="connsiteY12" fmla="*/ 9703 h 100971"/>
                <a:gd name="connsiteX13" fmla="*/ 49675 w 88052"/>
                <a:gd name="connsiteY13" fmla="*/ 388 h 100971"/>
                <a:gd name="connsiteX14" fmla="*/ 40361 w 88052"/>
                <a:gd name="connsiteY14" fmla="*/ 4772 h 100971"/>
                <a:gd name="connsiteX15" fmla="*/ 38854 w 88052"/>
                <a:gd name="connsiteY15" fmla="*/ 43262 h 100971"/>
                <a:gd name="connsiteX16" fmla="*/ 50909 w 88052"/>
                <a:gd name="connsiteY16" fmla="*/ 53946 h 100971"/>
                <a:gd name="connsiteX17" fmla="*/ 66935 w 88052"/>
                <a:gd name="connsiteY17" fmla="*/ 53124 h 100971"/>
                <a:gd name="connsiteX18" fmla="*/ 43923 w 88052"/>
                <a:gd name="connsiteY18" fmla="*/ 86684 h 10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052" h="100971">
                  <a:moveTo>
                    <a:pt x="43923" y="86684"/>
                  </a:moveTo>
                  <a:cubicBezTo>
                    <a:pt x="30143" y="85944"/>
                    <a:pt x="18198" y="76890"/>
                    <a:pt x="13787" y="63809"/>
                  </a:cubicBezTo>
                  <a:cubicBezTo>
                    <a:pt x="12500" y="60110"/>
                    <a:pt x="8459" y="58152"/>
                    <a:pt x="4747" y="59426"/>
                  </a:cubicBezTo>
                  <a:cubicBezTo>
                    <a:pt x="1090" y="60645"/>
                    <a:pt x="-883" y="64617"/>
                    <a:pt x="350" y="68274"/>
                  </a:cubicBezTo>
                  <a:cubicBezTo>
                    <a:pt x="350" y="68288"/>
                    <a:pt x="350" y="68315"/>
                    <a:pt x="364" y="68329"/>
                  </a:cubicBezTo>
                  <a:cubicBezTo>
                    <a:pt x="6679" y="87204"/>
                    <a:pt x="24034" y="100190"/>
                    <a:pt x="43923" y="100930"/>
                  </a:cubicBezTo>
                  <a:cubicBezTo>
                    <a:pt x="76249" y="100930"/>
                    <a:pt x="86248" y="36824"/>
                    <a:pt x="88029" y="23948"/>
                  </a:cubicBezTo>
                  <a:cubicBezTo>
                    <a:pt x="88193" y="20017"/>
                    <a:pt x="85125" y="16702"/>
                    <a:pt x="81194" y="16538"/>
                  </a:cubicBezTo>
                  <a:cubicBezTo>
                    <a:pt x="78222" y="16429"/>
                    <a:pt x="75469" y="18182"/>
                    <a:pt x="74331" y="20935"/>
                  </a:cubicBezTo>
                  <a:cubicBezTo>
                    <a:pt x="72249" y="28647"/>
                    <a:pt x="67797" y="35496"/>
                    <a:pt x="61593" y="40523"/>
                  </a:cubicBezTo>
                  <a:cubicBezTo>
                    <a:pt x="59716" y="41358"/>
                    <a:pt x="57579" y="41358"/>
                    <a:pt x="55702" y="40523"/>
                  </a:cubicBezTo>
                  <a:cubicBezTo>
                    <a:pt x="53963" y="40030"/>
                    <a:pt x="52552" y="38769"/>
                    <a:pt x="51867" y="37098"/>
                  </a:cubicBezTo>
                  <a:cubicBezTo>
                    <a:pt x="49662" y="27962"/>
                    <a:pt x="50429" y="18374"/>
                    <a:pt x="54059" y="9703"/>
                  </a:cubicBezTo>
                  <a:cubicBezTo>
                    <a:pt x="55415" y="5922"/>
                    <a:pt x="53456" y="1745"/>
                    <a:pt x="49675" y="388"/>
                  </a:cubicBezTo>
                  <a:cubicBezTo>
                    <a:pt x="45895" y="-968"/>
                    <a:pt x="41717" y="991"/>
                    <a:pt x="40361" y="4772"/>
                  </a:cubicBezTo>
                  <a:cubicBezTo>
                    <a:pt x="35540" y="17072"/>
                    <a:pt x="35005" y="30633"/>
                    <a:pt x="38854" y="43262"/>
                  </a:cubicBezTo>
                  <a:cubicBezTo>
                    <a:pt x="41210" y="48344"/>
                    <a:pt x="45580" y="52221"/>
                    <a:pt x="50909" y="53946"/>
                  </a:cubicBezTo>
                  <a:cubicBezTo>
                    <a:pt x="56155" y="55809"/>
                    <a:pt x="61907" y="55508"/>
                    <a:pt x="66935" y="53124"/>
                  </a:cubicBezTo>
                  <a:cubicBezTo>
                    <a:pt x="61593" y="70795"/>
                    <a:pt x="53785" y="86684"/>
                    <a:pt x="43923" y="8668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1FBD4FA6-90D0-410A-B280-1FF0EAD27FE6}"/>
                </a:ext>
              </a:extLst>
            </p:cNvPr>
            <p:cNvSpPr/>
            <p:nvPr/>
          </p:nvSpPr>
          <p:spPr>
            <a:xfrm>
              <a:off x="10907575" y="6337762"/>
              <a:ext cx="113310" cy="142186"/>
            </a:xfrm>
            <a:custGeom>
              <a:avLst/>
              <a:gdLst>
                <a:gd name="connsiteX0" fmla="*/ 98774 w 113310"/>
                <a:gd name="connsiteY0" fmla="*/ 33796 h 142186"/>
                <a:gd name="connsiteX1" fmla="*/ 106170 w 113310"/>
                <a:gd name="connsiteY1" fmla="*/ 34892 h 142186"/>
                <a:gd name="connsiteX2" fmla="*/ 113293 w 113310"/>
                <a:gd name="connsiteY2" fmla="*/ 27769 h 142186"/>
                <a:gd name="connsiteX3" fmla="*/ 106170 w 113310"/>
                <a:gd name="connsiteY3" fmla="*/ 20647 h 142186"/>
                <a:gd name="connsiteX4" fmla="*/ 102335 w 113310"/>
                <a:gd name="connsiteY4" fmla="*/ 19961 h 142186"/>
                <a:gd name="connsiteX5" fmla="*/ 60557 w 113310"/>
                <a:gd name="connsiteY5" fmla="*/ 61055 h 142186"/>
                <a:gd name="connsiteX6" fmla="*/ 57680 w 113310"/>
                <a:gd name="connsiteY6" fmla="*/ 67492 h 142186"/>
                <a:gd name="connsiteX7" fmla="*/ 42065 w 113310"/>
                <a:gd name="connsiteY7" fmla="*/ 5579 h 142186"/>
                <a:gd name="connsiteX8" fmla="*/ 33572 w 113310"/>
                <a:gd name="connsiteY8" fmla="*/ 100 h 142186"/>
                <a:gd name="connsiteX9" fmla="*/ 28080 w 113310"/>
                <a:gd name="connsiteY9" fmla="*/ 8552 h 142186"/>
                <a:gd name="connsiteX10" fmla="*/ 28093 w 113310"/>
                <a:gd name="connsiteY10" fmla="*/ 8593 h 142186"/>
                <a:gd name="connsiteX11" fmla="*/ 48640 w 113310"/>
                <a:gd name="connsiteY11" fmla="*/ 87217 h 142186"/>
                <a:gd name="connsiteX12" fmla="*/ 21244 w 113310"/>
                <a:gd name="connsiteY12" fmla="*/ 128310 h 142186"/>
                <a:gd name="connsiteX13" fmla="*/ 13985 w 113310"/>
                <a:gd name="connsiteY13" fmla="*/ 114613 h 142186"/>
                <a:gd name="connsiteX14" fmla="*/ 5081 w 113310"/>
                <a:gd name="connsiteY14" fmla="*/ 109818 h 142186"/>
                <a:gd name="connsiteX15" fmla="*/ 287 w 113310"/>
                <a:gd name="connsiteY15" fmla="*/ 118722 h 142186"/>
                <a:gd name="connsiteX16" fmla="*/ 20423 w 113310"/>
                <a:gd name="connsiteY16" fmla="*/ 142145 h 142186"/>
                <a:gd name="connsiteX17" fmla="*/ 20423 w 113310"/>
                <a:gd name="connsiteY17" fmla="*/ 142145 h 142186"/>
                <a:gd name="connsiteX18" fmla="*/ 55078 w 113310"/>
                <a:gd name="connsiteY18" fmla="*/ 105024 h 142186"/>
                <a:gd name="connsiteX19" fmla="*/ 73707 w 113310"/>
                <a:gd name="connsiteY19" fmla="*/ 127352 h 142186"/>
                <a:gd name="connsiteX20" fmla="*/ 110691 w 113310"/>
                <a:gd name="connsiteY20" fmla="*/ 107490 h 142186"/>
                <a:gd name="connsiteX21" fmla="*/ 110951 w 113310"/>
                <a:gd name="connsiteY21" fmla="*/ 97614 h 142186"/>
                <a:gd name="connsiteX22" fmla="*/ 110691 w 113310"/>
                <a:gd name="connsiteY22" fmla="*/ 97354 h 142186"/>
                <a:gd name="connsiteX23" fmla="*/ 100691 w 113310"/>
                <a:gd name="connsiteY23" fmla="*/ 97354 h 142186"/>
                <a:gd name="connsiteX24" fmla="*/ 75076 w 113310"/>
                <a:gd name="connsiteY24" fmla="*/ 112969 h 142186"/>
                <a:gd name="connsiteX25" fmla="*/ 63707 w 113310"/>
                <a:gd name="connsiteY25" fmla="*/ 87491 h 142186"/>
                <a:gd name="connsiteX26" fmla="*/ 73159 w 113310"/>
                <a:gd name="connsiteY26" fmla="*/ 66123 h 142186"/>
                <a:gd name="connsiteX27" fmla="*/ 98774 w 113310"/>
                <a:gd name="connsiteY27" fmla="*/ 33796 h 142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3310" h="142186">
                  <a:moveTo>
                    <a:pt x="98774" y="33796"/>
                  </a:moveTo>
                  <a:cubicBezTo>
                    <a:pt x="101198" y="34426"/>
                    <a:pt x="103677" y="34796"/>
                    <a:pt x="106170" y="34892"/>
                  </a:cubicBezTo>
                  <a:cubicBezTo>
                    <a:pt x="110102" y="34892"/>
                    <a:pt x="113293" y="31701"/>
                    <a:pt x="113293" y="27769"/>
                  </a:cubicBezTo>
                  <a:cubicBezTo>
                    <a:pt x="113225" y="23865"/>
                    <a:pt x="110074" y="20715"/>
                    <a:pt x="106170" y="20647"/>
                  </a:cubicBezTo>
                  <a:cubicBezTo>
                    <a:pt x="104869" y="20578"/>
                    <a:pt x="103582" y="20359"/>
                    <a:pt x="102335" y="19961"/>
                  </a:cubicBezTo>
                  <a:cubicBezTo>
                    <a:pt x="87541" y="16126"/>
                    <a:pt x="77405" y="21195"/>
                    <a:pt x="60557" y="61055"/>
                  </a:cubicBezTo>
                  <a:cubicBezTo>
                    <a:pt x="59598" y="63383"/>
                    <a:pt x="58639" y="65438"/>
                    <a:pt x="57680" y="67492"/>
                  </a:cubicBezTo>
                  <a:cubicBezTo>
                    <a:pt x="52201" y="48590"/>
                    <a:pt x="46585" y="26399"/>
                    <a:pt x="42065" y="5579"/>
                  </a:cubicBezTo>
                  <a:cubicBezTo>
                    <a:pt x="41175" y="1757"/>
                    <a:pt x="37421" y="-667"/>
                    <a:pt x="33572" y="100"/>
                  </a:cubicBezTo>
                  <a:cubicBezTo>
                    <a:pt x="29723" y="922"/>
                    <a:pt x="27272" y="4702"/>
                    <a:pt x="28080" y="8552"/>
                  </a:cubicBezTo>
                  <a:cubicBezTo>
                    <a:pt x="28093" y="8565"/>
                    <a:pt x="28093" y="8579"/>
                    <a:pt x="28093" y="8593"/>
                  </a:cubicBezTo>
                  <a:cubicBezTo>
                    <a:pt x="36038" y="44618"/>
                    <a:pt x="42887" y="69684"/>
                    <a:pt x="48640" y="87217"/>
                  </a:cubicBezTo>
                  <a:cubicBezTo>
                    <a:pt x="30970" y="124338"/>
                    <a:pt x="23162" y="129132"/>
                    <a:pt x="21244" y="128310"/>
                  </a:cubicBezTo>
                  <a:cubicBezTo>
                    <a:pt x="21244" y="128310"/>
                    <a:pt x="17820" y="127626"/>
                    <a:pt x="13985" y="114613"/>
                  </a:cubicBezTo>
                  <a:cubicBezTo>
                    <a:pt x="12848" y="110832"/>
                    <a:pt x="8862" y="108682"/>
                    <a:pt x="5081" y="109818"/>
                  </a:cubicBezTo>
                  <a:cubicBezTo>
                    <a:pt x="1301" y="110955"/>
                    <a:pt x="-850" y="114942"/>
                    <a:pt x="287" y="118722"/>
                  </a:cubicBezTo>
                  <a:cubicBezTo>
                    <a:pt x="1931" y="124338"/>
                    <a:pt x="7273" y="141460"/>
                    <a:pt x="20423" y="142145"/>
                  </a:cubicBezTo>
                  <a:lnTo>
                    <a:pt x="20423" y="142145"/>
                  </a:lnTo>
                  <a:cubicBezTo>
                    <a:pt x="31929" y="142145"/>
                    <a:pt x="42750" y="128447"/>
                    <a:pt x="55078" y="105024"/>
                  </a:cubicBezTo>
                  <a:cubicBezTo>
                    <a:pt x="64529" y="127215"/>
                    <a:pt x="70693" y="127352"/>
                    <a:pt x="73707" y="127352"/>
                  </a:cubicBezTo>
                  <a:cubicBezTo>
                    <a:pt x="87884" y="124982"/>
                    <a:pt x="100883" y="117996"/>
                    <a:pt x="110691" y="107490"/>
                  </a:cubicBezTo>
                  <a:cubicBezTo>
                    <a:pt x="113485" y="104833"/>
                    <a:pt x="113608" y="100408"/>
                    <a:pt x="110951" y="97614"/>
                  </a:cubicBezTo>
                  <a:cubicBezTo>
                    <a:pt x="110869" y="97518"/>
                    <a:pt x="110786" y="97436"/>
                    <a:pt x="110691" y="97354"/>
                  </a:cubicBezTo>
                  <a:cubicBezTo>
                    <a:pt x="107924" y="94614"/>
                    <a:pt x="103458" y="94614"/>
                    <a:pt x="100691" y="97354"/>
                  </a:cubicBezTo>
                  <a:cubicBezTo>
                    <a:pt x="93719" y="104778"/>
                    <a:pt x="84870" y="110174"/>
                    <a:pt x="75076" y="112969"/>
                  </a:cubicBezTo>
                  <a:cubicBezTo>
                    <a:pt x="69926" y="105148"/>
                    <a:pt x="66091" y="96545"/>
                    <a:pt x="63707" y="87491"/>
                  </a:cubicBezTo>
                  <a:cubicBezTo>
                    <a:pt x="66721" y="80916"/>
                    <a:pt x="69871" y="73794"/>
                    <a:pt x="73159" y="66123"/>
                  </a:cubicBezTo>
                  <a:cubicBezTo>
                    <a:pt x="88911" y="31057"/>
                    <a:pt x="94254" y="32701"/>
                    <a:pt x="98774" y="337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9C8DC057-8279-4D0C-B09E-0E7819696BD7}"/>
                </a:ext>
              </a:extLst>
            </p:cNvPr>
            <p:cNvSpPr/>
            <p:nvPr/>
          </p:nvSpPr>
          <p:spPr>
            <a:xfrm>
              <a:off x="11027716" y="6454406"/>
              <a:ext cx="94422" cy="93722"/>
            </a:xfrm>
            <a:custGeom>
              <a:avLst/>
              <a:gdLst>
                <a:gd name="connsiteX0" fmla="*/ 79723 w 94422"/>
                <a:gd name="connsiteY0" fmla="*/ 70429 h 93722"/>
                <a:gd name="connsiteX1" fmla="*/ 72189 w 94422"/>
                <a:gd name="connsiteY1" fmla="*/ 78922 h 93722"/>
                <a:gd name="connsiteX2" fmla="*/ 69038 w 94422"/>
                <a:gd name="connsiteY2" fmla="*/ 44952 h 93722"/>
                <a:gd name="connsiteX3" fmla="*/ 67669 w 94422"/>
                <a:gd name="connsiteY3" fmla="*/ 20433 h 93722"/>
                <a:gd name="connsiteX4" fmla="*/ 58765 w 94422"/>
                <a:gd name="connsiteY4" fmla="*/ 8927 h 93722"/>
                <a:gd name="connsiteX5" fmla="*/ 24521 w 94422"/>
                <a:gd name="connsiteY5" fmla="*/ 41801 h 93722"/>
                <a:gd name="connsiteX6" fmla="*/ 32054 w 94422"/>
                <a:gd name="connsiteY6" fmla="*/ 8653 h 93722"/>
                <a:gd name="connsiteX7" fmla="*/ 26713 w 94422"/>
                <a:gd name="connsiteY7" fmla="*/ 160 h 93722"/>
                <a:gd name="connsiteX8" fmla="*/ 18275 w 94422"/>
                <a:gd name="connsiteY8" fmla="*/ 5283 h 93722"/>
                <a:gd name="connsiteX9" fmla="*/ 18220 w 94422"/>
                <a:gd name="connsiteY9" fmla="*/ 5502 h 93722"/>
                <a:gd name="connsiteX10" fmla="*/ 413 w 94422"/>
                <a:gd name="connsiteY10" fmla="*/ 83716 h 93722"/>
                <a:gd name="connsiteX11" fmla="*/ 4796 w 94422"/>
                <a:gd name="connsiteY11" fmla="*/ 93031 h 93722"/>
                <a:gd name="connsiteX12" fmla="*/ 14110 w 94422"/>
                <a:gd name="connsiteY12" fmla="*/ 88647 h 93722"/>
                <a:gd name="connsiteX13" fmla="*/ 55204 w 94422"/>
                <a:gd name="connsiteY13" fmla="*/ 26049 h 93722"/>
                <a:gd name="connsiteX14" fmla="*/ 56025 w 94422"/>
                <a:gd name="connsiteY14" fmla="*/ 45363 h 93722"/>
                <a:gd name="connsiteX15" fmla="*/ 69723 w 94422"/>
                <a:gd name="connsiteY15" fmla="*/ 93579 h 93722"/>
                <a:gd name="connsiteX16" fmla="*/ 73010 w 94422"/>
                <a:gd name="connsiteY16" fmla="*/ 93579 h 93722"/>
                <a:gd name="connsiteX17" fmla="*/ 93009 w 94422"/>
                <a:gd name="connsiteY17" fmla="*/ 78237 h 93722"/>
                <a:gd name="connsiteX18" fmla="*/ 91612 w 94422"/>
                <a:gd name="connsiteY18" fmla="*/ 68457 h 93722"/>
                <a:gd name="connsiteX19" fmla="*/ 91502 w 94422"/>
                <a:gd name="connsiteY19" fmla="*/ 68375 h 93722"/>
                <a:gd name="connsiteX20" fmla="*/ 81435 w 94422"/>
                <a:gd name="connsiteY20" fmla="*/ 67991 h 93722"/>
                <a:gd name="connsiteX21" fmla="*/ 79723 w 94422"/>
                <a:gd name="connsiteY21" fmla="*/ 70429 h 9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2" h="93722">
                  <a:moveTo>
                    <a:pt x="79723" y="70429"/>
                  </a:moveTo>
                  <a:cubicBezTo>
                    <a:pt x="77627" y="73607"/>
                    <a:pt x="75093" y="76470"/>
                    <a:pt x="72189" y="78922"/>
                  </a:cubicBezTo>
                  <a:cubicBezTo>
                    <a:pt x="69887" y="67744"/>
                    <a:pt x="68833" y="56362"/>
                    <a:pt x="69038" y="44952"/>
                  </a:cubicBezTo>
                  <a:cubicBezTo>
                    <a:pt x="69038" y="35911"/>
                    <a:pt x="69038" y="27418"/>
                    <a:pt x="67669" y="20433"/>
                  </a:cubicBezTo>
                  <a:cubicBezTo>
                    <a:pt x="66299" y="13447"/>
                    <a:pt x="61641" y="9474"/>
                    <a:pt x="58765" y="8927"/>
                  </a:cubicBezTo>
                  <a:cubicBezTo>
                    <a:pt x="55888" y="8379"/>
                    <a:pt x="47259" y="6735"/>
                    <a:pt x="24521" y="41801"/>
                  </a:cubicBezTo>
                  <a:lnTo>
                    <a:pt x="32054" y="8653"/>
                  </a:lnTo>
                  <a:cubicBezTo>
                    <a:pt x="32904" y="4831"/>
                    <a:pt x="30520" y="1050"/>
                    <a:pt x="26713" y="160"/>
                  </a:cubicBezTo>
                  <a:cubicBezTo>
                    <a:pt x="22959" y="-757"/>
                    <a:pt x="19179" y="1544"/>
                    <a:pt x="18275" y="5283"/>
                  </a:cubicBezTo>
                  <a:cubicBezTo>
                    <a:pt x="18247" y="5365"/>
                    <a:pt x="18233" y="5434"/>
                    <a:pt x="18220" y="5502"/>
                  </a:cubicBezTo>
                  <a:lnTo>
                    <a:pt x="413" y="83716"/>
                  </a:lnTo>
                  <a:cubicBezTo>
                    <a:pt x="-943" y="87497"/>
                    <a:pt x="1016" y="91674"/>
                    <a:pt x="4796" y="93031"/>
                  </a:cubicBezTo>
                  <a:cubicBezTo>
                    <a:pt x="8577" y="94387"/>
                    <a:pt x="12754" y="92428"/>
                    <a:pt x="14110" y="88647"/>
                  </a:cubicBezTo>
                  <a:cubicBezTo>
                    <a:pt x="25671" y="66457"/>
                    <a:pt x="39437" y="45486"/>
                    <a:pt x="55204" y="26049"/>
                  </a:cubicBezTo>
                  <a:cubicBezTo>
                    <a:pt x="55204" y="31665"/>
                    <a:pt x="55204" y="38377"/>
                    <a:pt x="56025" y="45363"/>
                  </a:cubicBezTo>
                  <a:cubicBezTo>
                    <a:pt x="56847" y="70292"/>
                    <a:pt x="57395" y="89880"/>
                    <a:pt x="69723" y="93579"/>
                  </a:cubicBezTo>
                  <a:cubicBezTo>
                    <a:pt x="70819" y="93716"/>
                    <a:pt x="71915" y="93716"/>
                    <a:pt x="73010" y="93579"/>
                  </a:cubicBezTo>
                  <a:cubicBezTo>
                    <a:pt x="80818" y="93579"/>
                    <a:pt x="87667" y="85634"/>
                    <a:pt x="93009" y="78237"/>
                  </a:cubicBezTo>
                  <a:cubicBezTo>
                    <a:pt x="95324" y="75155"/>
                    <a:pt x="94694" y="70772"/>
                    <a:pt x="91612" y="68457"/>
                  </a:cubicBezTo>
                  <a:cubicBezTo>
                    <a:pt x="91571" y="68430"/>
                    <a:pt x="91544" y="68402"/>
                    <a:pt x="91502" y="68375"/>
                  </a:cubicBezTo>
                  <a:cubicBezTo>
                    <a:pt x="88832" y="65485"/>
                    <a:pt x="84325" y="65320"/>
                    <a:pt x="81435" y="67991"/>
                  </a:cubicBezTo>
                  <a:cubicBezTo>
                    <a:pt x="80695" y="68676"/>
                    <a:pt x="80120" y="69498"/>
                    <a:pt x="79723" y="704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59648FDC-3303-4641-8D1C-B50BACC9983A}"/>
                </a:ext>
              </a:extLst>
            </p:cNvPr>
            <p:cNvSpPr/>
            <p:nvPr/>
          </p:nvSpPr>
          <p:spPr>
            <a:xfrm>
              <a:off x="11141836" y="6390506"/>
              <a:ext cx="88761" cy="67389"/>
            </a:xfrm>
            <a:custGeom>
              <a:avLst/>
              <a:gdLst>
                <a:gd name="connsiteX0" fmla="*/ 81484 w 88761"/>
                <a:gd name="connsiteY0" fmla="*/ 28309 h 67389"/>
                <a:gd name="connsiteX1" fmla="*/ 49021 w 88761"/>
                <a:gd name="connsiteY1" fmla="*/ 28309 h 67389"/>
                <a:gd name="connsiteX2" fmla="*/ 52993 w 88761"/>
                <a:gd name="connsiteY2" fmla="*/ 8448 h 67389"/>
                <a:gd name="connsiteX3" fmla="*/ 47377 w 88761"/>
                <a:gd name="connsiteY3" fmla="*/ 92 h 67389"/>
                <a:gd name="connsiteX4" fmla="*/ 39021 w 88761"/>
                <a:gd name="connsiteY4" fmla="*/ 5708 h 67389"/>
                <a:gd name="connsiteX5" fmla="*/ 34501 w 88761"/>
                <a:gd name="connsiteY5" fmla="*/ 28309 h 67389"/>
                <a:gd name="connsiteX6" fmla="*/ 7106 w 88761"/>
                <a:gd name="connsiteY6" fmla="*/ 28309 h 67389"/>
                <a:gd name="connsiteX7" fmla="*/ -17 w 88761"/>
                <a:gd name="connsiteY7" fmla="*/ 35432 h 67389"/>
                <a:gd name="connsiteX8" fmla="*/ 7106 w 88761"/>
                <a:gd name="connsiteY8" fmla="*/ 42555 h 67389"/>
                <a:gd name="connsiteX9" fmla="*/ 31762 w 88761"/>
                <a:gd name="connsiteY9" fmla="*/ 42555 h 67389"/>
                <a:gd name="connsiteX10" fmla="*/ 28474 w 88761"/>
                <a:gd name="connsiteY10" fmla="*/ 58992 h 67389"/>
                <a:gd name="connsiteX11" fmla="*/ 34090 w 88761"/>
                <a:gd name="connsiteY11" fmla="*/ 67348 h 67389"/>
                <a:gd name="connsiteX12" fmla="*/ 35460 w 88761"/>
                <a:gd name="connsiteY12" fmla="*/ 67348 h 67389"/>
                <a:gd name="connsiteX13" fmla="*/ 42446 w 88761"/>
                <a:gd name="connsiteY13" fmla="*/ 61595 h 67389"/>
                <a:gd name="connsiteX14" fmla="*/ 46281 w 88761"/>
                <a:gd name="connsiteY14" fmla="*/ 42418 h 67389"/>
                <a:gd name="connsiteX15" fmla="*/ 81622 w 88761"/>
                <a:gd name="connsiteY15" fmla="*/ 42418 h 67389"/>
                <a:gd name="connsiteX16" fmla="*/ 88744 w 88761"/>
                <a:gd name="connsiteY16" fmla="*/ 35295 h 67389"/>
                <a:gd name="connsiteX17" fmla="*/ 81484 w 88761"/>
                <a:gd name="connsiteY17" fmla="*/ 28309 h 67389"/>
                <a:gd name="connsiteX18" fmla="*/ 81484 w 88761"/>
                <a:gd name="connsiteY18" fmla="*/ 28309 h 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761" h="67389">
                  <a:moveTo>
                    <a:pt x="81484" y="28309"/>
                  </a:moveTo>
                  <a:lnTo>
                    <a:pt x="49021" y="28309"/>
                  </a:lnTo>
                  <a:lnTo>
                    <a:pt x="52993" y="8448"/>
                  </a:lnTo>
                  <a:cubicBezTo>
                    <a:pt x="53664" y="4612"/>
                    <a:pt x="51185" y="914"/>
                    <a:pt x="47377" y="92"/>
                  </a:cubicBezTo>
                  <a:cubicBezTo>
                    <a:pt x="43514" y="-661"/>
                    <a:pt x="39775" y="1845"/>
                    <a:pt x="39021" y="5708"/>
                  </a:cubicBezTo>
                  <a:lnTo>
                    <a:pt x="34501" y="28309"/>
                  </a:lnTo>
                  <a:lnTo>
                    <a:pt x="7106" y="28309"/>
                  </a:lnTo>
                  <a:cubicBezTo>
                    <a:pt x="3175" y="28309"/>
                    <a:pt x="-17" y="31501"/>
                    <a:pt x="-17" y="35432"/>
                  </a:cubicBezTo>
                  <a:cubicBezTo>
                    <a:pt x="-17" y="39363"/>
                    <a:pt x="3175" y="42555"/>
                    <a:pt x="7106" y="42555"/>
                  </a:cubicBezTo>
                  <a:lnTo>
                    <a:pt x="31762" y="42555"/>
                  </a:lnTo>
                  <a:lnTo>
                    <a:pt x="28474" y="58992"/>
                  </a:lnTo>
                  <a:cubicBezTo>
                    <a:pt x="27803" y="62828"/>
                    <a:pt x="30282" y="66526"/>
                    <a:pt x="34090" y="67348"/>
                  </a:cubicBezTo>
                  <a:lnTo>
                    <a:pt x="35460" y="67348"/>
                  </a:lnTo>
                  <a:cubicBezTo>
                    <a:pt x="38871" y="67348"/>
                    <a:pt x="41788" y="64937"/>
                    <a:pt x="42446" y="61595"/>
                  </a:cubicBezTo>
                  <a:lnTo>
                    <a:pt x="46281" y="42418"/>
                  </a:lnTo>
                  <a:lnTo>
                    <a:pt x="81622" y="42418"/>
                  </a:lnTo>
                  <a:cubicBezTo>
                    <a:pt x="85553" y="42418"/>
                    <a:pt x="88744" y="39226"/>
                    <a:pt x="88744" y="35295"/>
                  </a:cubicBezTo>
                  <a:cubicBezTo>
                    <a:pt x="88676" y="31364"/>
                    <a:pt x="85416" y="28241"/>
                    <a:pt x="81484" y="28309"/>
                  </a:cubicBezTo>
                  <a:cubicBezTo>
                    <a:pt x="81484" y="28309"/>
                    <a:pt x="81484" y="28309"/>
                    <a:pt x="81484" y="2830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B20ECE5F-333A-40CF-8A01-2EE85956820A}"/>
                </a:ext>
              </a:extLst>
            </p:cNvPr>
            <p:cNvSpPr/>
            <p:nvPr/>
          </p:nvSpPr>
          <p:spPr>
            <a:xfrm>
              <a:off x="11233821" y="6356093"/>
              <a:ext cx="75483" cy="157825"/>
            </a:xfrm>
            <a:custGeom>
              <a:avLst/>
              <a:gdLst>
                <a:gd name="connsiteX0" fmla="*/ 68946 w 75483"/>
                <a:gd name="connsiteY0" fmla="*/ 16698 h 157825"/>
                <a:gd name="connsiteX1" fmla="*/ 61275 w 75483"/>
                <a:gd name="connsiteY1" fmla="*/ 20670 h 157825"/>
                <a:gd name="connsiteX2" fmla="*/ 22648 w 75483"/>
                <a:gd name="connsiteY2" fmla="*/ 66420 h 157825"/>
                <a:gd name="connsiteX3" fmla="*/ 20319 w 75483"/>
                <a:gd name="connsiteY3" fmla="*/ 64640 h 157825"/>
                <a:gd name="connsiteX4" fmla="*/ 21415 w 75483"/>
                <a:gd name="connsiteY4" fmla="*/ 7520 h 157825"/>
                <a:gd name="connsiteX5" fmla="*/ 14744 w 75483"/>
                <a:gd name="connsiteY5" fmla="*/ -27 h 157825"/>
                <a:gd name="connsiteX6" fmla="*/ 7717 w 75483"/>
                <a:gd name="connsiteY6" fmla="*/ 4370 h 157825"/>
                <a:gd name="connsiteX7" fmla="*/ 8813 w 75483"/>
                <a:gd name="connsiteY7" fmla="*/ 72858 h 157825"/>
                <a:gd name="connsiteX8" fmla="*/ 20593 w 75483"/>
                <a:gd name="connsiteY8" fmla="*/ 80666 h 157825"/>
                <a:gd name="connsiteX9" fmla="*/ 61686 w 75483"/>
                <a:gd name="connsiteY9" fmla="*/ 49298 h 157825"/>
                <a:gd name="connsiteX10" fmla="*/ 50591 w 75483"/>
                <a:gd name="connsiteY10" fmla="*/ 127101 h 157825"/>
                <a:gd name="connsiteX11" fmla="*/ 29497 w 75483"/>
                <a:gd name="connsiteY11" fmla="*/ 143539 h 157825"/>
                <a:gd name="connsiteX12" fmla="*/ 13744 w 75483"/>
                <a:gd name="connsiteY12" fmla="*/ 128334 h 157825"/>
                <a:gd name="connsiteX13" fmla="*/ 4841 w 75483"/>
                <a:gd name="connsiteY13" fmla="*/ 123814 h 157825"/>
                <a:gd name="connsiteX14" fmla="*/ 321 w 75483"/>
                <a:gd name="connsiteY14" fmla="*/ 132854 h 157825"/>
                <a:gd name="connsiteX15" fmla="*/ 27716 w 75483"/>
                <a:gd name="connsiteY15" fmla="*/ 157784 h 157825"/>
                <a:gd name="connsiteX16" fmla="*/ 30044 w 75483"/>
                <a:gd name="connsiteY16" fmla="*/ 157784 h 157825"/>
                <a:gd name="connsiteX17" fmla="*/ 62508 w 75483"/>
                <a:gd name="connsiteY17" fmla="*/ 133950 h 157825"/>
                <a:gd name="connsiteX18" fmla="*/ 74014 w 75483"/>
                <a:gd name="connsiteY18" fmla="*/ 23136 h 157825"/>
                <a:gd name="connsiteX19" fmla="*/ 68946 w 75483"/>
                <a:gd name="connsiteY19" fmla="*/ 16698 h 1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83" h="157825">
                  <a:moveTo>
                    <a:pt x="68946" y="16698"/>
                  </a:moveTo>
                  <a:cubicBezTo>
                    <a:pt x="65782" y="16150"/>
                    <a:pt x="62645" y="17766"/>
                    <a:pt x="61275" y="20670"/>
                  </a:cubicBezTo>
                  <a:cubicBezTo>
                    <a:pt x="51824" y="40943"/>
                    <a:pt x="33058" y="68201"/>
                    <a:pt x="22648" y="66420"/>
                  </a:cubicBezTo>
                  <a:cubicBezTo>
                    <a:pt x="22648" y="66420"/>
                    <a:pt x="21415" y="66420"/>
                    <a:pt x="20319" y="64640"/>
                  </a:cubicBezTo>
                  <a:cubicBezTo>
                    <a:pt x="14018" y="55188"/>
                    <a:pt x="17579" y="24505"/>
                    <a:pt x="21415" y="7520"/>
                  </a:cubicBezTo>
                  <a:cubicBezTo>
                    <a:pt x="21661" y="3589"/>
                    <a:pt x="18675" y="219"/>
                    <a:pt x="14744" y="-27"/>
                  </a:cubicBezTo>
                  <a:cubicBezTo>
                    <a:pt x="11703" y="-219"/>
                    <a:pt x="8882" y="1548"/>
                    <a:pt x="7717" y="4370"/>
                  </a:cubicBezTo>
                  <a:cubicBezTo>
                    <a:pt x="5937" y="12725"/>
                    <a:pt x="-2830" y="55325"/>
                    <a:pt x="8813" y="72858"/>
                  </a:cubicBezTo>
                  <a:cubicBezTo>
                    <a:pt x="11429" y="77036"/>
                    <a:pt x="15730" y="79885"/>
                    <a:pt x="20593" y="80666"/>
                  </a:cubicBezTo>
                  <a:cubicBezTo>
                    <a:pt x="36482" y="83405"/>
                    <a:pt x="51824" y="65461"/>
                    <a:pt x="61686" y="49298"/>
                  </a:cubicBezTo>
                  <a:cubicBezTo>
                    <a:pt x="61686" y="73132"/>
                    <a:pt x="60864" y="108472"/>
                    <a:pt x="50591" y="127101"/>
                  </a:cubicBezTo>
                  <a:cubicBezTo>
                    <a:pt x="44290" y="138470"/>
                    <a:pt x="36893" y="144497"/>
                    <a:pt x="29497" y="143539"/>
                  </a:cubicBezTo>
                  <a:cubicBezTo>
                    <a:pt x="21771" y="141895"/>
                    <a:pt x="15662" y="135991"/>
                    <a:pt x="13744" y="128334"/>
                  </a:cubicBezTo>
                  <a:cubicBezTo>
                    <a:pt x="12511" y="124649"/>
                    <a:pt x="8539" y="122636"/>
                    <a:pt x="4841" y="123814"/>
                  </a:cubicBezTo>
                  <a:cubicBezTo>
                    <a:pt x="1142" y="125115"/>
                    <a:pt x="-857" y="129115"/>
                    <a:pt x="321" y="132854"/>
                  </a:cubicBezTo>
                  <a:cubicBezTo>
                    <a:pt x="3813" y="145799"/>
                    <a:pt x="14511" y="155524"/>
                    <a:pt x="27716" y="157784"/>
                  </a:cubicBezTo>
                  <a:lnTo>
                    <a:pt x="30044" y="157784"/>
                  </a:lnTo>
                  <a:cubicBezTo>
                    <a:pt x="38126" y="157784"/>
                    <a:pt x="51276" y="154086"/>
                    <a:pt x="62508" y="133950"/>
                  </a:cubicBezTo>
                  <a:cubicBezTo>
                    <a:pt x="81137" y="100391"/>
                    <a:pt x="74288" y="26286"/>
                    <a:pt x="74014" y="23136"/>
                  </a:cubicBezTo>
                  <a:cubicBezTo>
                    <a:pt x="73850" y="20136"/>
                    <a:pt x="71823" y="17561"/>
                    <a:pt x="68946" y="166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90226A9E-583F-438F-BAD8-0A7648A69552}"/>
                </a:ext>
              </a:extLst>
            </p:cNvPr>
            <p:cNvSpPr/>
            <p:nvPr/>
          </p:nvSpPr>
          <p:spPr>
            <a:xfrm>
              <a:off x="11333053" y="6448444"/>
              <a:ext cx="92472" cy="94787"/>
            </a:xfrm>
            <a:custGeom>
              <a:avLst/>
              <a:gdLst>
                <a:gd name="connsiteX0" fmla="*/ 89295 w 92472"/>
                <a:gd name="connsiteY0" fmla="*/ 49544 h 94787"/>
                <a:gd name="connsiteX1" fmla="*/ 79570 w 92472"/>
                <a:gd name="connsiteY1" fmla="*/ 52147 h 94787"/>
                <a:gd name="connsiteX2" fmla="*/ 66968 w 92472"/>
                <a:gd name="connsiteY2" fmla="*/ 69680 h 94787"/>
                <a:gd name="connsiteX3" fmla="*/ 58887 w 92472"/>
                <a:gd name="connsiteY3" fmla="*/ 39682 h 94787"/>
                <a:gd name="connsiteX4" fmla="*/ 53545 w 92472"/>
                <a:gd name="connsiteY4" fmla="*/ 14889 h 94787"/>
                <a:gd name="connsiteX5" fmla="*/ 39847 w 92472"/>
                <a:gd name="connsiteY5" fmla="*/ -42 h 94787"/>
                <a:gd name="connsiteX6" fmla="*/ 13958 w 92472"/>
                <a:gd name="connsiteY6" fmla="*/ 38038 h 94787"/>
                <a:gd name="connsiteX7" fmla="*/ 13958 w 92472"/>
                <a:gd name="connsiteY7" fmla="*/ 9547 h 94787"/>
                <a:gd name="connsiteX8" fmla="*/ 9068 w 92472"/>
                <a:gd name="connsiteY8" fmla="*/ 739 h 94787"/>
                <a:gd name="connsiteX9" fmla="*/ 260 w 92472"/>
                <a:gd name="connsiteY9" fmla="*/ 5629 h 94787"/>
                <a:gd name="connsiteX10" fmla="*/ 260 w 92472"/>
                <a:gd name="connsiteY10" fmla="*/ 9547 h 94787"/>
                <a:gd name="connsiteX11" fmla="*/ 260 w 92472"/>
                <a:gd name="connsiteY11" fmla="*/ 87760 h 94787"/>
                <a:gd name="connsiteX12" fmla="*/ 6425 w 92472"/>
                <a:gd name="connsiteY12" fmla="*/ 94746 h 94787"/>
                <a:gd name="connsiteX13" fmla="*/ 7246 w 92472"/>
                <a:gd name="connsiteY13" fmla="*/ 94746 h 94787"/>
                <a:gd name="connsiteX14" fmla="*/ 14232 w 92472"/>
                <a:gd name="connsiteY14" fmla="*/ 89404 h 94787"/>
                <a:gd name="connsiteX15" fmla="*/ 39162 w 92472"/>
                <a:gd name="connsiteY15" fmla="*/ 16943 h 94787"/>
                <a:gd name="connsiteX16" fmla="*/ 39162 w 92472"/>
                <a:gd name="connsiteY16" fmla="*/ 18313 h 94787"/>
                <a:gd name="connsiteX17" fmla="*/ 44367 w 92472"/>
                <a:gd name="connsiteY17" fmla="*/ 42421 h 94787"/>
                <a:gd name="connsiteX18" fmla="*/ 63955 w 92472"/>
                <a:gd name="connsiteY18" fmla="*/ 84199 h 94787"/>
                <a:gd name="connsiteX19" fmla="*/ 91350 w 92472"/>
                <a:gd name="connsiteY19" fmla="*/ 59269 h 94787"/>
                <a:gd name="connsiteX20" fmla="*/ 89295 w 92472"/>
                <a:gd name="connsiteY20" fmla="*/ 49544 h 9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472" h="94787">
                  <a:moveTo>
                    <a:pt x="89295" y="49544"/>
                  </a:moveTo>
                  <a:cubicBezTo>
                    <a:pt x="85885" y="47585"/>
                    <a:pt x="81542" y="48749"/>
                    <a:pt x="79570" y="52147"/>
                  </a:cubicBezTo>
                  <a:cubicBezTo>
                    <a:pt x="76461" y="58694"/>
                    <a:pt x="72187" y="64639"/>
                    <a:pt x="66968" y="69680"/>
                  </a:cubicBezTo>
                  <a:cubicBezTo>
                    <a:pt x="63092" y="60036"/>
                    <a:pt x="60380" y="49969"/>
                    <a:pt x="58887" y="39682"/>
                  </a:cubicBezTo>
                  <a:cubicBezTo>
                    <a:pt x="57380" y="31737"/>
                    <a:pt x="55599" y="23244"/>
                    <a:pt x="53545" y="14889"/>
                  </a:cubicBezTo>
                  <a:cubicBezTo>
                    <a:pt x="52586" y="11190"/>
                    <a:pt x="49846" y="-42"/>
                    <a:pt x="39847" y="-42"/>
                  </a:cubicBezTo>
                  <a:cubicBezTo>
                    <a:pt x="36285" y="-42"/>
                    <a:pt x="27519" y="-42"/>
                    <a:pt x="13958" y="38038"/>
                  </a:cubicBezTo>
                  <a:lnTo>
                    <a:pt x="13958" y="9547"/>
                  </a:lnTo>
                  <a:cubicBezTo>
                    <a:pt x="15040" y="5766"/>
                    <a:pt x="12849" y="1821"/>
                    <a:pt x="9068" y="739"/>
                  </a:cubicBezTo>
                  <a:cubicBezTo>
                    <a:pt x="5288" y="-343"/>
                    <a:pt x="1343" y="1849"/>
                    <a:pt x="260" y="5629"/>
                  </a:cubicBezTo>
                  <a:cubicBezTo>
                    <a:pt x="-110" y="6917"/>
                    <a:pt x="-110" y="8273"/>
                    <a:pt x="260" y="9547"/>
                  </a:cubicBezTo>
                  <a:lnTo>
                    <a:pt x="260" y="87760"/>
                  </a:lnTo>
                  <a:cubicBezTo>
                    <a:pt x="233" y="91322"/>
                    <a:pt x="2891" y="94322"/>
                    <a:pt x="6425" y="94746"/>
                  </a:cubicBezTo>
                  <a:lnTo>
                    <a:pt x="7246" y="94746"/>
                  </a:lnTo>
                  <a:cubicBezTo>
                    <a:pt x="10506" y="94733"/>
                    <a:pt x="13369" y="92555"/>
                    <a:pt x="14232" y="89404"/>
                  </a:cubicBezTo>
                  <a:cubicBezTo>
                    <a:pt x="19821" y="64392"/>
                    <a:pt x="28176" y="40093"/>
                    <a:pt x="39162" y="16943"/>
                  </a:cubicBezTo>
                  <a:cubicBezTo>
                    <a:pt x="39230" y="17395"/>
                    <a:pt x="39230" y="17861"/>
                    <a:pt x="39162" y="18313"/>
                  </a:cubicBezTo>
                  <a:cubicBezTo>
                    <a:pt x="41216" y="26532"/>
                    <a:pt x="42860" y="34750"/>
                    <a:pt x="44367" y="42421"/>
                  </a:cubicBezTo>
                  <a:cubicBezTo>
                    <a:pt x="49161" y="66529"/>
                    <a:pt x="52312" y="82418"/>
                    <a:pt x="63955" y="84199"/>
                  </a:cubicBezTo>
                  <a:cubicBezTo>
                    <a:pt x="72447" y="85569"/>
                    <a:pt x="80392" y="78446"/>
                    <a:pt x="91350" y="59269"/>
                  </a:cubicBezTo>
                  <a:cubicBezTo>
                    <a:pt x="93418" y="56009"/>
                    <a:pt x="92501" y="51694"/>
                    <a:pt x="89295" y="4954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005BA66E-54AF-4CC6-9E0B-951DAE01F98B}"/>
                </a:ext>
              </a:extLst>
            </p:cNvPr>
            <p:cNvSpPr/>
            <p:nvPr/>
          </p:nvSpPr>
          <p:spPr>
            <a:xfrm>
              <a:off x="11870451" y="6408087"/>
              <a:ext cx="167444" cy="188291"/>
            </a:xfrm>
            <a:custGeom>
              <a:avLst/>
              <a:gdLst>
                <a:gd name="connsiteX0" fmla="*/ 161719 w 167444"/>
                <a:gd name="connsiteY0" fmla="*/ 317 h 188291"/>
                <a:gd name="connsiteX1" fmla="*/ 152884 w 167444"/>
                <a:gd name="connsiteY1" fmla="*/ 4742 h 188291"/>
                <a:gd name="connsiteX2" fmla="*/ 152815 w 167444"/>
                <a:gd name="connsiteY2" fmla="*/ 4975 h 188291"/>
                <a:gd name="connsiteX3" fmla="*/ 90354 w 167444"/>
                <a:gd name="connsiteY3" fmla="*/ 164142 h 188291"/>
                <a:gd name="connsiteX4" fmla="*/ 83916 w 167444"/>
                <a:gd name="connsiteY4" fmla="*/ 145513 h 188291"/>
                <a:gd name="connsiteX5" fmla="*/ 77889 w 167444"/>
                <a:gd name="connsiteY5" fmla="*/ 17713 h 188291"/>
                <a:gd name="connsiteX6" fmla="*/ 70177 w 167444"/>
                <a:gd name="connsiteY6" fmla="*/ 11235 h 188291"/>
                <a:gd name="connsiteX7" fmla="*/ 64191 w 167444"/>
                <a:gd name="connsiteY7" fmla="*/ 15659 h 188291"/>
                <a:gd name="connsiteX8" fmla="*/ 32276 w 167444"/>
                <a:gd name="connsiteY8" fmla="*/ 118803 h 188291"/>
                <a:gd name="connsiteX9" fmla="*/ 5839 w 167444"/>
                <a:gd name="connsiteY9" fmla="*/ 152910 h 188291"/>
                <a:gd name="connsiteX10" fmla="*/ 86 w 167444"/>
                <a:gd name="connsiteY10" fmla="*/ 161128 h 188291"/>
                <a:gd name="connsiteX11" fmla="*/ 7839 w 167444"/>
                <a:gd name="connsiteY11" fmla="*/ 166936 h 188291"/>
                <a:gd name="connsiteX12" fmla="*/ 8167 w 167444"/>
                <a:gd name="connsiteY12" fmla="*/ 166882 h 188291"/>
                <a:gd name="connsiteX13" fmla="*/ 45836 w 167444"/>
                <a:gd name="connsiteY13" fmla="*/ 122912 h 188291"/>
                <a:gd name="connsiteX14" fmla="*/ 64328 w 167444"/>
                <a:gd name="connsiteY14" fmla="*/ 62916 h 188291"/>
                <a:gd name="connsiteX15" fmla="*/ 72273 w 167444"/>
                <a:gd name="connsiteY15" fmla="*/ 153184 h 188291"/>
                <a:gd name="connsiteX16" fmla="*/ 77341 w 167444"/>
                <a:gd name="connsiteY16" fmla="*/ 169758 h 188291"/>
                <a:gd name="connsiteX17" fmla="*/ 88162 w 167444"/>
                <a:gd name="connsiteY17" fmla="*/ 188250 h 188291"/>
                <a:gd name="connsiteX18" fmla="*/ 89258 w 167444"/>
                <a:gd name="connsiteY18" fmla="*/ 188250 h 188291"/>
                <a:gd name="connsiteX19" fmla="*/ 98709 w 167444"/>
                <a:gd name="connsiteY19" fmla="*/ 180716 h 188291"/>
                <a:gd name="connsiteX20" fmla="*/ 167198 w 167444"/>
                <a:gd name="connsiteY20" fmla="*/ 9084 h 188291"/>
                <a:gd name="connsiteX21" fmla="*/ 162089 w 167444"/>
                <a:gd name="connsiteY21" fmla="*/ 400 h 188291"/>
                <a:gd name="connsiteX22" fmla="*/ 161719 w 167444"/>
                <a:gd name="connsiteY22" fmla="*/ 317 h 18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7444" h="188291">
                  <a:moveTo>
                    <a:pt x="161719" y="317"/>
                  </a:moveTo>
                  <a:cubicBezTo>
                    <a:pt x="158061" y="-901"/>
                    <a:pt x="154103" y="1085"/>
                    <a:pt x="152884" y="4742"/>
                  </a:cubicBezTo>
                  <a:cubicBezTo>
                    <a:pt x="152857" y="4824"/>
                    <a:pt x="152843" y="4893"/>
                    <a:pt x="152815" y="4975"/>
                  </a:cubicBezTo>
                  <a:cubicBezTo>
                    <a:pt x="140624" y="44424"/>
                    <a:pt x="104873" y="131130"/>
                    <a:pt x="90354" y="164142"/>
                  </a:cubicBezTo>
                  <a:cubicBezTo>
                    <a:pt x="89230" y="157622"/>
                    <a:pt x="87066" y="151335"/>
                    <a:pt x="83916" y="145513"/>
                  </a:cubicBezTo>
                  <a:cubicBezTo>
                    <a:pt x="80080" y="137705"/>
                    <a:pt x="77889" y="74422"/>
                    <a:pt x="77889" y="17713"/>
                  </a:cubicBezTo>
                  <a:cubicBezTo>
                    <a:pt x="77546" y="13796"/>
                    <a:pt x="74095" y="10892"/>
                    <a:pt x="70177" y="11235"/>
                  </a:cubicBezTo>
                  <a:cubicBezTo>
                    <a:pt x="67506" y="11467"/>
                    <a:pt x="65191" y="13180"/>
                    <a:pt x="64191" y="15659"/>
                  </a:cubicBezTo>
                  <a:cubicBezTo>
                    <a:pt x="64191" y="15659"/>
                    <a:pt x="42960" y="83188"/>
                    <a:pt x="32276" y="118803"/>
                  </a:cubicBezTo>
                  <a:cubicBezTo>
                    <a:pt x="23235" y="148801"/>
                    <a:pt x="6798" y="152773"/>
                    <a:pt x="5839" y="152910"/>
                  </a:cubicBezTo>
                  <a:cubicBezTo>
                    <a:pt x="1990" y="153609"/>
                    <a:pt x="-572" y="157280"/>
                    <a:pt x="86" y="161128"/>
                  </a:cubicBezTo>
                  <a:cubicBezTo>
                    <a:pt x="620" y="164868"/>
                    <a:pt x="4085" y="167471"/>
                    <a:pt x="7839" y="166936"/>
                  </a:cubicBezTo>
                  <a:cubicBezTo>
                    <a:pt x="7948" y="166923"/>
                    <a:pt x="8058" y="166909"/>
                    <a:pt x="8167" y="166882"/>
                  </a:cubicBezTo>
                  <a:cubicBezTo>
                    <a:pt x="9263" y="166882"/>
                    <a:pt x="34056" y="162224"/>
                    <a:pt x="45836" y="122912"/>
                  </a:cubicBezTo>
                  <a:cubicBezTo>
                    <a:pt x="50767" y="106475"/>
                    <a:pt x="58027" y="83188"/>
                    <a:pt x="64328" y="62916"/>
                  </a:cubicBezTo>
                  <a:cubicBezTo>
                    <a:pt x="64328" y="101544"/>
                    <a:pt x="67068" y="145102"/>
                    <a:pt x="72273" y="153184"/>
                  </a:cubicBezTo>
                  <a:cubicBezTo>
                    <a:pt x="74601" y="158499"/>
                    <a:pt x="76300" y="164060"/>
                    <a:pt x="77341" y="169758"/>
                  </a:cubicBezTo>
                  <a:cubicBezTo>
                    <a:pt x="79532" y="180031"/>
                    <a:pt x="81176" y="187428"/>
                    <a:pt x="88162" y="188250"/>
                  </a:cubicBezTo>
                  <a:lnTo>
                    <a:pt x="89258" y="188250"/>
                  </a:lnTo>
                  <a:cubicBezTo>
                    <a:pt x="92956" y="188250"/>
                    <a:pt x="96244" y="185647"/>
                    <a:pt x="98709" y="180716"/>
                  </a:cubicBezTo>
                  <a:cubicBezTo>
                    <a:pt x="105558" y="167019"/>
                    <a:pt x="152268" y="55656"/>
                    <a:pt x="167198" y="9084"/>
                  </a:cubicBezTo>
                  <a:cubicBezTo>
                    <a:pt x="168184" y="5276"/>
                    <a:pt x="165897" y="1386"/>
                    <a:pt x="162089" y="400"/>
                  </a:cubicBezTo>
                  <a:cubicBezTo>
                    <a:pt x="161965" y="372"/>
                    <a:pt x="161842" y="345"/>
                    <a:pt x="161719" y="3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3F7C2DFA-F7BC-4F2A-8E70-8EC9809462F7}"/>
                </a:ext>
              </a:extLst>
            </p:cNvPr>
            <p:cNvSpPr/>
            <p:nvPr/>
          </p:nvSpPr>
          <p:spPr>
            <a:xfrm>
              <a:off x="12044496" y="6479346"/>
              <a:ext cx="184530" cy="96226"/>
            </a:xfrm>
            <a:custGeom>
              <a:avLst/>
              <a:gdLst>
                <a:gd name="connsiteX0" fmla="*/ 180401 w 184530"/>
                <a:gd name="connsiteY0" fmla="*/ 36175 h 96226"/>
                <a:gd name="connsiteX1" fmla="*/ 102187 w 184530"/>
                <a:gd name="connsiteY1" fmla="*/ 561 h 96226"/>
                <a:gd name="connsiteX2" fmla="*/ 92736 w 184530"/>
                <a:gd name="connsiteY2" fmla="*/ 4122 h 96226"/>
                <a:gd name="connsiteX3" fmla="*/ 96256 w 184530"/>
                <a:gd name="connsiteY3" fmla="*/ 13560 h 96226"/>
                <a:gd name="connsiteX4" fmla="*/ 96297 w 184530"/>
                <a:gd name="connsiteY4" fmla="*/ 13574 h 96226"/>
                <a:gd name="connsiteX5" fmla="*/ 129856 w 184530"/>
                <a:gd name="connsiteY5" fmla="*/ 28778 h 96226"/>
                <a:gd name="connsiteX6" fmla="*/ 6577 w 184530"/>
                <a:gd name="connsiteY6" fmla="*/ 39051 h 96226"/>
                <a:gd name="connsiteX7" fmla="*/ 2 w 184530"/>
                <a:gd name="connsiteY7" fmla="*/ 46681 h 96226"/>
                <a:gd name="connsiteX8" fmla="*/ 2 w 184530"/>
                <a:gd name="connsiteY8" fmla="*/ 46722 h 96226"/>
                <a:gd name="connsiteX9" fmla="*/ 7125 w 184530"/>
                <a:gd name="connsiteY9" fmla="*/ 53297 h 96226"/>
                <a:gd name="connsiteX10" fmla="*/ 7125 w 184530"/>
                <a:gd name="connsiteY10" fmla="*/ 53297 h 96226"/>
                <a:gd name="connsiteX11" fmla="*/ 135062 w 184530"/>
                <a:gd name="connsiteY11" fmla="*/ 42750 h 96226"/>
                <a:gd name="connsiteX12" fmla="*/ 141637 w 184530"/>
                <a:gd name="connsiteY12" fmla="*/ 35079 h 96226"/>
                <a:gd name="connsiteX13" fmla="*/ 141637 w 184530"/>
                <a:gd name="connsiteY13" fmla="*/ 34257 h 96226"/>
                <a:gd name="connsiteX14" fmla="*/ 160676 w 184530"/>
                <a:gd name="connsiteY14" fmla="*/ 42887 h 96226"/>
                <a:gd name="connsiteX15" fmla="*/ 78490 w 184530"/>
                <a:gd name="connsiteY15" fmla="*/ 82473 h 96226"/>
                <a:gd name="connsiteX16" fmla="*/ 74614 w 184530"/>
                <a:gd name="connsiteY16" fmla="*/ 91774 h 96226"/>
                <a:gd name="connsiteX17" fmla="*/ 81641 w 184530"/>
                <a:gd name="connsiteY17" fmla="*/ 96171 h 96226"/>
                <a:gd name="connsiteX18" fmla="*/ 84654 w 184530"/>
                <a:gd name="connsiteY18" fmla="*/ 95486 h 96226"/>
                <a:gd name="connsiteX19" fmla="*/ 180538 w 184530"/>
                <a:gd name="connsiteY19" fmla="*/ 49325 h 96226"/>
                <a:gd name="connsiteX20" fmla="*/ 184510 w 184530"/>
                <a:gd name="connsiteY20" fmla="*/ 42750 h 96226"/>
                <a:gd name="connsiteX21" fmla="*/ 180401 w 184530"/>
                <a:gd name="connsiteY21" fmla="*/ 36175 h 9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530" h="96226">
                  <a:moveTo>
                    <a:pt x="180401" y="36175"/>
                  </a:moveTo>
                  <a:lnTo>
                    <a:pt x="102187" y="561"/>
                  </a:lnTo>
                  <a:cubicBezTo>
                    <a:pt x="98598" y="-1001"/>
                    <a:pt x="94407" y="575"/>
                    <a:pt x="92736" y="4122"/>
                  </a:cubicBezTo>
                  <a:cubicBezTo>
                    <a:pt x="91106" y="7697"/>
                    <a:pt x="92681" y="11930"/>
                    <a:pt x="96256" y="13560"/>
                  </a:cubicBezTo>
                  <a:cubicBezTo>
                    <a:pt x="96270" y="13560"/>
                    <a:pt x="96283" y="13574"/>
                    <a:pt x="96297" y="13574"/>
                  </a:cubicBezTo>
                  <a:lnTo>
                    <a:pt x="129856" y="28778"/>
                  </a:lnTo>
                  <a:lnTo>
                    <a:pt x="6577" y="39051"/>
                  </a:lnTo>
                  <a:cubicBezTo>
                    <a:pt x="2660" y="39339"/>
                    <a:pt x="-285" y="42763"/>
                    <a:pt x="2" y="46681"/>
                  </a:cubicBezTo>
                  <a:cubicBezTo>
                    <a:pt x="2" y="46695"/>
                    <a:pt x="2" y="46708"/>
                    <a:pt x="2" y="46722"/>
                  </a:cubicBezTo>
                  <a:cubicBezTo>
                    <a:pt x="345" y="50407"/>
                    <a:pt x="3427" y="53242"/>
                    <a:pt x="7125" y="53297"/>
                  </a:cubicBezTo>
                  <a:lnTo>
                    <a:pt x="7125" y="53297"/>
                  </a:lnTo>
                  <a:lnTo>
                    <a:pt x="135062" y="42750"/>
                  </a:lnTo>
                  <a:cubicBezTo>
                    <a:pt x="138965" y="42393"/>
                    <a:pt x="141869" y="38997"/>
                    <a:pt x="141637" y="35079"/>
                  </a:cubicBezTo>
                  <a:cubicBezTo>
                    <a:pt x="141582" y="34805"/>
                    <a:pt x="141582" y="34531"/>
                    <a:pt x="141637" y="34257"/>
                  </a:cubicBezTo>
                  <a:lnTo>
                    <a:pt x="160676" y="42887"/>
                  </a:lnTo>
                  <a:lnTo>
                    <a:pt x="78490" y="82473"/>
                  </a:lnTo>
                  <a:cubicBezTo>
                    <a:pt x="74846" y="83966"/>
                    <a:pt x="73107" y="88130"/>
                    <a:pt x="74614" y="91774"/>
                  </a:cubicBezTo>
                  <a:cubicBezTo>
                    <a:pt x="75764" y="94595"/>
                    <a:pt x="78599" y="96362"/>
                    <a:pt x="81641" y="96171"/>
                  </a:cubicBezTo>
                  <a:cubicBezTo>
                    <a:pt x="82681" y="96143"/>
                    <a:pt x="83709" y="95911"/>
                    <a:pt x="84654" y="95486"/>
                  </a:cubicBezTo>
                  <a:lnTo>
                    <a:pt x="180538" y="49325"/>
                  </a:lnTo>
                  <a:cubicBezTo>
                    <a:pt x="182990" y="48051"/>
                    <a:pt x="184510" y="45517"/>
                    <a:pt x="184510" y="42750"/>
                  </a:cubicBezTo>
                  <a:cubicBezTo>
                    <a:pt x="184592" y="39928"/>
                    <a:pt x="182976" y="37339"/>
                    <a:pt x="180401" y="361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1DEAC8EB-2ED2-4530-A37F-03175E10F464}"/>
                </a:ext>
              </a:extLst>
            </p:cNvPr>
            <p:cNvSpPr/>
            <p:nvPr/>
          </p:nvSpPr>
          <p:spPr>
            <a:xfrm>
              <a:off x="12229633" y="6422087"/>
              <a:ext cx="134576" cy="175251"/>
            </a:xfrm>
            <a:custGeom>
              <a:avLst/>
              <a:gdLst>
                <a:gd name="connsiteX0" fmla="*/ 122926 w 134576"/>
                <a:gd name="connsiteY0" fmla="*/ 140965 h 175251"/>
                <a:gd name="connsiteX1" fmla="*/ 74436 w 134576"/>
                <a:gd name="connsiteY1" fmla="*/ 146992 h 175251"/>
                <a:gd name="connsiteX2" fmla="*/ 37453 w 134576"/>
                <a:gd name="connsiteY2" fmla="*/ 103708 h 175251"/>
                <a:gd name="connsiteX3" fmla="*/ 56082 w 134576"/>
                <a:gd name="connsiteY3" fmla="*/ 95763 h 175251"/>
                <a:gd name="connsiteX4" fmla="*/ 88408 w 134576"/>
                <a:gd name="connsiteY4" fmla="*/ 27274 h 175251"/>
                <a:gd name="connsiteX5" fmla="*/ 73204 w 134576"/>
                <a:gd name="connsiteY5" fmla="*/ 564 h 175251"/>
                <a:gd name="connsiteX6" fmla="*/ 40329 w 134576"/>
                <a:gd name="connsiteY6" fmla="*/ 30151 h 175251"/>
                <a:gd name="connsiteX7" fmla="*/ 38686 w 134576"/>
                <a:gd name="connsiteY7" fmla="*/ 33027 h 175251"/>
                <a:gd name="connsiteX8" fmla="*/ 38686 w 134576"/>
                <a:gd name="connsiteY8" fmla="*/ 21658 h 175251"/>
                <a:gd name="connsiteX9" fmla="*/ 31700 w 134576"/>
                <a:gd name="connsiteY9" fmla="*/ 14398 h 175251"/>
                <a:gd name="connsiteX10" fmla="*/ 24454 w 134576"/>
                <a:gd name="connsiteY10" fmla="*/ 20823 h 175251"/>
                <a:gd name="connsiteX11" fmla="*/ 24440 w 134576"/>
                <a:gd name="connsiteY11" fmla="*/ 21384 h 175251"/>
                <a:gd name="connsiteX12" fmla="*/ 22522 w 134576"/>
                <a:gd name="connsiteY12" fmla="*/ 67956 h 175251"/>
                <a:gd name="connsiteX13" fmla="*/ 5811 w 134576"/>
                <a:gd name="connsiteY13" fmla="*/ 172744 h 175251"/>
                <a:gd name="connsiteX14" fmla="*/ 12386 w 134576"/>
                <a:gd name="connsiteY14" fmla="*/ 175210 h 175251"/>
                <a:gd name="connsiteX15" fmla="*/ 16495 w 134576"/>
                <a:gd name="connsiteY15" fmla="*/ 174251 h 175251"/>
                <a:gd name="connsiteX16" fmla="*/ 32248 w 134576"/>
                <a:gd name="connsiteY16" fmla="*/ 125076 h 175251"/>
                <a:gd name="connsiteX17" fmla="*/ 67177 w 134576"/>
                <a:gd name="connsiteY17" fmla="*/ 159183 h 175251"/>
                <a:gd name="connsiteX18" fmla="*/ 132515 w 134576"/>
                <a:gd name="connsiteY18" fmla="*/ 150964 h 175251"/>
                <a:gd name="connsiteX19" fmla="*/ 132515 w 134576"/>
                <a:gd name="connsiteY19" fmla="*/ 140965 h 175251"/>
                <a:gd name="connsiteX20" fmla="*/ 122926 w 134576"/>
                <a:gd name="connsiteY20" fmla="*/ 140965 h 175251"/>
                <a:gd name="connsiteX21" fmla="*/ 14577 w 134576"/>
                <a:gd name="connsiteY21" fmla="*/ 149321 h 175251"/>
                <a:gd name="connsiteX22" fmla="*/ 17317 w 134576"/>
                <a:gd name="connsiteY22" fmla="*/ 132747 h 175251"/>
                <a:gd name="connsiteX23" fmla="*/ 14029 w 134576"/>
                <a:gd name="connsiteY23" fmla="*/ 149321 h 175251"/>
                <a:gd name="connsiteX24" fmla="*/ 37316 w 134576"/>
                <a:gd name="connsiteY24" fmla="*/ 70422 h 175251"/>
                <a:gd name="connsiteX25" fmla="*/ 68820 w 134576"/>
                <a:gd name="connsiteY25" fmla="*/ 14262 h 175251"/>
                <a:gd name="connsiteX26" fmla="*/ 74300 w 134576"/>
                <a:gd name="connsiteY26" fmla="*/ 27959 h 175251"/>
                <a:gd name="connsiteX27" fmla="*/ 50465 w 134576"/>
                <a:gd name="connsiteY27" fmla="*/ 82750 h 175251"/>
                <a:gd name="connsiteX28" fmla="*/ 36083 w 134576"/>
                <a:gd name="connsiteY28" fmla="*/ 88914 h 175251"/>
                <a:gd name="connsiteX29" fmla="*/ 36768 w 134576"/>
                <a:gd name="connsiteY29" fmla="*/ 70422 h 17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4576" h="175251">
                  <a:moveTo>
                    <a:pt x="122926" y="140965"/>
                  </a:moveTo>
                  <a:cubicBezTo>
                    <a:pt x="109845" y="153403"/>
                    <a:pt x="90175" y="155855"/>
                    <a:pt x="74436" y="146992"/>
                  </a:cubicBezTo>
                  <a:cubicBezTo>
                    <a:pt x="57767" y="136924"/>
                    <a:pt x="44795" y="121747"/>
                    <a:pt x="37453" y="103708"/>
                  </a:cubicBezTo>
                  <a:lnTo>
                    <a:pt x="56082" y="95763"/>
                  </a:lnTo>
                  <a:cubicBezTo>
                    <a:pt x="77450" y="86585"/>
                    <a:pt x="89367" y="49739"/>
                    <a:pt x="88408" y="27274"/>
                  </a:cubicBezTo>
                  <a:cubicBezTo>
                    <a:pt x="87723" y="8235"/>
                    <a:pt x="78546" y="2345"/>
                    <a:pt x="73204" y="564"/>
                  </a:cubicBezTo>
                  <a:cubicBezTo>
                    <a:pt x="63478" y="-2587"/>
                    <a:pt x="53205" y="6454"/>
                    <a:pt x="40329" y="30151"/>
                  </a:cubicBezTo>
                  <a:lnTo>
                    <a:pt x="38686" y="33027"/>
                  </a:lnTo>
                  <a:lnTo>
                    <a:pt x="38686" y="21658"/>
                  </a:lnTo>
                  <a:cubicBezTo>
                    <a:pt x="38617" y="17782"/>
                    <a:pt x="35576" y="14618"/>
                    <a:pt x="31700" y="14398"/>
                  </a:cubicBezTo>
                  <a:cubicBezTo>
                    <a:pt x="27919" y="14165"/>
                    <a:pt x="24673" y="17042"/>
                    <a:pt x="24454" y="20823"/>
                  </a:cubicBezTo>
                  <a:cubicBezTo>
                    <a:pt x="24440" y="21014"/>
                    <a:pt x="24440" y="21192"/>
                    <a:pt x="24440" y="21384"/>
                  </a:cubicBezTo>
                  <a:cubicBezTo>
                    <a:pt x="24440" y="36726"/>
                    <a:pt x="23481" y="52615"/>
                    <a:pt x="22522" y="67956"/>
                  </a:cubicBezTo>
                  <a:cubicBezTo>
                    <a:pt x="6222" y="109050"/>
                    <a:pt x="-8572" y="161238"/>
                    <a:pt x="5811" y="172744"/>
                  </a:cubicBezTo>
                  <a:cubicBezTo>
                    <a:pt x="7633" y="174319"/>
                    <a:pt x="9975" y="175196"/>
                    <a:pt x="12386" y="175210"/>
                  </a:cubicBezTo>
                  <a:cubicBezTo>
                    <a:pt x="13810" y="175223"/>
                    <a:pt x="15221" y="174894"/>
                    <a:pt x="16495" y="174251"/>
                  </a:cubicBezTo>
                  <a:cubicBezTo>
                    <a:pt x="23892" y="170826"/>
                    <a:pt x="28823" y="151512"/>
                    <a:pt x="32248" y="125076"/>
                  </a:cubicBezTo>
                  <a:cubicBezTo>
                    <a:pt x="40795" y="139239"/>
                    <a:pt x="52821" y="150978"/>
                    <a:pt x="67177" y="159183"/>
                  </a:cubicBezTo>
                  <a:cubicBezTo>
                    <a:pt x="88354" y="171292"/>
                    <a:pt x="114995" y="167950"/>
                    <a:pt x="132515" y="150964"/>
                  </a:cubicBezTo>
                  <a:cubicBezTo>
                    <a:pt x="135240" y="148198"/>
                    <a:pt x="135240" y="143732"/>
                    <a:pt x="132515" y="140965"/>
                  </a:cubicBezTo>
                  <a:cubicBezTo>
                    <a:pt x="129816" y="138431"/>
                    <a:pt x="125611" y="138431"/>
                    <a:pt x="122926" y="140965"/>
                  </a:cubicBezTo>
                  <a:close/>
                  <a:moveTo>
                    <a:pt x="14577" y="149321"/>
                  </a:moveTo>
                  <a:cubicBezTo>
                    <a:pt x="15180" y="143746"/>
                    <a:pt x="16098" y="138212"/>
                    <a:pt x="17317" y="132747"/>
                  </a:cubicBezTo>
                  <a:cubicBezTo>
                    <a:pt x="15947" y="139185"/>
                    <a:pt x="14988" y="144801"/>
                    <a:pt x="14029" y="149321"/>
                  </a:cubicBezTo>
                  <a:close/>
                  <a:moveTo>
                    <a:pt x="37316" y="70422"/>
                  </a:moveTo>
                  <a:cubicBezTo>
                    <a:pt x="51013" y="35630"/>
                    <a:pt x="64711" y="15631"/>
                    <a:pt x="68820" y="14262"/>
                  </a:cubicBezTo>
                  <a:cubicBezTo>
                    <a:pt x="71834" y="15220"/>
                    <a:pt x="73889" y="20425"/>
                    <a:pt x="74300" y="27959"/>
                  </a:cubicBezTo>
                  <a:cubicBezTo>
                    <a:pt x="75122" y="47547"/>
                    <a:pt x="64300" y="76586"/>
                    <a:pt x="50465" y="82750"/>
                  </a:cubicBezTo>
                  <a:lnTo>
                    <a:pt x="36083" y="88914"/>
                  </a:lnTo>
                  <a:cubicBezTo>
                    <a:pt x="36083" y="82202"/>
                    <a:pt x="36357" y="76723"/>
                    <a:pt x="36768" y="704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19CF3C4-FA99-4004-B902-AAAF0BC16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3977" y="530693"/>
            <a:ext cx="8694920" cy="57966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6D0C32-681F-457F-B3B6-9819C18B84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052" y="2405836"/>
            <a:ext cx="5450296" cy="1182727"/>
          </a:xfrm>
          <a:prstGeom prst="rect">
            <a:avLst/>
          </a:prstGeom>
        </p:spPr>
      </p:pic>
      <p:grpSp>
        <p:nvGrpSpPr>
          <p:cNvPr id="589" name="Group 588">
            <a:extLst>
              <a:ext uri="{FF2B5EF4-FFF2-40B4-BE49-F238E27FC236}">
                <a16:creationId xmlns:a16="http://schemas.microsoft.com/office/drawing/2014/main" id="{E12AB03A-C185-4788-BAA9-A5F3C52E671D}"/>
              </a:ext>
            </a:extLst>
          </p:cNvPr>
          <p:cNvGrpSpPr/>
          <p:nvPr/>
        </p:nvGrpSpPr>
        <p:grpSpPr>
          <a:xfrm>
            <a:off x="11070908" y="6021867"/>
            <a:ext cx="867501" cy="691484"/>
            <a:chOff x="10939803" y="5962286"/>
            <a:chExt cx="867501" cy="691484"/>
          </a:xfrm>
        </p:grpSpPr>
        <p:pic>
          <p:nvPicPr>
            <p:cNvPr id="590" name="Picture 589">
              <a:extLst>
                <a:ext uri="{FF2B5EF4-FFF2-40B4-BE49-F238E27FC236}">
                  <a16:creationId xmlns:a16="http://schemas.microsoft.com/office/drawing/2014/main" id="{082E8E7D-5E77-4DEB-8E40-7D056DBC72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591" name="Rectangle 590">
              <a:extLst>
                <a:ext uri="{FF2B5EF4-FFF2-40B4-BE49-F238E27FC236}">
                  <a16:creationId xmlns:a16="http://schemas.microsoft.com/office/drawing/2014/main" id="{6CFF747F-7D7A-412E-8004-82A447C6F4BD}"/>
                </a:ext>
              </a:extLst>
            </p:cNvPr>
            <p:cNvSpPr/>
            <p:nvPr/>
          </p:nvSpPr>
          <p:spPr>
            <a:xfrm>
              <a:off x="11386997" y="5962286"/>
              <a:ext cx="42030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3842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A187B86-3538-4AAE-8EFA-783FD16943A5}"/>
              </a:ext>
            </a:extLst>
          </p:cNvPr>
          <p:cNvGrpSpPr/>
          <p:nvPr/>
        </p:nvGrpSpPr>
        <p:grpSpPr>
          <a:xfrm>
            <a:off x="3681506" y="408778"/>
            <a:ext cx="4828988" cy="646331"/>
            <a:chOff x="3681506" y="408778"/>
            <a:chExt cx="4828988" cy="64633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F8579C-E586-4B60-9120-756691C939B3}"/>
                </a:ext>
              </a:extLst>
            </p:cNvPr>
            <p:cNvSpPr/>
            <p:nvPr/>
          </p:nvSpPr>
          <p:spPr>
            <a:xfrm>
              <a:off x="3681506" y="408778"/>
              <a:ext cx="4828988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6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Lý do chọn đề tài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626C155A-72B8-4D3C-AAA2-51FDEC5F084D}"/>
                </a:ext>
              </a:extLst>
            </p:cNvPr>
            <p:cNvSpPr/>
            <p:nvPr/>
          </p:nvSpPr>
          <p:spPr>
            <a:xfrm>
              <a:off x="3969218" y="408778"/>
              <a:ext cx="4253565" cy="64633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rgbClr val="5EA309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D08B4D4-740D-4B62-A48B-527FE12A83BD}"/>
              </a:ext>
            </a:extLst>
          </p:cNvPr>
          <p:cNvGrpSpPr/>
          <p:nvPr/>
        </p:nvGrpSpPr>
        <p:grpSpPr>
          <a:xfrm>
            <a:off x="585041" y="1480840"/>
            <a:ext cx="3228787" cy="646331"/>
            <a:chOff x="1004235" y="1684040"/>
            <a:chExt cx="3228787" cy="646331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0981DB5-F477-492E-84E7-C599E98D662F}"/>
                </a:ext>
              </a:extLst>
            </p:cNvPr>
            <p:cNvSpPr/>
            <p:nvPr/>
          </p:nvSpPr>
          <p:spPr>
            <a:xfrm>
              <a:off x="1004235" y="1684040"/>
              <a:ext cx="3228787" cy="646331"/>
            </a:xfrm>
            <a:prstGeom prst="roundRect">
              <a:avLst>
                <a:gd name="adj" fmla="val 50000"/>
              </a:avLst>
            </a:prstGeom>
            <a:solidFill>
              <a:srgbClr val="5EA309"/>
            </a:solidFill>
            <a:ln w="19050">
              <a:solidFill>
                <a:srgbClr val="5EA309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0F2FE65-5B9C-4ACE-AC96-EBBD6B9E6DAF}"/>
                </a:ext>
              </a:extLst>
            </p:cNvPr>
            <p:cNvSpPr/>
            <p:nvPr/>
          </p:nvSpPr>
          <p:spPr>
            <a:xfrm>
              <a:off x="1004235" y="1684040"/>
              <a:ext cx="3228787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600" b="1" cap="none" spc="0">
                  <a:ln w="0"/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Xu hướng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406D9C-6628-4D7B-9C71-55BAFC9D4BD1}"/>
              </a:ext>
            </a:extLst>
          </p:cNvPr>
          <p:cNvGrpSpPr/>
          <p:nvPr/>
        </p:nvGrpSpPr>
        <p:grpSpPr>
          <a:xfrm>
            <a:off x="585041" y="3064217"/>
            <a:ext cx="3228787" cy="646331"/>
            <a:chOff x="1004235" y="2832058"/>
            <a:chExt cx="3228787" cy="646331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3FA58063-45FA-439D-A856-DE3B7407AE38}"/>
                </a:ext>
              </a:extLst>
            </p:cNvPr>
            <p:cNvSpPr/>
            <p:nvPr/>
          </p:nvSpPr>
          <p:spPr>
            <a:xfrm>
              <a:off x="1004235" y="2832058"/>
              <a:ext cx="3228787" cy="646331"/>
            </a:xfrm>
            <a:prstGeom prst="roundRect">
              <a:avLst>
                <a:gd name="adj" fmla="val 50000"/>
              </a:avLst>
            </a:prstGeom>
            <a:solidFill>
              <a:srgbClr val="5EA309"/>
            </a:solidFill>
            <a:ln w="19050">
              <a:solidFill>
                <a:srgbClr val="5EA309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7B72A7-2518-4CDF-842D-7263B3A73A64}"/>
                </a:ext>
              </a:extLst>
            </p:cNvPr>
            <p:cNvSpPr/>
            <p:nvPr/>
          </p:nvSpPr>
          <p:spPr>
            <a:xfrm>
              <a:off x="1004235" y="2832058"/>
              <a:ext cx="3228787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600" b="1" cap="none" spc="0">
                  <a:ln w="0"/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Thực tiễn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EA0925F-28E3-4E59-95DD-B16462F02C14}"/>
              </a:ext>
            </a:extLst>
          </p:cNvPr>
          <p:cNvGrpSpPr/>
          <p:nvPr/>
        </p:nvGrpSpPr>
        <p:grpSpPr>
          <a:xfrm>
            <a:off x="571594" y="4647594"/>
            <a:ext cx="3228787" cy="646331"/>
            <a:chOff x="990788" y="4024007"/>
            <a:chExt cx="3228787" cy="646331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1A4CA12-3568-45BD-AED0-1A017FF57BB1}"/>
                </a:ext>
              </a:extLst>
            </p:cNvPr>
            <p:cNvSpPr/>
            <p:nvPr/>
          </p:nvSpPr>
          <p:spPr>
            <a:xfrm>
              <a:off x="990788" y="4024007"/>
              <a:ext cx="3228787" cy="646331"/>
            </a:xfrm>
            <a:prstGeom prst="roundRect">
              <a:avLst>
                <a:gd name="adj" fmla="val 50000"/>
              </a:avLst>
            </a:prstGeom>
            <a:solidFill>
              <a:srgbClr val="5EA309"/>
            </a:solidFill>
            <a:ln w="19050">
              <a:solidFill>
                <a:srgbClr val="5EA309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A0D5EC-77C3-4E0E-8B9C-D2460722330E}"/>
                </a:ext>
              </a:extLst>
            </p:cNvPr>
            <p:cNvSpPr/>
            <p:nvPr/>
          </p:nvSpPr>
          <p:spPr>
            <a:xfrm>
              <a:off x="990788" y="4024007"/>
              <a:ext cx="3228787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600" b="1" cap="none" spc="0">
                  <a:ln w="0"/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Nhu cầu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35B5ECC5-3E1C-4347-8A6B-519AAD696BF2}"/>
              </a:ext>
            </a:extLst>
          </p:cNvPr>
          <p:cNvSpPr/>
          <p:nvPr/>
        </p:nvSpPr>
        <p:spPr>
          <a:xfrm>
            <a:off x="1385886" y="2143982"/>
            <a:ext cx="10539075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Chuyển đổi số trong giáo dục, thay đổi hình thức kiểm tra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9AC10B-591A-4245-97D2-75DC08220352}"/>
              </a:ext>
            </a:extLst>
          </p:cNvPr>
          <p:cNvSpPr/>
          <p:nvPr/>
        </p:nvSpPr>
        <p:spPr>
          <a:xfrm>
            <a:off x="1399333" y="3736441"/>
            <a:ext cx="10539075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Học online trong giai đoạn giãn cách vì đại dịch Covid-19</a:t>
            </a:r>
            <a:endParaRPr lang="en-US" sz="2800" b="1" cap="none" spc="0">
              <a:ln w="0"/>
              <a:solidFill>
                <a:srgbClr val="5EA309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E00183-0F71-4FD6-8F7B-08C843C4441E}"/>
              </a:ext>
            </a:extLst>
          </p:cNvPr>
          <p:cNvSpPr/>
          <p:nvPr/>
        </p:nvSpPr>
        <p:spPr>
          <a:xfrm>
            <a:off x="1385886" y="5303499"/>
            <a:ext cx="10281369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Các trò chơi minigame </a:t>
            </a:r>
            <a:r>
              <a:rPr lang="en-US" sz="2800" b="1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sz="2800" b="1" cap="none" spc="0">
                <a:ln w="0"/>
                <a:solidFill>
                  <a:srgbClr val="5EA30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rong công tác Đoàn - Hội khoa Công nghệ Thông tin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13F370-A0D5-43D3-91F7-FDC3D6D508AD}"/>
              </a:ext>
            </a:extLst>
          </p:cNvPr>
          <p:cNvGrpSpPr/>
          <p:nvPr/>
        </p:nvGrpSpPr>
        <p:grpSpPr>
          <a:xfrm>
            <a:off x="11070908" y="6021867"/>
            <a:ext cx="867501" cy="691484"/>
            <a:chOff x="10939803" y="5962286"/>
            <a:chExt cx="867501" cy="69148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823F0BBA-8A16-4C71-BCE3-39FACA6142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59252CA-FBB4-44A9-A296-23E976B819A3}"/>
                </a:ext>
              </a:extLst>
            </p:cNvPr>
            <p:cNvSpPr/>
            <p:nvPr/>
          </p:nvSpPr>
          <p:spPr>
            <a:xfrm>
              <a:off x="11386997" y="5962286"/>
              <a:ext cx="42030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22383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ECC28CA-349F-4BFF-B6C1-3688300469A6}"/>
              </a:ext>
            </a:extLst>
          </p:cNvPr>
          <p:cNvGrpSpPr/>
          <p:nvPr/>
        </p:nvGrpSpPr>
        <p:grpSpPr>
          <a:xfrm>
            <a:off x="578318" y="976428"/>
            <a:ext cx="11035365" cy="4905144"/>
            <a:chOff x="585041" y="408778"/>
            <a:chExt cx="11035365" cy="490514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A187B86-3538-4AAE-8EFA-783FD16943A5}"/>
                </a:ext>
              </a:extLst>
            </p:cNvPr>
            <p:cNvGrpSpPr/>
            <p:nvPr/>
          </p:nvGrpSpPr>
          <p:grpSpPr>
            <a:xfrm>
              <a:off x="3681506" y="408778"/>
              <a:ext cx="4828988" cy="646331"/>
              <a:chOff x="3681506" y="408778"/>
              <a:chExt cx="4828988" cy="646331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CCF8579C-E586-4B60-9120-756691C939B3}"/>
                  </a:ext>
                </a:extLst>
              </p:cNvPr>
              <p:cNvSpPr/>
              <p:nvPr/>
            </p:nvSpPr>
            <p:spPr>
              <a:xfrm>
                <a:off x="3681506" y="408778"/>
                <a:ext cx="4828988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36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Mục tiêu</a:t>
                </a:r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626C155A-72B8-4D3C-AAA2-51FDEC5F084D}"/>
                  </a:ext>
                </a:extLst>
              </p:cNvPr>
              <p:cNvSpPr/>
              <p:nvPr/>
            </p:nvSpPr>
            <p:spPr>
              <a:xfrm>
                <a:off x="3969218" y="408778"/>
                <a:ext cx="4253565" cy="646331"/>
              </a:xfrm>
              <a:prstGeom prst="roundRect">
                <a:avLst>
                  <a:gd name="adj" fmla="val 50000"/>
                </a:avLst>
              </a:prstGeom>
              <a:noFill/>
              <a:ln w="19050">
                <a:solidFill>
                  <a:srgbClr val="5EA309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001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1D2AC59-7994-4F43-8DF8-7F22343D8491}"/>
                </a:ext>
              </a:extLst>
            </p:cNvPr>
            <p:cNvGrpSpPr/>
            <p:nvPr/>
          </p:nvGrpSpPr>
          <p:grpSpPr>
            <a:xfrm>
              <a:off x="585041" y="1557393"/>
              <a:ext cx="11035365" cy="3756529"/>
              <a:chOff x="585041" y="1557393"/>
              <a:chExt cx="11035365" cy="375652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69E41B32-BE16-4CAA-9F04-68839CA3312C}"/>
                  </a:ext>
                </a:extLst>
              </p:cNvPr>
              <p:cNvGrpSpPr/>
              <p:nvPr/>
            </p:nvGrpSpPr>
            <p:grpSpPr>
              <a:xfrm>
                <a:off x="585041" y="1557393"/>
                <a:ext cx="11035365" cy="1186362"/>
                <a:chOff x="585041" y="1518940"/>
                <a:chExt cx="11035365" cy="1186362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4D08B4D4-740D-4B62-A48B-527FE12A83BD}"/>
                    </a:ext>
                  </a:extLst>
                </p:cNvPr>
                <p:cNvGrpSpPr/>
                <p:nvPr/>
              </p:nvGrpSpPr>
              <p:grpSpPr>
                <a:xfrm>
                  <a:off x="585041" y="1518940"/>
                  <a:ext cx="3228787" cy="646331"/>
                  <a:chOff x="1004235" y="1684040"/>
                  <a:chExt cx="3228787" cy="646331"/>
                </a:xfrm>
              </p:grpSpPr>
              <p:sp>
                <p:nvSpPr>
                  <p:cNvPr id="10" name="Rectangle: Rounded Corners 9">
                    <a:extLst>
                      <a:ext uri="{FF2B5EF4-FFF2-40B4-BE49-F238E27FC236}">
                        <a16:creationId xmlns:a16="http://schemas.microsoft.com/office/drawing/2014/main" id="{90981DB5-F477-492E-84E7-C599E98D662F}"/>
                      </a:ext>
                    </a:extLst>
                  </p:cNvPr>
                  <p:cNvSpPr/>
                  <p:nvPr/>
                </p:nvSpPr>
                <p:spPr>
                  <a:xfrm>
                    <a:off x="1004235" y="1684040"/>
                    <a:ext cx="3228787" cy="64633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EA309"/>
                  </a:solidFill>
                  <a:ln w="19050">
                    <a:solidFill>
                      <a:srgbClr val="5EA309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001"/>
                  </a:p>
                </p:txBody>
              </p:sp>
              <p:sp>
                <p:nvSpPr>
                  <p:cNvPr id="2" name="Rectangle 1">
                    <a:extLst>
                      <a:ext uri="{FF2B5EF4-FFF2-40B4-BE49-F238E27FC236}">
                        <a16:creationId xmlns:a16="http://schemas.microsoft.com/office/drawing/2014/main" id="{20F2FE65-5B9C-4ACE-AC96-EBBD6B9E6DAF}"/>
                      </a:ext>
                    </a:extLst>
                  </p:cNvPr>
                  <p:cNvSpPr/>
                  <p:nvPr/>
                </p:nvSpPr>
                <p:spPr>
                  <a:xfrm>
                    <a:off x="1004235" y="1684040"/>
                    <a:ext cx="3228787" cy="646331"/>
                  </a:xfrm>
                  <a:prstGeom prst="rect">
                    <a:avLst/>
                  </a:prstGeom>
                  <a:noFill/>
                </p:spPr>
                <p:txBody>
                  <a:bodyPr wrap="square" lIns="91440" tIns="45720" rIns="91440" bIns="45720">
                    <a:spAutoFit/>
                  </a:bodyPr>
                  <a:lstStyle/>
                  <a:p>
                    <a:pPr algn="ctr"/>
                    <a:r>
                      <a:rPr lang="en-US" sz="3600" b="1" cap="none" spc="0">
                        <a:ln w="0"/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Về lý thuyết</a:t>
                    </a:r>
                  </a:p>
                </p:txBody>
              </p:sp>
            </p:grp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35B5ECC5-3E1C-4347-8A6B-519AAD696BF2}"/>
                    </a:ext>
                  </a:extLst>
                </p:cNvPr>
                <p:cNvSpPr/>
                <p:nvPr/>
              </p:nvSpPr>
              <p:spPr>
                <a:xfrm>
                  <a:off x="1385886" y="2182082"/>
                  <a:ext cx="10234520" cy="523220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>
                  <a:spAutoFit/>
                </a:bodyPr>
                <a:lstStyle/>
                <a:p>
                  <a:r>
                    <a:rPr lang="en-US" sz="2800" b="1" cap="none" spc="0">
                      <a:ln w="0"/>
                      <a:solidFill>
                        <a:srgbClr val="5EA309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Hiểu và vận dụng được công nghệ MERN Stack vào đề tài</a:t>
                  </a:r>
                </a:p>
              </p:txBody>
            </p:sp>
          </p:grp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776435F4-B61B-48D1-86CC-03F07B17E737}"/>
                  </a:ext>
                </a:extLst>
              </p:cNvPr>
              <p:cNvGrpSpPr/>
              <p:nvPr/>
            </p:nvGrpSpPr>
            <p:grpSpPr>
              <a:xfrm>
                <a:off x="585041" y="3256703"/>
                <a:ext cx="11035365" cy="2057219"/>
                <a:chOff x="585041" y="3102317"/>
                <a:chExt cx="11035365" cy="2057219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13406D9C-6628-4D7B-9C71-55BAFC9D4BD1}"/>
                    </a:ext>
                  </a:extLst>
                </p:cNvPr>
                <p:cNvGrpSpPr/>
                <p:nvPr/>
              </p:nvGrpSpPr>
              <p:grpSpPr>
                <a:xfrm>
                  <a:off x="585041" y="3102317"/>
                  <a:ext cx="3228787" cy="646331"/>
                  <a:chOff x="1004235" y="2832058"/>
                  <a:chExt cx="3228787" cy="646331"/>
                </a:xfrm>
              </p:grpSpPr>
              <p:sp>
                <p:nvSpPr>
                  <p:cNvPr id="11" name="Rectangle: Rounded Corners 10">
                    <a:extLst>
                      <a:ext uri="{FF2B5EF4-FFF2-40B4-BE49-F238E27FC236}">
                        <a16:creationId xmlns:a16="http://schemas.microsoft.com/office/drawing/2014/main" id="{3FA58063-45FA-439D-A856-DE3B7407AE38}"/>
                      </a:ext>
                    </a:extLst>
                  </p:cNvPr>
                  <p:cNvSpPr/>
                  <p:nvPr/>
                </p:nvSpPr>
                <p:spPr>
                  <a:xfrm>
                    <a:off x="1004235" y="2832058"/>
                    <a:ext cx="3228787" cy="64633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EA309"/>
                  </a:solidFill>
                  <a:ln w="19050">
                    <a:solidFill>
                      <a:srgbClr val="5EA309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001"/>
                  </a:p>
                </p:txBody>
              </p:sp>
              <p:sp>
                <p:nvSpPr>
                  <p:cNvPr id="6" name="Rectangle 5">
                    <a:extLst>
                      <a:ext uri="{FF2B5EF4-FFF2-40B4-BE49-F238E27FC236}">
                        <a16:creationId xmlns:a16="http://schemas.microsoft.com/office/drawing/2014/main" id="{B67B72A7-2518-4CDF-842D-7263B3A73A64}"/>
                      </a:ext>
                    </a:extLst>
                  </p:cNvPr>
                  <p:cNvSpPr/>
                  <p:nvPr/>
                </p:nvSpPr>
                <p:spPr>
                  <a:xfrm>
                    <a:off x="1004235" y="2832058"/>
                    <a:ext cx="3228787" cy="646331"/>
                  </a:xfrm>
                  <a:prstGeom prst="rect">
                    <a:avLst/>
                  </a:prstGeom>
                  <a:noFill/>
                </p:spPr>
                <p:txBody>
                  <a:bodyPr wrap="square" lIns="91440" tIns="45720" rIns="91440" bIns="45720">
                    <a:spAutoFit/>
                  </a:bodyPr>
                  <a:lstStyle/>
                  <a:p>
                    <a:pPr algn="ctr"/>
                    <a:r>
                      <a:rPr lang="en-US" sz="3600" b="1" cap="none" spc="0">
                        <a:ln w="0"/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Về thực hành</a:t>
                    </a:r>
                  </a:p>
                </p:txBody>
              </p:sp>
            </p:grp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89AC10B-591A-4245-97D2-75DC08220352}"/>
                    </a:ext>
                  </a:extLst>
                </p:cNvPr>
                <p:cNvSpPr/>
                <p:nvPr/>
              </p:nvSpPr>
              <p:spPr>
                <a:xfrm>
                  <a:off x="1399334" y="3774541"/>
                  <a:ext cx="10221072" cy="1384995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>
                  <a:spAutoFit/>
                </a:bodyPr>
                <a:lstStyle/>
                <a:p>
                  <a:r>
                    <a:rPr lang="en-US" sz="2800" b="1">
                      <a:ln w="0"/>
                      <a:solidFill>
                        <a:srgbClr val="5EA309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- Hoàn thành các chức năng đã đặt ra cho ứng dụng</a:t>
                  </a:r>
                  <a:br>
                    <a:rPr lang="en-US" sz="2800" b="1">
                      <a:ln w="0"/>
                      <a:solidFill>
                        <a:srgbClr val="5EA309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</a:br>
                  <a:r>
                    <a:rPr lang="en-US" sz="2800" b="1">
                      <a:ln w="0"/>
                      <a:solidFill>
                        <a:srgbClr val="5EA309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- </a:t>
                  </a:r>
                  <a:r>
                    <a:rPr lang="en-US" sz="2800" b="1" cap="none" spc="0">
                      <a:ln w="0"/>
                      <a:solidFill>
                        <a:srgbClr val="5EA309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Ứng dụng thân thiện, dễ sử dụng, giao diện đẹp mắt</a:t>
                  </a:r>
                </a:p>
                <a:p>
                  <a:endParaRPr lang="en-US" sz="28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4E84B94-1AC9-459C-AC68-36C5876E369C}"/>
              </a:ext>
            </a:extLst>
          </p:cNvPr>
          <p:cNvGrpSpPr/>
          <p:nvPr/>
        </p:nvGrpSpPr>
        <p:grpSpPr>
          <a:xfrm>
            <a:off x="11070908" y="6021867"/>
            <a:ext cx="867501" cy="691484"/>
            <a:chOff x="10939803" y="5962286"/>
            <a:chExt cx="867501" cy="69148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EF98FEF-1BD2-4492-9DE9-8C9340EE35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BF154B1-9998-4697-AB26-07289FFB1815}"/>
                </a:ext>
              </a:extLst>
            </p:cNvPr>
            <p:cNvSpPr/>
            <p:nvPr/>
          </p:nvSpPr>
          <p:spPr>
            <a:xfrm>
              <a:off x="11386997" y="5962286"/>
              <a:ext cx="42030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740437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2">
            <a:extLst>
              <a:ext uri="{FF2B5EF4-FFF2-40B4-BE49-F238E27FC236}">
                <a16:creationId xmlns:a16="http://schemas.microsoft.com/office/drawing/2014/main" id="{2EF02574-CC89-4C71-BF08-8C413B2B4AB7}"/>
              </a:ext>
            </a:extLst>
          </p:cNvPr>
          <p:cNvGrpSpPr/>
          <p:nvPr/>
        </p:nvGrpSpPr>
        <p:grpSpPr>
          <a:xfrm>
            <a:off x="-244820" y="-1101055"/>
            <a:ext cx="10701255" cy="7672769"/>
            <a:chOff x="6271890" y="2059510"/>
            <a:chExt cx="6410570" cy="4596360"/>
          </a:xfr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B8C4BC4-C590-4266-AC28-A7C663DA8688}"/>
                </a:ext>
              </a:extLst>
            </p:cNvPr>
            <p:cNvSpPr/>
            <p:nvPr/>
          </p:nvSpPr>
          <p:spPr>
            <a:xfrm>
              <a:off x="11606727" y="4117030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2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9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222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2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2" y="83304"/>
                  </a:cubicBezTo>
                  <a:cubicBezTo>
                    <a:pt x="24086" y="83962"/>
                    <a:pt x="26484" y="84277"/>
                    <a:pt x="28894" y="84263"/>
                  </a:cubicBezTo>
                  <a:cubicBezTo>
                    <a:pt x="36045" y="84154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966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8"/>
                    <a:pt x="39579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1937"/>
                    <a:pt x="16018" y="37143"/>
                  </a:cubicBezTo>
                  <a:cubicBezTo>
                    <a:pt x="19854" y="22350"/>
                    <a:pt x="29716" y="14131"/>
                    <a:pt x="38346" y="14131"/>
                  </a:cubicBezTo>
                  <a:lnTo>
                    <a:pt x="41496" y="14131"/>
                  </a:lnTo>
                  <a:cubicBezTo>
                    <a:pt x="50947" y="17555"/>
                    <a:pt x="55468" y="32212"/>
                    <a:pt x="51222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5DF7155-4E48-4BED-9729-DE571B202187}"/>
                </a:ext>
              </a:extLst>
            </p:cNvPr>
            <p:cNvSpPr/>
            <p:nvPr/>
          </p:nvSpPr>
          <p:spPr>
            <a:xfrm>
              <a:off x="11708236" y="4077645"/>
              <a:ext cx="23834" cy="32189"/>
            </a:xfrm>
            <a:custGeom>
              <a:avLst/>
              <a:gdLst>
                <a:gd name="connsiteX0" fmla="*/ 11900 w 23834"/>
                <a:gd name="connsiteY0" fmla="*/ 32148 h 32189"/>
                <a:gd name="connsiteX1" fmla="*/ 23817 w 23834"/>
                <a:gd name="connsiteY1" fmla="*/ 15985 h 32189"/>
                <a:gd name="connsiteX2" fmla="*/ 11900 w 23834"/>
                <a:gd name="connsiteY2" fmla="*/ -42 h 32189"/>
                <a:gd name="connsiteX3" fmla="*/ -17 w 23834"/>
                <a:gd name="connsiteY3" fmla="*/ 15985 h 32189"/>
                <a:gd name="connsiteX4" fmla="*/ 11900 w 23834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4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5985"/>
                  </a:cubicBezTo>
                  <a:cubicBezTo>
                    <a:pt x="23817" y="6944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5985"/>
                  </a:cubicBezTo>
                  <a:cubicBezTo>
                    <a:pt x="-17" y="24888"/>
                    <a:pt x="5325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1E9260-DAE5-4B33-B0E6-0B6ABFADF9FF}"/>
                </a:ext>
              </a:extLst>
            </p:cNvPr>
            <p:cNvSpPr/>
            <p:nvPr/>
          </p:nvSpPr>
          <p:spPr>
            <a:xfrm>
              <a:off x="11710702" y="4120108"/>
              <a:ext cx="23696" cy="32326"/>
            </a:xfrm>
            <a:custGeom>
              <a:avLst/>
              <a:gdLst>
                <a:gd name="connsiteX0" fmla="*/ 11763 w 23696"/>
                <a:gd name="connsiteY0" fmla="*/ -42 h 32326"/>
                <a:gd name="connsiteX1" fmla="*/ -17 w 23696"/>
                <a:gd name="connsiteY1" fmla="*/ 16122 h 32326"/>
                <a:gd name="connsiteX2" fmla="*/ 11763 w 23696"/>
                <a:gd name="connsiteY2" fmla="*/ 32285 h 32326"/>
                <a:gd name="connsiteX3" fmla="*/ 23680 w 23696"/>
                <a:gd name="connsiteY3" fmla="*/ 16122 h 32326"/>
                <a:gd name="connsiteX4" fmla="*/ 11763 w 23696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7653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04163F7-A3FE-4857-B2AF-38F4410154A2}"/>
                </a:ext>
              </a:extLst>
            </p:cNvPr>
            <p:cNvSpPr/>
            <p:nvPr/>
          </p:nvSpPr>
          <p:spPr>
            <a:xfrm>
              <a:off x="11786228" y="3976967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7"/>
                    <a:pt x="31162" y="295692"/>
                  </a:cubicBezTo>
                  <a:lnTo>
                    <a:pt x="44038" y="289528"/>
                  </a:lnTo>
                  <a:cubicBezTo>
                    <a:pt x="-39244" y="116526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A61E29B-E41B-4EA7-9C86-2939154B4D47}"/>
                </a:ext>
              </a:extLst>
            </p:cNvPr>
            <p:cNvSpPr/>
            <p:nvPr/>
          </p:nvSpPr>
          <p:spPr>
            <a:xfrm>
              <a:off x="12234776" y="3974912"/>
              <a:ext cx="57363" cy="297103"/>
            </a:xfrm>
            <a:custGeom>
              <a:avLst/>
              <a:gdLst>
                <a:gd name="connsiteX0" fmla="*/ -17 w 57363"/>
                <a:gd name="connsiteY0" fmla="*/ 8999 h 297103"/>
                <a:gd name="connsiteX1" fmla="*/ -17 w 57363"/>
                <a:gd name="connsiteY1" fmla="*/ 289802 h 297103"/>
                <a:gd name="connsiteX2" fmla="*/ 12174 w 57363"/>
                <a:gd name="connsiteY2" fmla="*/ 297062 h 297103"/>
                <a:gd name="connsiteX3" fmla="*/ 12174 w 57363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3" h="297103">
                  <a:moveTo>
                    <a:pt x="-17" y="8999"/>
                  </a:moveTo>
                  <a:cubicBezTo>
                    <a:pt x="942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EA44406-FA78-4412-B978-6B7CE22A4D93}"/>
                </a:ext>
              </a:extLst>
            </p:cNvPr>
            <p:cNvSpPr/>
            <p:nvPr/>
          </p:nvSpPr>
          <p:spPr>
            <a:xfrm>
              <a:off x="11816421" y="4060979"/>
              <a:ext cx="129744" cy="116258"/>
            </a:xfrm>
            <a:custGeom>
              <a:avLst/>
              <a:gdLst>
                <a:gd name="connsiteX0" fmla="*/ 86443 w 129744"/>
                <a:gd name="connsiteY0" fmla="*/ 46211 h 116258"/>
                <a:gd name="connsiteX1" fmla="*/ 98634 w 129744"/>
                <a:gd name="connsiteY1" fmla="*/ 22377 h 116258"/>
                <a:gd name="connsiteX2" fmla="*/ 103291 w 129744"/>
                <a:gd name="connsiteY2" fmla="*/ 15802 h 116258"/>
                <a:gd name="connsiteX3" fmla="*/ 116030 w 129744"/>
                <a:gd name="connsiteY3" fmla="*/ 53882 h 116258"/>
                <a:gd name="connsiteX4" fmla="*/ 129728 w 129744"/>
                <a:gd name="connsiteY4" fmla="*/ 51827 h 116258"/>
                <a:gd name="connsiteX5" fmla="*/ 105757 w 129744"/>
                <a:gd name="connsiteY5" fmla="*/ 1693 h 116258"/>
                <a:gd name="connsiteX6" fmla="*/ 85895 w 129744"/>
                <a:gd name="connsiteY6" fmla="*/ 15391 h 116258"/>
                <a:gd name="connsiteX7" fmla="*/ 84115 w 129744"/>
                <a:gd name="connsiteY7" fmla="*/ 18815 h 116258"/>
                <a:gd name="connsiteX8" fmla="*/ 74800 w 129744"/>
                <a:gd name="connsiteY8" fmla="*/ 5118 h 116258"/>
                <a:gd name="connsiteX9" fmla="*/ 55076 w 129744"/>
                <a:gd name="connsiteY9" fmla="*/ 1008 h 116258"/>
                <a:gd name="connsiteX10" fmla="*/ 26173 w 129744"/>
                <a:gd name="connsiteY10" fmla="*/ 49909 h 116258"/>
                <a:gd name="connsiteX11" fmla="*/ 39871 w 129744"/>
                <a:gd name="connsiteY11" fmla="*/ 53060 h 116258"/>
                <a:gd name="connsiteX12" fmla="*/ 59733 w 129744"/>
                <a:gd name="connsiteY12" fmla="*/ 14432 h 116258"/>
                <a:gd name="connsiteX13" fmla="*/ 65897 w 129744"/>
                <a:gd name="connsiteY13" fmla="*/ 16213 h 116258"/>
                <a:gd name="connsiteX14" fmla="*/ 72335 w 129744"/>
                <a:gd name="connsiteY14" fmla="*/ 41280 h 116258"/>
                <a:gd name="connsiteX15" fmla="*/ 70417 w 129744"/>
                <a:gd name="connsiteY15" fmla="*/ 46211 h 116258"/>
                <a:gd name="connsiteX16" fmla="*/ 29324 w 129744"/>
                <a:gd name="connsiteY16" fmla="*/ 100043 h 116258"/>
                <a:gd name="connsiteX17" fmla="*/ 15626 w 129744"/>
                <a:gd name="connsiteY17" fmla="*/ 92783 h 116258"/>
                <a:gd name="connsiteX18" fmla="*/ 14804 w 129744"/>
                <a:gd name="connsiteY18" fmla="*/ 85660 h 116258"/>
                <a:gd name="connsiteX19" fmla="*/ 1107 w 129744"/>
                <a:gd name="connsiteY19" fmla="*/ 80866 h 116258"/>
                <a:gd name="connsiteX20" fmla="*/ 2887 w 129744"/>
                <a:gd name="connsiteY20" fmla="*/ 99632 h 116258"/>
                <a:gd name="connsiteX21" fmla="*/ 26858 w 129744"/>
                <a:gd name="connsiteY21" fmla="*/ 113330 h 116258"/>
                <a:gd name="connsiteX22" fmla="*/ 31653 w 129744"/>
                <a:gd name="connsiteY22" fmla="*/ 113330 h 116258"/>
                <a:gd name="connsiteX23" fmla="*/ 67266 w 129744"/>
                <a:gd name="connsiteY23" fmla="*/ 83880 h 116258"/>
                <a:gd name="connsiteX24" fmla="*/ 72882 w 129744"/>
                <a:gd name="connsiteY24" fmla="*/ 109494 h 116258"/>
                <a:gd name="connsiteX25" fmla="*/ 91648 w 129744"/>
                <a:gd name="connsiteY25" fmla="*/ 116206 h 116258"/>
                <a:gd name="connsiteX26" fmla="*/ 100415 w 129744"/>
                <a:gd name="connsiteY26" fmla="*/ 115110 h 116258"/>
                <a:gd name="connsiteX27" fmla="*/ 127810 w 129744"/>
                <a:gd name="connsiteY27" fmla="*/ 94975 h 116258"/>
                <a:gd name="connsiteX28" fmla="*/ 114797 w 129744"/>
                <a:gd name="connsiteY28" fmla="*/ 89496 h 116258"/>
                <a:gd name="connsiteX29" fmla="*/ 96853 w 129744"/>
                <a:gd name="connsiteY29" fmla="*/ 101276 h 116258"/>
                <a:gd name="connsiteX30" fmla="*/ 81786 w 129744"/>
                <a:gd name="connsiteY30" fmla="*/ 98810 h 116258"/>
                <a:gd name="connsiteX31" fmla="*/ 83293 w 129744"/>
                <a:gd name="connsiteY31" fmla="*/ 68949 h 116258"/>
                <a:gd name="connsiteX32" fmla="*/ 86443 w 129744"/>
                <a:gd name="connsiteY32" fmla="*/ 46211 h 1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744" h="116258">
                  <a:moveTo>
                    <a:pt x="86443" y="46211"/>
                  </a:moveTo>
                  <a:cubicBezTo>
                    <a:pt x="90415" y="37855"/>
                    <a:pt x="94525" y="29500"/>
                    <a:pt x="98634" y="22377"/>
                  </a:cubicBezTo>
                  <a:cubicBezTo>
                    <a:pt x="99949" y="20021"/>
                    <a:pt x="101511" y="17816"/>
                    <a:pt x="103291" y="15802"/>
                  </a:cubicBezTo>
                  <a:cubicBezTo>
                    <a:pt x="110688" y="27212"/>
                    <a:pt x="115072" y="40321"/>
                    <a:pt x="116030" y="53882"/>
                  </a:cubicBezTo>
                  <a:lnTo>
                    <a:pt x="129728" y="51827"/>
                  </a:lnTo>
                  <a:cubicBezTo>
                    <a:pt x="127673" y="38129"/>
                    <a:pt x="121235" y="4707"/>
                    <a:pt x="105757" y="1693"/>
                  </a:cubicBezTo>
                  <a:cubicBezTo>
                    <a:pt x="98497" y="461"/>
                    <a:pt x="92059" y="4981"/>
                    <a:pt x="85895" y="15391"/>
                  </a:cubicBezTo>
                  <a:lnTo>
                    <a:pt x="84115" y="18815"/>
                  </a:lnTo>
                  <a:cubicBezTo>
                    <a:pt x="82498" y="13391"/>
                    <a:pt x="79238" y="8611"/>
                    <a:pt x="74800" y="5118"/>
                  </a:cubicBezTo>
                  <a:cubicBezTo>
                    <a:pt x="69458" y="269"/>
                    <a:pt x="61911" y="-1306"/>
                    <a:pt x="55076" y="1008"/>
                  </a:cubicBezTo>
                  <a:cubicBezTo>
                    <a:pt x="36721" y="7446"/>
                    <a:pt x="27680" y="42786"/>
                    <a:pt x="26173" y="49909"/>
                  </a:cubicBezTo>
                  <a:lnTo>
                    <a:pt x="39871" y="53060"/>
                  </a:lnTo>
                  <a:cubicBezTo>
                    <a:pt x="43022" y="39362"/>
                    <a:pt x="51514" y="17309"/>
                    <a:pt x="59733" y="14432"/>
                  </a:cubicBezTo>
                  <a:cubicBezTo>
                    <a:pt x="60555" y="14432"/>
                    <a:pt x="62335" y="13473"/>
                    <a:pt x="65897" y="16213"/>
                  </a:cubicBezTo>
                  <a:cubicBezTo>
                    <a:pt x="71773" y="23130"/>
                    <a:pt x="74157" y="32376"/>
                    <a:pt x="72335" y="41280"/>
                  </a:cubicBezTo>
                  <a:lnTo>
                    <a:pt x="70417" y="46211"/>
                  </a:lnTo>
                  <a:cubicBezTo>
                    <a:pt x="57815" y="72784"/>
                    <a:pt x="43022" y="102919"/>
                    <a:pt x="29324" y="100043"/>
                  </a:cubicBezTo>
                  <a:cubicBezTo>
                    <a:pt x="23982" y="99509"/>
                    <a:pt x="19064" y="96892"/>
                    <a:pt x="15626" y="92783"/>
                  </a:cubicBezTo>
                  <a:cubicBezTo>
                    <a:pt x="14407" y="90619"/>
                    <a:pt x="14120" y="88044"/>
                    <a:pt x="14804" y="85660"/>
                  </a:cubicBezTo>
                  <a:lnTo>
                    <a:pt x="1107" y="80866"/>
                  </a:lnTo>
                  <a:cubicBezTo>
                    <a:pt x="-866" y="87099"/>
                    <a:pt x="-222" y="93879"/>
                    <a:pt x="2887" y="99632"/>
                  </a:cubicBezTo>
                  <a:cubicBezTo>
                    <a:pt x="8462" y="107508"/>
                    <a:pt x="17243" y="112521"/>
                    <a:pt x="26858" y="113330"/>
                  </a:cubicBezTo>
                  <a:cubicBezTo>
                    <a:pt x="28447" y="113453"/>
                    <a:pt x="30063" y="113453"/>
                    <a:pt x="31653" y="113330"/>
                  </a:cubicBezTo>
                  <a:cubicBezTo>
                    <a:pt x="46035" y="113330"/>
                    <a:pt x="57267" y="100728"/>
                    <a:pt x="67266" y="83880"/>
                  </a:cubicBezTo>
                  <a:cubicBezTo>
                    <a:pt x="64938" y="92824"/>
                    <a:pt x="67020" y="102344"/>
                    <a:pt x="72882" y="109494"/>
                  </a:cubicBezTo>
                  <a:cubicBezTo>
                    <a:pt x="78074" y="114014"/>
                    <a:pt x="84772" y="116398"/>
                    <a:pt x="91648" y="116206"/>
                  </a:cubicBezTo>
                  <a:cubicBezTo>
                    <a:pt x="94607" y="116165"/>
                    <a:pt x="97539" y="115809"/>
                    <a:pt x="100415" y="115110"/>
                  </a:cubicBezTo>
                  <a:cubicBezTo>
                    <a:pt x="112085" y="112795"/>
                    <a:pt x="122112" y="105412"/>
                    <a:pt x="127810" y="94975"/>
                  </a:cubicBezTo>
                  <a:lnTo>
                    <a:pt x="114797" y="89496"/>
                  </a:lnTo>
                  <a:cubicBezTo>
                    <a:pt x="110661" y="95701"/>
                    <a:pt x="104182" y="99947"/>
                    <a:pt x="96853" y="101276"/>
                  </a:cubicBezTo>
                  <a:cubicBezTo>
                    <a:pt x="91717" y="102837"/>
                    <a:pt x="86155" y="101933"/>
                    <a:pt x="81786" y="98810"/>
                  </a:cubicBezTo>
                  <a:cubicBezTo>
                    <a:pt x="78909" y="96207"/>
                    <a:pt x="81786" y="78537"/>
                    <a:pt x="83293" y="68949"/>
                  </a:cubicBezTo>
                  <a:cubicBezTo>
                    <a:pt x="84799" y="59361"/>
                    <a:pt x="85895" y="53745"/>
                    <a:pt x="86443" y="46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58F9032-2F2B-4340-B168-23E14A679761}"/>
                </a:ext>
              </a:extLst>
            </p:cNvPr>
            <p:cNvSpPr/>
            <p:nvPr/>
          </p:nvSpPr>
          <p:spPr>
            <a:xfrm>
              <a:off x="11952381" y="4149147"/>
              <a:ext cx="58549" cy="68094"/>
            </a:xfrm>
            <a:custGeom>
              <a:avLst/>
              <a:gdLst>
                <a:gd name="connsiteX0" fmla="*/ 51298 w 58549"/>
                <a:gd name="connsiteY0" fmla="*/ 8588 h 68094"/>
                <a:gd name="connsiteX1" fmla="*/ 40751 w 58549"/>
                <a:gd name="connsiteY1" fmla="*/ 12697 h 68094"/>
                <a:gd name="connsiteX2" fmla="*/ 23492 w 58549"/>
                <a:gd name="connsiteY2" fmla="*/ 30367 h 68094"/>
                <a:gd name="connsiteX3" fmla="*/ 20205 w 58549"/>
                <a:gd name="connsiteY3" fmla="*/ 33381 h 68094"/>
                <a:gd name="connsiteX4" fmla="*/ 14314 w 58549"/>
                <a:gd name="connsiteY4" fmla="*/ -42 h 68094"/>
                <a:gd name="connsiteX5" fmla="*/ 617 w 58549"/>
                <a:gd name="connsiteY5" fmla="*/ 3109 h 68094"/>
                <a:gd name="connsiteX6" fmla="*/ 7054 w 58549"/>
                <a:gd name="connsiteY6" fmla="*/ 46805 h 68094"/>
                <a:gd name="connsiteX7" fmla="*/ 617 w 58549"/>
                <a:gd name="connsiteY7" fmla="*/ 62694 h 68094"/>
                <a:gd name="connsiteX8" fmla="*/ 9246 w 58549"/>
                <a:gd name="connsiteY8" fmla="*/ 68036 h 68094"/>
                <a:gd name="connsiteX9" fmla="*/ 17465 w 58549"/>
                <a:gd name="connsiteY9" fmla="*/ 64064 h 68094"/>
                <a:gd name="connsiteX10" fmla="*/ 20889 w 58549"/>
                <a:gd name="connsiteY10" fmla="*/ 52832 h 68094"/>
                <a:gd name="connsiteX11" fmla="*/ 33354 w 58549"/>
                <a:gd name="connsiteY11" fmla="*/ 40641 h 68094"/>
                <a:gd name="connsiteX12" fmla="*/ 44449 w 58549"/>
                <a:gd name="connsiteY12" fmla="*/ 29956 h 68094"/>
                <a:gd name="connsiteX13" fmla="*/ 42943 w 58549"/>
                <a:gd name="connsiteY13" fmla="*/ 63790 h 68094"/>
                <a:gd name="connsiteX14" fmla="*/ 56641 w 58549"/>
                <a:gd name="connsiteY14" fmla="*/ 65023 h 68094"/>
                <a:gd name="connsiteX15" fmla="*/ 51298 w 58549"/>
                <a:gd name="connsiteY15" fmla="*/ 8588 h 6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49" h="68094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2" y="18957"/>
                    <a:pt x="29615" y="24847"/>
                    <a:pt x="23492" y="30367"/>
                  </a:cubicBezTo>
                  <a:lnTo>
                    <a:pt x="20205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4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69" y="66132"/>
                    <a:pt x="5520" y="68269"/>
                    <a:pt x="9246" y="68036"/>
                  </a:cubicBezTo>
                  <a:cubicBezTo>
                    <a:pt x="12465" y="68091"/>
                    <a:pt x="15506" y="66611"/>
                    <a:pt x="17465" y="64064"/>
                  </a:cubicBezTo>
                  <a:cubicBezTo>
                    <a:pt x="19616" y="60708"/>
                    <a:pt x="20794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1" y="65023"/>
                  </a:lnTo>
                  <a:cubicBezTo>
                    <a:pt x="61572" y="12834"/>
                    <a:pt x="55818" y="10232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55723CC-41A3-46C7-B005-F1461F0C1E44}"/>
                </a:ext>
              </a:extLst>
            </p:cNvPr>
            <p:cNvSpPr/>
            <p:nvPr/>
          </p:nvSpPr>
          <p:spPr>
            <a:xfrm>
              <a:off x="10523522" y="4078740"/>
              <a:ext cx="165057" cy="171358"/>
            </a:xfrm>
            <a:custGeom>
              <a:avLst/>
              <a:gdLst>
                <a:gd name="connsiteX0" fmla="*/ 105729 w 165057"/>
                <a:gd name="connsiteY0" fmla="*/ 145154 h 171358"/>
                <a:gd name="connsiteX1" fmla="*/ 101894 w 165057"/>
                <a:gd name="connsiteY1" fmla="*/ 151592 h 171358"/>
                <a:gd name="connsiteX2" fmla="*/ 91894 w 165057"/>
                <a:gd name="connsiteY2" fmla="*/ 123238 h 171358"/>
                <a:gd name="connsiteX3" fmla="*/ 85183 w 165057"/>
                <a:gd name="connsiteY3" fmla="*/ 31052 h 171358"/>
                <a:gd name="connsiteX4" fmla="*/ 79156 w 165057"/>
                <a:gd name="connsiteY4" fmla="*/ 24066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688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2 w 165057"/>
                <a:gd name="connsiteY19" fmla="*/ -42 h 171358"/>
                <a:gd name="connsiteX20" fmla="*/ 105729 w 165057"/>
                <a:gd name="connsiteY20" fmla="*/ 145154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154"/>
                  </a:moveTo>
                  <a:cubicBezTo>
                    <a:pt x="104606" y="147387"/>
                    <a:pt x="103319" y="149537"/>
                    <a:pt x="101894" y="151592"/>
                  </a:cubicBezTo>
                  <a:cubicBezTo>
                    <a:pt x="96168" y="143168"/>
                    <a:pt x="92730" y="133388"/>
                    <a:pt x="91894" y="123238"/>
                  </a:cubicBezTo>
                  <a:cubicBezTo>
                    <a:pt x="87402" y="92719"/>
                    <a:pt x="85155" y="61900"/>
                    <a:pt x="85183" y="31052"/>
                  </a:cubicBezTo>
                  <a:cubicBezTo>
                    <a:pt x="85155" y="27559"/>
                    <a:pt x="82608" y="24601"/>
                    <a:pt x="79156" y="24066"/>
                  </a:cubicBezTo>
                  <a:cubicBezTo>
                    <a:pt x="75663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50" y="155921"/>
                    <a:pt x="13941" y="154428"/>
                    <a:pt x="13407" y="152688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-17" y="158852"/>
                    <a:pt x="4777" y="169947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75" y="127005"/>
                    <a:pt x="63841" y="100595"/>
                    <a:pt x="72170" y="73378"/>
                  </a:cubicBezTo>
                  <a:cubicBezTo>
                    <a:pt x="72937" y="91062"/>
                    <a:pt x="74855" y="108677"/>
                    <a:pt x="77923" y="126114"/>
                  </a:cubicBezTo>
                  <a:cubicBezTo>
                    <a:pt x="83128" y="152003"/>
                    <a:pt x="90114" y="164605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87" y="104390"/>
                    <a:pt x="155630" y="54078"/>
                    <a:pt x="165040" y="2424"/>
                  </a:cubicBezTo>
                  <a:lnTo>
                    <a:pt x="151342" y="-42"/>
                  </a:lnTo>
                  <a:cubicBezTo>
                    <a:pt x="142056" y="50024"/>
                    <a:pt x="126741" y="98774"/>
                    <a:pt x="105729" y="1451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4B92F8B-A43B-4CCD-9E08-DBA67DC71811}"/>
                </a:ext>
              </a:extLst>
            </p:cNvPr>
            <p:cNvSpPr/>
            <p:nvPr/>
          </p:nvSpPr>
          <p:spPr>
            <a:xfrm>
              <a:off x="10705290" y="4159694"/>
              <a:ext cx="168780" cy="68762"/>
            </a:xfrm>
            <a:custGeom>
              <a:avLst/>
              <a:gdLst>
                <a:gd name="connsiteX0" fmla="*/ 164219 w 168780"/>
                <a:gd name="connsiteY0" fmla="*/ 25162 h 68762"/>
                <a:gd name="connsiteX1" fmla="*/ 151343 w 168780"/>
                <a:gd name="connsiteY1" fmla="*/ 19820 h 68762"/>
                <a:gd name="connsiteX2" fmla="*/ 151343 w 168780"/>
                <a:gd name="connsiteY2" fmla="*/ 19820 h 68762"/>
                <a:gd name="connsiteX3" fmla="*/ 150658 w 168780"/>
                <a:gd name="connsiteY3" fmla="*/ 19820 h 68762"/>
                <a:gd name="connsiteX4" fmla="*/ 102990 w 168780"/>
                <a:gd name="connsiteY4" fmla="*/ -42 h 68762"/>
                <a:gd name="connsiteX5" fmla="*/ 97648 w 168780"/>
                <a:gd name="connsiteY5" fmla="*/ 13656 h 68762"/>
                <a:gd name="connsiteX6" fmla="*/ 113674 w 168780"/>
                <a:gd name="connsiteY6" fmla="*/ 20368 h 68762"/>
                <a:gd name="connsiteX7" fmla="*/ -17 w 168780"/>
                <a:gd name="connsiteY7" fmla="*/ 20368 h 68762"/>
                <a:gd name="connsiteX8" fmla="*/ -17 w 168780"/>
                <a:gd name="connsiteY8" fmla="*/ 34066 h 68762"/>
                <a:gd name="connsiteX9" fmla="*/ 136001 w 168780"/>
                <a:gd name="connsiteY9" fmla="*/ 34066 h 68762"/>
                <a:gd name="connsiteX10" fmla="*/ 94908 w 168780"/>
                <a:gd name="connsiteY10" fmla="*/ 59817 h 68762"/>
                <a:gd name="connsiteX11" fmla="*/ 106003 w 168780"/>
                <a:gd name="connsiteY11" fmla="*/ 68721 h 68762"/>
                <a:gd name="connsiteX12" fmla="*/ 163808 w 168780"/>
                <a:gd name="connsiteY12" fmla="*/ 38723 h 68762"/>
                <a:gd name="connsiteX13" fmla="*/ 168739 w 168780"/>
                <a:gd name="connsiteY13" fmla="*/ 32285 h 68762"/>
                <a:gd name="connsiteX14" fmla="*/ 164219 w 168780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780" h="68762">
                  <a:moveTo>
                    <a:pt x="164219" y="25162"/>
                  </a:moveTo>
                  <a:lnTo>
                    <a:pt x="151343" y="19820"/>
                  </a:lnTo>
                  <a:lnTo>
                    <a:pt x="151343" y="19820"/>
                  </a:lnTo>
                  <a:lnTo>
                    <a:pt x="150658" y="19820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605" y="39586"/>
                    <a:pt x="106592" y="48380"/>
                    <a:pt x="94908" y="59817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8" y="38723"/>
                  </a:cubicBezTo>
                  <a:cubicBezTo>
                    <a:pt x="166684" y="37887"/>
                    <a:pt x="168684" y="35285"/>
                    <a:pt x="168739" y="32285"/>
                  </a:cubicBezTo>
                  <a:cubicBezTo>
                    <a:pt x="168999" y="29162"/>
                    <a:pt x="167150" y="26258"/>
                    <a:pt x="164219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CEA7FD1-1AA9-46C7-B2DA-95B4DBF25F11}"/>
                </a:ext>
              </a:extLst>
            </p:cNvPr>
            <p:cNvSpPr/>
            <p:nvPr/>
          </p:nvSpPr>
          <p:spPr>
            <a:xfrm>
              <a:off x="10889199" y="4089818"/>
              <a:ext cx="125660" cy="181923"/>
            </a:xfrm>
            <a:custGeom>
              <a:avLst/>
              <a:gdLst>
                <a:gd name="connsiteX0" fmla="*/ 93590 w 125660"/>
                <a:gd name="connsiteY0" fmla="*/ 160650 h 181923"/>
                <a:gd name="connsiteX1" fmla="*/ 81263 w 125660"/>
                <a:gd name="connsiteY1" fmla="*/ 154623 h 181923"/>
                <a:gd name="connsiteX2" fmla="*/ 50443 w 125660"/>
                <a:gd name="connsiteY2" fmla="*/ 102709 h 181923"/>
                <a:gd name="connsiteX3" fmla="*/ 70715 w 125660"/>
                <a:gd name="connsiteY3" fmla="*/ 88052 h 181923"/>
                <a:gd name="connsiteX4" fmla="*/ 92495 w 125660"/>
                <a:gd name="connsiteY4" fmla="*/ 11619 h 181923"/>
                <a:gd name="connsiteX5" fmla="*/ 74414 w 125660"/>
                <a:gd name="connsiteY5" fmla="*/ -24 h 181923"/>
                <a:gd name="connsiteX6" fmla="*/ 38115 w 125660"/>
                <a:gd name="connsiteY6" fmla="*/ 30111 h 181923"/>
                <a:gd name="connsiteX7" fmla="*/ 38937 w 125660"/>
                <a:gd name="connsiteY7" fmla="*/ 20660 h 181923"/>
                <a:gd name="connsiteX8" fmla="*/ 25239 w 125660"/>
                <a:gd name="connsiteY8" fmla="*/ 19427 h 181923"/>
                <a:gd name="connsiteX9" fmla="*/ 21815 w 125660"/>
                <a:gd name="connsiteY9" fmla="*/ 58328 h 181923"/>
                <a:gd name="connsiteX10" fmla="*/ 8117 w 125660"/>
                <a:gd name="connsiteY10" fmla="*/ 87093 h 181923"/>
                <a:gd name="connsiteX11" fmla="*/ 11952 w 125660"/>
                <a:gd name="connsiteY11" fmla="*/ 178320 h 181923"/>
                <a:gd name="connsiteX12" fmla="*/ 18116 w 125660"/>
                <a:gd name="connsiteY12" fmla="*/ 181882 h 181923"/>
                <a:gd name="connsiteX13" fmla="*/ 19760 w 125660"/>
                <a:gd name="connsiteY13" fmla="*/ 181882 h 181923"/>
                <a:gd name="connsiteX14" fmla="*/ 25239 w 125660"/>
                <a:gd name="connsiteY14" fmla="*/ 175581 h 181923"/>
                <a:gd name="connsiteX15" fmla="*/ 32088 w 125660"/>
                <a:gd name="connsiteY15" fmla="*/ 96819 h 181923"/>
                <a:gd name="connsiteX16" fmla="*/ 32910 w 125660"/>
                <a:gd name="connsiteY16" fmla="*/ 98463 h 181923"/>
                <a:gd name="connsiteX17" fmla="*/ 70715 w 125660"/>
                <a:gd name="connsiteY17" fmla="*/ 164486 h 181923"/>
                <a:gd name="connsiteX18" fmla="*/ 93864 w 125660"/>
                <a:gd name="connsiteY18" fmla="*/ 175170 h 181923"/>
                <a:gd name="connsiteX19" fmla="*/ 125643 w 125660"/>
                <a:gd name="connsiteY19" fmla="*/ 157363 h 181923"/>
                <a:gd name="connsiteX20" fmla="*/ 114685 w 125660"/>
                <a:gd name="connsiteY20" fmla="*/ 148322 h 181923"/>
                <a:gd name="connsiteX21" fmla="*/ 93590 w 125660"/>
                <a:gd name="connsiteY21" fmla="*/ 160650 h 181923"/>
                <a:gd name="connsiteX22" fmla="*/ 14691 w 125660"/>
                <a:gd name="connsiteY22" fmla="*/ 134625 h 181923"/>
                <a:gd name="connsiteX23" fmla="*/ 17157 w 125660"/>
                <a:gd name="connsiteY23" fmla="*/ 105996 h 181923"/>
                <a:gd name="connsiteX24" fmla="*/ 38800 w 125660"/>
                <a:gd name="connsiteY24" fmla="*/ 85861 h 181923"/>
                <a:gd name="connsiteX25" fmla="*/ 37019 w 125660"/>
                <a:gd name="connsiteY25" fmla="*/ 85861 h 181923"/>
                <a:gd name="connsiteX26" fmla="*/ 33046 w 125660"/>
                <a:gd name="connsiteY26" fmla="*/ 88463 h 181923"/>
                <a:gd name="connsiteX27" fmla="*/ 35375 w 125660"/>
                <a:gd name="connsiteY27" fmla="*/ 61753 h 181923"/>
                <a:gd name="connsiteX28" fmla="*/ 75373 w 125660"/>
                <a:gd name="connsiteY28" fmla="*/ 13674 h 181923"/>
                <a:gd name="connsiteX29" fmla="*/ 80166 w 125660"/>
                <a:gd name="connsiteY29" fmla="*/ 17783 h 181923"/>
                <a:gd name="connsiteX30" fmla="*/ 61127 w 125660"/>
                <a:gd name="connsiteY30" fmla="*/ 77368 h 181923"/>
                <a:gd name="connsiteX31" fmla="*/ 44964 w 125660"/>
                <a:gd name="connsiteY31" fmla="*/ 89148 h 181923"/>
                <a:gd name="connsiteX32" fmla="*/ 38800 w 125660"/>
                <a:gd name="connsiteY32" fmla="*/ 85861 h 18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660" h="181923">
                  <a:moveTo>
                    <a:pt x="93590" y="160650"/>
                  </a:moveTo>
                  <a:cubicBezTo>
                    <a:pt x="88824" y="160445"/>
                    <a:pt x="84358" y="158267"/>
                    <a:pt x="81263" y="154623"/>
                  </a:cubicBezTo>
                  <a:cubicBezTo>
                    <a:pt x="68551" y="138885"/>
                    <a:pt x="58168" y="121406"/>
                    <a:pt x="50443" y="102709"/>
                  </a:cubicBezTo>
                  <a:cubicBezTo>
                    <a:pt x="57990" y="99011"/>
                    <a:pt x="64839" y="94052"/>
                    <a:pt x="70715" y="88052"/>
                  </a:cubicBezTo>
                  <a:cubicBezTo>
                    <a:pt x="95097" y="65314"/>
                    <a:pt x="110986" y="46959"/>
                    <a:pt x="92495" y="11619"/>
                  </a:cubicBezTo>
                  <a:cubicBezTo>
                    <a:pt x="89536" y="4305"/>
                    <a:pt x="82303" y="-366"/>
                    <a:pt x="74414" y="-24"/>
                  </a:cubicBezTo>
                  <a:cubicBezTo>
                    <a:pt x="62633" y="-24"/>
                    <a:pt x="49758" y="13674"/>
                    <a:pt x="38115" y="30111"/>
                  </a:cubicBezTo>
                  <a:lnTo>
                    <a:pt x="38937" y="20660"/>
                  </a:lnTo>
                  <a:lnTo>
                    <a:pt x="25239" y="19427"/>
                  </a:lnTo>
                  <a:lnTo>
                    <a:pt x="21815" y="58328"/>
                  </a:lnTo>
                  <a:cubicBezTo>
                    <a:pt x="16746" y="67670"/>
                    <a:pt x="12171" y="77272"/>
                    <a:pt x="8117" y="87093"/>
                  </a:cubicBezTo>
                  <a:cubicBezTo>
                    <a:pt x="-3937" y="116612"/>
                    <a:pt x="-2540" y="149911"/>
                    <a:pt x="11952" y="178320"/>
                  </a:cubicBezTo>
                  <a:cubicBezTo>
                    <a:pt x="13267" y="180485"/>
                    <a:pt x="15582" y="181827"/>
                    <a:pt x="18116" y="181882"/>
                  </a:cubicBezTo>
                  <a:lnTo>
                    <a:pt x="19760" y="181882"/>
                  </a:lnTo>
                  <a:cubicBezTo>
                    <a:pt x="22760" y="181183"/>
                    <a:pt x="24965" y="178649"/>
                    <a:pt x="25239" y="175581"/>
                  </a:cubicBezTo>
                  <a:lnTo>
                    <a:pt x="32088" y="96819"/>
                  </a:lnTo>
                  <a:lnTo>
                    <a:pt x="32910" y="98463"/>
                  </a:lnTo>
                  <a:cubicBezTo>
                    <a:pt x="42046" y="122283"/>
                    <a:pt x="54798" y="144555"/>
                    <a:pt x="70715" y="164486"/>
                  </a:cubicBezTo>
                  <a:cubicBezTo>
                    <a:pt x="76482" y="171280"/>
                    <a:pt x="84947" y="175183"/>
                    <a:pt x="93864" y="175170"/>
                  </a:cubicBezTo>
                  <a:cubicBezTo>
                    <a:pt x="106315" y="173444"/>
                    <a:pt x="117671" y="167088"/>
                    <a:pt x="125643" y="157363"/>
                  </a:cubicBezTo>
                  <a:lnTo>
                    <a:pt x="114685" y="148322"/>
                  </a:lnTo>
                  <a:cubicBezTo>
                    <a:pt x="109343" y="154815"/>
                    <a:pt x="101864" y="159185"/>
                    <a:pt x="93590" y="160650"/>
                  </a:cubicBezTo>
                  <a:close/>
                  <a:moveTo>
                    <a:pt x="14691" y="134625"/>
                  </a:moveTo>
                  <a:cubicBezTo>
                    <a:pt x="14089" y="125009"/>
                    <a:pt x="14924" y="115366"/>
                    <a:pt x="17157" y="105996"/>
                  </a:cubicBezTo>
                  <a:close/>
                  <a:moveTo>
                    <a:pt x="38800" y="85861"/>
                  </a:moveTo>
                  <a:lnTo>
                    <a:pt x="37019" y="85861"/>
                  </a:lnTo>
                  <a:cubicBezTo>
                    <a:pt x="35444" y="86258"/>
                    <a:pt x="34047" y="87176"/>
                    <a:pt x="33046" y="88463"/>
                  </a:cubicBezTo>
                  <a:lnTo>
                    <a:pt x="35375" y="61753"/>
                  </a:lnTo>
                  <a:cubicBezTo>
                    <a:pt x="50443" y="33399"/>
                    <a:pt x="67017" y="14222"/>
                    <a:pt x="75373" y="13674"/>
                  </a:cubicBezTo>
                  <a:cubicBezTo>
                    <a:pt x="76057" y="13674"/>
                    <a:pt x="77838" y="13674"/>
                    <a:pt x="80166" y="17783"/>
                  </a:cubicBezTo>
                  <a:cubicBezTo>
                    <a:pt x="92769" y="41754"/>
                    <a:pt x="86468" y="53671"/>
                    <a:pt x="61127" y="77368"/>
                  </a:cubicBezTo>
                  <a:cubicBezTo>
                    <a:pt x="56511" y="82258"/>
                    <a:pt x="51032" y="86244"/>
                    <a:pt x="44964" y="89148"/>
                  </a:cubicBezTo>
                  <a:cubicBezTo>
                    <a:pt x="43621" y="87053"/>
                    <a:pt x="41293" y="85806"/>
                    <a:pt x="38800" y="858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1042E85-82A5-4DAF-A410-97D55FA74C84}"/>
                </a:ext>
              </a:extLst>
            </p:cNvPr>
            <p:cNvSpPr/>
            <p:nvPr/>
          </p:nvSpPr>
          <p:spPr>
            <a:xfrm>
              <a:off x="11154301" y="4028881"/>
              <a:ext cx="121909" cy="151051"/>
            </a:xfrm>
            <a:custGeom>
              <a:avLst/>
              <a:gdLst>
                <a:gd name="connsiteX0" fmla="*/ 90114 w 121909"/>
                <a:gd name="connsiteY0" fmla="*/ 137210 h 151051"/>
                <a:gd name="connsiteX1" fmla="*/ 90114 w 121909"/>
                <a:gd name="connsiteY1" fmla="*/ 98308 h 151051"/>
                <a:gd name="connsiteX2" fmla="*/ 91895 w 121909"/>
                <a:gd name="connsiteY2" fmla="*/ 43517 h 151051"/>
                <a:gd name="connsiteX3" fmla="*/ 73266 w 121909"/>
                <a:gd name="connsiteY3" fmla="*/ 5985 h 151051"/>
                <a:gd name="connsiteX4" fmla="*/ 31214 w 121909"/>
                <a:gd name="connsiteY4" fmla="*/ 38586 h 151051"/>
                <a:gd name="connsiteX5" fmla="*/ 13681 w 121909"/>
                <a:gd name="connsiteY5" fmla="*/ 76803 h 151051"/>
                <a:gd name="connsiteX6" fmla="*/ 13681 w 121909"/>
                <a:gd name="connsiteY6" fmla="*/ -42 h 151051"/>
                <a:gd name="connsiteX7" fmla="*/ -17 w 121909"/>
                <a:gd name="connsiteY7" fmla="*/ -42 h 151051"/>
                <a:gd name="connsiteX8" fmla="*/ -17 w 121909"/>
                <a:gd name="connsiteY8" fmla="*/ 141045 h 151051"/>
                <a:gd name="connsiteX9" fmla="*/ 8503 w 121909"/>
                <a:gd name="connsiteY9" fmla="*/ 146414 h 151051"/>
                <a:gd name="connsiteX10" fmla="*/ 13681 w 121909"/>
                <a:gd name="connsiteY10" fmla="*/ 141730 h 151051"/>
                <a:gd name="connsiteX11" fmla="*/ 43131 w 121909"/>
                <a:gd name="connsiteY11" fmla="*/ 45846 h 151051"/>
                <a:gd name="connsiteX12" fmla="*/ 69704 w 121909"/>
                <a:gd name="connsiteY12" fmla="*/ 19409 h 151051"/>
                <a:gd name="connsiteX13" fmla="*/ 77649 w 121909"/>
                <a:gd name="connsiteY13" fmla="*/ 44202 h 151051"/>
                <a:gd name="connsiteX14" fmla="*/ 75868 w 121909"/>
                <a:gd name="connsiteY14" fmla="*/ 97212 h 151051"/>
                <a:gd name="connsiteX15" fmla="*/ 86690 w 121909"/>
                <a:gd name="connsiteY15" fmla="*/ 150907 h 151051"/>
                <a:gd name="connsiteX16" fmla="*/ 90799 w 121909"/>
                <a:gd name="connsiteY16" fmla="*/ 150907 h 151051"/>
                <a:gd name="connsiteX17" fmla="*/ 121893 w 121909"/>
                <a:gd name="connsiteY17" fmla="*/ 120635 h 151051"/>
                <a:gd name="connsiteX18" fmla="*/ 108195 w 121909"/>
                <a:gd name="connsiteY18" fmla="*/ 115293 h 151051"/>
                <a:gd name="connsiteX19" fmla="*/ 90114 w 121909"/>
                <a:gd name="connsiteY19" fmla="*/ 137210 h 15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051">
                  <a:moveTo>
                    <a:pt x="90114" y="137210"/>
                  </a:moveTo>
                  <a:cubicBezTo>
                    <a:pt x="87731" y="124347"/>
                    <a:pt x="87731" y="111170"/>
                    <a:pt x="90114" y="98308"/>
                  </a:cubicBezTo>
                  <a:cubicBezTo>
                    <a:pt x="92141" y="80117"/>
                    <a:pt x="92730" y="61804"/>
                    <a:pt x="91895" y="43517"/>
                  </a:cubicBezTo>
                  <a:cubicBezTo>
                    <a:pt x="90114" y="21053"/>
                    <a:pt x="84087" y="8725"/>
                    <a:pt x="73266" y="5985"/>
                  </a:cubicBezTo>
                  <a:cubicBezTo>
                    <a:pt x="62444" y="3246"/>
                    <a:pt x="46829" y="13930"/>
                    <a:pt x="31214" y="38586"/>
                  </a:cubicBezTo>
                  <a:cubicBezTo>
                    <a:pt x="23913" y="50613"/>
                    <a:pt x="18037" y="63434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60" y="144880"/>
                    <a:pt x="4668" y="147277"/>
                    <a:pt x="8503" y="146414"/>
                  </a:cubicBezTo>
                  <a:cubicBezTo>
                    <a:pt x="10928" y="145853"/>
                    <a:pt x="12886" y="144086"/>
                    <a:pt x="13681" y="141730"/>
                  </a:cubicBezTo>
                  <a:cubicBezTo>
                    <a:pt x="13681" y="141730"/>
                    <a:pt x="20529" y="81871"/>
                    <a:pt x="43131" y="45846"/>
                  </a:cubicBezTo>
                  <a:cubicBezTo>
                    <a:pt x="57513" y="23245"/>
                    <a:pt x="66828" y="18450"/>
                    <a:pt x="69704" y="19409"/>
                  </a:cubicBezTo>
                  <a:cubicBezTo>
                    <a:pt x="72581" y="20368"/>
                    <a:pt x="76279" y="25847"/>
                    <a:pt x="77649" y="44202"/>
                  </a:cubicBezTo>
                  <a:cubicBezTo>
                    <a:pt x="78499" y="61886"/>
                    <a:pt x="77910" y="79624"/>
                    <a:pt x="75868" y="97212"/>
                  </a:cubicBezTo>
                  <a:cubicBezTo>
                    <a:pt x="73266" y="126388"/>
                    <a:pt x="71485" y="147620"/>
                    <a:pt x="86690" y="150907"/>
                  </a:cubicBezTo>
                  <a:cubicBezTo>
                    <a:pt x="88059" y="151044"/>
                    <a:pt x="89429" y="151044"/>
                    <a:pt x="90799" y="150907"/>
                  </a:cubicBezTo>
                  <a:cubicBezTo>
                    <a:pt x="109017" y="150907"/>
                    <a:pt x="120523" y="123512"/>
                    <a:pt x="121893" y="120635"/>
                  </a:cubicBezTo>
                  <a:lnTo>
                    <a:pt x="108195" y="115293"/>
                  </a:lnTo>
                  <a:cubicBezTo>
                    <a:pt x="105455" y="123786"/>
                    <a:pt x="96278" y="138305"/>
                    <a:pt x="90114" y="1372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5F91455-3EE1-4AF3-86EB-9FA7F4EB297D}"/>
                </a:ext>
              </a:extLst>
            </p:cNvPr>
            <p:cNvSpPr/>
            <p:nvPr/>
          </p:nvSpPr>
          <p:spPr>
            <a:xfrm>
              <a:off x="11328262" y="4049564"/>
              <a:ext cx="87974" cy="96295"/>
            </a:xfrm>
            <a:custGeom>
              <a:avLst/>
              <a:gdLst>
                <a:gd name="connsiteX0" fmla="*/ 87922 w 87974"/>
                <a:gd name="connsiteY0" fmla="*/ 59407 h 96295"/>
                <a:gd name="connsiteX1" fmla="*/ 84772 w 87974"/>
                <a:gd name="connsiteY1" fmla="*/ 52695 h 96295"/>
                <a:gd name="connsiteX2" fmla="*/ 8338 w 87974"/>
                <a:gd name="connsiteY2" fmla="*/ -42 h 96295"/>
                <a:gd name="connsiteX3" fmla="*/ 257 w 87974"/>
                <a:gd name="connsiteY3" fmla="*/ 11738 h 96295"/>
                <a:gd name="connsiteX4" fmla="*/ 65732 w 87974"/>
                <a:gd name="connsiteY4" fmla="*/ 56804 h 96295"/>
                <a:gd name="connsiteX5" fmla="*/ -17 w 87974"/>
                <a:gd name="connsiteY5" fmla="*/ 82556 h 96295"/>
                <a:gd name="connsiteX6" fmla="*/ 5188 w 87974"/>
                <a:gd name="connsiteY6" fmla="*/ 96254 h 96295"/>
                <a:gd name="connsiteX7" fmla="*/ 83402 w 87974"/>
                <a:gd name="connsiteY7" fmla="*/ 65571 h 96295"/>
                <a:gd name="connsiteX8" fmla="*/ 87922 w 87974"/>
                <a:gd name="connsiteY8" fmla="*/ 59407 h 96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4" h="96295">
                  <a:moveTo>
                    <a:pt x="87922" y="59407"/>
                  </a:moveTo>
                  <a:cubicBezTo>
                    <a:pt x="88182" y="56763"/>
                    <a:pt x="86977" y="54188"/>
                    <a:pt x="84772" y="52695"/>
                  </a:cubicBezTo>
                  <a:lnTo>
                    <a:pt x="8338" y="-42"/>
                  </a:lnTo>
                  <a:lnTo>
                    <a:pt x="257" y="11738"/>
                  </a:lnTo>
                  <a:lnTo>
                    <a:pt x="65732" y="56804"/>
                  </a:lnTo>
                  <a:lnTo>
                    <a:pt x="-17" y="82556"/>
                  </a:lnTo>
                  <a:lnTo>
                    <a:pt x="5188" y="96254"/>
                  </a:lnTo>
                  <a:lnTo>
                    <a:pt x="83402" y="65571"/>
                  </a:lnTo>
                  <a:cubicBezTo>
                    <a:pt x="85950" y="64543"/>
                    <a:pt x="87703" y="62146"/>
                    <a:pt x="87922" y="594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5B5BF23-66B8-40F4-A2FC-59554E776706}"/>
                </a:ext>
              </a:extLst>
            </p:cNvPr>
            <p:cNvSpPr/>
            <p:nvPr/>
          </p:nvSpPr>
          <p:spPr>
            <a:xfrm>
              <a:off x="11335796" y="4135087"/>
              <a:ext cx="89446" cy="52549"/>
            </a:xfrm>
            <a:custGeom>
              <a:avLst/>
              <a:gdLst>
                <a:gd name="connsiteX0" fmla="*/ -17 w 89446"/>
                <a:gd name="connsiteY0" fmla="*/ 43057 h 52549"/>
                <a:gd name="connsiteX1" fmla="*/ 10530 w 89446"/>
                <a:gd name="connsiteY1" fmla="*/ 52508 h 52549"/>
                <a:gd name="connsiteX2" fmla="*/ 87785 w 89446"/>
                <a:gd name="connsiteY2" fmla="*/ 14155 h 52549"/>
                <a:gd name="connsiteX3" fmla="*/ 89429 w 89446"/>
                <a:gd name="connsiteY3" fmla="*/ 457 h 52549"/>
                <a:gd name="connsiteX4" fmla="*/ -17 w 89446"/>
                <a:gd name="connsiteY4" fmla="*/ 43057 h 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549">
                  <a:moveTo>
                    <a:pt x="-17" y="43057"/>
                  </a:moveTo>
                  <a:lnTo>
                    <a:pt x="10530" y="52508"/>
                  </a:lnTo>
                  <a:cubicBezTo>
                    <a:pt x="10530" y="52508"/>
                    <a:pt x="49295" y="9360"/>
                    <a:pt x="87785" y="14155"/>
                  </a:cubicBezTo>
                  <a:lnTo>
                    <a:pt x="89429" y="457"/>
                  </a:lnTo>
                  <a:cubicBezTo>
                    <a:pt x="44227" y="-5296"/>
                    <a:pt x="1764" y="40591"/>
                    <a:pt x="-17" y="430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21EEA0-3937-4B0C-BB3D-704D4428FD5B}"/>
                </a:ext>
              </a:extLst>
            </p:cNvPr>
            <p:cNvSpPr/>
            <p:nvPr/>
          </p:nvSpPr>
          <p:spPr>
            <a:xfrm>
              <a:off x="11472225" y="4064619"/>
              <a:ext cx="116567" cy="102609"/>
            </a:xfrm>
            <a:custGeom>
              <a:avLst/>
              <a:gdLst>
                <a:gd name="connsiteX0" fmla="*/ 92990 w 116567"/>
                <a:gd name="connsiteY0" fmla="*/ 79418 h 102609"/>
                <a:gd name="connsiteX1" fmla="*/ 91894 w 116567"/>
                <a:gd name="connsiteY1" fmla="*/ 46954 h 102609"/>
                <a:gd name="connsiteX2" fmla="*/ 78881 w 116567"/>
                <a:gd name="connsiteY2" fmla="*/ 793 h 102609"/>
                <a:gd name="connsiteX3" fmla="*/ 43679 w 116567"/>
                <a:gd name="connsiteY3" fmla="*/ 21888 h 102609"/>
                <a:gd name="connsiteX4" fmla="*/ 14639 w 116567"/>
                <a:gd name="connsiteY4" fmla="*/ 62981 h 102609"/>
                <a:gd name="connsiteX5" fmla="*/ 13681 w 116567"/>
                <a:gd name="connsiteY5" fmla="*/ 7231 h 102609"/>
                <a:gd name="connsiteX6" fmla="*/ -17 w 116567"/>
                <a:gd name="connsiteY6" fmla="*/ 7231 h 102609"/>
                <a:gd name="connsiteX7" fmla="*/ 1627 w 116567"/>
                <a:gd name="connsiteY7" fmla="*/ 95718 h 102609"/>
                <a:gd name="connsiteX8" fmla="*/ 7927 w 116567"/>
                <a:gd name="connsiteY8" fmla="*/ 102567 h 102609"/>
                <a:gd name="connsiteX9" fmla="*/ 8749 w 116567"/>
                <a:gd name="connsiteY9" fmla="*/ 102567 h 102609"/>
                <a:gd name="connsiteX10" fmla="*/ 15598 w 116567"/>
                <a:gd name="connsiteY10" fmla="*/ 97362 h 102609"/>
                <a:gd name="connsiteX11" fmla="*/ 54910 w 116567"/>
                <a:gd name="connsiteY11" fmla="*/ 30517 h 102609"/>
                <a:gd name="connsiteX12" fmla="*/ 74224 w 116567"/>
                <a:gd name="connsiteY12" fmla="*/ 13395 h 102609"/>
                <a:gd name="connsiteX13" fmla="*/ 78197 w 116567"/>
                <a:gd name="connsiteY13" fmla="*/ 46269 h 102609"/>
                <a:gd name="connsiteX14" fmla="*/ 89155 w 116567"/>
                <a:gd name="connsiteY14" fmla="*/ 95444 h 102609"/>
                <a:gd name="connsiteX15" fmla="*/ 116550 w 116567"/>
                <a:gd name="connsiteY15" fmla="*/ 68049 h 102609"/>
                <a:gd name="connsiteX16" fmla="*/ 104222 w 116567"/>
                <a:gd name="connsiteY16" fmla="*/ 61200 h 102609"/>
                <a:gd name="connsiteX17" fmla="*/ 92990 w 116567"/>
                <a:gd name="connsiteY17" fmla="*/ 79418 h 1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567" h="102609">
                  <a:moveTo>
                    <a:pt x="92990" y="79418"/>
                  </a:moveTo>
                  <a:cubicBezTo>
                    <a:pt x="92018" y="68624"/>
                    <a:pt x="91648" y="57789"/>
                    <a:pt x="91894" y="46954"/>
                  </a:cubicBezTo>
                  <a:cubicBezTo>
                    <a:pt x="91894" y="24353"/>
                    <a:pt x="90798" y="5861"/>
                    <a:pt x="78881" y="793"/>
                  </a:cubicBezTo>
                  <a:cubicBezTo>
                    <a:pt x="69841" y="-2494"/>
                    <a:pt x="59294" y="3807"/>
                    <a:pt x="43679" y="21888"/>
                  </a:cubicBezTo>
                  <a:cubicBezTo>
                    <a:pt x="32597" y="34544"/>
                    <a:pt x="22872" y="48310"/>
                    <a:pt x="14639" y="62981"/>
                  </a:cubicBezTo>
                  <a:lnTo>
                    <a:pt x="13681" y="7231"/>
                  </a:lnTo>
                  <a:lnTo>
                    <a:pt x="-17" y="7231"/>
                  </a:lnTo>
                  <a:lnTo>
                    <a:pt x="1627" y="95718"/>
                  </a:lnTo>
                  <a:cubicBezTo>
                    <a:pt x="1736" y="99252"/>
                    <a:pt x="4421" y="102156"/>
                    <a:pt x="7927" y="102567"/>
                  </a:cubicBezTo>
                  <a:lnTo>
                    <a:pt x="8749" y="102567"/>
                  </a:lnTo>
                  <a:cubicBezTo>
                    <a:pt x="11955" y="102608"/>
                    <a:pt x="14776" y="100458"/>
                    <a:pt x="15598" y="97362"/>
                  </a:cubicBezTo>
                  <a:cubicBezTo>
                    <a:pt x="24009" y="72638"/>
                    <a:pt x="37391" y="49886"/>
                    <a:pt x="54910" y="30517"/>
                  </a:cubicBezTo>
                  <a:cubicBezTo>
                    <a:pt x="69430" y="13669"/>
                    <a:pt x="74361" y="13532"/>
                    <a:pt x="74224" y="13395"/>
                  </a:cubicBezTo>
                  <a:cubicBezTo>
                    <a:pt x="74088" y="13258"/>
                    <a:pt x="78197" y="20518"/>
                    <a:pt x="78197" y="46269"/>
                  </a:cubicBezTo>
                  <a:cubicBezTo>
                    <a:pt x="78197" y="76130"/>
                    <a:pt x="78197" y="92568"/>
                    <a:pt x="89155" y="95444"/>
                  </a:cubicBezTo>
                  <a:cubicBezTo>
                    <a:pt x="97511" y="97499"/>
                    <a:pt x="104770" y="90513"/>
                    <a:pt x="116550" y="68049"/>
                  </a:cubicBezTo>
                  <a:lnTo>
                    <a:pt x="104222" y="61200"/>
                  </a:lnTo>
                  <a:cubicBezTo>
                    <a:pt x="100976" y="67569"/>
                    <a:pt x="97223" y="73651"/>
                    <a:pt x="92990" y="794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975785-2C93-4893-9AE4-9FC3F74C452D}"/>
                </a:ext>
              </a:extLst>
            </p:cNvPr>
            <p:cNvSpPr/>
            <p:nvPr/>
          </p:nvSpPr>
          <p:spPr>
            <a:xfrm>
              <a:off x="12021092" y="4126545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DB447CD-034E-45D0-AD6E-E5D0B9B1DBB1}"/>
                </a:ext>
              </a:extLst>
            </p:cNvPr>
            <p:cNvSpPr/>
            <p:nvPr/>
          </p:nvSpPr>
          <p:spPr>
            <a:xfrm>
              <a:off x="12121086" y="4067036"/>
              <a:ext cx="95198" cy="221826"/>
            </a:xfrm>
            <a:custGeom>
              <a:avLst/>
              <a:gdLst>
                <a:gd name="connsiteX0" fmla="*/ 85730 w 95198"/>
                <a:gd name="connsiteY0" fmla="*/ 9197 h 221826"/>
                <a:gd name="connsiteX1" fmla="*/ 72033 w 95198"/>
                <a:gd name="connsiteY1" fmla="*/ 20 h 221826"/>
                <a:gd name="connsiteX2" fmla="*/ 21762 w 95198"/>
                <a:gd name="connsiteY2" fmla="*/ 46729 h 221826"/>
                <a:gd name="connsiteX3" fmla="*/ 35460 w 95198"/>
                <a:gd name="connsiteY3" fmla="*/ 84671 h 221826"/>
                <a:gd name="connsiteX4" fmla="*/ 68061 w 95198"/>
                <a:gd name="connsiteY4" fmla="*/ 88644 h 221826"/>
                <a:gd name="connsiteX5" fmla="*/ 74361 w 95198"/>
                <a:gd name="connsiteY5" fmla="*/ 85630 h 221826"/>
                <a:gd name="connsiteX6" fmla="*/ 52719 w 95198"/>
                <a:gd name="connsiteY6" fmla="*/ 157269 h 221826"/>
                <a:gd name="connsiteX7" fmla="*/ 20803 w 95198"/>
                <a:gd name="connsiteY7" fmla="*/ 207814 h 221826"/>
                <a:gd name="connsiteX8" fmla="*/ 13681 w 95198"/>
                <a:gd name="connsiteY8" fmla="*/ 170282 h 221826"/>
                <a:gd name="connsiteX9" fmla="*/ -17 w 95198"/>
                <a:gd name="connsiteY9" fmla="*/ 170282 h 221826"/>
                <a:gd name="connsiteX10" fmla="*/ 18475 w 95198"/>
                <a:gd name="connsiteY10" fmla="*/ 221785 h 221826"/>
                <a:gd name="connsiteX11" fmla="*/ 21625 w 95198"/>
                <a:gd name="connsiteY11" fmla="*/ 221785 h 221826"/>
                <a:gd name="connsiteX12" fmla="*/ 66280 w 95198"/>
                <a:gd name="connsiteY12" fmla="*/ 162611 h 221826"/>
                <a:gd name="connsiteX13" fmla="*/ 91621 w 95198"/>
                <a:gd name="connsiteY13" fmla="*/ 67686 h 221826"/>
                <a:gd name="connsiteX14" fmla="*/ 95182 w 95198"/>
                <a:gd name="connsiteY14" fmla="*/ 60426 h 221826"/>
                <a:gd name="connsiteX15" fmla="*/ 92305 w 95198"/>
                <a:gd name="connsiteY15" fmla="*/ 59194 h 221826"/>
                <a:gd name="connsiteX16" fmla="*/ 85730 w 95198"/>
                <a:gd name="connsiteY16" fmla="*/ 9197 h 221826"/>
                <a:gd name="connsiteX17" fmla="*/ 77923 w 95198"/>
                <a:gd name="connsiteY17" fmla="*/ 63029 h 221826"/>
                <a:gd name="connsiteX18" fmla="*/ 63540 w 95198"/>
                <a:gd name="connsiteY18" fmla="*/ 75357 h 221826"/>
                <a:gd name="connsiteX19" fmla="*/ 42720 w 95198"/>
                <a:gd name="connsiteY19" fmla="*/ 72206 h 221826"/>
                <a:gd name="connsiteX20" fmla="*/ 35597 w 95198"/>
                <a:gd name="connsiteY20" fmla="*/ 50838 h 221826"/>
                <a:gd name="connsiteX21" fmla="*/ 70526 w 95198"/>
                <a:gd name="connsiteY21" fmla="*/ 14128 h 221826"/>
                <a:gd name="connsiteX22" fmla="*/ 70526 w 95198"/>
                <a:gd name="connsiteY22" fmla="*/ 14128 h 221826"/>
                <a:gd name="connsiteX23" fmla="*/ 72992 w 95198"/>
                <a:gd name="connsiteY23" fmla="*/ 16594 h 221826"/>
                <a:gd name="connsiteX24" fmla="*/ 77923 w 95198"/>
                <a:gd name="connsiteY24" fmla="*/ 63029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8" h="221826">
                  <a:moveTo>
                    <a:pt x="85730" y="9197"/>
                  </a:moveTo>
                  <a:cubicBezTo>
                    <a:pt x="83018" y="4019"/>
                    <a:pt x="77854" y="554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41" y="61015"/>
                    <a:pt x="21858" y="77398"/>
                    <a:pt x="35460" y="84671"/>
                  </a:cubicBezTo>
                  <a:cubicBezTo>
                    <a:pt x="45185" y="90794"/>
                    <a:pt x="57144" y="92260"/>
                    <a:pt x="68061" y="88644"/>
                  </a:cubicBezTo>
                  <a:cubicBezTo>
                    <a:pt x="70266" y="87890"/>
                    <a:pt x="72389" y="86877"/>
                    <a:pt x="74361" y="85630"/>
                  </a:cubicBezTo>
                  <a:cubicBezTo>
                    <a:pt x="69855" y="110245"/>
                    <a:pt x="62595" y="134271"/>
                    <a:pt x="52719" y="157269"/>
                  </a:cubicBezTo>
                  <a:cubicBezTo>
                    <a:pt x="31898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183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1" y="213019"/>
                    <a:pt x="66280" y="162611"/>
                  </a:cubicBezTo>
                  <a:cubicBezTo>
                    <a:pt x="79251" y="132353"/>
                    <a:pt x="87785" y="100383"/>
                    <a:pt x="91621" y="67686"/>
                  </a:cubicBezTo>
                  <a:cubicBezTo>
                    <a:pt x="93059" y="65399"/>
                    <a:pt x="94250" y="62961"/>
                    <a:pt x="95182" y="60426"/>
                  </a:cubicBezTo>
                  <a:lnTo>
                    <a:pt x="92305" y="59194"/>
                  </a:lnTo>
                  <a:cubicBezTo>
                    <a:pt x="94620" y="42236"/>
                    <a:pt x="92346" y="24977"/>
                    <a:pt x="85730" y="9197"/>
                  </a:cubicBezTo>
                  <a:close/>
                  <a:moveTo>
                    <a:pt x="77923" y="63029"/>
                  </a:moveTo>
                  <a:cubicBezTo>
                    <a:pt x="74512" y="68522"/>
                    <a:pt x="69485" y="72823"/>
                    <a:pt x="63540" y="75357"/>
                  </a:cubicBezTo>
                  <a:cubicBezTo>
                    <a:pt x="56472" y="77466"/>
                    <a:pt x="48842" y="76316"/>
                    <a:pt x="42720" y="72206"/>
                  </a:cubicBezTo>
                  <a:cubicBezTo>
                    <a:pt x="39843" y="70700"/>
                    <a:pt x="31077" y="65769"/>
                    <a:pt x="35597" y="50838"/>
                  </a:cubicBezTo>
                  <a:cubicBezTo>
                    <a:pt x="41213" y="32072"/>
                    <a:pt x="61623" y="14128"/>
                    <a:pt x="70526" y="14128"/>
                  </a:cubicBezTo>
                  <a:lnTo>
                    <a:pt x="70526" y="14128"/>
                  </a:lnTo>
                  <a:cubicBezTo>
                    <a:pt x="71608" y="14649"/>
                    <a:pt x="72471" y="15512"/>
                    <a:pt x="72992" y="16594"/>
                  </a:cubicBezTo>
                  <a:cubicBezTo>
                    <a:pt x="78662" y="31374"/>
                    <a:pt x="80361" y="47386"/>
                    <a:pt x="77923" y="63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5C80978-61E0-4509-9289-3C9A4BDBB4F8}"/>
                </a:ext>
              </a:extLst>
            </p:cNvPr>
            <p:cNvSpPr/>
            <p:nvPr/>
          </p:nvSpPr>
          <p:spPr>
            <a:xfrm>
              <a:off x="12323310" y="4044085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8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8" y="92555"/>
                  </a:cubicBezTo>
                  <a:cubicBezTo>
                    <a:pt x="7608" y="92555"/>
                    <a:pt x="54591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9DCC09D-DD0D-4700-ADDC-8838163A0686}"/>
                </a:ext>
              </a:extLst>
            </p:cNvPr>
            <p:cNvSpPr/>
            <p:nvPr/>
          </p:nvSpPr>
          <p:spPr>
            <a:xfrm>
              <a:off x="12434651" y="4029953"/>
              <a:ext cx="96543" cy="143749"/>
            </a:xfrm>
            <a:custGeom>
              <a:avLst/>
              <a:gdLst>
                <a:gd name="connsiteX0" fmla="*/ 88993 w 96543"/>
                <a:gd name="connsiteY0" fmla="*/ 116413 h 143749"/>
                <a:gd name="connsiteX1" fmla="*/ 22833 w 96543"/>
                <a:gd name="connsiteY1" fmla="*/ 125042 h 143749"/>
                <a:gd name="connsiteX2" fmla="*/ 15025 w 96543"/>
                <a:gd name="connsiteY2" fmla="*/ 107646 h 143749"/>
                <a:gd name="connsiteX3" fmla="*/ 58036 w 96543"/>
                <a:gd name="connsiteY3" fmla="*/ 71073 h 143749"/>
                <a:gd name="connsiteX4" fmla="*/ 67488 w 96543"/>
                <a:gd name="connsiteY4" fmla="*/ 69841 h 143749"/>
                <a:gd name="connsiteX5" fmla="*/ 72830 w 96543"/>
                <a:gd name="connsiteY5" fmla="*/ 61759 h 143749"/>
                <a:gd name="connsiteX6" fmla="*/ 65296 w 96543"/>
                <a:gd name="connsiteY6" fmla="*/ 55732 h 143749"/>
                <a:gd name="connsiteX7" fmla="*/ 56392 w 96543"/>
                <a:gd name="connsiteY7" fmla="*/ 56828 h 143749"/>
                <a:gd name="connsiteX8" fmla="*/ 36805 w 96543"/>
                <a:gd name="connsiteY8" fmla="*/ 46965 h 143749"/>
                <a:gd name="connsiteX9" fmla="*/ 42147 w 96543"/>
                <a:gd name="connsiteY9" fmla="*/ 21625 h 143749"/>
                <a:gd name="connsiteX10" fmla="*/ 55845 w 96543"/>
                <a:gd name="connsiteY10" fmla="*/ 14228 h 143749"/>
                <a:gd name="connsiteX11" fmla="*/ 77898 w 96543"/>
                <a:gd name="connsiteY11" fmla="*/ 31076 h 143749"/>
                <a:gd name="connsiteX12" fmla="*/ 89952 w 96543"/>
                <a:gd name="connsiteY12" fmla="*/ 23405 h 143749"/>
                <a:gd name="connsiteX13" fmla="*/ 56940 w 96543"/>
                <a:gd name="connsiteY13" fmla="*/ -18 h 143749"/>
                <a:gd name="connsiteX14" fmla="*/ 30915 w 96543"/>
                <a:gd name="connsiteY14" fmla="*/ 12310 h 143749"/>
                <a:gd name="connsiteX15" fmla="*/ 24203 w 96543"/>
                <a:gd name="connsiteY15" fmla="*/ 54362 h 143749"/>
                <a:gd name="connsiteX16" fmla="*/ 33106 w 96543"/>
                <a:gd name="connsiteY16" fmla="*/ 63950 h 143749"/>
                <a:gd name="connsiteX17" fmla="*/ 369 w 96543"/>
                <a:gd name="connsiteY17" fmla="*/ 106550 h 143749"/>
                <a:gd name="connsiteX18" fmla="*/ 15162 w 96543"/>
                <a:gd name="connsiteY18" fmla="*/ 137233 h 143749"/>
                <a:gd name="connsiteX19" fmla="*/ 42558 w 96543"/>
                <a:gd name="connsiteY19" fmla="*/ 143671 h 143749"/>
                <a:gd name="connsiteX20" fmla="*/ 96527 w 96543"/>
                <a:gd name="connsiteY20" fmla="*/ 128330 h 14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43" h="143749">
                  <a:moveTo>
                    <a:pt x="88993" y="116413"/>
                  </a:moveTo>
                  <a:cubicBezTo>
                    <a:pt x="72008" y="127782"/>
                    <a:pt x="38037" y="134083"/>
                    <a:pt x="22833" y="125042"/>
                  </a:cubicBezTo>
                  <a:cubicBezTo>
                    <a:pt x="16792" y="121495"/>
                    <a:pt x="13655" y="114522"/>
                    <a:pt x="15025" y="107646"/>
                  </a:cubicBezTo>
                  <a:cubicBezTo>
                    <a:pt x="17217" y="81894"/>
                    <a:pt x="44064" y="73676"/>
                    <a:pt x="58036" y="71073"/>
                  </a:cubicBezTo>
                  <a:cubicBezTo>
                    <a:pt x="61214" y="70936"/>
                    <a:pt x="64378" y="70525"/>
                    <a:pt x="67488" y="69841"/>
                  </a:cubicBezTo>
                  <a:cubicBezTo>
                    <a:pt x="71063" y="68909"/>
                    <a:pt x="73364" y="65416"/>
                    <a:pt x="72830" y="61759"/>
                  </a:cubicBezTo>
                  <a:cubicBezTo>
                    <a:pt x="72103" y="58197"/>
                    <a:pt x="68939" y="55663"/>
                    <a:pt x="65296" y="55732"/>
                  </a:cubicBezTo>
                  <a:cubicBezTo>
                    <a:pt x="62693" y="55732"/>
                    <a:pt x="59680" y="55732"/>
                    <a:pt x="56392" y="56828"/>
                  </a:cubicBezTo>
                  <a:cubicBezTo>
                    <a:pt x="48626" y="57019"/>
                    <a:pt x="41284" y="53307"/>
                    <a:pt x="36805" y="46965"/>
                  </a:cubicBezTo>
                  <a:cubicBezTo>
                    <a:pt x="32627" y="38281"/>
                    <a:pt x="34818" y="27884"/>
                    <a:pt x="42147" y="21625"/>
                  </a:cubicBezTo>
                  <a:cubicBezTo>
                    <a:pt x="45297" y="17146"/>
                    <a:pt x="50366" y="14392"/>
                    <a:pt x="55845" y="14228"/>
                  </a:cubicBezTo>
                  <a:cubicBezTo>
                    <a:pt x="65570" y="14228"/>
                    <a:pt x="75021" y="26556"/>
                    <a:pt x="77898" y="31076"/>
                  </a:cubicBezTo>
                  <a:lnTo>
                    <a:pt x="89952" y="23405"/>
                  </a:lnTo>
                  <a:cubicBezTo>
                    <a:pt x="82637" y="11392"/>
                    <a:pt x="70693" y="2914"/>
                    <a:pt x="56940" y="-18"/>
                  </a:cubicBezTo>
                  <a:cubicBezTo>
                    <a:pt x="46776" y="-415"/>
                    <a:pt x="37051" y="4188"/>
                    <a:pt x="30915" y="12310"/>
                  </a:cubicBezTo>
                  <a:cubicBezTo>
                    <a:pt x="19354" y="23159"/>
                    <a:pt x="16600" y="40459"/>
                    <a:pt x="24203" y="54362"/>
                  </a:cubicBezTo>
                  <a:cubicBezTo>
                    <a:pt x="26504" y="58115"/>
                    <a:pt x="29531" y="61375"/>
                    <a:pt x="33106" y="63950"/>
                  </a:cubicBezTo>
                  <a:cubicBezTo>
                    <a:pt x="15025" y="70827"/>
                    <a:pt x="2368" y="87305"/>
                    <a:pt x="369" y="106550"/>
                  </a:cubicBezTo>
                  <a:cubicBezTo>
                    <a:pt x="-1631" y="118865"/>
                    <a:pt x="4272" y="131124"/>
                    <a:pt x="15162" y="137233"/>
                  </a:cubicBezTo>
                  <a:cubicBezTo>
                    <a:pt x="23545" y="141808"/>
                    <a:pt x="33011" y="144027"/>
                    <a:pt x="42558" y="143671"/>
                  </a:cubicBezTo>
                  <a:cubicBezTo>
                    <a:pt x="61597" y="143466"/>
                    <a:pt x="80226" y="138178"/>
                    <a:pt x="96527" y="1283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7946FC9-A34D-445C-88C9-964D691D6147}"/>
                </a:ext>
              </a:extLst>
            </p:cNvPr>
            <p:cNvSpPr/>
            <p:nvPr/>
          </p:nvSpPr>
          <p:spPr>
            <a:xfrm>
              <a:off x="7452076" y="3970191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1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8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495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1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1" y="83304"/>
                  </a:cubicBezTo>
                  <a:cubicBezTo>
                    <a:pt x="24086" y="83962"/>
                    <a:pt x="26483" y="84277"/>
                    <a:pt x="28894" y="84263"/>
                  </a:cubicBezTo>
                  <a:cubicBezTo>
                    <a:pt x="36044" y="84153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418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7"/>
                    <a:pt x="39578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2074"/>
                    <a:pt x="16018" y="37143"/>
                  </a:cubicBezTo>
                  <a:cubicBezTo>
                    <a:pt x="19854" y="22212"/>
                    <a:pt x="29716" y="14131"/>
                    <a:pt x="38346" y="14131"/>
                  </a:cubicBezTo>
                  <a:cubicBezTo>
                    <a:pt x="39387" y="13953"/>
                    <a:pt x="40455" y="13953"/>
                    <a:pt x="41496" y="14131"/>
                  </a:cubicBezTo>
                  <a:cubicBezTo>
                    <a:pt x="51495" y="17418"/>
                    <a:pt x="55468" y="32212"/>
                    <a:pt x="51495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B2766B9-A183-4196-A58A-4065DE0B3FE7}"/>
                </a:ext>
              </a:extLst>
            </p:cNvPr>
            <p:cNvSpPr/>
            <p:nvPr/>
          </p:nvSpPr>
          <p:spPr>
            <a:xfrm>
              <a:off x="7553585" y="3930805"/>
              <a:ext cx="23833" cy="32189"/>
            </a:xfrm>
            <a:custGeom>
              <a:avLst/>
              <a:gdLst>
                <a:gd name="connsiteX0" fmla="*/ 11900 w 23833"/>
                <a:gd name="connsiteY0" fmla="*/ 32148 h 32189"/>
                <a:gd name="connsiteX1" fmla="*/ 23817 w 23833"/>
                <a:gd name="connsiteY1" fmla="*/ 16122 h 32189"/>
                <a:gd name="connsiteX2" fmla="*/ 11900 w 23833"/>
                <a:gd name="connsiteY2" fmla="*/ -42 h 32189"/>
                <a:gd name="connsiteX3" fmla="*/ -17 w 23833"/>
                <a:gd name="connsiteY3" fmla="*/ 16122 h 32189"/>
                <a:gd name="connsiteX4" fmla="*/ 11900 w 23833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6122"/>
                  </a:cubicBezTo>
                  <a:cubicBezTo>
                    <a:pt x="-17" y="25162"/>
                    <a:pt x="4777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72EDE29-F741-47DE-B471-1C745D4F3BE0}"/>
                </a:ext>
              </a:extLst>
            </p:cNvPr>
            <p:cNvSpPr/>
            <p:nvPr/>
          </p:nvSpPr>
          <p:spPr>
            <a:xfrm>
              <a:off x="7555366" y="3973268"/>
              <a:ext cx="23697" cy="32326"/>
            </a:xfrm>
            <a:custGeom>
              <a:avLst/>
              <a:gdLst>
                <a:gd name="connsiteX0" fmla="*/ 11763 w 23697"/>
                <a:gd name="connsiteY0" fmla="*/ -42 h 32326"/>
                <a:gd name="connsiteX1" fmla="*/ -17 w 23697"/>
                <a:gd name="connsiteY1" fmla="*/ 16122 h 32326"/>
                <a:gd name="connsiteX2" fmla="*/ 11763 w 23697"/>
                <a:gd name="connsiteY2" fmla="*/ 32285 h 32326"/>
                <a:gd name="connsiteX3" fmla="*/ 23680 w 23697"/>
                <a:gd name="connsiteY3" fmla="*/ 16122 h 32326"/>
                <a:gd name="connsiteX4" fmla="*/ 11763 w 23697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7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8338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751A8E3-2D3B-47EA-8289-B212A34115F7}"/>
                </a:ext>
              </a:extLst>
            </p:cNvPr>
            <p:cNvSpPr/>
            <p:nvPr/>
          </p:nvSpPr>
          <p:spPr>
            <a:xfrm>
              <a:off x="7631576" y="3830127"/>
              <a:ext cx="79669" cy="295870"/>
            </a:xfrm>
            <a:custGeom>
              <a:avLst/>
              <a:gdLst>
                <a:gd name="connsiteX0" fmla="*/ 79652 w 79669"/>
                <a:gd name="connsiteY0" fmla="*/ 10780 h 295870"/>
                <a:gd name="connsiteX1" fmla="*/ 70338 w 79669"/>
                <a:gd name="connsiteY1" fmla="*/ -42 h 295870"/>
                <a:gd name="connsiteX2" fmla="*/ 31162 w 79669"/>
                <a:gd name="connsiteY2" fmla="*/ 295829 h 295870"/>
                <a:gd name="connsiteX3" fmla="*/ 44038 w 79669"/>
                <a:gd name="connsiteY3" fmla="*/ 289665 h 295870"/>
                <a:gd name="connsiteX4" fmla="*/ 79652 w 79669"/>
                <a:gd name="connsiteY4" fmla="*/ 10780 h 29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870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191"/>
                    <a:pt x="-56777" y="112827"/>
                    <a:pt x="31162" y="295829"/>
                  </a:cubicBezTo>
                  <a:lnTo>
                    <a:pt x="44038" y="289665"/>
                  </a:lnTo>
                  <a:cubicBezTo>
                    <a:pt x="-39244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645F260-9A91-433A-BE8B-D01C97B54F03}"/>
                </a:ext>
              </a:extLst>
            </p:cNvPr>
            <p:cNvSpPr/>
            <p:nvPr/>
          </p:nvSpPr>
          <p:spPr>
            <a:xfrm>
              <a:off x="8080125" y="3827661"/>
              <a:ext cx="57362" cy="297103"/>
            </a:xfrm>
            <a:custGeom>
              <a:avLst/>
              <a:gdLst>
                <a:gd name="connsiteX0" fmla="*/ -17 w 57362"/>
                <a:gd name="connsiteY0" fmla="*/ 8999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999"/>
                  </a:moveTo>
                  <a:cubicBezTo>
                    <a:pt x="942" y="10095"/>
                    <a:pt x="95867" y="129402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06A7B3-2587-4786-AAAD-817D391752A0}"/>
                </a:ext>
              </a:extLst>
            </p:cNvPr>
            <p:cNvSpPr/>
            <p:nvPr/>
          </p:nvSpPr>
          <p:spPr>
            <a:xfrm>
              <a:off x="7661632" y="3914688"/>
              <a:ext cx="129882" cy="115025"/>
            </a:xfrm>
            <a:custGeom>
              <a:avLst/>
              <a:gdLst>
                <a:gd name="connsiteX0" fmla="*/ 86580 w 129882"/>
                <a:gd name="connsiteY0" fmla="*/ 45115 h 115025"/>
                <a:gd name="connsiteX1" fmla="*/ 98771 w 129882"/>
                <a:gd name="connsiteY1" fmla="*/ 21281 h 115025"/>
                <a:gd name="connsiteX2" fmla="*/ 103428 w 129882"/>
                <a:gd name="connsiteY2" fmla="*/ 14706 h 115025"/>
                <a:gd name="connsiteX3" fmla="*/ 116167 w 129882"/>
                <a:gd name="connsiteY3" fmla="*/ 52786 h 115025"/>
                <a:gd name="connsiteX4" fmla="*/ 129865 w 129882"/>
                <a:gd name="connsiteY4" fmla="*/ 50731 h 115025"/>
                <a:gd name="connsiteX5" fmla="*/ 105894 w 129882"/>
                <a:gd name="connsiteY5" fmla="*/ 734 h 115025"/>
                <a:gd name="connsiteX6" fmla="*/ 86032 w 129882"/>
                <a:gd name="connsiteY6" fmla="*/ 14432 h 115025"/>
                <a:gd name="connsiteX7" fmla="*/ 83841 w 129882"/>
                <a:gd name="connsiteY7" fmla="*/ 18816 h 115025"/>
                <a:gd name="connsiteX8" fmla="*/ 74526 w 129882"/>
                <a:gd name="connsiteY8" fmla="*/ 5118 h 115025"/>
                <a:gd name="connsiteX9" fmla="*/ 54801 w 129882"/>
                <a:gd name="connsiteY9" fmla="*/ 1008 h 115025"/>
                <a:gd name="connsiteX10" fmla="*/ 25899 w 129882"/>
                <a:gd name="connsiteY10" fmla="*/ 49909 h 115025"/>
                <a:gd name="connsiteX11" fmla="*/ 39597 w 129882"/>
                <a:gd name="connsiteY11" fmla="*/ 53060 h 115025"/>
                <a:gd name="connsiteX12" fmla="*/ 59459 w 129882"/>
                <a:gd name="connsiteY12" fmla="*/ 14432 h 115025"/>
                <a:gd name="connsiteX13" fmla="*/ 65623 w 129882"/>
                <a:gd name="connsiteY13" fmla="*/ 16213 h 115025"/>
                <a:gd name="connsiteX14" fmla="*/ 72061 w 129882"/>
                <a:gd name="connsiteY14" fmla="*/ 41280 h 115025"/>
                <a:gd name="connsiteX15" fmla="*/ 70417 w 129882"/>
                <a:gd name="connsiteY15" fmla="*/ 44978 h 115025"/>
                <a:gd name="connsiteX16" fmla="*/ 29324 w 129882"/>
                <a:gd name="connsiteY16" fmla="*/ 98810 h 115025"/>
                <a:gd name="connsiteX17" fmla="*/ 15626 w 129882"/>
                <a:gd name="connsiteY17" fmla="*/ 91550 h 115025"/>
                <a:gd name="connsiteX18" fmla="*/ 14804 w 129882"/>
                <a:gd name="connsiteY18" fmla="*/ 84427 h 115025"/>
                <a:gd name="connsiteX19" fmla="*/ 1106 w 129882"/>
                <a:gd name="connsiteY19" fmla="*/ 79633 h 115025"/>
                <a:gd name="connsiteX20" fmla="*/ 2887 w 129882"/>
                <a:gd name="connsiteY20" fmla="*/ 98399 h 115025"/>
                <a:gd name="connsiteX21" fmla="*/ 26858 w 129882"/>
                <a:gd name="connsiteY21" fmla="*/ 112097 h 115025"/>
                <a:gd name="connsiteX22" fmla="*/ 31652 w 129882"/>
                <a:gd name="connsiteY22" fmla="*/ 112097 h 115025"/>
                <a:gd name="connsiteX23" fmla="*/ 67266 w 129882"/>
                <a:gd name="connsiteY23" fmla="*/ 82647 h 115025"/>
                <a:gd name="connsiteX24" fmla="*/ 72882 w 129882"/>
                <a:gd name="connsiteY24" fmla="*/ 108262 h 115025"/>
                <a:gd name="connsiteX25" fmla="*/ 91648 w 129882"/>
                <a:gd name="connsiteY25" fmla="*/ 114973 h 115025"/>
                <a:gd name="connsiteX26" fmla="*/ 100415 w 129882"/>
                <a:gd name="connsiteY26" fmla="*/ 113877 h 115025"/>
                <a:gd name="connsiteX27" fmla="*/ 127810 w 129882"/>
                <a:gd name="connsiteY27" fmla="*/ 93879 h 115025"/>
                <a:gd name="connsiteX28" fmla="*/ 114797 w 129882"/>
                <a:gd name="connsiteY28" fmla="*/ 88263 h 115025"/>
                <a:gd name="connsiteX29" fmla="*/ 96853 w 129882"/>
                <a:gd name="connsiteY29" fmla="*/ 100043 h 115025"/>
                <a:gd name="connsiteX30" fmla="*/ 81786 w 129882"/>
                <a:gd name="connsiteY30" fmla="*/ 97577 h 115025"/>
                <a:gd name="connsiteX31" fmla="*/ 83293 w 129882"/>
                <a:gd name="connsiteY31" fmla="*/ 67716 h 115025"/>
                <a:gd name="connsiteX32" fmla="*/ 86580 w 129882"/>
                <a:gd name="connsiteY32" fmla="*/ 45115 h 11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2" h="115025">
                  <a:moveTo>
                    <a:pt x="86580" y="45115"/>
                  </a:moveTo>
                  <a:cubicBezTo>
                    <a:pt x="90552" y="36759"/>
                    <a:pt x="94662" y="28404"/>
                    <a:pt x="98771" y="21281"/>
                  </a:cubicBezTo>
                  <a:cubicBezTo>
                    <a:pt x="100018" y="18884"/>
                    <a:pt x="101593" y="16679"/>
                    <a:pt x="103428" y="14706"/>
                  </a:cubicBezTo>
                  <a:cubicBezTo>
                    <a:pt x="110825" y="26116"/>
                    <a:pt x="115208" y="39225"/>
                    <a:pt x="116167" y="52786"/>
                  </a:cubicBezTo>
                  <a:lnTo>
                    <a:pt x="129865" y="50731"/>
                  </a:lnTo>
                  <a:cubicBezTo>
                    <a:pt x="127810" y="37033"/>
                    <a:pt x="121372" y="3611"/>
                    <a:pt x="105894" y="734"/>
                  </a:cubicBezTo>
                  <a:cubicBezTo>
                    <a:pt x="98634" y="-635"/>
                    <a:pt x="92196" y="3885"/>
                    <a:pt x="86032" y="14432"/>
                  </a:cubicBezTo>
                  <a:lnTo>
                    <a:pt x="83841" y="18816"/>
                  </a:lnTo>
                  <a:cubicBezTo>
                    <a:pt x="82224" y="13391"/>
                    <a:pt x="78964" y="8611"/>
                    <a:pt x="74526" y="5118"/>
                  </a:cubicBezTo>
                  <a:cubicBezTo>
                    <a:pt x="69184" y="269"/>
                    <a:pt x="61637" y="-1307"/>
                    <a:pt x="54801" y="1008"/>
                  </a:cubicBezTo>
                  <a:cubicBezTo>
                    <a:pt x="36446" y="7583"/>
                    <a:pt x="27406" y="42923"/>
                    <a:pt x="25899" y="49909"/>
                  </a:cubicBezTo>
                  <a:lnTo>
                    <a:pt x="39597" y="53060"/>
                  </a:lnTo>
                  <a:cubicBezTo>
                    <a:pt x="42748" y="39362"/>
                    <a:pt x="51240" y="17309"/>
                    <a:pt x="59459" y="14432"/>
                  </a:cubicBezTo>
                  <a:cubicBezTo>
                    <a:pt x="60281" y="14432"/>
                    <a:pt x="62061" y="13473"/>
                    <a:pt x="65623" y="16213"/>
                  </a:cubicBezTo>
                  <a:cubicBezTo>
                    <a:pt x="71485" y="23144"/>
                    <a:pt x="73855" y="32376"/>
                    <a:pt x="72061" y="41280"/>
                  </a:cubicBezTo>
                  <a:lnTo>
                    <a:pt x="70417" y="44978"/>
                  </a:lnTo>
                  <a:cubicBezTo>
                    <a:pt x="57815" y="71552"/>
                    <a:pt x="43021" y="101686"/>
                    <a:pt x="29324" y="98810"/>
                  </a:cubicBezTo>
                  <a:cubicBezTo>
                    <a:pt x="23968" y="98331"/>
                    <a:pt x="19037" y="95714"/>
                    <a:pt x="15626" y="91550"/>
                  </a:cubicBezTo>
                  <a:cubicBezTo>
                    <a:pt x="14407" y="89386"/>
                    <a:pt x="14119" y="86811"/>
                    <a:pt x="14804" y="84427"/>
                  </a:cubicBezTo>
                  <a:lnTo>
                    <a:pt x="1106" y="79633"/>
                  </a:lnTo>
                  <a:cubicBezTo>
                    <a:pt x="-866" y="85866"/>
                    <a:pt x="-222" y="92646"/>
                    <a:pt x="2887" y="98399"/>
                  </a:cubicBezTo>
                  <a:cubicBezTo>
                    <a:pt x="8462" y="106275"/>
                    <a:pt x="17242" y="111289"/>
                    <a:pt x="26858" y="112097"/>
                  </a:cubicBezTo>
                  <a:cubicBezTo>
                    <a:pt x="28447" y="112289"/>
                    <a:pt x="30063" y="112289"/>
                    <a:pt x="31652" y="112097"/>
                  </a:cubicBezTo>
                  <a:cubicBezTo>
                    <a:pt x="45350" y="112097"/>
                    <a:pt x="57267" y="99495"/>
                    <a:pt x="67266" y="82647"/>
                  </a:cubicBezTo>
                  <a:cubicBezTo>
                    <a:pt x="64869" y="91591"/>
                    <a:pt x="66965" y="101139"/>
                    <a:pt x="72882" y="108262"/>
                  </a:cubicBezTo>
                  <a:cubicBezTo>
                    <a:pt x="78074" y="112782"/>
                    <a:pt x="84772" y="115165"/>
                    <a:pt x="91648" y="114973"/>
                  </a:cubicBezTo>
                  <a:cubicBezTo>
                    <a:pt x="94607" y="114932"/>
                    <a:pt x="97538" y="114576"/>
                    <a:pt x="100415" y="113877"/>
                  </a:cubicBezTo>
                  <a:cubicBezTo>
                    <a:pt x="112044" y="111576"/>
                    <a:pt x="122071" y="104248"/>
                    <a:pt x="127810" y="93879"/>
                  </a:cubicBezTo>
                  <a:lnTo>
                    <a:pt x="114797" y="88263"/>
                  </a:lnTo>
                  <a:cubicBezTo>
                    <a:pt x="110661" y="94468"/>
                    <a:pt x="104182" y="98714"/>
                    <a:pt x="96853" y="100043"/>
                  </a:cubicBezTo>
                  <a:cubicBezTo>
                    <a:pt x="91717" y="101604"/>
                    <a:pt x="86156" y="100700"/>
                    <a:pt x="81786" y="97577"/>
                  </a:cubicBezTo>
                  <a:cubicBezTo>
                    <a:pt x="78909" y="94975"/>
                    <a:pt x="81786" y="77305"/>
                    <a:pt x="83293" y="67716"/>
                  </a:cubicBezTo>
                  <a:cubicBezTo>
                    <a:pt x="84799" y="58128"/>
                    <a:pt x="86032" y="53197"/>
                    <a:pt x="86580" y="451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6BCE514-2D8D-40FB-9402-B3B7C126167C}"/>
                </a:ext>
              </a:extLst>
            </p:cNvPr>
            <p:cNvSpPr/>
            <p:nvPr/>
          </p:nvSpPr>
          <p:spPr>
            <a:xfrm>
              <a:off x="7797729" y="4002718"/>
              <a:ext cx="58727" cy="68229"/>
            </a:xfrm>
            <a:custGeom>
              <a:avLst/>
              <a:gdLst>
                <a:gd name="connsiteX0" fmla="*/ 51298 w 58727"/>
                <a:gd name="connsiteY0" fmla="*/ 8588 h 68229"/>
                <a:gd name="connsiteX1" fmla="*/ 40751 w 58727"/>
                <a:gd name="connsiteY1" fmla="*/ 12697 h 68229"/>
                <a:gd name="connsiteX2" fmla="*/ 23492 w 58727"/>
                <a:gd name="connsiteY2" fmla="*/ 30367 h 68229"/>
                <a:gd name="connsiteX3" fmla="*/ 20204 w 58727"/>
                <a:gd name="connsiteY3" fmla="*/ 33381 h 68229"/>
                <a:gd name="connsiteX4" fmla="*/ 14314 w 58727"/>
                <a:gd name="connsiteY4" fmla="*/ -42 h 68229"/>
                <a:gd name="connsiteX5" fmla="*/ 617 w 58727"/>
                <a:gd name="connsiteY5" fmla="*/ 3109 h 68229"/>
                <a:gd name="connsiteX6" fmla="*/ 7055 w 58727"/>
                <a:gd name="connsiteY6" fmla="*/ 46805 h 68229"/>
                <a:gd name="connsiteX7" fmla="*/ 617 w 58727"/>
                <a:gd name="connsiteY7" fmla="*/ 62694 h 68229"/>
                <a:gd name="connsiteX8" fmla="*/ 9246 w 58727"/>
                <a:gd name="connsiteY8" fmla="*/ 68173 h 68229"/>
                <a:gd name="connsiteX9" fmla="*/ 17465 w 58727"/>
                <a:gd name="connsiteY9" fmla="*/ 64064 h 68229"/>
                <a:gd name="connsiteX10" fmla="*/ 20889 w 58727"/>
                <a:gd name="connsiteY10" fmla="*/ 52832 h 68229"/>
                <a:gd name="connsiteX11" fmla="*/ 33354 w 58727"/>
                <a:gd name="connsiteY11" fmla="*/ 40641 h 68229"/>
                <a:gd name="connsiteX12" fmla="*/ 44449 w 58727"/>
                <a:gd name="connsiteY12" fmla="*/ 29956 h 68229"/>
                <a:gd name="connsiteX13" fmla="*/ 42943 w 58727"/>
                <a:gd name="connsiteY13" fmla="*/ 63790 h 68229"/>
                <a:gd name="connsiteX14" fmla="*/ 56640 w 58727"/>
                <a:gd name="connsiteY14" fmla="*/ 65023 h 68229"/>
                <a:gd name="connsiteX15" fmla="*/ 51298 w 58727"/>
                <a:gd name="connsiteY15" fmla="*/ 8588 h 6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7" h="68229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1" y="18957"/>
                    <a:pt x="29615" y="24847"/>
                    <a:pt x="23492" y="30367"/>
                  </a:cubicBezTo>
                  <a:lnTo>
                    <a:pt x="20204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5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14" y="66187"/>
                    <a:pt x="5493" y="68392"/>
                    <a:pt x="9246" y="68173"/>
                  </a:cubicBezTo>
                  <a:cubicBezTo>
                    <a:pt x="12479" y="68173"/>
                    <a:pt x="15520" y="66653"/>
                    <a:pt x="17465" y="64064"/>
                  </a:cubicBezTo>
                  <a:cubicBezTo>
                    <a:pt x="19615" y="60708"/>
                    <a:pt x="20793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0" y="65023"/>
                  </a:lnTo>
                  <a:cubicBezTo>
                    <a:pt x="61982" y="12012"/>
                    <a:pt x="55818" y="9958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1A41B2C-8829-44C8-9972-EFEB31644F9F}"/>
                </a:ext>
              </a:extLst>
            </p:cNvPr>
            <p:cNvSpPr/>
            <p:nvPr/>
          </p:nvSpPr>
          <p:spPr>
            <a:xfrm>
              <a:off x="6368870" y="3931901"/>
              <a:ext cx="165057" cy="171358"/>
            </a:xfrm>
            <a:custGeom>
              <a:avLst/>
              <a:gdLst>
                <a:gd name="connsiteX0" fmla="*/ 105729 w 165057"/>
                <a:gd name="connsiteY0" fmla="*/ 145291 h 171358"/>
                <a:gd name="connsiteX1" fmla="*/ 101894 w 165057"/>
                <a:gd name="connsiteY1" fmla="*/ 151592 h 171358"/>
                <a:gd name="connsiteX2" fmla="*/ 91895 w 165057"/>
                <a:gd name="connsiteY2" fmla="*/ 123238 h 171358"/>
                <a:gd name="connsiteX3" fmla="*/ 85183 w 165057"/>
                <a:gd name="connsiteY3" fmla="*/ 31189 h 171358"/>
                <a:gd name="connsiteX4" fmla="*/ 79156 w 165057"/>
                <a:gd name="connsiteY4" fmla="*/ 24067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825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3 w 165057"/>
                <a:gd name="connsiteY19" fmla="*/ -42 h 171358"/>
                <a:gd name="connsiteX20" fmla="*/ 105729 w 165057"/>
                <a:gd name="connsiteY20" fmla="*/ 145291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291"/>
                  </a:moveTo>
                  <a:cubicBezTo>
                    <a:pt x="104621" y="147496"/>
                    <a:pt x="103339" y="149592"/>
                    <a:pt x="101894" y="151592"/>
                  </a:cubicBezTo>
                  <a:cubicBezTo>
                    <a:pt x="96170" y="143168"/>
                    <a:pt x="92725" y="133388"/>
                    <a:pt x="91895" y="123238"/>
                  </a:cubicBezTo>
                  <a:cubicBezTo>
                    <a:pt x="87403" y="92761"/>
                    <a:pt x="85159" y="61995"/>
                    <a:pt x="85183" y="31189"/>
                  </a:cubicBezTo>
                  <a:cubicBezTo>
                    <a:pt x="85168" y="27669"/>
                    <a:pt x="82627" y="24669"/>
                    <a:pt x="79156" y="24067"/>
                  </a:cubicBezTo>
                  <a:cubicBezTo>
                    <a:pt x="75656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85" y="155948"/>
                    <a:pt x="13978" y="154510"/>
                    <a:pt x="13407" y="152825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2181" y="164564"/>
                    <a:pt x="7933" y="169783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99" y="127018"/>
                    <a:pt x="63873" y="100609"/>
                    <a:pt x="72170" y="73378"/>
                  </a:cubicBezTo>
                  <a:cubicBezTo>
                    <a:pt x="72936" y="91062"/>
                    <a:pt x="74857" y="108677"/>
                    <a:pt x="77923" y="126114"/>
                  </a:cubicBezTo>
                  <a:cubicBezTo>
                    <a:pt x="83128" y="152003"/>
                    <a:pt x="90114" y="164742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91" y="104390"/>
                    <a:pt x="155629" y="54078"/>
                    <a:pt x="165040" y="2424"/>
                  </a:cubicBezTo>
                  <a:lnTo>
                    <a:pt x="151343" y="-42"/>
                  </a:lnTo>
                  <a:cubicBezTo>
                    <a:pt x="142030" y="50065"/>
                    <a:pt x="126714" y="98856"/>
                    <a:pt x="105729" y="1452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FA83AFD-4951-442B-8FE3-4F753AE1FFEC}"/>
                </a:ext>
              </a:extLst>
            </p:cNvPr>
            <p:cNvSpPr/>
            <p:nvPr/>
          </p:nvSpPr>
          <p:spPr>
            <a:xfrm>
              <a:off x="6551324" y="4012580"/>
              <a:ext cx="168993" cy="68762"/>
            </a:xfrm>
            <a:custGeom>
              <a:avLst/>
              <a:gdLst>
                <a:gd name="connsiteX0" fmla="*/ 163534 w 168993"/>
                <a:gd name="connsiteY0" fmla="*/ 26121 h 68762"/>
                <a:gd name="connsiteX1" fmla="*/ 150658 w 168993"/>
                <a:gd name="connsiteY1" fmla="*/ 20779 h 68762"/>
                <a:gd name="connsiteX2" fmla="*/ 150658 w 168993"/>
                <a:gd name="connsiteY2" fmla="*/ 20779 h 68762"/>
                <a:gd name="connsiteX3" fmla="*/ 150658 w 168993"/>
                <a:gd name="connsiteY3" fmla="*/ 20779 h 68762"/>
                <a:gd name="connsiteX4" fmla="*/ 102990 w 168993"/>
                <a:gd name="connsiteY4" fmla="*/ -42 h 68762"/>
                <a:gd name="connsiteX5" fmla="*/ 97648 w 168993"/>
                <a:gd name="connsiteY5" fmla="*/ 13656 h 68762"/>
                <a:gd name="connsiteX6" fmla="*/ 113674 w 168993"/>
                <a:gd name="connsiteY6" fmla="*/ 20368 h 68762"/>
                <a:gd name="connsiteX7" fmla="*/ -17 w 168993"/>
                <a:gd name="connsiteY7" fmla="*/ 20368 h 68762"/>
                <a:gd name="connsiteX8" fmla="*/ -17 w 168993"/>
                <a:gd name="connsiteY8" fmla="*/ 34066 h 68762"/>
                <a:gd name="connsiteX9" fmla="*/ 136001 w 168993"/>
                <a:gd name="connsiteY9" fmla="*/ 34066 h 68762"/>
                <a:gd name="connsiteX10" fmla="*/ 94908 w 168993"/>
                <a:gd name="connsiteY10" fmla="*/ 59954 h 68762"/>
                <a:gd name="connsiteX11" fmla="*/ 106003 w 168993"/>
                <a:gd name="connsiteY11" fmla="*/ 68721 h 68762"/>
                <a:gd name="connsiteX12" fmla="*/ 163807 w 168993"/>
                <a:gd name="connsiteY12" fmla="*/ 38860 h 68762"/>
                <a:gd name="connsiteX13" fmla="*/ 168700 w 168993"/>
                <a:gd name="connsiteY13" fmla="*/ 30052 h 68762"/>
                <a:gd name="connsiteX14" fmla="*/ 163807 w 168993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993" h="68762">
                  <a:moveTo>
                    <a:pt x="163534" y="26121"/>
                  </a:moveTo>
                  <a:lnTo>
                    <a:pt x="150658" y="20779"/>
                  </a:lnTo>
                  <a:lnTo>
                    <a:pt x="150658" y="20779"/>
                  </a:lnTo>
                  <a:lnTo>
                    <a:pt x="150658" y="20779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598" y="39641"/>
                    <a:pt x="106581" y="48462"/>
                    <a:pt x="94908" y="59954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7" y="38860"/>
                  </a:cubicBezTo>
                  <a:cubicBezTo>
                    <a:pt x="167589" y="37778"/>
                    <a:pt x="169781" y="33833"/>
                    <a:pt x="168700" y="30052"/>
                  </a:cubicBezTo>
                  <a:cubicBezTo>
                    <a:pt x="168024" y="27683"/>
                    <a:pt x="166174" y="25834"/>
                    <a:pt x="163807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607B4C0-628B-41A6-938E-ADCA183B266F}"/>
                </a:ext>
              </a:extLst>
            </p:cNvPr>
            <p:cNvSpPr/>
            <p:nvPr/>
          </p:nvSpPr>
          <p:spPr>
            <a:xfrm>
              <a:off x="6734684" y="3942858"/>
              <a:ext cx="125248" cy="181906"/>
            </a:xfrm>
            <a:custGeom>
              <a:avLst/>
              <a:gdLst>
                <a:gd name="connsiteX0" fmla="*/ 93590 w 125248"/>
                <a:gd name="connsiteY0" fmla="*/ 160770 h 181906"/>
                <a:gd name="connsiteX1" fmla="*/ 81262 w 125248"/>
                <a:gd name="connsiteY1" fmla="*/ 154743 h 181906"/>
                <a:gd name="connsiteX2" fmla="*/ 50442 w 125248"/>
                <a:gd name="connsiteY2" fmla="*/ 102829 h 181906"/>
                <a:gd name="connsiteX3" fmla="*/ 70304 w 125248"/>
                <a:gd name="connsiteY3" fmla="*/ 88309 h 181906"/>
                <a:gd name="connsiteX4" fmla="*/ 92083 w 125248"/>
                <a:gd name="connsiteY4" fmla="*/ 11739 h 181906"/>
                <a:gd name="connsiteX5" fmla="*/ 74413 w 125248"/>
                <a:gd name="connsiteY5" fmla="*/ -41 h 181906"/>
                <a:gd name="connsiteX6" fmla="*/ 38114 w 125248"/>
                <a:gd name="connsiteY6" fmla="*/ 30094 h 181906"/>
                <a:gd name="connsiteX7" fmla="*/ 38936 w 125248"/>
                <a:gd name="connsiteY7" fmla="*/ 20643 h 181906"/>
                <a:gd name="connsiteX8" fmla="*/ 25238 w 125248"/>
                <a:gd name="connsiteY8" fmla="*/ 19410 h 181906"/>
                <a:gd name="connsiteX9" fmla="*/ 21814 w 125248"/>
                <a:gd name="connsiteY9" fmla="*/ 58311 h 181906"/>
                <a:gd name="connsiteX10" fmla="*/ 8116 w 125248"/>
                <a:gd name="connsiteY10" fmla="*/ 87077 h 181906"/>
                <a:gd name="connsiteX11" fmla="*/ 11952 w 125248"/>
                <a:gd name="connsiteY11" fmla="*/ 178303 h 181906"/>
                <a:gd name="connsiteX12" fmla="*/ 18116 w 125248"/>
                <a:gd name="connsiteY12" fmla="*/ 181865 h 181906"/>
                <a:gd name="connsiteX13" fmla="*/ 19622 w 125248"/>
                <a:gd name="connsiteY13" fmla="*/ 181865 h 181906"/>
                <a:gd name="connsiteX14" fmla="*/ 25238 w 125248"/>
                <a:gd name="connsiteY14" fmla="*/ 175564 h 181906"/>
                <a:gd name="connsiteX15" fmla="*/ 32087 w 125248"/>
                <a:gd name="connsiteY15" fmla="*/ 96802 h 181906"/>
                <a:gd name="connsiteX16" fmla="*/ 32909 w 125248"/>
                <a:gd name="connsiteY16" fmla="*/ 98446 h 181906"/>
                <a:gd name="connsiteX17" fmla="*/ 70304 w 125248"/>
                <a:gd name="connsiteY17" fmla="*/ 164332 h 181906"/>
                <a:gd name="connsiteX18" fmla="*/ 93453 w 125248"/>
                <a:gd name="connsiteY18" fmla="*/ 175016 h 181906"/>
                <a:gd name="connsiteX19" fmla="*/ 125232 w 125248"/>
                <a:gd name="connsiteY19" fmla="*/ 157209 h 181906"/>
                <a:gd name="connsiteX20" fmla="*/ 114274 w 125248"/>
                <a:gd name="connsiteY20" fmla="*/ 148168 h 181906"/>
                <a:gd name="connsiteX21" fmla="*/ 93590 w 125248"/>
                <a:gd name="connsiteY21" fmla="*/ 160770 h 181906"/>
                <a:gd name="connsiteX22" fmla="*/ 14691 w 125248"/>
                <a:gd name="connsiteY22" fmla="*/ 134882 h 181906"/>
                <a:gd name="connsiteX23" fmla="*/ 17157 w 125248"/>
                <a:gd name="connsiteY23" fmla="*/ 106116 h 181906"/>
                <a:gd name="connsiteX24" fmla="*/ 38662 w 125248"/>
                <a:gd name="connsiteY24" fmla="*/ 86118 h 181906"/>
                <a:gd name="connsiteX25" fmla="*/ 36882 w 125248"/>
                <a:gd name="connsiteY25" fmla="*/ 86118 h 181906"/>
                <a:gd name="connsiteX26" fmla="*/ 32909 w 125248"/>
                <a:gd name="connsiteY26" fmla="*/ 88720 h 181906"/>
                <a:gd name="connsiteX27" fmla="*/ 35238 w 125248"/>
                <a:gd name="connsiteY27" fmla="*/ 62147 h 181906"/>
                <a:gd name="connsiteX28" fmla="*/ 75235 w 125248"/>
                <a:gd name="connsiteY28" fmla="*/ 13931 h 181906"/>
                <a:gd name="connsiteX29" fmla="*/ 80029 w 125248"/>
                <a:gd name="connsiteY29" fmla="*/ 18177 h 181906"/>
                <a:gd name="connsiteX30" fmla="*/ 60989 w 125248"/>
                <a:gd name="connsiteY30" fmla="*/ 77625 h 181906"/>
                <a:gd name="connsiteX31" fmla="*/ 44826 w 125248"/>
                <a:gd name="connsiteY31" fmla="*/ 89405 h 181906"/>
                <a:gd name="connsiteX32" fmla="*/ 38662 w 125248"/>
                <a:gd name="connsiteY32" fmla="*/ 86118 h 18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48" h="181906">
                  <a:moveTo>
                    <a:pt x="93590" y="160770"/>
                  </a:moveTo>
                  <a:cubicBezTo>
                    <a:pt x="88803" y="160633"/>
                    <a:pt x="84307" y="158442"/>
                    <a:pt x="81262" y="154743"/>
                  </a:cubicBezTo>
                  <a:cubicBezTo>
                    <a:pt x="68548" y="139005"/>
                    <a:pt x="58168" y="121526"/>
                    <a:pt x="50442" y="102829"/>
                  </a:cubicBezTo>
                  <a:cubicBezTo>
                    <a:pt x="57836" y="99144"/>
                    <a:pt x="64552" y="94240"/>
                    <a:pt x="70304" y="88309"/>
                  </a:cubicBezTo>
                  <a:cubicBezTo>
                    <a:pt x="94686" y="65434"/>
                    <a:pt x="110575" y="47216"/>
                    <a:pt x="92083" y="11739"/>
                  </a:cubicBezTo>
                  <a:cubicBezTo>
                    <a:pt x="89164" y="4562"/>
                    <a:pt x="82161" y="-109"/>
                    <a:pt x="74413" y="-41"/>
                  </a:cubicBezTo>
                  <a:cubicBezTo>
                    <a:pt x="62633" y="644"/>
                    <a:pt x="49757" y="13657"/>
                    <a:pt x="38114" y="30094"/>
                  </a:cubicBezTo>
                  <a:lnTo>
                    <a:pt x="38936" y="20643"/>
                  </a:lnTo>
                  <a:lnTo>
                    <a:pt x="25238" y="19410"/>
                  </a:lnTo>
                  <a:lnTo>
                    <a:pt x="21814" y="58311"/>
                  </a:lnTo>
                  <a:cubicBezTo>
                    <a:pt x="16745" y="67653"/>
                    <a:pt x="12172" y="77255"/>
                    <a:pt x="8116" y="87077"/>
                  </a:cubicBezTo>
                  <a:cubicBezTo>
                    <a:pt x="-3939" y="116595"/>
                    <a:pt x="-2538" y="149894"/>
                    <a:pt x="11952" y="178303"/>
                  </a:cubicBezTo>
                  <a:cubicBezTo>
                    <a:pt x="13263" y="180467"/>
                    <a:pt x="15587" y="181810"/>
                    <a:pt x="18116" y="181865"/>
                  </a:cubicBezTo>
                  <a:lnTo>
                    <a:pt x="19622" y="181865"/>
                  </a:lnTo>
                  <a:cubicBezTo>
                    <a:pt x="22672" y="181221"/>
                    <a:pt x="24947" y="178673"/>
                    <a:pt x="25238" y="175564"/>
                  </a:cubicBezTo>
                  <a:lnTo>
                    <a:pt x="32087" y="96802"/>
                  </a:lnTo>
                  <a:lnTo>
                    <a:pt x="32909" y="98446"/>
                  </a:lnTo>
                  <a:cubicBezTo>
                    <a:pt x="41928" y="122197"/>
                    <a:pt x="54539" y="144415"/>
                    <a:pt x="70304" y="164332"/>
                  </a:cubicBezTo>
                  <a:cubicBezTo>
                    <a:pt x="76024" y="171194"/>
                    <a:pt x="84524" y="175112"/>
                    <a:pt x="93453" y="175016"/>
                  </a:cubicBezTo>
                  <a:cubicBezTo>
                    <a:pt x="105926" y="173345"/>
                    <a:pt x="117291" y="166975"/>
                    <a:pt x="125232" y="157209"/>
                  </a:cubicBezTo>
                  <a:lnTo>
                    <a:pt x="114274" y="148168"/>
                  </a:lnTo>
                  <a:cubicBezTo>
                    <a:pt x="109078" y="154675"/>
                    <a:pt x="101754" y="159140"/>
                    <a:pt x="93590" y="160770"/>
                  </a:cubicBezTo>
                  <a:close/>
                  <a:moveTo>
                    <a:pt x="14691" y="134882"/>
                  </a:moveTo>
                  <a:cubicBezTo>
                    <a:pt x="14086" y="125225"/>
                    <a:pt x="14916" y="115527"/>
                    <a:pt x="17157" y="106116"/>
                  </a:cubicBezTo>
                  <a:close/>
                  <a:moveTo>
                    <a:pt x="38662" y="86118"/>
                  </a:moveTo>
                  <a:lnTo>
                    <a:pt x="36882" y="86118"/>
                  </a:lnTo>
                  <a:cubicBezTo>
                    <a:pt x="35304" y="86515"/>
                    <a:pt x="33904" y="87433"/>
                    <a:pt x="32909" y="88720"/>
                  </a:cubicBezTo>
                  <a:lnTo>
                    <a:pt x="35238" y="62147"/>
                  </a:lnTo>
                  <a:cubicBezTo>
                    <a:pt x="50305" y="33793"/>
                    <a:pt x="66880" y="14479"/>
                    <a:pt x="75235" y="13931"/>
                  </a:cubicBezTo>
                  <a:cubicBezTo>
                    <a:pt x="75235" y="13931"/>
                    <a:pt x="77701" y="13931"/>
                    <a:pt x="80029" y="18177"/>
                  </a:cubicBezTo>
                  <a:cubicBezTo>
                    <a:pt x="92631" y="42011"/>
                    <a:pt x="86330" y="53928"/>
                    <a:pt x="60989" y="77625"/>
                  </a:cubicBezTo>
                  <a:cubicBezTo>
                    <a:pt x="56409" y="82556"/>
                    <a:pt x="50922" y="86556"/>
                    <a:pt x="44826" y="89405"/>
                  </a:cubicBezTo>
                  <a:cubicBezTo>
                    <a:pt x="43487" y="87309"/>
                    <a:pt x="41150" y="86063"/>
                    <a:pt x="38662" y="861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C6BEF5C-36C9-4CBA-8FD2-F41B864BAA03}"/>
                </a:ext>
              </a:extLst>
            </p:cNvPr>
            <p:cNvSpPr/>
            <p:nvPr/>
          </p:nvSpPr>
          <p:spPr>
            <a:xfrm>
              <a:off x="6999650" y="3881494"/>
              <a:ext cx="121909" cy="151239"/>
            </a:xfrm>
            <a:custGeom>
              <a:avLst/>
              <a:gdLst>
                <a:gd name="connsiteX0" fmla="*/ 90114 w 121909"/>
                <a:gd name="connsiteY0" fmla="*/ 137757 h 151239"/>
                <a:gd name="connsiteX1" fmla="*/ 90114 w 121909"/>
                <a:gd name="connsiteY1" fmla="*/ 98993 h 151239"/>
                <a:gd name="connsiteX2" fmla="*/ 91895 w 121909"/>
                <a:gd name="connsiteY2" fmla="*/ 43517 h 151239"/>
                <a:gd name="connsiteX3" fmla="*/ 73266 w 121909"/>
                <a:gd name="connsiteY3" fmla="*/ 6122 h 151239"/>
                <a:gd name="connsiteX4" fmla="*/ 31214 w 121909"/>
                <a:gd name="connsiteY4" fmla="*/ 38586 h 151239"/>
                <a:gd name="connsiteX5" fmla="*/ 13681 w 121909"/>
                <a:gd name="connsiteY5" fmla="*/ 76803 h 151239"/>
                <a:gd name="connsiteX6" fmla="*/ 13681 w 121909"/>
                <a:gd name="connsiteY6" fmla="*/ -42 h 151239"/>
                <a:gd name="connsiteX7" fmla="*/ -17 w 121909"/>
                <a:gd name="connsiteY7" fmla="*/ -42 h 151239"/>
                <a:gd name="connsiteX8" fmla="*/ -17 w 121909"/>
                <a:gd name="connsiteY8" fmla="*/ 141045 h 151239"/>
                <a:gd name="connsiteX9" fmla="*/ 8445 w 121909"/>
                <a:gd name="connsiteY9" fmla="*/ 146510 h 151239"/>
                <a:gd name="connsiteX10" fmla="*/ 13681 w 121909"/>
                <a:gd name="connsiteY10" fmla="*/ 141867 h 151239"/>
                <a:gd name="connsiteX11" fmla="*/ 43131 w 121909"/>
                <a:gd name="connsiteY11" fmla="*/ 45983 h 151239"/>
                <a:gd name="connsiteX12" fmla="*/ 69704 w 121909"/>
                <a:gd name="connsiteY12" fmla="*/ 19546 h 151239"/>
                <a:gd name="connsiteX13" fmla="*/ 77649 w 121909"/>
                <a:gd name="connsiteY13" fmla="*/ 44339 h 151239"/>
                <a:gd name="connsiteX14" fmla="*/ 75868 w 121909"/>
                <a:gd name="connsiteY14" fmla="*/ 97349 h 151239"/>
                <a:gd name="connsiteX15" fmla="*/ 86689 w 121909"/>
                <a:gd name="connsiteY15" fmla="*/ 151044 h 151239"/>
                <a:gd name="connsiteX16" fmla="*/ 90799 w 121909"/>
                <a:gd name="connsiteY16" fmla="*/ 151044 h 151239"/>
                <a:gd name="connsiteX17" fmla="*/ 121893 w 121909"/>
                <a:gd name="connsiteY17" fmla="*/ 120772 h 151239"/>
                <a:gd name="connsiteX18" fmla="*/ 108195 w 121909"/>
                <a:gd name="connsiteY18" fmla="*/ 115430 h 151239"/>
                <a:gd name="connsiteX19" fmla="*/ 90114 w 121909"/>
                <a:gd name="connsiteY19" fmla="*/ 137757 h 15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239">
                  <a:moveTo>
                    <a:pt x="90114" y="137757"/>
                  </a:moveTo>
                  <a:cubicBezTo>
                    <a:pt x="87737" y="124950"/>
                    <a:pt x="87737" y="111800"/>
                    <a:pt x="90114" y="98993"/>
                  </a:cubicBezTo>
                  <a:cubicBezTo>
                    <a:pt x="92166" y="80583"/>
                    <a:pt x="92760" y="62023"/>
                    <a:pt x="91895" y="43517"/>
                  </a:cubicBezTo>
                  <a:cubicBezTo>
                    <a:pt x="90114" y="21053"/>
                    <a:pt x="84087" y="8725"/>
                    <a:pt x="73266" y="6122"/>
                  </a:cubicBezTo>
                  <a:cubicBezTo>
                    <a:pt x="62444" y="3520"/>
                    <a:pt x="46829" y="13930"/>
                    <a:pt x="31214" y="38586"/>
                  </a:cubicBezTo>
                  <a:cubicBezTo>
                    <a:pt x="23865" y="50585"/>
                    <a:pt x="17978" y="63406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10" y="144894"/>
                    <a:pt x="4599" y="147332"/>
                    <a:pt x="8445" y="146510"/>
                  </a:cubicBezTo>
                  <a:cubicBezTo>
                    <a:pt x="10882" y="145990"/>
                    <a:pt x="12868" y="144223"/>
                    <a:pt x="13681" y="141867"/>
                  </a:cubicBezTo>
                  <a:cubicBezTo>
                    <a:pt x="13681" y="141867"/>
                    <a:pt x="20529" y="81871"/>
                    <a:pt x="43131" y="45983"/>
                  </a:cubicBezTo>
                  <a:cubicBezTo>
                    <a:pt x="56828" y="23381"/>
                    <a:pt x="66828" y="18587"/>
                    <a:pt x="69704" y="19546"/>
                  </a:cubicBezTo>
                  <a:cubicBezTo>
                    <a:pt x="72581" y="20505"/>
                    <a:pt x="76279" y="25984"/>
                    <a:pt x="77649" y="44339"/>
                  </a:cubicBezTo>
                  <a:cubicBezTo>
                    <a:pt x="78505" y="62023"/>
                    <a:pt x="77909" y="79761"/>
                    <a:pt x="75868" y="97349"/>
                  </a:cubicBezTo>
                  <a:cubicBezTo>
                    <a:pt x="73266" y="126662"/>
                    <a:pt x="71485" y="147757"/>
                    <a:pt x="86689" y="151044"/>
                  </a:cubicBezTo>
                  <a:cubicBezTo>
                    <a:pt x="88051" y="151250"/>
                    <a:pt x="89437" y="151250"/>
                    <a:pt x="90799" y="151044"/>
                  </a:cubicBezTo>
                  <a:cubicBezTo>
                    <a:pt x="108880" y="151044"/>
                    <a:pt x="120523" y="123649"/>
                    <a:pt x="121893" y="120772"/>
                  </a:cubicBezTo>
                  <a:lnTo>
                    <a:pt x="108195" y="115430"/>
                  </a:lnTo>
                  <a:cubicBezTo>
                    <a:pt x="105455" y="124334"/>
                    <a:pt x="96278" y="138853"/>
                    <a:pt x="90114" y="137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9C6AD19-EFCD-4EB1-9549-808ACADD56F0}"/>
                </a:ext>
              </a:extLst>
            </p:cNvPr>
            <p:cNvSpPr/>
            <p:nvPr/>
          </p:nvSpPr>
          <p:spPr>
            <a:xfrm>
              <a:off x="7173611" y="3902862"/>
              <a:ext cx="87973" cy="96157"/>
            </a:xfrm>
            <a:custGeom>
              <a:avLst/>
              <a:gdLst>
                <a:gd name="connsiteX0" fmla="*/ 87922 w 87973"/>
                <a:gd name="connsiteY0" fmla="*/ 59270 h 96157"/>
                <a:gd name="connsiteX1" fmla="*/ 84772 w 87973"/>
                <a:gd name="connsiteY1" fmla="*/ 52558 h 96157"/>
                <a:gd name="connsiteX2" fmla="*/ 8338 w 87973"/>
                <a:gd name="connsiteY2" fmla="*/ -42 h 96157"/>
                <a:gd name="connsiteX3" fmla="*/ 257 w 87973"/>
                <a:gd name="connsiteY3" fmla="*/ 11601 h 96157"/>
                <a:gd name="connsiteX4" fmla="*/ 65732 w 87973"/>
                <a:gd name="connsiteY4" fmla="*/ 56667 h 96157"/>
                <a:gd name="connsiteX5" fmla="*/ -17 w 87973"/>
                <a:gd name="connsiteY5" fmla="*/ 82419 h 96157"/>
                <a:gd name="connsiteX6" fmla="*/ 5188 w 87973"/>
                <a:gd name="connsiteY6" fmla="*/ 96116 h 96157"/>
                <a:gd name="connsiteX7" fmla="*/ 83402 w 87973"/>
                <a:gd name="connsiteY7" fmla="*/ 65023 h 96157"/>
                <a:gd name="connsiteX8" fmla="*/ 87922 w 87973"/>
                <a:gd name="connsiteY8" fmla="*/ 59270 h 9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3" h="96157">
                  <a:moveTo>
                    <a:pt x="87922" y="59270"/>
                  </a:moveTo>
                  <a:cubicBezTo>
                    <a:pt x="88180" y="56626"/>
                    <a:pt x="86971" y="54051"/>
                    <a:pt x="84772" y="52558"/>
                  </a:cubicBezTo>
                  <a:lnTo>
                    <a:pt x="8338" y="-42"/>
                  </a:lnTo>
                  <a:lnTo>
                    <a:pt x="257" y="11601"/>
                  </a:lnTo>
                  <a:lnTo>
                    <a:pt x="65732" y="56667"/>
                  </a:lnTo>
                  <a:lnTo>
                    <a:pt x="-17" y="82419"/>
                  </a:lnTo>
                  <a:lnTo>
                    <a:pt x="5188" y="96116"/>
                  </a:lnTo>
                  <a:lnTo>
                    <a:pt x="83402" y="65023"/>
                  </a:lnTo>
                  <a:cubicBezTo>
                    <a:pt x="85836" y="64064"/>
                    <a:pt x="87562" y="61858"/>
                    <a:pt x="87922" y="5927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E88BDAE-DDE2-48B1-B913-CFFF629EDFB4}"/>
                </a:ext>
              </a:extLst>
            </p:cNvPr>
            <p:cNvSpPr/>
            <p:nvPr/>
          </p:nvSpPr>
          <p:spPr>
            <a:xfrm>
              <a:off x="7181144" y="3988253"/>
              <a:ext cx="89446" cy="52681"/>
            </a:xfrm>
            <a:custGeom>
              <a:avLst/>
              <a:gdLst>
                <a:gd name="connsiteX0" fmla="*/ -17 w 89446"/>
                <a:gd name="connsiteY0" fmla="*/ 43188 h 52681"/>
                <a:gd name="connsiteX1" fmla="*/ 10530 w 89446"/>
                <a:gd name="connsiteY1" fmla="*/ 52640 h 52681"/>
                <a:gd name="connsiteX2" fmla="*/ 87785 w 89446"/>
                <a:gd name="connsiteY2" fmla="*/ 14149 h 52681"/>
                <a:gd name="connsiteX3" fmla="*/ 89429 w 89446"/>
                <a:gd name="connsiteY3" fmla="*/ 452 h 52681"/>
                <a:gd name="connsiteX4" fmla="*/ -17 w 89446"/>
                <a:gd name="connsiteY4" fmla="*/ 43188 h 5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681">
                  <a:moveTo>
                    <a:pt x="-17" y="43188"/>
                  </a:moveTo>
                  <a:lnTo>
                    <a:pt x="10530" y="52640"/>
                  </a:lnTo>
                  <a:cubicBezTo>
                    <a:pt x="10530" y="52640"/>
                    <a:pt x="49295" y="9355"/>
                    <a:pt x="87785" y="14149"/>
                  </a:cubicBezTo>
                  <a:lnTo>
                    <a:pt x="89429" y="452"/>
                  </a:lnTo>
                  <a:cubicBezTo>
                    <a:pt x="43816" y="-5302"/>
                    <a:pt x="1764" y="41134"/>
                    <a:pt x="-17" y="431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C67B7AC-18AB-4AE7-973C-26B5E20584E0}"/>
                </a:ext>
              </a:extLst>
            </p:cNvPr>
            <p:cNvSpPr/>
            <p:nvPr/>
          </p:nvSpPr>
          <p:spPr>
            <a:xfrm>
              <a:off x="7317573" y="3918269"/>
              <a:ext cx="115745" cy="102393"/>
            </a:xfrm>
            <a:custGeom>
              <a:avLst/>
              <a:gdLst>
                <a:gd name="connsiteX0" fmla="*/ 92990 w 115745"/>
                <a:gd name="connsiteY0" fmla="*/ 79340 h 102393"/>
                <a:gd name="connsiteX1" fmla="*/ 91895 w 115745"/>
                <a:gd name="connsiteY1" fmla="*/ 46876 h 102393"/>
                <a:gd name="connsiteX2" fmla="*/ 78882 w 115745"/>
                <a:gd name="connsiteY2" fmla="*/ 852 h 102393"/>
                <a:gd name="connsiteX3" fmla="*/ 43679 w 115745"/>
                <a:gd name="connsiteY3" fmla="*/ 21809 h 102393"/>
                <a:gd name="connsiteX4" fmla="*/ 14639 w 115745"/>
                <a:gd name="connsiteY4" fmla="*/ 62902 h 102393"/>
                <a:gd name="connsiteX5" fmla="*/ 13681 w 115745"/>
                <a:gd name="connsiteY5" fmla="*/ 7153 h 102393"/>
                <a:gd name="connsiteX6" fmla="*/ -17 w 115745"/>
                <a:gd name="connsiteY6" fmla="*/ 7153 h 102393"/>
                <a:gd name="connsiteX7" fmla="*/ 1627 w 115745"/>
                <a:gd name="connsiteY7" fmla="*/ 95503 h 102393"/>
                <a:gd name="connsiteX8" fmla="*/ 7928 w 115745"/>
                <a:gd name="connsiteY8" fmla="*/ 102352 h 102393"/>
                <a:gd name="connsiteX9" fmla="*/ 7928 w 115745"/>
                <a:gd name="connsiteY9" fmla="*/ 102352 h 102393"/>
                <a:gd name="connsiteX10" fmla="*/ 14776 w 115745"/>
                <a:gd name="connsiteY10" fmla="*/ 97010 h 102393"/>
                <a:gd name="connsiteX11" fmla="*/ 54089 w 115745"/>
                <a:gd name="connsiteY11" fmla="*/ 30165 h 102393"/>
                <a:gd name="connsiteX12" fmla="*/ 73403 w 115745"/>
                <a:gd name="connsiteY12" fmla="*/ 13043 h 102393"/>
                <a:gd name="connsiteX13" fmla="*/ 77375 w 115745"/>
                <a:gd name="connsiteY13" fmla="*/ 45917 h 102393"/>
                <a:gd name="connsiteX14" fmla="*/ 88333 w 115745"/>
                <a:gd name="connsiteY14" fmla="*/ 95092 h 102393"/>
                <a:gd name="connsiteX15" fmla="*/ 115729 w 115745"/>
                <a:gd name="connsiteY15" fmla="*/ 67697 h 102393"/>
                <a:gd name="connsiteX16" fmla="*/ 103401 w 115745"/>
                <a:gd name="connsiteY16" fmla="*/ 60711 h 102393"/>
                <a:gd name="connsiteX17" fmla="*/ 92990 w 115745"/>
                <a:gd name="connsiteY17" fmla="*/ 79340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745" h="102393">
                  <a:moveTo>
                    <a:pt x="92990" y="79340"/>
                  </a:moveTo>
                  <a:cubicBezTo>
                    <a:pt x="92018" y="68546"/>
                    <a:pt x="91648" y="57711"/>
                    <a:pt x="91895" y="46876"/>
                  </a:cubicBezTo>
                  <a:cubicBezTo>
                    <a:pt x="91895" y="24275"/>
                    <a:pt x="90799" y="5783"/>
                    <a:pt x="78882" y="852"/>
                  </a:cubicBezTo>
                  <a:cubicBezTo>
                    <a:pt x="69841" y="-2573"/>
                    <a:pt x="59294" y="3728"/>
                    <a:pt x="43679" y="21809"/>
                  </a:cubicBezTo>
                  <a:cubicBezTo>
                    <a:pt x="32601" y="34466"/>
                    <a:pt x="22869" y="48232"/>
                    <a:pt x="14639" y="62902"/>
                  </a:cubicBezTo>
                  <a:lnTo>
                    <a:pt x="13681" y="7153"/>
                  </a:lnTo>
                  <a:lnTo>
                    <a:pt x="-17" y="7153"/>
                  </a:lnTo>
                  <a:lnTo>
                    <a:pt x="1627" y="95503"/>
                  </a:lnTo>
                  <a:cubicBezTo>
                    <a:pt x="1739" y="99037"/>
                    <a:pt x="4420" y="101941"/>
                    <a:pt x="7928" y="102352"/>
                  </a:cubicBezTo>
                  <a:lnTo>
                    <a:pt x="7928" y="102352"/>
                  </a:lnTo>
                  <a:cubicBezTo>
                    <a:pt x="11158" y="102324"/>
                    <a:pt x="13968" y="100133"/>
                    <a:pt x="14776" y="97010"/>
                  </a:cubicBezTo>
                  <a:cubicBezTo>
                    <a:pt x="23191" y="72285"/>
                    <a:pt x="36570" y="49534"/>
                    <a:pt x="54089" y="30165"/>
                  </a:cubicBezTo>
                  <a:cubicBezTo>
                    <a:pt x="68608" y="13317"/>
                    <a:pt x="73540" y="13180"/>
                    <a:pt x="73403" y="13043"/>
                  </a:cubicBezTo>
                  <a:cubicBezTo>
                    <a:pt x="73266" y="12906"/>
                    <a:pt x="77375" y="20165"/>
                    <a:pt x="77375" y="45917"/>
                  </a:cubicBezTo>
                  <a:cubicBezTo>
                    <a:pt x="77375" y="75778"/>
                    <a:pt x="77375" y="92216"/>
                    <a:pt x="88333" y="95092"/>
                  </a:cubicBezTo>
                  <a:cubicBezTo>
                    <a:pt x="96689" y="97147"/>
                    <a:pt x="103949" y="90161"/>
                    <a:pt x="115729" y="67697"/>
                  </a:cubicBezTo>
                  <a:lnTo>
                    <a:pt x="103401" y="60711"/>
                  </a:lnTo>
                  <a:cubicBezTo>
                    <a:pt x="100428" y="67190"/>
                    <a:pt x="96949" y="73422"/>
                    <a:pt x="92990" y="793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4B75BDC-2E64-405F-B3B6-A648C906B3EB}"/>
                </a:ext>
              </a:extLst>
            </p:cNvPr>
            <p:cNvSpPr/>
            <p:nvPr/>
          </p:nvSpPr>
          <p:spPr>
            <a:xfrm>
              <a:off x="7866441" y="3979706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CAB10E1-C3D5-4D5D-8B57-7D95663D2A9F}"/>
                </a:ext>
              </a:extLst>
            </p:cNvPr>
            <p:cNvSpPr/>
            <p:nvPr/>
          </p:nvSpPr>
          <p:spPr>
            <a:xfrm>
              <a:off x="7966434" y="3919786"/>
              <a:ext cx="95199" cy="221826"/>
            </a:xfrm>
            <a:custGeom>
              <a:avLst/>
              <a:gdLst>
                <a:gd name="connsiteX0" fmla="*/ 85731 w 95199"/>
                <a:gd name="connsiteY0" fmla="*/ 9334 h 221826"/>
                <a:gd name="connsiteX1" fmla="*/ 72033 w 95199"/>
                <a:gd name="connsiteY1" fmla="*/ 20 h 221826"/>
                <a:gd name="connsiteX2" fmla="*/ 21762 w 95199"/>
                <a:gd name="connsiteY2" fmla="*/ 46729 h 221826"/>
                <a:gd name="connsiteX3" fmla="*/ 35460 w 95199"/>
                <a:gd name="connsiteY3" fmla="*/ 84808 h 221826"/>
                <a:gd name="connsiteX4" fmla="*/ 68061 w 95199"/>
                <a:gd name="connsiteY4" fmla="*/ 88644 h 221826"/>
                <a:gd name="connsiteX5" fmla="*/ 74362 w 95199"/>
                <a:gd name="connsiteY5" fmla="*/ 85630 h 221826"/>
                <a:gd name="connsiteX6" fmla="*/ 52719 w 95199"/>
                <a:gd name="connsiteY6" fmla="*/ 157406 h 221826"/>
                <a:gd name="connsiteX7" fmla="*/ 20803 w 95199"/>
                <a:gd name="connsiteY7" fmla="*/ 207814 h 221826"/>
                <a:gd name="connsiteX8" fmla="*/ 13681 w 95199"/>
                <a:gd name="connsiteY8" fmla="*/ 170282 h 221826"/>
                <a:gd name="connsiteX9" fmla="*/ -17 w 95199"/>
                <a:gd name="connsiteY9" fmla="*/ 170282 h 221826"/>
                <a:gd name="connsiteX10" fmla="*/ 18475 w 95199"/>
                <a:gd name="connsiteY10" fmla="*/ 221785 h 221826"/>
                <a:gd name="connsiteX11" fmla="*/ 21625 w 95199"/>
                <a:gd name="connsiteY11" fmla="*/ 221785 h 221826"/>
                <a:gd name="connsiteX12" fmla="*/ 66280 w 95199"/>
                <a:gd name="connsiteY12" fmla="*/ 162611 h 221826"/>
                <a:gd name="connsiteX13" fmla="*/ 91621 w 95199"/>
                <a:gd name="connsiteY13" fmla="*/ 67686 h 221826"/>
                <a:gd name="connsiteX14" fmla="*/ 95182 w 95199"/>
                <a:gd name="connsiteY14" fmla="*/ 60426 h 221826"/>
                <a:gd name="connsiteX15" fmla="*/ 92306 w 95199"/>
                <a:gd name="connsiteY15" fmla="*/ 59331 h 221826"/>
                <a:gd name="connsiteX16" fmla="*/ 85731 w 95199"/>
                <a:gd name="connsiteY16" fmla="*/ 9334 h 221826"/>
                <a:gd name="connsiteX17" fmla="*/ 77923 w 95199"/>
                <a:gd name="connsiteY17" fmla="*/ 63029 h 221826"/>
                <a:gd name="connsiteX18" fmla="*/ 64225 w 95199"/>
                <a:gd name="connsiteY18" fmla="*/ 75357 h 221826"/>
                <a:gd name="connsiteX19" fmla="*/ 43405 w 95199"/>
                <a:gd name="connsiteY19" fmla="*/ 72344 h 221826"/>
                <a:gd name="connsiteX20" fmla="*/ 36282 w 95199"/>
                <a:gd name="connsiteY20" fmla="*/ 50838 h 221826"/>
                <a:gd name="connsiteX21" fmla="*/ 71211 w 95199"/>
                <a:gd name="connsiteY21" fmla="*/ 14128 h 221826"/>
                <a:gd name="connsiteX22" fmla="*/ 71211 w 95199"/>
                <a:gd name="connsiteY22" fmla="*/ 14128 h 221826"/>
                <a:gd name="connsiteX23" fmla="*/ 73677 w 95199"/>
                <a:gd name="connsiteY23" fmla="*/ 16457 h 221826"/>
                <a:gd name="connsiteX24" fmla="*/ 77923 w 95199"/>
                <a:gd name="connsiteY24" fmla="*/ 64125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9" h="221826">
                  <a:moveTo>
                    <a:pt x="85731" y="9334"/>
                  </a:moveTo>
                  <a:cubicBezTo>
                    <a:pt x="83019" y="4129"/>
                    <a:pt x="77868" y="636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96" y="61057"/>
                    <a:pt x="21886" y="77439"/>
                    <a:pt x="35460" y="84808"/>
                  </a:cubicBezTo>
                  <a:cubicBezTo>
                    <a:pt x="45240" y="90822"/>
                    <a:pt x="57157" y="92219"/>
                    <a:pt x="68061" y="88644"/>
                  </a:cubicBezTo>
                  <a:cubicBezTo>
                    <a:pt x="70266" y="87890"/>
                    <a:pt x="72389" y="86877"/>
                    <a:pt x="74362" y="85630"/>
                  </a:cubicBezTo>
                  <a:cubicBezTo>
                    <a:pt x="69841" y="110286"/>
                    <a:pt x="62582" y="134367"/>
                    <a:pt x="52719" y="157406"/>
                  </a:cubicBezTo>
                  <a:cubicBezTo>
                    <a:pt x="31899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320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2" y="213019"/>
                    <a:pt x="66280" y="162611"/>
                  </a:cubicBezTo>
                  <a:cubicBezTo>
                    <a:pt x="79252" y="132353"/>
                    <a:pt x="87785" y="100383"/>
                    <a:pt x="91621" y="67686"/>
                  </a:cubicBezTo>
                  <a:cubicBezTo>
                    <a:pt x="93059" y="65399"/>
                    <a:pt x="94251" y="62961"/>
                    <a:pt x="95182" y="60426"/>
                  </a:cubicBezTo>
                  <a:lnTo>
                    <a:pt x="92306" y="59331"/>
                  </a:lnTo>
                  <a:cubicBezTo>
                    <a:pt x="94621" y="42373"/>
                    <a:pt x="92347" y="25114"/>
                    <a:pt x="85731" y="9334"/>
                  </a:cubicBezTo>
                  <a:close/>
                  <a:moveTo>
                    <a:pt x="77923" y="63029"/>
                  </a:moveTo>
                  <a:cubicBezTo>
                    <a:pt x="74690" y="68412"/>
                    <a:pt x="69923" y="72713"/>
                    <a:pt x="64225" y="75357"/>
                  </a:cubicBezTo>
                  <a:cubicBezTo>
                    <a:pt x="57185" y="77453"/>
                    <a:pt x="49569" y="76357"/>
                    <a:pt x="43405" y="72344"/>
                  </a:cubicBezTo>
                  <a:cubicBezTo>
                    <a:pt x="40528" y="70700"/>
                    <a:pt x="31762" y="65906"/>
                    <a:pt x="36282" y="50838"/>
                  </a:cubicBezTo>
                  <a:cubicBezTo>
                    <a:pt x="41898" y="32072"/>
                    <a:pt x="62308" y="14128"/>
                    <a:pt x="71211" y="14128"/>
                  </a:cubicBezTo>
                  <a:lnTo>
                    <a:pt x="71211" y="14128"/>
                  </a:lnTo>
                  <a:cubicBezTo>
                    <a:pt x="71896" y="14128"/>
                    <a:pt x="72855" y="15087"/>
                    <a:pt x="73677" y="16457"/>
                  </a:cubicBezTo>
                  <a:cubicBezTo>
                    <a:pt x="79348" y="31675"/>
                    <a:pt x="80813" y="48140"/>
                    <a:pt x="77923" y="641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6B13842-84A4-492F-AECD-A5455356B8AB}"/>
                </a:ext>
              </a:extLst>
            </p:cNvPr>
            <p:cNvSpPr/>
            <p:nvPr/>
          </p:nvSpPr>
          <p:spPr>
            <a:xfrm>
              <a:off x="8168658" y="3897246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7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7" y="92555"/>
                  </a:cubicBezTo>
                  <a:cubicBezTo>
                    <a:pt x="7607" y="92555"/>
                    <a:pt x="54590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0E4FEF6-19D5-4704-9A16-07CA0515A9B3}"/>
                </a:ext>
              </a:extLst>
            </p:cNvPr>
            <p:cNvSpPr/>
            <p:nvPr/>
          </p:nvSpPr>
          <p:spPr>
            <a:xfrm>
              <a:off x="8280022" y="3883510"/>
              <a:ext cx="96521" cy="143620"/>
            </a:xfrm>
            <a:custGeom>
              <a:avLst/>
              <a:gdLst>
                <a:gd name="connsiteX0" fmla="*/ 88971 w 96521"/>
                <a:gd name="connsiteY0" fmla="*/ 116153 h 143620"/>
                <a:gd name="connsiteX1" fmla="*/ 22811 w 96521"/>
                <a:gd name="connsiteY1" fmla="*/ 124646 h 143620"/>
                <a:gd name="connsiteX2" fmla="*/ 15003 w 96521"/>
                <a:gd name="connsiteY2" fmla="*/ 107250 h 143620"/>
                <a:gd name="connsiteX3" fmla="*/ 58014 w 96521"/>
                <a:gd name="connsiteY3" fmla="*/ 70677 h 143620"/>
                <a:gd name="connsiteX4" fmla="*/ 67466 w 96521"/>
                <a:gd name="connsiteY4" fmla="*/ 69444 h 143620"/>
                <a:gd name="connsiteX5" fmla="*/ 71356 w 96521"/>
                <a:gd name="connsiteY5" fmla="*/ 60157 h 143620"/>
                <a:gd name="connsiteX6" fmla="*/ 65274 w 96521"/>
                <a:gd name="connsiteY6" fmla="*/ 55746 h 143620"/>
                <a:gd name="connsiteX7" fmla="*/ 56370 w 96521"/>
                <a:gd name="connsiteY7" fmla="*/ 56705 h 143620"/>
                <a:gd name="connsiteX8" fmla="*/ 36783 w 96521"/>
                <a:gd name="connsiteY8" fmla="*/ 46843 h 143620"/>
                <a:gd name="connsiteX9" fmla="*/ 42125 w 96521"/>
                <a:gd name="connsiteY9" fmla="*/ 21502 h 143620"/>
                <a:gd name="connsiteX10" fmla="*/ 55822 w 96521"/>
                <a:gd name="connsiteY10" fmla="*/ 14105 h 143620"/>
                <a:gd name="connsiteX11" fmla="*/ 77876 w 96521"/>
                <a:gd name="connsiteY11" fmla="*/ 30953 h 143620"/>
                <a:gd name="connsiteX12" fmla="*/ 89930 w 96521"/>
                <a:gd name="connsiteY12" fmla="*/ 23283 h 143620"/>
                <a:gd name="connsiteX13" fmla="*/ 56918 w 96521"/>
                <a:gd name="connsiteY13" fmla="*/ -3 h 143620"/>
                <a:gd name="connsiteX14" fmla="*/ 30893 w 96521"/>
                <a:gd name="connsiteY14" fmla="*/ 12187 h 143620"/>
                <a:gd name="connsiteX15" fmla="*/ 24181 w 96521"/>
                <a:gd name="connsiteY15" fmla="*/ 54240 h 143620"/>
                <a:gd name="connsiteX16" fmla="*/ 33084 w 96521"/>
                <a:gd name="connsiteY16" fmla="*/ 63828 h 143620"/>
                <a:gd name="connsiteX17" fmla="*/ 347 w 96521"/>
                <a:gd name="connsiteY17" fmla="*/ 106428 h 143620"/>
                <a:gd name="connsiteX18" fmla="*/ 15140 w 96521"/>
                <a:gd name="connsiteY18" fmla="*/ 137248 h 143620"/>
                <a:gd name="connsiteX19" fmla="*/ 42536 w 96521"/>
                <a:gd name="connsiteY19" fmla="*/ 143548 h 143620"/>
                <a:gd name="connsiteX20" fmla="*/ 96505 w 96521"/>
                <a:gd name="connsiteY20" fmla="*/ 128207 h 14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21" h="143620">
                  <a:moveTo>
                    <a:pt x="88971" y="116153"/>
                  </a:moveTo>
                  <a:cubicBezTo>
                    <a:pt x="71986" y="127522"/>
                    <a:pt x="38016" y="133686"/>
                    <a:pt x="22811" y="124646"/>
                  </a:cubicBezTo>
                  <a:cubicBezTo>
                    <a:pt x="16770" y="121098"/>
                    <a:pt x="13633" y="114126"/>
                    <a:pt x="15003" y="107250"/>
                  </a:cubicBezTo>
                  <a:cubicBezTo>
                    <a:pt x="17195" y="81498"/>
                    <a:pt x="44042" y="73279"/>
                    <a:pt x="58014" y="70677"/>
                  </a:cubicBezTo>
                  <a:cubicBezTo>
                    <a:pt x="61206" y="70677"/>
                    <a:pt x="64383" y="70252"/>
                    <a:pt x="67466" y="69444"/>
                  </a:cubicBezTo>
                  <a:cubicBezTo>
                    <a:pt x="71109" y="67951"/>
                    <a:pt x="72849" y="63801"/>
                    <a:pt x="71356" y="60157"/>
                  </a:cubicBezTo>
                  <a:cubicBezTo>
                    <a:pt x="70342" y="57650"/>
                    <a:pt x="67972" y="55938"/>
                    <a:pt x="65274" y="55746"/>
                  </a:cubicBezTo>
                  <a:cubicBezTo>
                    <a:pt x="62288" y="55897"/>
                    <a:pt x="59315" y="56212"/>
                    <a:pt x="56370" y="56705"/>
                  </a:cubicBezTo>
                  <a:cubicBezTo>
                    <a:pt x="48590" y="56938"/>
                    <a:pt x="41221" y="53226"/>
                    <a:pt x="36783" y="46843"/>
                  </a:cubicBezTo>
                  <a:cubicBezTo>
                    <a:pt x="32605" y="38158"/>
                    <a:pt x="34797" y="27762"/>
                    <a:pt x="42125" y="21502"/>
                  </a:cubicBezTo>
                  <a:cubicBezTo>
                    <a:pt x="45275" y="17023"/>
                    <a:pt x="50343" y="14270"/>
                    <a:pt x="55822" y="14105"/>
                  </a:cubicBezTo>
                  <a:cubicBezTo>
                    <a:pt x="65548" y="14105"/>
                    <a:pt x="74999" y="26433"/>
                    <a:pt x="77876" y="30953"/>
                  </a:cubicBezTo>
                  <a:lnTo>
                    <a:pt x="89930" y="23283"/>
                  </a:lnTo>
                  <a:cubicBezTo>
                    <a:pt x="82601" y="11297"/>
                    <a:pt x="70657" y="2873"/>
                    <a:pt x="56918" y="-3"/>
                  </a:cubicBezTo>
                  <a:cubicBezTo>
                    <a:pt x="46755" y="-510"/>
                    <a:pt x="37015" y="4065"/>
                    <a:pt x="30893" y="12187"/>
                  </a:cubicBezTo>
                  <a:cubicBezTo>
                    <a:pt x="19332" y="23036"/>
                    <a:pt x="16579" y="40336"/>
                    <a:pt x="24181" y="54240"/>
                  </a:cubicBezTo>
                  <a:cubicBezTo>
                    <a:pt x="26441" y="58020"/>
                    <a:pt x="29482" y="61294"/>
                    <a:pt x="33084" y="63828"/>
                  </a:cubicBezTo>
                  <a:cubicBezTo>
                    <a:pt x="15003" y="70704"/>
                    <a:pt x="2347" y="87183"/>
                    <a:pt x="347" y="106428"/>
                  </a:cubicBezTo>
                  <a:cubicBezTo>
                    <a:pt x="-1585" y="118769"/>
                    <a:pt x="4292" y="131043"/>
                    <a:pt x="15140" y="137248"/>
                  </a:cubicBezTo>
                  <a:cubicBezTo>
                    <a:pt x="23564" y="141699"/>
                    <a:pt x="33016" y="143864"/>
                    <a:pt x="42536" y="143548"/>
                  </a:cubicBezTo>
                  <a:cubicBezTo>
                    <a:pt x="61575" y="143343"/>
                    <a:pt x="80204" y="138056"/>
                    <a:pt x="96505" y="1282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0E68D35-B88C-4E8A-BB9C-458607EB2F21}"/>
                </a:ext>
              </a:extLst>
            </p:cNvPr>
            <p:cNvSpPr/>
            <p:nvPr/>
          </p:nvSpPr>
          <p:spPr>
            <a:xfrm>
              <a:off x="6476260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41BBD21-955F-4788-89C0-801AE6EC270E}"/>
                </a:ext>
              </a:extLst>
            </p:cNvPr>
            <p:cNvSpPr/>
            <p:nvPr/>
          </p:nvSpPr>
          <p:spPr>
            <a:xfrm>
              <a:off x="6476260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93EA49C-AF6D-4ED7-84B3-3D2AC1ABC2B3}"/>
                </a:ext>
              </a:extLst>
            </p:cNvPr>
            <p:cNvSpPr/>
            <p:nvPr/>
          </p:nvSpPr>
          <p:spPr>
            <a:xfrm>
              <a:off x="6476260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81860CF-27D3-423F-BCE4-614D688EB48B}"/>
                </a:ext>
              </a:extLst>
            </p:cNvPr>
            <p:cNvSpPr/>
            <p:nvPr/>
          </p:nvSpPr>
          <p:spPr>
            <a:xfrm>
              <a:off x="7108683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2CC5B24-78A4-452D-B488-82FDD0C786E3}"/>
                </a:ext>
              </a:extLst>
            </p:cNvPr>
            <p:cNvSpPr/>
            <p:nvPr/>
          </p:nvSpPr>
          <p:spPr>
            <a:xfrm>
              <a:off x="7108683" y="461171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3BB3829-1F20-41D4-A803-A3985206601C}"/>
                </a:ext>
              </a:extLst>
            </p:cNvPr>
            <p:cNvSpPr/>
            <p:nvPr/>
          </p:nvSpPr>
          <p:spPr>
            <a:xfrm>
              <a:off x="7108683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1738A00-7AB5-49CF-BC49-A1ABF03811BD}"/>
                </a:ext>
              </a:extLst>
            </p:cNvPr>
            <p:cNvSpPr/>
            <p:nvPr/>
          </p:nvSpPr>
          <p:spPr>
            <a:xfrm>
              <a:off x="7108683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95A0BF2-5834-4550-9A6F-A689815D380F}"/>
                </a:ext>
              </a:extLst>
            </p:cNvPr>
            <p:cNvSpPr/>
            <p:nvPr/>
          </p:nvSpPr>
          <p:spPr>
            <a:xfrm>
              <a:off x="7878084" y="4189418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C967BDA-DC6E-4AD4-AAD5-FBB6BBA1E13E}"/>
                </a:ext>
              </a:extLst>
            </p:cNvPr>
            <p:cNvSpPr/>
            <p:nvPr/>
          </p:nvSpPr>
          <p:spPr>
            <a:xfrm>
              <a:off x="7878084" y="506264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7B3C5A9-D42E-4C26-88D2-4866E7E8E541}"/>
                </a:ext>
              </a:extLst>
            </p:cNvPr>
            <p:cNvSpPr/>
            <p:nvPr/>
          </p:nvSpPr>
          <p:spPr>
            <a:xfrm>
              <a:off x="7878084" y="460089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6255D5C-06A2-4E53-8CD1-9F5ACF8A4827}"/>
                </a:ext>
              </a:extLst>
            </p:cNvPr>
            <p:cNvSpPr/>
            <p:nvPr/>
          </p:nvSpPr>
          <p:spPr>
            <a:xfrm>
              <a:off x="7878084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D60120E-7200-4A48-A20D-B9CFC5D43338}"/>
                </a:ext>
              </a:extLst>
            </p:cNvPr>
            <p:cNvSpPr/>
            <p:nvPr/>
          </p:nvSpPr>
          <p:spPr>
            <a:xfrm>
              <a:off x="6271890" y="4370091"/>
              <a:ext cx="2069449" cy="801863"/>
            </a:xfrm>
            <a:custGeom>
              <a:avLst/>
              <a:gdLst>
                <a:gd name="connsiteX0" fmla="*/ 1821915 w 2069449"/>
                <a:gd name="connsiteY0" fmla="*/ 493076 h 801863"/>
                <a:gd name="connsiteX1" fmla="*/ 1875473 w 2069449"/>
                <a:gd name="connsiteY1" fmla="*/ 493076 h 801863"/>
                <a:gd name="connsiteX2" fmla="*/ 1875473 w 2069449"/>
                <a:gd name="connsiteY2" fmla="*/ 480063 h 801863"/>
                <a:gd name="connsiteX3" fmla="*/ 1820682 w 2069449"/>
                <a:gd name="connsiteY3" fmla="*/ 480063 h 801863"/>
                <a:gd name="connsiteX4" fmla="*/ 1820682 w 2069449"/>
                <a:gd name="connsiteY4" fmla="*/ 430340 h 801863"/>
                <a:gd name="connsiteX5" fmla="*/ 1820682 w 2069449"/>
                <a:gd name="connsiteY5" fmla="*/ 408287 h 801863"/>
                <a:gd name="connsiteX6" fmla="*/ 1752194 w 2069449"/>
                <a:gd name="connsiteY6" fmla="*/ 75707 h 801863"/>
                <a:gd name="connsiteX7" fmla="*/ 1683705 w 2069449"/>
                <a:gd name="connsiteY7" fmla="*/ 30093 h 801863"/>
                <a:gd name="connsiteX8" fmla="*/ 1736304 w 2069449"/>
                <a:gd name="connsiteY8" fmla="*/ 30093 h 801863"/>
                <a:gd name="connsiteX9" fmla="*/ 1736304 w 2069449"/>
                <a:gd name="connsiteY9" fmla="*/ 17081 h 801863"/>
                <a:gd name="connsiteX10" fmla="*/ 1619326 w 2069449"/>
                <a:gd name="connsiteY10" fmla="*/ 17081 h 801863"/>
                <a:gd name="connsiteX11" fmla="*/ 1619326 w 2069449"/>
                <a:gd name="connsiteY11" fmla="*/ -42 h 801863"/>
                <a:gd name="connsiteX12" fmla="*/ 1605628 w 2069449"/>
                <a:gd name="connsiteY12" fmla="*/ -42 h 801863"/>
                <a:gd name="connsiteX13" fmla="*/ 1605628 w 2069449"/>
                <a:gd name="connsiteY13" fmla="*/ 17081 h 801863"/>
                <a:gd name="connsiteX14" fmla="*/ 1505635 w 2069449"/>
                <a:gd name="connsiteY14" fmla="*/ 17081 h 801863"/>
                <a:gd name="connsiteX15" fmla="*/ 1505635 w 2069449"/>
                <a:gd name="connsiteY15" fmla="*/ 30093 h 801863"/>
                <a:gd name="connsiteX16" fmla="*/ 1558371 w 2069449"/>
                <a:gd name="connsiteY16" fmla="*/ 30093 h 801863"/>
                <a:gd name="connsiteX17" fmla="*/ 1523716 w 2069449"/>
                <a:gd name="connsiteY17" fmla="*/ 48722 h 801863"/>
                <a:gd name="connsiteX18" fmla="*/ 1368795 w 2069449"/>
                <a:gd name="connsiteY18" fmla="*/ 368153 h 801863"/>
                <a:gd name="connsiteX19" fmla="*/ 1339071 w 2069449"/>
                <a:gd name="connsiteY19" fmla="*/ 480063 h 801863"/>
                <a:gd name="connsiteX20" fmla="*/ 1037447 w 2069449"/>
                <a:gd name="connsiteY20" fmla="*/ 480063 h 801863"/>
                <a:gd name="connsiteX21" fmla="*/ 1014846 w 2069449"/>
                <a:gd name="connsiteY21" fmla="*/ 400479 h 801863"/>
                <a:gd name="connsiteX22" fmla="*/ 881841 w 2069449"/>
                <a:gd name="connsiteY22" fmla="*/ 207479 h 801863"/>
                <a:gd name="connsiteX23" fmla="*/ 966356 w 2069449"/>
                <a:gd name="connsiteY23" fmla="*/ 211451 h 801863"/>
                <a:gd name="connsiteX24" fmla="*/ 964986 w 2069449"/>
                <a:gd name="connsiteY24" fmla="*/ 208300 h 801863"/>
                <a:gd name="connsiteX25" fmla="*/ 978684 w 2069449"/>
                <a:gd name="connsiteY25" fmla="*/ 208300 h 801863"/>
                <a:gd name="connsiteX26" fmla="*/ 975671 w 2069449"/>
                <a:gd name="connsiteY26" fmla="*/ 201863 h 801863"/>
                <a:gd name="connsiteX27" fmla="*/ 736920 w 2069449"/>
                <a:gd name="connsiteY27" fmla="*/ 201863 h 801863"/>
                <a:gd name="connsiteX28" fmla="*/ 737878 w 2069449"/>
                <a:gd name="connsiteY28" fmla="*/ 214875 h 801863"/>
                <a:gd name="connsiteX29" fmla="*/ 803490 w 2069449"/>
                <a:gd name="connsiteY29" fmla="*/ 210629 h 801863"/>
                <a:gd name="connsiteX30" fmla="*/ 663637 w 2069449"/>
                <a:gd name="connsiteY30" fmla="*/ 441847 h 801863"/>
                <a:gd name="connsiteX31" fmla="*/ 654322 w 2069449"/>
                <a:gd name="connsiteY31" fmla="*/ 480063 h 801863"/>
                <a:gd name="connsiteX32" fmla="*/ 352973 w 2069449"/>
                <a:gd name="connsiteY32" fmla="*/ 480063 h 801863"/>
                <a:gd name="connsiteX33" fmla="*/ 299826 w 2069449"/>
                <a:gd name="connsiteY33" fmla="*/ 326238 h 801863"/>
                <a:gd name="connsiteX34" fmla="*/ 254486 w 2069449"/>
                <a:gd name="connsiteY34" fmla="*/ 293089 h 801863"/>
                <a:gd name="connsiteX35" fmla="*/ 370643 w 2069449"/>
                <a:gd name="connsiteY35" fmla="*/ 293089 h 801863"/>
                <a:gd name="connsiteX36" fmla="*/ 370643 w 2069449"/>
                <a:gd name="connsiteY36" fmla="*/ 280077 h 801863"/>
                <a:gd name="connsiteX37" fmla="*/ 218050 w 2069449"/>
                <a:gd name="connsiteY37" fmla="*/ 280077 h 801863"/>
                <a:gd name="connsiteX38" fmla="*/ 218050 w 2069449"/>
                <a:gd name="connsiteY38" fmla="*/ 241586 h 801863"/>
                <a:gd name="connsiteX39" fmla="*/ 204353 w 2069449"/>
                <a:gd name="connsiteY39" fmla="*/ 241586 h 801863"/>
                <a:gd name="connsiteX40" fmla="*/ 204353 w 2069449"/>
                <a:gd name="connsiteY40" fmla="*/ 280077 h 801863"/>
                <a:gd name="connsiteX41" fmla="*/ 86963 w 2069449"/>
                <a:gd name="connsiteY41" fmla="*/ 280077 h 801863"/>
                <a:gd name="connsiteX42" fmla="*/ 86963 w 2069449"/>
                <a:gd name="connsiteY42" fmla="*/ 293089 h 801863"/>
                <a:gd name="connsiteX43" fmla="*/ 188600 w 2069449"/>
                <a:gd name="connsiteY43" fmla="*/ 293089 h 801863"/>
                <a:gd name="connsiteX44" fmla="*/ 151617 w 2069449"/>
                <a:gd name="connsiteY44" fmla="*/ 319252 h 801863"/>
                <a:gd name="connsiteX45" fmla="*/ 93264 w 2069449"/>
                <a:gd name="connsiteY45" fmla="*/ 480063 h 801863"/>
                <a:gd name="connsiteX46" fmla="*/ -17 w 2069449"/>
                <a:gd name="connsiteY46" fmla="*/ 480063 h 801863"/>
                <a:gd name="connsiteX47" fmla="*/ -17 w 2069449"/>
                <a:gd name="connsiteY47" fmla="*/ 493076 h 801863"/>
                <a:gd name="connsiteX48" fmla="*/ 89840 w 2069449"/>
                <a:gd name="connsiteY48" fmla="*/ 493076 h 801863"/>
                <a:gd name="connsiteX49" fmla="*/ 45733 w 2069449"/>
                <a:gd name="connsiteY49" fmla="*/ 687446 h 801863"/>
                <a:gd name="connsiteX50" fmla="*/ 58609 w 2069449"/>
                <a:gd name="connsiteY50" fmla="*/ 689912 h 801863"/>
                <a:gd name="connsiteX51" fmla="*/ 103264 w 2069449"/>
                <a:gd name="connsiteY51" fmla="*/ 493076 h 801863"/>
                <a:gd name="connsiteX52" fmla="*/ 204353 w 2069449"/>
                <a:gd name="connsiteY52" fmla="*/ 493076 h 801863"/>
                <a:gd name="connsiteX53" fmla="*/ 204353 w 2069449"/>
                <a:gd name="connsiteY53" fmla="*/ 582522 h 801863"/>
                <a:gd name="connsiteX54" fmla="*/ 218050 w 2069449"/>
                <a:gd name="connsiteY54" fmla="*/ 582522 h 801863"/>
                <a:gd name="connsiteX55" fmla="*/ 218050 w 2069449"/>
                <a:gd name="connsiteY55" fmla="*/ 493076 h 801863"/>
                <a:gd name="connsiteX56" fmla="*/ 341330 w 2069449"/>
                <a:gd name="connsiteY56" fmla="*/ 493076 h 801863"/>
                <a:gd name="connsiteX57" fmla="*/ 342837 w 2069449"/>
                <a:gd name="connsiteY57" fmla="*/ 498692 h 801863"/>
                <a:gd name="connsiteX58" fmla="*/ 371739 w 2069449"/>
                <a:gd name="connsiteY58" fmla="*/ 593617 h 801863"/>
                <a:gd name="connsiteX59" fmla="*/ 430639 w 2069449"/>
                <a:gd name="connsiteY59" fmla="*/ 653887 h 801863"/>
                <a:gd name="connsiteX60" fmla="*/ 355028 w 2069449"/>
                <a:gd name="connsiteY60" fmla="*/ 653887 h 801863"/>
                <a:gd name="connsiteX61" fmla="*/ 355028 w 2069449"/>
                <a:gd name="connsiteY61" fmla="*/ 666900 h 801863"/>
                <a:gd name="connsiteX62" fmla="*/ 630351 w 2069449"/>
                <a:gd name="connsiteY62" fmla="*/ 666900 h 801863"/>
                <a:gd name="connsiteX63" fmla="*/ 630351 w 2069449"/>
                <a:gd name="connsiteY63" fmla="*/ 653887 h 801863"/>
                <a:gd name="connsiteX64" fmla="*/ 507072 w 2069449"/>
                <a:gd name="connsiteY64" fmla="*/ 653887 h 801863"/>
                <a:gd name="connsiteX65" fmla="*/ 508305 w 2069449"/>
                <a:gd name="connsiteY65" fmla="*/ 653887 h 801863"/>
                <a:gd name="connsiteX66" fmla="*/ 663226 w 2069449"/>
                <a:gd name="connsiteY66" fmla="*/ 493487 h 801863"/>
                <a:gd name="connsiteX67" fmla="*/ 836776 w 2069449"/>
                <a:gd name="connsiteY67" fmla="*/ 493487 h 801863"/>
                <a:gd name="connsiteX68" fmla="*/ 836776 w 2069449"/>
                <a:gd name="connsiteY68" fmla="*/ 582933 h 801863"/>
                <a:gd name="connsiteX69" fmla="*/ 850474 w 2069449"/>
                <a:gd name="connsiteY69" fmla="*/ 582933 h 801863"/>
                <a:gd name="connsiteX70" fmla="*/ 850474 w 2069449"/>
                <a:gd name="connsiteY70" fmla="*/ 493487 h 801863"/>
                <a:gd name="connsiteX71" fmla="*/ 1028544 w 2069449"/>
                <a:gd name="connsiteY71" fmla="*/ 493487 h 801863"/>
                <a:gd name="connsiteX72" fmla="*/ 1146207 w 2069449"/>
                <a:gd name="connsiteY72" fmla="*/ 632656 h 801863"/>
                <a:gd name="connsiteX73" fmla="*/ 1080184 w 2069449"/>
                <a:gd name="connsiteY73" fmla="*/ 632656 h 801863"/>
                <a:gd name="connsiteX74" fmla="*/ 1080184 w 2069449"/>
                <a:gd name="connsiteY74" fmla="*/ 645668 h 801863"/>
                <a:gd name="connsiteX75" fmla="*/ 1323729 w 2069449"/>
                <a:gd name="connsiteY75" fmla="*/ 645668 h 801863"/>
                <a:gd name="connsiteX76" fmla="*/ 1323729 w 2069449"/>
                <a:gd name="connsiteY76" fmla="*/ 632656 h 801863"/>
                <a:gd name="connsiteX77" fmla="*/ 1201546 w 2069449"/>
                <a:gd name="connsiteY77" fmla="*/ 632656 h 801863"/>
                <a:gd name="connsiteX78" fmla="*/ 1348385 w 2069449"/>
                <a:gd name="connsiteY78" fmla="*/ 493487 h 801863"/>
                <a:gd name="connsiteX79" fmla="*/ 1606176 w 2069449"/>
                <a:gd name="connsiteY79" fmla="*/ 493487 h 801863"/>
                <a:gd name="connsiteX80" fmla="*/ 1606176 w 2069449"/>
                <a:gd name="connsiteY80" fmla="*/ 577591 h 801863"/>
                <a:gd name="connsiteX81" fmla="*/ 1619874 w 2069449"/>
                <a:gd name="connsiteY81" fmla="*/ 577591 h 801863"/>
                <a:gd name="connsiteX82" fmla="*/ 1619874 w 2069449"/>
                <a:gd name="connsiteY82" fmla="*/ 493487 h 801863"/>
                <a:gd name="connsiteX83" fmla="*/ 1809450 w 2069449"/>
                <a:gd name="connsiteY83" fmla="*/ 493487 h 801863"/>
                <a:gd name="connsiteX84" fmla="*/ 2065597 w 2069449"/>
                <a:gd name="connsiteY84" fmla="*/ 801822 h 801863"/>
                <a:gd name="connsiteX85" fmla="*/ 2069433 w 2069449"/>
                <a:gd name="connsiteY85" fmla="*/ 789357 h 801863"/>
                <a:gd name="connsiteX86" fmla="*/ 1821915 w 2069449"/>
                <a:gd name="connsiteY86" fmla="*/ 493076 h 801863"/>
                <a:gd name="connsiteX87" fmla="*/ 218050 w 2069449"/>
                <a:gd name="connsiteY87" fmla="*/ 480063 h 801863"/>
                <a:gd name="connsiteX88" fmla="*/ 218050 w 2069449"/>
                <a:gd name="connsiteY88" fmla="*/ 468831 h 801863"/>
                <a:gd name="connsiteX89" fmla="*/ 204353 w 2069449"/>
                <a:gd name="connsiteY89" fmla="*/ 468831 h 801863"/>
                <a:gd name="connsiteX90" fmla="*/ 204353 w 2069449"/>
                <a:gd name="connsiteY90" fmla="*/ 480063 h 801863"/>
                <a:gd name="connsiteX91" fmla="*/ 106688 w 2069449"/>
                <a:gd name="connsiteY91" fmla="*/ 480063 h 801863"/>
                <a:gd name="connsiteX92" fmla="*/ 161479 w 2069449"/>
                <a:gd name="connsiteY92" fmla="*/ 327744 h 801863"/>
                <a:gd name="connsiteX93" fmla="*/ 204353 w 2069449"/>
                <a:gd name="connsiteY93" fmla="*/ 301993 h 801863"/>
                <a:gd name="connsiteX94" fmla="*/ 204353 w 2069449"/>
                <a:gd name="connsiteY94" fmla="*/ 355277 h 801863"/>
                <a:gd name="connsiteX95" fmla="*/ 218050 w 2069449"/>
                <a:gd name="connsiteY95" fmla="*/ 355277 h 801863"/>
                <a:gd name="connsiteX96" fmla="*/ 218050 w 2069449"/>
                <a:gd name="connsiteY96" fmla="*/ 300486 h 801863"/>
                <a:gd name="connsiteX97" fmla="*/ 224625 w 2069449"/>
                <a:gd name="connsiteY97" fmla="*/ 300486 h 801863"/>
                <a:gd name="connsiteX98" fmla="*/ 288868 w 2069449"/>
                <a:gd name="connsiteY98" fmla="*/ 334045 h 801863"/>
                <a:gd name="connsiteX99" fmla="*/ 339001 w 2069449"/>
                <a:gd name="connsiteY99" fmla="*/ 480200 h 801863"/>
                <a:gd name="connsiteX100" fmla="*/ 504059 w 2069449"/>
                <a:gd name="connsiteY100" fmla="*/ 641148 h 801863"/>
                <a:gd name="connsiteX101" fmla="*/ 384067 w 2069449"/>
                <a:gd name="connsiteY101" fmla="*/ 588001 h 801863"/>
                <a:gd name="connsiteX102" fmla="*/ 356671 w 2069449"/>
                <a:gd name="connsiteY102" fmla="*/ 495130 h 801863"/>
                <a:gd name="connsiteX103" fmla="*/ 356671 w 2069449"/>
                <a:gd name="connsiteY103" fmla="*/ 492939 h 801863"/>
                <a:gd name="connsiteX104" fmla="*/ 650076 w 2069449"/>
                <a:gd name="connsiteY104" fmla="*/ 492939 h 801863"/>
                <a:gd name="connsiteX105" fmla="*/ 504059 w 2069449"/>
                <a:gd name="connsiteY105" fmla="*/ 641148 h 801863"/>
                <a:gd name="connsiteX106" fmla="*/ 849789 w 2069449"/>
                <a:gd name="connsiteY106" fmla="*/ 479926 h 801863"/>
                <a:gd name="connsiteX107" fmla="*/ 849789 w 2069449"/>
                <a:gd name="connsiteY107" fmla="*/ 468694 h 801863"/>
                <a:gd name="connsiteX108" fmla="*/ 836091 w 2069449"/>
                <a:gd name="connsiteY108" fmla="*/ 468694 h 801863"/>
                <a:gd name="connsiteX109" fmla="*/ 836091 w 2069449"/>
                <a:gd name="connsiteY109" fmla="*/ 479926 h 801863"/>
                <a:gd name="connsiteX110" fmla="*/ 667472 w 2069449"/>
                <a:gd name="connsiteY110" fmla="*/ 479926 h 801863"/>
                <a:gd name="connsiteX111" fmla="*/ 675828 w 2069449"/>
                <a:gd name="connsiteY111" fmla="*/ 444175 h 801863"/>
                <a:gd name="connsiteX112" fmla="*/ 845679 w 2069449"/>
                <a:gd name="connsiteY112" fmla="*/ 214738 h 801863"/>
                <a:gd name="connsiteX113" fmla="*/ 1002107 w 2069449"/>
                <a:gd name="connsiteY113" fmla="*/ 402945 h 801863"/>
                <a:gd name="connsiteX114" fmla="*/ 1023750 w 2069449"/>
                <a:gd name="connsiteY114" fmla="*/ 479926 h 801863"/>
                <a:gd name="connsiteX115" fmla="*/ 1190588 w 2069449"/>
                <a:gd name="connsiteY115" fmla="*/ 621423 h 801863"/>
                <a:gd name="connsiteX116" fmla="*/ 1042926 w 2069449"/>
                <a:gd name="connsiteY116" fmla="*/ 493076 h 801863"/>
                <a:gd name="connsiteX117" fmla="*/ 1334688 w 2069449"/>
                <a:gd name="connsiteY117" fmla="*/ 493076 h 801863"/>
                <a:gd name="connsiteX118" fmla="*/ 1190588 w 2069449"/>
                <a:gd name="connsiteY118" fmla="*/ 621423 h 801863"/>
                <a:gd name="connsiteX119" fmla="*/ 1619874 w 2069449"/>
                <a:gd name="connsiteY119" fmla="*/ 480063 h 801863"/>
                <a:gd name="connsiteX120" fmla="*/ 1619874 w 2069449"/>
                <a:gd name="connsiteY120" fmla="*/ 461708 h 801863"/>
                <a:gd name="connsiteX121" fmla="*/ 1606176 w 2069449"/>
                <a:gd name="connsiteY121" fmla="*/ 461708 h 801863"/>
                <a:gd name="connsiteX122" fmla="*/ 1606176 w 2069449"/>
                <a:gd name="connsiteY122" fmla="*/ 480063 h 801863"/>
                <a:gd name="connsiteX123" fmla="*/ 1353727 w 2069449"/>
                <a:gd name="connsiteY123" fmla="*/ 480063 h 801863"/>
                <a:gd name="connsiteX124" fmla="*/ 1382219 w 2069449"/>
                <a:gd name="connsiteY124" fmla="*/ 370481 h 801863"/>
                <a:gd name="connsiteX125" fmla="*/ 1531661 w 2069449"/>
                <a:gd name="connsiteY125" fmla="*/ 59680 h 801863"/>
                <a:gd name="connsiteX126" fmla="*/ 1606176 w 2069449"/>
                <a:gd name="connsiteY126" fmla="*/ 32285 h 801863"/>
                <a:gd name="connsiteX127" fmla="*/ 1606176 w 2069449"/>
                <a:gd name="connsiteY127" fmla="*/ 115841 h 801863"/>
                <a:gd name="connsiteX128" fmla="*/ 1619874 w 2069449"/>
                <a:gd name="connsiteY128" fmla="*/ 115841 h 801863"/>
                <a:gd name="connsiteX129" fmla="*/ 1619874 w 2069449"/>
                <a:gd name="connsiteY129" fmla="*/ 31600 h 801863"/>
                <a:gd name="connsiteX130" fmla="*/ 1743153 w 2069449"/>
                <a:gd name="connsiteY130" fmla="*/ 84884 h 801863"/>
                <a:gd name="connsiteX131" fmla="*/ 1808765 w 2069449"/>
                <a:gd name="connsiteY131" fmla="*/ 408698 h 801863"/>
                <a:gd name="connsiteX132" fmla="*/ 1808765 w 2069449"/>
                <a:gd name="connsiteY132" fmla="*/ 430751 h 801863"/>
                <a:gd name="connsiteX133" fmla="*/ 1808765 w 2069449"/>
                <a:gd name="connsiteY133" fmla="*/ 480474 h 80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069449" h="801863">
                  <a:moveTo>
                    <a:pt x="1821915" y="493076"/>
                  </a:moveTo>
                  <a:lnTo>
                    <a:pt x="1875473" y="493076"/>
                  </a:lnTo>
                  <a:lnTo>
                    <a:pt x="1875473" y="480063"/>
                  </a:lnTo>
                  <a:lnTo>
                    <a:pt x="1820682" y="480063"/>
                  </a:lnTo>
                  <a:cubicBezTo>
                    <a:pt x="1820682" y="463078"/>
                    <a:pt x="1820682" y="446504"/>
                    <a:pt x="1820682" y="430340"/>
                  </a:cubicBezTo>
                  <a:cubicBezTo>
                    <a:pt x="1820682" y="422944"/>
                    <a:pt x="1820682" y="415547"/>
                    <a:pt x="1820682" y="408287"/>
                  </a:cubicBezTo>
                  <a:cubicBezTo>
                    <a:pt x="1820682" y="283912"/>
                    <a:pt x="1802601" y="131319"/>
                    <a:pt x="1752194" y="75707"/>
                  </a:cubicBezTo>
                  <a:cubicBezTo>
                    <a:pt x="1733167" y="55448"/>
                    <a:pt x="1709731" y="39846"/>
                    <a:pt x="1683705" y="30093"/>
                  </a:cubicBezTo>
                  <a:lnTo>
                    <a:pt x="1736304" y="30093"/>
                  </a:lnTo>
                  <a:lnTo>
                    <a:pt x="1736304" y="17081"/>
                  </a:lnTo>
                  <a:lnTo>
                    <a:pt x="1619326" y="17081"/>
                  </a:lnTo>
                  <a:lnTo>
                    <a:pt x="1619326" y="-42"/>
                  </a:lnTo>
                  <a:lnTo>
                    <a:pt x="1605628" y="-42"/>
                  </a:lnTo>
                  <a:lnTo>
                    <a:pt x="1605628" y="17081"/>
                  </a:lnTo>
                  <a:lnTo>
                    <a:pt x="1505635" y="17081"/>
                  </a:lnTo>
                  <a:lnTo>
                    <a:pt x="1505635" y="30093"/>
                  </a:lnTo>
                  <a:lnTo>
                    <a:pt x="1558371" y="30093"/>
                  </a:lnTo>
                  <a:cubicBezTo>
                    <a:pt x="1546112" y="34888"/>
                    <a:pt x="1534482" y="41147"/>
                    <a:pt x="1523716" y="48722"/>
                  </a:cubicBezTo>
                  <a:cubicBezTo>
                    <a:pt x="1449337" y="100363"/>
                    <a:pt x="1392903" y="216793"/>
                    <a:pt x="1368795" y="368153"/>
                  </a:cubicBezTo>
                  <a:cubicBezTo>
                    <a:pt x="1363083" y="406452"/>
                    <a:pt x="1353111" y="443983"/>
                    <a:pt x="1339071" y="480063"/>
                  </a:cubicBezTo>
                  <a:lnTo>
                    <a:pt x="1037447" y="480063"/>
                  </a:lnTo>
                  <a:cubicBezTo>
                    <a:pt x="1028197" y="454051"/>
                    <a:pt x="1020648" y="427464"/>
                    <a:pt x="1014846" y="400479"/>
                  </a:cubicBezTo>
                  <a:cubicBezTo>
                    <a:pt x="997176" y="317471"/>
                    <a:pt x="949371" y="230080"/>
                    <a:pt x="881841" y="207479"/>
                  </a:cubicBezTo>
                  <a:cubicBezTo>
                    <a:pt x="927181" y="206520"/>
                    <a:pt x="960603" y="207479"/>
                    <a:pt x="966356" y="211451"/>
                  </a:cubicBezTo>
                  <a:cubicBezTo>
                    <a:pt x="965445" y="210656"/>
                    <a:pt x="964941" y="209506"/>
                    <a:pt x="964986" y="208300"/>
                  </a:cubicBezTo>
                  <a:lnTo>
                    <a:pt x="978684" y="208300"/>
                  </a:lnTo>
                  <a:cubicBezTo>
                    <a:pt x="978617" y="205835"/>
                    <a:pt x="977525" y="203493"/>
                    <a:pt x="975671" y="201863"/>
                  </a:cubicBezTo>
                  <a:cubicBezTo>
                    <a:pt x="959233" y="186658"/>
                    <a:pt x="788834" y="198027"/>
                    <a:pt x="736920" y="201863"/>
                  </a:cubicBezTo>
                  <a:lnTo>
                    <a:pt x="737878" y="214875"/>
                  </a:lnTo>
                  <a:cubicBezTo>
                    <a:pt x="759658" y="213232"/>
                    <a:pt x="781848" y="211862"/>
                    <a:pt x="803490" y="210629"/>
                  </a:cubicBezTo>
                  <a:cubicBezTo>
                    <a:pt x="738289" y="236244"/>
                    <a:pt x="688430" y="317471"/>
                    <a:pt x="663637" y="441847"/>
                  </a:cubicBezTo>
                  <a:cubicBezTo>
                    <a:pt x="660760" y="455544"/>
                    <a:pt x="657610" y="468146"/>
                    <a:pt x="654322" y="480063"/>
                  </a:cubicBezTo>
                  <a:lnTo>
                    <a:pt x="352973" y="480063"/>
                  </a:lnTo>
                  <a:cubicBezTo>
                    <a:pt x="335440" y="416506"/>
                    <a:pt x="316400" y="349113"/>
                    <a:pt x="299826" y="326238"/>
                  </a:cubicBezTo>
                  <a:cubicBezTo>
                    <a:pt x="288361" y="310910"/>
                    <a:pt x="272570" y="299363"/>
                    <a:pt x="254486" y="293089"/>
                  </a:cubicBezTo>
                  <a:lnTo>
                    <a:pt x="370643" y="293089"/>
                  </a:lnTo>
                  <a:lnTo>
                    <a:pt x="370643" y="280077"/>
                  </a:lnTo>
                  <a:lnTo>
                    <a:pt x="218050" y="280077"/>
                  </a:lnTo>
                  <a:lnTo>
                    <a:pt x="218050" y="241586"/>
                  </a:lnTo>
                  <a:lnTo>
                    <a:pt x="204353" y="241586"/>
                  </a:lnTo>
                  <a:lnTo>
                    <a:pt x="204353" y="280077"/>
                  </a:lnTo>
                  <a:lnTo>
                    <a:pt x="86963" y="280077"/>
                  </a:lnTo>
                  <a:lnTo>
                    <a:pt x="86963" y="293089"/>
                  </a:lnTo>
                  <a:lnTo>
                    <a:pt x="188600" y="293089"/>
                  </a:lnTo>
                  <a:cubicBezTo>
                    <a:pt x="174288" y="298596"/>
                    <a:pt x="161576" y="307595"/>
                    <a:pt x="151617" y="319252"/>
                  </a:cubicBezTo>
                  <a:cubicBezTo>
                    <a:pt x="133673" y="340072"/>
                    <a:pt x="112167" y="408013"/>
                    <a:pt x="93264" y="480063"/>
                  </a:cubicBezTo>
                  <a:lnTo>
                    <a:pt x="-17" y="480063"/>
                  </a:lnTo>
                  <a:lnTo>
                    <a:pt x="-17" y="493076"/>
                  </a:lnTo>
                  <a:lnTo>
                    <a:pt x="89840" y="493076"/>
                  </a:lnTo>
                  <a:cubicBezTo>
                    <a:pt x="66143" y="585535"/>
                    <a:pt x="47240" y="680323"/>
                    <a:pt x="45733" y="687446"/>
                  </a:cubicBezTo>
                  <a:lnTo>
                    <a:pt x="58609" y="689912"/>
                  </a:lnTo>
                  <a:cubicBezTo>
                    <a:pt x="58609" y="688131"/>
                    <a:pt x="78882" y="588275"/>
                    <a:pt x="103264" y="493076"/>
                  </a:cubicBezTo>
                  <a:lnTo>
                    <a:pt x="204353" y="493076"/>
                  </a:lnTo>
                  <a:lnTo>
                    <a:pt x="204353" y="582522"/>
                  </a:lnTo>
                  <a:lnTo>
                    <a:pt x="218050" y="582522"/>
                  </a:lnTo>
                  <a:lnTo>
                    <a:pt x="218050" y="493076"/>
                  </a:lnTo>
                  <a:lnTo>
                    <a:pt x="341330" y="493076"/>
                  </a:lnTo>
                  <a:cubicBezTo>
                    <a:pt x="341330" y="494993"/>
                    <a:pt x="342289" y="496911"/>
                    <a:pt x="342837" y="498692"/>
                  </a:cubicBezTo>
                  <a:cubicBezTo>
                    <a:pt x="350617" y="530868"/>
                    <a:pt x="360268" y="562564"/>
                    <a:pt x="371739" y="593617"/>
                  </a:cubicBezTo>
                  <a:cubicBezTo>
                    <a:pt x="383523" y="620108"/>
                    <a:pt x="404423" y="641490"/>
                    <a:pt x="430639" y="653887"/>
                  </a:cubicBezTo>
                  <a:lnTo>
                    <a:pt x="355028" y="653887"/>
                  </a:lnTo>
                  <a:lnTo>
                    <a:pt x="355028" y="666900"/>
                  </a:lnTo>
                  <a:lnTo>
                    <a:pt x="630351" y="666900"/>
                  </a:lnTo>
                  <a:lnTo>
                    <a:pt x="630351" y="653887"/>
                  </a:lnTo>
                  <a:lnTo>
                    <a:pt x="507072" y="653887"/>
                  </a:lnTo>
                  <a:lnTo>
                    <a:pt x="508305" y="653887"/>
                  </a:lnTo>
                  <a:cubicBezTo>
                    <a:pt x="567479" y="631012"/>
                    <a:pt x="628297" y="607315"/>
                    <a:pt x="663226" y="493487"/>
                  </a:cubicBezTo>
                  <a:lnTo>
                    <a:pt x="836776" y="493487"/>
                  </a:lnTo>
                  <a:lnTo>
                    <a:pt x="836776" y="582933"/>
                  </a:lnTo>
                  <a:lnTo>
                    <a:pt x="850474" y="582933"/>
                  </a:lnTo>
                  <a:lnTo>
                    <a:pt x="850474" y="493487"/>
                  </a:lnTo>
                  <a:lnTo>
                    <a:pt x="1028544" y="493487"/>
                  </a:lnTo>
                  <a:cubicBezTo>
                    <a:pt x="1051282" y="552524"/>
                    <a:pt x="1088540" y="616766"/>
                    <a:pt x="1146207" y="632656"/>
                  </a:cubicBezTo>
                  <a:lnTo>
                    <a:pt x="1080184" y="632656"/>
                  </a:lnTo>
                  <a:lnTo>
                    <a:pt x="1080184" y="645668"/>
                  </a:lnTo>
                  <a:lnTo>
                    <a:pt x="1323729" y="645668"/>
                  </a:lnTo>
                  <a:lnTo>
                    <a:pt x="1323729" y="632656"/>
                  </a:lnTo>
                  <a:lnTo>
                    <a:pt x="1201546" y="632656"/>
                  </a:lnTo>
                  <a:cubicBezTo>
                    <a:pt x="1265377" y="618958"/>
                    <a:pt x="1315648" y="570468"/>
                    <a:pt x="1348385" y="493487"/>
                  </a:cubicBezTo>
                  <a:lnTo>
                    <a:pt x="1606176" y="493487"/>
                  </a:lnTo>
                  <a:lnTo>
                    <a:pt x="1606176" y="577591"/>
                  </a:lnTo>
                  <a:lnTo>
                    <a:pt x="1619874" y="577591"/>
                  </a:lnTo>
                  <a:lnTo>
                    <a:pt x="1619874" y="493487"/>
                  </a:lnTo>
                  <a:lnTo>
                    <a:pt x="1809450" y="493487"/>
                  </a:lnTo>
                  <a:cubicBezTo>
                    <a:pt x="1814244" y="606082"/>
                    <a:pt x="1848489" y="735251"/>
                    <a:pt x="2065597" y="801822"/>
                  </a:cubicBezTo>
                  <a:lnTo>
                    <a:pt x="2069433" y="789357"/>
                  </a:lnTo>
                  <a:cubicBezTo>
                    <a:pt x="1859447" y="724704"/>
                    <a:pt x="1826572" y="604438"/>
                    <a:pt x="1821915" y="493076"/>
                  </a:cubicBezTo>
                  <a:close/>
                  <a:moveTo>
                    <a:pt x="218050" y="480063"/>
                  </a:moveTo>
                  <a:lnTo>
                    <a:pt x="218050" y="468831"/>
                  </a:lnTo>
                  <a:lnTo>
                    <a:pt x="204353" y="468831"/>
                  </a:lnTo>
                  <a:lnTo>
                    <a:pt x="204353" y="480063"/>
                  </a:lnTo>
                  <a:lnTo>
                    <a:pt x="106688" y="480063"/>
                  </a:lnTo>
                  <a:cubicBezTo>
                    <a:pt x="124906" y="410890"/>
                    <a:pt x="145042" y="346784"/>
                    <a:pt x="161479" y="327744"/>
                  </a:cubicBezTo>
                  <a:cubicBezTo>
                    <a:pt x="172573" y="314704"/>
                    <a:pt x="187632" y="305664"/>
                    <a:pt x="204353" y="301993"/>
                  </a:cubicBezTo>
                  <a:lnTo>
                    <a:pt x="204353" y="355277"/>
                  </a:lnTo>
                  <a:lnTo>
                    <a:pt x="218050" y="355277"/>
                  </a:lnTo>
                  <a:lnTo>
                    <a:pt x="218050" y="300486"/>
                  </a:lnTo>
                  <a:lnTo>
                    <a:pt x="224625" y="300486"/>
                  </a:lnTo>
                  <a:cubicBezTo>
                    <a:pt x="249967" y="301555"/>
                    <a:pt x="273517" y="313855"/>
                    <a:pt x="288868" y="334045"/>
                  </a:cubicBezTo>
                  <a:cubicBezTo>
                    <a:pt x="303661" y="354592"/>
                    <a:pt x="322701" y="420889"/>
                    <a:pt x="339001" y="480200"/>
                  </a:cubicBezTo>
                  <a:close/>
                  <a:moveTo>
                    <a:pt x="504059" y="641148"/>
                  </a:moveTo>
                  <a:cubicBezTo>
                    <a:pt x="427625" y="670735"/>
                    <a:pt x="390642" y="602110"/>
                    <a:pt x="384067" y="588001"/>
                  </a:cubicBezTo>
                  <a:cubicBezTo>
                    <a:pt x="373263" y="557565"/>
                    <a:pt x="364117" y="526553"/>
                    <a:pt x="356671" y="495130"/>
                  </a:cubicBezTo>
                  <a:lnTo>
                    <a:pt x="356671" y="492939"/>
                  </a:lnTo>
                  <a:lnTo>
                    <a:pt x="650076" y="492939"/>
                  </a:lnTo>
                  <a:cubicBezTo>
                    <a:pt x="617065" y="597452"/>
                    <a:pt x="562000" y="618821"/>
                    <a:pt x="504059" y="641148"/>
                  </a:cubicBezTo>
                  <a:close/>
                  <a:moveTo>
                    <a:pt x="849789" y="479926"/>
                  </a:moveTo>
                  <a:lnTo>
                    <a:pt x="849789" y="468694"/>
                  </a:lnTo>
                  <a:lnTo>
                    <a:pt x="836091" y="468694"/>
                  </a:lnTo>
                  <a:lnTo>
                    <a:pt x="836091" y="479926"/>
                  </a:lnTo>
                  <a:lnTo>
                    <a:pt x="667472" y="479926"/>
                  </a:lnTo>
                  <a:cubicBezTo>
                    <a:pt x="670486" y="468831"/>
                    <a:pt x="673225" y="456914"/>
                    <a:pt x="675828" y="444175"/>
                  </a:cubicBezTo>
                  <a:cubicBezTo>
                    <a:pt x="704182" y="302678"/>
                    <a:pt x="767603" y="216930"/>
                    <a:pt x="845679" y="214738"/>
                  </a:cubicBezTo>
                  <a:cubicBezTo>
                    <a:pt x="923756" y="212547"/>
                    <a:pt x="981835" y="307883"/>
                    <a:pt x="1002107" y="402945"/>
                  </a:cubicBezTo>
                  <a:cubicBezTo>
                    <a:pt x="1007738" y="429025"/>
                    <a:pt x="1014965" y="454736"/>
                    <a:pt x="1023750" y="479926"/>
                  </a:cubicBezTo>
                  <a:close/>
                  <a:moveTo>
                    <a:pt x="1190588" y="621423"/>
                  </a:moveTo>
                  <a:cubicBezTo>
                    <a:pt x="1116209" y="633888"/>
                    <a:pt x="1069774" y="561154"/>
                    <a:pt x="1042926" y="493076"/>
                  </a:cubicBezTo>
                  <a:lnTo>
                    <a:pt x="1334688" y="493076"/>
                  </a:lnTo>
                  <a:cubicBezTo>
                    <a:pt x="1301539" y="566495"/>
                    <a:pt x="1252364" y="611013"/>
                    <a:pt x="1190588" y="621423"/>
                  </a:cubicBezTo>
                  <a:close/>
                  <a:moveTo>
                    <a:pt x="1619874" y="480063"/>
                  </a:moveTo>
                  <a:lnTo>
                    <a:pt x="1619874" y="461708"/>
                  </a:lnTo>
                  <a:lnTo>
                    <a:pt x="1606176" y="461708"/>
                  </a:lnTo>
                  <a:lnTo>
                    <a:pt x="1606176" y="480063"/>
                  </a:lnTo>
                  <a:lnTo>
                    <a:pt x="1353727" y="480063"/>
                  </a:lnTo>
                  <a:cubicBezTo>
                    <a:pt x="1367028" y="444627"/>
                    <a:pt x="1376575" y="407903"/>
                    <a:pt x="1382219" y="370481"/>
                  </a:cubicBezTo>
                  <a:cubicBezTo>
                    <a:pt x="1405779" y="222546"/>
                    <a:pt x="1460159" y="109266"/>
                    <a:pt x="1531661" y="59680"/>
                  </a:cubicBezTo>
                  <a:cubicBezTo>
                    <a:pt x="1553714" y="44257"/>
                    <a:pt x="1579383" y="34819"/>
                    <a:pt x="1606176" y="32285"/>
                  </a:cubicBezTo>
                  <a:lnTo>
                    <a:pt x="1606176" y="115841"/>
                  </a:lnTo>
                  <a:lnTo>
                    <a:pt x="1619874" y="115841"/>
                  </a:lnTo>
                  <a:lnTo>
                    <a:pt x="1619874" y="31600"/>
                  </a:lnTo>
                  <a:cubicBezTo>
                    <a:pt x="1666556" y="31600"/>
                    <a:pt x="1711169" y="50887"/>
                    <a:pt x="1743153" y="84884"/>
                  </a:cubicBezTo>
                  <a:cubicBezTo>
                    <a:pt x="1791506" y="137757"/>
                    <a:pt x="1808765" y="292405"/>
                    <a:pt x="1808765" y="408698"/>
                  </a:cubicBezTo>
                  <a:cubicBezTo>
                    <a:pt x="1808765" y="415958"/>
                    <a:pt x="1808765" y="423218"/>
                    <a:pt x="1808765" y="430751"/>
                  </a:cubicBezTo>
                  <a:cubicBezTo>
                    <a:pt x="1808765" y="446640"/>
                    <a:pt x="1808765" y="463352"/>
                    <a:pt x="1808765" y="4804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136923E-F88F-4FE9-B4EA-A3825730C644}"/>
                </a:ext>
              </a:extLst>
            </p:cNvPr>
            <p:cNvSpPr/>
            <p:nvPr/>
          </p:nvSpPr>
          <p:spPr>
            <a:xfrm>
              <a:off x="6679945" y="5073019"/>
              <a:ext cx="85978" cy="144826"/>
            </a:xfrm>
            <a:custGeom>
              <a:avLst/>
              <a:gdLst>
                <a:gd name="connsiteX0" fmla="*/ 45459 w 85978"/>
                <a:gd name="connsiteY0" fmla="*/ 143686 h 144826"/>
                <a:gd name="connsiteX1" fmla="*/ 85046 w 85978"/>
                <a:gd name="connsiteY1" fmla="*/ 108620 h 144826"/>
                <a:gd name="connsiteX2" fmla="*/ 72581 w 85978"/>
                <a:gd name="connsiteY2" fmla="*/ 105195 h 144826"/>
                <a:gd name="connsiteX3" fmla="*/ 42857 w 85978"/>
                <a:gd name="connsiteY3" fmla="*/ 131494 h 144826"/>
                <a:gd name="connsiteX4" fmla="*/ 37652 w 85978"/>
                <a:gd name="connsiteY4" fmla="*/ 130262 h 144826"/>
                <a:gd name="connsiteX5" fmla="*/ 41624 w 85978"/>
                <a:gd name="connsiteY5" fmla="*/ 76293 h 144826"/>
                <a:gd name="connsiteX6" fmla="*/ 85594 w 85978"/>
                <a:gd name="connsiteY6" fmla="*/ 25337 h 144826"/>
                <a:gd name="connsiteX7" fmla="*/ 78334 w 85978"/>
                <a:gd name="connsiteY7" fmla="*/ 408 h 144826"/>
                <a:gd name="connsiteX8" fmla="*/ 45185 w 85978"/>
                <a:gd name="connsiteY8" fmla="*/ 34652 h 144826"/>
                <a:gd name="connsiteX9" fmla="*/ 30529 w 85978"/>
                <a:gd name="connsiteY9" fmla="*/ 68074 h 144826"/>
                <a:gd name="connsiteX10" fmla="*/ -17 w 85978"/>
                <a:gd name="connsiteY10" fmla="*/ 86566 h 144826"/>
                <a:gd name="connsiteX11" fmla="*/ 6010 w 85978"/>
                <a:gd name="connsiteY11" fmla="*/ 98072 h 144826"/>
                <a:gd name="connsiteX12" fmla="*/ 25187 w 85978"/>
                <a:gd name="connsiteY12" fmla="*/ 86977 h 144826"/>
                <a:gd name="connsiteX13" fmla="*/ 27104 w 85978"/>
                <a:gd name="connsiteY13" fmla="*/ 137932 h 144826"/>
                <a:gd name="connsiteX14" fmla="*/ 40802 w 85978"/>
                <a:gd name="connsiteY14" fmla="*/ 144781 h 144826"/>
                <a:gd name="connsiteX15" fmla="*/ 45459 w 85978"/>
                <a:gd name="connsiteY15" fmla="*/ 143686 h 144826"/>
                <a:gd name="connsiteX16" fmla="*/ 56144 w 85978"/>
                <a:gd name="connsiteY16" fmla="*/ 40679 h 144826"/>
                <a:gd name="connsiteX17" fmla="*/ 72581 w 85978"/>
                <a:gd name="connsiteY17" fmla="*/ 15886 h 144826"/>
                <a:gd name="connsiteX18" fmla="*/ 72581 w 85978"/>
                <a:gd name="connsiteY18" fmla="*/ 23831 h 144826"/>
                <a:gd name="connsiteX19" fmla="*/ 50117 w 85978"/>
                <a:gd name="connsiteY19" fmla="*/ 52870 h 144826"/>
                <a:gd name="connsiteX20" fmla="*/ 56554 w 85978"/>
                <a:gd name="connsiteY20" fmla="*/ 41227 h 1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978" h="144826">
                  <a:moveTo>
                    <a:pt x="45459" y="143686"/>
                  </a:moveTo>
                  <a:cubicBezTo>
                    <a:pt x="63999" y="139960"/>
                    <a:pt x="79113" y="126577"/>
                    <a:pt x="85046" y="108620"/>
                  </a:cubicBezTo>
                  <a:lnTo>
                    <a:pt x="72581" y="105195"/>
                  </a:lnTo>
                  <a:cubicBezTo>
                    <a:pt x="68004" y="118591"/>
                    <a:pt x="56709" y="128577"/>
                    <a:pt x="42857" y="131494"/>
                  </a:cubicBezTo>
                  <a:cubicBezTo>
                    <a:pt x="39432" y="132317"/>
                    <a:pt x="38473" y="131494"/>
                    <a:pt x="37652" y="130262"/>
                  </a:cubicBezTo>
                  <a:cubicBezTo>
                    <a:pt x="32036" y="122591"/>
                    <a:pt x="34501" y="99579"/>
                    <a:pt x="41624" y="76293"/>
                  </a:cubicBezTo>
                  <a:cubicBezTo>
                    <a:pt x="62171" y="61910"/>
                    <a:pt x="84224" y="42596"/>
                    <a:pt x="85594" y="25337"/>
                  </a:cubicBezTo>
                  <a:cubicBezTo>
                    <a:pt x="86415" y="14653"/>
                    <a:pt x="86552" y="3010"/>
                    <a:pt x="78334" y="408"/>
                  </a:cubicBezTo>
                  <a:cubicBezTo>
                    <a:pt x="70115" y="-2195"/>
                    <a:pt x="62034" y="6161"/>
                    <a:pt x="45185" y="34652"/>
                  </a:cubicBezTo>
                  <a:cubicBezTo>
                    <a:pt x="39138" y="45240"/>
                    <a:pt x="34226" y="56445"/>
                    <a:pt x="30529" y="68074"/>
                  </a:cubicBezTo>
                  <a:cubicBezTo>
                    <a:pt x="19982" y="75197"/>
                    <a:pt x="9023" y="81772"/>
                    <a:pt x="-17" y="86566"/>
                  </a:cubicBezTo>
                  <a:lnTo>
                    <a:pt x="6010" y="98072"/>
                  </a:lnTo>
                  <a:cubicBezTo>
                    <a:pt x="8339" y="96839"/>
                    <a:pt x="15735" y="92867"/>
                    <a:pt x="25187" y="86977"/>
                  </a:cubicBezTo>
                  <a:cubicBezTo>
                    <a:pt x="20393" y="107798"/>
                    <a:pt x="19708" y="128070"/>
                    <a:pt x="27104" y="137932"/>
                  </a:cubicBezTo>
                  <a:cubicBezTo>
                    <a:pt x="30263" y="142330"/>
                    <a:pt x="35386" y="144891"/>
                    <a:pt x="40802" y="144781"/>
                  </a:cubicBezTo>
                  <a:cubicBezTo>
                    <a:pt x="42392" y="144603"/>
                    <a:pt x="43955" y="144234"/>
                    <a:pt x="45459" y="143686"/>
                  </a:cubicBezTo>
                  <a:close/>
                  <a:moveTo>
                    <a:pt x="56144" y="40679"/>
                  </a:moveTo>
                  <a:cubicBezTo>
                    <a:pt x="61006" y="32022"/>
                    <a:pt x="66500" y="23735"/>
                    <a:pt x="72581" y="15886"/>
                  </a:cubicBezTo>
                  <a:cubicBezTo>
                    <a:pt x="72581" y="17804"/>
                    <a:pt x="72581" y="20406"/>
                    <a:pt x="72581" y="23831"/>
                  </a:cubicBezTo>
                  <a:cubicBezTo>
                    <a:pt x="68587" y="35775"/>
                    <a:pt x="60668" y="46007"/>
                    <a:pt x="50117" y="52870"/>
                  </a:cubicBezTo>
                  <a:cubicBezTo>
                    <a:pt x="51897" y="49034"/>
                    <a:pt x="53952" y="45062"/>
                    <a:pt x="56554" y="41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0DCEB6-6D5D-4F93-BD10-5B33D1A6EBFF}"/>
                </a:ext>
              </a:extLst>
            </p:cNvPr>
            <p:cNvSpPr/>
            <p:nvPr/>
          </p:nvSpPr>
          <p:spPr>
            <a:xfrm>
              <a:off x="6779568" y="5152230"/>
              <a:ext cx="45435" cy="61366"/>
            </a:xfrm>
            <a:custGeom>
              <a:avLst/>
              <a:gdLst>
                <a:gd name="connsiteX0" fmla="*/ 3366 w 45435"/>
                <a:gd name="connsiteY0" fmla="*/ 58858 h 61366"/>
                <a:gd name="connsiteX1" fmla="*/ 9667 w 45435"/>
                <a:gd name="connsiteY1" fmla="*/ 61324 h 61366"/>
                <a:gd name="connsiteX2" fmla="*/ 14325 w 45435"/>
                <a:gd name="connsiteY2" fmla="*/ 60365 h 61366"/>
                <a:gd name="connsiteX3" fmla="*/ 45418 w 45435"/>
                <a:gd name="connsiteY3" fmla="*/ 31874 h 61366"/>
                <a:gd name="connsiteX4" fmla="*/ 34597 w 45435"/>
                <a:gd name="connsiteY4" fmla="*/ 24614 h 61366"/>
                <a:gd name="connsiteX5" fmla="*/ 12955 w 45435"/>
                <a:gd name="connsiteY5" fmla="*/ 46393 h 61366"/>
                <a:gd name="connsiteX6" fmla="*/ 24461 w 45435"/>
                <a:gd name="connsiteY6" fmla="*/ 4478 h 61366"/>
                <a:gd name="connsiteX7" fmla="*/ 12133 w 45435"/>
                <a:gd name="connsiteY7" fmla="*/ -42 h 61366"/>
                <a:gd name="connsiteX8" fmla="*/ 3366 w 45435"/>
                <a:gd name="connsiteY8" fmla="*/ 58858 h 6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35" h="61366">
                  <a:moveTo>
                    <a:pt x="3366" y="58858"/>
                  </a:moveTo>
                  <a:cubicBezTo>
                    <a:pt x="5069" y="60461"/>
                    <a:pt x="7326" y="61351"/>
                    <a:pt x="9667" y="61324"/>
                  </a:cubicBezTo>
                  <a:cubicBezTo>
                    <a:pt x="11266" y="61297"/>
                    <a:pt x="12845" y="60968"/>
                    <a:pt x="14325" y="60365"/>
                  </a:cubicBezTo>
                  <a:cubicBezTo>
                    <a:pt x="26847" y="53530"/>
                    <a:pt x="37518" y="43750"/>
                    <a:pt x="45418" y="31874"/>
                  </a:cubicBezTo>
                  <a:lnTo>
                    <a:pt x="34597" y="24614"/>
                  </a:lnTo>
                  <a:cubicBezTo>
                    <a:pt x="28755" y="33120"/>
                    <a:pt x="21423" y="40504"/>
                    <a:pt x="12955" y="46393"/>
                  </a:cubicBezTo>
                  <a:cubicBezTo>
                    <a:pt x="15225" y="32038"/>
                    <a:pt x="19083" y="17984"/>
                    <a:pt x="24461" y="4478"/>
                  </a:cubicBezTo>
                  <a:lnTo>
                    <a:pt x="12133" y="-42"/>
                  </a:lnTo>
                  <a:cubicBezTo>
                    <a:pt x="-6222" y="49681"/>
                    <a:pt x="1038" y="56667"/>
                    <a:pt x="3366" y="5885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A779E5B-4E86-4E5D-A177-2634A83A60DF}"/>
                </a:ext>
              </a:extLst>
            </p:cNvPr>
            <p:cNvSpPr/>
            <p:nvPr/>
          </p:nvSpPr>
          <p:spPr>
            <a:xfrm>
              <a:off x="6823295" y="5136343"/>
              <a:ext cx="111975" cy="74238"/>
            </a:xfrm>
            <a:custGeom>
              <a:avLst/>
              <a:gdLst>
                <a:gd name="connsiteX0" fmla="*/ 13882 w 111975"/>
                <a:gd name="connsiteY0" fmla="*/ 14338 h 74238"/>
                <a:gd name="connsiteX1" fmla="*/ 185 w 111975"/>
                <a:gd name="connsiteY1" fmla="*/ 66526 h 74238"/>
                <a:gd name="connsiteX2" fmla="*/ 4294 w 111975"/>
                <a:gd name="connsiteY2" fmla="*/ 74197 h 74238"/>
                <a:gd name="connsiteX3" fmla="*/ 6486 w 111975"/>
                <a:gd name="connsiteY3" fmla="*/ 74197 h 74238"/>
                <a:gd name="connsiteX4" fmla="*/ 12376 w 111975"/>
                <a:gd name="connsiteY4" fmla="*/ 70361 h 74238"/>
                <a:gd name="connsiteX5" fmla="*/ 47579 w 111975"/>
                <a:gd name="connsiteY5" fmla="*/ 17215 h 74238"/>
                <a:gd name="connsiteX6" fmla="*/ 48538 w 111975"/>
                <a:gd name="connsiteY6" fmla="*/ 18584 h 74238"/>
                <a:gd name="connsiteX7" fmla="*/ 52510 w 111975"/>
                <a:gd name="connsiteY7" fmla="*/ 63376 h 74238"/>
                <a:gd name="connsiteX8" fmla="*/ 55934 w 111975"/>
                <a:gd name="connsiteY8" fmla="*/ 71868 h 74238"/>
                <a:gd name="connsiteX9" fmla="*/ 64427 w 111975"/>
                <a:gd name="connsiteY9" fmla="*/ 68444 h 74238"/>
                <a:gd name="connsiteX10" fmla="*/ 95521 w 111975"/>
                <a:gd name="connsiteY10" fmla="*/ 17762 h 74238"/>
                <a:gd name="connsiteX11" fmla="*/ 94288 w 111975"/>
                <a:gd name="connsiteY11" fmla="*/ 36117 h 74238"/>
                <a:gd name="connsiteX12" fmla="*/ 98260 w 111975"/>
                <a:gd name="connsiteY12" fmla="*/ 66252 h 74238"/>
                <a:gd name="connsiteX13" fmla="*/ 111958 w 111975"/>
                <a:gd name="connsiteY13" fmla="*/ 69814 h 74238"/>
                <a:gd name="connsiteX14" fmla="*/ 110314 w 111975"/>
                <a:gd name="connsiteY14" fmla="*/ 56801 h 74238"/>
                <a:gd name="connsiteX15" fmla="*/ 107712 w 111975"/>
                <a:gd name="connsiteY15" fmla="*/ 56801 h 74238"/>
                <a:gd name="connsiteX16" fmla="*/ 107712 w 111975"/>
                <a:gd name="connsiteY16" fmla="*/ 37213 h 74238"/>
                <a:gd name="connsiteX17" fmla="*/ 109082 w 111975"/>
                <a:gd name="connsiteY17" fmla="*/ 13379 h 74238"/>
                <a:gd name="connsiteX18" fmla="*/ 101822 w 111975"/>
                <a:gd name="connsiteY18" fmla="*/ 366 h 74238"/>
                <a:gd name="connsiteX19" fmla="*/ 67851 w 111975"/>
                <a:gd name="connsiteY19" fmla="*/ 36117 h 74238"/>
                <a:gd name="connsiteX20" fmla="*/ 60455 w 111975"/>
                <a:gd name="connsiteY20" fmla="*/ 12420 h 74238"/>
                <a:gd name="connsiteX21" fmla="*/ 47853 w 111975"/>
                <a:gd name="connsiteY21" fmla="*/ 4339 h 74238"/>
                <a:gd name="connsiteX22" fmla="*/ 24978 w 111975"/>
                <a:gd name="connsiteY22" fmla="*/ 22283 h 74238"/>
                <a:gd name="connsiteX23" fmla="*/ 26210 w 111975"/>
                <a:gd name="connsiteY23" fmla="*/ 17078 h 7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975" h="74238">
                  <a:moveTo>
                    <a:pt x="13882" y="14338"/>
                  </a:moveTo>
                  <a:lnTo>
                    <a:pt x="185" y="66526"/>
                  </a:lnTo>
                  <a:cubicBezTo>
                    <a:pt x="-643" y="69759"/>
                    <a:pt x="1142" y="73087"/>
                    <a:pt x="4294" y="74197"/>
                  </a:cubicBezTo>
                  <a:lnTo>
                    <a:pt x="6486" y="74197"/>
                  </a:lnTo>
                  <a:cubicBezTo>
                    <a:pt x="9025" y="74170"/>
                    <a:pt x="11318" y="72676"/>
                    <a:pt x="12376" y="70361"/>
                  </a:cubicBezTo>
                  <a:cubicBezTo>
                    <a:pt x="24978" y="42966"/>
                    <a:pt x="41963" y="17626"/>
                    <a:pt x="47579" y="17215"/>
                  </a:cubicBezTo>
                  <a:cubicBezTo>
                    <a:pt x="47999" y="17598"/>
                    <a:pt x="48327" y="18064"/>
                    <a:pt x="48538" y="18584"/>
                  </a:cubicBezTo>
                  <a:cubicBezTo>
                    <a:pt x="55312" y="32528"/>
                    <a:pt x="56727" y="48459"/>
                    <a:pt x="52510" y="63376"/>
                  </a:cubicBezTo>
                  <a:cubicBezTo>
                    <a:pt x="51110" y="66663"/>
                    <a:pt x="52644" y="70471"/>
                    <a:pt x="55934" y="71868"/>
                  </a:cubicBezTo>
                  <a:cubicBezTo>
                    <a:pt x="59225" y="73265"/>
                    <a:pt x="63027" y="71731"/>
                    <a:pt x="64427" y="68444"/>
                  </a:cubicBezTo>
                  <a:cubicBezTo>
                    <a:pt x="73518" y="50801"/>
                    <a:pt x="83912" y="33857"/>
                    <a:pt x="95521" y="17762"/>
                  </a:cubicBezTo>
                  <a:cubicBezTo>
                    <a:pt x="95521" y="24337"/>
                    <a:pt x="95521" y="30501"/>
                    <a:pt x="94288" y="36117"/>
                  </a:cubicBezTo>
                  <a:cubicBezTo>
                    <a:pt x="93055" y="49815"/>
                    <a:pt x="92233" y="60362"/>
                    <a:pt x="98260" y="66252"/>
                  </a:cubicBezTo>
                  <a:cubicBezTo>
                    <a:pt x="102037" y="69485"/>
                    <a:pt x="107087" y="70800"/>
                    <a:pt x="111958" y="69814"/>
                  </a:cubicBezTo>
                  <a:lnTo>
                    <a:pt x="110314" y="56801"/>
                  </a:lnTo>
                  <a:lnTo>
                    <a:pt x="107712" y="56801"/>
                  </a:lnTo>
                  <a:cubicBezTo>
                    <a:pt x="106469" y="50336"/>
                    <a:pt x="106469" y="43678"/>
                    <a:pt x="107712" y="37213"/>
                  </a:cubicBezTo>
                  <a:cubicBezTo>
                    <a:pt x="107712" y="30227"/>
                    <a:pt x="109082" y="22146"/>
                    <a:pt x="109082" y="13379"/>
                  </a:cubicBezTo>
                  <a:cubicBezTo>
                    <a:pt x="109082" y="4613"/>
                    <a:pt x="106616" y="1462"/>
                    <a:pt x="101822" y="366"/>
                  </a:cubicBezTo>
                  <a:cubicBezTo>
                    <a:pt x="97027" y="-730"/>
                    <a:pt x="90727" y="-2373"/>
                    <a:pt x="67851" y="36117"/>
                  </a:cubicBezTo>
                  <a:cubicBezTo>
                    <a:pt x="66977" y="27803"/>
                    <a:pt x="64464" y="19749"/>
                    <a:pt x="60455" y="12420"/>
                  </a:cubicBezTo>
                  <a:cubicBezTo>
                    <a:pt x="58227" y="7462"/>
                    <a:pt x="53284" y="4297"/>
                    <a:pt x="47853" y="4339"/>
                  </a:cubicBezTo>
                  <a:cubicBezTo>
                    <a:pt x="40456" y="4339"/>
                    <a:pt x="32374" y="12283"/>
                    <a:pt x="24978" y="22283"/>
                  </a:cubicBezTo>
                  <a:lnTo>
                    <a:pt x="26210" y="1707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06BA5E9-53C8-4EF6-A27B-83A0CB681A2D}"/>
                </a:ext>
              </a:extLst>
            </p:cNvPr>
            <p:cNvSpPr/>
            <p:nvPr/>
          </p:nvSpPr>
          <p:spPr>
            <a:xfrm rot="-4717200">
              <a:off x="6802062" y="5110122"/>
              <a:ext cx="11095" cy="13012"/>
            </a:xfrm>
            <a:custGeom>
              <a:avLst/>
              <a:gdLst>
                <a:gd name="connsiteX0" fmla="*/ -17 w 11095"/>
                <a:gd name="connsiteY0" fmla="*/ -41 h 13012"/>
                <a:gd name="connsiteX1" fmla="*/ 11078 w 11095"/>
                <a:gd name="connsiteY1" fmla="*/ -41 h 13012"/>
                <a:gd name="connsiteX2" fmla="*/ 11078 w 11095"/>
                <a:gd name="connsiteY2" fmla="*/ 12972 h 13012"/>
                <a:gd name="connsiteX3" fmla="*/ -17 w 11095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5" h="13012">
                  <a:moveTo>
                    <a:pt x="-17" y="-41"/>
                  </a:moveTo>
                  <a:lnTo>
                    <a:pt x="11078" y="-41"/>
                  </a:lnTo>
                  <a:lnTo>
                    <a:pt x="11078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8282567B-9B29-45AC-A10D-4936C1965632}"/>
                </a:ext>
              </a:extLst>
            </p:cNvPr>
            <p:cNvSpPr/>
            <p:nvPr/>
          </p:nvSpPr>
          <p:spPr>
            <a:xfrm>
              <a:off x="6710313" y="5260212"/>
              <a:ext cx="309061" cy="87085"/>
            </a:xfrm>
            <a:custGeom>
              <a:avLst/>
              <a:gdLst>
                <a:gd name="connsiteX0" fmla="*/ 265212 w 309061"/>
                <a:gd name="connsiteY0" fmla="*/ 74566 h 87085"/>
                <a:gd name="connsiteX1" fmla="*/ 260143 w 309061"/>
                <a:gd name="connsiteY1" fmla="*/ 73471 h 87085"/>
                <a:gd name="connsiteX2" fmla="*/ 256856 w 309061"/>
                <a:gd name="connsiteY2" fmla="*/ 49362 h 87085"/>
                <a:gd name="connsiteX3" fmla="*/ 251788 w 309061"/>
                <a:gd name="connsiteY3" fmla="*/ 16762 h 87085"/>
                <a:gd name="connsiteX4" fmla="*/ 241652 w 309061"/>
                <a:gd name="connsiteY4" fmla="*/ 11283 h 87085"/>
                <a:gd name="connsiteX5" fmla="*/ 214256 w 309061"/>
                <a:gd name="connsiteY5" fmla="*/ 34295 h 87085"/>
                <a:gd name="connsiteX6" fmla="*/ 211654 w 309061"/>
                <a:gd name="connsiteY6" fmla="*/ 31829 h 87085"/>
                <a:gd name="connsiteX7" fmla="*/ 203298 w 309061"/>
                <a:gd name="connsiteY7" fmla="*/ 33884 h 87085"/>
                <a:gd name="connsiteX8" fmla="*/ 154260 w 309061"/>
                <a:gd name="connsiteY8" fmla="*/ 68539 h 87085"/>
                <a:gd name="connsiteX9" fmla="*/ 149603 w 309061"/>
                <a:gd name="connsiteY9" fmla="*/ 17858 h 87085"/>
                <a:gd name="connsiteX10" fmla="*/ 145768 w 309061"/>
                <a:gd name="connsiteY10" fmla="*/ 9913 h 87085"/>
                <a:gd name="connsiteX11" fmla="*/ 137549 w 309061"/>
                <a:gd name="connsiteY11" fmla="*/ 13064 h 87085"/>
                <a:gd name="connsiteX12" fmla="*/ 98510 w 309061"/>
                <a:gd name="connsiteY12" fmla="*/ 61690 h 87085"/>
                <a:gd name="connsiteX13" fmla="*/ 96182 w 309061"/>
                <a:gd name="connsiteY13" fmla="*/ 61690 h 87085"/>
                <a:gd name="connsiteX14" fmla="*/ 99606 w 309061"/>
                <a:gd name="connsiteY14" fmla="*/ 37994 h 87085"/>
                <a:gd name="connsiteX15" fmla="*/ 104264 w 309061"/>
                <a:gd name="connsiteY15" fmla="*/ 14296 h 87085"/>
                <a:gd name="connsiteX16" fmla="*/ 98921 w 309061"/>
                <a:gd name="connsiteY16" fmla="*/ 599 h 87085"/>
                <a:gd name="connsiteX17" fmla="*/ 62759 w 309061"/>
                <a:gd name="connsiteY17" fmla="*/ 37308 h 87085"/>
                <a:gd name="connsiteX18" fmla="*/ 65088 w 309061"/>
                <a:gd name="connsiteY18" fmla="*/ 18680 h 87085"/>
                <a:gd name="connsiteX19" fmla="*/ 59746 w 309061"/>
                <a:gd name="connsiteY19" fmla="*/ 4982 h 87085"/>
                <a:gd name="connsiteX20" fmla="*/ 33720 w 309061"/>
                <a:gd name="connsiteY20" fmla="*/ 21008 h 87085"/>
                <a:gd name="connsiteX21" fmla="*/ 40706 w 309061"/>
                <a:gd name="connsiteY21" fmla="*/ 5393 h 87085"/>
                <a:gd name="connsiteX22" fmla="*/ 28789 w 309061"/>
                <a:gd name="connsiteY22" fmla="*/ 51 h 87085"/>
                <a:gd name="connsiteX23" fmla="*/ 572 w 309061"/>
                <a:gd name="connsiteY23" fmla="*/ 63060 h 87085"/>
                <a:gd name="connsiteX24" fmla="*/ 3174 w 309061"/>
                <a:gd name="connsiteY24" fmla="*/ 71416 h 87085"/>
                <a:gd name="connsiteX25" fmla="*/ 11804 w 309061"/>
                <a:gd name="connsiteY25" fmla="*/ 69635 h 87085"/>
                <a:gd name="connsiteX26" fmla="*/ 51527 w 309061"/>
                <a:gd name="connsiteY26" fmla="*/ 21419 h 87085"/>
                <a:gd name="connsiteX27" fmla="*/ 47692 w 309061"/>
                <a:gd name="connsiteY27" fmla="*/ 63608 h 87085"/>
                <a:gd name="connsiteX28" fmla="*/ 52486 w 309061"/>
                <a:gd name="connsiteY28" fmla="*/ 69909 h 87085"/>
                <a:gd name="connsiteX29" fmla="*/ 59883 w 309061"/>
                <a:gd name="connsiteY29" fmla="*/ 66896 h 87085"/>
                <a:gd name="connsiteX30" fmla="*/ 89744 w 309061"/>
                <a:gd name="connsiteY30" fmla="*/ 21556 h 87085"/>
                <a:gd name="connsiteX31" fmla="*/ 86867 w 309061"/>
                <a:gd name="connsiteY31" fmla="*/ 35254 h 87085"/>
                <a:gd name="connsiteX32" fmla="*/ 86867 w 309061"/>
                <a:gd name="connsiteY32" fmla="*/ 71142 h 87085"/>
                <a:gd name="connsiteX33" fmla="*/ 100565 w 309061"/>
                <a:gd name="connsiteY33" fmla="*/ 74155 h 87085"/>
                <a:gd name="connsiteX34" fmla="*/ 131248 w 309061"/>
                <a:gd name="connsiteY34" fmla="*/ 46760 h 87085"/>
                <a:gd name="connsiteX35" fmla="*/ 149055 w 309061"/>
                <a:gd name="connsiteY35" fmla="*/ 80045 h 87085"/>
                <a:gd name="connsiteX36" fmla="*/ 190970 w 309061"/>
                <a:gd name="connsiteY36" fmla="*/ 65389 h 87085"/>
                <a:gd name="connsiteX37" fmla="*/ 186450 w 309061"/>
                <a:gd name="connsiteY37" fmla="*/ 78265 h 87085"/>
                <a:gd name="connsiteX38" fmla="*/ 190011 w 309061"/>
                <a:gd name="connsiteY38" fmla="*/ 86346 h 87085"/>
                <a:gd name="connsiteX39" fmla="*/ 198367 w 309061"/>
                <a:gd name="connsiteY39" fmla="*/ 83470 h 87085"/>
                <a:gd name="connsiteX40" fmla="*/ 239460 w 309061"/>
                <a:gd name="connsiteY40" fmla="*/ 23885 h 87085"/>
                <a:gd name="connsiteX41" fmla="*/ 242062 w 309061"/>
                <a:gd name="connsiteY41" fmla="*/ 48541 h 87085"/>
                <a:gd name="connsiteX42" fmla="*/ 249459 w 309061"/>
                <a:gd name="connsiteY42" fmla="*/ 82374 h 87085"/>
                <a:gd name="connsiteX43" fmla="*/ 262335 w 309061"/>
                <a:gd name="connsiteY43" fmla="*/ 87031 h 87085"/>
                <a:gd name="connsiteX44" fmla="*/ 264527 w 309061"/>
                <a:gd name="connsiteY44" fmla="*/ 87031 h 87085"/>
                <a:gd name="connsiteX45" fmla="*/ 309044 w 309061"/>
                <a:gd name="connsiteY45" fmla="*/ 73333 h 87085"/>
                <a:gd name="connsiteX46" fmla="*/ 301510 w 309061"/>
                <a:gd name="connsiteY46" fmla="*/ 62786 h 87085"/>
                <a:gd name="connsiteX47" fmla="*/ 265212 w 309061"/>
                <a:gd name="connsiteY47" fmla="*/ 74566 h 8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9061" h="87085">
                  <a:moveTo>
                    <a:pt x="265212" y="74566"/>
                  </a:moveTo>
                  <a:cubicBezTo>
                    <a:pt x="261787" y="74566"/>
                    <a:pt x="260554" y="73882"/>
                    <a:pt x="260143" y="73471"/>
                  </a:cubicBezTo>
                  <a:cubicBezTo>
                    <a:pt x="256582" y="70183"/>
                    <a:pt x="256719" y="58677"/>
                    <a:pt x="256856" y="49362"/>
                  </a:cubicBezTo>
                  <a:cubicBezTo>
                    <a:pt x="258059" y="38240"/>
                    <a:pt x="256311" y="26994"/>
                    <a:pt x="251788" y="16762"/>
                  </a:cubicBezTo>
                  <a:cubicBezTo>
                    <a:pt x="249793" y="13091"/>
                    <a:pt x="245817" y="10941"/>
                    <a:pt x="241652" y="11283"/>
                  </a:cubicBezTo>
                  <a:cubicBezTo>
                    <a:pt x="233981" y="11283"/>
                    <a:pt x="224255" y="21556"/>
                    <a:pt x="214256" y="34295"/>
                  </a:cubicBezTo>
                  <a:cubicBezTo>
                    <a:pt x="213600" y="33281"/>
                    <a:pt x="212707" y="32432"/>
                    <a:pt x="211654" y="31829"/>
                  </a:cubicBezTo>
                  <a:cubicBezTo>
                    <a:pt x="208744" y="30350"/>
                    <a:pt x="205186" y="31213"/>
                    <a:pt x="203298" y="33884"/>
                  </a:cubicBezTo>
                  <a:cubicBezTo>
                    <a:pt x="195627" y="44705"/>
                    <a:pt x="170012" y="74155"/>
                    <a:pt x="154260" y="68539"/>
                  </a:cubicBezTo>
                  <a:cubicBezTo>
                    <a:pt x="138508" y="62923"/>
                    <a:pt x="146178" y="29227"/>
                    <a:pt x="149603" y="17858"/>
                  </a:cubicBezTo>
                  <a:cubicBezTo>
                    <a:pt x="150555" y="14612"/>
                    <a:pt x="148896" y="11187"/>
                    <a:pt x="145768" y="9913"/>
                  </a:cubicBezTo>
                  <a:cubicBezTo>
                    <a:pt x="142625" y="8639"/>
                    <a:pt x="139031" y="10009"/>
                    <a:pt x="137549" y="13064"/>
                  </a:cubicBezTo>
                  <a:cubicBezTo>
                    <a:pt x="128234" y="31692"/>
                    <a:pt x="110154" y="59225"/>
                    <a:pt x="98510" y="61690"/>
                  </a:cubicBezTo>
                  <a:lnTo>
                    <a:pt x="96182" y="61690"/>
                  </a:lnTo>
                  <a:cubicBezTo>
                    <a:pt x="96122" y="53664"/>
                    <a:pt x="97276" y="45678"/>
                    <a:pt x="99606" y="37994"/>
                  </a:cubicBezTo>
                  <a:cubicBezTo>
                    <a:pt x="101250" y="30734"/>
                    <a:pt x="103031" y="22652"/>
                    <a:pt x="104264" y="14296"/>
                  </a:cubicBezTo>
                  <a:cubicBezTo>
                    <a:pt x="104264" y="11420"/>
                    <a:pt x="105770" y="2790"/>
                    <a:pt x="98921" y="599"/>
                  </a:cubicBezTo>
                  <a:cubicBezTo>
                    <a:pt x="94949" y="-908"/>
                    <a:pt x="88785" y="-3100"/>
                    <a:pt x="62759" y="37308"/>
                  </a:cubicBezTo>
                  <a:cubicBezTo>
                    <a:pt x="62759" y="31967"/>
                    <a:pt x="64129" y="25802"/>
                    <a:pt x="65088" y="18680"/>
                  </a:cubicBezTo>
                  <a:cubicBezTo>
                    <a:pt x="66047" y="11557"/>
                    <a:pt x="64266" y="6763"/>
                    <a:pt x="59746" y="4982"/>
                  </a:cubicBezTo>
                  <a:cubicBezTo>
                    <a:pt x="55226" y="3201"/>
                    <a:pt x="51527" y="1694"/>
                    <a:pt x="33720" y="21008"/>
                  </a:cubicBezTo>
                  <a:lnTo>
                    <a:pt x="40706" y="5393"/>
                  </a:lnTo>
                  <a:lnTo>
                    <a:pt x="28789" y="51"/>
                  </a:lnTo>
                  <a:lnTo>
                    <a:pt x="572" y="63060"/>
                  </a:lnTo>
                  <a:cubicBezTo>
                    <a:pt x="-809" y="66101"/>
                    <a:pt x="310" y="69690"/>
                    <a:pt x="3174" y="71416"/>
                  </a:cubicBezTo>
                  <a:cubicBezTo>
                    <a:pt x="6102" y="72991"/>
                    <a:pt x="9741" y="72251"/>
                    <a:pt x="11804" y="69635"/>
                  </a:cubicBezTo>
                  <a:cubicBezTo>
                    <a:pt x="23747" y="52540"/>
                    <a:pt x="37030" y="36418"/>
                    <a:pt x="51527" y="21419"/>
                  </a:cubicBezTo>
                  <a:cubicBezTo>
                    <a:pt x="49447" y="35391"/>
                    <a:pt x="48166" y="49486"/>
                    <a:pt x="47692" y="63608"/>
                  </a:cubicBezTo>
                  <a:cubicBezTo>
                    <a:pt x="47749" y="66526"/>
                    <a:pt x="49688" y="69073"/>
                    <a:pt x="52486" y="69909"/>
                  </a:cubicBezTo>
                  <a:cubicBezTo>
                    <a:pt x="55349" y="70690"/>
                    <a:pt x="58380" y="69457"/>
                    <a:pt x="59883" y="66896"/>
                  </a:cubicBezTo>
                  <a:cubicBezTo>
                    <a:pt x="69745" y="50458"/>
                    <a:pt x="81662" y="32103"/>
                    <a:pt x="89744" y="21556"/>
                  </a:cubicBezTo>
                  <a:cubicBezTo>
                    <a:pt x="88922" y="26350"/>
                    <a:pt x="87826" y="31145"/>
                    <a:pt x="86867" y="35254"/>
                  </a:cubicBezTo>
                  <a:cubicBezTo>
                    <a:pt x="83032" y="52239"/>
                    <a:pt x="80293" y="64567"/>
                    <a:pt x="86867" y="71142"/>
                  </a:cubicBezTo>
                  <a:cubicBezTo>
                    <a:pt x="90601" y="74457"/>
                    <a:pt x="95786" y="75594"/>
                    <a:pt x="100565" y="74155"/>
                  </a:cubicBezTo>
                  <a:cubicBezTo>
                    <a:pt x="113514" y="68622"/>
                    <a:pt x="124291" y="59006"/>
                    <a:pt x="131248" y="46760"/>
                  </a:cubicBezTo>
                  <a:cubicBezTo>
                    <a:pt x="129328" y="60540"/>
                    <a:pt x="136523" y="73991"/>
                    <a:pt x="149055" y="80045"/>
                  </a:cubicBezTo>
                  <a:cubicBezTo>
                    <a:pt x="162753" y="85250"/>
                    <a:pt x="178642" y="76210"/>
                    <a:pt x="190970" y="65389"/>
                  </a:cubicBezTo>
                  <a:lnTo>
                    <a:pt x="186450" y="78265"/>
                  </a:lnTo>
                  <a:cubicBezTo>
                    <a:pt x="185235" y="81484"/>
                    <a:pt x="186818" y="85072"/>
                    <a:pt x="190011" y="86346"/>
                  </a:cubicBezTo>
                  <a:cubicBezTo>
                    <a:pt x="193115" y="87826"/>
                    <a:pt x="196834" y="86552"/>
                    <a:pt x="198367" y="83470"/>
                  </a:cubicBezTo>
                  <a:cubicBezTo>
                    <a:pt x="213708" y="54294"/>
                    <a:pt x="232337" y="27583"/>
                    <a:pt x="239460" y="23885"/>
                  </a:cubicBezTo>
                  <a:cubicBezTo>
                    <a:pt x="241857" y="31870"/>
                    <a:pt x="242740" y="40226"/>
                    <a:pt x="242062" y="48541"/>
                  </a:cubicBezTo>
                  <a:cubicBezTo>
                    <a:pt x="240000" y="60348"/>
                    <a:pt x="242656" y="72498"/>
                    <a:pt x="249459" y="82374"/>
                  </a:cubicBezTo>
                  <a:cubicBezTo>
                    <a:pt x="252982" y="85538"/>
                    <a:pt x="257601" y="87209"/>
                    <a:pt x="262335" y="87031"/>
                  </a:cubicBezTo>
                  <a:lnTo>
                    <a:pt x="264527" y="87031"/>
                  </a:lnTo>
                  <a:cubicBezTo>
                    <a:pt x="280290" y="86333"/>
                    <a:pt x="295615" y="81621"/>
                    <a:pt x="309044" y="73333"/>
                  </a:cubicBezTo>
                  <a:lnTo>
                    <a:pt x="301510" y="62786"/>
                  </a:lnTo>
                  <a:cubicBezTo>
                    <a:pt x="290503" y="69512"/>
                    <a:pt x="278068" y="73539"/>
                    <a:pt x="265212" y="745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23A33FF-74AD-482F-AD14-348AFA0706F4}"/>
                </a:ext>
              </a:extLst>
            </p:cNvPr>
            <p:cNvSpPr/>
            <p:nvPr/>
          </p:nvSpPr>
          <p:spPr>
            <a:xfrm>
              <a:off x="6863084" y="5237019"/>
              <a:ext cx="13012" cy="17396"/>
            </a:xfrm>
            <a:custGeom>
              <a:avLst/>
              <a:gdLst>
                <a:gd name="connsiteX0" fmla="*/ 0 w 13012"/>
                <a:gd name="connsiteY0" fmla="*/ 0 h 17396"/>
                <a:gd name="connsiteX1" fmla="*/ 13013 w 13012"/>
                <a:gd name="connsiteY1" fmla="*/ 0 h 17396"/>
                <a:gd name="connsiteX2" fmla="*/ 13013 w 13012"/>
                <a:gd name="connsiteY2" fmla="*/ 17396 h 17396"/>
                <a:gd name="connsiteX3" fmla="*/ 0 w 13012"/>
                <a:gd name="connsiteY3" fmla="*/ 17396 h 1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7396">
                  <a:moveTo>
                    <a:pt x="0" y="0"/>
                  </a:moveTo>
                  <a:lnTo>
                    <a:pt x="13013" y="0"/>
                  </a:lnTo>
                  <a:lnTo>
                    <a:pt x="13013" y="17396"/>
                  </a:lnTo>
                  <a:lnTo>
                    <a:pt x="0" y="1739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C0DB0EB-72E2-4F6C-81AA-C17DAAA6B252}"/>
                </a:ext>
              </a:extLst>
            </p:cNvPr>
            <p:cNvSpPr/>
            <p:nvPr/>
          </p:nvSpPr>
          <p:spPr>
            <a:xfrm>
              <a:off x="7373460" y="5061404"/>
              <a:ext cx="67803" cy="129693"/>
            </a:xfrm>
            <a:custGeom>
              <a:avLst/>
              <a:gdLst>
                <a:gd name="connsiteX0" fmla="*/ 12585 w 67803"/>
                <a:gd name="connsiteY0" fmla="*/ 117905 h 129693"/>
                <a:gd name="connsiteX1" fmla="*/ 24913 w 67803"/>
                <a:gd name="connsiteY1" fmla="*/ 127631 h 129693"/>
                <a:gd name="connsiteX2" fmla="*/ 39843 w 67803"/>
                <a:gd name="connsiteY2" fmla="*/ 129548 h 129693"/>
                <a:gd name="connsiteX3" fmla="*/ 64910 w 67803"/>
                <a:gd name="connsiteY3" fmla="*/ 117631 h 129693"/>
                <a:gd name="connsiteX4" fmla="*/ 53404 w 67803"/>
                <a:gd name="connsiteY4" fmla="*/ 111604 h 129693"/>
                <a:gd name="connsiteX5" fmla="*/ 28063 w 67803"/>
                <a:gd name="connsiteY5" fmla="*/ 114892 h 129693"/>
                <a:gd name="connsiteX6" fmla="*/ 24228 w 67803"/>
                <a:gd name="connsiteY6" fmla="*/ 112152 h 129693"/>
                <a:gd name="connsiteX7" fmla="*/ 32310 w 67803"/>
                <a:gd name="connsiteY7" fmla="*/ 71059 h 129693"/>
                <a:gd name="connsiteX8" fmla="*/ 67787 w 67803"/>
                <a:gd name="connsiteY8" fmla="*/ 25445 h 129693"/>
                <a:gd name="connsiteX9" fmla="*/ 57102 w 67803"/>
                <a:gd name="connsiteY9" fmla="*/ 105 h 129693"/>
                <a:gd name="connsiteX10" fmla="*/ 37789 w 67803"/>
                <a:gd name="connsiteY10" fmla="*/ 23254 h 129693"/>
                <a:gd name="connsiteX11" fmla="*/ 28885 w 67803"/>
                <a:gd name="connsiteY11" fmla="*/ 45170 h 129693"/>
                <a:gd name="connsiteX12" fmla="*/ 21625 w 67803"/>
                <a:gd name="connsiteY12" fmla="*/ 62567 h 129693"/>
                <a:gd name="connsiteX13" fmla="*/ -17 w 67803"/>
                <a:gd name="connsiteY13" fmla="*/ 75442 h 129693"/>
                <a:gd name="connsiteX14" fmla="*/ -17 w 67803"/>
                <a:gd name="connsiteY14" fmla="*/ 89140 h 129693"/>
                <a:gd name="connsiteX15" fmla="*/ 13681 w 67803"/>
                <a:gd name="connsiteY15" fmla="*/ 83661 h 129693"/>
                <a:gd name="connsiteX16" fmla="*/ 12585 w 67803"/>
                <a:gd name="connsiteY16" fmla="*/ 117905 h 129693"/>
                <a:gd name="connsiteX17" fmla="*/ 49980 w 67803"/>
                <a:gd name="connsiteY17" fmla="*/ 27774 h 129693"/>
                <a:gd name="connsiteX18" fmla="*/ 54226 w 67803"/>
                <a:gd name="connsiteY18" fmla="*/ 17638 h 129693"/>
                <a:gd name="connsiteX19" fmla="*/ 54226 w 67803"/>
                <a:gd name="connsiteY19" fmla="*/ 25583 h 129693"/>
                <a:gd name="connsiteX20" fmla="*/ 43268 w 67803"/>
                <a:gd name="connsiteY20" fmla="*/ 43527 h 129693"/>
                <a:gd name="connsiteX21" fmla="*/ 49980 w 67803"/>
                <a:gd name="connsiteY21" fmla="*/ 27774 h 12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803" h="129693">
                  <a:moveTo>
                    <a:pt x="12585" y="117905"/>
                  </a:moveTo>
                  <a:cubicBezTo>
                    <a:pt x="15060" y="122809"/>
                    <a:pt x="19571" y="126357"/>
                    <a:pt x="24913" y="127631"/>
                  </a:cubicBezTo>
                  <a:cubicBezTo>
                    <a:pt x="29795" y="128863"/>
                    <a:pt x="34802" y="129507"/>
                    <a:pt x="39843" y="129548"/>
                  </a:cubicBezTo>
                  <a:cubicBezTo>
                    <a:pt x="49747" y="130411"/>
                    <a:pt x="59335" y="125850"/>
                    <a:pt x="64910" y="117631"/>
                  </a:cubicBezTo>
                  <a:lnTo>
                    <a:pt x="53404" y="111604"/>
                  </a:lnTo>
                  <a:cubicBezTo>
                    <a:pt x="53404" y="111604"/>
                    <a:pt x="48062" y="119960"/>
                    <a:pt x="28063" y="114892"/>
                  </a:cubicBezTo>
                  <a:cubicBezTo>
                    <a:pt x="26421" y="114645"/>
                    <a:pt x="24996" y="113632"/>
                    <a:pt x="24228" y="112152"/>
                  </a:cubicBezTo>
                  <a:cubicBezTo>
                    <a:pt x="20666" y="104892"/>
                    <a:pt x="25872" y="87770"/>
                    <a:pt x="32310" y="71059"/>
                  </a:cubicBezTo>
                  <a:cubicBezTo>
                    <a:pt x="49980" y="57361"/>
                    <a:pt x="67787" y="39143"/>
                    <a:pt x="67787" y="25445"/>
                  </a:cubicBezTo>
                  <a:cubicBezTo>
                    <a:pt x="67787" y="11748"/>
                    <a:pt x="64225" y="1338"/>
                    <a:pt x="57102" y="105"/>
                  </a:cubicBezTo>
                  <a:cubicBezTo>
                    <a:pt x="47925" y="-1539"/>
                    <a:pt x="42172" y="10926"/>
                    <a:pt x="37789" y="23254"/>
                  </a:cubicBezTo>
                  <a:cubicBezTo>
                    <a:pt x="35460" y="29555"/>
                    <a:pt x="32310" y="36952"/>
                    <a:pt x="28885" y="45170"/>
                  </a:cubicBezTo>
                  <a:cubicBezTo>
                    <a:pt x="26420" y="50923"/>
                    <a:pt x="23954" y="56813"/>
                    <a:pt x="21625" y="62567"/>
                  </a:cubicBezTo>
                  <a:cubicBezTo>
                    <a:pt x="15116" y="67949"/>
                    <a:pt x="7815" y="72292"/>
                    <a:pt x="-17" y="75442"/>
                  </a:cubicBezTo>
                  <a:lnTo>
                    <a:pt x="-17" y="89140"/>
                  </a:lnTo>
                  <a:cubicBezTo>
                    <a:pt x="4872" y="88250"/>
                    <a:pt x="9530" y="86387"/>
                    <a:pt x="13681" y="83661"/>
                  </a:cubicBezTo>
                  <a:cubicBezTo>
                    <a:pt x="9258" y="94578"/>
                    <a:pt x="8870" y="106728"/>
                    <a:pt x="12585" y="117905"/>
                  </a:cubicBezTo>
                  <a:close/>
                  <a:moveTo>
                    <a:pt x="49980" y="27774"/>
                  </a:moveTo>
                  <a:cubicBezTo>
                    <a:pt x="51185" y="24309"/>
                    <a:pt x="52596" y="20925"/>
                    <a:pt x="54226" y="17638"/>
                  </a:cubicBezTo>
                  <a:cubicBezTo>
                    <a:pt x="54404" y="20282"/>
                    <a:pt x="54404" y="22939"/>
                    <a:pt x="54226" y="25583"/>
                  </a:cubicBezTo>
                  <a:cubicBezTo>
                    <a:pt x="52623" y="32596"/>
                    <a:pt x="48774" y="38897"/>
                    <a:pt x="43268" y="43527"/>
                  </a:cubicBezTo>
                  <a:cubicBezTo>
                    <a:pt x="46144" y="37774"/>
                    <a:pt x="47925" y="32021"/>
                    <a:pt x="49980" y="277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7053170-BB3B-4C8D-A632-28205BC0173E}"/>
                </a:ext>
              </a:extLst>
            </p:cNvPr>
            <p:cNvSpPr/>
            <p:nvPr/>
          </p:nvSpPr>
          <p:spPr>
            <a:xfrm>
              <a:off x="7444193" y="5106953"/>
              <a:ext cx="55710" cy="64864"/>
            </a:xfrm>
            <a:custGeom>
              <a:avLst/>
              <a:gdLst>
                <a:gd name="connsiteX0" fmla="*/ 23902 w 55710"/>
                <a:gd name="connsiteY0" fmla="*/ 170 h 64864"/>
                <a:gd name="connsiteX1" fmla="*/ 3903 w 55710"/>
                <a:gd name="connsiteY1" fmla="*/ 21264 h 64864"/>
                <a:gd name="connsiteX2" fmla="*/ 10478 w 55710"/>
                <a:gd name="connsiteY2" fmla="*/ 62357 h 64864"/>
                <a:gd name="connsiteX3" fmla="*/ 20340 w 55710"/>
                <a:gd name="connsiteY3" fmla="*/ 64823 h 64864"/>
                <a:gd name="connsiteX4" fmla="*/ 38969 w 55710"/>
                <a:gd name="connsiteY4" fmla="*/ 55919 h 64864"/>
                <a:gd name="connsiteX5" fmla="*/ 55543 w 55710"/>
                <a:gd name="connsiteY5" fmla="*/ 22771 h 64864"/>
                <a:gd name="connsiteX6" fmla="*/ 54447 w 55710"/>
                <a:gd name="connsiteY6" fmla="*/ 17292 h 64864"/>
                <a:gd name="connsiteX7" fmla="*/ 23902 w 55710"/>
                <a:gd name="connsiteY7" fmla="*/ 170 h 64864"/>
                <a:gd name="connsiteX8" fmla="*/ 28970 w 55710"/>
                <a:gd name="connsiteY8" fmla="*/ 47563 h 64864"/>
                <a:gd name="connsiteX9" fmla="*/ 16916 w 55710"/>
                <a:gd name="connsiteY9" fmla="*/ 50988 h 64864"/>
                <a:gd name="connsiteX10" fmla="*/ 16231 w 55710"/>
                <a:gd name="connsiteY10" fmla="*/ 25510 h 64864"/>
                <a:gd name="connsiteX11" fmla="*/ 25819 w 55710"/>
                <a:gd name="connsiteY11" fmla="*/ 13045 h 64864"/>
                <a:gd name="connsiteX12" fmla="*/ 26778 w 55710"/>
                <a:gd name="connsiteY12" fmla="*/ 13045 h 64864"/>
                <a:gd name="connsiteX13" fmla="*/ 41983 w 55710"/>
                <a:gd name="connsiteY13" fmla="*/ 22908 h 64864"/>
                <a:gd name="connsiteX14" fmla="*/ 28970 w 55710"/>
                <a:gd name="connsiteY14" fmla="*/ 47701 h 6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10" h="64864">
                  <a:moveTo>
                    <a:pt x="23902" y="170"/>
                  </a:moveTo>
                  <a:cubicBezTo>
                    <a:pt x="15135" y="1402"/>
                    <a:pt x="8423" y="8525"/>
                    <a:pt x="3903" y="21264"/>
                  </a:cubicBezTo>
                  <a:cubicBezTo>
                    <a:pt x="-5959" y="49344"/>
                    <a:pt x="5273" y="59344"/>
                    <a:pt x="10478" y="62357"/>
                  </a:cubicBezTo>
                  <a:cubicBezTo>
                    <a:pt x="13505" y="63987"/>
                    <a:pt x="16902" y="64837"/>
                    <a:pt x="20340" y="64823"/>
                  </a:cubicBezTo>
                  <a:cubicBezTo>
                    <a:pt x="27545" y="64699"/>
                    <a:pt x="34353" y="61453"/>
                    <a:pt x="38969" y="55919"/>
                  </a:cubicBezTo>
                  <a:cubicBezTo>
                    <a:pt x="46708" y="46125"/>
                    <a:pt x="52338" y="34839"/>
                    <a:pt x="55543" y="22771"/>
                  </a:cubicBezTo>
                  <a:cubicBezTo>
                    <a:pt x="55941" y="20867"/>
                    <a:pt x="55543" y="18894"/>
                    <a:pt x="54447" y="17292"/>
                  </a:cubicBezTo>
                  <a:cubicBezTo>
                    <a:pt x="52941" y="15511"/>
                    <a:pt x="39380" y="-2159"/>
                    <a:pt x="23902" y="170"/>
                  </a:cubicBezTo>
                  <a:close/>
                  <a:moveTo>
                    <a:pt x="28970" y="47563"/>
                  </a:moveTo>
                  <a:cubicBezTo>
                    <a:pt x="26162" y="51262"/>
                    <a:pt x="21244" y="52659"/>
                    <a:pt x="16916" y="50988"/>
                  </a:cubicBezTo>
                  <a:cubicBezTo>
                    <a:pt x="13217" y="48933"/>
                    <a:pt x="10752" y="40989"/>
                    <a:pt x="16231" y="25510"/>
                  </a:cubicBezTo>
                  <a:cubicBezTo>
                    <a:pt x="17738" y="21264"/>
                    <a:pt x="21025" y="13730"/>
                    <a:pt x="25819" y="13045"/>
                  </a:cubicBezTo>
                  <a:lnTo>
                    <a:pt x="26778" y="13045"/>
                  </a:lnTo>
                  <a:cubicBezTo>
                    <a:pt x="32819" y="14511"/>
                    <a:pt x="38175" y="17990"/>
                    <a:pt x="41983" y="22908"/>
                  </a:cubicBezTo>
                  <a:cubicBezTo>
                    <a:pt x="39161" y="31880"/>
                    <a:pt x="34750" y="40277"/>
                    <a:pt x="28970" y="477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1E20252-4C27-462A-9751-57660237A5E3}"/>
                </a:ext>
              </a:extLst>
            </p:cNvPr>
            <p:cNvSpPr/>
            <p:nvPr/>
          </p:nvSpPr>
          <p:spPr>
            <a:xfrm>
              <a:off x="7536874" y="5063195"/>
              <a:ext cx="68488" cy="103965"/>
            </a:xfrm>
            <a:custGeom>
              <a:avLst/>
              <a:gdLst>
                <a:gd name="connsiteX0" fmla="*/ 12722 w 68488"/>
                <a:gd name="connsiteY0" fmla="*/ 103924 h 103965"/>
                <a:gd name="connsiteX1" fmla="*/ 21351 w 68488"/>
                <a:gd name="connsiteY1" fmla="*/ 73652 h 103965"/>
                <a:gd name="connsiteX2" fmla="*/ 42720 w 68488"/>
                <a:gd name="connsiteY2" fmla="*/ 99678 h 103965"/>
                <a:gd name="connsiteX3" fmla="*/ 52856 w 68488"/>
                <a:gd name="connsiteY3" fmla="*/ 91459 h 103965"/>
                <a:gd name="connsiteX4" fmla="*/ 27378 w 68488"/>
                <a:gd name="connsiteY4" fmla="*/ 60502 h 103965"/>
                <a:gd name="connsiteX5" fmla="*/ 68471 w 68488"/>
                <a:gd name="connsiteY5" fmla="*/ 38312 h 103965"/>
                <a:gd name="connsiteX6" fmla="*/ 62171 w 68488"/>
                <a:gd name="connsiteY6" fmla="*/ 26806 h 103965"/>
                <a:gd name="connsiteX7" fmla="*/ 29707 w 68488"/>
                <a:gd name="connsiteY7" fmla="*/ 44613 h 103965"/>
                <a:gd name="connsiteX8" fmla="*/ 41213 w 68488"/>
                <a:gd name="connsiteY8" fmla="*/ 3520 h 103965"/>
                <a:gd name="connsiteX9" fmla="*/ 28611 w 68488"/>
                <a:gd name="connsiteY9" fmla="*/ -42 h 103965"/>
                <a:gd name="connsiteX10" fmla="*/ 13544 w 68488"/>
                <a:gd name="connsiteY10" fmla="*/ 53242 h 103965"/>
                <a:gd name="connsiteX11" fmla="*/ 11078 w 68488"/>
                <a:gd name="connsiteY11" fmla="*/ 56941 h 103965"/>
                <a:gd name="connsiteX12" fmla="*/ 11078 w 68488"/>
                <a:gd name="connsiteY12" fmla="*/ 60502 h 103965"/>
                <a:gd name="connsiteX13" fmla="*/ -17 w 68488"/>
                <a:gd name="connsiteY13" fmla="*/ 99952 h 10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88" h="103965">
                  <a:moveTo>
                    <a:pt x="12722" y="103924"/>
                  </a:moveTo>
                  <a:lnTo>
                    <a:pt x="21351" y="73652"/>
                  </a:lnTo>
                  <a:lnTo>
                    <a:pt x="42720" y="99678"/>
                  </a:lnTo>
                  <a:lnTo>
                    <a:pt x="52856" y="91459"/>
                  </a:lnTo>
                  <a:lnTo>
                    <a:pt x="27378" y="60502"/>
                  </a:lnTo>
                  <a:lnTo>
                    <a:pt x="68471" y="38312"/>
                  </a:lnTo>
                  <a:lnTo>
                    <a:pt x="62171" y="26806"/>
                  </a:lnTo>
                  <a:lnTo>
                    <a:pt x="29707" y="44613"/>
                  </a:lnTo>
                  <a:lnTo>
                    <a:pt x="41213" y="3520"/>
                  </a:lnTo>
                  <a:lnTo>
                    <a:pt x="28611" y="-42"/>
                  </a:lnTo>
                  <a:lnTo>
                    <a:pt x="13544" y="53242"/>
                  </a:lnTo>
                  <a:cubicBezTo>
                    <a:pt x="12297" y="54119"/>
                    <a:pt x="11407" y="55448"/>
                    <a:pt x="11078" y="56941"/>
                  </a:cubicBezTo>
                  <a:cubicBezTo>
                    <a:pt x="10804" y="58105"/>
                    <a:pt x="10804" y="59324"/>
                    <a:pt x="11078" y="60502"/>
                  </a:cubicBezTo>
                  <a:lnTo>
                    <a:pt x="-17" y="9995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E5FA296-CCC1-4882-A3C6-BD07DFA54C51}"/>
                </a:ext>
              </a:extLst>
            </p:cNvPr>
            <p:cNvSpPr/>
            <p:nvPr/>
          </p:nvSpPr>
          <p:spPr>
            <a:xfrm>
              <a:off x="7610841" y="5158805"/>
              <a:ext cx="20272" cy="21642"/>
            </a:xfrm>
            <a:custGeom>
              <a:avLst/>
              <a:gdLst>
                <a:gd name="connsiteX0" fmla="*/ 20273 w 20272"/>
                <a:gd name="connsiteY0" fmla="*/ 10821 h 21642"/>
                <a:gd name="connsiteX1" fmla="*/ 10136 w 20272"/>
                <a:gd name="connsiteY1" fmla="*/ 21642 h 21642"/>
                <a:gd name="connsiteX2" fmla="*/ 0 w 20272"/>
                <a:gd name="connsiteY2" fmla="*/ 10821 h 21642"/>
                <a:gd name="connsiteX3" fmla="*/ 10136 w 20272"/>
                <a:gd name="connsiteY3" fmla="*/ 0 h 21642"/>
                <a:gd name="connsiteX4" fmla="*/ 20273 w 20272"/>
                <a:gd name="connsiteY4" fmla="*/ 10821 h 21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72" h="21642">
                  <a:moveTo>
                    <a:pt x="20273" y="10821"/>
                  </a:moveTo>
                  <a:cubicBezTo>
                    <a:pt x="20273" y="16798"/>
                    <a:pt x="15735" y="21642"/>
                    <a:pt x="10136" y="21642"/>
                  </a:cubicBezTo>
                  <a:cubicBezTo>
                    <a:pt x="4538" y="21642"/>
                    <a:pt x="0" y="16798"/>
                    <a:pt x="0" y="10821"/>
                  </a:cubicBezTo>
                  <a:cubicBezTo>
                    <a:pt x="0" y="4845"/>
                    <a:pt x="4538" y="0"/>
                    <a:pt x="10136" y="0"/>
                  </a:cubicBezTo>
                  <a:cubicBezTo>
                    <a:pt x="15735" y="0"/>
                    <a:pt x="20273" y="4845"/>
                    <a:pt x="20273" y="108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FA1DFCF-0D7A-4FE7-B028-1C42D858ADF6}"/>
                </a:ext>
              </a:extLst>
            </p:cNvPr>
            <p:cNvSpPr/>
            <p:nvPr/>
          </p:nvSpPr>
          <p:spPr>
            <a:xfrm>
              <a:off x="7376133" y="5240306"/>
              <a:ext cx="109993" cy="82190"/>
            </a:xfrm>
            <a:custGeom>
              <a:avLst/>
              <a:gdLst>
                <a:gd name="connsiteX0" fmla="*/ 89770 w 109993"/>
                <a:gd name="connsiteY0" fmla="*/ 1054 h 82190"/>
                <a:gd name="connsiteX1" fmla="*/ 60594 w 109993"/>
                <a:gd name="connsiteY1" fmla="*/ 36257 h 82190"/>
                <a:gd name="connsiteX2" fmla="*/ 53197 w 109993"/>
                <a:gd name="connsiteY2" fmla="*/ 17218 h 82190"/>
                <a:gd name="connsiteX3" fmla="*/ 37047 w 109993"/>
                <a:gd name="connsiteY3" fmla="*/ 13108 h 82190"/>
                <a:gd name="connsiteX4" fmla="*/ 36211 w 109993"/>
                <a:gd name="connsiteY4" fmla="*/ 13656 h 82190"/>
                <a:gd name="connsiteX5" fmla="*/ 34294 w 109993"/>
                <a:gd name="connsiteY5" fmla="*/ 14889 h 82190"/>
                <a:gd name="connsiteX6" fmla="*/ 32376 w 109993"/>
                <a:gd name="connsiteY6" fmla="*/ -42 h 82190"/>
                <a:gd name="connsiteX7" fmla="*/ 19500 w 109993"/>
                <a:gd name="connsiteY7" fmla="*/ 2150 h 82190"/>
                <a:gd name="connsiteX8" fmla="*/ 21829 w 109993"/>
                <a:gd name="connsiteY8" fmla="*/ 26943 h 82190"/>
                <a:gd name="connsiteX9" fmla="*/ 871 w 109993"/>
                <a:gd name="connsiteY9" fmla="*/ 76391 h 82190"/>
                <a:gd name="connsiteX10" fmla="*/ 9775 w 109993"/>
                <a:gd name="connsiteY10" fmla="*/ 82145 h 82190"/>
                <a:gd name="connsiteX11" fmla="*/ 15117 w 109993"/>
                <a:gd name="connsiteY11" fmla="*/ 81049 h 82190"/>
                <a:gd name="connsiteX12" fmla="*/ 35116 w 109993"/>
                <a:gd name="connsiteY12" fmla="*/ 31326 h 82190"/>
                <a:gd name="connsiteX13" fmla="*/ 42786 w 109993"/>
                <a:gd name="connsiteY13" fmla="*/ 25025 h 82190"/>
                <a:gd name="connsiteX14" fmla="*/ 52101 w 109993"/>
                <a:gd name="connsiteY14" fmla="*/ 74885 h 82190"/>
                <a:gd name="connsiteX15" fmla="*/ 58128 w 109993"/>
                <a:gd name="connsiteY15" fmla="*/ 81460 h 82190"/>
                <a:gd name="connsiteX16" fmla="*/ 64977 w 109993"/>
                <a:gd name="connsiteY16" fmla="*/ 75981 h 82190"/>
                <a:gd name="connsiteX17" fmla="*/ 88263 w 109993"/>
                <a:gd name="connsiteY17" fmla="*/ 14067 h 82190"/>
                <a:gd name="connsiteX18" fmla="*/ 95523 w 109993"/>
                <a:gd name="connsiteY18" fmla="*/ 72145 h 82190"/>
                <a:gd name="connsiteX19" fmla="*/ 109220 w 109993"/>
                <a:gd name="connsiteY19" fmla="*/ 73378 h 82190"/>
                <a:gd name="connsiteX20" fmla="*/ 89770 w 109993"/>
                <a:gd name="connsiteY20" fmla="*/ 1054 h 82190"/>
                <a:gd name="connsiteX21" fmla="*/ 13884 w 109993"/>
                <a:gd name="connsiteY21" fmla="*/ 66255 h 82190"/>
                <a:gd name="connsiteX22" fmla="*/ 19911 w 109993"/>
                <a:gd name="connsiteY22" fmla="*/ 52558 h 82190"/>
                <a:gd name="connsiteX23" fmla="*/ 13884 w 109993"/>
                <a:gd name="connsiteY23" fmla="*/ 66255 h 8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9993" h="82190">
                  <a:moveTo>
                    <a:pt x="89770" y="1054"/>
                  </a:moveTo>
                  <a:cubicBezTo>
                    <a:pt x="76072" y="-590"/>
                    <a:pt x="66757" y="16943"/>
                    <a:pt x="60594" y="36257"/>
                  </a:cubicBezTo>
                  <a:cubicBezTo>
                    <a:pt x="59155" y="29559"/>
                    <a:pt x="56662" y="23135"/>
                    <a:pt x="53197" y="17218"/>
                  </a:cubicBezTo>
                  <a:cubicBezTo>
                    <a:pt x="49868" y="11629"/>
                    <a:pt x="42649" y="9780"/>
                    <a:pt x="37047" y="13108"/>
                  </a:cubicBezTo>
                  <a:cubicBezTo>
                    <a:pt x="36759" y="13272"/>
                    <a:pt x="36486" y="13464"/>
                    <a:pt x="36211" y="13656"/>
                  </a:cubicBezTo>
                  <a:lnTo>
                    <a:pt x="34294" y="14889"/>
                  </a:lnTo>
                  <a:cubicBezTo>
                    <a:pt x="33924" y="9876"/>
                    <a:pt x="33280" y="4903"/>
                    <a:pt x="32376" y="-42"/>
                  </a:cubicBezTo>
                  <a:lnTo>
                    <a:pt x="19500" y="2150"/>
                  </a:lnTo>
                  <a:cubicBezTo>
                    <a:pt x="20932" y="10341"/>
                    <a:pt x="21710" y="18629"/>
                    <a:pt x="21829" y="26943"/>
                  </a:cubicBezTo>
                  <a:cubicBezTo>
                    <a:pt x="9090" y="42695"/>
                    <a:pt x="-3512" y="66666"/>
                    <a:pt x="871" y="76391"/>
                  </a:cubicBezTo>
                  <a:cubicBezTo>
                    <a:pt x="2352" y="79981"/>
                    <a:pt x="5899" y="82268"/>
                    <a:pt x="9775" y="82145"/>
                  </a:cubicBezTo>
                  <a:cubicBezTo>
                    <a:pt x="11605" y="82090"/>
                    <a:pt x="13412" y="81720"/>
                    <a:pt x="15117" y="81049"/>
                  </a:cubicBezTo>
                  <a:cubicBezTo>
                    <a:pt x="31554" y="75159"/>
                    <a:pt x="35253" y="51736"/>
                    <a:pt x="35116" y="31326"/>
                  </a:cubicBezTo>
                  <a:cubicBezTo>
                    <a:pt x="37239" y="28751"/>
                    <a:pt x="39841" y="26614"/>
                    <a:pt x="42786" y="25025"/>
                  </a:cubicBezTo>
                  <a:cubicBezTo>
                    <a:pt x="49170" y="40860"/>
                    <a:pt x="52334" y="57818"/>
                    <a:pt x="52101" y="74885"/>
                  </a:cubicBezTo>
                  <a:cubicBezTo>
                    <a:pt x="52087" y="78309"/>
                    <a:pt x="54717" y="81172"/>
                    <a:pt x="58128" y="81460"/>
                  </a:cubicBezTo>
                  <a:cubicBezTo>
                    <a:pt x="61497" y="81706"/>
                    <a:pt x="64484" y="79323"/>
                    <a:pt x="64977" y="75981"/>
                  </a:cubicBezTo>
                  <a:cubicBezTo>
                    <a:pt x="70182" y="43380"/>
                    <a:pt x="81003" y="12971"/>
                    <a:pt x="88263" y="14067"/>
                  </a:cubicBezTo>
                  <a:cubicBezTo>
                    <a:pt x="95523" y="15163"/>
                    <a:pt x="98536" y="42969"/>
                    <a:pt x="95523" y="72145"/>
                  </a:cubicBezTo>
                  <a:lnTo>
                    <a:pt x="109220" y="73378"/>
                  </a:lnTo>
                  <a:cubicBezTo>
                    <a:pt x="110179" y="57215"/>
                    <a:pt x="113741" y="3794"/>
                    <a:pt x="89770" y="1054"/>
                  </a:cubicBezTo>
                  <a:close/>
                  <a:moveTo>
                    <a:pt x="13884" y="66255"/>
                  </a:moveTo>
                  <a:cubicBezTo>
                    <a:pt x="15455" y="61516"/>
                    <a:pt x="17473" y="56927"/>
                    <a:pt x="19911" y="52558"/>
                  </a:cubicBezTo>
                  <a:cubicBezTo>
                    <a:pt x="19121" y="57571"/>
                    <a:pt x="17044" y="62283"/>
                    <a:pt x="13884" y="66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7447020-A78B-4FEE-8621-D7C0E7B709EB}"/>
                </a:ext>
              </a:extLst>
            </p:cNvPr>
            <p:cNvSpPr/>
            <p:nvPr/>
          </p:nvSpPr>
          <p:spPr>
            <a:xfrm>
              <a:off x="7499822" y="5246333"/>
              <a:ext cx="55954" cy="76124"/>
            </a:xfrm>
            <a:custGeom>
              <a:avLst/>
              <a:gdLst>
                <a:gd name="connsiteX0" fmla="*/ 26076 w 55954"/>
                <a:gd name="connsiteY0" fmla="*/ 62831 h 76124"/>
                <a:gd name="connsiteX1" fmla="*/ 17447 w 55954"/>
                <a:gd name="connsiteY1" fmla="*/ 59680 h 76124"/>
                <a:gd name="connsiteX2" fmla="*/ 29364 w 55954"/>
                <a:gd name="connsiteY2" fmla="*/ 7492 h 76124"/>
                <a:gd name="connsiteX3" fmla="*/ 18679 w 55954"/>
                <a:gd name="connsiteY3" fmla="*/ -42 h 76124"/>
                <a:gd name="connsiteX4" fmla="*/ 8817 w 55954"/>
                <a:gd name="connsiteY4" fmla="*/ 69406 h 76124"/>
                <a:gd name="connsiteX5" fmla="*/ 24569 w 55954"/>
                <a:gd name="connsiteY5" fmla="*/ 75981 h 76124"/>
                <a:gd name="connsiteX6" fmla="*/ 28542 w 55954"/>
                <a:gd name="connsiteY6" fmla="*/ 75981 h 76124"/>
                <a:gd name="connsiteX7" fmla="*/ 55937 w 55954"/>
                <a:gd name="connsiteY7" fmla="*/ 50503 h 76124"/>
                <a:gd name="connsiteX8" fmla="*/ 44294 w 55954"/>
                <a:gd name="connsiteY8" fmla="*/ 44613 h 76124"/>
                <a:gd name="connsiteX9" fmla="*/ 26076 w 55954"/>
                <a:gd name="connsiteY9" fmla="*/ 62831 h 7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54" h="76124">
                  <a:moveTo>
                    <a:pt x="26076" y="62831"/>
                  </a:moveTo>
                  <a:cubicBezTo>
                    <a:pt x="22857" y="63242"/>
                    <a:pt x="19638" y="62064"/>
                    <a:pt x="17447" y="59680"/>
                  </a:cubicBezTo>
                  <a:cubicBezTo>
                    <a:pt x="5119" y="48722"/>
                    <a:pt x="22378" y="17491"/>
                    <a:pt x="29364" y="7492"/>
                  </a:cubicBezTo>
                  <a:lnTo>
                    <a:pt x="18679" y="-42"/>
                  </a:lnTo>
                  <a:cubicBezTo>
                    <a:pt x="15255" y="4889"/>
                    <a:pt x="-14469" y="48859"/>
                    <a:pt x="8817" y="69406"/>
                  </a:cubicBezTo>
                  <a:cubicBezTo>
                    <a:pt x="13063" y="73488"/>
                    <a:pt x="18679" y="75830"/>
                    <a:pt x="24569" y="75981"/>
                  </a:cubicBezTo>
                  <a:cubicBezTo>
                    <a:pt x="25884" y="76118"/>
                    <a:pt x="27227" y="76118"/>
                    <a:pt x="28542" y="75981"/>
                  </a:cubicBezTo>
                  <a:cubicBezTo>
                    <a:pt x="44294" y="72967"/>
                    <a:pt x="54704" y="52831"/>
                    <a:pt x="55937" y="50503"/>
                  </a:cubicBezTo>
                  <a:lnTo>
                    <a:pt x="44294" y="44613"/>
                  </a:lnTo>
                  <a:cubicBezTo>
                    <a:pt x="42103" y="48585"/>
                    <a:pt x="34021" y="61187"/>
                    <a:pt x="26076" y="628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1BD40E2D-44E8-4F62-A042-2917D8CC56C0}"/>
                </a:ext>
              </a:extLst>
            </p:cNvPr>
            <p:cNvSpPr/>
            <p:nvPr/>
          </p:nvSpPr>
          <p:spPr>
            <a:xfrm rot="-3265200">
              <a:off x="7526505" y="5213801"/>
              <a:ext cx="18765" cy="13012"/>
            </a:xfrm>
            <a:custGeom>
              <a:avLst/>
              <a:gdLst>
                <a:gd name="connsiteX0" fmla="*/ -17 w 18765"/>
                <a:gd name="connsiteY0" fmla="*/ -41 h 13012"/>
                <a:gd name="connsiteX1" fmla="*/ 18749 w 18765"/>
                <a:gd name="connsiteY1" fmla="*/ -41 h 13012"/>
                <a:gd name="connsiteX2" fmla="*/ 18749 w 18765"/>
                <a:gd name="connsiteY2" fmla="*/ 12971 h 13012"/>
                <a:gd name="connsiteX3" fmla="*/ -17 w 18765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65" h="13012">
                  <a:moveTo>
                    <a:pt x="-17" y="-41"/>
                  </a:moveTo>
                  <a:lnTo>
                    <a:pt x="18749" y="-41"/>
                  </a:lnTo>
                  <a:lnTo>
                    <a:pt x="18749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27603B-84CD-422E-9D95-B84A73F17D97}"/>
                </a:ext>
              </a:extLst>
            </p:cNvPr>
            <p:cNvSpPr/>
            <p:nvPr/>
          </p:nvSpPr>
          <p:spPr>
            <a:xfrm>
              <a:off x="7563310" y="5235126"/>
              <a:ext cx="102869" cy="79661"/>
            </a:xfrm>
            <a:custGeom>
              <a:avLst/>
              <a:gdLst>
                <a:gd name="connsiteX0" fmla="*/ 72170 w 102869"/>
                <a:gd name="connsiteY0" fmla="*/ 58423 h 79661"/>
                <a:gd name="connsiteX1" fmla="*/ 66006 w 102869"/>
                <a:gd name="connsiteY1" fmla="*/ 38013 h 79661"/>
                <a:gd name="connsiteX2" fmla="*/ 50527 w 102869"/>
                <a:gd name="connsiteY2" fmla="*/ 8426 h 79661"/>
                <a:gd name="connsiteX3" fmla="*/ 23132 w 102869"/>
                <a:gd name="connsiteY3" fmla="*/ 31575 h 79661"/>
                <a:gd name="connsiteX4" fmla="*/ 24091 w 102869"/>
                <a:gd name="connsiteY4" fmla="*/ 17056 h 79661"/>
                <a:gd name="connsiteX5" fmla="*/ 16420 w 102869"/>
                <a:gd name="connsiteY5" fmla="*/ 619 h 79661"/>
                <a:gd name="connsiteX6" fmla="*/ -17 w 102869"/>
                <a:gd name="connsiteY6" fmla="*/ 5961 h 79661"/>
                <a:gd name="connsiteX7" fmla="*/ 9160 w 102869"/>
                <a:gd name="connsiteY7" fmla="*/ 15138 h 79661"/>
                <a:gd name="connsiteX8" fmla="*/ 10804 w 102869"/>
                <a:gd name="connsiteY8" fmla="*/ 13768 h 79661"/>
                <a:gd name="connsiteX9" fmla="*/ 10804 w 102869"/>
                <a:gd name="connsiteY9" fmla="*/ 17056 h 79661"/>
                <a:gd name="connsiteX10" fmla="*/ 2312 w 102869"/>
                <a:gd name="connsiteY10" fmla="*/ 71847 h 79661"/>
                <a:gd name="connsiteX11" fmla="*/ 6558 w 102869"/>
                <a:gd name="connsiteY11" fmla="*/ 79517 h 79661"/>
                <a:gd name="connsiteX12" fmla="*/ 8612 w 102869"/>
                <a:gd name="connsiteY12" fmla="*/ 79517 h 79661"/>
                <a:gd name="connsiteX13" fmla="*/ 14639 w 102869"/>
                <a:gd name="connsiteY13" fmla="*/ 75682 h 79661"/>
                <a:gd name="connsiteX14" fmla="*/ 49021 w 102869"/>
                <a:gd name="connsiteY14" fmla="*/ 20891 h 79661"/>
                <a:gd name="connsiteX15" fmla="*/ 53404 w 102869"/>
                <a:gd name="connsiteY15" fmla="*/ 38835 h 79661"/>
                <a:gd name="connsiteX16" fmla="*/ 70800 w 102869"/>
                <a:gd name="connsiteY16" fmla="*/ 70888 h 79661"/>
                <a:gd name="connsiteX17" fmla="*/ 102853 w 102869"/>
                <a:gd name="connsiteY17" fmla="*/ 59793 h 79661"/>
                <a:gd name="connsiteX18" fmla="*/ 92579 w 102869"/>
                <a:gd name="connsiteY18" fmla="*/ 51574 h 79661"/>
                <a:gd name="connsiteX19" fmla="*/ 72170 w 102869"/>
                <a:gd name="connsiteY19" fmla="*/ 58423 h 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869" h="79661">
                  <a:moveTo>
                    <a:pt x="72170" y="58423"/>
                  </a:moveTo>
                  <a:cubicBezTo>
                    <a:pt x="68334" y="58423"/>
                    <a:pt x="66965" y="45958"/>
                    <a:pt x="66006" y="38013"/>
                  </a:cubicBezTo>
                  <a:cubicBezTo>
                    <a:pt x="64499" y="25001"/>
                    <a:pt x="62855" y="10618"/>
                    <a:pt x="50527" y="8426"/>
                  </a:cubicBezTo>
                  <a:cubicBezTo>
                    <a:pt x="41213" y="7056"/>
                    <a:pt x="31488" y="17741"/>
                    <a:pt x="23132" y="31575"/>
                  </a:cubicBezTo>
                  <a:cubicBezTo>
                    <a:pt x="23132" y="26370"/>
                    <a:pt x="24091" y="21302"/>
                    <a:pt x="24091" y="17056"/>
                  </a:cubicBezTo>
                  <a:cubicBezTo>
                    <a:pt x="24091" y="12810"/>
                    <a:pt x="24091" y="3358"/>
                    <a:pt x="16420" y="619"/>
                  </a:cubicBezTo>
                  <a:cubicBezTo>
                    <a:pt x="8749" y="-2121"/>
                    <a:pt x="1353" y="4454"/>
                    <a:pt x="-17" y="5961"/>
                  </a:cubicBezTo>
                  <a:lnTo>
                    <a:pt x="9160" y="15138"/>
                  </a:lnTo>
                  <a:lnTo>
                    <a:pt x="10804" y="13768"/>
                  </a:lnTo>
                  <a:cubicBezTo>
                    <a:pt x="10900" y="14864"/>
                    <a:pt x="10900" y="15960"/>
                    <a:pt x="10804" y="17056"/>
                  </a:cubicBezTo>
                  <a:cubicBezTo>
                    <a:pt x="9421" y="35520"/>
                    <a:pt x="6585" y="53834"/>
                    <a:pt x="2312" y="71847"/>
                  </a:cubicBezTo>
                  <a:cubicBezTo>
                    <a:pt x="1503" y="75121"/>
                    <a:pt x="3353" y="78463"/>
                    <a:pt x="6558" y="79517"/>
                  </a:cubicBezTo>
                  <a:cubicBezTo>
                    <a:pt x="7243" y="79654"/>
                    <a:pt x="7928" y="79654"/>
                    <a:pt x="8612" y="79517"/>
                  </a:cubicBezTo>
                  <a:cubicBezTo>
                    <a:pt x="11188" y="79503"/>
                    <a:pt x="13530" y="78011"/>
                    <a:pt x="14639" y="75682"/>
                  </a:cubicBezTo>
                  <a:cubicBezTo>
                    <a:pt x="26693" y="47465"/>
                    <a:pt x="43131" y="20891"/>
                    <a:pt x="49021" y="20891"/>
                  </a:cubicBezTo>
                  <a:cubicBezTo>
                    <a:pt x="51349" y="20891"/>
                    <a:pt x="52856" y="34589"/>
                    <a:pt x="53404" y="38835"/>
                  </a:cubicBezTo>
                  <a:cubicBezTo>
                    <a:pt x="54911" y="52533"/>
                    <a:pt x="56691" y="69107"/>
                    <a:pt x="70800" y="70888"/>
                  </a:cubicBezTo>
                  <a:cubicBezTo>
                    <a:pt x="82662" y="72710"/>
                    <a:pt x="94662" y="68559"/>
                    <a:pt x="102853" y="59793"/>
                  </a:cubicBezTo>
                  <a:lnTo>
                    <a:pt x="92579" y="51574"/>
                  </a:lnTo>
                  <a:cubicBezTo>
                    <a:pt x="87415" y="57231"/>
                    <a:pt x="79704" y="59820"/>
                    <a:pt x="72170" y="5842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BBC6739-D18A-4F05-BA74-6C9E6A542B7E}"/>
                </a:ext>
              </a:extLst>
            </p:cNvPr>
            <p:cNvSpPr/>
            <p:nvPr/>
          </p:nvSpPr>
          <p:spPr>
            <a:xfrm>
              <a:off x="7982978" y="5201129"/>
              <a:ext cx="85914" cy="119033"/>
            </a:xfrm>
            <a:custGeom>
              <a:avLst/>
              <a:gdLst>
                <a:gd name="connsiteX0" fmla="*/ 44667 w 85914"/>
                <a:gd name="connsiteY0" fmla="*/ 63380 h 119033"/>
                <a:gd name="connsiteX1" fmla="*/ 44667 w 85914"/>
                <a:gd name="connsiteY1" fmla="*/ 117349 h 119033"/>
                <a:gd name="connsiteX2" fmla="*/ 50009 w 85914"/>
                <a:gd name="connsiteY2" fmla="*/ 118992 h 119033"/>
                <a:gd name="connsiteX3" fmla="*/ 55077 w 85914"/>
                <a:gd name="connsiteY3" fmla="*/ 117760 h 119033"/>
                <a:gd name="connsiteX4" fmla="*/ 85897 w 85914"/>
                <a:gd name="connsiteY4" fmla="*/ 89269 h 119033"/>
                <a:gd name="connsiteX5" fmla="*/ 74939 w 85914"/>
                <a:gd name="connsiteY5" fmla="*/ 82420 h 119033"/>
                <a:gd name="connsiteX6" fmla="*/ 52886 w 85914"/>
                <a:gd name="connsiteY6" fmla="*/ 104062 h 119033"/>
                <a:gd name="connsiteX7" fmla="*/ 58091 w 85914"/>
                <a:gd name="connsiteY7" fmla="*/ 65571 h 119033"/>
                <a:gd name="connsiteX8" fmla="*/ 62748 w 85914"/>
                <a:gd name="connsiteY8" fmla="*/ 7904 h 119033"/>
                <a:gd name="connsiteX9" fmla="*/ 53982 w 85914"/>
                <a:gd name="connsiteY9" fmla="*/ -41 h 119033"/>
                <a:gd name="connsiteX10" fmla="*/ 16039 w 85914"/>
                <a:gd name="connsiteY10" fmla="*/ 47490 h 119033"/>
                <a:gd name="connsiteX11" fmla="*/ 19600 w 85914"/>
                <a:gd name="connsiteY11" fmla="*/ 6397 h 119033"/>
                <a:gd name="connsiteX12" fmla="*/ 6587 w 85914"/>
                <a:gd name="connsiteY12" fmla="*/ 5302 h 119033"/>
                <a:gd name="connsiteX13" fmla="*/ 13 w 85914"/>
                <a:gd name="connsiteY13" fmla="*/ 81324 h 119033"/>
                <a:gd name="connsiteX14" fmla="*/ 4807 w 85914"/>
                <a:gd name="connsiteY14" fmla="*/ 88173 h 119033"/>
                <a:gd name="connsiteX15" fmla="*/ 12477 w 85914"/>
                <a:gd name="connsiteY15" fmla="*/ 84748 h 119033"/>
                <a:gd name="connsiteX16" fmla="*/ 50968 w 85914"/>
                <a:gd name="connsiteY16" fmla="*/ 16260 h 119033"/>
                <a:gd name="connsiteX17" fmla="*/ 44667 w 85914"/>
                <a:gd name="connsiteY17" fmla="*/ 63380 h 119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914" h="119033">
                  <a:moveTo>
                    <a:pt x="44667" y="63380"/>
                  </a:moveTo>
                  <a:cubicBezTo>
                    <a:pt x="38503" y="98994"/>
                    <a:pt x="36996" y="112007"/>
                    <a:pt x="44667" y="117349"/>
                  </a:cubicBezTo>
                  <a:cubicBezTo>
                    <a:pt x="46242" y="118403"/>
                    <a:pt x="48105" y="118979"/>
                    <a:pt x="50009" y="118992"/>
                  </a:cubicBezTo>
                  <a:cubicBezTo>
                    <a:pt x="51776" y="118992"/>
                    <a:pt x="53516" y="118568"/>
                    <a:pt x="55077" y="117760"/>
                  </a:cubicBezTo>
                  <a:cubicBezTo>
                    <a:pt x="67542" y="110952"/>
                    <a:pt x="78144" y="101172"/>
                    <a:pt x="85897" y="89269"/>
                  </a:cubicBezTo>
                  <a:lnTo>
                    <a:pt x="74939" y="82420"/>
                  </a:lnTo>
                  <a:cubicBezTo>
                    <a:pt x="69131" y="91063"/>
                    <a:pt x="61638" y="98419"/>
                    <a:pt x="52886" y="104062"/>
                  </a:cubicBezTo>
                  <a:cubicBezTo>
                    <a:pt x="53749" y="91131"/>
                    <a:pt x="55488" y="78269"/>
                    <a:pt x="58091" y="65571"/>
                  </a:cubicBezTo>
                  <a:cubicBezTo>
                    <a:pt x="62967" y="46765"/>
                    <a:pt x="64542" y="27245"/>
                    <a:pt x="62748" y="7904"/>
                  </a:cubicBezTo>
                  <a:cubicBezTo>
                    <a:pt x="61912" y="3603"/>
                    <a:pt x="58337" y="371"/>
                    <a:pt x="53982" y="-41"/>
                  </a:cubicBezTo>
                  <a:cubicBezTo>
                    <a:pt x="50694" y="-41"/>
                    <a:pt x="41380" y="-863"/>
                    <a:pt x="16039" y="47490"/>
                  </a:cubicBezTo>
                  <a:lnTo>
                    <a:pt x="19600" y="6397"/>
                  </a:lnTo>
                  <a:lnTo>
                    <a:pt x="6587" y="5302"/>
                  </a:lnTo>
                  <a:lnTo>
                    <a:pt x="13" y="81324"/>
                  </a:lnTo>
                  <a:cubicBezTo>
                    <a:pt x="-289" y="84474"/>
                    <a:pt x="1739" y="87378"/>
                    <a:pt x="4807" y="88173"/>
                  </a:cubicBezTo>
                  <a:cubicBezTo>
                    <a:pt x="7848" y="88967"/>
                    <a:pt x="11039" y="87543"/>
                    <a:pt x="12477" y="84748"/>
                  </a:cubicBezTo>
                  <a:cubicBezTo>
                    <a:pt x="23025" y="60709"/>
                    <a:pt x="35914" y="37765"/>
                    <a:pt x="50968" y="16260"/>
                  </a:cubicBezTo>
                  <a:cubicBezTo>
                    <a:pt x="50256" y="32122"/>
                    <a:pt x="48146" y="47888"/>
                    <a:pt x="44667" y="633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F1C7BD5-9100-4B6C-9D12-D1CC7DD0E6D4}"/>
                </a:ext>
              </a:extLst>
            </p:cNvPr>
            <p:cNvSpPr/>
            <p:nvPr/>
          </p:nvSpPr>
          <p:spPr>
            <a:xfrm>
              <a:off x="8011499" y="5177881"/>
              <a:ext cx="301424" cy="268164"/>
            </a:xfrm>
            <a:custGeom>
              <a:avLst/>
              <a:gdLst>
                <a:gd name="connsiteX0" fmla="*/ 261198 w 301424"/>
                <a:gd name="connsiteY0" fmla="*/ 15400 h 268164"/>
                <a:gd name="connsiteX1" fmla="*/ 217914 w 301424"/>
                <a:gd name="connsiteY1" fmla="*/ 22249 h 268164"/>
                <a:gd name="connsiteX2" fmla="*/ 129700 w 301424"/>
                <a:gd name="connsiteY2" fmla="*/ 6223 h 268164"/>
                <a:gd name="connsiteX3" fmla="*/ 116003 w 301424"/>
                <a:gd name="connsiteY3" fmla="*/ 744 h 268164"/>
                <a:gd name="connsiteX4" fmla="*/ 103264 w 301424"/>
                <a:gd name="connsiteY4" fmla="*/ 2661 h 268164"/>
                <a:gd name="connsiteX5" fmla="*/ 92579 w 301424"/>
                <a:gd name="connsiteY5" fmla="*/ 98545 h 268164"/>
                <a:gd name="connsiteX6" fmla="*/ 41076 w 301424"/>
                <a:gd name="connsiteY6" fmla="*/ 244152 h 268164"/>
                <a:gd name="connsiteX7" fmla="*/ 33816 w 301424"/>
                <a:gd name="connsiteY7" fmla="*/ 193744 h 268164"/>
                <a:gd name="connsiteX8" fmla="*/ 21762 w 301424"/>
                <a:gd name="connsiteY8" fmla="*/ 169500 h 268164"/>
                <a:gd name="connsiteX9" fmla="*/ -17 w 301424"/>
                <a:gd name="connsiteY9" fmla="*/ 171143 h 268164"/>
                <a:gd name="connsiteX10" fmla="*/ 6695 w 301424"/>
                <a:gd name="connsiteY10" fmla="*/ 182376 h 268164"/>
                <a:gd name="connsiteX11" fmla="*/ 15735 w 301424"/>
                <a:gd name="connsiteY11" fmla="*/ 181006 h 268164"/>
                <a:gd name="connsiteX12" fmla="*/ 20803 w 301424"/>
                <a:gd name="connsiteY12" fmla="*/ 194703 h 268164"/>
                <a:gd name="connsiteX13" fmla="*/ 31899 w 301424"/>
                <a:gd name="connsiteY13" fmla="*/ 263192 h 268164"/>
                <a:gd name="connsiteX14" fmla="*/ 37104 w 301424"/>
                <a:gd name="connsiteY14" fmla="*/ 268123 h 268164"/>
                <a:gd name="connsiteX15" fmla="*/ 38199 w 301424"/>
                <a:gd name="connsiteY15" fmla="*/ 268123 h 268164"/>
                <a:gd name="connsiteX16" fmla="*/ 43679 w 301424"/>
                <a:gd name="connsiteY16" fmla="*/ 265109 h 268164"/>
                <a:gd name="connsiteX17" fmla="*/ 105592 w 301424"/>
                <a:gd name="connsiteY17" fmla="*/ 98545 h 268164"/>
                <a:gd name="connsiteX18" fmla="*/ 111071 w 301424"/>
                <a:gd name="connsiteY18" fmla="*/ 13346 h 268164"/>
                <a:gd name="connsiteX19" fmla="*/ 112441 w 301424"/>
                <a:gd name="connsiteY19" fmla="*/ 13346 h 268164"/>
                <a:gd name="connsiteX20" fmla="*/ 124221 w 301424"/>
                <a:gd name="connsiteY20" fmla="*/ 18277 h 268164"/>
                <a:gd name="connsiteX21" fmla="*/ 219283 w 301424"/>
                <a:gd name="connsiteY21" fmla="*/ 35262 h 268164"/>
                <a:gd name="connsiteX22" fmla="*/ 263527 w 301424"/>
                <a:gd name="connsiteY22" fmla="*/ 28276 h 268164"/>
                <a:gd name="connsiteX23" fmla="*/ 288183 w 301424"/>
                <a:gd name="connsiteY23" fmla="*/ 24989 h 268164"/>
                <a:gd name="connsiteX24" fmla="*/ 288183 w 301424"/>
                <a:gd name="connsiteY24" fmla="*/ 28139 h 268164"/>
                <a:gd name="connsiteX25" fmla="*/ 281745 w 301424"/>
                <a:gd name="connsiteY25" fmla="*/ 73341 h 268164"/>
                <a:gd name="connsiteX26" fmla="*/ 294621 w 301424"/>
                <a:gd name="connsiteY26" fmla="*/ 75533 h 268164"/>
                <a:gd name="connsiteX27" fmla="*/ 301196 w 301424"/>
                <a:gd name="connsiteY27" fmla="*/ 29509 h 268164"/>
                <a:gd name="connsiteX28" fmla="*/ 297223 w 301424"/>
                <a:gd name="connsiteY28" fmla="*/ 15811 h 268164"/>
                <a:gd name="connsiteX29" fmla="*/ 261198 w 301424"/>
                <a:gd name="connsiteY29" fmla="*/ 15400 h 26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1424" h="268164">
                  <a:moveTo>
                    <a:pt x="261198" y="15400"/>
                  </a:moveTo>
                  <a:cubicBezTo>
                    <a:pt x="249829" y="17455"/>
                    <a:pt x="235720" y="20195"/>
                    <a:pt x="217914" y="22249"/>
                  </a:cubicBezTo>
                  <a:cubicBezTo>
                    <a:pt x="187573" y="25824"/>
                    <a:pt x="156849" y="20236"/>
                    <a:pt x="129700" y="6223"/>
                  </a:cubicBezTo>
                  <a:cubicBezTo>
                    <a:pt x="125276" y="4059"/>
                    <a:pt x="120701" y="2237"/>
                    <a:pt x="116003" y="744"/>
                  </a:cubicBezTo>
                  <a:cubicBezTo>
                    <a:pt x="111701" y="-777"/>
                    <a:pt x="106921" y="-64"/>
                    <a:pt x="103264" y="2661"/>
                  </a:cubicBezTo>
                  <a:cubicBezTo>
                    <a:pt x="92579" y="10743"/>
                    <a:pt x="92579" y="34577"/>
                    <a:pt x="92579" y="98545"/>
                  </a:cubicBezTo>
                  <a:cubicBezTo>
                    <a:pt x="92579" y="149775"/>
                    <a:pt x="57650" y="215798"/>
                    <a:pt x="41076" y="244152"/>
                  </a:cubicBezTo>
                  <a:cubicBezTo>
                    <a:pt x="37720" y="227495"/>
                    <a:pt x="35296" y="210675"/>
                    <a:pt x="33816" y="193744"/>
                  </a:cubicBezTo>
                  <a:cubicBezTo>
                    <a:pt x="34351" y="184101"/>
                    <a:pt x="29775" y="174896"/>
                    <a:pt x="21762" y="169500"/>
                  </a:cubicBezTo>
                  <a:cubicBezTo>
                    <a:pt x="14667" y="166500"/>
                    <a:pt x="6544" y="167102"/>
                    <a:pt x="-17" y="171143"/>
                  </a:cubicBezTo>
                  <a:lnTo>
                    <a:pt x="6695" y="182376"/>
                  </a:lnTo>
                  <a:cubicBezTo>
                    <a:pt x="9393" y="180704"/>
                    <a:pt x="12667" y="180211"/>
                    <a:pt x="15735" y="181006"/>
                  </a:cubicBezTo>
                  <a:cubicBezTo>
                    <a:pt x="18475" y="182512"/>
                    <a:pt x="20255" y="187444"/>
                    <a:pt x="20803" y="194703"/>
                  </a:cubicBezTo>
                  <a:cubicBezTo>
                    <a:pt x="22899" y="217756"/>
                    <a:pt x="26611" y="240646"/>
                    <a:pt x="31899" y="263192"/>
                  </a:cubicBezTo>
                  <a:cubicBezTo>
                    <a:pt x="32474" y="265740"/>
                    <a:pt x="34529" y="267685"/>
                    <a:pt x="37104" y="268123"/>
                  </a:cubicBezTo>
                  <a:lnTo>
                    <a:pt x="38199" y="268123"/>
                  </a:lnTo>
                  <a:cubicBezTo>
                    <a:pt x="40418" y="268137"/>
                    <a:pt x="42501" y="267000"/>
                    <a:pt x="43679" y="265109"/>
                  </a:cubicBezTo>
                  <a:cubicBezTo>
                    <a:pt x="46144" y="261274"/>
                    <a:pt x="105592" y="169225"/>
                    <a:pt x="105592" y="98545"/>
                  </a:cubicBezTo>
                  <a:cubicBezTo>
                    <a:pt x="105592" y="54576"/>
                    <a:pt x="105592" y="16359"/>
                    <a:pt x="111071" y="13346"/>
                  </a:cubicBezTo>
                  <a:cubicBezTo>
                    <a:pt x="111523" y="13223"/>
                    <a:pt x="111989" y="13223"/>
                    <a:pt x="112441" y="13346"/>
                  </a:cubicBezTo>
                  <a:cubicBezTo>
                    <a:pt x="116468" y="14743"/>
                    <a:pt x="120399" y="16387"/>
                    <a:pt x="124221" y="18277"/>
                  </a:cubicBezTo>
                  <a:cubicBezTo>
                    <a:pt x="153548" y="33153"/>
                    <a:pt x="186614" y="39056"/>
                    <a:pt x="219283" y="35262"/>
                  </a:cubicBezTo>
                  <a:cubicBezTo>
                    <a:pt x="237501" y="33207"/>
                    <a:pt x="251884" y="30468"/>
                    <a:pt x="263527" y="28276"/>
                  </a:cubicBezTo>
                  <a:cubicBezTo>
                    <a:pt x="271581" y="26208"/>
                    <a:pt x="279868" y="25112"/>
                    <a:pt x="288183" y="24989"/>
                  </a:cubicBezTo>
                  <a:cubicBezTo>
                    <a:pt x="288388" y="26030"/>
                    <a:pt x="288388" y="27098"/>
                    <a:pt x="288183" y="28139"/>
                  </a:cubicBezTo>
                  <a:cubicBezTo>
                    <a:pt x="285991" y="47316"/>
                    <a:pt x="281745" y="73068"/>
                    <a:pt x="281745" y="73341"/>
                  </a:cubicBezTo>
                  <a:lnTo>
                    <a:pt x="294621" y="75533"/>
                  </a:lnTo>
                  <a:cubicBezTo>
                    <a:pt x="294621" y="75533"/>
                    <a:pt x="299004" y="49097"/>
                    <a:pt x="301196" y="29509"/>
                  </a:cubicBezTo>
                  <a:cubicBezTo>
                    <a:pt x="301990" y="24578"/>
                    <a:pt x="300524" y="19551"/>
                    <a:pt x="297223" y="15811"/>
                  </a:cubicBezTo>
                  <a:cubicBezTo>
                    <a:pt x="291059" y="9647"/>
                    <a:pt x="281060" y="11428"/>
                    <a:pt x="261198" y="154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566A247-CE0F-43F9-8B0A-C9B7CE4A1986}"/>
                </a:ext>
              </a:extLst>
            </p:cNvPr>
            <p:cNvSpPr/>
            <p:nvPr/>
          </p:nvSpPr>
          <p:spPr>
            <a:xfrm>
              <a:off x="8132707" y="5236744"/>
              <a:ext cx="88778" cy="152729"/>
            </a:xfrm>
            <a:custGeom>
              <a:avLst/>
              <a:gdLst>
                <a:gd name="connsiteX0" fmla="*/ 59585 w 88778"/>
                <a:gd name="connsiteY0" fmla="*/ 80775 h 152729"/>
                <a:gd name="connsiteX1" fmla="*/ 17670 w 88778"/>
                <a:gd name="connsiteY1" fmla="*/ 82419 h 152729"/>
                <a:gd name="connsiteX2" fmla="*/ 29724 w 88778"/>
                <a:gd name="connsiteY2" fmla="*/ 55023 h 152729"/>
                <a:gd name="connsiteX3" fmla="*/ 43422 w 88778"/>
                <a:gd name="connsiteY3" fmla="*/ 1191 h 152729"/>
                <a:gd name="connsiteX4" fmla="*/ 29724 w 88778"/>
                <a:gd name="connsiteY4" fmla="*/ -42 h 152729"/>
                <a:gd name="connsiteX5" fmla="*/ 17122 w 88778"/>
                <a:gd name="connsiteY5" fmla="*/ 50366 h 152729"/>
                <a:gd name="connsiteX6" fmla="*/ 959 w 88778"/>
                <a:gd name="connsiteY6" fmla="*/ 85432 h 152729"/>
                <a:gd name="connsiteX7" fmla="*/ 959 w 88778"/>
                <a:gd name="connsiteY7" fmla="*/ 92418 h 152729"/>
                <a:gd name="connsiteX8" fmla="*/ 6712 w 88778"/>
                <a:gd name="connsiteY8" fmla="*/ 95842 h 152729"/>
                <a:gd name="connsiteX9" fmla="*/ 6712 w 88778"/>
                <a:gd name="connsiteY9" fmla="*/ 95842 h 152729"/>
                <a:gd name="connsiteX10" fmla="*/ 55887 w 88778"/>
                <a:gd name="connsiteY10" fmla="*/ 94062 h 152729"/>
                <a:gd name="connsiteX11" fmla="*/ 39449 w 88778"/>
                <a:gd name="connsiteY11" fmla="*/ 148852 h 152729"/>
                <a:gd name="connsiteX12" fmla="*/ 51914 w 88778"/>
                <a:gd name="connsiteY12" fmla="*/ 152688 h 152729"/>
                <a:gd name="connsiteX13" fmla="*/ 88761 w 88778"/>
                <a:gd name="connsiteY13" fmla="*/ 30915 h 152729"/>
                <a:gd name="connsiteX14" fmla="*/ 76296 w 88778"/>
                <a:gd name="connsiteY14" fmla="*/ 27217 h 15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778" h="152729">
                  <a:moveTo>
                    <a:pt x="59585" y="80775"/>
                  </a:moveTo>
                  <a:lnTo>
                    <a:pt x="17670" y="82419"/>
                  </a:lnTo>
                  <a:cubicBezTo>
                    <a:pt x="20684" y="76392"/>
                    <a:pt x="24793" y="67488"/>
                    <a:pt x="29724" y="55023"/>
                  </a:cubicBezTo>
                  <a:cubicBezTo>
                    <a:pt x="36532" y="37723"/>
                    <a:pt x="41134" y="19642"/>
                    <a:pt x="43422" y="1191"/>
                  </a:cubicBezTo>
                  <a:lnTo>
                    <a:pt x="29724" y="-42"/>
                  </a:lnTo>
                  <a:cubicBezTo>
                    <a:pt x="27656" y="17218"/>
                    <a:pt x="23423" y="34162"/>
                    <a:pt x="17122" y="50366"/>
                  </a:cubicBezTo>
                  <a:cubicBezTo>
                    <a:pt x="13081" y="62626"/>
                    <a:pt x="7657" y="74392"/>
                    <a:pt x="959" y="85432"/>
                  </a:cubicBezTo>
                  <a:cubicBezTo>
                    <a:pt x="-342" y="87583"/>
                    <a:pt x="-342" y="90268"/>
                    <a:pt x="959" y="92418"/>
                  </a:cubicBezTo>
                  <a:cubicBezTo>
                    <a:pt x="2109" y="94528"/>
                    <a:pt x="4315" y="95842"/>
                    <a:pt x="6712" y="95842"/>
                  </a:cubicBezTo>
                  <a:lnTo>
                    <a:pt x="6712" y="95842"/>
                  </a:lnTo>
                  <a:lnTo>
                    <a:pt x="55887" y="94062"/>
                  </a:lnTo>
                  <a:lnTo>
                    <a:pt x="39449" y="148852"/>
                  </a:lnTo>
                  <a:lnTo>
                    <a:pt x="51914" y="152688"/>
                  </a:lnTo>
                  <a:lnTo>
                    <a:pt x="88761" y="30915"/>
                  </a:lnTo>
                  <a:lnTo>
                    <a:pt x="76296" y="2721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A05F56C-34A4-4103-9025-BAFD4118DE19}"/>
                </a:ext>
              </a:extLst>
            </p:cNvPr>
            <p:cNvSpPr/>
            <p:nvPr/>
          </p:nvSpPr>
          <p:spPr>
            <a:xfrm>
              <a:off x="8376543" y="5156429"/>
              <a:ext cx="466954" cy="264686"/>
            </a:xfrm>
            <a:custGeom>
              <a:avLst/>
              <a:gdLst>
                <a:gd name="connsiteX0" fmla="*/ 453514 w 466954"/>
                <a:gd name="connsiteY0" fmla="*/ 1512 h 264686"/>
                <a:gd name="connsiteX1" fmla="*/ 422009 w 466954"/>
                <a:gd name="connsiteY1" fmla="*/ 5758 h 264686"/>
                <a:gd name="connsiteX2" fmla="*/ 338590 w 466954"/>
                <a:gd name="connsiteY2" fmla="*/ 19456 h 264686"/>
                <a:gd name="connsiteX3" fmla="*/ 107921 w 466954"/>
                <a:gd name="connsiteY3" fmla="*/ 19456 h 264686"/>
                <a:gd name="connsiteX4" fmla="*/ 101620 w 466954"/>
                <a:gd name="connsiteY4" fmla="*/ 24524 h 264686"/>
                <a:gd name="connsiteX5" fmla="*/ 41213 w 466954"/>
                <a:gd name="connsiteY5" fmla="*/ 249029 h 264686"/>
                <a:gd name="connsiteX6" fmla="*/ 40117 w 466954"/>
                <a:gd name="connsiteY6" fmla="*/ 251084 h 264686"/>
                <a:gd name="connsiteX7" fmla="*/ 12722 w 466954"/>
                <a:gd name="connsiteY7" fmla="*/ 161638 h 264686"/>
                <a:gd name="connsiteX8" fmla="*/ -17 w 466954"/>
                <a:gd name="connsiteY8" fmla="*/ 164104 h 264686"/>
                <a:gd name="connsiteX9" fmla="*/ 39569 w 466954"/>
                <a:gd name="connsiteY9" fmla="*/ 264645 h 264686"/>
                <a:gd name="connsiteX10" fmla="*/ 41076 w 466954"/>
                <a:gd name="connsiteY10" fmla="*/ 264645 h 264686"/>
                <a:gd name="connsiteX11" fmla="*/ 53541 w 466954"/>
                <a:gd name="connsiteY11" fmla="*/ 254919 h 264686"/>
                <a:gd name="connsiteX12" fmla="*/ 113674 w 466954"/>
                <a:gd name="connsiteY12" fmla="*/ 32469 h 264686"/>
                <a:gd name="connsiteX13" fmla="*/ 338727 w 466954"/>
                <a:gd name="connsiteY13" fmla="*/ 32469 h 264686"/>
                <a:gd name="connsiteX14" fmla="*/ 426256 w 466954"/>
                <a:gd name="connsiteY14" fmla="*/ 17949 h 264686"/>
                <a:gd name="connsiteX15" fmla="*/ 446117 w 466954"/>
                <a:gd name="connsiteY15" fmla="*/ 12744 h 264686"/>
                <a:gd name="connsiteX16" fmla="*/ 454336 w 466954"/>
                <a:gd name="connsiteY16" fmla="*/ 47125 h 264686"/>
                <a:gd name="connsiteX17" fmla="*/ 466938 w 466954"/>
                <a:gd name="connsiteY17" fmla="*/ 43975 h 264686"/>
                <a:gd name="connsiteX18" fmla="*/ 458308 w 466954"/>
                <a:gd name="connsiteY18" fmla="*/ 7265 h 264686"/>
                <a:gd name="connsiteX19" fmla="*/ 453514 w 466954"/>
                <a:gd name="connsiteY19" fmla="*/ 1512 h 2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6954" h="264686">
                  <a:moveTo>
                    <a:pt x="453514" y="1512"/>
                  </a:moveTo>
                  <a:cubicBezTo>
                    <a:pt x="447898" y="-1913"/>
                    <a:pt x="439816" y="690"/>
                    <a:pt x="422009" y="5758"/>
                  </a:cubicBezTo>
                  <a:cubicBezTo>
                    <a:pt x="395121" y="14812"/>
                    <a:pt x="366958" y="19429"/>
                    <a:pt x="338590" y="19456"/>
                  </a:cubicBezTo>
                  <a:cubicBezTo>
                    <a:pt x="280375" y="17264"/>
                    <a:pt x="109565" y="19456"/>
                    <a:pt x="107921" y="19456"/>
                  </a:cubicBezTo>
                  <a:cubicBezTo>
                    <a:pt x="104907" y="19497"/>
                    <a:pt x="102305" y="21593"/>
                    <a:pt x="101620" y="24524"/>
                  </a:cubicBezTo>
                  <a:cubicBezTo>
                    <a:pt x="101620" y="26442"/>
                    <a:pt x="58061" y="215470"/>
                    <a:pt x="41213" y="249029"/>
                  </a:cubicBezTo>
                  <a:cubicBezTo>
                    <a:pt x="40912" y="249742"/>
                    <a:pt x="40542" y="250440"/>
                    <a:pt x="40117" y="251084"/>
                  </a:cubicBezTo>
                  <a:cubicBezTo>
                    <a:pt x="32994" y="244509"/>
                    <a:pt x="20529" y="204923"/>
                    <a:pt x="12722" y="161638"/>
                  </a:cubicBezTo>
                  <a:lnTo>
                    <a:pt x="-17" y="164104"/>
                  </a:lnTo>
                  <a:cubicBezTo>
                    <a:pt x="6969" y="200539"/>
                    <a:pt x="21488" y="262042"/>
                    <a:pt x="39569" y="264645"/>
                  </a:cubicBezTo>
                  <a:lnTo>
                    <a:pt x="41076" y="264645"/>
                  </a:lnTo>
                  <a:cubicBezTo>
                    <a:pt x="44774" y="264645"/>
                    <a:pt x="49569" y="262727"/>
                    <a:pt x="53541" y="254919"/>
                  </a:cubicBezTo>
                  <a:cubicBezTo>
                    <a:pt x="69704" y="222593"/>
                    <a:pt x="106551" y="63151"/>
                    <a:pt x="113674" y="32469"/>
                  </a:cubicBezTo>
                  <a:cubicBezTo>
                    <a:pt x="142713" y="32469"/>
                    <a:pt x="286539" y="30551"/>
                    <a:pt x="338727" y="32469"/>
                  </a:cubicBezTo>
                  <a:cubicBezTo>
                    <a:pt x="368492" y="32414"/>
                    <a:pt x="398066" y="27510"/>
                    <a:pt x="426256" y="17949"/>
                  </a:cubicBezTo>
                  <a:cubicBezTo>
                    <a:pt x="432776" y="15840"/>
                    <a:pt x="439405" y="14100"/>
                    <a:pt x="446117" y="12744"/>
                  </a:cubicBezTo>
                  <a:cubicBezTo>
                    <a:pt x="448720" y="24798"/>
                    <a:pt x="454062" y="46166"/>
                    <a:pt x="454336" y="47125"/>
                  </a:cubicBezTo>
                  <a:lnTo>
                    <a:pt x="466938" y="43975"/>
                  </a:lnTo>
                  <a:cubicBezTo>
                    <a:pt x="466938" y="43975"/>
                    <a:pt x="460500" y="17949"/>
                    <a:pt x="458308" y="7265"/>
                  </a:cubicBezTo>
                  <a:cubicBezTo>
                    <a:pt x="457623" y="4745"/>
                    <a:pt x="455870" y="2649"/>
                    <a:pt x="453514" y="15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E20E451-526A-4B72-A9C2-078BA7E5DBE1}"/>
                </a:ext>
              </a:extLst>
            </p:cNvPr>
            <p:cNvSpPr/>
            <p:nvPr/>
          </p:nvSpPr>
          <p:spPr>
            <a:xfrm>
              <a:off x="8862079" y="5111959"/>
              <a:ext cx="59664" cy="93966"/>
            </a:xfrm>
            <a:custGeom>
              <a:avLst/>
              <a:gdLst>
                <a:gd name="connsiteX0" fmla="*/ 46329 w 59664"/>
                <a:gd name="connsiteY0" fmla="*/ 85569 h 93966"/>
                <a:gd name="connsiteX1" fmla="*/ 59342 w 59664"/>
                <a:gd name="connsiteY1" fmla="*/ 85569 h 93966"/>
                <a:gd name="connsiteX2" fmla="*/ 52493 w 59664"/>
                <a:gd name="connsiteY2" fmla="*/ 9410 h 93966"/>
                <a:gd name="connsiteX3" fmla="*/ 42357 w 59664"/>
                <a:gd name="connsiteY3" fmla="*/ -42 h 93966"/>
                <a:gd name="connsiteX4" fmla="*/ 18934 w 59664"/>
                <a:gd name="connsiteY4" fmla="*/ 32285 h 93966"/>
                <a:gd name="connsiteX5" fmla="*/ 20166 w 59664"/>
                <a:gd name="connsiteY5" fmla="*/ 18587 h 93966"/>
                <a:gd name="connsiteX6" fmla="*/ 6469 w 59664"/>
                <a:gd name="connsiteY6" fmla="*/ 17354 h 93966"/>
                <a:gd name="connsiteX7" fmla="*/ 31 w 59664"/>
                <a:gd name="connsiteY7" fmla="*/ 86939 h 93966"/>
                <a:gd name="connsiteX8" fmla="*/ 5236 w 59664"/>
                <a:gd name="connsiteY8" fmla="*/ 93925 h 93966"/>
                <a:gd name="connsiteX9" fmla="*/ 6469 w 59664"/>
                <a:gd name="connsiteY9" fmla="*/ 93925 h 93966"/>
                <a:gd name="connsiteX10" fmla="*/ 12770 w 59664"/>
                <a:gd name="connsiteY10" fmla="*/ 89267 h 93966"/>
                <a:gd name="connsiteX11" fmla="*/ 40165 w 59664"/>
                <a:gd name="connsiteY11" fmla="*/ 16259 h 93966"/>
                <a:gd name="connsiteX12" fmla="*/ 46329 w 59664"/>
                <a:gd name="connsiteY12" fmla="*/ 85569 h 9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664" h="93966">
                  <a:moveTo>
                    <a:pt x="46329" y="85569"/>
                  </a:moveTo>
                  <a:lnTo>
                    <a:pt x="59342" y="85569"/>
                  </a:lnTo>
                  <a:cubicBezTo>
                    <a:pt x="60533" y="59995"/>
                    <a:pt x="58232" y="34367"/>
                    <a:pt x="52493" y="9410"/>
                  </a:cubicBezTo>
                  <a:cubicBezTo>
                    <a:pt x="50027" y="1191"/>
                    <a:pt x="45096" y="-42"/>
                    <a:pt x="42357" y="-42"/>
                  </a:cubicBezTo>
                  <a:cubicBezTo>
                    <a:pt x="39617" y="-42"/>
                    <a:pt x="32083" y="-42"/>
                    <a:pt x="18934" y="32285"/>
                  </a:cubicBezTo>
                  <a:lnTo>
                    <a:pt x="20166" y="18587"/>
                  </a:lnTo>
                  <a:lnTo>
                    <a:pt x="6469" y="17354"/>
                  </a:lnTo>
                  <a:lnTo>
                    <a:pt x="31" y="86939"/>
                  </a:lnTo>
                  <a:cubicBezTo>
                    <a:pt x="-380" y="90281"/>
                    <a:pt x="1907" y="93363"/>
                    <a:pt x="5236" y="93925"/>
                  </a:cubicBezTo>
                  <a:lnTo>
                    <a:pt x="6469" y="93925"/>
                  </a:lnTo>
                  <a:cubicBezTo>
                    <a:pt x="9359" y="93925"/>
                    <a:pt x="11920" y="92034"/>
                    <a:pt x="12770" y="89267"/>
                  </a:cubicBezTo>
                  <a:cubicBezTo>
                    <a:pt x="19399" y="64064"/>
                    <a:pt x="28577" y="39599"/>
                    <a:pt x="40165" y="16259"/>
                  </a:cubicBezTo>
                  <a:cubicBezTo>
                    <a:pt x="45069" y="39024"/>
                    <a:pt x="47137" y="62297"/>
                    <a:pt x="46329" y="855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6602AC9-6AEF-4BFB-A154-463FC492095F}"/>
                </a:ext>
              </a:extLst>
            </p:cNvPr>
            <p:cNvSpPr/>
            <p:nvPr/>
          </p:nvSpPr>
          <p:spPr>
            <a:xfrm>
              <a:off x="8657747" y="5208516"/>
              <a:ext cx="106304" cy="72061"/>
            </a:xfrm>
            <a:custGeom>
              <a:avLst/>
              <a:gdLst>
                <a:gd name="connsiteX0" fmla="*/ 66564 w 106304"/>
                <a:gd name="connsiteY0" fmla="*/ 55719 h 72061"/>
                <a:gd name="connsiteX1" fmla="*/ 65195 w 106304"/>
                <a:gd name="connsiteY1" fmla="*/ 56541 h 72061"/>
                <a:gd name="connsiteX2" fmla="*/ 65195 w 106304"/>
                <a:gd name="connsiteY2" fmla="*/ 35995 h 72061"/>
                <a:gd name="connsiteX3" fmla="*/ 65195 w 106304"/>
                <a:gd name="connsiteY3" fmla="*/ 10517 h 72061"/>
                <a:gd name="connsiteX4" fmla="*/ 57661 w 106304"/>
                <a:gd name="connsiteY4" fmla="*/ 244 h 72061"/>
                <a:gd name="connsiteX5" fmla="*/ 23142 w 106304"/>
                <a:gd name="connsiteY5" fmla="*/ 29557 h 72061"/>
                <a:gd name="connsiteX6" fmla="*/ 30128 w 106304"/>
                <a:gd name="connsiteY6" fmla="*/ 4079 h 72061"/>
                <a:gd name="connsiteX7" fmla="*/ 17526 w 106304"/>
                <a:gd name="connsiteY7" fmla="*/ 655 h 72061"/>
                <a:gd name="connsiteX8" fmla="*/ 267 w 106304"/>
                <a:gd name="connsiteY8" fmla="*/ 63664 h 72061"/>
                <a:gd name="connsiteX9" fmla="*/ 3829 w 106304"/>
                <a:gd name="connsiteY9" fmla="*/ 71334 h 72061"/>
                <a:gd name="connsiteX10" fmla="*/ 6431 w 106304"/>
                <a:gd name="connsiteY10" fmla="*/ 72020 h 72061"/>
                <a:gd name="connsiteX11" fmla="*/ 12047 w 106304"/>
                <a:gd name="connsiteY11" fmla="*/ 69006 h 72061"/>
                <a:gd name="connsiteX12" fmla="*/ 52319 w 106304"/>
                <a:gd name="connsiteY12" fmla="*/ 15585 h 72061"/>
                <a:gd name="connsiteX13" fmla="*/ 52319 w 106304"/>
                <a:gd name="connsiteY13" fmla="*/ 35173 h 72061"/>
                <a:gd name="connsiteX14" fmla="*/ 58346 w 106304"/>
                <a:gd name="connsiteY14" fmla="*/ 68869 h 72061"/>
                <a:gd name="connsiteX15" fmla="*/ 73687 w 106304"/>
                <a:gd name="connsiteY15" fmla="*/ 66541 h 72061"/>
                <a:gd name="connsiteX16" fmla="*/ 106288 w 106304"/>
                <a:gd name="connsiteY16" fmla="*/ 44761 h 72061"/>
                <a:gd name="connsiteX17" fmla="*/ 99028 w 106304"/>
                <a:gd name="connsiteY17" fmla="*/ 33940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304" h="72061">
                  <a:moveTo>
                    <a:pt x="66564" y="55719"/>
                  </a:moveTo>
                  <a:lnTo>
                    <a:pt x="65195" y="56541"/>
                  </a:lnTo>
                  <a:cubicBezTo>
                    <a:pt x="64523" y="49706"/>
                    <a:pt x="64523" y="42830"/>
                    <a:pt x="65195" y="35995"/>
                  </a:cubicBezTo>
                  <a:cubicBezTo>
                    <a:pt x="65797" y="27516"/>
                    <a:pt x="65797" y="18996"/>
                    <a:pt x="65195" y="10517"/>
                  </a:cubicBezTo>
                  <a:cubicBezTo>
                    <a:pt x="65318" y="5777"/>
                    <a:pt x="62222" y="1558"/>
                    <a:pt x="57661" y="244"/>
                  </a:cubicBezTo>
                  <a:cubicBezTo>
                    <a:pt x="54784" y="-441"/>
                    <a:pt x="47113" y="-2359"/>
                    <a:pt x="23142" y="29557"/>
                  </a:cubicBezTo>
                  <a:lnTo>
                    <a:pt x="30128" y="4079"/>
                  </a:lnTo>
                  <a:lnTo>
                    <a:pt x="17526" y="655"/>
                  </a:lnTo>
                  <a:lnTo>
                    <a:pt x="267" y="63664"/>
                  </a:lnTo>
                  <a:cubicBezTo>
                    <a:pt x="-691" y="66760"/>
                    <a:pt x="843" y="70075"/>
                    <a:pt x="3829" y="71334"/>
                  </a:cubicBezTo>
                  <a:cubicBezTo>
                    <a:pt x="4637" y="71746"/>
                    <a:pt x="5527" y="71992"/>
                    <a:pt x="6431" y="72020"/>
                  </a:cubicBezTo>
                  <a:cubicBezTo>
                    <a:pt x="8692" y="72020"/>
                    <a:pt x="10801" y="70896"/>
                    <a:pt x="12047" y="69006"/>
                  </a:cubicBezTo>
                  <a:cubicBezTo>
                    <a:pt x="23636" y="49884"/>
                    <a:pt x="37128" y="31995"/>
                    <a:pt x="52319" y="15585"/>
                  </a:cubicBezTo>
                  <a:cubicBezTo>
                    <a:pt x="52647" y="22105"/>
                    <a:pt x="52647" y="28652"/>
                    <a:pt x="52319" y="35173"/>
                  </a:cubicBezTo>
                  <a:cubicBezTo>
                    <a:pt x="51223" y="52021"/>
                    <a:pt x="50401" y="64212"/>
                    <a:pt x="58346" y="68869"/>
                  </a:cubicBezTo>
                  <a:cubicBezTo>
                    <a:pt x="63455" y="71348"/>
                    <a:pt x="69550" y="70417"/>
                    <a:pt x="73687" y="66541"/>
                  </a:cubicBezTo>
                  <a:lnTo>
                    <a:pt x="106288" y="44761"/>
                  </a:lnTo>
                  <a:lnTo>
                    <a:pt x="99028" y="3394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82AE191-FBAA-4FA7-BF8F-3D1D8A3F1E51}"/>
                </a:ext>
              </a:extLst>
            </p:cNvPr>
            <p:cNvSpPr/>
            <p:nvPr/>
          </p:nvSpPr>
          <p:spPr>
            <a:xfrm rot="-4928400">
              <a:off x="8462045" y="5302995"/>
              <a:ext cx="111910" cy="13012"/>
            </a:xfrm>
            <a:custGeom>
              <a:avLst/>
              <a:gdLst>
                <a:gd name="connsiteX0" fmla="*/ -17 w 111910"/>
                <a:gd name="connsiteY0" fmla="*/ -41 h 13012"/>
                <a:gd name="connsiteX1" fmla="*/ 111893 w 111910"/>
                <a:gd name="connsiteY1" fmla="*/ -41 h 13012"/>
                <a:gd name="connsiteX2" fmla="*/ 111893 w 111910"/>
                <a:gd name="connsiteY2" fmla="*/ 12972 h 13012"/>
                <a:gd name="connsiteX3" fmla="*/ -17 w 111910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0" h="13012">
                  <a:moveTo>
                    <a:pt x="-17" y="-41"/>
                  </a:moveTo>
                  <a:lnTo>
                    <a:pt x="111893" y="-41"/>
                  </a:lnTo>
                  <a:lnTo>
                    <a:pt x="111893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12D8D56E-3D4C-4395-91C8-99028F5AF8E4}"/>
                </a:ext>
              </a:extLst>
            </p:cNvPr>
            <p:cNvSpPr/>
            <p:nvPr/>
          </p:nvSpPr>
          <p:spPr>
            <a:xfrm>
              <a:off x="8545984" y="5238487"/>
              <a:ext cx="71920" cy="127290"/>
            </a:xfrm>
            <a:custGeom>
              <a:avLst/>
              <a:gdLst>
                <a:gd name="connsiteX0" fmla="*/ 64225 w 71920"/>
                <a:gd name="connsiteY0" fmla="*/ 50815 h 127290"/>
                <a:gd name="connsiteX1" fmla="*/ 38473 w 71920"/>
                <a:gd name="connsiteY1" fmla="*/ 49172 h 127290"/>
                <a:gd name="connsiteX2" fmla="*/ 49295 w 71920"/>
                <a:gd name="connsiteY2" fmla="*/ 19037 h 127290"/>
                <a:gd name="connsiteX3" fmla="*/ 43678 w 71920"/>
                <a:gd name="connsiteY3" fmla="*/ 956 h 127290"/>
                <a:gd name="connsiteX4" fmla="*/ 14092 w 71920"/>
                <a:gd name="connsiteY4" fmla="*/ 18215 h 127290"/>
                <a:gd name="connsiteX5" fmla="*/ 23817 w 71920"/>
                <a:gd name="connsiteY5" fmla="*/ 26708 h 127290"/>
                <a:gd name="connsiteX6" fmla="*/ 36693 w 71920"/>
                <a:gd name="connsiteY6" fmla="*/ 14654 h 127290"/>
                <a:gd name="connsiteX7" fmla="*/ 36693 w 71920"/>
                <a:gd name="connsiteY7" fmla="*/ 17119 h 127290"/>
                <a:gd name="connsiteX8" fmla="*/ 14913 w 71920"/>
                <a:gd name="connsiteY8" fmla="*/ 58897 h 127290"/>
                <a:gd name="connsiteX9" fmla="*/ 13338 w 71920"/>
                <a:gd name="connsiteY9" fmla="*/ 67869 h 127290"/>
                <a:gd name="connsiteX10" fmla="*/ 22310 w 71920"/>
                <a:gd name="connsiteY10" fmla="*/ 69444 h 127290"/>
                <a:gd name="connsiteX11" fmla="*/ 56965 w 71920"/>
                <a:gd name="connsiteY11" fmla="*/ 61500 h 127290"/>
                <a:gd name="connsiteX12" fmla="*/ 58472 w 71920"/>
                <a:gd name="connsiteY12" fmla="*/ 69444 h 127290"/>
                <a:gd name="connsiteX13" fmla="*/ 22036 w 71920"/>
                <a:gd name="connsiteY13" fmla="*/ 114236 h 127290"/>
                <a:gd name="connsiteX14" fmla="*/ 12448 w 71920"/>
                <a:gd name="connsiteY14" fmla="*/ 105195 h 127290"/>
                <a:gd name="connsiteX15" fmla="*/ -17 w 71920"/>
                <a:gd name="connsiteY15" fmla="*/ 109168 h 127290"/>
                <a:gd name="connsiteX16" fmla="*/ 21351 w 71920"/>
                <a:gd name="connsiteY16" fmla="*/ 127249 h 127290"/>
                <a:gd name="connsiteX17" fmla="*/ 23132 w 71920"/>
                <a:gd name="connsiteY17" fmla="*/ 127249 h 127290"/>
                <a:gd name="connsiteX18" fmla="*/ 71348 w 71920"/>
                <a:gd name="connsiteY18" fmla="*/ 71088 h 127290"/>
                <a:gd name="connsiteX19" fmla="*/ 64225 w 71920"/>
                <a:gd name="connsiteY19" fmla="*/ 50815 h 12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920" h="127290">
                  <a:moveTo>
                    <a:pt x="64225" y="50815"/>
                  </a:moveTo>
                  <a:cubicBezTo>
                    <a:pt x="56239" y="46720"/>
                    <a:pt x="46911" y="46117"/>
                    <a:pt x="38473" y="49172"/>
                  </a:cubicBezTo>
                  <a:cubicBezTo>
                    <a:pt x="43980" y="39912"/>
                    <a:pt x="47651" y="29680"/>
                    <a:pt x="49295" y="19037"/>
                  </a:cubicBezTo>
                  <a:cubicBezTo>
                    <a:pt x="49295" y="15475"/>
                    <a:pt x="51486" y="4517"/>
                    <a:pt x="43678" y="956"/>
                  </a:cubicBezTo>
                  <a:cubicBezTo>
                    <a:pt x="35871" y="-2606"/>
                    <a:pt x="26693" y="3421"/>
                    <a:pt x="14092" y="18215"/>
                  </a:cubicBezTo>
                  <a:lnTo>
                    <a:pt x="23817" y="26708"/>
                  </a:lnTo>
                  <a:cubicBezTo>
                    <a:pt x="27666" y="22242"/>
                    <a:pt x="31981" y="18201"/>
                    <a:pt x="36693" y="14654"/>
                  </a:cubicBezTo>
                  <a:cubicBezTo>
                    <a:pt x="36747" y="15475"/>
                    <a:pt x="36747" y="16297"/>
                    <a:pt x="36693" y="17119"/>
                  </a:cubicBezTo>
                  <a:cubicBezTo>
                    <a:pt x="33926" y="32968"/>
                    <a:pt x="26310" y="47556"/>
                    <a:pt x="14913" y="58897"/>
                  </a:cubicBezTo>
                  <a:cubicBezTo>
                    <a:pt x="11996" y="60938"/>
                    <a:pt x="11297" y="64952"/>
                    <a:pt x="13338" y="67869"/>
                  </a:cubicBezTo>
                  <a:cubicBezTo>
                    <a:pt x="15379" y="70787"/>
                    <a:pt x="19392" y="71485"/>
                    <a:pt x="22310" y="69444"/>
                  </a:cubicBezTo>
                  <a:cubicBezTo>
                    <a:pt x="33268" y="63691"/>
                    <a:pt x="51623" y="57801"/>
                    <a:pt x="56965" y="61500"/>
                  </a:cubicBezTo>
                  <a:cubicBezTo>
                    <a:pt x="58883" y="62869"/>
                    <a:pt x="58746" y="66568"/>
                    <a:pt x="58472" y="69444"/>
                  </a:cubicBezTo>
                  <a:cubicBezTo>
                    <a:pt x="55596" y="90265"/>
                    <a:pt x="34912" y="113140"/>
                    <a:pt x="22036" y="114236"/>
                  </a:cubicBezTo>
                  <a:cubicBezTo>
                    <a:pt x="20255" y="114236"/>
                    <a:pt x="15461" y="114236"/>
                    <a:pt x="12448" y="105195"/>
                  </a:cubicBezTo>
                  <a:lnTo>
                    <a:pt x="-17" y="109168"/>
                  </a:lnTo>
                  <a:cubicBezTo>
                    <a:pt x="1873" y="119523"/>
                    <a:pt x="10831" y="127098"/>
                    <a:pt x="21351" y="127249"/>
                  </a:cubicBezTo>
                  <a:lnTo>
                    <a:pt x="23132" y="127249"/>
                  </a:lnTo>
                  <a:cubicBezTo>
                    <a:pt x="43131" y="125468"/>
                    <a:pt x="67923" y="96703"/>
                    <a:pt x="71348" y="71088"/>
                  </a:cubicBezTo>
                  <a:cubicBezTo>
                    <a:pt x="73183" y="63513"/>
                    <a:pt x="70389" y="55569"/>
                    <a:pt x="64225" y="508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EAE165C-E1D8-4602-9CD9-CD0AE1C44D08}"/>
                </a:ext>
              </a:extLst>
            </p:cNvPr>
            <p:cNvSpPr/>
            <p:nvPr/>
          </p:nvSpPr>
          <p:spPr>
            <a:xfrm>
              <a:off x="8372297" y="5186632"/>
              <a:ext cx="63420" cy="84363"/>
            </a:xfrm>
            <a:custGeom>
              <a:avLst/>
              <a:gdLst>
                <a:gd name="connsiteX0" fmla="*/ 11626 w 63420"/>
                <a:gd name="connsiteY0" fmla="*/ 75001 h 84363"/>
                <a:gd name="connsiteX1" fmla="*/ 42994 w 63420"/>
                <a:gd name="connsiteY1" fmla="*/ 18978 h 84363"/>
                <a:gd name="connsiteX2" fmla="*/ 42994 w 63420"/>
                <a:gd name="connsiteY2" fmla="*/ 40209 h 84363"/>
                <a:gd name="connsiteX3" fmla="*/ 50391 w 63420"/>
                <a:gd name="connsiteY3" fmla="*/ 84179 h 84363"/>
                <a:gd name="connsiteX4" fmla="*/ 53267 w 63420"/>
                <a:gd name="connsiteY4" fmla="*/ 84179 h 84363"/>
                <a:gd name="connsiteX5" fmla="*/ 63403 w 63420"/>
                <a:gd name="connsiteY5" fmla="*/ 77741 h 84363"/>
                <a:gd name="connsiteX6" fmla="*/ 56555 w 63420"/>
                <a:gd name="connsiteY6" fmla="*/ 72399 h 84363"/>
                <a:gd name="connsiteX7" fmla="*/ 56555 w 63420"/>
                <a:gd name="connsiteY7" fmla="*/ 40209 h 84363"/>
                <a:gd name="connsiteX8" fmla="*/ 56555 w 63420"/>
                <a:gd name="connsiteY8" fmla="*/ 10074 h 84363"/>
                <a:gd name="connsiteX9" fmla="*/ 49021 w 63420"/>
                <a:gd name="connsiteY9" fmla="*/ 75 h 84363"/>
                <a:gd name="connsiteX10" fmla="*/ 12996 w 63420"/>
                <a:gd name="connsiteY10" fmla="*/ 44318 h 84363"/>
                <a:gd name="connsiteX11" fmla="*/ 12996 w 63420"/>
                <a:gd name="connsiteY11" fmla="*/ 12813 h 84363"/>
                <a:gd name="connsiteX12" fmla="*/ -17 w 63420"/>
                <a:gd name="connsiteY12" fmla="*/ 12813 h 84363"/>
                <a:gd name="connsiteX13" fmla="*/ -17 w 63420"/>
                <a:gd name="connsiteY13" fmla="*/ 71577 h 84363"/>
                <a:gd name="connsiteX14" fmla="*/ 6599 w 63420"/>
                <a:gd name="connsiteY14" fmla="*/ 78110 h 84363"/>
                <a:gd name="connsiteX15" fmla="*/ 12448 w 63420"/>
                <a:gd name="connsiteY15" fmla="*/ 74453 h 8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420" h="84363">
                  <a:moveTo>
                    <a:pt x="11626" y="75001"/>
                  </a:moveTo>
                  <a:cubicBezTo>
                    <a:pt x="20749" y="55605"/>
                    <a:pt x="31227" y="36894"/>
                    <a:pt x="42994" y="18978"/>
                  </a:cubicBezTo>
                  <a:cubicBezTo>
                    <a:pt x="42994" y="25278"/>
                    <a:pt x="42994" y="32675"/>
                    <a:pt x="42994" y="40209"/>
                  </a:cubicBezTo>
                  <a:cubicBezTo>
                    <a:pt x="42035" y="68563"/>
                    <a:pt x="41898" y="81302"/>
                    <a:pt x="50391" y="84179"/>
                  </a:cubicBezTo>
                  <a:cubicBezTo>
                    <a:pt x="51336" y="84370"/>
                    <a:pt x="52322" y="84370"/>
                    <a:pt x="53267" y="84179"/>
                  </a:cubicBezTo>
                  <a:cubicBezTo>
                    <a:pt x="57458" y="83713"/>
                    <a:pt x="61198" y="81330"/>
                    <a:pt x="63403" y="77741"/>
                  </a:cubicBezTo>
                  <a:lnTo>
                    <a:pt x="56555" y="72399"/>
                  </a:lnTo>
                  <a:cubicBezTo>
                    <a:pt x="55513" y="61701"/>
                    <a:pt x="55513" y="50907"/>
                    <a:pt x="56555" y="40209"/>
                  </a:cubicBezTo>
                  <a:cubicBezTo>
                    <a:pt x="57102" y="30168"/>
                    <a:pt x="57102" y="20115"/>
                    <a:pt x="56555" y="10074"/>
                  </a:cubicBezTo>
                  <a:cubicBezTo>
                    <a:pt x="55870" y="2403"/>
                    <a:pt x="51486" y="486"/>
                    <a:pt x="49021" y="75"/>
                  </a:cubicBezTo>
                  <a:cubicBezTo>
                    <a:pt x="46555" y="-336"/>
                    <a:pt x="37652" y="-1980"/>
                    <a:pt x="12996" y="44318"/>
                  </a:cubicBezTo>
                  <a:lnTo>
                    <a:pt x="12996" y="12813"/>
                  </a:lnTo>
                  <a:lnTo>
                    <a:pt x="-17" y="12813"/>
                  </a:lnTo>
                  <a:lnTo>
                    <a:pt x="-17" y="71577"/>
                  </a:lnTo>
                  <a:cubicBezTo>
                    <a:pt x="10" y="75207"/>
                    <a:pt x="2969" y="78138"/>
                    <a:pt x="6599" y="78110"/>
                  </a:cubicBezTo>
                  <a:cubicBezTo>
                    <a:pt x="9078" y="78083"/>
                    <a:pt x="11338" y="76672"/>
                    <a:pt x="12448" y="744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004ADDB-8A2E-4B8C-96F0-E9AE15FC7443}"/>
                </a:ext>
              </a:extLst>
            </p:cNvPr>
            <p:cNvSpPr/>
            <p:nvPr/>
          </p:nvSpPr>
          <p:spPr>
            <a:xfrm>
              <a:off x="8893769" y="5082083"/>
              <a:ext cx="377919" cy="259311"/>
            </a:xfrm>
            <a:custGeom>
              <a:avLst/>
              <a:gdLst>
                <a:gd name="connsiteX0" fmla="*/ 104770 w 377919"/>
                <a:gd name="connsiteY0" fmla="*/ 26820 h 259311"/>
                <a:gd name="connsiteX1" fmla="*/ 99565 w 377919"/>
                <a:gd name="connsiteY1" fmla="*/ 31615 h 259311"/>
                <a:gd name="connsiteX2" fmla="*/ 49705 w 377919"/>
                <a:gd name="connsiteY2" fmla="*/ 232971 h 259311"/>
                <a:gd name="connsiteX3" fmla="*/ 11763 w 377919"/>
                <a:gd name="connsiteY3" fmla="*/ 150100 h 259311"/>
                <a:gd name="connsiteX4" fmla="*/ -17 w 377919"/>
                <a:gd name="connsiteY4" fmla="*/ 155442 h 259311"/>
                <a:gd name="connsiteX5" fmla="*/ 45596 w 377919"/>
                <a:gd name="connsiteY5" fmla="*/ 255435 h 259311"/>
                <a:gd name="connsiteX6" fmla="*/ 51486 w 377919"/>
                <a:gd name="connsiteY6" fmla="*/ 259270 h 259311"/>
                <a:gd name="connsiteX7" fmla="*/ 52171 w 377919"/>
                <a:gd name="connsiteY7" fmla="*/ 259270 h 259311"/>
                <a:gd name="connsiteX8" fmla="*/ 57924 w 377919"/>
                <a:gd name="connsiteY8" fmla="*/ 254339 h 259311"/>
                <a:gd name="connsiteX9" fmla="*/ 111208 w 377919"/>
                <a:gd name="connsiteY9" fmla="*/ 38737 h 259311"/>
                <a:gd name="connsiteX10" fmla="*/ 377218 w 377919"/>
                <a:gd name="connsiteY10" fmla="*/ 13396 h 259311"/>
                <a:gd name="connsiteX11" fmla="*/ 377903 w 377919"/>
                <a:gd name="connsiteY11" fmla="*/ 384 h 259311"/>
                <a:gd name="connsiteX12" fmla="*/ 104770 w 377919"/>
                <a:gd name="connsiteY12" fmla="*/ 26820 h 2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7919" h="259311">
                  <a:moveTo>
                    <a:pt x="104770" y="26820"/>
                  </a:moveTo>
                  <a:cubicBezTo>
                    <a:pt x="102236" y="27231"/>
                    <a:pt x="100181" y="29121"/>
                    <a:pt x="99565" y="31615"/>
                  </a:cubicBezTo>
                  <a:lnTo>
                    <a:pt x="49705" y="232971"/>
                  </a:lnTo>
                  <a:lnTo>
                    <a:pt x="11763" y="150100"/>
                  </a:lnTo>
                  <a:lnTo>
                    <a:pt x="-17" y="155442"/>
                  </a:lnTo>
                  <a:lnTo>
                    <a:pt x="45596" y="255435"/>
                  </a:lnTo>
                  <a:cubicBezTo>
                    <a:pt x="46651" y="257750"/>
                    <a:pt x="48952" y="259243"/>
                    <a:pt x="51486" y="259270"/>
                  </a:cubicBezTo>
                  <a:lnTo>
                    <a:pt x="52171" y="259270"/>
                  </a:lnTo>
                  <a:cubicBezTo>
                    <a:pt x="54924" y="258969"/>
                    <a:pt x="57212" y="257010"/>
                    <a:pt x="57924" y="254339"/>
                  </a:cubicBezTo>
                  <a:lnTo>
                    <a:pt x="111208" y="38737"/>
                  </a:lnTo>
                  <a:cubicBezTo>
                    <a:pt x="138604" y="34217"/>
                    <a:pt x="299278" y="9424"/>
                    <a:pt x="377218" y="13396"/>
                  </a:cubicBezTo>
                  <a:lnTo>
                    <a:pt x="377903" y="384"/>
                  </a:lnTo>
                  <a:cubicBezTo>
                    <a:pt x="291196" y="-3862"/>
                    <a:pt x="112441" y="25040"/>
                    <a:pt x="104770" y="268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6BB56B9-2D33-4686-B67A-97D4A88F6A85}"/>
                </a:ext>
              </a:extLst>
            </p:cNvPr>
            <p:cNvSpPr/>
            <p:nvPr/>
          </p:nvSpPr>
          <p:spPr>
            <a:xfrm rot="-5252400">
              <a:off x="9054914" y="4992441"/>
              <a:ext cx="102184" cy="13012"/>
            </a:xfrm>
            <a:custGeom>
              <a:avLst/>
              <a:gdLst>
                <a:gd name="connsiteX0" fmla="*/ -17 w 102184"/>
                <a:gd name="connsiteY0" fmla="*/ -41 h 13012"/>
                <a:gd name="connsiteX1" fmla="*/ 102168 w 102184"/>
                <a:gd name="connsiteY1" fmla="*/ -41 h 13012"/>
                <a:gd name="connsiteX2" fmla="*/ 102168 w 102184"/>
                <a:gd name="connsiteY2" fmla="*/ 12971 h 13012"/>
                <a:gd name="connsiteX3" fmla="*/ -17 w 102184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84" h="13012">
                  <a:moveTo>
                    <a:pt x="-17" y="-41"/>
                  </a:moveTo>
                  <a:lnTo>
                    <a:pt x="102168" y="-41"/>
                  </a:lnTo>
                  <a:lnTo>
                    <a:pt x="102168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A24C197-226F-4DF6-9DEA-5CDA62537D7A}"/>
                </a:ext>
              </a:extLst>
            </p:cNvPr>
            <p:cNvSpPr/>
            <p:nvPr/>
          </p:nvSpPr>
          <p:spPr>
            <a:xfrm rot="-4675799">
              <a:off x="9093255" y="4998003"/>
              <a:ext cx="93418" cy="13012"/>
            </a:xfrm>
            <a:custGeom>
              <a:avLst/>
              <a:gdLst>
                <a:gd name="connsiteX0" fmla="*/ -17 w 93418"/>
                <a:gd name="connsiteY0" fmla="*/ -42 h 13012"/>
                <a:gd name="connsiteX1" fmla="*/ 93401 w 93418"/>
                <a:gd name="connsiteY1" fmla="*/ -42 h 13012"/>
                <a:gd name="connsiteX2" fmla="*/ 93401 w 93418"/>
                <a:gd name="connsiteY2" fmla="*/ 12971 h 13012"/>
                <a:gd name="connsiteX3" fmla="*/ -17 w 93418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3012">
                  <a:moveTo>
                    <a:pt x="-17" y="-42"/>
                  </a:moveTo>
                  <a:lnTo>
                    <a:pt x="93401" y="-42"/>
                  </a:lnTo>
                  <a:lnTo>
                    <a:pt x="93401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296DD79-BD86-4362-8BBA-A1C8DA3F3B73}"/>
                </a:ext>
              </a:extLst>
            </p:cNvPr>
            <p:cNvSpPr/>
            <p:nvPr/>
          </p:nvSpPr>
          <p:spPr>
            <a:xfrm rot="-4881001">
              <a:off x="8996653" y="5248630"/>
              <a:ext cx="129717" cy="13012"/>
            </a:xfrm>
            <a:custGeom>
              <a:avLst/>
              <a:gdLst>
                <a:gd name="connsiteX0" fmla="*/ -17 w 129717"/>
                <a:gd name="connsiteY0" fmla="*/ -42 h 13012"/>
                <a:gd name="connsiteX1" fmla="*/ 129700 w 129717"/>
                <a:gd name="connsiteY1" fmla="*/ -42 h 13012"/>
                <a:gd name="connsiteX2" fmla="*/ 129700 w 129717"/>
                <a:gd name="connsiteY2" fmla="*/ 12971 h 13012"/>
                <a:gd name="connsiteX3" fmla="*/ -17 w 129717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17" h="13012">
                  <a:moveTo>
                    <a:pt x="-17" y="-42"/>
                  </a:moveTo>
                  <a:lnTo>
                    <a:pt x="129700" y="-42"/>
                  </a:lnTo>
                  <a:lnTo>
                    <a:pt x="129700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008F007-690E-43E8-BE4A-CC3712B72B55}"/>
                </a:ext>
              </a:extLst>
            </p:cNvPr>
            <p:cNvSpPr/>
            <p:nvPr/>
          </p:nvSpPr>
          <p:spPr>
            <a:xfrm>
              <a:off x="9090628" y="5176127"/>
              <a:ext cx="78857" cy="134174"/>
            </a:xfrm>
            <a:custGeom>
              <a:avLst/>
              <a:gdLst>
                <a:gd name="connsiteX0" fmla="*/ 69407 w 78857"/>
                <a:gd name="connsiteY0" fmla="*/ 44824 h 134174"/>
                <a:gd name="connsiteX1" fmla="*/ 40094 w 78857"/>
                <a:gd name="connsiteY1" fmla="*/ 47975 h 134174"/>
                <a:gd name="connsiteX2" fmla="*/ 48039 w 78857"/>
                <a:gd name="connsiteY2" fmla="*/ 20579 h 134174"/>
                <a:gd name="connsiteX3" fmla="*/ 40094 w 78857"/>
                <a:gd name="connsiteY3" fmla="*/ 444 h 134174"/>
                <a:gd name="connsiteX4" fmla="*/ 5987 w 78857"/>
                <a:gd name="connsiteY4" fmla="*/ 22634 h 134174"/>
                <a:gd name="connsiteX5" fmla="*/ 16260 w 78857"/>
                <a:gd name="connsiteY5" fmla="*/ 30715 h 134174"/>
                <a:gd name="connsiteX6" fmla="*/ 34889 w 78857"/>
                <a:gd name="connsiteY6" fmla="*/ 13045 h 134174"/>
                <a:gd name="connsiteX7" fmla="*/ 34889 w 78857"/>
                <a:gd name="connsiteY7" fmla="*/ 19757 h 134174"/>
                <a:gd name="connsiteX8" fmla="*/ 6535 w 78857"/>
                <a:gd name="connsiteY8" fmla="*/ 68521 h 134174"/>
                <a:gd name="connsiteX9" fmla="*/ 2699 w 78857"/>
                <a:gd name="connsiteY9" fmla="*/ 71535 h 134174"/>
                <a:gd name="connsiteX10" fmla="*/ 1193 w 78857"/>
                <a:gd name="connsiteY10" fmla="*/ 80575 h 134174"/>
                <a:gd name="connsiteX11" fmla="*/ 10233 w 78857"/>
                <a:gd name="connsiteY11" fmla="*/ 82082 h 134174"/>
                <a:gd name="connsiteX12" fmla="*/ 14890 w 78857"/>
                <a:gd name="connsiteY12" fmla="*/ 78657 h 134174"/>
                <a:gd name="connsiteX13" fmla="*/ 63243 w 78857"/>
                <a:gd name="connsiteY13" fmla="*/ 57015 h 134174"/>
                <a:gd name="connsiteX14" fmla="*/ 65435 w 78857"/>
                <a:gd name="connsiteY14" fmla="*/ 65371 h 134174"/>
                <a:gd name="connsiteX15" fmla="*/ 29273 w 78857"/>
                <a:gd name="connsiteY15" fmla="*/ 120983 h 134174"/>
                <a:gd name="connsiteX16" fmla="*/ 21739 w 78857"/>
                <a:gd name="connsiteY16" fmla="*/ 112080 h 134174"/>
                <a:gd name="connsiteX17" fmla="*/ 9000 w 78857"/>
                <a:gd name="connsiteY17" fmla="*/ 115093 h 134174"/>
                <a:gd name="connsiteX18" fmla="*/ 28725 w 78857"/>
                <a:gd name="connsiteY18" fmla="*/ 134133 h 134174"/>
                <a:gd name="connsiteX19" fmla="*/ 30506 w 78857"/>
                <a:gd name="connsiteY19" fmla="*/ 134133 h 134174"/>
                <a:gd name="connsiteX20" fmla="*/ 78448 w 78857"/>
                <a:gd name="connsiteY20" fmla="*/ 65644 h 134174"/>
                <a:gd name="connsiteX21" fmla="*/ 69407 w 78857"/>
                <a:gd name="connsiteY21" fmla="*/ 44824 h 1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857" h="134174">
                  <a:moveTo>
                    <a:pt x="69407" y="44824"/>
                  </a:moveTo>
                  <a:cubicBezTo>
                    <a:pt x="59627" y="41701"/>
                    <a:pt x="48984" y="42838"/>
                    <a:pt x="40094" y="47975"/>
                  </a:cubicBezTo>
                  <a:cubicBezTo>
                    <a:pt x="44642" y="39495"/>
                    <a:pt x="47340" y="30167"/>
                    <a:pt x="48039" y="20579"/>
                  </a:cubicBezTo>
                  <a:cubicBezTo>
                    <a:pt x="48039" y="16470"/>
                    <a:pt x="49135" y="3868"/>
                    <a:pt x="40094" y="444"/>
                  </a:cubicBezTo>
                  <a:cubicBezTo>
                    <a:pt x="31054" y="-2981"/>
                    <a:pt x="14069" y="12498"/>
                    <a:pt x="5987" y="22634"/>
                  </a:cubicBezTo>
                  <a:lnTo>
                    <a:pt x="16260" y="30715"/>
                  </a:lnTo>
                  <a:cubicBezTo>
                    <a:pt x="21397" y="23798"/>
                    <a:pt x="27698" y="17812"/>
                    <a:pt x="34889" y="13045"/>
                  </a:cubicBezTo>
                  <a:cubicBezTo>
                    <a:pt x="35204" y="15278"/>
                    <a:pt x="35204" y="17524"/>
                    <a:pt x="34889" y="19757"/>
                  </a:cubicBezTo>
                  <a:cubicBezTo>
                    <a:pt x="32382" y="39167"/>
                    <a:pt x="22164" y="56741"/>
                    <a:pt x="6535" y="68521"/>
                  </a:cubicBezTo>
                  <a:lnTo>
                    <a:pt x="2699" y="71535"/>
                  </a:lnTo>
                  <a:cubicBezTo>
                    <a:pt x="-218" y="73616"/>
                    <a:pt x="-889" y="77657"/>
                    <a:pt x="1193" y="80575"/>
                  </a:cubicBezTo>
                  <a:cubicBezTo>
                    <a:pt x="3275" y="83493"/>
                    <a:pt x="7316" y="84164"/>
                    <a:pt x="10233" y="82082"/>
                  </a:cubicBezTo>
                  <a:cubicBezTo>
                    <a:pt x="10233" y="82082"/>
                    <a:pt x="12288" y="80712"/>
                    <a:pt x="14890" y="78657"/>
                  </a:cubicBezTo>
                  <a:cubicBezTo>
                    <a:pt x="33656" y="64960"/>
                    <a:pt x="55983" y="53316"/>
                    <a:pt x="63243" y="57015"/>
                  </a:cubicBezTo>
                  <a:cubicBezTo>
                    <a:pt x="65435" y="58111"/>
                    <a:pt x="65572" y="62768"/>
                    <a:pt x="65435" y="65371"/>
                  </a:cubicBezTo>
                  <a:cubicBezTo>
                    <a:pt x="63928" y="92766"/>
                    <a:pt x="41875" y="120161"/>
                    <a:pt x="29273" y="120983"/>
                  </a:cubicBezTo>
                  <a:cubicBezTo>
                    <a:pt x="27903" y="120983"/>
                    <a:pt x="23931" y="120983"/>
                    <a:pt x="21739" y="112080"/>
                  </a:cubicBezTo>
                  <a:lnTo>
                    <a:pt x="9000" y="115093"/>
                  </a:lnTo>
                  <a:cubicBezTo>
                    <a:pt x="12973" y="131667"/>
                    <a:pt x="22698" y="134133"/>
                    <a:pt x="28725" y="134133"/>
                  </a:cubicBezTo>
                  <a:lnTo>
                    <a:pt x="30506" y="134133"/>
                  </a:lnTo>
                  <a:cubicBezTo>
                    <a:pt x="52148" y="132215"/>
                    <a:pt x="76804" y="97286"/>
                    <a:pt x="78448" y="65644"/>
                  </a:cubicBezTo>
                  <a:cubicBezTo>
                    <a:pt x="80092" y="57494"/>
                    <a:pt x="76475" y="49194"/>
                    <a:pt x="69407" y="448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F960DB7-F7F6-418D-8A58-537D228CD1CA}"/>
                </a:ext>
              </a:extLst>
            </p:cNvPr>
            <p:cNvSpPr/>
            <p:nvPr/>
          </p:nvSpPr>
          <p:spPr>
            <a:xfrm>
              <a:off x="9167019" y="5133669"/>
              <a:ext cx="67411" cy="65682"/>
            </a:xfrm>
            <a:custGeom>
              <a:avLst/>
              <a:gdLst>
                <a:gd name="connsiteX0" fmla="*/ 58217 w 67411"/>
                <a:gd name="connsiteY0" fmla="*/ 50983 h 65682"/>
                <a:gd name="connsiteX1" fmla="*/ 59039 w 67411"/>
                <a:gd name="connsiteY1" fmla="*/ 38381 h 65682"/>
                <a:gd name="connsiteX2" fmla="*/ 58217 w 67411"/>
                <a:gd name="connsiteY2" fmla="*/ 7561 h 65682"/>
                <a:gd name="connsiteX3" fmla="*/ 49314 w 67411"/>
                <a:gd name="connsiteY3" fmla="*/ 27 h 65682"/>
                <a:gd name="connsiteX4" fmla="*/ 20138 w 67411"/>
                <a:gd name="connsiteY4" fmla="*/ 19341 h 65682"/>
                <a:gd name="connsiteX5" fmla="*/ 23699 w 67411"/>
                <a:gd name="connsiteY5" fmla="*/ 4958 h 65682"/>
                <a:gd name="connsiteX6" fmla="*/ 11097 w 67411"/>
                <a:gd name="connsiteY6" fmla="*/ 1808 h 65682"/>
                <a:gd name="connsiteX7" fmla="*/ 139 w 67411"/>
                <a:gd name="connsiteY7" fmla="*/ 45230 h 65682"/>
                <a:gd name="connsiteX8" fmla="*/ 3700 w 67411"/>
                <a:gd name="connsiteY8" fmla="*/ 52764 h 65682"/>
                <a:gd name="connsiteX9" fmla="*/ 11782 w 67411"/>
                <a:gd name="connsiteY9" fmla="*/ 50572 h 65682"/>
                <a:gd name="connsiteX10" fmla="*/ 46437 w 67411"/>
                <a:gd name="connsiteY10" fmla="*/ 13314 h 65682"/>
                <a:gd name="connsiteX11" fmla="*/ 46437 w 67411"/>
                <a:gd name="connsiteY11" fmla="*/ 37148 h 65682"/>
                <a:gd name="connsiteX12" fmla="*/ 51231 w 67411"/>
                <a:gd name="connsiteY12" fmla="*/ 64543 h 65682"/>
                <a:gd name="connsiteX13" fmla="*/ 55752 w 67411"/>
                <a:gd name="connsiteY13" fmla="*/ 65640 h 65682"/>
                <a:gd name="connsiteX14" fmla="*/ 67395 w 67411"/>
                <a:gd name="connsiteY14" fmla="*/ 60297 h 65682"/>
                <a:gd name="connsiteX15" fmla="*/ 59176 w 67411"/>
                <a:gd name="connsiteY15" fmla="*/ 50161 h 6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411" h="65682">
                  <a:moveTo>
                    <a:pt x="58217" y="50983"/>
                  </a:moveTo>
                  <a:cubicBezTo>
                    <a:pt x="58217" y="47421"/>
                    <a:pt x="58217" y="42216"/>
                    <a:pt x="59039" y="38381"/>
                  </a:cubicBezTo>
                  <a:cubicBezTo>
                    <a:pt x="60943" y="28162"/>
                    <a:pt x="60655" y="17656"/>
                    <a:pt x="58217" y="7561"/>
                  </a:cubicBezTo>
                  <a:cubicBezTo>
                    <a:pt x="56943" y="3548"/>
                    <a:pt x="53478" y="616"/>
                    <a:pt x="49314" y="27"/>
                  </a:cubicBezTo>
                  <a:cubicBezTo>
                    <a:pt x="41369" y="-932"/>
                    <a:pt x="30274" y="8246"/>
                    <a:pt x="20138" y="19341"/>
                  </a:cubicBezTo>
                  <a:lnTo>
                    <a:pt x="23699" y="4958"/>
                  </a:lnTo>
                  <a:lnTo>
                    <a:pt x="11097" y="1808"/>
                  </a:lnTo>
                  <a:lnTo>
                    <a:pt x="139" y="45230"/>
                  </a:lnTo>
                  <a:cubicBezTo>
                    <a:pt x="-519" y="48257"/>
                    <a:pt x="947" y="51353"/>
                    <a:pt x="3700" y="52764"/>
                  </a:cubicBezTo>
                  <a:cubicBezTo>
                    <a:pt x="6563" y="54120"/>
                    <a:pt x="10001" y="53188"/>
                    <a:pt x="11782" y="50572"/>
                  </a:cubicBezTo>
                  <a:cubicBezTo>
                    <a:pt x="21192" y="36312"/>
                    <a:pt x="32904" y="23725"/>
                    <a:pt x="46437" y="13314"/>
                  </a:cubicBezTo>
                  <a:cubicBezTo>
                    <a:pt x="47519" y="21218"/>
                    <a:pt x="47519" y="29245"/>
                    <a:pt x="46437" y="37148"/>
                  </a:cubicBezTo>
                  <a:cubicBezTo>
                    <a:pt x="45067" y="50846"/>
                    <a:pt x="43972" y="60845"/>
                    <a:pt x="51231" y="64543"/>
                  </a:cubicBezTo>
                  <a:cubicBezTo>
                    <a:pt x="52615" y="65297"/>
                    <a:pt x="54176" y="65667"/>
                    <a:pt x="55752" y="65640"/>
                  </a:cubicBezTo>
                  <a:cubicBezTo>
                    <a:pt x="60108" y="65146"/>
                    <a:pt x="64176" y="63270"/>
                    <a:pt x="67395" y="60297"/>
                  </a:cubicBezTo>
                  <a:lnTo>
                    <a:pt x="59176" y="5016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DC3539E-50FA-4C09-B1CB-BE9DE63D0EB8}"/>
                </a:ext>
              </a:extLst>
            </p:cNvPr>
            <p:cNvSpPr/>
            <p:nvPr/>
          </p:nvSpPr>
          <p:spPr>
            <a:xfrm>
              <a:off x="8289289" y="5319890"/>
              <a:ext cx="15752" cy="14849"/>
            </a:xfrm>
            <a:custGeom>
              <a:avLst/>
              <a:gdLst>
                <a:gd name="connsiteX0" fmla="*/ 7928 w 15752"/>
                <a:gd name="connsiteY0" fmla="*/ -42 h 14849"/>
                <a:gd name="connsiteX1" fmla="*/ -17 w 15752"/>
                <a:gd name="connsiteY1" fmla="*/ 7903 h 14849"/>
                <a:gd name="connsiteX2" fmla="*/ 8900 w 15752"/>
                <a:gd name="connsiteY2" fmla="*/ 14738 h 14849"/>
                <a:gd name="connsiteX3" fmla="*/ 15735 w 15752"/>
                <a:gd name="connsiteY3" fmla="*/ 7903 h 14849"/>
                <a:gd name="connsiteX4" fmla="*/ 7928 w 15752"/>
                <a:gd name="connsiteY4" fmla="*/ -42 h 1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52" h="14849">
                  <a:moveTo>
                    <a:pt x="7928" y="-42"/>
                  </a:moveTo>
                  <a:cubicBezTo>
                    <a:pt x="3544" y="-42"/>
                    <a:pt x="-17" y="3520"/>
                    <a:pt x="-17" y="7903"/>
                  </a:cubicBezTo>
                  <a:cubicBezTo>
                    <a:pt x="558" y="12259"/>
                    <a:pt x="4544" y="15314"/>
                    <a:pt x="8900" y="14738"/>
                  </a:cubicBezTo>
                  <a:cubicBezTo>
                    <a:pt x="12461" y="14273"/>
                    <a:pt x="15270" y="11464"/>
                    <a:pt x="15735" y="7903"/>
                  </a:cubicBezTo>
                  <a:cubicBezTo>
                    <a:pt x="15735" y="3575"/>
                    <a:pt x="12256" y="27"/>
                    <a:pt x="7928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EED28B9-EF91-4C1B-81D7-41457CB44B72}"/>
                </a:ext>
              </a:extLst>
            </p:cNvPr>
            <p:cNvSpPr/>
            <p:nvPr/>
          </p:nvSpPr>
          <p:spPr>
            <a:xfrm>
              <a:off x="6895685" y="2220340"/>
              <a:ext cx="114231" cy="341380"/>
            </a:xfrm>
            <a:custGeom>
              <a:avLst/>
              <a:gdLst>
                <a:gd name="connsiteX0" fmla="*/ 105592 w 114231"/>
                <a:gd name="connsiteY0" fmla="*/ -9 h 341380"/>
                <a:gd name="connsiteX1" fmla="*/ 64498 w 114231"/>
                <a:gd name="connsiteY1" fmla="*/ 13689 h 341380"/>
                <a:gd name="connsiteX2" fmla="*/ 63540 w 114231"/>
                <a:gd name="connsiteY2" fmla="*/ 41084 h 341380"/>
                <a:gd name="connsiteX3" fmla="*/ 63540 w 114231"/>
                <a:gd name="connsiteY3" fmla="*/ 118476 h 341380"/>
                <a:gd name="connsiteX4" fmla="*/ 3407 w 114231"/>
                <a:gd name="connsiteY4" fmla="*/ 155734 h 341380"/>
                <a:gd name="connsiteX5" fmla="*/ 1021 w 114231"/>
                <a:gd name="connsiteY5" fmla="*/ 165521 h 341380"/>
                <a:gd name="connsiteX6" fmla="*/ 4229 w 114231"/>
                <a:gd name="connsiteY6" fmla="*/ 168336 h 341380"/>
                <a:gd name="connsiteX7" fmla="*/ 55184 w 114231"/>
                <a:gd name="connsiteY7" fmla="*/ 229427 h 341380"/>
                <a:gd name="connsiteX8" fmla="*/ 32994 w 114231"/>
                <a:gd name="connsiteY8" fmla="*/ 327914 h 341380"/>
                <a:gd name="connsiteX9" fmla="*/ 32994 w 114231"/>
                <a:gd name="connsiteY9" fmla="*/ 334900 h 341380"/>
                <a:gd name="connsiteX10" fmla="*/ 38884 w 114231"/>
                <a:gd name="connsiteY10" fmla="*/ 338461 h 341380"/>
                <a:gd name="connsiteX11" fmla="*/ 96277 w 114231"/>
                <a:gd name="connsiteY11" fmla="*/ 341338 h 341380"/>
                <a:gd name="connsiteX12" fmla="*/ 96277 w 114231"/>
                <a:gd name="connsiteY12" fmla="*/ 341338 h 341380"/>
                <a:gd name="connsiteX13" fmla="*/ 103400 w 114231"/>
                <a:gd name="connsiteY13" fmla="*/ 334626 h 341380"/>
                <a:gd name="connsiteX14" fmla="*/ 96711 w 114231"/>
                <a:gd name="connsiteY14" fmla="*/ 327092 h 341380"/>
                <a:gd name="connsiteX15" fmla="*/ 96688 w 114231"/>
                <a:gd name="connsiteY15" fmla="*/ 327092 h 341380"/>
                <a:gd name="connsiteX16" fmla="*/ 50390 w 114231"/>
                <a:gd name="connsiteY16" fmla="*/ 325311 h 341380"/>
                <a:gd name="connsiteX17" fmla="*/ 69156 w 114231"/>
                <a:gd name="connsiteY17" fmla="*/ 227236 h 341380"/>
                <a:gd name="connsiteX18" fmla="*/ 21762 w 114231"/>
                <a:gd name="connsiteY18" fmla="*/ 162309 h 341380"/>
                <a:gd name="connsiteX19" fmla="*/ 71621 w 114231"/>
                <a:gd name="connsiteY19" fmla="*/ 131352 h 341380"/>
                <a:gd name="connsiteX20" fmla="*/ 77374 w 114231"/>
                <a:gd name="connsiteY20" fmla="*/ 36427 h 341380"/>
                <a:gd name="connsiteX21" fmla="*/ 77374 w 114231"/>
                <a:gd name="connsiteY21" fmla="*/ 22729 h 341380"/>
                <a:gd name="connsiteX22" fmla="*/ 104770 w 114231"/>
                <a:gd name="connsiteY22" fmla="*/ 14921 h 341380"/>
                <a:gd name="connsiteX23" fmla="*/ 113824 w 114231"/>
                <a:gd name="connsiteY23" fmla="*/ 10508 h 341380"/>
                <a:gd name="connsiteX24" fmla="*/ 109411 w 114231"/>
                <a:gd name="connsiteY24" fmla="*/ 1452 h 341380"/>
                <a:gd name="connsiteX25" fmla="*/ 105592 w 114231"/>
                <a:gd name="connsiteY25" fmla="*/ 1224 h 34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231" h="341380">
                  <a:moveTo>
                    <a:pt x="105592" y="-9"/>
                  </a:moveTo>
                  <a:cubicBezTo>
                    <a:pt x="102578" y="-9"/>
                    <a:pt x="75868" y="-1379"/>
                    <a:pt x="64498" y="13689"/>
                  </a:cubicBezTo>
                  <a:cubicBezTo>
                    <a:pt x="59304" y="21992"/>
                    <a:pt x="58939" y="32438"/>
                    <a:pt x="63540" y="41084"/>
                  </a:cubicBezTo>
                  <a:cubicBezTo>
                    <a:pt x="69567" y="54782"/>
                    <a:pt x="87237" y="103545"/>
                    <a:pt x="63540" y="118476"/>
                  </a:cubicBezTo>
                  <a:lnTo>
                    <a:pt x="3407" y="155734"/>
                  </a:lnTo>
                  <a:cubicBezTo>
                    <a:pt x="45" y="157778"/>
                    <a:pt x="-1023" y="162159"/>
                    <a:pt x="1021" y="165521"/>
                  </a:cubicBezTo>
                  <a:cubicBezTo>
                    <a:pt x="1777" y="166765"/>
                    <a:pt x="2896" y="167747"/>
                    <a:pt x="4229" y="168336"/>
                  </a:cubicBezTo>
                  <a:cubicBezTo>
                    <a:pt x="29517" y="180025"/>
                    <a:pt x="48221" y="202451"/>
                    <a:pt x="55184" y="229427"/>
                  </a:cubicBezTo>
                  <a:cubicBezTo>
                    <a:pt x="63129" y="272164"/>
                    <a:pt x="33268" y="327366"/>
                    <a:pt x="32994" y="327914"/>
                  </a:cubicBezTo>
                  <a:cubicBezTo>
                    <a:pt x="31773" y="330078"/>
                    <a:pt x="31773" y="332736"/>
                    <a:pt x="32994" y="334900"/>
                  </a:cubicBezTo>
                  <a:cubicBezTo>
                    <a:pt x="34251" y="336982"/>
                    <a:pt x="36454" y="338310"/>
                    <a:pt x="38884" y="338461"/>
                  </a:cubicBezTo>
                  <a:lnTo>
                    <a:pt x="96277" y="341338"/>
                  </a:lnTo>
                  <a:lnTo>
                    <a:pt x="96277" y="341338"/>
                  </a:lnTo>
                  <a:cubicBezTo>
                    <a:pt x="100084" y="341420"/>
                    <a:pt x="103252" y="338434"/>
                    <a:pt x="103400" y="334626"/>
                  </a:cubicBezTo>
                  <a:cubicBezTo>
                    <a:pt x="103633" y="330695"/>
                    <a:pt x="100638" y="327325"/>
                    <a:pt x="96711" y="327092"/>
                  </a:cubicBezTo>
                  <a:cubicBezTo>
                    <a:pt x="96704" y="327092"/>
                    <a:pt x="96696" y="327092"/>
                    <a:pt x="96688" y="327092"/>
                  </a:cubicBezTo>
                  <a:lnTo>
                    <a:pt x="50390" y="325311"/>
                  </a:lnTo>
                  <a:cubicBezTo>
                    <a:pt x="59293" y="306409"/>
                    <a:pt x="76004" y="263946"/>
                    <a:pt x="69156" y="227236"/>
                  </a:cubicBezTo>
                  <a:cubicBezTo>
                    <a:pt x="63027" y="199965"/>
                    <a:pt x="45867" y="176457"/>
                    <a:pt x="21762" y="162309"/>
                  </a:cubicBezTo>
                  <a:lnTo>
                    <a:pt x="71621" y="131352"/>
                  </a:lnTo>
                  <a:cubicBezTo>
                    <a:pt x="94496" y="117654"/>
                    <a:pt x="96551" y="82451"/>
                    <a:pt x="77374" y="36427"/>
                  </a:cubicBezTo>
                  <a:cubicBezTo>
                    <a:pt x="75085" y="32148"/>
                    <a:pt x="75085" y="27008"/>
                    <a:pt x="77374" y="22729"/>
                  </a:cubicBezTo>
                  <a:cubicBezTo>
                    <a:pt x="82579" y="15469"/>
                    <a:pt x="99839" y="14647"/>
                    <a:pt x="104770" y="14921"/>
                  </a:cubicBezTo>
                  <a:cubicBezTo>
                    <a:pt x="108489" y="16202"/>
                    <a:pt x="112543" y="14227"/>
                    <a:pt x="113824" y="10508"/>
                  </a:cubicBezTo>
                  <a:cubicBezTo>
                    <a:pt x="115106" y="6788"/>
                    <a:pt x="113129" y="2735"/>
                    <a:pt x="109411" y="1452"/>
                  </a:cubicBezTo>
                  <a:cubicBezTo>
                    <a:pt x="108182" y="1029"/>
                    <a:pt x="106861" y="951"/>
                    <a:pt x="105592" y="12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4B94F13-32FD-403E-9325-FFD2D30FF910}"/>
                </a:ext>
              </a:extLst>
            </p:cNvPr>
            <p:cNvSpPr/>
            <p:nvPr/>
          </p:nvSpPr>
          <p:spPr>
            <a:xfrm>
              <a:off x="7243388" y="2235091"/>
              <a:ext cx="82934" cy="319969"/>
            </a:xfrm>
            <a:custGeom>
              <a:avLst/>
              <a:gdLst>
                <a:gd name="connsiteX0" fmla="*/ 74169 w 82934"/>
                <a:gd name="connsiteY0" fmla="*/ 132491 h 319969"/>
                <a:gd name="connsiteX1" fmla="*/ 68416 w 82934"/>
                <a:gd name="connsiteY1" fmla="*/ 132491 h 319969"/>
                <a:gd name="connsiteX2" fmla="*/ 26501 w 82934"/>
                <a:gd name="connsiteY2" fmla="*/ 122354 h 319969"/>
                <a:gd name="connsiteX3" fmla="*/ 48554 w 82934"/>
                <a:gd name="connsiteY3" fmla="*/ 76193 h 319969"/>
                <a:gd name="connsiteX4" fmla="*/ 77730 w 82934"/>
                <a:gd name="connsiteY4" fmla="*/ 21402 h 319969"/>
                <a:gd name="connsiteX5" fmla="*/ 68416 w 82934"/>
                <a:gd name="connsiteY5" fmla="*/ 3458 h 319969"/>
                <a:gd name="connsiteX6" fmla="*/ 3899 w 82934"/>
                <a:gd name="connsiteY6" fmla="*/ 14690 h 319969"/>
                <a:gd name="connsiteX7" fmla="*/ 696 w 82934"/>
                <a:gd name="connsiteY7" fmla="*/ 24036 h 319969"/>
                <a:gd name="connsiteX8" fmla="*/ 749 w 82934"/>
                <a:gd name="connsiteY8" fmla="*/ 24142 h 319969"/>
                <a:gd name="connsiteX9" fmla="*/ 10200 w 82934"/>
                <a:gd name="connsiteY9" fmla="*/ 27429 h 319969"/>
                <a:gd name="connsiteX10" fmla="*/ 60882 w 82934"/>
                <a:gd name="connsiteY10" fmla="*/ 15512 h 319969"/>
                <a:gd name="connsiteX11" fmla="*/ 63074 w 82934"/>
                <a:gd name="connsiteY11" fmla="*/ 20991 h 319969"/>
                <a:gd name="connsiteX12" fmla="*/ 36911 w 82934"/>
                <a:gd name="connsiteY12" fmla="*/ 67152 h 319969"/>
                <a:gd name="connsiteX13" fmla="*/ 16912 w 82934"/>
                <a:gd name="connsiteY13" fmla="*/ 132491 h 319969"/>
                <a:gd name="connsiteX14" fmla="*/ 64169 w 82934"/>
                <a:gd name="connsiteY14" fmla="*/ 147147 h 319969"/>
                <a:gd name="connsiteX15" fmla="*/ 52115 w 82934"/>
                <a:gd name="connsiteY15" fmla="*/ 293439 h 319969"/>
                <a:gd name="connsiteX16" fmla="*/ 13762 w 82934"/>
                <a:gd name="connsiteY16" fmla="*/ 304808 h 319969"/>
                <a:gd name="connsiteX17" fmla="*/ 3968 w 82934"/>
                <a:gd name="connsiteY17" fmla="*/ 307164 h 319969"/>
                <a:gd name="connsiteX18" fmla="*/ 3899 w 82934"/>
                <a:gd name="connsiteY18" fmla="*/ 307273 h 319969"/>
                <a:gd name="connsiteX19" fmla="*/ 6365 w 82934"/>
                <a:gd name="connsiteY19" fmla="*/ 316999 h 319969"/>
                <a:gd name="connsiteX20" fmla="*/ 20063 w 82934"/>
                <a:gd name="connsiteY20" fmla="*/ 319875 h 319969"/>
                <a:gd name="connsiteX21" fmla="*/ 60334 w 82934"/>
                <a:gd name="connsiteY21" fmla="*/ 305356 h 319969"/>
                <a:gd name="connsiteX22" fmla="*/ 77867 w 82934"/>
                <a:gd name="connsiteY22" fmla="*/ 137833 h 319969"/>
                <a:gd name="connsiteX23" fmla="*/ 74169 w 82934"/>
                <a:gd name="connsiteY23" fmla="*/ 132491 h 31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2934" h="319969">
                  <a:moveTo>
                    <a:pt x="74169" y="132491"/>
                  </a:moveTo>
                  <a:cubicBezTo>
                    <a:pt x="72333" y="131699"/>
                    <a:pt x="70251" y="131699"/>
                    <a:pt x="68416" y="132491"/>
                  </a:cubicBezTo>
                  <a:cubicBezTo>
                    <a:pt x="53628" y="136322"/>
                    <a:pt x="37904" y="132519"/>
                    <a:pt x="26501" y="122354"/>
                  </a:cubicBezTo>
                  <a:cubicBezTo>
                    <a:pt x="18693" y="115505"/>
                    <a:pt x="35267" y="93726"/>
                    <a:pt x="48554" y="76193"/>
                  </a:cubicBezTo>
                  <a:cubicBezTo>
                    <a:pt x="63621" y="56468"/>
                    <a:pt x="77730" y="37976"/>
                    <a:pt x="77730" y="21402"/>
                  </a:cubicBezTo>
                  <a:cubicBezTo>
                    <a:pt x="78253" y="14144"/>
                    <a:pt x="74654" y="7207"/>
                    <a:pt x="68416" y="3458"/>
                  </a:cubicBezTo>
                  <a:cubicBezTo>
                    <a:pt x="50472" y="-7637"/>
                    <a:pt x="11570" y="10855"/>
                    <a:pt x="3899" y="14690"/>
                  </a:cubicBezTo>
                  <a:cubicBezTo>
                    <a:pt x="434" y="16386"/>
                    <a:pt x="-1000" y="20571"/>
                    <a:pt x="696" y="24036"/>
                  </a:cubicBezTo>
                  <a:cubicBezTo>
                    <a:pt x="713" y="24072"/>
                    <a:pt x="731" y="24106"/>
                    <a:pt x="749" y="24142"/>
                  </a:cubicBezTo>
                  <a:cubicBezTo>
                    <a:pt x="2469" y="27639"/>
                    <a:pt x="6682" y="29103"/>
                    <a:pt x="10200" y="27429"/>
                  </a:cubicBezTo>
                  <a:cubicBezTo>
                    <a:pt x="25816" y="19621"/>
                    <a:pt x="52663" y="10444"/>
                    <a:pt x="60882" y="15512"/>
                  </a:cubicBezTo>
                  <a:cubicBezTo>
                    <a:pt x="61567" y="15512"/>
                    <a:pt x="63074" y="16882"/>
                    <a:pt x="63074" y="20991"/>
                  </a:cubicBezTo>
                  <a:cubicBezTo>
                    <a:pt x="63074" y="32634"/>
                    <a:pt x="49376" y="50852"/>
                    <a:pt x="36911" y="67152"/>
                  </a:cubicBezTo>
                  <a:cubicBezTo>
                    <a:pt x="18282" y="91397"/>
                    <a:pt x="-895" y="117012"/>
                    <a:pt x="16912" y="132491"/>
                  </a:cubicBezTo>
                  <a:cubicBezTo>
                    <a:pt x="29759" y="144060"/>
                    <a:pt x="47031" y="149417"/>
                    <a:pt x="64169" y="147147"/>
                  </a:cubicBezTo>
                  <a:cubicBezTo>
                    <a:pt x="69922" y="200294"/>
                    <a:pt x="71429" y="281111"/>
                    <a:pt x="52115" y="293439"/>
                  </a:cubicBezTo>
                  <a:cubicBezTo>
                    <a:pt x="25816" y="310150"/>
                    <a:pt x="13762" y="304808"/>
                    <a:pt x="13762" y="304808"/>
                  </a:cubicBezTo>
                  <a:cubicBezTo>
                    <a:pt x="10407" y="302753"/>
                    <a:pt x="6023" y="303808"/>
                    <a:pt x="3968" y="307164"/>
                  </a:cubicBezTo>
                  <a:cubicBezTo>
                    <a:pt x="3945" y="307191"/>
                    <a:pt x="3921" y="307232"/>
                    <a:pt x="3899" y="307273"/>
                  </a:cubicBezTo>
                  <a:cubicBezTo>
                    <a:pt x="1989" y="310657"/>
                    <a:pt x="3075" y="314944"/>
                    <a:pt x="6365" y="316999"/>
                  </a:cubicBezTo>
                  <a:cubicBezTo>
                    <a:pt x="10585" y="319190"/>
                    <a:pt x="15321" y="320177"/>
                    <a:pt x="20063" y="319875"/>
                  </a:cubicBezTo>
                  <a:cubicBezTo>
                    <a:pt x="34585" y="318916"/>
                    <a:pt x="48543" y="313889"/>
                    <a:pt x="60334" y="305356"/>
                  </a:cubicBezTo>
                  <a:cubicBezTo>
                    <a:pt x="94030" y="283987"/>
                    <a:pt x="80881" y="162078"/>
                    <a:pt x="77867" y="137833"/>
                  </a:cubicBezTo>
                  <a:cubicBezTo>
                    <a:pt x="77611" y="135544"/>
                    <a:pt x="76222" y="133536"/>
                    <a:pt x="74169" y="1324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910248A-0756-4126-8871-E9A4CE0C209A}"/>
                </a:ext>
              </a:extLst>
            </p:cNvPr>
            <p:cNvSpPr/>
            <p:nvPr/>
          </p:nvSpPr>
          <p:spPr>
            <a:xfrm>
              <a:off x="7019353" y="2334767"/>
              <a:ext cx="128613" cy="139972"/>
            </a:xfrm>
            <a:custGeom>
              <a:avLst/>
              <a:gdLst>
                <a:gd name="connsiteX0" fmla="*/ 116435 w 128613"/>
                <a:gd name="connsiteY0" fmla="*/ 118014 h 139972"/>
                <a:gd name="connsiteX1" fmla="*/ 103833 w 128613"/>
                <a:gd name="connsiteY1" fmla="*/ 126233 h 139972"/>
                <a:gd name="connsiteX2" fmla="*/ 96437 w 128613"/>
                <a:gd name="connsiteY2" fmla="*/ 121028 h 139972"/>
                <a:gd name="connsiteX3" fmla="*/ 76301 w 128613"/>
                <a:gd name="connsiteY3" fmla="*/ 79935 h 139972"/>
                <a:gd name="connsiteX4" fmla="*/ 108628 w 128613"/>
                <a:gd name="connsiteY4" fmla="*/ 10076 h 139972"/>
                <a:gd name="connsiteX5" fmla="*/ 104518 w 128613"/>
                <a:gd name="connsiteY5" fmla="*/ 488 h 139972"/>
                <a:gd name="connsiteX6" fmla="*/ 94930 w 128613"/>
                <a:gd name="connsiteY6" fmla="*/ 4597 h 139972"/>
                <a:gd name="connsiteX7" fmla="*/ 68493 w 128613"/>
                <a:gd name="connsiteY7" fmla="*/ 62402 h 139972"/>
                <a:gd name="connsiteX8" fmla="*/ 50823 w 128613"/>
                <a:gd name="connsiteY8" fmla="*/ 16378 h 139972"/>
                <a:gd name="connsiteX9" fmla="*/ 41577 w 128613"/>
                <a:gd name="connsiteY9" fmla="*/ 11926 h 139972"/>
                <a:gd name="connsiteX10" fmla="*/ 37126 w 128613"/>
                <a:gd name="connsiteY10" fmla="*/ 21172 h 139972"/>
                <a:gd name="connsiteX11" fmla="*/ 59727 w 128613"/>
                <a:gd name="connsiteY11" fmla="*/ 79113 h 139972"/>
                <a:gd name="connsiteX12" fmla="*/ 32331 w 128613"/>
                <a:gd name="connsiteY12" fmla="*/ 121713 h 139972"/>
                <a:gd name="connsiteX13" fmla="*/ 25072 w 128613"/>
                <a:gd name="connsiteY13" fmla="*/ 122809 h 139972"/>
                <a:gd name="connsiteX14" fmla="*/ 13976 w 128613"/>
                <a:gd name="connsiteY14" fmla="*/ 105824 h 139972"/>
                <a:gd name="connsiteX15" fmla="*/ 5210 w 128613"/>
                <a:gd name="connsiteY15" fmla="*/ 100892 h 139972"/>
                <a:gd name="connsiteX16" fmla="*/ 210 w 128613"/>
                <a:gd name="connsiteY16" fmla="*/ 109412 h 139972"/>
                <a:gd name="connsiteX17" fmla="*/ 279 w 128613"/>
                <a:gd name="connsiteY17" fmla="*/ 109659 h 139972"/>
                <a:gd name="connsiteX18" fmla="*/ 19592 w 128613"/>
                <a:gd name="connsiteY18" fmla="*/ 135958 h 139972"/>
                <a:gd name="connsiteX19" fmla="*/ 27263 w 128613"/>
                <a:gd name="connsiteY19" fmla="*/ 137465 h 139972"/>
                <a:gd name="connsiteX20" fmla="*/ 39317 w 128613"/>
                <a:gd name="connsiteY20" fmla="*/ 134041 h 139972"/>
                <a:gd name="connsiteX21" fmla="*/ 67534 w 128613"/>
                <a:gd name="connsiteY21" fmla="*/ 95824 h 139972"/>
                <a:gd name="connsiteX22" fmla="*/ 84793 w 128613"/>
                <a:gd name="connsiteY22" fmla="*/ 128699 h 139972"/>
                <a:gd name="connsiteX23" fmla="*/ 103696 w 128613"/>
                <a:gd name="connsiteY23" fmla="*/ 139931 h 139972"/>
                <a:gd name="connsiteX24" fmla="*/ 103696 w 128613"/>
                <a:gd name="connsiteY24" fmla="*/ 139931 h 139972"/>
                <a:gd name="connsiteX25" fmla="*/ 127530 w 128613"/>
                <a:gd name="connsiteY25" fmla="*/ 126233 h 139972"/>
                <a:gd name="connsiteX26" fmla="*/ 125218 w 128613"/>
                <a:gd name="connsiteY26" fmla="*/ 116425 h 139972"/>
                <a:gd name="connsiteX27" fmla="*/ 116161 w 128613"/>
                <a:gd name="connsiteY27" fmla="*/ 117740 h 13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613" h="139972">
                  <a:moveTo>
                    <a:pt x="116435" y="118014"/>
                  </a:moveTo>
                  <a:cubicBezTo>
                    <a:pt x="113320" y="122138"/>
                    <a:pt x="108863" y="125041"/>
                    <a:pt x="103833" y="126233"/>
                  </a:cubicBezTo>
                  <a:cubicBezTo>
                    <a:pt x="101368" y="126233"/>
                    <a:pt x="98902" y="124452"/>
                    <a:pt x="96437" y="121028"/>
                  </a:cubicBezTo>
                  <a:cubicBezTo>
                    <a:pt x="88573" y="107919"/>
                    <a:pt x="81838" y="94178"/>
                    <a:pt x="76301" y="79935"/>
                  </a:cubicBezTo>
                  <a:cubicBezTo>
                    <a:pt x="91095" y="51170"/>
                    <a:pt x="104518" y="19939"/>
                    <a:pt x="108628" y="10076"/>
                  </a:cubicBezTo>
                  <a:cubicBezTo>
                    <a:pt x="110141" y="6295"/>
                    <a:pt x="108300" y="2002"/>
                    <a:pt x="104518" y="488"/>
                  </a:cubicBezTo>
                  <a:cubicBezTo>
                    <a:pt x="100736" y="-1025"/>
                    <a:pt x="96443" y="816"/>
                    <a:pt x="94930" y="4597"/>
                  </a:cubicBezTo>
                  <a:cubicBezTo>
                    <a:pt x="87533" y="22131"/>
                    <a:pt x="78082" y="43088"/>
                    <a:pt x="68493" y="62402"/>
                  </a:cubicBezTo>
                  <a:cubicBezTo>
                    <a:pt x="58905" y="38431"/>
                    <a:pt x="50960" y="16788"/>
                    <a:pt x="50823" y="16378"/>
                  </a:cubicBezTo>
                  <a:cubicBezTo>
                    <a:pt x="49500" y="12596"/>
                    <a:pt x="45359" y="10603"/>
                    <a:pt x="41577" y="11926"/>
                  </a:cubicBezTo>
                  <a:cubicBezTo>
                    <a:pt x="37795" y="13250"/>
                    <a:pt x="35802" y="17390"/>
                    <a:pt x="37126" y="21172"/>
                  </a:cubicBezTo>
                  <a:cubicBezTo>
                    <a:pt x="37947" y="23226"/>
                    <a:pt x="48358" y="51444"/>
                    <a:pt x="59727" y="79113"/>
                  </a:cubicBezTo>
                  <a:cubicBezTo>
                    <a:pt x="53159" y="94806"/>
                    <a:pt x="43887" y="109221"/>
                    <a:pt x="32331" y="121713"/>
                  </a:cubicBezTo>
                  <a:cubicBezTo>
                    <a:pt x="30236" y="123247"/>
                    <a:pt x="27525" y="123644"/>
                    <a:pt x="25072" y="122809"/>
                  </a:cubicBezTo>
                  <a:cubicBezTo>
                    <a:pt x="19182" y="120343"/>
                    <a:pt x="14935" y="109111"/>
                    <a:pt x="13976" y="105824"/>
                  </a:cubicBezTo>
                  <a:cubicBezTo>
                    <a:pt x="12850" y="102098"/>
                    <a:pt x="8982" y="99917"/>
                    <a:pt x="5210" y="100892"/>
                  </a:cubicBezTo>
                  <a:cubicBezTo>
                    <a:pt x="1476" y="101865"/>
                    <a:pt x="-762" y="105673"/>
                    <a:pt x="210" y="109412"/>
                  </a:cubicBezTo>
                  <a:cubicBezTo>
                    <a:pt x="231" y="109494"/>
                    <a:pt x="254" y="109577"/>
                    <a:pt x="279" y="109659"/>
                  </a:cubicBezTo>
                  <a:cubicBezTo>
                    <a:pt x="2985" y="120631"/>
                    <a:pt x="9930" y="130096"/>
                    <a:pt x="19592" y="135958"/>
                  </a:cubicBezTo>
                  <a:cubicBezTo>
                    <a:pt x="22031" y="136945"/>
                    <a:pt x="24633" y="137452"/>
                    <a:pt x="27263" y="137465"/>
                  </a:cubicBezTo>
                  <a:cubicBezTo>
                    <a:pt x="31507" y="137369"/>
                    <a:pt x="35656" y="136191"/>
                    <a:pt x="39317" y="134041"/>
                  </a:cubicBezTo>
                  <a:cubicBezTo>
                    <a:pt x="51257" y="123384"/>
                    <a:pt x="60865" y="110371"/>
                    <a:pt x="67534" y="95824"/>
                  </a:cubicBezTo>
                  <a:cubicBezTo>
                    <a:pt x="72370" y="107234"/>
                    <a:pt x="78142" y="118234"/>
                    <a:pt x="84793" y="128699"/>
                  </a:cubicBezTo>
                  <a:cubicBezTo>
                    <a:pt x="88854" y="135328"/>
                    <a:pt x="95927" y="139534"/>
                    <a:pt x="103696" y="139931"/>
                  </a:cubicBezTo>
                  <a:lnTo>
                    <a:pt x="103696" y="139931"/>
                  </a:lnTo>
                  <a:cubicBezTo>
                    <a:pt x="113200" y="138876"/>
                    <a:pt x="121836" y="133917"/>
                    <a:pt x="127530" y="126233"/>
                  </a:cubicBezTo>
                  <a:cubicBezTo>
                    <a:pt x="129600" y="122891"/>
                    <a:pt x="128565" y="118494"/>
                    <a:pt x="125218" y="116425"/>
                  </a:cubicBezTo>
                  <a:cubicBezTo>
                    <a:pt x="122281" y="114617"/>
                    <a:pt x="118462" y="115165"/>
                    <a:pt x="116161" y="1177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84149167-6266-4867-ACE5-C15A9109C54F}"/>
                </a:ext>
              </a:extLst>
            </p:cNvPr>
            <p:cNvSpPr/>
            <p:nvPr/>
          </p:nvSpPr>
          <p:spPr>
            <a:xfrm>
              <a:off x="7171693" y="2458434"/>
              <a:ext cx="72819" cy="117532"/>
            </a:xfrm>
            <a:custGeom>
              <a:avLst/>
              <a:gdLst>
                <a:gd name="connsiteX0" fmla="*/ 61760 w 72819"/>
                <a:gd name="connsiteY0" fmla="*/ -37 h 117532"/>
                <a:gd name="connsiteX1" fmla="*/ 15325 w 72819"/>
                <a:gd name="connsiteY1" fmla="*/ 67356 h 117532"/>
                <a:gd name="connsiteX2" fmla="*/ 17105 w 72819"/>
                <a:gd name="connsiteY2" fmla="*/ 10236 h 117532"/>
                <a:gd name="connsiteX3" fmla="*/ 10256 w 72819"/>
                <a:gd name="connsiteY3" fmla="*/ 2976 h 117532"/>
                <a:gd name="connsiteX4" fmla="*/ 2860 w 72819"/>
                <a:gd name="connsiteY4" fmla="*/ 9825 h 117532"/>
                <a:gd name="connsiteX5" fmla="*/ -17 w 72819"/>
                <a:gd name="connsiteY5" fmla="*/ 104613 h 117532"/>
                <a:gd name="connsiteX6" fmla="*/ 5599 w 72819"/>
                <a:gd name="connsiteY6" fmla="*/ 111736 h 117532"/>
                <a:gd name="connsiteX7" fmla="*/ 13681 w 72819"/>
                <a:gd name="connsiteY7" fmla="*/ 107490 h 117532"/>
                <a:gd name="connsiteX8" fmla="*/ 57924 w 72819"/>
                <a:gd name="connsiteY8" fmla="*/ 17770 h 117532"/>
                <a:gd name="connsiteX9" fmla="*/ 48884 w 72819"/>
                <a:gd name="connsiteY9" fmla="*/ 108860 h 117532"/>
                <a:gd name="connsiteX10" fmla="*/ 54121 w 72819"/>
                <a:gd name="connsiteY10" fmla="*/ 117462 h 117532"/>
                <a:gd name="connsiteX11" fmla="*/ 54226 w 72819"/>
                <a:gd name="connsiteY11" fmla="*/ 117489 h 117532"/>
                <a:gd name="connsiteX12" fmla="*/ 55733 w 72819"/>
                <a:gd name="connsiteY12" fmla="*/ 117489 h 117532"/>
                <a:gd name="connsiteX13" fmla="*/ 62719 w 72819"/>
                <a:gd name="connsiteY13" fmla="*/ 111873 h 117532"/>
                <a:gd name="connsiteX14" fmla="*/ 71348 w 72819"/>
                <a:gd name="connsiteY14" fmla="*/ 11606 h 117532"/>
                <a:gd name="connsiteX15" fmla="*/ 61760 w 72819"/>
                <a:gd name="connsiteY15" fmla="*/ -37 h 11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19" h="117532">
                  <a:moveTo>
                    <a:pt x="61760" y="-37"/>
                  </a:moveTo>
                  <a:cubicBezTo>
                    <a:pt x="57240" y="-37"/>
                    <a:pt x="46418" y="-1818"/>
                    <a:pt x="15325" y="67356"/>
                  </a:cubicBezTo>
                  <a:lnTo>
                    <a:pt x="17105" y="10236"/>
                  </a:lnTo>
                  <a:cubicBezTo>
                    <a:pt x="17183" y="6360"/>
                    <a:pt x="14137" y="3127"/>
                    <a:pt x="10256" y="2976"/>
                  </a:cubicBezTo>
                  <a:cubicBezTo>
                    <a:pt x="6376" y="2963"/>
                    <a:pt x="3147" y="5949"/>
                    <a:pt x="2860" y="9825"/>
                  </a:cubicBezTo>
                  <a:lnTo>
                    <a:pt x="-17" y="104613"/>
                  </a:lnTo>
                  <a:cubicBezTo>
                    <a:pt x="-41" y="108010"/>
                    <a:pt x="2291" y="110969"/>
                    <a:pt x="5599" y="111736"/>
                  </a:cubicBezTo>
                  <a:cubicBezTo>
                    <a:pt x="8965" y="112462"/>
                    <a:pt x="12367" y="110668"/>
                    <a:pt x="13681" y="107490"/>
                  </a:cubicBezTo>
                  <a:cubicBezTo>
                    <a:pt x="25590" y="76259"/>
                    <a:pt x="40402" y="46220"/>
                    <a:pt x="57924" y="17770"/>
                  </a:cubicBezTo>
                  <a:cubicBezTo>
                    <a:pt x="58842" y="48398"/>
                    <a:pt x="55803" y="79012"/>
                    <a:pt x="48884" y="108860"/>
                  </a:cubicBezTo>
                  <a:cubicBezTo>
                    <a:pt x="47954" y="112681"/>
                    <a:pt x="50299" y="116530"/>
                    <a:pt x="54121" y="117462"/>
                  </a:cubicBezTo>
                  <a:cubicBezTo>
                    <a:pt x="54156" y="117475"/>
                    <a:pt x="54190" y="117475"/>
                    <a:pt x="54226" y="117489"/>
                  </a:cubicBezTo>
                  <a:lnTo>
                    <a:pt x="55733" y="117489"/>
                  </a:lnTo>
                  <a:cubicBezTo>
                    <a:pt x="59113" y="117558"/>
                    <a:pt x="62056" y="115188"/>
                    <a:pt x="62719" y="111873"/>
                  </a:cubicBezTo>
                  <a:cubicBezTo>
                    <a:pt x="62719" y="109270"/>
                    <a:pt x="77375" y="47083"/>
                    <a:pt x="71348" y="11606"/>
                  </a:cubicBezTo>
                  <a:cubicBezTo>
                    <a:pt x="69978" y="2291"/>
                    <a:pt x="64773" y="237"/>
                    <a:pt x="61760" y="-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3CF575DC-E3FC-4886-B3DD-934CADAD78E1}"/>
                </a:ext>
              </a:extLst>
            </p:cNvPr>
            <p:cNvSpPr/>
            <p:nvPr/>
          </p:nvSpPr>
          <p:spPr>
            <a:xfrm>
              <a:off x="7358790" y="2355236"/>
              <a:ext cx="77504" cy="75259"/>
            </a:xfrm>
            <a:custGeom>
              <a:avLst/>
              <a:gdLst>
                <a:gd name="connsiteX0" fmla="*/ 73279 w 77504"/>
                <a:gd name="connsiteY0" fmla="*/ 28646 h 75259"/>
                <a:gd name="connsiteX1" fmla="*/ 51089 w 77504"/>
                <a:gd name="connsiteY1" fmla="*/ 26728 h 75259"/>
                <a:gd name="connsiteX2" fmla="*/ 53829 w 77504"/>
                <a:gd name="connsiteY2" fmla="*/ 8099 h 75259"/>
                <a:gd name="connsiteX3" fmla="*/ 47814 w 77504"/>
                <a:gd name="connsiteY3" fmla="*/ 19 h 75259"/>
                <a:gd name="connsiteX4" fmla="*/ 47802 w 77504"/>
                <a:gd name="connsiteY4" fmla="*/ 17 h 75259"/>
                <a:gd name="connsiteX5" fmla="*/ 39720 w 77504"/>
                <a:gd name="connsiteY5" fmla="*/ 6044 h 75259"/>
                <a:gd name="connsiteX6" fmla="*/ 36980 w 77504"/>
                <a:gd name="connsiteY6" fmla="*/ 26043 h 75259"/>
                <a:gd name="connsiteX7" fmla="*/ 7804 w 77504"/>
                <a:gd name="connsiteY7" fmla="*/ 22893 h 75259"/>
                <a:gd name="connsiteX8" fmla="*/ -3 w 77504"/>
                <a:gd name="connsiteY8" fmla="*/ 29468 h 75259"/>
                <a:gd name="connsiteX9" fmla="*/ 6572 w 77504"/>
                <a:gd name="connsiteY9" fmla="*/ 37138 h 75259"/>
                <a:gd name="connsiteX10" fmla="*/ 35200 w 77504"/>
                <a:gd name="connsiteY10" fmla="*/ 39741 h 75259"/>
                <a:gd name="connsiteX11" fmla="*/ 31364 w 77504"/>
                <a:gd name="connsiteY11" fmla="*/ 67136 h 75259"/>
                <a:gd name="connsiteX12" fmla="*/ 37391 w 77504"/>
                <a:gd name="connsiteY12" fmla="*/ 75218 h 75259"/>
                <a:gd name="connsiteX13" fmla="*/ 38487 w 77504"/>
                <a:gd name="connsiteY13" fmla="*/ 75218 h 75259"/>
                <a:gd name="connsiteX14" fmla="*/ 45473 w 77504"/>
                <a:gd name="connsiteY14" fmla="*/ 69191 h 75259"/>
                <a:gd name="connsiteX15" fmla="*/ 49445 w 77504"/>
                <a:gd name="connsiteY15" fmla="*/ 41796 h 75259"/>
                <a:gd name="connsiteX16" fmla="*/ 72320 w 77504"/>
                <a:gd name="connsiteY16" fmla="*/ 43850 h 75259"/>
                <a:gd name="connsiteX17" fmla="*/ 72320 w 77504"/>
                <a:gd name="connsiteY17" fmla="*/ 43850 h 75259"/>
                <a:gd name="connsiteX18" fmla="*/ 77211 w 77504"/>
                <a:gd name="connsiteY18" fmla="*/ 35045 h 75259"/>
                <a:gd name="connsiteX19" fmla="*/ 72320 w 77504"/>
                <a:gd name="connsiteY19" fmla="*/ 30152 h 7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7504" h="75259">
                  <a:moveTo>
                    <a:pt x="73279" y="28646"/>
                  </a:moveTo>
                  <a:lnTo>
                    <a:pt x="51089" y="26728"/>
                  </a:lnTo>
                  <a:lnTo>
                    <a:pt x="53829" y="8099"/>
                  </a:lnTo>
                  <a:cubicBezTo>
                    <a:pt x="54404" y="4206"/>
                    <a:pt x="51705" y="590"/>
                    <a:pt x="47814" y="19"/>
                  </a:cubicBezTo>
                  <a:cubicBezTo>
                    <a:pt x="47810" y="19"/>
                    <a:pt x="47806" y="17"/>
                    <a:pt x="47802" y="17"/>
                  </a:cubicBezTo>
                  <a:cubicBezTo>
                    <a:pt x="43925" y="-477"/>
                    <a:pt x="40353" y="2187"/>
                    <a:pt x="39720" y="6044"/>
                  </a:cubicBezTo>
                  <a:lnTo>
                    <a:pt x="36980" y="26043"/>
                  </a:lnTo>
                  <a:lnTo>
                    <a:pt x="7804" y="22893"/>
                  </a:lnTo>
                  <a:cubicBezTo>
                    <a:pt x="3865" y="22650"/>
                    <a:pt x="428" y="25543"/>
                    <a:pt x="-3" y="29468"/>
                  </a:cubicBezTo>
                  <a:cubicBezTo>
                    <a:pt x="-242" y="33380"/>
                    <a:pt x="2669" y="36775"/>
                    <a:pt x="6572" y="37138"/>
                  </a:cubicBezTo>
                  <a:lnTo>
                    <a:pt x="35200" y="39741"/>
                  </a:lnTo>
                  <a:lnTo>
                    <a:pt x="31364" y="67136"/>
                  </a:lnTo>
                  <a:cubicBezTo>
                    <a:pt x="30870" y="71013"/>
                    <a:pt x="33534" y="74585"/>
                    <a:pt x="37391" y="75218"/>
                  </a:cubicBezTo>
                  <a:lnTo>
                    <a:pt x="38487" y="75218"/>
                  </a:lnTo>
                  <a:cubicBezTo>
                    <a:pt x="41979" y="75192"/>
                    <a:pt x="44936" y="72640"/>
                    <a:pt x="45473" y="69191"/>
                  </a:cubicBezTo>
                  <a:lnTo>
                    <a:pt x="49445" y="41796"/>
                  </a:lnTo>
                  <a:lnTo>
                    <a:pt x="72320" y="43850"/>
                  </a:lnTo>
                  <a:lnTo>
                    <a:pt x="72320" y="43850"/>
                  </a:lnTo>
                  <a:cubicBezTo>
                    <a:pt x="76101" y="42769"/>
                    <a:pt x="78293" y="38827"/>
                    <a:pt x="77211" y="35045"/>
                  </a:cubicBezTo>
                  <a:cubicBezTo>
                    <a:pt x="76539" y="32678"/>
                    <a:pt x="74690" y="30829"/>
                    <a:pt x="72320" y="3015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D9B8860-6644-43D2-8873-C1B176FD75FB}"/>
                </a:ext>
              </a:extLst>
            </p:cNvPr>
            <p:cNvSpPr/>
            <p:nvPr/>
          </p:nvSpPr>
          <p:spPr>
            <a:xfrm>
              <a:off x="7450098" y="2239768"/>
              <a:ext cx="75105" cy="344973"/>
            </a:xfrm>
            <a:custGeom>
              <a:avLst/>
              <a:gdLst>
                <a:gd name="connsiteX0" fmla="*/ 71006 w 75105"/>
                <a:gd name="connsiteY0" fmla="*/ 10287 h 344973"/>
                <a:gd name="connsiteX1" fmla="*/ 28817 w 75105"/>
                <a:gd name="connsiteY1" fmla="*/ 2890 h 344973"/>
                <a:gd name="connsiteX2" fmla="*/ 20188 w 75105"/>
                <a:gd name="connsiteY2" fmla="*/ 25492 h 344973"/>
                <a:gd name="connsiteX3" fmla="*/ 28817 w 75105"/>
                <a:gd name="connsiteY3" fmla="*/ 60558 h 344973"/>
                <a:gd name="connsiteX4" fmla="*/ 29776 w 75105"/>
                <a:gd name="connsiteY4" fmla="*/ 104527 h 344973"/>
                <a:gd name="connsiteX5" fmla="*/ 7175 w 75105"/>
                <a:gd name="connsiteY5" fmla="*/ 129731 h 344973"/>
                <a:gd name="connsiteX6" fmla="*/ -16 w 75105"/>
                <a:gd name="connsiteY6" fmla="*/ 136779 h 344973"/>
                <a:gd name="connsiteX7" fmla="*/ 1833 w 75105"/>
                <a:gd name="connsiteY7" fmla="*/ 141648 h 344973"/>
                <a:gd name="connsiteX8" fmla="*/ 20188 w 75105"/>
                <a:gd name="connsiteY8" fmla="*/ 201781 h 344973"/>
                <a:gd name="connsiteX9" fmla="*/ 25804 w 75105"/>
                <a:gd name="connsiteY9" fmla="*/ 334786 h 344973"/>
                <a:gd name="connsiteX10" fmla="*/ 64568 w 75105"/>
                <a:gd name="connsiteY10" fmla="*/ 344922 h 344973"/>
                <a:gd name="connsiteX11" fmla="*/ 69458 w 75105"/>
                <a:gd name="connsiteY11" fmla="*/ 336114 h 344973"/>
                <a:gd name="connsiteX12" fmla="*/ 64568 w 75105"/>
                <a:gd name="connsiteY12" fmla="*/ 331224 h 344973"/>
                <a:gd name="connsiteX13" fmla="*/ 34570 w 75105"/>
                <a:gd name="connsiteY13" fmla="*/ 324239 h 344973"/>
                <a:gd name="connsiteX14" fmla="*/ 34570 w 75105"/>
                <a:gd name="connsiteY14" fmla="*/ 204521 h 344973"/>
                <a:gd name="connsiteX15" fmla="*/ 18544 w 75105"/>
                <a:gd name="connsiteY15" fmla="*/ 140278 h 344973"/>
                <a:gd name="connsiteX16" fmla="*/ 42241 w 75105"/>
                <a:gd name="connsiteY16" fmla="*/ 112883 h 344973"/>
                <a:gd name="connsiteX17" fmla="*/ 42241 w 75105"/>
                <a:gd name="connsiteY17" fmla="*/ 56996 h 344973"/>
                <a:gd name="connsiteX18" fmla="*/ 34296 w 75105"/>
                <a:gd name="connsiteY18" fmla="*/ 25492 h 344973"/>
                <a:gd name="connsiteX19" fmla="*/ 36351 w 75105"/>
                <a:gd name="connsiteY19" fmla="*/ 16040 h 344973"/>
                <a:gd name="connsiteX20" fmla="*/ 63747 w 75105"/>
                <a:gd name="connsiteY20" fmla="*/ 23574 h 344973"/>
                <a:gd name="connsiteX21" fmla="*/ 73472 w 75105"/>
                <a:gd name="connsiteY21" fmla="*/ 21108 h 344973"/>
                <a:gd name="connsiteX22" fmla="*/ 72568 w 75105"/>
                <a:gd name="connsiteY22" fmla="*/ 11271 h 344973"/>
                <a:gd name="connsiteX23" fmla="*/ 71006 w 75105"/>
                <a:gd name="connsiteY23" fmla="*/ 10287 h 34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5105" h="344973">
                  <a:moveTo>
                    <a:pt x="71006" y="10287"/>
                  </a:moveTo>
                  <a:cubicBezTo>
                    <a:pt x="66486" y="7548"/>
                    <a:pt x="42789" y="-5876"/>
                    <a:pt x="28817" y="2890"/>
                  </a:cubicBezTo>
                  <a:cubicBezTo>
                    <a:pt x="21612" y="7963"/>
                    <a:pt x="18188" y="16903"/>
                    <a:pt x="20188" y="25492"/>
                  </a:cubicBezTo>
                  <a:cubicBezTo>
                    <a:pt x="21475" y="37515"/>
                    <a:pt x="24379" y="49312"/>
                    <a:pt x="28817" y="60558"/>
                  </a:cubicBezTo>
                  <a:cubicBezTo>
                    <a:pt x="34707" y="77269"/>
                    <a:pt x="38954" y="89186"/>
                    <a:pt x="29776" y="104527"/>
                  </a:cubicBezTo>
                  <a:cubicBezTo>
                    <a:pt x="16078" y="127676"/>
                    <a:pt x="6764" y="129731"/>
                    <a:pt x="7175" y="129731"/>
                  </a:cubicBezTo>
                  <a:cubicBezTo>
                    <a:pt x="3244" y="129690"/>
                    <a:pt x="25" y="132845"/>
                    <a:pt x="-16" y="136779"/>
                  </a:cubicBezTo>
                  <a:cubicBezTo>
                    <a:pt x="-44" y="138578"/>
                    <a:pt x="627" y="140318"/>
                    <a:pt x="1833" y="141648"/>
                  </a:cubicBezTo>
                  <a:cubicBezTo>
                    <a:pt x="15873" y="158363"/>
                    <a:pt x="22503" y="180074"/>
                    <a:pt x="20188" y="201781"/>
                  </a:cubicBezTo>
                  <a:cubicBezTo>
                    <a:pt x="16626" y="225341"/>
                    <a:pt x="8545" y="321910"/>
                    <a:pt x="25804" y="334786"/>
                  </a:cubicBezTo>
                  <a:cubicBezTo>
                    <a:pt x="37556" y="341635"/>
                    <a:pt x="50967" y="345141"/>
                    <a:pt x="64568" y="344922"/>
                  </a:cubicBezTo>
                  <a:cubicBezTo>
                    <a:pt x="68349" y="343840"/>
                    <a:pt x="70541" y="339895"/>
                    <a:pt x="69458" y="336114"/>
                  </a:cubicBezTo>
                  <a:cubicBezTo>
                    <a:pt x="68787" y="333745"/>
                    <a:pt x="66938" y="331896"/>
                    <a:pt x="64568" y="331224"/>
                  </a:cubicBezTo>
                  <a:cubicBezTo>
                    <a:pt x="54144" y="331471"/>
                    <a:pt x="43816" y="329060"/>
                    <a:pt x="34570" y="324239"/>
                  </a:cubicBezTo>
                  <a:cubicBezTo>
                    <a:pt x="27722" y="316431"/>
                    <a:pt x="27448" y="248216"/>
                    <a:pt x="34570" y="204521"/>
                  </a:cubicBezTo>
                  <a:cubicBezTo>
                    <a:pt x="37337" y="181862"/>
                    <a:pt x="31639" y="158980"/>
                    <a:pt x="18544" y="140278"/>
                  </a:cubicBezTo>
                  <a:cubicBezTo>
                    <a:pt x="28270" y="132905"/>
                    <a:pt x="36351" y="123571"/>
                    <a:pt x="42241" y="112883"/>
                  </a:cubicBezTo>
                  <a:cubicBezTo>
                    <a:pt x="54843" y="91925"/>
                    <a:pt x="48542" y="74118"/>
                    <a:pt x="42241" y="56996"/>
                  </a:cubicBezTo>
                  <a:cubicBezTo>
                    <a:pt x="38200" y="46896"/>
                    <a:pt x="35529" y="36300"/>
                    <a:pt x="34296" y="25492"/>
                  </a:cubicBezTo>
                  <a:cubicBezTo>
                    <a:pt x="34296" y="23163"/>
                    <a:pt x="34296" y="17547"/>
                    <a:pt x="36351" y="16040"/>
                  </a:cubicBezTo>
                  <a:cubicBezTo>
                    <a:pt x="41008" y="13027"/>
                    <a:pt x="55254" y="18506"/>
                    <a:pt x="63747" y="23574"/>
                  </a:cubicBezTo>
                  <a:cubicBezTo>
                    <a:pt x="67130" y="25485"/>
                    <a:pt x="71417" y="24399"/>
                    <a:pt x="73472" y="21108"/>
                  </a:cubicBezTo>
                  <a:cubicBezTo>
                    <a:pt x="75937" y="18143"/>
                    <a:pt x="75540" y="13738"/>
                    <a:pt x="72568" y="11271"/>
                  </a:cubicBezTo>
                  <a:cubicBezTo>
                    <a:pt x="72088" y="10875"/>
                    <a:pt x="71568" y="10545"/>
                    <a:pt x="71006" y="1028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000B5B9-CBFE-4FC1-8869-7213C03A079A}"/>
                </a:ext>
              </a:extLst>
            </p:cNvPr>
            <p:cNvSpPr/>
            <p:nvPr/>
          </p:nvSpPr>
          <p:spPr>
            <a:xfrm>
              <a:off x="7538841" y="2317917"/>
              <a:ext cx="117662" cy="230608"/>
            </a:xfrm>
            <a:custGeom>
              <a:avLst/>
              <a:gdLst>
                <a:gd name="connsiteX0" fmla="*/ 113488 w 117662"/>
                <a:gd name="connsiteY0" fmla="*/ 490 h 230608"/>
                <a:gd name="connsiteX1" fmla="*/ 104447 w 117662"/>
                <a:gd name="connsiteY1" fmla="*/ 3640 h 230608"/>
                <a:gd name="connsiteX2" fmla="*/ 41164 w 117662"/>
                <a:gd name="connsiteY2" fmla="*/ 75005 h 230608"/>
                <a:gd name="connsiteX3" fmla="*/ 35548 w 117662"/>
                <a:gd name="connsiteY3" fmla="*/ 69800 h 230608"/>
                <a:gd name="connsiteX4" fmla="*/ 42671 w 117662"/>
                <a:gd name="connsiteY4" fmla="*/ 21310 h 230608"/>
                <a:gd name="connsiteX5" fmla="*/ 38835 w 117662"/>
                <a:gd name="connsiteY5" fmla="*/ 11996 h 230608"/>
                <a:gd name="connsiteX6" fmla="*/ 29630 w 117662"/>
                <a:gd name="connsiteY6" fmla="*/ 15577 h 230608"/>
                <a:gd name="connsiteX7" fmla="*/ 29521 w 117662"/>
                <a:gd name="connsiteY7" fmla="*/ 15831 h 230608"/>
                <a:gd name="connsiteX8" fmla="*/ 22535 w 117662"/>
                <a:gd name="connsiteY8" fmla="*/ 75690 h 230608"/>
                <a:gd name="connsiteX9" fmla="*/ 36233 w 117662"/>
                <a:gd name="connsiteY9" fmla="*/ 88429 h 230608"/>
                <a:gd name="connsiteX10" fmla="*/ 91023 w 117662"/>
                <a:gd name="connsiteY10" fmla="*/ 50760 h 230608"/>
                <a:gd name="connsiteX11" fmla="*/ 75819 w 117662"/>
                <a:gd name="connsiteY11" fmla="*/ 128153 h 230608"/>
                <a:gd name="connsiteX12" fmla="*/ 13494 w 117662"/>
                <a:gd name="connsiteY12" fmla="*/ 169246 h 230608"/>
                <a:gd name="connsiteX13" fmla="*/ 2262 w 117662"/>
                <a:gd name="connsiteY13" fmla="*/ 210339 h 230608"/>
                <a:gd name="connsiteX14" fmla="*/ 41986 w 117662"/>
                <a:gd name="connsiteY14" fmla="*/ 230337 h 230608"/>
                <a:gd name="connsiteX15" fmla="*/ 47739 w 117662"/>
                <a:gd name="connsiteY15" fmla="*/ 230337 h 230608"/>
                <a:gd name="connsiteX16" fmla="*/ 86777 w 117662"/>
                <a:gd name="connsiteY16" fmla="*/ 175547 h 230608"/>
                <a:gd name="connsiteX17" fmla="*/ 88832 w 117662"/>
                <a:gd name="connsiteY17" fmla="*/ 141165 h 230608"/>
                <a:gd name="connsiteX18" fmla="*/ 88832 w 117662"/>
                <a:gd name="connsiteY18" fmla="*/ 138700 h 230608"/>
                <a:gd name="connsiteX19" fmla="*/ 107461 w 117662"/>
                <a:gd name="connsiteY19" fmla="*/ 129659 h 230608"/>
                <a:gd name="connsiteX20" fmla="*/ 111077 w 117662"/>
                <a:gd name="connsiteY20" fmla="*/ 120468 h 230608"/>
                <a:gd name="connsiteX21" fmla="*/ 111022 w 117662"/>
                <a:gd name="connsiteY21" fmla="*/ 120345 h 230608"/>
                <a:gd name="connsiteX22" fmla="*/ 101612 w 117662"/>
                <a:gd name="connsiteY22" fmla="*/ 116767 h 230608"/>
                <a:gd name="connsiteX23" fmla="*/ 101571 w 117662"/>
                <a:gd name="connsiteY23" fmla="*/ 116783 h 230608"/>
                <a:gd name="connsiteX24" fmla="*/ 91160 w 117662"/>
                <a:gd name="connsiteY24" fmla="*/ 121715 h 230608"/>
                <a:gd name="connsiteX25" fmla="*/ 117460 w 117662"/>
                <a:gd name="connsiteY25" fmla="*/ 8572 h 230608"/>
                <a:gd name="connsiteX26" fmla="*/ 113488 w 117662"/>
                <a:gd name="connsiteY26" fmla="*/ 490 h 230608"/>
                <a:gd name="connsiteX27" fmla="*/ 72395 w 117662"/>
                <a:gd name="connsiteY27" fmla="*/ 173766 h 230608"/>
                <a:gd name="connsiteX28" fmla="*/ 46643 w 117662"/>
                <a:gd name="connsiteY28" fmla="*/ 214859 h 230608"/>
                <a:gd name="connsiteX29" fmla="*/ 15138 w 117662"/>
                <a:gd name="connsiteY29" fmla="*/ 203353 h 230608"/>
                <a:gd name="connsiteX30" fmla="*/ 23494 w 117662"/>
                <a:gd name="connsiteY30" fmla="*/ 178149 h 230608"/>
                <a:gd name="connsiteX31" fmla="*/ 74312 w 117662"/>
                <a:gd name="connsiteY31" fmla="*/ 145549 h 230608"/>
                <a:gd name="connsiteX32" fmla="*/ 72805 w 117662"/>
                <a:gd name="connsiteY32" fmla="*/ 173766 h 23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7662" h="230608">
                  <a:moveTo>
                    <a:pt x="113488" y="490"/>
                  </a:moveTo>
                  <a:cubicBezTo>
                    <a:pt x="110104" y="-877"/>
                    <a:pt x="106242" y="471"/>
                    <a:pt x="104447" y="3640"/>
                  </a:cubicBezTo>
                  <a:cubicBezTo>
                    <a:pt x="83627" y="41309"/>
                    <a:pt x="53081" y="78978"/>
                    <a:pt x="41164" y="75005"/>
                  </a:cubicBezTo>
                  <a:cubicBezTo>
                    <a:pt x="38643" y="74126"/>
                    <a:pt x="36616" y="72240"/>
                    <a:pt x="35548" y="69800"/>
                  </a:cubicBezTo>
                  <a:cubicBezTo>
                    <a:pt x="30480" y="58705"/>
                    <a:pt x="37191" y="34186"/>
                    <a:pt x="42671" y="21310"/>
                  </a:cubicBezTo>
                  <a:cubicBezTo>
                    <a:pt x="44109" y="17679"/>
                    <a:pt x="42410" y="13564"/>
                    <a:pt x="38835" y="11996"/>
                  </a:cubicBezTo>
                  <a:cubicBezTo>
                    <a:pt x="35301" y="10441"/>
                    <a:pt x="31178" y="12045"/>
                    <a:pt x="29630" y="15577"/>
                  </a:cubicBezTo>
                  <a:cubicBezTo>
                    <a:pt x="29589" y="15660"/>
                    <a:pt x="29548" y="15745"/>
                    <a:pt x="29521" y="15831"/>
                  </a:cubicBezTo>
                  <a:cubicBezTo>
                    <a:pt x="27877" y="19804"/>
                    <a:pt x="13357" y="55281"/>
                    <a:pt x="22535" y="75690"/>
                  </a:cubicBezTo>
                  <a:cubicBezTo>
                    <a:pt x="25151" y="81645"/>
                    <a:pt x="30110" y="86255"/>
                    <a:pt x="36233" y="88429"/>
                  </a:cubicBezTo>
                  <a:cubicBezTo>
                    <a:pt x="53492" y="94182"/>
                    <a:pt x="74312" y="73225"/>
                    <a:pt x="91023" y="50760"/>
                  </a:cubicBezTo>
                  <a:cubicBezTo>
                    <a:pt x="84517" y="76253"/>
                    <a:pt x="79435" y="102091"/>
                    <a:pt x="75819" y="128153"/>
                  </a:cubicBezTo>
                  <a:cubicBezTo>
                    <a:pt x="53314" y="139015"/>
                    <a:pt x="32342" y="152836"/>
                    <a:pt x="13494" y="169246"/>
                  </a:cubicBezTo>
                  <a:cubicBezTo>
                    <a:pt x="1331" y="179122"/>
                    <a:pt x="-3176" y="195655"/>
                    <a:pt x="2262" y="210339"/>
                  </a:cubicBezTo>
                  <a:cubicBezTo>
                    <a:pt x="10440" y="224214"/>
                    <a:pt x="25973" y="232036"/>
                    <a:pt x="41986" y="230337"/>
                  </a:cubicBezTo>
                  <a:lnTo>
                    <a:pt x="47739" y="230337"/>
                  </a:lnTo>
                  <a:cubicBezTo>
                    <a:pt x="84859" y="227735"/>
                    <a:pt x="85681" y="206777"/>
                    <a:pt x="86777" y="175547"/>
                  </a:cubicBezTo>
                  <a:cubicBezTo>
                    <a:pt x="86777" y="165684"/>
                    <a:pt x="86777" y="154452"/>
                    <a:pt x="88832" y="141165"/>
                  </a:cubicBezTo>
                  <a:cubicBezTo>
                    <a:pt x="88832" y="140344"/>
                    <a:pt x="88832" y="139522"/>
                    <a:pt x="88832" y="138700"/>
                  </a:cubicBezTo>
                  <a:cubicBezTo>
                    <a:pt x="99653" y="133221"/>
                    <a:pt x="107187" y="129796"/>
                    <a:pt x="107461" y="129659"/>
                  </a:cubicBezTo>
                  <a:cubicBezTo>
                    <a:pt x="110995" y="128125"/>
                    <a:pt x="112611" y="124002"/>
                    <a:pt x="111077" y="120468"/>
                  </a:cubicBezTo>
                  <a:cubicBezTo>
                    <a:pt x="111063" y="120427"/>
                    <a:pt x="111036" y="120386"/>
                    <a:pt x="111022" y="120345"/>
                  </a:cubicBezTo>
                  <a:cubicBezTo>
                    <a:pt x="109406" y="116756"/>
                    <a:pt x="105187" y="115155"/>
                    <a:pt x="101612" y="116767"/>
                  </a:cubicBezTo>
                  <a:cubicBezTo>
                    <a:pt x="101598" y="116772"/>
                    <a:pt x="101584" y="116778"/>
                    <a:pt x="101571" y="116783"/>
                  </a:cubicBezTo>
                  <a:lnTo>
                    <a:pt x="91160" y="121715"/>
                  </a:lnTo>
                  <a:cubicBezTo>
                    <a:pt x="97502" y="83477"/>
                    <a:pt x="106283" y="45686"/>
                    <a:pt x="117460" y="8572"/>
                  </a:cubicBezTo>
                  <a:cubicBezTo>
                    <a:pt x="118227" y="5276"/>
                    <a:pt x="116556" y="1899"/>
                    <a:pt x="113488" y="490"/>
                  </a:cubicBezTo>
                  <a:close/>
                  <a:moveTo>
                    <a:pt x="72395" y="173766"/>
                  </a:moveTo>
                  <a:cubicBezTo>
                    <a:pt x="71162" y="207188"/>
                    <a:pt x="70203" y="213489"/>
                    <a:pt x="46643" y="214859"/>
                  </a:cubicBezTo>
                  <a:cubicBezTo>
                    <a:pt x="30617" y="215955"/>
                    <a:pt x="19247" y="211709"/>
                    <a:pt x="15138" y="203353"/>
                  </a:cubicBezTo>
                  <a:cubicBezTo>
                    <a:pt x="12385" y="194025"/>
                    <a:pt x="15727" y="183984"/>
                    <a:pt x="23494" y="178149"/>
                  </a:cubicBezTo>
                  <a:cubicBezTo>
                    <a:pt x="39013" y="165218"/>
                    <a:pt x="56081" y="154260"/>
                    <a:pt x="74312" y="145549"/>
                  </a:cubicBezTo>
                  <a:cubicBezTo>
                    <a:pt x="73353" y="155959"/>
                    <a:pt x="73079" y="165273"/>
                    <a:pt x="72805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ED30342-6D69-4D39-AE57-AC126720BFC1}"/>
                </a:ext>
              </a:extLst>
            </p:cNvPr>
            <p:cNvSpPr/>
            <p:nvPr/>
          </p:nvSpPr>
          <p:spPr>
            <a:xfrm>
              <a:off x="7667540" y="2410634"/>
              <a:ext cx="89147" cy="82734"/>
            </a:xfrm>
            <a:custGeom>
              <a:avLst/>
              <a:gdLst>
                <a:gd name="connsiteX0" fmla="*/ 76563 w 89147"/>
                <a:gd name="connsiteY0" fmla="*/ 56667 h 82734"/>
                <a:gd name="connsiteX1" fmla="*/ 62865 w 89147"/>
                <a:gd name="connsiteY1" fmla="*/ 66803 h 82734"/>
                <a:gd name="connsiteX2" fmla="*/ 63550 w 89147"/>
                <a:gd name="connsiteY2" fmla="*/ 55708 h 82734"/>
                <a:gd name="connsiteX3" fmla="*/ 59714 w 89147"/>
                <a:gd name="connsiteY3" fmla="*/ 8999 h 82734"/>
                <a:gd name="connsiteX4" fmla="*/ 47387 w 89147"/>
                <a:gd name="connsiteY4" fmla="*/ -42 h 82734"/>
                <a:gd name="connsiteX5" fmla="*/ 23553 w 89147"/>
                <a:gd name="connsiteY5" fmla="*/ 22012 h 82734"/>
                <a:gd name="connsiteX6" fmla="*/ 25744 w 89147"/>
                <a:gd name="connsiteY6" fmla="*/ 10369 h 82734"/>
                <a:gd name="connsiteX7" fmla="*/ 19991 w 89147"/>
                <a:gd name="connsiteY7" fmla="*/ 2013 h 82734"/>
                <a:gd name="connsiteX8" fmla="*/ 11773 w 89147"/>
                <a:gd name="connsiteY8" fmla="*/ 7766 h 82734"/>
                <a:gd name="connsiteX9" fmla="*/ 266 w 89147"/>
                <a:gd name="connsiteY9" fmla="*/ 70913 h 82734"/>
                <a:gd name="connsiteX10" fmla="*/ 5129 w 89147"/>
                <a:gd name="connsiteY10" fmla="*/ 79748 h 82734"/>
                <a:gd name="connsiteX11" fmla="*/ 13964 w 89147"/>
                <a:gd name="connsiteY11" fmla="*/ 74885 h 82734"/>
                <a:gd name="connsiteX12" fmla="*/ 46839 w 89147"/>
                <a:gd name="connsiteY12" fmla="*/ 14889 h 82734"/>
                <a:gd name="connsiteX13" fmla="*/ 49441 w 89147"/>
                <a:gd name="connsiteY13" fmla="*/ 54612 h 82734"/>
                <a:gd name="connsiteX14" fmla="*/ 53687 w 89147"/>
                <a:gd name="connsiteY14" fmla="*/ 80775 h 82734"/>
                <a:gd name="connsiteX15" fmla="*/ 59577 w 89147"/>
                <a:gd name="connsiteY15" fmla="*/ 82693 h 82734"/>
                <a:gd name="connsiteX16" fmla="*/ 64509 w 89147"/>
                <a:gd name="connsiteY16" fmla="*/ 81734 h 82734"/>
                <a:gd name="connsiteX17" fmla="*/ 87932 w 89147"/>
                <a:gd name="connsiteY17" fmla="*/ 64612 h 82734"/>
                <a:gd name="connsiteX18" fmla="*/ 86055 w 89147"/>
                <a:gd name="connsiteY18" fmla="*/ 54914 h 82734"/>
                <a:gd name="connsiteX19" fmla="*/ 86014 w 89147"/>
                <a:gd name="connsiteY19" fmla="*/ 54886 h 82734"/>
                <a:gd name="connsiteX20" fmla="*/ 76563 w 89147"/>
                <a:gd name="connsiteY20" fmla="*/ 56667 h 8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9147" h="82734">
                  <a:moveTo>
                    <a:pt x="76563" y="56667"/>
                  </a:moveTo>
                  <a:cubicBezTo>
                    <a:pt x="72905" y="61119"/>
                    <a:pt x="68193" y="64598"/>
                    <a:pt x="62865" y="66803"/>
                  </a:cubicBezTo>
                  <a:cubicBezTo>
                    <a:pt x="62865" y="63653"/>
                    <a:pt x="62865" y="59270"/>
                    <a:pt x="63550" y="55708"/>
                  </a:cubicBezTo>
                  <a:cubicBezTo>
                    <a:pt x="66002" y="40052"/>
                    <a:pt x="64687" y="24044"/>
                    <a:pt x="59714" y="8999"/>
                  </a:cubicBezTo>
                  <a:cubicBezTo>
                    <a:pt x="57824" y="3760"/>
                    <a:pt x="52948" y="186"/>
                    <a:pt x="47387" y="-42"/>
                  </a:cubicBezTo>
                  <a:cubicBezTo>
                    <a:pt x="39716" y="-42"/>
                    <a:pt x="31360" y="9547"/>
                    <a:pt x="23553" y="22012"/>
                  </a:cubicBezTo>
                  <a:lnTo>
                    <a:pt x="25744" y="10369"/>
                  </a:lnTo>
                  <a:cubicBezTo>
                    <a:pt x="26333" y="6500"/>
                    <a:pt x="23813" y="2838"/>
                    <a:pt x="19991" y="2013"/>
                  </a:cubicBezTo>
                  <a:cubicBezTo>
                    <a:pt x="16142" y="1349"/>
                    <a:pt x="12471" y="3917"/>
                    <a:pt x="11773" y="7766"/>
                  </a:cubicBezTo>
                  <a:lnTo>
                    <a:pt x="266" y="70913"/>
                  </a:lnTo>
                  <a:cubicBezTo>
                    <a:pt x="-829" y="74693"/>
                    <a:pt x="1349" y="78652"/>
                    <a:pt x="5129" y="79748"/>
                  </a:cubicBezTo>
                  <a:cubicBezTo>
                    <a:pt x="8910" y="80843"/>
                    <a:pt x="12868" y="78665"/>
                    <a:pt x="13964" y="74885"/>
                  </a:cubicBezTo>
                  <a:cubicBezTo>
                    <a:pt x="21470" y="53174"/>
                    <a:pt x="32579" y="32901"/>
                    <a:pt x="46839" y="14889"/>
                  </a:cubicBezTo>
                  <a:cubicBezTo>
                    <a:pt x="50742" y="27751"/>
                    <a:pt x="51633" y="41353"/>
                    <a:pt x="49441" y="54612"/>
                  </a:cubicBezTo>
                  <a:cubicBezTo>
                    <a:pt x="48345" y="68310"/>
                    <a:pt x="47660" y="76392"/>
                    <a:pt x="53687" y="80775"/>
                  </a:cubicBezTo>
                  <a:cubicBezTo>
                    <a:pt x="55400" y="82035"/>
                    <a:pt x="57454" y="82706"/>
                    <a:pt x="59577" y="82693"/>
                  </a:cubicBezTo>
                  <a:cubicBezTo>
                    <a:pt x="61262" y="82679"/>
                    <a:pt x="62933" y="82350"/>
                    <a:pt x="64509" y="81734"/>
                  </a:cubicBezTo>
                  <a:cubicBezTo>
                    <a:pt x="73809" y="78419"/>
                    <a:pt x="81960" y="72474"/>
                    <a:pt x="87932" y="64612"/>
                  </a:cubicBezTo>
                  <a:cubicBezTo>
                    <a:pt x="90096" y="61420"/>
                    <a:pt x="89247" y="57078"/>
                    <a:pt x="86055" y="54914"/>
                  </a:cubicBezTo>
                  <a:cubicBezTo>
                    <a:pt x="86041" y="54900"/>
                    <a:pt x="86028" y="54900"/>
                    <a:pt x="86014" y="54886"/>
                  </a:cubicBezTo>
                  <a:cubicBezTo>
                    <a:pt x="82877" y="52941"/>
                    <a:pt x="78782" y="53708"/>
                    <a:pt x="76563" y="566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28FCF4A-730A-40C7-AC6A-CA584B78629A}"/>
                </a:ext>
              </a:extLst>
            </p:cNvPr>
            <p:cNvSpPr/>
            <p:nvPr/>
          </p:nvSpPr>
          <p:spPr>
            <a:xfrm>
              <a:off x="7773505" y="2243172"/>
              <a:ext cx="80201" cy="290061"/>
            </a:xfrm>
            <a:custGeom>
              <a:avLst/>
              <a:gdLst>
                <a:gd name="connsiteX0" fmla="*/ 76618 w 80201"/>
                <a:gd name="connsiteY0" fmla="*/ 112492 h 290061"/>
                <a:gd name="connsiteX1" fmla="*/ 68536 w 80201"/>
                <a:gd name="connsiteY1" fmla="*/ 114547 h 290061"/>
                <a:gd name="connsiteX2" fmla="*/ 48236 w 80201"/>
                <a:gd name="connsiteY2" fmla="*/ 117590 h 290061"/>
                <a:gd name="connsiteX3" fmla="*/ 47031 w 80201"/>
                <a:gd name="connsiteY3" fmla="*/ 116601 h 290061"/>
                <a:gd name="connsiteX4" fmla="*/ 55523 w 80201"/>
                <a:gd name="connsiteY4" fmla="*/ 71125 h 290061"/>
                <a:gd name="connsiteX5" fmla="*/ 69221 w 80201"/>
                <a:gd name="connsiteY5" fmla="*/ 25512 h 290061"/>
                <a:gd name="connsiteX6" fmla="*/ 62098 w 80201"/>
                <a:gd name="connsiteY6" fmla="*/ 1678 h 290061"/>
                <a:gd name="connsiteX7" fmla="*/ 23060 w 80201"/>
                <a:gd name="connsiteY7" fmla="*/ 16197 h 290061"/>
                <a:gd name="connsiteX8" fmla="*/ 22238 w 80201"/>
                <a:gd name="connsiteY8" fmla="*/ 26197 h 290061"/>
                <a:gd name="connsiteX9" fmla="*/ 32374 w 80201"/>
                <a:gd name="connsiteY9" fmla="*/ 26197 h 290061"/>
                <a:gd name="connsiteX10" fmla="*/ 54975 w 80201"/>
                <a:gd name="connsiteY10" fmla="*/ 13184 h 290061"/>
                <a:gd name="connsiteX11" fmla="*/ 54975 w 80201"/>
                <a:gd name="connsiteY11" fmla="*/ 22635 h 290061"/>
                <a:gd name="connsiteX12" fmla="*/ 41278 w 80201"/>
                <a:gd name="connsiteY12" fmla="*/ 65235 h 290061"/>
                <a:gd name="connsiteX13" fmla="*/ 36894 w 80201"/>
                <a:gd name="connsiteY13" fmla="*/ 126738 h 290061"/>
                <a:gd name="connsiteX14" fmla="*/ 64975 w 80201"/>
                <a:gd name="connsiteY14" fmla="*/ 132491 h 290061"/>
                <a:gd name="connsiteX15" fmla="*/ 48948 w 80201"/>
                <a:gd name="connsiteY15" fmla="*/ 248510 h 290061"/>
                <a:gd name="connsiteX16" fmla="*/ 10047 w 80201"/>
                <a:gd name="connsiteY16" fmla="*/ 275372 h 290061"/>
                <a:gd name="connsiteX17" fmla="*/ 8677 w 80201"/>
                <a:gd name="connsiteY17" fmla="*/ 275084 h 290061"/>
                <a:gd name="connsiteX18" fmla="*/ 185 w 80201"/>
                <a:gd name="connsiteY18" fmla="*/ 280426 h 290061"/>
                <a:gd name="connsiteX19" fmla="*/ 5308 w 80201"/>
                <a:gd name="connsiteY19" fmla="*/ 288864 h 290061"/>
                <a:gd name="connsiteX20" fmla="*/ 5527 w 80201"/>
                <a:gd name="connsiteY20" fmla="*/ 288919 h 290061"/>
                <a:gd name="connsiteX21" fmla="*/ 15663 w 80201"/>
                <a:gd name="connsiteY21" fmla="*/ 290014 h 290061"/>
                <a:gd name="connsiteX22" fmla="*/ 62646 w 80201"/>
                <a:gd name="connsiteY22" fmla="*/ 252346 h 290061"/>
                <a:gd name="connsiteX23" fmla="*/ 80179 w 80201"/>
                <a:gd name="connsiteY23" fmla="*/ 118930 h 290061"/>
                <a:gd name="connsiteX24" fmla="*/ 76618 w 80201"/>
                <a:gd name="connsiteY24" fmla="*/ 112492 h 29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201" h="290061">
                  <a:moveTo>
                    <a:pt x="76618" y="112492"/>
                  </a:moveTo>
                  <a:cubicBezTo>
                    <a:pt x="73755" y="111407"/>
                    <a:pt x="70522" y="112229"/>
                    <a:pt x="68536" y="114547"/>
                  </a:cubicBezTo>
                  <a:cubicBezTo>
                    <a:pt x="63769" y="120994"/>
                    <a:pt x="54674" y="122359"/>
                    <a:pt x="48236" y="117590"/>
                  </a:cubicBezTo>
                  <a:cubicBezTo>
                    <a:pt x="47812" y="117282"/>
                    <a:pt x="47414" y="116952"/>
                    <a:pt x="47031" y="116601"/>
                  </a:cubicBezTo>
                  <a:cubicBezTo>
                    <a:pt x="40182" y="110848"/>
                    <a:pt x="48401" y="89206"/>
                    <a:pt x="55523" y="71125"/>
                  </a:cubicBezTo>
                  <a:cubicBezTo>
                    <a:pt x="61619" y="56422"/>
                    <a:pt x="66208" y="41139"/>
                    <a:pt x="69221" y="25512"/>
                  </a:cubicBezTo>
                  <a:cubicBezTo>
                    <a:pt x="71002" y="13321"/>
                    <a:pt x="69221" y="5376"/>
                    <a:pt x="62098" y="1678"/>
                  </a:cubicBezTo>
                  <a:cubicBezTo>
                    <a:pt x="50044" y="-5034"/>
                    <a:pt x="30730" y="9622"/>
                    <a:pt x="23060" y="16197"/>
                  </a:cubicBezTo>
                  <a:cubicBezTo>
                    <a:pt x="20087" y="18739"/>
                    <a:pt x="19718" y="23204"/>
                    <a:pt x="22238" y="26197"/>
                  </a:cubicBezTo>
                  <a:cubicBezTo>
                    <a:pt x="25060" y="28946"/>
                    <a:pt x="29553" y="28946"/>
                    <a:pt x="32374" y="26197"/>
                  </a:cubicBezTo>
                  <a:cubicBezTo>
                    <a:pt x="38716" y="20063"/>
                    <a:pt x="46483" y="15593"/>
                    <a:pt x="54975" y="13184"/>
                  </a:cubicBezTo>
                  <a:cubicBezTo>
                    <a:pt x="54975" y="13184"/>
                    <a:pt x="56208" y="15101"/>
                    <a:pt x="54975" y="22635"/>
                  </a:cubicBezTo>
                  <a:cubicBezTo>
                    <a:pt x="51880" y="37266"/>
                    <a:pt x="47291" y="51540"/>
                    <a:pt x="41278" y="65235"/>
                  </a:cubicBezTo>
                  <a:cubicBezTo>
                    <a:pt x="31141" y="91809"/>
                    <a:pt x="22375" y="114684"/>
                    <a:pt x="36894" y="126738"/>
                  </a:cubicBezTo>
                  <a:cubicBezTo>
                    <a:pt x="44428" y="133789"/>
                    <a:pt x="55277" y="136014"/>
                    <a:pt x="64975" y="132491"/>
                  </a:cubicBezTo>
                  <a:cubicBezTo>
                    <a:pt x="62578" y="171514"/>
                    <a:pt x="57222" y="210294"/>
                    <a:pt x="48948" y="248510"/>
                  </a:cubicBezTo>
                  <a:cubicBezTo>
                    <a:pt x="45620" y="266673"/>
                    <a:pt x="28210" y="278686"/>
                    <a:pt x="10047" y="275372"/>
                  </a:cubicBezTo>
                  <a:cubicBezTo>
                    <a:pt x="9595" y="275276"/>
                    <a:pt x="9129" y="275193"/>
                    <a:pt x="8677" y="275084"/>
                  </a:cubicBezTo>
                  <a:cubicBezTo>
                    <a:pt x="4856" y="274235"/>
                    <a:pt x="1075" y="276618"/>
                    <a:pt x="185" y="280426"/>
                  </a:cubicBezTo>
                  <a:cubicBezTo>
                    <a:pt x="-733" y="284179"/>
                    <a:pt x="1568" y="287960"/>
                    <a:pt x="5308" y="288864"/>
                  </a:cubicBezTo>
                  <a:cubicBezTo>
                    <a:pt x="5390" y="288891"/>
                    <a:pt x="5458" y="288905"/>
                    <a:pt x="5527" y="288919"/>
                  </a:cubicBezTo>
                  <a:cubicBezTo>
                    <a:pt x="8855" y="289672"/>
                    <a:pt x="12252" y="290042"/>
                    <a:pt x="15663" y="290014"/>
                  </a:cubicBezTo>
                  <a:cubicBezTo>
                    <a:pt x="38333" y="290357"/>
                    <a:pt x="58044" y="274550"/>
                    <a:pt x="62646" y="252346"/>
                  </a:cubicBezTo>
                  <a:cubicBezTo>
                    <a:pt x="71851" y="208376"/>
                    <a:pt x="77714" y="163780"/>
                    <a:pt x="80179" y="118930"/>
                  </a:cubicBezTo>
                  <a:cubicBezTo>
                    <a:pt x="80275" y="116289"/>
                    <a:pt x="78905" y="113811"/>
                    <a:pt x="76618" y="112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34B9877-113E-4E77-B70F-0EE150578BA1}"/>
                </a:ext>
              </a:extLst>
            </p:cNvPr>
            <p:cNvSpPr/>
            <p:nvPr/>
          </p:nvSpPr>
          <p:spPr>
            <a:xfrm>
              <a:off x="7892055" y="2360911"/>
              <a:ext cx="71638" cy="14245"/>
            </a:xfrm>
            <a:custGeom>
              <a:avLst/>
              <a:gdLst>
                <a:gd name="connsiteX0" fmla="*/ 7106 w 71638"/>
                <a:gd name="connsiteY0" fmla="*/ 14204 h 14245"/>
                <a:gd name="connsiteX1" fmla="*/ 64499 w 71638"/>
                <a:gd name="connsiteY1" fmla="*/ 14204 h 14245"/>
                <a:gd name="connsiteX2" fmla="*/ 71622 w 71638"/>
                <a:gd name="connsiteY2" fmla="*/ 7081 h 14245"/>
                <a:gd name="connsiteX3" fmla="*/ 64499 w 71638"/>
                <a:gd name="connsiteY3" fmla="*/ -42 h 14245"/>
                <a:gd name="connsiteX4" fmla="*/ 7106 w 71638"/>
                <a:gd name="connsiteY4" fmla="*/ -42 h 14245"/>
                <a:gd name="connsiteX5" fmla="*/ -17 w 71638"/>
                <a:gd name="connsiteY5" fmla="*/ 7081 h 14245"/>
                <a:gd name="connsiteX6" fmla="*/ 7106 w 71638"/>
                <a:gd name="connsiteY6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38" h="14245">
                  <a:moveTo>
                    <a:pt x="7106" y="14204"/>
                  </a:moveTo>
                  <a:lnTo>
                    <a:pt x="64499" y="14204"/>
                  </a:lnTo>
                  <a:cubicBezTo>
                    <a:pt x="68430" y="14204"/>
                    <a:pt x="71622" y="11015"/>
                    <a:pt x="71622" y="7081"/>
                  </a:cubicBezTo>
                  <a:cubicBezTo>
                    <a:pt x="71622" y="3147"/>
                    <a:pt x="68430" y="-42"/>
                    <a:pt x="64499" y="-42"/>
                  </a:cubicBezTo>
                  <a:lnTo>
                    <a:pt x="7106" y="-42"/>
                  </a:lnTo>
                  <a:cubicBezTo>
                    <a:pt x="3202" y="31"/>
                    <a:pt x="51" y="3177"/>
                    <a:pt x="-17" y="7081"/>
                  </a:cubicBezTo>
                  <a:cubicBezTo>
                    <a:pt x="-17" y="11015"/>
                    <a:pt x="3175" y="14204"/>
                    <a:pt x="7106" y="142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C9221-0222-41EE-BE3F-A53662637187}"/>
                </a:ext>
              </a:extLst>
            </p:cNvPr>
            <p:cNvSpPr/>
            <p:nvPr/>
          </p:nvSpPr>
          <p:spPr>
            <a:xfrm>
              <a:off x="7880438" y="2380031"/>
              <a:ext cx="82871" cy="28684"/>
            </a:xfrm>
            <a:custGeom>
              <a:avLst/>
              <a:gdLst>
                <a:gd name="connsiteX0" fmla="*/ 5848 w 82871"/>
                <a:gd name="connsiteY0" fmla="*/ 14945 h 28684"/>
                <a:gd name="connsiteX1" fmla="*/ 74336 w 82871"/>
                <a:gd name="connsiteY1" fmla="*/ 28643 h 28684"/>
                <a:gd name="connsiteX2" fmla="*/ 75706 w 82871"/>
                <a:gd name="connsiteY2" fmla="*/ 28643 h 28684"/>
                <a:gd name="connsiteX3" fmla="*/ 82692 w 82871"/>
                <a:gd name="connsiteY3" fmla="*/ 22890 h 28684"/>
                <a:gd name="connsiteX4" fmla="*/ 77363 w 82871"/>
                <a:gd name="connsiteY4" fmla="*/ 14567 h 28684"/>
                <a:gd name="connsiteX5" fmla="*/ 77213 w 82871"/>
                <a:gd name="connsiteY5" fmla="*/ 14534 h 28684"/>
                <a:gd name="connsiteX6" fmla="*/ 8724 w 82871"/>
                <a:gd name="connsiteY6" fmla="*/ 152 h 28684"/>
                <a:gd name="connsiteX7" fmla="*/ 464 w 82871"/>
                <a:gd name="connsiteY7" fmla="*/ 5201 h 28684"/>
                <a:gd name="connsiteX8" fmla="*/ 368 w 82871"/>
                <a:gd name="connsiteY8" fmla="*/ 5631 h 28684"/>
                <a:gd name="connsiteX9" fmla="*/ 4807 w 82871"/>
                <a:gd name="connsiteY9" fmla="*/ 14674 h 28684"/>
                <a:gd name="connsiteX10" fmla="*/ 5848 w 82871"/>
                <a:gd name="connsiteY10" fmla="*/ 14945 h 2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871" h="28684">
                  <a:moveTo>
                    <a:pt x="5848" y="14945"/>
                  </a:moveTo>
                  <a:lnTo>
                    <a:pt x="74336" y="28643"/>
                  </a:lnTo>
                  <a:lnTo>
                    <a:pt x="75706" y="28643"/>
                  </a:lnTo>
                  <a:cubicBezTo>
                    <a:pt x="79117" y="28642"/>
                    <a:pt x="82034" y="26231"/>
                    <a:pt x="82692" y="22890"/>
                  </a:cubicBezTo>
                  <a:cubicBezTo>
                    <a:pt x="83514" y="19122"/>
                    <a:pt x="81144" y="15396"/>
                    <a:pt x="77363" y="14567"/>
                  </a:cubicBezTo>
                  <a:cubicBezTo>
                    <a:pt x="77322" y="14555"/>
                    <a:pt x="77267" y="14544"/>
                    <a:pt x="77213" y="14534"/>
                  </a:cubicBezTo>
                  <a:lnTo>
                    <a:pt x="8724" y="152"/>
                  </a:lnTo>
                  <a:cubicBezTo>
                    <a:pt x="5053" y="-737"/>
                    <a:pt x="1341" y="1523"/>
                    <a:pt x="464" y="5201"/>
                  </a:cubicBezTo>
                  <a:cubicBezTo>
                    <a:pt x="423" y="5343"/>
                    <a:pt x="396" y="5486"/>
                    <a:pt x="368" y="5631"/>
                  </a:cubicBezTo>
                  <a:cubicBezTo>
                    <a:pt x="-905" y="9353"/>
                    <a:pt x="1081" y="13402"/>
                    <a:pt x="4807" y="14674"/>
                  </a:cubicBezTo>
                  <a:cubicBezTo>
                    <a:pt x="5149" y="14791"/>
                    <a:pt x="5491" y="14881"/>
                    <a:pt x="5848" y="1494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D3F70E9-683F-4CDE-ACD8-81F3566C43B1}"/>
                </a:ext>
              </a:extLst>
            </p:cNvPr>
            <p:cNvSpPr/>
            <p:nvPr/>
          </p:nvSpPr>
          <p:spPr>
            <a:xfrm>
              <a:off x="7846333" y="2455733"/>
              <a:ext cx="100144" cy="151873"/>
            </a:xfrm>
            <a:custGeom>
              <a:avLst/>
              <a:gdLst>
                <a:gd name="connsiteX0" fmla="*/ 94195 w 100144"/>
                <a:gd name="connsiteY0" fmla="*/ 61 h 151873"/>
                <a:gd name="connsiteX1" fmla="*/ 85976 w 100144"/>
                <a:gd name="connsiteY1" fmla="*/ 5814 h 151873"/>
                <a:gd name="connsiteX2" fmla="*/ 77347 w 100144"/>
                <a:gd name="connsiteY2" fmla="*/ 58140 h 151873"/>
                <a:gd name="connsiteX3" fmla="*/ 49951 w 100144"/>
                <a:gd name="connsiteY3" fmla="*/ 43072 h 151873"/>
                <a:gd name="connsiteX4" fmla="*/ 18446 w 100144"/>
                <a:gd name="connsiteY4" fmla="*/ 63345 h 151873"/>
                <a:gd name="connsiteX5" fmla="*/ 8721 w 100144"/>
                <a:gd name="connsiteY5" fmla="*/ 147038 h 151873"/>
                <a:gd name="connsiteX6" fmla="*/ 19953 w 100144"/>
                <a:gd name="connsiteY6" fmla="*/ 151695 h 151873"/>
                <a:gd name="connsiteX7" fmla="*/ 31322 w 100144"/>
                <a:gd name="connsiteY7" fmla="*/ 147723 h 151873"/>
                <a:gd name="connsiteX8" fmla="*/ 69676 w 100144"/>
                <a:gd name="connsiteY8" fmla="*/ 105123 h 151873"/>
                <a:gd name="connsiteX9" fmla="*/ 63238 w 100144"/>
                <a:gd name="connsiteY9" fmla="*/ 143613 h 151873"/>
                <a:gd name="connsiteX10" fmla="*/ 68991 w 100144"/>
                <a:gd name="connsiteY10" fmla="*/ 151832 h 151873"/>
                <a:gd name="connsiteX11" fmla="*/ 70224 w 100144"/>
                <a:gd name="connsiteY11" fmla="*/ 151832 h 151873"/>
                <a:gd name="connsiteX12" fmla="*/ 77210 w 100144"/>
                <a:gd name="connsiteY12" fmla="*/ 145942 h 151873"/>
                <a:gd name="connsiteX13" fmla="*/ 100085 w 100144"/>
                <a:gd name="connsiteY13" fmla="*/ 7732 h 151873"/>
                <a:gd name="connsiteX14" fmla="*/ 94195 w 100144"/>
                <a:gd name="connsiteY14" fmla="*/ 61 h 151873"/>
                <a:gd name="connsiteX15" fmla="*/ 22967 w 100144"/>
                <a:gd name="connsiteY15" fmla="*/ 136080 h 151873"/>
                <a:gd name="connsiteX16" fmla="*/ 18446 w 100144"/>
                <a:gd name="connsiteY16" fmla="*/ 136080 h 151873"/>
                <a:gd name="connsiteX17" fmla="*/ 30090 w 100144"/>
                <a:gd name="connsiteY17" fmla="*/ 70604 h 151873"/>
                <a:gd name="connsiteX18" fmla="*/ 48718 w 100144"/>
                <a:gd name="connsiteY18" fmla="*/ 56907 h 151873"/>
                <a:gd name="connsiteX19" fmla="*/ 48718 w 100144"/>
                <a:gd name="connsiteY19" fmla="*/ 56907 h 151873"/>
                <a:gd name="connsiteX20" fmla="*/ 72553 w 100144"/>
                <a:gd name="connsiteY20" fmla="*/ 75262 h 151873"/>
                <a:gd name="connsiteX21" fmla="*/ 22967 w 100144"/>
                <a:gd name="connsiteY21" fmla="*/ 136080 h 1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144" h="151873">
                  <a:moveTo>
                    <a:pt x="94195" y="61"/>
                  </a:moveTo>
                  <a:cubicBezTo>
                    <a:pt x="90346" y="-596"/>
                    <a:pt x="86675" y="1965"/>
                    <a:pt x="85976" y="5814"/>
                  </a:cubicBezTo>
                  <a:lnTo>
                    <a:pt x="77347" y="58140"/>
                  </a:lnTo>
                  <a:cubicBezTo>
                    <a:pt x="70553" y="49702"/>
                    <a:pt x="60718" y="44291"/>
                    <a:pt x="49951" y="43072"/>
                  </a:cubicBezTo>
                  <a:cubicBezTo>
                    <a:pt x="36555" y="43620"/>
                    <a:pt x="24501" y="51373"/>
                    <a:pt x="18446" y="63345"/>
                  </a:cubicBezTo>
                  <a:cubicBezTo>
                    <a:pt x="-3744" y="96630"/>
                    <a:pt x="-4566" y="134162"/>
                    <a:pt x="8721" y="147038"/>
                  </a:cubicBezTo>
                  <a:cubicBezTo>
                    <a:pt x="11694" y="150024"/>
                    <a:pt x="15734" y="151695"/>
                    <a:pt x="19953" y="151695"/>
                  </a:cubicBezTo>
                  <a:cubicBezTo>
                    <a:pt x="24063" y="151544"/>
                    <a:pt x="28021" y="150161"/>
                    <a:pt x="31322" y="147723"/>
                  </a:cubicBezTo>
                  <a:cubicBezTo>
                    <a:pt x="45828" y="135175"/>
                    <a:pt x="58718" y="120861"/>
                    <a:pt x="69676" y="105123"/>
                  </a:cubicBezTo>
                  <a:lnTo>
                    <a:pt x="63238" y="143613"/>
                  </a:lnTo>
                  <a:cubicBezTo>
                    <a:pt x="62580" y="147462"/>
                    <a:pt x="65142" y="151133"/>
                    <a:pt x="68991" y="151832"/>
                  </a:cubicBezTo>
                  <a:lnTo>
                    <a:pt x="70224" y="151832"/>
                  </a:lnTo>
                  <a:cubicBezTo>
                    <a:pt x="73676" y="151818"/>
                    <a:pt x="76607" y="149339"/>
                    <a:pt x="77210" y="145942"/>
                  </a:cubicBezTo>
                  <a:lnTo>
                    <a:pt x="100085" y="7732"/>
                  </a:lnTo>
                  <a:cubicBezTo>
                    <a:pt x="100496" y="4006"/>
                    <a:pt x="97893" y="623"/>
                    <a:pt x="94195" y="61"/>
                  </a:cubicBezTo>
                  <a:close/>
                  <a:moveTo>
                    <a:pt x="22967" y="136080"/>
                  </a:moveTo>
                  <a:cubicBezTo>
                    <a:pt x="19953" y="138134"/>
                    <a:pt x="19131" y="137449"/>
                    <a:pt x="18446" y="136080"/>
                  </a:cubicBezTo>
                  <a:cubicBezTo>
                    <a:pt x="11598" y="129368"/>
                    <a:pt x="10776" y="99507"/>
                    <a:pt x="30090" y="70604"/>
                  </a:cubicBezTo>
                  <a:cubicBezTo>
                    <a:pt x="36254" y="61290"/>
                    <a:pt x="42555" y="56907"/>
                    <a:pt x="48718" y="56907"/>
                  </a:cubicBezTo>
                  <a:lnTo>
                    <a:pt x="48718" y="56907"/>
                  </a:lnTo>
                  <a:cubicBezTo>
                    <a:pt x="58307" y="56907"/>
                    <a:pt x="67758" y="68276"/>
                    <a:pt x="72553" y="75262"/>
                  </a:cubicBezTo>
                  <a:cubicBezTo>
                    <a:pt x="58540" y="97466"/>
                    <a:pt x="41883" y="117875"/>
                    <a:pt x="22967" y="136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D7D62D8F-2FD1-47AD-9820-B0E1CF29C374}"/>
                </a:ext>
              </a:extLst>
            </p:cNvPr>
            <p:cNvSpPr/>
            <p:nvPr/>
          </p:nvSpPr>
          <p:spPr>
            <a:xfrm>
              <a:off x="7943770" y="2469481"/>
              <a:ext cx="82662" cy="138126"/>
            </a:xfrm>
            <a:custGeom>
              <a:avLst/>
              <a:gdLst>
                <a:gd name="connsiteX0" fmla="*/ 52918 w 82662"/>
                <a:gd name="connsiteY0" fmla="*/ 12 h 138126"/>
                <a:gd name="connsiteX1" fmla="*/ 34974 w 82662"/>
                <a:gd name="connsiteY1" fmla="*/ 16175 h 138126"/>
                <a:gd name="connsiteX2" fmla="*/ 30043 w 82662"/>
                <a:gd name="connsiteY2" fmla="*/ 45077 h 138126"/>
                <a:gd name="connsiteX3" fmla="*/ 4840 w 82662"/>
                <a:gd name="connsiteY3" fmla="*/ 49734 h 138126"/>
                <a:gd name="connsiteX4" fmla="*/ 319 w 82662"/>
                <a:gd name="connsiteY4" fmla="*/ 58638 h 138126"/>
                <a:gd name="connsiteX5" fmla="*/ 9319 w 82662"/>
                <a:gd name="connsiteY5" fmla="*/ 63172 h 138126"/>
                <a:gd name="connsiteX6" fmla="*/ 9360 w 82662"/>
                <a:gd name="connsiteY6" fmla="*/ 63158 h 138126"/>
                <a:gd name="connsiteX7" fmla="*/ 29769 w 82662"/>
                <a:gd name="connsiteY7" fmla="*/ 59323 h 138126"/>
                <a:gd name="connsiteX8" fmla="*/ 29769 w 82662"/>
                <a:gd name="connsiteY8" fmla="*/ 61925 h 138126"/>
                <a:gd name="connsiteX9" fmla="*/ 14565 w 82662"/>
                <a:gd name="connsiteY9" fmla="*/ 125209 h 138126"/>
                <a:gd name="connsiteX10" fmla="*/ 12825 w 82662"/>
                <a:gd name="connsiteY10" fmla="*/ 134934 h 138126"/>
                <a:gd name="connsiteX11" fmla="*/ 12921 w 82662"/>
                <a:gd name="connsiteY11" fmla="*/ 135071 h 138126"/>
                <a:gd name="connsiteX12" fmla="*/ 18674 w 82662"/>
                <a:gd name="connsiteY12" fmla="*/ 138084 h 138126"/>
                <a:gd name="connsiteX13" fmla="*/ 22784 w 82662"/>
                <a:gd name="connsiteY13" fmla="*/ 136852 h 138126"/>
                <a:gd name="connsiteX14" fmla="*/ 44015 w 82662"/>
                <a:gd name="connsiteY14" fmla="*/ 62062 h 138126"/>
                <a:gd name="connsiteX15" fmla="*/ 44015 w 82662"/>
                <a:gd name="connsiteY15" fmla="*/ 60556 h 138126"/>
                <a:gd name="connsiteX16" fmla="*/ 51001 w 82662"/>
                <a:gd name="connsiteY16" fmla="*/ 64254 h 138126"/>
                <a:gd name="connsiteX17" fmla="*/ 60685 w 82662"/>
                <a:gd name="connsiteY17" fmla="*/ 64569 h 138126"/>
                <a:gd name="connsiteX18" fmla="*/ 61000 w 82662"/>
                <a:gd name="connsiteY18" fmla="*/ 64254 h 138126"/>
                <a:gd name="connsiteX19" fmla="*/ 61315 w 82662"/>
                <a:gd name="connsiteY19" fmla="*/ 54570 h 138126"/>
                <a:gd name="connsiteX20" fmla="*/ 61000 w 82662"/>
                <a:gd name="connsiteY20" fmla="*/ 54255 h 138126"/>
                <a:gd name="connsiteX21" fmla="*/ 44426 w 82662"/>
                <a:gd name="connsiteY21" fmla="*/ 46036 h 138126"/>
                <a:gd name="connsiteX22" fmla="*/ 48124 w 82662"/>
                <a:gd name="connsiteY22" fmla="*/ 21928 h 138126"/>
                <a:gd name="connsiteX23" fmla="*/ 55658 w 82662"/>
                <a:gd name="connsiteY23" fmla="*/ 13983 h 138126"/>
                <a:gd name="connsiteX24" fmla="*/ 71136 w 82662"/>
                <a:gd name="connsiteY24" fmla="*/ 21243 h 138126"/>
                <a:gd name="connsiteX25" fmla="*/ 81136 w 82662"/>
                <a:gd name="connsiteY25" fmla="*/ 20024 h 138126"/>
                <a:gd name="connsiteX26" fmla="*/ 81136 w 82662"/>
                <a:gd name="connsiteY26" fmla="*/ 11244 h 138126"/>
                <a:gd name="connsiteX27" fmla="*/ 52918 w 82662"/>
                <a:gd name="connsiteY27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662" h="138126">
                  <a:moveTo>
                    <a:pt x="52918" y="12"/>
                  </a:moveTo>
                  <a:cubicBezTo>
                    <a:pt x="44590" y="2025"/>
                    <a:pt x="37837" y="8107"/>
                    <a:pt x="34974" y="16175"/>
                  </a:cubicBezTo>
                  <a:cubicBezTo>
                    <a:pt x="31714" y="25462"/>
                    <a:pt x="30057" y="35228"/>
                    <a:pt x="30043" y="45077"/>
                  </a:cubicBezTo>
                  <a:cubicBezTo>
                    <a:pt x="21468" y="45488"/>
                    <a:pt x="12990" y="47063"/>
                    <a:pt x="4840" y="49734"/>
                  </a:cubicBezTo>
                  <a:cubicBezTo>
                    <a:pt x="1155" y="50967"/>
                    <a:pt x="-859" y="54939"/>
                    <a:pt x="319" y="58638"/>
                  </a:cubicBezTo>
                  <a:cubicBezTo>
                    <a:pt x="1552" y="62377"/>
                    <a:pt x="5579" y="64405"/>
                    <a:pt x="9319" y="63172"/>
                  </a:cubicBezTo>
                  <a:cubicBezTo>
                    <a:pt x="9332" y="63172"/>
                    <a:pt x="9346" y="63158"/>
                    <a:pt x="9360" y="63158"/>
                  </a:cubicBezTo>
                  <a:cubicBezTo>
                    <a:pt x="15989" y="61076"/>
                    <a:pt x="22838" y="59788"/>
                    <a:pt x="29769" y="59323"/>
                  </a:cubicBezTo>
                  <a:cubicBezTo>
                    <a:pt x="29701" y="60186"/>
                    <a:pt x="29701" y="61062"/>
                    <a:pt x="29769" y="61925"/>
                  </a:cubicBezTo>
                  <a:cubicBezTo>
                    <a:pt x="29769" y="86718"/>
                    <a:pt x="29769" y="114935"/>
                    <a:pt x="14565" y="125209"/>
                  </a:cubicBezTo>
                  <a:cubicBezTo>
                    <a:pt x="11401" y="127414"/>
                    <a:pt x="10620" y="131770"/>
                    <a:pt x="12825" y="134934"/>
                  </a:cubicBezTo>
                  <a:cubicBezTo>
                    <a:pt x="12853" y="134975"/>
                    <a:pt x="12894" y="135030"/>
                    <a:pt x="12921" y="135071"/>
                  </a:cubicBezTo>
                  <a:cubicBezTo>
                    <a:pt x="14209" y="136975"/>
                    <a:pt x="16373" y="138112"/>
                    <a:pt x="18674" y="138084"/>
                  </a:cubicBezTo>
                  <a:cubicBezTo>
                    <a:pt x="20140" y="138098"/>
                    <a:pt x="21564" y="137674"/>
                    <a:pt x="22784" y="136852"/>
                  </a:cubicBezTo>
                  <a:cubicBezTo>
                    <a:pt x="43467" y="122469"/>
                    <a:pt x="43741" y="90280"/>
                    <a:pt x="44015" y="62062"/>
                  </a:cubicBezTo>
                  <a:lnTo>
                    <a:pt x="44015" y="60556"/>
                  </a:lnTo>
                  <a:cubicBezTo>
                    <a:pt x="46617" y="61199"/>
                    <a:pt x="49015" y="62473"/>
                    <a:pt x="51001" y="64254"/>
                  </a:cubicBezTo>
                  <a:cubicBezTo>
                    <a:pt x="53590" y="67021"/>
                    <a:pt x="57918" y="67158"/>
                    <a:pt x="60685" y="64569"/>
                  </a:cubicBezTo>
                  <a:cubicBezTo>
                    <a:pt x="60795" y="64473"/>
                    <a:pt x="60904" y="64363"/>
                    <a:pt x="61000" y="64254"/>
                  </a:cubicBezTo>
                  <a:cubicBezTo>
                    <a:pt x="63767" y="61665"/>
                    <a:pt x="63904" y="57337"/>
                    <a:pt x="61315" y="54570"/>
                  </a:cubicBezTo>
                  <a:cubicBezTo>
                    <a:pt x="61219" y="54460"/>
                    <a:pt x="61110" y="54350"/>
                    <a:pt x="61000" y="54255"/>
                  </a:cubicBezTo>
                  <a:cubicBezTo>
                    <a:pt x="56411" y="49926"/>
                    <a:pt x="50645" y="47077"/>
                    <a:pt x="44426" y="46036"/>
                  </a:cubicBezTo>
                  <a:cubicBezTo>
                    <a:pt x="44330" y="37858"/>
                    <a:pt x="45577" y="29708"/>
                    <a:pt x="48124" y="21928"/>
                  </a:cubicBezTo>
                  <a:cubicBezTo>
                    <a:pt x="50316" y="17271"/>
                    <a:pt x="52782" y="14531"/>
                    <a:pt x="55658" y="13983"/>
                  </a:cubicBezTo>
                  <a:cubicBezTo>
                    <a:pt x="61137" y="13024"/>
                    <a:pt x="69356" y="19051"/>
                    <a:pt x="71136" y="21243"/>
                  </a:cubicBezTo>
                  <a:cubicBezTo>
                    <a:pt x="74232" y="23668"/>
                    <a:pt x="78711" y="23120"/>
                    <a:pt x="81136" y="20024"/>
                  </a:cubicBezTo>
                  <a:cubicBezTo>
                    <a:pt x="83149" y="17449"/>
                    <a:pt x="83149" y="13819"/>
                    <a:pt x="81136" y="11244"/>
                  </a:cubicBezTo>
                  <a:cubicBezTo>
                    <a:pt x="73835" y="3546"/>
                    <a:pt x="63520" y="-564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023025E-C4B7-4EDF-AB9F-640F54EC920F}"/>
                </a:ext>
              </a:extLst>
            </p:cNvPr>
            <p:cNvSpPr/>
            <p:nvPr/>
          </p:nvSpPr>
          <p:spPr>
            <a:xfrm>
              <a:off x="8021074" y="2186632"/>
              <a:ext cx="120431" cy="404126"/>
            </a:xfrm>
            <a:custGeom>
              <a:avLst/>
              <a:gdLst>
                <a:gd name="connsiteX0" fmla="*/ 44103 w 120431"/>
                <a:gd name="connsiteY0" fmla="*/ 383401 h 404126"/>
                <a:gd name="connsiteX1" fmla="*/ 48624 w 120431"/>
                <a:gd name="connsiteY1" fmla="*/ 279025 h 404126"/>
                <a:gd name="connsiteX2" fmla="*/ 22735 w 120431"/>
                <a:gd name="connsiteY2" fmla="*/ 209441 h 404126"/>
                <a:gd name="connsiteX3" fmla="*/ 53418 w 120431"/>
                <a:gd name="connsiteY3" fmla="*/ 176429 h 404126"/>
                <a:gd name="connsiteX4" fmla="*/ 59034 w 120431"/>
                <a:gd name="connsiteY4" fmla="*/ 97530 h 404126"/>
                <a:gd name="connsiteX5" fmla="*/ 57116 w 120431"/>
                <a:gd name="connsiteY5" fmla="*/ 33425 h 404126"/>
                <a:gd name="connsiteX6" fmla="*/ 68211 w 120431"/>
                <a:gd name="connsiteY6" fmla="*/ 15481 h 404126"/>
                <a:gd name="connsiteX7" fmla="*/ 109304 w 120431"/>
                <a:gd name="connsiteY7" fmla="*/ 26576 h 404126"/>
                <a:gd name="connsiteX8" fmla="*/ 119167 w 120431"/>
                <a:gd name="connsiteY8" fmla="*/ 24658 h 404126"/>
                <a:gd name="connsiteX9" fmla="*/ 117386 w 120431"/>
                <a:gd name="connsiteY9" fmla="*/ 14796 h 404126"/>
                <a:gd name="connsiteX10" fmla="*/ 62595 w 120431"/>
                <a:gd name="connsiteY10" fmla="*/ 2468 h 404126"/>
                <a:gd name="connsiteX11" fmla="*/ 43007 w 120431"/>
                <a:gd name="connsiteY11" fmla="*/ 30959 h 404126"/>
                <a:gd name="connsiteX12" fmla="*/ 44788 w 120431"/>
                <a:gd name="connsiteY12" fmla="*/ 99448 h 404126"/>
                <a:gd name="connsiteX13" fmla="*/ 41090 w 120431"/>
                <a:gd name="connsiteY13" fmla="*/ 169443 h 404126"/>
                <a:gd name="connsiteX14" fmla="*/ 6982 w 120431"/>
                <a:gd name="connsiteY14" fmla="*/ 200400 h 404126"/>
                <a:gd name="connsiteX15" fmla="*/ 134 w 120431"/>
                <a:gd name="connsiteY15" fmla="*/ 206016 h 404126"/>
                <a:gd name="connsiteX16" fmla="*/ 4243 w 120431"/>
                <a:gd name="connsiteY16" fmla="*/ 214098 h 404126"/>
                <a:gd name="connsiteX17" fmla="*/ 34378 w 120431"/>
                <a:gd name="connsiteY17" fmla="*/ 279299 h 404126"/>
                <a:gd name="connsiteX18" fmla="*/ 28625 w 120431"/>
                <a:gd name="connsiteY18" fmla="*/ 396277 h 404126"/>
                <a:gd name="connsiteX19" fmla="*/ 32186 w 120431"/>
                <a:gd name="connsiteY19" fmla="*/ 403126 h 404126"/>
                <a:gd name="connsiteX20" fmla="*/ 35748 w 120431"/>
                <a:gd name="connsiteY20" fmla="*/ 404085 h 404126"/>
                <a:gd name="connsiteX21" fmla="*/ 39857 w 120431"/>
                <a:gd name="connsiteY21" fmla="*/ 402715 h 404126"/>
                <a:gd name="connsiteX22" fmla="*/ 76567 w 120431"/>
                <a:gd name="connsiteY22" fmla="*/ 393401 h 404126"/>
                <a:gd name="connsiteX23" fmla="*/ 86703 w 120431"/>
                <a:gd name="connsiteY23" fmla="*/ 393401 h 404126"/>
                <a:gd name="connsiteX24" fmla="*/ 86703 w 120431"/>
                <a:gd name="connsiteY24" fmla="*/ 383264 h 404126"/>
                <a:gd name="connsiteX25" fmla="*/ 44103 w 120431"/>
                <a:gd name="connsiteY25" fmla="*/ 383401 h 40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0431" h="404126">
                  <a:moveTo>
                    <a:pt x="44103" y="383401"/>
                  </a:moveTo>
                  <a:cubicBezTo>
                    <a:pt x="45747" y="362033"/>
                    <a:pt x="48624" y="319570"/>
                    <a:pt x="48624" y="279025"/>
                  </a:cubicBezTo>
                  <a:cubicBezTo>
                    <a:pt x="50459" y="253177"/>
                    <a:pt x="41021" y="227800"/>
                    <a:pt x="22735" y="209441"/>
                  </a:cubicBezTo>
                  <a:cubicBezTo>
                    <a:pt x="35748" y="201401"/>
                    <a:pt x="46350" y="189995"/>
                    <a:pt x="53418" y="176429"/>
                  </a:cubicBezTo>
                  <a:cubicBezTo>
                    <a:pt x="66020" y="154924"/>
                    <a:pt x="62595" y="126980"/>
                    <a:pt x="59034" y="97530"/>
                  </a:cubicBezTo>
                  <a:cubicBezTo>
                    <a:pt x="55267" y="76370"/>
                    <a:pt x="54623" y="54773"/>
                    <a:pt x="57116" y="33425"/>
                  </a:cubicBezTo>
                  <a:cubicBezTo>
                    <a:pt x="57472" y="25932"/>
                    <a:pt x="61664" y="19152"/>
                    <a:pt x="68211" y="15481"/>
                  </a:cubicBezTo>
                  <a:cubicBezTo>
                    <a:pt x="80813" y="10139"/>
                    <a:pt x="102182" y="21645"/>
                    <a:pt x="109304" y="26576"/>
                  </a:cubicBezTo>
                  <a:cubicBezTo>
                    <a:pt x="112564" y="28759"/>
                    <a:pt x="116961" y="27902"/>
                    <a:pt x="119167" y="24658"/>
                  </a:cubicBezTo>
                  <a:cubicBezTo>
                    <a:pt x="121372" y="21438"/>
                    <a:pt x="120577" y="17040"/>
                    <a:pt x="117386" y="14796"/>
                  </a:cubicBezTo>
                  <a:cubicBezTo>
                    <a:pt x="114099" y="12604"/>
                    <a:pt x="84649" y="-6846"/>
                    <a:pt x="62595" y="2468"/>
                  </a:cubicBezTo>
                  <a:cubicBezTo>
                    <a:pt x="51418" y="7753"/>
                    <a:pt x="43939" y="18631"/>
                    <a:pt x="43007" y="30959"/>
                  </a:cubicBezTo>
                  <a:cubicBezTo>
                    <a:pt x="40227" y="53752"/>
                    <a:pt x="40816" y="76832"/>
                    <a:pt x="44788" y="99448"/>
                  </a:cubicBezTo>
                  <a:cubicBezTo>
                    <a:pt x="48076" y="126843"/>
                    <a:pt x="51226" y="152184"/>
                    <a:pt x="41090" y="169443"/>
                  </a:cubicBezTo>
                  <a:cubicBezTo>
                    <a:pt x="23694" y="199304"/>
                    <a:pt x="6982" y="200400"/>
                    <a:pt x="6982" y="200400"/>
                  </a:cubicBezTo>
                  <a:cubicBezTo>
                    <a:pt x="3654" y="200400"/>
                    <a:pt x="791" y="202751"/>
                    <a:pt x="134" y="206016"/>
                  </a:cubicBezTo>
                  <a:cubicBezTo>
                    <a:pt x="-551" y="209339"/>
                    <a:pt x="1147" y="212695"/>
                    <a:pt x="4243" y="214098"/>
                  </a:cubicBezTo>
                  <a:cubicBezTo>
                    <a:pt x="5476" y="214098"/>
                    <a:pt x="34378" y="227795"/>
                    <a:pt x="34378" y="279299"/>
                  </a:cubicBezTo>
                  <a:cubicBezTo>
                    <a:pt x="34378" y="335596"/>
                    <a:pt x="28625" y="395592"/>
                    <a:pt x="28625" y="396277"/>
                  </a:cubicBezTo>
                  <a:cubicBezTo>
                    <a:pt x="28365" y="399058"/>
                    <a:pt x="29762" y="401743"/>
                    <a:pt x="32186" y="403126"/>
                  </a:cubicBezTo>
                  <a:cubicBezTo>
                    <a:pt x="33282" y="403715"/>
                    <a:pt x="34501" y="404044"/>
                    <a:pt x="35748" y="404085"/>
                  </a:cubicBezTo>
                  <a:cubicBezTo>
                    <a:pt x="37213" y="404030"/>
                    <a:pt x="38638" y="403551"/>
                    <a:pt x="39857" y="402715"/>
                  </a:cubicBezTo>
                  <a:cubicBezTo>
                    <a:pt x="48624" y="396414"/>
                    <a:pt x="69033" y="385730"/>
                    <a:pt x="76567" y="393401"/>
                  </a:cubicBezTo>
                  <a:cubicBezTo>
                    <a:pt x="79361" y="396195"/>
                    <a:pt x="83909" y="396195"/>
                    <a:pt x="86703" y="393401"/>
                  </a:cubicBezTo>
                  <a:cubicBezTo>
                    <a:pt x="89497" y="390606"/>
                    <a:pt x="89497" y="386059"/>
                    <a:pt x="86703" y="383264"/>
                  </a:cubicBezTo>
                  <a:cubicBezTo>
                    <a:pt x="75060" y="371073"/>
                    <a:pt x="56568" y="377100"/>
                    <a:pt x="44103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61273CC5-CD9A-428A-84D3-28ECAEE8D144}"/>
                </a:ext>
              </a:extLst>
            </p:cNvPr>
            <p:cNvSpPr/>
            <p:nvPr/>
          </p:nvSpPr>
          <p:spPr>
            <a:xfrm>
              <a:off x="8105366" y="2314954"/>
              <a:ext cx="127214" cy="131944"/>
            </a:xfrm>
            <a:custGeom>
              <a:avLst/>
              <a:gdLst>
                <a:gd name="connsiteX0" fmla="*/ 96789 w 127214"/>
                <a:gd name="connsiteY0" fmla="*/ 112624 h 131944"/>
                <a:gd name="connsiteX1" fmla="*/ 85830 w 127214"/>
                <a:gd name="connsiteY1" fmla="*/ 89338 h 131944"/>
                <a:gd name="connsiteX2" fmla="*/ 118568 w 127214"/>
                <a:gd name="connsiteY2" fmla="*/ 15233 h 131944"/>
                <a:gd name="connsiteX3" fmla="*/ 114048 w 127214"/>
                <a:gd name="connsiteY3" fmla="*/ 6056 h 131944"/>
                <a:gd name="connsiteX4" fmla="*/ 104870 w 127214"/>
                <a:gd name="connsiteY4" fmla="*/ 10576 h 131944"/>
                <a:gd name="connsiteX5" fmla="*/ 78708 w 127214"/>
                <a:gd name="connsiteY5" fmla="*/ 71942 h 131944"/>
                <a:gd name="connsiteX6" fmla="*/ 55148 w 127214"/>
                <a:gd name="connsiteY6" fmla="*/ 4960 h 131944"/>
                <a:gd name="connsiteX7" fmla="*/ 46107 w 127214"/>
                <a:gd name="connsiteY7" fmla="*/ 303 h 131944"/>
                <a:gd name="connsiteX8" fmla="*/ 41450 w 127214"/>
                <a:gd name="connsiteY8" fmla="*/ 9343 h 131944"/>
                <a:gd name="connsiteX9" fmla="*/ 68845 w 127214"/>
                <a:gd name="connsiteY9" fmla="*/ 88105 h 131944"/>
                <a:gd name="connsiteX10" fmla="*/ 37341 w 127214"/>
                <a:gd name="connsiteY10" fmla="*/ 117829 h 131944"/>
                <a:gd name="connsiteX11" fmla="*/ 15972 w 127214"/>
                <a:gd name="connsiteY11" fmla="*/ 107830 h 131944"/>
                <a:gd name="connsiteX12" fmla="*/ 14328 w 127214"/>
                <a:gd name="connsiteY12" fmla="*/ 100981 h 131944"/>
                <a:gd name="connsiteX13" fmla="*/ 9397 w 127214"/>
                <a:gd name="connsiteY13" fmla="*/ 92214 h 131944"/>
                <a:gd name="connsiteX14" fmla="*/ 631 w 127214"/>
                <a:gd name="connsiteY14" fmla="*/ 97008 h 131944"/>
                <a:gd name="connsiteX15" fmla="*/ 3781 w 127214"/>
                <a:gd name="connsiteY15" fmla="*/ 115089 h 131944"/>
                <a:gd name="connsiteX16" fmla="*/ 35012 w 127214"/>
                <a:gd name="connsiteY16" fmla="*/ 131801 h 131944"/>
                <a:gd name="connsiteX17" fmla="*/ 38437 w 127214"/>
                <a:gd name="connsiteY17" fmla="*/ 131801 h 131944"/>
                <a:gd name="connsiteX18" fmla="*/ 75557 w 127214"/>
                <a:gd name="connsiteY18" fmla="*/ 103446 h 131944"/>
                <a:gd name="connsiteX19" fmla="*/ 93364 w 127214"/>
                <a:gd name="connsiteY19" fmla="*/ 128924 h 131944"/>
                <a:gd name="connsiteX20" fmla="*/ 94871 w 127214"/>
                <a:gd name="connsiteY20" fmla="*/ 128924 h 131944"/>
                <a:gd name="connsiteX21" fmla="*/ 101446 w 127214"/>
                <a:gd name="connsiteY21" fmla="*/ 126459 h 131944"/>
                <a:gd name="connsiteX22" fmla="*/ 127198 w 127214"/>
                <a:gd name="connsiteY22" fmla="*/ 100570 h 131944"/>
                <a:gd name="connsiteX23" fmla="*/ 117198 w 127214"/>
                <a:gd name="connsiteY23" fmla="*/ 90570 h 1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214" h="131944">
                  <a:moveTo>
                    <a:pt x="96789" y="112624"/>
                  </a:moveTo>
                  <a:cubicBezTo>
                    <a:pt x="92638" y="105108"/>
                    <a:pt x="88981" y="97329"/>
                    <a:pt x="85830" y="89338"/>
                  </a:cubicBezTo>
                  <a:cubicBezTo>
                    <a:pt x="98898" y="65648"/>
                    <a:pt x="109856" y="40851"/>
                    <a:pt x="118568" y="15233"/>
                  </a:cubicBezTo>
                  <a:cubicBezTo>
                    <a:pt x="119856" y="11451"/>
                    <a:pt x="117828" y="7342"/>
                    <a:pt x="114048" y="6056"/>
                  </a:cubicBezTo>
                  <a:cubicBezTo>
                    <a:pt x="110267" y="4769"/>
                    <a:pt x="106158" y="6794"/>
                    <a:pt x="104870" y="10576"/>
                  </a:cubicBezTo>
                  <a:cubicBezTo>
                    <a:pt x="97638" y="31633"/>
                    <a:pt x="88885" y="52142"/>
                    <a:pt x="78708" y="71942"/>
                  </a:cubicBezTo>
                  <a:cubicBezTo>
                    <a:pt x="71174" y="52080"/>
                    <a:pt x="62681" y="27972"/>
                    <a:pt x="55148" y="4960"/>
                  </a:cubicBezTo>
                  <a:cubicBezTo>
                    <a:pt x="53942" y="1178"/>
                    <a:pt x="49888" y="-908"/>
                    <a:pt x="46107" y="303"/>
                  </a:cubicBezTo>
                  <a:cubicBezTo>
                    <a:pt x="42327" y="1514"/>
                    <a:pt x="40244" y="5561"/>
                    <a:pt x="41450" y="9343"/>
                  </a:cubicBezTo>
                  <a:cubicBezTo>
                    <a:pt x="53230" y="45505"/>
                    <a:pt x="62270" y="70572"/>
                    <a:pt x="68845" y="88105"/>
                  </a:cubicBezTo>
                  <a:cubicBezTo>
                    <a:pt x="57613" y="106734"/>
                    <a:pt x="46244" y="119336"/>
                    <a:pt x="37341" y="117829"/>
                  </a:cubicBezTo>
                  <a:cubicBezTo>
                    <a:pt x="23643" y="115500"/>
                    <a:pt x="18164" y="111117"/>
                    <a:pt x="15972" y="107830"/>
                  </a:cubicBezTo>
                  <a:cubicBezTo>
                    <a:pt x="14520" y="105863"/>
                    <a:pt x="13931" y="103392"/>
                    <a:pt x="14328" y="100981"/>
                  </a:cubicBezTo>
                  <a:cubicBezTo>
                    <a:pt x="15383" y="97199"/>
                    <a:pt x="13178" y="93279"/>
                    <a:pt x="9397" y="92214"/>
                  </a:cubicBezTo>
                  <a:cubicBezTo>
                    <a:pt x="5658" y="91151"/>
                    <a:pt x="1754" y="93285"/>
                    <a:pt x="631" y="97008"/>
                  </a:cubicBezTo>
                  <a:cubicBezTo>
                    <a:pt x="-876" y="103212"/>
                    <a:pt x="275" y="109760"/>
                    <a:pt x="3781" y="115089"/>
                  </a:cubicBezTo>
                  <a:cubicBezTo>
                    <a:pt x="11260" y="124938"/>
                    <a:pt x="22670" y="131047"/>
                    <a:pt x="35012" y="131801"/>
                  </a:cubicBezTo>
                  <a:cubicBezTo>
                    <a:pt x="36149" y="131938"/>
                    <a:pt x="37300" y="131938"/>
                    <a:pt x="38437" y="131801"/>
                  </a:cubicBezTo>
                  <a:cubicBezTo>
                    <a:pt x="51449" y="131801"/>
                    <a:pt x="64188" y="119884"/>
                    <a:pt x="75557" y="103446"/>
                  </a:cubicBezTo>
                  <a:cubicBezTo>
                    <a:pt x="86515" y="127143"/>
                    <a:pt x="91036" y="128376"/>
                    <a:pt x="93364" y="128924"/>
                  </a:cubicBezTo>
                  <a:lnTo>
                    <a:pt x="94871" y="128924"/>
                  </a:lnTo>
                  <a:cubicBezTo>
                    <a:pt x="97282" y="128869"/>
                    <a:pt x="99597" y="127993"/>
                    <a:pt x="101446" y="126459"/>
                  </a:cubicBezTo>
                  <a:lnTo>
                    <a:pt x="127198" y="100570"/>
                  </a:lnTo>
                  <a:lnTo>
                    <a:pt x="117198" y="9057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149AA56-90C0-45D0-8C66-3C77EDB5F849}"/>
                </a:ext>
              </a:extLst>
            </p:cNvPr>
            <p:cNvSpPr/>
            <p:nvPr/>
          </p:nvSpPr>
          <p:spPr>
            <a:xfrm>
              <a:off x="8248024" y="2412637"/>
              <a:ext cx="89136" cy="117440"/>
            </a:xfrm>
            <a:custGeom>
              <a:avLst/>
              <a:gdLst>
                <a:gd name="connsiteX0" fmla="*/ 76177 w 89136"/>
                <a:gd name="connsiteY0" fmla="*/ 85757 h 117440"/>
                <a:gd name="connsiteX1" fmla="*/ 70287 w 89136"/>
                <a:gd name="connsiteY1" fmla="*/ 91921 h 117440"/>
                <a:gd name="connsiteX2" fmla="*/ 68506 w 89136"/>
                <a:gd name="connsiteY2" fmla="*/ 71512 h 117440"/>
                <a:gd name="connsiteX3" fmla="*/ 62616 w 89136"/>
                <a:gd name="connsiteY3" fmla="*/ 27816 h 117440"/>
                <a:gd name="connsiteX4" fmla="*/ 50151 w 89136"/>
                <a:gd name="connsiteY4" fmla="*/ 16447 h 117440"/>
                <a:gd name="connsiteX5" fmla="*/ 50151 w 89136"/>
                <a:gd name="connsiteY5" fmla="*/ 16447 h 117440"/>
                <a:gd name="connsiteX6" fmla="*/ 18509 w 89136"/>
                <a:gd name="connsiteY6" fmla="*/ 58636 h 117440"/>
                <a:gd name="connsiteX7" fmla="*/ 22756 w 89136"/>
                <a:gd name="connsiteY7" fmla="*/ 7680 h 117440"/>
                <a:gd name="connsiteX8" fmla="*/ 16318 w 89136"/>
                <a:gd name="connsiteY8" fmla="*/ 10 h 117440"/>
                <a:gd name="connsiteX9" fmla="*/ 8688 w 89136"/>
                <a:gd name="connsiteY9" fmla="*/ 5976 h 117440"/>
                <a:gd name="connsiteX10" fmla="*/ 8647 w 89136"/>
                <a:gd name="connsiteY10" fmla="*/ 6448 h 117440"/>
                <a:gd name="connsiteX11" fmla="*/ 18 w 89136"/>
                <a:gd name="connsiteY11" fmla="*/ 109728 h 117440"/>
                <a:gd name="connsiteX12" fmla="*/ 5633 w 89136"/>
                <a:gd name="connsiteY12" fmla="*/ 117399 h 117440"/>
                <a:gd name="connsiteX13" fmla="*/ 7003 w 89136"/>
                <a:gd name="connsiteY13" fmla="*/ 117399 h 117440"/>
                <a:gd name="connsiteX14" fmla="*/ 13852 w 89136"/>
                <a:gd name="connsiteY14" fmla="*/ 112468 h 117440"/>
                <a:gd name="connsiteX15" fmla="*/ 49055 w 89136"/>
                <a:gd name="connsiteY15" fmla="*/ 32062 h 117440"/>
                <a:gd name="connsiteX16" fmla="*/ 49055 w 89136"/>
                <a:gd name="connsiteY16" fmla="*/ 32062 h 117440"/>
                <a:gd name="connsiteX17" fmla="*/ 54260 w 89136"/>
                <a:gd name="connsiteY17" fmla="*/ 71923 h 117440"/>
                <a:gd name="connsiteX18" fmla="*/ 65219 w 89136"/>
                <a:gd name="connsiteY18" fmla="*/ 106852 h 117440"/>
                <a:gd name="connsiteX19" fmla="*/ 87135 w 89136"/>
                <a:gd name="connsiteY19" fmla="*/ 94524 h 117440"/>
                <a:gd name="connsiteX20" fmla="*/ 86930 w 89136"/>
                <a:gd name="connsiteY20" fmla="*/ 84456 h 117440"/>
                <a:gd name="connsiteX21" fmla="*/ 76848 w 89136"/>
                <a:gd name="connsiteY21" fmla="*/ 84662 h 117440"/>
                <a:gd name="connsiteX22" fmla="*/ 76177 w 89136"/>
                <a:gd name="connsiteY22" fmla="*/ 85483 h 11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36" h="117440">
                  <a:moveTo>
                    <a:pt x="76177" y="85757"/>
                  </a:moveTo>
                  <a:cubicBezTo>
                    <a:pt x="74423" y="88004"/>
                    <a:pt x="72451" y="90058"/>
                    <a:pt x="70287" y="91921"/>
                  </a:cubicBezTo>
                  <a:cubicBezTo>
                    <a:pt x="69314" y="85155"/>
                    <a:pt x="68725" y="78347"/>
                    <a:pt x="68506" y="71512"/>
                  </a:cubicBezTo>
                  <a:cubicBezTo>
                    <a:pt x="68424" y="56759"/>
                    <a:pt x="66438" y="42075"/>
                    <a:pt x="62616" y="27816"/>
                  </a:cubicBezTo>
                  <a:cubicBezTo>
                    <a:pt x="59466" y="18502"/>
                    <a:pt x="54123" y="16447"/>
                    <a:pt x="50151" y="16447"/>
                  </a:cubicBezTo>
                  <a:lnTo>
                    <a:pt x="50151" y="16447"/>
                  </a:lnTo>
                  <a:cubicBezTo>
                    <a:pt x="41111" y="16447"/>
                    <a:pt x="30563" y="30145"/>
                    <a:pt x="18509" y="58636"/>
                  </a:cubicBezTo>
                  <a:lnTo>
                    <a:pt x="22756" y="7680"/>
                  </a:lnTo>
                  <a:cubicBezTo>
                    <a:pt x="23071" y="3792"/>
                    <a:pt x="20208" y="371"/>
                    <a:pt x="16318" y="10"/>
                  </a:cubicBezTo>
                  <a:cubicBezTo>
                    <a:pt x="12565" y="-449"/>
                    <a:pt x="9154" y="2222"/>
                    <a:pt x="8688" y="5976"/>
                  </a:cubicBezTo>
                  <a:cubicBezTo>
                    <a:pt x="8674" y="6133"/>
                    <a:pt x="8661" y="6290"/>
                    <a:pt x="8647" y="6448"/>
                  </a:cubicBezTo>
                  <a:lnTo>
                    <a:pt x="18" y="109728"/>
                  </a:lnTo>
                  <a:cubicBezTo>
                    <a:pt x="-339" y="113345"/>
                    <a:pt x="2086" y="116646"/>
                    <a:pt x="5633" y="117399"/>
                  </a:cubicBezTo>
                  <a:lnTo>
                    <a:pt x="7003" y="117399"/>
                  </a:lnTo>
                  <a:cubicBezTo>
                    <a:pt x="10099" y="117385"/>
                    <a:pt x="12852" y="115413"/>
                    <a:pt x="13852" y="112468"/>
                  </a:cubicBezTo>
                  <a:cubicBezTo>
                    <a:pt x="24810" y="78635"/>
                    <a:pt x="41248" y="40692"/>
                    <a:pt x="49055" y="32062"/>
                  </a:cubicBezTo>
                  <a:lnTo>
                    <a:pt x="49055" y="32062"/>
                  </a:lnTo>
                  <a:cubicBezTo>
                    <a:pt x="52576" y="45048"/>
                    <a:pt x="54329" y="58458"/>
                    <a:pt x="54260" y="71923"/>
                  </a:cubicBezTo>
                  <a:cubicBezTo>
                    <a:pt x="55219" y="91100"/>
                    <a:pt x="55904" y="103701"/>
                    <a:pt x="65219" y="106852"/>
                  </a:cubicBezTo>
                  <a:cubicBezTo>
                    <a:pt x="74533" y="110002"/>
                    <a:pt x="80834" y="102195"/>
                    <a:pt x="87135" y="94524"/>
                  </a:cubicBezTo>
                  <a:cubicBezTo>
                    <a:pt x="89861" y="91688"/>
                    <a:pt x="89765" y="87182"/>
                    <a:pt x="86930" y="84456"/>
                  </a:cubicBezTo>
                  <a:cubicBezTo>
                    <a:pt x="84080" y="81730"/>
                    <a:pt x="79574" y="81826"/>
                    <a:pt x="76848" y="84662"/>
                  </a:cubicBezTo>
                  <a:cubicBezTo>
                    <a:pt x="76601" y="84922"/>
                    <a:pt x="76382" y="85196"/>
                    <a:pt x="76177" y="8548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37DE91D-EC64-47EC-B2FD-1D4A100F79CB}"/>
                </a:ext>
              </a:extLst>
            </p:cNvPr>
            <p:cNvSpPr/>
            <p:nvPr/>
          </p:nvSpPr>
          <p:spPr>
            <a:xfrm>
              <a:off x="8349926" y="2354236"/>
              <a:ext cx="72273" cy="72012"/>
            </a:xfrm>
            <a:custGeom>
              <a:avLst/>
              <a:gdLst>
                <a:gd name="connsiteX0" fmla="*/ 63036 w 72273"/>
                <a:gd name="connsiteY0" fmla="*/ 29646 h 72012"/>
                <a:gd name="connsiteX1" fmla="*/ 54817 w 72273"/>
                <a:gd name="connsiteY1" fmla="*/ 29646 h 72012"/>
                <a:gd name="connsiteX2" fmla="*/ 55776 w 72273"/>
                <a:gd name="connsiteY2" fmla="*/ 5127 h 72012"/>
                <a:gd name="connsiteX3" fmla="*/ 46968 w 72273"/>
                <a:gd name="connsiteY3" fmla="*/ 234 h 72012"/>
                <a:gd name="connsiteX4" fmla="*/ 42078 w 72273"/>
                <a:gd name="connsiteY4" fmla="*/ 5127 h 72012"/>
                <a:gd name="connsiteX5" fmla="*/ 41119 w 72273"/>
                <a:gd name="connsiteY5" fmla="*/ 29646 h 72012"/>
                <a:gd name="connsiteX6" fmla="*/ 9067 w 72273"/>
                <a:gd name="connsiteY6" fmla="*/ 29646 h 72012"/>
                <a:gd name="connsiteX7" fmla="*/ 259 w 72273"/>
                <a:gd name="connsiteY7" fmla="*/ 34538 h 72012"/>
                <a:gd name="connsiteX8" fmla="*/ 5149 w 72273"/>
                <a:gd name="connsiteY8" fmla="*/ 43343 h 72012"/>
                <a:gd name="connsiteX9" fmla="*/ 9067 w 72273"/>
                <a:gd name="connsiteY9" fmla="*/ 43343 h 72012"/>
                <a:gd name="connsiteX10" fmla="*/ 40435 w 72273"/>
                <a:gd name="connsiteY10" fmla="*/ 43343 h 72012"/>
                <a:gd name="connsiteX11" fmla="*/ 39202 w 72273"/>
                <a:gd name="connsiteY11" fmla="*/ 64575 h 72012"/>
                <a:gd name="connsiteX12" fmla="*/ 45914 w 72273"/>
                <a:gd name="connsiteY12" fmla="*/ 71971 h 72012"/>
                <a:gd name="connsiteX13" fmla="*/ 45914 w 72273"/>
                <a:gd name="connsiteY13" fmla="*/ 71971 h 72012"/>
                <a:gd name="connsiteX14" fmla="*/ 53037 w 72273"/>
                <a:gd name="connsiteY14" fmla="*/ 65260 h 72012"/>
                <a:gd name="connsiteX15" fmla="*/ 54132 w 72273"/>
                <a:gd name="connsiteY15" fmla="*/ 43343 h 72012"/>
                <a:gd name="connsiteX16" fmla="*/ 63173 w 72273"/>
                <a:gd name="connsiteY16" fmla="*/ 43343 h 72012"/>
                <a:gd name="connsiteX17" fmla="*/ 71980 w 72273"/>
                <a:gd name="connsiteY17" fmla="*/ 38450 h 72012"/>
                <a:gd name="connsiteX18" fmla="*/ 67090 w 72273"/>
                <a:gd name="connsiteY18" fmla="*/ 29646 h 72012"/>
                <a:gd name="connsiteX19" fmla="*/ 63173 w 72273"/>
                <a:gd name="connsiteY19" fmla="*/ 29646 h 7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73" h="72012">
                  <a:moveTo>
                    <a:pt x="63036" y="29646"/>
                  </a:moveTo>
                  <a:lnTo>
                    <a:pt x="54817" y="29646"/>
                  </a:lnTo>
                  <a:cubicBezTo>
                    <a:pt x="54817" y="18687"/>
                    <a:pt x="55776" y="8688"/>
                    <a:pt x="55776" y="5127"/>
                  </a:cubicBezTo>
                  <a:cubicBezTo>
                    <a:pt x="54694" y="1345"/>
                    <a:pt x="50749" y="-846"/>
                    <a:pt x="46968" y="234"/>
                  </a:cubicBezTo>
                  <a:cubicBezTo>
                    <a:pt x="44599" y="910"/>
                    <a:pt x="42750" y="2760"/>
                    <a:pt x="42078" y="5127"/>
                  </a:cubicBezTo>
                  <a:cubicBezTo>
                    <a:pt x="42078" y="8551"/>
                    <a:pt x="42078" y="18824"/>
                    <a:pt x="41119" y="29646"/>
                  </a:cubicBezTo>
                  <a:lnTo>
                    <a:pt x="9067" y="29646"/>
                  </a:lnTo>
                  <a:cubicBezTo>
                    <a:pt x="5286" y="28565"/>
                    <a:pt x="1341" y="30755"/>
                    <a:pt x="259" y="34538"/>
                  </a:cubicBezTo>
                  <a:cubicBezTo>
                    <a:pt x="-823" y="38320"/>
                    <a:pt x="1369" y="42262"/>
                    <a:pt x="5149" y="43343"/>
                  </a:cubicBezTo>
                  <a:cubicBezTo>
                    <a:pt x="6437" y="43709"/>
                    <a:pt x="7793" y="43709"/>
                    <a:pt x="9067" y="43343"/>
                  </a:cubicBezTo>
                  <a:lnTo>
                    <a:pt x="40435" y="43343"/>
                  </a:lnTo>
                  <a:cubicBezTo>
                    <a:pt x="40435" y="54712"/>
                    <a:pt x="39202" y="64301"/>
                    <a:pt x="39202" y="64575"/>
                  </a:cubicBezTo>
                  <a:cubicBezTo>
                    <a:pt x="39051" y="68458"/>
                    <a:pt x="42037" y="71751"/>
                    <a:pt x="45914" y="71971"/>
                  </a:cubicBezTo>
                  <a:lnTo>
                    <a:pt x="45914" y="71971"/>
                  </a:lnTo>
                  <a:cubicBezTo>
                    <a:pt x="49694" y="71978"/>
                    <a:pt x="52817" y="69032"/>
                    <a:pt x="53037" y="65260"/>
                  </a:cubicBezTo>
                  <a:cubicBezTo>
                    <a:pt x="53037" y="64438"/>
                    <a:pt x="53037" y="54712"/>
                    <a:pt x="54132" y="43343"/>
                  </a:cubicBezTo>
                  <a:lnTo>
                    <a:pt x="63173" y="43343"/>
                  </a:lnTo>
                  <a:cubicBezTo>
                    <a:pt x="66953" y="44424"/>
                    <a:pt x="70898" y="42234"/>
                    <a:pt x="71980" y="38450"/>
                  </a:cubicBezTo>
                  <a:cubicBezTo>
                    <a:pt x="73063" y="34668"/>
                    <a:pt x="70871" y="30726"/>
                    <a:pt x="67090" y="29646"/>
                  </a:cubicBezTo>
                  <a:cubicBezTo>
                    <a:pt x="65803" y="29280"/>
                    <a:pt x="64447" y="29280"/>
                    <a:pt x="63173" y="296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3BFD7F2-02B9-4153-BF32-E5B5D5C39F3E}"/>
                </a:ext>
              </a:extLst>
            </p:cNvPr>
            <p:cNvSpPr/>
            <p:nvPr/>
          </p:nvSpPr>
          <p:spPr>
            <a:xfrm>
              <a:off x="8440312" y="2323694"/>
              <a:ext cx="85809" cy="172139"/>
            </a:xfrm>
            <a:custGeom>
              <a:avLst/>
              <a:gdLst>
                <a:gd name="connsiteX0" fmla="*/ 80177 w 85809"/>
                <a:gd name="connsiteY0" fmla="*/ 16492 h 172139"/>
                <a:gd name="connsiteX1" fmla="*/ 65109 w 85809"/>
                <a:gd name="connsiteY1" fmla="*/ 30189 h 172139"/>
                <a:gd name="connsiteX2" fmla="*/ 31687 w 85809"/>
                <a:gd name="connsiteY2" fmla="*/ 68954 h 172139"/>
                <a:gd name="connsiteX3" fmla="*/ 22646 w 85809"/>
                <a:gd name="connsiteY3" fmla="*/ 7999 h 172139"/>
                <a:gd name="connsiteX4" fmla="*/ 16756 w 85809"/>
                <a:gd name="connsiteY4" fmla="*/ 72 h 172139"/>
                <a:gd name="connsiteX5" fmla="*/ 16620 w 85809"/>
                <a:gd name="connsiteY5" fmla="*/ 54 h 172139"/>
                <a:gd name="connsiteX6" fmla="*/ 8730 w 85809"/>
                <a:gd name="connsiteY6" fmla="*/ 5674 h 172139"/>
                <a:gd name="connsiteX7" fmla="*/ 8675 w 85809"/>
                <a:gd name="connsiteY7" fmla="*/ 6081 h 172139"/>
                <a:gd name="connsiteX8" fmla="*/ 28263 w 85809"/>
                <a:gd name="connsiteY8" fmla="*/ 82788 h 172139"/>
                <a:gd name="connsiteX9" fmla="*/ 70451 w 85809"/>
                <a:gd name="connsiteY9" fmla="*/ 49366 h 172139"/>
                <a:gd name="connsiteX10" fmla="*/ 43741 w 85809"/>
                <a:gd name="connsiteY10" fmla="*/ 155797 h 172139"/>
                <a:gd name="connsiteX11" fmla="*/ 32920 w 85809"/>
                <a:gd name="connsiteY11" fmla="*/ 157030 h 172139"/>
                <a:gd name="connsiteX12" fmla="*/ 13743 w 85809"/>
                <a:gd name="connsiteY12" fmla="*/ 131004 h 172139"/>
                <a:gd name="connsiteX13" fmla="*/ 4894 w 85809"/>
                <a:gd name="connsiteY13" fmla="*/ 126607 h 172139"/>
                <a:gd name="connsiteX14" fmla="*/ 4840 w 85809"/>
                <a:gd name="connsiteY14" fmla="*/ 126621 h 172139"/>
                <a:gd name="connsiteX15" fmla="*/ 319 w 85809"/>
                <a:gd name="connsiteY15" fmla="*/ 135525 h 172139"/>
                <a:gd name="connsiteX16" fmla="*/ 27715 w 85809"/>
                <a:gd name="connsiteY16" fmla="*/ 170317 h 172139"/>
                <a:gd name="connsiteX17" fmla="*/ 36892 w 85809"/>
                <a:gd name="connsiteY17" fmla="*/ 172098 h 172139"/>
                <a:gd name="connsiteX18" fmla="*/ 50590 w 85809"/>
                <a:gd name="connsiteY18" fmla="*/ 168262 h 172139"/>
                <a:gd name="connsiteX19" fmla="*/ 85793 w 85809"/>
                <a:gd name="connsiteY19" fmla="*/ 24299 h 172139"/>
                <a:gd name="connsiteX20" fmla="*/ 80177 w 85809"/>
                <a:gd name="connsiteY20" fmla="*/ 16492 h 17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809" h="172139">
                  <a:moveTo>
                    <a:pt x="80177" y="16492"/>
                  </a:moveTo>
                  <a:cubicBezTo>
                    <a:pt x="74013" y="14848"/>
                    <a:pt x="71547" y="19231"/>
                    <a:pt x="65109" y="30189"/>
                  </a:cubicBezTo>
                  <a:cubicBezTo>
                    <a:pt x="58671" y="41147"/>
                    <a:pt x="41823" y="71282"/>
                    <a:pt x="31687" y="68954"/>
                  </a:cubicBezTo>
                  <a:cubicBezTo>
                    <a:pt x="21551" y="66625"/>
                    <a:pt x="19496" y="31833"/>
                    <a:pt x="22646" y="7999"/>
                  </a:cubicBezTo>
                  <a:cubicBezTo>
                    <a:pt x="23208" y="4181"/>
                    <a:pt x="20564" y="632"/>
                    <a:pt x="16756" y="72"/>
                  </a:cubicBezTo>
                  <a:cubicBezTo>
                    <a:pt x="16702" y="65"/>
                    <a:pt x="16661" y="60"/>
                    <a:pt x="16620" y="54"/>
                  </a:cubicBezTo>
                  <a:cubicBezTo>
                    <a:pt x="12894" y="-573"/>
                    <a:pt x="9360" y="1943"/>
                    <a:pt x="8730" y="5674"/>
                  </a:cubicBezTo>
                  <a:cubicBezTo>
                    <a:pt x="8702" y="5809"/>
                    <a:pt x="8688" y="5944"/>
                    <a:pt x="8675" y="6081"/>
                  </a:cubicBezTo>
                  <a:cubicBezTo>
                    <a:pt x="7031" y="17724"/>
                    <a:pt x="593" y="75940"/>
                    <a:pt x="28263" y="82788"/>
                  </a:cubicBezTo>
                  <a:cubicBezTo>
                    <a:pt x="44974" y="87035"/>
                    <a:pt x="59493" y="67584"/>
                    <a:pt x="70451" y="49366"/>
                  </a:cubicBezTo>
                  <a:cubicBezTo>
                    <a:pt x="67438" y="87720"/>
                    <a:pt x="58808" y="147442"/>
                    <a:pt x="43741" y="155797"/>
                  </a:cubicBezTo>
                  <a:cubicBezTo>
                    <a:pt x="40549" y="157934"/>
                    <a:pt x="36509" y="158386"/>
                    <a:pt x="32920" y="157030"/>
                  </a:cubicBezTo>
                  <a:cubicBezTo>
                    <a:pt x="23194" y="153332"/>
                    <a:pt x="15798" y="137031"/>
                    <a:pt x="13743" y="131004"/>
                  </a:cubicBezTo>
                  <a:cubicBezTo>
                    <a:pt x="12510" y="127347"/>
                    <a:pt x="8552" y="125375"/>
                    <a:pt x="4894" y="126607"/>
                  </a:cubicBezTo>
                  <a:cubicBezTo>
                    <a:pt x="4881" y="126607"/>
                    <a:pt x="4853" y="126607"/>
                    <a:pt x="4840" y="126621"/>
                  </a:cubicBezTo>
                  <a:cubicBezTo>
                    <a:pt x="1155" y="127854"/>
                    <a:pt x="-859" y="131826"/>
                    <a:pt x="319" y="135525"/>
                  </a:cubicBezTo>
                  <a:cubicBezTo>
                    <a:pt x="1278" y="138401"/>
                    <a:pt x="10045" y="162920"/>
                    <a:pt x="27715" y="170317"/>
                  </a:cubicBezTo>
                  <a:cubicBezTo>
                    <a:pt x="30646" y="171426"/>
                    <a:pt x="33755" y="172029"/>
                    <a:pt x="36892" y="172098"/>
                  </a:cubicBezTo>
                  <a:cubicBezTo>
                    <a:pt x="41700" y="171947"/>
                    <a:pt x="46398" y="170632"/>
                    <a:pt x="50590" y="168262"/>
                  </a:cubicBezTo>
                  <a:cubicBezTo>
                    <a:pt x="82642" y="150455"/>
                    <a:pt x="85793" y="25532"/>
                    <a:pt x="85793" y="24299"/>
                  </a:cubicBezTo>
                  <a:cubicBezTo>
                    <a:pt x="85546" y="20846"/>
                    <a:pt x="83369" y="17826"/>
                    <a:pt x="80177" y="16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8BDE8E6-C145-4574-B6E2-39A6714A00D9}"/>
                </a:ext>
              </a:extLst>
            </p:cNvPr>
            <p:cNvSpPr/>
            <p:nvPr/>
          </p:nvSpPr>
          <p:spPr>
            <a:xfrm>
              <a:off x="8546134" y="2422713"/>
              <a:ext cx="71845" cy="94352"/>
            </a:xfrm>
            <a:custGeom>
              <a:avLst/>
              <a:gdLst>
                <a:gd name="connsiteX0" fmla="*/ 69828 w 71845"/>
                <a:gd name="connsiteY0" fmla="*/ 78010 h 94352"/>
                <a:gd name="connsiteX1" fmla="*/ 61746 w 71845"/>
                <a:gd name="connsiteY1" fmla="*/ 76641 h 94352"/>
                <a:gd name="connsiteX2" fmla="*/ 61746 w 71845"/>
                <a:gd name="connsiteY2" fmla="*/ 62943 h 94352"/>
                <a:gd name="connsiteX3" fmla="*/ 59692 w 71845"/>
                <a:gd name="connsiteY3" fmla="*/ 15412 h 94352"/>
                <a:gd name="connsiteX4" fmla="*/ 48186 w 71845"/>
                <a:gd name="connsiteY4" fmla="*/ 3632 h 94352"/>
                <a:gd name="connsiteX5" fmla="*/ 48186 w 71845"/>
                <a:gd name="connsiteY5" fmla="*/ 3632 h 94352"/>
                <a:gd name="connsiteX6" fmla="*/ 20790 w 71845"/>
                <a:gd name="connsiteY6" fmla="*/ 48560 h 94352"/>
                <a:gd name="connsiteX7" fmla="*/ 14215 w 71845"/>
                <a:gd name="connsiteY7" fmla="*/ 7467 h 94352"/>
                <a:gd name="connsiteX8" fmla="*/ 7490 w 71845"/>
                <a:gd name="connsiteY8" fmla="*/ -31 h 94352"/>
                <a:gd name="connsiteX9" fmla="*/ -3 w 71845"/>
                <a:gd name="connsiteY9" fmla="*/ 6696 h 94352"/>
                <a:gd name="connsiteX10" fmla="*/ 518 w 71845"/>
                <a:gd name="connsiteY10" fmla="*/ 9796 h 94352"/>
                <a:gd name="connsiteX11" fmla="*/ 12161 w 71845"/>
                <a:gd name="connsiteY11" fmla="*/ 81846 h 94352"/>
                <a:gd name="connsiteX12" fmla="*/ 18736 w 71845"/>
                <a:gd name="connsiteY12" fmla="*/ 87873 h 94352"/>
                <a:gd name="connsiteX13" fmla="*/ 25859 w 71845"/>
                <a:gd name="connsiteY13" fmla="*/ 81846 h 94352"/>
                <a:gd name="connsiteX14" fmla="*/ 47364 w 71845"/>
                <a:gd name="connsiteY14" fmla="*/ 21713 h 94352"/>
                <a:gd name="connsiteX15" fmla="*/ 48186 w 71845"/>
                <a:gd name="connsiteY15" fmla="*/ 61710 h 94352"/>
                <a:gd name="connsiteX16" fmla="*/ 54350 w 71845"/>
                <a:gd name="connsiteY16" fmla="*/ 93489 h 94352"/>
                <a:gd name="connsiteX17" fmla="*/ 58185 w 71845"/>
                <a:gd name="connsiteY17" fmla="*/ 94311 h 94352"/>
                <a:gd name="connsiteX18" fmla="*/ 69965 w 71845"/>
                <a:gd name="connsiteY18" fmla="*/ 87873 h 94352"/>
                <a:gd name="connsiteX19" fmla="*/ 69828 w 71845"/>
                <a:gd name="connsiteY19" fmla="*/ 78010 h 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845" h="94352">
                  <a:moveTo>
                    <a:pt x="69828" y="78010"/>
                  </a:moveTo>
                  <a:cubicBezTo>
                    <a:pt x="67691" y="75901"/>
                    <a:pt x="64459" y="75339"/>
                    <a:pt x="61746" y="76641"/>
                  </a:cubicBezTo>
                  <a:cubicBezTo>
                    <a:pt x="61746" y="72531"/>
                    <a:pt x="61746" y="67189"/>
                    <a:pt x="61746" y="62943"/>
                  </a:cubicBezTo>
                  <a:cubicBezTo>
                    <a:pt x="63459" y="47081"/>
                    <a:pt x="62774" y="31055"/>
                    <a:pt x="59692" y="15412"/>
                  </a:cubicBezTo>
                  <a:cubicBezTo>
                    <a:pt x="57089" y="5686"/>
                    <a:pt x="52021" y="3632"/>
                    <a:pt x="48186" y="3632"/>
                  </a:cubicBezTo>
                  <a:lnTo>
                    <a:pt x="48186" y="3632"/>
                  </a:lnTo>
                  <a:cubicBezTo>
                    <a:pt x="44351" y="3632"/>
                    <a:pt x="35447" y="3632"/>
                    <a:pt x="20790" y="48560"/>
                  </a:cubicBezTo>
                  <a:lnTo>
                    <a:pt x="14215" y="7467"/>
                  </a:lnTo>
                  <a:cubicBezTo>
                    <a:pt x="14435" y="3539"/>
                    <a:pt x="11421" y="183"/>
                    <a:pt x="7490" y="-31"/>
                  </a:cubicBezTo>
                  <a:cubicBezTo>
                    <a:pt x="3559" y="-243"/>
                    <a:pt x="203" y="2767"/>
                    <a:pt x="-3" y="6696"/>
                  </a:cubicBezTo>
                  <a:cubicBezTo>
                    <a:pt x="-71" y="7755"/>
                    <a:pt x="107" y="8815"/>
                    <a:pt x="518" y="9796"/>
                  </a:cubicBezTo>
                  <a:lnTo>
                    <a:pt x="12161" y="81846"/>
                  </a:lnTo>
                  <a:cubicBezTo>
                    <a:pt x="12668" y="85147"/>
                    <a:pt x="15407" y="87654"/>
                    <a:pt x="18736" y="87873"/>
                  </a:cubicBezTo>
                  <a:cubicBezTo>
                    <a:pt x="22297" y="87982"/>
                    <a:pt x="25365" y="85380"/>
                    <a:pt x="25859" y="81846"/>
                  </a:cubicBezTo>
                  <a:cubicBezTo>
                    <a:pt x="31146" y="61176"/>
                    <a:pt x="38337" y="41040"/>
                    <a:pt x="47364" y="21713"/>
                  </a:cubicBezTo>
                  <a:cubicBezTo>
                    <a:pt x="49282" y="34959"/>
                    <a:pt x="49569" y="48396"/>
                    <a:pt x="48186" y="61710"/>
                  </a:cubicBezTo>
                  <a:cubicBezTo>
                    <a:pt x="47090" y="79928"/>
                    <a:pt x="46542" y="89927"/>
                    <a:pt x="54350" y="93489"/>
                  </a:cubicBezTo>
                  <a:cubicBezTo>
                    <a:pt x="55569" y="94009"/>
                    <a:pt x="56870" y="94283"/>
                    <a:pt x="58185" y="94311"/>
                  </a:cubicBezTo>
                  <a:cubicBezTo>
                    <a:pt x="62774" y="93722"/>
                    <a:pt x="66979" y="91420"/>
                    <a:pt x="69965" y="87873"/>
                  </a:cubicBezTo>
                  <a:cubicBezTo>
                    <a:pt x="72499" y="85051"/>
                    <a:pt x="72444" y="80764"/>
                    <a:pt x="69828" y="780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E12DF6A-302D-445F-BF29-BCE5EC321731}"/>
                </a:ext>
              </a:extLst>
            </p:cNvPr>
            <p:cNvSpPr/>
            <p:nvPr/>
          </p:nvSpPr>
          <p:spPr>
            <a:xfrm>
              <a:off x="8612739" y="2232836"/>
              <a:ext cx="74511" cy="329020"/>
            </a:xfrm>
            <a:custGeom>
              <a:avLst/>
              <a:gdLst>
                <a:gd name="connsiteX0" fmla="*/ 51166 w 74511"/>
                <a:gd name="connsiteY0" fmla="*/ 214329 h 329020"/>
                <a:gd name="connsiteX1" fmla="*/ 64863 w 74511"/>
                <a:gd name="connsiteY1" fmla="*/ 109953 h 329020"/>
                <a:gd name="connsiteX2" fmla="*/ 63219 w 74511"/>
                <a:gd name="connsiteY2" fmla="*/ 101049 h 329020"/>
                <a:gd name="connsiteX3" fmla="*/ 43221 w 74511"/>
                <a:gd name="connsiteY3" fmla="*/ 83927 h 329020"/>
                <a:gd name="connsiteX4" fmla="*/ 43221 w 74511"/>
                <a:gd name="connsiteY4" fmla="*/ 56532 h 329020"/>
                <a:gd name="connsiteX5" fmla="*/ 56919 w 74511"/>
                <a:gd name="connsiteY5" fmla="*/ 25575 h 329020"/>
                <a:gd name="connsiteX6" fmla="*/ 53631 w 74511"/>
                <a:gd name="connsiteY6" fmla="*/ 2015 h 329020"/>
                <a:gd name="connsiteX7" fmla="*/ 11168 w 74511"/>
                <a:gd name="connsiteY7" fmla="*/ 18041 h 329020"/>
                <a:gd name="connsiteX8" fmla="*/ 9456 w 74511"/>
                <a:gd name="connsiteY8" fmla="*/ 27969 h 329020"/>
                <a:gd name="connsiteX9" fmla="*/ 19387 w 74511"/>
                <a:gd name="connsiteY9" fmla="*/ 29675 h 329020"/>
                <a:gd name="connsiteX10" fmla="*/ 20209 w 74511"/>
                <a:gd name="connsiteY10" fmla="*/ 28999 h 329020"/>
                <a:gd name="connsiteX11" fmla="*/ 44865 w 74511"/>
                <a:gd name="connsiteY11" fmla="*/ 14206 h 329020"/>
                <a:gd name="connsiteX12" fmla="*/ 43358 w 74511"/>
                <a:gd name="connsiteY12" fmla="*/ 21466 h 329020"/>
                <a:gd name="connsiteX13" fmla="*/ 31304 w 74511"/>
                <a:gd name="connsiteY13" fmla="*/ 50231 h 329020"/>
                <a:gd name="connsiteX14" fmla="*/ 34043 w 74511"/>
                <a:gd name="connsiteY14" fmla="*/ 94885 h 329020"/>
                <a:gd name="connsiteX15" fmla="*/ 49933 w 74511"/>
                <a:gd name="connsiteY15" fmla="*/ 108583 h 329020"/>
                <a:gd name="connsiteX16" fmla="*/ 37468 w 74511"/>
                <a:gd name="connsiteY16" fmla="*/ 217069 h 329020"/>
                <a:gd name="connsiteX17" fmla="*/ 52672 w 74511"/>
                <a:gd name="connsiteY17" fmla="*/ 271860 h 329020"/>
                <a:gd name="connsiteX18" fmla="*/ 50618 w 74511"/>
                <a:gd name="connsiteY18" fmla="*/ 312131 h 329020"/>
                <a:gd name="connsiteX19" fmla="*/ 13634 w 74511"/>
                <a:gd name="connsiteY19" fmla="*/ 295694 h 329020"/>
                <a:gd name="connsiteX20" fmla="*/ 4182 w 74511"/>
                <a:gd name="connsiteY20" fmla="*/ 292132 h 329020"/>
                <a:gd name="connsiteX21" fmla="*/ 621 w 74511"/>
                <a:gd name="connsiteY21" fmla="*/ 301584 h 329020"/>
                <a:gd name="connsiteX22" fmla="*/ 39659 w 74511"/>
                <a:gd name="connsiteY22" fmla="*/ 328979 h 329020"/>
                <a:gd name="connsiteX23" fmla="*/ 55412 w 74511"/>
                <a:gd name="connsiteY23" fmla="*/ 325966 h 329020"/>
                <a:gd name="connsiteX24" fmla="*/ 66096 w 74511"/>
                <a:gd name="connsiteY24" fmla="*/ 267750 h 329020"/>
                <a:gd name="connsiteX25" fmla="*/ 51166 w 74511"/>
                <a:gd name="connsiteY25" fmla="*/ 214329 h 32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511" h="329020">
                  <a:moveTo>
                    <a:pt x="51166" y="214329"/>
                  </a:moveTo>
                  <a:cubicBezTo>
                    <a:pt x="44563" y="178965"/>
                    <a:pt x="49357" y="142416"/>
                    <a:pt x="64863" y="109953"/>
                  </a:cubicBezTo>
                  <a:cubicBezTo>
                    <a:pt x="66520" y="106974"/>
                    <a:pt x="65822" y="103242"/>
                    <a:pt x="63219" y="101049"/>
                  </a:cubicBezTo>
                  <a:lnTo>
                    <a:pt x="43221" y="83927"/>
                  </a:lnTo>
                  <a:cubicBezTo>
                    <a:pt x="34317" y="76256"/>
                    <a:pt x="35687" y="72558"/>
                    <a:pt x="43221" y="56532"/>
                  </a:cubicBezTo>
                  <a:cubicBezTo>
                    <a:pt x="48755" y="46671"/>
                    <a:pt x="53343" y="36306"/>
                    <a:pt x="56919" y="25575"/>
                  </a:cubicBezTo>
                  <a:cubicBezTo>
                    <a:pt x="58288" y="21192"/>
                    <a:pt x="62398" y="7905"/>
                    <a:pt x="53631" y="2015"/>
                  </a:cubicBezTo>
                  <a:cubicBezTo>
                    <a:pt x="42810" y="-5382"/>
                    <a:pt x="22400" y="8864"/>
                    <a:pt x="11168" y="18041"/>
                  </a:cubicBezTo>
                  <a:cubicBezTo>
                    <a:pt x="7949" y="20312"/>
                    <a:pt x="7196" y="24756"/>
                    <a:pt x="9456" y="27969"/>
                  </a:cubicBezTo>
                  <a:cubicBezTo>
                    <a:pt x="11730" y="31181"/>
                    <a:pt x="16182" y="31944"/>
                    <a:pt x="19387" y="29675"/>
                  </a:cubicBezTo>
                  <a:cubicBezTo>
                    <a:pt x="19674" y="29471"/>
                    <a:pt x="19948" y="29244"/>
                    <a:pt x="20209" y="28999"/>
                  </a:cubicBezTo>
                  <a:cubicBezTo>
                    <a:pt x="27551" y="22730"/>
                    <a:pt x="35879" y="17730"/>
                    <a:pt x="44865" y="14206"/>
                  </a:cubicBezTo>
                  <a:cubicBezTo>
                    <a:pt x="44673" y="16681"/>
                    <a:pt x="44166" y="19121"/>
                    <a:pt x="43358" y="21466"/>
                  </a:cubicBezTo>
                  <a:cubicBezTo>
                    <a:pt x="40180" y="31384"/>
                    <a:pt x="36139" y="41008"/>
                    <a:pt x="31304" y="50231"/>
                  </a:cubicBezTo>
                  <a:cubicBezTo>
                    <a:pt x="23359" y="66120"/>
                    <a:pt x="16373" y="79818"/>
                    <a:pt x="34043" y="94885"/>
                  </a:cubicBezTo>
                  <a:lnTo>
                    <a:pt x="49933" y="108583"/>
                  </a:lnTo>
                  <a:cubicBezTo>
                    <a:pt x="34920" y="142659"/>
                    <a:pt x="30578" y="180478"/>
                    <a:pt x="37468" y="217069"/>
                  </a:cubicBezTo>
                  <a:cubicBezTo>
                    <a:pt x="41084" y="235698"/>
                    <a:pt x="46179" y="254025"/>
                    <a:pt x="52672" y="271860"/>
                  </a:cubicBezTo>
                  <a:cubicBezTo>
                    <a:pt x="62672" y="301173"/>
                    <a:pt x="63493" y="307337"/>
                    <a:pt x="50618" y="312131"/>
                  </a:cubicBezTo>
                  <a:cubicBezTo>
                    <a:pt x="35879" y="317555"/>
                    <a:pt x="19483" y="310282"/>
                    <a:pt x="13634" y="295694"/>
                  </a:cubicBezTo>
                  <a:cubicBezTo>
                    <a:pt x="12004" y="292105"/>
                    <a:pt x="7771" y="290502"/>
                    <a:pt x="4182" y="292132"/>
                  </a:cubicBezTo>
                  <a:cubicBezTo>
                    <a:pt x="594" y="293762"/>
                    <a:pt x="-1009" y="297995"/>
                    <a:pt x="621" y="301584"/>
                  </a:cubicBezTo>
                  <a:cubicBezTo>
                    <a:pt x="7319" y="317432"/>
                    <a:pt x="22469" y="328075"/>
                    <a:pt x="39659" y="328979"/>
                  </a:cubicBezTo>
                  <a:cubicBezTo>
                    <a:pt x="45043" y="328897"/>
                    <a:pt x="50371" y="327883"/>
                    <a:pt x="55412" y="325966"/>
                  </a:cubicBezTo>
                  <a:cubicBezTo>
                    <a:pt x="82807" y="316103"/>
                    <a:pt x="75273" y="294735"/>
                    <a:pt x="66096" y="267750"/>
                  </a:cubicBezTo>
                  <a:cubicBezTo>
                    <a:pt x="59713" y="250368"/>
                    <a:pt x="54727" y="232506"/>
                    <a:pt x="51166" y="214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2E3647-73A9-4516-9154-76669E89A3D8}"/>
                </a:ext>
              </a:extLst>
            </p:cNvPr>
            <p:cNvSpPr/>
            <p:nvPr/>
          </p:nvSpPr>
          <p:spPr>
            <a:xfrm>
              <a:off x="10659798" y="4473210"/>
              <a:ext cx="111393" cy="341097"/>
            </a:xfrm>
            <a:custGeom>
              <a:avLst/>
              <a:gdLst>
                <a:gd name="connsiteX0" fmla="*/ 105060 w 111393"/>
                <a:gd name="connsiteY0" fmla="*/ -17 h 341097"/>
                <a:gd name="connsiteX1" fmla="*/ 64652 w 111393"/>
                <a:gd name="connsiteY1" fmla="*/ 13681 h 341097"/>
                <a:gd name="connsiteX2" fmla="*/ 63693 w 111393"/>
                <a:gd name="connsiteY2" fmla="*/ 41076 h 341097"/>
                <a:gd name="connsiteX3" fmla="*/ 63693 w 111393"/>
                <a:gd name="connsiteY3" fmla="*/ 118468 h 341097"/>
                <a:gd name="connsiteX4" fmla="*/ 3423 w 111393"/>
                <a:gd name="connsiteY4" fmla="*/ 155726 h 341097"/>
                <a:gd name="connsiteX5" fmla="*/ -1 w 111393"/>
                <a:gd name="connsiteY5" fmla="*/ 162301 h 341097"/>
                <a:gd name="connsiteX6" fmla="*/ 4245 w 111393"/>
                <a:gd name="connsiteY6" fmla="*/ 168328 h 341097"/>
                <a:gd name="connsiteX7" fmla="*/ 54653 w 111393"/>
                <a:gd name="connsiteY7" fmla="*/ 229146 h 341097"/>
                <a:gd name="connsiteX8" fmla="*/ 32462 w 111393"/>
                <a:gd name="connsiteY8" fmla="*/ 327633 h 341097"/>
                <a:gd name="connsiteX9" fmla="*/ 32462 w 111393"/>
                <a:gd name="connsiteY9" fmla="*/ 334618 h 341097"/>
                <a:gd name="connsiteX10" fmla="*/ 38352 w 111393"/>
                <a:gd name="connsiteY10" fmla="*/ 338180 h 341097"/>
                <a:gd name="connsiteX11" fmla="*/ 95746 w 111393"/>
                <a:gd name="connsiteY11" fmla="*/ 341056 h 341097"/>
                <a:gd name="connsiteX12" fmla="*/ 95746 w 111393"/>
                <a:gd name="connsiteY12" fmla="*/ 341056 h 341097"/>
                <a:gd name="connsiteX13" fmla="*/ 102732 w 111393"/>
                <a:gd name="connsiteY13" fmla="*/ 334344 h 341097"/>
                <a:gd name="connsiteX14" fmla="*/ 96458 w 111393"/>
                <a:gd name="connsiteY14" fmla="*/ 326975 h 341097"/>
                <a:gd name="connsiteX15" fmla="*/ 96020 w 111393"/>
                <a:gd name="connsiteY15" fmla="*/ 326947 h 341097"/>
                <a:gd name="connsiteX16" fmla="*/ 49447 w 111393"/>
                <a:gd name="connsiteY16" fmla="*/ 324619 h 341097"/>
                <a:gd name="connsiteX17" fmla="*/ 68213 w 111393"/>
                <a:gd name="connsiteY17" fmla="*/ 226543 h 341097"/>
                <a:gd name="connsiteX18" fmla="*/ 20819 w 111393"/>
                <a:gd name="connsiteY18" fmla="*/ 161479 h 341097"/>
                <a:gd name="connsiteX19" fmla="*/ 70679 w 111393"/>
                <a:gd name="connsiteY19" fmla="*/ 130522 h 341097"/>
                <a:gd name="connsiteX20" fmla="*/ 76432 w 111393"/>
                <a:gd name="connsiteY20" fmla="*/ 35597 h 341097"/>
                <a:gd name="connsiteX21" fmla="*/ 76432 w 111393"/>
                <a:gd name="connsiteY21" fmla="*/ 21900 h 341097"/>
                <a:gd name="connsiteX22" fmla="*/ 103827 w 111393"/>
                <a:gd name="connsiteY22" fmla="*/ 14229 h 341097"/>
                <a:gd name="connsiteX23" fmla="*/ 111361 w 111393"/>
                <a:gd name="connsiteY23" fmla="*/ 7517 h 341097"/>
                <a:gd name="connsiteX24" fmla="*/ 105060 w 111393"/>
                <a:gd name="connsiteY24" fmla="*/ -17 h 34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1393" h="341097">
                  <a:moveTo>
                    <a:pt x="105060" y="-17"/>
                  </a:moveTo>
                  <a:cubicBezTo>
                    <a:pt x="102184" y="-17"/>
                    <a:pt x="75336" y="-1250"/>
                    <a:pt x="64652" y="13681"/>
                  </a:cubicBezTo>
                  <a:cubicBezTo>
                    <a:pt x="59460" y="21982"/>
                    <a:pt x="59091" y="32433"/>
                    <a:pt x="63693" y="41076"/>
                  </a:cubicBezTo>
                  <a:cubicBezTo>
                    <a:pt x="69720" y="54774"/>
                    <a:pt x="87390" y="103538"/>
                    <a:pt x="63693" y="118468"/>
                  </a:cubicBezTo>
                  <a:cubicBezTo>
                    <a:pt x="39996" y="133399"/>
                    <a:pt x="3423" y="155726"/>
                    <a:pt x="3423" y="155726"/>
                  </a:cubicBezTo>
                  <a:cubicBezTo>
                    <a:pt x="1136" y="157110"/>
                    <a:pt x="-179" y="159644"/>
                    <a:pt x="-1" y="162301"/>
                  </a:cubicBezTo>
                  <a:cubicBezTo>
                    <a:pt x="273" y="164917"/>
                    <a:pt x="1875" y="167191"/>
                    <a:pt x="4245" y="168328"/>
                  </a:cubicBezTo>
                  <a:cubicBezTo>
                    <a:pt x="29257" y="180094"/>
                    <a:pt x="47735" y="202381"/>
                    <a:pt x="54653" y="229146"/>
                  </a:cubicBezTo>
                  <a:cubicBezTo>
                    <a:pt x="62734" y="271883"/>
                    <a:pt x="32736" y="327085"/>
                    <a:pt x="32462" y="327633"/>
                  </a:cubicBezTo>
                  <a:cubicBezTo>
                    <a:pt x="31243" y="329797"/>
                    <a:pt x="31243" y="332454"/>
                    <a:pt x="32462" y="334618"/>
                  </a:cubicBezTo>
                  <a:cubicBezTo>
                    <a:pt x="33722" y="336700"/>
                    <a:pt x="35928" y="338029"/>
                    <a:pt x="38352" y="338180"/>
                  </a:cubicBezTo>
                  <a:lnTo>
                    <a:pt x="95746" y="341056"/>
                  </a:lnTo>
                  <a:lnTo>
                    <a:pt x="95746" y="341056"/>
                  </a:lnTo>
                  <a:cubicBezTo>
                    <a:pt x="99499" y="341056"/>
                    <a:pt x="102581" y="338097"/>
                    <a:pt x="102732" y="334344"/>
                  </a:cubicBezTo>
                  <a:cubicBezTo>
                    <a:pt x="103033" y="330578"/>
                    <a:pt x="100225" y="327276"/>
                    <a:pt x="96458" y="326975"/>
                  </a:cubicBezTo>
                  <a:cubicBezTo>
                    <a:pt x="96307" y="326961"/>
                    <a:pt x="96171" y="326947"/>
                    <a:pt x="96020" y="326947"/>
                  </a:cubicBezTo>
                  <a:lnTo>
                    <a:pt x="49447" y="324619"/>
                  </a:lnTo>
                  <a:cubicBezTo>
                    <a:pt x="58351" y="305579"/>
                    <a:pt x="75062" y="263116"/>
                    <a:pt x="68213" y="226543"/>
                  </a:cubicBezTo>
                  <a:cubicBezTo>
                    <a:pt x="62186" y="199189"/>
                    <a:pt x="44996" y="175615"/>
                    <a:pt x="20819" y="161479"/>
                  </a:cubicBezTo>
                  <a:lnTo>
                    <a:pt x="70679" y="130522"/>
                  </a:lnTo>
                  <a:cubicBezTo>
                    <a:pt x="93554" y="116825"/>
                    <a:pt x="95609" y="81759"/>
                    <a:pt x="76432" y="35597"/>
                  </a:cubicBezTo>
                  <a:cubicBezTo>
                    <a:pt x="74145" y="31323"/>
                    <a:pt x="74145" y="26173"/>
                    <a:pt x="76432" y="21900"/>
                  </a:cubicBezTo>
                  <a:cubicBezTo>
                    <a:pt x="81637" y="14640"/>
                    <a:pt x="98896" y="13818"/>
                    <a:pt x="103827" y="14229"/>
                  </a:cubicBezTo>
                  <a:cubicBezTo>
                    <a:pt x="107731" y="14393"/>
                    <a:pt x="111073" y="11421"/>
                    <a:pt x="111361" y="7517"/>
                  </a:cubicBezTo>
                  <a:cubicBezTo>
                    <a:pt x="111608" y="3723"/>
                    <a:pt x="108827" y="408"/>
                    <a:pt x="105060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64C6598C-5798-4FCA-BD53-4EF69C57D8FC}"/>
                </a:ext>
              </a:extLst>
            </p:cNvPr>
            <p:cNvSpPr/>
            <p:nvPr/>
          </p:nvSpPr>
          <p:spPr>
            <a:xfrm>
              <a:off x="11007488" y="4487953"/>
              <a:ext cx="81888" cy="319953"/>
            </a:xfrm>
            <a:custGeom>
              <a:avLst/>
              <a:gdLst>
                <a:gd name="connsiteX0" fmla="*/ 73650 w 81888"/>
                <a:gd name="connsiteY0" fmla="*/ 132764 h 319953"/>
                <a:gd name="connsiteX1" fmla="*/ 67623 w 81888"/>
                <a:gd name="connsiteY1" fmla="*/ 131942 h 319953"/>
                <a:gd name="connsiteX2" fmla="*/ 25708 w 81888"/>
                <a:gd name="connsiteY2" fmla="*/ 121943 h 319953"/>
                <a:gd name="connsiteX3" fmla="*/ 47762 w 81888"/>
                <a:gd name="connsiteY3" fmla="*/ 75782 h 319953"/>
                <a:gd name="connsiteX4" fmla="*/ 76938 w 81888"/>
                <a:gd name="connsiteY4" fmla="*/ 20991 h 319953"/>
                <a:gd name="connsiteX5" fmla="*/ 68034 w 81888"/>
                <a:gd name="connsiteY5" fmla="*/ 3458 h 319953"/>
                <a:gd name="connsiteX6" fmla="*/ 3518 w 81888"/>
                <a:gd name="connsiteY6" fmla="*/ 14690 h 319953"/>
                <a:gd name="connsiteX7" fmla="*/ 956 w 81888"/>
                <a:gd name="connsiteY7" fmla="*/ 24429 h 319953"/>
                <a:gd name="connsiteX8" fmla="*/ 9819 w 81888"/>
                <a:gd name="connsiteY8" fmla="*/ 27429 h 319953"/>
                <a:gd name="connsiteX9" fmla="*/ 60500 w 81888"/>
                <a:gd name="connsiteY9" fmla="*/ 15512 h 319953"/>
                <a:gd name="connsiteX10" fmla="*/ 62692 w 81888"/>
                <a:gd name="connsiteY10" fmla="*/ 20991 h 319953"/>
                <a:gd name="connsiteX11" fmla="*/ 36529 w 81888"/>
                <a:gd name="connsiteY11" fmla="*/ 67152 h 319953"/>
                <a:gd name="connsiteX12" fmla="*/ 16394 w 81888"/>
                <a:gd name="connsiteY12" fmla="*/ 132628 h 319953"/>
                <a:gd name="connsiteX13" fmla="*/ 63651 w 81888"/>
                <a:gd name="connsiteY13" fmla="*/ 147147 h 319953"/>
                <a:gd name="connsiteX14" fmla="*/ 51734 w 81888"/>
                <a:gd name="connsiteY14" fmla="*/ 293439 h 319953"/>
                <a:gd name="connsiteX15" fmla="*/ 13243 w 81888"/>
                <a:gd name="connsiteY15" fmla="*/ 304807 h 319953"/>
                <a:gd name="connsiteX16" fmla="*/ 3737 w 81888"/>
                <a:gd name="connsiteY16" fmla="*/ 308150 h 319953"/>
                <a:gd name="connsiteX17" fmla="*/ 5983 w 81888"/>
                <a:gd name="connsiteY17" fmla="*/ 316999 h 319953"/>
                <a:gd name="connsiteX18" fmla="*/ 18996 w 81888"/>
                <a:gd name="connsiteY18" fmla="*/ 319875 h 319953"/>
                <a:gd name="connsiteX19" fmla="*/ 59268 w 81888"/>
                <a:gd name="connsiteY19" fmla="*/ 306177 h 319953"/>
                <a:gd name="connsiteX20" fmla="*/ 76938 w 81888"/>
                <a:gd name="connsiteY20" fmla="*/ 138518 h 319953"/>
                <a:gd name="connsiteX21" fmla="*/ 73650 w 81888"/>
                <a:gd name="connsiteY21" fmla="*/ 132764 h 31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88" h="319953">
                  <a:moveTo>
                    <a:pt x="73650" y="132764"/>
                  </a:moveTo>
                  <a:cubicBezTo>
                    <a:pt x="71883" y="131545"/>
                    <a:pt x="69651" y="131244"/>
                    <a:pt x="67623" y="131942"/>
                  </a:cubicBezTo>
                  <a:cubicBezTo>
                    <a:pt x="52857" y="135860"/>
                    <a:pt x="37118" y="132107"/>
                    <a:pt x="25708" y="121943"/>
                  </a:cubicBezTo>
                  <a:cubicBezTo>
                    <a:pt x="17900" y="115095"/>
                    <a:pt x="34475" y="93178"/>
                    <a:pt x="47762" y="75782"/>
                  </a:cubicBezTo>
                  <a:cubicBezTo>
                    <a:pt x="62829" y="56057"/>
                    <a:pt x="76938" y="37428"/>
                    <a:pt x="76938" y="20991"/>
                  </a:cubicBezTo>
                  <a:cubicBezTo>
                    <a:pt x="77445" y="13950"/>
                    <a:pt x="74020" y="7198"/>
                    <a:pt x="68034" y="3458"/>
                  </a:cubicBezTo>
                  <a:cubicBezTo>
                    <a:pt x="50090" y="-7637"/>
                    <a:pt x="11189" y="10855"/>
                    <a:pt x="3518" y="14690"/>
                  </a:cubicBezTo>
                  <a:cubicBezTo>
                    <a:pt x="121" y="16676"/>
                    <a:pt x="-1030" y="21032"/>
                    <a:pt x="956" y="24429"/>
                  </a:cubicBezTo>
                  <a:cubicBezTo>
                    <a:pt x="2751" y="27497"/>
                    <a:pt x="6531" y="28785"/>
                    <a:pt x="9819" y="27429"/>
                  </a:cubicBezTo>
                  <a:cubicBezTo>
                    <a:pt x="25434" y="19621"/>
                    <a:pt x="52282" y="10444"/>
                    <a:pt x="60500" y="15512"/>
                  </a:cubicBezTo>
                  <a:cubicBezTo>
                    <a:pt x="60500" y="15512"/>
                    <a:pt x="62692" y="16882"/>
                    <a:pt x="62692" y="20991"/>
                  </a:cubicBezTo>
                  <a:cubicBezTo>
                    <a:pt x="62692" y="32634"/>
                    <a:pt x="48994" y="50989"/>
                    <a:pt x="36529" y="67152"/>
                  </a:cubicBezTo>
                  <a:cubicBezTo>
                    <a:pt x="17900" y="91671"/>
                    <a:pt x="-1413" y="117012"/>
                    <a:pt x="16394" y="132628"/>
                  </a:cubicBezTo>
                  <a:cubicBezTo>
                    <a:pt x="29284" y="144120"/>
                    <a:pt x="46542" y="149421"/>
                    <a:pt x="63651" y="147147"/>
                  </a:cubicBezTo>
                  <a:cubicBezTo>
                    <a:pt x="69404" y="200294"/>
                    <a:pt x="70911" y="281111"/>
                    <a:pt x="51734" y="293439"/>
                  </a:cubicBezTo>
                  <a:cubicBezTo>
                    <a:pt x="25297" y="310150"/>
                    <a:pt x="13243" y="304807"/>
                    <a:pt x="13243" y="304807"/>
                  </a:cubicBezTo>
                  <a:cubicBezTo>
                    <a:pt x="9695" y="303109"/>
                    <a:pt x="5436" y="304602"/>
                    <a:pt x="3737" y="308150"/>
                  </a:cubicBezTo>
                  <a:cubicBezTo>
                    <a:pt x="2244" y="311245"/>
                    <a:pt x="3189" y="314985"/>
                    <a:pt x="5983" y="316999"/>
                  </a:cubicBezTo>
                  <a:cubicBezTo>
                    <a:pt x="9983" y="319122"/>
                    <a:pt x="14476" y="320122"/>
                    <a:pt x="18996" y="319875"/>
                  </a:cubicBezTo>
                  <a:cubicBezTo>
                    <a:pt x="33447" y="319217"/>
                    <a:pt x="47406" y="314465"/>
                    <a:pt x="59268" y="306177"/>
                  </a:cubicBezTo>
                  <a:cubicBezTo>
                    <a:pt x="92964" y="284672"/>
                    <a:pt x="79814" y="162762"/>
                    <a:pt x="76938" y="138518"/>
                  </a:cubicBezTo>
                  <a:cubicBezTo>
                    <a:pt x="76856" y="136175"/>
                    <a:pt x="75623" y="134025"/>
                    <a:pt x="73650" y="132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6CCF99F-6F40-4B11-A9C1-2E266E044DF3}"/>
                </a:ext>
              </a:extLst>
            </p:cNvPr>
            <p:cNvSpPr/>
            <p:nvPr/>
          </p:nvSpPr>
          <p:spPr>
            <a:xfrm>
              <a:off x="10783926" y="4587842"/>
              <a:ext cx="128774" cy="140169"/>
            </a:xfrm>
            <a:custGeom>
              <a:avLst/>
              <a:gdLst>
                <a:gd name="connsiteX0" fmla="*/ 115581 w 128774"/>
                <a:gd name="connsiteY0" fmla="*/ 117801 h 140169"/>
                <a:gd name="connsiteX1" fmla="*/ 102842 w 128774"/>
                <a:gd name="connsiteY1" fmla="*/ 126020 h 140169"/>
                <a:gd name="connsiteX2" fmla="*/ 95446 w 128774"/>
                <a:gd name="connsiteY2" fmla="*/ 120814 h 140169"/>
                <a:gd name="connsiteX3" fmla="*/ 75310 w 128774"/>
                <a:gd name="connsiteY3" fmla="*/ 79721 h 140169"/>
                <a:gd name="connsiteX4" fmla="*/ 107636 w 128774"/>
                <a:gd name="connsiteY4" fmla="*/ 9863 h 140169"/>
                <a:gd name="connsiteX5" fmla="*/ 103938 w 128774"/>
                <a:gd name="connsiteY5" fmla="*/ 549 h 140169"/>
                <a:gd name="connsiteX6" fmla="*/ 94733 w 128774"/>
                <a:gd name="connsiteY6" fmla="*/ 4123 h 140169"/>
                <a:gd name="connsiteX7" fmla="*/ 94624 w 128774"/>
                <a:gd name="connsiteY7" fmla="*/ 4384 h 140169"/>
                <a:gd name="connsiteX8" fmla="*/ 68187 w 128774"/>
                <a:gd name="connsiteY8" fmla="*/ 62188 h 140169"/>
                <a:gd name="connsiteX9" fmla="*/ 50380 w 128774"/>
                <a:gd name="connsiteY9" fmla="*/ 16164 h 140169"/>
                <a:gd name="connsiteX10" fmla="*/ 41257 w 128774"/>
                <a:gd name="connsiteY10" fmla="*/ 11904 h 140169"/>
                <a:gd name="connsiteX11" fmla="*/ 41202 w 128774"/>
                <a:gd name="connsiteY11" fmla="*/ 11917 h 140169"/>
                <a:gd name="connsiteX12" fmla="*/ 37093 w 128774"/>
                <a:gd name="connsiteY12" fmla="*/ 21095 h 140169"/>
                <a:gd name="connsiteX13" fmla="*/ 59694 w 128774"/>
                <a:gd name="connsiteY13" fmla="*/ 78899 h 140169"/>
                <a:gd name="connsiteX14" fmla="*/ 32299 w 128774"/>
                <a:gd name="connsiteY14" fmla="*/ 121499 h 140169"/>
                <a:gd name="connsiteX15" fmla="*/ 25039 w 128774"/>
                <a:gd name="connsiteY15" fmla="*/ 122595 h 140169"/>
                <a:gd name="connsiteX16" fmla="*/ 13944 w 128774"/>
                <a:gd name="connsiteY16" fmla="*/ 105747 h 140169"/>
                <a:gd name="connsiteX17" fmla="*/ 5177 w 128774"/>
                <a:gd name="connsiteY17" fmla="*/ 100679 h 140169"/>
                <a:gd name="connsiteX18" fmla="*/ 246 w 128774"/>
                <a:gd name="connsiteY18" fmla="*/ 109445 h 140169"/>
                <a:gd name="connsiteX19" fmla="*/ 19697 w 128774"/>
                <a:gd name="connsiteY19" fmla="*/ 135745 h 140169"/>
                <a:gd name="connsiteX20" fmla="*/ 27368 w 128774"/>
                <a:gd name="connsiteY20" fmla="*/ 137251 h 140169"/>
                <a:gd name="connsiteX21" fmla="*/ 39285 w 128774"/>
                <a:gd name="connsiteY21" fmla="*/ 133827 h 140169"/>
                <a:gd name="connsiteX22" fmla="*/ 67502 w 128774"/>
                <a:gd name="connsiteY22" fmla="*/ 95747 h 140169"/>
                <a:gd name="connsiteX23" fmla="*/ 84487 w 128774"/>
                <a:gd name="connsiteY23" fmla="*/ 128896 h 140169"/>
                <a:gd name="connsiteX24" fmla="*/ 103390 w 128774"/>
                <a:gd name="connsiteY24" fmla="*/ 140128 h 140169"/>
                <a:gd name="connsiteX25" fmla="*/ 103390 w 128774"/>
                <a:gd name="connsiteY25" fmla="*/ 140128 h 140169"/>
                <a:gd name="connsiteX26" fmla="*/ 127361 w 128774"/>
                <a:gd name="connsiteY26" fmla="*/ 126431 h 140169"/>
                <a:gd name="connsiteX27" fmla="*/ 125964 w 128774"/>
                <a:gd name="connsiteY27" fmla="*/ 116650 h 140169"/>
                <a:gd name="connsiteX28" fmla="*/ 125855 w 128774"/>
                <a:gd name="connsiteY28" fmla="*/ 116568 h 140169"/>
                <a:gd name="connsiteX29" fmla="*/ 116184 w 128774"/>
                <a:gd name="connsiteY29" fmla="*/ 117034 h 140169"/>
                <a:gd name="connsiteX30" fmla="*/ 115581 w 128774"/>
                <a:gd name="connsiteY30" fmla="*/ 117801 h 14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8774" h="140169">
                  <a:moveTo>
                    <a:pt x="115581" y="117801"/>
                  </a:moveTo>
                  <a:cubicBezTo>
                    <a:pt x="112444" y="121965"/>
                    <a:pt x="107938" y="124883"/>
                    <a:pt x="102842" y="126020"/>
                  </a:cubicBezTo>
                  <a:cubicBezTo>
                    <a:pt x="100377" y="126020"/>
                    <a:pt x="97911" y="124239"/>
                    <a:pt x="95446" y="120814"/>
                  </a:cubicBezTo>
                  <a:cubicBezTo>
                    <a:pt x="87638" y="107678"/>
                    <a:pt x="80899" y="93939"/>
                    <a:pt x="75310" y="79721"/>
                  </a:cubicBezTo>
                  <a:cubicBezTo>
                    <a:pt x="90103" y="50956"/>
                    <a:pt x="103527" y="19725"/>
                    <a:pt x="107636" y="9863"/>
                  </a:cubicBezTo>
                  <a:cubicBezTo>
                    <a:pt x="109171" y="6274"/>
                    <a:pt x="107513" y="2110"/>
                    <a:pt x="103938" y="549"/>
                  </a:cubicBezTo>
                  <a:cubicBezTo>
                    <a:pt x="100404" y="-999"/>
                    <a:pt x="96281" y="603"/>
                    <a:pt x="94733" y="4123"/>
                  </a:cubicBezTo>
                  <a:cubicBezTo>
                    <a:pt x="94692" y="4220"/>
                    <a:pt x="94651" y="4302"/>
                    <a:pt x="94624" y="4384"/>
                  </a:cubicBezTo>
                  <a:cubicBezTo>
                    <a:pt x="87227" y="21917"/>
                    <a:pt x="77638" y="42874"/>
                    <a:pt x="68187" y="62188"/>
                  </a:cubicBezTo>
                  <a:cubicBezTo>
                    <a:pt x="58462" y="38354"/>
                    <a:pt x="50517" y="16575"/>
                    <a:pt x="50380" y="16164"/>
                  </a:cubicBezTo>
                  <a:cubicBezTo>
                    <a:pt x="49038" y="12466"/>
                    <a:pt x="44956" y="10561"/>
                    <a:pt x="41257" y="11904"/>
                  </a:cubicBezTo>
                  <a:cubicBezTo>
                    <a:pt x="41244" y="11904"/>
                    <a:pt x="41216" y="11917"/>
                    <a:pt x="41202" y="11917"/>
                  </a:cubicBezTo>
                  <a:cubicBezTo>
                    <a:pt x="37600" y="13383"/>
                    <a:pt x="35778" y="17424"/>
                    <a:pt x="37093" y="21095"/>
                  </a:cubicBezTo>
                  <a:cubicBezTo>
                    <a:pt x="37778" y="23013"/>
                    <a:pt x="48188" y="51230"/>
                    <a:pt x="59694" y="78899"/>
                  </a:cubicBezTo>
                  <a:cubicBezTo>
                    <a:pt x="53133" y="94597"/>
                    <a:pt x="43860" y="109021"/>
                    <a:pt x="32299" y="121499"/>
                  </a:cubicBezTo>
                  <a:cubicBezTo>
                    <a:pt x="30203" y="123033"/>
                    <a:pt x="27491" y="123431"/>
                    <a:pt x="25039" y="122595"/>
                  </a:cubicBezTo>
                  <a:cubicBezTo>
                    <a:pt x="19149" y="120129"/>
                    <a:pt x="14903" y="108897"/>
                    <a:pt x="13944" y="105747"/>
                  </a:cubicBezTo>
                  <a:cubicBezTo>
                    <a:pt x="12876" y="101966"/>
                    <a:pt x="8986" y="99720"/>
                    <a:pt x="5177" y="100679"/>
                  </a:cubicBezTo>
                  <a:cubicBezTo>
                    <a:pt x="1397" y="101747"/>
                    <a:pt x="-808" y="105665"/>
                    <a:pt x="246" y="109445"/>
                  </a:cubicBezTo>
                  <a:cubicBezTo>
                    <a:pt x="2959" y="120458"/>
                    <a:pt x="9958" y="129924"/>
                    <a:pt x="19697" y="135745"/>
                  </a:cubicBezTo>
                  <a:cubicBezTo>
                    <a:pt x="22121" y="136759"/>
                    <a:pt x="24738" y="137279"/>
                    <a:pt x="27368" y="137251"/>
                  </a:cubicBezTo>
                  <a:cubicBezTo>
                    <a:pt x="31573" y="137210"/>
                    <a:pt x="35696" y="136032"/>
                    <a:pt x="39285" y="133827"/>
                  </a:cubicBezTo>
                  <a:cubicBezTo>
                    <a:pt x="51202" y="123198"/>
                    <a:pt x="60804" y="110240"/>
                    <a:pt x="67502" y="95747"/>
                  </a:cubicBezTo>
                  <a:cubicBezTo>
                    <a:pt x="72255" y="107240"/>
                    <a:pt x="77940" y="118321"/>
                    <a:pt x="84487" y="128896"/>
                  </a:cubicBezTo>
                  <a:cubicBezTo>
                    <a:pt x="88514" y="135567"/>
                    <a:pt x="95610" y="139786"/>
                    <a:pt x="103390" y="140128"/>
                  </a:cubicBezTo>
                  <a:lnTo>
                    <a:pt x="103390" y="140128"/>
                  </a:lnTo>
                  <a:cubicBezTo>
                    <a:pt x="112937" y="139115"/>
                    <a:pt x="121636" y="134142"/>
                    <a:pt x="127361" y="126431"/>
                  </a:cubicBezTo>
                  <a:cubicBezTo>
                    <a:pt x="129676" y="123348"/>
                    <a:pt x="129046" y="118965"/>
                    <a:pt x="125964" y="116650"/>
                  </a:cubicBezTo>
                  <a:cubicBezTo>
                    <a:pt x="125923" y="116623"/>
                    <a:pt x="125896" y="116595"/>
                    <a:pt x="125855" y="116568"/>
                  </a:cubicBezTo>
                  <a:cubicBezTo>
                    <a:pt x="123046" y="114020"/>
                    <a:pt x="118718" y="114239"/>
                    <a:pt x="116184" y="117034"/>
                  </a:cubicBezTo>
                  <a:cubicBezTo>
                    <a:pt x="115965" y="117280"/>
                    <a:pt x="115759" y="117527"/>
                    <a:pt x="115581" y="1178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EFC7DFA-63DB-4904-B439-FD5DC5FEC838}"/>
                </a:ext>
              </a:extLst>
            </p:cNvPr>
            <p:cNvSpPr/>
            <p:nvPr/>
          </p:nvSpPr>
          <p:spPr>
            <a:xfrm>
              <a:off x="10934858" y="4711297"/>
              <a:ext cx="72952" cy="117529"/>
            </a:xfrm>
            <a:custGeom>
              <a:avLst/>
              <a:gdLst>
                <a:gd name="connsiteX0" fmla="*/ 61628 w 72952"/>
                <a:gd name="connsiteY0" fmla="*/ -38 h 117529"/>
                <a:gd name="connsiteX1" fmla="*/ 15330 w 72952"/>
                <a:gd name="connsiteY1" fmla="*/ 67354 h 117529"/>
                <a:gd name="connsiteX2" fmla="*/ 16974 w 72952"/>
                <a:gd name="connsiteY2" fmla="*/ 10235 h 117529"/>
                <a:gd name="connsiteX3" fmla="*/ 10262 w 72952"/>
                <a:gd name="connsiteY3" fmla="*/ 2975 h 117529"/>
                <a:gd name="connsiteX4" fmla="*/ 10125 w 72952"/>
                <a:gd name="connsiteY4" fmla="*/ 2975 h 117529"/>
                <a:gd name="connsiteX5" fmla="*/ 2865 w 72952"/>
                <a:gd name="connsiteY5" fmla="*/ 9824 h 117529"/>
                <a:gd name="connsiteX6" fmla="*/ -11 w 72952"/>
                <a:gd name="connsiteY6" fmla="*/ 104612 h 117529"/>
                <a:gd name="connsiteX7" fmla="*/ 5605 w 72952"/>
                <a:gd name="connsiteY7" fmla="*/ 111735 h 117529"/>
                <a:gd name="connsiteX8" fmla="*/ 13686 w 72952"/>
                <a:gd name="connsiteY8" fmla="*/ 107489 h 117529"/>
                <a:gd name="connsiteX9" fmla="*/ 57930 w 72952"/>
                <a:gd name="connsiteY9" fmla="*/ 17769 h 117529"/>
                <a:gd name="connsiteX10" fmla="*/ 48889 w 72952"/>
                <a:gd name="connsiteY10" fmla="*/ 108995 h 117529"/>
                <a:gd name="connsiteX11" fmla="*/ 54231 w 72952"/>
                <a:gd name="connsiteY11" fmla="*/ 117488 h 117529"/>
                <a:gd name="connsiteX12" fmla="*/ 55875 w 72952"/>
                <a:gd name="connsiteY12" fmla="*/ 117488 h 117529"/>
                <a:gd name="connsiteX13" fmla="*/ 62724 w 72952"/>
                <a:gd name="connsiteY13" fmla="*/ 112009 h 117529"/>
                <a:gd name="connsiteX14" fmla="*/ 71491 w 72952"/>
                <a:gd name="connsiteY14" fmla="*/ 11605 h 117529"/>
                <a:gd name="connsiteX15" fmla="*/ 61628 w 72952"/>
                <a:gd name="connsiteY15" fmla="*/ -38 h 117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52" h="117529">
                  <a:moveTo>
                    <a:pt x="61628" y="-38"/>
                  </a:moveTo>
                  <a:cubicBezTo>
                    <a:pt x="57108" y="-38"/>
                    <a:pt x="46424" y="-1682"/>
                    <a:pt x="15330" y="67354"/>
                  </a:cubicBezTo>
                  <a:lnTo>
                    <a:pt x="16974" y="10235"/>
                  </a:lnTo>
                  <a:cubicBezTo>
                    <a:pt x="17124" y="6386"/>
                    <a:pt x="14125" y="3126"/>
                    <a:pt x="10262" y="2975"/>
                  </a:cubicBezTo>
                  <a:cubicBezTo>
                    <a:pt x="10221" y="2975"/>
                    <a:pt x="10166" y="2975"/>
                    <a:pt x="10125" y="2975"/>
                  </a:cubicBezTo>
                  <a:cubicBezTo>
                    <a:pt x="6276" y="2975"/>
                    <a:pt x="3084" y="5975"/>
                    <a:pt x="2865" y="9824"/>
                  </a:cubicBezTo>
                  <a:lnTo>
                    <a:pt x="-11" y="104612"/>
                  </a:lnTo>
                  <a:cubicBezTo>
                    <a:pt x="-149" y="108050"/>
                    <a:pt x="2235" y="111064"/>
                    <a:pt x="5605" y="111735"/>
                  </a:cubicBezTo>
                  <a:cubicBezTo>
                    <a:pt x="8961" y="112406"/>
                    <a:pt x="12330" y="110639"/>
                    <a:pt x="13686" y="107489"/>
                  </a:cubicBezTo>
                  <a:cubicBezTo>
                    <a:pt x="25548" y="76244"/>
                    <a:pt x="40356" y="46192"/>
                    <a:pt x="57930" y="17769"/>
                  </a:cubicBezTo>
                  <a:cubicBezTo>
                    <a:pt x="58834" y="48438"/>
                    <a:pt x="55807" y="79094"/>
                    <a:pt x="48889" y="108995"/>
                  </a:cubicBezTo>
                  <a:cubicBezTo>
                    <a:pt x="48040" y="112817"/>
                    <a:pt x="50424" y="116598"/>
                    <a:pt x="54231" y="117488"/>
                  </a:cubicBezTo>
                  <a:lnTo>
                    <a:pt x="55875" y="117488"/>
                  </a:lnTo>
                  <a:cubicBezTo>
                    <a:pt x="59163" y="117502"/>
                    <a:pt x="62012" y="115214"/>
                    <a:pt x="62724" y="112009"/>
                  </a:cubicBezTo>
                  <a:cubicBezTo>
                    <a:pt x="63409" y="109269"/>
                    <a:pt x="77381" y="47082"/>
                    <a:pt x="71491" y="11605"/>
                  </a:cubicBezTo>
                  <a:cubicBezTo>
                    <a:pt x="70395" y="2290"/>
                    <a:pt x="65190" y="236"/>
                    <a:pt x="61628" y="-3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84FE3EB-7102-4364-A68A-86DA584024C9}"/>
                </a:ext>
              </a:extLst>
            </p:cNvPr>
            <p:cNvSpPr/>
            <p:nvPr/>
          </p:nvSpPr>
          <p:spPr>
            <a:xfrm>
              <a:off x="11122362" y="4609732"/>
              <a:ext cx="79615" cy="73488"/>
            </a:xfrm>
            <a:custGeom>
              <a:avLst/>
              <a:gdLst>
                <a:gd name="connsiteX0" fmla="*/ 73289 w 79615"/>
                <a:gd name="connsiteY0" fmla="*/ 27011 h 73488"/>
                <a:gd name="connsiteX1" fmla="*/ 51236 w 79615"/>
                <a:gd name="connsiteY1" fmla="*/ 25094 h 73488"/>
                <a:gd name="connsiteX2" fmla="*/ 53839 w 79615"/>
                <a:gd name="connsiteY2" fmla="*/ 6465 h 73488"/>
                <a:gd name="connsiteX3" fmla="*/ 46127 w 79615"/>
                <a:gd name="connsiteY3" fmla="*/ -14 h 73488"/>
                <a:gd name="connsiteX4" fmla="*/ 40141 w 79615"/>
                <a:gd name="connsiteY4" fmla="*/ 4410 h 73488"/>
                <a:gd name="connsiteX5" fmla="*/ 37402 w 79615"/>
                <a:gd name="connsiteY5" fmla="*/ 23861 h 73488"/>
                <a:gd name="connsiteX6" fmla="*/ 7677 w 79615"/>
                <a:gd name="connsiteY6" fmla="*/ 21395 h 73488"/>
                <a:gd name="connsiteX7" fmla="*/ 20 w 79615"/>
                <a:gd name="connsiteY7" fmla="*/ 27641 h 73488"/>
                <a:gd name="connsiteX8" fmla="*/ 7 w 79615"/>
                <a:gd name="connsiteY8" fmla="*/ 27833 h 73488"/>
                <a:gd name="connsiteX9" fmla="*/ 6445 w 79615"/>
                <a:gd name="connsiteY9" fmla="*/ 35504 h 73488"/>
                <a:gd name="connsiteX10" fmla="*/ 35347 w 79615"/>
                <a:gd name="connsiteY10" fmla="*/ 37969 h 73488"/>
                <a:gd name="connsiteX11" fmla="*/ 31511 w 79615"/>
                <a:gd name="connsiteY11" fmla="*/ 65365 h 73488"/>
                <a:gd name="connsiteX12" fmla="*/ 37552 w 79615"/>
                <a:gd name="connsiteY12" fmla="*/ 73433 h 73488"/>
                <a:gd name="connsiteX13" fmla="*/ 37675 w 79615"/>
                <a:gd name="connsiteY13" fmla="*/ 73446 h 73488"/>
                <a:gd name="connsiteX14" fmla="*/ 38497 w 79615"/>
                <a:gd name="connsiteY14" fmla="*/ 73446 h 73488"/>
                <a:gd name="connsiteX15" fmla="*/ 45483 w 79615"/>
                <a:gd name="connsiteY15" fmla="*/ 67419 h 73488"/>
                <a:gd name="connsiteX16" fmla="*/ 49455 w 79615"/>
                <a:gd name="connsiteY16" fmla="*/ 40024 h 73488"/>
                <a:gd name="connsiteX17" fmla="*/ 72331 w 79615"/>
                <a:gd name="connsiteY17" fmla="*/ 42079 h 73488"/>
                <a:gd name="connsiteX18" fmla="*/ 72331 w 79615"/>
                <a:gd name="connsiteY18" fmla="*/ 42079 h 73488"/>
                <a:gd name="connsiteX19" fmla="*/ 79453 w 79615"/>
                <a:gd name="connsiteY19" fmla="*/ 35641 h 73488"/>
                <a:gd name="connsiteX20" fmla="*/ 73769 w 79615"/>
                <a:gd name="connsiteY20" fmla="*/ 27093 h 73488"/>
                <a:gd name="connsiteX21" fmla="*/ 73289 w 79615"/>
                <a:gd name="connsiteY21" fmla="*/ 27011 h 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615" h="73488">
                  <a:moveTo>
                    <a:pt x="73289" y="27011"/>
                  </a:moveTo>
                  <a:lnTo>
                    <a:pt x="51236" y="25094"/>
                  </a:lnTo>
                  <a:lnTo>
                    <a:pt x="53839" y="6465"/>
                  </a:lnTo>
                  <a:cubicBezTo>
                    <a:pt x="53496" y="2547"/>
                    <a:pt x="50044" y="-357"/>
                    <a:pt x="46127" y="-14"/>
                  </a:cubicBezTo>
                  <a:cubicBezTo>
                    <a:pt x="43456" y="219"/>
                    <a:pt x="41141" y="1931"/>
                    <a:pt x="40141" y="4410"/>
                  </a:cubicBezTo>
                  <a:lnTo>
                    <a:pt x="37402" y="23861"/>
                  </a:lnTo>
                  <a:lnTo>
                    <a:pt x="7677" y="21395"/>
                  </a:lnTo>
                  <a:cubicBezTo>
                    <a:pt x="3842" y="21012"/>
                    <a:pt x="418" y="23806"/>
                    <a:pt x="20" y="27641"/>
                  </a:cubicBezTo>
                  <a:cubicBezTo>
                    <a:pt x="20" y="27710"/>
                    <a:pt x="7" y="27765"/>
                    <a:pt x="7" y="27833"/>
                  </a:cubicBezTo>
                  <a:cubicBezTo>
                    <a:pt x="-309" y="31723"/>
                    <a:pt x="2554" y="35148"/>
                    <a:pt x="6445" y="35504"/>
                  </a:cubicBezTo>
                  <a:lnTo>
                    <a:pt x="35347" y="37969"/>
                  </a:lnTo>
                  <a:lnTo>
                    <a:pt x="31511" y="65365"/>
                  </a:lnTo>
                  <a:cubicBezTo>
                    <a:pt x="30950" y="69255"/>
                    <a:pt x="33648" y="72871"/>
                    <a:pt x="37552" y="73433"/>
                  </a:cubicBezTo>
                  <a:cubicBezTo>
                    <a:pt x="37593" y="73433"/>
                    <a:pt x="37634" y="73446"/>
                    <a:pt x="37675" y="73446"/>
                  </a:cubicBezTo>
                  <a:lnTo>
                    <a:pt x="38497" y="73446"/>
                  </a:lnTo>
                  <a:cubicBezTo>
                    <a:pt x="42004" y="73474"/>
                    <a:pt x="45004" y="70899"/>
                    <a:pt x="45483" y="67419"/>
                  </a:cubicBezTo>
                  <a:lnTo>
                    <a:pt x="49455" y="40024"/>
                  </a:lnTo>
                  <a:lnTo>
                    <a:pt x="72331" y="42079"/>
                  </a:lnTo>
                  <a:lnTo>
                    <a:pt x="72331" y="42079"/>
                  </a:lnTo>
                  <a:cubicBezTo>
                    <a:pt x="76043" y="42161"/>
                    <a:pt x="79166" y="39339"/>
                    <a:pt x="79453" y="35641"/>
                  </a:cubicBezTo>
                  <a:cubicBezTo>
                    <a:pt x="80248" y="31710"/>
                    <a:pt x="77700" y="27888"/>
                    <a:pt x="73769" y="27093"/>
                  </a:cubicBezTo>
                  <a:cubicBezTo>
                    <a:pt x="73604" y="27052"/>
                    <a:pt x="73454" y="27039"/>
                    <a:pt x="73289" y="270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BF47A89-05BA-4A6B-B2AB-0B535435B6E4}"/>
                </a:ext>
              </a:extLst>
            </p:cNvPr>
            <p:cNvSpPr/>
            <p:nvPr/>
          </p:nvSpPr>
          <p:spPr>
            <a:xfrm>
              <a:off x="11213776" y="4492630"/>
              <a:ext cx="74497" cy="345239"/>
            </a:xfrm>
            <a:custGeom>
              <a:avLst/>
              <a:gdLst>
                <a:gd name="connsiteX0" fmla="*/ 71047 w 74497"/>
                <a:gd name="connsiteY0" fmla="*/ 10287 h 345239"/>
                <a:gd name="connsiteX1" fmla="*/ 28722 w 74497"/>
                <a:gd name="connsiteY1" fmla="*/ 2890 h 345239"/>
                <a:gd name="connsiteX2" fmla="*/ 20092 w 74497"/>
                <a:gd name="connsiteY2" fmla="*/ 25628 h 345239"/>
                <a:gd name="connsiteX3" fmla="*/ 28722 w 74497"/>
                <a:gd name="connsiteY3" fmla="*/ 60695 h 345239"/>
                <a:gd name="connsiteX4" fmla="*/ 29681 w 74497"/>
                <a:gd name="connsiteY4" fmla="*/ 104527 h 345239"/>
                <a:gd name="connsiteX5" fmla="*/ 7079 w 74497"/>
                <a:gd name="connsiteY5" fmla="*/ 129731 h 345239"/>
                <a:gd name="connsiteX6" fmla="*/ 641 w 74497"/>
                <a:gd name="connsiteY6" fmla="*/ 133977 h 345239"/>
                <a:gd name="connsiteX7" fmla="*/ 1737 w 74497"/>
                <a:gd name="connsiteY7" fmla="*/ 141648 h 345239"/>
                <a:gd name="connsiteX8" fmla="*/ 20092 w 74497"/>
                <a:gd name="connsiteY8" fmla="*/ 201781 h 345239"/>
                <a:gd name="connsiteX9" fmla="*/ 25708 w 74497"/>
                <a:gd name="connsiteY9" fmla="*/ 334923 h 345239"/>
                <a:gd name="connsiteX10" fmla="*/ 64473 w 74497"/>
                <a:gd name="connsiteY10" fmla="*/ 344922 h 345239"/>
                <a:gd name="connsiteX11" fmla="*/ 73280 w 74497"/>
                <a:gd name="connsiteY11" fmla="*/ 340032 h 345239"/>
                <a:gd name="connsiteX12" fmla="*/ 68390 w 74497"/>
                <a:gd name="connsiteY12" fmla="*/ 331224 h 345239"/>
                <a:gd name="connsiteX13" fmla="*/ 64473 w 74497"/>
                <a:gd name="connsiteY13" fmla="*/ 331224 h 345239"/>
                <a:gd name="connsiteX14" fmla="*/ 34475 w 74497"/>
                <a:gd name="connsiteY14" fmla="*/ 324238 h 345239"/>
                <a:gd name="connsiteX15" fmla="*/ 34475 w 74497"/>
                <a:gd name="connsiteY15" fmla="*/ 204521 h 345239"/>
                <a:gd name="connsiteX16" fmla="*/ 18448 w 74497"/>
                <a:gd name="connsiteY16" fmla="*/ 140278 h 345239"/>
                <a:gd name="connsiteX17" fmla="*/ 42145 w 74497"/>
                <a:gd name="connsiteY17" fmla="*/ 112883 h 345239"/>
                <a:gd name="connsiteX18" fmla="*/ 42145 w 74497"/>
                <a:gd name="connsiteY18" fmla="*/ 56859 h 345239"/>
                <a:gd name="connsiteX19" fmla="*/ 34201 w 74497"/>
                <a:gd name="connsiteY19" fmla="*/ 25355 h 345239"/>
                <a:gd name="connsiteX20" fmla="*/ 36256 w 74497"/>
                <a:gd name="connsiteY20" fmla="*/ 15903 h 345239"/>
                <a:gd name="connsiteX21" fmla="*/ 63651 w 74497"/>
                <a:gd name="connsiteY21" fmla="*/ 23437 h 345239"/>
                <a:gd name="connsiteX22" fmla="*/ 73445 w 74497"/>
                <a:gd name="connsiteY22" fmla="*/ 21040 h 345239"/>
                <a:gd name="connsiteX23" fmla="*/ 71047 w 74497"/>
                <a:gd name="connsiteY23" fmla="*/ 11246 h 3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497" h="345239">
                  <a:moveTo>
                    <a:pt x="71047" y="10287"/>
                  </a:moveTo>
                  <a:cubicBezTo>
                    <a:pt x="66390" y="7547"/>
                    <a:pt x="42693" y="-5876"/>
                    <a:pt x="28722" y="2890"/>
                  </a:cubicBezTo>
                  <a:cubicBezTo>
                    <a:pt x="21571" y="8082"/>
                    <a:pt x="18188" y="17013"/>
                    <a:pt x="20092" y="25628"/>
                  </a:cubicBezTo>
                  <a:cubicBezTo>
                    <a:pt x="21393" y="37655"/>
                    <a:pt x="24297" y="49449"/>
                    <a:pt x="28722" y="60695"/>
                  </a:cubicBezTo>
                  <a:cubicBezTo>
                    <a:pt x="34612" y="77269"/>
                    <a:pt x="38858" y="89323"/>
                    <a:pt x="29681" y="104527"/>
                  </a:cubicBezTo>
                  <a:cubicBezTo>
                    <a:pt x="15983" y="127676"/>
                    <a:pt x="6668" y="129731"/>
                    <a:pt x="7079" y="129731"/>
                  </a:cubicBezTo>
                  <a:cubicBezTo>
                    <a:pt x="4299" y="129799"/>
                    <a:pt x="1792" y="131443"/>
                    <a:pt x="641" y="133977"/>
                  </a:cubicBezTo>
                  <a:cubicBezTo>
                    <a:pt x="-537" y="136525"/>
                    <a:pt x="-112" y="139525"/>
                    <a:pt x="1737" y="141648"/>
                  </a:cubicBezTo>
                  <a:cubicBezTo>
                    <a:pt x="15778" y="158359"/>
                    <a:pt x="22407" y="180070"/>
                    <a:pt x="20092" y="201781"/>
                  </a:cubicBezTo>
                  <a:cubicBezTo>
                    <a:pt x="16531" y="225341"/>
                    <a:pt x="8449" y="321910"/>
                    <a:pt x="25708" y="334923"/>
                  </a:cubicBezTo>
                  <a:cubicBezTo>
                    <a:pt x="37488" y="341690"/>
                    <a:pt x="50885" y="345141"/>
                    <a:pt x="64473" y="344922"/>
                  </a:cubicBezTo>
                  <a:cubicBezTo>
                    <a:pt x="68253" y="346004"/>
                    <a:pt x="72198" y="343813"/>
                    <a:pt x="73280" y="340032"/>
                  </a:cubicBezTo>
                  <a:cubicBezTo>
                    <a:pt x="74362" y="336252"/>
                    <a:pt x="72171" y="332306"/>
                    <a:pt x="68390" y="331224"/>
                  </a:cubicBezTo>
                  <a:cubicBezTo>
                    <a:pt x="67103" y="330854"/>
                    <a:pt x="65747" y="330854"/>
                    <a:pt x="64473" y="331224"/>
                  </a:cubicBezTo>
                  <a:cubicBezTo>
                    <a:pt x="54049" y="331471"/>
                    <a:pt x="43721" y="329060"/>
                    <a:pt x="34475" y="324238"/>
                  </a:cubicBezTo>
                  <a:cubicBezTo>
                    <a:pt x="27626" y="316431"/>
                    <a:pt x="27489" y="248216"/>
                    <a:pt x="34475" y="204521"/>
                  </a:cubicBezTo>
                  <a:cubicBezTo>
                    <a:pt x="37242" y="181864"/>
                    <a:pt x="31543" y="158976"/>
                    <a:pt x="18448" y="140278"/>
                  </a:cubicBezTo>
                  <a:cubicBezTo>
                    <a:pt x="28201" y="132922"/>
                    <a:pt x="36283" y="123594"/>
                    <a:pt x="42145" y="112883"/>
                  </a:cubicBezTo>
                  <a:cubicBezTo>
                    <a:pt x="54747" y="91788"/>
                    <a:pt x="48446" y="74118"/>
                    <a:pt x="42145" y="56859"/>
                  </a:cubicBezTo>
                  <a:cubicBezTo>
                    <a:pt x="38104" y="46764"/>
                    <a:pt x="35434" y="36162"/>
                    <a:pt x="34201" y="25355"/>
                  </a:cubicBezTo>
                  <a:cubicBezTo>
                    <a:pt x="34201" y="23026"/>
                    <a:pt x="34201" y="17410"/>
                    <a:pt x="36256" y="15903"/>
                  </a:cubicBezTo>
                  <a:cubicBezTo>
                    <a:pt x="41049" y="12890"/>
                    <a:pt x="55295" y="18369"/>
                    <a:pt x="63651" y="23437"/>
                  </a:cubicBezTo>
                  <a:cubicBezTo>
                    <a:pt x="67021" y="25478"/>
                    <a:pt x="71404" y="24409"/>
                    <a:pt x="73445" y="21040"/>
                  </a:cubicBezTo>
                  <a:cubicBezTo>
                    <a:pt x="75486" y="17670"/>
                    <a:pt x="74417" y="13287"/>
                    <a:pt x="71047" y="112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25DC8CE-8CBF-4B00-8F69-41894EAF4581}"/>
                </a:ext>
              </a:extLst>
            </p:cNvPr>
            <p:cNvSpPr/>
            <p:nvPr/>
          </p:nvSpPr>
          <p:spPr>
            <a:xfrm>
              <a:off x="11302661" y="4570778"/>
              <a:ext cx="117195" cy="229910"/>
            </a:xfrm>
            <a:custGeom>
              <a:avLst/>
              <a:gdLst>
                <a:gd name="connsiteX0" fmla="*/ 113249 w 117195"/>
                <a:gd name="connsiteY0" fmla="*/ 490 h 229910"/>
                <a:gd name="connsiteX1" fmla="*/ 104208 w 117195"/>
                <a:gd name="connsiteY1" fmla="*/ 3641 h 229910"/>
                <a:gd name="connsiteX2" fmla="*/ 40925 w 117195"/>
                <a:gd name="connsiteY2" fmla="*/ 75006 h 229910"/>
                <a:gd name="connsiteX3" fmla="*/ 35309 w 117195"/>
                <a:gd name="connsiteY3" fmla="*/ 69801 h 229910"/>
                <a:gd name="connsiteX4" fmla="*/ 42432 w 117195"/>
                <a:gd name="connsiteY4" fmla="*/ 21311 h 229910"/>
                <a:gd name="connsiteX5" fmla="*/ 38597 w 117195"/>
                <a:gd name="connsiteY5" fmla="*/ 11996 h 229910"/>
                <a:gd name="connsiteX6" fmla="*/ 29282 w 117195"/>
                <a:gd name="connsiteY6" fmla="*/ 15832 h 229910"/>
                <a:gd name="connsiteX7" fmla="*/ 22433 w 117195"/>
                <a:gd name="connsiteY7" fmla="*/ 75691 h 229910"/>
                <a:gd name="connsiteX8" fmla="*/ 36131 w 117195"/>
                <a:gd name="connsiteY8" fmla="*/ 88429 h 229910"/>
                <a:gd name="connsiteX9" fmla="*/ 90922 w 117195"/>
                <a:gd name="connsiteY9" fmla="*/ 50761 h 229910"/>
                <a:gd name="connsiteX10" fmla="*/ 75717 w 117195"/>
                <a:gd name="connsiteY10" fmla="*/ 128153 h 229910"/>
                <a:gd name="connsiteX11" fmla="*/ 13393 w 117195"/>
                <a:gd name="connsiteY11" fmla="*/ 168561 h 229910"/>
                <a:gd name="connsiteX12" fmla="*/ 2297 w 117195"/>
                <a:gd name="connsiteY12" fmla="*/ 209654 h 229910"/>
                <a:gd name="connsiteX13" fmla="*/ 41884 w 117195"/>
                <a:gd name="connsiteY13" fmla="*/ 229653 h 229910"/>
                <a:gd name="connsiteX14" fmla="*/ 47637 w 117195"/>
                <a:gd name="connsiteY14" fmla="*/ 229653 h 229910"/>
                <a:gd name="connsiteX15" fmla="*/ 86675 w 117195"/>
                <a:gd name="connsiteY15" fmla="*/ 174862 h 229910"/>
                <a:gd name="connsiteX16" fmla="*/ 88730 w 117195"/>
                <a:gd name="connsiteY16" fmla="*/ 140481 h 229910"/>
                <a:gd name="connsiteX17" fmla="*/ 88730 w 117195"/>
                <a:gd name="connsiteY17" fmla="*/ 138015 h 229910"/>
                <a:gd name="connsiteX18" fmla="*/ 107222 w 117195"/>
                <a:gd name="connsiteY18" fmla="*/ 129112 h 229910"/>
                <a:gd name="connsiteX19" fmla="*/ 111126 w 117195"/>
                <a:gd name="connsiteY19" fmla="*/ 119318 h 229910"/>
                <a:gd name="connsiteX20" fmla="*/ 101332 w 117195"/>
                <a:gd name="connsiteY20" fmla="*/ 115414 h 229910"/>
                <a:gd name="connsiteX21" fmla="*/ 90922 w 117195"/>
                <a:gd name="connsiteY21" fmla="*/ 120345 h 229910"/>
                <a:gd name="connsiteX22" fmla="*/ 116811 w 117195"/>
                <a:gd name="connsiteY22" fmla="*/ 9120 h 229910"/>
                <a:gd name="connsiteX23" fmla="*/ 113249 w 117195"/>
                <a:gd name="connsiteY23" fmla="*/ 490 h 229910"/>
                <a:gd name="connsiteX24" fmla="*/ 72156 w 117195"/>
                <a:gd name="connsiteY24" fmla="*/ 173766 h 229910"/>
                <a:gd name="connsiteX25" fmla="*/ 46404 w 117195"/>
                <a:gd name="connsiteY25" fmla="*/ 214859 h 229910"/>
                <a:gd name="connsiteX26" fmla="*/ 14900 w 117195"/>
                <a:gd name="connsiteY26" fmla="*/ 203353 h 229910"/>
                <a:gd name="connsiteX27" fmla="*/ 23255 w 117195"/>
                <a:gd name="connsiteY27" fmla="*/ 178150 h 229910"/>
                <a:gd name="connsiteX28" fmla="*/ 73663 w 117195"/>
                <a:gd name="connsiteY28" fmla="*/ 144727 h 229910"/>
                <a:gd name="connsiteX29" fmla="*/ 72567 w 117195"/>
                <a:gd name="connsiteY29" fmla="*/ 173766 h 22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7195" h="229910">
                  <a:moveTo>
                    <a:pt x="113249" y="490"/>
                  </a:moveTo>
                  <a:cubicBezTo>
                    <a:pt x="109866" y="-880"/>
                    <a:pt x="106003" y="477"/>
                    <a:pt x="104208" y="3641"/>
                  </a:cubicBezTo>
                  <a:cubicBezTo>
                    <a:pt x="83388" y="41309"/>
                    <a:pt x="52979" y="79115"/>
                    <a:pt x="40925" y="75006"/>
                  </a:cubicBezTo>
                  <a:cubicBezTo>
                    <a:pt x="38405" y="74129"/>
                    <a:pt x="36377" y="72239"/>
                    <a:pt x="35309" y="69801"/>
                  </a:cubicBezTo>
                  <a:cubicBezTo>
                    <a:pt x="30378" y="58706"/>
                    <a:pt x="36953" y="34187"/>
                    <a:pt x="42432" y="21311"/>
                  </a:cubicBezTo>
                  <a:cubicBezTo>
                    <a:pt x="43870" y="17681"/>
                    <a:pt x="42172" y="13571"/>
                    <a:pt x="38597" y="11996"/>
                  </a:cubicBezTo>
                  <a:cubicBezTo>
                    <a:pt x="34967" y="10489"/>
                    <a:pt x="30789" y="12202"/>
                    <a:pt x="29282" y="15832"/>
                  </a:cubicBezTo>
                  <a:cubicBezTo>
                    <a:pt x="27638" y="19804"/>
                    <a:pt x="13119" y="55281"/>
                    <a:pt x="22433" y="75691"/>
                  </a:cubicBezTo>
                  <a:cubicBezTo>
                    <a:pt x="24981" y="81690"/>
                    <a:pt x="29953" y="86334"/>
                    <a:pt x="36131" y="88429"/>
                  </a:cubicBezTo>
                  <a:cubicBezTo>
                    <a:pt x="53390" y="94183"/>
                    <a:pt x="74348" y="73225"/>
                    <a:pt x="90922" y="50761"/>
                  </a:cubicBezTo>
                  <a:cubicBezTo>
                    <a:pt x="84484" y="76266"/>
                    <a:pt x="79402" y="102100"/>
                    <a:pt x="75717" y="128153"/>
                  </a:cubicBezTo>
                  <a:cubicBezTo>
                    <a:pt x="53294" y="138892"/>
                    <a:pt x="32350" y="152466"/>
                    <a:pt x="13393" y="168561"/>
                  </a:cubicBezTo>
                  <a:cubicBezTo>
                    <a:pt x="1284" y="178478"/>
                    <a:pt x="-3182" y="194997"/>
                    <a:pt x="2297" y="209654"/>
                  </a:cubicBezTo>
                  <a:cubicBezTo>
                    <a:pt x="10448" y="223475"/>
                    <a:pt x="25912" y="231297"/>
                    <a:pt x="41884" y="229653"/>
                  </a:cubicBezTo>
                  <a:lnTo>
                    <a:pt x="47637" y="229653"/>
                  </a:lnTo>
                  <a:cubicBezTo>
                    <a:pt x="84895" y="227051"/>
                    <a:pt x="85580" y="206093"/>
                    <a:pt x="86675" y="174862"/>
                  </a:cubicBezTo>
                  <a:cubicBezTo>
                    <a:pt x="86675" y="165000"/>
                    <a:pt x="87361" y="153768"/>
                    <a:pt x="88730" y="140481"/>
                  </a:cubicBezTo>
                  <a:cubicBezTo>
                    <a:pt x="88662" y="139659"/>
                    <a:pt x="88662" y="138837"/>
                    <a:pt x="88730" y="138015"/>
                  </a:cubicBezTo>
                  <a:cubicBezTo>
                    <a:pt x="99414" y="132673"/>
                    <a:pt x="107085" y="129112"/>
                    <a:pt x="107222" y="129112"/>
                  </a:cubicBezTo>
                  <a:cubicBezTo>
                    <a:pt x="111003" y="127482"/>
                    <a:pt x="112756" y="123098"/>
                    <a:pt x="111126" y="119318"/>
                  </a:cubicBezTo>
                  <a:cubicBezTo>
                    <a:pt x="109496" y="115537"/>
                    <a:pt x="105113" y="113784"/>
                    <a:pt x="101332" y="115414"/>
                  </a:cubicBezTo>
                  <a:lnTo>
                    <a:pt x="90922" y="120345"/>
                  </a:lnTo>
                  <a:cubicBezTo>
                    <a:pt x="97305" y="82786"/>
                    <a:pt x="105948" y="45638"/>
                    <a:pt x="116811" y="9120"/>
                  </a:cubicBezTo>
                  <a:cubicBezTo>
                    <a:pt x="117934" y="5764"/>
                    <a:pt x="116413" y="2079"/>
                    <a:pt x="113249" y="490"/>
                  </a:cubicBezTo>
                  <a:close/>
                  <a:moveTo>
                    <a:pt x="72156" y="173766"/>
                  </a:moveTo>
                  <a:cubicBezTo>
                    <a:pt x="71060" y="207189"/>
                    <a:pt x="70101" y="213627"/>
                    <a:pt x="46404" y="214859"/>
                  </a:cubicBezTo>
                  <a:cubicBezTo>
                    <a:pt x="30515" y="215955"/>
                    <a:pt x="19009" y="211709"/>
                    <a:pt x="14900" y="203353"/>
                  </a:cubicBezTo>
                  <a:cubicBezTo>
                    <a:pt x="12187" y="194039"/>
                    <a:pt x="15516" y="184012"/>
                    <a:pt x="23255" y="178150"/>
                  </a:cubicBezTo>
                  <a:cubicBezTo>
                    <a:pt x="38610" y="164959"/>
                    <a:pt x="55541" y="153726"/>
                    <a:pt x="73663" y="144727"/>
                  </a:cubicBezTo>
                  <a:cubicBezTo>
                    <a:pt x="73252" y="155959"/>
                    <a:pt x="72841" y="165274"/>
                    <a:pt x="72567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06178B7-E857-4198-BE18-58E187AC1EB4}"/>
                </a:ext>
              </a:extLst>
            </p:cNvPr>
            <p:cNvSpPr/>
            <p:nvPr/>
          </p:nvSpPr>
          <p:spPr>
            <a:xfrm>
              <a:off x="11431278" y="4663495"/>
              <a:ext cx="89175" cy="82735"/>
            </a:xfrm>
            <a:custGeom>
              <a:avLst/>
              <a:gdLst>
                <a:gd name="connsiteX0" fmla="*/ 76408 w 89175"/>
                <a:gd name="connsiteY0" fmla="*/ 56804 h 82735"/>
                <a:gd name="connsiteX1" fmla="*/ 62710 w 89175"/>
                <a:gd name="connsiteY1" fmla="*/ 66803 h 82735"/>
                <a:gd name="connsiteX2" fmla="*/ 63395 w 89175"/>
                <a:gd name="connsiteY2" fmla="*/ 55708 h 82735"/>
                <a:gd name="connsiteX3" fmla="*/ 59559 w 89175"/>
                <a:gd name="connsiteY3" fmla="*/ 9136 h 82735"/>
                <a:gd name="connsiteX4" fmla="*/ 47231 w 89175"/>
                <a:gd name="connsiteY4" fmla="*/ -42 h 82735"/>
                <a:gd name="connsiteX5" fmla="*/ 23534 w 89175"/>
                <a:gd name="connsiteY5" fmla="*/ 22012 h 82735"/>
                <a:gd name="connsiteX6" fmla="*/ 25589 w 89175"/>
                <a:gd name="connsiteY6" fmla="*/ 10369 h 82735"/>
                <a:gd name="connsiteX7" fmla="*/ 20055 w 89175"/>
                <a:gd name="connsiteY7" fmla="*/ 2192 h 82735"/>
                <a:gd name="connsiteX8" fmla="*/ 19836 w 89175"/>
                <a:gd name="connsiteY8" fmla="*/ 2150 h 82735"/>
                <a:gd name="connsiteX9" fmla="*/ 11631 w 89175"/>
                <a:gd name="connsiteY9" fmla="*/ 7657 h 82735"/>
                <a:gd name="connsiteX10" fmla="*/ 11617 w 89175"/>
                <a:gd name="connsiteY10" fmla="*/ 7766 h 82735"/>
                <a:gd name="connsiteX11" fmla="*/ 111 w 89175"/>
                <a:gd name="connsiteY11" fmla="*/ 70913 h 82735"/>
                <a:gd name="connsiteX12" fmla="*/ 5179 w 89175"/>
                <a:gd name="connsiteY12" fmla="*/ 78994 h 82735"/>
                <a:gd name="connsiteX13" fmla="*/ 13672 w 89175"/>
                <a:gd name="connsiteY13" fmla="*/ 74885 h 82735"/>
                <a:gd name="connsiteX14" fmla="*/ 46547 w 89175"/>
                <a:gd name="connsiteY14" fmla="*/ 14889 h 82735"/>
                <a:gd name="connsiteX15" fmla="*/ 49149 w 89175"/>
                <a:gd name="connsiteY15" fmla="*/ 54613 h 82735"/>
                <a:gd name="connsiteX16" fmla="*/ 53396 w 89175"/>
                <a:gd name="connsiteY16" fmla="*/ 80775 h 82735"/>
                <a:gd name="connsiteX17" fmla="*/ 59422 w 89175"/>
                <a:gd name="connsiteY17" fmla="*/ 82693 h 82735"/>
                <a:gd name="connsiteX18" fmla="*/ 64354 w 89175"/>
                <a:gd name="connsiteY18" fmla="*/ 81734 h 82735"/>
                <a:gd name="connsiteX19" fmla="*/ 87640 w 89175"/>
                <a:gd name="connsiteY19" fmla="*/ 64749 h 82735"/>
                <a:gd name="connsiteX20" fmla="*/ 86434 w 89175"/>
                <a:gd name="connsiteY20" fmla="*/ 54749 h 82735"/>
                <a:gd name="connsiteX21" fmla="*/ 76435 w 89175"/>
                <a:gd name="connsiteY21" fmla="*/ 55955 h 82735"/>
                <a:gd name="connsiteX22" fmla="*/ 75860 w 89175"/>
                <a:gd name="connsiteY22" fmla="*/ 56804 h 8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75" h="82735">
                  <a:moveTo>
                    <a:pt x="76408" y="56804"/>
                  </a:moveTo>
                  <a:cubicBezTo>
                    <a:pt x="72668" y="61146"/>
                    <a:pt x="67983" y="64557"/>
                    <a:pt x="62710" y="66803"/>
                  </a:cubicBezTo>
                  <a:cubicBezTo>
                    <a:pt x="62710" y="63653"/>
                    <a:pt x="62710" y="59270"/>
                    <a:pt x="63395" y="55708"/>
                  </a:cubicBezTo>
                  <a:cubicBezTo>
                    <a:pt x="65847" y="40106"/>
                    <a:pt x="64532" y="24135"/>
                    <a:pt x="59559" y="9136"/>
                  </a:cubicBezTo>
                  <a:cubicBezTo>
                    <a:pt x="57710" y="3849"/>
                    <a:pt x="52834" y="205"/>
                    <a:pt x="47231" y="-42"/>
                  </a:cubicBezTo>
                  <a:cubicBezTo>
                    <a:pt x="39561" y="-42"/>
                    <a:pt x="31205" y="9547"/>
                    <a:pt x="23534" y="22012"/>
                  </a:cubicBezTo>
                  <a:lnTo>
                    <a:pt x="25589" y="10369"/>
                  </a:lnTo>
                  <a:cubicBezTo>
                    <a:pt x="26315" y="6574"/>
                    <a:pt x="23836" y="2917"/>
                    <a:pt x="20055" y="2192"/>
                  </a:cubicBezTo>
                  <a:cubicBezTo>
                    <a:pt x="19973" y="2178"/>
                    <a:pt x="19905" y="2164"/>
                    <a:pt x="19836" y="2150"/>
                  </a:cubicBezTo>
                  <a:cubicBezTo>
                    <a:pt x="16055" y="1411"/>
                    <a:pt x="12384" y="3876"/>
                    <a:pt x="11631" y="7657"/>
                  </a:cubicBezTo>
                  <a:cubicBezTo>
                    <a:pt x="11631" y="7698"/>
                    <a:pt x="11617" y="7725"/>
                    <a:pt x="11617" y="7766"/>
                  </a:cubicBezTo>
                  <a:lnTo>
                    <a:pt x="111" y="70913"/>
                  </a:lnTo>
                  <a:cubicBezTo>
                    <a:pt x="-587" y="74515"/>
                    <a:pt x="1632" y="78049"/>
                    <a:pt x="5179" y="78994"/>
                  </a:cubicBezTo>
                  <a:cubicBezTo>
                    <a:pt x="8658" y="80104"/>
                    <a:pt x="12384" y="78296"/>
                    <a:pt x="13672" y="74885"/>
                  </a:cubicBezTo>
                  <a:cubicBezTo>
                    <a:pt x="21178" y="53174"/>
                    <a:pt x="32287" y="32902"/>
                    <a:pt x="46547" y="14889"/>
                  </a:cubicBezTo>
                  <a:cubicBezTo>
                    <a:pt x="50450" y="27751"/>
                    <a:pt x="51341" y="41353"/>
                    <a:pt x="49149" y="54613"/>
                  </a:cubicBezTo>
                  <a:cubicBezTo>
                    <a:pt x="48190" y="68310"/>
                    <a:pt x="47505" y="76392"/>
                    <a:pt x="53396" y="80775"/>
                  </a:cubicBezTo>
                  <a:cubicBezTo>
                    <a:pt x="55149" y="82049"/>
                    <a:pt x="57258" y="82720"/>
                    <a:pt x="59422" y="82693"/>
                  </a:cubicBezTo>
                  <a:cubicBezTo>
                    <a:pt x="61107" y="82652"/>
                    <a:pt x="62778" y="82337"/>
                    <a:pt x="64354" y="81734"/>
                  </a:cubicBezTo>
                  <a:cubicBezTo>
                    <a:pt x="73558" y="78365"/>
                    <a:pt x="81626" y="72474"/>
                    <a:pt x="87640" y="64749"/>
                  </a:cubicBezTo>
                  <a:cubicBezTo>
                    <a:pt x="90064" y="61653"/>
                    <a:pt x="89530" y="57174"/>
                    <a:pt x="86434" y="54749"/>
                  </a:cubicBezTo>
                  <a:cubicBezTo>
                    <a:pt x="83338" y="52325"/>
                    <a:pt x="78859" y="52859"/>
                    <a:pt x="76435" y="55955"/>
                  </a:cubicBezTo>
                  <a:cubicBezTo>
                    <a:pt x="76216" y="56229"/>
                    <a:pt x="76024" y="56503"/>
                    <a:pt x="75860" y="56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5EBB3E0-368C-415A-9A8C-BBF816A0A715}"/>
                </a:ext>
              </a:extLst>
            </p:cNvPr>
            <p:cNvSpPr/>
            <p:nvPr/>
          </p:nvSpPr>
          <p:spPr>
            <a:xfrm>
              <a:off x="11536539" y="4496105"/>
              <a:ext cx="80196" cy="289304"/>
            </a:xfrm>
            <a:custGeom>
              <a:avLst/>
              <a:gdLst>
                <a:gd name="connsiteX0" fmla="*/ 77303 w 80196"/>
                <a:gd name="connsiteY0" fmla="*/ 112421 h 289304"/>
                <a:gd name="connsiteX1" fmla="*/ 69221 w 80196"/>
                <a:gd name="connsiteY1" fmla="*/ 114475 h 289304"/>
                <a:gd name="connsiteX2" fmla="*/ 48483 w 80196"/>
                <a:gd name="connsiteY2" fmla="*/ 117283 h 289304"/>
                <a:gd name="connsiteX3" fmla="*/ 47579 w 80196"/>
                <a:gd name="connsiteY3" fmla="*/ 116530 h 289304"/>
                <a:gd name="connsiteX4" fmla="*/ 56071 w 80196"/>
                <a:gd name="connsiteY4" fmla="*/ 71054 h 289304"/>
                <a:gd name="connsiteX5" fmla="*/ 69769 w 80196"/>
                <a:gd name="connsiteY5" fmla="*/ 25440 h 289304"/>
                <a:gd name="connsiteX6" fmla="*/ 62783 w 80196"/>
                <a:gd name="connsiteY6" fmla="*/ 1743 h 289304"/>
                <a:gd name="connsiteX7" fmla="*/ 23608 w 80196"/>
                <a:gd name="connsiteY7" fmla="*/ 15441 h 289304"/>
                <a:gd name="connsiteX8" fmla="*/ 22854 w 80196"/>
                <a:gd name="connsiteY8" fmla="*/ 25509 h 289304"/>
                <a:gd name="connsiteX9" fmla="*/ 32922 w 80196"/>
                <a:gd name="connsiteY9" fmla="*/ 26262 h 289304"/>
                <a:gd name="connsiteX10" fmla="*/ 55524 w 80196"/>
                <a:gd name="connsiteY10" fmla="*/ 12565 h 289304"/>
                <a:gd name="connsiteX11" fmla="*/ 55524 w 80196"/>
                <a:gd name="connsiteY11" fmla="*/ 21879 h 289304"/>
                <a:gd name="connsiteX12" fmla="*/ 41826 w 80196"/>
                <a:gd name="connsiteY12" fmla="*/ 64616 h 289304"/>
                <a:gd name="connsiteX13" fmla="*/ 37580 w 80196"/>
                <a:gd name="connsiteY13" fmla="*/ 125982 h 289304"/>
                <a:gd name="connsiteX14" fmla="*/ 64975 w 80196"/>
                <a:gd name="connsiteY14" fmla="*/ 131735 h 289304"/>
                <a:gd name="connsiteX15" fmla="*/ 49086 w 80196"/>
                <a:gd name="connsiteY15" fmla="*/ 247754 h 289304"/>
                <a:gd name="connsiteX16" fmla="*/ 10211 w 80196"/>
                <a:gd name="connsiteY16" fmla="*/ 274643 h 289304"/>
                <a:gd name="connsiteX17" fmla="*/ 8677 w 80196"/>
                <a:gd name="connsiteY17" fmla="*/ 274328 h 289304"/>
                <a:gd name="connsiteX18" fmla="*/ 185 w 80196"/>
                <a:gd name="connsiteY18" fmla="*/ 279670 h 289304"/>
                <a:gd name="connsiteX19" fmla="*/ 5308 w 80196"/>
                <a:gd name="connsiteY19" fmla="*/ 288108 h 289304"/>
                <a:gd name="connsiteX20" fmla="*/ 5527 w 80196"/>
                <a:gd name="connsiteY20" fmla="*/ 288162 h 289304"/>
                <a:gd name="connsiteX21" fmla="*/ 15663 w 80196"/>
                <a:gd name="connsiteY21" fmla="*/ 289258 h 289304"/>
                <a:gd name="connsiteX22" fmla="*/ 62783 w 80196"/>
                <a:gd name="connsiteY22" fmla="*/ 251726 h 289304"/>
                <a:gd name="connsiteX23" fmla="*/ 80179 w 80196"/>
                <a:gd name="connsiteY23" fmla="*/ 118174 h 289304"/>
                <a:gd name="connsiteX24" fmla="*/ 77303 w 80196"/>
                <a:gd name="connsiteY24" fmla="*/ 112421 h 289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196" h="289304">
                  <a:moveTo>
                    <a:pt x="77303" y="112421"/>
                  </a:moveTo>
                  <a:cubicBezTo>
                    <a:pt x="74454" y="111298"/>
                    <a:pt x="71194" y="112120"/>
                    <a:pt x="69221" y="114475"/>
                  </a:cubicBezTo>
                  <a:cubicBezTo>
                    <a:pt x="64276" y="120982"/>
                    <a:pt x="54989" y="122229"/>
                    <a:pt x="48483" y="117283"/>
                  </a:cubicBezTo>
                  <a:cubicBezTo>
                    <a:pt x="48181" y="117050"/>
                    <a:pt x="47866" y="116790"/>
                    <a:pt x="47579" y="116530"/>
                  </a:cubicBezTo>
                  <a:cubicBezTo>
                    <a:pt x="40867" y="110914"/>
                    <a:pt x="48949" y="89135"/>
                    <a:pt x="56071" y="71054"/>
                  </a:cubicBezTo>
                  <a:cubicBezTo>
                    <a:pt x="62167" y="56356"/>
                    <a:pt x="66755" y="41070"/>
                    <a:pt x="69769" y="25440"/>
                  </a:cubicBezTo>
                  <a:cubicBezTo>
                    <a:pt x="71550" y="13249"/>
                    <a:pt x="69769" y="5305"/>
                    <a:pt x="62783" y="1743"/>
                  </a:cubicBezTo>
                  <a:cubicBezTo>
                    <a:pt x="50592" y="-5105"/>
                    <a:pt x="31278" y="9551"/>
                    <a:pt x="23608" y="15441"/>
                  </a:cubicBezTo>
                  <a:cubicBezTo>
                    <a:pt x="20622" y="18016"/>
                    <a:pt x="20279" y="22523"/>
                    <a:pt x="22854" y="25509"/>
                  </a:cubicBezTo>
                  <a:cubicBezTo>
                    <a:pt x="25429" y="28495"/>
                    <a:pt x="29936" y="28837"/>
                    <a:pt x="32922" y="26262"/>
                  </a:cubicBezTo>
                  <a:cubicBezTo>
                    <a:pt x="39127" y="19797"/>
                    <a:pt x="46921" y="15071"/>
                    <a:pt x="55524" y="12565"/>
                  </a:cubicBezTo>
                  <a:cubicBezTo>
                    <a:pt x="55524" y="12565"/>
                    <a:pt x="56893" y="14482"/>
                    <a:pt x="55524" y="21879"/>
                  </a:cubicBezTo>
                  <a:cubicBezTo>
                    <a:pt x="52469" y="36563"/>
                    <a:pt x="47866" y="50891"/>
                    <a:pt x="41826" y="64616"/>
                  </a:cubicBezTo>
                  <a:cubicBezTo>
                    <a:pt x="31689" y="91053"/>
                    <a:pt x="22923" y="113927"/>
                    <a:pt x="37580" y="125982"/>
                  </a:cubicBezTo>
                  <a:cubicBezTo>
                    <a:pt x="44963" y="132776"/>
                    <a:pt x="55482" y="134981"/>
                    <a:pt x="64975" y="131735"/>
                  </a:cubicBezTo>
                  <a:cubicBezTo>
                    <a:pt x="62551" y="170746"/>
                    <a:pt x="57249" y="209524"/>
                    <a:pt x="49086" y="247754"/>
                  </a:cubicBezTo>
                  <a:cubicBezTo>
                    <a:pt x="45771" y="265917"/>
                    <a:pt x="28374" y="277958"/>
                    <a:pt x="10211" y="274643"/>
                  </a:cubicBezTo>
                  <a:cubicBezTo>
                    <a:pt x="9705" y="274547"/>
                    <a:pt x="9184" y="274451"/>
                    <a:pt x="8677" y="274328"/>
                  </a:cubicBezTo>
                  <a:cubicBezTo>
                    <a:pt x="4856" y="273478"/>
                    <a:pt x="1075" y="275862"/>
                    <a:pt x="185" y="279670"/>
                  </a:cubicBezTo>
                  <a:cubicBezTo>
                    <a:pt x="-733" y="283423"/>
                    <a:pt x="1568" y="287203"/>
                    <a:pt x="5308" y="288108"/>
                  </a:cubicBezTo>
                  <a:cubicBezTo>
                    <a:pt x="5390" y="288135"/>
                    <a:pt x="5458" y="288149"/>
                    <a:pt x="5527" y="288162"/>
                  </a:cubicBezTo>
                  <a:cubicBezTo>
                    <a:pt x="8855" y="288916"/>
                    <a:pt x="12253" y="289286"/>
                    <a:pt x="15663" y="289258"/>
                  </a:cubicBezTo>
                  <a:cubicBezTo>
                    <a:pt x="38305" y="289573"/>
                    <a:pt x="58016" y="273862"/>
                    <a:pt x="62783" y="251726"/>
                  </a:cubicBezTo>
                  <a:cubicBezTo>
                    <a:pt x="71879" y="207702"/>
                    <a:pt x="77700" y="163061"/>
                    <a:pt x="80179" y="118174"/>
                  </a:cubicBezTo>
                  <a:cubicBezTo>
                    <a:pt x="80166" y="115914"/>
                    <a:pt x="79111" y="113791"/>
                    <a:pt x="77303" y="1124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F451BF4-293C-4C1C-820E-AE94070CA2FF}"/>
                </a:ext>
              </a:extLst>
            </p:cNvPr>
            <p:cNvSpPr/>
            <p:nvPr/>
          </p:nvSpPr>
          <p:spPr>
            <a:xfrm>
              <a:off x="11653813" y="4613770"/>
              <a:ext cx="71643" cy="14251"/>
            </a:xfrm>
            <a:custGeom>
              <a:avLst/>
              <a:gdLst>
                <a:gd name="connsiteX0" fmla="*/ 9067 w 71643"/>
                <a:gd name="connsiteY0" fmla="*/ 13933 h 14251"/>
                <a:gd name="connsiteX1" fmla="*/ 66460 w 71643"/>
                <a:gd name="connsiteY1" fmla="*/ 13933 h 14251"/>
                <a:gd name="connsiteX2" fmla="*/ 71350 w 71643"/>
                <a:gd name="connsiteY2" fmla="*/ 5125 h 14251"/>
                <a:gd name="connsiteX3" fmla="*/ 66460 w 71643"/>
                <a:gd name="connsiteY3" fmla="*/ 235 h 14251"/>
                <a:gd name="connsiteX4" fmla="*/ 9067 w 71643"/>
                <a:gd name="connsiteY4" fmla="*/ 235 h 14251"/>
                <a:gd name="connsiteX5" fmla="*/ 259 w 71643"/>
                <a:gd name="connsiteY5" fmla="*/ 5125 h 14251"/>
                <a:gd name="connsiteX6" fmla="*/ 5150 w 71643"/>
                <a:gd name="connsiteY6" fmla="*/ 13933 h 14251"/>
                <a:gd name="connsiteX7" fmla="*/ 9067 w 71643"/>
                <a:gd name="connsiteY7" fmla="*/ 13933 h 1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43" h="14251">
                  <a:moveTo>
                    <a:pt x="9067" y="13933"/>
                  </a:moveTo>
                  <a:lnTo>
                    <a:pt x="66460" y="13933"/>
                  </a:lnTo>
                  <a:cubicBezTo>
                    <a:pt x="70241" y="12850"/>
                    <a:pt x="72433" y="8905"/>
                    <a:pt x="71350" y="5125"/>
                  </a:cubicBezTo>
                  <a:cubicBezTo>
                    <a:pt x="70679" y="2755"/>
                    <a:pt x="68830" y="906"/>
                    <a:pt x="66460" y="235"/>
                  </a:cubicBezTo>
                  <a:lnTo>
                    <a:pt x="9067" y="235"/>
                  </a:lnTo>
                  <a:cubicBezTo>
                    <a:pt x="5286" y="-847"/>
                    <a:pt x="1341" y="1344"/>
                    <a:pt x="259" y="5125"/>
                  </a:cubicBezTo>
                  <a:cubicBezTo>
                    <a:pt x="-823" y="8905"/>
                    <a:pt x="1369" y="12850"/>
                    <a:pt x="5150" y="13933"/>
                  </a:cubicBezTo>
                  <a:cubicBezTo>
                    <a:pt x="6437" y="14303"/>
                    <a:pt x="7793" y="14303"/>
                    <a:pt x="9067" y="1393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A2DA1AF-6D8C-4E3E-91D8-CD0CED510487}"/>
                </a:ext>
              </a:extLst>
            </p:cNvPr>
            <p:cNvSpPr/>
            <p:nvPr/>
          </p:nvSpPr>
          <p:spPr>
            <a:xfrm>
              <a:off x="11644020" y="4633090"/>
              <a:ext cx="82873" cy="28625"/>
            </a:xfrm>
            <a:custGeom>
              <a:avLst/>
              <a:gdLst>
                <a:gd name="connsiteX0" fmla="*/ 5848 w 82873"/>
                <a:gd name="connsiteY0" fmla="*/ 14886 h 28625"/>
                <a:gd name="connsiteX1" fmla="*/ 74336 w 82873"/>
                <a:gd name="connsiteY1" fmla="*/ 28584 h 28625"/>
                <a:gd name="connsiteX2" fmla="*/ 75843 w 82873"/>
                <a:gd name="connsiteY2" fmla="*/ 28584 h 28625"/>
                <a:gd name="connsiteX3" fmla="*/ 82692 w 82873"/>
                <a:gd name="connsiteY3" fmla="*/ 22967 h 28625"/>
                <a:gd name="connsiteX4" fmla="*/ 77254 w 82873"/>
                <a:gd name="connsiteY4" fmla="*/ 14488 h 28625"/>
                <a:gd name="connsiteX5" fmla="*/ 77213 w 82873"/>
                <a:gd name="connsiteY5" fmla="*/ 14475 h 28625"/>
                <a:gd name="connsiteX6" fmla="*/ 8724 w 82873"/>
                <a:gd name="connsiteY6" fmla="*/ 92 h 28625"/>
                <a:gd name="connsiteX7" fmla="*/ 368 w 82873"/>
                <a:gd name="connsiteY7" fmla="*/ 5708 h 28625"/>
                <a:gd name="connsiteX8" fmla="*/ 4683 w 82873"/>
                <a:gd name="connsiteY8" fmla="*/ 14598 h 28625"/>
                <a:gd name="connsiteX9" fmla="*/ 5848 w 82873"/>
                <a:gd name="connsiteY9" fmla="*/ 14886 h 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73" h="28625">
                  <a:moveTo>
                    <a:pt x="5848" y="14886"/>
                  </a:moveTo>
                  <a:lnTo>
                    <a:pt x="74336" y="28584"/>
                  </a:lnTo>
                  <a:lnTo>
                    <a:pt x="75843" y="28584"/>
                  </a:lnTo>
                  <a:cubicBezTo>
                    <a:pt x="79171" y="28584"/>
                    <a:pt x="82034" y="26228"/>
                    <a:pt x="82692" y="22967"/>
                  </a:cubicBezTo>
                  <a:cubicBezTo>
                    <a:pt x="83527" y="19118"/>
                    <a:pt x="81103" y="15324"/>
                    <a:pt x="77254" y="14488"/>
                  </a:cubicBezTo>
                  <a:cubicBezTo>
                    <a:pt x="77240" y="14488"/>
                    <a:pt x="77226" y="14475"/>
                    <a:pt x="77213" y="14475"/>
                  </a:cubicBezTo>
                  <a:lnTo>
                    <a:pt x="8724" y="92"/>
                  </a:lnTo>
                  <a:cubicBezTo>
                    <a:pt x="4861" y="-661"/>
                    <a:pt x="1122" y="1846"/>
                    <a:pt x="368" y="5708"/>
                  </a:cubicBezTo>
                  <a:cubicBezTo>
                    <a:pt x="-892" y="9352"/>
                    <a:pt x="1040" y="13338"/>
                    <a:pt x="4683" y="14598"/>
                  </a:cubicBezTo>
                  <a:cubicBezTo>
                    <a:pt x="5067" y="14721"/>
                    <a:pt x="5450" y="14817"/>
                    <a:pt x="5848" y="148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8E14BCB-85AE-4AA3-B253-7650DC0B1892}"/>
                </a:ext>
              </a:extLst>
            </p:cNvPr>
            <p:cNvSpPr/>
            <p:nvPr/>
          </p:nvSpPr>
          <p:spPr>
            <a:xfrm>
              <a:off x="11609836" y="4708574"/>
              <a:ext cx="100277" cy="151894"/>
            </a:xfrm>
            <a:custGeom>
              <a:avLst/>
              <a:gdLst>
                <a:gd name="connsiteX0" fmla="*/ 94274 w 100277"/>
                <a:gd name="connsiteY0" fmla="*/ 83 h 151894"/>
                <a:gd name="connsiteX1" fmla="*/ 86247 w 100277"/>
                <a:gd name="connsiteY1" fmla="*/ 5507 h 151894"/>
                <a:gd name="connsiteX2" fmla="*/ 86192 w 100277"/>
                <a:gd name="connsiteY2" fmla="*/ 5835 h 151894"/>
                <a:gd name="connsiteX3" fmla="*/ 77426 w 100277"/>
                <a:gd name="connsiteY3" fmla="*/ 58298 h 151894"/>
                <a:gd name="connsiteX4" fmla="*/ 50030 w 100277"/>
                <a:gd name="connsiteY4" fmla="*/ 43093 h 151894"/>
                <a:gd name="connsiteX5" fmla="*/ 18389 w 100277"/>
                <a:gd name="connsiteY5" fmla="*/ 63366 h 151894"/>
                <a:gd name="connsiteX6" fmla="*/ 8663 w 100277"/>
                <a:gd name="connsiteY6" fmla="*/ 147059 h 151894"/>
                <a:gd name="connsiteX7" fmla="*/ 19896 w 100277"/>
                <a:gd name="connsiteY7" fmla="*/ 151716 h 151894"/>
                <a:gd name="connsiteX8" fmla="*/ 31265 w 100277"/>
                <a:gd name="connsiteY8" fmla="*/ 147744 h 151894"/>
                <a:gd name="connsiteX9" fmla="*/ 69618 w 100277"/>
                <a:gd name="connsiteY9" fmla="*/ 105144 h 151894"/>
                <a:gd name="connsiteX10" fmla="*/ 63180 w 100277"/>
                <a:gd name="connsiteY10" fmla="*/ 143635 h 151894"/>
                <a:gd name="connsiteX11" fmla="*/ 69016 w 100277"/>
                <a:gd name="connsiteY11" fmla="*/ 151840 h 151894"/>
                <a:gd name="connsiteX12" fmla="*/ 69070 w 100277"/>
                <a:gd name="connsiteY12" fmla="*/ 151853 h 151894"/>
                <a:gd name="connsiteX13" fmla="*/ 70166 w 100277"/>
                <a:gd name="connsiteY13" fmla="*/ 151853 h 151894"/>
                <a:gd name="connsiteX14" fmla="*/ 77152 w 100277"/>
                <a:gd name="connsiteY14" fmla="*/ 145826 h 151894"/>
                <a:gd name="connsiteX15" fmla="*/ 100164 w 100277"/>
                <a:gd name="connsiteY15" fmla="*/ 8027 h 151894"/>
                <a:gd name="connsiteX16" fmla="*/ 94562 w 100277"/>
                <a:gd name="connsiteY16" fmla="*/ 124 h 151894"/>
                <a:gd name="connsiteX17" fmla="*/ 94274 w 100277"/>
                <a:gd name="connsiteY17" fmla="*/ 83 h 151894"/>
                <a:gd name="connsiteX18" fmla="*/ 23046 w 100277"/>
                <a:gd name="connsiteY18" fmla="*/ 136101 h 151894"/>
                <a:gd name="connsiteX19" fmla="*/ 18663 w 100277"/>
                <a:gd name="connsiteY19" fmla="*/ 136786 h 151894"/>
                <a:gd name="connsiteX20" fmla="*/ 30169 w 100277"/>
                <a:gd name="connsiteY20" fmla="*/ 71310 h 151894"/>
                <a:gd name="connsiteX21" fmla="*/ 48935 w 100277"/>
                <a:gd name="connsiteY21" fmla="*/ 57613 h 151894"/>
                <a:gd name="connsiteX22" fmla="*/ 48935 w 100277"/>
                <a:gd name="connsiteY22" fmla="*/ 57613 h 151894"/>
                <a:gd name="connsiteX23" fmla="*/ 72769 w 100277"/>
                <a:gd name="connsiteY23" fmla="*/ 75968 h 151894"/>
                <a:gd name="connsiteX24" fmla="*/ 23046 w 100277"/>
                <a:gd name="connsiteY24" fmla="*/ 136101 h 15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277" h="151894">
                  <a:moveTo>
                    <a:pt x="94274" y="83"/>
                  </a:moveTo>
                  <a:cubicBezTo>
                    <a:pt x="90562" y="-630"/>
                    <a:pt x="86973" y="1795"/>
                    <a:pt x="86247" y="5507"/>
                  </a:cubicBezTo>
                  <a:cubicBezTo>
                    <a:pt x="86233" y="5616"/>
                    <a:pt x="86206" y="5726"/>
                    <a:pt x="86192" y="5835"/>
                  </a:cubicBezTo>
                  <a:lnTo>
                    <a:pt x="77426" y="58298"/>
                  </a:lnTo>
                  <a:cubicBezTo>
                    <a:pt x="70659" y="49805"/>
                    <a:pt x="60811" y="44340"/>
                    <a:pt x="50030" y="43093"/>
                  </a:cubicBezTo>
                  <a:cubicBezTo>
                    <a:pt x="36607" y="43682"/>
                    <a:pt x="24525" y="51421"/>
                    <a:pt x="18389" y="63366"/>
                  </a:cubicBezTo>
                  <a:cubicBezTo>
                    <a:pt x="-3802" y="96651"/>
                    <a:pt x="-4486" y="134183"/>
                    <a:pt x="8663" y="147059"/>
                  </a:cubicBezTo>
                  <a:cubicBezTo>
                    <a:pt x="11636" y="150045"/>
                    <a:pt x="15677" y="151716"/>
                    <a:pt x="19896" y="151716"/>
                  </a:cubicBezTo>
                  <a:cubicBezTo>
                    <a:pt x="24019" y="151648"/>
                    <a:pt x="28004" y="150250"/>
                    <a:pt x="31265" y="147744"/>
                  </a:cubicBezTo>
                  <a:cubicBezTo>
                    <a:pt x="45798" y="135224"/>
                    <a:pt x="58688" y="120910"/>
                    <a:pt x="69618" y="105144"/>
                  </a:cubicBezTo>
                  <a:lnTo>
                    <a:pt x="63180" y="143635"/>
                  </a:lnTo>
                  <a:cubicBezTo>
                    <a:pt x="62523" y="147511"/>
                    <a:pt x="65139" y="151195"/>
                    <a:pt x="69016" y="151840"/>
                  </a:cubicBezTo>
                  <a:cubicBezTo>
                    <a:pt x="69029" y="151853"/>
                    <a:pt x="69057" y="151853"/>
                    <a:pt x="69070" y="151853"/>
                  </a:cubicBezTo>
                  <a:lnTo>
                    <a:pt x="70166" y="151853"/>
                  </a:lnTo>
                  <a:cubicBezTo>
                    <a:pt x="73659" y="151826"/>
                    <a:pt x="76618" y="149278"/>
                    <a:pt x="77152" y="145826"/>
                  </a:cubicBezTo>
                  <a:lnTo>
                    <a:pt x="100164" y="8027"/>
                  </a:lnTo>
                  <a:cubicBezTo>
                    <a:pt x="100794" y="4301"/>
                    <a:pt x="98287" y="767"/>
                    <a:pt x="94562" y="124"/>
                  </a:cubicBezTo>
                  <a:cubicBezTo>
                    <a:pt x="94466" y="110"/>
                    <a:pt x="94370" y="96"/>
                    <a:pt x="94274" y="83"/>
                  </a:cubicBezTo>
                  <a:close/>
                  <a:moveTo>
                    <a:pt x="23046" y="136101"/>
                  </a:moveTo>
                  <a:cubicBezTo>
                    <a:pt x="20169" y="138292"/>
                    <a:pt x="19210" y="137471"/>
                    <a:pt x="18663" y="136786"/>
                  </a:cubicBezTo>
                  <a:cubicBezTo>
                    <a:pt x="11677" y="130211"/>
                    <a:pt x="10855" y="100213"/>
                    <a:pt x="30169" y="71310"/>
                  </a:cubicBezTo>
                  <a:cubicBezTo>
                    <a:pt x="36333" y="61996"/>
                    <a:pt x="42634" y="57613"/>
                    <a:pt x="48935" y="57613"/>
                  </a:cubicBezTo>
                  <a:lnTo>
                    <a:pt x="48935" y="57613"/>
                  </a:lnTo>
                  <a:cubicBezTo>
                    <a:pt x="58523" y="57613"/>
                    <a:pt x="67974" y="68982"/>
                    <a:pt x="72769" y="75968"/>
                  </a:cubicBezTo>
                  <a:cubicBezTo>
                    <a:pt x="58660" y="97939"/>
                    <a:pt x="41976" y="118116"/>
                    <a:pt x="23046" y="1361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AC17A88-9DA8-4D7F-8AB5-0F59F4035C90}"/>
                </a:ext>
              </a:extLst>
            </p:cNvPr>
            <p:cNvSpPr/>
            <p:nvPr/>
          </p:nvSpPr>
          <p:spPr>
            <a:xfrm>
              <a:off x="11707352" y="4722479"/>
              <a:ext cx="83060" cy="138126"/>
            </a:xfrm>
            <a:custGeom>
              <a:avLst/>
              <a:gdLst>
                <a:gd name="connsiteX0" fmla="*/ 52918 w 83060"/>
                <a:gd name="connsiteY0" fmla="*/ 12 h 138126"/>
                <a:gd name="connsiteX1" fmla="*/ 35111 w 83060"/>
                <a:gd name="connsiteY1" fmla="*/ 16038 h 138126"/>
                <a:gd name="connsiteX2" fmla="*/ 30180 w 83060"/>
                <a:gd name="connsiteY2" fmla="*/ 44941 h 138126"/>
                <a:gd name="connsiteX3" fmla="*/ 4839 w 83060"/>
                <a:gd name="connsiteY3" fmla="*/ 49598 h 138126"/>
                <a:gd name="connsiteX4" fmla="*/ 319 w 83060"/>
                <a:gd name="connsiteY4" fmla="*/ 58501 h 138126"/>
                <a:gd name="connsiteX5" fmla="*/ 9359 w 83060"/>
                <a:gd name="connsiteY5" fmla="*/ 63021 h 138126"/>
                <a:gd name="connsiteX6" fmla="*/ 29769 w 83060"/>
                <a:gd name="connsiteY6" fmla="*/ 59186 h 138126"/>
                <a:gd name="connsiteX7" fmla="*/ 29769 w 83060"/>
                <a:gd name="connsiteY7" fmla="*/ 61789 h 138126"/>
                <a:gd name="connsiteX8" fmla="*/ 14565 w 83060"/>
                <a:gd name="connsiteY8" fmla="*/ 125072 h 138126"/>
                <a:gd name="connsiteX9" fmla="*/ 12784 w 83060"/>
                <a:gd name="connsiteY9" fmla="*/ 134934 h 138126"/>
                <a:gd name="connsiteX10" fmla="*/ 18674 w 83060"/>
                <a:gd name="connsiteY10" fmla="*/ 138085 h 138126"/>
                <a:gd name="connsiteX11" fmla="*/ 22646 w 83060"/>
                <a:gd name="connsiteY11" fmla="*/ 136715 h 138126"/>
                <a:gd name="connsiteX12" fmla="*/ 43878 w 83060"/>
                <a:gd name="connsiteY12" fmla="*/ 61926 h 138126"/>
                <a:gd name="connsiteX13" fmla="*/ 43878 w 83060"/>
                <a:gd name="connsiteY13" fmla="*/ 60556 h 138126"/>
                <a:gd name="connsiteX14" fmla="*/ 50863 w 83060"/>
                <a:gd name="connsiteY14" fmla="*/ 64254 h 138126"/>
                <a:gd name="connsiteX15" fmla="*/ 55932 w 83060"/>
                <a:gd name="connsiteY15" fmla="*/ 66309 h 138126"/>
                <a:gd name="connsiteX16" fmla="*/ 61000 w 83060"/>
                <a:gd name="connsiteY16" fmla="*/ 64254 h 138126"/>
                <a:gd name="connsiteX17" fmla="*/ 61000 w 83060"/>
                <a:gd name="connsiteY17" fmla="*/ 54118 h 138126"/>
                <a:gd name="connsiteX18" fmla="*/ 44289 w 83060"/>
                <a:gd name="connsiteY18" fmla="*/ 45899 h 138126"/>
                <a:gd name="connsiteX19" fmla="*/ 48124 w 83060"/>
                <a:gd name="connsiteY19" fmla="*/ 21928 h 138126"/>
                <a:gd name="connsiteX20" fmla="*/ 55521 w 83060"/>
                <a:gd name="connsiteY20" fmla="*/ 13984 h 138126"/>
                <a:gd name="connsiteX21" fmla="*/ 70999 w 83060"/>
                <a:gd name="connsiteY21" fmla="*/ 21107 h 138126"/>
                <a:gd name="connsiteX22" fmla="*/ 80875 w 83060"/>
                <a:gd name="connsiteY22" fmla="*/ 21230 h 138126"/>
                <a:gd name="connsiteX23" fmla="*/ 80999 w 83060"/>
                <a:gd name="connsiteY23" fmla="*/ 21107 h 138126"/>
                <a:gd name="connsiteX24" fmla="*/ 80999 w 83060"/>
                <a:gd name="connsiteY24" fmla="*/ 11107 h 138126"/>
                <a:gd name="connsiteX25" fmla="*/ 52918 w 83060"/>
                <a:gd name="connsiteY25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60" h="138126">
                  <a:moveTo>
                    <a:pt x="52918" y="12"/>
                  </a:moveTo>
                  <a:cubicBezTo>
                    <a:pt x="44590" y="1875"/>
                    <a:pt x="37837" y="7943"/>
                    <a:pt x="35111" y="16038"/>
                  </a:cubicBezTo>
                  <a:cubicBezTo>
                    <a:pt x="31728" y="25298"/>
                    <a:pt x="30057" y="35092"/>
                    <a:pt x="30180" y="44941"/>
                  </a:cubicBezTo>
                  <a:cubicBezTo>
                    <a:pt x="21578" y="45434"/>
                    <a:pt x="13058" y="46995"/>
                    <a:pt x="4839" y="49598"/>
                  </a:cubicBezTo>
                  <a:cubicBezTo>
                    <a:pt x="1154" y="50831"/>
                    <a:pt x="-859" y="54803"/>
                    <a:pt x="319" y="58501"/>
                  </a:cubicBezTo>
                  <a:cubicBezTo>
                    <a:pt x="1621" y="62200"/>
                    <a:pt x="5620" y="64199"/>
                    <a:pt x="9359" y="63021"/>
                  </a:cubicBezTo>
                  <a:cubicBezTo>
                    <a:pt x="16003" y="61008"/>
                    <a:pt x="22852" y="59720"/>
                    <a:pt x="29769" y="59186"/>
                  </a:cubicBezTo>
                  <a:lnTo>
                    <a:pt x="29769" y="61789"/>
                  </a:lnTo>
                  <a:cubicBezTo>
                    <a:pt x="29769" y="86582"/>
                    <a:pt x="29769" y="114799"/>
                    <a:pt x="14565" y="125072"/>
                  </a:cubicBezTo>
                  <a:cubicBezTo>
                    <a:pt x="11373" y="127319"/>
                    <a:pt x="10579" y="131716"/>
                    <a:pt x="12784" y="134934"/>
                  </a:cubicBezTo>
                  <a:cubicBezTo>
                    <a:pt x="14085" y="136921"/>
                    <a:pt x="16304" y="138099"/>
                    <a:pt x="18674" y="138085"/>
                  </a:cubicBezTo>
                  <a:cubicBezTo>
                    <a:pt x="20112" y="138099"/>
                    <a:pt x="21523" y="137619"/>
                    <a:pt x="22646" y="136715"/>
                  </a:cubicBezTo>
                  <a:cubicBezTo>
                    <a:pt x="43330" y="123018"/>
                    <a:pt x="43604" y="90280"/>
                    <a:pt x="43878" y="61926"/>
                  </a:cubicBezTo>
                  <a:lnTo>
                    <a:pt x="43878" y="60556"/>
                  </a:lnTo>
                  <a:cubicBezTo>
                    <a:pt x="46481" y="61200"/>
                    <a:pt x="48877" y="62474"/>
                    <a:pt x="50863" y="64254"/>
                  </a:cubicBezTo>
                  <a:cubicBezTo>
                    <a:pt x="52220" y="65569"/>
                    <a:pt x="54042" y="66309"/>
                    <a:pt x="55932" y="66309"/>
                  </a:cubicBezTo>
                  <a:cubicBezTo>
                    <a:pt x="57822" y="66282"/>
                    <a:pt x="59630" y="65556"/>
                    <a:pt x="61000" y="64254"/>
                  </a:cubicBezTo>
                  <a:cubicBezTo>
                    <a:pt x="63753" y="61433"/>
                    <a:pt x="63753" y="56940"/>
                    <a:pt x="61000" y="54118"/>
                  </a:cubicBezTo>
                  <a:cubicBezTo>
                    <a:pt x="56343" y="49817"/>
                    <a:pt x="50535" y="46954"/>
                    <a:pt x="44289" y="45899"/>
                  </a:cubicBezTo>
                  <a:cubicBezTo>
                    <a:pt x="44152" y="37749"/>
                    <a:pt x="45453" y="29627"/>
                    <a:pt x="48124" y="21928"/>
                  </a:cubicBezTo>
                  <a:cubicBezTo>
                    <a:pt x="50179" y="17135"/>
                    <a:pt x="52644" y="14532"/>
                    <a:pt x="55521" y="13984"/>
                  </a:cubicBezTo>
                  <a:cubicBezTo>
                    <a:pt x="61137" y="12888"/>
                    <a:pt x="69219" y="18915"/>
                    <a:pt x="70999" y="21107"/>
                  </a:cubicBezTo>
                  <a:cubicBezTo>
                    <a:pt x="73698" y="23873"/>
                    <a:pt x="78122" y="23928"/>
                    <a:pt x="80875" y="21230"/>
                  </a:cubicBezTo>
                  <a:cubicBezTo>
                    <a:pt x="80916" y="21189"/>
                    <a:pt x="80958" y="21148"/>
                    <a:pt x="80999" y="21107"/>
                  </a:cubicBezTo>
                  <a:cubicBezTo>
                    <a:pt x="83724" y="18340"/>
                    <a:pt x="83724" y="13874"/>
                    <a:pt x="80999" y="11107"/>
                  </a:cubicBezTo>
                  <a:cubicBezTo>
                    <a:pt x="73698" y="3492"/>
                    <a:pt x="63452" y="-563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4FF817E-C09B-426B-982E-B19DC6F2A917}"/>
                </a:ext>
              </a:extLst>
            </p:cNvPr>
            <p:cNvSpPr/>
            <p:nvPr/>
          </p:nvSpPr>
          <p:spPr>
            <a:xfrm>
              <a:off x="11784670" y="4439494"/>
              <a:ext cx="120612" cy="404128"/>
            </a:xfrm>
            <a:custGeom>
              <a:avLst/>
              <a:gdLst>
                <a:gd name="connsiteX0" fmla="*/ 44226 w 120612"/>
                <a:gd name="connsiteY0" fmla="*/ 383401 h 404128"/>
                <a:gd name="connsiteX1" fmla="*/ 48883 w 120612"/>
                <a:gd name="connsiteY1" fmla="*/ 279025 h 404128"/>
                <a:gd name="connsiteX2" fmla="*/ 22858 w 120612"/>
                <a:gd name="connsiteY2" fmla="*/ 209440 h 404128"/>
                <a:gd name="connsiteX3" fmla="*/ 53678 w 120612"/>
                <a:gd name="connsiteY3" fmla="*/ 176429 h 404128"/>
                <a:gd name="connsiteX4" fmla="*/ 59157 w 120612"/>
                <a:gd name="connsiteY4" fmla="*/ 97530 h 404128"/>
                <a:gd name="connsiteX5" fmla="*/ 57376 w 120612"/>
                <a:gd name="connsiteY5" fmla="*/ 33425 h 404128"/>
                <a:gd name="connsiteX6" fmla="*/ 68334 w 120612"/>
                <a:gd name="connsiteY6" fmla="*/ 15481 h 404128"/>
                <a:gd name="connsiteX7" fmla="*/ 109427 w 120612"/>
                <a:gd name="connsiteY7" fmla="*/ 26576 h 404128"/>
                <a:gd name="connsiteX8" fmla="*/ 119290 w 120612"/>
                <a:gd name="connsiteY8" fmla="*/ 24658 h 404128"/>
                <a:gd name="connsiteX9" fmla="*/ 117673 w 120612"/>
                <a:gd name="connsiteY9" fmla="*/ 14906 h 404128"/>
                <a:gd name="connsiteX10" fmla="*/ 117509 w 120612"/>
                <a:gd name="connsiteY10" fmla="*/ 14796 h 404128"/>
                <a:gd name="connsiteX11" fmla="*/ 62718 w 120612"/>
                <a:gd name="connsiteY11" fmla="*/ 2468 h 404128"/>
                <a:gd name="connsiteX12" fmla="*/ 43268 w 120612"/>
                <a:gd name="connsiteY12" fmla="*/ 30959 h 404128"/>
                <a:gd name="connsiteX13" fmla="*/ 44911 w 120612"/>
                <a:gd name="connsiteY13" fmla="*/ 99448 h 404128"/>
                <a:gd name="connsiteX14" fmla="*/ 41213 w 120612"/>
                <a:gd name="connsiteY14" fmla="*/ 169443 h 404128"/>
                <a:gd name="connsiteX15" fmla="*/ 7106 w 120612"/>
                <a:gd name="connsiteY15" fmla="*/ 200400 h 404128"/>
                <a:gd name="connsiteX16" fmla="*/ -17 w 120612"/>
                <a:gd name="connsiteY16" fmla="*/ 207523 h 404128"/>
                <a:gd name="connsiteX17" fmla="*/ 4366 w 120612"/>
                <a:gd name="connsiteY17" fmla="*/ 214098 h 404128"/>
                <a:gd name="connsiteX18" fmla="*/ 34501 w 120612"/>
                <a:gd name="connsiteY18" fmla="*/ 279299 h 404128"/>
                <a:gd name="connsiteX19" fmla="*/ 28748 w 120612"/>
                <a:gd name="connsiteY19" fmla="*/ 396277 h 404128"/>
                <a:gd name="connsiteX20" fmla="*/ 32309 w 120612"/>
                <a:gd name="connsiteY20" fmla="*/ 403126 h 404128"/>
                <a:gd name="connsiteX21" fmla="*/ 35871 w 120612"/>
                <a:gd name="connsiteY21" fmla="*/ 404085 h 404128"/>
                <a:gd name="connsiteX22" fmla="*/ 39980 w 120612"/>
                <a:gd name="connsiteY22" fmla="*/ 402715 h 404128"/>
                <a:gd name="connsiteX23" fmla="*/ 76690 w 120612"/>
                <a:gd name="connsiteY23" fmla="*/ 393401 h 404128"/>
                <a:gd name="connsiteX24" fmla="*/ 86826 w 120612"/>
                <a:gd name="connsiteY24" fmla="*/ 393401 h 404128"/>
                <a:gd name="connsiteX25" fmla="*/ 86826 w 120612"/>
                <a:gd name="connsiteY25" fmla="*/ 383264 h 404128"/>
                <a:gd name="connsiteX26" fmla="*/ 44226 w 120612"/>
                <a:gd name="connsiteY26" fmla="*/ 383401 h 40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612" h="404128">
                  <a:moveTo>
                    <a:pt x="44226" y="383401"/>
                  </a:moveTo>
                  <a:cubicBezTo>
                    <a:pt x="46007" y="362033"/>
                    <a:pt x="48883" y="319570"/>
                    <a:pt x="48883" y="279025"/>
                  </a:cubicBezTo>
                  <a:cubicBezTo>
                    <a:pt x="50719" y="253150"/>
                    <a:pt x="41227" y="227754"/>
                    <a:pt x="22858" y="209440"/>
                  </a:cubicBezTo>
                  <a:cubicBezTo>
                    <a:pt x="35912" y="201414"/>
                    <a:pt x="46569" y="190004"/>
                    <a:pt x="53678" y="176429"/>
                  </a:cubicBezTo>
                  <a:cubicBezTo>
                    <a:pt x="66143" y="154924"/>
                    <a:pt x="62718" y="126980"/>
                    <a:pt x="59157" y="97530"/>
                  </a:cubicBezTo>
                  <a:cubicBezTo>
                    <a:pt x="55499" y="76354"/>
                    <a:pt x="54897" y="54766"/>
                    <a:pt x="57376" y="33425"/>
                  </a:cubicBezTo>
                  <a:cubicBezTo>
                    <a:pt x="57636" y="25932"/>
                    <a:pt x="61787" y="19125"/>
                    <a:pt x="68334" y="15481"/>
                  </a:cubicBezTo>
                  <a:cubicBezTo>
                    <a:pt x="80936" y="10139"/>
                    <a:pt x="102305" y="21645"/>
                    <a:pt x="109427" y="26576"/>
                  </a:cubicBezTo>
                  <a:cubicBezTo>
                    <a:pt x="112688" y="28754"/>
                    <a:pt x="117084" y="27905"/>
                    <a:pt x="119290" y="24658"/>
                  </a:cubicBezTo>
                  <a:cubicBezTo>
                    <a:pt x="121536" y="21522"/>
                    <a:pt x="120810" y="17152"/>
                    <a:pt x="117673" y="14906"/>
                  </a:cubicBezTo>
                  <a:cubicBezTo>
                    <a:pt x="117619" y="14878"/>
                    <a:pt x="117564" y="14837"/>
                    <a:pt x="117509" y="14796"/>
                  </a:cubicBezTo>
                  <a:cubicBezTo>
                    <a:pt x="114222" y="12604"/>
                    <a:pt x="84772" y="-6846"/>
                    <a:pt x="62718" y="2468"/>
                  </a:cubicBezTo>
                  <a:cubicBezTo>
                    <a:pt x="51596" y="7797"/>
                    <a:pt x="44171" y="18659"/>
                    <a:pt x="43268" y="30959"/>
                  </a:cubicBezTo>
                  <a:cubicBezTo>
                    <a:pt x="40432" y="53739"/>
                    <a:pt x="40994" y="76819"/>
                    <a:pt x="44911" y="99448"/>
                  </a:cubicBezTo>
                  <a:cubicBezTo>
                    <a:pt x="48199" y="126843"/>
                    <a:pt x="51349" y="152184"/>
                    <a:pt x="41213" y="169443"/>
                  </a:cubicBezTo>
                  <a:cubicBezTo>
                    <a:pt x="23817" y="199304"/>
                    <a:pt x="7106" y="200400"/>
                    <a:pt x="7106" y="200400"/>
                  </a:cubicBezTo>
                  <a:cubicBezTo>
                    <a:pt x="3175" y="200400"/>
                    <a:pt x="-17" y="203591"/>
                    <a:pt x="-17" y="207523"/>
                  </a:cubicBezTo>
                  <a:cubicBezTo>
                    <a:pt x="-17" y="210399"/>
                    <a:pt x="1709" y="212988"/>
                    <a:pt x="4366" y="214098"/>
                  </a:cubicBezTo>
                  <a:cubicBezTo>
                    <a:pt x="5599" y="214098"/>
                    <a:pt x="34501" y="227796"/>
                    <a:pt x="34501" y="279299"/>
                  </a:cubicBezTo>
                  <a:cubicBezTo>
                    <a:pt x="34501" y="335733"/>
                    <a:pt x="28885" y="395729"/>
                    <a:pt x="28748" y="396277"/>
                  </a:cubicBezTo>
                  <a:cubicBezTo>
                    <a:pt x="28488" y="399058"/>
                    <a:pt x="29885" y="401742"/>
                    <a:pt x="32309" y="403126"/>
                  </a:cubicBezTo>
                  <a:cubicBezTo>
                    <a:pt x="33378" y="403784"/>
                    <a:pt x="34611" y="404112"/>
                    <a:pt x="35871" y="404085"/>
                  </a:cubicBezTo>
                  <a:cubicBezTo>
                    <a:pt x="37350" y="404044"/>
                    <a:pt x="38775" y="403578"/>
                    <a:pt x="39980" y="402715"/>
                  </a:cubicBezTo>
                  <a:cubicBezTo>
                    <a:pt x="48747" y="396414"/>
                    <a:pt x="69156" y="385730"/>
                    <a:pt x="76690" y="393401"/>
                  </a:cubicBezTo>
                  <a:cubicBezTo>
                    <a:pt x="79484" y="396195"/>
                    <a:pt x="84032" y="396195"/>
                    <a:pt x="86826" y="393401"/>
                  </a:cubicBezTo>
                  <a:cubicBezTo>
                    <a:pt x="89621" y="390606"/>
                    <a:pt x="89621" y="386059"/>
                    <a:pt x="86826" y="383264"/>
                  </a:cubicBezTo>
                  <a:cubicBezTo>
                    <a:pt x="74772" y="371074"/>
                    <a:pt x="56555" y="377101"/>
                    <a:pt x="44226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44FE4F6-403A-4A3B-9975-9569565FBC04}"/>
                </a:ext>
              </a:extLst>
            </p:cNvPr>
            <p:cNvSpPr/>
            <p:nvPr/>
          </p:nvSpPr>
          <p:spPr>
            <a:xfrm>
              <a:off x="11870050" y="4567959"/>
              <a:ext cx="127345" cy="131801"/>
            </a:xfrm>
            <a:custGeom>
              <a:avLst/>
              <a:gdLst>
                <a:gd name="connsiteX0" fmla="*/ 96235 w 127345"/>
                <a:gd name="connsiteY0" fmla="*/ 112480 h 131801"/>
                <a:gd name="connsiteX1" fmla="*/ 85414 w 127345"/>
                <a:gd name="connsiteY1" fmla="*/ 89194 h 131801"/>
                <a:gd name="connsiteX2" fmla="*/ 118014 w 127345"/>
                <a:gd name="connsiteY2" fmla="*/ 15089 h 131801"/>
                <a:gd name="connsiteX3" fmla="*/ 113850 w 127345"/>
                <a:gd name="connsiteY3" fmla="*/ 6131 h 131801"/>
                <a:gd name="connsiteX4" fmla="*/ 113631 w 127345"/>
                <a:gd name="connsiteY4" fmla="*/ 6049 h 131801"/>
                <a:gd name="connsiteX5" fmla="*/ 104590 w 127345"/>
                <a:gd name="connsiteY5" fmla="*/ 10432 h 131801"/>
                <a:gd name="connsiteX6" fmla="*/ 78565 w 127345"/>
                <a:gd name="connsiteY6" fmla="*/ 71798 h 131801"/>
                <a:gd name="connsiteX7" fmla="*/ 55005 w 127345"/>
                <a:gd name="connsiteY7" fmla="*/ 4816 h 131801"/>
                <a:gd name="connsiteX8" fmla="*/ 45964 w 127345"/>
                <a:gd name="connsiteY8" fmla="*/ 296 h 131801"/>
                <a:gd name="connsiteX9" fmla="*/ 41444 w 127345"/>
                <a:gd name="connsiteY9" fmla="*/ 9199 h 131801"/>
                <a:gd name="connsiteX10" fmla="*/ 68839 w 127345"/>
                <a:gd name="connsiteY10" fmla="*/ 87961 h 131801"/>
                <a:gd name="connsiteX11" fmla="*/ 37335 w 127345"/>
                <a:gd name="connsiteY11" fmla="*/ 117685 h 131801"/>
                <a:gd name="connsiteX12" fmla="*/ 15966 w 127345"/>
                <a:gd name="connsiteY12" fmla="*/ 107686 h 131801"/>
                <a:gd name="connsiteX13" fmla="*/ 14322 w 127345"/>
                <a:gd name="connsiteY13" fmla="*/ 100837 h 131801"/>
                <a:gd name="connsiteX14" fmla="*/ 9871 w 127345"/>
                <a:gd name="connsiteY14" fmla="*/ 91797 h 131801"/>
                <a:gd name="connsiteX15" fmla="*/ 830 w 127345"/>
                <a:gd name="connsiteY15" fmla="*/ 96262 h 131801"/>
                <a:gd name="connsiteX16" fmla="*/ 625 w 127345"/>
                <a:gd name="connsiteY16" fmla="*/ 97002 h 131801"/>
                <a:gd name="connsiteX17" fmla="*/ 3775 w 127345"/>
                <a:gd name="connsiteY17" fmla="*/ 114946 h 131801"/>
                <a:gd name="connsiteX18" fmla="*/ 35006 w 127345"/>
                <a:gd name="connsiteY18" fmla="*/ 131657 h 131801"/>
                <a:gd name="connsiteX19" fmla="*/ 38430 w 127345"/>
                <a:gd name="connsiteY19" fmla="*/ 131657 h 131801"/>
                <a:gd name="connsiteX20" fmla="*/ 75688 w 127345"/>
                <a:gd name="connsiteY20" fmla="*/ 103303 h 131801"/>
                <a:gd name="connsiteX21" fmla="*/ 93495 w 127345"/>
                <a:gd name="connsiteY21" fmla="*/ 128781 h 131801"/>
                <a:gd name="connsiteX22" fmla="*/ 94865 w 127345"/>
                <a:gd name="connsiteY22" fmla="*/ 128781 h 131801"/>
                <a:gd name="connsiteX23" fmla="*/ 101440 w 127345"/>
                <a:gd name="connsiteY23" fmla="*/ 126315 h 131801"/>
                <a:gd name="connsiteX24" fmla="*/ 127329 w 127345"/>
                <a:gd name="connsiteY24" fmla="*/ 100426 h 131801"/>
                <a:gd name="connsiteX25" fmla="*/ 117192 w 127345"/>
                <a:gd name="connsiteY25" fmla="*/ 90427 h 131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345" h="131801">
                  <a:moveTo>
                    <a:pt x="96235" y="112480"/>
                  </a:moveTo>
                  <a:cubicBezTo>
                    <a:pt x="92084" y="104988"/>
                    <a:pt x="88468" y="97207"/>
                    <a:pt x="85414" y="89194"/>
                  </a:cubicBezTo>
                  <a:cubicBezTo>
                    <a:pt x="98481" y="65524"/>
                    <a:pt x="109398" y="40718"/>
                    <a:pt x="118014" y="15089"/>
                  </a:cubicBezTo>
                  <a:cubicBezTo>
                    <a:pt x="119343" y="11460"/>
                    <a:pt x="117480" y="7460"/>
                    <a:pt x="113850" y="6131"/>
                  </a:cubicBezTo>
                  <a:cubicBezTo>
                    <a:pt x="113781" y="6104"/>
                    <a:pt x="113713" y="6076"/>
                    <a:pt x="113631" y="6049"/>
                  </a:cubicBezTo>
                  <a:cubicBezTo>
                    <a:pt x="109919" y="4775"/>
                    <a:pt x="105878" y="6734"/>
                    <a:pt x="104590" y="10432"/>
                  </a:cubicBezTo>
                  <a:cubicBezTo>
                    <a:pt x="97426" y="31499"/>
                    <a:pt x="88729" y="52005"/>
                    <a:pt x="78565" y="71798"/>
                  </a:cubicBezTo>
                  <a:cubicBezTo>
                    <a:pt x="70894" y="51936"/>
                    <a:pt x="62401" y="27829"/>
                    <a:pt x="55005" y="4816"/>
                  </a:cubicBezTo>
                  <a:cubicBezTo>
                    <a:pt x="53703" y="1118"/>
                    <a:pt x="49704" y="-882"/>
                    <a:pt x="45964" y="296"/>
                  </a:cubicBezTo>
                  <a:cubicBezTo>
                    <a:pt x="42279" y="1529"/>
                    <a:pt x="40266" y="5501"/>
                    <a:pt x="41444" y="9199"/>
                  </a:cubicBezTo>
                  <a:cubicBezTo>
                    <a:pt x="53224" y="45362"/>
                    <a:pt x="62264" y="70428"/>
                    <a:pt x="68839" y="87961"/>
                  </a:cubicBezTo>
                  <a:cubicBezTo>
                    <a:pt x="57607" y="106590"/>
                    <a:pt x="46238" y="119192"/>
                    <a:pt x="37335" y="117685"/>
                  </a:cubicBezTo>
                  <a:cubicBezTo>
                    <a:pt x="29143" y="117439"/>
                    <a:pt x="21404" y="113823"/>
                    <a:pt x="15966" y="107686"/>
                  </a:cubicBezTo>
                  <a:cubicBezTo>
                    <a:pt x="14596" y="105686"/>
                    <a:pt x="14007" y="103248"/>
                    <a:pt x="14322" y="100837"/>
                  </a:cubicBezTo>
                  <a:cubicBezTo>
                    <a:pt x="15582" y="97111"/>
                    <a:pt x="13596" y="93071"/>
                    <a:pt x="9871" y="91797"/>
                  </a:cubicBezTo>
                  <a:cubicBezTo>
                    <a:pt x="6145" y="90536"/>
                    <a:pt x="2104" y="92537"/>
                    <a:pt x="830" y="96262"/>
                  </a:cubicBezTo>
                  <a:cubicBezTo>
                    <a:pt x="748" y="96495"/>
                    <a:pt x="680" y="96755"/>
                    <a:pt x="625" y="97002"/>
                  </a:cubicBezTo>
                  <a:cubicBezTo>
                    <a:pt x="-868" y="103166"/>
                    <a:pt x="269" y="109659"/>
                    <a:pt x="3775" y="114946"/>
                  </a:cubicBezTo>
                  <a:cubicBezTo>
                    <a:pt x="11254" y="124794"/>
                    <a:pt x="22664" y="130904"/>
                    <a:pt x="35006" y="131657"/>
                  </a:cubicBezTo>
                  <a:cubicBezTo>
                    <a:pt x="36143" y="131794"/>
                    <a:pt x="37294" y="131794"/>
                    <a:pt x="38430" y="131657"/>
                  </a:cubicBezTo>
                  <a:cubicBezTo>
                    <a:pt x="52128" y="131657"/>
                    <a:pt x="64182" y="119603"/>
                    <a:pt x="75688" y="103303"/>
                  </a:cubicBezTo>
                  <a:cubicBezTo>
                    <a:pt x="86509" y="126863"/>
                    <a:pt x="91166" y="128233"/>
                    <a:pt x="93495" y="128781"/>
                  </a:cubicBezTo>
                  <a:lnTo>
                    <a:pt x="94865" y="128781"/>
                  </a:lnTo>
                  <a:cubicBezTo>
                    <a:pt x="97276" y="128739"/>
                    <a:pt x="99604" y="127876"/>
                    <a:pt x="101440" y="126315"/>
                  </a:cubicBezTo>
                  <a:lnTo>
                    <a:pt x="127329" y="100426"/>
                  </a:lnTo>
                  <a:lnTo>
                    <a:pt x="117192" y="9042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CF83063-B5A0-4BA1-B4E6-FA7B97E142EE}"/>
                </a:ext>
              </a:extLst>
            </p:cNvPr>
            <p:cNvSpPr/>
            <p:nvPr/>
          </p:nvSpPr>
          <p:spPr>
            <a:xfrm>
              <a:off x="12012029" y="4663358"/>
              <a:ext cx="88734" cy="119307"/>
            </a:xfrm>
            <a:custGeom>
              <a:avLst/>
              <a:gdLst>
                <a:gd name="connsiteX0" fmla="*/ 75891 w 88734"/>
                <a:gd name="connsiteY0" fmla="*/ 87625 h 119307"/>
                <a:gd name="connsiteX1" fmla="*/ 69864 w 88734"/>
                <a:gd name="connsiteY1" fmla="*/ 93926 h 119307"/>
                <a:gd name="connsiteX2" fmla="*/ 68083 w 88734"/>
                <a:gd name="connsiteY2" fmla="*/ 73516 h 119307"/>
                <a:gd name="connsiteX3" fmla="*/ 62194 w 88734"/>
                <a:gd name="connsiteY3" fmla="*/ 29683 h 119307"/>
                <a:gd name="connsiteX4" fmla="*/ 49729 w 88734"/>
                <a:gd name="connsiteY4" fmla="*/ 18314 h 119307"/>
                <a:gd name="connsiteX5" fmla="*/ 49729 w 88734"/>
                <a:gd name="connsiteY5" fmla="*/ 18314 h 119307"/>
                <a:gd name="connsiteX6" fmla="*/ 18087 w 88734"/>
                <a:gd name="connsiteY6" fmla="*/ 60503 h 119307"/>
                <a:gd name="connsiteX7" fmla="*/ 22333 w 88734"/>
                <a:gd name="connsiteY7" fmla="*/ 9548 h 119307"/>
                <a:gd name="connsiteX8" fmla="*/ 18114 w 88734"/>
                <a:gd name="connsiteY8" fmla="*/ 398 h 119307"/>
                <a:gd name="connsiteX9" fmla="*/ 8964 w 88734"/>
                <a:gd name="connsiteY9" fmla="*/ 4617 h 119307"/>
                <a:gd name="connsiteX10" fmla="*/ 8635 w 88734"/>
                <a:gd name="connsiteY10" fmla="*/ 8315 h 119307"/>
                <a:gd name="connsiteX11" fmla="*/ 6 w 88734"/>
                <a:gd name="connsiteY11" fmla="*/ 111733 h 119307"/>
                <a:gd name="connsiteX12" fmla="*/ 5622 w 88734"/>
                <a:gd name="connsiteY12" fmla="*/ 119266 h 119307"/>
                <a:gd name="connsiteX13" fmla="*/ 7129 w 88734"/>
                <a:gd name="connsiteY13" fmla="*/ 119266 h 119307"/>
                <a:gd name="connsiteX14" fmla="*/ 13841 w 88734"/>
                <a:gd name="connsiteY14" fmla="*/ 114335 h 119307"/>
                <a:gd name="connsiteX15" fmla="*/ 49044 w 88734"/>
                <a:gd name="connsiteY15" fmla="*/ 33929 h 119307"/>
                <a:gd name="connsiteX16" fmla="*/ 49044 w 88734"/>
                <a:gd name="connsiteY16" fmla="*/ 33929 h 119307"/>
                <a:gd name="connsiteX17" fmla="*/ 54249 w 88734"/>
                <a:gd name="connsiteY17" fmla="*/ 73927 h 119307"/>
                <a:gd name="connsiteX18" fmla="*/ 65207 w 88734"/>
                <a:gd name="connsiteY18" fmla="*/ 108719 h 119307"/>
                <a:gd name="connsiteX19" fmla="*/ 86986 w 88734"/>
                <a:gd name="connsiteY19" fmla="*/ 96391 h 119307"/>
                <a:gd name="connsiteX20" fmla="*/ 86329 w 88734"/>
                <a:gd name="connsiteY20" fmla="*/ 86529 h 119307"/>
                <a:gd name="connsiteX21" fmla="*/ 86165 w 88734"/>
                <a:gd name="connsiteY21" fmla="*/ 86392 h 119307"/>
                <a:gd name="connsiteX22" fmla="*/ 76138 w 88734"/>
                <a:gd name="connsiteY22" fmla="*/ 87309 h 119307"/>
                <a:gd name="connsiteX23" fmla="*/ 75891 w 88734"/>
                <a:gd name="connsiteY23" fmla="*/ 87625 h 119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8734" h="119307">
                  <a:moveTo>
                    <a:pt x="75891" y="87625"/>
                  </a:moveTo>
                  <a:cubicBezTo>
                    <a:pt x="74015" y="89844"/>
                    <a:pt x="72001" y="91953"/>
                    <a:pt x="69864" y="93926"/>
                  </a:cubicBezTo>
                  <a:cubicBezTo>
                    <a:pt x="68906" y="87159"/>
                    <a:pt x="68303" y="80351"/>
                    <a:pt x="68083" y="73516"/>
                  </a:cubicBezTo>
                  <a:cubicBezTo>
                    <a:pt x="68070" y="58709"/>
                    <a:pt x="66084" y="43970"/>
                    <a:pt x="62194" y="29683"/>
                  </a:cubicBezTo>
                  <a:cubicBezTo>
                    <a:pt x="59043" y="20369"/>
                    <a:pt x="53701" y="18314"/>
                    <a:pt x="49729" y="18314"/>
                  </a:cubicBezTo>
                  <a:lnTo>
                    <a:pt x="49729" y="18314"/>
                  </a:lnTo>
                  <a:cubicBezTo>
                    <a:pt x="40688" y="18314"/>
                    <a:pt x="30141" y="32012"/>
                    <a:pt x="18087" y="60503"/>
                  </a:cubicBezTo>
                  <a:lnTo>
                    <a:pt x="22333" y="9548"/>
                  </a:lnTo>
                  <a:cubicBezTo>
                    <a:pt x="23689" y="5863"/>
                    <a:pt x="21813" y="1767"/>
                    <a:pt x="18114" y="398"/>
                  </a:cubicBezTo>
                  <a:cubicBezTo>
                    <a:pt x="14430" y="-959"/>
                    <a:pt x="10334" y="932"/>
                    <a:pt x="8964" y="4617"/>
                  </a:cubicBezTo>
                  <a:cubicBezTo>
                    <a:pt x="8526" y="5795"/>
                    <a:pt x="8416" y="7068"/>
                    <a:pt x="8635" y="8315"/>
                  </a:cubicBezTo>
                  <a:lnTo>
                    <a:pt x="6" y="111733"/>
                  </a:lnTo>
                  <a:cubicBezTo>
                    <a:pt x="-282" y="115294"/>
                    <a:pt x="2129" y="118527"/>
                    <a:pt x="5622" y="119266"/>
                  </a:cubicBezTo>
                  <a:lnTo>
                    <a:pt x="7129" y="119266"/>
                  </a:lnTo>
                  <a:cubicBezTo>
                    <a:pt x="10211" y="119280"/>
                    <a:pt x="12937" y="117280"/>
                    <a:pt x="13841" y="114335"/>
                  </a:cubicBezTo>
                  <a:cubicBezTo>
                    <a:pt x="24799" y="80502"/>
                    <a:pt x="41236" y="42559"/>
                    <a:pt x="49044" y="33929"/>
                  </a:cubicBezTo>
                  <a:lnTo>
                    <a:pt x="49044" y="33929"/>
                  </a:lnTo>
                  <a:cubicBezTo>
                    <a:pt x="52441" y="46997"/>
                    <a:pt x="54194" y="60435"/>
                    <a:pt x="54249" y="73927"/>
                  </a:cubicBezTo>
                  <a:cubicBezTo>
                    <a:pt x="55071" y="92967"/>
                    <a:pt x="55756" y="105569"/>
                    <a:pt x="65207" y="108719"/>
                  </a:cubicBezTo>
                  <a:cubicBezTo>
                    <a:pt x="74658" y="111869"/>
                    <a:pt x="80686" y="104062"/>
                    <a:pt x="86986" y="96391"/>
                  </a:cubicBezTo>
                  <a:cubicBezTo>
                    <a:pt x="89534" y="93487"/>
                    <a:pt x="89233" y="89076"/>
                    <a:pt x="86329" y="86529"/>
                  </a:cubicBezTo>
                  <a:cubicBezTo>
                    <a:pt x="86274" y="86488"/>
                    <a:pt x="86219" y="86433"/>
                    <a:pt x="86165" y="86392"/>
                  </a:cubicBezTo>
                  <a:cubicBezTo>
                    <a:pt x="83138" y="83872"/>
                    <a:pt x="78645" y="84296"/>
                    <a:pt x="76138" y="87309"/>
                  </a:cubicBezTo>
                  <a:cubicBezTo>
                    <a:pt x="76056" y="87419"/>
                    <a:pt x="75974" y="87515"/>
                    <a:pt x="75891" y="876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3AD3E65B-DE55-49C0-BBC9-7BEC0650C953}"/>
                </a:ext>
              </a:extLst>
            </p:cNvPr>
            <p:cNvSpPr/>
            <p:nvPr/>
          </p:nvSpPr>
          <p:spPr>
            <a:xfrm>
              <a:off x="12112960" y="4605280"/>
              <a:ext cx="68356" cy="73830"/>
            </a:xfrm>
            <a:custGeom>
              <a:avLst/>
              <a:gdLst>
                <a:gd name="connsiteX0" fmla="*/ 63584 w 68356"/>
                <a:gd name="connsiteY0" fmla="*/ 31463 h 73830"/>
                <a:gd name="connsiteX1" fmla="*/ 55365 w 68356"/>
                <a:gd name="connsiteY1" fmla="*/ 31463 h 73830"/>
                <a:gd name="connsiteX2" fmla="*/ 56324 w 68356"/>
                <a:gd name="connsiteY2" fmla="*/ 7082 h 73830"/>
                <a:gd name="connsiteX3" fmla="*/ 49201 w 68356"/>
                <a:gd name="connsiteY3" fmla="*/ -42 h 73830"/>
                <a:gd name="connsiteX4" fmla="*/ 42078 w 68356"/>
                <a:gd name="connsiteY4" fmla="*/ 7082 h 73830"/>
                <a:gd name="connsiteX5" fmla="*/ 41120 w 68356"/>
                <a:gd name="connsiteY5" fmla="*/ 31463 h 73830"/>
                <a:gd name="connsiteX6" fmla="*/ 9067 w 68356"/>
                <a:gd name="connsiteY6" fmla="*/ 31463 h 73830"/>
                <a:gd name="connsiteX7" fmla="*/ 259 w 68356"/>
                <a:gd name="connsiteY7" fmla="*/ 36353 h 73830"/>
                <a:gd name="connsiteX8" fmla="*/ 5149 w 68356"/>
                <a:gd name="connsiteY8" fmla="*/ 45161 h 73830"/>
                <a:gd name="connsiteX9" fmla="*/ 9067 w 68356"/>
                <a:gd name="connsiteY9" fmla="*/ 45161 h 73830"/>
                <a:gd name="connsiteX10" fmla="*/ 40435 w 68356"/>
                <a:gd name="connsiteY10" fmla="*/ 45161 h 73830"/>
                <a:gd name="connsiteX11" fmla="*/ 39339 w 68356"/>
                <a:gd name="connsiteY11" fmla="*/ 66392 h 73830"/>
                <a:gd name="connsiteX12" fmla="*/ 45886 w 68356"/>
                <a:gd name="connsiteY12" fmla="*/ 73789 h 73830"/>
                <a:gd name="connsiteX13" fmla="*/ 45914 w 68356"/>
                <a:gd name="connsiteY13" fmla="*/ 73789 h 73830"/>
                <a:gd name="connsiteX14" fmla="*/ 45914 w 68356"/>
                <a:gd name="connsiteY14" fmla="*/ 73789 h 73830"/>
                <a:gd name="connsiteX15" fmla="*/ 53037 w 68356"/>
                <a:gd name="connsiteY15" fmla="*/ 67078 h 73830"/>
                <a:gd name="connsiteX16" fmla="*/ 54269 w 68356"/>
                <a:gd name="connsiteY16" fmla="*/ 45024 h 73830"/>
                <a:gd name="connsiteX17" fmla="*/ 63173 w 68356"/>
                <a:gd name="connsiteY17" fmla="*/ 45024 h 73830"/>
                <a:gd name="connsiteX18" fmla="*/ 68063 w 68356"/>
                <a:gd name="connsiteY18" fmla="*/ 36216 h 73830"/>
                <a:gd name="connsiteX19" fmla="*/ 63173 w 68356"/>
                <a:gd name="connsiteY19" fmla="*/ 31326 h 7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356" h="73830">
                  <a:moveTo>
                    <a:pt x="63584" y="31463"/>
                  </a:moveTo>
                  <a:lnTo>
                    <a:pt x="55365" y="31463"/>
                  </a:lnTo>
                  <a:cubicBezTo>
                    <a:pt x="55365" y="20505"/>
                    <a:pt x="56324" y="10506"/>
                    <a:pt x="56324" y="7082"/>
                  </a:cubicBezTo>
                  <a:cubicBezTo>
                    <a:pt x="56324" y="3150"/>
                    <a:pt x="53132" y="-42"/>
                    <a:pt x="49201" y="-42"/>
                  </a:cubicBezTo>
                  <a:cubicBezTo>
                    <a:pt x="45270" y="-42"/>
                    <a:pt x="42078" y="3150"/>
                    <a:pt x="42078" y="7082"/>
                  </a:cubicBezTo>
                  <a:cubicBezTo>
                    <a:pt x="42078" y="10369"/>
                    <a:pt x="42078" y="20779"/>
                    <a:pt x="41120" y="31463"/>
                  </a:cubicBezTo>
                  <a:lnTo>
                    <a:pt x="9067" y="31463"/>
                  </a:lnTo>
                  <a:cubicBezTo>
                    <a:pt x="5286" y="30381"/>
                    <a:pt x="1341" y="32573"/>
                    <a:pt x="259" y="36353"/>
                  </a:cubicBezTo>
                  <a:cubicBezTo>
                    <a:pt x="-823" y="40134"/>
                    <a:pt x="1369" y="44079"/>
                    <a:pt x="5149" y="45161"/>
                  </a:cubicBezTo>
                  <a:cubicBezTo>
                    <a:pt x="6437" y="45531"/>
                    <a:pt x="7793" y="45531"/>
                    <a:pt x="9067" y="45161"/>
                  </a:cubicBezTo>
                  <a:lnTo>
                    <a:pt x="40435" y="45161"/>
                  </a:lnTo>
                  <a:cubicBezTo>
                    <a:pt x="40435" y="56667"/>
                    <a:pt x="39339" y="66119"/>
                    <a:pt x="39339" y="66392"/>
                  </a:cubicBezTo>
                  <a:cubicBezTo>
                    <a:pt x="39106" y="70242"/>
                    <a:pt x="42037" y="73556"/>
                    <a:pt x="45886" y="73789"/>
                  </a:cubicBezTo>
                  <a:cubicBezTo>
                    <a:pt x="45900" y="73789"/>
                    <a:pt x="45900" y="73789"/>
                    <a:pt x="45914" y="73789"/>
                  </a:cubicBezTo>
                  <a:lnTo>
                    <a:pt x="45914" y="73789"/>
                  </a:lnTo>
                  <a:cubicBezTo>
                    <a:pt x="49694" y="73789"/>
                    <a:pt x="52818" y="70844"/>
                    <a:pt x="53037" y="67078"/>
                  </a:cubicBezTo>
                  <a:cubicBezTo>
                    <a:pt x="53037" y="66119"/>
                    <a:pt x="53037" y="56393"/>
                    <a:pt x="54269" y="45024"/>
                  </a:cubicBezTo>
                  <a:lnTo>
                    <a:pt x="63173" y="45024"/>
                  </a:lnTo>
                  <a:cubicBezTo>
                    <a:pt x="66953" y="43942"/>
                    <a:pt x="69145" y="39997"/>
                    <a:pt x="68063" y="36216"/>
                  </a:cubicBezTo>
                  <a:cubicBezTo>
                    <a:pt x="67392" y="33847"/>
                    <a:pt x="65543" y="31998"/>
                    <a:pt x="63173" y="313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3C851EB-5DE8-425E-A484-3F972FE609C7}"/>
                </a:ext>
              </a:extLst>
            </p:cNvPr>
            <p:cNvSpPr/>
            <p:nvPr/>
          </p:nvSpPr>
          <p:spPr>
            <a:xfrm>
              <a:off x="12204026" y="4577656"/>
              <a:ext cx="85678" cy="170492"/>
            </a:xfrm>
            <a:custGeom>
              <a:avLst/>
              <a:gdLst>
                <a:gd name="connsiteX0" fmla="*/ 80046 w 85678"/>
                <a:gd name="connsiteY0" fmla="*/ 14981 h 170492"/>
                <a:gd name="connsiteX1" fmla="*/ 64841 w 85678"/>
                <a:gd name="connsiteY1" fmla="*/ 28679 h 170492"/>
                <a:gd name="connsiteX2" fmla="*/ 31556 w 85678"/>
                <a:gd name="connsiteY2" fmla="*/ 67443 h 170492"/>
                <a:gd name="connsiteX3" fmla="*/ 22515 w 85678"/>
                <a:gd name="connsiteY3" fmla="*/ 6351 h 170492"/>
                <a:gd name="connsiteX4" fmla="*/ 14694 w 85678"/>
                <a:gd name="connsiteY4" fmla="*/ -4 h 170492"/>
                <a:gd name="connsiteX5" fmla="*/ 8817 w 85678"/>
                <a:gd name="connsiteY5" fmla="*/ 4434 h 170492"/>
                <a:gd name="connsiteX6" fmla="*/ 28405 w 85678"/>
                <a:gd name="connsiteY6" fmla="*/ 81141 h 170492"/>
                <a:gd name="connsiteX7" fmla="*/ 70594 w 85678"/>
                <a:gd name="connsiteY7" fmla="*/ 47718 h 170492"/>
                <a:gd name="connsiteX8" fmla="*/ 44021 w 85678"/>
                <a:gd name="connsiteY8" fmla="*/ 154150 h 170492"/>
                <a:gd name="connsiteX9" fmla="*/ 33063 w 85678"/>
                <a:gd name="connsiteY9" fmla="*/ 155382 h 170492"/>
                <a:gd name="connsiteX10" fmla="*/ 14023 w 85678"/>
                <a:gd name="connsiteY10" fmla="*/ 129493 h 170492"/>
                <a:gd name="connsiteX11" fmla="*/ 4982 w 85678"/>
                <a:gd name="connsiteY11" fmla="*/ 124836 h 170492"/>
                <a:gd name="connsiteX12" fmla="*/ 325 w 85678"/>
                <a:gd name="connsiteY12" fmla="*/ 133877 h 170492"/>
                <a:gd name="connsiteX13" fmla="*/ 27720 w 85678"/>
                <a:gd name="connsiteY13" fmla="*/ 168669 h 170492"/>
                <a:gd name="connsiteX14" fmla="*/ 36761 w 85678"/>
                <a:gd name="connsiteY14" fmla="*/ 170450 h 170492"/>
                <a:gd name="connsiteX15" fmla="*/ 50458 w 85678"/>
                <a:gd name="connsiteY15" fmla="*/ 166615 h 170492"/>
                <a:gd name="connsiteX16" fmla="*/ 85662 w 85678"/>
                <a:gd name="connsiteY16" fmla="*/ 22652 h 170492"/>
                <a:gd name="connsiteX17" fmla="*/ 80046 w 85678"/>
                <a:gd name="connsiteY17" fmla="*/ 14981 h 17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678" h="170492">
                  <a:moveTo>
                    <a:pt x="80046" y="14981"/>
                  </a:moveTo>
                  <a:cubicBezTo>
                    <a:pt x="73745" y="13474"/>
                    <a:pt x="71416" y="17721"/>
                    <a:pt x="64841" y="28679"/>
                  </a:cubicBezTo>
                  <a:cubicBezTo>
                    <a:pt x="58266" y="39637"/>
                    <a:pt x="41555" y="69772"/>
                    <a:pt x="31556" y="67443"/>
                  </a:cubicBezTo>
                  <a:cubicBezTo>
                    <a:pt x="21557" y="65114"/>
                    <a:pt x="19228" y="30185"/>
                    <a:pt x="22515" y="6351"/>
                  </a:cubicBezTo>
                  <a:cubicBezTo>
                    <a:pt x="22118" y="2434"/>
                    <a:pt x="18612" y="-402"/>
                    <a:pt x="14694" y="-4"/>
                  </a:cubicBezTo>
                  <a:cubicBezTo>
                    <a:pt x="12064" y="269"/>
                    <a:pt x="9804" y="1982"/>
                    <a:pt x="8817" y="4434"/>
                  </a:cubicBezTo>
                  <a:cubicBezTo>
                    <a:pt x="7174" y="16076"/>
                    <a:pt x="736" y="74292"/>
                    <a:pt x="28405" y="81141"/>
                  </a:cubicBezTo>
                  <a:cubicBezTo>
                    <a:pt x="45253" y="85387"/>
                    <a:pt x="59636" y="65936"/>
                    <a:pt x="70594" y="47718"/>
                  </a:cubicBezTo>
                  <a:cubicBezTo>
                    <a:pt x="67718" y="86072"/>
                    <a:pt x="59088" y="145794"/>
                    <a:pt x="44021" y="154150"/>
                  </a:cubicBezTo>
                  <a:cubicBezTo>
                    <a:pt x="40760" y="156259"/>
                    <a:pt x="36706" y="156725"/>
                    <a:pt x="33063" y="155382"/>
                  </a:cubicBezTo>
                  <a:cubicBezTo>
                    <a:pt x="23337" y="151684"/>
                    <a:pt x="15940" y="135384"/>
                    <a:pt x="14023" y="129493"/>
                  </a:cubicBezTo>
                  <a:cubicBezTo>
                    <a:pt x="12817" y="125713"/>
                    <a:pt x="8763" y="123631"/>
                    <a:pt x="4982" y="124836"/>
                  </a:cubicBezTo>
                  <a:cubicBezTo>
                    <a:pt x="1201" y="126042"/>
                    <a:pt x="-880" y="130096"/>
                    <a:pt x="325" y="133877"/>
                  </a:cubicBezTo>
                  <a:cubicBezTo>
                    <a:pt x="1284" y="136753"/>
                    <a:pt x="10050" y="161272"/>
                    <a:pt x="27720" y="168669"/>
                  </a:cubicBezTo>
                  <a:cubicBezTo>
                    <a:pt x="30583" y="169874"/>
                    <a:pt x="33652" y="170477"/>
                    <a:pt x="36761" y="170450"/>
                  </a:cubicBezTo>
                  <a:cubicBezTo>
                    <a:pt x="41569" y="170327"/>
                    <a:pt x="46281" y="169011"/>
                    <a:pt x="50458" y="166615"/>
                  </a:cubicBezTo>
                  <a:cubicBezTo>
                    <a:pt x="82511" y="148807"/>
                    <a:pt x="85662" y="23884"/>
                    <a:pt x="85662" y="22652"/>
                  </a:cubicBezTo>
                  <a:cubicBezTo>
                    <a:pt x="85388" y="19241"/>
                    <a:pt x="83223" y="16268"/>
                    <a:pt x="80046" y="149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F96F3F8-39C3-4BA8-87A2-31402FAACAA9}"/>
                </a:ext>
              </a:extLst>
            </p:cNvPr>
            <p:cNvSpPr/>
            <p:nvPr/>
          </p:nvSpPr>
          <p:spPr>
            <a:xfrm>
              <a:off x="12310127" y="4675716"/>
              <a:ext cx="72233" cy="94758"/>
            </a:xfrm>
            <a:custGeom>
              <a:avLst/>
              <a:gdLst>
                <a:gd name="connsiteX0" fmla="*/ 69828 w 72233"/>
                <a:gd name="connsiteY0" fmla="*/ 78006 h 94758"/>
                <a:gd name="connsiteX1" fmla="*/ 61746 w 72233"/>
                <a:gd name="connsiteY1" fmla="*/ 76636 h 94758"/>
                <a:gd name="connsiteX2" fmla="*/ 61746 w 72233"/>
                <a:gd name="connsiteY2" fmla="*/ 62938 h 94758"/>
                <a:gd name="connsiteX3" fmla="*/ 59692 w 72233"/>
                <a:gd name="connsiteY3" fmla="*/ 15407 h 94758"/>
                <a:gd name="connsiteX4" fmla="*/ 48186 w 72233"/>
                <a:gd name="connsiteY4" fmla="*/ 3627 h 94758"/>
                <a:gd name="connsiteX5" fmla="*/ 48186 w 72233"/>
                <a:gd name="connsiteY5" fmla="*/ 3627 h 94758"/>
                <a:gd name="connsiteX6" fmla="*/ 20790 w 72233"/>
                <a:gd name="connsiteY6" fmla="*/ 48555 h 94758"/>
                <a:gd name="connsiteX7" fmla="*/ 14215 w 72233"/>
                <a:gd name="connsiteY7" fmla="*/ 7462 h 94758"/>
                <a:gd name="connsiteX8" fmla="*/ 7490 w 72233"/>
                <a:gd name="connsiteY8" fmla="*/ -30 h 94758"/>
                <a:gd name="connsiteX9" fmla="*/ -3 w 72233"/>
                <a:gd name="connsiteY9" fmla="*/ 6695 h 94758"/>
                <a:gd name="connsiteX10" fmla="*/ 518 w 72233"/>
                <a:gd name="connsiteY10" fmla="*/ 9791 h 94758"/>
                <a:gd name="connsiteX11" fmla="*/ 12024 w 72233"/>
                <a:gd name="connsiteY11" fmla="*/ 81430 h 94758"/>
                <a:gd name="connsiteX12" fmla="*/ 18735 w 72233"/>
                <a:gd name="connsiteY12" fmla="*/ 87457 h 94758"/>
                <a:gd name="connsiteX13" fmla="*/ 25995 w 72233"/>
                <a:gd name="connsiteY13" fmla="*/ 82252 h 94758"/>
                <a:gd name="connsiteX14" fmla="*/ 47364 w 72233"/>
                <a:gd name="connsiteY14" fmla="*/ 22119 h 94758"/>
                <a:gd name="connsiteX15" fmla="*/ 48186 w 72233"/>
                <a:gd name="connsiteY15" fmla="*/ 62116 h 94758"/>
                <a:gd name="connsiteX16" fmla="*/ 54487 w 72233"/>
                <a:gd name="connsiteY16" fmla="*/ 93895 h 94758"/>
                <a:gd name="connsiteX17" fmla="*/ 58322 w 72233"/>
                <a:gd name="connsiteY17" fmla="*/ 94717 h 94758"/>
                <a:gd name="connsiteX18" fmla="*/ 69965 w 72233"/>
                <a:gd name="connsiteY18" fmla="*/ 88279 h 94758"/>
                <a:gd name="connsiteX19" fmla="*/ 70445 w 72233"/>
                <a:gd name="connsiteY19" fmla="*/ 78608 h 94758"/>
                <a:gd name="connsiteX20" fmla="*/ 69828 w 72233"/>
                <a:gd name="connsiteY20" fmla="*/ 78006 h 9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233" h="94758">
                  <a:moveTo>
                    <a:pt x="69828" y="78006"/>
                  </a:moveTo>
                  <a:cubicBezTo>
                    <a:pt x="67760" y="75773"/>
                    <a:pt x="64445" y="75198"/>
                    <a:pt x="61746" y="76636"/>
                  </a:cubicBezTo>
                  <a:cubicBezTo>
                    <a:pt x="61746" y="72526"/>
                    <a:pt x="61746" y="67047"/>
                    <a:pt x="61746" y="62938"/>
                  </a:cubicBezTo>
                  <a:cubicBezTo>
                    <a:pt x="63459" y="47076"/>
                    <a:pt x="62774" y="31050"/>
                    <a:pt x="59692" y="15407"/>
                  </a:cubicBezTo>
                  <a:cubicBezTo>
                    <a:pt x="57089" y="5682"/>
                    <a:pt x="52021" y="3627"/>
                    <a:pt x="48186" y="3627"/>
                  </a:cubicBezTo>
                  <a:lnTo>
                    <a:pt x="48186" y="3627"/>
                  </a:lnTo>
                  <a:cubicBezTo>
                    <a:pt x="44487" y="3627"/>
                    <a:pt x="35447" y="3627"/>
                    <a:pt x="20790" y="48555"/>
                  </a:cubicBezTo>
                  <a:lnTo>
                    <a:pt x="14215" y="7462"/>
                  </a:lnTo>
                  <a:cubicBezTo>
                    <a:pt x="14434" y="3531"/>
                    <a:pt x="11421" y="175"/>
                    <a:pt x="7490" y="-30"/>
                  </a:cubicBezTo>
                  <a:cubicBezTo>
                    <a:pt x="3558" y="-249"/>
                    <a:pt x="202" y="2764"/>
                    <a:pt x="-3" y="6695"/>
                  </a:cubicBezTo>
                  <a:cubicBezTo>
                    <a:pt x="-71" y="7750"/>
                    <a:pt x="107" y="8805"/>
                    <a:pt x="518" y="9791"/>
                  </a:cubicBezTo>
                  <a:lnTo>
                    <a:pt x="12024" y="81430"/>
                  </a:lnTo>
                  <a:cubicBezTo>
                    <a:pt x="12489" y="84813"/>
                    <a:pt x="15325" y="87361"/>
                    <a:pt x="18735" y="87457"/>
                  </a:cubicBezTo>
                  <a:cubicBezTo>
                    <a:pt x="22064" y="87594"/>
                    <a:pt x="25050" y="85444"/>
                    <a:pt x="25995" y="82252"/>
                  </a:cubicBezTo>
                  <a:cubicBezTo>
                    <a:pt x="31242" y="61596"/>
                    <a:pt x="38392" y="41460"/>
                    <a:pt x="47364" y="22119"/>
                  </a:cubicBezTo>
                  <a:cubicBezTo>
                    <a:pt x="49281" y="35365"/>
                    <a:pt x="49569" y="48802"/>
                    <a:pt x="48186" y="62116"/>
                  </a:cubicBezTo>
                  <a:cubicBezTo>
                    <a:pt x="47227" y="80334"/>
                    <a:pt x="46542" y="90334"/>
                    <a:pt x="54487" y="93895"/>
                  </a:cubicBezTo>
                  <a:cubicBezTo>
                    <a:pt x="55692" y="94429"/>
                    <a:pt x="57007" y="94703"/>
                    <a:pt x="58322" y="94717"/>
                  </a:cubicBezTo>
                  <a:cubicBezTo>
                    <a:pt x="62870" y="94087"/>
                    <a:pt x="67020" y="91799"/>
                    <a:pt x="69965" y="88279"/>
                  </a:cubicBezTo>
                  <a:cubicBezTo>
                    <a:pt x="72773" y="85745"/>
                    <a:pt x="72979" y="81403"/>
                    <a:pt x="70445" y="78608"/>
                  </a:cubicBezTo>
                  <a:cubicBezTo>
                    <a:pt x="70253" y="78389"/>
                    <a:pt x="70047" y="78197"/>
                    <a:pt x="69828" y="7800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B758C04-019A-44FE-B172-5DCA54B41D0E}"/>
                </a:ext>
              </a:extLst>
            </p:cNvPr>
            <p:cNvSpPr/>
            <p:nvPr/>
          </p:nvSpPr>
          <p:spPr>
            <a:xfrm>
              <a:off x="12375818" y="4486117"/>
              <a:ext cx="74583" cy="329011"/>
            </a:xfrm>
            <a:custGeom>
              <a:avLst/>
              <a:gdLst>
                <a:gd name="connsiteX0" fmla="*/ 51668 w 74583"/>
                <a:gd name="connsiteY0" fmla="*/ 213910 h 329011"/>
                <a:gd name="connsiteX1" fmla="*/ 65365 w 74583"/>
                <a:gd name="connsiteY1" fmla="*/ 109533 h 329011"/>
                <a:gd name="connsiteX2" fmla="*/ 63722 w 74583"/>
                <a:gd name="connsiteY2" fmla="*/ 100766 h 329011"/>
                <a:gd name="connsiteX3" fmla="*/ 43723 w 74583"/>
                <a:gd name="connsiteY3" fmla="*/ 83507 h 329011"/>
                <a:gd name="connsiteX4" fmla="*/ 44408 w 74583"/>
                <a:gd name="connsiteY4" fmla="*/ 56112 h 329011"/>
                <a:gd name="connsiteX5" fmla="*/ 57284 w 74583"/>
                <a:gd name="connsiteY5" fmla="*/ 25155 h 329011"/>
                <a:gd name="connsiteX6" fmla="*/ 53996 w 74583"/>
                <a:gd name="connsiteY6" fmla="*/ 1458 h 329011"/>
                <a:gd name="connsiteX7" fmla="*/ 11670 w 74583"/>
                <a:gd name="connsiteY7" fmla="*/ 17485 h 329011"/>
                <a:gd name="connsiteX8" fmla="*/ 10410 w 74583"/>
                <a:gd name="connsiteY8" fmla="*/ 27278 h 329011"/>
                <a:gd name="connsiteX9" fmla="*/ 10575 w 74583"/>
                <a:gd name="connsiteY9" fmla="*/ 27484 h 329011"/>
                <a:gd name="connsiteX10" fmla="*/ 20574 w 74583"/>
                <a:gd name="connsiteY10" fmla="*/ 28580 h 329011"/>
                <a:gd name="connsiteX11" fmla="*/ 45230 w 74583"/>
                <a:gd name="connsiteY11" fmla="*/ 13649 h 329011"/>
                <a:gd name="connsiteX12" fmla="*/ 43723 w 74583"/>
                <a:gd name="connsiteY12" fmla="*/ 20909 h 329011"/>
                <a:gd name="connsiteX13" fmla="*/ 31669 w 74583"/>
                <a:gd name="connsiteY13" fmla="*/ 49674 h 329011"/>
                <a:gd name="connsiteX14" fmla="*/ 34408 w 74583"/>
                <a:gd name="connsiteY14" fmla="*/ 94466 h 329011"/>
                <a:gd name="connsiteX15" fmla="*/ 50298 w 74583"/>
                <a:gd name="connsiteY15" fmla="*/ 108163 h 329011"/>
                <a:gd name="connsiteX16" fmla="*/ 37833 w 74583"/>
                <a:gd name="connsiteY16" fmla="*/ 216649 h 329011"/>
                <a:gd name="connsiteX17" fmla="*/ 53038 w 74583"/>
                <a:gd name="connsiteY17" fmla="*/ 271440 h 329011"/>
                <a:gd name="connsiteX18" fmla="*/ 50983 w 74583"/>
                <a:gd name="connsiteY18" fmla="*/ 311711 h 329011"/>
                <a:gd name="connsiteX19" fmla="*/ 13999 w 74583"/>
                <a:gd name="connsiteY19" fmla="*/ 295274 h 329011"/>
                <a:gd name="connsiteX20" fmla="*/ 4685 w 74583"/>
                <a:gd name="connsiteY20" fmla="*/ 291973 h 329011"/>
                <a:gd name="connsiteX21" fmla="*/ 4137 w 74583"/>
                <a:gd name="connsiteY21" fmla="*/ 292261 h 329011"/>
                <a:gd name="connsiteX22" fmla="*/ 575 w 74583"/>
                <a:gd name="connsiteY22" fmla="*/ 301575 h 329011"/>
                <a:gd name="connsiteX23" fmla="*/ 39614 w 74583"/>
                <a:gd name="connsiteY23" fmla="*/ 328970 h 329011"/>
                <a:gd name="connsiteX24" fmla="*/ 55503 w 74583"/>
                <a:gd name="connsiteY24" fmla="*/ 325957 h 329011"/>
                <a:gd name="connsiteX25" fmla="*/ 66050 w 74583"/>
                <a:gd name="connsiteY25" fmla="*/ 267742 h 329011"/>
                <a:gd name="connsiteX26" fmla="*/ 51668 w 74583"/>
                <a:gd name="connsiteY26" fmla="*/ 213910 h 32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583" h="329011">
                  <a:moveTo>
                    <a:pt x="51668" y="213910"/>
                  </a:moveTo>
                  <a:cubicBezTo>
                    <a:pt x="45079" y="178542"/>
                    <a:pt x="49873" y="141997"/>
                    <a:pt x="65365" y="109533"/>
                  </a:cubicBezTo>
                  <a:cubicBezTo>
                    <a:pt x="66995" y="106602"/>
                    <a:pt x="66311" y="102917"/>
                    <a:pt x="63722" y="100766"/>
                  </a:cubicBezTo>
                  <a:lnTo>
                    <a:pt x="43723" y="83507"/>
                  </a:lnTo>
                  <a:cubicBezTo>
                    <a:pt x="34819" y="75837"/>
                    <a:pt x="36189" y="72138"/>
                    <a:pt x="44408" y="56112"/>
                  </a:cubicBezTo>
                  <a:cubicBezTo>
                    <a:pt x="49545" y="46167"/>
                    <a:pt x="53859" y="35812"/>
                    <a:pt x="57284" y="25155"/>
                  </a:cubicBezTo>
                  <a:cubicBezTo>
                    <a:pt x="58654" y="20772"/>
                    <a:pt x="62763" y="7348"/>
                    <a:pt x="53996" y="1458"/>
                  </a:cubicBezTo>
                  <a:cubicBezTo>
                    <a:pt x="45230" y="-4432"/>
                    <a:pt x="22902" y="8307"/>
                    <a:pt x="11670" y="17485"/>
                  </a:cubicBezTo>
                  <a:cubicBezTo>
                    <a:pt x="8616" y="19841"/>
                    <a:pt x="8054" y="24237"/>
                    <a:pt x="10410" y="27278"/>
                  </a:cubicBezTo>
                  <a:cubicBezTo>
                    <a:pt x="10465" y="27347"/>
                    <a:pt x="10520" y="27415"/>
                    <a:pt x="10575" y="27484"/>
                  </a:cubicBezTo>
                  <a:cubicBezTo>
                    <a:pt x="13040" y="30539"/>
                    <a:pt x="17506" y="31032"/>
                    <a:pt x="20574" y="28580"/>
                  </a:cubicBezTo>
                  <a:cubicBezTo>
                    <a:pt x="27875" y="22224"/>
                    <a:pt x="36217" y="17183"/>
                    <a:pt x="45230" y="13649"/>
                  </a:cubicBezTo>
                  <a:cubicBezTo>
                    <a:pt x="45038" y="16128"/>
                    <a:pt x="44531" y="18567"/>
                    <a:pt x="43723" y="20909"/>
                  </a:cubicBezTo>
                  <a:cubicBezTo>
                    <a:pt x="40600" y="30853"/>
                    <a:pt x="36573" y="40483"/>
                    <a:pt x="31669" y="49674"/>
                  </a:cubicBezTo>
                  <a:cubicBezTo>
                    <a:pt x="23724" y="65563"/>
                    <a:pt x="16875" y="79261"/>
                    <a:pt x="34408" y="94466"/>
                  </a:cubicBezTo>
                  <a:lnTo>
                    <a:pt x="50298" y="108163"/>
                  </a:lnTo>
                  <a:cubicBezTo>
                    <a:pt x="35313" y="142243"/>
                    <a:pt x="30971" y="180062"/>
                    <a:pt x="37833" y="216649"/>
                  </a:cubicBezTo>
                  <a:cubicBezTo>
                    <a:pt x="41504" y="235278"/>
                    <a:pt x="46586" y="253592"/>
                    <a:pt x="53038" y="271440"/>
                  </a:cubicBezTo>
                  <a:cubicBezTo>
                    <a:pt x="63037" y="300753"/>
                    <a:pt x="63858" y="306917"/>
                    <a:pt x="50983" y="311711"/>
                  </a:cubicBezTo>
                  <a:cubicBezTo>
                    <a:pt x="36244" y="316985"/>
                    <a:pt x="19957" y="309753"/>
                    <a:pt x="13999" y="295274"/>
                  </a:cubicBezTo>
                  <a:cubicBezTo>
                    <a:pt x="12342" y="291795"/>
                    <a:pt x="8178" y="290315"/>
                    <a:pt x="4685" y="291973"/>
                  </a:cubicBezTo>
                  <a:cubicBezTo>
                    <a:pt x="4507" y="292055"/>
                    <a:pt x="4315" y="292151"/>
                    <a:pt x="4137" y="292261"/>
                  </a:cubicBezTo>
                  <a:cubicBezTo>
                    <a:pt x="616" y="293877"/>
                    <a:pt x="-972" y="298014"/>
                    <a:pt x="575" y="301575"/>
                  </a:cubicBezTo>
                  <a:cubicBezTo>
                    <a:pt x="7273" y="317423"/>
                    <a:pt x="22423" y="328067"/>
                    <a:pt x="39614" y="328970"/>
                  </a:cubicBezTo>
                  <a:cubicBezTo>
                    <a:pt x="45038" y="328888"/>
                    <a:pt x="50421" y="327875"/>
                    <a:pt x="55503" y="325957"/>
                  </a:cubicBezTo>
                  <a:cubicBezTo>
                    <a:pt x="82898" y="316094"/>
                    <a:pt x="75365" y="294726"/>
                    <a:pt x="66050" y="267742"/>
                  </a:cubicBezTo>
                  <a:cubicBezTo>
                    <a:pt x="59832" y="250208"/>
                    <a:pt x="55024" y="232210"/>
                    <a:pt x="51668" y="2139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7EA0594-8C00-4AD6-AD92-E5330BEDB1A8}"/>
                </a:ext>
              </a:extLst>
            </p:cNvPr>
            <p:cNvSpPr/>
            <p:nvPr/>
          </p:nvSpPr>
          <p:spPr>
            <a:xfrm>
              <a:off x="8724734" y="2378211"/>
              <a:ext cx="31492" cy="72009"/>
            </a:xfrm>
            <a:custGeom>
              <a:avLst/>
              <a:gdLst>
                <a:gd name="connsiteX0" fmla="*/ 25329 w 31492"/>
                <a:gd name="connsiteY0" fmla="*/ 55 h 72009"/>
                <a:gd name="connsiteX1" fmla="*/ 17288 w 31492"/>
                <a:gd name="connsiteY1" fmla="*/ 5795 h 72009"/>
                <a:gd name="connsiteX2" fmla="*/ 17247 w 31492"/>
                <a:gd name="connsiteY2" fmla="*/ 6082 h 72009"/>
                <a:gd name="connsiteX3" fmla="*/ 1084 w 31492"/>
                <a:gd name="connsiteY3" fmla="*/ 60872 h 72009"/>
                <a:gd name="connsiteX4" fmla="*/ 3399 w 31492"/>
                <a:gd name="connsiteY4" fmla="*/ 70872 h 72009"/>
                <a:gd name="connsiteX5" fmla="*/ 6974 w 31492"/>
                <a:gd name="connsiteY5" fmla="*/ 71968 h 72009"/>
                <a:gd name="connsiteX6" fmla="*/ 13001 w 31492"/>
                <a:gd name="connsiteY6" fmla="*/ 68817 h 72009"/>
                <a:gd name="connsiteX7" fmla="*/ 31356 w 31492"/>
                <a:gd name="connsiteY7" fmla="*/ 8410 h 72009"/>
                <a:gd name="connsiteX8" fmla="*/ 25658 w 31492"/>
                <a:gd name="connsiteY8" fmla="*/ 107 h 72009"/>
                <a:gd name="connsiteX9" fmla="*/ 25329 w 31492"/>
                <a:gd name="connsiteY9" fmla="*/ 55 h 7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92" h="72009">
                  <a:moveTo>
                    <a:pt x="25329" y="55"/>
                  </a:moveTo>
                  <a:cubicBezTo>
                    <a:pt x="21521" y="-580"/>
                    <a:pt x="17919" y="1990"/>
                    <a:pt x="17288" y="5795"/>
                  </a:cubicBezTo>
                  <a:cubicBezTo>
                    <a:pt x="17275" y="5891"/>
                    <a:pt x="17261" y="5986"/>
                    <a:pt x="17247" y="6082"/>
                  </a:cubicBezTo>
                  <a:cubicBezTo>
                    <a:pt x="14974" y="25121"/>
                    <a:pt x="9508" y="43643"/>
                    <a:pt x="1084" y="60872"/>
                  </a:cubicBezTo>
                  <a:cubicBezTo>
                    <a:pt x="-1039" y="64269"/>
                    <a:pt x="2" y="68749"/>
                    <a:pt x="3399" y="70872"/>
                  </a:cubicBezTo>
                  <a:cubicBezTo>
                    <a:pt x="4481" y="71543"/>
                    <a:pt x="5714" y="71926"/>
                    <a:pt x="6974" y="71968"/>
                  </a:cubicBezTo>
                  <a:cubicBezTo>
                    <a:pt x="9385" y="71981"/>
                    <a:pt x="11645" y="70803"/>
                    <a:pt x="13001" y="68817"/>
                  </a:cubicBezTo>
                  <a:cubicBezTo>
                    <a:pt x="22398" y="49828"/>
                    <a:pt x="28603" y="29418"/>
                    <a:pt x="31356" y="8410"/>
                  </a:cubicBezTo>
                  <a:cubicBezTo>
                    <a:pt x="32068" y="4542"/>
                    <a:pt x="29521" y="824"/>
                    <a:pt x="25658" y="107"/>
                  </a:cubicBezTo>
                  <a:cubicBezTo>
                    <a:pt x="25548" y="87"/>
                    <a:pt x="25439" y="70"/>
                    <a:pt x="25329" y="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42CA0F3-1A2A-4AD1-8EDA-2F88B50F57B5}"/>
                </a:ext>
              </a:extLst>
            </p:cNvPr>
            <p:cNvSpPr/>
            <p:nvPr/>
          </p:nvSpPr>
          <p:spPr>
            <a:xfrm>
              <a:off x="8733048" y="2313199"/>
              <a:ext cx="17063" cy="44698"/>
            </a:xfrm>
            <a:custGeom>
              <a:avLst/>
              <a:gdLst>
                <a:gd name="connsiteX0" fmla="*/ 9892 w 17063"/>
                <a:gd name="connsiteY0" fmla="*/ 44657 h 44698"/>
                <a:gd name="connsiteX1" fmla="*/ 10577 w 17063"/>
                <a:gd name="connsiteY1" fmla="*/ 44657 h 44698"/>
                <a:gd name="connsiteX2" fmla="*/ 17015 w 17063"/>
                <a:gd name="connsiteY2" fmla="*/ 36915 h 44698"/>
                <a:gd name="connsiteX3" fmla="*/ 17015 w 17063"/>
                <a:gd name="connsiteY3" fmla="*/ 36849 h 44698"/>
                <a:gd name="connsiteX4" fmla="*/ 14138 w 17063"/>
                <a:gd name="connsiteY4" fmla="*/ 8221 h 44698"/>
                <a:gd name="connsiteX5" fmla="*/ 8248 w 17063"/>
                <a:gd name="connsiteY5" fmla="*/ 51 h 44698"/>
                <a:gd name="connsiteX6" fmla="*/ 71 w 17063"/>
                <a:gd name="connsiteY6" fmla="*/ 5943 h 44698"/>
                <a:gd name="connsiteX7" fmla="*/ 440 w 17063"/>
                <a:gd name="connsiteY7" fmla="*/ 9591 h 44698"/>
                <a:gd name="connsiteX8" fmla="*/ 3317 w 17063"/>
                <a:gd name="connsiteY8" fmla="*/ 38356 h 44698"/>
                <a:gd name="connsiteX9" fmla="*/ 9892 w 17063"/>
                <a:gd name="connsiteY9" fmla="*/ 44657 h 4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63" h="44698">
                  <a:moveTo>
                    <a:pt x="9892" y="44657"/>
                  </a:moveTo>
                  <a:lnTo>
                    <a:pt x="10577" y="44657"/>
                  </a:lnTo>
                  <a:cubicBezTo>
                    <a:pt x="14494" y="44298"/>
                    <a:pt x="17384" y="40832"/>
                    <a:pt x="17015" y="36915"/>
                  </a:cubicBezTo>
                  <a:cubicBezTo>
                    <a:pt x="17015" y="36893"/>
                    <a:pt x="17015" y="36871"/>
                    <a:pt x="17015" y="36849"/>
                  </a:cubicBezTo>
                  <a:lnTo>
                    <a:pt x="14138" y="8221"/>
                  </a:lnTo>
                  <a:cubicBezTo>
                    <a:pt x="14768" y="4337"/>
                    <a:pt x="12125" y="680"/>
                    <a:pt x="8248" y="51"/>
                  </a:cubicBezTo>
                  <a:cubicBezTo>
                    <a:pt x="4358" y="-579"/>
                    <a:pt x="701" y="2060"/>
                    <a:pt x="71" y="5943"/>
                  </a:cubicBezTo>
                  <a:cubicBezTo>
                    <a:pt x="-121" y="7170"/>
                    <a:pt x="2" y="8428"/>
                    <a:pt x="440" y="9591"/>
                  </a:cubicBezTo>
                  <a:lnTo>
                    <a:pt x="3317" y="38356"/>
                  </a:lnTo>
                  <a:cubicBezTo>
                    <a:pt x="3591" y="41820"/>
                    <a:pt x="6413" y="44529"/>
                    <a:pt x="9892" y="446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66D29F8-7B69-4BF7-BAFC-DA0715BFEFEC}"/>
                </a:ext>
              </a:extLst>
            </p:cNvPr>
            <p:cNvSpPr/>
            <p:nvPr/>
          </p:nvSpPr>
          <p:spPr>
            <a:xfrm>
              <a:off x="8836416" y="2318073"/>
              <a:ext cx="51467" cy="197485"/>
            </a:xfrm>
            <a:custGeom>
              <a:avLst/>
              <a:gdLst>
                <a:gd name="connsiteX0" fmla="*/ 3093 w 51467"/>
                <a:gd name="connsiteY0" fmla="*/ 70329 h 197485"/>
                <a:gd name="connsiteX1" fmla="*/ 12955 w 51467"/>
                <a:gd name="connsiteY1" fmla="*/ 68137 h 197485"/>
                <a:gd name="connsiteX2" fmla="*/ 30762 w 51467"/>
                <a:gd name="connsiteY2" fmla="*/ 40742 h 197485"/>
                <a:gd name="connsiteX3" fmla="*/ 3367 w 51467"/>
                <a:gd name="connsiteY3" fmla="*/ 189088 h 197485"/>
                <a:gd name="connsiteX4" fmla="*/ 8723 w 51467"/>
                <a:gd name="connsiteY4" fmla="*/ 197389 h 197485"/>
                <a:gd name="connsiteX5" fmla="*/ 8983 w 51467"/>
                <a:gd name="connsiteY5" fmla="*/ 197444 h 197485"/>
                <a:gd name="connsiteX6" fmla="*/ 10353 w 51467"/>
                <a:gd name="connsiteY6" fmla="*/ 197444 h 197485"/>
                <a:gd name="connsiteX7" fmla="*/ 17339 w 51467"/>
                <a:gd name="connsiteY7" fmla="*/ 191690 h 197485"/>
                <a:gd name="connsiteX8" fmla="*/ 51309 w 51467"/>
                <a:gd name="connsiteY8" fmla="*/ 8415 h 197485"/>
                <a:gd name="connsiteX9" fmla="*/ 46926 w 51467"/>
                <a:gd name="connsiteY9" fmla="*/ 471 h 197485"/>
                <a:gd name="connsiteX10" fmla="*/ 38296 w 51467"/>
                <a:gd name="connsiteY10" fmla="*/ 3210 h 197485"/>
                <a:gd name="connsiteX11" fmla="*/ 1038 w 51467"/>
                <a:gd name="connsiteY11" fmla="*/ 60603 h 197485"/>
                <a:gd name="connsiteX12" fmla="*/ 3093 w 51467"/>
                <a:gd name="connsiteY12" fmla="*/ 70329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67" h="197485">
                  <a:moveTo>
                    <a:pt x="3093" y="70329"/>
                  </a:moveTo>
                  <a:cubicBezTo>
                    <a:pt x="6435" y="72381"/>
                    <a:pt x="10805" y="71411"/>
                    <a:pt x="12955" y="68137"/>
                  </a:cubicBezTo>
                  <a:lnTo>
                    <a:pt x="30762" y="40742"/>
                  </a:lnTo>
                  <a:lnTo>
                    <a:pt x="3367" y="189088"/>
                  </a:lnTo>
                  <a:cubicBezTo>
                    <a:pt x="2559" y="192855"/>
                    <a:pt x="4942" y="196581"/>
                    <a:pt x="8723" y="197389"/>
                  </a:cubicBezTo>
                  <a:cubicBezTo>
                    <a:pt x="8805" y="197416"/>
                    <a:pt x="8901" y="197430"/>
                    <a:pt x="8983" y="197444"/>
                  </a:cubicBezTo>
                  <a:lnTo>
                    <a:pt x="10353" y="197444"/>
                  </a:lnTo>
                  <a:cubicBezTo>
                    <a:pt x="13764" y="197444"/>
                    <a:pt x="16681" y="195033"/>
                    <a:pt x="17339" y="191690"/>
                  </a:cubicBezTo>
                  <a:lnTo>
                    <a:pt x="51309" y="8415"/>
                  </a:lnTo>
                  <a:cubicBezTo>
                    <a:pt x="51994" y="5050"/>
                    <a:pt x="50145" y="1680"/>
                    <a:pt x="46926" y="471"/>
                  </a:cubicBezTo>
                  <a:cubicBezTo>
                    <a:pt x="43761" y="-797"/>
                    <a:pt x="40145" y="351"/>
                    <a:pt x="38296" y="3210"/>
                  </a:cubicBezTo>
                  <a:lnTo>
                    <a:pt x="1038" y="60603"/>
                  </a:lnTo>
                  <a:cubicBezTo>
                    <a:pt x="-948" y="63880"/>
                    <a:pt x="-57" y="68137"/>
                    <a:pt x="3093" y="70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7A916DC-D651-4DEB-AEE5-2B350AD806AC}"/>
                </a:ext>
              </a:extLst>
            </p:cNvPr>
            <p:cNvSpPr/>
            <p:nvPr/>
          </p:nvSpPr>
          <p:spPr>
            <a:xfrm>
              <a:off x="8890455" y="2315520"/>
              <a:ext cx="86287" cy="178258"/>
            </a:xfrm>
            <a:custGeom>
              <a:avLst/>
              <a:gdLst>
                <a:gd name="connsiteX0" fmla="*/ 13296 w 86287"/>
                <a:gd name="connsiteY0" fmla="*/ 50965 h 178258"/>
                <a:gd name="connsiteX1" fmla="*/ 43568 w 86287"/>
                <a:gd name="connsiteY1" fmla="*/ 16858 h 178258"/>
                <a:gd name="connsiteX2" fmla="*/ 43568 w 86287"/>
                <a:gd name="connsiteY2" fmla="*/ 16858 h 178258"/>
                <a:gd name="connsiteX3" fmla="*/ 10146 w 86287"/>
                <a:gd name="connsiteY3" fmla="*/ 99044 h 178258"/>
                <a:gd name="connsiteX4" fmla="*/ 11789 w 86287"/>
                <a:gd name="connsiteY4" fmla="*/ 108359 h 178258"/>
                <a:gd name="connsiteX5" fmla="*/ 21104 w 86287"/>
                <a:gd name="connsiteY5" fmla="*/ 108359 h 178258"/>
                <a:gd name="connsiteX6" fmla="*/ 71100 w 86287"/>
                <a:gd name="connsiteY6" fmla="*/ 76443 h 178258"/>
                <a:gd name="connsiteX7" fmla="*/ 72333 w 86287"/>
                <a:gd name="connsiteY7" fmla="*/ 88086 h 178258"/>
                <a:gd name="connsiteX8" fmla="*/ 31240 w 86287"/>
                <a:gd name="connsiteY8" fmla="*/ 162875 h 178258"/>
                <a:gd name="connsiteX9" fmla="*/ 17542 w 86287"/>
                <a:gd name="connsiteY9" fmla="*/ 158766 h 178258"/>
                <a:gd name="connsiteX10" fmla="*/ 7666 w 86287"/>
                <a:gd name="connsiteY10" fmla="*/ 158643 h 178258"/>
                <a:gd name="connsiteX11" fmla="*/ 7543 w 86287"/>
                <a:gd name="connsiteY11" fmla="*/ 158766 h 178258"/>
                <a:gd name="connsiteX12" fmla="*/ 7543 w 86287"/>
                <a:gd name="connsiteY12" fmla="*/ 168766 h 178258"/>
                <a:gd name="connsiteX13" fmla="*/ 27268 w 86287"/>
                <a:gd name="connsiteY13" fmla="*/ 178217 h 178258"/>
                <a:gd name="connsiteX14" fmla="*/ 35486 w 86287"/>
                <a:gd name="connsiteY14" fmla="*/ 176984 h 178258"/>
                <a:gd name="connsiteX15" fmla="*/ 85894 w 86287"/>
                <a:gd name="connsiteY15" fmla="*/ 90141 h 178258"/>
                <a:gd name="connsiteX16" fmla="*/ 76854 w 86287"/>
                <a:gd name="connsiteY16" fmla="*/ 64252 h 178258"/>
                <a:gd name="connsiteX17" fmla="*/ 38774 w 86287"/>
                <a:gd name="connsiteY17" fmla="*/ 75484 h 178258"/>
                <a:gd name="connsiteX18" fmla="*/ 57266 w 86287"/>
                <a:gd name="connsiteY18" fmla="*/ 18228 h 178258"/>
                <a:gd name="connsiteX19" fmla="*/ 50006 w 86287"/>
                <a:gd name="connsiteY19" fmla="*/ 969 h 178258"/>
                <a:gd name="connsiteX20" fmla="*/ 1379 w 86287"/>
                <a:gd name="connsiteY20" fmla="*/ 42062 h 178258"/>
                <a:gd name="connsiteX21" fmla="*/ 2776 w 86287"/>
                <a:gd name="connsiteY21" fmla="*/ 51842 h 178258"/>
                <a:gd name="connsiteX22" fmla="*/ 2886 w 86287"/>
                <a:gd name="connsiteY22" fmla="*/ 51924 h 178258"/>
                <a:gd name="connsiteX23" fmla="*/ 12940 w 86287"/>
                <a:gd name="connsiteY23" fmla="*/ 51388 h 178258"/>
                <a:gd name="connsiteX24" fmla="*/ 13296 w 86287"/>
                <a:gd name="connsiteY24" fmla="*/ 50965 h 17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6287" h="178258">
                  <a:moveTo>
                    <a:pt x="13296" y="50965"/>
                  </a:moveTo>
                  <a:cubicBezTo>
                    <a:pt x="21981" y="38418"/>
                    <a:pt x="32144" y="26966"/>
                    <a:pt x="43568" y="16858"/>
                  </a:cubicBezTo>
                  <a:lnTo>
                    <a:pt x="43568" y="16858"/>
                  </a:lnTo>
                  <a:cubicBezTo>
                    <a:pt x="40966" y="49185"/>
                    <a:pt x="10557" y="99044"/>
                    <a:pt x="10146" y="99044"/>
                  </a:cubicBezTo>
                  <a:cubicBezTo>
                    <a:pt x="8324" y="102129"/>
                    <a:pt x="9023" y="106086"/>
                    <a:pt x="11789" y="108359"/>
                  </a:cubicBezTo>
                  <a:cubicBezTo>
                    <a:pt x="14460" y="110669"/>
                    <a:pt x="18433" y="110669"/>
                    <a:pt x="21104" y="108359"/>
                  </a:cubicBezTo>
                  <a:cubicBezTo>
                    <a:pt x="41513" y="88771"/>
                    <a:pt x="65347" y="73703"/>
                    <a:pt x="71100" y="76443"/>
                  </a:cubicBezTo>
                  <a:cubicBezTo>
                    <a:pt x="71100" y="76443"/>
                    <a:pt x="73292" y="79594"/>
                    <a:pt x="72333" y="88086"/>
                  </a:cubicBezTo>
                  <a:cubicBezTo>
                    <a:pt x="68087" y="125892"/>
                    <a:pt x="47540" y="157807"/>
                    <a:pt x="31240" y="162875"/>
                  </a:cubicBezTo>
                  <a:cubicBezTo>
                    <a:pt x="26282" y="164903"/>
                    <a:pt x="20570" y="163191"/>
                    <a:pt x="17542" y="158766"/>
                  </a:cubicBezTo>
                  <a:cubicBezTo>
                    <a:pt x="14844" y="155999"/>
                    <a:pt x="10420" y="155944"/>
                    <a:pt x="7666" y="158643"/>
                  </a:cubicBezTo>
                  <a:cubicBezTo>
                    <a:pt x="7625" y="158684"/>
                    <a:pt x="7584" y="158725"/>
                    <a:pt x="7543" y="158766"/>
                  </a:cubicBezTo>
                  <a:cubicBezTo>
                    <a:pt x="4804" y="161533"/>
                    <a:pt x="4804" y="165999"/>
                    <a:pt x="7543" y="168766"/>
                  </a:cubicBezTo>
                  <a:cubicBezTo>
                    <a:pt x="12406" y="174669"/>
                    <a:pt x="19625" y="178135"/>
                    <a:pt x="27268" y="178217"/>
                  </a:cubicBezTo>
                  <a:cubicBezTo>
                    <a:pt x="30048" y="178190"/>
                    <a:pt x="32815" y="177779"/>
                    <a:pt x="35486" y="176984"/>
                  </a:cubicBezTo>
                  <a:cubicBezTo>
                    <a:pt x="58772" y="169587"/>
                    <a:pt x="81374" y="130549"/>
                    <a:pt x="85894" y="90141"/>
                  </a:cubicBezTo>
                  <a:cubicBezTo>
                    <a:pt x="87401" y="76443"/>
                    <a:pt x="84387" y="67950"/>
                    <a:pt x="76854" y="64252"/>
                  </a:cubicBezTo>
                  <a:cubicBezTo>
                    <a:pt x="67128" y="59458"/>
                    <a:pt x="52198" y="66307"/>
                    <a:pt x="38774" y="75484"/>
                  </a:cubicBezTo>
                  <a:cubicBezTo>
                    <a:pt x="48061" y="57551"/>
                    <a:pt x="54307" y="38203"/>
                    <a:pt x="57266" y="18228"/>
                  </a:cubicBezTo>
                  <a:cubicBezTo>
                    <a:pt x="57266" y="8913"/>
                    <a:pt x="55622" y="3023"/>
                    <a:pt x="50006" y="969"/>
                  </a:cubicBezTo>
                  <a:cubicBezTo>
                    <a:pt x="44390" y="-1086"/>
                    <a:pt x="35349" y="-4510"/>
                    <a:pt x="1379" y="42062"/>
                  </a:cubicBezTo>
                  <a:cubicBezTo>
                    <a:pt x="-936" y="45148"/>
                    <a:pt x="-306" y="49527"/>
                    <a:pt x="2776" y="51842"/>
                  </a:cubicBezTo>
                  <a:cubicBezTo>
                    <a:pt x="2817" y="51869"/>
                    <a:pt x="2845" y="51897"/>
                    <a:pt x="2886" y="51924"/>
                  </a:cubicBezTo>
                  <a:cubicBezTo>
                    <a:pt x="5817" y="54554"/>
                    <a:pt x="10310" y="54314"/>
                    <a:pt x="12940" y="51388"/>
                  </a:cubicBezTo>
                  <a:cubicBezTo>
                    <a:pt x="13063" y="51252"/>
                    <a:pt x="13187" y="51111"/>
                    <a:pt x="13296" y="5096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BB4FE99-A5CE-4687-ABC6-62D87CE81F74}"/>
                </a:ext>
              </a:extLst>
            </p:cNvPr>
            <p:cNvSpPr/>
            <p:nvPr/>
          </p:nvSpPr>
          <p:spPr>
            <a:xfrm>
              <a:off x="8904520" y="2059510"/>
              <a:ext cx="27899" cy="174979"/>
            </a:xfrm>
            <a:custGeom>
              <a:avLst/>
              <a:gdLst>
                <a:gd name="connsiteX0" fmla="*/ 7175 w 27899"/>
                <a:gd name="connsiteY0" fmla="*/ 174929 h 174979"/>
                <a:gd name="connsiteX1" fmla="*/ 7175 w 27899"/>
                <a:gd name="connsiteY1" fmla="*/ 174929 h 174979"/>
                <a:gd name="connsiteX2" fmla="*/ 14161 w 27899"/>
                <a:gd name="connsiteY2" fmla="*/ 168355 h 174979"/>
                <a:gd name="connsiteX3" fmla="*/ 27859 w 27899"/>
                <a:gd name="connsiteY3" fmla="*/ 7680 h 174979"/>
                <a:gd name="connsiteX4" fmla="*/ 21421 w 27899"/>
                <a:gd name="connsiteY4" fmla="*/ 10 h 174979"/>
                <a:gd name="connsiteX5" fmla="*/ 13791 w 27899"/>
                <a:gd name="connsiteY5" fmla="*/ 5976 h 174979"/>
                <a:gd name="connsiteX6" fmla="*/ 13750 w 27899"/>
                <a:gd name="connsiteY6" fmla="*/ 6448 h 174979"/>
                <a:gd name="connsiteX7" fmla="*/ 52 w 27899"/>
                <a:gd name="connsiteY7" fmla="*/ 167122 h 174979"/>
                <a:gd name="connsiteX8" fmla="*/ 5860 w 27899"/>
                <a:gd name="connsiteY8" fmla="*/ 174869 h 174979"/>
                <a:gd name="connsiteX9" fmla="*/ 7175 w 27899"/>
                <a:gd name="connsiteY9" fmla="*/ 174929 h 17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899" h="174979">
                  <a:moveTo>
                    <a:pt x="7175" y="174929"/>
                  </a:moveTo>
                  <a:lnTo>
                    <a:pt x="7175" y="174929"/>
                  </a:lnTo>
                  <a:cubicBezTo>
                    <a:pt x="10846" y="174869"/>
                    <a:pt x="13873" y="172021"/>
                    <a:pt x="14161" y="168355"/>
                  </a:cubicBezTo>
                  <a:lnTo>
                    <a:pt x="27859" y="7680"/>
                  </a:lnTo>
                  <a:cubicBezTo>
                    <a:pt x="28174" y="3792"/>
                    <a:pt x="25311" y="371"/>
                    <a:pt x="21421" y="10"/>
                  </a:cubicBezTo>
                  <a:cubicBezTo>
                    <a:pt x="17668" y="-449"/>
                    <a:pt x="14257" y="2222"/>
                    <a:pt x="13791" y="5976"/>
                  </a:cubicBezTo>
                  <a:cubicBezTo>
                    <a:pt x="13778" y="6133"/>
                    <a:pt x="13764" y="6290"/>
                    <a:pt x="13750" y="6448"/>
                  </a:cubicBezTo>
                  <a:lnTo>
                    <a:pt x="52" y="167122"/>
                  </a:lnTo>
                  <a:cubicBezTo>
                    <a:pt x="-482" y="170867"/>
                    <a:pt x="2121" y="174335"/>
                    <a:pt x="5860" y="174869"/>
                  </a:cubicBezTo>
                  <a:cubicBezTo>
                    <a:pt x="6299" y="174931"/>
                    <a:pt x="6737" y="174951"/>
                    <a:pt x="7175" y="1749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B8013C-5160-4D45-B8D7-63D13F3602BB}"/>
                </a:ext>
              </a:extLst>
            </p:cNvPr>
            <p:cNvSpPr/>
            <p:nvPr/>
          </p:nvSpPr>
          <p:spPr>
            <a:xfrm>
              <a:off x="8939484" y="2064171"/>
              <a:ext cx="25238" cy="167433"/>
            </a:xfrm>
            <a:custGeom>
              <a:avLst/>
              <a:gdLst>
                <a:gd name="connsiteX0" fmla="*/ 6730 w 25238"/>
                <a:gd name="connsiteY0" fmla="*/ 167392 h 167433"/>
                <a:gd name="connsiteX1" fmla="*/ 6730 w 25238"/>
                <a:gd name="connsiteY1" fmla="*/ 167392 h 167433"/>
                <a:gd name="connsiteX2" fmla="*/ 13853 w 25238"/>
                <a:gd name="connsiteY2" fmla="*/ 160817 h 167433"/>
                <a:gd name="connsiteX3" fmla="*/ 25222 w 25238"/>
                <a:gd name="connsiteY3" fmla="*/ 5759 h 167433"/>
                <a:gd name="connsiteX4" fmla="*/ 16893 w 25238"/>
                <a:gd name="connsiteY4" fmla="*/ 84 h 167433"/>
                <a:gd name="connsiteX5" fmla="*/ 11524 w 25238"/>
                <a:gd name="connsiteY5" fmla="*/ 4663 h 167433"/>
                <a:gd name="connsiteX6" fmla="*/ 18 w 25238"/>
                <a:gd name="connsiteY6" fmla="*/ 159721 h 167433"/>
                <a:gd name="connsiteX7" fmla="*/ 6278 w 25238"/>
                <a:gd name="connsiteY7" fmla="*/ 167362 h 167433"/>
                <a:gd name="connsiteX8" fmla="*/ 6730 w 25238"/>
                <a:gd name="connsiteY8" fmla="*/ 167392 h 16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38" h="167433">
                  <a:moveTo>
                    <a:pt x="6730" y="167392"/>
                  </a:moveTo>
                  <a:lnTo>
                    <a:pt x="6730" y="167392"/>
                  </a:lnTo>
                  <a:cubicBezTo>
                    <a:pt x="10456" y="167403"/>
                    <a:pt x="13565" y="164536"/>
                    <a:pt x="13853" y="160817"/>
                  </a:cubicBezTo>
                  <a:lnTo>
                    <a:pt x="25222" y="5759"/>
                  </a:lnTo>
                  <a:cubicBezTo>
                    <a:pt x="24496" y="1893"/>
                    <a:pt x="20770" y="-648"/>
                    <a:pt x="16893" y="84"/>
                  </a:cubicBezTo>
                  <a:cubicBezTo>
                    <a:pt x="14428" y="552"/>
                    <a:pt x="12373" y="2293"/>
                    <a:pt x="11524" y="4663"/>
                  </a:cubicBezTo>
                  <a:lnTo>
                    <a:pt x="18" y="159721"/>
                  </a:lnTo>
                  <a:cubicBezTo>
                    <a:pt x="-366" y="163561"/>
                    <a:pt x="2442" y="166981"/>
                    <a:pt x="6278" y="167362"/>
                  </a:cubicBezTo>
                  <a:cubicBezTo>
                    <a:pt x="6429" y="167377"/>
                    <a:pt x="6579" y="167386"/>
                    <a:pt x="6730" y="1673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9ECE6CD9-12FC-4D3B-8328-BC0AB777FD2C}"/>
                </a:ext>
              </a:extLst>
            </p:cNvPr>
            <p:cNvSpPr/>
            <p:nvPr/>
          </p:nvSpPr>
          <p:spPr>
            <a:xfrm>
              <a:off x="8836096" y="2607731"/>
              <a:ext cx="19872" cy="157810"/>
            </a:xfrm>
            <a:custGeom>
              <a:avLst/>
              <a:gdLst>
                <a:gd name="connsiteX0" fmla="*/ 7111 w 19872"/>
                <a:gd name="connsiteY0" fmla="*/ 157769 h 157810"/>
                <a:gd name="connsiteX1" fmla="*/ 7111 w 19872"/>
                <a:gd name="connsiteY1" fmla="*/ 157769 h 157810"/>
                <a:gd name="connsiteX2" fmla="*/ 14097 w 19872"/>
                <a:gd name="connsiteY2" fmla="*/ 150920 h 157810"/>
                <a:gd name="connsiteX3" fmla="*/ 19850 w 19872"/>
                <a:gd name="connsiteY3" fmla="*/ 7368 h 157810"/>
                <a:gd name="connsiteX4" fmla="*/ 13138 w 19872"/>
                <a:gd name="connsiteY4" fmla="*/ -29 h 157810"/>
                <a:gd name="connsiteX5" fmla="*/ 5755 w 19872"/>
                <a:gd name="connsiteY5" fmla="*/ 6533 h 157810"/>
                <a:gd name="connsiteX6" fmla="*/ 5741 w 19872"/>
                <a:gd name="connsiteY6" fmla="*/ 6820 h 157810"/>
                <a:gd name="connsiteX7" fmla="*/ -12 w 19872"/>
                <a:gd name="connsiteY7" fmla="*/ 150372 h 157810"/>
                <a:gd name="connsiteX8" fmla="*/ 6837 w 19872"/>
                <a:gd name="connsiteY8" fmla="*/ 157769 h 157810"/>
                <a:gd name="connsiteX9" fmla="*/ 7111 w 19872"/>
                <a:gd name="connsiteY9" fmla="*/ 157769 h 15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72" h="157810">
                  <a:moveTo>
                    <a:pt x="7111" y="157769"/>
                  </a:moveTo>
                  <a:lnTo>
                    <a:pt x="7111" y="157769"/>
                  </a:lnTo>
                  <a:cubicBezTo>
                    <a:pt x="10892" y="157700"/>
                    <a:pt x="13946" y="154701"/>
                    <a:pt x="14097" y="150920"/>
                  </a:cubicBezTo>
                  <a:lnTo>
                    <a:pt x="19850" y="7368"/>
                  </a:lnTo>
                  <a:cubicBezTo>
                    <a:pt x="20001" y="3478"/>
                    <a:pt x="17014" y="190"/>
                    <a:pt x="13138" y="-29"/>
                  </a:cubicBezTo>
                  <a:cubicBezTo>
                    <a:pt x="9289" y="-261"/>
                    <a:pt x="5974" y="2683"/>
                    <a:pt x="5755" y="6533"/>
                  </a:cubicBezTo>
                  <a:cubicBezTo>
                    <a:pt x="5741" y="6628"/>
                    <a:pt x="5741" y="6724"/>
                    <a:pt x="5741" y="6820"/>
                  </a:cubicBezTo>
                  <a:lnTo>
                    <a:pt x="-12" y="150372"/>
                  </a:lnTo>
                  <a:cubicBezTo>
                    <a:pt x="-162" y="154303"/>
                    <a:pt x="2906" y="157618"/>
                    <a:pt x="6837" y="157769"/>
                  </a:cubicBezTo>
                  <a:cubicBezTo>
                    <a:pt x="6919" y="157769"/>
                    <a:pt x="7015" y="157769"/>
                    <a:pt x="7111" y="1577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C7DD7AC-44FC-4E59-8448-D84B2C340250}"/>
                </a:ext>
              </a:extLst>
            </p:cNvPr>
            <p:cNvSpPr/>
            <p:nvPr/>
          </p:nvSpPr>
          <p:spPr>
            <a:xfrm>
              <a:off x="8870751" y="2611305"/>
              <a:ext cx="22476" cy="177796"/>
            </a:xfrm>
            <a:custGeom>
              <a:avLst/>
              <a:gdLst>
                <a:gd name="connsiteX0" fmla="*/ 8618 w 22476"/>
                <a:gd name="connsiteY0" fmla="*/ 5986 h 177796"/>
                <a:gd name="connsiteX1" fmla="*/ -12 w 22476"/>
                <a:gd name="connsiteY1" fmla="*/ 170358 h 177796"/>
                <a:gd name="connsiteX2" fmla="*/ 6700 w 22476"/>
                <a:gd name="connsiteY2" fmla="*/ 177755 h 177796"/>
                <a:gd name="connsiteX3" fmla="*/ 6700 w 22476"/>
                <a:gd name="connsiteY3" fmla="*/ 177755 h 177796"/>
                <a:gd name="connsiteX4" fmla="*/ 13823 w 22476"/>
                <a:gd name="connsiteY4" fmla="*/ 171043 h 177796"/>
                <a:gd name="connsiteX5" fmla="*/ 22453 w 22476"/>
                <a:gd name="connsiteY5" fmla="*/ 7493 h 177796"/>
                <a:gd name="connsiteX6" fmla="*/ 15741 w 22476"/>
                <a:gd name="connsiteY6" fmla="*/ -41 h 177796"/>
                <a:gd name="connsiteX7" fmla="*/ 8618 w 22476"/>
                <a:gd name="connsiteY7" fmla="*/ 5986 h 17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476" h="177796">
                  <a:moveTo>
                    <a:pt x="8618" y="5986"/>
                  </a:moveTo>
                  <a:lnTo>
                    <a:pt x="-12" y="170358"/>
                  </a:lnTo>
                  <a:cubicBezTo>
                    <a:pt x="-162" y="174249"/>
                    <a:pt x="2824" y="177536"/>
                    <a:pt x="6700" y="177755"/>
                  </a:cubicBezTo>
                  <a:lnTo>
                    <a:pt x="6700" y="177755"/>
                  </a:lnTo>
                  <a:cubicBezTo>
                    <a:pt x="10481" y="177755"/>
                    <a:pt x="13604" y="174810"/>
                    <a:pt x="13823" y="171043"/>
                  </a:cubicBezTo>
                  <a:lnTo>
                    <a:pt x="22453" y="7493"/>
                  </a:lnTo>
                  <a:cubicBezTo>
                    <a:pt x="22617" y="3589"/>
                    <a:pt x="19645" y="247"/>
                    <a:pt x="15741" y="-41"/>
                  </a:cubicBezTo>
                  <a:cubicBezTo>
                    <a:pt x="12193" y="-82"/>
                    <a:pt x="9166" y="2479"/>
                    <a:pt x="8618" y="59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CA7F9DB9-9AC3-422B-BE78-2F5906649605}"/>
                </a:ext>
              </a:extLst>
            </p:cNvPr>
            <p:cNvSpPr/>
            <p:nvPr/>
          </p:nvSpPr>
          <p:spPr>
            <a:xfrm>
              <a:off x="8793850" y="2739826"/>
              <a:ext cx="157928" cy="125982"/>
            </a:xfrm>
            <a:custGeom>
              <a:avLst/>
              <a:gdLst>
                <a:gd name="connsiteX0" fmla="*/ 147981 w 157928"/>
                <a:gd name="connsiteY0" fmla="*/ 14853 h 125982"/>
                <a:gd name="connsiteX1" fmla="*/ 47302 w 157928"/>
                <a:gd name="connsiteY1" fmla="*/ 105257 h 125982"/>
                <a:gd name="connsiteX2" fmla="*/ 13880 w 157928"/>
                <a:gd name="connsiteY2" fmla="*/ 4853 h 125982"/>
                <a:gd name="connsiteX3" fmla="*/ 4880 w 157928"/>
                <a:gd name="connsiteY3" fmla="*/ 319 h 125982"/>
                <a:gd name="connsiteX4" fmla="*/ 4840 w 157928"/>
                <a:gd name="connsiteY4" fmla="*/ 333 h 125982"/>
                <a:gd name="connsiteX5" fmla="*/ 319 w 157928"/>
                <a:gd name="connsiteY5" fmla="*/ 9237 h 125982"/>
                <a:gd name="connsiteX6" fmla="*/ 37714 w 157928"/>
                <a:gd name="connsiteY6" fmla="*/ 121284 h 125982"/>
                <a:gd name="connsiteX7" fmla="*/ 42919 w 157928"/>
                <a:gd name="connsiteY7" fmla="*/ 125941 h 125982"/>
                <a:gd name="connsiteX8" fmla="*/ 44426 w 157928"/>
                <a:gd name="connsiteY8" fmla="*/ 125941 h 125982"/>
                <a:gd name="connsiteX9" fmla="*/ 49631 w 157928"/>
                <a:gd name="connsiteY9" fmla="*/ 123612 h 125982"/>
                <a:gd name="connsiteX10" fmla="*/ 153186 w 157928"/>
                <a:gd name="connsiteY10" fmla="*/ 27728 h 125982"/>
                <a:gd name="connsiteX11" fmla="*/ 157432 w 157928"/>
                <a:gd name="connsiteY11" fmla="*/ 18277 h 125982"/>
                <a:gd name="connsiteX12" fmla="*/ 147981 w 157928"/>
                <a:gd name="connsiteY12" fmla="*/ 14031 h 12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928" h="125982">
                  <a:moveTo>
                    <a:pt x="147981" y="14853"/>
                  </a:moveTo>
                  <a:cubicBezTo>
                    <a:pt x="123188" y="24715"/>
                    <a:pt x="68808" y="81971"/>
                    <a:pt x="47302" y="105257"/>
                  </a:cubicBezTo>
                  <a:lnTo>
                    <a:pt x="13880" y="4853"/>
                  </a:lnTo>
                  <a:cubicBezTo>
                    <a:pt x="12647" y="1114"/>
                    <a:pt x="8620" y="-913"/>
                    <a:pt x="4880" y="319"/>
                  </a:cubicBezTo>
                  <a:cubicBezTo>
                    <a:pt x="4867" y="319"/>
                    <a:pt x="4853" y="333"/>
                    <a:pt x="4840" y="333"/>
                  </a:cubicBezTo>
                  <a:cubicBezTo>
                    <a:pt x="1155" y="1566"/>
                    <a:pt x="-859" y="5538"/>
                    <a:pt x="319" y="9237"/>
                  </a:cubicBezTo>
                  <a:lnTo>
                    <a:pt x="37714" y="121284"/>
                  </a:lnTo>
                  <a:cubicBezTo>
                    <a:pt x="38495" y="123654"/>
                    <a:pt x="40481" y="125434"/>
                    <a:pt x="42919" y="125941"/>
                  </a:cubicBezTo>
                  <a:lnTo>
                    <a:pt x="44426" y="125941"/>
                  </a:lnTo>
                  <a:cubicBezTo>
                    <a:pt x="46412" y="125927"/>
                    <a:pt x="48302" y="125078"/>
                    <a:pt x="49631" y="123612"/>
                  </a:cubicBezTo>
                  <a:cubicBezTo>
                    <a:pt x="70862" y="100052"/>
                    <a:pt x="130995" y="36769"/>
                    <a:pt x="153186" y="27728"/>
                  </a:cubicBezTo>
                  <a:cubicBezTo>
                    <a:pt x="156966" y="26290"/>
                    <a:pt x="158870" y="22058"/>
                    <a:pt x="157432" y="18277"/>
                  </a:cubicBezTo>
                  <a:cubicBezTo>
                    <a:pt x="155994" y="14496"/>
                    <a:pt x="151761" y="12592"/>
                    <a:pt x="147981" y="140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2C393C9-2621-4B31-83D8-E02CCEB7A3A4}"/>
                </a:ext>
              </a:extLst>
            </p:cNvPr>
            <p:cNvSpPr/>
            <p:nvPr/>
          </p:nvSpPr>
          <p:spPr>
            <a:xfrm>
              <a:off x="8974895" y="2803529"/>
              <a:ext cx="99603" cy="111683"/>
            </a:xfrm>
            <a:custGeom>
              <a:avLst/>
              <a:gdLst>
                <a:gd name="connsiteX0" fmla="*/ 87612 w 99603"/>
                <a:gd name="connsiteY0" fmla="*/ 87989 h 111683"/>
                <a:gd name="connsiteX1" fmla="*/ 81174 w 99603"/>
                <a:gd name="connsiteY1" fmla="*/ 92921 h 111683"/>
                <a:gd name="connsiteX2" fmla="*/ 81174 w 99603"/>
                <a:gd name="connsiteY2" fmla="*/ 55252 h 111683"/>
                <a:gd name="connsiteX3" fmla="*/ 82407 w 99603"/>
                <a:gd name="connsiteY3" fmla="*/ 18679 h 111683"/>
                <a:gd name="connsiteX4" fmla="*/ 73093 w 99603"/>
                <a:gd name="connsiteY4" fmla="*/ 324 h 111683"/>
                <a:gd name="connsiteX5" fmla="*/ 20356 w 99603"/>
                <a:gd name="connsiteY5" fmla="*/ 62786 h 111683"/>
                <a:gd name="connsiteX6" fmla="*/ 27753 w 99603"/>
                <a:gd name="connsiteY6" fmla="*/ 16898 h 111683"/>
                <a:gd name="connsiteX7" fmla="*/ 22315 w 99603"/>
                <a:gd name="connsiteY7" fmla="*/ 8885 h 111683"/>
                <a:gd name="connsiteX8" fmla="*/ 21863 w 99603"/>
                <a:gd name="connsiteY8" fmla="*/ 8817 h 111683"/>
                <a:gd name="connsiteX9" fmla="*/ 13809 w 99603"/>
                <a:gd name="connsiteY9" fmla="*/ 14542 h 111683"/>
                <a:gd name="connsiteX10" fmla="*/ 13782 w 99603"/>
                <a:gd name="connsiteY10" fmla="*/ 14707 h 111683"/>
                <a:gd name="connsiteX11" fmla="*/ 84 w 99603"/>
                <a:gd name="connsiteY11" fmla="*/ 103605 h 111683"/>
                <a:gd name="connsiteX12" fmla="*/ 4878 w 99603"/>
                <a:gd name="connsiteY12" fmla="*/ 111549 h 111683"/>
                <a:gd name="connsiteX13" fmla="*/ 7070 w 99603"/>
                <a:gd name="connsiteY13" fmla="*/ 111549 h 111683"/>
                <a:gd name="connsiteX14" fmla="*/ 13507 w 99603"/>
                <a:gd name="connsiteY14" fmla="*/ 107714 h 111683"/>
                <a:gd name="connsiteX15" fmla="*/ 68298 w 99603"/>
                <a:gd name="connsiteY15" fmla="*/ 16213 h 111683"/>
                <a:gd name="connsiteX16" fmla="*/ 68298 w 99603"/>
                <a:gd name="connsiteY16" fmla="*/ 18405 h 111683"/>
                <a:gd name="connsiteX17" fmla="*/ 67066 w 99603"/>
                <a:gd name="connsiteY17" fmla="*/ 54293 h 111683"/>
                <a:gd name="connsiteX18" fmla="*/ 75147 w 99603"/>
                <a:gd name="connsiteY18" fmla="*/ 106070 h 111683"/>
                <a:gd name="connsiteX19" fmla="*/ 97475 w 99603"/>
                <a:gd name="connsiteY19" fmla="*/ 98263 h 111683"/>
                <a:gd name="connsiteX20" fmla="*/ 97598 w 99603"/>
                <a:gd name="connsiteY20" fmla="*/ 88387 h 111683"/>
                <a:gd name="connsiteX21" fmla="*/ 97475 w 99603"/>
                <a:gd name="connsiteY21" fmla="*/ 88263 h 111683"/>
                <a:gd name="connsiteX22" fmla="*/ 87612 w 99603"/>
                <a:gd name="connsiteY22" fmla="*/ 87989 h 11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9603" h="111683">
                  <a:moveTo>
                    <a:pt x="87612" y="87989"/>
                  </a:moveTo>
                  <a:cubicBezTo>
                    <a:pt x="85640" y="89852"/>
                    <a:pt x="83489" y="91510"/>
                    <a:pt x="81174" y="92921"/>
                  </a:cubicBezTo>
                  <a:cubicBezTo>
                    <a:pt x="79750" y="80401"/>
                    <a:pt x="79750" y="67772"/>
                    <a:pt x="81174" y="55252"/>
                  </a:cubicBezTo>
                  <a:cubicBezTo>
                    <a:pt x="81174" y="44157"/>
                    <a:pt x="82407" y="31418"/>
                    <a:pt x="82407" y="18679"/>
                  </a:cubicBezTo>
                  <a:cubicBezTo>
                    <a:pt x="82407" y="14707"/>
                    <a:pt x="82407" y="2516"/>
                    <a:pt x="73093" y="324"/>
                  </a:cubicBezTo>
                  <a:cubicBezTo>
                    <a:pt x="68846" y="-772"/>
                    <a:pt x="57203" y="-3511"/>
                    <a:pt x="20356" y="62786"/>
                  </a:cubicBezTo>
                  <a:lnTo>
                    <a:pt x="27753" y="16898"/>
                  </a:lnTo>
                  <a:cubicBezTo>
                    <a:pt x="28466" y="13186"/>
                    <a:pt x="26027" y="9597"/>
                    <a:pt x="22315" y="8885"/>
                  </a:cubicBezTo>
                  <a:cubicBezTo>
                    <a:pt x="22164" y="8858"/>
                    <a:pt x="22014" y="8830"/>
                    <a:pt x="21863" y="8817"/>
                  </a:cubicBezTo>
                  <a:cubicBezTo>
                    <a:pt x="18055" y="8173"/>
                    <a:pt x="14453" y="10734"/>
                    <a:pt x="13809" y="14542"/>
                  </a:cubicBezTo>
                  <a:cubicBezTo>
                    <a:pt x="13795" y="14597"/>
                    <a:pt x="13795" y="14652"/>
                    <a:pt x="13782" y="14707"/>
                  </a:cubicBezTo>
                  <a:lnTo>
                    <a:pt x="84" y="103605"/>
                  </a:lnTo>
                  <a:cubicBezTo>
                    <a:pt x="-505" y="107070"/>
                    <a:pt x="1536" y="110454"/>
                    <a:pt x="4878" y="111549"/>
                  </a:cubicBezTo>
                  <a:cubicBezTo>
                    <a:pt x="5604" y="111673"/>
                    <a:pt x="6344" y="111673"/>
                    <a:pt x="7070" y="111549"/>
                  </a:cubicBezTo>
                  <a:cubicBezTo>
                    <a:pt x="9782" y="111632"/>
                    <a:pt x="12289" y="110139"/>
                    <a:pt x="13507" y="107714"/>
                  </a:cubicBezTo>
                  <a:cubicBezTo>
                    <a:pt x="28315" y="75278"/>
                    <a:pt x="46684" y="44581"/>
                    <a:pt x="68298" y="16213"/>
                  </a:cubicBezTo>
                  <a:lnTo>
                    <a:pt x="68298" y="18405"/>
                  </a:lnTo>
                  <a:cubicBezTo>
                    <a:pt x="68298" y="30870"/>
                    <a:pt x="68298" y="43335"/>
                    <a:pt x="67066" y="54293"/>
                  </a:cubicBezTo>
                  <a:cubicBezTo>
                    <a:pt x="65422" y="83469"/>
                    <a:pt x="64463" y="101002"/>
                    <a:pt x="75147" y="106070"/>
                  </a:cubicBezTo>
                  <a:cubicBezTo>
                    <a:pt x="85831" y="111138"/>
                    <a:pt x="93776" y="101550"/>
                    <a:pt x="97475" y="98263"/>
                  </a:cubicBezTo>
                  <a:cubicBezTo>
                    <a:pt x="100241" y="95564"/>
                    <a:pt x="100296" y="91140"/>
                    <a:pt x="97598" y="88387"/>
                  </a:cubicBezTo>
                  <a:cubicBezTo>
                    <a:pt x="97557" y="88345"/>
                    <a:pt x="97516" y="88304"/>
                    <a:pt x="97475" y="88263"/>
                  </a:cubicBezTo>
                  <a:cubicBezTo>
                    <a:pt x="94790" y="85537"/>
                    <a:pt x="90448" y="85414"/>
                    <a:pt x="87612" y="879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2E58A3D-EC93-461E-8462-32319CE1F4DE}"/>
                </a:ext>
              </a:extLst>
            </p:cNvPr>
            <p:cNvSpPr/>
            <p:nvPr/>
          </p:nvSpPr>
          <p:spPr>
            <a:xfrm>
              <a:off x="9108823" y="2832815"/>
              <a:ext cx="117656" cy="68333"/>
            </a:xfrm>
            <a:custGeom>
              <a:avLst/>
              <a:gdLst>
                <a:gd name="connsiteX0" fmla="*/ 113400 w 117656"/>
                <a:gd name="connsiteY0" fmla="*/ 23089 h 68333"/>
                <a:gd name="connsiteX1" fmla="*/ 61760 w 117656"/>
                <a:gd name="connsiteY1" fmla="*/ 488 h 68333"/>
                <a:gd name="connsiteX2" fmla="*/ 52445 w 117656"/>
                <a:gd name="connsiteY2" fmla="*/ 4187 h 68333"/>
                <a:gd name="connsiteX3" fmla="*/ 55883 w 117656"/>
                <a:gd name="connsiteY3" fmla="*/ 13446 h 68333"/>
                <a:gd name="connsiteX4" fmla="*/ 56006 w 117656"/>
                <a:gd name="connsiteY4" fmla="*/ 13501 h 68333"/>
                <a:gd name="connsiteX5" fmla="*/ 83402 w 117656"/>
                <a:gd name="connsiteY5" fmla="*/ 25692 h 68333"/>
                <a:gd name="connsiteX6" fmla="*/ 7106 w 117656"/>
                <a:gd name="connsiteY6" fmla="*/ 25692 h 68333"/>
                <a:gd name="connsiteX7" fmla="*/ -17 w 117656"/>
                <a:gd name="connsiteY7" fmla="*/ 32815 h 68333"/>
                <a:gd name="connsiteX8" fmla="*/ 7106 w 117656"/>
                <a:gd name="connsiteY8" fmla="*/ 39938 h 68333"/>
                <a:gd name="connsiteX9" fmla="*/ 83402 w 117656"/>
                <a:gd name="connsiteY9" fmla="*/ 39938 h 68333"/>
                <a:gd name="connsiteX10" fmla="*/ 60664 w 117656"/>
                <a:gd name="connsiteY10" fmla="*/ 55279 h 68333"/>
                <a:gd name="connsiteX11" fmla="*/ 58746 w 117656"/>
                <a:gd name="connsiteY11" fmla="*/ 65141 h 68333"/>
                <a:gd name="connsiteX12" fmla="*/ 64636 w 117656"/>
                <a:gd name="connsiteY12" fmla="*/ 68292 h 68333"/>
                <a:gd name="connsiteX13" fmla="*/ 68745 w 117656"/>
                <a:gd name="connsiteY13" fmla="*/ 67059 h 68333"/>
                <a:gd name="connsiteX14" fmla="*/ 114633 w 117656"/>
                <a:gd name="connsiteY14" fmla="*/ 35417 h 68333"/>
                <a:gd name="connsiteX15" fmla="*/ 116331 w 117656"/>
                <a:gd name="connsiteY15" fmla="*/ 25487 h 68333"/>
                <a:gd name="connsiteX16" fmla="*/ 113400 w 117656"/>
                <a:gd name="connsiteY16" fmla="*/ 23089 h 68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7656" h="68333">
                  <a:moveTo>
                    <a:pt x="113400" y="23089"/>
                  </a:moveTo>
                  <a:lnTo>
                    <a:pt x="61760" y="488"/>
                  </a:lnTo>
                  <a:cubicBezTo>
                    <a:pt x="58171" y="-964"/>
                    <a:pt x="54061" y="666"/>
                    <a:pt x="52445" y="4187"/>
                  </a:cubicBezTo>
                  <a:cubicBezTo>
                    <a:pt x="50842" y="7693"/>
                    <a:pt x="52377" y="11844"/>
                    <a:pt x="55883" y="13446"/>
                  </a:cubicBezTo>
                  <a:cubicBezTo>
                    <a:pt x="55924" y="13460"/>
                    <a:pt x="55965" y="13487"/>
                    <a:pt x="56006" y="13501"/>
                  </a:cubicBezTo>
                  <a:lnTo>
                    <a:pt x="83402" y="25692"/>
                  </a:lnTo>
                  <a:lnTo>
                    <a:pt x="7106" y="25692"/>
                  </a:lnTo>
                  <a:cubicBezTo>
                    <a:pt x="3175" y="25692"/>
                    <a:pt x="-17" y="28884"/>
                    <a:pt x="-17" y="32815"/>
                  </a:cubicBezTo>
                  <a:cubicBezTo>
                    <a:pt x="-17" y="36746"/>
                    <a:pt x="3175" y="39938"/>
                    <a:pt x="7106" y="39938"/>
                  </a:cubicBezTo>
                  <a:lnTo>
                    <a:pt x="83402" y="39938"/>
                  </a:lnTo>
                  <a:lnTo>
                    <a:pt x="60664" y="55279"/>
                  </a:lnTo>
                  <a:cubicBezTo>
                    <a:pt x="57417" y="57484"/>
                    <a:pt x="56568" y="61881"/>
                    <a:pt x="58746" y="65141"/>
                  </a:cubicBezTo>
                  <a:cubicBezTo>
                    <a:pt x="60061" y="67100"/>
                    <a:pt x="62266" y="68278"/>
                    <a:pt x="64636" y="68292"/>
                  </a:cubicBezTo>
                  <a:cubicBezTo>
                    <a:pt x="66102" y="68292"/>
                    <a:pt x="67526" y="67854"/>
                    <a:pt x="68745" y="67059"/>
                  </a:cubicBezTo>
                  <a:lnTo>
                    <a:pt x="114633" y="35417"/>
                  </a:lnTo>
                  <a:cubicBezTo>
                    <a:pt x="117838" y="33144"/>
                    <a:pt x="118605" y="28705"/>
                    <a:pt x="116331" y="25487"/>
                  </a:cubicBezTo>
                  <a:cubicBezTo>
                    <a:pt x="115592" y="24445"/>
                    <a:pt x="114578" y="23610"/>
                    <a:pt x="113400" y="230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CED45E6-32BC-4D4C-92E9-D0A762DC0499}"/>
                </a:ext>
              </a:extLst>
            </p:cNvPr>
            <p:cNvSpPr/>
            <p:nvPr/>
          </p:nvSpPr>
          <p:spPr>
            <a:xfrm>
              <a:off x="9236065" y="2805669"/>
              <a:ext cx="170081" cy="86439"/>
            </a:xfrm>
            <a:custGeom>
              <a:avLst/>
              <a:gdLst>
                <a:gd name="connsiteX0" fmla="*/ 142448 w 170081"/>
                <a:gd name="connsiteY0" fmla="*/ 924 h 86439"/>
                <a:gd name="connsiteX1" fmla="*/ 70946 w 170081"/>
                <a:gd name="connsiteY1" fmla="*/ 22292 h 86439"/>
                <a:gd name="connsiteX2" fmla="*/ 68755 w 170081"/>
                <a:gd name="connsiteY2" fmla="*/ 25031 h 86439"/>
                <a:gd name="connsiteX3" fmla="*/ 67111 w 170081"/>
                <a:gd name="connsiteY3" fmla="*/ 28456 h 86439"/>
                <a:gd name="connsiteX4" fmla="*/ 62728 w 170081"/>
                <a:gd name="connsiteY4" fmla="*/ 24621 h 86439"/>
                <a:gd name="connsiteX5" fmla="*/ 31360 w 170081"/>
                <a:gd name="connsiteY5" fmla="*/ 3937 h 86439"/>
                <a:gd name="connsiteX6" fmla="*/ 3978 w 170081"/>
                <a:gd name="connsiteY6" fmla="*/ 17607 h 86439"/>
                <a:gd name="connsiteX7" fmla="*/ 3965 w 170081"/>
                <a:gd name="connsiteY7" fmla="*/ 17635 h 86439"/>
                <a:gd name="connsiteX8" fmla="*/ 19854 w 170081"/>
                <a:gd name="connsiteY8" fmla="*/ 83247 h 86439"/>
                <a:gd name="connsiteX9" fmla="*/ 30812 w 170081"/>
                <a:gd name="connsiteY9" fmla="*/ 86397 h 86439"/>
                <a:gd name="connsiteX10" fmla="*/ 37250 w 170081"/>
                <a:gd name="connsiteY10" fmla="*/ 85438 h 86439"/>
                <a:gd name="connsiteX11" fmla="*/ 71631 w 170081"/>
                <a:gd name="connsiteY11" fmla="*/ 50509 h 86439"/>
                <a:gd name="connsiteX12" fmla="*/ 120806 w 170081"/>
                <a:gd name="connsiteY12" fmla="*/ 67083 h 86439"/>
                <a:gd name="connsiteX13" fmla="*/ 169844 w 170081"/>
                <a:gd name="connsiteY13" fmla="*/ 36401 h 86439"/>
                <a:gd name="connsiteX14" fmla="*/ 142448 w 170081"/>
                <a:gd name="connsiteY14" fmla="*/ 924 h 86439"/>
                <a:gd name="connsiteX15" fmla="*/ 32867 w 170081"/>
                <a:gd name="connsiteY15" fmla="*/ 71467 h 86439"/>
                <a:gd name="connsiteX16" fmla="*/ 27114 w 170081"/>
                <a:gd name="connsiteY16" fmla="*/ 71467 h 86439"/>
                <a:gd name="connsiteX17" fmla="*/ 16566 w 170081"/>
                <a:gd name="connsiteY17" fmla="*/ 23662 h 86439"/>
                <a:gd name="connsiteX18" fmla="*/ 23826 w 170081"/>
                <a:gd name="connsiteY18" fmla="*/ 17772 h 86439"/>
                <a:gd name="connsiteX19" fmla="*/ 27114 w 170081"/>
                <a:gd name="connsiteY19" fmla="*/ 17772 h 86439"/>
                <a:gd name="connsiteX20" fmla="*/ 53139 w 170081"/>
                <a:gd name="connsiteY20" fmla="*/ 35305 h 86439"/>
                <a:gd name="connsiteX21" fmla="*/ 60125 w 170081"/>
                <a:gd name="connsiteY21" fmla="*/ 41469 h 86439"/>
                <a:gd name="connsiteX22" fmla="*/ 33004 w 170081"/>
                <a:gd name="connsiteY22" fmla="*/ 71467 h 86439"/>
                <a:gd name="connsiteX23" fmla="*/ 121354 w 170081"/>
                <a:gd name="connsiteY23" fmla="*/ 52564 h 86439"/>
                <a:gd name="connsiteX24" fmla="*/ 78343 w 170081"/>
                <a:gd name="connsiteY24" fmla="*/ 37633 h 86439"/>
                <a:gd name="connsiteX25" fmla="*/ 80672 w 170081"/>
                <a:gd name="connsiteY25" fmla="*/ 32702 h 86439"/>
                <a:gd name="connsiteX26" fmla="*/ 139709 w 170081"/>
                <a:gd name="connsiteY26" fmla="*/ 14895 h 86439"/>
                <a:gd name="connsiteX27" fmla="*/ 155461 w 170081"/>
                <a:gd name="connsiteY27" fmla="*/ 34346 h 86439"/>
                <a:gd name="connsiteX28" fmla="*/ 121491 w 170081"/>
                <a:gd name="connsiteY28" fmla="*/ 52564 h 8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0081" h="86439">
                  <a:moveTo>
                    <a:pt x="142448" y="924"/>
                  </a:moveTo>
                  <a:cubicBezTo>
                    <a:pt x="108204" y="-5378"/>
                    <a:pt x="72453" y="21196"/>
                    <a:pt x="70946" y="22292"/>
                  </a:cubicBezTo>
                  <a:cubicBezTo>
                    <a:pt x="70001" y="23004"/>
                    <a:pt x="69234" y="23949"/>
                    <a:pt x="68755" y="25031"/>
                  </a:cubicBezTo>
                  <a:lnTo>
                    <a:pt x="67111" y="28456"/>
                  </a:lnTo>
                  <a:lnTo>
                    <a:pt x="62728" y="24621"/>
                  </a:lnTo>
                  <a:cubicBezTo>
                    <a:pt x="53920" y="15512"/>
                    <a:pt x="43208" y="8444"/>
                    <a:pt x="31360" y="3937"/>
                  </a:cubicBezTo>
                  <a:cubicBezTo>
                    <a:pt x="20018" y="143"/>
                    <a:pt x="7759" y="6266"/>
                    <a:pt x="3978" y="17607"/>
                  </a:cubicBezTo>
                  <a:cubicBezTo>
                    <a:pt x="3965" y="17621"/>
                    <a:pt x="3965" y="17621"/>
                    <a:pt x="3965" y="17635"/>
                  </a:cubicBezTo>
                  <a:cubicBezTo>
                    <a:pt x="-4802" y="36675"/>
                    <a:pt x="1088" y="71467"/>
                    <a:pt x="19854" y="83247"/>
                  </a:cubicBezTo>
                  <a:cubicBezTo>
                    <a:pt x="23128" y="85342"/>
                    <a:pt x="26936" y="86438"/>
                    <a:pt x="30812" y="86397"/>
                  </a:cubicBezTo>
                  <a:cubicBezTo>
                    <a:pt x="32990" y="86411"/>
                    <a:pt x="35168" y="86096"/>
                    <a:pt x="37250" y="85438"/>
                  </a:cubicBezTo>
                  <a:cubicBezTo>
                    <a:pt x="50948" y="81466"/>
                    <a:pt x="63276" y="64481"/>
                    <a:pt x="71631" y="50509"/>
                  </a:cubicBezTo>
                  <a:cubicBezTo>
                    <a:pt x="86096" y="60632"/>
                    <a:pt x="103163" y="66385"/>
                    <a:pt x="120806" y="67083"/>
                  </a:cubicBezTo>
                  <a:cubicBezTo>
                    <a:pt x="152174" y="69001"/>
                    <a:pt x="167926" y="53386"/>
                    <a:pt x="169844" y="36401"/>
                  </a:cubicBezTo>
                  <a:cubicBezTo>
                    <a:pt x="171871" y="19100"/>
                    <a:pt x="159707" y="3334"/>
                    <a:pt x="142448" y="924"/>
                  </a:cubicBezTo>
                  <a:close/>
                  <a:moveTo>
                    <a:pt x="32867" y="71467"/>
                  </a:moveTo>
                  <a:cubicBezTo>
                    <a:pt x="31045" y="72343"/>
                    <a:pt x="28935" y="72343"/>
                    <a:pt x="27114" y="71467"/>
                  </a:cubicBezTo>
                  <a:cubicBezTo>
                    <a:pt x="15060" y="63933"/>
                    <a:pt x="10539" y="36948"/>
                    <a:pt x="16566" y="23662"/>
                  </a:cubicBezTo>
                  <a:cubicBezTo>
                    <a:pt x="18758" y="19004"/>
                    <a:pt x="21224" y="17772"/>
                    <a:pt x="23826" y="17772"/>
                  </a:cubicBezTo>
                  <a:cubicBezTo>
                    <a:pt x="24908" y="17580"/>
                    <a:pt x="26031" y="17580"/>
                    <a:pt x="27114" y="17772"/>
                  </a:cubicBezTo>
                  <a:cubicBezTo>
                    <a:pt x="36921" y="21730"/>
                    <a:pt x="45797" y="27703"/>
                    <a:pt x="53139" y="35305"/>
                  </a:cubicBezTo>
                  <a:lnTo>
                    <a:pt x="60125" y="41469"/>
                  </a:lnTo>
                  <a:cubicBezTo>
                    <a:pt x="52180" y="55029"/>
                    <a:pt x="41633" y="68727"/>
                    <a:pt x="33004" y="71467"/>
                  </a:cubicBezTo>
                  <a:close/>
                  <a:moveTo>
                    <a:pt x="121354" y="52564"/>
                  </a:moveTo>
                  <a:cubicBezTo>
                    <a:pt x="105848" y="51989"/>
                    <a:pt x="90877" y="46783"/>
                    <a:pt x="78343" y="37633"/>
                  </a:cubicBezTo>
                  <a:lnTo>
                    <a:pt x="80672" y="32702"/>
                  </a:lnTo>
                  <a:cubicBezTo>
                    <a:pt x="87110" y="28319"/>
                    <a:pt x="114916" y="10375"/>
                    <a:pt x="139709" y="14895"/>
                  </a:cubicBezTo>
                  <a:cubicBezTo>
                    <a:pt x="149366" y="16046"/>
                    <a:pt x="156352" y="24662"/>
                    <a:pt x="155461" y="34346"/>
                  </a:cubicBezTo>
                  <a:cubicBezTo>
                    <a:pt x="154502" y="43523"/>
                    <a:pt x="144914" y="53660"/>
                    <a:pt x="121491" y="525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AC1D5FD-61FE-4332-8888-85EA79A4CFFE}"/>
                </a:ext>
              </a:extLst>
            </p:cNvPr>
            <p:cNvSpPr/>
            <p:nvPr/>
          </p:nvSpPr>
          <p:spPr>
            <a:xfrm>
              <a:off x="9401428" y="2849630"/>
              <a:ext cx="39592" cy="71517"/>
            </a:xfrm>
            <a:custGeom>
              <a:avLst/>
              <a:gdLst>
                <a:gd name="connsiteX0" fmla="*/ 33520 w 39592"/>
                <a:gd name="connsiteY0" fmla="*/ -27 h 71517"/>
                <a:gd name="connsiteX1" fmla="*/ 25850 w 39592"/>
                <a:gd name="connsiteY1" fmla="*/ 6411 h 71517"/>
                <a:gd name="connsiteX2" fmla="*/ 2153 w 39592"/>
                <a:gd name="connsiteY2" fmla="*/ 59421 h 71517"/>
                <a:gd name="connsiteX3" fmla="*/ 1837 w 39592"/>
                <a:gd name="connsiteY3" fmla="*/ 69106 h 71517"/>
                <a:gd name="connsiteX4" fmla="*/ 2153 w 39592"/>
                <a:gd name="connsiteY4" fmla="*/ 69421 h 71517"/>
                <a:gd name="connsiteX5" fmla="*/ 7084 w 39592"/>
                <a:gd name="connsiteY5" fmla="*/ 71475 h 71517"/>
                <a:gd name="connsiteX6" fmla="*/ 12152 w 39592"/>
                <a:gd name="connsiteY6" fmla="*/ 69421 h 71517"/>
                <a:gd name="connsiteX7" fmla="*/ 39547 w 39592"/>
                <a:gd name="connsiteY7" fmla="*/ 7644 h 71517"/>
                <a:gd name="connsiteX8" fmla="*/ 33520 w 39592"/>
                <a:gd name="connsiteY8" fmla="*/ -27 h 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92" h="71517">
                  <a:moveTo>
                    <a:pt x="33520" y="-27"/>
                  </a:moveTo>
                  <a:cubicBezTo>
                    <a:pt x="29657" y="-273"/>
                    <a:pt x="26274" y="2562"/>
                    <a:pt x="25850" y="6411"/>
                  </a:cubicBezTo>
                  <a:cubicBezTo>
                    <a:pt x="23617" y="26109"/>
                    <a:pt x="15343" y="44628"/>
                    <a:pt x="2153" y="59421"/>
                  </a:cubicBezTo>
                  <a:cubicBezTo>
                    <a:pt x="-615" y="62010"/>
                    <a:pt x="-751" y="66339"/>
                    <a:pt x="1837" y="69106"/>
                  </a:cubicBezTo>
                  <a:cubicBezTo>
                    <a:pt x="1933" y="69215"/>
                    <a:pt x="2043" y="69325"/>
                    <a:pt x="2153" y="69421"/>
                  </a:cubicBezTo>
                  <a:cubicBezTo>
                    <a:pt x="3454" y="70736"/>
                    <a:pt x="5234" y="71475"/>
                    <a:pt x="7084" y="71475"/>
                  </a:cubicBezTo>
                  <a:cubicBezTo>
                    <a:pt x="8988" y="71503"/>
                    <a:pt x="10809" y="70763"/>
                    <a:pt x="12152" y="69421"/>
                  </a:cubicBezTo>
                  <a:cubicBezTo>
                    <a:pt x="27562" y="52230"/>
                    <a:pt x="37150" y="30601"/>
                    <a:pt x="39547" y="7644"/>
                  </a:cubicBezTo>
                  <a:cubicBezTo>
                    <a:pt x="39876" y="3891"/>
                    <a:pt x="37246" y="535"/>
                    <a:pt x="33520" y="-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93504ABF-2D31-4E9D-AAFE-B43B0986EACE}"/>
                </a:ext>
              </a:extLst>
            </p:cNvPr>
            <p:cNvSpPr/>
            <p:nvPr/>
          </p:nvSpPr>
          <p:spPr>
            <a:xfrm>
              <a:off x="9434691" y="2816497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E89BA01-53FD-48F5-9FC1-7571206A84F6}"/>
                </a:ext>
              </a:extLst>
            </p:cNvPr>
            <p:cNvSpPr/>
            <p:nvPr/>
          </p:nvSpPr>
          <p:spPr>
            <a:xfrm>
              <a:off x="10872540" y="2489259"/>
              <a:ext cx="17258" cy="17259"/>
            </a:xfrm>
            <a:custGeom>
              <a:avLst/>
              <a:gdLst>
                <a:gd name="connsiteX0" fmla="*/ 17242 w 17258"/>
                <a:gd name="connsiteY0" fmla="*/ 8588 h 17259"/>
                <a:gd name="connsiteX1" fmla="*/ 8612 w 17258"/>
                <a:gd name="connsiteY1" fmla="*/ -42 h 17259"/>
                <a:gd name="connsiteX2" fmla="*/ -17 w 17258"/>
                <a:gd name="connsiteY2" fmla="*/ 8588 h 17259"/>
                <a:gd name="connsiteX3" fmla="*/ 8612 w 17258"/>
                <a:gd name="connsiteY3" fmla="*/ 17218 h 17259"/>
                <a:gd name="connsiteX4" fmla="*/ 17242 w 17258"/>
                <a:gd name="connsiteY4" fmla="*/ 8588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8" h="17259">
                  <a:moveTo>
                    <a:pt x="17242" y="8588"/>
                  </a:moveTo>
                  <a:cubicBezTo>
                    <a:pt x="17242" y="3821"/>
                    <a:pt x="13379" y="-42"/>
                    <a:pt x="8612" y="-42"/>
                  </a:cubicBezTo>
                  <a:cubicBezTo>
                    <a:pt x="3845" y="-42"/>
                    <a:pt x="-17" y="3821"/>
                    <a:pt x="-17" y="8588"/>
                  </a:cubicBezTo>
                  <a:cubicBezTo>
                    <a:pt x="-17" y="13355"/>
                    <a:pt x="3845" y="17218"/>
                    <a:pt x="8612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02E2EE2-6BA5-4529-B556-E8BDC8460599}"/>
                </a:ext>
              </a:extLst>
            </p:cNvPr>
            <p:cNvSpPr/>
            <p:nvPr/>
          </p:nvSpPr>
          <p:spPr>
            <a:xfrm>
              <a:off x="10858157" y="2552405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D3E7453-5C1A-4F24-B54D-3D0BB9F5A2EA}"/>
                </a:ext>
              </a:extLst>
            </p:cNvPr>
            <p:cNvSpPr/>
            <p:nvPr/>
          </p:nvSpPr>
          <p:spPr>
            <a:xfrm>
              <a:off x="11449350" y="2693080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7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ubicBezTo>
                    <a:pt x="13379" y="17217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09677CB-68DD-4597-8AF5-827577EE8B4A}"/>
                </a:ext>
              </a:extLst>
            </p:cNvPr>
            <p:cNvSpPr/>
            <p:nvPr/>
          </p:nvSpPr>
          <p:spPr>
            <a:xfrm>
              <a:off x="12066431" y="2667192"/>
              <a:ext cx="17259" cy="17259"/>
            </a:xfrm>
            <a:custGeom>
              <a:avLst/>
              <a:gdLst>
                <a:gd name="connsiteX0" fmla="*/ 8613 w 17259"/>
                <a:gd name="connsiteY0" fmla="*/ 17217 h 17259"/>
                <a:gd name="connsiteX1" fmla="*/ 17242 w 17259"/>
                <a:gd name="connsiteY1" fmla="*/ 8588 h 17259"/>
                <a:gd name="connsiteX2" fmla="*/ 8613 w 17259"/>
                <a:gd name="connsiteY2" fmla="*/ -42 h 17259"/>
                <a:gd name="connsiteX3" fmla="*/ -17 w 17259"/>
                <a:gd name="connsiteY3" fmla="*/ 8588 h 17259"/>
                <a:gd name="connsiteX4" fmla="*/ 8613 w 17259"/>
                <a:gd name="connsiteY4" fmla="*/ 17217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17217"/>
                  </a:moveTo>
                  <a:cubicBezTo>
                    <a:pt x="13380" y="17217"/>
                    <a:pt x="17242" y="13355"/>
                    <a:pt x="17242" y="8588"/>
                  </a:cubicBezTo>
                  <a:cubicBezTo>
                    <a:pt x="17242" y="3821"/>
                    <a:pt x="13380" y="-42"/>
                    <a:pt x="8613" y="-42"/>
                  </a:cubicBez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18EB4058-CE68-4933-A4D7-3FBBF9C4F3B2}"/>
                </a:ext>
              </a:extLst>
            </p:cNvPr>
            <p:cNvSpPr/>
            <p:nvPr/>
          </p:nvSpPr>
          <p:spPr>
            <a:xfrm>
              <a:off x="9672237" y="2631433"/>
              <a:ext cx="102373" cy="232331"/>
            </a:xfrm>
            <a:custGeom>
              <a:avLst/>
              <a:gdLst>
                <a:gd name="connsiteX0" fmla="*/ 97620 w 102373"/>
                <a:gd name="connsiteY0" fmla="*/ 9007 h 232331"/>
                <a:gd name="connsiteX1" fmla="*/ 89127 w 102373"/>
                <a:gd name="connsiteY1" fmla="*/ 12294 h 232331"/>
                <a:gd name="connsiteX2" fmla="*/ 25296 w 102373"/>
                <a:gd name="connsiteY2" fmla="*/ 69140 h 232331"/>
                <a:gd name="connsiteX3" fmla="*/ 17214 w 102373"/>
                <a:gd name="connsiteY3" fmla="*/ 62839 h 232331"/>
                <a:gd name="connsiteX4" fmla="*/ 32556 w 102373"/>
                <a:gd name="connsiteY4" fmla="*/ 10788 h 232331"/>
                <a:gd name="connsiteX5" fmla="*/ 30159 w 102373"/>
                <a:gd name="connsiteY5" fmla="*/ 994 h 232331"/>
                <a:gd name="connsiteX6" fmla="*/ 20365 w 102373"/>
                <a:gd name="connsiteY6" fmla="*/ 3391 h 232331"/>
                <a:gd name="connsiteX7" fmla="*/ 4065 w 102373"/>
                <a:gd name="connsiteY7" fmla="*/ 68181 h 232331"/>
                <a:gd name="connsiteX8" fmla="*/ 21872 w 102373"/>
                <a:gd name="connsiteY8" fmla="*/ 82838 h 232331"/>
                <a:gd name="connsiteX9" fmla="*/ 82142 w 102373"/>
                <a:gd name="connsiteY9" fmla="*/ 48456 h 232331"/>
                <a:gd name="connsiteX10" fmla="*/ 67759 w 102373"/>
                <a:gd name="connsiteY10" fmla="*/ 121876 h 232331"/>
                <a:gd name="connsiteX11" fmla="*/ 8585 w 102373"/>
                <a:gd name="connsiteY11" fmla="*/ 179132 h 232331"/>
                <a:gd name="connsiteX12" fmla="*/ 4339 w 102373"/>
                <a:gd name="connsiteY12" fmla="*/ 224746 h 232331"/>
                <a:gd name="connsiteX13" fmla="*/ 20365 w 102373"/>
                <a:gd name="connsiteY13" fmla="*/ 232280 h 232331"/>
                <a:gd name="connsiteX14" fmla="*/ 24748 w 102373"/>
                <a:gd name="connsiteY14" fmla="*/ 232280 h 232331"/>
                <a:gd name="connsiteX15" fmla="*/ 64745 w 102373"/>
                <a:gd name="connsiteY15" fmla="*/ 193241 h 232331"/>
                <a:gd name="connsiteX16" fmla="*/ 79813 w 102373"/>
                <a:gd name="connsiteY16" fmla="*/ 133519 h 232331"/>
                <a:gd name="connsiteX17" fmla="*/ 92004 w 102373"/>
                <a:gd name="connsiteY17" fmla="*/ 132149 h 232331"/>
                <a:gd name="connsiteX18" fmla="*/ 99538 w 102373"/>
                <a:gd name="connsiteY18" fmla="*/ 125437 h 232331"/>
                <a:gd name="connsiteX19" fmla="*/ 92853 w 102373"/>
                <a:gd name="connsiteY19" fmla="*/ 117904 h 232331"/>
                <a:gd name="connsiteX20" fmla="*/ 92826 w 102373"/>
                <a:gd name="connsiteY20" fmla="*/ 117904 h 232331"/>
                <a:gd name="connsiteX21" fmla="*/ 82963 w 102373"/>
                <a:gd name="connsiteY21" fmla="*/ 117904 h 232331"/>
                <a:gd name="connsiteX22" fmla="*/ 102277 w 102373"/>
                <a:gd name="connsiteY22" fmla="*/ 16678 h 232331"/>
                <a:gd name="connsiteX23" fmla="*/ 97620 w 102373"/>
                <a:gd name="connsiteY23" fmla="*/ 9007 h 232331"/>
                <a:gd name="connsiteX24" fmla="*/ 51322 w 102373"/>
                <a:gd name="connsiteY24" fmla="*/ 188173 h 232331"/>
                <a:gd name="connsiteX25" fmla="*/ 22557 w 102373"/>
                <a:gd name="connsiteY25" fmla="*/ 217486 h 232331"/>
                <a:gd name="connsiteX26" fmla="*/ 15708 w 102373"/>
                <a:gd name="connsiteY26" fmla="*/ 215842 h 232331"/>
                <a:gd name="connsiteX27" fmla="*/ 21324 w 102373"/>
                <a:gd name="connsiteY27" fmla="*/ 184749 h 232331"/>
                <a:gd name="connsiteX28" fmla="*/ 64061 w 102373"/>
                <a:gd name="connsiteY28" fmla="*/ 138313 h 232331"/>
                <a:gd name="connsiteX29" fmla="*/ 51322 w 102373"/>
                <a:gd name="connsiteY29" fmla="*/ 188173 h 23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2373" h="232331">
                  <a:moveTo>
                    <a:pt x="97620" y="9007"/>
                  </a:moveTo>
                  <a:cubicBezTo>
                    <a:pt x="94360" y="7856"/>
                    <a:pt x="90757" y="9254"/>
                    <a:pt x="89127" y="12294"/>
                  </a:cubicBezTo>
                  <a:cubicBezTo>
                    <a:pt x="80087" y="29006"/>
                    <a:pt x="49130" y="74893"/>
                    <a:pt x="25296" y="69140"/>
                  </a:cubicBezTo>
                  <a:cubicBezTo>
                    <a:pt x="21680" y="68606"/>
                    <a:pt x="18612" y="66209"/>
                    <a:pt x="17214" y="62839"/>
                  </a:cubicBezTo>
                  <a:cubicBezTo>
                    <a:pt x="12420" y="50785"/>
                    <a:pt x="24063" y="24622"/>
                    <a:pt x="32556" y="10788"/>
                  </a:cubicBezTo>
                  <a:cubicBezTo>
                    <a:pt x="34597" y="7418"/>
                    <a:pt x="33528" y="3035"/>
                    <a:pt x="30159" y="994"/>
                  </a:cubicBezTo>
                  <a:cubicBezTo>
                    <a:pt x="26789" y="-1047"/>
                    <a:pt x="22406" y="21"/>
                    <a:pt x="20365" y="3391"/>
                  </a:cubicBezTo>
                  <a:cubicBezTo>
                    <a:pt x="17762" y="7637"/>
                    <a:pt x="-5113" y="45580"/>
                    <a:pt x="4065" y="68181"/>
                  </a:cubicBezTo>
                  <a:cubicBezTo>
                    <a:pt x="7188" y="75728"/>
                    <a:pt x="13858" y="81221"/>
                    <a:pt x="21872" y="82838"/>
                  </a:cubicBezTo>
                  <a:cubicBezTo>
                    <a:pt x="44610" y="88591"/>
                    <a:pt x="66937" y="67907"/>
                    <a:pt x="82142" y="48456"/>
                  </a:cubicBezTo>
                  <a:cubicBezTo>
                    <a:pt x="78306" y="69140"/>
                    <a:pt x="73101" y="96261"/>
                    <a:pt x="67759" y="121876"/>
                  </a:cubicBezTo>
                  <a:cubicBezTo>
                    <a:pt x="40939" y="131916"/>
                    <a:pt x="19502" y="152655"/>
                    <a:pt x="8585" y="179132"/>
                  </a:cubicBezTo>
                  <a:cubicBezTo>
                    <a:pt x="-3743" y="205021"/>
                    <a:pt x="-593" y="218308"/>
                    <a:pt x="4339" y="224746"/>
                  </a:cubicBezTo>
                  <a:cubicBezTo>
                    <a:pt x="8160" y="229691"/>
                    <a:pt x="14119" y="232485"/>
                    <a:pt x="20365" y="232280"/>
                  </a:cubicBezTo>
                  <a:lnTo>
                    <a:pt x="24748" y="232280"/>
                  </a:lnTo>
                  <a:cubicBezTo>
                    <a:pt x="44034" y="227252"/>
                    <a:pt x="59239" y="212404"/>
                    <a:pt x="64745" y="193241"/>
                  </a:cubicBezTo>
                  <a:cubicBezTo>
                    <a:pt x="69266" y="179543"/>
                    <a:pt x="74608" y="157490"/>
                    <a:pt x="79813" y="133519"/>
                  </a:cubicBezTo>
                  <a:cubicBezTo>
                    <a:pt x="83812" y="132601"/>
                    <a:pt x="87908" y="132149"/>
                    <a:pt x="92004" y="132149"/>
                  </a:cubicBezTo>
                  <a:cubicBezTo>
                    <a:pt x="95908" y="132314"/>
                    <a:pt x="99250" y="129341"/>
                    <a:pt x="99538" y="125437"/>
                  </a:cubicBezTo>
                  <a:cubicBezTo>
                    <a:pt x="99770" y="121506"/>
                    <a:pt x="96771" y="118137"/>
                    <a:pt x="92853" y="117904"/>
                  </a:cubicBezTo>
                  <a:cubicBezTo>
                    <a:pt x="92840" y="117904"/>
                    <a:pt x="92840" y="117904"/>
                    <a:pt x="92826" y="117904"/>
                  </a:cubicBezTo>
                  <a:cubicBezTo>
                    <a:pt x="89538" y="117671"/>
                    <a:pt x="86251" y="117671"/>
                    <a:pt x="82963" y="117904"/>
                  </a:cubicBezTo>
                  <a:cubicBezTo>
                    <a:pt x="92963" y="70099"/>
                    <a:pt x="101729" y="19965"/>
                    <a:pt x="102277" y="16678"/>
                  </a:cubicBezTo>
                  <a:cubicBezTo>
                    <a:pt x="102784" y="13335"/>
                    <a:pt x="100825" y="10103"/>
                    <a:pt x="97620" y="9007"/>
                  </a:cubicBezTo>
                  <a:close/>
                  <a:moveTo>
                    <a:pt x="51322" y="188173"/>
                  </a:moveTo>
                  <a:cubicBezTo>
                    <a:pt x="47336" y="202199"/>
                    <a:pt x="36501" y="213240"/>
                    <a:pt x="22557" y="217486"/>
                  </a:cubicBezTo>
                  <a:cubicBezTo>
                    <a:pt x="20146" y="218240"/>
                    <a:pt x="17516" y="217609"/>
                    <a:pt x="15708" y="215842"/>
                  </a:cubicBezTo>
                  <a:cubicBezTo>
                    <a:pt x="12968" y="212281"/>
                    <a:pt x="13105" y="202145"/>
                    <a:pt x="21324" y="184749"/>
                  </a:cubicBezTo>
                  <a:cubicBezTo>
                    <a:pt x="29926" y="164887"/>
                    <a:pt x="44980" y="148532"/>
                    <a:pt x="64061" y="138313"/>
                  </a:cubicBezTo>
                  <a:cubicBezTo>
                    <a:pt x="59540" y="158997"/>
                    <a:pt x="55157" y="177078"/>
                    <a:pt x="51322" y="18817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98C46A24-4E31-46DC-8CEC-9FC4CDF8C604}"/>
                </a:ext>
              </a:extLst>
            </p:cNvPr>
            <p:cNvSpPr/>
            <p:nvPr/>
          </p:nvSpPr>
          <p:spPr>
            <a:xfrm>
              <a:off x="9792019" y="2729032"/>
              <a:ext cx="83677" cy="90170"/>
            </a:xfrm>
            <a:custGeom>
              <a:avLst/>
              <a:gdLst>
                <a:gd name="connsiteX0" fmla="*/ 78926 w 83677"/>
                <a:gd name="connsiteY0" fmla="*/ 52220 h 90170"/>
                <a:gd name="connsiteX1" fmla="*/ 69475 w 83677"/>
                <a:gd name="connsiteY1" fmla="*/ 55918 h 90170"/>
                <a:gd name="connsiteX2" fmla="*/ 60983 w 83677"/>
                <a:gd name="connsiteY2" fmla="*/ 72082 h 90170"/>
                <a:gd name="connsiteX3" fmla="*/ 60161 w 83677"/>
                <a:gd name="connsiteY3" fmla="*/ 21811 h 90170"/>
                <a:gd name="connsiteX4" fmla="*/ 52216 w 83677"/>
                <a:gd name="connsiteY4" fmla="*/ 2360 h 90170"/>
                <a:gd name="connsiteX5" fmla="*/ 15369 w 83677"/>
                <a:gd name="connsiteY5" fmla="*/ 42221 h 90170"/>
                <a:gd name="connsiteX6" fmla="*/ 13999 w 83677"/>
                <a:gd name="connsiteY6" fmla="*/ 5374 h 90170"/>
                <a:gd name="connsiteX7" fmla="*/ 5370 w 83677"/>
                <a:gd name="connsiteY7" fmla="*/ 169 h 90170"/>
                <a:gd name="connsiteX8" fmla="*/ 5370 w 83677"/>
                <a:gd name="connsiteY8" fmla="*/ 169 h 90170"/>
                <a:gd name="connsiteX9" fmla="*/ 165 w 83677"/>
                <a:gd name="connsiteY9" fmla="*/ 8798 h 90170"/>
                <a:gd name="connsiteX10" fmla="*/ 165 w 83677"/>
                <a:gd name="connsiteY10" fmla="*/ 72767 h 90170"/>
                <a:gd name="connsiteX11" fmla="*/ 5507 w 83677"/>
                <a:gd name="connsiteY11" fmla="*/ 80026 h 90170"/>
                <a:gd name="connsiteX12" fmla="*/ 13589 w 83677"/>
                <a:gd name="connsiteY12" fmla="*/ 76328 h 90170"/>
                <a:gd name="connsiteX13" fmla="*/ 46052 w 83677"/>
                <a:gd name="connsiteY13" fmla="*/ 21537 h 90170"/>
                <a:gd name="connsiteX14" fmla="*/ 57284 w 83677"/>
                <a:gd name="connsiteY14" fmla="*/ 90026 h 90170"/>
                <a:gd name="connsiteX15" fmla="*/ 59887 w 83677"/>
                <a:gd name="connsiteY15" fmla="*/ 90026 h 90170"/>
                <a:gd name="connsiteX16" fmla="*/ 82625 w 83677"/>
                <a:gd name="connsiteY16" fmla="*/ 62630 h 90170"/>
                <a:gd name="connsiteX17" fmla="*/ 80242 w 83677"/>
                <a:gd name="connsiteY17" fmla="*/ 52850 h 90170"/>
                <a:gd name="connsiteX18" fmla="*/ 78926 w 83677"/>
                <a:gd name="connsiteY18" fmla="*/ 52220 h 9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677" h="90170">
                  <a:moveTo>
                    <a:pt x="78926" y="52220"/>
                  </a:moveTo>
                  <a:cubicBezTo>
                    <a:pt x="75297" y="50686"/>
                    <a:pt x="71092" y="52316"/>
                    <a:pt x="69475" y="55918"/>
                  </a:cubicBezTo>
                  <a:cubicBezTo>
                    <a:pt x="67119" y="61534"/>
                    <a:pt x="64270" y="66945"/>
                    <a:pt x="60983" y="72082"/>
                  </a:cubicBezTo>
                  <a:cubicBezTo>
                    <a:pt x="58681" y="55425"/>
                    <a:pt x="58408" y="38536"/>
                    <a:pt x="60161" y="21811"/>
                  </a:cubicBezTo>
                  <a:cubicBezTo>
                    <a:pt x="60161" y="16743"/>
                    <a:pt x="61257" y="4826"/>
                    <a:pt x="52216" y="2360"/>
                  </a:cubicBezTo>
                  <a:cubicBezTo>
                    <a:pt x="48244" y="1265"/>
                    <a:pt x="39751" y="-1064"/>
                    <a:pt x="15369" y="42221"/>
                  </a:cubicBezTo>
                  <a:cubicBezTo>
                    <a:pt x="15999" y="29920"/>
                    <a:pt x="15547" y="17592"/>
                    <a:pt x="13999" y="5374"/>
                  </a:cubicBezTo>
                  <a:cubicBezTo>
                    <a:pt x="13054" y="1552"/>
                    <a:pt x="9192" y="-776"/>
                    <a:pt x="5370" y="169"/>
                  </a:cubicBezTo>
                  <a:cubicBezTo>
                    <a:pt x="5370" y="169"/>
                    <a:pt x="5370" y="169"/>
                    <a:pt x="5370" y="169"/>
                  </a:cubicBezTo>
                  <a:cubicBezTo>
                    <a:pt x="1589" y="1182"/>
                    <a:pt x="-698" y="4990"/>
                    <a:pt x="165" y="8798"/>
                  </a:cubicBezTo>
                  <a:cubicBezTo>
                    <a:pt x="1699" y="30098"/>
                    <a:pt x="1699" y="51467"/>
                    <a:pt x="165" y="72767"/>
                  </a:cubicBezTo>
                  <a:cubicBezTo>
                    <a:pt x="42" y="76136"/>
                    <a:pt x="2261" y="79136"/>
                    <a:pt x="5507" y="80026"/>
                  </a:cubicBezTo>
                  <a:cubicBezTo>
                    <a:pt x="8740" y="80889"/>
                    <a:pt x="12123" y="79342"/>
                    <a:pt x="13589" y="76328"/>
                  </a:cubicBezTo>
                  <a:cubicBezTo>
                    <a:pt x="22890" y="57206"/>
                    <a:pt x="33752" y="38878"/>
                    <a:pt x="46052" y="21537"/>
                  </a:cubicBezTo>
                  <a:cubicBezTo>
                    <a:pt x="42354" y="80848"/>
                    <a:pt x="49887" y="87697"/>
                    <a:pt x="57284" y="90026"/>
                  </a:cubicBezTo>
                  <a:cubicBezTo>
                    <a:pt x="58147" y="90163"/>
                    <a:pt x="59024" y="90163"/>
                    <a:pt x="59887" y="90026"/>
                  </a:cubicBezTo>
                  <a:cubicBezTo>
                    <a:pt x="68379" y="90026"/>
                    <a:pt x="75228" y="78931"/>
                    <a:pt x="82625" y="62630"/>
                  </a:cubicBezTo>
                  <a:cubicBezTo>
                    <a:pt x="84666" y="59274"/>
                    <a:pt x="83597" y="54891"/>
                    <a:pt x="80242" y="52850"/>
                  </a:cubicBezTo>
                  <a:cubicBezTo>
                    <a:pt x="79817" y="52590"/>
                    <a:pt x="79379" y="52384"/>
                    <a:pt x="78926" y="522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67BBC6C-8BE5-456B-8AD9-6BFED0E2DFC3}"/>
                </a:ext>
              </a:extLst>
            </p:cNvPr>
            <p:cNvSpPr/>
            <p:nvPr/>
          </p:nvSpPr>
          <p:spPr>
            <a:xfrm>
              <a:off x="10067595" y="2487991"/>
              <a:ext cx="48592" cy="163311"/>
            </a:xfrm>
            <a:custGeom>
              <a:avLst/>
              <a:gdLst>
                <a:gd name="connsiteX0" fmla="*/ 43061 w 48592"/>
                <a:gd name="connsiteY0" fmla="*/ 130 h 163311"/>
                <a:gd name="connsiteX1" fmla="*/ 34568 w 48592"/>
                <a:gd name="connsiteY1" fmla="*/ 5472 h 163311"/>
                <a:gd name="connsiteX2" fmla="*/ 187 w 48592"/>
                <a:gd name="connsiteY2" fmla="*/ 154640 h 163311"/>
                <a:gd name="connsiteX3" fmla="*/ 5420 w 48592"/>
                <a:gd name="connsiteY3" fmla="*/ 163242 h 163311"/>
                <a:gd name="connsiteX4" fmla="*/ 5529 w 48592"/>
                <a:gd name="connsiteY4" fmla="*/ 163270 h 163311"/>
                <a:gd name="connsiteX5" fmla="*/ 7036 w 48592"/>
                <a:gd name="connsiteY5" fmla="*/ 163270 h 163311"/>
                <a:gd name="connsiteX6" fmla="*/ 14022 w 48592"/>
                <a:gd name="connsiteY6" fmla="*/ 157791 h 163311"/>
                <a:gd name="connsiteX7" fmla="*/ 48403 w 48592"/>
                <a:gd name="connsiteY7" fmla="*/ 8486 h 163311"/>
                <a:gd name="connsiteX8" fmla="*/ 43116 w 48592"/>
                <a:gd name="connsiteY8" fmla="*/ 144 h 163311"/>
                <a:gd name="connsiteX9" fmla="*/ 43061 w 48592"/>
                <a:gd name="connsiteY9" fmla="*/ 130 h 16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92" h="163311">
                  <a:moveTo>
                    <a:pt x="43061" y="130"/>
                  </a:moveTo>
                  <a:cubicBezTo>
                    <a:pt x="39239" y="-719"/>
                    <a:pt x="35459" y="1664"/>
                    <a:pt x="34568" y="5472"/>
                  </a:cubicBezTo>
                  <a:lnTo>
                    <a:pt x="187" y="154640"/>
                  </a:lnTo>
                  <a:cubicBezTo>
                    <a:pt x="-744" y="158462"/>
                    <a:pt x="1598" y="162311"/>
                    <a:pt x="5420" y="163242"/>
                  </a:cubicBezTo>
                  <a:cubicBezTo>
                    <a:pt x="5461" y="163256"/>
                    <a:pt x="5488" y="163256"/>
                    <a:pt x="5529" y="163270"/>
                  </a:cubicBezTo>
                  <a:lnTo>
                    <a:pt x="7036" y="163270"/>
                  </a:lnTo>
                  <a:cubicBezTo>
                    <a:pt x="10351" y="163297"/>
                    <a:pt x="13255" y="161023"/>
                    <a:pt x="14022" y="157791"/>
                  </a:cubicBezTo>
                  <a:lnTo>
                    <a:pt x="48403" y="8486"/>
                  </a:lnTo>
                  <a:cubicBezTo>
                    <a:pt x="49252" y="4719"/>
                    <a:pt x="46883" y="979"/>
                    <a:pt x="43116" y="144"/>
                  </a:cubicBezTo>
                  <a:cubicBezTo>
                    <a:pt x="43102" y="144"/>
                    <a:pt x="43075" y="130"/>
                    <a:pt x="43061" y="1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819C21E-68C7-45E1-8CB4-4F61D6103003}"/>
                </a:ext>
              </a:extLst>
            </p:cNvPr>
            <p:cNvSpPr/>
            <p:nvPr/>
          </p:nvSpPr>
          <p:spPr>
            <a:xfrm>
              <a:off x="10145583" y="2480728"/>
              <a:ext cx="80287" cy="140645"/>
            </a:xfrm>
            <a:custGeom>
              <a:avLst/>
              <a:gdLst>
                <a:gd name="connsiteX0" fmla="*/ 60957 w 80287"/>
                <a:gd name="connsiteY0" fmla="*/ 47802 h 140645"/>
                <a:gd name="connsiteX1" fmla="*/ 57532 w 80287"/>
                <a:gd name="connsiteY1" fmla="*/ 47802 h 140645"/>
                <a:gd name="connsiteX2" fmla="*/ 65203 w 80287"/>
                <a:gd name="connsiteY2" fmla="*/ 21502 h 140645"/>
                <a:gd name="connsiteX3" fmla="*/ 60135 w 80287"/>
                <a:gd name="connsiteY3" fmla="*/ 956 h 140645"/>
                <a:gd name="connsiteX4" fmla="*/ 6851 w 80287"/>
                <a:gd name="connsiteY4" fmla="*/ 42049 h 140645"/>
                <a:gd name="connsiteX5" fmla="*/ 8563 w 80287"/>
                <a:gd name="connsiteY5" fmla="*/ 51980 h 140645"/>
                <a:gd name="connsiteX6" fmla="*/ 17809 w 80287"/>
                <a:gd name="connsiteY6" fmla="*/ 51089 h 140645"/>
                <a:gd name="connsiteX7" fmla="*/ 51779 w 80287"/>
                <a:gd name="connsiteY7" fmla="*/ 16845 h 140645"/>
                <a:gd name="connsiteX8" fmla="*/ 51779 w 80287"/>
                <a:gd name="connsiteY8" fmla="*/ 19310 h 140645"/>
                <a:gd name="connsiteX9" fmla="*/ 40410 w 80287"/>
                <a:gd name="connsiteY9" fmla="*/ 56568 h 140645"/>
                <a:gd name="connsiteX10" fmla="*/ 20138 w 80287"/>
                <a:gd name="connsiteY10" fmla="*/ 88758 h 140645"/>
                <a:gd name="connsiteX11" fmla="*/ 26712 w 80287"/>
                <a:gd name="connsiteY11" fmla="*/ 102456 h 140645"/>
                <a:gd name="connsiteX12" fmla="*/ 52053 w 80287"/>
                <a:gd name="connsiteY12" fmla="*/ 66020 h 140645"/>
                <a:gd name="connsiteX13" fmla="*/ 60683 w 80287"/>
                <a:gd name="connsiteY13" fmla="*/ 62732 h 140645"/>
                <a:gd name="connsiteX14" fmla="*/ 66025 w 80287"/>
                <a:gd name="connsiteY14" fmla="*/ 78211 h 140645"/>
                <a:gd name="connsiteX15" fmla="*/ 30000 w 80287"/>
                <a:gd name="connsiteY15" fmla="*/ 125879 h 140645"/>
                <a:gd name="connsiteX16" fmla="*/ 13700 w 80287"/>
                <a:gd name="connsiteY16" fmla="*/ 118619 h 140645"/>
                <a:gd name="connsiteX17" fmla="*/ 4522 w 80287"/>
                <a:gd name="connsiteY17" fmla="*/ 114783 h 140645"/>
                <a:gd name="connsiteX18" fmla="*/ 385 w 80287"/>
                <a:gd name="connsiteY18" fmla="*/ 123536 h 140645"/>
                <a:gd name="connsiteX19" fmla="*/ 550 w 80287"/>
                <a:gd name="connsiteY19" fmla="*/ 123961 h 140645"/>
                <a:gd name="connsiteX20" fmla="*/ 25617 w 80287"/>
                <a:gd name="connsiteY20" fmla="*/ 140398 h 140645"/>
                <a:gd name="connsiteX21" fmla="*/ 32603 w 80287"/>
                <a:gd name="connsiteY21" fmla="*/ 140398 h 140645"/>
                <a:gd name="connsiteX22" fmla="*/ 80270 w 80287"/>
                <a:gd name="connsiteY22" fmla="*/ 78895 h 140645"/>
                <a:gd name="connsiteX23" fmla="*/ 60957 w 80287"/>
                <a:gd name="connsiteY23" fmla="*/ 47802 h 14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287" h="140645">
                  <a:moveTo>
                    <a:pt x="60957" y="47802"/>
                  </a:moveTo>
                  <a:cubicBezTo>
                    <a:pt x="59820" y="47665"/>
                    <a:pt x="58669" y="47665"/>
                    <a:pt x="57532" y="47802"/>
                  </a:cubicBezTo>
                  <a:cubicBezTo>
                    <a:pt x="61642" y="35200"/>
                    <a:pt x="64518" y="24516"/>
                    <a:pt x="65203" y="21502"/>
                  </a:cubicBezTo>
                  <a:cubicBezTo>
                    <a:pt x="65888" y="18489"/>
                    <a:pt x="68628" y="5202"/>
                    <a:pt x="60135" y="956"/>
                  </a:cubicBezTo>
                  <a:cubicBezTo>
                    <a:pt x="56574" y="-688"/>
                    <a:pt x="46437" y="-5756"/>
                    <a:pt x="6851" y="42049"/>
                  </a:cubicBezTo>
                  <a:cubicBezTo>
                    <a:pt x="4577" y="45268"/>
                    <a:pt x="5344" y="49706"/>
                    <a:pt x="8563" y="51980"/>
                  </a:cubicBezTo>
                  <a:cubicBezTo>
                    <a:pt x="11440" y="54007"/>
                    <a:pt x="15371" y="53637"/>
                    <a:pt x="17809" y="51089"/>
                  </a:cubicBezTo>
                  <a:cubicBezTo>
                    <a:pt x="27808" y="38433"/>
                    <a:pt x="39205" y="26940"/>
                    <a:pt x="51779" y="16845"/>
                  </a:cubicBezTo>
                  <a:cubicBezTo>
                    <a:pt x="51779" y="16845"/>
                    <a:pt x="51779" y="18352"/>
                    <a:pt x="51779" y="19310"/>
                  </a:cubicBezTo>
                  <a:cubicBezTo>
                    <a:pt x="48944" y="31995"/>
                    <a:pt x="45150" y="44459"/>
                    <a:pt x="40410" y="56568"/>
                  </a:cubicBezTo>
                  <a:cubicBezTo>
                    <a:pt x="30027" y="64527"/>
                    <a:pt x="22836" y="75951"/>
                    <a:pt x="20138" y="88758"/>
                  </a:cubicBezTo>
                  <a:cubicBezTo>
                    <a:pt x="18905" y="98757"/>
                    <a:pt x="23014" y="101634"/>
                    <a:pt x="26712" y="102456"/>
                  </a:cubicBezTo>
                  <a:cubicBezTo>
                    <a:pt x="35068" y="103825"/>
                    <a:pt x="44520" y="85470"/>
                    <a:pt x="52053" y="66020"/>
                  </a:cubicBezTo>
                  <a:cubicBezTo>
                    <a:pt x="54464" y="63951"/>
                    <a:pt x="57519" y="62801"/>
                    <a:pt x="60683" y="62732"/>
                  </a:cubicBezTo>
                  <a:cubicBezTo>
                    <a:pt x="65614" y="62732"/>
                    <a:pt x="66025" y="74649"/>
                    <a:pt x="66025" y="78211"/>
                  </a:cubicBezTo>
                  <a:cubicBezTo>
                    <a:pt x="65970" y="100346"/>
                    <a:pt x="51286" y="119783"/>
                    <a:pt x="30000" y="125879"/>
                  </a:cubicBezTo>
                  <a:cubicBezTo>
                    <a:pt x="23521" y="127810"/>
                    <a:pt x="16590" y="124728"/>
                    <a:pt x="13700" y="118619"/>
                  </a:cubicBezTo>
                  <a:cubicBezTo>
                    <a:pt x="12193" y="115058"/>
                    <a:pt x="8111" y="113359"/>
                    <a:pt x="4522" y="114783"/>
                  </a:cubicBezTo>
                  <a:cubicBezTo>
                    <a:pt x="961" y="116057"/>
                    <a:pt x="-888" y="119975"/>
                    <a:pt x="385" y="123536"/>
                  </a:cubicBezTo>
                  <a:cubicBezTo>
                    <a:pt x="440" y="123687"/>
                    <a:pt x="495" y="123824"/>
                    <a:pt x="550" y="123961"/>
                  </a:cubicBezTo>
                  <a:cubicBezTo>
                    <a:pt x="4522" y="134234"/>
                    <a:pt x="14604" y="140850"/>
                    <a:pt x="25617" y="140398"/>
                  </a:cubicBezTo>
                  <a:cubicBezTo>
                    <a:pt x="27932" y="140672"/>
                    <a:pt x="30288" y="140672"/>
                    <a:pt x="32603" y="140398"/>
                  </a:cubicBezTo>
                  <a:cubicBezTo>
                    <a:pt x="60628" y="133111"/>
                    <a:pt x="80202" y="107852"/>
                    <a:pt x="80270" y="78895"/>
                  </a:cubicBezTo>
                  <a:cubicBezTo>
                    <a:pt x="79723" y="52596"/>
                    <a:pt x="67943" y="48213"/>
                    <a:pt x="60957" y="478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47DFD3F-2276-4197-A4E5-6B2F217C3EB9}"/>
                </a:ext>
              </a:extLst>
            </p:cNvPr>
            <p:cNvSpPr/>
            <p:nvPr/>
          </p:nvSpPr>
          <p:spPr>
            <a:xfrm>
              <a:off x="10252127" y="2545416"/>
              <a:ext cx="69808" cy="14252"/>
            </a:xfrm>
            <a:custGeom>
              <a:avLst/>
              <a:gdLst>
                <a:gd name="connsiteX0" fmla="*/ 60707 w 69808"/>
                <a:gd name="connsiteY0" fmla="*/ 13934 h 14252"/>
                <a:gd name="connsiteX1" fmla="*/ 69515 w 69808"/>
                <a:gd name="connsiteY1" fmla="*/ 9043 h 14252"/>
                <a:gd name="connsiteX2" fmla="*/ 64625 w 69808"/>
                <a:gd name="connsiteY2" fmla="*/ 236 h 14252"/>
                <a:gd name="connsiteX3" fmla="*/ 60707 w 69808"/>
                <a:gd name="connsiteY3" fmla="*/ 236 h 14252"/>
                <a:gd name="connsiteX4" fmla="*/ 9067 w 69808"/>
                <a:gd name="connsiteY4" fmla="*/ 236 h 14252"/>
                <a:gd name="connsiteX5" fmla="*/ 259 w 69808"/>
                <a:gd name="connsiteY5" fmla="*/ 5126 h 14252"/>
                <a:gd name="connsiteX6" fmla="*/ 5149 w 69808"/>
                <a:gd name="connsiteY6" fmla="*/ 13934 h 14252"/>
                <a:gd name="connsiteX7" fmla="*/ 9067 w 69808"/>
                <a:gd name="connsiteY7" fmla="*/ 13934 h 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808" h="14252">
                  <a:moveTo>
                    <a:pt x="60707" y="13934"/>
                  </a:moveTo>
                  <a:cubicBezTo>
                    <a:pt x="64488" y="15016"/>
                    <a:pt x="68433" y="12824"/>
                    <a:pt x="69515" y="9043"/>
                  </a:cubicBezTo>
                  <a:cubicBezTo>
                    <a:pt x="70597" y="5263"/>
                    <a:pt x="68406" y="1318"/>
                    <a:pt x="64625" y="236"/>
                  </a:cubicBezTo>
                  <a:cubicBezTo>
                    <a:pt x="63337" y="-134"/>
                    <a:pt x="61981" y="-134"/>
                    <a:pt x="60707" y="236"/>
                  </a:cubicBezTo>
                  <a:lnTo>
                    <a:pt x="9067" y="236"/>
                  </a:lnTo>
                  <a:cubicBezTo>
                    <a:pt x="5286" y="-846"/>
                    <a:pt x="1342" y="1345"/>
                    <a:pt x="259" y="5126"/>
                  </a:cubicBezTo>
                  <a:cubicBezTo>
                    <a:pt x="-823" y="8907"/>
                    <a:pt x="1369" y="12851"/>
                    <a:pt x="5149" y="13934"/>
                  </a:cubicBezTo>
                  <a:cubicBezTo>
                    <a:pt x="6437" y="14303"/>
                    <a:pt x="7793" y="14303"/>
                    <a:pt x="9067" y="139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3C36ACFE-34D6-4D81-95DB-A43ED99D62D0}"/>
                </a:ext>
              </a:extLst>
            </p:cNvPr>
            <p:cNvSpPr/>
            <p:nvPr/>
          </p:nvSpPr>
          <p:spPr>
            <a:xfrm>
              <a:off x="10256677" y="2571169"/>
              <a:ext cx="86407" cy="20001"/>
            </a:xfrm>
            <a:custGeom>
              <a:avLst/>
              <a:gdLst>
                <a:gd name="connsiteX0" fmla="*/ 82319 w 86407"/>
                <a:gd name="connsiteY0" fmla="*/ 5714 h 20001"/>
                <a:gd name="connsiteX1" fmla="*/ 7667 w 86407"/>
                <a:gd name="connsiteY1" fmla="*/ -39 h 20001"/>
                <a:gd name="connsiteX2" fmla="*/ -4 w 86407"/>
                <a:gd name="connsiteY2" fmla="*/ 6536 h 20001"/>
                <a:gd name="connsiteX3" fmla="*/ 6571 w 86407"/>
                <a:gd name="connsiteY3" fmla="*/ 14206 h 20001"/>
                <a:gd name="connsiteX4" fmla="*/ 81224 w 86407"/>
                <a:gd name="connsiteY4" fmla="*/ 19959 h 20001"/>
                <a:gd name="connsiteX5" fmla="*/ 81224 w 86407"/>
                <a:gd name="connsiteY5" fmla="*/ 19959 h 20001"/>
                <a:gd name="connsiteX6" fmla="*/ 86114 w 86407"/>
                <a:gd name="connsiteY6" fmla="*/ 11152 h 20001"/>
                <a:gd name="connsiteX7" fmla="*/ 81224 w 86407"/>
                <a:gd name="connsiteY7" fmla="*/ 6262 h 2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407" h="20001">
                  <a:moveTo>
                    <a:pt x="82319" y="5714"/>
                  </a:moveTo>
                  <a:lnTo>
                    <a:pt x="7667" y="-39"/>
                  </a:lnTo>
                  <a:cubicBezTo>
                    <a:pt x="3804" y="-135"/>
                    <a:pt x="489" y="2700"/>
                    <a:pt x="-4" y="6536"/>
                  </a:cubicBezTo>
                  <a:cubicBezTo>
                    <a:pt x="-237" y="10453"/>
                    <a:pt x="2667" y="13850"/>
                    <a:pt x="6571" y="14206"/>
                  </a:cubicBezTo>
                  <a:lnTo>
                    <a:pt x="81224" y="19959"/>
                  </a:lnTo>
                  <a:lnTo>
                    <a:pt x="81224" y="19959"/>
                  </a:lnTo>
                  <a:cubicBezTo>
                    <a:pt x="85004" y="18877"/>
                    <a:pt x="87196" y="14932"/>
                    <a:pt x="86114" y="11152"/>
                  </a:cubicBezTo>
                  <a:cubicBezTo>
                    <a:pt x="85442" y="8782"/>
                    <a:pt x="83593" y="6933"/>
                    <a:pt x="81224" y="6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A93B5FC6-A651-4E8A-A956-AFD5964F69DA}"/>
                </a:ext>
              </a:extLst>
            </p:cNvPr>
            <p:cNvSpPr/>
            <p:nvPr/>
          </p:nvSpPr>
          <p:spPr>
            <a:xfrm>
              <a:off x="10365372" y="2511767"/>
              <a:ext cx="131676" cy="241035"/>
            </a:xfrm>
            <a:custGeom>
              <a:avLst/>
              <a:gdLst>
                <a:gd name="connsiteX0" fmla="*/ 121423 w 131676"/>
                <a:gd name="connsiteY0" fmla="*/ 96757 h 241035"/>
                <a:gd name="connsiteX1" fmla="*/ 102520 w 131676"/>
                <a:gd name="connsiteY1" fmla="*/ 101825 h 241035"/>
                <a:gd name="connsiteX2" fmla="*/ 109643 w 131676"/>
                <a:gd name="connsiteY2" fmla="*/ 5941 h 241035"/>
                <a:gd name="connsiteX3" fmla="*/ 101479 w 131676"/>
                <a:gd name="connsiteY3" fmla="*/ 51 h 241035"/>
                <a:gd name="connsiteX4" fmla="*/ 95945 w 131676"/>
                <a:gd name="connsiteY4" fmla="*/ 4572 h 241035"/>
                <a:gd name="connsiteX5" fmla="*/ 91836 w 131676"/>
                <a:gd name="connsiteY5" fmla="*/ 19502 h 241035"/>
                <a:gd name="connsiteX6" fmla="*/ 45812 w 131676"/>
                <a:gd name="connsiteY6" fmla="*/ 10872 h 241035"/>
                <a:gd name="connsiteX7" fmla="*/ 29922 w 131676"/>
                <a:gd name="connsiteY7" fmla="*/ 30323 h 241035"/>
                <a:gd name="connsiteX8" fmla="*/ 46360 w 131676"/>
                <a:gd name="connsiteY8" fmla="*/ 72101 h 241035"/>
                <a:gd name="connsiteX9" fmla="*/ 85398 w 131676"/>
                <a:gd name="connsiteY9" fmla="*/ 65252 h 241035"/>
                <a:gd name="connsiteX10" fmla="*/ 94575 w 131676"/>
                <a:gd name="connsiteY10" fmla="*/ 50870 h 241035"/>
                <a:gd name="connsiteX11" fmla="*/ 87316 w 131676"/>
                <a:gd name="connsiteY11" fmla="*/ 108263 h 241035"/>
                <a:gd name="connsiteX12" fmla="*/ 11842 w 131676"/>
                <a:gd name="connsiteY12" fmla="*/ 166889 h 241035"/>
                <a:gd name="connsiteX13" fmla="*/ 1020 w 131676"/>
                <a:gd name="connsiteY13" fmla="*/ 211955 h 241035"/>
                <a:gd name="connsiteX14" fmla="*/ 24717 w 131676"/>
                <a:gd name="connsiteY14" fmla="*/ 240994 h 241035"/>
                <a:gd name="connsiteX15" fmla="*/ 26087 w 131676"/>
                <a:gd name="connsiteY15" fmla="*/ 240994 h 241035"/>
                <a:gd name="connsiteX16" fmla="*/ 86220 w 131676"/>
                <a:gd name="connsiteY16" fmla="*/ 163876 h 241035"/>
                <a:gd name="connsiteX17" fmla="*/ 99918 w 131676"/>
                <a:gd name="connsiteY17" fmla="*/ 118399 h 241035"/>
                <a:gd name="connsiteX18" fmla="*/ 124026 w 131676"/>
                <a:gd name="connsiteY18" fmla="*/ 111003 h 241035"/>
                <a:gd name="connsiteX19" fmla="*/ 131642 w 131676"/>
                <a:gd name="connsiteY19" fmla="*/ 104400 h 241035"/>
                <a:gd name="connsiteX20" fmla="*/ 125039 w 131676"/>
                <a:gd name="connsiteY20" fmla="*/ 96798 h 241035"/>
                <a:gd name="connsiteX21" fmla="*/ 121834 w 131676"/>
                <a:gd name="connsiteY21" fmla="*/ 97305 h 241035"/>
                <a:gd name="connsiteX22" fmla="*/ 74029 w 131676"/>
                <a:gd name="connsiteY22" fmla="*/ 55664 h 241035"/>
                <a:gd name="connsiteX23" fmla="*/ 52387 w 131676"/>
                <a:gd name="connsiteY23" fmla="*/ 58814 h 241035"/>
                <a:gd name="connsiteX24" fmla="*/ 43346 w 131676"/>
                <a:gd name="connsiteY24" fmla="*/ 33200 h 241035"/>
                <a:gd name="connsiteX25" fmla="*/ 50606 w 131676"/>
                <a:gd name="connsiteY25" fmla="*/ 23474 h 241035"/>
                <a:gd name="connsiteX26" fmla="*/ 56633 w 131676"/>
                <a:gd name="connsiteY26" fmla="*/ 22516 h 241035"/>
                <a:gd name="connsiteX27" fmla="*/ 86631 w 131676"/>
                <a:gd name="connsiteY27" fmla="*/ 32515 h 241035"/>
                <a:gd name="connsiteX28" fmla="*/ 74029 w 131676"/>
                <a:gd name="connsiteY28" fmla="*/ 56212 h 241035"/>
                <a:gd name="connsiteX29" fmla="*/ 72933 w 131676"/>
                <a:gd name="connsiteY29" fmla="*/ 158123 h 241035"/>
                <a:gd name="connsiteX30" fmla="*/ 25539 w 131676"/>
                <a:gd name="connsiteY30" fmla="*/ 226611 h 241035"/>
                <a:gd name="connsiteX31" fmla="*/ 14718 w 131676"/>
                <a:gd name="connsiteY31" fmla="*/ 208393 h 241035"/>
                <a:gd name="connsiteX32" fmla="*/ 23210 w 131676"/>
                <a:gd name="connsiteY32" fmla="*/ 174834 h 241035"/>
                <a:gd name="connsiteX33" fmla="*/ 83069 w 131676"/>
                <a:gd name="connsiteY33" fmla="*/ 125933 h 241035"/>
                <a:gd name="connsiteX34" fmla="*/ 72933 w 131676"/>
                <a:gd name="connsiteY34" fmla="*/ 158671 h 24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676" h="241035">
                  <a:moveTo>
                    <a:pt x="121423" y="96757"/>
                  </a:moveTo>
                  <a:cubicBezTo>
                    <a:pt x="114985" y="97894"/>
                    <a:pt x="108657" y="99593"/>
                    <a:pt x="102520" y="101825"/>
                  </a:cubicBezTo>
                  <a:cubicBezTo>
                    <a:pt x="107712" y="70129"/>
                    <a:pt x="110095" y="38049"/>
                    <a:pt x="109643" y="5941"/>
                  </a:cubicBezTo>
                  <a:cubicBezTo>
                    <a:pt x="109013" y="2065"/>
                    <a:pt x="105356" y="-579"/>
                    <a:pt x="101479" y="51"/>
                  </a:cubicBezTo>
                  <a:cubicBezTo>
                    <a:pt x="98959" y="462"/>
                    <a:pt x="96849" y="2188"/>
                    <a:pt x="95945" y="4572"/>
                  </a:cubicBezTo>
                  <a:cubicBezTo>
                    <a:pt x="95945" y="4572"/>
                    <a:pt x="94439" y="11009"/>
                    <a:pt x="91836" y="19502"/>
                  </a:cubicBezTo>
                  <a:cubicBezTo>
                    <a:pt x="81426" y="13886"/>
                    <a:pt x="61016" y="4845"/>
                    <a:pt x="45812" y="10872"/>
                  </a:cubicBezTo>
                  <a:cubicBezTo>
                    <a:pt x="37566" y="14242"/>
                    <a:pt x="31580" y="21570"/>
                    <a:pt x="29922" y="30323"/>
                  </a:cubicBezTo>
                  <a:cubicBezTo>
                    <a:pt x="24485" y="46391"/>
                    <a:pt x="31429" y="64047"/>
                    <a:pt x="46360" y="72101"/>
                  </a:cubicBezTo>
                  <a:cubicBezTo>
                    <a:pt x="59400" y="79046"/>
                    <a:pt x="75495" y="76224"/>
                    <a:pt x="85398" y="65252"/>
                  </a:cubicBezTo>
                  <a:cubicBezTo>
                    <a:pt x="89001" y="60828"/>
                    <a:pt x="92083" y="56006"/>
                    <a:pt x="94575" y="50870"/>
                  </a:cubicBezTo>
                  <a:cubicBezTo>
                    <a:pt x="93302" y="70129"/>
                    <a:pt x="90877" y="89292"/>
                    <a:pt x="87316" y="108263"/>
                  </a:cubicBezTo>
                  <a:cubicBezTo>
                    <a:pt x="57660" y="121208"/>
                    <a:pt x="31717" y="141357"/>
                    <a:pt x="11842" y="166889"/>
                  </a:cubicBezTo>
                  <a:cubicBezTo>
                    <a:pt x="1870" y="179628"/>
                    <a:pt x="-2089" y="196079"/>
                    <a:pt x="1020" y="211955"/>
                  </a:cubicBezTo>
                  <a:cubicBezTo>
                    <a:pt x="5404" y="230447"/>
                    <a:pt x="13348" y="240172"/>
                    <a:pt x="24717" y="240994"/>
                  </a:cubicBezTo>
                  <a:lnTo>
                    <a:pt x="26087" y="240994"/>
                  </a:lnTo>
                  <a:cubicBezTo>
                    <a:pt x="53482" y="240994"/>
                    <a:pt x="79097" y="182231"/>
                    <a:pt x="86220" y="163876"/>
                  </a:cubicBezTo>
                  <a:cubicBezTo>
                    <a:pt x="92041" y="149123"/>
                    <a:pt x="96630" y="133919"/>
                    <a:pt x="99918" y="118399"/>
                  </a:cubicBezTo>
                  <a:cubicBezTo>
                    <a:pt x="107629" y="114989"/>
                    <a:pt x="115725" y="112496"/>
                    <a:pt x="124026" y="111003"/>
                  </a:cubicBezTo>
                  <a:cubicBezTo>
                    <a:pt x="127943" y="111277"/>
                    <a:pt x="131354" y="108332"/>
                    <a:pt x="131642" y="104400"/>
                  </a:cubicBezTo>
                  <a:cubicBezTo>
                    <a:pt x="131916" y="100483"/>
                    <a:pt x="128957" y="97072"/>
                    <a:pt x="125039" y="96798"/>
                  </a:cubicBezTo>
                  <a:cubicBezTo>
                    <a:pt x="123943" y="96716"/>
                    <a:pt x="122848" y="96894"/>
                    <a:pt x="121834" y="97305"/>
                  </a:cubicBezTo>
                  <a:close/>
                  <a:moveTo>
                    <a:pt x="74029" y="55664"/>
                  </a:moveTo>
                  <a:cubicBezTo>
                    <a:pt x="68345" y="61458"/>
                    <a:pt x="59496" y="62746"/>
                    <a:pt x="52387" y="58814"/>
                  </a:cubicBezTo>
                  <a:cubicBezTo>
                    <a:pt x="43250" y="53856"/>
                    <a:pt x="39347" y="42788"/>
                    <a:pt x="43346" y="33200"/>
                  </a:cubicBezTo>
                  <a:cubicBezTo>
                    <a:pt x="43894" y="28912"/>
                    <a:pt x="46647" y="25214"/>
                    <a:pt x="50606" y="23474"/>
                  </a:cubicBezTo>
                  <a:cubicBezTo>
                    <a:pt x="52537" y="22790"/>
                    <a:pt x="54578" y="22461"/>
                    <a:pt x="56633" y="22516"/>
                  </a:cubicBezTo>
                  <a:cubicBezTo>
                    <a:pt x="67235" y="23625"/>
                    <a:pt x="77481" y="27036"/>
                    <a:pt x="86631" y="32515"/>
                  </a:cubicBezTo>
                  <a:cubicBezTo>
                    <a:pt x="83658" y="41007"/>
                    <a:pt x="79412" y="49007"/>
                    <a:pt x="74029" y="56212"/>
                  </a:cubicBezTo>
                  <a:close/>
                  <a:moveTo>
                    <a:pt x="72933" y="158123"/>
                  </a:moveTo>
                  <a:cubicBezTo>
                    <a:pt x="53071" y="208667"/>
                    <a:pt x="32799" y="226611"/>
                    <a:pt x="25539" y="226611"/>
                  </a:cubicBezTo>
                  <a:cubicBezTo>
                    <a:pt x="21430" y="226611"/>
                    <a:pt x="17321" y="219489"/>
                    <a:pt x="14718" y="208393"/>
                  </a:cubicBezTo>
                  <a:cubicBezTo>
                    <a:pt x="12636" y="196504"/>
                    <a:pt x="15732" y="184299"/>
                    <a:pt x="23210" y="174834"/>
                  </a:cubicBezTo>
                  <a:cubicBezTo>
                    <a:pt x="39168" y="154178"/>
                    <a:pt x="59646" y="137453"/>
                    <a:pt x="83069" y="125933"/>
                  </a:cubicBezTo>
                  <a:cubicBezTo>
                    <a:pt x="80371" y="137042"/>
                    <a:pt x="76988" y="147973"/>
                    <a:pt x="72933" y="1586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E58E337-4716-45F4-9ED5-3F093BF37376}"/>
                </a:ext>
              </a:extLst>
            </p:cNvPr>
            <p:cNvSpPr/>
            <p:nvPr/>
          </p:nvSpPr>
          <p:spPr>
            <a:xfrm>
              <a:off x="10559759" y="2530987"/>
              <a:ext cx="20909" cy="34323"/>
            </a:xfrm>
            <a:custGeom>
              <a:avLst/>
              <a:gdLst>
                <a:gd name="connsiteX0" fmla="*/ 14290 w 20909"/>
                <a:gd name="connsiteY0" fmla="*/ 34253 h 34323"/>
                <a:gd name="connsiteX1" fmla="*/ 20892 w 20909"/>
                <a:gd name="connsiteY1" fmla="*/ 27705 h 34323"/>
                <a:gd name="connsiteX2" fmla="*/ 20865 w 20909"/>
                <a:gd name="connsiteY2" fmla="*/ 27130 h 34323"/>
                <a:gd name="connsiteX3" fmla="*/ 14153 w 20909"/>
                <a:gd name="connsiteY3" fmla="*/ 20007 h 34323"/>
                <a:gd name="connsiteX4" fmla="*/ 17578 w 20909"/>
                <a:gd name="connsiteY4" fmla="*/ 10555 h 34323"/>
                <a:gd name="connsiteX5" fmla="*/ 14975 w 20909"/>
                <a:gd name="connsiteY5" fmla="*/ 967 h 34323"/>
                <a:gd name="connsiteX6" fmla="*/ 5387 w 20909"/>
                <a:gd name="connsiteY6" fmla="*/ 3337 h 34323"/>
                <a:gd name="connsiteX7" fmla="*/ 5250 w 20909"/>
                <a:gd name="connsiteY7" fmla="*/ 3570 h 34323"/>
                <a:gd name="connsiteX8" fmla="*/ 1825 w 20909"/>
                <a:gd name="connsiteY8" fmla="*/ 27952 h 34323"/>
                <a:gd name="connsiteX9" fmla="*/ 14290 w 20909"/>
                <a:gd name="connsiteY9" fmla="*/ 34253 h 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09" h="34323">
                  <a:moveTo>
                    <a:pt x="14290" y="34253"/>
                  </a:moveTo>
                  <a:cubicBezTo>
                    <a:pt x="17920" y="34266"/>
                    <a:pt x="20879" y="31335"/>
                    <a:pt x="20892" y="27705"/>
                  </a:cubicBezTo>
                  <a:cubicBezTo>
                    <a:pt x="20892" y="27513"/>
                    <a:pt x="20879" y="27322"/>
                    <a:pt x="20865" y="27130"/>
                  </a:cubicBezTo>
                  <a:cubicBezTo>
                    <a:pt x="20632" y="23445"/>
                    <a:pt x="17810" y="20459"/>
                    <a:pt x="14153" y="20007"/>
                  </a:cubicBezTo>
                  <a:cubicBezTo>
                    <a:pt x="14701" y="16678"/>
                    <a:pt x="15865" y="13473"/>
                    <a:pt x="17578" y="10555"/>
                  </a:cubicBezTo>
                  <a:cubicBezTo>
                    <a:pt x="19454" y="7186"/>
                    <a:pt x="18290" y="2926"/>
                    <a:pt x="14975" y="967"/>
                  </a:cubicBezTo>
                  <a:cubicBezTo>
                    <a:pt x="11674" y="-1033"/>
                    <a:pt x="7373" y="36"/>
                    <a:pt x="5387" y="3337"/>
                  </a:cubicBezTo>
                  <a:cubicBezTo>
                    <a:pt x="5332" y="3419"/>
                    <a:pt x="5291" y="3487"/>
                    <a:pt x="5250" y="3570"/>
                  </a:cubicBezTo>
                  <a:cubicBezTo>
                    <a:pt x="3195" y="7131"/>
                    <a:pt x="-3106" y="19459"/>
                    <a:pt x="1825" y="27952"/>
                  </a:cubicBezTo>
                  <a:cubicBezTo>
                    <a:pt x="4524" y="32170"/>
                    <a:pt x="9291" y="34581"/>
                    <a:pt x="14290" y="342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5471FF78-D430-4F28-A844-462F8C5EFB2A}"/>
                </a:ext>
              </a:extLst>
            </p:cNvPr>
            <p:cNvSpPr/>
            <p:nvPr/>
          </p:nvSpPr>
          <p:spPr>
            <a:xfrm>
              <a:off x="10541080" y="2573836"/>
              <a:ext cx="49073" cy="94863"/>
            </a:xfrm>
            <a:custGeom>
              <a:avLst/>
              <a:gdLst>
                <a:gd name="connsiteX0" fmla="*/ 33243 w 49073"/>
                <a:gd name="connsiteY0" fmla="*/ 718 h 94863"/>
                <a:gd name="connsiteX1" fmla="*/ 29106 w 49073"/>
                <a:gd name="connsiteY1" fmla="*/ 9471 h 94863"/>
                <a:gd name="connsiteX2" fmla="*/ 29271 w 49073"/>
                <a:gd name="connsiteY2" fmla="*/ 9896 h 94863"/>
                <a:gd name="connsiteX3" fmla="*/ 30230 w 49073"/>
                <a:gd name="connsiteY3" fmla="*/ 62358 h 94863"/>
                <a:gd name="connsiteX4" fmla="*/ 5300 w 49073"/>
                <a:gd name="connsiteY4" fmla="*/ 80850 h 94863"/>
                <a:gd name="connsiteX5" fmla="*/ 191 w 49073"/>
                <a:gd name="connsiteY5" fmla="*/ 89301 h 94863"/>
                <a:gd name="connsiteX6" fmla="*/ 232 w 49073"/>
                <a:gd name="connsiteY6" fmla="*/ 89479 h 94863"/>
                <a:gd name="connsiteX7" fmla="*/ 7081 w 49073"/>
                <a:gd name="connsiteY7" fmla="*/ 94822 h 94863"/>
                <a:gd name="connsiteX8" fmla="*/ 8998 w 49073"/>
                <a:gd name="connsiteY8" fmla="*/ 94822 h 94863"/>
                <a:gd name="connsiteX9" fmla="*/ 42969 w 49073"/>
                <a:gd name="connsiteY9" fmla="*/ 69070 h 94863"/>
                <a:gd name="connsiteX10" fmla="*/ 42969 w 49073"/>
                <a:gd name="connsiteY10" fmla="*/ 4964 h 94863"/>
                <a:gd name="connsiteX11" fmla="*/ 34531 w 49073"/>
                <a:gd name="connsiteY11" fmla="*/ 211 h 94863"/>
                <a:gd name="connsiteX12" fmla="*/ 33243 w 49073"/>
                <a:gd name="connsiteY12" fmla="*/ 718 h 9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073" h="94863">
                  <a:moveTo>
                    <a:pt x="33243" y="718"/>
                  </a:moveTo>
                  <a:cubicBezTo>
                    <a:pt x="29682" y="1992"/>
                    <a:pt x="27833" y="5910"/>
                    <a:pt x="29106" y="9471"/>
                  </a:cubicBezTo>
                  <a:cubicBezTo>
                    <a:pt x="29161" y="9622"/>
                    <a:pt x="29216" y="9759"/>
                    <a:pt x="29271" y="9896"/>
                  </a:cubicBezTo>
                  <a:cubicBezTo>
                    <a:pt x="29271" y="9896"/>
                    <a:pt x="41188" y="40990"/>
                    <a:pt x="30230" y="62358"/>
                  </a:cubicBezTo>
                  <a:cubicBezTo>
                    <a:pt x="25066" y="71905"/>
                    <a:pt x="15929" y="78672"/>
                    <a:pt x="5300" y="80850"/>
                  </a:cubicBezTo>
                  <a:cubicBezTo>
                    <a:pt x="1547" y="81768"/>
                    <a:pt x="-741" y="85562"/>
                    <a:pt x="191" y="89301"/>
                  </a:cubicBezTo>
                  <a:cubicBezTo>
                    <a:pt x="204" y="89356"/>
                    <a:pt x="218" y="89425"/>
                    <a:pt x="232" y="89479"/>
                  </a:cubicBezTo>
                  <a:cubicBezTo>
                    <a:pt x="1040" y="92602"/>
                    <a:pt x="3848" y="94794"/>
                    <a:pt x="7081" y="94822"/>
                  </a:cubicBezTo>
                  <a:lnTo>
                    <a:pt x="8998" y="94822"/>
                  </a:lnTo>
                  <a:cubicBezTo>
                    <a:pt x="23573" y="91685"/>
                    <a:pt x="36010" y="82261"/>
                    <a:pt x="42969" y="69070"/>
                  </a:cubicBezTo>
                  <a:cubicBezTo>
                    <a:pt x="56667" y="41674"/>
                    <a:pt x="42969" y="6471"/>
                    <a:pt x="42969" y="4964"/>
                  </a:cubicBezTo>
                  <a:cubicBezTo>
                    <a:pt x="41955" y="1321"/>
                    <a:pt x="38175" y="-802"/>
                    <a:pt x="34531" y="211"/>
                  </a:cubicBezTo>
                  <a:cubicBezTo>
                    <a:pt x="34079" y="335"/>
                    <a:pt x="33654" y="513"/>
                    <a:pt x="33243" y="7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54F7D3D-DFF1-46D4-9452-A2DD2C23C945}"/>
                </a:ext>
              </a:extLst>
            </p:cNvPr>
            <p:cNvSpPr/>
            <p:nvPr/>
          </p:nvSpPr>
          <p:spPr>
            <a:xfrm>
              <a:off x="10698436" y="2459234"/>
              <a:ext cx="103335" cy="121268"/>
            </a:xfrm>
            <a:custGeom>
              <a:avLst/>
              <a:gdLst>
                <a:gd name="connsiteX0" fmla="*/ 100392 w 103335"/>
                <a:gd name="connsiteY0" fmla="*/ 90116 h 121268"/>
                <a:gd name="connsiteX1" fmla="*/ 90886 w 103335"/>
                <a:gd name="connsiteY1" fmla="*/ 91965 h 121268"/>
                <a:gd name="connsiteX2" fmla="*/ 90667 w 103335"/>
                <a:gd name="connsiteY2" fmla="*/ 92307 h 121268"/>
                <a:gd name="connsiteX3" fmla="*/ 73134 w 103335"/>
                <a:gd name="connsiteY3" fmla="*/ 107238 h 121268"/>
                <a:gd name="connsiteX4" fmla="*/ 54231 w 103335"/>
                <a:gd name="connsiteY4" fmla="*/ 75185 h 121268"/>
                <a:gd name="connsiteX5" fmla="*/ 91626 w 103335"/>
                <a:gd name="connsiteY5" fmla="*/ 9984 h 121268"/>
                <a:gd name="connsiteX6" fmla="*/ 88187 w 103335"/>
                <a:gd name="connsiteY6" fmla="*/ 725 h 121268"/>
                <a:gd name="connsiteX7" fmla="*/ 88064 w 103335"/>
                <a:gd name="connsiteY7" fmla="*/ 670 h 121268"/>
                <a:gd name="connsiteX8" fmla="*/ 78626 w 103335"/>
                <a:gd name="connsiteY8" fmla="*/ 4190 h 121268"/>
                <a:gd name="connsiteX9" fmla="*/ 78613 w 103335"/>
                <a:gd name="connsiteY9" fmla="*/ 4231 h 121268"/>
                <a:gd name="connsiteX10" fmla="*/ 49300 w 103335"/>
                <a:gd name="connsiteY10" fmla="*/ 57241 h 121268"/>
                <a:gd name="connsiteX11" fmla="*/ 40533 w 103335"/>
                <a:gd name="connsiteY11" fmla="*/ 6286 h 121268"/>
                <a:gd name="connsiteX12" fmla="*/ 32726 w 103335"/>
                <a:gd name="connsiteY12" fmla="*/ -15 h 121268"/>
                <a:gd name="connsiteX13" fmla="*/ 26425 w 103335"/>
                <a:gd name="connsiteY13" fmla="*/ 7793 h 121268"/>
                <a:gd name="connsiteX14" fmla="*/ 38616 w 103335"/>
                <a:gd name="connsiteY14" fmla="*/ 72446 h 121268"/>
                <a:gd name="connsiteX15" fmla="*/ 22726 w 103335"/>
                <a:gd name="connsiteY15" fmla="*/ 91074 h 121268"/>
                <a:gd name="connsiteX16" fmla="*/ 14507 w 103335"/>
                <a:gd name="connsiteY16" fmla="*/ 98334 h 121268"/>
                <a:gd name="connsiteX17" fmla="*/ 17247 w 103335"/>
                <a:gd name="connsiteY17" fmla="*/ 86828 h 121268"/>
                <a:gd name="connsiteX18" fmla="*/ 12659 w 103335"/>
                <a:gd name="connsiteY18" fmla="*/ 77719 h 121268"/>
                <a:gd name="connsiteX19" fmla="*/ 3549 w 103335"/>
                <a:gd name="connsiteY19" fmla="*/ 82308 h 121268"/>
                <a:gd name="connsiteX20" fmla="*/ 5467 w 103335"/>
                <a:gd name="connsiteY20" fmla="*/ 113265 h 121268"/>
                <a:gd name="connsiteX21" fmla="*/ 10946 w 103335"/>
                <a:gd name="connsiteY21" fmla="*/ 114772 h 121268"/>
                <a:gd name="connsiteX22" fmla="*/ 32589 w 103335"/>
                <a:gd name="connsiteY22" fmla="*/ 101074 h 121268"/>
                <a:gd name="connsiteX23" fmla="*/ 43821 w 103335"/>
                <a:gd name="connsiteY23" fmla="*/ 88609 h 121268"/>
                <a:gd name="connsiteX24" fmla="*/ 69709 w 103335"/>
                <a:gd name="connsiteY24" fmla="*/ 121073 h 121268"/>
                <a:gd name="connsiteX25" fmla="*/ 74230 w 103335"/>
                <a:gd name="connsiteY25" fmla="*/ 121073 h 121268"/>
                <a:gd name="connsiteX26" fmla="*/ 102447 w 103335"/>
                <a:gd name="connsiteY26" fmla="*/ 99293 h 121268"/>
                <a:gd name="connsiteX27" fmla="*/ 100392 w 103335"/>
                <a:gd name="connsiteY27" fmla="*/ 90116 h 1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3335" h="121268">
                  <a:moveTo>
                    <a:pt x="100392" y="90116"/>
                  </a:moveTo>
                  <a:cubicBezTo>
                    <a:pt x="97256" y="88006"/>
                    <a:pt x="92995" y="88828"/>
                    <a:pt x="90886" y="91965"/>
                  </a:cubicBezTo>
                  <a:cubicBezTo>
                    <a:pt x="90804" y="92075"/>
                    <a:pt x="90735" y="92184"/>
                    <a:pt x="90667" y="92307"/>
                  </a:cubicBezTo>
                  <a:cubicBezTo>
                    <a:pt x="83818" y="102855"/>
                    <a:pt x="76969" y="108334"/>
                    <a:pt x="73134" y="107238"/>
                  </a:cubicBezTo>
                  <a:cubicBezTo>
                    <a:pt x="66559" y="105731"/>
                    <a:pt x="59436" y="93540"/>
                    <a:pt x="54231" y="75185"/>
                  </a:cubicBezTo>
                  <a:cubicBezTo>
                    <a:pt x="68573" y="54584"/>
                    <a:pt x="81079" y="32763"/>
                    <a:pt x="91626" y="9984"/>
                  </a:cubicBezTo>
                  <a:cubicBezTo>
                    <a:pt x="93228" y="6478"/>
                    <a:pt x="91694" y="2327"/>
                    <a:pt x="88187" y="725"/>
                  </a:cubicBezTo>
                  <a:cubicBezTo>
                    <a:pt x="88146" y="711"/>
                    <a:pt x="88105" y="683"/>
                    <a:pt x="88064" y="670"/>
                  </a:cubicBezTo>
                  <a:cubicBezTo>
                    <a:pt x="84489" y="-960"/>
                    <a:pt x="80257" y="615"/>
                    <a:pt x="78626" y="4190"/>
                  </a:cubicBezTo>
                  <a:cubicBezTo>
                    <a:pt x="78626" y="4204"/>
                    <a:pt x="78613" y="4217"/>
                    <a:pt x="78613" y="4231"/>
                  </a:cubicBezTo>
                  <a:cubicBezTo>
                    <a:pt x="70079" y="22559"/>
                    <a:pt x="60285" y="40270"/>
                    <a:pt x="49300" y="57241"/>
                  </a:cubicBezTo>
                  <a:cubicBezTo>
                    <a:pt x="45286" y="40461"/>
                    <a:pt x="42355" y="23449"/>
                    <a:pt x="40533" y="6286"/>
                  </a:cubicBezTo>
                  <a:cubicBezTo>
                    <a:pt x="40040" y="2437"/>
                    <a:pt x="36588" y="-344"/>
                    <a:pt x="32726" y="-15"/>
                  </a:cubicBezTo>
                  <a:cubicBezTo>
                    <a:pt x="28836" y="409"/>
                    <a:pt x="26027" y="3902"/>
                    <a:pt x="26425" y="7793"/>
                  </a:cubicBezTo>
                  <a:cubicBezTo>
                    <a:pt x="28712" y="29640"/>
                    <a:pt x="32794" y="51269"/>
                    <a:pt x="38616" y="72446"/>
                  </a:cubicBezTo>
                  <a:cubicBezTo>
                    <a:pt x="33753" y="79007"/>
                    <a:pt x="28438" y="85239"/>
                    <a:pt x="22726" y="91074"/>
                  </a:cubicBezTo>
                  <a:cubicBezTo>
                    <a:pt x="20151" y="93677"/>
                    <a:pt x="17398" y="96102"/>
                    <a:pt x="14507" y="98334"/>
                  </a:cubicBezTo>
                  <a:cubicBezTo>
                    <a:pt x="15096" y="94430"/>
                    <a:pt x="16014" y="90581"/>
                    <a:pt x="17247" y="86828"/>
                  </a:cubicBezTo>
                  <a:cubicBezTo>
                    <a:pt x="18494" y="83048"/>
                    <a:pt x="16439" y="78966"/>
                    <a:pt x="12659" y="77719"/>
                  </a:cubicBezTo>
                  <a:cubicBezTo>
                    <a:pt x="8878" y="76473"/>
                    <a:pt x="4796" y="78527"/>
                    <a:pt x="3549" y="82308"/>
                  </a:cubicBezTo>
                  <a:cubicBezTo>
                    <a:pt x="-149" y="93540"/>
                    <a:pt x="-2888" y="108060"/>
                    <a:pt x="5467" y="113265"/>
                  </a:cubicBezTo>
                  <a:cubicBezTo>
                    <a:pt x="7111" y="114292"/>
                    <a:pt x="9015" y="114813"/>
                    <a:pt x="10946" y="114772"/>
                  </a:cubicBezTo>
                  <a:cubicBezTo>
                    <a:pt x="19548" y="112881"/>
                    <a:pt x="27205" y="108032"/>
                    <a:pt x="32589" y="101074"/>
                  </a:cubicBezTo>
                  <a:cubicBezTo>
                    <a:pt x="36424" y="97239"/>
                    <a:pt x="40123" y="92992"/>
                    <a:pt x="43821" y="88609"/>
                  </a:cubicBezTo>
                  <a:cubicBezTo>
                    <a:pt x="50259" y="105320"/>
                    <a:pt x="58751" y="118470"/>
                    <a:pt x="69709" y="121073"/>
                  </a:cubicBezTo>
                  <a:cubicBezTo>
                    <a:pt x="71202" y="121278"/>
                    <a:pt x="72723" y="121278"/>
                    <a:pt x="74230" y="121073"/>
                  </a:cubicBezTo>
                  <a:cubicBezTo>
                    <a:pt x="83681" y="121073"/>
                    <a:pt x="93133" y="113813"/>
                    <a:pt x="102447" y="99293"/>
                  </a:cubicBezTo>
                  <a:cubicBezTo>
                    <a:pt x="104159" y="96156"/>
                    <a:pt x="103283" y="92225"/>
                    <a:pt x="100392" y="901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26AA394-B892-4F1C-A63D-6A169FF21316}"/>
                </a:ext>
              </a:extLst>
            </p:cNvPr>
            <p:cNvSpPr/>
            <p:nvPr/>
          </p:nvSpPr>
          <p:spPr>
            <a:xfrm>
              <a:off x="10836754" y="2457503"/>
              <a:ext cx="194222" cy="288046"/>
            </a:xfrm>
            <a:custGeom>
              <a:avLst/>
              <a:gdLst>
                <a:gd name="connsiteX0" fmla="*/ 142336 w 194222"/>
                <a:gd name="connsiteY0" fmla="*/ 2264 h 288046"/>
                <a:gd name="connsiteX1" fmla="*/ 105490 w 194222"/>
                <a:gd name="connsiteY1" fmla="*/ 82396 h 288046"/>
                <a:gd name="connsiteX2" fmla="*/ 104120 w 194222"/>
                <a:gd name="connsiteY2" fmla="*/ 82396 h 288046"/>
                <a:gd name="connsiteX3" fmla="*/ 101243 w 194222"/>
                <a:gd name="connsiteY3" fmla="*/ 91984 h 288046"/>
                <a:gd name="connsiteX4" fmla="*/ 103983 w 194222"/>
                <a:gd name="connsiteY4" fmla="*/ 96367 h 288046"/>
                <a:gd name="connsiteX5" fmla="*/ 100011 w 194222"/>
                <a:gd name="connsiteY5" fmla="*/ 158829 h 288046"/>
                <a:gd name="connsiteX6" fmla="*/ 97545 w 194222"/>
                <a:gd name="connsiteY6" fmla="*/ 202936 h 288046"/>
                <a:gd name="connsiteX7" fmla="*/ 57273 w 194222"/>
                <a:gd name="connsiteY7" fmla="*/ 273342 h 288046"/>
                <a:gd name="connsiteX8" fmla="*/ 13715 w 194222"/>
                <a:gd name="connsiteY8" fmla="*/ 235262 h 288046"/>
                <a:gd name="connsiteX9" fmla="*/ 4469 w 194222"/>
                <a:gd name="connsiteY9" fmla="*/ 231262 h 288046"/>
                <a:gd name="connsiteX10" fmla="*/ 4400 w 194222"/>
                <a:gd name="connsiteY10" fmla="*/ 231290 h 288046"/>
                <a:gd name="connsiteX11" fmla="*/ 428 w 194222"/>
                <a:gd name="connsiteY11" fmla="*/ 240467 h 288046"/>
                <a:gd name="connsiteX12" fmla="*/ 53164 w 194222"/>
                <a:gd name="connsiteY12" fmla="*/ 287861 h 288046"/>
                <a:gd name="connsiteX13" fmla="*/ 59465 w 194222"/>
                <a:gd name="connsiteY13" fmla="*/ 287861 h 288046"/>
                <a:gd name="connsiteX14" fmla="*/ 111790 w 194222"/>
                <a:gd name="connsiteY14" fmla="*/ 204442 h 288046"/>
                <a:gd name="connsiteX15" fmla="*/ 114256 w 194222"/>
                <a:gd name="connsiteY15" fmla="*/ 160062 h 288046"/>
                <a:gd name="connsiteX16" fmla="*/ 117133 w 194222"/>
                <a:gd name="connsiteY16" fmla="*/ 110476 h 288046"/>
                <a:gd name="connsiteX17" fmla="*/ 133707 w 194222"/>
                <a:gd name="connsiteY17" fmla="*/ 117736 h 288046"/>
                <a:gd name="connsiteX18" fmla="*/ 172608 w 194222"/>
                <a:gd name="connsiteY18" fmla="*/ 103079 h 288046"/>
                <a:gd name="connsiteX19" fmla="*/ 184662 w 194222"/>
                <a:gd name="connsiteY19" fmla="*/ 18290 h 288046"/>
                <a:gd name="connsiteX20" fmla="*/ 142336 w 194222"/>
                <a:gd name="connsiteY20" fmla="*/ 2264 h 288046"/>
                <a:gd name="connsiteX21" fmla="*/ 163020 w 194222"/>
                <a:gd name="connsiteY21" fmla="*/ 92532 h 288046"/>
                <a:gd name="connsiteX22" fmla="*/ 135624 w 194222"/>
                <a:gd name="connsiteY22" fmla="*/ 103764 h 288046"/>
                <a:gd name="connsiteX23" fmla="*/ 118091 w 194222"/>
                <a:gd name="connsiteY23" fmla="*/ 92669 h 288046"/>
                <a:gd name="connsiteX24" fmla="*/ 146856 w 194222"/>
                <a:gd name="connsiteY24" fmla="*/ 15414 h 288046"/>
                <a:gd name="connsiteX25" fmla="*/ 172060 w 194222"/>
                <a:gd name="connsiteY25" fmla="*/ 25824 h 288046"/>
                <a:gd name="connsiteX26" fmla="*/ 163020 w 194222"/>
                <a:gd name="connsiteY26" fmla="*/ 92532 h 28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94222" h="288046">
                  <a:moveTo>
                    <a:pt x="142336" y="2264"/>
                  </a:moveTo>
                  <a:cubicBezTo>
                    <a:pt x="120009" y="10757"/>
                    <a:pt x="110421" y="41851"/>
                    <a:pt x="105490" y="82396"/>
                  </a:cubicBezTo>
                  <a:lnTo>
                    <a:pt x="104120" y="82396"/>
                  </a:lnTo>
                  <a:cubicBezTo>
                    <a:pt x="100695" y="84272"/>
                    <a:pt x="99421" y="88546"/>
                    <a:pt x="101243" y="91984"/>
                  </a:cubicBezTo>
                  <a:cubicBezTo>
                    <a:pt x="101243" y="91984"/>
                    <a:pt x="102339" y="93902"/>
                    <a:pt x="103983" y="96367"/>
                  </a:cubicBezTo>
                  <a:cubicBezTo>
                    <a:pt x="102202" y="115955"/>
                    <a:pt x="101106" y="137461"/>
                    <a:pt x="100011" y="158829"/>
                  </a:cubicBezTo>
                  <a:cubicBezTo>
                    <a:pt x="99325" y="173622"/>
                    <a:pt x="98504" y="188553"/>
                    <a:pt x="97545" y="202936"/>
                  </a:cubicBezTo>
                  <a:cubicBezTo>
                    <a:pt x="94531" y="247727"/>
                    <a:pt x="75081" y="270465"/>
                    <a:pt x="57273" y="273342"/>
                  </a:cubicBezTo>
                  <a:cubicBezTo>
                    <a:pt x="39466" y="276218"/>
                    <a:pt x="24262" y="261699"/>
                    <a:pt x="13715" y="235262"/>
                  </a:cubicBezTo>
                  <a:cubicBezTo>
                    <a:pt x="12263" y="231605"/>
                    <a:pt x="8126" y="229811"/>
                    <a:pt x="4469" y="231262"/>
                  </a:cubicBezTo>
                  <a:cubicBezTo>
                    <a:pt x="4441" y="231276"/>
                    <a:pt x="4428" y="231276"/>
                    <a:pt x="4400" y="231290"/>
                  </a:cubicBezTo>
                  <a:cubicBezTo>
                    <a:pt x="839" y="232810"/>
                    <a:pt x="-901" y="236837"/>
                    <a:pt x="428" y="240467"/>
                  </a:cubicBezTo>
                  <a:cubicBezTo>
                    <a:pt x="12482" y="270602"/>
                    <a:pt x="31933" y="287861"/>
                    <a:pt x="53164" y="287861"/>
                  </a:cubicBezTo>
                  <a:cubicBezTo>
                    <a:pt x="55260" y="288053"/>
                    <a:pt x="57369" y="288053"/>
                    <a:pt x="59465" y="287861"/>
                  </a:cubicBezTo>
                  <a:cubicBezTo>
                    <a:pt x="87546" y="283478"/>
                    <a:pt x="108640" y="249919"/>
                    <a:pt x="111790" y="204442"/>
                  </a:cubicBezTo>
                  <a:cubicBezTo>
                    <a:pt x="112749" y="189923"/>
                    <a:pt x="113434" y="174992"/>
                    <a:pt x="114256" y="160062"/>
                  </a:cubicBezTo>
                  <a:cubicBezTo>
                    <a:pt x="115078" y="145131"/>
                    <a:pt x="115900" y="126502"/>
                    <a:pt x="117133" y="110476"/>
                  </a:cubicBezTo>
                  <a:cubicBezTo>
                    <a:pt x="121995" y="114188"/>
                    <a:pt x="127680" y="116681"/>
                    <a:pt x="133707" y="117736"/>
                  </a:cubicBezTo>
                  <a:cubicBezTo>
                    <a:pt x="148267" y="119338"/>
                    <a:pt x="162718" y="113900"/>
                    <a:pt x="172608" y="103079"/>
                  </a:cubicBezTo>
                  <a:cubicBezTo>
                    <a:pt x="195976" y="81122"/>
                    <a:pt x="200990" y="45891"/>
                    <a:pt x="184662" y="18290"/>
                  </a:cubicBezTo>
                  <a:cubicBezTo>
                    <a:pt x="176731" y="2908"/>
                    <a:pt x="158472" y="-4009"/>
                    <a:pt x="142336" y="2264"/>
                  </a:cubicBezTo>
                  <a:close/>
                  <a:moveTo>
                    <a:pt x="163020" y="92532"/>
                  </a:moveTo>
                  <a:cubicBezTo>
                    <a:pt x="156198" y="100422"/>
                    <a:pt x="146021" y="104600"/>
                    <a:pt x="135624" y="103764"/>
                  </a:cubicBezTo>
                  <a:cubicBezTo>
                    <a:pt x="128666" y="102230"/>
                    <a:pt x="122461" y="98299"/>
                    <a:pt x="118091" y="92669"/>
                  </a:cubicBezTo>
                  <a:cubicBezTo>
                    <a:pt x="122064" y="53357"/>
                    <a:pt x="129597" y="22126"/>
                    <a:pt x="146856" y="15414"/>
                  </a:cubicBezTo>
                  <a:cubicBezTo>
                    <a:pt x="156678" y="11935"/>
                    <a:pt x="167554" y="16428"/>
                    <a:pt x="172060" y="25824"/>
                  </a:cubicBezTo>
                  <a:cubicBezTo>
                    <a:pt x="184676" y="47508"/>
                    <a:pt x="180950" y="74985"/>
                    <a:pt x="163020" y="9253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FD0578B-82A4-4D8A-B1BB-91FF81514796}"/>
                </a:ext>
              </a:extLst>
            </p:cNvPr>
            <p:cNvSpPr/>
            <p:nvPr/>
          </p:nvSpPr>
          <p:spPr>
            <a:xfrm>
              <a:off x="11124825" y="2556925"/>
              <a:ext cx="93208" cy="140949"/>
            </a:xfrm>
            <a:custGeom>
              <a:avLst/>
              <a:gdLst>
                <a:gd name="connsiteX0" fmla="*/ 47540 w 93208"/>
                <a:gd name="connsiteY0" fmla="*/ 65707 h 140949"/>
                <a:gd name="connsiteX1" fmla="*/ 47540 w 93208"/>
                <a:gd name="connsiteY1" fmla="*/ 139812 h 140949"/>
                <a:gd name="connsiteX2" fmla="*/ 51924 w 93208"/>
                <a:gd name="connsiteY2" fmla="*/ 140908 h 140949"/>
                <a:gd name="connsiteX3" fmla="*/ 62471 w 93208"/>
                <a:gd name="connsiteY3" fmla="*/ 135429 h 140949"/>
                <a:gd name="connsiteX4" fmla="*/ 91784 w 93208"/>
                <a:gd name="connsiteY4" fmla="*/ 103102 h 140949"/>
                <a:gd name="connsiteX5" fmla="*/ 90318 w 93208"/>
                <a:gd name="connsiteY5" fmla="*/ 93130 h 140949"/>
                <a:gd name="connsiteX6" fmla="*/ 90277 w 93208"/>
                <a:gd name="connsiteY6" fmla="*/ 93103 h 140949"/>
                <a:gd name="connsiteX7" fmla="*/ 80497 w 93208"/>
                <a:gd name="connsiteY7" fmla="*/ 94500 h 140949"/>
                <a:gd name="connsiteX8" fmla="*/ 80415 w 93208"/>
                <a:gd name="connsiteY8" fmla="*/ 94610 h 140949"/>
                <a:gd name="connsiteX9" fmla="*/ 54937 w 93208"/>
                <a:gd name="connsiteY9" fmla="*/ 122827 h 140949"/>
                <a:gd name="connsiteX10" fmla="*/ 61375 w 93208"/>
                <a:gd name="connsiteY10" fmla="*/ 68036 h 140949"/>
                <a:gd name="connsiteX11" fmla="*/ 67265 w 93208"/>
                <a:gd name="connsiteY11" fmla="*/ 25162 h 140949"/>
                <a:gd name="connsiteX12" fmla="*/ 60416 w 93208"/>
                <a:gd name="connsiteY12" fmla="*/ 5027 h 140949"/>
                <a:gd name="connsiteX13" fmla="*/ 14529 w 93208"/>
                <a:gd name="connsiteY13" fmla="*/ 74611 h 140949"/>
                <a:gd name="connsiteX14" fmla="*/ 15761 w 93208"/>
                <a:gd name="connsiteY14" fmla="*/ 7355 h 140949"/>
                <a:gd name="connsiteX15" fmla="*/ 8776 w 93208"/>
                <a:gd name="connsiteY15" fmla="*/ -42 h 140949"/>
                <a:gd name="connsiteX16" fmla="*/ 1516 w 93208"/>
                <a:gd name="connsiteY16" fmla="*/ 6944 h 140949"/>
                <a:gd name="connsiteX17" fmla="*/ 6995 w 93208"/>
                <a:gd name="connsiteY17" fmla="*/ 115019 h 140949"/>
                <a:gd name="connsiteX18" fmla="*/ 15351 w 93208"/>
                <a:gd name="connsiteY18" fmla="*/ 109814 h 140949"/>
                <a:gd name="connsiteX19" fmla="*/ 52335 w 93208"/>
                <a:gd name="connsiteY19" fmla="*/ 30915 h 140949"/>
                <a:gd name="connsiteX20" fmla="*/ 47540 w 93208"/>
                <a:gd name="connsiteY20" fmla="*/ 65707 h 14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3208" h="140949">
                  <a:moveTo>
                    <a:pt x="47540" y="65707"/>
                  </a:moveTo>
                  <a:cubicBezTo>
                    <a:pt x="39732" y="117622"/>
                    <a:pt x="38089" y="134196"/>
                    <a:pt x="47540" y="139812"/>
                  </a:cubicBezTo>
                  <a:cubicBezTo>
                    <a:pt x="48910" y="140497"/>
                    <a:pt x="50403" y="140867"/>
                    <a:pt x="51924" y="140908"/>
                  </a:cubicBezTo>
                  <a:cubicBezTo>
                    <a:pt x="56019" y="140538"/>
                    <a:pt x="59813" y="138579"/>
                    <a:pt x="62471" y="135429"/>
                  </a:cubicBezTo>
                  <a:cubicBezTo>
                    <a:pt x="72840" y="125210"/>
                    <a:pt x="82634" y="114430"/>
                    <a:pt x="91784" y="103102"/>
                  </a:cubicBezTo>
                  <a:cubicBezTo>
                    <a:pt x="94126" y="99952"/>
                    <a:pt x="93482" y="95486"/>
                    <a:pt x="90318" y="93130"/>
                  </a:cubicBezTo>
                  <a:cubicBezTo>
                    <a:pt x="90305" y="93130"/>
                    <a:pt x="90291" y="93117"/>
                    <a:pt x="90277" y="93103"/>
                  </a:cubicBezTo>
                  <a:cubicBezTo>
                    <a:pt x="87195" y="90788"/>
                    <a:pt x="82812" y="91418"/>
                    <a:pt x="80497" y="94500"/>
                  </a:cubicBezTo>
                  <a:cubicBezTo>
                    <a:pt x="80469" y="94541"/>
                    <a:pt x="80442" y="94568"/>
                    <a:pt x="80415" y="94610"/>
                  </a:cubicBezTo>
                  <a:cubicBezTo>
                    <a:pt x="72402" y="104445"/>
                    <a:pt x="63909" y="113855"/>
                    <a:pt x="54937" y="122827"/>
                  </a:cubicBezTo>
                  <a:cubicBezTo>
                    <a:pt x="55992" y="104458"/>
                    <a:pt x="58143" y="86158"/>
                    <a:pt x="61375" y="68036"/>
                  </a:cubicBezTo>
                  <a:cubicBezTo>
                    <a:pt x="63567" y="53517"/>
                    <a:pt x="65758" y="38586"/>
                    <a:pt x="67265" y="25162"/>
                  </a:cubicBezTo>
                  <a:cubicBezTo>
                    <a:pt x="67950" y="18861"/>
                    <a:pt x="69320" y="7081"/>
                    <a:pt x="60416" y="5027"/>
                  </a:cubicBezTo>
                  <a:cubicBezTo>
                    <a:pt x="48362" y="2287"/>
                    <a:pt x="27816" y="44202"/>
                    <a:pt x="14529" y="74611"/>
                  </a:cubicBezTo>
                  <a:cubicBezTo>
                    <a:pt x="14529" y="55571"/>
                    <a:pt x="14529" y="30641"/>
                    <a:pt x="15761" y="7355"/>
                  </a:cubicBezTo>
                  <a:cubicBezTo>
                    <a:pt x="15844" y="3397"/>
                    <a:pt x="12735" y="109"/>
                    <a:pt x="8776" y="-42"/>
                  </a:cubicBezTo>
                  <a:cubicBezTo>
                    <a:pt x="4954" y="150"/>
                    <a:pt x="1859" y="3136"/>
                    <a:pt x="1516" y="6944"/>
                  </a:cubicBezTo>
                  <a:cubicBezTo>
                    <a:pt x="-1361" y="113649"/>
                    <a:pt x="-539" y="113786"/>
                    <a:pt x="6995" y="115019"/>
                  </a:cubicBezTo>
                  <a:cubicBezTo>
                    <a:pt x="10666" y="115485"/>
                    <a:pt x="14145" y="113307"/>
                    <a:pt x="15351" y="109814"/>
                  </a:cubicBezTo>
                  <a:cubicBezTo>
                    <a:pt x="26158" y="82830"/>
                    <a:pt x="38500" y="56475"/>
                    <a:pt x="52335" y="30915"/>
                  </a:cubicBezTo>
                  <a:cubicBezTo>
                    <a:pt x="51238" y="42010"/>
                    <a:pt x="49732" y="54064"/>
                    <a:pt x="47540" y="657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6FDA742-B124-4116-B443-657F2A2B5870}"/>
                </a:ext>
              </a:extLst>
            </p:cNvPr>
            <p:cNvSpPr/>
            <p:nvPr/>
          </p:nvSpPr>
          <p:spPr>
            <a:xfrm>
              <a:off x="11155591" y="2535377"/>
              <a:ext cx="324305" cy="315950"/>
            </a:xfrm>
            <a:custGeom>
              <a:avLst/>
              <a:gdLst>
                <a:gd name="connsiteX0" fmla="*/ 296618 w 324305"/>
                <a:gd name="connsiteY0" fmla="*/ 5481 h 315950"/>
                <a:gd name="connsiteX1" fmla="*/ 228130 w 324305"/>
                <a:gd name="connsiteY1" fmla="*/ 21370 h 315950"/>
                <a:gd name="connsiteX2" fmla="*/ 151423 w 324305"/>
                <a:gd name="connsiteY2" fmla="*/ 14110 h 315950"/>
                <a:gd name="connsiteX3" fmla="*/ 131287 w 324305"/>
                <a:gd name="connsiteY3" fmla="*/ 10001 h 315950"/>
                <a:gd name="connsiteX4" fmla="*/ 113754 w 324305"/>
                <a:gd name="connsiteY4" fmla="*/ 14658 h 315950"/>
                <a:gd name="connsiteX5" fmla="*/ 104029 w 324305"/>
                <a:gd name="connsiteY5" fmla="*/ 71093 h 315950"/>
                <a:gd name="connsiteX6" fmla="*/ 103344 w 324305"/>
                <a:gd name="connsiteY6" fmla="*/ 114378 h 315950"/>
                <a:gd name="connsiteX7" fmla="*/ 42115 w 324305"/>
                <a:gd name="connsiteY7" fmla="*/ 298064 h 315950"/>
                <a:gd name="connsiteX8" fmla="*/ 40334 w 324305"/>
                <a:gd name="connsiteY8" fmla="*/ 270668 h 315950"/>
                <a:gd name="connsiteX9" fmla="*/ 37047 w 324305"/>
                <a:gd name="connsiteY9" fmla="*/ 228342 h 315950"/>
                <a:gd name="connsiteX10" fmla="*/ 21295 w 324305"/>
                <a:gd name="connsiteY10" fmla="*/ 200947 h 315950"/>
                <a:gd name="connsiteX11" fmla="*/ 1433 w 324305"/>
                <a:gd name="connsiteY11" fmla="*/ 210399 h 315950"/>
                <a:gd name="connsiteX12" fmla="*/ 2720 w 324305"/>
                <a:gd name="connsiteY12" fmla="*/ 220192 h 315950"/>
                <a:gd name="connsiteX13" fmla="*/ 2803 w 324305"/>
                <a:gd name="connsiteY13" fmla="*/ 220261 h 315950"/>
                <a:gd name="connsiteX14" fmla="*/ 12802 w 324305"/>
                <a:gd name="connsiteY14" fmla="*/ 219028 h 315950"/>
                <a:gd name="connsiteX15" fmla="*/ 12802 w 324305"/>
                <a:gd name="connsiteY15" fmla="*/ 219028 h 315950"/>
                <a:gd name="connsiteX16" fmla="*/ 17733 w 324305"/>
                <a:gd name="connsiteY16" fmla="*/ 214782 h 315950"/>
                <a:gd name="connsiteX17" fmla="*/ 23075 w 324305"/>
                <a:gd name="connsiteY17" fmla="*/ 230123 h 315950"/>
                <a:gd name="connsiteX18" fmla="*/ 26089 w 324305"/>
                <a:gd name="connsiteY18" fmla="*/ 271216 h 315950"/>
                <a:gd name="connsiteX19" fmla="*/ 36773 w 324305"/>
                <a:gd name="connsiteY19" fmla="*/ 315734 h 315950"/>
                <a:gd name="connsiteX20" fmla="*/ 40334 w 324305"/>
                <a:gd name="connsiteY20" fmla="*/ 315734 h 315950"/>
                <a:gd name="connsiteX21" fmla="*/ 49375 w 324305"/>
                <a:gd name="connsiteY21" fmla="*/ 311214 h 315950"/>
                <a:gd name="connsiteX22" fmla="*/ 117863 w 324305"/>
                <a:gd name="connsiteY22" fmla="*/ 114241 h 315950"/>
                <a:gd name="connsiteX23" fmla="*/ 118685 w 324305"/>
                <a:gd name="connsiteY23" fmla="*/ 70408 h 315950"/>
                <a:gd name="connsiteX24" fmla="*/ 123753 w 324305"/>
                <a:gd name="connsiteY24" fmla="*/ 24521 h 315950"/>
                <a:gd name="connsiteX25" fmla="*/ 130054 w 324305"/>
                <a:gd name="connsiteY25" fmla="*/ 23425 h 315950"/>
                <a:gd name="connsiteX26" fmla="*/ 147999 w 324305"/>
                <a:gd name="connsiteY26" fmla="*/ 27123 h 315950"/>
                <a:gd name="connsiteX27" fmla="*/ 228541 w 324305"/>
                <a:gd name="connsiteY27" fmla="*/ 34931 h 315950"/>
                <a:gd name="connsiteX28" fmla="*/ 303467 w 324305"/>
                <a:gd name="connsiteY28" fmla="*/ 17672 h 315950"/>
                <a:gd name="connsiteX29" fmla="*/ 310042 w 324305"/>
                <a:gd name="connsiteY29" fmla="*/ 14658 h 315950"/>
                <a:gd name="connsiteX30" fmla="*/ 310042 w 324305"/>
                <a:gd name="connsiteY30" fmla="*/ 22055 h 315950"/>
                <a:gd name="connsiteX31" fmla="*/ 307166 w 324305"/>
                <a:gd name="connsiteY31" fmla="*/ 96160 h 315950"/>
                <a:gd name="connsiteX32" fmla="*/ 313741 w 324305"/>
                <a:gd name="connsiteY32" fmla="*/ 103830 h 315950"/>
                <a:gd name="connsiteX33" fmla="*/ 321411 w 324305"/>
                <a:gd name="connsiteY33" fmla="*/ 97255 h 315950"/>
                <a:gd name="connsiteX34" fmla="*/ 324288 w 324305"/>
                <a:gd name="connsiteY34" fmla="*/ 22055 h 315950"/>
                <a:gd name="connsiteX35" fmla="*/ 317850 w 324305"/>
                <a:gd name="connsiteY35" fmla="*/ 1508 h 315950"/>
                <a:gd name="connsiteX36" fmla="*/ 296618 w 324305"/>
                <a:gd name="connsiteY36" fmla="*/ 5481 h 31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24305" h="315950">
                  <a:moveTo>
                    <a:pt x="296618" y="5481"/>
                  </a:moveTo>
                  <a:cubicBezTo>
                    <a:pt x="275414" y="16233"/>
                    <a:pt x="251909" y="21699"/>
                    <a:pt x="228130" y="21370"/>
                  </a:cubicBezTo>
                  <a:cubicBezTo>
                    <a:pt x="202337" y="22987"/>
                    <a:pt x="176449" y="20535"/>
                    <a:pt x="151423" y="14110"/>
                  </a:cubicBezTo>
                  <a:cubicBezTo>
                    <a:pt x="144848" y="12138"/>
                    <a:pt x="138109" y="10768"/>
                    <a:pt x="131287" y="10001"/>
                  </a:cubicBezTo>
                  <a:cubicBezTo>
                    <a:pt x="125041" y="8878"/>
                    <a:pt x="118617" y="10576"/>
                    <a:pt x="113754" y="14658"/>
                  </a:cubicBezTo>
                  <a:cubicBezTo>
                    <a:pt x="104029" y="23425"/>
                    <a:pt x="104029" y="42054"/>
                    <a:pt x="104029" y="71093"/>
                  </a:cubicBezTo>
                  <a:cubicBezTo>
                    <a:pt x="104029" y="83558"/>
                    <a:pt x="104029" y="98488"/>
                    <a:pt x="103344" y="114378"/>
                  </a:cubicBezTo>
                  <a:cubicBezTo>
                    <a:pt x="100604" y="174648"/>
                    <a:pt x="58963" y="273271"/>
                    <a:pt x="42115" y="298064"/>
                  </a:cubicBezTo>
                  <a:cubicBezTo>
                    <a:pt x="41156" y="291078"/>
                    <a:pt x="40608" y="279709"/>
                    <a:pt x="40334" y="270668"/>
                  </a:cubicBezTo>
                  <a:cubicBezTo>
                    <a:pt x="39992" y="256505"/>
                    <a:pt x="38896" y="242383"/>
                    <a:pt x="37047" y="228342"/>
                  </a:cubicBezTo>
                  <a:cubicBezTo>
                    <a:pt x="36088" y="222452"/>
                    <a:pt x="33348" y="204372"/>
                    <a:pt x="21295" y="200947"/>
                  </a:cubicBezTo>
                  <a:cubicBezTo>
                    <a:pt x="9241" y="197523"/>
                    <a:pt x="2255" y="209166"/>
                    <a:pt x="1433" y="210399"/>
                  </a:cubicBezTo>
                  <a:cubicBezTo>
                    <a:pt x="-923" y="213453"/>
                    <a:pt x="-348" y="217850"/>
                    <a:pt x="2720" y="220192"/>
                  </a:cubicBezTo>
                  <a:cubicBezTo>
                    <a:pt x="2748" y="220220"/>
                    <a:pt x="2775" y="220234"/>
                    <a:pt x="2803" y="220261"/>
                  </a:cubicBezTo>
                  <a:cubicBezTo>
                    <a:pt x="5898" y="222685"/>
                    <a:pt x="10377" y="222137"/>
                    <a:pt x="12802" y="219028"/>
                  </a:cubicBezTo>
                  <a:cubicBezTo>
                    <a:pt x="12802" y="219028"/>
                    <a:pt x="12802" y="219028"/>
                    <a:pt x="12802" y="219028"/>
                  </a:cubicBezTo>
                  <a:cubicBezTo>
                    <a:pt x="14035" y="217193"/>
                    <a:pt x="15733" y="215727"/>
                    <a:pt x="17733" y="214782"/>
                  </a:cubicBezTo>
                  <a:cubicBezTo>
                    <a:pt x="17733" y="214782"/>
                    <a:pt x="21021" y="216699"/>
                    <a:pt x="23075" y="230123"/>
                  </a:cubicBezTo>
                  <a:cubicBezTo>
                    <a:pt x="24801" y="243752"/>
                    <a:pt x="25801" y="257478"/>
                    <a:pt x="26089" y="271216"/>
                  </a:cubicBezTo>
                  <a:cubicBezTo>
                    <a:pt x="27185" y="299571"/>
                    <a:pt x="28144" y="312310"/>
                    <a:pt x="36773" y="315734"/>
                  </a:cubicBezTo>
                  <a:cubicBezTo>
                    <a:pt x="37951" y="315967"/>
                    <a:pt x="39156" y="315967"/>
                    <a:pt x="40334" y="315734"/>
                  </a:cubicBezTo>
                  <a:cubicBezTo>
                    <a:pt x="43841" y="315528"/>
                    <a:pt x="47101" y="313885"/>
                    <a:pt x="49375" y="311214"/>
                  </a:cubicBezTo>
                  <a:cubicBezTo>
                    <a:pt x="65401" y="295187"/>
                    <a:pt x="114576" y="180538"/>
                    <a:pt x="117863" y="114241"/>
                  </a:cubicBezTo>
                  <a:cubicBezTo>
                    <a:pt x="118685" y="97529"/>
                    <a:pt x="118685" y="83147"/>
                    <a:pt x="118685" y="70408"/>
                  </a:cubicBezTo>
                  <a:cubicBezTo>
                    <a:pt x="118685" y="48218"/>
                    <a:pt x="118685" y="29315"/>
                    <a:pt x="123753" y="24521"/>
                  </a:cubicBezTo>
                  <a:cubicBezTo>
                    <a:pt x="123753" y="24521"/>
                    <a:pt x="125534" y="22877"/>
                    <a:pt x="130054" y="23425"/>
                  </a:cubicBezTo>
                  <a:cubicBezTo>
                    <a:pt x="136136" y="24123"/>
                    <a:pt x="142136" y="25356"/>
                    <a:pt x="147999" y="27123"/>
                  </a:cubicBezTo>
                  <a:cubicBezTo>
                    <a:pt x="174271" y="33958"/>
                    <a:pt x="201447" y="36588"/>
                    <a:pt x="228541" y="34931"/>
                  </a:cubicBezTo>
                  <a:cubicBezTo>
                    <a:pt x="254539" y="35301"/>
                    <a:pt x="280250" y="29383"/>
                    <a:pt x="303467" y="17672"/>
                  </a:cubicBezTo>
                  <a:lnTo>
                    <a:pt x="310042" y="14658"/>
                  </a:lnTo>
                  <a:cubicBezTo>
                    <a:pt x="310042" y="16165"/>
                    <a:pt x="310042" y="18494"/>
                    <a:pt x="310042" y="22055"/>
                  </a:cubicBezTo>
                  <a:cubicBezTo>
                    <a:pt x="310042" y="58765"/>
                    <a:pt x="307303" y="95749"/>
                    <a:pt x="307166" y="96160"/>
                  </a:cubicBezTo>
                  <a:cubicBezTo>
                    <a:pt x="306933" y="100077"/>
                    <a:pt x="309837" y="103474"/>
                    <a:pt x="313741" y="103830"/>
                  </a:cubicBezTo>
                  <a:cubicBezTo>
                    <a:pt x="317631" y="103995"/>
                    <a:pt x="320987" y="101118"/>
                    <a:pt x="321411" y="97255"/>
                  </a:cubicBezTo>
                  <a:cubicBezTo>
                    <a:pt x="321411" y="97255"/>
                    <a:pt x="324288" y="59313"/>
                    <a:pt x="324288" y="22055"/>
                  </a:cubicBezTo>
                  <a:cubicBezTo>
                    <a:pt x="324288" y="13289"/>
                    <a:pt x="324288" y="5207"/>
                    <a:pt x="317850" y="1508"/>
                  </a:cubicBezTo>
                  <a:cubicBezTo>
                    <a:pt x="311412" y="-2190"/>
                    <a:pt x="305385" y="1371"/>
                    <a:pt x="296618" y="54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AAF94E4-369B-4674-9573-D5AD2A25B3E6}"/>
                </a:ext>
              </a:extLst>
            </p:cNvPr>
            <p:cNvSpPr/>
            <p:nvPr/>
          </p:nvSpPr>
          <p:spPr>
            <a:xfrm>
              <a:off x="11290167" y="2596649"/>
              <a:ext cx="103163" cy="168892"/>
            </a:xfrm>
            <a:custGeom>
              <a:avLst/>
              <a:gdLst>
                <a:gd name="connsiteX0" fmla="*/ 98074 w 103163"/>
                <a:gd name="connsiteY0" fmla="*/ 40778 h 168892"/>
                <a:gd name="connsiteX1" fmla="*/ 89307 w 103163"/>
                <a:gd name="connsiteY1" fmla="*/ 45572 h 168892"/>
                <a:gd name="connsiteX2" fmla="*/ 72733 w 103163"/>
                <a:gd name="connsiteY2" fmla="*/ 100363 h 168892"/>
                <a:gd name="connsiteX3" fmla="*/ 22600 w 103163"/>
                <a:gd name="connsiteY3" fmla="*/ 95979 h 168892"/>
                <a:gd name="connsiteX4" fmla="*/ 39311 w 103163"/>
                <a:gd name="connsiteY4" fmla="*/ 70502 h 168892"/>
                <a:gd name="connsiteX5" fmla="*/ 46297 w 103163"/>
                <a:gd name="connsiteY5" fmla="*/ 13382 h 168892"/>
                <a:gd name="connsiteX6" fmla="*/ 46297 w 103163"/>
                <a:gd name="connsiteY6" fmla="*/ 7081 h 168892"/>
                <a:gd name="connsiteX7" fmla="*/ 39174 w 103163"/>
                <a:gd name="connsiteY7" fmla="*/ -42 h 168892"/>
                <a:gd name="connsiteX8" fmla="*/ 32051 w 103163"/>
                <a:gd name="connsiteY8" fmla="*/ 7081 h 168892"/>
                <a:gd name="connsiteX9" fmla="*/ 32051 w 103163"/>
                <a:gd name="connsiteY9" fmla="*/ 14615 h 168892"/>
                <a:gd name="connsiteX10" fmla="*/ 26572 w 103163"/>
                <a:gd name="connsiteY10" fmla="*/ 64064 h 168892"/>
                <a:gd name="connsiteX11" fmla="*/ 2601 w 103163"/>
                <a:gd name="connsiteY11" fmla="*/ 96253 h 168892"/>
                <a:gd name="connsiteX12" fmla="*/ 272 w 103163"/>
                <a:gd name="connsiteY12" fmla="*/ 103787 h 168892"/>
                <a:gd name="connsiteX13" fmla="*/ 6437 w 103163"/>
                <a:gd name="connsiteY13" fmla="*/ 108855 h 168892"/>
                <a:gd name="connsiteX14" fmla="*/ 68624 w 103163"/>
                <a:gd name="connsiteY14" fmla="*/ 114197 h 168892"/>
                <a:gd name="connsiteX15" fmla="*/ 54927 w 103163"/>
                <a:gd name="connsiteY15" fmla="*/ 159948 h 168892"/>
                <a:gd name="connsiteX16" fmla="*/ 59720 w 103163"/>
                <a:gd name="connsiteY16" fmla="*/ 168851 h 168892"/>
                <a:gd name="connsiteX17" fmla="*/ 61775 w 103163"/>
                <a:gd name="connsiteY17" fmla="*/ 168851 h 168892"/>
                <a:gd name="connsiteX18" fmla="*/ 68624 w 103163"/>
                <a:gd name="connsiteY18" fmla="*/ 163783 h 168892"/>
                <a:gd name="connsiteX19" fmla="*/ 103005 w 103163"/>
                <a:gd name="connsiteY19" fmla="*/ 48996 h 168892"/>
                <a:gd name="connsiteX20" fmla="*/ 98074 w 103163"/>
                <a:gd name="connsiteY20" fmla="*/ 40778 h 16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163" h="168892">
                  <a:moveTo>
                    <a:pt x="98074" y="40778"/>
                  </a:moveTo>
                  <a:cubicBezTo>
                    <a:pt x="94335" y="39709"/>
                    <a:pt x="90431" y="41846"/>
                    <a:pt x="89307" y="45572"/>
                  </a:cubicBezTo>
                  <a:lnTo>
                    <a:pt x="72733" y="100363"/>
                  </a:lnTo>
                  <a:lnTo>
                    <a:pt x="22600" y="95979"/>
                  </a:lnTo>
                  <a:cubicBezTo>
                    <a:pt x="29202" y="88199"/>
                    <a:pt x="34804" y="79652"/>
                    <a:pt x="39311" y="70502"/>
                  </a:cubicBezTo>
                  <a:cubicBezTo>
                    <a:pt x="46749" y="52434"/>
                    <a:pt x="49160" y="32710"/>
                    <a:pt x="46297" y="13382"/>
                  </a:cubicBezTo>
                  <a:cubicBezTo>
                    <a:pt x="46297" y="10780"/>
                    <a:pt x="46297" y="8588"/>
                    <a:pt x="46297" y="7081"/>
                  </a:cubicBezTo>
                  <a:cubicBezTo>
                    <a:pt x="46297" y="3150"/>
                    <a:pt x="43105" y="-42"/>
                    <a:pt x="39174" y="-42"/>
                  </a:cubicBezTo>
                  <a:cubicBezTo>
                    <a:pt x="35243" y="-42"/>
                    <a:pt x="32051" y="3150"/>
                    <a:pt x="32051" y="7081"/>
                  </a:cubicBezTo>
                  <a:cubicBezTo>
                    <a:pt x="32051" y="8862"/>
                    <a:pt x="32051" y="11464"/>
                    <a:pt x="32051" y="14615"/>
                  </a:cubicBezTo>
                  <a:cubicBezTo>
                    <a:pt x="34709" y="31285"/>
                    <a:pt x="32818" y="48380"/>
                    <a:pt x="26572" y="64064"/>
                  </a:cubicBezTo>
                  <a:cubicBezTo>
                    <a:pt x="20750" y="76255"/>
                    <a:pt x="12614" y="87185"/>
                    <a:pt x="2601" y="96253"/>
                  </a:cubicBezTo>
                  <a:cubicBezTo>
                    <a:pt x="382" y="98061"/>
                    <a:pt x="-536" y="101034"/>
                    <a:pt x="272" y="103787"/>
                  </a:cubicBezTo>
                  <a:cubicBezTo>
                    <a:pt x="1163" y="106540"/>
                    <a:pt x="3574" y="108513"/>
                    <a:pt x="6437" y="108855"/>
                  </a:cubicBezTo>
                  <a:lnTo>
                    <a:pt x="68624" y="114197"/>
                  </a:lnTo>
                  <a:lnTo>
                    <a:pt x="54927" y="159948"/>
                  </a:lnTo>
                  <a:cubicBezTo>
                    <a:pt x="53858" y="163728"/>
                    <a:pt x="55981" y="167673"/>
                    <a:pt x="59720" y="168851"/>
                  </a:cubicBezTo>
                  <a:lnTo>
                    <a:pt x="61775" y="168851"/>
                  </a:lnTo>
                  <a:cubicBezTo>
                    <a:pt x="64912" y="168824"/>
                    <a:pt x="67679" y="166769"/>
                    <a:pt x="68624" y="163783"/>
                  </a:cubicBezTo>
                  <a:lnTo>
                    <a:pt x="103005" y="48996"/>
                  </a:lnTo>
                  <a:cubicBezTo>
                    <a:pt x="103731" y="45394"/>
                    <a:pt x="101594" y="41832"/>
                    <a:pt x="98074" y="4077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2BB4DFE-2F94-402D-A37B-F0F2ABE36860}"/>
                </a:ext>
              </a:extLst>
            </p:cNvPr>
            <p:cNvSpPr/>
            <p:nvPr/>
          </p:nvSpPr>
          <p:spPr>
            <a:xfrm>
              <a:off x="11542631" y="2552953"/>
              <a:ext cx="91637" cy="93288"/>
            </a:xfrm>
            <a:custGeom>
              <a:avLst/>
              <a:gdLst>
                <a:gd name="connsiteX0" fmla="*/ 45597 w 91637"/>
                <a:gd name="connsiteY0" fmla="*/ 50229 h 93288"/>
                <a:gd name="connsiteX1" fmla="*/ 45597 w 91637"/>
                <a:gd name="connsiteY1" fmla="*/ 89268 h 93288"/>
                <a:gd name="connsiteX2" fmla="*/ 55459 w 91637"/>
                <a:gd name="connsiteY2" fmla="*/ 93103 h 93288"/>
                <a:gd name="connsiteX3" fmla="*/ 60253 w 91637"/>
                <a:gd name="connsiteY3" fmla="*/ 93103 h 93288"/>
                <a:gd name="connsiteX4" fmla="*/ 91621 w 91637"/>
                <a:gd name="connsiteY4" fmla="*/ 68858 h 93288"/>
                <a:gd name="connsiteX5" fmla="*/ 84635 w 91637"/>
                <a:gd name="connsiteY5" fmla="*/ 61461 h 93288"/>
                <a:gd name="connsiteX6" fmla="*/ 77512 w 91637"/>
                <a:gd name="connsiteY6" fmla="*/ 68036 h 93288"/>
                <a:gd name="connsiteX7" fmla="*/ 77512 w 91637"/>
                <a:gd name="connsiteY7" fmla="*/ 68310 h 93288"/>
                <a:gd name="connsiteX8" fmla="*/ 57239 w 91637"/>
                <a:gd name="connsiteY8" fmla="*/ 79131 h 93288"/>
                <a:gd name="connsiteX9" fmla="*/ 55733 w 91637"/>
                <a:gd name="connsiteY9" fmla="*/ 79131 h 93288"/>
                <a:gd name="connsiteX10" fmla="*/ 59431 w 91637"/>
                <a:gd name="connsiteY10" fmla="*/ 53517 h 93288"/>
                <a:gd name="connsiteX11" fmla="*/ 62582 w 91637"/>
                <a:gd name="connsiteY11" fmla="*/ 8588 h 93288"/>
                <a:gd name="connsiteX12" fmla="*/ 52035 w 91637"/>
                <a:gd name="connsiteY12" fmla="*/ -42 h 93288"/>
                <a:gd name="connsiteX13" fmla="*/ 14229 w 91637"/>
                <a:gd name="connsiteY13" fmla="*/ 42147 h 93288"/>
                <a:gd name="connsiteX14" fmla="*/ 14229 w 91637"/>
                <a:gd name="connsiteY14" fmla="*/ 13930 h 93288"/>
                <a:gd name="connsiteX15" fmla="*/ 7106 w 91637"/>
                <a:gd name="connsiteY15" fmla="*/ 6807 h 93288"/>
                <a:gd name="connsiteX16" fmla="*/ -17 w 91637"/>
                <a:gd name="connsiteY16" fmla="*/ 13930 h 93288"/>
                <a:gd name="connsiteX17" fmla="*/ -17 w 91637"/>
                <a:gd name="connsiteY17" fmla="*/ 71323 h 93288"/>
                <a:gd name="connsiteX18" fmla="*/ 5462 w 91637"/>
                <a:gd name="connsiteY18" fmla="*/ 78309 h 93288"/>
                <a:gd name="connsiteX19" fmla="*/ 13544 w 91637"/>
                <a:gd name="connsiteY19" fmla="*/ 74474 h 93288"/>
                <a:gd name="connsiteX20" fmla="*/ 49843 w 91637"/>
                <a:gd name="connsiteY20" fmla="*/ 15574 h 93288"/>
                <a:gd name="connsiteX21" fmla="*/ 45597 w 91637"/>
                <a:gd name="connsiteY21" fmla="*/ 50229 h 9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637" h="93288">
                  <a:moveTo>
                    <a:pt x="45597" y="50229"/>
                  </a:moveTo>
                  <a:cubicBezTo>
                    <a:pt x="41624" y="67899"/>
                    <a:pt x="38474" y="81871"/>
                    <a:pt x="45597" y="89268"/>
                  </a:cubicBezTo>
                  <a:cubicBezTo>
                    <a:pt x="48240" y="91815"/>
                    <a:pt x="51788" y="93199"/>
                    <a:pt x="55459" y="93103"/>
                  </a:cubicBezTo>
                  <a:cubicBezTo>
                    <a:pt x="57048" y="93295"/>
                    <a:pt x="58664" y="93295"/>
                    <a:pt x="60253" y="93103"/>
                  </a:cubicBezTo>
                  <a:cubicBezTo>
                    <a:pt x="90114" y="86391"/>
                    <a:pt x="91621" y="71734"/>
                    <a:pt x="91621" y="68858"/>
                  </a:cubicBezTo>
                  <a:cubicBezTo>
                    <a:pt x="91621" y="64927"/>
                    <a:pt x="88553" y="61680"/>
                    <a:pt x="84635" y="61461"/>
                  </a:cubicBezTo>
                  <a:cubicBezTo>
                    <a:pt x="80854" y="61311"/>
                    <a:pt x="77663" y="64255"/>
                    <a:pt x="77512" y="68036"/>
                  </a:cubicBezTo>
                  <a:cubicBezTo>
                    <a:pt x="77512" y="68118"/>
                    <a:pt x="77512" y="68214"/>
                    <a:pt x="77512" y="68310"/>
                  </a:cubicBezTo>
                  <a:cubicBezTo>
                    <a:pt x="77512" y="70091"/>
                    <a:pt x="72718" y="75707"/>
                    <a:pt x="57239" y="79131"/>
                  </a:cubicBezTo>
                  <a:lnTo>
                    <a:pt x="55733" y="79131"/>
                  </a:lnTo>
                  <a:cubicBezTo>
                    <a:pt x="55692" y="70461"/>
                    <a:pt x="56939" y="61831"/>
                    <a:pt x="59431" y="53517"/>
                  </a:cubicBezTo>
                  <a:cubicBezTo>
                    <a:pt x="64363" y="39065"/>
                    <a:pt x="65444" y="23587"/>
                    <a:pt x="62582" y="8588"/>
                  </a:cubicBezTo>
                  <a:cubicBezTo>
                    <a:pt x="61185" y="3807"/>
                    <a:pt x="56993" y="383"/>
                    <a:pt x="52035" y="-42"/>
                  </a:cubicBezTo>
                  <a:cubicBezTo>
                    <a:pt x="41076" y="-42"/>
                    <a:pt x="26968" y="19135"/>
                    <a:pt x="14229" y="42147"/>
                  </a:cubicBezTo>
                  <a:lnTo>
                    <a:pt x="14229" y="13930"/>
                  </a:lnTo>
                  <a:cubicBezTo>
                    <a:pt x="14160" y="10026"/>
                    <a:pt x="11010" y="6876"/>
                    <a:pt x="7106" y="6807"/>
                  </a:cubicBezTo>
                  <a:cubicBezTo>
                    <a:pt x="3175" y="6807"/>
                    <a:pt x="-17" y="9999"/>
                    <a:pt x="-17" y="13930"/>
                  </a:cubicBezTo>
                  <a:lnTo>
                    <a:pt x="-17" y="71323"/>
                  </a:lnTo>
                  <a:cubicBezTo>
                    <a:pt x="-44" y="74638"/>
                    <a:pt x="2230" y="77542"/>
                    <a:pt x="5462" y="78309"/>
                  </a:cubicBezTo>
                  <a:cubicBezTo>
                    <a:pt x="8722" y="79035"/>
                    <a:pt x="12051" y="77460"/>
                    <a:pt x="13544" y="74474"/>
                  </a:cubicBezTo>
                  <a:cubicBezTo>
                    <a:pt x="22762" y="53201"/>
                    <a:pt x="34981" y="33367"/>
                    <a:pt x="49843" y="15574"/>
                  </a:cubicBezTo>
                  <a:cubicBezTo>
                    <a:pt x="50445" y="27285"/>
                    <a:pt x="49007" y="39011"/>
                    <a:pt x="45597" y="50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DDBD868E-C4B6-4A49-A729-E613A0BF2A1A}"/>
                </a:ext>
              </a:extLst>
            </p:cNvPr>
            <p:cNvSpPr/>
            <p:nvPr/>
          </p:nvSpPr>
          <p:spPr>
            <a:xfrm>
              <a:off x="11562469" y="2509217"/>
              <a:ext cx="499034" cy="320840"/>
            </a:xfrm>
            <a:custGeom>
              <a:avLst/>
              <a:gdLst>
                <a:gd name="connsiteX0" fmla="*/ 453812 w 499034"/>
                <a:gd name="connsiteY0" fmla="*/ 6026 h 320840"/>
                <a:gd name="connsiteX1" fmla="*/ 330532 w 499034"/>
                <a:gd name="connsiteY1" fmla="*/ 27531 h 320840"/>
                <a:gd name="connsiteX2" fmla="*/ 111369 w 499034"/>
                <a:gd name="connsiteY2" fmla="*/ 18902 h 320840"/>
                <a:gd name="connsiteX3" fmla="*/ 103424 w 499034"/>
                <a:gd name="connsiteY3" fmla="*/ 24655 h 320840"/>
                <a:gd name="connsiteX4" fmla="*/ 40552 w 499034"/>
                <a:gd name="connsiteY4" fmla="*/ 293404 h 320840"/>
                <a:gd name="connsiteX5" fmla="*/ 34525 w 499034"/>
                <a:gd name="connsiteY5" fmla="*/ 305732 h 320840"/>
                <a:gd name="connsiteX6" fmla="*/ 14115 w 499034"/>
                <a:gd name="connsiteY6" fmla="*/ 200396 h 320840"/>
                <a:gd name="connsiteX7" fmla="*/ 6445 w 499034"/>
                <a:gd name="connsiteY7" fmla="*/ 193958 h 320840"/>
                <a:gd name="connsiteX8" fmla="*/ 7 w 499034"/>
                <a:gd name="connsiteY8" fmla="*/ 201629 h 320840"/>
                <a:gd name="connsiteX9" fmla="*/ 33155 w 499034"/>
                <a:gd name="connsiteY9" fmla="*/ 320799 h 320840"/>
                <a:gd name="connsiteX10" fmla="*/ 34799 w 499034"/>
                <a:gd name="connsiteY10" fmla="*/ 320799 h 320840"/>
                <a:gd name="connsiteX11" fmla="*/ 53976 w 499034"/>
                <a:gd name="connsiteY11" fmla="*/ 298198 h 320840"/>
                <a:gd name="connsiteX12" fmla="*/ 116163 w 499034"/>
                <a:gd name="connsiteY12" fmla="*/ 33969 h 320840"/>
                <a:gd name="connsiteX13" fmla="*/ 332039 w 499034"/>
                <a:gd name="connsiteY13" fmla="*/ 41640 h 320840"/>
                <a:gd name="connsiteX14" fmla="*/ 456688 w 499034"/>
                <a:gd name="connsiteY14" fmla="*/ 19861 h 320840"/>
                <a:gd name="connsiteX15" fmla="*/ 483125 w 499034"/>
                <a:gd name="connsiteY15" fmla="*/ 14244 h 320840"/>
                <a:gd name="connsiteX16" fmla="*/ 485043 w 499034"/>
                <a:gd name="connsiteY16" fmla="*/ 57529 h 320840"/>
                <a:gd name="connsiteX17" fmla="*/ 489933 w 499034"/>
                <a:gd name="connsiteY17" fmla="*/ 66337 h 320840"/>
                <a:gd name="connsiteX18" fmla="*/ 498740 w 499034"/>
                <a:gd name="connsiteY18" fmla="*/ 61447 h 320840"/>
                <a:gd name="connsiteX19" fmla="*/ 498740 w 499034"/>
                <a:gd name="connsiteY19" fmla="*/ 57529 h 320840"/>
                <a:gd name="connsiteX20" fmla="*/ 495590 w 499034"/>
                <a:gd name="connsiteY20" fmla="*/ 6574 h 320840"/>
                <a:gd name="connsiteX21" fmla="*/ 453812 w 499034"/>
                <a:gd name="connsiteY21" fmla="*/ 6026 h 32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034" h="320840">
                  <a:moveTo>
                    <a:pt x="453812" y="6026"/>
                  </a:moveTo>
                  <a:cubicBezTo>
                    <a:pt x="413362" y="16518"/>
                    <a:pt x="372146" y="23710"/>
                    <a:pt x="330532" y="27531"/>
                  </a:cubicBezTo>
                  <a:cubicBezTo>
                    <a:pt x="257373" y="31586"/>
                    <a:pt x="183981" y="28709"/>
                    <a:pt x="111369" y="18902"/>
                  </a:cubicBezTo>
                  <a:cubicBezTo>
                    <a:pt x="107629" y="18463"/>
                    <a:pt x="104177" y="20970"/>
                    <a:pt x="103424" y="24655"/>
                  </a:cubicBezTo>
                  <a:cubicBezTo>
                    <a:pt x="103424" y="26709"/>
                    <a:pt x="65893" y="222998"/>
                    <a:pt x="40552" y="293404"/>
                  </a:cubicBezTo>
                  <a:cubicBezTo>
                    <a:pt x="39168" y="297787"/>
                    <a:pt x="37141" y="301951"/>
                    <a:pt x="34525" y="305732"/>
                  </a:cubicBezTo>
                  <a:cubicBezTo>
                    <a:pt x="26854" y="296280"/>
                    <a:pt x="17951" y="245188"/>
                    <a:pt x="14115" y="200396"/>
                  </a:cubicBezTo>
                  <a:cubicBezTo>
                    <a:pt x="13759" y="196506"/>
                    <a:pt x="10335" y="193643"/>
                    <a:pt x="6445" y="193958"/>
                  </a:cubicBezTo>
                  <a:cubicBezTo>
                    <a:pt x="2554" y="194315"/>
                    <a:pt x="-309" y="197739"/>
                    <a:pt x="7" y="201629"/>
                  </a:cubicBezTo>
                  <a:cubicBezTo>
                    <a:pt x="4527" y="254639"/>
                    <a:pt x="13704" y="318197"/>
                    <a:pt x="33155" y="320799"/>
                  </a:cubicBezTo>
                  <a:lnTo>
                    <a:pt x="34799" y="320799"/>
                  </a:lnTo>
                  <a:cubicBezTo>
                    <a:pt x="44524" y="320799"/>
                    <a:pt x="50140" y="308882"/>
                    <a:pt x="53976" y="298198"/>
                  </a:cubicBezTo>
                  <a:cubicBezTo>
                    <a:pt x="77261" y="233271"/>
                    <a:pt x="108766" y="69446"/>
                    <a:pt x="116163" y="33969"/>
                  </a:cubicBezTo>
                  <a:cubicBezTo>
                    <a:pt x="187734" y="43201"/>
                    <a:pt x="260003" y="45763"/>
                    <a:pt x="332039" y="41640"/>
                  </a:cubicBezTo>
                  <a:cubicBezTo>
                    <a:pt x="374105" y="37736"/>
                    <a:pt x="415787" y="30463"/>
                    <a:pt x="456688" y="19861"/>
                  </a:cubicBezTo>
                  <a:cubicBezTo>
                    <a:pt x="467235" y="17395"/>
                    <a:pt x="477919" y="14792"/>
                    <a:pt x="483125" y="14244"/>
                  </a:cubicBezTo>
                  <a:cubicBezTo>
                    <a:pt x="484508" y="28627"/>
                    <a:pt x="485138" y="43078"/>
                    <a:pt x="485043" y="57529"/>
                  </a:cubicBezTo>
                  <a:cubicBezTo>
                    <a:pt x="483960" y="61310"/>
                    <a:pt x="486152" y="65255"/>
                    <a:pt x="489933" y="66337"/>
                  </a:cubicBezTo>
                  <a:cubicBezTo>
                    <a:pt x="493713" y="67419"/>
                    <a:pt x="497658" y="65227"/>
                    <a:pt x="498740" y="61447"/>
                  </a:cubicBezTo>
                  <a:cubicBezTo>
                    <a:pt x="499110" y="60159"/>
                    <a:pt x="499110" y="58803"/>
                    <a:pt x="498740" y="57529"/>
                  </a:cubicBezTo>
                  <a:cubicBezTo>
                    <a:pt x="499124" y="40489"/>
                    <a:pt x="498069" y="23436"/>
                    <a:pt x="495590" y="6574"/>
                  </a:cubicBezTo>
                  <a:cubicBezTo>
                    <a:pt x="492987" y="-3426"/>
                    <a:pt x="482303" y="-823"/>
                    <a:pt x="453812" y="60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4810849-E508-4860-A500-EB06C914ACF2}"/>
                </a:ext>
              </a:extLst>
            </p:cNvPr>
            <p:cNvSpPr/>
            <p:nvPr/>
          </p:nvSpPr>
          <p:spPr>
            <a:xfrm>
              <a:off x="11700648" y="2617086"/>
              <a:ext cx="23196" cy="131881"/>
            </a:xfrm>
            <a:custGeom>
              <a:avLst/>
              <a:gdLst>
                <a:gd name="connsiteX0" fmla="*/ 14284 w 23196"/>
                <a:gd name="connsiteY0" fmla="*/ 68 h 131881"/>
                <a:gd name="connsiteX1" fmla="*/ 8667 w 23196"/>
                <a:gd name="connsiteY1" fmla="*/ 8424 h 131881"/>
                <a:gd name="connsiteX2" fmla="*/ 38 w 23196"/>
                <a:gd name="connsiteY2" fmla="*/ 124032 h 131881"/>
                <a:gd name="connsiteX3" fmla="*/ 6106 w 23196"/>
                <a:gd name="connsiteY3" fmla="*/ 131826 h 131881"/>
                <a:gd name="connsiteX4" fmla="*/ 6202 w 23196"/>
                <a:gd name="connsiteY4" fmla="*/ 131840 h 131881"/>
                <a:gd name="connsiteX5" fmla="*/ 7024 w 23196"/>
                <a:gd name="connsiteY5" fmla="*/ 131840 h 131881"/>
                <a:gd name="connsiteX6" fmla="*/ 14146 w 23196"/>
                <a:gd name="connsiteY6" fmla="*/ 125539 h 131881"/>
                <a:gd name="connsiteX7" fmla="*/ 22639 w 23196"/>
                <a:gd name="connsiteY7" fmla="*/ 5684 h 131881"/>
                <a:gd name="connsiteX8" fmla="*/ 14284 w 23196"/>
                <a:gd name="connsiteY8" fmla="*/ 68 h 13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96" h="131881">
                  <a:moveTo>
                    <a:pt x="14284" y="68"/>
                  </a:moveTo>
                  <a:cubicBezTo>
                    <a:pt x="10475" y="890"/>
                    <a:pt x="7996" y="4588"/>
                    <a:pt x="8667" y="8424"/>
                  </a:cubicBezTo>
                  <a:cubicBezTo>
                    <a:pt x="7900" y="47092"/>
                    <a:pt x="5024" y="85679"/>
                    <a:pt x="38" y="124032"/>
                  </a:cubicBezTo>
                  <a:cubicBezTo>
                    <a:pt x="-442" y="127868"/>
                    <a:pt x="2271" y="131347"/>
                    <a:pt x="6106" y="131826"/>
                  </a:cubicBezTo>
                  <a:cubicBezTo>
                    <a:pt x="6133" y="131826"/>
                    <a:pt x="6174" y="131840"/>
                    <a:pt x="6202" y="131840"/>
                  </a:cubicBezTo>
                  <a:lnTo>
                    <a:pt x="7024" y="131840"/>
                  </a:lnTo>
                  <a:cubicBezTo>
                    <a:pt x="10653" y="131867"/>
                    <a:pt x="13722" y="129155"/>
                    <a:pt x="14146" y="125539"/>
                  </a:cubicBezTo>
                  <a:cubicBezTo>
                    <a:pt x="16064" y="108143"/>
                    <a:pt x="25515" y="20341"/>
                    <a:pt x="22639" y="5684"/>
                  </a:cubicBezTo>
                  <a:cubicBezTo>
                    <a:pt x="21817" y="1876"/>
                    <a:pt x="18119" y="-603"/>
                    <a:pt x="14284" y="6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9A52CF1A-8C91-459B-88A4-988E6C7037B1}"/>
                </a:ext>
              </a:extLst>
            </p:cNvPr>
            <p:cNvSpPr/>
            <p:nvPr/>
          </p:nvSpPr>
          <p:spPr>
            <a:xfrm>
              <a:off x="11740928" y="2603560"/>
              <a:ext cx="80571" cy="133502"/>
            </a:xfrm>
            <a:custGeom>
              <a:avLst/>
              <a:gdLst>
                <a:gd name="connsiteX0" fmla="*/ 61532 w 80571"/>
                <a:gd name="connsiteY0" fmla="*/ 47427 h 133502"/>
                <a:gd name="connsiteX1" fmla="*/ 50985 w 80571"/>
                <a:gd name="connsiteY1" fmla="*/ 47427 h 133502"/>
                <a:gd name="connsiteX2" fmla="*/ 59888 w 80571"/>
                <a:gd name="connsiteY2" fmla="*/ 20032 h 133502"/>
                <a:gd name="connsiteX3" fmla="*/ 54272 w 80571"/>
                <a:gd name="connsiteY3" fmla="*/ 992 h 133502"/>
                <a:gd name="connsiteX4" fmla="*/ 15919 w 80571"/>
                <a:gd name="connsiteY4" fmla="*/ 25511 h 133502"/>
                <a:gd name="connsiteX5" fmla="*/ 16672 w 80571"/>
                <a:gd name="connsiteY5" fmla="*/ 35579 h 133502"/>
                <a:gd name="connsiteX6" fmla="*/ 26740 w 80571"/>
                <a:gd name="connsiteY6" fmla="*/ 34825 h 133502"/>
                <a:gd name="connsiteX7" fmla="*/ 46054 w 80571"/>
                <a:gd name="connsiteY7" fmla="*/ 16333 h 133502"/>
                <a:gd name="connsiteX8" fmla="*/ 46054 w 80571"/>
                <a:gd name="connsiteY8" fmla="*/ 17429 h 133502"/>
                <a:gd name="connsiteX9" fmla="*/ 24959 w 80571"/>
                <a:gd name="connsiteY9" fmla="*/ 62495 h 133502"/>
                <a:gd name="connsiteX10" fmla="*/ 24959 w 80571"/>
                <a:gd name="connsiteY10" fmla="*/ 72357 h 133502"/>
                <a:gd name="connsiteX11" fmla="*/ 34822 w 80571"/>
                <a:gd name="connsiteY11" fmla="*/ 72357 h 133502"/>
                <a:gd name="connsiteX12" fmla="*/ 57971 w 80571"/>
                <a:gd name="connsiteY12" fmla="*/ 61673 h 133502"/>
                <a:gd name="connsiteX13" fmla="*/ 63450 w 80571"/>
                <a:gd name="connsiteY13" fmla="*/ 69070 h 133502"/>
                <a:gd name="connsiteX14" fmla="*/ 33589 w 80571"/>
                <a:gd name="connsiteY14" fmla="*/ 117696 h 133502"/>
                <a:gd name="connsiteX15" fmla="*/ 21261 w 80571"/>
                <a:gd name="connsiteY15" fmla="*/ 117696 h 133502"/>
                <a:gd name="connsiteX16" fmla="*/ 14138 w 80571"/>
                <a:gd name="connsiteY16" fmla="*/ 103999 h 133502"/>
                <a:gd name="connsiteX17" fmla="*/ 8248 w 80571"/>
                <a:gd name="connsiteY17" fmla="*/ 95835 h 133502"/>
                <a:gd name="connsiteX18" fmla="*/ 71 w 80571"/>
                <a:gd name="connsiteY18" fmla="*/ 101725 h 133502"/>
                <a:gd name="connsiteX19" fmla="*/ 440 w 80571"/>
                <a:gd name="connsiteY19" fmla="*/ 105368 h 133502"/>
                <a:gd name="connsiteX20" fmla="*/ 14138 w 80571"/>
                <a:gd name="connsiteY20" fmla="*/ 129750 h 133502"/>
                <a:gd name="connsiteX21" fmla="*/ 27836 w 80571"/>
                <a:gd name="connsiteY21" fmla="*/ 133449 h 133502"/>
                <a:gd name="connsiteX22" fmla="*/ 38931 w 80571"/>
                <a:gd name="connsiteY22" fmla="*/ 131531 h 133502"/>
                <a:gd name="connsiteX23" fmla="*/ 77970 w 80571"/>
                <a:gd name="connsiteY23" fmla="*/ 65371 h 133502"/>
                <a:gd name="connsiteX24" fmla="*/ 61532 w 80571"/>
                <a:gd name="connsiteY24" fmla="*/ 47427 h 1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571" h="133502">
                  <a:moveTo>
                    <a:pt x="61532" y="47427"/>
                  </a:moveTo>
                  <a:cubicBezTo>
                    <a:pt x="58067" y="46605"/>
                    <a:pt x="54450" y="46605"/>
                    <a:pt x="50985" y="47427"/>
                  </a:cubicBezTo>
                  <a:cubicBezTo>
                    <a:pt x="55053" y="38688"/>
                    <a:pt x="58039" y="29497"/>
                    <a:pt x="59888" y="20032"/>
                  </a:cubicBezTo>
                  <a:cubicBezTo>
                    <a:pt x="59888" y="16333"/>
                    <a:pt x="62628" y="4964"/>
                    <a:pt x="54272" y="992"/>
                  </a:cubicBezTo>
                  <a:cubicBezTo>
                    <a:pt x="51259" y="-378"/>
                    <a:pt x="42082" y="-4761"/>
                    <a:pt x="15919" y="25511"/>
                  </a:cubicBezTo>
                  <a:cubicBezTo>
                    <a:pt x="13344" y="28497"/>
                    <a:pt x="13686" y="33004"/>
                    <a:pt x="16672" y="35579"/>
                  </a:cubicBezTo>
                  <a:cubicBezTo>
                    <a:pt x="19658" y="38154"/>
                    <a:pt x="24165" y="37811"/>
                    <a:pt x="26740" y="34825"/>
                  </a:cubicBezTo>
                  <a:cubicBezTo>
                    <a:pt x="32479" y="27976"/>
                    <a:pt x="38958" y="21771"/>
                    <a:pt x="46054" y="16333"/>
                  </a:cubicBezTo>
                  <a:cubicBezTo>
                    <a:pt x="46054" y="16333"/>
                    <a:pt x="46054" y="17018"/>
                    <a:pt x="46054" y="17429"/>
                  </a:cubicBezTo>
                  <a:cubicBezTo>
                    <a:pt x="43232" y="34086"/>
                    <a:pt x="35945" y="49660"/>
                    <a:pt x="24959" y="62495"/>
                  </a:cubicBezTo>
                  <a:cubicBezTo>
                    <a:pt x="22316" y="65248"/>
                    <a:pt x="22316" y="69604"/>
                    <a:pt x="24959" y="72357"/>
                  </a:cubicBezTo>
                  <a:cubicBezTo>
                    <a:pt x="27685" y="75069"/>
                    <a:pt x="32096" y="75069"/>
                    <a:pt x="34822" y="72357"/>
                  </a:cubicBezTo>
                  <a:cubicBezTo>
                    <a:pt x="39342" y="68248"/>
                    <a:pt x="51533" y="59892"/>
                    <a:pt x="57971" y="61673"/>
                  </a:cubicBezTo>
                  <a:cubicBezTo>
                    <a:pt x="60299" y="61673"/>
                    <a:pt x="62080" y="64823"/>
                    <a:pt x="63450" y="69070"/>
                  </a:cubicBezTo>
                  <a:cubicBezTo>
                    <a:pt x="73175" y="101807"/>
                    <a:pt x="43040" y="114546"/>
                    <a:pt x="33589" y="117696"/>
                  </a:cubicBezTo>
                  <a:cubicBezTo>
                    <a:pt x="29685" y="119532"/>
                    <a:pt x="25165" y="119532"/>
                    <a:pt x="21261" y="117696"/>
                  </a:cubicBezTo>
                  <a:cubicBezTo>
                    <a:pt x="17220" y="114217"/>
                    <a:pt x="14672" y="109313"/>
                    <a:pt x="14138" y="103999"/>
                  </a:cubicBezTo>
                  <a:cubicBezTo>
                    <a:pt x="14768" y="100122"/>
                    <a:pt x="12125" y="96451"/>
                    <a:pt x="8248" y="95835"/>
                  </a:cubicBezTo>
                  <a:cubicBezTo>
                    <a:pt x="4358" y="95205"/>
                    <a:pt x="700" y="97835"/>
                    <a:pt x="71" y="101725"/>
                  </a:cubicBezTo>
                  <a:cubicBezTo>
                    <a:pt x="-121" y="102944"/>
                    <a:pt x="2" y="104204"/>
                    <a:pt x="440" y="105368"/>
                  </a:cubicBezTo>
                  <a:cubicBezTo>
                    <a:pt x="1440" y="115039"/>
                    <a:pt x="6399" y="123860"/>
                    <a:pt x="14138" y="129750"/>
                  </a:cubicBezTo>
                  <a:cubicBezTo>
                    <a:pt x="18234" y="132312"/>
                    <a:pt x="23001" y="133600"/>
                    <a:pt x="27836" y="133449"/>
                  </a:cubicBezTo>
                  <a:cubicBezTo>
                    <a:pt x="31616" y="133408"/>
                    <a:pt x="35356" y="132764"/>
                    <a:pt x="38931" y="131531"/>
                  </a:cubicBezTo>
                  <a:cubicBezTo>
                    <a:pt x="71943" y="120573"/>
                    <a:pt x="87010" y="95095"/>
                    <a:pt x="77970" y="65371"/>
                  </a:cubicBezTo>
                  <a:cubicBezTo>
                    <a:pt x="76490" y="56687"/>
                    <a:pt x="70052" y="49660"/>
                    <a:pt x="61532" y="474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84FED76-F3D6-42A9-83B2-A0E484D3E8E1}"/>
                </a:ext>
              </a:extLst>
            </p:cNvPr>
            <p:cNvSpPr/>
            <p:nvPr/>
          </p:nvSpPr>
          <p:spPr>
            <a:xfrm>
              <a:off x="11867084" y="2572584"/>
              <a:ext cx="118524" cy="81868"/>
            </a:xfrm>
            <a:custGeom>
              <a:avLst/>
              <a:gdLst>
                <a:gd name="connsiteX0" fmla="*/ 105365 w 118524"/>
                <a:gd name="connsiteY0" fmla="*/ 41556 h 81868"/>
                <a:gd name="connsiteX1" fmla="*/ 82489 w 118524"/>
                <a:gd name="connsiteY1" fmla="*/ 56760 h 81868"/>
                <a:gd name="connsiteX2" fmla="*/ 73175 w 118524"/>
                <a:gd name="connsiteY2" fmla="*/ 24982 h 81868"/>
                <a:gd name="connsiteX3" fmla="*/ 71531 w 118524"/>
                <a:gd name="connsiteY3" fmla="*/ 13750 h 81868"/>
                <a:gd name="connsiteX4" fmla="*/ 60847 w 118524"/>
                <a:gd name="connsiteY4" fmla="*/ 52 h 81868"/>
                <a:gd name="connsiteX5" fmla="*/ 17562 w 118524"/>
                <a:gd name="connsiteY5" fmla="*/ 49775 h 81868"/>
                <a:gd name="connsiteX6" fmla="*/ 14138 w 118524"/>
                <a:gd name="connsiteY6" fmla="*/ 13887 h 81868"/>
                <a:gd name="connsiteX7" fmla="*/ 8248 w 118524"/>
                <a:gd name="connsiteY7" fmla="*/ 5723 h 81868"/>
                <a:gd name="connsiteX8" fmla="*/ 70 w 118524"/>
                <a:gd name="connsiteY8" fmla="*/ 11613 h 81868"/>
                <a:gd name="connsiteX9" fmla="*/ 440 w 118524"/>
                <a:gd name="connsiteY9" fmla="*/ 15256 h 81868"/>
                <a:gd name="connsiteX10" fmla="*/ 6193 w 118524"/>
                <a:gd name="connsiteY10" fmla="*/ 75526 h 81868"/>
                <a:gd name="connsiteX11" fmla="*/ 11946 w 118524"/>
                <a:gd name="connsiteY11" fmla="*/ 81827 h 81868"/>
                <a:gd name="connsiteX12" fmla="*/ 13179 w 118524"/>
                <a:gd name="connsiteY12" fmla="*/ 81827 h 81868"/>
                <a:gd name="connsiteX13" fmla="*/ 19617 w 118524"/>
                <a:gd name="connsiteY13" fmla="*/ 77855 h 81868"/>
                <a:gd name="connsiteX14" fmla="*/ 57834 w 118524"/>
                <a:gd name="connsiteY14" fmla="*/ 15530 h 81868"/>
                <a:gd name="connsiteX15" fmla="*/ 57834 w 118524"/>
                <a:gd name="connsiteY15" fmla="*/ 15530 h 81868"/>
                <a:gd name="connsiteX16" fmla="*/ 59614 w 118524"/>
                <a:gd name="connsiteY16" fmla="*/ 26489 h 81868"/>
                <a:gd name="connsiteX17" fmla="*/ 78380 w 118524"/>
                <a:gd name="connsiteY17" fmla="*/ 69636 h 81868"/>
                <a:gd name="connsiteX18" fmla="*/ 115775 w 118524"/>
                <a:gd name="connsiteY18" fmla="*/ 51007 h 81868"/>
                <a:gd name="connsiteX19" fmla="*/ 116994 w 118524"/>
                <a:gd name="connsiteY19" fmla="*/ 41008 h 81868"/>
                <a:gd name="connsiteX20" fmla="*/ 106995 w 118524"/>
                <a:gd name="connsiteY20" fmla="*/ 39789 h 81868"/>
                <a:gd name="connsiteX21" fmla="*/ 105776 w 118524"/>
                <a:gd name="connsiteY21" fmla="*/ 41008 h 8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524" h="81868">
                  <a:moveTo>
                    <a:pt x="105365" y="41556"/>
                  </a:moveTo>
                  <a:cubicBezTo>
                    <a:pt x="89064" y="57856"/>
                    <a:pt x="83448" y="57034"/>
                    <a:pt x="82489" y="56760"/>
                  </a:cubicBezTo>
                  <a:cubicBezTo>
                    <a:pt x="77695" y="55117"/>
                    <a:pt x="74956" y="37036"/>
                    <a:pt x="73175" y="24982"/>
                  </a:cubicBezTo>
                  <a:lnTo>
                    <a:pt x="71531" y="13750"/>
                  </a:lnTo>
                  <a:cubicBezTo>
                    <a:pt x="69751" y="3750"/>
                    <a:pt x="64820" y="1011"/>
                    <a:pt x="60847" y="52"/>
                  </a:cubicBezTo>
                  <a:cubicBezTo>
                    <a:pt x="50711" y="-1455"/>
                    <a:pt x="36054" y="15256"/>
                    <a:pt x="17562" y="49775"/>
                  </a:cubicBezTo>
                  <a:lnTo>
                    <a:pt x="14138" y="13887"/>
                  </a:lnTo>
                  <a:cubicBezTo>
                    <a:pt x="14768" y="10010"/>
                    <a:pt x="12124" y="6339"/>
                    <a:pt x="8248" y="5723"/>
                  </a:cubicBezTo>
                  <a:cubicBezTo>
                    <a:pt x="4358" y="5093"/>
                    <a:pt x="701" y="7723"/>
                    <a:pt x="70" y="11613"/>
                  </a:cubicBezTo>
                  <a:cubicBezTo>
                    <a:pt x="-121" y="12832"/>
                    <a:pt x="2" y="14092"/>
                    <a:pt x="440" y="15256"/>
                  </a:cubicBezTo>
                  <a:lnTo>
                    <a:pt x="6193" y="75526"/>
                  </a:lnTo>
                  <a:cubicBezTo>
                    <a:pt x="6453" y="78690"/>
                    <a:pt x="8823" y="81279"/>
                    <a:pt x="11946" y="81827"/>
                  </a:cubicBezTo>
                  <a:lnTo>
                    <a:pt x="13179" y="81827"/>
                  </a:lnTo>
                  <a:cubicBezTo>
                    <a:pt x="15905" y="81841"/>
                    <a:pt x="18412" y="80307"/>
                    <a:pt x="19617" y="77855"/>
                  </a:cubicBezTo>
                  <a:cubicBezTo>
                    <a:pt x="29493" y="55459"/>
                    <a:pt x="42355" y="34488"/>
                    <a:pt x="57834" y="15530"/>
                  </a:cubicBezTo>
                  <a:lnTo>
                    <a:pt x="57834" y="15530"/>
                  </a:lnTo>
                  <a:cubicBezTo>
                    <a:pt x="58518" y="19229"/>
                    <a:pt x="59066" y="22927"/>
                    <a:pt x="59614" y="26489"/>
                  </a:cubicBezTo>
                  <a:cubicBezTo>
                    <a:pt x="62628" y="47309"/>
                    <a:pt x="65231" y="65390"/>
                    <a:pt x="78380" y="69636"/>
                  </a:cubicBezTo>
                  <a:cubicBezTo>
                    <a:pt x="88243" y="72924"/>
                    <a:pt x="99749" y="67171"/>
                    <a:pt x="115775" y="51007"/>
                  </a:cubicBezTo>
                  <a:cubicBezTo>
                    <a:pt x="118871" y="48583"/>
                    <a:pt x="119419" y="44104"/>
                    <a:pt x="116994" y="41008"/>
                  </a:cubicBezTo>
                  <a:cubicBezTo>
                    <a:pt x="114570" y="37912"/>
                    <a:pt x="110090" y="37364"/>
                    <a:pt x="106995" y="39789"/>
                  </a:cubicBezTo>
                  <a:cubicBezTo>
                    <a:pt x="106543" y="40145"/>
                    <a:pt x="106132" y="40556"/>
                    <a:pt x="105776" y="4100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C9EBE4C-531F-4978-815B-003916BEFF45}"/>
                </a:ext>
              </a:extLst>
            </p:cNvPr>
            <p:cNvSpPr/>
            <p:nvPr/>
          </p:nvSpPr>
          <p:spPr>
            <a:xfrm>
              <a:off x="12064615" y="2706091"/>
              <a:ext cx="32627" cy="77545"/>
            </a:xfrm>
            <a:custGeom>
              <a:avLst/>
              <a:gdLst>
                <a:gd name="connsiteX0" fmla="*/ 28784 w 32627"/>
                <a:gd name="connsiteY0" fmla="*/ 5029 h 77545"/>
                <a:gd name="connsiteX1" fmla="*/ 19880 w 32627"/>
                <a:gd name="connsiteY1" fmla="*/ 235 h 77545"/>
                <a:gd name="connsiteX2" fmla="*/ 15086 w 32627"/>
                <a:gd name="connsiteY2" fmla="*/ 9001 h 77545"/>
                <a:gd name="connsiteX3" fmla="*/ 4402 w 32627"/>
                <a:gd name="connsiteY3" fmla="*/ 63792 h 77545"/>
                <a:gd name="connsiteX4" fmla="*/ 525 w 32627"/>
                <a:gd name="connsiteY4" fmla="*/ 73093 h 77545"/>
                <a:gd name="connsiteX5" fmla="*/ 7552 w 32627"/>
                <a:gd name="connsiteY5" fmla="*/ 77490 h 77545"/>
                <a:gd name="connsiteX6" fmla="*/ 10703 w 32627"/>
                <a:gd name="connsiteY6" fmla="*/ 76668 h 77545"/>
                <a:gd name="connsiteX7" fmla="*/ 28784 w 32627"/>
                <a:gd name="connsiteY7" fmla="*/ 5029 h 7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27" h="77545">
                  <a:moveTo>
                    <a:pt x="28784" y="5029"/>
                  </a:moveTo>
                  <a:cubicBezTo>
                    <a:pt x="27606" y="1289"/>
                    <a:pt x="23661" y="-834"/>
                    <a:pt x="19880" y="235"/>
                  </a:cubicBezTo>
                  <a:cubicBezTo>
                    <a:pt x="16154" y="1358"/>
                    <a:pt x="14018" y="5262"/>
                    <a:pt x="15086" y="9001"/>
                  </a:cubicBezTo>
                  <a:cubicBezTo>
                    <a:pt x="15086" y="9001"/>
                    <a:pt x="27414" y="52286"/>
                    <a:pt x="4402" y="63792"/>
                  </a:cubicBezTo>
                  <a:cubicBezTo>
                    <a:pt x="758" y="65285"/>
                    <a:pt x="-981" y="69449"/>
                    <a:pt x="525" y="73093"/>
                  </a:cubicBezTo>
                  <a:cubicBezTo>
                    <a:pt x="1676" y="75914"/>
                    <a:pt x="4512" y="77681"/>
                    <a:pt x="7552" y="77490"/>
                  </a:cubicBezTo>
                  <a:cubicBezTo>
                    <a:pt x="8662" y="77490"/>
                    <a:pt x="9744" y="77216"/>
                    <a:pt x="10703" y="76668"/>
                  </a:cubicBezTo>
                  <a:cubicBezTo>
                    <a:pt x="44399" y="59683"/>
                    <a:pt x="29332" y="7220"/>
                    <a:pt x="28784" y="5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FDAF759D-B921-4A84-9078-470653D06391}"/>
                </a:ext>
              </a:extLst>
            </p:cNvPr>
            <p:cNvSpPr/>
            <p:nvPr/>
          </p:nvSpPr>
          <p:spPr>
            <a:xfrm>
              <a:off x="9214893" y="2176700"/>
              <a:ext cx="103161" cy="337214"/>
            </a:xfrm>
            <a:custGeom>
              <a:avLst/>
              <a:gdLst>
                <a:gd name="connsiteX0" fmla="*/ 81983 w 103161"/>
                <a:gd name="connsiteY0" fmla="*/ 336899 h 337214"/>
                <a:gd name="connsiteX1" fmla="*/ 87352 w 103161"/>
                <a:gd name="connsiteY1" fmla="*/ 328379 h 337214"/>
                <a:gd name="connsiteX2" fmla="*/ 82667 w 103161"/>
                <a:gd name="connsiteY2" fmla="*/ 323202 h 337214"/>
                <a:gd name="connsiteX3" fmla="*/ 30753 w 103161"/>
                <a:gd name="connsiteY3" fmla="*/ 318270 h 337214"/>
                <a:gd name="connsiteX4" fmla="*/ 46095 w 103161"/>
                <a:gd name="connsiteY4" fmla="*/ 233208 h 337214"/>
                <a:gd name="connsiteX5" fmla="*/ 27740 w 103161"/>
                <a:gd name="connsiteY5" fmla="*/ 178417 h 337214"/>
                <a:gd name="connsiteX6" fmla="*/ 59107 w 103161"/>
                <a:gd name="connsiteY6" fmla="*/ 169650 h 337214"/>
                <a:gd name="connsiteX7" fmla="*/ 76777 w 103161"/>
                <a:gd name="connsiteY7" fmla="*/ 56096 h 337214"/>
                <a:gd name="connsiteX8" fmla="*/ 74723 w 103161"/>
                <a:gd name="connsiteY8" fmla="*/ 17606 h 337214"/>
                <a:gd name="connsiteX9" fmla="*/ 74723 w 103161"/>
                <a:gd name="connsiteY9" fmla="*/ 15414 h 337214"/>
                <a:gd name="connsiteX10" fmla="*/ 89927 w 103161"/>
                <a:gd name="connsiteY10" fmla="*/ 34865 h 337214"/>
                <a:gd name="connsiteX11" fmla="*/ 99790 w 103161"/>
                <a:gd name="connsiteY11" fmla="*/ 37330 h 337214"/>
                <a:gd name="connsiteX12" fmla="*/ 102118 w 103161"/>
                <a:gd name="connsiteY12" fmla="*/ 27605 h 337214"/>
                <a:gd name="connsiteX13" fmla="*/ 70613 w 103161"/>
                <a:gd name="connsiteY13" fmla="*/ 210 h 337214"/>
                <a:gd name="connsiteX14" fmla="*/ 60340 w 103161"/>
                <a:gd name="connsiteY14" fmla="*/ 16236 h 337214"/>
                <a:gd name="connsiteX15" fmla="*/ 62395 w 103161"/>
                <a:gd name="connsiteY15" fmla="*/ 57329 h 337214"/>
                <a:gd name="connsiteX16" fmla="*/ 52943 w 103161"/>
                <a:gd name="connsiteY16" fmla="*/ 156774 h 337214"/>
                <a:gd name="connsiteX17" fmla="*/ 10344 w 103161"/>
                <a:gd name="connsiteY17" fmla="*/ 162527 h 337214"/>
                <a:gd name="connsiteX18" fmla="*/ 892 w 103161"/>
                <a:gd name="connsiteY18" fmla="*/ 165404 h 337214"/>
                <a:gd name="connsiteX19" fmla="*/ 3221 w 103161"/>
                <a:gd name="connsiteY19" fmla="*/ 174855 h 337214"/>
                <a:gd name="connsiteX20" fmla="*/ 31849 w 103161"/>
                <a:gd name="connsiteY20" fmla="*/ 231975 h 337214"/>
                <a:gd name="connsiteX21" fmla="*/ 14864 w 103161"/>
                <a:gd name="connsiteY21" fmla="*/ 322380 h 337214"/>
                <a:gd name="connsiteX22" fmla="*/ 15823 w 103161"/>
                <a:gd name="connsiteY22" fmla="*/ 328407 h 337214"/>
                <a:gd name="connsiteX23" fmla="*/ 21028 w 103161"/>
                <a:gd name="connsiteY23" fmla="*/ 331420 h 337214"/>
                <a:gd name="connsiteX24" fmla="*/ 81298 w 103161"/>
                <a:gd name="connsiteY24" fmla="*/ 337173 h 33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161" h="337214">
                  <a:moveTo>
                    <a:pt x="81983" y="336899"/>
                  </a:moveTo>
                  <a:cubicBezTo>
                    <a:pt x="85818" y="336023"/>
                    <a:pt x="88215" y="332215"/>
                    <a:pt x="87352" y="328379"/>
                  </a:cubicBezTo>
                  <a:cubicBezTo>
                    <a:pt x="86790" y="325955"/>
                    <a:pt x="85023" y="323996"/>
                    <a:pt x="82667" y="323202"/>
                  </a:cubicBezTo>
                  <a:lnTo>
                    <a:pt x="30753" y="318270"/>
                  </a:lnTo>
                  <a:cubicBezTo>
                    <a:pt x="38054" y="290354"/>
                    <a:pt x="43191" y="261918"/>
                    <a:pt x="46095" y="233208"/>
                  </a:cubicBezTo>
                  <a:cubicBezTo>
                    <a:pt x="47423" y="213241"/>
                    <a:pt x="40835" y="193553"/>
                    <a:pt x="27740" y="178417"/>
                  </a:cubicBezTo>
                  <a:cubicBezTo>
                    <a:pt x="38629" y="177362"/>
                    <a:pt x="49245" y="174395"/>
                    <a:pt x="59107" y="169650"/>
                  </a:cubicBezTo>
                  <a:cubicBezTo>
                    <a:pt x="86503" y="157459"/>
                    <a:pt x="80887" y="101162"/>
                    <a:pt x="76777" y="56096"/>
                  </a:cubicBezTo>
                  <a:cubicBezTo>
                    <a:pt x="75134" y="43336"/>
                    <a:pt x="74435" y="30469"/>
                    <a:pt x="74723" y="17606"/>
                  </a:cubicBezTo>
                  <a:cubicBezTo>
                    <a:pt x="74723" y="16647"/>
                    <a:pt x="74723" y="15962"/>
                    <a:pt x="74723" y="15414"/>
                  </a:cubicBezTo>
                  <a:cubicBezTo>
                    <a:pt x="80668" y="21156"/>
                    <a:pt x="85790" y="27704"/>
                    <a:pt x="89927" y="34865"/>
                  </a:cubicBezTo>
                  <a:cubicBezTo>
                    <a:pt x="91996" y="38236"/>
                    <a:pt x="96379" y="39332"/>
                    <a:pt x="99790" y="37330"/>
                  </a:cubicBezTo>
                  <a:cubicBezTo>
                    <a:pt x="103091" y="35270"/>
                    <a:pt x="104132" y="30938"/>
                    <a:pt x="102118" y="27605"/>
                  </a:cubicBezTo>
                  <a:cubicBezTo>
                    <a:pt x="93899" y="13907"/>
                    <a:pt x="81572" y="-2256"/>
                    <a:pt x="70613" y="210"/>
                  </a:cubicBezTo>
                  <a:cubicBezTo>
                    <a:pt x="64682" y="1579"/>
                    <a:pt x="61258" y="6922"/>
                    <a:pt x="60340" y="16236"/>
                  </a:cubicBezTo>
                  <a:cubicBezTo>
                    <a:pt x="59916" y="29967"/>
                    <a:pt x="60600" y="43709"/>
                    <a:pt x="62395" y="57329"/>
                  </a:cubicBezTo>
                  <a:cubicBezTo>
                    <a:pt x="65545" y="91573"/>
                    <a:pt x="70751" y="148693"/>
                    <a:pt x="52943" y="156774"/>
                  </a:cubicBezTo>
                  <a:cubicBezTo>
                    <a:pt x="25548" y="169239"/>
                    <a:pt x="10344" y="162664"/>
                    <a:pt x="10344" y="162527"/>
                  </a:cubicBezTo>
                  <a:cubicBezTo>
                    <a:pt x="6919" y="160865"/>
                    <a:pt x="2810" y="162119"/>
                    <a:pt x="892" y="165404"/>
                  </a:cubicBezTo>
                  <a:cubicBezTo>
                    <a:pt x="-943" y="168676"/>
                    <a:pt x="84" y="172809"/>
                    <a:pt x="3221" y="174855"/>
                  </a:cubicBezTo>
                  <a:cubicBezTo>
                    <a:pt x="21603" y="188005"/>
                    <a:pt x="32315" y="209378"/>
                    <a:pt x="31849" y="231975"/>
                  </a:cubicBezTo>
                  <a:cubicBezTo>
                    <a:pt x="28685" y="262521"/>
                    <a:pt x="23014" y="292765"/>
                    <a:pt x="14864" y="322380"/>
                  </a:cubicBezTo>
                  <a:cubicBezTo>
                    <a:pt x="14357" y="324434"/>
                    <a:pt x="14699" y="326612"/>
                    <a:pt x="15823" y="328407"/>
                  </a:cubicBezTo>
                  <a:cubicBezTo>
                    <a:pt x="17055" y="330105"/>
                    <a:pt x="18946" y="331201"/>
                    <a:pt x="21028" y="331420"/>
                  </a:cubicBezTo>
                  <a:lnTo>
                    <a:pt x="81298" y="337173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C07ED38-0A03-4ABD-84D0-0182D136CC92}"/>
                </a:ext>
              </a:extLst>
            </p:cNvPr>
            <p:cNvSpPr/>
            <p:nvPr/>
          </p:nvSpPr>
          <p:spPr>
            <a:xfrm>
              <a:off x="9306589" y="2281190"/>
              <a:ext cx="126223" cy="117663"/>
            </a:xfrm>
            <a:custGeom>
              <a:avLst/>
              <a:gdLst>
                <a:gd name="connsiteX0" fmla="*/ 5079 w 126223"/>
                <a:gd name="connsiteY0" fmla="*/ 95157 h 117663"/>
                <a:gd name="connsiteX1" fmla="*/ 244 w 126223"/>
                <a:gd name="connsiteY1" fmla="*/ 103771 h 117663"/>
                <a:gd name="connsiteX2" fmla="*/ 285 w 126223"/>
                <a:gd name="connsiteY2" fmla="*/ 103924 h 117663"/>
                <a:gd name="connsiteX3" fmla="*/ 13298 w 126223"/>
                <a:gd name="connsiteY3" fmla="*/ 117622 h 117663"/>
                <a:gd name="connsiteX4" fmla="*/ 15079 w 126223"/>
                <a:gd name="connsiteY4" fmla="*/ 117622 h 117663"/>
                <a:gd name="connsiteX5" fmla="*/ 62336 w 126223"/>
                <a:gd name="connsiteY5" fmla="*/ 68995 h 117663"/>
                <a:gd name="connsiteX6" fmla="*/ 86307 w 126223"/>
                <a:gd name="connsiteY6" fmla="*/ 112828 h 117663"/>
                <a:gd name="connsiteX7" fmla="*/ 91238 w 126223"/>
                <a:gd name="connsiteY7" fmla="*/ 112828 h 117663"/>
                <a:gd name="connsiteX8" fmla="*/ 124660 w 126223"/>
                <a:gd name="connsiteY8" fmla="*/ 89130 h 117663"/>
                <a:gd name="connsiteX9" fmla="*/ 123496 w 126223"/>
                <a:gd name="connsiteY9" fmla="*/ 79063 h 117663"/>
                <a:gd name="connsiteX10" fmla="*/ 113428 w 126223"/>
                <a:gd name="connsiteY10" fmla="*/ 80227 h 117663"/>
                <a:gd name="connsiteX11" fmla="*/ 90005 w 126223"/>
                <a:gd name="connsiteY11" fmla="*/ 98445 h 117663"/>
                <a:gd name="connsiteX12" fmla="*/ 73705 w 126223"/>
                <a:gd name="connsiteY12" fmla="*/ 49818 h 117663"/>
                <a:gd name="connsiteX13" fmla="*/ 76445 w 126223"/>
                <a:gd name="connsiteY13" fmla="*/ 45161 h 117663"/>
                <a:gd name="connsiteX14" fmla="*/ 116442 w 126223"/>
                <a:gd name="connsiteY14" fmla="*/ 25299 h 117663"/>
                <a:gd name="connsiteX15" fmla="*/ 125619 w 126223"/>
                <a:gd name="connsiteY15" fmla="*/ 21327 h 117663"/>
                <a:gd name="connsiteX16" fmla="*/ 121715 w 126223"/>
                <a:gd name="connsiteY16" fmla="*/ 12040 h 117663"/>
                <a:gd name="connsiteX17" fmla="*/ 121647 w 126223"/>
                <a:gd name="connsiteY17" fmla="*/ 12012 h 117663"/>
                <a:gd name="connsiteX18" fmla="*/ 70417 w 126223"/>
                <a:gd name="connsiteY18" fmla="*/ 28998 h 117663"/>
                <a:gd name="connsiteX19" fmla="*/ 64938 w 126223"/>
                <a:gd name="connsiteY19" fmla="*/ 9410 h 117663"/>
                <a:gd name="connsiteX20" fmla="*/ 50419 w 126223"/>
                <a:gd name="connsiteY20" fmla="*/ -42 h 117663"/>
                <a:gd name="connsiteX21" fmla="*/ 20969 w 126223"/>
                <a:gd name="connsiteY21" fmla="*/ 27354 h 117663"/>
                <a:gd name="connsiteX22" fmla="*/ 22777 w 126223"/>
                <a:gd name="connsiteY22" fmla="*/ 37264 h 117663"/>
                <a:gd name="connsiteX23" fmla="*/ 32680 w 126223"/>
                <a:gd name="connsiteY23" fmla="*/ 35461 h 117663"/>
                <a:gd name="connsiteX24" fmla="*/ 33434 w 126223"/>
                <a:gd name="connsiteY24" fmla="*/ 34066 h 117663"/>
                <a:gd name="connsiteX25" fmla="*/ 50556 w 126223"/>
                <a:gd name="connsiteY25" fmla="*/ 14615 h 117663"/>
                <a:gd name="connsiteX26" fmla="*/ 52610 w 126223"/>
                <a:gd name="connsiteY26" fmla="*/ 17081 h 117663"/>
                <a:gd name="connsiteX27" fmla="*/ 58774 w 126223"/>
                <a:gd name="connsiteY27" fmla="*/ 46531 h 117663"/>
                <a:gd name="connsiteX28" fmla="*/ 58774 w 126223"/>
                <a:gd name="connsiteY28" fmla="*/ 47490 h 117663"/>
                <a:gd name="connsiteX29" fmla="*/ 15216 w 126223"/>
                <a:gd name="connsiteY29" fmla="*/ 103650 h 117663"/>
                <a:gd name="connsiteX30" fmla="*/ 13846 w 126223"/>
                <a:gd name="connsiteY30" fmla="*/ 100363 h 117663"/>
                <a:gd name="connsiteX31" fmla="*/ 5244 w 126223"/>
                <a:gd name="connsiteY31" fmla="*/ 95115 h 117663"/>
                <a:gd name="connsiteX32" fmla="*/ 5079 w 126223"/>
                <a:gd name="connsiteY32" fmla="*/ 95157 h 11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6223" h="117663">
                  <a:moveTo>
                    <a:pt x="5079" y="95157"/>
                  </a:moveTo>
                  <a:cubicBezTo>
                    <a:pt x="1367" y="96200"/>
                    <a:pt x="-797" y="100056"/>
                    <a:pt x="244" y="103771"/>
                  </a:cubicBezTo>
                  <a:cubicBezTo>
                    <a:pt x="258" y="103821"/>
                    <a:pt x="271" y="103873"/>
                    <a:pt x="285" y="103924"/>
                  </a:cubicBezTo>
                  <a:cubicBezTo>
                    <a:pt x="3299" y="113786"/>
                    <a:pt x="8915" y="116526"/>
                    <a:pt x="13298" y="117622"/>
                  </a:cubicBezTo>
                  <a:lnTo>
                    <a:pt x="15079" y="117622"/>
                  </a:lnTo>
                  <a:cubicBezTo>
                    <a:pt x="23982" y="117622"/>
                    <a:pt x="36447" y="109814"/>
                    <a:pt x="62336" y="68995"/>
                  </a:cubicBezTo>
                  <a:cubicBezTo>
                    <a:pt x="66308" y="90637"/>
                    <a:pt x="72472" y="108992"/>
                    <a:pt x="86307" y="112828"/>
                  </a:cubicBezTo>
                  <a:cubicBezTo>
                    <a:pt x="87951" y="113029"/>
                    <a:pt x="89594" y="113029"/>
                    <a:pt x="91238" y="112828"/>
                  </a:cubicBezTo>
                  <a:cubicBezTo>
                    <a:pt x="104114" y="112828"/>
                    <a:pt x="116305" y="99130"/>
                    <a:pt x="124660" y="89130"/>
                  </a:cubicBezTo>
                  <a:cubicBezTo>
                    <a:pt x="127112" y="86029"/>
                    <a:pt x="126592" y="81521"/>
                    <a:pt x="123496" y="79063"/>
                  </a:cubicBezTo>
                  <a:cubicBezTo>
                    <a:pt x="120400" y="76604"/>
                    <a:pt x="115880" y="77126"/>
                    <a:pt x="113428" y="80227"/>
                  </a:cubicBezTo>
                  <a:cubicBezTo>
                    <a:pt x="98635" y="98993"/>
                    <a:pt x="91786" y="98993"/>
                    <a:pt x="90005" y="98445"/>
                  </a:cubicBezTo>
                  <a:cubicBezTo>
                    <a:pt x="81376" y="96116"/>
                    <a:pt x="76307" y="69269"/>
                    <a:pt x="73705" y="49818"/>
                  </a:cubicBezTo>
                  <a:lnTo>
                    <a:pt x="76445" y="45161"/>
                  </a:lnTo>
                  <a:cubicBezTo>
                    <a:pt x="92745" y="17765"/>
                    <a:pt x="113976" y="24340"/>
                    <a:pt x="116442" y="25299"/>
                  </a:cubicBezTo>
                  <a:cubicBezTo>
                    <a:pt x="120072" y="26706"/>
                    <a:pt x="124153" y="24936"/>
                    <a:pt x="125619" y="21327"/>
                  </a:cubicBezTo>
                  <a:cubicBezTo>
                    <a:pt x="127112" y="17685"/>
                    <a:pt x="125359" y="13527"/>
                    <a:pt x="121715" y="12040"/>
                  </a:cubicBezTo>
                  <a:cubicBezTo>
                    <a:pt x="121688" y="12032"/>
                    <a:pt x="121674" y="12022"/>
                    <a:pt x="121647" y="12012"/>
                  </a:cubicBezTo>
                  <a:cubicBezTo>
                    <a:pt x="102689" y="5927"/>
                    <a:pt x="81978" y="12793"/>
                    <a:pt x="70417" y="28998"/>
                  </a:cubicBezTo>
                  <a:cubicBezTo>
                    <a:pt x="69623" y="22224"/>
                    <a:pt x="67774" y="15615"/>
                    <a:pt x="64938" y="9410"/>
                  </a:cubicBezTo>
                  <a:cubicBezTo>
                    <a:pt x="62391" y="3666"/>
                    <a:pt x="56706" y="-39"/>
                    <a:pt x="50419" y="-42"/>
                  </a:cubicBezTo>
                  <a:cubicBezTo>
                    <a:pt x="36721" y="-42"/>
                    <a:pt x="24256" y="20505"/>
                    <a:pt x="20969" y="27354"/>
                  </a:cubicBezTo>
                  <a:cubicBezTo>
                    <a:pt x="18736" y="30588"/>
                    <a:pt x="19530" y="35026"/>
                    <a:pt x="22777" y="37264"/>
                  </a:cubicBezTo>
                  <a:cubicBezTo>
                    <a:pt x="26009" y="39504"/>
                    <a:pt x="30448" y="38697"/>
                    <a:pt x="32680" y="35461"/>
                  </a:cubicBezTo>
                  <a:cubicBezTo>
                    <a:pt x="32982" y="35026"/>
                    <a:pt x="33242" y="34557"/>
                    <a:pt x="33434" y="34066"/>
                  </a:cubicBezTo>
                  <a:cubicBezTo>
                    <a:pt x="38776" y="24203"/>
                    <a:pt x="47131" y="14752"/>
                    <a:pt x="50556" y="14615"/>
                  </a:cubicBezTo>
                  <a:cubicBezTo>
                    <a:pt x="50556" y="14615"/>
                    <a:pt x="51515" y="14615"/>
                    <a:pt x="52610" y="17081"/>
                  </a:cubicBezTo>
                  <a:cubicBezTo>
                    <a:pt x="55747" y="26642"/>
                    <a:pt x="57802" y="36518"/>
                    <a:pt x="58774" y="46531"/>
                  </a:cubicBezTo>
                  <a:lnTo>
                    <a:pt x="58774" y="47490"/>
                  </a:lnTo>
                  <a:cubicBezTo>
                    <a:pt x="26174" y="101595"/>
                    <a:pt x="15900" y="103376"/>
                    <a:pt x="15216" y="103650"/>
                  </a:cubicBezTo>
                  <a:cubicBezTo>
                    <a:pt x="14517" y="102672"/>
                    <a:pt x="14051" y="101547"/>
                    <a:pt x="13846" y="100363"/>
                  </a:cubicBezTo>
                  <a:cubicBezTo>
                    <a:pt x="12915" y="96540"/>
                    <a:pt x="9065" y="94189"/>
                    <a:pt x="5244" y="95115"/>
                  </a:cubicBezTo>
                  <a:cubicBezTo>
                    <a:pt x="5189" y="95129"/>
                    <a:pt x="5134" y="95142"/>
                    <a:pt x="5079" y="951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BD65420-7073-4AFA-A7FA-A7A005D86538}"/>
                </a:ext>
              </a:extLst>
            </p:cNvPr>
            <p:cNvSpPr/>
            <p:nvPr/>
          </p:nvSpPr>
          <p:spPr>
            <a:xfrm>
              <a:off x="9453851" y="2377438"/>
              <a:ext cx="60460" cy="89904"/>
            </a:xfrm>
            <a:custGeom>
              <a:avLst/>
              <a:gdLst>
                <a:gd name="connsiteX0" fmla="*/ 56709 w 60460"/>
                <a:gd name="connsiteY0" fmla="*/ 52194 h 89904"/>
                <a:gd name="connsiteX1" fmla="*/ 40135 w 60460"/>
                <a:gd name="connsiteY1" fmla="*/ 7403 h 89904"/>
                <a:gd name="connsiteX2" fmla="*/ 27396 w 60460"/>
                <a:gd name="connsiteY2" fmla="*/ 9457 h 89904"/>
                <a:gd name="connsiteX3" fmla="*/ 18492 w 60460"/>
                <a:gd name="connsiteY3" fmla="*/ 19457 h 89904"/>
                <a:gd name="connsiteX4" fmla="*/ 19451 w 60460"/>
                <a:gd name="connsiteY4" fmla="*/ 5759 h 89904"/>
                <a:gd name="connsiteX5" fmla="*/ 11123 w 60460"/>
                <a:gd name="connsiteY5" fmla="*/ 84 h 89904"/>
                <a:gd name="connsiteX6" fmla="*/ 5753 w 60460"/>
                <a:gd name="connsiteY6" fmla="*/ 4663 h 89904"/>
                <a:gd name="connsiteX7" fmla="*/ 0 w 60460"/>
                <a:gd name="connsiteY7" fmla="*/ 82192 h 89904"/>
                <a:gd name="connsiteX8" fmla="*/ 6164 w 60460"/>
                <a:gd name="connsiteY8" fmla="*/ 89863 h 89904"/>
                <a:gd name="connsiteX9" fmla="*/ 6986 w 60460"/>
                <a:gd name="connsiteY9" fmla="*/ 89863 h 89904"/>
                <a:gd name="connsiteX10" fmla="*/ 14109 w 60460"/>
                <a:gd name="connsiteY10" fmla="*/ 83836 h 89904"/>
                <a:gd name="connsiteX11" fmla="*/ 36710 w 60460"/>
                <a:gd name="connsiteY11" fmla="*/ 20689 h 89904"/>
                <a:gd name="connsiteX12" fmla="*/ 42874 w 60460"/>
                <a:gd name="connsiteY12" fmla="*/ 51509 h 89904"/>
                <a:gd name="connsiteX13" fmla="*/ 47257 w 60460"/>
                <a:gd name="connsiteY13" fmla="*/ 81233 h 89904"/>
                <a:gd name="connsiteX14" fmla="*/ 57065 w 60460"/>
                <a:gd name="connsiteY14" fmla="*/ 83548 h 89904"/>
                <a:gd name="connsiteX15" fmla="*/ 59380 w 60460"/>
                <a:gd name="connsiteY15" fmla="*/ 73741 h 89904"/>
                <a:gd name="connsiteX16" fmla="*/ 58627 w 60460"/>
                <a:gd name="connsiteY16" fmla="*/ 72741 h 89904"/>
                <a:gd name="connsiteX17" fmla="*/ 56709 w 60460"/>
                <a:gd name="connsiteY17" fmla="*/ 52194 h 8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460" h="89904">
                  <a:moveTo>
                    <a:pt x="56709" y="52194"/>
                  </a:moveTo>
                  <a:cubicBezTo>
                    <a:pt x="56709" y="34387"/>
                    <a:pt x="57531" y="12334"/>
                    <a:pt x="40135" y="7403"/>
                  </a:cubicBezTo>
                  <a:cubicBezTo>
                    <a:pt x="35792" y="6182"/>
                    <a:pt x="31135" y="6933"/>
                    <a:pt x="27396" y="9457"/>
                  </a:cubicBezTo>
                  <a:cubicBezTo>
                    <a:pt x="23725" y="12091"/>
                    <a:pt x="20684" y="15506"/>
                    <a:pt x="18492" y="19457"/>
                  </a:cubicBezTo>
                  <a:lnTo>
                    <a:pt x="19451" y="5759"/>
                  </a:lnTo>
                  <a:cubicBezTo>
                    <a:pt x="18725" y="1893"/>
                    <a:pt x="14999" y="-648"/>
                    <a:pt x="11123" y="84"/>
                  </a:cubicBezTo>
                  <a:cubicBezTo>
                    <a:pt x="8657" y="552"/>
                    <a:pt x="6603" y="2293"/>
                    <a:pt x="5753" y="4663"/>
                  </a:cubicBezTo>
                  <a:lnTo>
                    <a:pt x="0" y="82192"/>
                  </a:lnTo>
                  <a:cubicBezTo>
                    <a:pt x="-260" y="85959"/>
                    <a:pt x="2425" y="89301"/>
                    <a:pt x="6164" y="89863"/>
                  </a:cubicBezTo>
                  <a:lnTo>
                    <a:pt x="6986" y="89863"/>
                  </a:lnTo>
                  <a:cubicBezTo>
                    <a:pt x="10506" y="89849"/>
                    <a:pt x="13506" y="87301"/>
                    <a:pt x="14109" y="83836"/>
                  </a:cubicBezTo>
                  <a:cubicBezTo>
                    <a:pt x="17533" y="61235"/>
                    <a:pt x="26437" y="26853"/>
                    <a:pt x="36710" y="20689"/>
                  </a:cubicBezTo>
                  <a:cubicBezTo>
                    <a:pt x="43422" y="22607"/>
                    <a:pt x="43148" y="38633"/>
                    <a:pt x="42874" y="51509"/>
                  </a:cubicBezTo>
                  <a:cubicBezTo>
                    <a:pt x="41272" y="61632"/>
                    <a:pt x="42806" y="72001"/>
                    <a:pt x="47257" y="81233"/>
                  </a:cubicBezTo>
                  <a:cubicBezTo>
                    <a:pt x="49326" y="84575"/>
                    <a:pt x="53723" y="85617"/>
                    <a:pt x="57065" y="83548"/>
                  </a:cubicBezTo>
                  <a:cubicBezTo>
                    <a:pt x="60407" y="81480"/>
                    <a:pt x="61448" y="77083"/>
                    <a:pt x="59380" y="73741"/>
                  </a:cubicBezTo>
                  <a:cubicBezTo>
                    <a:pt x="59161" y="73385"/>
                    <a:pt x="58900" y="73056"/>
                    <a:pt x="58627" y="72741"/>
                  </a:cubicBezTo>
                  <a:cubicBezTo>
                    <a:pt x="56818" y="66056"/>
                    <a:pt x="56175" y="59098"/>
                    <a:pt x="56709" y="5219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7A2B8E1-B173-48F6-8E77-FC976453F5AA}"/>
                </a:ext>
              </a:extLst>
            </p:cNvPr>
            <p:cNvSpPr/>
            <p:nvPr/>
          </p:nvSpPr>
          <p:spPr>
            <a:xfrm>
              <a:off x="9539472" y="2162528"/>
              <a:ext cx="72377" cy="344126"/>
            </a:xfrm>
            <a:custGeom>
              <a:avLst/>
              <a:gdLst>
                <a:gd name="connsiteX0" fmla="*/ 71354 w 72377"/>
                <a:gd name="connsiteY0" fmla="*/ 21367 h 344126"/>
                <a:gd name="connsiteX1" fmla="*/ 66697 w 72377"/>
                <a:gd name="connsiteY1" fmla="*/ 2327 h 344126"/>
                <a:gd name="connsiteX2" fmla="*/ 3003 w 72377"/>
                <a:gd name="connsiteY2" fmla="*/ 25339 h 344126"/>
                <a:gd name="connsiteX3" fmla="*/ 1291 w 72377"/>
                <a:gd name="connsiteY3" fmla="*/ 35270 h 344126"/>
                <a:gd name="connsiteX4" fmla="*/ 11222 w 72377"/>
                <a:gd name="connsiteY4" fmla="*/ 36982 h 344126"/>
                <a:gd name="connsiteX5" fmla="*/ 58068 w 72377"/>
                <a:gd name="connsiteY5" fmla="*/ 13285 h 344126"/>
                <a:gd name="connsiteX6" fmla="*/ 58068 w 72377"/>
                <a:gd name="connsiteY6" fmla="*/ 17942 h 344126"/>
                <a:gd name="connsiteX7" fmla="*/ 34234 w 72377"/>
                <a:gd name="connsiteY7" fmla="*/ 59035 h 344126"/>
                <a:gd name="connsiteX8" fmla="*/ 13276 w 72377"/>
                <a:gd name="connsiteY8" fmla="*/ 106155 h 344126"/>
                <a:gd name="connsiteX9" fmla="*/ 24919 w 72377"/>
                <a:gd name="connsiteY9" fmla="*/ 117935 h 344126"/>
                <a:gd name="connsiteX10" fmla="*/ 54917 w 72377"/>
                <a:gd name="connsiteY10" fmla="*/ 125606 h 344126"/>
                <a:gd name="connsiteX11" fmla="*/ 41220 w 72377"/>
                <a:gd name="connsiteY11" fmla="*/ 244776 h 344126"/>
                <a:gd name="connsiteX12" fmla="*/ 31083 w 72377"/>
                <a:gd name="connsiteY12" fmla="*/ 328332 h 344126"/>
                <a:gd name="connsiteX13" fmla="*/ 19577 w 72377"/>
                <a:gd name="connsiteY13" fmla="*/ 328332 h 344126"/>
                <a:gd name="connsiteX14" fmla="*/ 10317 w 72377"/>
                <a:gd name="connsiteY14" fmla="*/ 331770 h 344126"/>
                <a:gd name="connsiteX15" fmla="*/ 10263 w 72377"/>
                <a:gd name="connsiteY15" fmla="*/ 331894 h 344126"/>
                <a:gd name="connsiteX16" fmla="*/ 13687 w 72377"/>
                <a:gd name="connsiteY16" fmla="*/ 341345 h 344126"/>
                <a:gd name="connsiteX17" fmla="*/ 25741 w 72377"/>
                <a:gd name="connsiteY17" fmla="*/ 344085 h 344126"/>
                <a:gd name="connsiteX18" fmla="*/ 39439 w 72377"/>
                <a:gd name="connsiteY18" fmla="*/ 339016 h 344126"/>
                <a:gd name="connsiteX19" fmla="*/ 54780 w 72377"/>
                <a:gd name="connsiteY19" fmla="*/ 241626 h 344126"/>
                <a:gd name="connsiteX20" fmla="*/ 71765 w 72377"/>
                <a:gd name="connsiteY20" fmla="*/ 118346 h 344126"/>
                <a:gd name="connsiteX21" fmla="*/ 69574 w 72377"/>
                <a:gd name="connsiteY21" fmla="*/ 110265 h 344126"/>
                <a:gd name="connsiteX22" fmla="*/ 61629 w 72377"/>
                <a:gd name="connsiteY22" fmla="*/ 110265 h 344126"/>
                <a:gd name="connsiteX23" fmla="*/ 30398 w 72377"/>
                <a:gd name="connsiteY23" fmla="*/ 104101 h 344126"/>
                <a:gd name="connsiteX24" fmla="*/ 26974 w 72377"/>
                <a:gd name="connsiteY24" fmla="*/ 101361 h 344126"/>
                <a:gd name="connsiteX25" fmla="*/ 45877 w 72377"/>
                <a:gd name="connsiteY25" fmla="*/ 66706 h 344126"/>
                <a:gd name="connsiteX26" fmla="*/ 71354 w 72377"/>
                <a:gd name="connsiteY26" fmla="*/ 21367 h 3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2377" h="344126">
                  <a:moveTo>
                    <a:pt x="71354" y="21367"/>
                  </a:moveTo>
                  <a:cubicBezTo>
                    <a:pt x="74231" y="10134"/>
                    <a:pt x="70395" y="4792"/>
                    <a:pt x="66697" y="2327"/>
                  </a:cubicBezTo>
                  <a:cubicBezTo>
                    <a:pt x="52999" y="-6851"/>
                    <a:pt x="21084" y="12737"/>
                    <a:pt x="3003" y="25339"/>
                  </a:cubicBezTo>
                  <a:cubicBezTo>
                    <a:pt x="-216" y="27609"/>
                    <a:pt x="-983" y="32055"/>
                    <a:pt x="1291" y="35270"/>
                  </a:cubicBezTo>
                  <a:cubicBezTo>
                    <a:pt x="3565" y="38485"/>
                    <a:pt x="8002" y="39252"/>
                    <a:pt x="11222" y="36982"/>
                  </a:cubicBezTo>
                  <a:cubicBezTo>
                    <a:pt x="25152" y="26118"/>
                    <a:pt x="41069" y="18070"/>
                    <a:pt x="58068" y="13285"/>
                  </a:cubicBezTo>
                  <a:cubicBezTo>
                    <a:pt x="58437" y="14815"/>
                    <a:pt x="58437" y="16412"/>
                    <a:pt x="58068" y="17942"/>
                  </a:cubicBezTo>
                  <a:cubicBezTo>
                    <a:pt x="52369" y="32825"/>
                    <a:pt x="44329" y="46699"/>
                    <a:pt x="34234" y="59035"/>
                  </a:cubicBezTo>
                  <a:cubicBezTo>
                    <a:pt x="20536" y="77527"/>
                    <a:pt x="9578" y="93417"/>
                    <a:pt x="13276" y="106155"/>
                  </a:cubicBezTo>
                  <a:cubicBezTo>
                    <a:pt x="15029" y="111733"/>
                    <a:pt x="19358" y="116122"/>
                    <a:pt x="24919" y="117935"/>
                  </a:cubicBezTo>
                  <a:cubicBezTo>
                    <a:pt x="34412" y="122171"/>
                    <a:pt x="44562" y="124764"/>
                    <a:pt x="54917" y="125606"/>
                  </a:cubicBezTo>
                  <a:cubicBezTo>
                    <a:pt x="48205" y="149440"/>
                    <a:pt x="33686" y="207792"/>
                    <a:pt x="41220" y="244776"/>
                  </a:cubicBezTo>
                  <a:cubicBezTo>
                    <a:pt x="48753" y="281760"/>
                    <a:pt x="43274" y="318744"/>
                    <a:pt x="31083" y="328332"/>
                  </a:cubicBezTo>
                  <a:cubicBezTo>
                    <a:pt x="27618" y="330716"/>
                    <a:pt x="23042" y="330716"/>
                    <a:pt x="19577" y="328332"/>
                  </a:cubicBezTo>
                  <a:cubicBezTo>
                    <a:pt x="16070" y="326730"/>
                    <a:pt x="11920" y="328264"/>
                    <a:pt x="10317" y="331770"/>
                  </a:cubicBezTo>
                  <a:cubicBezTo>
                    <a:pt x="10304" y="331811"/>
                    <a:pt x="10276" y="331853"/>
                    <a:pt x="10263" y="331894"/>
                  </a:cubicBezTo>
                  <a:cubicBezTo>
                    <a:pt x="8605" y="335455"/>
                    <a:pt x="10139" y="339674"/>
                    <a:pt x="13687" y="341345"/>
                  </a:cubicBezTo>
                  <a:cubicBezTo>
                    <a:pt x="17481" y="343057"/>
                    <a:pt x="21577" y="343989"/>
                    <a:pt x="25741" y="344085"/>
                  </a:cubicBezTo>
                  <a:cubicBezTo>
                    <a:pt x="30741" y="343975"/>
                    <a:pt x="35576" y="342194"/>
                    <a:pt x="39439" y="339016"/>
                  </a:cubicBezTo>
                  <a:cubicBezTo>
                    <a:pt x="58478" y="324223"/>
                    <a:pt x="61629" y="277788"/>
                    <a:pt x="54780" y="241626"/>
                  </a:cubicBezTo>
                  <a:cubicBezTo>
                    <a:pt x="46699" y="198067"/>
                    <a:pt x="71628" y="119716"/>
                    <a:pt x="71765" y="118346"/>
                  </a:cubicBezTo>
                  <a:cubicBezTo>
                    <a:pt x="72820" y="115460"/>
                    <a:pt x="71943" y="112224"/>
                    <a:pt x="69574" y="110265"/>
                  </a:cubicBezTo>
                  <a:cubicBezTo>
                    <a:pt x="67231" y="108484"/>
                    <a:pt x="63971" y="108484"/>
                    <a:pt x="61629" y="110265"/>
                  </a:cubicBezTo>
                  <a:cubicBezTo>
                    <a:pt x="61629" y="110265"/>
                    <a:pt x="53684" y="113415"/>
                    <a:pt x="30398" y="104101"/>
                  </a:cubicBezTo>
                  <a:cubicBezTo>
                    <a:pt x="27522" y="102868"/>
                    <a:pt x="27111" y="101772"/>
                    <a:pt x="26974" y="101361"/>
                  </a:cubicBezTo>
                  <a:cubicBezTo>
                    <a:pt x="25193" y="95334"/>
                    <a:pt x="36699" y="79445"/>
                    <a:pt x="45877" y="66706"/>
                  </a:cubicBezTo>
                  <a:cubicBezTo>
                    <a:pt x="56917" y="53170"/>
                    <a:pt x="65533" y="37833"/>
                    <a:pt x="71354" y="213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31F8A541-FAA8-4113-A90F-27C4813CA95F}"/>
                </a:ext>
              </a:extLst>
            </p:cNvPr>
            <p:cNvSpPr/>
            <p:nvPr/>
          </p:nvSpPr>
          <p:spPr>
            <a:xfrm>
              <a:off x="9642549" y="2275548"/>
              <a:ext cx="124083" cy="144550"/>
            </a:xfrm>
            <a:custGeom>
              <a:avLst/>
              <a:gdLst>
                <a:gd name="connsiteX0" fmla="*/ 60737 w 124083"/>
                <a:gd name="connsiteY0" fmla="*/ 144495 h 144550"/>
                <a:gd name="connsiteX1" fmla="*/ 118130 w 124083"/>
                <a:gd name="connsiteY1" fmla="*/ 124497 h 144550"/>
                <a:gd name="connsiteX2" fmla="*/ 119089 w 124083"/>
                <a:gd name="connsiteY2" fmla="*/ 114664 h 144550"/>
                <a:gd name="connsiteX3" fmla="*/ 118952 w 124083"/>
                <a:gd name="connsiteY3" fmla="*/ 114497 h 144550"/>
                <a:gd name="connsiteX4" fmla="*/ 108953 w 124083"/>
                <a:gd name="connsiteY4" fmla="*/ 113538 h 144550"/>
                <a:gd name="connsiteX5" fmla="*/ 38273 w 124083"/>
                <a:gd name="connsiteY5" fmla="*/ 127236 h 144550"/>
                <a:gd name="connsiteX6" fmla="*/ 15398 w 124083"/>
                <a:gd name="connsiteY6" fmla="*/ 102169 h 144550"/>
                <a:gd name="connsiteX7" fmla="*/ 38958 w 124083"/>
                <a:gd name="connsiteY7" fmla="*/ 26284 h 144550"/>
                <a:gd name="connsiteX8" fmla="*/ 105528 w 124083"/>
                <a:gd name="connsiteY8" fmla="*/ 31352 h 144550"/>
                <a:gd name="connsiteX9" fmla="*/ 113747 w 124083"/>
                <a:gd name="connsiteY9" fmla="*/ 36420 h 144550"/>
                <a:gd name="connsiteX10" fmla="*/ 123322 w 124083"/>
                <a:gd name="connsiteY10" fmla="*/ 33294 h 144550"/>
                <a:gd name="connsiteX11" fmla="*/ 123336 w 124083"/>
                <a:gd name="connsiteY11" fmla="*/ 33270 h 144550"/>
                <a:gd name="connsiteX12" fmla="*/ 120185 w 124083"/>
                <a:gd name="connsiteY12" fmla="*/ 23681 h 144550"/>
                <a:gd name="connsiteX13" fmla="*/ 113473 w 124083"/>
                <a:gd name="connsiteY13" fmla="*/ 19435 h 144550"/>
                <a:gd name="connsiteX14" fmla="*/ 28547 w 124083"/>
                <a:gd name="connsiteY14" fmla="*/ 16696 h 144550"/>
                <a:gd name="connsiteX15" fmla="*/ 1563 w 124083"/>
                <a:gd name="connsiteY15" fmla="*/ 105731 h 144550"/>
                <a:gd name="connsiteX16" fmla="*/ 33753 w 124083"/>
                <a:gd name="connsiteY16" fmla="*/ 140660 h 144550"/>
                <a:gd name="connsiteX17" fmla="*/ 60737 w 124083"/>
                <a:gd name="connsiteY17" fmla="*/ 144495 h 1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4083" h="144550">
                  <a:moveTo>
                    <a:pt x="60737" y="144495"/>
                  </a:moveTo>
                  <a:cubicBezTo>
                    <a:pt x="81516" y="144142"/>
                    <a:pt x="101638" y="137131"/>
                    <a:pt x="118130" y="124497"/>
                  </a:cubicBezTo>
                  <a:cubicBezTo>
                    <a:pt x="121116" y="122047"/>
                    <a:pt x="121541" y="117645"/>
                    <a:pt x="119089" y="114664"/>
                  </a:cubicBezTo>
                  <a:cubicBezTo>
                    <a:pt x="119048" y="114608"/>
                    <a:pt x="119007" y="114552"/>
                    <a:pt x="118952" y="114497"/>
                  </a:cubicBezTo>
                  <a:cubicBezTo>
                    <a:pt x="116446" y="111481"/>
                    <a:pt x="111980" y="111054"/>
                    <a:pt x="108953" y="113538"/>
                  </a:cubicBezTo>
                  <a:cubicBezTo>
                    <a:pt x="88954" y="129172"/>
                    <a:pt x="62668" y="134266"/>
                    <a:pt x="38273" y="127236"/>
                  </a:cubicBezTo>
                  <a:cubicBezTo>
                    <a:pt x="26712" y="123586"/>
                    <a:pt x="17973" y="114022"/>
                    <a:pt x="15398" y="102169"/>
                  </a:cubicBezTo>
                  <a:cubicBezTo>
                    <a:pt x="10864" y="74575"/>
                    <a:pt x="19589" y="46455"/>
                    <a:pt x="38958" y="26284"/>
                  </a:cubicBezTo>
                  <a:cubicBezTo>
                    <a:pt x="59641" y="3683"/>
                    <a:pt x="84160" y="16970"/>
                    <a:pt x="105528" y="31352"/>
                  </a:cubicBezTo>
                  <a:cubicBezTo>
                    <a:pt x="108953" y="33544"/>
                    <a:pt x="111830" y="35462"/>
                    <a:pt x="113747" y="36420"/>
                  </a:cubicBezTo>
                  <a:cubicBezTo>
                    <a:pt x="117254" y="38201"/>
                    <a:pt x="121541" y="36803"/>
                    <a:pt x="123322" y="33294"/>
                  </a:cubicBezTo>
                  <a:cubicBezTo>
                    <a:pt x="123322" y="33286"/>
                    <a:pt x="123336" y="33278"/>
                    <a:pt x="123336" y="33270"/>
                  </a:cubicBezTo>
                  <a:cubicBezTo>
                    <a:pt x="125048" y="29747"/>
                    <a:pt x="123651" y="25506"/>
                    <a:pt x="120185" y="23681"/>
                  </a:cubicBezTo>
                  <a:cubicBezTo>
                    <a:pt x="117857" y="22414"/>
                    <a:pt x="115610" y="20995"/>
                    <a:pt x="113473" y="19435"/>
                  </a:cubicBezTo>
                  <a:cubicBezTo>
                    <a:pt x="97173" y="8614"/>
                    <a:pt x="58682" y="-16864"/>
                    <a:pt x="28547" y="16696"/>
                  </a:cubicBezTo>
                  <a:cubicBezTo>
                    <a:pt x="5864" y="40367"/>
                    <a:pt x="-4163" y="73447"/>
                    <a:pt x="1563" y="105731"/>
                  </a:cubicBezTo>
                  <a:cubicBezTo>
                    <a:pt x="5343" y="122258"/>
                    <a:pt x="17589" y="135548"/>
                    <a:pt x="33753" y="140660"/>
                  </a:cubicBezTo>
                  <a:cubicBezTo>
                    <a:pt x="42492" y="143366"/>
                    <a:pt x="51601" y="144661"/>
                    <a:pt x="60737" y="1444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DAB33BD-9C56-4DBA-B2A0-EAF051BD95AB}"/>
                </a:ext>
              </a:extLst>
            </p:cNvPr>
            <p:cNvSpPr/>
            <p:nvPr/>
          </p:nvSpPr>
          <p:spPr>
            <a:xfrm>
              <a:off x="9821102" y="2209688"/>
              <a:ext cx="122356" cy="201219"/>
            </a:xfrm>
            <a:custGeom>
              <a:avLst/>
              <a:gdLst>
                <a:gd name="connsiteX0" fmla="*/ 110388 w 122356"/>
                <a:gd name="connsiteY0" fmla="*/ 174467 h 201219"/>
                <a:gd name="connsiteX1" fmla="*/ 69295 w 122356"/>
                <a:gd name="connsiteY1" fmla="*/ 184056 h 201219"/>
                <a:gd name="connsiteX2" fmla="*/ 26558 w 122356"/>
                <a:gd name="connsiteY2" fmla="*/ 101869 h 201219"/>
                <a:gd name="connsiteX3" fmla="*/ 57926 w 122356"/>
                <a:gd name="connsiteY3" fmla="*/ 91459 h 201219"/>
                <a:gd name="connsiteX4" fmla="*/ 85321 w 122356"/>
                <a:gd name="connsiteY4" fmla="*/ 65981 h 201219"/>
                <a:gd name="connsiteX5" fmla="*/ 79568 w 122356"/>
                <a:gd name="connsiteY5" fmla="*/ 20916 h 201219"/>
                <a:gd name="connsiteX6" fmla="*/ 58063 w 122356"/>
                <a:gd name="connsiteY6" fmla="*/ 3520 h 201219"/>
                <a:gd name="connsiteX7" fmla="*/ 16970 w 122356"/>
                <a:gd name="connsiteY7" fmla="*/ 17218 h 201219"/>
                <a:gd name="connsiteX8" fmla="*/ 16970 w 122356"/>
                <a:gd name="connsiteY8" fmla="*/ 7218 h 201219"/>
                <a:gd name="connsiteX9" fmla="*/ 9984 w 122356"/>
                <a:gd name="connsiteY9" fmla="*/ -42 h 201219"/>
                <a:gd name="connsiteX10" fmla="*/ 9984 w 122356"/>
                <a:gd name="connsiteY10" fmla="*/ -42 h 201219"/>
                <a:gd name="connsiteX11" fmla="*/ 9984 w 122356"/>
                <a:gd name="connsiteY11" fmla="*/ -42 h 201219"/>
                <a:gd name="connsiteX12" fmla="*/ 2861 w 122356"/>
                <a:gd name="connsiteY12" fmla="*/ 6944 h 201219"/>
                <a:gd name="connsiteX13" fmla="*/ -15 w 122356"/>
                <a:gd name="connsiteY13" fmla="*/ 182001 h 201219"/>
                <a:gd name="connsiteX14" fmla="*/ 6970 w 122356"/>
                <a:gd name="connsiteY14" fmla="*/ 189261 h 201219"/>
                <a:gd name="connsiteX15" fmla="*/ 6970 w 122356"/>
                <a:gd name="connsiteY15" fmla="*/ 189261 h 201219"/>
                <a:gd name="connsiteX16" fmla="*/ 6970 w 122356"/>
                <a:gd name="connsiteY16" fmla="*/ 189261 h 201219"/>
                <a:gd name="connsiteX17" fmla="*/ 14093 w 122356"/>
                <a:gd name="connsiteY17" fmla="*/ 182413 h 201219"/>
                <a:gd name="connsiteX18" fmla="*/ 14093 w 122356"/>
                <a:gd name="connsiteY18" fmla="*/ 182275 h 201219"/>
                <a:gd name="connsiteX19" fmla="*/ 15326 w 122356"/>
                <a:gd name="connsiteY19" fmla="*/ 111458 h 201219"/>
                <a:gd name="connsiteX20" fmla="*/ 64638 w 122356"/>
                <a:gd name="connsiteY20" fmla="*/ 197342 h 201219"/>
                <a:gd name="connsiteX21" fmla="*/ 83541 w 122356"/>
                <a:gd name="connsiteY21" fmla="*/ 201178 h 201219"/>
                <a:gd name="connsiteX22" fmla="*/ 120661 w 122356"/>
                <a:gd name="connsiteY22" fmla="*/ 183782 h 201219"/>
                <a:gd name="connsiteX23" fmla="*/ 119977 w 122356"/>
                <a:gd name="connsiteY23" fmla="*/ 173782 h 201219"/>
                <a:gd name="connsiteX24" fmla="*/ 110388 w 122356"/>
                <a:gd name="connsiteY24" fmla="*/ 174467 h 201219"/>
                <a:gd name="connsiteX25" fmla="*/ 15326 w 122356"/>
                <a:gd name="connsiteY25" fmla="*/ 89404 h 201219"/>
                <a:gd name="connsiteX26" fmla="*/ 16285 w 122356"/>
                <a:gd name="connsiteY26" fmla="*/ 35709 h 201219"/>
                <a:gd name="connsiteX27" fmla="*/ 17380 w 122356"/>
                <a:gd name="connsiteY27" fmla="*/ 35709 h 201219"/>
                <a:gd name="connsiteX28" fmla="*/ 55049 w 122356"/>
                <a:gd name="connsiteY28" fmla="*/ 18176 h 201219"/>
                <a:gd name="connsiteX29" fmla="*/ 66418 w 122356"/>
                <a:gd name="connsiteY29" fmla="*/ 27902 h 201219"/>
                <a:gd name="connsiteX30" fmla="*/ 71897 w 122356"/>
                <a:gd name="connsiteY30" fmla="*/ 61050 h 201219"/>
                <a:gd name="connsiteX31" fmla="*/ 52721 w 122356"/>
                <a:gd name="connsiteY31" fmla="*/ 78446 h 201219"/>
                <a:gd name="connsiteX32" fmla="*/ 16970 w 122356"/>
                <a:gd name="connsiteY32" fmla="*/ 89404 h 20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2356" h="201219">
                  <a:moveTo>
                    <a:pt x="110388" y="174467"/>
                  </a:moveTo>
                  <a:cubicBezTo>
                    <a:pt x="99937" y="185756"/>
                    <a:pt x="83664" y="189551"/>
                    <a:pt x="69295" y="184056"/>
                  </a:cubicBezTo>
                  <a:cubicBezTo>
                    <a:pt x="52173" y="177207"/>
                    <a:pt x="34913" y="132415"/>
                    <a:pt x="26558" y="101869"/>
                  </a:cubicBezTo>
                  <a:cubicBezTo>
                    <a:pt x="37297" y="99313"/>
                    <a:pt x="47789" y="95830"/>
                    <a:pt x="57926" y="91459"/>
                  </a:cubicBezTo>
                  <a:cubicBezTo>
                    <a:pt x="70268" y="87259"/>
                    <a:pt x="80239" y="77990"/>
                    <a:pt x="85321" y="65981"/>
                  </a:cubicBezTo>
                  <a:cubicBezTo>
                    <a:pt x="89814" y="50818"/>
                    <a:pt x="87732" y="34463"/>
                    <a:pt x="79568" y="20916"/>
                  </a:cubicBezTo>
                  <a:cubicBezTo>
                    <a:pt x="75733" y="11902"/>
                    <a:pt x="67678" y="5381"/>
                    <a:pt x="58063" y="3520"/>
                  </a:cubicBezTo>
                  <a:cubicBezTo>
                    <a:pt x="43105" y="2587"/>
                    <a:pt x="28380" y="7498"/>
                    <a:pt x="16970" y="17218"/>
                  </a:cubicBezTo>
                  <a:lnTo>
                    <a:pt x="16970" y="7218"/>
                  </a:lnTo>
                  <a:cubicBezTo>
                    <a:pt x="17052" y="3286"/>
                    <a:pt x="13915" y="35"/>
                    <a:pt x="9984" y="-42"/>
                  </a:cubicBezTo>
                  <a:cubicBezTo>
                    <a:pt x="9984" y="-42"/>
                    <a:pt x="9984" y="-42"/>
                    <a:pt x="9984" y="-42"/>
                  </a:cubicBezTo>
                  <a:lnTo>
                    <a:pt x="9984" y="-42"/>
                  </a:lnTo>
                  <a:cubicBezTo>
                    <a:pt x="6135" y="28"/>
                    <a:pt x="3012" y="3095"/>
                    <a:pt x="2861" y="6944"/>
                  </a:cubicBezTo>
                  <a:lnTo>
                    <a:pt x="-15" y="182001"/>
                  </a:lnTo>
                  <a:cubicBezTo>
                    <a:pt x="-98" y="185934"/>
                    <a:pt x="3039" y="189184"/>
                    <a:pt x="6970" y="189261"/>
                  </a:cubicBezTo>
                  <a:cubicBezTo>
                    <a:pt x="6970" y="189261"/>
                    <a:pt x="6970" y="189261"/>
                    <a:pt x="6970" y="189261"/>
                  </a:cubicBezTo>
                  <a:lnTo>
                    <a:pt x="6970" y="189261"/>
                  </a:lnTo>
                  <a:cubicBezTo>
                    <a:pt x="10833" y="189336"/>
                    <a:pt x="14011" y="186271"/>
                    <a:pt x="14093" y="182413"/>
                  </a:cubicBezTo>
                  <a:cubicBezTo>
                    <a:pt x="14093" y="182367"/>
                    <a:pt x="14093" y="182321"/>
                    <a:pt x="14093" y="182275"/>
                  </a:cubicBezTo>
                  <a:lnTo>
                    <a:pt x="15326" y="111458"/>
                  </a:lnTo>
                  <a:cubicBezTo>
                    <a:pt x="22586" y="136799"/>
                    <a:pt x="39982" y="187480"/>
                    <a:pt x="64638" y="197342"/>
                  </a:cubicBezTo>
                  <a:cubicBezTo>
                    <a:pt x="70623" y="199835"/>
                    <a:pt x="77048" y="201138"/>
                    <a:pt x="83541" y="201178"/>
                  </a:cubicBezTo>
                  <a:cubicBezTo>
                    <a:pt x="97704" y="200401"/>
                    <a:pt x="111005" y="194165"/>
                    <a:pt x="120661" y="183782"/>
                  </a:cubicBezTo>
                  <a:cubicBezTo>
                    <a:pt x="123141" y="180800"/>
                    <a:pt x="122839" y="176399"/>
                    <a:pt x="119977" y="173782"/>
                  </a:cubicBezTo>
                  <a:cubicBezTo>
                    <a:pt x="117086" y="171495"/>
                    <a:pt x="112922" y="171792"/>
                    <a:pt x="110388" y="174467"/>
                  </a:cubicBezTo>
                  <a:close/>
                  <a:moveTo>
                    <a:pt x="15326" y="89404"/>
                  </a:moveTo>
                  <a:lnTo>
                    <a:pt x="16285" y="35709"/>
                  </a:lnTo>
                  <a:lnTo>
                    <a:pt x="17380" y="35709"/>
                  </a:lnTo>
                  <a:cubicBezTo>
                    <a:pt x="22997" y="30367"/>
                    <a:pt x="42173" y="15711"/>
                    <a:pt x="55049" y="18176"/>
                  </a:cubicBezTo>
                  <a:cubicBezTo>
                    <a:pt x="60241" y="19297"/>
                    <a:pt x="64514" y="22953"/>
                    <a:pt x="66418" y="27902"/>
                  </a:cubicBezTo>
                  <a:cubicBezTo>
                    <a:pt x="72596" y="37779"/>
                    <a:pt x="74555" y="49713"/>
                    <a:pt x="71897" y="61050"/>
                  </a:cubicBezTo>
                  <a:cubicBezTo>
                    <a:pt x="68199" y="69258"/>
                    <a:pt x="61254" y="75557"/>
                    <a:pt x="52721" y="78446"/>
                  </a:cubicBezTo>
                  <a:cubicBezTo>
                    <a:pt x="41228" y="83365"/>
                    <a:pt x="29243" y="87039"/>
                    <a:pt x="16970" y="894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D852770-A50E-471D-B9F8-73B10C4FD2D6}"/>
                </a:ext>
              </a:extLst>
            </p:cNvPr>
            <p:cNvSpPr/>
            <p:nvPr/>
          </p:nvSpPr>
          <p:spPr>
            <a:xfrm>
              <a:off x="10227431" y="2103531"/>
              <a:ext cx="111825" cy="309438"/>
            </a:xfrm>
            <a:custGeom>
              <a:avLst/>
              <a:gdLst>
                <a:gd name="connsiteX0" fmla="*/ 35680 w 111825"/>
                <a:gd name="connsiteY0" fmla="*/ 305143 h 309438"/>
                <a:gd name="connsiteX1" fmla="*/ 37872 w 111825"/>
                <a:gd name="connsiteY1" fmla="*/ 308431 h 309438"/>
                <a:gd name="connsiteX2" fmla="*/ 38557 w 111825"/>
                <a:gd name="connsiteY2" fmla="*/ 308431 h 309438"/>
                <a:gd name="connsiteX3" fmla="*/ 39926 w 111825"/>
                <a:gd name="connsiteY3" fmla="*/ 309253 h 309438"/>
                <a:gd name="connsiteX4" fmla="*/ 42392 w 111825"/>
                <a:gd name="connsiteY4" fmla="*/ 309253 h 309438"/>
                <a:gd name="connsiteX5" fmla="*/ 43077 w 111825"/>
                <a:gd name="connsiteY5" fmla="*/ 309253 h 309438"/>
                <a:gd name="connsiteX6" fmla="*/ 45953 w 111825"/>
                <a:gd name="connsiteY6" fmla="*/ 308157 h 309438"/>
                <a:gd name="connsiteX7" fmla="*/ 48282 w 111825"/>
                <a:gd name="connsiteY7" fmla="*/ 305143 h 309438"/>
                <a:gd name="connsiteX8" fmla="*/ 48282 w 111825"/>
                <a:gd name="connsiteY8" fmla="*/ 305143 h 309438"/>
                <a:gd name="connsiteX9" fmla="*/ 109237 w 111825"/>
                <a:gd name="connsiteY9" fmla="*/ 199123 h 309438"/>
                <a:gd name="connsiteX10" fmla="*/ 110196 w 111825"/>
                <a:gd name="connsiteY10" fmla="*/ 189124 h 309438"/>
                <a:gd name="connsiteX11" fmla="*/ 100375 w 111825"/>
                <a:gd name="connsiteY11" fmla="*/ 188014 h 309438"/>
                <a:gd name="connsiteX12" fmla="*/ 100197 w 111825"/>
                <a:gd name="connsiteY12" fmla="*/ 188165 h 309438"/>
                <a:gd name="connsiteX13" fmla="*/ 49378 w 111825"/>
                <a:gd name="connsiteY13" fmla="*/ 266242 h 309438"/>
                <a:gd name="connsiteX14" fmla="*/ 54446 w 111825"/>
                <a:gd name="connsiteY14" fmla="*/ 7218 h 309438"/>
                <a:gd name="connsiteX15" fmla="*/ 47460 w 111825"/>
                <a:gd name="connsiteY15" fmla="*/ -42 h 309438"/>
                <a:gd name="connsiteX16" fmla="*/ 47460 w 111825"/>
                <a:gd name="connsiteY16" fmla="*/ -42 h 309438"/>
                <a:gd name="connsiteX17" fmla="*/ 40201 w 111825"/>
                <a:gd name="connsiteY17" fmla="*/ 6944 h 309438"/>
                <a:gd name="connsiteX18" fmla="*/ 35406 w 111825"/>
                <a:gd name="connsiteY18" fmla="*/ 251174 h 309438"/>
                <a:gd name="connsiteX19" fmla="*/ 14038 w 111825"/>
                <a:gd name="connsiteY19" fmla="*/ 168988 h 309438"/>
                <a:gd name="connsiteX20" fmla="*/ 5271 w 111825"/>
                <a:gd name="connsiteY20" fmla="*/ 163920 h 309438"/>
                <a:gd name="connsiteX21" fmla="*/ 203 w 111825"/>
                <a:gd name="connsiteY21" fmla="*/ 172550 h 309438"/>
                <a:gd name="connsiteX22" fmla="*/ 34722 w 111825"/>
                <a:gd name="connsiteY22" fmla="*/ 304595 h 309438"/>
                <a:gd name="connsiteX23" fmla="*/ 35680 w 111825"/>
                <a:gd name="connsiteY23" fmla="*/ 305143 h 30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825" h="309438">
                  <a:moveTo>
                    <a:pt x="35680" y="305143"/>
                  </a:moveTo>
                  <a:cubicBezTo>
                    <a:pt x="36078" y="306427"/>
                    <a:pt x="36845" y="307569"/>
                    <a:pt x="37872" y="308431"/>
                  </a:cubicBezTo>
                  <a:lnTo>
                    <a:pt x="38557" y="308431"/>
                  </a:lnTo>
                  <a:cubicBezTo>
                    <a:pt x="38968" y="308784"/>
                    <a:pt x="39420" y="309062"/>
                    <a:pt x="39926" y="309253"/>
                  </a:cubicBezTo>
                  <a:cubicBezTo>
                    <a:pt x="40735" y="309444"/>
                    <a:pt x="41584" y="309444"/>
                    <a:pt x="42392" y="309253"/>
                  </a:cubicBezTo>
                  <a:lnTo>
                    <a:pt x="43077" y="309253"/>
                  </a:lnTo>
                  <a:cubicBezTo>
                    <a:pt x="44118" y="309177"/>
                    <a:pt x="45118" y="308797"/>
                    <a:pt x="45953" y="308157"/>
                  </a:cubicBezTo>
                  <a:cubicBezTo>
                    <a:pt x="47022" y="307417"/>
                    <a:pt x="47830" y="306364"/>
                    <a:pt x="48282" y="305143"/>
                  </a:cubicBezTo>
                  <a:lnTo>
                    <a:pt x="48282" y="305143"/>
                  </a:lnTo>
                  <a:cubicBezTo>
                    <a:pt x="48282" y="304322"/>
                    <a:pt x="79513" y="222957"/>
                    <a:pt x="109237" y="199123"/>
                  </a:cubicBezTo>
                  <a:cubicBezTo>
                    <a:pt x="112250" y="196621"/>
                    <a:pt x="112675" y="192154"/>
                    <a:pt x="110196" y="189124"/>
                  </a:cubicBezTo>
                  <a:cubicBezTo>
                    <a:pt x="107785" y="186106"/>
                    <a:pt x="103402" y="185610"/>
                    <a:pt x="100375" y="188014"/>
                  </a:cubicBezTo>
                  <a:cubicBezTo>
                    <a:pt x="100320" y="188064"/>
                    <a:pt x="100251" y="188114"/>
                    <a:pt x="100197" y="188165"/>
                  </a:cubicBezTo>
                  <a:cubicBezTo>
                    <a:pt x="80746" y="204054"/>
                    <a:pt x="61843" y="239394"/>
                    <a:pt x="49378" y="266242"/>
                  </a:cubicBezTo>
                  <a:lnTo>
                    <a:pt x="54446" y="7218"/>
                  </a:lnTo>
                  <a:cubicBezTo>
                    <a:pt x="54528" y="3286"/>
                    <a:pt x="51392" y="35"/>
                    <a:pt x="47460" y="-42"/>
                  </a:cubicBezTo>
                  <a:cubicBezTo>
                    <a:pt x="47460" y="-42"/>
                    <a:pt x="47460" y="-42"/>
                    <a:pt x="47460" y="-42"/>
                  </a:cubicBezTo>
                  <a:cubicBezTo>
                    <a:pt x="43584" y="24"/>
                    <a:pt x="40420" y="3073"/>
                    <a:pt x="40201" y="6944"/>
                  </a:cubicBezTo>
                  <a:lnTo>
                    <a:pt x="35406" y="251174"/>
                  </a:lnTo>
                  <a:lnTo>
                    <a:pt x="14038" y="168988"/>
                  </a:lnTo>
                  <a:cubicBezTo>
                    <a:pt x="12970" y="165203"/>
                    <a:pt x="9079" y="162956"/>
                    <a:pt x="5271" y="163920"/>
                  </a:cubicBezTo>
                  <a:cubicBezTo>
                    <a:pt x="1504" y="164925"/>
                    <a:pt x="-756" y="168770"/>
                    <a:pt x="203" y="172550"/>
                  </a:cubicBezTo>
                  <a:lnTo>
                    <a:pt x="34722" y="304595"/>
                  </a:lnTo>
                  <a:cubicBezTo>
                    <a:pt x="34722" y="304595"/>
                    <a:pt x="35680" y="305143"/>
                    <a:pt x="35680" y="3051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7DB3CDD-8522-42B2-85F9-55226E8B4FFE}"/>
                </a:ext>
              </a:extLst>
            </p:cNvPr>
            <p:cNvSpPr/>
            <p:nvPr/>
          </p:nvSpPr>
          <p:spPr>
            <a:xfrm>
              <a:off x="10438028" y="2182419"/>
              <a:ext cx="108962" cy="144521"/>
            </a:xfrm>
            <a:custGeom>
              <a:avLst/>
              <a:gdLst>
                <a:gd name="connsiteX0" fmla="*/ 106435 w 108962"/>
                <a:gd name="connsiteY0" fmla="*/ 94757 h 144521"/>
                <a:gd name="connsiteX1" fmla="*/ 96435 w 108962"/>
                <a:gd name="connsiteY1" fmla="*/ 95716 h 144521"/>
                <a:gd name="connsiteX2" fmla="*/ 76574 w 108962"/>
                <a:gd name="connsiteY2" fmla="*/ 114071 h 144521"/>
                <a:gd name="connsiteX3" fmla="*/ 73149 w 108962"/>
                <a:gd name="connsiteY3" fmla="*/ 64622 h 144521"/>
                <a:gd name="connsiteX4" fmla="*/ 71506 w 108962"/>
                <a:gd name="connsiteY4" fmla="*/ 12708 h 144521"/>
                <a:gd name="connsiteX5" fmla="*/ 60547 w 108962"/>
                <a:gd name="connsiteY5" fmla="*/ -31 h 144521"/>
                <a:gd name="connsiteX6" fmla="*/ 20139 w 108962"/>
                <a:gd name="connsiteY6" fmla="*/ 72567 h 144521"/>
                <a:gd name="connsiteX7" fmla="*/ 25755 w 108962"/>
                <a:gd name="connsiteY7" fmla="*/ 11886 h 144521"/>
                <a:gd name="connsiteX8" fmla="*/ 19317 w 108962"/>
                <a:gd name="connsiteY8" fmla="*/ 4215 h 144521"/>
                <a:gd name="connsiteX9" fmla="*/ 11510 w 108962"/>
                <a:gd name="connsiteY9" fmla="*/ 10653 h 144521"/>
                <a:gd name="connsiteX10" fmla="*/ 4 w 108962"/>
                <a:gd name="connsiteY10" fmla="*/ 136946 h 144521"/>
                <a:gd name="connsiteX11" fmla="*/ 5756 w 108962"/>
                <a:gd name="connsiteY11" fmla="*/ 144480 h 144521"/>
                <a:gd name="connsiteX12" fmla="*/ 7126 w 108962"/>
                <a:gd name="connsiteY12" fmla="*/ 144480 h 144521"/>
                <a:gd name="connsiteX13" fmla="*/ 13975 w 108962"/>
                <a:gd name="connsiteY13" fmla="*/ 139412 h 144521"/>
                <a:gd name="connsiteX14" fmla="*/ 58082 w 108962"/>
                <a:gd name="connsiteY14" fmla="*/ 18324 h 144521"/>
                <a:gd name="connsiteX15" fmla="*/ 59041 w 108962"/>
                <a:gd name="connsiteY15" fmla="*/ 64211 h 144521"/>
                <a:gd name="connsiteX16" fmla="*/ 71369 w 108962"/>
                <a:gd name="connsiteY16" fmla="*/ 127084 h 144521"/>
                <a:gd name="connsiteX17" fmla="*/ 107394 w 108962"/>
                <a:gd name="connsiteY17" fmla="*/ 104619 h 144521"/>
                <a:gd name="connsiteX18" fmla="*/ 106435 w 108962"/>
                <a:gd name="connsiteY18" fmla="*/ 94757 h 14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8962" h="144521">
                  <a:moveTo>
                    <a:pt x="106435" y="94757"/>
                  </a:moveTo>
                  <a:cubicBezTo>
                    <a:pt x="103407" y="92272"/>
                    <a:pt x="98942" y="92700"/>
                    <a:pt x="96435" y="95716"/>
                  </a:cubicBezTo>
                  <a:cubicBezTo>
                    <a:pt x="81505" y="113660"/>
                    <a:pt x="76437" y="113797"/>
                    <a:pt x="76574" y="114071"/>
                  </a:cubicBezTo>
                  <a:cubicBezTo>
                    <a:pt x="71917" y="110235"/>
                    <a:pt x="72738" y="81744"/>
                    <a:pt x="73149" y="64622"/>
                  </a:cubicBezTo>
                  <a:cubicBezTo>
                    <a:pt x="74327" y="47305"/>
                    <a:pt x="73779" y="29915"/>
                    <a:pt x="71506" y="12708"/>
                  </a:cubicBezTo>
                  <a:cubicBezTo>
                    <a:pt x="69862" y="4489"/>
                    <a:pt x="66163" y="106"/>
                    <a:pt x="60547" y="-31"/>
                  </a:cubicBezTo>
                  <a:cubicBezTo>
                    <a:pt x="54931" y="-168"/>
                    <a:pt x="45480" y="-31"/>
                    <a:pt x="20139" y="72567"/>
                  </a:cubicBezTo>
                  <a:lnTo>
                    <a:pt x="25755" y="11886"/>
                  </a:lnTo>
                  <a:cubicBezTo>
                    <a:pt x="26070" y="7997"/>
                    <a:pt x="23208" y="4577"/>
                    <a:pt x="19317" y="4215"/>
                  </a:cubicBezTo>
                  <a:cubicBezTo>
                    <a:pt x="15427" y="3967"/>
                    <a:pt x="12002" y="6784"/>
                    <a:pt x="11510" y="10653"/>
                  </a:cubicBezTo>
                  <a:lnTo>
                    <a:pt x="4" y="136946"/>
                  </a:lnTo>
                  <a:cubicBezTo>
                    <a:pt x="-271" y="140554"/>
                    <a:pt x="2209" y="143795"/>
                    <a:pt x="5756" y="144480"/>
                  </a:cubicBezTo>
                  <a:lnTo>
                    <a:pt x="7126" y="144480"/>
                  </a:lnTo>
                  <a:cubicBezTo>
                    <a:pt x="10263" y="144448"/>
                    <a:pt x="13030" y="142403"/>
                    <a:pt x="13975" y="139412"/>
                  </a:cubicBezTo>
                  <a:cubicBezTo>
                    <a:pt x="25153" y="97851"/>
                    <a:pt x="39919" y="57338"/>
                    <a:pt x="58082" y="18324"/>
                  </a:cubicBezTo>
                  <a:cubicBezTo>
                    <a:pt x="59547" y="33573"/>
                    <a:pt x="59863" y="48914"/>
                    <a:pt x="59041" y="64211"/>
                  </a:cubicBezTo>
                  <a:cubicBezTo>
                    <a:pt x="58082" y="97634"/>
                    <a:pt x="57397" y="121878"/>
                    <a:pt x="71369" y="127084"/>
                  </a:cubicBezTo>
                  <a:cubicBezTo>
                    <a:pt x="80683" y="130645"/>
                    <a:pt x="91504" y="123796"/>
                    <a:pt x="107394" y="104619"/>
                  </a:cubicBezTo>
                  <a:cubicBezTo>
                    <a:pt x="109791" y="101611"/>
                    <a:pt x="109366" y="97247"/>
                    <a:pt x="106435" y="94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16CA3881-7823-4D3C-BA2B-960A1E1FD002}"/>
                </a:ext>
              </a:extLst>
            </p:cNvPr>
            <p:cNvSpPr/>
            <p:nvPr/>
          </p:nvSpPr>
          <p:spPr>
            <a:xfrm>
              <a:off x="10600437" y="2209530"/>
              <a:ext cx="152962" cy="83822"/>
            </a:xfrm>
            <a:custGeom>
              <a:avLst/>
              <a:gdLst>
                <a:gd name="connsiteX0" fmla="*/ 152916 w 152962"/>
                <a:gd name="connsiteY0" fmla="*/ 29293 h 83822"/>
                <a:gd name="connsiteX1" fmla="*/ 148258 w 152962"/>
                <a:gd name="connsiteY1" fmla="*/ 23403 h 83822"/>
                <a:gd name="connsiteX2" fmla="*/ 85112 w 152962"/>
                <a:gd name="connsiteY2" fmla="*/ 391 h 83822"/>
                <a:gd name="connsiteX3" fmla="*/ 75797 w 152962"/>
                <a:gd name="connsiteY3" fmla="*/ 4774 h 83822"/>
                <a:gd name="connsiteX4" fmla="*/ 80181 w 152962"/>
                <a:gd name="connsiteY4" fmla="*/ 14088 h 83822"/>
                <a:gd name="connsiteX5" fmla="*/ 102371 w 152962"/>
                <a:gd name="connsiteY5" fmla="*/ 22170 h 83822"/>
                <a:gd name="connsiteX6" fmla="*/ 5528 w 152962"/>
                <a:gd name="connsiteY6" fmla="*/ 17513 h 83822"/>
                <a:gd name="connsiteX7" fmla="*/ 159 w 152962"/>
                <a:gd name="connsiteY7" fmla="*/ 26040 h 83822"/>
                <a:gd name="connsiteX8" fmla="*/ 4843 w 152962"/>
                <a:gd name="connsiteY8" fmla="*/ 31210 h 83822"/>
                <a:gd name="connsiteX9" fmla="*/ 121000 w 152962"/>
                <a:gd name="connsiteY9" fmla="*/ 36690 h 83822"/>
                <a:gd name="connsiteX10" fmla="*/ 67305 w 152962"/>
                <a:gd name="connsiteY10" fmla="*/ 69975 h 83822"/>
                <a:gd name="connsiteX11" fmla="*/ 63086 w 152962"/>
                <a:gd name="connsiteY11" fmla="*/ 79124 h 83822"/>
                <a:gd name="connsiteX12" fmla="*/ 71003 w 152962"/>
                <a:gd name="connsiteY12" fmla="*/ 83673 h 83822"/>
                <a:gd name="connsiteX13" fmla="*/ 74702 w 152962"/>
                <a:gd name="connsiteY13" fmla="*/ 82577 h 83822"/>
                <a:gd name="connsiteX14" fmla="*/ 149491 w 152962"/>
                <a:gd name="connsiteY14" fmla="*/ 36142 h 83822"/>
                <a:gd name="connsiteX15" fmla="*/ 152916 w 152962"/>
                <a:gd name="connsiteY15" fmla="*/ 29293 h 8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962" h="83822">
                  <a:moveTo>
                    <a:pt x="152916" y="29293"/>
                  </a:moveTo>
                  <a:cubicBezTo>
                    <a:pt x="152614" y="26604"/>
                    <a:pt x="150806" y="24322"/>
                    <a:pt x="148258" y="23403"/>
                  </a:cubicBezTo>
                  <a:lnTo>
                    <a:pt x="85112" y="391"/>
                  </a:lnTo>
                  <a:cubicBezTo>
                    <a:pt x="81331" y="-971"/>
                    <a:pt x="77154" y="992"/>
                    <a:pt x="75797" y="4774"/>
                  </a:cubicBezTo>
                  <a:cubicBezTo>
                    <a:pt x="74441" y="8556"/>
                    <a:pt x="76400" y="12727"/>
                    <a:pt x="80181" y="14088"/>
                  </a:cubicBezTo>
                  <a:lnTo>
                    <a:pt x="102371" y="22170"/>
                  </a:lnTo>
                  <a:lnTo>
                    <a:pt x="5528" y="17513"/>
                  </a:lnTo>
                  <a:cubicBezTo>
                    <a:pt x="1693" y="18387"/>
                    <a:pt x="-704" y="22204"/>
                    <a:pt x="159" y="26040"/>
                  </a:cubicBezTo>
                  <a:cubicBezTo>
                    <a:pt x="720" y="28461"/>
                    <a:pt x="2487" y="30420"/>
                    <a:pt x="4843" y="31210"/>
                  </a:cubicBezTo>
                  <a:lnTo>
                    <a:pt x="121000" y="36690"/>
                  </a:lnTo>
                  <a:lnTo>
                    <a:pt x="67305" y="69975"/>
                  </a:lnTo>
                  <a:cubicBezTo>
                    <a:pt x="63620" y="71337"/>
                    <a:pt x="61730" y="75432"/>
                    <a:pt x="63086" y="79124"/>
                  </a:cubicBezTo>
                  <a:cubicBezTo>
                    <a:pt x="64278" y="82354"/>
                    <a:pt x="67606" y="84269"/>
                    <a:pt x="71003" y="83673"/>
                  </a:cubicBezTo>
                  <a:cubicBezTo>
                    <a:pt x="72318" y="83669"/>
                    <a:pt x="73606" y="83289"/>
                    <a:pt x="74702" y="82577"/>
                  </a:cubicBezTo>
                  <a:lnTo>
                    <a:pt x="149491" y="36142"/>
                  </a:lnTo>
                  <a:cubicBezTo>
                    <a:pt x="151847" y="34695"/>
                    <a:pt x="153162" y="32040"/>
                    <a:pt x="152916" y="292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89210AF0-AC0A-4663-8FE6-38F1EB05648F}"/>
                </a:ext>
              </a:extLst>
            </p:cNvPr>
            <p:cNvSpPr/>
            <p:nvPr/>
          </p:nvSpPr>
          <p:spPr>
            <a:xfrm>
              <a:off x="10784116" y="2193964"/>
              <a:ext cx="160584" cy="71066"/>
            </a:xfrm>
            <a:custGeom>
              <a:avLst/>
              <a:gdLst>
                <a:gd name="connsiteX0" fmla="*/ 81009 w 160584"/>
                <a:gd name="connsiteY0" fmla="*/ 47188 h 71066"/>
                <a:gd name="connsiteX1" fmla="*/ 83338 w 160584"/>
                <a:gd name="connsiteY1" fmla="*/ 45407 h 71066"/>
                <a:gd name="connsiteX2" fmla="*/ 143608 w 160584"/>
                <a:gd name="connsiteY2" fmla="*/ 66775 h 71066"/>
                <a:gd name="connsiteX3" fmla="*/ 158401 w 160584"/>
                <a:gd name="connsiteY3" fmla="*/ 20888 h 71066"/>
                <a:gd name="connsiteX4" fmla="*/ 142238 w 160584"/>
                <a:gd name="connsiteY4" fmla="*/ 1026 h 71066"/>
                <a:gd name="connsiteX5" fmla="*/ 83612 w 160584"/>
                <a:gd name="connsiteY5" fmla="*/ 26915 h 71066"/>
                <a:gd name="connsiteX6" fmla="*/ 21287 w 160584"/>
                <a:gd name="connsiteY6" fmla="*/ 5410 h 71066"/>
                <a:gd name="connsiteX7" fmla="*/ 4439 w 160584"/>
                <a:gd name="connsiteY7" fmla="*/ 19107 h 71066"/>
                <a:gd name="connsiteX8" fmla="*/ 12110 w 160584"/>
                <a:gd name="connsiteY8" fmla="*/ 63214 h 71066"/>
                <a:gd name="connsiteX9" fmla="*/ 34574 w 160584"/>
                <a:gd name="connsiteY9" fmla="*/ 71022 h 71066"/>
                <a:gd name="connsiteX10" fmla="*/ 60874 w 160584"/>
                <a:gd name="connsiteY10" fmla="*/ 62255 h 71066"/>
                <a:gd name="connsiteX11" fmla="*/ 81009 w 160584"/>
                <a:gd name="connsiteY11" fmla="*/ 47188 h 71066"/>
                <a:gd name="connsiteX12" fmla="*/ 137855 w 160584"/>
                <a:gd name="connsiteY12" fmla="*/ 14587 h 71066"/>
                <a:gd name="connsiteX13" fmla="*/ 144704 w 160584"/>
                <a:gd name="connsiteY13" fmla="*/ 24449 h 71066"/>
                <a:gd name="connsiteX14" fmla="*/ 137170 w 160584"/>
                <a:gd name="connsiteY14" fmla="*/ 54036 h 71066"/>
                <a:gd name="connsiteX15" fmla="*/ 94433 w 160584"/>
                <a:gd name="connsiteY15" fmla="*/ 36503 h 71066"/>
                <a:gd name="connsiteX16" fmla="*/ 137855 w 160584"/>
                <a:gd name="connsiteY16" fmla="*/ 14587 h 71066"/>
                <a:gd name="connsiteX17" fmla="*/ 20603 w 160584"/>
                <a:gd name="connsiteY17" fmla="*/ 52941 h 71066"/>
                <a:gd name="connsiteX18" fmla="*/ 16904 w 160584"/>
                <a:gd name="connsiteY18" fmla="*/ 25545 h 71066"/>
                <a:gd name="connsiteX19" fmla="*/ 24164 w 160584"/>
                <a:gd name="connsiteY19" fmla="*/ 19107 h 71066"/>
                <a:gd name="connsiteX20" fmla="*/ 28547 w 160584"/>
                <a:gd name="connsiteY20" fmla="*/ 19107 h 71066"/>
                <a:gd name="connsiteX21" fmla="*/ 71969 w 160584"/>
                <a:gd name="connsiteY21" fmla="*/ 36640 h 71066"/>
                <a:gd name="connsiteX22" fmla="*/ 52792 w 160584"/>
                <a:gd name="connsiteY22" fmla="*/ 51708 h 71066"/>
                <a:gd name="connsiteX23" fmla="*/ 20603 w 160584"/>
                <a:gd name="connsiteY23" fmla="*/ 52941 h 71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0584" h="71066">
                  <a:moveTo>
                    <a:pt x="81009" y="47188"/>
                  </a:moveTo>
                  <a:lnTo>
                    <a:pt x="83338" y="45407"/>
                  </a:lnTo>
                  <a:cubicBezTo>
                    <a:pt x="104980" y="70200"/>
                    <a:pt x="128951" y="74172"/>
                    <a:pt x="143608" y="66775"/>
                  </a:cubicBezTo>
                  <a:cubicBezTo>
                    <a:pt x="155114" y="60885"/>
                    <a:pt x="165113" y="45818"/>
                    <a:pt x="158401" y="20888"/>
                  </a:cubicBezTo>
                  <a:cubicBezTo>
                    <a:pt x="156977" y="11845"/>
                    <a:pt x="150799" y="4262"/>
                    <a:pt x="142238" y="1026"/>
                  </a:cubicBezTo>
                  <a:cubicBezTo>
                    <a:pt x="126075" y="-4179"/>
                    <a:pt x="104295" y="10478"/>
                    <a:pt x="83612" y="26915"/>
                  </a:cubicBezTo>
                  <a:cubicBezTo>
                    <a:pt x="70736" y="18011"/>
                    <a:pt x="41423" y="-480"/>
                    <a:pt x="21287" y="5410"/>
                  </a:cubicBezTo>
                  <a:cubicBezTo>
                    <a:pt x="13849" y="7104"/>
                    <a:pt x="7617" y="12168"/>
                    <a:pt x="4439" y="19107"/>
                  </a:cubicBezTo>
                  <a:cubicBezTo>
                    <a:pt x="-3670" y="33789"/>
                    <a:pt x="-478" y="52131"/>
                    <a:pt x="12110" y="63214"/>
                  </a:cubicBezTo>
                  <a:cubicBezTo>
                    <a:pt x="18452" y="68374"/>
                    <a:pt x="26397" y="71138"/>
                    <a:pt x="34574" y="71022"/>
                  </a:cubicBezTo>
                  <a:cubicBezTo>
                    <a:pt x="44039" y="70890"/>
                    <a:pt x="53230" y="67827"/>
                    <a:pt x="60874" y="62255"/>
                  </a:cubicBezTo>
                  <a:cubicBezTo>
                    <a:pt x="66764" y="58831"/>
                    <a:pt x="73613" y="53215"/>
                    <a:pt x="81009" y="47188"/>
                  </a:cubicBezTo>
                  <a:close/>
                  <a:moveTo>
                    <a:pt x="137855" y="14587"/>
                  </a:moveTo>
                  <a:cubicBezTo>
                    <a:pt x="138951" y="14587"/>
                    <a:pt x="142375" y="16094"/>
                    <a:pt x="144704" y="24449"/>
                  </a:cubicBezTo>
                  <a:cubicBezTo>
                    <a:pt x="148402" y="38147"/>
                    <a:pt x="145663" y="49790"/>
                    <a:pt x="137170" y="54036"/>
                  </a:cubicBezTo>
                  <a:cubicBezTo>
                    <a:pt x="128678" y="58283"/>
                    <a:pt x="111007" y="54995"/>
                    <a:pt x="94433" y="36503"/>
                  </a:cubicBezTo>
                  <a:cubicBezTo>
                    <a:pt x="110459" y="24039"/>
                    <a:pt x="128678" y="11574"/>
                    <a:pt x="137855" y="14587"/>
                  </a:cubicBezTo>
                  <a:close/>
                  <a:moveTo>
                    <a:pt x="20603" y="52941"/>
                  </a:moveTo>
                  <a:cubicBezTo>
                    <a:pt x="12987" y="45862"/>
                    <a:pt x="11439" y="34390"/>
                    <a:pt x="16904" y="25545"/>
                  </a:cubicBezTo>
                  <a:cubicBezTo>
                    <a:pt x="18055" y="22291"/>
                    <a:pt x="20794" y="19857"/>
                    <a:pt x="24164" y="19107"/>
                  </a:cubicBezTo>
                  <a:cubicBezTo>
                    <a:pt x="25616" y="18898"/>
                    <a:pt x="27095" y="18898"/>
                    <a:pt x="28547" y="19107"/>
                  </a:cubicBezTo>
                  <a:cubicBezTo>
                    <a:pt x="44245" y="21306"/>
                    <a:pt x="59148" y="27327"/>
                    <a:pt x="71969" y="36640"/>
                  </a:cubicBezTo>
                  <a:cubicBezTo>
                    <a:pt x="64983" y="42393"/>
                    <a:pt x="58271" y="47735"/>
                    <a:pt x="52792" y="51708"/>
                  </a:cubicBezTo>
                  <a:cubicBezTo>
                    <a:pt x="43697" y="59658"/>
                    <a:pt x="30287" y="60172"/>
                    <a:pt x="20603" y="529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31CF499B-9281-47DA-B450-10C6433D82B6}"/>
                </a:ext>
              </a:extLst>
            </p:cNvPr>
            <p:cNvSpPr/>
            <p:nvPr/>
          </p:nvSpPr>
          <p:spPr>
            <a:xfrm>
              <a:off x="6791563" y="2963629"/>
              <a:ext cx="1486708" cy="672401"/>
            </a:xfrm>
            <a:custGeom>
              <a:avLst/>
              <a:gdLst>
                <a:gd name="connsiteX0" fmla="*/ 1486477 w 1486708"/>
                <a:gd name="connsiteY0" fmla="*/ 342793 h 672401"/>
                <a:gd name="connsiteX1" fmla="*/ 1393606 w 1486708"/>
                <a:gd name="connsiteY1" fmla="*/ 12267 h 672401"/>
                <a:gd name="connsiteX2" fmla="*/ 168620 w 1486708"/>
                <a:gd name="connsiteY2" fmla="*/ 71989 h 672401"/>
                <a:gd name="connsiteX3" fmla="*/ 169853 w 1486708"/>
                <a:gd name="connsiteY3" fmla="*/ 85687 h 672401"/>
                <a:gd name="connsiteX4" fmla="*/ 1384840 w 1486708"/>
                <a:gd name="connsiteY4" fmla="*/ 22952 h 672401"/>
                <a:gd name="connsiteX5" fmla="*/ 1472231 w 1486708"/>
                <a:gd name="connsiteY5" fmla="*/ 342793 h 672401"/>
                <a:gd name="connsiteX6" fmla="*/ 1387032 w 1486708"/>
                <a:gd name="connsiteY6" fmla="*/ 548259 h 672401"/>
                <a:gd name="connsiteX7" fmla="*/ 126842 w 1486708"/>
                <a:gd name="connsiteY7" fmla="*/ 657840 h 672401"/>
                <a:gd name="connsiteX8" fmla="*/ 14384 w 1486708"/>
                <a:gd name="connsiteY8" fmla="*/ 575654 h 672401"/>
                <a:gd name="connsiteX9" fmla="*/ 130404 w 1486708"/>
                <a:gd name="connsiteY9" fmla="*/ 142669 h 672401"/>
                <a:gd name="connsiteX10" fmla="*/ 116706 w 1486708"/>
                <a:gd name="connsiteY10" fmla="*/ 138423 h 672401"/>
                <a:gd name="connsiteX11" fmla="*/ 1097 w 1486708"/>
                <a:gd name="connsiteY11" fmla="*/ 580996 h 672401"/>
                <a:gd name="connsiteX12" fmla="*/ 126705 w 1486708"/>
                <a:gd name="connsiteY12" fmla="*/ 672360 h 672401"/>
                <a:gd name="connsiteX13" fmla="*/ 1390867 w 1486708"/>
                <a:gd name="connsiteY13" fmla="*/ 562778 h 672401"/>
                <a:gd name="connsiteX14" fmla="*/ 1486477 w 1486708"/>
                <a:gd name="connsiteY14" fmla="*/ 342793 h 67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6708" h="672401">
                  <a:moveTo>
                    <a:pt x="1486477" y="342793"/>
                  </a:moveTo>
                  <a:cubicBezTo>
                    <a:pt x="1483464" y="271565"/>
                    <a:pt x="1456068" y="60894"/>
                    <a:pt x="1393606" y="12267"/>
                  </a:cubicBezTo>
                  <a:cubicBezTo>
                    <a:pt x="1335117" y="-33209"/>
                    <a:pt x="287791" y="61168"/>
                    <a:pt x="168620" y="71989"/>
                  </a:cubicBezTo>
                  <a:lnTo>
                    <a:pt x="169853" y="85687"/>
                  </a:lnTo>
                  <a:cubicBezTo>
                    <a:pt x="635575" y="43087"/>
                    <a:pt x="1344021" y="-8827"/>
                    <a:pt x="1384840" y="22952"/>
                  </a:cubicBezTo>
                  <a:cubicBezTo>
                    <a:pt x="1439631" y="65414"/>
                    <a:pt x="1469081" y="266223"/>
                    <a:pt x="1472231" y="342793"/>
                  </a:cubicBezTo>
                  <a:cubicBezTo>
                    <a:pt x="1475519" y="421829"/>
                    <a:pt x="1438261" y="531136"/>
                    <a:pt x="1387032" y="548259"/>
                  </a:cubicBezTo>
                  <a:cubicBezTo>
                    <a:pt x="1335802" y="565381"/>
                    <a:pt x="200262" y="657840"/>
                    <a:pt x="126842" y="657840"/>
                  </a:cubicBezTo>
                  <a:cubicBezTo>
                    <a:pt x="66847" y="657840"/>
                    <a:pt x="25068" y="603049"/>
                    <a:pt x="14384" y="575654"/>
                  </a:cubicBezTo>
                  <a:cubicBezTo>
                    <a:pt x="5892" y="553327"/>
                    <a:pt x="81092" y="298275"/>
                    <a:pt x="130404" y="142669"/>
                  </a:cubicBezTo>
                  <a:lnTo>
                    <a:pt x="116706" y="138423"/>
                  </a:lnTo>
                  <a:cubicBezTo>
                    <a:pt x="95064" y="206912"/>
                    <a:pt x="-12052" y="548122"/>
                    <a:pt x="1097" y="580996"/>
                  </a:cubicBezTo>
                  <a:cubicBezTo>
                    <a:pt x="16165" y="618939"/>
                    <a:pt x="65203" y="672360"/>
                    <a:pt x="126705" y="672360"/>
                  </a:cubicBezTo>
                  <a:cubicBezTo>
                    <a:pt x="188208" y="672360"/>
                    <a:pt x="1330186" y="582777"/>
                    <a:pt x="1390867" y="562778"/>
                  </a:cubicBezTo>
                  <a:cubicBezTo>
                    <a:pt x="1455109" y="540862"/>
                    <a:pt x="1489764" y="420185"/>
                    <a:pt x="1486477" y="3427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C38C05D-15E1-4F81-A32E-15E43E604B1A}"/>
                </a:ext>
              </a:extLst>
            </p:cNvPr>
            <p:cNvSpPr/>
            <p:nvPr/>
          </p:nvSpPr>
          <p:spPr>
            <a:xfrm>
              <a:off x="7024169" y="3088290"/>
              <a:ext cx="373262" cy="204201"/>
            </a:xfrm>
            <a:custGeom>
              <a:avLst/>
              <a:gdLst>
                <a:gd name="connsiteX0" fmla="*/ 88607 w 373262"/>
                <a:gd name="connsiteY0" fmla="*/ 41979 h 204201"/>
                <a:gd name="connsiteX1" fmla="*/ 70800 w 373262"/>
                <a:gd name="connsiteY1" fmla="*/ 64 h 204201"/>
                <a:gd name="connsiteX2" fmla="*/ 42309 w 373262"/>
                <a:gd name="connsiteY2" fmla="*/ 46636 h 204201"/>
                <a:gd name="connsiteX3" fmla="*/ 40391 w 373262"/>
                <a:gd name="connsiteY3" fmla="*/ 58964 h 204201"/>
                <a:gd name="connsiteX4" fmla="*/ 33542 w 373262"/>
                <a:gd name="connsiteY4" fmla="*/ 103893 h 204201"/>
                <a:gd name="connsiteX5" fmla="*/ -17 w 373262"/>
                <a:gd name="connsiteY5" fmla="*/ 135672 h 204201"/>
                <a:gd name="connsiteX6" fmla="*/ 9023 w 373262"/>
                <a:gd name="connsiteY6" fmla="*/ 146630 h 204201"/>
                <a:gd name="connsiteX7" fmla="*/ 31214 w 373262"/>
                <a:gd name="connsiteY7" fmla="*/ 126631 h 204201"/>
                <a:gd name="connsiteX8" fmla="*/ 43679 w 373262"/>
                <a:gd name="connsiteY8" fmla="*/ 201284 h 204201"/>
                <a:gd name="connsiteX9" fmla="*/ 53952 w 373262"/>
                <a:gd name="connsiteY9" fmla="*/ 204160 h 204201"/>
                <a:gd name="connsiteX10" fmla="*/ 76279 w 373262"/>
                <a:gd name="connsiteY10" fmla="*/ 195256 h 204201"/>
                <a:gd name="connsiteX11" fmla="*/ 141343 w 373262"/>
                <a:gd name="connsiteY11" fmla="*/ 125946 h 204201"/>
                <a:gd name="connsiteX12" fmla="*/ 153808 w 373262"/>
                <a:gd name="connsiteY12" fmla="*/ 187997 h 204201"/>
                <a:gd name="connsiteX13" fmla="*/ 165451 w 373262"/>
                <a:gd name="connsiteY13" fmla="*/ 193339 h 204201"/>
                <a:gd name="connsiteX14" fmla="*/ 206544 w 373262"/>
                <a:gd name="connsiteY14" fmla="*/ 160738 h 204201"/>
                <a:gd name="connsiteX15" fmla="*/ 254897 w 373262"/>
                <a:gd name="connsiteY15" fmla="*/ 94852 h 204201"/>
                <a:gd name="connsiteX16" fmla="*/ 254897 w 373262"/>
                <a:gd name="connsiteY16" fmla="*/ 159916 h 204201"/>
                <a:gd name="connsiteX17" fmla="*/ 260513 w 373262"/>
                <a:gd name="connsiteY17" fmla="*/ 167450 h 204201"/>
                <a:gd name="connsiteX18" fmla="*/ 268732 w 373262"/>
                <a:gd name="connsiteY18" fmla="*/ 162930 h 204201"/>
                <a:gd name="connsiteX19" fmla="*/ 317222 w 373262"/>
                <a:gd name="connsiteY19" fmla="*/ 67046 h 204201"/>
                <a:gd name="connsiteX20" fmla="*/ 319413 w 373262"/>
                <a:gd name="connsiteY20" fmla="*/ 75402 h 204201"/>
                <a:gd name="connsiteX21" fmla="*/ 323386 w 373262"/>
                <a:gd name="connsiteY21" fmla="*/ 124302 h 204201"/>
                <a:gd name="connsiteX22" fmla="*/ 338453 w 373262"/>
                <a:gd name="connsiteY22" fmla="*/ 180052 h 204201"/>
                <a:gd name="connsiteX23" fmla="*/ 344069 w 373262"/>
                <a:gd name="connsiteY23" fmla="*/ 181011 h 204201"/>
                <a:gd name="connsiteX24" fmla="*/ 373245 w 373262"/>
                <a:gd name="connsiteY24" fmla="*/ 162930 h 204201"/>
                <a:gd name="connsiteX25" fmla="*/ 363246 w 373262"/>
                <a:gd name="connsiteY25" fmla="*/ 152931 h 204201"/>
                <a:gd name="connsiteX26" fmla="*/ 343658 w 373262"/>
                <a:gd name="connsiteY26" fmla="*/ 166628 h 204201"/>
                <a:gd name="connsiteX27" fmla="*/ 337494 w 373262"/>
                <a:gd name="connsiteY27" fmla="*/ 123618 h 204201"/>
                <a:gd name="connsiteX28" fmla="*/ 333385 w 373262"/>
                <a:gd name="connsiteY28" fmla="*/ 72936 h 204201"/>
                <a:gd name="connsiteX29" fmla="*/ 319687 w 373262"/>
                <a:gd name="connsiteY29" fmla="*/ 52252 h 204201"/>
                <a:gd name="connsiteX30" fmla="*/ 271198 w 373262"/>
                <a:gd name="connsiteY30" fmla="*/ 120741 h 204201"/>
                <a:gd name="connsiteX31" fmla="*/ 269691 w 373262"/>
                <a:gd name="connsiteY31" fmla="*/ 89921 h 204201"/>
                <a:gd name="connsiteX32" fmla="*/ 261335 w 373262"/>
                <a:gd name="connsiteY32" fmla="*/ 79374 h 204201"/>
                <a:gd name="connsiteX33" fmla="*/ 209695 w 373262"/>
                <a:gd name="connsiteY33" fmla="*/ 132384 h 204201"/>
                <a:gd name="connsiteX34" fmla="*/ 211749 w 373262"/>
                <a:gd name="connsiteY34" fmla="*/ 81429 h 204201"/>
                <a:gd name="connsiteX35" fmla="*/ 198052 w 373262"/>
                <a:gd name="connsiteY35" fmla="*/ 81429 h 204201"/>
                <a:gd name="connsiteX36" fmla="*/ 193531 w 373262"/>
                <a:gd name="connsiteY36" fmla="*/ 155944 h 204201"/>
                <a:gd name="connsiteX37" fmla="*/ 165177 w 373262"/>
                <a:gd name="connsiteY37" fmla="*/ 179641 h 204201"/>
                <a:gd name="connsiteX38" fmla="*/ 163945 w 373262"/>
                <a:gd name="connsiteY38" fmla="*/ 178819 h 204201"/>
                <a:gd name="connsiteX39" fmla="*/ 156137 w 373262"/>
                <a:gd name="connsiteY39" fmla="*/ 96633 h 204201"/>
                <a:gd name="connsiteX40" fmla="*/ 150795 w 373262"/>
                <a:gd name="connsiteY40" fmla="*/ 89099 h 204201"/>
                <a:gd name="connsiteX41" fmla="*/ 142576 w 373262"/>
                <a:gd name="connsiteY41" fmla="*/ 93346 h 204201"/>
                <a:gd name="connsiteX42" fmla="*/ 68471 w 373262"/>
                <a:gd name="connsiteY42" fmla="*/ 183340 h 204201"/>
                <a:gd name="connsiteX43" fmla="*/ 51623 w 373262"/>
                <a:gd name="connsiteY43" fmla="*/ 188956 h 204201"/>
                <a:gd name="connsiteX44" fmla="*/ 47788 w 373262"/>
                <a:gd name="connsiteY44" fmla="*/ 110057 h 204201"/>
                <a:gd name="connsiteX45" fmla="*/ 88607 w 373262"/>
                <a:gd name="connsiteY45" fmla="*/ 41979 h 204201"/>
                <a:gd name="connsiteX46" fmla="*/ 54363 w 373262"/>
                <a:gd name="connsiteY46" fmla="*/ 61156 h 204201"/>
                <a:gd name="connsiteX47" fmla="*/ 56281 w 373262"/>
                <a:gd name="connsiteY47" fmla="*/ 48965 h 204201"/>
                <a:gd name="connsiteX48" fmla="*/ 69019 w 373262"/>
                <a:gd name="connsiteY48" fmla="*/ 14173 h 204201"/>
                <a:gd name="connsiteX49" fmla="*/ 74498 w 373262"/>
                <a:gd name="connsiteY49" fmla="*/ 40746 h 204201"/>
                <a:gd name="connsiteX50" fmla="*/ 50664 w 373262"/>
                <a:gd name="connsiteY50" fmla="*/ 84716 h 20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73262" h="204201">
                  <a:moveTo>
                    <a:pt x="88607" y="41979"/>
                  </a:moveTo>
                  <a:cubicBezTo>
                    <a:pt x="90525" y="18830"/>
                    <a:pt x="83265" y="886"/>
                    <a:pt x="70800" y="64"/>
                  </a:cubicBezTo>
                  <a:cubicBezTo>
                    <a:pt x="63129" y="-895"/>
                    <a:pt x="49021" y="3900"/>
                    <a:pt x="42309" y="46636"/>
                  </a:cubicBezTo>
                  <a:lnTo>
                    <a:pt x="40391" y="58964"/>
                  </a:lnTo>
                  <a:cubicBezTo>
                    <a:pt x="37789" y="74580"/>
                    <a:pt x="35460" y="89784"/>
                    <a:pt x="33542" y="103893"/>
                  </a:cubicBezTo>
                  <a:cubicBezTo>
                    <a:pt x="22961" y="115111"/>
                    <a:pt x="11756" y="125713"/>
                    <a:pt x="-17" y="135672"/>
                  </a:cubicBezTo>
                  <a:lnTo>
                    <a:pt x="9023" y="146630"/>
                  </a:lnTo>
                  <a:cubicBezTo>
                    <a:pt x="10119" y="145808"/>
                    <a:pt x="19434" y="138000"/>
                    <a:pt x="31214" y="126631"/>
                  </a:cubicBezTo>
                  <a:cubicBezTo>
                    <a:pt x="27652" y="164300"/>
                    <a:pt x="29433" y="192380"/>
                    <a:pt x="43679" y="201284"/>
                  </a:cubicBezTo>
                  <a:cubicBezTo>
                    <a:pt x="46767" y="203188"/>
                    <a:pt x="50326" y="204174"/>
                    <a:pt x="53952" y="204160"/>
                  </a:cubicBezTo>
                  <a:cubicBezTo>
                    <a:pt x="62116" y="203489"/>
                    <a:pt x="69891" y="200380"/>
                    <a:pt x="76279" y="195256"/>
                  </a:cubicBezTo>
                  <a:cubicBezTo>
                    <a:pt x="102232" y="176559"/>
                    <a:pt x="124327" y="153027"/>
                    <a:pt x="141343" y="125946"/>
                  </a:cubicBezTo>
                  <a:cubicBezTo>
                    <a:pt x="141343" y="148821"/>
                    <a:pt x="143809" y="177313"/>
                    <a:pt x="153808" y="187997"/>
                  </a:cubicBezTo>
                  <a:cubicBezTo>
                    <a:pt x="156778" y="191325"/>
                    <a:pt x="160997" y="193257"/>
                    <a:pt x="165451" y="193339"/>
                  </a:cubicBezTo>
                  <a:cubicBezTo>
                    <a:pt x="191203" y="193339"/>
                    <a:pt x="205449" y="164163"/>
                    <a:pt x="206544" y="160738"/>
                  </a:cubicBezTo>
                  <a:cubicBezTo>
                    <a:pt x="220463" y="137247"/>
                    <a:pt x="236659" y="115180"/>
                    <a:pt x="254897" y="94852"/>
                  </a:cubicBezTo>
                  <a:cubicBezTo>
                    <a:pt x="256353" y="116522"/>
                    <a:pt x="256353" y="138247"/>
                    <a:pt x="254897" y="159916"/>
                  </a:cubicBezTo>
                  <a:cubicBezTo>
                    <a:pt x="254729" y="163451"/>
                    <a:pt x="257082" y="166601"/>
                    <a:pt x="260513" y="167450"/>
                  </a:cubicBezTo>
                  <a:cubicBezTo>
                    <a:pt x="263990" y="168149"/>
                    <a:pt x="267464" y="166245"/>
                    <a:pt x="268732" y="162930"/>
                  </a:cubicBezTo>
                  <a:cubicBezTo>
                    <a:pt x="286402" y="114988"/>
                    <a:pt x="308044" y="72251"/>
                    <a:pt x="317222" y="67046"/>
                  </a:cubicBezTo>
                  <a:cubicBezTo>
                    <a:pt x="318338" y="69717"/>
                    <a:pt x="319075" y="72525"/>
                    <a:pt x="319413" y="75402"/>
                  </a:cubicBezTo>
                  <a:cubicBezTo>
                    <a:pt x="321645" y="91620"/>
                    <a:pt x="322972" y="107947"/>
                    <a:pt x="323386" y="124302"/>
                  </a:cubicBezTo>
                  <a:cubicBezTo>
                    <a:pt x="324482" y="153616"/>
                    <a:pt x="325440" y="174847"/>
                    <a:pt x="338453" y="180052"/>
                  </a:cubicBezTo>
                  <a:cubicBezTo>
                    <a:pt x="340250" y="180710"/>
                    <a:pt x="342154" y="181038"/>
                    <a:pt x="344069" y="181011"/>
                  </a:cubicBezTo>
                  <a:cubicBezTo>
                    <a:pt x="351740" y="181011"/>
                    <a:pt x="360918" y="175258"/>
                    <a:pt x="373245" y="162930"/>
                  </a:cubicBezTo>
                  <a:lnTo>
                    <a:pt x="363246" y="152931"/>
                  </a:lnTo>
                  <a:cubicBezTo>
                    <a:pt x="348179" y="167998"/>
                    <a:pt x="343658" y="166628"/>
                    <a:pt x="343658" y="166628"/>
                  </a:cubicBezTo>
                  <a:cubicBezTo>
                    <a:pt x="339138" y="164848"/>
                    <a:pt x="338179" y="139233"/>
                    <a:pt x="337494" y="123618"/>
                  </a:cubicBezTo>
                  <a:cubicBezTo>
                    <a:pt x="337149" y="106660"/>
                    <a:pt x="335777" y="89729"/>
                    <a:pt x="333385" y="72936"/>
                  </a:cubicBezTo>
                  <a:cubicBezTo>
                    <a:pt x="333385" y="68142"/>
                    <a:pt x="330372" y="53348"/>
                    <a:pt x="319687" y="52252"/>
                  </a:cubicBezTo>
                  <a:cubicBezTo>
                    <a:pt x="305990" y="50609"/>
                    <a:pt x="287087" y="83072"/>
                    <a:pt x="271198" y="120741"/>
                  </a:cubicBezTo>
                  <a:cubicBezTo>
                    <a:pt x="271291" y="110440"/>
                    <a:pt x="270787" y="100153"/>
                    <a:pt x="269691" y="89921"/>
                  </a:cubicBezTo>
                  <a:cubicBezTo>
                    <a:pt x="269646" y="84908"/>
                    <a:pt x="266205" y="80566"/>
                    <a:pt x="261335" y="79374"/>
                  </a:cubicBezTo>
                  <a:cubicBezTo>
                    <a:pt x="257637" y="78552"/>
                    <a:pt x="247638" y="76360"/>
                    <a:pt x="209695" y="132384"/>
                  </a:cubicBezTo>
                  <a:lnTo>
                    <a:pt x="211749" y="81429"/>
                  </a:lnTo>
                  <a:lnTo>
                    <a:pt x="198052" y="81429"/>
                  </a:lnTo>
                  <a:lnTo>
                    <a:pt x="193531" y="155944"/>
                  </a:lnTo>
                  <a:cubicBezTo>
                    <a:pt x="191066" y="160875"/>
                    <a:pt x="180519" y="179641"/>
                    <a:pt x="165177" y="179641"/>
                  </a:cubicBezTo>
                  <a:cubicBezTo>
                    <a:pt x="165177" y="179641"/>
                    <a:pt x="165177" y="179641"/>
                    <a:pt x="163945" y="178819"/>
                  </a:cubicBezTo>
                  <a:cubicBezTo>
                    <a:pt x="155315" y="169505"/>
                    <a:pt x="154219" y="125398"/>
                    <a:pt x="156137" y="96633"/>
                  </a:cubicBezTo>
                  <a:cubicBezTo>
                    <a:pt x="156446" y="93154"/>
                    <a:pt x="154182" y="89962"/>
                    <a:pt x="150795" y="89099"/>
                  </a:cubicBezTo>
                  <a:cubicBezTo>
                    <a:pt x="147384" y="88305"/>
                    <a:pt x="143899" y="90099"/>
                    <a:pt x="142576" y="93346"/>
                  </a:cubicBezTo>
                  <a:cubicBezTo>
                    <a:pt x="125824" y="129097"/>
                    <a:pt x="100338" y="160040"/>
                    <a:pt x="68471" y="183340"/>
                  </a:cubicBezTo>
                  <a:cubicBezTo>
                    <a:pt x="60801" y="188819"/>
                    <a:pt x="54774" y="190736"/>
                    <a:pt x="51623" y="188956"/>
                  </a:cubicBezTo>
                  <a:cubicBezTo>
                    <a:pt x="41350" y="182381"/>
                    <a:pt x="43405" y="145397"/>
                    <a:pt x="47788" y="110057"/>
                  </a:cubicBezTo>
                  <a:cubicBezTo>
                    <a:pt x="66691" y="89373"/>
                    <a:pt x="86826" y="63074"/>
                    <a:pt x="88607" y="41979"/>
                  </a:cubicBezTo>
                  <a:close/>
                  <a:moveTo>
                    <a:pt x="54363" y="61156"/>
                  </a:moveTo>
                  <a:lnTo>
                    <a:pt x="56281" y="48965"/>
                  </a:lnTo>
                  <a:cubicBezTo>
                    <a:pt x="60664" y="21570"/>
                    <a:pt x="67650" y="14584"/>
                    <a:pt x="69019" y="14173"/>
                  </a:cubicBezTo>
                  <a:cubicBezTo>
                    <a:pt x="70389" y="13762"/>
                    <a:pt x="75868" y="24035"/>
                    <a:pt x="74498" y="40746"/>
                  </a:cubicBezTo>
                  <a:cubicBezTo>
                    <a:pt x="70584" y="57252"/>
                    <a:pt x="62360" y="72429"/>
                    <a:pt x="50664" y="847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66F0F21-0953-4818-B82F-02FD8108C4F3}"/>
                </a:ext>
              </a:extLst>
            </p:cNvPr>
            <p:cNvSpPr/>
            <p:nvPr/>
          </p:nvSpPr>
          <p:spPr>
            <a:xfrm>
              <a:off x="7417290" y="3052276"/>
              <a:ext cx="74792" cy="112827"/>
            </a:xfrm>
            <a:custGeom>
              <a:avLst/>
              <a:gdLst>
                <a:gd name="connsiteX0" fmla="*/ 3136 w 74792"/>
                <a:gd name="connsiteY0" fmla="*/ 15943 h 112827"/>
                <a:gd name="connsiteX1" fmla="*/ -14 w 74792"/>
                <a:gd name="connsiteY1" fmla="*/ 86761 h 112827"/>
                <a:gd name="connsiteX2" fmla="*/ 5602 w 74792"/>
                <a:gd name="connsiteY2" fmla="*/ 94020 h 112827"/>
                <a:gd name="connsiteX3" fmla="*/ 13683 w 74792"/>
                <a:gd name="connsiteY3" fmla="*/ 89637 h 112827"/>
                <a:gd name="connsiteX4" fmla="*/ 52996 w 74792"/>
                <a:gd name="connsiteY4" fmla="*/ 15121 h 112827"/>
                <a:gd name="connsiteX5" fmla="*/ 54777 w 74792"/>
                <a:gd name="connsiteY5" fmla="*/ 23477 h 112827"/>
                <a:gd name="connsiteX6" fmla="*/ 61078 w 74792"/>
                <a:gd name="connsiteY6" fmla="*/ 112786 h 112827"/>
                <a:gd name="connsiteX7" fmla="*/ 74775 w 74792"/>
                <a:gd name="connsiteY7" fmla="*/ 112786 h 112827"/>
                <a:gd name="connsiteX8" fmla="*/ 68337 w 74792"/>
                <a:gd name="connsiteY8" fmla="*/ 21833 h 112827"/>
                <a:gd name="connsiteX9" fmla="*/ 54640 w 74792"/>
                <a:gd name="connsiteY9" fmla="*/ 54 h 112827"/>
                <a:gd name="connsiteX10" fmla="*/ 15053 w 74792"/>
                <a:gd name="connsiteY10" fmla="*/ 48270 h 112827"/>
                <a:gd name="connsiteX11" fmla="*/ 16423 w 74792"/>
                <a:gd name="connsiteY11" fmla="*/ 16491 h 1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792" h="112827">
                  <a:moveTo>
                    <a:pt x="3136" y="15943"/>
                  </a:moveTo>
                  <a:lnTo>
                    <a:pt x="-14" y="86761"/>
                  </a:lnTo>
                  <a:cubicBezTo>
                    <a:pt x="-110" y="90212"/>
                    <a:pt x="2246" y="93240"/>
                    <a:pt x="5602" y="94020"/>
                  </a:cubicBezTo>
                  <a:cubicBezTo>
                    <a:pt x="8999" y="94732"/>
                    <a:pt x="12423" y="92870"/>
                    <a:pt x="13683" y="89637"/>
                  </a:cubicBezTo>
                  <a:cubicBezTo>
                    <a:pt x="27381" y="53749"/>
                    <a:pt x="45051" y="21148"/>
                    <a:pt x="52996" y="15121"/>
                  </a:cubicBezTo>
                  <a:cubicBezTo>
                    <a:pt x="53927" y="17820"/>
                    <a:pt x="54530" y="20628"/>
                    <a:pt x="54777" y="23477"/>
                  </a:cubicBezTo>
                  <a:cubicBezTo>
                    <a:pt x="58365" y="53119"/>
                    <a:pt x="60475" y="82925"/>
                    <a:pt x="61078" y="112786"/>
                  </a:cubicBezTo>
                  <a:lnTo>
                    <a:pt x="74775" y="112786"/>
                  </a:lnTo>
                  <a:cubicBezTo>
                    <a:pt x="74186" y="82377"/>
                    <a:pt x="72036" y="52023"/>
                    <a:pt x="68337" y="21833"/>
                  </a:cubicBezTo>
                  <a:cubicBezTo>
                    <a:pt x="68337" y="16354"/>
                    <a:pt x="66009" y="1561"/>
                    <a:pt x="54640" y="54"/>
                  </a:cubicBezTo>
                  <a:cubicBezTo>
                    <a:pt x="43271" y="-1453"/>
                    <a:pt x="30806" y="14848"/>
                    <a:pt x="15053" y="48270"/>
                  </a:cubicBezTo>
                  <a:lnTo>
                    <a:pt x="16423" y="164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FCB5EEE3-6A47-4C0F-AAB6-26E5FFD1E500}"/>
                </a:ext>
              </a:extLst>
            </p:cNvPr>
            <p:cNvSpPr/>
            <p:nvPr/>
          </p:nvSpPr>
          <p:spPr>
            <a:xfrm>
              <a:off x="7021292" y="3336188"/>
              <a:ext cx="101226" cy="110540"/>
            </a:xfrm>
            <a:custGeom>
              <a:avLst/>
              <a:gdLst>
                <a:gd name="connsiteX0" fmla="*/ -17 w 101226"/>
                <a:gd name="connsiteY0" fmla="*/ 99815 h 110540"/>
                <a:gd name="connsiteX1" fmla="*/ 7799 w 101226"/>
                <a:gd name="connsiteY1" fmla="*/ 106170 h 110540"/>
                <a:gd name="connsiteX2" fmla="*/ 13681 w 101226"/>
                <a:gd name="connsiteY2" fmla="*/ 101732 h 110540"/>
                <a:gd name="connsiteX3" fmla="*/ 39432 w 101226"/>
                <a:gd name="connsiteY3" fmla="*/ 26395 h 110540"/>
                <a:gd name="connsiteX4" fmla="*/ 40528 w 101226"/>
                <a:gd name="connsiteY4" fmla="*/ 32970 h 110540"/>
                <a:gd name="connsiteX5" fmla="*/ 72170 w 101226"/>
                <a:gd name="connsiteY5" fmla="*/ 108855 h 110540"/>
                <a:gd name="connsiteX6" fmla="*/ 80525 w 101226"/>
                <a:gd name="connsiteY6" fmla="*/ 110499 h 110540"/>
                <a:gd name="connsiteX7" fmla="*/ 101209 w 101226"/>
                <a:gd name="connsiteY7" fmla="*/ 102280 h 110540"/>
                <a:gd name="connsiteX8" fmla="*/ 92716 w 101226"/>
                <a:gd name="connsiteY8" fmla="*/ 90911 h 110540"/>
                <a:gd name="connsiteX9" fmla="*/ 77512 w 101226"/>
                <a:gd name="connsiteY9" fmla="*/ 95705 h 110540"/>
                <a:gd name="connsiteX10" fmla="*/ 54637 w 101226"/>
                <a:gd name="connsiteY10" fmla="*/ 30641 h 110540"/>
                <a:gd name="connsiteX11" fmla="*/ 52445 w 101226"/>
                <a:gd name="connsiteY11" fmla="*/ 18039 h 110540"/>
                <a:gd name="connsiteX12" fmla="*/ 42172 w 101226"/>
                <a:gd name="connsiteY12" fmla="*/ 5574 h 110540"/>
                <a:gd name="connsiteX13" fmla="*/ 13955 w 101226"/>
                <a:gd name="connsiteY13" fmla="*/ 52147 h 110540"/>
                <a:gd name="connsiteX14" fmla="*/ 13955 w 101226"/>
                <a:gd name="connsiteY14" fmla="*/ -42 h 110540"/>
                <a:gd name="connsiteX15" fmla="*/ 257 w 101226"/>
                <a:gd name="connsiteY15" fmla="*/ -42 h 1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26" h="110540">
                  <a:moveTo>
                    <a:pt x="-17" y="99815"/>
                  </a:moveTo>
                  <a:cubicBezTo>
                    <a:pt x="386" y="103732"/>
                    <a:pt x="3885" y="106568"/>
                    <a:pt x="7799" y="106170"/>
                  </a:cubicBezTo>
                  <a:cubicBezTo>
                    <a:pt x="10432" y="105896"/>
                    <a:pt x="12697" y="104184"/>
                    <a:pt x="13681" y="101732"/>
                  </a:cubicBezTo>
                  <a:cubicBezTo>
                    <a:pt x="20495" y="76049"/>
                    <a:pt x="29100" y="50873"/>
                    <a:pt x="39432" y="26395"/>
                  </a:cubicBezTo>
                  <a:cubicBezTo>
                    <a:pt x="39432" y="28449"/>
                    <a:pt x="40254" y="30641"/>
                    <a:pt x="40528" y="32970"/>
                  </a:cubicBezTo>
                  <a:cubicBezTo>
                    <a:pt x="45596" y="63105"/>
                    <a:pt x="51760" y="100636"/>
                    <a:pt x="72170" y="108855"/>
                  </a:cubicBezTo>
                  <a:cubicBezTo>
                    <a:pt x="74823" y="109937"/>
                    <a:pt x="77660" y="110499"/>
                    <a:pt x="80525" y="110499"/>
                  </a:cubicBezTo>
                  <a:cubicBezTo>
                    <a:pt x="88129" y="110074"/>
                    <a:pt x="95390" y="107198"/>
                    <a:pt x="101209" y="102280"/>
                  </a:cubicBezTo>
                  <a:lnTo>
                    <a:pt x="92716" y="90911"/>
                  </a:lnTo>
                  <a:cubicBezTo>
                    <a:pt x="86415" y="95568"/>
                    <a:pt x="81347" y="97212"/>
                    <a:pt x="77512" y="95705"/>
                  </a:cubicBezTo>
                  <a:cubicBezTo>
                    <a:pt x="63814" y="90500"/>
                    <a:pt x="58335" y="52968"/>
                    <a:pt x="54637" y="30641"/>
                  </a:cubicBezTo>
                  <a:cubicBezTo>
                    <a:pt x="53815" y="26121"/>
                    <a:pt x="53130" y="21875"/>
                    <a:pt x="52445" y="18039"/>
                  </a:cubicBezTo>
                  <a:cubicBezTo>
                    <a:pt x="51075" y="9958"/>
                    <a:pt x="47514" y="5711"/>
                    <a:pt x="42172" y="5574"/>
                  </a:cubicBezTo>
                  <a:cubicBezTo>
                    <a:pt x="36830" y="5437"/>
                    <a:pt x="30118" y="5574"/>
                    <a:pt x="13955" y="52147"/>
                  </a:cubicBezTo>
                  <a:lnTo>
                    <a:pt x="13955" y="-42"/>
                  </a:lnTo>
                  <a:lnTo>
                    <a:pt x="257" y="-4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2BBA870-B50F-4066-842A-21B8894252FA}"/>
                </a:ext>
              </a:extLst>
            </p:cNvPr>
            <p:cNvSpPr/>
            <p:nvPr/>
          </p:nvSpPr>
          <p:spPr>
            <a:xfrm>
              <a:off x="7137449" y="3354954"/>
              <a:ext cx="181375" cy="71228"/>
            </a:xfrm>
            <a:custGeom>
              <a:avLst/>
              <a:gdLst>
                <a:gd name="connsiteX0" fmla="*/ 82717 w 181375"/>
                <a:gd name="connsiteY0" fmla="*/ 71186 h 71228"/>
                <a:gd name="connsiteX1" fmla="*/ 176135 w 181375"/>
                <a:gd name="connsiteY1" fmla="*/ 45435 h 71228"/>
                <a:gd name="connsiteX2" fmla="*/ 181341 w 181375"/>
                <a:gd name="connsiteY2" fmla="*/ 39134 h 71228"/>
                <a:gd name="connsiteX3" fmla="*/ 176957 w 181375"/>
                <a:gd name="connsiteY3" fmla="*/ 32148 h 71228"/>
                <a:gd name="connsiteX4" fmla="*/ 99702 w 181375"/>
                <a:gd name="connsiteY4" fmla="*/ -42 h 71228"/>
                <a:gd name="connsiteX5" fmla="*/ 94223 w 181375"/>
                <a:gd name="connsiteY5" fmla="*/ 12971 h 71228"/>
                <a:gd name="connsiteX6" fmla="*/ 135316 w 181375"/>
                <a:gd name="connsiteY6" fmla="*/ 30093 h 71228"/>
                <a:gd name="connsiteX7" fmla="*/ 1490 w 181375"/>
                <a:gd name="connsiteY7" fmla="*/ 15437 h 71228"/>
                <a:gd name="connsiteX8" fmla="*/ -17 w 181375"/>
                <a:gd name="connsiteY8" fmla="*/ 29135 h 71228"/>
                <a:gd name="connsiteX9" fmla="*/ 129426 w 181375"/>
                <a:gd name="connsiteY9" fmla="*/ 42832 h 71228"/>
                <a:gd name="connsiteX10" fmla="*/ 79293 w 181375"/>
                <a:gd name="connsiteY10" fmla="*/ 56530 h 71228"/>
                <a:gd name="connsiteX11" fmla="*/ 148877 w 181375"/>
                <a:gd name="connsiteY11" fmla="*/ 35709 h 71228"/>
                <a:gd name="connsiteX12" fmla="*/ 152438 w 181375"/>
                <a:gd name="connsiteY12" fmla="*/ 37216 h 71228"/>
                <a:gd name="connsiteX13" fmla="*/ 148466 w 181375"/>
                <a:gd name="connsiteY13" fmla="*/ 38312 h 7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375" h="71228">
                  <a:moveTo>
                    <a:pt x="82717" y="71186"/>
                  </a:moveTo>
                  <a:lnTo>
                    <a:pt x="176135" y="45435"/>
                  </a:lnTo>
                  <a:cubicBezTo>
                    <a:pt x="179071" y="44709"/>
                    <a:pt x="181186" y="42147"/>
                    <a:pt x="181341" y="39134"/>
                  </a:cubicBezTo>
                  <a:cubicBezTo>
                    <a:pt x="181557" y="36093"/>
                    <a:pt x="179783" y="33271"/>
                    <a:pt x="176957" y="32148"/>
                  </a:cubicBezTo>
                  <a:lnTo>
                    <a:pt x="99702" y="-42"/>
                  </a:lnTo>
                  <a:lnTo>
                    <a:pt x="94223" y="12971"/>
                  </a:lnTo>
                  <a:lnTo>
                    <a:pt x="135316" y="30093"/>
                  </a:lnTo>
                  <a:lnTo>
                    <a:pt x="1490" y="15437"/>
                  </a:lnTo>
                  <a:lnTo>
                    <a:pt x="-17" y="29135"/>
                  </a:lnTo>
                  <a:lnTo>
                    <a:pt x="129426" y="42832"/>
                  </a:lnTo>
                  <a:lnTo>
                    <a:pt x="79293" y="56530"/>
                  </a:lnTo>
                  <a:close/>
                  <a:moveTo>
                    <a:pt x="148877" y="35709"/>
                  </a:moveTo>
                  <a:lnTo>
                    <a:pt x="152438" y="37216"/>
                  </a:lnTo>
                  <a:lnTo>
                    <a:pt x="148466" y="3831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32854A3-F4C9-4646-88EB-B81382FC37E9}"/>
                </a:ext>
              </a:extLst>
            </p:cNvPr>
            <p:cNvSpPr/>
            <p:nvPr/>
          </p:nvSpPr>
          <p:spPr>
            <a:xfrm>
              <a:off x="7326013" y="3364405"/>
              <a:ext cx="137650" cy="71516"/>
            </a:xfrm>
            <a:custGeom>
              <a:avLst/>
              <a:gdLst>
                <a:gd name="connsiteX0" fmla="*/ 51266 w 137650"/>
                <a:gd name="connsiteY0" fmla="*/ 40093 h 71516"/>
                <a:gd name="connsiteX1" fmla="*/ 55649 w 137650"/>
                <a:gd name="connsiteY1" fmla="*/ 33244 h 71516"/>
                <a:gd name="connsiteX2" fmla="*/ 59621 w 137650"/>
                <a:gd name="connsiteY2" fmla="*/ 25984 h 71516"/>
                <a:gd name="connsiteX3" fmla="*/ 46882 w 137650"/>
                <a:gd name="connsiteY3" fmla="*/ 19546 h 71516"/>
                <a:gd name="connsiteX4" fmla="*/ 43321 w 137650"/>
                <a:gd name="connsiteY4" fmla="*/ 25984 h 71516"/>
                <a:gd name="connsiteX5" fmla="*/ 38938 w 137650"/>
                <a:gd name="connsiteY5" fmla="*/ 33107 h 71516"/>
                <a:gd name="connsiteX6" fmla="*/ 24418 w 137650"/>
                <a:gd name="connsiteY6" fmla="*/ 24066 h 71516"/>
                <a:gd name="connsiteX7" fmla="*/ 3187 w 137650"/>
                <a:gd name="connsiteY7" fmla="*/ 17902 h 71516"/>
                <a:gd name="connsiteX8" fmla="*/ 4693 w 137650"/>
                <a:gd name="connsiteY8" fmla="*/ 44339 h 71516"/>
                <a:gd name="connsiteX9" fmla="*/ 21816 w 137650"/>
                <a:gd name="connsiteY9" fmla="*/ 62420 h 71516"/>
                <a:gd name="connsiteX10" fmla="*/ 42499 w 137650"/>
                <a:gd name="connsiteY10" fmla="*/ 51599 h 71516"/>
                <a:gd name="connsiteX11" fmla="*/ 69895 w 137650"/>
                <a:gd name="connsiteY11" fmla="*/ 65296 h 71516"/>
                <a:gd name="connsiteX12" fmla="*/ 97290 w 137650"/>
                <a:gd name="connsiteY12" fmla="*/ 71460 h 71516"/>
                <a:gd name="connsiteX13" fmla="*/ 123727 w 137650"/>
                <a:gd name="connsiteY13" fmla="*/ 62283 h 71516"/>
                <a:gd name="connsiteX14" fmla="*/ 136328 w 137650"/>
                <a:gd name="connsiteY14" fmla="*/ 21190 h 71516"/>
                <a:gd name="connsiteX15" fmla="*/ 116193 w 137650"/>
                <a:gd name="connsiteY15" fmla="*/ -42 h 71516"/>
                <a:gd name="connsiteX16" fmla="*/ 113179 w 137650"/>
                <a:gd name="connsiteY16" fmla="*/ 13656 h 71516"/>
                <a:gd name="connsiteX17" fmla="*/ 122494 w 137650"/>
                <a:gd name="connsiteY17" fmla="*/ 24340 h 71516"/>
                <a:gd name="connsiteX18" fmla="*/ 114412 w 137650"/>
                <a:gd name="connsiteY18" fmla="*/ 50914 h 71516"/>
                <a:gd name="connsiteX19" fmla="*/ 75648 w 137650"/>
                <a:gd name="connsiteY19" fmla="*/ 50914 h 71516"/>
                <a:gd name="connsiteX20" fmla="*/ 51266 w 137650"/>
                <a:gd name="connsiteY20" fmla="*/ 40093 h 71516"/>
                <a:gd name="connsiteX21" fmla="*/ 23870 w 137650"/>
                <a:gd name="connsiteY21" fmla="*/ 48174 h 71516"/>
                <a:gd name="connsiteX22" fmla="*/ 18665 w 137650"/>
                <a:gd name="connsiteY22" fmla="*/ 39819 h 71516"/>
                <a:gd name="connsiteX23" fmla="*/ 17569 w 137650"/>
                <a:gd name="connsiteY23" fmla="*/ 36120 h 71516"/>
                <a:gd name="connsiteX24" fmla="*/ 30308 w 137650"/>
                <a:gd name="connsiteY24" fmla="*/ 44202 h 71516"/>
                <a:gd name="connsiteX25" fmla="*/ 23322 w 137650"/>
                <a:gd name="connsiteY25" fmla="*/ 48174 h 7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7650" h="71516">
                  <a:moveTo>
                    <a:pt x="51266" y="40093"/>
                  </a:moveTo>
                  <a:cubicBezTo>
                    <a:pt x="52772" y="38038"/>
                    <a:pt x="54142" y="35709"/>
                    <a:pt x="55649" y="33244"/>
                  </a:cubicBezTo>
                  <a:cubicBezTo>
                    <a:pt x="57156" y="30778"/>
                    <a:pt x="59621" y="25984"/>
                    <a:pt x="59621" y="25984"/>
                  </a:cubicBezTo>
                  <a:lnTo>
                    <a:pt x="46882" y="19546"/>
                  </a:lnTo>
                  <a:cubicBezTo>
                    <a:pt x="46882" y="19546"/>
                    <a:pt x="45513" y="22286"/>
                    <a:pt x="43321" y="25984"/>
                  </a:cubicBezTo>
                  <a:cubicBezTo>
                    <a:pt x="41129" y="29682"/>
                    <a:pt x="40308" y="31052"/>
                    <a:pt x="38938" y="33107"/>
                  </a:cubicBezTo>
                  <a:cubicBezTo>
                    <a:pt x="33048" y="29682"/>
                    <a:pt x="28254" y="26532"/>
                    <a:pt x="24418" y="24066"/>
                  </a:cubicBezTo>
                  <a:cubicBezTo>
                    <a:pt x="13871" y="17217"/>
                    <a:pt x="8529" y="13793"/>
                    <a:pt x="3187" y="17902"/>
                  </a:cubicBezTo>
                  <a:cubicBezTo>
                    <a:pt x="-2155" y="22012"/>
                    <a:pt x="-238" y="29682"/>
                    <a:pt x="4693" y="44339"/>
                  </a:cubicBezTo>
                  <a:cubicBezTo>
                    <a:pt x="8392" y="55434"/>
                    <a:pt x="14145" y="61598"/>
                    <a:pt x="21816" y="62420"/>
                  </a:cubicBezTo>
                  <a:cubicBezTo>
                    <a:pt x="30031" y="62283"/>
                    <a:pt x="37699" y="58269"/>
                    <a:pt x="42499" y="51599"/>
                  </a:cubicBezTo>
                  <a:cubicBezTo>
                    <a:pt x="51382" y="56640"/>
                    <a:pt x="60527" y="61215"/>
                    <a:pt x="69895" y="65296"/>
                  </a:cubicBezTo>
                  <a:cubicBezTo>
                    <a:pt x="78528" y="69145"/>
                    <a:pt x="87839" y="71241"/>
                    <a:pt x="97290" y="71460"/>
                  </a:cubicBezTo>
                  <a:cubicBezTo>
                    <a:pt x="106920" y="71721"/>
                    <a:pt x="116330" y="68461"/>
                    <a:pt x="123727" y="62283"/>
                  </a:cubicBezTo>
                  <a:cubicBezTo>
                    <a:pt x="135329" y="52051"/>
                    <a:pt x="140191" y="36161"/>
                    <a:pt x="136328" y="21190"/>
                  </a:cubicBezTo>
                  <a:cubicBezTo>
                    <a:pt x="134274" y="10821"/>
                    <a:pt x="126439" y="2561"/>
                    <a:pt x="116193" y="-42"/>
                  </a:cubicBezTo>
                  <a:lnTo>
                    <a:pt x="113179" y="13656"/>
                  </a:lnTo>
                  <a:cubicBezTo>
                    <a:pt x="118028" y="15204"/>
                    <a:pt x="121617" y="19327"/>
                    <a:pt x="122494" y="24340"/>
                  </a:cubicBezTo>
                  <a:cubicBezTo>
                    <a:pt x="124822" y="34011"/>
                    <a:pt x="121727" y="44175"/>
                    <a:pt x="114412" y="50914"/>
                  </a:cubicBezTo>
                  <a:cubicBezTo>
                    <a:pt x="105783" y="58447"/>
                    <a:pt x="92359" y="58585"/>
                    <a:pt x="75648" y="50914"/>
                  </a:cubicBezTo>
                  <a:cubicBezTo>
                    <a:pt x="66333" y="47763"/>
                    <a:pt x="58252" y="44202"/>
                    <a:pt x="51266" y="40093"/>
                  </a:cubicBezTo>
                  <a:close/>
                  <a:moveTo>
                    <a:pt x="23870" y="48174"/>
                  </a:moveTo>
                  <a:cubicBezTo>
                    <a:pt x="23870" y="48174"/>
                    <a:pt x="20994" y="46531"/>
                    <a:pt x="18665" y="39819"/>
                  </a:cubicBezTo>
                  <a:lnTo>
                    <a:pt x="17569" y="36120"/>
                  </a:lnTo>
                  <a:cubicBezTo>
                    <a:pt x="20994" y="38449"/>
                    <a:pt x="25240" y="41188"/>
                    <a:pt x="30308" y="44202"/>
                  </a:cubicBezTo>
                  <a:cubicBezTo>
                    <a:pt x="26884" y="47215"/>
                    <a:pt x="24418" y="48448"/>
                    <a:pt x="23322" y="48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0E7DF47B-14F7-4082-BA67-AD22D97B295D}"/>
                </a:ext>
              </a:extLst>
            </p:cNvPr>
            <p:cNvSpPr/>
            <p:nvPr/>
          </p:nvSpPr>
          <p:spPr>
            <a:xfrm>
              <a:off x="7431127" y="3040423"/>
              <a:ext cx="418218" cy="308778"/>
            </a:xfrm>
            <a:custGeom>
              <a:avLst/>
              <a:gdLst>
                <a:gd name="connsiteX0" fmla="*/ 412147 w 418218"/>
                <a:gd name="connsiteY0" fmla="*/ 8071 h 308778"/>
                <a:gd name="connsiteX1" fmla="*/ 122030 w 418218"/>
                <a:gd name="connsiteY1" fmla="*/ 5605 h 308778"/>
                <a:gd name="connsiteX2" fmla="*/ 56554 w 418218"/>
                <a:gd name="connsiteY2" fmla="*/ 281066 h 308778"/>
                <a:gd name="connsiteX3" fmla="*/ 12174 w 418218"/>
                <a:gd name="connsiteY3" fmla="*/ 207921 h 308778"/>
                <a:gd name="connsiteX4" fmla="*/ -17 w 418218"/>
                <a:gd name="connsiteY4" fmla="*/ 215180 h 308778"/>
                <a:gd name="connsiteX5" fmla="*/ 54774 w 418218"/>
                <a:gd name="connsiteY5" fmla="*/ 305311 h 308778"/>
                <a:gd name="connsiteX6" fmla="*/ 60801 w 418218"/>
                <a:gd name="connsiteY6" fmla="*/ 308736 h 308778"/>
                <a:gd name="connsiteX7" fmla="*/ 62308 w 418218"/>
                <a:gd name="connsiteY7" fmla="*/ 308736 h 308778"/>
                <a:gd name="connsiteX8" fmla="*/ 67924 w 418218"/>
                <a:gd name="connsiteY8" fmla="*/ 302846 h 308778"/>
                <a:gd name="connsiteX9" fmla="*/ 128330 w 418218"/>
                <a:gd name="connsiteY9" fmla="*/ 18481 h 308778"/>
                <a:gd name="connsiteX10" fmla="*/ 404202 w 418218"/>
                <a:gd name="connsiteY10" fmla="*/ 22043 h 308778"/>
                <a:gd name="connsiteX11" fmla="*/ 401326 w 418218"/>
                <a:gd name="connsiteY11" fmla="*/ 69574 h 308778"/>
                <a:gd name="connsiteX12" fmla="*/ 415023 w 418218"/>
                <a:gd name="connsiteY12" fmla="*/ 70533 h 308778"/>
                <a:gd name="connsiteX13" fmla="*/ 418174 w 418218"/>
                <a:gd name="connsiteY13" fmla="*/ 15742 h 308778"/>
                <a:gd name="connsiteX14" fmla="*/ 412147 w 418218"/>
                <a:gd name="connsiteY14" fmla="*/ 8071 h 30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8218" h="308778">
                  <a:moveTo>
                    <a:pt x="412147" y="8071"/>
                  </a:moveTo>
                  <a:cubicBezTo>
                    <a:pt x="384752" y="6427"/>
                    <a:pt x="148740" y="-7681"/>
                    <a:pt x="122030" y="5605"/>
                  </a:cubicBezTo>
                  <a:cubicBezTo>
                    <a:pt x="95319" y="18892"/>
                    <a:pt x="68334" y="199839"/>
                    <a:pt x="56554" y="281066"/>
                  </a:cubicBezTo>
                  <a:lnTo>
                    <a:pt x="12174" y="207921"/>
                  </a:lnTo>
                  <a:lnTo>
                    <a:pt x="-17" y="215180"/>
                  </a:lnTo>
                  <a:lnTo>
                    <a:pt x="54774" y="305311"/>
                  </a:lnTo>
                  <a:cubicBezTo>
                    <a:pt x="56020" y="307462"/>
                    <a:pt x="58321" y="308777"/>
                    <a:pt x="60801" y="308736"/>
                  </a:cubicBezTo>
                  <a:lnTo>
                    <a:pt x="62308" y="308736"/>
                  </a:lnTo>
                  <a:cubicBezTo>
                    <a:pt x="65225" y="308147"/>
                    <a:pt x="67472" y="305791"/>
                    <a:pt x="67924" y="302846"/>
                  </a:cubicBezTo>
                  <a:cubicBezTo>
                    <a:pt x="86279" y="170663"/>
                    <a:pt x="114085" y="28207"/>
                    <a:pt x="128330" y="18481"/>
                  </a:cubicBezTo>
                  <a:cubicBezTo>
                    <a:pt x="145453" y="9852"/>
                    <a:pt x="303524" y="16016"/>
                    <a:pt x="404202" y="22043"/>
                  </a:cubicBezTo>
                  <a:lnTo>
                    <a:pt x="401326" y="69574"/>
                  </a:lnTo>
                  <a:lnTo>
                    <a:pt x="415023" y="70533"/>
                  </a:lnTo>
                  <a:lnTo>
                    <a:pt x="418174" y="15742"/>
                  </a:lnTo>
                  <a:cubicBezTo>
                    <a:pt x="418503" y="11989"/>
                    <a:pt x="415873" y="8633"/>
                    <a:pt x="412147" y="80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036BF67-B2D0-44AE-A5DB-1A8F8F9F3255}"/>
                </a:ext>
              </a:extLst>
            </p:cNvPr>
            <p:cNvSpPr/>
            <p:nvPr/>
          </p:nvSpPr>
          <p:spPr>
            <a:xfrm>
              <a:off x="7567009" y="3120961"/>
              <a:ext cx="162614" cy="189339"/>
            </a:xfrm>
            <a:custGeom>
              <a:avLst/>
              <a:gdLst>
                <a:gd name="connsiteX0" fmla="*/ 144357 w 162614"/>
                <a:gd name="connsiteY0" fmla="*/ 178065 h 189339"/>
                <a:gd name="connsiteX1" fmla="*/ 159835 w 162614"/>
                <a:gd name="connsiteY1" fmla="*/ 12596 h 189339"/>
                <a:gd name="connsiteX2" fmla="*/ 142028 w 162614"/>
                <a:gd name="connsiteY2" fmla="*/ -5 h 189339"/>
                <a:gd name="connsiteX3" fmla="*/ 86279 w 162614"/>
                <a:gd name="connsiteY3" fmla="*/ 43416 h 189339"/>
                <a:gd name="connsiteX4" fmla="*/ 19982 w 162614"/>
                <a:gd name="connsiteY4" fmla="*/ 169298 h 189339"/>
                <a:gd name="connsiteX5" fmla="*/ 10941 w 162614"/>
                <a:gd name="connsiteY5" fmla="*/ 158340 h 189339"/>
                <a:gd name="connsiteX6" fmla="*/ -17 w 162614"/>
                <a:gd name="connsiteY6" fmla="*/ 167517 h 189339"/>
                <a:gd name="connsiteX7" fmla="*/ 16009 w 162614"/>
                <a:gd name="connsiteY7" fmla="*/ 186831 h 189339"/>
                <a:gd name="connsiteX8" fmla="*/ 21488 w 162614"/>
                <a:gd name="connsiteY8" fmla="*/ 189297 h 189339"/>
                <a:gd name="connsiteX9" fmla="*/ 22310 w 162614"/>
                <a:gd name="connsiteY9" fmla="*/ 189297 h 189339"/>
                <a:gd name="connsiteX10" fmla="*/ 27926 w 162614"/>
                <a:gd name="connsiteY10" fmla="*/ 185461 h 189339"/>
                <a:gd name="connsiteX11" fmla="*/ 98469 w 162614"/>
                <a:gd name="connsiteY11" fmla="*/ 50676 h 189339"/>
                <a:gd name="connsiteX12" fmla="*/ 141480 w 162614"/>
                <a:gd name="connsiteY12" fmla="*/ 14240 h 189339"/>
                <a:gd name="connsiteX13" fmla="*/ 147096 w 162614"/>
                <a:gd name="connsiteY13" fmla="*/ 18076 h 189339"/>
                <a:gd name="connsiteX14" fmla="*/ 141617 w 162614"/>
                <a:gd name="connsiteY14" fmla="*/ 104371 h 189339"/>
                <a:gd name="connsiteX15" fmla="*/ 86826 w 162614"/>
                <a:gd name="connsiteY15" fmla="*/ 102453 h 189339"/>
                <a:gd name="connsiteX16" fmla="*/ 82443 w 162614"/>
                <a:gd name="connsiteY16" fmla="*/ 111357 h 189339"/>
                <a:gd name="connsiteX17" fmla="*/ 96141 w 162614"/>
                <a:gd name="connsiteY17" fmla="*/ 111357 h 189339"/>
                <a:gd name="connsiteX18" fmla="*/ 94908 w 162614"/>
                <a:gd name="connsiteY18" fmla="*/ 113686 h 189339"/>
                <a:gd name="connsiteX19" fmla="*/ 138741 w 162614"/>
                <a:gd name="connsiteY19" fmla="*/ 118343 h 189339"/>
                <a:gd name="connsiteX20" fmla="*/ 140658 w 162614"/>
                <a:gd name="connsiteY20" fmla="*/ 110672 h 189339"/>
                <a:gd name="connsiteX21" fmla="*/ 130248 w 162614"/>
                <a:gd name="connsiteY21" fmla="*/ 174503 h 18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614" h="189339">
                  <a:moveTo>
                    <a:pt x="144357" y="178065"/>
                  </a:moveTo>
                  <a:cubicBezTo>
                    <a:pt x="148740" y="153957"/>
                    <a:pt x="170109" y="33006"/>
                    <a:pt x="159835" y="12596"/>
                  </a:cubicBezTo>
                  <a:cubicBezTo>
                    <a:pt x="156863" y="5282"/>
                    <a:pt x="149904" y="364"/>
                    <a:pt x="142028" y="-5"/>
                  </a:cubicBezTo>
                  <a:cubicBezTo>
                    <a:pt x="125043" y="-964"/>
                    <a:pt x="101894" y="17254"/>
                    <a:pt x="86279" y="43416"/>
                  </a:cubicBezTo>
                  <a:cubicBezTo>
                    <a:pt x="70663" y="69579"/>
                    <a:pt x="33405" y="142862"/>
                    <a:pt x="19982" y="169298"/>
                  </a:cubicBezTo>
                  <a:lnTo>
                    <a:pt x="10941" y="158340"/>
                  </a:lnTo>
                  <a:lnTo>
                    <a:pt x="-17" y="167517"/>
                  </a:lnTo>
                  <a:lnTo>
                    <a:pt x="16009" y="186831"/>
                  </a:lnTo>
                  <a:cubicBezTo>
                    <a:pt x="17379" y="188420"/>
                    <a:pt x="19393" y="189324"/>
                    <a:pt x="21488" y="189297"/>
                  </a:cubicBezTo>
                  <a:lnTo>
                    <a:pt x="22310" y="189297"/>
                  </a:lnTo>
                  <a:cubicBezTo>
                    <a:pt x="24707" y="189023"/>
                    <a:pt x="26803" y="187598"/>
                    <a:pt x="27926" y="185461"/>
                  </a:cubicBezTo>
                  <a:cubicBezTo>
                    <a:pt x="27926" y="184366"/>
                    <a:pt x="79430" y="82318"/>
                    <a:pt x="98469" y="50676"/>
                  </a:cubicBezTo>
                  <a:cubicBezTo>
                    <a:pt x="112167" y="27664"/>
                    <a:pt x="131481" y="13966"/>
                    <a:pt x="141480" y="14240"/>
                  </a:cubicBezTo>
                  <a:cubicBezTo>
                    <a:pt x="143973" y="14199"/>
                    <a:pt x="146220" y="15733"/>
                    <a:pt x="147096" y="18076"/>
                  </a:cubicBezTo>
                  <a:cubicBezTo>
                    <a:pt x="150658" y="25061"/>
                    <a:pt x="147096" y="61086"/>
                    <a:pt x="141617" y="104371"/>
                  </a:cubicBezTo>
                  <a:cubicBezTo>
                    <a:pt x="127920" y="100947"/>
                    <a:pt x="96826" y="94509"/>
                    <a:pt x="86826" y="102453"/>
                  </a:cubicBezTo>
                  <a:cubicBezTo>
                    <a:pt x="84059" y="104576"/>
                    <a:pt x="82443" y="107864"/>
                    <a:pt x="82443" y="111357"/>
                  </a:cubicBezTo>
                  <a:lnTo>
                    <a:pt x="96141" y="111357"/>
                  </a:lnTo>
                  <a:cubicBezTo>
                    <a:pt x="96155" y="112288"/>
                    <a:pt x="95689" y="113165"/>
                    <a:pt x="94908" y="113686"/>
                  </a:cubicBezTo>
                  <a:cubicBezTo>
                    <a:pt x="109688" y="112220"/>
                    <a:pt x="124605" y="113809"/>
                    <a:pt x="138741" y="118343"/>
                  </a:cubicBezTo>
                  <a:lnTo>
                    <a:pt x="140658" y="110672"/>
                  </a:lnTo>
                  <a:cubicBezTo>
                    <a:pt x="137645" y="131356"/>
                    <a:pt x="134083" y="153409"/>
                    <a:pt x="130248" y="1745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80910A6-3935-4FB4-976A-C5370070AE12}"/>
                </a:ext>
              </a:extLst>
            </p:cNvPr>
            <p:cNvSpPr/>
            <p:nvPr/>
          </p:nvSpPr>
          <p:spPr>
            <a:xfrm>
              <a:off x="7817129" y="3170856"/>
              <a:ext cx="70817" cy="14245"/>
            </a:xfrm>
            <a:custGeom>
              <a:avLst/>
              <a:gdLst>
                <a:gd name="connsiteX0" fmla="*/ 0 w 70817"/>
                <a:gd name="connsiteY0" fmla="*/ 0 h 14245"/>
                <a:gd name="connsiteX1" fmla="*/ 70817 w 70817"/>
                <a:gd name="connsiteY1" fmla="*/ 0 h 14245"/>
                <a:gd name="connsiteX2" fmla="*/ 70817 w 70817"/>
                <a:gd name="connsiteY2" fmla="*/ 14246 h 14245"/>
                <a:gd name="connsiteX3" fmla="*/ 0 w 7081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17" h="14245">
                  <a:moveTo>
                    <a:pt x="0" y="0"/>
                  </a:moveTo>
                  <a:lnTo>
                    <a:pt x="70817" y="0"/>
                  </a:lnTo>
                  <a:lnTo>
                    <a:pt x="7081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F009B19F-CA32-4751-8FBB-A8C83CEEC752}"/>
                </a:ext>
              </a:extLst>
            </p:cNvPr>
            <p:cNvSpPr/>
            <p:nvPr/>
          </p:nvSpPr>
          <p:spPr>
            <a:xfrm>
              <a:off x="7813841" y="3215922"/>
              <a:ext cx="73967" cy="14245"/>
            </a:xfrm>
            <a:custGeom>
              <a:avLst/>
              <a:gdLst>
                <a:gd name="connsiteX0" fmla="*/ 0 w 73967"/>
                <a:gd name="connsiteY0" fmla="*/ 0 h 14245"/>
                <a:gd name="connsiteX1" fmla="*/ 73968 w 73967"/>
                <a:gd name="connsiteY1" fmla="*/ 0 h 14245"/>
                <a:gd name="connsiteX2" fmla="*/ 73968 w 73967"/>
                <a:gd name="connsiteY2" fmla="*/ 14246 h 14245"/>
                <a:gd name="connsiteX3" fmla="*/ 0 w 7396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67" h="14245">
                  <a:moveTo>
                    <a:pt x="0" y="0"/>
                  </a:moveTo>
                  <a:lnTo>
                    <a:pt x="73968" y="0"/>
                  </a:lnTo>
                  <a:lnTo>
                    <a:pt x="7396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2FE12BE-E491-4C99-AC91-C97230F8EC0C}"/>
                </a:ext>
              </a:extLst>
            </p:cNvPr>
            <p:cNvSpPr/>
            <p:nvPr/>
          </p:nvSpPr>
          <p:spPr>
            <a:xfrm>
              <a:off x="7938765" y="3142252"/>
              <a:ext cx="74652" cy="136131"/>
            </a:xfrm>
            <a:custGeom>
              <a:avLst/>
              <a:gdLst>
                <a:gd name="connsiteX0" fmla="*/ 668 w 74652"/>
                <a:gd name="connsiteY0" fmla="*/ 136090 h 136131"/>
                <a:gd name="connsiteX1" fmla="*/ 74635 w 74652"/>
                <a:gd name="connsiteY1" fmla="*/ 136090 h 136131"/>
                <a:gd name="connsiteX2" fmla="*/ 74635 w 74652"/>
                <a:gd name="connsiteY2" fmla="*/ 122392 h 136131"/>
                <a:gd name="connsiteX3" fmla="*/ 36967 w 74652"/>
                <a:gd name="connsiteY3" fmla="*/ 122392 h 136131"/>
                <a:gd name="connsiteX4" fmla="*/ 49295 w 74652"/>
                <a:gd name="connsiteY4" fmla="*/ 89380 h 136131"/>
                <a:gd name="connsiteX5" fmla="*/ 49295 w 74652"/>
                <a:gd name="connsiteY5" fmla="*/ 6235 h 136131"/>
                <a:gd name="connsiteX6" fmla="*/ 43542 w 74652"/>
                <a:gd name="connsiteY6" fmla="*/ 71 h 136131"/>
                <a:gd name="connsiteX7" fmla="*/ 35871 w 74652"/>
                <a:gd name="connsiteY7" fmla="*/ 3770 h 136131"/>
                <a:gd name="connsiteX8" fmla="*/ 6969 w 74652"/>
                <a:gd name="connsiteY8" fmla="*/ 58561 h 136131"/>
                <a:gd name="connsiteX9" fmla="*/ 19571 w 74652"/>
                <a:gd name="connsiteY9" fmla="*/ 65135 h 136131"/>
                <a:gd name="connsiteX10" fmla="*/ 37104 w 74652"/>
                <a:gd name="connsiteY10" fmla="*/ 31850 h 136131"/>
                <a:gd name="connsiteX11" fmla="*/ 35323 w 74652"/>
                <a:gd name="connsiteY11" fmla="*/ 85819 h 136131"/>
                <a:gd name="connsiteX12" fmla="*/ 20392 w 74652"/>
                <a:gd name="connsiteY12" fmla="*/ 121981 h 136131"/>
                <a:gd name="connsiteX13" fmla="*/ 20392 w 74652"/>
                <a:gd name="connsiteY13" fmla="*/ 121981 h 136131"/>
                <a:gd name="connsiteX14" fmla="*/ -17 w 74652"/>
                <a:gd name="connsiteY14" fmla="*/ 121981 h 13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652" h="136131">
                  <a:moveTo>
                    <a:pt x="668" y="136090"/>
                  </a:moveTo>
                  <a:lnTo>
                    <a:pt x="74635" y="136090"/>
                  </a:lnTo>
                  <a:lnTo>
                    <a:pt x="74635" y="122392"/>
                  </a:lnTo>
                  <a:lnTo>
                    <a:pt x="36967" y="122392"/>
                  </a:lnTo>
                  <a:cubicBezTo>
                    <a:pt x="42473" y="111954"/>
                    <a:pt x="46610" y="100859"/>
                    <a:pt x="49295" y="89380"/>
                  </a:cubicBezTo>
                  <a:cubicBezTo>
                    <a:pt x="52924" y="61780"/>
                    <a:pt x="52924" y="33836"/>
                    <a:pt x="49295" y="6235"/>
                  </a:cubicBezTo>
                  <a:cubicBezTo>
                    <a:pt x="48856" y="3181"/>
                    <a:pt x="46555" y="729"/>
                    <a:pt x="43542" y="71"/>
                  </a:cubicBezTo>
                  <a:cubicBezTo>
                    <a:pt x="40460" y="-476"/>
                    <a:pt x="37364" y="1003"/>
                    <a:pt x="35871" y="3770"/>
                  </a:cubicBezTo>
                  <a:lnTo>
                    <a:pt x="6969" y="58561"/>
                  </a:lnTo>
                  <a:lnTo>
                    <a:pt x="19571" y="65135"/>
                  </a:lnTo>
                  <a:lnTo>
                    <a:pt x="37104" y="31850"/>
                  </a:lnTo>
                  <a:cubicBezTo>
                    <a:pt x="38843" y="49835"/>
                    <a:pt x="38241" y="67985"/>
                    <a:pt x="35323" y="85819"/>
                  </a:cubicBezTo>
                  <a:cubicBezTo>
                    <a:pt x="32501" y="98654"/>
                    <a:pt x="27447" y="110886"/>
                    <a:pt x="20392" y="121981"/>
                  </a:cubicBezTo>
                  <a:lnTo>
                    <a:pt x="20392" y="121981"/>
                  </a:lnTo>
                  <a:lnTo>
                    <a:pt x="-17" y="12198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C6E63FE-8C57-4B94-9B29-7D39AFEA7E6A}"/>
                </a:ext>
              </a:extLst>
            </p:cNvPr>
            <p:cNvSpPr/>
            <p:nvPr/>
          </p:nvSpPr>
          <p:spPr>
            <a:xfrm>
              <a:off x="6415990" y="3464946"/>
              <a:ext cx="107800" cy="109444"/>
            </a:xfrm>
            <a:custGeom>
              <a:avLst/>
              <a:gdLst>
                <a:gd name="connsiteX0" fmla="*/ 94086 w 107800"/>
                <a:gd name="connsiteY0" fmla="*/ -42 h 109444"/>
                <a:gd name="connsiteX1" fmla="*/ 59157 w 107800"/>
                <a:gd name="connsiteY1" fmla="*/ 64475 h 109444"/>
                <a:gd name="connsiteX2" fmla="*/ 56280 w 107800"/>
                <a:gd name="connsiteY2" fmla="*/ 9684 h 109444"/>
                <a:gd name="connsiteX3" fmla="*/ 42583 w 107800"/>
                <a:gd name="connsiteY3" fmla="*/ 8862 h 109444"/>
                <a:gd name="connsiteX4" fmla="*/ 48473 w 107800"/>
                <a:gd name="connsiteY4" fmla="*/ 78446 h 109444"/>
                <a:gd name="connsiteX5" fmla="*/ 32173 w 107800"/>
                <a:gd name="connsiteY5" fmla="*/ 89268 h 109444"/>
                <a:gd name="connsiteX6" fmla="*/ -17 w 107800"/>
                <a:gd name="connsiteY6" fmla="*/ 95705 h 109444"/>
                <a:gd name="connsiteX7" fmla="*/ 2722 w 107800"/>
                <a:gd name="connsiteY7" fmla="*/ 109403 h 109444"/>
                <a:gd name="connsiteX8" fmla="*/ 34912 w 107800"/>
                <a:gd name="connsiteY8" fmla="*/ 102965 h 109444"/>
                <a:gd name="connsiteX9" fmla="*/ 54089 w 107800"/>
                <a:gd name="connsiteY9" fmla="*/ 92281 h 109444"/>
                <a:gd name="connsiteX10" fmla="*/ 65869 w 107800"/>
                <a:gd name="connsiteY10" fmla="*/ 104335 h 109444"/>
                <a:gd name="connsiteX11" fmla="*/ 75046 w 107800"/>
                <a:gd name="connsiteY11" fmla="*/ 106527 h 109444"/>
                <a:gd name="connsiteX12" fmla="*/ 99428 w 107800"/>
                <a:gd name="connsiteY12" fmla="*/ 95021 h 109444"/>
                <a:gd name="connsiteX13" fmla="*/ 90114 w 107800"/>
                <a:gd name="connsiteY13" fmla="*/ 84199 h 109444"/>
                <a:gd name="connsiteX14" fmla="*/ 72033 w 107800"/>
                <a:gd name="connsiteY14" fmla="*/ 91596 h 109444"/>
                <a:gd name="connsiteX15" fmla="*/ 64499 w 107800"/>
                <a:gd name="connsiteY15" fmla="*/ 81597 h 109444"/>
                <a:gd name="connsiteX16" fmla="*/ 107784 w 107800"/>
                <a:gd name="connsiteY16" fmla="*/ 5437 h 10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800" h="109444">
                  <a:moveTo>
                    <a:pt x="94086" y="-42"/>
                  </a:moveTo>
                  <a:cubicBezTo>
                    <a:pt x="84839" y="22683"/>
                    <a:pt x="73126" y="44312"/>
                    <a:pt x="59157" y="64475"/>
                  </a:cubicBezTo>
                  <a:cubicBezTo>
                    <a:pt x="56234" y="46366"/>
                    <a:pt x="55270" y="27998"/>
                    <a:pt x="56280" y="9684"/>
                  </a:cubicBezTo>
                  <a:lnTo>
                    <a:pt x="42583" y="8862"/>
                  </a:lnTo>
                  <a:cubicBezTo>
                    <a:pt x="41091" y="32216"/>
                    <a:pt x="43076" y="55667"/>
                    <a:pt x="48473" y="78446"/>
                  </a:cubicBezTo>
                  <a:cubicBezTo>
                    <a:pt x="44122" y="83473"/>
                    <a:pt x="38487" y="87213"/>
                    <a:pt x="32173" y="89268"/>
                  </a:cubicBezTo>
                  <a:lnTo>
                    <a:pt x="-17" y="95705"/>
                  </a:lnTo>
                  <a:lnTo>
                    <a:pt x="2722" y="109403"/>
                  </a:lnTo>
                  <a:lnTo>
                    <a:pt x="34912" y="102965"/>
                  </a:lnTo>
                  <a:cubicBezTo>
                    <a:pt x="42155" y="101212"/>
                    <a:pt x="48784" y="97513"/>
                    <a:pt x="54089" y="92281"/>
                  </a:cubicBezTo>
                  <a:cubicBezTo>
                    <a:pt x="56717" y="97390"/>
                    <a:pt x="60821" y="101595"/>
                    <a:pt x="65869" y="104335"/>
                  </a:cubicBezTo>
                  <a:cubicBezTo>
                    <a:pt x="68706" y="105801"/>
                    <a:pt x="71855" y="106554"/>
                    <a:pt x="75046" y="106527"/>
                  </a:cubicBezTo>
                  <a:cubicBezTo>
                    <a:pt x="84288" y="105732"/>
                    <a:pt x="92940" y="101650"/>
                    <a:pt x="99428" y="95021"/>
                  </a:cubicBezTo>
                  <a:lnTo>
                    <a:pt x="90114" y="84199"/>
                  </a:lnTo>
                  <a:cubicBezTo>
                    <a:pt x="84635" y="88994"/>
                    <a:pt x="77238" y="94062"/>
                    <a:pt x="72033" y="91596"/>
                  </a:cubicBezTo>
                  <a:cubicBezTo>
                    <a:pt x="68451" y="89226"/>
                    <a:pt x="65792" y="85692"/>
                    <a:pt x="64499" y="81597"/>
                  </a:cubicBezTo>
                  <a:cubicBezTo>
                    <a:pt x="82172" y="58201"/>
                    <a:pt x="96723" y="32600"/>
                    <a:pt x="107784" y="54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6C37C13-09FA-48B4-9B19-01CAA7B342DB}"/>
                </a:ext>
              </a:extLst>
            </p:cNvPr>
            <p:cNvSpPr/>
            <p:nvPr/>
          </p:nvSpPr>
          <p:spPr>
            <a:xfrm>
              <a:off x="6587015" y="3458210"/>
              <a:ext cx="156132" cy="289182"/>
            </a:xfrm>
            <a:custGeom>
              <a:avLst/>
              <a:gdLst>
                <a:gd name="connsiteX0" fmla="*/ 123459 w 156132"/>
                <a:gd name="connsiteY0" fmla="*/ -17 h 289182"/>
                <a:gd name="connsiteX1" fmla="*/ 64285 w 156132"/>
                <a:gd name="connsiteY1" fmla="*/ 49979 h 289182"/>
                <a:gd name="connsiteX2" fmla="*/ 60860 w 156132"/>
                <a:gd name="connsiteY2" fmla="*/ 79293 h 289182"/>
                <a:gd name="connsiteX3" fmla="*/ 58669 w 156132"/>
                <a:gd name="connsiteY3" fmla="*/ 135453 h 289182"/>
                <a:gd name="connsiteX4" fmla="*/ 42643 w 156132"/>
                <a:gd name="connsiteY4" fmla="*/ 266403 h 289182"/>
                <a:gd name="connsiteX5" fmla="*/ 30999 w 156132"/>
                <a:gd name="connsiteY5" fmla="*/ 274485 h 289182"/>
                <a:gd name="connsiteX6" fmla="*/ 13740 w 156132"/>
                <a:gd name="connsiteY6" fmla="*/ 243117 h 289182"/>
                <a:gd name="connsiteX7" fmla="*/ 6892 w 156132"/>
                <a:gd name="connsiteY7" fmla="*/ 241199 h 289182"/>
                <a:gd name="connsiteX8" fmla="*/ 43 w 156132"/>
                <a:gd name="connsiteY8" fmla="*/ 239008 h 289182"/>
                <a:gd name="connsiteX9" fmla="*/ 24288 w 156132"/>
                <a:gd name="connsiteY9" fmla="*/ 287087 h 289182"/>
                <a:gd name="connsiteX10" fmla="*/ 33054 w 156132"/>
                <a:gd name="connsiteY10" fmla="*/ 289141 h 289182"/>
                <a:gd name="connsiteX11" fmla="*/ 54697 w 156132"/>
                <a:gd name="connsiteY11" fmla="*/ 273937 h 289182"/>
                <a:gd name="connsiteX12" fmla="*/ 72914 w 156132"/>
                <a:gd name="connsiteY12" fmla="*/ 135864 h 289182"/>
                <a:gd name="connsiteX13" fmla="*/ 75106 w 156132"/>
                <a:gd name="connsiteY13" fmla="*/ 80251 h 289182"/>
                <a:gd name="connsiteX14" fmla="*/ 78257 w 156132"/>
                <a:gd name="connsiteY14" fmla="*/ 52856 h 289182"/>
                <a:gd name="connsiteX15" fmla="*/ 122089 w 156132"/>
                <a:gd name="connsiteY15" fmla="*/ 14502 h 289182"/>
                <a:gd name="connsiteX16" fmla="*/ 141570 w 156132"/>
                <a:gd name="connsiteY16" fmla="*/ 37090 h 289182"/>
                <a:gd name="connsiteX17" fmla="*/ 141403 w 156132"/>
                <a:gd name="connsiteY17" fmla="*/ 38610 h 289182"/>
                <a:gd name="connsiteX18" fmla="*/ 126336 w 156132"/>
                <a:gd name="connsiteY18" fmla="*/ 110523 h 289182"/>
                <a:gd name="connsiteX19" fmla="*/ 119761 w 156132"/>
                <a:gd name="connsiteY19" fmla="*/ 109701 h 289182"/>
                <a:gd name="connsiteX20" fmla="*/ 110994 w 156132"/>
                <a:gd name="connsiteY20" fmla="*/ 111208 h 289182"/>
                <a:gd name="connsiteX21" fmla="*/ 106063 w 156132"/>
                <a:gd name="connsiteY21" fmla="*/ 113674 h 289182"/>
                <a:gd name="connsiteX22" fmla="*/ 94283 w 156132"/>
                <a:gd name="connsiteY22" fmla="*/ 85593 h 289182"/>
                <a:gd name="connsiteX23" fmla="*/ 80585 w 156132"/>
                <a:gd name="connsiteY23" fmla="*/ 88333 h 289182"/>
                <a:gd name="connsiteX24" fmla="*/ 102775 w 156132"/>
                <a:gd name="connsiteY24" fmla="*/ 127371 h 289182"/>
                <a:gd name="connsiteX25" fmla="*/ 117843 w 156132"/>
                <a:gd name="connsiteY25" fmla="*/ 124221 h 289182"/>
                <a:gd name="connsiteX26" fmla="*/ 133732 w 156132"/>
                <a:gd name="connsiteY26" fmla="*/ 122851 h 289182"/>
                <a:gd name="connsiteX27" fmla="*/ 155923 w 156132"/>
                <a:gd name="connsiteY27" fmla="*/ 38610 h 289182"/>
                <a:gd name="connsiteX28" fmla="*/ 124690 w 156132"/>
                <a:gd name="connsiteY28" fmla="*/ 92 h 289182"/>
                <a:gd name="connsiteX29" fmla="*/ 123459 w 156132"/>
                <a:gd name="connsiteY29" fmla="*/ -17 h 2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6132" h="289182">
                  <a:moveTo>
                    <a:pt x="123459" y="-17"/>
                  </a:moveTo>
                  <a:cubicBezTo>
                    <a:pt x="93877" y="-867"/>
                    <a:pt x="68391" y="20666"/>
                    <a:pt x="64285" y="49979"/>
                  </a:cubicBezTo>
                  <a:cubicBezTo>
                    <a:pt x="62530" y="59664"/>
                    <a:pt x="61387" y="69458"/>
                    <a:pt x="60860" y="79293"/>
                  </a:cubicBezTo>
                  <a:cubicBezTo>
                    <a:pt x="59765" y="96004"/>
                    <a:pt x="59217" y="115180"/>
                    <a:pt x="58669" y="135453"/>
                  </a:cubicBezTo>
                  <a:cubicBezTo>
                    <a:pt x="57162" y="187367"/>
                    <a:pt x="55518" y="246131"/>
                    <a:pt x="42643" y="266403"/>
                  </a:cubicBezTo>
                  <a:cubicBezTo>
                    <a:pt x="38396" y="273115"/>
                    <a:pt x="34424" y="275855"/>
                    <a:pt x="30999" y="274485"/>
                  </a:cubicBezTo>
                  <a:cubicBezTo>
                    <a:pt x="21136" y="266883"/>
                    <a:pt x="14883" y="255513"/>
                    <a:pt x="13740" y="243117"/>
                  </a:cubicBezTo>
                  <a:lnTo>
                    <a:pt x="6892" y="241199"/>
                  </a:lnTo>
                  <a:lnTo>
                    <a:pt x="43" y="239008"/>
                  </a:lnTo>
                  <a:cubicBezTo>
                    <a:pt x="-852" y="258171"/>
                    <a:pt x="8345" y="276416"/>
                    <a:pt x="24288" y="287087"/>
                  </a:cubicBezTo>
                  <a:cubicBezTo>
                    <a:pt x="27035" y="288374"/>
                    <a:pt x="30020" y="289073"/>
                    <a:pt x="33054" y="289141"/>
                  </a:cubicBezTo>
                  <a:cubicBezTo>
                    <a:pt x="42477" y="288333"/>
                    <a:pt x="50741" y="282525"/>
                    <a:pt x="54697" y="273937"/>
                  </a:cubicBezTo>
                  <a:cubicBezTo>
                    <a:pt x="69627" y="250377"/>
                    <a:pt x="71271" y="191751"/>
                    <a:pt x="72914" y="135864"/>
                  </a:cubicBezTo>
                  <a:cubicBezTo>
                    <a:pt x="72914" y="115728"/>
                    <a:pt x="74010" y="96688"/>
                    <a:pt x="75106" y="80251"/>
                  </a:cubicBezTo>
                  <a:cubicBezTo>
                    <a:pt x="75625" y="71060"/>
                    <a:pt x="76677" y="61924"/>
                    <a:pt x="78257" y="52856"/>
                  </a:cubicBezTo>
                  <a:cubicBezTo>
                    <a:pt x="81206" y="30898"/>
                    <a:pt x="99937" y="14516"/>
                    <a:pt x="122089" y="14502"/>
                  </a:cubicBezTo>
                  <a:cubicBezTo>
                    <a:pt x="133708" y="15365"/>
                    <a:pt x="142429" y="25474"/>
                    <a:pt x="141570" y="37090"/>
                  </a:cubicBezTo>
                  <a:cubicBezTo>
                    <a:pt x="141533" y="37597"/>
                    <a:pt x="141477" y="38103"/>
                    <a:pt x="141403" y="38610"/>
                  </a:cubicBezTo>
                  <a:cubicBezTo>
                    <a:pt x="141403" y="82306"/>
                    <a:pt x="133732" y="106140"/>
                    <a:pt x="126336" y="110523"/>
                  </a:cubicBezTo>
                  <a:cubicBezTo>
                    <a:pt x="125514" y="110523"/>
                    <a:pt x="123733" y="112030"/>
                    <a:pt x="119761" y="109701"/>
                  </a:cubicBezTo>
                  <a:cubicBezTo>
                    <a:pt x="116846" y="108099"/>
                    <a:pt x="113205" y="108715"/>
                    <a:pt x="110994" y="111208"/>
                  </a:cubicBezTo>
                  <a:cubicBezTo>
                    <a:pt x="110172" y="112030"/>
                    <a:pt x="107707" y="114085"/>
                    <a:pt x="106063" y="113674"/>
                  </a:cubicBezTo>
                  <a:cubicBezTo>
                    <a:pt x="104419" y="113263"/>
                    <a:pt x="99077" y="110934"/>
                    <a:pt x="94283" y="85593"/>
                  </a:cubicBezTo>
                  <a:lnTo>
                    <a:pt x="80585" y="88333"/>
                  </a:lnTo>
                  <a:cubicBezTo>
                    <a:pt x="84968" y="111756"/>
                    <a:pt x="92228" y="124632"/>
                    <a:pt x="102775" y="127371"/>
                  </a:cubicBezTo>
                  <a:cubicBezTo>
                    <a:pt x="108016" y="128618"/>
                    <a:pt x="113541" y="127467"/>
                    <a:pt x="117843" y="124221"/>
                  </a:cubicBezTo>
                  <a:cubicBezTo>
                    <a:pt x="123071" y="126207"/>
                    <a:pt x="128922" y="125700"/>
                    <a:pt x="133732" y="122851"/>
                  </a:cubicBezTo>
                  <a:cubicBezTo>
                    <a:pt x="153046" y="111619"/>
                    <a:pt x="155923" y="65321"/>
                    <a:pt x="155923" y="38610"/>
                  </a:cubicBezTo>
                  <a:cubicBezTo>
                    <a:pt x="157935" y="19351"/>
                    <a:pt x="143952" y="2106"/>
                    <a:pt x="124690" y="92"/>
                  </a:cubicBezTo>
                  <a:cubicBezTo>
                    <a:pt x="124281" y="51"/>
                    <a:pt x="123870" y="10"/>
                    <a:pt x="123459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FA5D6A3-2E13-449B-AA0C-46D3BC9F9531}"/>
                </a:ext>
              </a:extLst>
            </p:cNvPr>
            <p:cNvSpPr/>
            <p:nvPr/>
          </p:nvSpPr>
          <p:spPr>
            <a:xfrm>
              <a:off x="6590636" y="3483712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E1FF919-DD9E-487D-89CC-C3F2C5D0EB5D}"/>
                </a:ext>
              </a:extLst>
            </p:cNvPr>
            <p:cNvSpPr/>
            <p:nvPr/>
          </p:nvSpPr>
          <p:spPr>
            <a:xfrm>
              <a:off x="6581048" y="3538503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32A5559-8D41-4A7F-81B9-403E02116468}"/>
                </a:ext>
              </a:extLst>
            </p:cNvPr>
            <p:cNvSpPr/>
            <p:nvPr/>
          </p:nvSpPr>
          <p:spPr>
            <a:xfrm>
              <a:off x="10549754" y="3088850"/>
              <a:ext cx="1058766" cy="309799"/>
            </a:xfrm>
            <a:custGeom>
              <a:avLst/>
              <a:gdLst>
                <a:gd name="connsiteX0" fmla="*/ 1052034 w 1058766"/>
                <a:gd name="connsiteY0" fmla="*/ 43063 h 309799"/>
                <a:gd name="connsiteX1" fmla="*/ 1023406 w 1058766"/>
                <a:gd name="connsiteY1" fmla="*/ 43063 h 309799"/>
                <a:gd name="connsiteX2" fmla="*/ 1008886 w 1058766"/>
                <a:gd name="connsiteY2" fmla="*/ 43063 h 309799"/>
                <a:gd name="connsiteX3" fmla="*/ 460978 w 1058766"/>
                <a:gd name="connsiteY3" fmla="*/ 26078 h 309799"/>
                <a:gd name="connsiteX4" fmla="*/ 144972 w 1058766"/>
                <a:gd name="connsiteY4" fmla="*/ 12380 h 309799"/>
                <a:gd name="connsiteX5" fmla="*/ 141410 w 1058766"/>
                <a:gd name="connsiteY5" fmla="*/ 15394 h 309799"/>
                <a:gd name="connsiteX6" fmla="*/ 61279 w 1058766"/>
                <a:gd name="connsiteY6" fmla="*/ 284006 h 309799"/>
                <a:gd name="connsiteX7" fmla="*/ 13200 w 1058766"/>
                <a:gd name="connsiteY7" fmla="*/ 204970 h 309799"/>
                <a:gd name="connsiteX8" fmla="*/ 3338 w 1058766"/>
                <a:gd name="connsiteY8" fmla="*/ 202641 h 309799"/>
                <a:gd name="connsiteX9" fmla="*/ 1009 w 1058766"/>
                <a:gd name="connsiteY9" fmla="*/ 212367 h 309799"/>
                <a:gd name="connsiteX10" fmla="*/ 58128 w 1058766"/>
                <a:gd name="connsiteY10" fmla="*/ 306333 h 309799"/>
                <a:gd name="connsiteX11" fmla="*/ 64292 w 1058766"/>
                <a:gd name="connsiteY11" fmla="*/ 309757 h 309799"/>
                <a:gd name="connsiteX12" fmla="*/ 65388 w 1058766"/>
                <a:gd name="connsiteY12" fmla="*/ 309757 h 309799"/>
                <a:gd name="connsiteX13" fmla="*/ 71141 w 1058766"/>
                <a:gd name="connsiteY13" fmla="*/ 304278 h 309799"/>
                <a:gd name="connsiteX14" fmla="*/ 150314 w 1058766"/>
                <a:gd name="connsiteY14" fmla="*/ 26626 h 309799"/>
                <a:gd name="connsiteX15" fmla="*/ 154286 w 1058766"/>
                <a:gd name="connsiteY15" fmla="*/ 23201 h 309799"/>
                <a:gd name="connsiteX16" fmla="*/ 459334 w 1058766"/>
                <a:gd name="connsiteY16" fmla="*/ 40324 h 309799"/>
                <a:gd name="connsiteX17" fmla="*/ 1009571 w 1058766"/>
                <a:gd name="connsiteY17" fmla="*/ 57446 h 309799"/>
                <a:gd name="connsiteX18" fmla="*/ 1023269 w 1058766"/>
                <a:gd name="connsiteY18" fmla="*/ 57446 h 309799"/>
                <a:gd name="connsiteX19" fmla="*/ 1044774 w 1058766"/>
                <a:gd name="connsiteY19" fmla="*/ 57446 h 309799"/>
                <a:gd name="connsiteX20" fmla="*/ 1044774 w 1058766"/>
                <a:gd name="connsiteY20" fmla="*/ 99361 h 309799"/>
                <a:gd name="connsiteX21" fmla="*/ 1049664 w 1058766"/>
                <a:gd name="connsiteY21" fmla="*/ 108168 h 309799"/>
                <a:gd name="connsiteX22" fmla="*/ 1058472 w 1058766"/>
                <a:gd name="connsiteY22" fmla="*/ 103278 h 309799"/>
                <a:gd name="connsiteX23" fmla="*/ 1058472 w 1058766"/>
                <a:gd name="connsiteY23" fmla="*/ 99361 h 309799"/>
                <a:gd name="connsiteX24" fmla="*/ 1058472 w 1058766"/>
                <a:gd name="connsiteY24" fmla="*/ 50323 h 309799"/>
                <a:gd name="connsiteX25" fmla="*/ 1052034 w 1058766"/>
                <a:gd name="connsiteY25" fmla="*/ 43063 h 30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8766" h="309799">
                  <a:moveTo>
                    <a:pt x="1052034" y="43063"/>
                  </a:moveTo>
                  <a:lnTo>
                    <a:pt x="1023406" y="43063"/>
                  </a:lnTo>
                  <a:lnTo>
                    <a:pt x="1008886" y="43063"/>
                  </a:lnTo>
                  <a:cubicBezTo>
                    <a:pt x="826104" y="53282"/>
                    <a:pt x="642774" y="47611"/>
                    <a:pt x="460978" y="26078"/>
                  </a:cubicBezTo>
                  <a:cubicBezTo>
                    <a:pt x="168669" y="-8440"/>
                    <a:pt x="163601" y="-4057"/>
                    <a:pt x="144972" y="12380"/>
                  </a:cubicBezTo>
                  <a:lnTo>
                    <a:pt x="141410" y="15394"/>
                  </a:lnTo>
                  <a:cubicBezTo>
                    <a:pt x="122097" y="30872"/>
                    <a:pt x="77168" y="216202"/>
                    <a:pt x="61279" y="284006"/>
                  </a:cubicBezTo>
                  <a:lnTo>
                    <a:pt x="13200" y="204970"/>
                  </a:lnTo>
                  <a:cubicBezTo>
                    <a:pt x="11091" y="201655"/>
                    <a:pt x="6707" y="200614"/>
                    <a:pt x="3338" y="202641"/>
                  </a:cubicBezTo>
                  <a:cubicBezTo>
                    <a:pt x="37" y="204696"/>
                    <a:pt x="-1005" y="209038"/>
                    <a:pt x="1009" y="212367"/>
                  </a:cubicBezTo>
                  <a:lnTo>
                    <a:pt x="58128" y="306333"/>
                  </a:lnTo>
                  <a:cubicBezTo>
                    <a:pt x="59485" y="308429"/>
                    <a:pt x="61800" y="309703"/>
                    <a:pt x="64292" y="309757"/>
                  </a:cubicBezTo>
                  <a:lnTo>
                    <a:pt x="65388" y="309757"/>
                  </a:lnTo>
                  <a:cubicBezTo>
                    <a:pt x="68265" y="309305"/>
                    <a:pt x="70552" y="307128"/>
                    <a:pt x="71141" y="304278"/>
                  </a:cubicBezTo>
                  <a:cubicBezTo>
                    <a:pt x="96208" y="195930"/>
                    <a:pt x="137301" y="37995"/>
                    <a:pt x="150314" y="26626"/>
                  </a:cubicBezTo>
                  <a:lnTo>
                    <a:pt x="154286" y="23201"/>
                  </a:lnTo>
                  <a:cubicBezTo>
                    <a:pt x="167984" y="11421"/>
                    <a:pt x="173326" y="6490"/>
                    <a:pt x="459334" y="40324"/>
                  </a:cubicBezTo>
                  <a:cubicBezTo>
                    <a:pt x="641911" y="61966"/>
                    <a:pt x="826008" y="67692"/>
                    <a:pt x="1009571" y="57446"/>
                  </a:cubicBezTo>
                  <a:lnTo>
                    <a:pt x="1023269" y="57446"/>
                  </a:lnTo>
                  <a:lnTo>
                    <a:pt x="1044774" y="57446"/>
                  </a:lnTo>
                  <a:lnTo>
                    <a:pt x="1044774" y="99361"/>
                  </a:lnTo>
                  <a:cubicBezTo>
                    <a:pt x="1043692" y="103141"/>
                    <a:pt x="1045884" y="107086"/>
                    <a:pt x="1049664" y="108168"/>
                  </a:cubicBezTo>
                  <a:cubicBezTo>
                    <a:pt x="1053445" y="109250"/>
                    <a:pt x="1057390" y="107059"/>
                    <a:pt x="1058472" y="103278"/>
                  </a:cubicBezTo>
                  <a:cubicBezTo>
                    <a:pt x="1058842" y="101991"/>
                    <a:pt x="1058842" y="100635"/>
                    <a:pt x="1058472" y="99361"/>
                  </a:cubicBezTo>
                  <a:lnTo>
                    <a:pt x="1058472" y="50323"/>
                  </a:lnTo>
                  <a:cubicBezTo>
                    <a:pt x="1058568" y="46583"/>
                    <a:pt x="1055746" y="43419"/>
                    <a:pt x="1052034" y="4306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4DDBFF6-F245-42F0-9290-6DCD6E18D844}"/>
                </a:ext>
              </a:extLst>
            </p:cNvPr>
            <p:cNvSpPr/>
            <p:nvPr/>
          </p:nvSpPr>
          <p:spPr>
            <a:xfrm>
              <a:off x="10687994" y="3176860"/>
              <a:ext cx="34593" cy="222474"/>
            </a:xfrm>
            <a:custGeom>
              <a:avLst/>
              <a:gdLst>
                <a:gd name="connsiteX0" fmla="*/ 7143 w 34593"/>
                <a:gd name="connsiteY0" fmla="*/ 222433 h 222474"/>
                <a:gd name="connsiteX1" fmla="*/ 14129 w 34593"/>
                <a:gd name="connsiteY1" fmla="*/ 215995 h 222474"/>
                <a:gd name="connsiteX2" fmla="*/ 34539 w 34593"/>
                <a:gd name="connsiteY2" fmla="*/ 7790 h 222474"/>
                <a:gd name="connsiteX3" fmla="*/ 28238 w 34593"/>
                <a:gd name="connsiteY3" fmla="*/ -18 h 222474"/>
                <a:gd name="connsiteX4" fmla="*/ 20430 w 34593"/>
                <a:gd name="connsiteY4" fmla="*/ 6420 h 222474"/>
                <a:gd name="connsiteX5" fmla="*/ 21 w 34593"/>
                <a:gd name="connsiteY5" fmla="*/ 214625 h 222474"/>
                <a:gd name="connsiteX6" fmla="*/ 6253 w 34593"/>
                <a:gd name="connsiteY6" fmla="*/ 222296 h 222474"/>
                <a:gd name="connsiteX7" fmla="*/ 6321 w 34593"/>
                <a:gd name="connsiteY7" fmla="*/ 222296 h 22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593" h="222474">
                  <a:moveTo>
                    <a:pt x="7143" y="222433"/>
                  </a:moveTo>
                  <a:cubicBezTo>
                    <a:pt x="10773" y="222378"/>
                    <a:pt x="13786" y="219611"/>
                    <a:pt x="14129" y="215995"/>
                  </a:cubicBezTo>
                  <a:lnTo>
                    <a:pt x="34539" y="7790"/>
                  </a:lnTo>
                  <a:cubicBezTo>
                    <a:pt x="34936" y="3900"/>
                    <a:pt x="32128" y="407"/>
                    <a:pt x="28238" y="-18"/>
                  </a:cubicBezTo>
                  <a:cubicBezTo>
                    <a:pt x="24320" y="-333"/>
                    <a:pt x="20869" y="2516"/>
                    <a:pt x="20430" y="6420"/>
                  </a:cubicBezTo>
                  <a:lnTo>
                    <a:pt x="21" y="214625"/>
                  </a:lnTo>
                  <a:cubicBezTo>
                    <a:pt x="-377" y="218461"/>
                    <a:pt x="2418" y="221899"/>
                    <a:pt x="6253" y="222296"/>
                  </a:cubicBezTo>
                  <a:cubicBezTo>
                    <a:pt x="6280" y="222296"/>
                    <a:pt x="6294" y="222296"/>
                    <a:pt x="6321" y="2222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5D1E9445-B8CD-49EF-A8C8-E633F18C9CB1}"/>
                </a:ext>
              </a:extLst>
            </p:cNvPr>
            <p:cNvSpPr/>
            <p:nvPr/>
          </p:nvSpPr>
          <p:spPr>
            <a:xfrm>
              <a:off x="10733689" y="3197313"/>
              <a:ext cx="78535" cy="137094"/>
            </a:xfrm>
            <a:custGeom>
              <a:avLst/>
              <a:gdLst>
                <a:gd name="connsiteX0" fmla="*/ 73906 w 78535"/>
                <a:gd name="connsiteY0" fmla="*/ 24595 h 137094"/>
                <a:gd name="connsiteX1" fmla="*/ 65276 w 78535"/>
                <a:gd name="connsiteY1" fmla="*/ 29800 h 137094"/>
                <a:gd name="connsiteX2" fmla="*/ 65276 w 78535"/>
                <a:gd name="connsiteY2" fmla="*/ 29800 h 137094"/>
                <a:gd name="connsiteX3" fmla="*/ 56784 w 78535"/>
                <a:gd name="connsiteY3" fmla="*/ 63496 h 137094"/>
                <a:gd name="connsiteX4" fmla="*/ 52401 w 78535"/>
                <a:gd name="connsiteY4" fmla="*/ 61167 h 137094"/>
                <a:gd name="connsiteX5" fmla="*/ 19115 w 78535"/>
                <a:gd name="connsiteY5" fmla="*/ 58154 h 137094"/>
                <a:gd name="connsiteX6" fmla="*/ 49524 w 78535"/>
                <a:gd name="connsiteY6" fmla="*/ 10897 h 137094"/>
                <a:gd name="connsiteX7" fmla="*/ 47470 w 78535"/>
                <a:gd name="connsiteY7" fmla="*/ 1035 h 137094"/>
                <a:gd name="connsiteX8" fmla="*/ 47470 w 78535"/>
                <a:gd name="connsiteY8" fmla="*/ 1035 h 137094"/>
                <a:gd name="connsiteX9" fmla="*/ 37607 w 78535"/>
                <a:gd name="connsiteY9" fmla="*/ 3226 h 137094"/>
                <a:gd name="connsiteX10" fmla="*/ 897 w 78535"/>
                <a:gd name="connsiteY10" fmla="*/ 60620 h 137094"/>
                <a:gd name="connsiteX11" fmla="*/ 897 w 78535"/>
                <a:gd name="connsiteY11" fmla="*/ 67605 h 137094"/>
                <a:gd name="connsiteX12" fmla="*/ 6650 w 78535"/>
                <a:gd name="connsiteY12" fmla="*/ 71578 h 137094"/>
                <a:gd name="connsiteX13" fmla="*/ 51442 w 78535"/>
                <a:gd name="connsiteY13" fmla="*/ 75687 h 137094"/>
                <a:gd name="connsiteX14" fmla="*/ 51442 w 78535"/>
                <a:gd name="connsiteY14" fmla="*/ 75687 h 137094"/>
                <a:gd name="connsiteX15" fmla="*/ 53634 w 78535"/>
                <a:gd name="connsiteY15" fmla="*/ 75687 h 137094"/>
                <a:gd name="connsiteX16" fmla="*/ 39936 w 78535"/>
                <a:gd name="connsiteY16" fmla="*/ 128423 h 137094"/>
                <a:gd name="connsiteX17" fmla="*/ 45141 w 78535"/>
                <a:gd name="connsiteY17" fmla="*/ 137053 h 137094"/>
                <a:gd name="connsiteX18" fmla="*/ 45141 w 78535"/>
                <a:gd name="connsiteY18" fmla="*/ 137053 h 137094"/>
                <a:gd name="connsiteX19" fmla="*/ 46785 w 78535"/>
                <a:gd name="connsiteY19" fmla="*/ 137053 h 137094"/>
                <a:gd name="connsiteX20" fmla="*/ 53770 w 78535"/>
                <a:gd name="connsiteY20" fmla="*/ 131574 h 137094"/>
                <a:gd name="connsiteX21" fmla="*/ 78152 w 78535"/>
                <a:gd name="connsiteY21" fmla="*/ 33635 h 137094"/>
                <a:gd name="connsiteX22" fmla="*/ 73906 w 78535"/>
                <a:gd name="connsiteY22" fmla="*/ 24595 h 137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7094">
                  <a:moveTo>
                    <a:pt x="73906" y="24595"/>
                  </a:moveTo>
                  <a:cubicBezTo>
                    <a:pt x="70084" y="23649"/>
                    <a:pt x="66222" y="25978"/>
                    <a:pt x="65276" y="29800"/>
                  </a:cubicBezTo>
                  <a:cubicBezTo>
                    <a:pt x="65276" y="29800"/>
                    <a:pt x="65276" y="29800"/>
                    <a:pt x="65276" y="29800"/>
                  </a:cubicBezTo>
                  <a:lnTo>
                    <a:pt x="56784" y="63496"/>
                  </a:lnTo>
                  <a:cubicBezTo>
                    <a:pt x="55688" y="62181"/>
                    <a:pt x="54113" y="61346"/>
                    <a:pt x="52401" y="61167"/>
                  </a:cubicBezTo>
                  <a:lnTo>
                    <a:pt x="19115" y="58154"/>
                  </a:lnTo>
                  <a:lnTo>
                    <a:pt x="49524" y="10897"/>
                  </a:lnTo>
                  <a:cubicBezTo>
                    <a:pt x="51675" y="7610"/>
                    <a:pt x="50757" y="3185"/>
                    <a:pt x="47470" y="1035"/>
                  </a:cubicBezTo>
                  <a:cubicBezTo>
                    <a:pt x="47470" y="1035"/>
                    <a:pt x="47470" y="1035"/>
                    <a:pt x="47470" y="1035"/>
                  </a:cubicBezTo>
                  <a:cubicBezTo>
                    <a:pt x="44127" y="-1020"/>
                    <a:pt x="39758" y="-47"/>
                    <a:pt x="37607" y="3226"/>
                  </a:cubicBezTo>
                  <a:lnTo>
                    <a:pt x="897" y="60620"/>
                  </a:lnTo>
                  <a:cubicBezTo>
                    <a:pt x="-322" y="62784"/>
                    <a:pt x="-322" y="65441"/>
                    <a:pt x="897" y="67605"/>
                  </a:cubicBezTo>
                  <a:cubicBezTo>
                    <a:pt x="2034" y="69811"/>
                    <a:pt x="4185" y="71304"/>
                    <a:pt x="6650" y="71578"/>
                  </a:cubicBezTo>
                  <a:lnTo>
                    <a:pt x="51442" y="75687"/>
                  </a:lnTo>
                  <a:lnTo>
                    <a:pt x="51442" y="75687"/>
                  </a:lnTo>
                  <a:cubicBezTo>
                    <a:pt x="52168" y="75769"/>
                    <a:pt x="52908" y="75769"/>
                    <a:pt x="53634" y="75687"/>
                  </a:cubicBezTo>
                  <a:lnTo>
                    <a:pt x="39936" y="128423"/>
                  </a:lnTo>
                  <a:cubicBezTo>
                    <a:pt x="38991" y="132245"/>
                    <a:pt x="41319" y="136108"/>
                    <a:pt x="45141" y="137053"/>
                  </a:cubicBezTo>
                  <a:cubicBezTo>
                    <a:pt x="45141" y="137053"/>
                    <a:pt x="45141" y="137053"/>
                    <a:pt x="45141" y="137053"/>
                  </a:cubicBezTo>
                  <a:lnTo>
                    <a:pt x="46785" y="137053"/>
                  </a:lnTo>
                  <a:cubicBezTo>
                    <a:pt x="50099" y="137080"/>
                    <a:pt x="53003" y="134806"/>
                    <a:pt x="53770" y="131574"/>
                  </a:cubicBezTo>
                  <a:lnTo>
                    <a:pt x="78152" y="33635"/>
                  </a:lnTo>
                  <a:cubicBezTo>
                    <a:pt x="79358" y="29978"/>
                    <a:pt x="77495" y="26006"/>
                    <a:pt x="73906" y="245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39C8162-C902-4BF9-A0D9-249677952F54}"/>
                </a:ext>
              </a:extLst>
            </p:cNvPr>
            <p:cNvSpPr/>
            <p:nvPr/>
          </p:nvSpPr>
          <p:spPr>
            <a:xfrm>
              <a:off x="10572248" y="3159295"/>
              <a:ext cx="71975" cy="68544"/>
            </a:xfrm>
            <a:custGeom>
              <a:avLst/>
              <a:gdLst>
                <a:gd name="connsiteX0" fmla="*/ 10157 w 71975"/>
                <a:gd name="connsiteY0" fmla="*/ 61243 h 68544"/>
                <a:gd name="connsiteX1" fmla="*/ 17416 w 71975"/>
                <a:gd name="connsiteY1" fmla="*/ 59873 h 68544"/>
                <a:gd name="connsiteX2" fmla="*/ 55907 w 71975"/>
                <a:gd name="connsiteY2" fmla="*/ 25492 h 68544"/>
                <a:gd name="connsiteX3" fmla="*/ 58373 w 71975"/>
                <a:gd name="connsiteY3" fmla="*/ 61928 h 68544"/>
                <a:gd name="connsiteX4" fmla="*/ 65358 w 71975"/>
                <a:gd name="connsiteY4" fmla="*/ 68503 h 68544"/>
                <a:gd name="connsiteX5" fmla="*/ 65358 w 71975"/>
                <a:gd name="connsiteY5" fmla="*/ 68503 h 68544"/>
                <a:gd name="connsiteX6" fmla="*/ 71947 w 71975"/>
                <a:gd name="connsiteY6" fmla="*/ 61133 h 68544"/>
                <a:gd name="connsiteX7" fmla="*/ 71933 w 71975"/>
                <a:gd name="connsiteY7" fmla="*/ 60969 h 68544"/>
                <a:gd name="connsiteX8" fmla="*/ 68509 w 71975"/>
                <a:gd name="connsiteY8" fmla="*/ 9876 h 68544"/>
                <a:gd name="connsiteX9" fmla="*/ 64126 w 71975"/>
                <a:gd name="connsiteY9" fmla="*/ 3849 h 68544"/>
                <a:gd name="connsiteX10" fmla="*/ 56729 w 71975"/>
                <a:gd name="connsiteY10" fmla="*/ 5082 h 68544"/>
                <a:gd name="connsiteX11" fmla="*/ 17827 w 71975"/>
                <a:gd name="connsiteY11" fmla="*/ 40011 h 68544"/>
                <a:gd name="connsiteX12" fmla="*/ 14129 w 71975"/>
                <a:gd name="connsiteY12" fmla="*/ 6315 h 68544"/>
                <a:gd name="connsiteX13" fmla="*/ 6541 w 71975"/>
                <a:gd name="connsiteY13" fmla="*/ -13 h 68544"/>
                <a:gd name="connsiteX14" fmla="*/ 6321 w 71975"/>
                <a:gd name="connsiteY14" fmla="*/ 14 h 68544"/>
                <a:gd name="connsiteX15" fmla="*/ 20 w 71975"/>
                <a:gd name="connsiteY15" fmla="*/ 7822 h 68544"/>
                <a:gd name="connsiteX16" fmla="*/ 5088 w 71975"/>
                <a:gd name="connsiteY16" fmla="*/ 55353 h 68544"/>
                <a:gd name="connsiteX17" fmla="*/ 10157 w 71975"/>
                <a:gd name="connsiteY17" fmla="*/ 61243 h 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75" h="68544">
                  <a:moveTo>
                    <a:pt x="10157" y="61243"/>
                  </a:moveTo>
                  <a:cubicBezTo>
                    <a:pt x="12636" y="62201"/>
                    <a:pt x="15458" y="61681"/>
                    <a:pt x="17416" y="59873"/>
                  </a:cubicBezTo>
                  <a:lnTo>
                    <a:pt x="55907" y="25492"/>
                  </a:lnTo>
                  <a:lnTo>
                    <a:pt x="58373" y="61928"/>
                  </a:lnTo>
                  <a:cubicBezTo>
                    <a:pt x="58592" y="65626"/>
                    <a:pt x="61660" y="68503"/>
                    <a:pt x="65358" y="68503"/>
                  </a:cubicBezTo>
                  <a:lnTo>
                    <a:pt x="65358" y="68503"/>
                  </a:lnTo>
                  <a:cubicBezTo>
                    <a:pt x="69207" y="68283"/>
                    <a:pt x="72166" y="64996"/>
                    <a:pt x="71947" y="61133"/>
                  </a:cubicBezTo>
                  <a:cubicBezTo>
                    <a:pt x="71947" y="61078"/>
                    <a:pt x="71933" y="61023"/>
                    <a:pt x="71933" y="60969"/>
                  </a:cubicBezTo>
                  <a:lnTo>
                    <a:pt x="68509" y="9876"/>
                  </a:lnTo>
                  <a:cubicBezTo>
                    <a:pt x="68358" y="7178"/>
                    <a:pt x="66646" y="4822"/>
                    <a:pt x="64126" y="3849"/>
                  </a:cubicBezTo>
                  <a:cubicBezTo>
                    <a:pt x="61633" y="2795"/>
                    <a:pt x="58742" y="3274"/>
                    <a:pt x="56729" y="5082"/>
                  </a:cubicBezTo>
                  <a:lnTo>
                    <a:pt x="17827" y="40011"/>
                  </a:lnTo>
                  <a:lnTo>
                    <a:pt x="14129" y="6315"/>
                  </a:lnTo>
                  <a:cubicBezTo>
                    <a:pt x="13773" y="2466"/>
                    <a:pt x="10376" y="-356"/>
                    <a:pt x="6541" y="-13"/>
                  </a:cubicBezTo>
                  <a:cubicBezTo>
                    <a:pt x="6472" y="0"/>
                    <a:pt x="6390" y="0"/>
                    <a:pt x="6321" y="14"/>
                  </a:cubicBezTo>
                  <a:cubicBezTo>
                    <a:pt x="2431" y="438"/>
                    <a:pt x="-377" y="3931"/>
                    <a:pt x="20" y="7822"/>
                  </a:cubicBezTo>
                  <a:lnTo>
                    <a:pt x="5088" y="55353"/>
                  </a:lnTo>
                  <a:cubicBezTo>
                    <a:pt x="5499" y="58133"/>
                    <a:pt x="7472" y="60421"/>
                    <a:pt x="10157" y="612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3AA5221-B5F7-4BA3-A176-00A44014BF86}"/>
                </a:ext>
              </a:extLst>
            </p:cNvPr>
            <p:cNvSpPr/>
            <p:nvPr/>
          </p:nvSpPr>
          <p:spPr>
            <a:xfrm>
              <a:off x="10875413" y="3136843"/>
              <a:ext cx="65185" cy="101269"/>
            </a:xfrm>
            <a:custGeom>
              <a:avLst/>
              <a:gdLst>
                <a:gd name="connsiteX0" fmla="*/ 64091 w 65185"/>
                <a:gd name="connsiteY0" fmla="*/ 97804 h 101269"/>
                <a:gd name="connsiteX1" fmla="*/ 61914 w 65185"/>
                <a:gd name="connsiteY1" fmla="*/ 88174 h 101269"/>
                <a:gd name="connsiteX2" fmla="*/ 61763 w 65185"/>
                <a:gd name="connsiteY2" fmla="*/ 88078 h 101269"/>
                <a:gd name="connsiteX3" fmla="*/ 61763 w 65185"/>
                <a:gd name="connsiteY3" fmla="*/ 63696 h 101269"/>
                <a:gd name="connsiteX4" fmla="*/ 59023 w 65185"/>
                <a:gd name="connsiteY4" fmla="*/ 17672 h 101269"/>
                <a:gd name="connsiteX5" fmla="*/ 46832 w 65185"/>
                <a:gd name="connsiteY5" fmla="*/ 9864 h 101269"/>
                <a:gd name="connsiteX6" fmla="*/ 13958 w 65185"/>
                <a:gd name="connsiteY6" fmla="*/ 44930 h 101269"/>
                <a:gd name="connsiteX7" fmla="*/ 13958 w 65185"/>
                <a:gd name="connsiteY7" fmla="*/ 9043 h 101269"/>
                <a:gd name="connsiteX8" fmla="*/ 9068 w 65185"/>
                <a:gd name="connsiteY8" fmla="*/ 235 h 101269"/>
                <a:gd name="connsiteX9" fmla="*/ 260 w 65185"/>
                <a:gd name="connsiteY9" fmla="*/ 5125 h 101269"/>
                <a:gd name="connsiteX10" fmla="*/ 260 w 65185"/>
                <a:gd name="connsiteY10" fmla="*/ 9043 h 101269"/>
                <a:gd name="connsiteX11" fmla="*/ 260 w 65185"/>
                <a:gd name="connsiteY11" fmla="*/ 75339 h 101269"/>
                <a:gd name="connsiteX12" fmla="*/ 7246 w 65185"/>
                <a:gd name="connsiteY12" fmla="*/ 82599 h 101269"/>
                <a:gd name="connsiteX13" fmla="*/ 13958 w 65185"/>
                <a:gd name="connsiteY13" fmla="*/ 78216 h 101269"/>
                <a:gd name="connsiteX14" fmla="*/ 47106 w 65185"/>
                <a:gd name="connsiteY14" fmla="*/ 24384 h 101269"/>
                <a:gd name="connsiteX15" fmla="*/ 48202 w 65185"/>
                <a:gd name="connsiteY15" fmla="*/ 61779 h 101269"/>
                <a:gd name="connsiteX16" fmla="*/ 54640 w 65185"/>
                <a:gd name="connsiteY16" fmla="*/ 100132 h 101269"/>
                <a:gd name="connsiteX17" fmla="*/ 58475 w 65185"/>
                <a:gd name="connsiteY17" fmla="*/ 101228 h 101269"/>
                <a:gd name="connsiteX18" fmla="*/ 64091 w 65185"/>
                <a:gd name="connsiteY18" fmla="*/ 97804 h 10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85" h="101269">
                  <a:moveTo>
                    <a:pt x="64091" y="97804"/>
                  </a:moveTo>
                  <a:cubicBezTo>
                    <a:pt x="66146" y="94543"/>
                    <a:pt x="65174" y="90229"/>
                    <a:pt x="61914" y="88174"/>
                  </a:cubicBezTo>
                  <a:cubicBezTo>
                    <a:pt x="61859" y="88133"/>
                    <a:pt x="61818" y="88106"/>
                    <a:pt x="61763" y="88078"/>
                  </a:cubicBezTo>
                  <a:cubicBezTo>
                    <a:pt x="58886" y="86160"/>
                    <a:pt x="60804" y="72052"/>
                    <a:pt x="61763" y="63696"/>
                  </a:cubicBezTo>
                  <a:cubicBezTo>
                    <a:pt x="65516" y="48437"/>
                    <a:pt x="64571" y="32383"/>
                    <a:pt x="59023" y="17672"/>
                  </a:cubicBezTo>
                  <a:cubicBezTo>
                    <a:pt x="56983" y="12796"/>
                    <a:pt x="52120" y="9686"/>
                    <a:pt x="46832" y="9864"/>
                  </a:cubicBezTo>
                  <a:cubicBezTo>
                    <a:pt x="36148" y="9864"/>
                    <a:pt x="23957" y="26986"/>
                    <a:pt x="13958" y="44930"/>
                  </a:cubicBezTo>
                  <a:lnTo>
                    <a:pt x="13958" y="9043"/>
                  </a:lnTo>
                  <a:cubicBezTo>
                    <a:pt x="15040" y="5262"/>
                    <a:pt x="12848" y="1317"/>
                    <a:pt x="9068" y="235"/>
                  </a:cubicBezTo>
                  <a:cubicBezTo>
                    <a:pt x="5287" y="-847"/>
                    <a:pt x="1342" y="1344"/>
                    <a:pt x="260" y="5125"/>
                  </a:cubicBezTo>
                  <a:cubicBezTo>
                    <a:pt x="-109" y="6413"/>
                    <a:pt x="-109" y="7769"/>
                    <a:pt x="260" y="9043"/>
                  </a:cubicBezTo>
                  <a:lnTo>
                    <a:pt x="260" y="75339"/>
                  </a:lnTo>
                  <a:cubicBezTo>
                    <a:pt x="178" y="79271"/>
                    <a:pt x="3315" y="82517"/>
                    <a:pt x="7246" y="82599"/>
                  </a:cubicBezTo>
                  <a:cubicBezTo>
                    <a:pt x="10164" y="82654"/>
                    <a:pt x="12835" y="80914"/>
                    <a:pt x="13958" y="78216"/>
                  </a:cubicBezTo>
                  <a:cubicBezTo>
                    <a:pt x="25601" y="52190"/>
                    <a:pt x="40531" y="27945"/>
                    <a:pt x="47106" y="24384"/>
                  </a:cubicBezTo>
                  <a:cubicBezTo>
                    <a:pt x="50832" y="36520"/>
                    <a:pt x="51216" y="49437"/>
                    <a:pt x="48202" y="61779"/>
                  </a:cubicBezTo>
                  <a:cubicBezTo>
                    <a:pt x="46010" y="78079"/>
                    <a:pt x="43956" y="93420"/>
                    <a:pt x="54640" y="100132"/>
                  </a:cubicBezTo>
                  <a:cubicBezTo>
                    <a:pt x="55804" y="100817"/>
                    <a:pt x="57119" y="101201"/>
                    <a:pt x="58475" y="101228"/>
                  </a:cubicBezTo>
                  <a:cubicBezTo>
                    <a:pt x="60790" y="101077"/>
                    <a:pt x="62886" y="99790"/>
                    <a:pt x="64091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49D230A-AA1E-4BD9-B456-DD0BCDEABFC3}"/>
                </a:ext>
              </a:extLst>
            </p:cNvPr>
            <p:cNvSpPr/>
            <p:nvPr/>
          </p:nvSpPr>
          <p:spPr>
            <a:xfrm>
              <a:off x="10927835" y="3252807"/>
              <a:ext cx="68082" cy="56357"/>
            </a:xfrm>
            <a:custGeom>
              <a:avLst/>
              <a:gdLst>
                <a:gd name="connsiteX0" fmla="*/ 29065 w 68082"/>
                <a:gd name="connsiteY0" fmla="*/ 51149 h 56357"/>
                <a:gd name="connsiteX1" fmla="*/ 37873 w 68082"/>
                <a:gd name="connsiteY1" fmla="*/ 56039 h 56357"/>
                <a:gd name="connsiteX2" fmla="*/ 42763 w 68082"/>
                <a:gd name="connsiteY2" fmla="*/ 51149 h 56357"/>
                <a:gd name="connsiteX3" fmla="*/ 42763 w 68082"/>
                <a:gd name="connsiteY3" fmla="*/ 36219 h 56357"/>
                <a:gd name="connsiteX4" fmla="*/ 62899 w 68082"/>
                <a:gd name="connsiteY4" fmla="*/ 36219 h 56357"/>
                <a:gd name="connsiteX5" fmla="*/ 67789 w 68082"/>
                <a:gd name="connsiteY5" fmla="*/ 27411 h 56357"/>
                <a:gd name="connsiteX6" fmla="*/ 62899 w 68082"/>
                <a:gd name="connsiteY6" fmla="*/ 22521 h 56357"/>
                <a:gd name="connsiteX7" fmla="*/ 42763 w 68082"/>
                <a:gd name="connsiteY7" fmla="*/ 22521 h 56357"/>
                <a:gd name="connsiteX8" fmla="*/ 42763 w 68082"/>
                <a:gd name="connsiteY8" fmla="*/ 5125 h 56357"/>
                <a:gd name="connsiteX9" fmla="*/ 33956 w 68082"/>
                <a:gd name="connsiteY9" fmla="*/ 235 h 56357"/>
                <a:gd name="connsiteX10" fmla="*/ 29065 w 68082"/>
                <a:gd name="connsiteY10" fmla="*/ 5125 h 56357"/>
                <a:gd name="connsiteX11" fmla="*/ 29065 w 68082"/>
                <a:gd name="connsiteY11" fmla="*/ 21836 h 56357"/>
                <a:gd name="connsiteX12" fmla="*/ 9067 w 68082"/>
                <a:gd name="connsiteY12" fmla="*/ 21836 h 56357"/>
                <a:gd name="connsiteX13" fmla="*/ 259 w 68082"/>
                <a:gd name="connsiteY13" fmla="*/ 26726 h 56357"/>
                <a:gd name="connsiteX14" fmla="*/ 5150 w 68082"/>
                <a:gd name="connsiteY14" fmla="*/ 35534 h 56357"/>
                <a:gd name="connsiteX15" fmla="*/ 9067 w 68082"/>
                <a:gd name="connsiteY15" fmla="*/ 35534 h 56357"/>
                <a:gd name="connsiteX16" fmla="*/ 29065 w 68082"/>
                <a:gd name="connsiteY16" fmla="*/ 35534 h 5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082" h="56357">
                  <a:moveTo>
                    <a:pt x="29065" y="51149"/>
                  </a:moveTo>
                  <a:cubicBezTo>
                    <a:pt x="30148" y="54930"/>
                    <a:pt x="34093" y="57121"/>
                    <a:pt x="37873" y="56039"/>
                  </a:cubicBezTo>
                  <a:cubicBezTo>
                    <a:pt x="40243" y="55368"/>
                    <a:pt x="42092" y="53519"/>
                    <a:pt x="42763" y="51149"/>
                  </a:cubicBezTo>
                  <a:lnTo>
                    <a:pt x="42763" y="36219"/>
                  </a:lnTo>
                  <a:lnTo>
                    <a:pt x="62899" y="36219"/>
                  </a:lnTo>
                  <a:cubicBezTo>
                    <a:pt x="66679" y="35137"/>
                    <a:pt x="68871" y="31192"/>
                    <a:pt x="67789" y="27411"/>
                  </a:cubicBezTo>
                  <a:cubicBezTo>
                    <a:pt x="67118" y="25041"/>
                    <a:pt x="65269" y="23192"/>
                    <a:pt x="62899" y="22521"/>
                  </a:cubicBezTo>
                  <a:lnTo>
                    <a:pt x="42763" y="22521"/>
                  </a:lnTo>
                  <a:lnTo>
                    <a:pt x="42763" y="5125"/>
                  </a:lnTo>
                  <a:cubicBezTo>
                    <a:pt x="41681" y="1344"/>
                    <a:pt x="37736" y="-847"/>
                    <a:pt x="33956" y="235"/>
                  </a:cubicBezTo>
                  <a:cubicBezTo>
                    <a:pt x="31586" y="906"/>
                    <a:pt x="29737" y="2755"/>
                    <a:pt x="29065" y="5125"/>
                  </a:cubicBezTo>
                  <a:lnTo>
                    <a:pt x="29065" y="21836"/>
                  </a:lnTo>
                  <a:lnTo>
                    <a:pt x="9067" y="21836"/>
                  </a:lnTo>
                  <a:cubicBezTo>
                    <a:pt x="5286" y="20754"/>
                    <a:pt x="1341" y="22946"/>
                    <a:pt x="259" y="26726"/>
                  </a:cubicBezTo>
                  <a:cubicBezTo>
                    <a:pt x="-823" y="30507"/>
                    <a:pt x="1369" y="34452"/>
                    <a:pt x="5150" y="35534"/>
                  </a:cubicBezTo>
                  <a:cubicBezTo>
                    <a:pt x="6437" y="35904"/>
                    <a:pt x="7793" y="35904"/>
                    <a:pt x="9067" y="35534"/>
                  </a:cubicBezTo>
                  <a:lnTo>
                    <a:pt x="29065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80E2B75-1E7C-453B-AA08-F77CDB55A9D9}"/>
                </a:ext>
              </a:extLst>
            </p:cNvPr>
            <p:cNvSpPr/>
            <p:nvPr/>
          </p:nvSpPr>
          <p:spPr>
            <a:xfrm>
              <a:off x="11030679" y="3230462"/>
              <a:ext cx="224574" cy="108075"/>
            </a:xfrm>
            <a:custGeom>
              <a:avLst/>
              <a:gdLst>
                <a:gd name="connsiteX0" fmla="*/ 172780 w 224574"/>
                <a:gd name="connsiteY0" fmla="*/ 7471 h 108075"/>
                <a:gd name="connsiteX1" fmla="*/ 159082 w 224574"/>
                <a:gd name="connsiteY1" fmla="*/ 39113 h 108075"/>
                <a:gd name="connsiteX2" fmla="*/ 177985 w 224574"/>
                <a:gd name="connsiteY2" fmla="*/ 72535 h 108075"/>
                <a:gd name="connsiteX3" fmla="*/ 184697 w 224574"/>
                <a:gd name="connsiteY3" fmla="*/ 92534 h 108075"/>
                <a:gd name="connsiteX4" fmla="*/ 134289 w 224574"/>
                <a:gd name="connsiteY4" fmla="*/ 74453 h 108075"/>
                <a:gd name="connsiteX5" fmla="*/ 144289 w 224574"/>
                <a:gd name="connsiteY5" fmla="*/ 30484 h 108075"/>
                <a:gd name="connsiteX6" fmla="*/ 128947 w 224574"/>
                <a:gd name="connsiteY6" fmla="*/ 3088 h 108075"/>
                <a:gd name="connsiteX7" fmla="*/ 95662 w 224574"/>
                <a:gd name="connsiteY7" fmla="*/ 21580 h 108075"/>
                <a:gd name="connsiteX8" fmla="*/ 107442 w 224574"/>
                <a:gd name="connsiteY8" fmla="*/ 29525 h 108075"/>
                <a:gd name="connsiteX9" fmla="*/ 125386 w 224574"/>
                <a:gd name="connsiteY9" fmla="*/ 16923 h 108075"/>
                <a:gd name="connsiteX10" fmla="*/ 130180 w 224574"/>
                <a:gd name="connsiteY10" fmla="*/ 30621 h 108075"/>
                <a:gd name="connsiteX11" fmla="*/ 108127 w 224574"/>
                <a:gd name="connsiteY11" fmla="*/ 82672 h 108075"/>
                <a:gd name="connsiteX12" fmla="*/ 87033 w 224574"/>
                <a:gd name="connsiteY12" fmla="*/ 88014 h 108075"/>
                <a:gd name="connsiteX13" fmla="*/ 79636 w 224574"/>
                <a:gd name="connsiteY13" fmla="*/ 38291 h 108075"/>
                <a:gd name="connsiteX14" fmla="*/ 75184 w 224574"/>
                <a:gd name="connsiteY14" fmla="*/ 29045 h 108075"/>
                <a:gd name="connsiteX15" fmla="*/ 65938 w 224574"/>
                <a:gd name="connsiteY15" fmla="*/ 33497 h 108075"/>
                <a:gd name="connsiteX16" fmla="*/ 23475 w 224574"/>
                <a:gd name="connsiteY16" fmla="*/ 75686 h 108075"/>
                <a:gd name="connsiteX17" fmla="*/ 16626 w 224574"/>
                <a:gd name="connsiteY17" fmla="*/ 70207 h 108075"/>
                <a:gd name="connsiteX18" fmla="*/ 26763 w 224574"/>
                <a:gd name="connsiteY18" fmla="*/ 17608 h 108075"/>
                <a:gd name="connsiteX19" fmla="*/ 29639 w 224574"/>
                <a:gd name="connsiteY19" fmla="*/ 14594 h 108075"/>
                <a:gd name="connsiteX20" fmla="*/ 32790 w 224574"/>
                <a:gd name="connsiteY20" fmla="*/ 25826 h 108075"/>
                <a:gd name="connsiteX21" fmla="*/ 46487 w 224574"/>
                <a:gd name="connsiteY21" fmla="*/ 24183 h 108075"/>
                <a:gd name="connsiteX22" fmla="*/ 32790 w 224574"/>
                <a:gd name="connsiteY22" fmla="*/ 486 h 108075"/>
                <a:gd name="connsiteX23" fmla="*/ 14982 w 224574"/>
                <a:gd name="connsiteY23" fmla="*/ 8567 h 108075"/>
                <a:gd name="connsiteX24" fmla="*/ 2792 w 224574"/>
                <a:gd name="connsiteY24" fmla="*/ 75823 h 108075"/>
                <a:gd name="connsiteX25" fmla="*/ 21694 w 224574"/>
                <a:gd name="connsiteY25" fmla="*/ 89521 h 108075"/>
                <a:gd name="connsiteX26" fmla="*/ 62103 w 224574"/>
                <a:gd name="connsiteY26" fmla="*/ 63632 h 108075"/>
                <a:gd name="connsiteX27" fmla="*/ 80868 w 224574"/>
                <a:gd name="connsiteY27" fmla="*/ 100890 h 108075"/>
                <a:gd name="connsiteX28" fmla="*/ 91005 w 224574"/>
                <a:gd name="connsiteY28" fmla="*/ 102671 h 108075"/>
                <a:gd name="connsiteX29" fmla="*/ 115524 w 224574"/>
                <a:gd name="connsiteY29" fmla="*/ 93630 h 108075"/>
                <a:gd name="connsiteX30" fmla="*/ 124838 w 224574"/>
                <a:gd name="connsiteY30" fmla="*/ 84726 h 108075"/>
                <a:gd name="connsiteX31" fmla="*/ 176479 w 224574"/>
                <a:gd name="connsiteY31" fmla="*/ 108013 h 108075"/>
                <a:gd name="connsiteX32" fmla="*/ 194012 w 224574"/>
                <a:gd name="connsiteY32" fmla="*/ 100753 h 108075"/>
                <a:gd name="connsiteX33" fmla="*/ 187574 w 224574"/>
                <a:gd name="connsiteY33" fmla="*/ 61851 h 108075"/>
                <a:gd name="connsiteX34" fmla="*/ 171958 w 224574"/>
                <a:gd name="connsiteY34" fmla="*/ 35278 h 108075"/>
                <a:gd name="connsiteX35" fmla="*/ 178122 w 224574"/>
                <a:gd name="connsiteY35" fmla="*/ 18704 h 108075"/>
                <a:gd name="connsiteX36" fmla="*/ 199080 w 224574"/>
                <a:gd name="connsiteY36" fmla="*/ 21169 h 108075"/>
                <a:gd name="connsiteX37" fmla="*/ 210860 w 224574"/>
                <a:gd name="connsiteY37" fmla="*/ 36511 h 108075"/>
                <a:gd name="connsiteX38" fmla="*/ 210860 w 224574"/>
                <a:gd name="connsiteY38" fmla="*/ 36511 h 108075"/>
                <a:gd name="connsiteX39" fmla="*/ 224558 w 224574"/>
                <a:gd name="connsiteY39" fmla="*/ 33086 h 108075"/>
                <a:gd name="connsiteX40" fmla="*/ 209079 w 224574"/>
                <a:gd name="connsiteY40" fmla="*/ 11033 h 108075"/>
                <a:gd name="connsiteX41" fmla="*/ 172780 w 224574"/>
                <a:gd name="connsiteY41" fmla="*/ 7471 h 10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4574" h="108075">
                  <a:moveTo>
                    <a:pt x="172780" y="7471"/>
                  </a:moveTo>
                  <a:cubicBezTo>
                    <a:pt x="161315" y="13457"/>
                    <a:pt x="155603" y="26648"/>
                    <a:pt x="159082" y="39113"/>
                  </a:cubicBezTo>
                  <a:cubicBezTo>
                    <a:pt x="162192" y="51783"/>
                    <a:pt x="168739" y="63344"/>
                    <a:pt x="177985" y="72535"/>
                  </a:cubicBezTo>
                  <a:cubicBezTo>
                    <a:pt x="188395" y="84864"/>
                    <a:pt x="189354" y="87466"/>
                    <a:pt x="184697" y="92534"/>
                  </a:cubicBezTo>
                  <a:cubicBezTo>
                    <a:pt x="177163" y="100890"/>
                    <a:pt x="152233" y="87877"/>
                    <a:pt x="134289" y="74453"/>
                  </a:cubicBezTo>
                  <a:cubicBezTo>
                    <a:pt x="142152" y="61208"/>
                    <a:pt x="145645" y="45825"/>
                    <a:pt x="144289" y="30484"/>
                  </a:cubicBezTo>
                  <a:cubicBezTo>
                    <a:pt x="143056" y="14868"/>
                    <a:pt x="137851" y="5828"/>
                    <a:pt x="128947" y="3088"/>
                  </a:cubicBezTo>
                  <a:cubicBezTo>
                    <a:pt x="114154" y="-610"/>
                    <a:pt x="98128" y="17745"/>
                    <a:pt x="95662" y="21580"/>
                  </a:cubicBezTo>
                  <a:lnTo>
                    <a:pt x="107442" y="29525"/>
                  </a:lnTo>
                  <a:cubicBezTo>
                    <a:pt x="110182" y="25416"/>
                    <a:pt x="121140" y="15827"/>
                    <a:pt x="125386" y="16923"/>
                  </a:cubicBezTo>
                  <a:cubicBezTo>
                    <a:pt x="126619" y="16923"/>
                    <a:pt x="129221" y="20621"/>
                    <a:pt x="130180" y="30621"/>
                  </a:cubicBezTo>
                  <a:cubicBezTo>
                    <a:pt x="131879" y="50551"/>
                    <a:pt x="123619" y="70029"/>
                    <a:pt x="108127" y="82672"/>
                  </a:cubicBezTo>
                  <a:cubicBezTo>
                    <a:pt x="102415" y="87836"/>
                    <a:pt x="94511" y="89836"/>
                    <a:pt x="87033" y="88014"/>
                  </a:cubicBezTo>
                  <a:cubicBezTo>
                    <a:pt x="74705" y="83220"/>
                    <a:pt x="76622" y="52537"/>
                    <a:pt x="79636" y="38291"/>
                  </a:cubicBezTo>
                  <a:cubicBezTo>
                    <a:pt x="80965" y="34511"/>
                    <a:pt x="78964" y="30374"/>
                    <a:pt x="75184" y="29045"/>
                  </a:cubicBezTo>
                  <a:cubicBezTo>
                    <a:pt x="71404" y="27717"/>
                    <a:pt x="67267" y="29717"/>
                    <a:pt x="65938" y="33497"/>
                  </a:cubicBezTo>
                  <a:cubicBezTo>
                    <a:pt x="58404" y="47195"/>
                    <a:pt x="37721" y="76645"/>
                    <a:pt x="23475" y="75686"/>
                  </a:cubicBezTo>
                  <a:cubicBezTo>
                    <a:pt x="20256" y="75508"/>
                    <a:pt x="17503" y="73316"/>
                    <a:pt x="16626" y="70207"/>
                  </a:cubicBezTo>
                  <a:cubicBezTo>
                    <a:pt x="12229" y="52030"/>
                    <a:pt x="15914" y="32840"/>
                    <a:pt x="26763" y="17608"/>
                  </a:cubicBezTo>
                  <a:cubicBezTo>
                    <a:pt x="27585" y="16485"/>
                    <a:pt x="28543" y="15471"/>
                    <a:pt x="29639" y="14594"/>
                  </a:cubicBezTo>
                  <a:cubicBezTo>
                    <a:pt x="31351" y="18115"/>
                    <a:pt x="32420" y="21923"/>
                    <a:pt x="32790" y="25826"/>
                  </a:cubicBezTo>
                  <a:lnTo>
                    <a:pt x="46487" y="24183"/>
                  </a:lnTo>
                  <a:cubicBezTo>
                    <a:pt x="46487" y="19389"/>
                    <a:pt x="43337" y="3499"/>
                    <a:pt x="32790" y="486"/>
                  </a:cubicBezTo>
                  <a:cubicBezTo>
                    <a:pt x="26899" y="-1295"/>
                    <a:pt x="20872" y="1445"/>
                    <a:pt x="14982" y="8567"/>
                  </a:cubicBezTo>
                  <a:cubicBezTo>
                    <a:pt x="956" y="27991"/>
                    <a:pt x="-3537" y="52715"/>
                    <a:pt x="2792" y="75823"/>
                  </a:cubicBezTo>
                  <a:cubicBezTo>
                    <a:pt x="5956" y="83617"/>
                    <a:pt x="13298" y="88932"/>
                    <a:pt x="21694" y="89521"/>
                  </a:cubicBezTo>
                  <a:cubicBezTo>
                    <a:pt x="37036" y="90617"/>
                    <a:pt x="51555" y="77056"/>
                    <a:pt x="62103" y="63632"/>
                  </a:cubicBezTo>
                  <a:cubicBezTo>
                    <a:pt x="62103" y="78837"/>
                    <a:pt x="66623" y="95411"/>
                    <a:pt x="80868" y="100890"/>
                  </a:cubicBezTo>
                  <a:cubicBezTo>
                    <a:pt x="84101" y="102123"/>
                    <a:pt x="87539" y="102725"/>
                    <a:pt x="91005" y="102671"/>
                  </a:cubicBezTo>
                  <a:cubicBezTo>
                    <a:pt x="99949" y="102410"/>
                    <a:pt x="108551" y="99232"/>
                    <a:pt x="115524" y="93630"/>
                  </a:cubicBezTo>
                  <a:cubicBezTo>
                    <a:pt x="118921" y="90986"/>
                    <a:pt x="122044" y="88014"/>
                    <a:pt x="124838" y="84726"/>
                  </a:cubicBezTo>
                  <a:cubicBezTo>
                    <a:pt x="139536" y="97164"/>
                    <a:pt x="157425" y="105232"/>
                    <a:pt x="176479" y="108013"/>
                  </a:cubicBezTo>
                  <a:cubicBezTo>
                    <a:pt x="183108" y="108300"/>
                    <a:pt x="189532" y="105643"/>
                    <a:pt x="194012" y="100753"/>
                  </a:cubicBezTo>
                  <a:cubicBezTo>
                    <a:pt x="207709" y="85548"/>
                    <a:pt x="196614" y="72399"/>
                    <a:pt x="187574" y="61851"/>
                  </a:cubicBezTo>
                  <a:cubicBezTo>
                    <a:pt x="180053" y="54578"/>
                    <a:pt x="174657" y="45387"/>
                    <a:pt x="171958" y="35278"/>
                  </a:cubicBezTo>
                  <a:cubicBezTo>
                    <a:pt x="169698" y="28990"/>
                    <a:pt x="172301" y="21991"/>
                    <a:pt x="178122" y="18704"/>
                  </a:cubicBezTo>
                  <a:cubicBezTo>
                    <a:pt x="184985" y="15375"/>
                    <a:pt x="193176" y="16334"/>
                    <a:pt x="199080" y="21169"/>
                  </a:cubicBezTo>
                  <a:cubicBezTo>
                    <a:pt x="203956" y="25484"/>
                    <a:pt x="207956" y="30689"/>
                    <a:pt x="210860" y="36511"/>
                  </a:cubicBezTo>
                  <a:lnTo>
                    <a:pt x="210860" y="36511"/>
                  </a:lnTo>
                  <a:lnTo>
                    <a:pt x="224558" y="33086"/>
                  </a:lnTo>
                  <a:cubicBezTo>
                    <a:pt x="221448" y="24484"/>
                    <a:pt x="216106" y="16882"/>
                    <a:pt x="209079" y="11033"/>
                  </a:cubicBezTo>
                  <a:cubicBezTo>
                    <a:pt x="198737" y="2801"/>
                    <a:pt x="184519" y="1403"/>
                    <a:pt x="172780" y="74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1CD72484-9856-4FCF-BC62-109258C43BDD}"/>
                </a:ext>
              </a:extLst>
            </p:cNvPr>
            <p:cNvSpPr/>
            <p:nvPr/>
          </p:nvSpPr>
          <p:spPr>
            <a:xfrm>
              <a:off x="11275082" y="3204145"/>
              <a:ext cx="96191" cy="121084"/>
            </a:xfrm>
            <a:custGeom>
              <a:avLst/>
              <a:gdLst>
                <a:gd name="connsiteX0" fmla="*/ 60560 w 96191"/>
                <a:gd name="connsiteY0" fmla="*/ 55020 h 121084"/>
                <a:gd name="connsiteX1" fmla="*/ 26042 w 96191"/>
                <a:gd name="connsiteY1" fmla="*/ 75841 h 121084"/>
                <a:gd name="connsiteX2" fmla="*/ 16 w 96191"/>
                <a:gd name="connsiteY2" fmla="*/ 98305 h 121084"/>
                <a:gd name="connsiteX3" fmla="*/ 5632 w 96191"/>
                <a:gd name="connsiteY3" fmla="*/ 110359 h 121084"/>
                <a:gd name="connsiteX4" fmla="*/ 63026 w 96191"/>
                <a:gd name="connsiteY4" fmla="*/ 121043 h 121084"/>
                <a:gd name="connsiteX5" fmla="*/ 82065 w 96191"/>
                <a:gd name="connsiteY5" fmla="*/ 121043 h 121084"/>
                <a:gd name="connsiteX6" fmla="*/ 81243 w 96191"/>
                <a:gd name="connsiteY6" fmla="*/ 107346 h 121084"/>
                <a:gd name="connsiteX7" fmla="*/ 14947 w 96191"/>
                <a:gd name="connsiteY7" fmla="*/ 100223 h 121084"/>
                <a:gd name="connsiteX8" fmla="*/ 32891 w 96191"/>
                <a:gd name="connsiteY8" fmla="*/ 89265 h 121084"/>
                <a:gd name="connsiteX9" fmla="*/ 68779 w 96191"/>
                <a:gd name="connsiteY9" fmla="*/ 67485 h 121084"/>
                <a:gd name="connsiteX10" fmla="*/ 96174 w 96191"/>
                <a:gd name="connsiteY10" fmla="*/ 29680 h 121084"/>
                <a:gd name="connsiteX11" fmla="*/ 78504 w 96191"/>
                <a:gd name="connsiteY11" fmla="*/ 3243 h 121084"/>
                <a:gd name="connsiteX12" fmla="*/ 63437 w 96191"/>
                <a:gd name="connsiteY12" fmla="*/ 777 h 121084"/>
                <a:gd name="connsiteX13" fmla="*/ 35356 w 96191"/>
                <a:gd name="connsiteY13" fmla="*/ 40775 h 121084"/>
                <a:gd name="connsiteX14" fmla="*/ 49054 w 96191"/>
                <a:gd name="connsiteY14" fmla="*/ 45295 h 121084"/>
                <a:gd name="connsiteX15" fmla="*/ 68094 w 96191"/>
                <a:gd name="connsiteY15" fmla="*/ 14338 h 121084"/>
                <a:gd name="connsiteX16" fmla="*/ 70423 w 96191"/>
                <a:gd name="connsiteY16" fmla="*/ 14338 h 121084"/>
                <a:gd name="connsiteX17" fmla="*/ 82065 w 96191"/>
                <a:gd name="connsiteY17" fmla="*/ 29269 h 121084"/>
                <a:gd name="connsiteX18" fmla="*/ 60560 w 96191"/>
                <a:gd name="connsiteY18" fmla="*/ 55020 h 12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1" h="121084">
                  <a:moveTo>
                    <a:pt x="60560" y="55020"/>
                  </a:moveTo>
                  <a:cubicBezTo>
                    <a:pt x="49506" y="62691"/>
                    <a:pt x="37972" y="69636"/>
                    <a:pt x="26042" y="75841"/>
                  </a:cubicBezTo>
                  <a:cubicBezTo>
                    <a:pt x="10427" y="84333"/>
                    <a:pt x="975" y="89539"/>
                    <a:pt x="16" y="98305"/>
                  </a:cubicBezTo>
                  <a:cubicBezTo>
                    <a:pt x="-312" y="103017"/>
                    <a:pt x="1811" y="107578"/>
                    <a:pt x="5632" y="110359"/>
                  </a:cubicBezTo>
                  <a:cubicBezTo>
                    <a:pt x="15906" y="119399"/>
                    <a:pt x="43575" y="121043"/>
                    <a:pt x="63026" y="121043"/>
                  </a:cubicBezTo>
                  <a:cubicBezTo>
                    <a:pt x="71792" y="121043"/>
                    <a:pt x="78915" y="121043"/>
                    <a:pt x="82065" y="121043"/>
                  </a:cubicBezTo>
                  <a:lnTo>
                    <a:pt x="81243" y="107346"/>
                  </a:lnTo>
                  <a:cubicBezTo>
                    <a:pt x="59190" y="108578"/>
                    <a:pt x="24946" y="107346"/>
                    <a:pt x="14947" y="100223"/>
                  </a:cubicBezTo>
                  <a:cubicBezTo>
                    <a:pt x="20590" y="96045"/>
                    <a:pt x="26604" y="92388"/>
                    <a:pt x="32891" y="89265"/>
                  </a:cubicBezTo>
                  <a:cubicBezTo>
                    <a:pt x="45315" y="82799"/>
                    <a:pt x="57314" y="75526"/>
                    <a:pt x="68779" y="67485"/>
                  </a:cubicBezTo>
                  <a:cubicBezTo>
                    <a:pt x="87545" y="53788"/>
                    <a:pt x="96174" y="41734"/>
                    <a:pt x="96174" y="29680"/>
                  </a:cubicBezTo>
                  <a:cubicBezTo>
                    <a:pt x="94955" y="18516"/>
                    <a:pt x="88367" y="8640"/>
                    <a:pt x="78504" y="3243"/>
                  </a:cubicBezTo>
                  <a:cubicBezTo>
                    <a:pt x="74176" y="24"/>
                    <a:pt x="68559" y="-894"/>
                    <a:pt x="63437" y="777"/>
                  </a:cubicBezTo>
                  <a:cubicBezTo>
                    <a:pt x="47684" y="5982"/>
                    <a:pt x="37274" y="35022"/>
                    <a:pt x="35356" y="40775"/>
                  </a:cubicBezTo>
                  <a:lnTo>
                    <a:pt x="49054" y="45295"/>
                  </a:lnTo>
                  <a:cubicBezTo>
                    <a:pt x="52752" y="34063"/>
                    <a:pt x="61382" y="16530"/>
                    <a:pt x="68094" y="14338"/>
                  </a:cubicBezTo>
                  <a:cubicBezTo>
                    <a:pt x="68094" y="14338"/>
                    <a:pt x="69327" y="14338"/>
                    <a:pt x="70423" y="14338"/>
                  </a:cubicBezTo>
                  <a:cubicBezTo>
                    <a:pt x="78367" y="19817"/>
                    <a:pt x="82065" y="24611"/>
                    <a:pt x="82065" y="29269"/>
                  </a:cubicBezTo>
                  <a:cubicBezTo>
                    <a:pt x="82065" y="33926"/>
                    <a:pt x="78641" y="42008"/>
                    <a:pt x="60560" y="550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75DCDAF-5AB8-445F-AF6D-0600BF31E65A}"/>
                </a:ext>
              </a:extLst>
            </p:cNvPr>
            <p:cNvSpPr/>
            <p:nvPr/>
          </p:nvSpPr>
          <p:spPr>
            <a:xfrm>
              <a:off x="11412815" y="3240304"/>
              <a:ext cx="97489" cy="89308"/>
            </a:xfrm>
            <a:custGeom>
              <a:avLst/>
              <a:gdLst>
                <a:gd name="connsiteX0" fmla="*/ 86514 w 97489"/>
                <a:gd name="connsiteY0" fmla="*/ 70912 h 89308"/>
                <a:gd name="connsiteX1" fmla="*/ 72132 w 97489"/>
                <a:gd name="connsiteY1" fmla="*/ 72953 h 89308"/>
                <a:gd name="connsiteX2" fmla="*/ 71036 w 97489"/>
                <a:gd name="connsiteY2" fmla="*/ 72008 h 89308"/>
                <a:gd name="connsiteX3" fmla="*/ 71036 w 97489"/>
                <a:gd name="connsiteY3" fmla="*/ 50503 h 89308"/>
                <a:gd name="connsiteX4" fmla="*/ 73091 w 97489"/>
                <a:gd name="connsiteY4" fmla="*/ 12560 h 89308"/>
                <a:gd name="connsiteX5" fmla="*/ 63091 w 97489"/>
                <a:gd name="connsiteY5" fmla="*/ 2698 h 89308"/>
                <a:gd name="connsiteX6" fmla="*/ 17204 w 97489"/>
                <a:gd name="connsiteY6" fmla="*/ 44887 h 89308"/>
                <a:gd name="connsiteX7" fmla="*/ 22272 w 97489"/>
                <a:gd name="connsiteY7" fmla="*/ 1602 h 89308"/>
                <a:gd name="connsiteX8" fmla="*/ 8574 w 97489"/>
                <a:gd name="connsiteY8" fmla="*/ -42 h 89308"/>
                <a:gd name="connsiteX9" fmla="*/ 82 w 97489"/>
                <a:gd name="connsiteY9" fmla="*/ 73104 h 89308"/>
                <a:gd name="connsiteX10" fmla="*/ 5807 w 97489"/>
                <a:gd name="connsiteY10" fmla="*/ 81158 h 89308"/>
                <a:gd name="connsiteX11" fmla="*/ 13095 w 97489"/>
                <a:gd name="connsiteY11" fmla="*/ 77624 h 89308"/>
                <a:gd name="connsiteX12" fmla="*/ 60078 w 97489"/>
                <a:gd name="connsiteY12" fmla="*/ 17491 h 89308"/>
                <a:gd name="connsiteX13" fmla="*/ 57612 w 97489"/>
                <a:gd name="connsiteY13" fmla="*/ 47215 h 89308"/>
                <a:gd name="connsiteX14" fmla="*/ 61858 w 97489"/>
                <a:gd name="connsiteY14" fmla="*/ 82692 h 89308"/>
                <a:gd name="connsiteX15" fmla="*/ 78159 w 97489"/>
                <a:gd name="connsiteY15" fmla="*/ 89267 h 89308"/>
                <a:gd name="connsiteX16" fmla="*/ 97473 w 97489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489" h="89308">
                  <a:moveTo>
                    <a:pt x="86514" y="70912"/>
                  </a:moveTo>
                  <a:cubicBezTo>
                    <a:pt x="83103" y="75446"/>
                    <a:pt x="76666" y="76364"/>
                    <a:pt x="72132" y="72953"/>
                  </a:cubicBezTo>
                  <a:cubicBezTo>
                    <a:pt x="71748" y="72666"/>
                    <a:pt x="71378" y="72351"/>
                    <a:pt x="71036" y="72008"/>
                  </a:cubicBezTo>
                  <a:cubicBezTo>
                    <a:pt x="67200" y="68584"/>
                    <a:pt x="68570" y="61598"/>
                    <a:pt x="71036" y="50503"/>
                  </a:cubicBezTo>
                  <a:cubicBezTo>
                    <a:pt x="74803" y="38216"/>
                    <a:pt x="75501" y="25190"/>
                    <a:pt x="73091" y="12560"/>
                  </a:cubicBezTo>
                  <a:cubicBezTo>
                    <a:pt x="72214" y="7465"/>
                    <a:pt x="68187" y="3506"/>
                    <a:pt x="63091" y="2698"/>
                  </a:cubicBezTo>
                  <a:cubicBezTo>
                    <a:pt x="51585" y="917"/>
                    <a:pt x="33778" y="21190"/>
                    <a:pt x="17204" y="44887"/>
                  </a:cubicBezTo>
                  <a:lnTo>
                    <a:pt x="22272" y="1602"/>
                  </a:lnTo>
                  <a:lnTo>
                    <a:pt x="8574" y="-42"/>
                  </a:lnTo>
                  <a:lnTo>
                    <a:pt x="82" y="73104"/>
                  </a:lnTo>
                  <a:cubicBezTo>
                    <a:pt x="-562" y="76912"/>
                    <a:pt x="2013" y="80515"/>
                    <a:pt x="5807" y="81158"/>
                  </a:cubicBezTo>
                  <a:cubicBezTo>
                    <a:pt x="8739" y="81638"/>
                    <a:pt x="11670" y="80227"/>
                    <a:pt x="13095" y="77624"/>
                  </a:cubicBezTo>
                  <a:cubicBezTo>
                    <a:pt x="25614" y="55311"/>
                    <a:pt x="41449" y="35038"/>
                    <a:pt x="60078" y="17491"/>
                  </a:cubicBezTo>
                  <a:cubicBezTo>
                    <a:pt x="61447" y="27463"/>
                    <a:pt x="60612" y="37613"/>
                    <a:pt x="57612" y="47215"/>
                  </a:cubicBezTo>
                  <a:cubicBezTo>
                    <a:pt x="54599" y="60091"/>
                    <a:pt x="51448" y="73515"/>
                    <a:pt x="61858" y="82692"/>
                  </a:cubicBezTo>
                  <a:cubicBezTo>
                    <a:pt x="66283" y="86829"/>
                    <a:pt x="72091" y="89185"/>
                    <a:pt x="78159" y="89267"/>
                  </a:cubicBezTo>
                  <a:cubicBezTo>
                    <a:pt x="85556" y="88980"/>
                    <a:pt x="92514" y="85720"/>
                    <a:pt x="97473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112CE86-D4C7-457A-881E-CF9F4527471A}"/>
                </a:ext>
              </a:extLst>
            </p:cNvPr>
            <p:cNvSpPr/>
            <p:nvPr/>
          </p:nvSpPr>
          <p:spPr>
            <a:xfrm rot="-4897800">
              <a:off x="11462339" y="3260487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E151F478-CD82-4215-B10C-4CE0A90D426E}"/>
                </a:ext>
              </a:extLst>
            </p:cNvPr>
            <p:cNvSpPr/>
            <p:nvPr/>
          </p:nvSpPr>
          <p:spPr>
            <a:xfrm>
              <a:off x="10634884" y="3509327"/>
              <a:ext cx="114101" cy="141360"/>
            </a:xfrm>
            <a:custGeom>
              <a:avLst/>
              <a:gdLst>
                <a:gd name="connsiteX0" fmla="*/ 90662 w 114101"/>
                <a:gd name="connsiteY0" fmla="*/ 119402 h 141360"/>
                <a:gd name="connsiteX1" fmla="*/ 82717 w 114101"/>
                <a:gd name="connsiteY1" fmla="*/ 118170 h 141360"/>
                <a:gd name="connsiteX2" fmla="*/ 82717 w 114101"/>
                <a:gd name="connsiteY2" fmla="*/ 77076 h 141360"/>
                <a:gd name="connsiteX3" fmla="*/ 66280 w 114101"/>
                <a:gd name="connsiteY3" fmla="*/ 5163 h 141360"/>
                <a:gd name="connsiteX4" fmla="*/ 48473 w 114101"/>
                <a:gd name="connsiteY4" fmla="*/ 9273 h 141360"/>
                <a:gd name="connsiteX5" fmla="*/ 14640 w 114101"/>
                <a:gd name="connsiteY5" fmla="*/ 76529 h 141360"/>
                <a:gd name="connsiteX6" fmla="*/ 13681 w 114101"/>
                <a:gd name="connsiteY6" fmla="*/ -42 h 141360"/>
                <a:gd name="connsiteX7" fmla="*/ -17 w 114101"/>
                <a:gd name="connsiteY7" fmla="*/ -42 h 141360"/>
                <a:gd name="connsiteX8" fmla="*/ 805 w 114101"/>
                <a:gd name="connsiteY8" fmla="*/ 67077 h 141360"/>
                <a:gd name="connsiteX9" fmla="*/ 2311 w 114101"/>
                <a:gd name="connsiteY9" fmla="*/ 129813 h 141360"/>
                <a:gd name="connsiteX10" fmla="*/ 2311 w 114101"/>
                <a:gd name="connsiteY10" fmla="*/ 134196 h 141360"/>
                <a:gd name="connsiteX11" fmla="*/ 3407 w 114101"/>
                <a:gd name="connsiteY11" fmla="*/ 134196 h 141360"/>
                <a:gd name="connsiteX12" fmla="*/ 8886 w 114101"/>
                <a:gd name="connsiteY12" fmla="*/ 141319 h 141360"/>
                <a:gd name="connsiteX13" fmla="*/ 8886 w 114101"/>
                <a:gd name="connsiteY13" fmla="*/ 141319 h 141360"/>
                <a:gd name="connsiteX14" fmla="*/ 16009 w 114101"/>
                <a:gd name="connsiteY14" fmla="*/ 134470 h 141360"/>
                <a:gd name="connsiteX15" fmla="*/ 58198 w 114101"/>
                <a:gd name="connsiteY15" fmla="*/ 19957 h 141360"/>
                <a:gd name="connsiteX16" fmla="*/ 62992 w 114101"/>
                <a:gd name="connsiteY16" fmla="*/ 18587 h 141360"/>
                <a:gd name="connsiteX17" fmla="*/ 69156 w 114101"/>
                <a:gd name="connsiteY17" fmla="*/ 75433 h 141360"/>
                <a:gd name="connsiteX18" fmla="*/ 76827 w 114101"/>
                <a:gd name="connsiteY18" fmla="*/ 130224 h 141360"/>
                <a:gd name="connsiteX19" fmla="*/ 96826 w 114101"/>
                <a:gd name="connsiteY19" fmla="*/ 132278 h 141360"/>
                <a:gd name="connsiteX20" fmla="*/ 114085 w 114101"/>
                <a:gd name="connsiteY20" fmla="*/ 112827 h 141360"/>
                <a:gd name="connsiteX21" fmla="*/ 100387 w 114101"/>
                <a:gd name="connsiteY21" fmla="*/ 108033 h 141360"/>
                <a:gd name="connsiteX22" fmla="*/ 90662 w 114101"/>
                <a:gd name="connsiteY22" fmla="*/ 119402 h 14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4101" h="141360">
                  <a:moveTo>
                    <a:pt x="90662" y="119402"/>
                  </a:moveTo>
                  <a:cubicBezTo>
                    <a:pt x="87977" y="120402"/>
                    <a:pt x="84963" y="119936"/>
                    <a:pt x="82717" y="118170"/>
                  </a:cubicBezTo>
                  <a:cubicBezTo>
                    <a:pt x="78608" y="115293"/>
                    <a:pt x="81073" y="90774"/>
                    <a:pt x="82717" y="77076"/>
                  </a:cubicBezTo>
                  <a:cubicBezTo>
                    <a:pt x="85730" y="46394"/>
                    <a:pt x="89155" y="11464"/>
                    <a:pt x="66280" y="5163"/>
                  </a:cubicBezTo>
                  <a:cubicBezTo>
                    <a:pt x="60034" y="3588"/>
                    <a:pt x="53404" y="5109"/>
                    <a:pt x="48473" y="9273"/>
                  </a:cubicBezTo>
                  <a:cubicBezTo>
                    <a:pt x="34775" y="19957"/>
                    <a:pt x="22858" y="48996"/>
                    <a:pt x="14640" y="76529"/>
                  </a:cubicBezTo>
                  <a:cubicBezTo>
                    <a:pt x="14640" y="50503"/>
                    <a:pt x="13954" y="20916"/>
                    <a:pt x="13681" y="-42"/>
                  </a:cubicBezTo>
                  <a:lnTo>
                    <a:pt x="-17" y="-42"/>
                  </a:lnTo>
                  <a:lnTo>
                    <a:pt x="805" y="67077"/>
                  </a:lnTo>
                  <a:cubicBezTo>
                    <a:pt x="805" y="101458"/>
                    <a:pt x="1489" y="119950"/>
                    <a:pt x="2311" y="129813"/>
                  </a:cubicBezTo>
                  <a:cubicBezTo>
                    <a:pt x="2216" y="131278"/>
                    <a:pt x="2216" y="132730"/>
                    <a:pt x="2311" y="134196"/>
                  </a:cubicBezTo>
                  <a:lnTo>
                    <a:pt x="3407" y="134196"/>
                  </a:lnTo>
                  <a:cubicBezTo>
                    <a:pt x="4366" y="141045"/>
                    <a:pt x="6010" y="141319"/>
                    <a:pt x="8886" y="141319"/>
                  </a:cubicBezTo>
                  <a:lnTo>
                    <a:pt x="8886" y="141319"/>
                  </a:lnTo>
                  <a:cubicBezTo>
                    <a:pt x="12612" y="141072"/>
                    <a:pt x="15612" y="138182"/>
                    <a:pt x="16009" y="134470"/>
                  </a:cubicBezTo>
                  <a:cubicBezTo>
                    <a:pt x="16694" y="126114"/>
                    <a:pt x="36419" y="35025"/>
                    <a:pt x="58198" y="19957"/>
                  </a:cubicBezTo>
                  <a:cubicBezTo>
                    <a:pt x="60664" y="18176"/>
                    <a:pt x="62034" y="18313"/>
                    <a:pt x="62992" y="18587"/>
                  </a:cubicBezTo>
                  <a:cubicBezTo>
                    <a:pt x="74361" y="21738"/>
                    <a:pt x="71348" y="52694"/>
                    <a:pt x="69156" y="75433"/>
                  </a:cubicBezTo>
                  <a:cubicBezTo>
                    <a:pt x="66554" y="102828"/>
                    <a:pt x="64499" y="123375"/>
                    <a:pt x="76827" y="130224"/>
                  </a:cubicBezTo>
                  <a:cubicBezTo>
                    <a:pt x="82827" y="133936"/>
                    <a:pt x="90196" y="134689"/>
                    <a:pt x="96826" y="132278"/>
                  </a:cubicBezTo>
                  <a:cubicBezTo>
                    <a:pt x="104935" y="128347"/>
                    <a:pt x="111140" y="121348"/>
                    <a:pt x="114085" y="112827"/>
                  </a:cubicBezTo>
                  <a:lnTo>
                    <a:pt x="100387" y="108033"/>
                  </a:lnTo>
                  <a:cubicBezTo>
                    <a:pt x="98702" y="112923"/>
                    <a:pt x="95223" y="116978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46263D1-D9C4-436A-A5F6-DEC798708240}"/>
                </a:ext>
              </a:extLst>
            </p:cNvPr>
            <p:cNvSpPr/>
            <p:nvPr/>
          </p:nvSpPr>
          <p:spPr>
            <a:xfrm>
              <a:off x="10802544" y="3531106"/>
              <a:ext cx="93792" cy="89171"/>
            </a:xfrm>
            <a:custGeom>
              <a:avLst/>
              <a:gdLst>
                <a:gd name="connsiteX0" fmla="*/ 93675 w 93792"/>
                <a:gd name="connsiteY0" fmla="*/ 57900 h 89171"/>
                <a:gd name="connsiteX1" fmla="*/ 90662 w 93792"/>
                <a:gd name="connsiteY1" fmla="*/ 50914 h 89171"/>
                <a:gd name="connsiteX2" fmla="*/ 15872 w 93792"/>
                <a:gd name="connsiteY2" fmla="*/ -42 h 89171"/>
                <a:gd name="connsiteX3" fmla="*/ 7928 w 93792"/>
                <a:gd name="connsiteY3" fmla="*/ 11601 h 89171"/>
                <a:gd name="connsiteX4" fmla="*/ 70663 w 93792"/>
                <a:gd name="connsiteY4" fmla="*/ 54201 h 89171"/>
                <a:gd name="connsiteX5" fmla="*/ -17 w 93792"/>
                <a:gd name="connsiteY5" fmla="*/ 75433 h 89171"/>
                <a:gd name="connsiteX6" fmla="*/ 4092 w 93792"/>
                <a:gd name="connsiteY6" fmla="*/ 89130 h 89171"/>
                <a:gd name="connsiteX7" fmla="*/ 89018 w 93792"/>
                <a:gd name="connsiteY7" fmla="*/ 63653 h 89171"/>
                <a:gd name="connsiteX8" fmla="*/ 93675 w 93792"/>
                <a:gd name="connsiteY8" fmla="*/ 57900 h 8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792" h="89171">
                  <a:moveTo>
                    <a:pt x="93675" y="57900"/>
                  </a:moveTo>
                  <a:cubicBezTo>
                    <a:pt x="94141" y="55174"/>
                    <a:pt x="92963" y="52448"/>
                    <a:pt x="90662" y="50914"/>
                  </a:cubicBezTo>
                  <a:lnTo>
                    <a:pt x="15872" y="-42"/>
                  </a:lnTo>
                  <a:lnTo>
                    <a:pt x="7928" y="11601"/>
                  </a:lnTo>
                  <a:lnTo>
                    <a:pt x="70663" y="54201"/>
                  </a:lnTo>
                  <a:lnTo>
                    <a:pt x="-17" y="75433"/>
                  </a:lnTo>
                  <a:lnTo>
                    <a:pt x="4092" y="89130"/>
                  </a:lnTo>
                  <a:lnTo>
                    <a:pt x="89018" y="63653"/>
                  </a:lnTo>
                  <a:cubicBezTo>
                    <a:pt x="91525" y="62749"/>
                    <a:pt x="93319" y="60543"/>
                    <a:pt x="93675" y="579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46BCD2B-212E-45D4-8589-FBD44DE9D6B4}"/>
                </a:ext>
              </a:extLst>
            </p:cNvPr>
            <p:cNvSpPr/>
            <p:nvPr/>
          </p:nvSpPr>
          <p:spPr>
            <a:xfrm rot="-1210200">
              <a:off x="10825409" y="3628045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0E32018-D403-4ED3-AB7B-5EDAA1F0A8DB}"/>
                </a:ext>
              </a:extLst>
            </p:cNvPr>
            <p:cNvSpPr/>
            <p:nvPr/>
          </p:nvSpPr>
          <p:spPr>
            <a:xfrm>
              <a:off x="10949840" y="3530966"/>
              <a:ext cx="123233" cy="110235"/>
            </a:xfrm>
            <a:custGeom>
              <a:avLst/>
              <a:gdLst>
                <a:gd name="connsiteX0" fmla="*/ 88424 w 123233"/>
                <a:gd name="connsiteY0" fmla="*/ 90777 h 110235"/>
                <a:gd name="connsiteX1" fmla="*/ 92534 w 123233"/>
                <a:gd name="connsiteY1" fmla="*/ 59683 h 110235"/>
                <a:gd name="connsiteX2" fmla="*/ 97739 w 123233"/>
                <a:gd name="connsiteY2" fmla="*/ 14755 h 110235"/>
                <a:gd name="connsiteX3" fmla="*/ 85274 w 123233"/>
                <a:gd name="connsiteY3" fmla="*/ 235 h 110235"/>
                <a:gd name="connsiteX4" fmla="*/ 19662 w 123233"/>
                <a:gd name="connsiteY4" fmla="*/ 57355 h 110235"/>
                <a:gd name="connsiteX5" fmla="*/ 19662 w 123233"/>
                <a:gd name="connsiteY5" fmla="*/ 19549 h 110235"/>
                <a:gd name="connsiteX6" fmla="*/ 5964 w 123233"/>
                <a:gd name="connsiteY6" fmla="*/ 19549 h 110235"/>
                <a:gd name="connsiteX7" fmla="*/ 5964 w 123233"/>
                <a:gd name="connsiteY7" fmla="*/ 79956 h 110235"/>
                <a:gd name="connsiteX8" fmla="*/ 2129 w 123233"/>
                <a:gd name="connsiteY8" fmla="*/ 105571 h 110235"/>
                <a:gd name="connsiteX9" fmla="*/ 11580 w 123233"/>
                <a:gd name="connsiteY9" fmla="*/ 110091 h 110235"/>
                <a:gd name="connsiteX10" fmla="*/ 14868 w 123233"/>
                <a:gd name="connsiteY10" fmla="*/ 110091 h 110235"/>
                <a:gd name="connsiteX11" fmla="*/ 20210 w 123233"/>
                <a:gd name="connsiteY11" fmla="*/ 103242 h 110235"/>
                <a:gd name="connsiteX12" fmla="*/ 20210 w 123233"/>
                <a:gd name="connsiteY12" fmla="*/ 83107 h 110235"/>
                <a:gd name="connsiteX13" fmla="*/ 29113 w 123233"/>
                <a:gd name="connsiteY13" fmla="*/ 69409 h 110235"/>
                <a:gd name="connsiteX14" fmla="*/ 82945 w 123233"/>
                <a:gd name="connsiteY14" fmla="*/ 14618 h 110235"/>
                <a:gd name="connsiteX15" fmla="*/ 84315 w 123233"/>
                <a:gd name="connsiteY15" fmla="*/ 17906 h 110235"/>
                <a:gd name="connsiteX16" fmla="*/ 79247 w 123233"/>
                <a:gd name="connsiteY16" fmla="*/ 56807 h 110235"/>
                <a:gd name="connsiteX17" fmla="*/ 77055 w 123233"/>
                <a:gd name="connsiteY17" fmla="*/ 98996 h 110235"/>
                <a:gd name="connsiteX18" fmla="*/ 86644 w 123233"/>
                <a:gd name="connsiteY18" fmla="*/ 105160 h 110235"/>
                <a:gd name="connsiteX19" fmla="*/ 123217 w 123233"/>
                <a:gd name="connsiteY19" fmla="*/ 82422 h 110235"/>
                <a:gd name="connsiteX20" fmla="*/ 110341 w 123233"/>
                <a:gd name="connsiteY20" fmla="*/ 76395 h 110235"/>
                <a:gd name="connsiteX21" fmla="*/ 88424 w 123233"/>
                <a:gd name="connsiteY21" fmla="*/ 90777 h 11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235">
                  <a:moveTo>
                    <a:pt x="88424" y="90777"/>
                  </a:moveTo>
                  <a:cubicBezTo>
                    <a:pt x="87753" y="80244"/>
                    <a:pt x="89150" y="69683"/>
                    <a:pt x="92534" y="59683"/>
                  </a:cubicBezTo>
                  <a:cubicBezTo>
                    <a:pt x="97109" y="45178"/>
                    <a:pt x="98876" y="29932"/>
                    <a:pt x="97739" y="14755"/>
                  </a:cubicBezTo>
                  <a:cubicBezTo>
                    <a:pt x="97123" y="7742"/>
                    <a:pt x="92109" y="1907"/>
                    <a:pt x="85274" y="235"/>
                  </a:cubicBezTo>
                  <a:cubicBezTo>
                    <a:pt x="65275" y="-3737"/>
                    <a:pt x="34455" y="35986"/>
                    <a:pt x="19662" y="57355"/>
                  </a:cubicBezTo>
                  <a:lnTo>
                    <a:pt x="19662" y="19549"/>
                  </a:lnTo>
                  <a:lnTo>
                    <a:pt x="5964" y="19549"/>
                  </a:lnTo>
                  <a:lnTo>
                    <a:pt x="5964" y="79956"/>
                  </a:lnTo>
                  <a:cubicBezTo>
                    <a:pt x="-611" y="92421"/>
                    <a:pt x="-1569" y="100229"/>
                    <a:pt x="2129" y="105571"/>
                  </a:cubicBezTo>
                  <a:cubicBezTo>
                    <a:pt x="4334" y="108543"/>
                    <a:pt x="7882" y="110242"/>
                    <a:pt x="11580" y="110091"/>
                  </a:cubicBezTo>
                  <a:cubicBezTo>
                    <a:pt x="12676" y="110228"/>
                    <a:pt x="13772" y="110228"/>
                    <a:pt x="14868" y="110091"/>
                  </a:cubicBezTo>
                  <a:cubicBezTo>
                    <a:pt x="17991" y="109283"/>
                    <a:pt x="20182" y="106475"/>
                    <a:pt x="20210" y="103242"/>
                  </a:cubicBezTo>
                  <a:lnTo>
                    <a:pt x="20210" y="83107"/>
                  </a:lnTo>
                  <a:cubicBezTo>
                    <a:pt x="22265" y="79408"/>
                    <a:pt x="25141" y="74614"/>
                    <a:pt x="29113" y="69409"/>
                  </a:cubicBezTo>
                  <a:cubicBezTo>
                    <a:pt x="57331" y="28316"/>
                    <a:pt x="78699" y="12837"/>
                    <a:pt x="82945" y="14618"/>
                  </a:cubicBezTo>
                  <a:cubicBezTo>
                    <a:pt x="83712" y="15549"/>
                    <a:pt x="84192" y="16700"/>
                    <a:pt x="84315" y="17906"/>
                  </a:cubicBezTo>
                  <a:cubicBezTo>
                    <a:pt x="84932" y="31069"/>
                    <a:pt x="83220" y="44246"/>
                    <a:pt x="79247" y="56807"/>
                  </a:cubicBezTo>
                  <a:cubicBezTo>
                    <a:pt x="74864" y="75436"/>
                    <a:pt x="71302" y="90092"/>
                    <a:pt x="77055" y="98996"/>
                  </a:cubicBezTo>
                  <a:cubicBezTo>
                    <a:pt x="79274" y="102270"/>
                    <a:pt x="82740" y="104502"/>
                    <a:pt x="86644" y="105160"/>
                  </a:cubicBezTo>
                  <a:cubicBezTo>
                    <a:pt x="110341" y="109543"/>
                    <a:pt x="122669" y="83517"/>
                    <a:pt x="123217" y="82422"/>
                  </a:cubicBezTo>
                  <a:lnTo>
                    <a:pt x="110341" y="76395"/>
                  </a:lnTo>
                  <a:cubicBezTo>
                    <a:pt x="110341" y="76395"/>
                    <a:pt x="101437" y="92969"/>
                    <a:pt x="88424" y="907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4B1C0CF-0171-4F7A-B069-AC1882C2781A}"/>
                </a:ext>
              </a:extLst>
            </p:cNvPr>
            <p:cNvSpPr/>
            <p:nvPr/>
          </p:nvSpPr>
          <p:spPr>
            <a:xfrm>
              <a:off x="11082792" y="3600098"/>
              <a:ext cx="67512" cy="84422"/>
            </a:xfrm>
            <a:custGeom>
              <a:avLst/>
              <a:gdLst>
                <a:gd name="connsiteX0" fmla="*/ 46015 w 67512"/>
                <a:gd name="connsiteY0" fmla="*/ 962 h 84422"/>
                <a:gd name="connsiteX1" fmla="*/ 18619 w 67512"/>
                <a:gd name="connsiteY1" fmla="*/ 7400 h 84422"/>
                <a:gd name="connsiteX2" fmla="*/ 2182 w 67512"/>
                <a:gd name="connsiteY2" fmla="*/ 33289 h 84422"/>
                <a:gd name="connsiteX3" fmla="*/ 21907 w 67512"/>
                <a:gd name="connsiteY3" fmla="*/ 83422 h 84422"/>
                <a:gd name="connsiteX4" fmla="*/ 29030 w 67512"/>
                <a:gd name="connsiteY4" fmla="*/ 84381 h 84422"/>
                <a:gd name="connsiteX5" fmla="*/ 64918 w 67512"/>
                <a:gd name="connsiteY5" fmla="*/ 51096 h 84422"/>
                <a:gd name="connsiteX6" fmla="*/ 46015 w 67512"/>
                <a:gd name="connsiteY6" fmla="*/ 962 h 84422"/>
                <a:gd name="connsiteX7" fmla="*/ 51905 w 67512"/>
                <a:gd name="connsiteY7" fmla="*/ 47260 h 84422"/>
                <a:gd name="connsiteX8" fmla="*/ 26427 w 67512"/>
                <a:gd name="connsiteY8" fmla="*/ 69725 h 84422"/>
                <a:gd name="connsiteX9" fmla="*/ 16565 w 67512"/>
                <a:gd name="connsiteY9" fmla="*/ 37124 h 84422"/>
                <a:gd name="connsiteX10" fmla="*/ 28208 w 67512"/>
                <a:gd name="connsiteY10" fmla="*/ 18495 h 84422"/>
                <a:gd name="connsiteX11" fmla="*/ 38892 w 67512"/>
                <a:gd name="connsiteY11" fmla="*/ 14249 h 84422"/>
                <a:gd name="connsiteX12" fmla="*/ 42042 w 67512"/>
                <a:gd name="connsiteY12" fmla="*/ 14249 h 84422"/>
                <a:gd name="connsiteX13" fmla="*/ 51905 w 67512"/>
                <a:gd name="connsiteY13" fmla="*/ 47260 h 8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512" h="84422">
                  <a:moveTo>
                    <a:pt x="46015" y="962"/>
                  </a:moveTo>
                  <a:cubicBezTo>
                    <a:pt x="36385" y="-1599"/>
                    <a:pt x="26098" y="811"/>
                    <a:pt x="18619" y="7400"/>
                  </a:cubicBezTo>
                  <a:cubicBezTo>
                    <a:pt x="10661" y="14180"/>
                    <a:pt x="4936" y="23207"/>
                    <a:pt x="2182" y="33289"/>
                  </a:cubicBezTo>
                  <a:cubicBezTo>
                    <a:pt x="-4393" y="56301"/>
                    <a:pt x="4237" y="78354"/>
                    <a:pt x="21907" y="83422"/>
                  </a:cubicBezTo>
                  <a:cubicBezTo>
                    <a:pt x="24236" y="84011"/>
                    <a:pt x="26632" y="84326"/>
                    <a:pt x="29030" y="84381"/>
                  </a:cubicBezTo>
                  <a:cubicBezTo>
                    <a:pt x="47015" y="82395"/>
                    <a:pt x="61589" y="68889"/>
                    <a:pt x="64918" y="51096"/>
                  </a:cubicBezTo>
                  <a:cubicBezTo>
                    <a:pt x="72178" y="27673"/>
                    <a:pt x="63548" y="6030"/>
                    <a:pt x="46015" y="962"/>
                  </a:cubicBezTo>
                  <a:close/>
                  <a:moveTo>
                    <a:pt x="51905" y="47260"/>
                  </a:moveTo>
                  <a:cubicBezTo>
                    <a:pt x="47659" y="62054"/>
                    <a:pt x="36015" y="72327"/>
                    <a:pt x="26427" y="69725"/>
                  </a:cubicBezTo>
                  <a:cubicBezTo>
                    <a:pt x="16839" y="67122"/>
                    <a:pt x="12730" y="52054"/>
                    <a:pt x="16565" y="37124"/>
                  </a:cubicBezTo>
                  <a:cubicBezTo>
                    <a:pt x="18496" y="29892"/>
                    <a:pt x="22551" y="23399"/>
                    <a:pt x="28208" y="18495"/>
                  </a:cubicBezTo>
                  <a:cubicBezTo>
                    <a:pt x="31235" y="16002"/>
                    <a:pt x="34975" y="14509"/>
                    <a:pt x="38892" y="14249"/>
                  </a:cubicBezTo>
                  <a:cubicBezTo>
                    <a:pt x="39933" y="14112"/>
                    <a:pt x="41002" y="14112"/>
                    <a:pt x="42042" y="14249"/>
                  </a:cubicBezTo>
                  <a:cubicBezTo>
                    <a:pt x="51631" y="17399"/>
                    <a:pt x="56151" y="32330"/>
                    <a:pt x="51905" y="472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520ED6B-34F4-46E0-AFF3-3A93C2F249D4}"/>
                </a:ext>
              </a:extLst>
            </p:cNvPr>
            <p:cNvSpPr/>
            <p:nvPr/>
          </p:nvSpPr>
          <p:spPr>
            <a:xfrm>
              <a:off x="11193614" y="3545489"/>
              <a:ext cx="23696" cy="32189"/>
            </a:xfrm>
            <a:custGeom>
              <a:avLst/>
              <a:gdLst>
                <a:gd name="connsiteX0" fmla="*/ 11763 w 23696"/>
                <a:gd name="connsiteY0" fmla="*/ 32148 h 32189"/>
                <a:gd name="connsiteX1" fmla="*/ 23680 w 23696"/>
                <a:gd name="connsiteY1" fmla="*/ 15985 h 32189"/>
                <a:gd name="connsiteX2" fmla="*/ 11763 w 23696"/>
                <a:gd name="connsiteY2" fmla="*/ -42 h 32189"/>
                <a:gd name="connsiteX3" fmla="*/ -17 w 23696"/>
                <a:gd name="connsiteY3" fmla="*/ 15985 h 32189"/>
                <a:gd name="connsiteX4" fmla="*/ 11763 w 23696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189">
                  <a:moveTo>
                    <a:pt x="11763" y="32148"/>
                  </a:moveTo>
                  <a:cubicBezTo>
                    <a:pt x="18338" y="32148"/>
                    <a:pt x="23680" y="25025"/>
                    <a:pt x="23680" y="15985"/>
                  </a:cubicBezTo>
                  <a:cubicBezTo>
                    <a:pt x="23680" y="6944"/>
                    <a:pt x="18338" y="-42"/>
                    <a:pt x="11763" y="-42"/>
                  </a:cubicBezTo>
                  <a:cubicBezTo>
                    <a:pt x="5188" y="-42"/>
                    <a:pt x="-17" y="7081"/>
                    <a:pt x="-17" y="15985"/>
                  </a:cubicBezTo>
                  <a:cubicBezTo>
                    <a:pt x="-17" y="24888"/>
                    <a:pt x="5188" y="32148"/>
                    <a:pt x="11763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62C59BC6-379A-4FCC-969F-CE2D5C313323}"/>
                </a:ext>
              </a:extLst>
            </p:cNvPr>
            <p:cNvSpPr/>
            <p:nvPr/>
          </p:nvSpPr>
          <p:spPr>
            <a:xfrm>
              <a:off x="11195258" y="3587952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4" y="32285"/>
                    <a:pt x="23817" y="25025"/>
                    <a:pt x="23817" y="16122"/>
                  </a:cubicBezTo>
                  <a:cubicBezTo>
                    <a:pt x="23817" y="7218"/>
                    <a:pt x="18474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A21AEC6-0526-43ED-80B8-45BDE194FBB9}"/>
                </a:ext>
              </a:extLst>
            </p:cNvPr>
            <p:cNvSpPr/>
            <p:nvPr/>
          </p:nvSpPr>
          <p:spPr>
            <a:xfrm>
              <a:off x="11266400" y="3444811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8"/>
                    <a:pt x="31162" y="295692"/>
                  </a:cubicBezTo>
                  <a:lnTo>
                    <a:pt x="44038" y="289528"/>
                  </a:lnTo>
                  <a:cubicBezTo>
                    <a:pt x="-39107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026673B8-EF13-4522-9493-F4D743EAECF2}"/>
                </a:ext>
              </a:extLst>
            </p:cNvPr>
            <p:cNvSpPr/>
            <p:nvPr/>
          </p:nvSpPr>
          <p:spPr>
            <a:xfrm>
              <a:off x="11499073" y="3445770"/>
              <a:ext cx="57362" cy="297103"/>
            </a:xfrm>
            <a:custGeom>
              <a:avLst/>
              <a:gdLst>
                <a:gd name="connsiteX0" fmla="*/ -17 w 57362"/>
                <a:gd name="connsiteY0" fmla="*/ 8862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862"/>
                  </a:moveTo>
                  <a:cubicBezTo>
                    <a:pt x="1079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4B6CCE2D-D820-4EA8-84D3-E02F2AE07EB5}"/>
                </a:ext>
              </a:extLst>
            </p:cNvPr>
            <p:cNvSpPr/>
            <p:nvPr/>
          </p:nvSpPr>
          <p:spPr>
            <a:xfrm>
              <a:off x="11287953" y="3534302"/>
              <a:ext cx="129891" cy="115158"/>
            </a:xfrm>
            <a:custGeom>
              <a:avLst/>
              <a:gdLst>
                <a:gd name="connsiteX0" fmla="*/ 86590 w 129891"/>
                <a:gd name="connsiteY0" fmla="*/ 45389 h 115158"/>
                <a:gd name="connsiteX1" fmla="*/ 98781 w 129891"/>
                <a:gd name="connsiteY1" fmla="*/ 21418 h 115158"/>
                <a:gd name="connsiteX2" fmla="*/ 103438 w 129891"/>
                <a:gd name="connsiteY2" fmla="*/ 14843 h 115158"/>
                <a:gd name="connsiteX3" fmla="*/ 116177 w 129891"/>
                <a:gd name="connsiteY3" fmla="*/ 52923 h 115158"/>
                <a:gd name="connsiteX4" fmla="*/ 129875 w 129891"/>
                <a:gd name="connsiteY4" fmla="*/ 50868 h 115158"/>
                <a:gd name="connsiteX5" fmla="*/ 105904 w 129891"/>
                <a:gd name="connsiteY5" fmla="*/ 872 h 115158"/>
                <a:gd name="connsiteX6" fmla="*/ 86179 w 129891"/>
                <a:gd name="connsiteY6" fmla="*/ 14569 h 115158"/>
                <a:gd name="connsiteX7" fmla="*/ 83850 w 129891"/>
                <a:gd name="connsiteY7" fmla="*/ 18816 h 115158"/>
                <a:gd name="connsiteX8" fmla="*/ 74536 w 129891"/>
                <a:gd name="connsiteY8" fmla="*/ 5118 h 115158"/>
                <a:gd name="connsiteX9" fmla="*/ 54811 w 129891"/>
                <a:gd name="connsiteY9" fmla="*/ 1008 h 115158"/>
                <a:gd name="connsiteX10" fmla="*/ 25909 w 129891"/>
                <a:gd name="connsiteY10" fmla="*/ 49909 h 115158"/>
                <a:gd name="connsiteX11" fmla="*/ 39607 w 129891"/>
                <a:gd name="connsiteY11" fmla="*/ 53060 h 115158"/>
                <a:gd name="connsiteX12" fmla="*/ 59468 w 129891"/>
                <a:gd name="connsiteY12" fmla="*/ 14432 h 115158"/>
                <a:gd name="connsiteX13" fmla="*/ 65633 w 129891"/>
                <a:gd name="connsiteY13" fmla="*/ 16213 h 115158"/>
                <a:gd name="connsiteX14" fmla="*/ 72207 w 129891"/>
                <a:gd name="connsiteY14" fmla="*/ 41417 h 115158"/>
                <a:gd name="connsiteX15" fmla="*/ 70427 w 129891"/>
                <a:gd name="connsiteY15" fmla="*/ 44978 h 115158"/>
                <a:gd name="connsiteX16" fmla="*/ 29334 w 129891"/>
                <a:gd name="connsiteY16" fmla="*/ 98810 h 115158"/>
                <a:gd name="connsiteX17" fmla="*/ 15636 w 129891"/>
                <a:gd name="connsiteY17" fmla="*/ 91550 h 115158"/>
                <a:gd name="connsiteX18" fmla="*/ 14814 w 129891"/>
                <a:gd name="connsiteY18" fmla="*/ 84565 h 115158"/>
                <a:gd name="connsiteX19" fmla="*/ 1116 w 129891"/>
                <a:gd name="connsiteY19" fmla="*/ 79633 h 115158"/>
                <a:gd name="connsiteX20" fmla="*/ 2897 w 129891"/>
                <a:gd name="connsiteY20" fmla="*/ 98536 h 115158"/>
                <a:gd name="connsiteX21" fmla="*/ 26868 w 129891"/>
                <a:gd name="connsiteY21" fmla="*/ 112234 h 115158"/>
                <a:gd name="connsiteX22" fmla="*/ 31799 w 129891"/>
                <a:gd name="connsiteY22" fmla="*/ 112234 h 115158"/>
                <a:gd name="connsiteX23" fmla="*/ 67276 w 129891"/>
                <a:gd name="connsiteY23" fmla="*/ 82784 h 115158"/>
                <a:gd name="connsiteX24" fmla="*/ 72892 w 129891"/>
                <a:gd name="connsiteY24" fmla="*/ 108398 h 115158"/>
                <a:gd name="connsiteX25" fmla="*/ 91795 w 129891"/>
                <a:gd name="connsiteY25" fmla="*/ 115110 h 115158"/>
                <a:gd name="connsiteX26" fmla="*/ 100424 w 129891"/>
                <a:gd name="connsiteY26" fmla="*/ 114151 h 115158"/>
                <a:gd name="connsiteX27" fmla="*/ 127820 w 129891"/>
                <a:gd name="connsiteY27" fmla="*/ 94016 h 115158"/>
                <a:gd name="connsiteX28" fmla="*/ 114807 w 129891"/>
                <a:gd name="connsiteY28" fmla="*/ 88400 h 115158"/>
                <a:gd name="connsiteX29" fmla="*/ 96863 w 129891"/>
                <a:gd name="connsiteY29" fmla="*/ 100180 h 115158"/>
                <a:gd name="connsiteX30" fmla="*/ 81796 w 129891"/>
                <a:gd name="connsiteY30" fmla="*/ 97714 h 115158"/>
                <a:gd name="connsiteX31" fmla="*/ 83302 w 129891"/>
                <a:gd name="connsiteY31" fmla="*/ 67853 h 115158"/>
                <a:gd name="connsiteX32" fmla="*/ 86590 w 129891"/>
                <a:gd name="connsiteY32" fmla="*/ 45389 h 11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91" h="115158">
                  <a:moveTo>
                    <a:pt x="86590" y="45389"/>
                  </a:moveTo>
                  <a:cubicBezTo>
                    <a:pt x="90562" y="37034"/>
                    <a:pt x="94672" y="28678"/>
                    <a:pt x="98781" y="21418"/>
                  </a:cubicBezTo>
                  <a:cubicBezTo>
                    <a:pt x="100096" y="19062"/>
                    <a:pt x="101658" y="16857"/>
                    <a:pt x="103438" y="14843"/>
                  </a:cubicBezTo>
                  <a:cubicBezTo>
                    <a:pt x="110862" y="26240"/>
                    <a:pt x="115259" y="39348"/>
                    <a:pt x="116177" y="52923"/>
                  </a:cubicBezTo>
                  <a:lnTo>
                    <a:pt x="129875" y="50868"/>
                  </a:lnTo>
                  <a:cubicBezTo>
                    <a:pt x="127820" y="37170"/>
                    <a:pt x="121382" y="3748"/>
                    <a:pt x="105904" y="872"/>
                  </a:cubicBezTo>
                  <a:cubicBezTo>
                    <a:pt x="98644" y="-635"/>
                    <a:pt x="92206" y="4022"/>
                    <a:pt x="86179" y="14569"/>
                  </a:cubicBezTo>
                  <a:cubicBezTo>
                    <a:pt x="85357" y="15802"/>
                    <a:pt x="84672" y="17446"/>
                    <a:pt x="83850" y="18816"/>
                  </a:cubicBezTo>
                  <a:cubicBezTo>
                    <a:pt x="82152" y="13432"/>
                    <a:pt x="78919" y="8666"/>
                    <a:pt x="74536" y="5118"/>
                  </a:cubicBezTo>
                  <a:cubicBezTo>
                    <a:pt x="69194" y="269"/>
                    <a:pt x="61646" y="-1307"/>
                    <a:pt x="54811" y="1008"/>
                  </a:cubicBezTo>
                  <a:cubicBezTo>
                    <a:pt x="36456" y="7583"/>
                    <a:pt x="27416" y="42923"/>
                    <a:pt x="25909" y="49909"/>
                  </a:cubicBezTo>
                  <a:lnTo>
                    <a:pt x="39607" y="53060"/>
                  </a:lnTo>
                  <a:cubicBezTo>
                    <a:pt x="42757" y="39362"/>
                    <a:pt x="51250" y="17309"/>
                    <a:pt x="59468" y="14432"/>
                  </a:cubicBezTo>
                  <a:cubicBezTo>
                    <a:pt x="60290" y="14432"/>
                    <a:pt x="62208" y="13473"/>
                    <a:pt x="65633" y="16213"/>
                  </a:cubicBezTo>
                  <a:cubicBezTo>
                    <a:pt x="71550" y="23171"/>
                    <a:pt x="73974" y="32458"/>
                    <a:pt x="72207" y="41417"/>
                  </a:cubicBezTo>
                  <a:cubicBezTo>
                    <a:pt x="71536" y="42567"/>
                    <a:pt x="70933" y="43745"/>
                    <a:pt x="70427" y="44978"/>
                  </a:cubicBezTo>
                  <a:cubicBezTo>
                    <a:pt x="57825" y="71552"/>
                    <a:pt x="43031" y="101687"/>
                    <a:pt x="29334" y="98810"/>
                  </a:cubicBezTo>
                  <a:cubicBezTo>
                    <a:pt x="23978" y="98331"/>
                    <a:pt x="19047" y="95714"/>
                    <a:pt x="15636" y="91550"/>
                  </a:cubicBezTo>
                  <a:cubicBezTo>
                    <a:pt x="14417" y="89427"/>
                    <a:pt x="14115" y="86907"/>
                    <a:pt x="14814" y="84565"/>
                  </a:cubicBezTo>
                  <a:lnTo>
                    <a:pt x="1116" y="79633"/>
                  </a:lnTo>
                  <a:cubicBezTo>
                    <a:pt x="-870" y="85921"/>
                    <a:pt x="-226" y="92728"/>
                    <a:pt x="2897" y="98536"/>
                  </a:cubicBezTo>
                  <a:cubicBezTo>
                    <a:pt x="8513" y="106371"/>
                    <a:pt x="17266" y="111371"/>
                    <a:pt x="26868" y="112234"/>
                  </a:cubicBezTo>
                  <a:cubicBezTo>
                    <a:pt x="28511" y="112439"/>
                    <a:pt x="30156" y="112439"/>
                    <a:pt x="31799" y="112234"/>
                  </a:cubicBezTo>
                  <a:cubicBezTo>
                    <a:pt x="45497" y="112234"/>
                    <a:pt x="57277" y="99632"/>
                    <a:pt x="67276" y="82784"/>
                  </a:cubicBezTo>
                  <a:cubicBezTo>
                    <a:pt x="66180" y="94153"/>
                    <a:pt x="67276" y="103193"/>
                    <a:pt x="72892" y="108398"/>
                  </a:cubicBezTo>
                  <a:cubicBezTo>
                    <a:pt x="78152" y="112878"/>
                    <a:pt x="84892" y="115261"/>
                    <a:pt x="91795" y="115110"/>
                  </a:cubicBezTo>
                  <a:cubicBezTo>
                    <a:pt x="94699" y="115110"/>
                    <a:pt x="97589" y="114795"/>
                    <a:pt x="100424" y="114151"/>
                  </a:cubicBezTo>
                  <a:cubicBezTo>
                    <a:pt x="112040" y="111713"/>
                    <a:pt x="122026" y="104371"/>
                    <a:pt x="127820" y="94016"/>
                  </a:cubicBezTo>
                  <a:lnTo>
                    <a:pt x="114807" y="88400"/>
                  </a:lnTo>
                  <a:cubicBezTo>
                    <a:pt x="110671" y="94605"/>
                    <a:pt x="104192" y="98851"/>
                    <a:pt x="96863" y="100180"/>
                  </a:cubicBezTo>
                  <a:cubicBezTo>
                    <a:pt x="91727" y="101741"/>
                    <a:pt x="86165" y="100837"/>
                    <a:pt x="81796" y="97714"/>
                  </a:cubicBezTo>
                  <a:cubicBezTo>
                    <a:pt x="78919" y="95112"/>
                    <a:pt x="81796" y="77442"/>
                    <a:pt x="83302" y="67853"/>
                  </a:cubicBezTo>
                  <a:cubicBezTo>
                    <a:pt x="84809" y="58265"/>
                    <a:pt x="86042" y="53334"/>
                    <a:pt x="86590" y="453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2F80508-C40E-4C4D-9F09-B5E834385AE5}"/>
                </a:ext>
              </a:extLst>
            </p:cNvPr>
            <p:cNvSpPr/>
            <p:nvPr/>
          </p:nvSpPr>
          <p:spPr>
            <a:xfrm>
              <a:off x="11430891" y="3625483"/>
              <a:ext cx="58729" cy="68110"/>
            </a:xfrm>
            <a:custGeom>
              <a:avLst/>
              <a:gdLst>
                <a:gd name="connsiteX0" fmla="*/ 51316 w 58729"/>
                <a:gd name="connsiteY0" fmla="*/ 8588 h 68110"/>
                <a:gd name="connsiteX1" fmla="*/ 40769 w 58729"/>
                <a:gd name="connsiteY1" fmla="*/ 12697 h 68110"/>
                <a:gd name="connsiteX2" fmla="*/ 23373 w 58729"/>
                <a:gd name="connsiteY2" fmla="*/ 30367 h 68110"/>
                <a:gd name="connsiteX3" fmla="*/ 20222 w 58729"/>
                <a:gd name="connsiteY3" fmla="*/ 33381 h 68110"/>
                <a:gd name="connsiteX4" fmla="*/ 14332 w 58729"/>
                <a:gd name="connsiteY4" fmla="*/ -42 h 68110"/>
                <a:gd name="connsiteX5" fmla="*/ 635 w 58729"/>
                <a:gd name="connsiteY5" fmla="*/ 3109 h 68110"/>
                <a:gd name="connsiteX6" fmla="*/ 7072 w 58729"/>
                <a:gd name="connsiteY6" fmla="*/ 46805 h 68110"/>
                <a:gd name="connsiteX7" fmla="*/ 635 w 58729"/>
                <a:gd name="connsiteY7" fmla="*/ 62694 h 68110"/>
                <a:gd name="connsiteX8" fmla="*/ 9264 w 58729"/>
                <a:gd name="connsiteY8" fmla="*/ 68036 h 68110"/>
                <a:gd name="connsiteX9" fmla="*/ 17482 w 58729"/>
                <a:gd name="connsiteY9" fmla="*/ 64064 h 68110"/>
                <a:gd name="connsiteX10" fmla="*/ 20907 w 58729"/>
                <a:gd name="connsiteY10" fmla="*/ 52832 h 68110"/>
                <a:gd name="connsiteX11" fmla="*/ 33372 w 58729"/>
                <a:gd name="connsiteY11" fmla="*/ 40641 h 68110"/>
                <a:gd name="connsiteX12" fmla="*/ 45015 w 58729"/>
                <a:gd name="connsiteY12" fmla="*/ 29682 h 68110"/>
                <a:gd name="connsiteX13" fmla="*/ 43508 w 58729"/>
                <a:gd name="connsiteY13" fmla="*/ 63516 h 68110"/>
                <a:gd name="connsiteX14" fmla="*/ 57206 w 58729"/>
                <a:gd name="connsiteY14" fmla="*/ 64749 h 68110"/>
                <a:gd name="connsiteX15" fmla="*/ 51316 w 58729"/>
                <a:gd name="connsiteY15" fmla="*/ 8588 h 6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9" h="68110">
                  <a:moveTo>
                    <a:pt x="51316" y="8588"/>
                  </a:moveTo>
                  <a:cubicBezTo>
                    <a:pt x="47275" y="7204"/>
                    <a:pt x="42809" y="8930"/>
                    <a:pt x="40769" y="12697"/>
                  </a:cubicBezTo>
                  <a:cubicBezTo>
                    <a:pt x="35385" y="18984"/>
                    <a:pt x="29564" y="24888"/>
                    <a:pt x="23373" y="30367"/>
                  </a:cubicBezTo>
                  <a:lnTo>
                    <a:pt x="20222" y="33381"/>
                  </a:lnTo>
                  <a:cubicBezTo>
                    <a:pt x="18935" y="22135"/>
                    <a:pt x="16976" y="10971"/>
                    <a:pt x="14332" y="-42"/>
                  </a:cubicBezTo>
                  <a:lnTo>
                    <a:pt x="635" y="3109"/>
                  </a:lnTo>
                  <a:cubicBezTo>
                    <a:pt x="4086" y="17450"/>
                    <a:pt x="6237" y="32080"/>
                    <a:pt x="7072" y="46805"/>
                  </a:cubicBezTo>
                  <a:cubicBezTo>
                    <a:pt x="635" y="53927"/>
                    <a:pt x="-1146" y="58174"/>
                    <a:pt x="635" y="62694"/>
                  </a:cubicBezTo>
                  <a:cubicBezTo>
                    <a:pt x="2018" y="66187"/>
                    <a:pt x="5525" y="68365"/>
                    <a:pt x="9264" y="68036"/>
                  </a:cubicBezTo>
                  <a:cubicBezTo>
                    <a:pt x="12469" y="68022"/>
                    <a:pt x="15483" y="66570"/>
                    <a:pt x="17482" y="64064"/>
                  </a:cubicBezTo>
                  <a:cubicBezTo>
                    <a:pt x="19633" y="60708"/>
                    <a:pt x="20811" y="56818"/>
                    <a:pt x="20907" y="52832"/>
                  </a:cubicBezTo>
                  <a:cubicBezTo>
                    <a:pt x="24879" y="48859"/>
                    <a:pt x="29536" y="44202"/>
                    <a:pt x="33372" y="40641"/>
                  </a:cubicBezTo>
                  <a:lnTo>
                    <a:pt x="45015" y="29682"/>
                  </a:lnTo>
                  <a:cubicBezTo>
                    <a:pt x="45015" y="38723"/>
                    <a:pt x="45015" y="52010"/>
                    <a:pt x="43508" y="63516"/>
                  </a:cubicBezTo>
                  <a:lnTo>
                    <a:pt x="57206" y="64749"/>
                  </a:lnTo>
                  <a:cubicBezTo>
                    <a:pt x="61452" y="12423"/>
                    <a:pt x="55836" y="10232"/>
                    <a:pt x="51316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1039F40-3BF1-4EA2-ADFB-8609CD99D2C7}"/>
                </a:ext>
              </a:extLst>
            </p:cNvPr>
            <p:cNvSpPr/>
            <p:nvPr/>
          </p:nvSpPr>
          <p:spPr>
            <a:xfrm>
              <a:off x="11648890" y="3118531"/>
              <a:ext cx="108384" cy="583522"/>
            </a:xfrm>
            <a:custGeom>
              <a:avLst/>
              <a:gdLst>
                <a:gd name="connsiteX0" fmla="*/ 14127 w 108384"/>
                <a:gd name="connsiteY0" fmla="*/ 325142 h 583522"/>
                <a:gd name="connsiteX1" fmla="*/ 108367 w 108384"/>
                <a:gd name="connsiteY1" fmla="*/ 7218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6 h 583522"/>
                <a:gd name="connsiteX6" fmla="*/ 14127 w 108384"/>
                <a:gd name="connsiteY6" fmla="*/ 325142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142"/>
                  </a:moveTo>
                  <a:cubicBezTo>
                    <a:pt x="19058" y="162276"/>
                    <a:pt x="107409" y="8725"/>
                    <a:pt x="108367" y="7218"/>
                  </a:cubicBezTo>
                  <a:lnTo>
                    <a:pt x="96040" y="-42"/>
                  </a:lnTo>
                  <a:cubicBezTo>
                    <a:pt x="95217" y="1602"/>
                    <a:pt x="4950" y="158167"/>
                    <a:pt x="156" y="324594"/>
                  </a:cubicBezTo>
                  <a:cubicBezTo>
                    <a:pt x="-4639" y="491021"/>
                    <a:pt x="91930" y="579919"/>
                    <a:pt x="96040" y="583481"/>
                  </a:cubicBezTo>
                  <a:lnTo>
                    <a:pt x="105491" y="572796"/>
                  </a:lnTo>
                  <a:cubicBezTo>
                    <a:pt x="104258" y="571975"/>
                    <a:pt x="9196" y="486501"/>
                    <a:pt x="14127" y="325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310EFF45-F68C-4761-BBD5-216DA9C39778}"/>
                </a:ext>
              </a:extLst>
            </p:cNvPr>
            <p:cNvSpPr/>
            <p:nvPr/>
          </p:nvSpPr>
          <p:spPr>
            <a:xfrm>
              <a:off x="12304361" y="3116751"/>
              <a:ext cx="161705" cy="532977"/>
            </a:xfrm>
            <a:custGeom>
              <a:avLst/>
              <a:gdLst>
                <a:gd name="connsiteX0" fmla="*/ 78197 w 161705"/>
                <a:gd name="connsiteY0" fmla="*/ 7355 h 532977"/>
                <a:gd name="connsiteX1" fmla="*/ 138604 w 161705"/>
                <a:gd name="connsiteY1" fmla="*/ 306102 h 532977"/>
                <a:gd name="connsiteX2" fmla="*/ -17 w 161705"/>
                <a:gd name="connsiteY2" fmla="*/ 521567 h 532977"/>
                <a:gd name="connsiteX3" fmla="*/ 8612 w 161705"/>
                <a:gd name="connsiteY3" fmla="*/ 532936 h 532977"/>
                <a:gd name="connsiteX4" fmla="*/ 152301 w 161705"/>
                <a:gd name="connsiteY4" fmla="*/ 309801 h 532977"/>
                <a:gd name="connsiteX5" fmla="*/ 90251 w 161705"/>
                <a:gd name="connsiteY5" fmla="*/ -42 h 532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05" h="532977">
                  <a:moveTo>
                    <a:pt x="78197" y="7355"/>
                  </a:moveTo>
                  <a:cubicBezTo>
                    <a:pt x="79156" y="8999"/>
                    <a:pt x="176409" y="169536"/>
                    <a:pt x="138604" y="306102"/>
                  </a:cubicBezTo>
                  <a:cubicBezTo>
                    <a:pt x="114496" y="389946"/>
                    <a:pt x="66294" y="464872"/>
                    <a:pt x="-17" y="521567"/>
                  </a:cubicBezTo>
                  <a:lnTo>
                    <a:pt x="8612" y="532936"/>
                  </a:lnTo>
                  <a:cubicBezTo>
                    <a:pt x="77758" y="474611"/>
                    <a:pt x="127810" y="396877"/>
                    <a:pt x="152301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DD150C6C-60C6-4343-875C-F9468AABD5FA}"/>
                </a:ext>
              </a:extLst>
            </p:cNvPr>
            <p:cNvSpPr/>
            <p:nvPr/>
          </p:nvSpPr>
          <p:spPr>
            <a:xfrm>
              <a:off x="11758079" y="3442908"/>
              <a:ext cx="67414" cy="106141"/>
            </a:xfrm>
            <a:custGeom>
              <a:avLst/>
              <a:gdLst>
                <a:gd name="connsiteX0" fmla="*/ 45751 w 67414"/>
                <a:gd name="connsiteY0" fmla="*/ 354 h 106141"/>
                <a:gd name="connsiteX1" fmla="*/ 17534 w 67414"/>
                <a:gd name="connsiteY1" fmla="*/ 39118 h 106141"/>
                <a:gd name="connsiteX2" fmla="*/ 18766 w 67414"/>
                <a:gd name="connsiteY2" fmla="*/ 19668 h 106141"/>
                <a:gd name="connsiteX3" fmla="*/ 5069 w 67414"/>
                <a:gd name="connsiteY3" fmla="*/ 18709 h 106141"/>
                <a:gd name="connsiteX4" fmla="*/ 1 w 67414"/>
                <a:gd name="connsiteY4" fmla="*/ 98566 h 106141"/>
                <a:gd name="connsiteX5" fmla="*/ 6028 w 67414"/>
                <a:gd name="connsiteY5" fmla="*/ 106100 h 106141"/>
                <a:gd name="connsiteX6" fmla="*/ 6986 w 67414"/>
                <a:gd name="connsiteY6" fmla="*/ 106100 h 106141"/>
                <a:gd name="connsiteX7" fmla="*/ 13972 w 67414"/>
                <a:gd name="connsiteY7" fmla="*/ 100621 h 106141"/>
                <a:gd name="connsiteX8" fmla="*/ 48627 w 67414"/>
                <a:gd name="connsiteY8" fmla="*/ 14326 h 106141"/>
                <a:gd name="connsiteX9" fmla="*/ 50956 w 67414"/>
                <a:gd name="connsiteY9" fmla="*/ 103361 h 106141"/>
                <a:gd name="connsiteX10" fmla="*/ 64654 w 67414"/>
                <a:gd name="connsiteY10" fmla="*/ 104730 h 106141"/>
                <a:gd name="connsiteX11" fmla="*/ 56983 w 67414"/>
                <a:gd name="connsiteY11" fmla="*/ 2957 h 106141"/>
                <a:gd name="connsiteX12" fmla="*/ 45751 w 67414"/>
                <a:gd name="connsiteY12" fmla="*/ 354 h 10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414" h="106141">
                  <a:moveTo>
                    <a:pt x="45751" y="354"/>
                  </a:moveTo>
                  <a:cubicBezTo>
                    <a:pt x="34930" y="3093"/>
                    <a:pt x="25342" y="19805"/>
                    <a:pt x="17534" y="39118"/>
                  </a:cubicBezTo>
                  <a:lnTo>
                    <a:pt x="18766" y="19668"/>
                  </a:lnTo>
                  <a:lnTo>
                    <a:pt x="5069" y="18709"/>
                  </a:lnTo>
                  <a:lnTo>
                    <a:pt x="1" y="98566"/>
                  </a:lnTo>
                  <a:cubicBezTo>
                    <a:pt x="-260" y="102265"/>
                    <a:pt x="2370" y="105539"/>
                    <a:pt x="6028" y="106100"/>
                  </a:cubicBezTo>
                  <a:lnTo>
                    <a:pt x="6986" y="106100"/>
                  </a:lnTo>
                  <a:cubicBezTo>
                    <a:pt x="10288" y="106073"/>
                    <a:pt x="13164" y="103826"/>
                    <a:pt x="13972" y="100621"/>
                  </a:cubicBezTo>
                  <a:cubicBezTo>
                    <a:pt x="23013" y="61857"/>
                    <a:pt x="38902" y="18435"/>
                    <a:pt x="48627" y="14326"/>
                  </a:cubicBezTo>
                  <a:cubicBezTo>
                    <a:pt x="53970" y="21585"/>
                    <a:pt x="55065" y="62130"/>
                    <a:pt x="50956" y="103361"/>
                  </a:cubicBezTo>
                  <a:lnTo>
                    <a:pt x="64654" y="104730"/>
                  </a:lnTo>
                  <a:cubicBezTo>
                    <a:pt x="67256" y="78431"/>
                    <a:pt x="71777" y="15832"/>
                    <a:pt x="56983" y="2957"/>
                  </a:cubicBezTo>
                  <a:cubicBezTo>
                    <a:pt x="53887" y="299"/>
                    <a:pt x="49696" y="-660"/>
                    <a:pt x="45751" y="3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092C5373-3C01-44FF-8B05-B15A1CA32934}"/>
                </a:ext>
              </a:extLst>
            </p:cNvPr>
            <p:cNvSpPr/>
            <p:nvPr/>
          </p:nvSpPr>
          <p:spPr>
            <a:xfrm>
              <a:off x="11870554" y="3370389"/>
              <a:ext cx="59037" cy="82639"/>
            </a:xfrm>
            <a:custGeom>
              <a:avLst/>
              <a:gdLst>
                <a:gd name="connsiteX0" fmla="*/ 57376 w 59037"/>
                <a:gd name="connsiteY0" fmla="*/ 81776 h 82639"/>
                <a:gd name="connsiteX1" fmla="*/ 59020 w 59037"/>
                <a:gd name="connsiteY1" fmla="*/ 81776 h 82639"/>
                <a:gd name="connsiteX2" fmla="*/ 59020 w 59037"/>
                <a:gd name="connsiteY2" fmla="*/ 68079 h 82639"/>
                <a:gd name="connsiteX3" fmla="*/ 57376 w 59037"/>
                <a:gd name="connsiteY3" fmla="*/ 68079 h 82639"/>
                <a:gd name="connsiteX4" fmla="*/ 20803 w 59037"/>
                <a:gd name="connsiteY4" fmla="*/ 64106 h 82639"/>
                <a:gd name="connsiteX5" fmla="*/ 29296 w 59037"/>
                <a:gd name="connsiteY5" fmla="*/ 53148 h 82639"/>
                <a:gd name="connsiteX6" fmla="*/ 40939 w 59037"/>
                <a:gd name="connsiteY6" fmla="*/ 7672 h 82639"/>
                <a:gd name="connsiteX7" fmla="*/ 24091 w 59037"/>
                <a:gd name="connsiteY7" fmla="*/ 138 h 82639"/>
                <a:gd name="connsiteX8" fmla="*/ -17 w 59037"/>
                <a:gd name="connsiteY8" fmla="*/ 28492 h 82639"/>
                <a:gd name="connsiteX9" fmla="*/ 13681 w 59037"/>
                <a:gd name="connsiteY9" fmla="*/ 33423 h 82639"/>
                <a:gd name="connsiteX10" fmla="*/ 27378 w 59037"/>
                <a:gd name="connsiteY10" fmla="*/ 14110 h 82639"/>
                <a:gd name="connsiteX11" fmla="*/ 30940 w 59037"/>
                <a:gd name="connsiteY11" fmla="*/ 16712 h 82639"/>
                <a:gd name="connsiteX12" fmla="*/ 19571 w 59037"/>
                <a:gd name="connsiteY12" fmla="*/ 44108 h 82639"/>
                <a:gd name="connsiteX13" fmla="*/ 7243 w 59037"/>
                <a:gd name="connsiteY13" fmla="*/ 65202 h 82639"/>
                <a:gd name="connsiteX14" fmla="*/ 11078 w 59037"/>
                <a:gd name="connsiteY14" fmla="*/ 74106 h 82639"/>
                <a:gd name="connsiteX15" fmla="*/ 52993 w 59037"/>
                <a:gd name="connsiteY15" fmla="*/ 82598 h 82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037" h="82639">
                  <a:moveTo>
                    <a:pt x="57376" y="81776"/>
                  </a:moveTo>
                  <a:lnTo>
                    <a:pt x="59020" y="81776"/>
                  </a:lnTo>
                  <a:lnTo>
                    <a:pt x="59020" y="68079"/>
                  </a:lnTo>
                  <a:lnTo>
                    <a:pt x="57376" y="68079"/>
                  </a:lnTo>
                  <a:cubicBezTo>
                    <a:pt x="45048" y="69668"/>
                    <a:pt x="32515" y="68298"/>
                    <a:pt x="20803" y="64106"/>
                  </a:cubicBezTo>
                  <a:cubicBezTo>
                    <a:pt x="23255" y="60175"/>
                    <a:pt x="26105" y="56504"/>
                    <a:pt x="29296" y="53148"/>
                  </a:cubicBezTo>
                  <a:cubicBezTo>
                    <a:pt x="39295" y="41642"/>
                    <a:pt x="54500" y="24246"/>
                    <a:pt x="40939" y="7672"/>
                  </a:cubicBezTo>
                  <a:cubicBezTo>
                    <a:pt x="37254" y="2111"/>
                    <a:pt x="30693" y="-821"/>
                    <a:pt x="24091" y="138"/>
                  </a:cubicBezTo>
                  <a:cubicBezTo>
                    <a:pt x="10393" y="2467"/>
                    <a:pt x="1490" y="24109"/>
                    <a:pt x="-17" y="28492"/>
                  </a:cubicBezTo>
                  <a:lnTo>
                    <a:pt x="13681" y="33423"/>
                  </a:lnTo>
                  <a:cubicBezTo>
                    <a:pt x="16831" y="24794"/>
                    <a:pt x="23132" y="14795"/>
                    <a:pt x="27378" y="14110"/>
                  </a:cubicBezTo>
                  <a:cubicBezTo>
                    <a:pt x="28337" y="14110"/>
                    <a:pt x="29844" y="15343"/>
                    <a:pt x="30940" y="16712"/>
                  </a:cubicBezTo>
                  <a:cubicBezTo>
                    <a:pt x="36008" y="22876"/>
                    <a:pt x="30940" y="30410"/>
                    <a:pt x="19571" y="44108"/>
                  </a:cubicBezTo>
                  <a:cubicBezTo>
                    <a:pt x="13215" y="49560"/>
                    <a:pt x="8873" y="56984"/>
                    <a:pt x="7243" y="65202"/>
                  </a:cubicBezTo>
                  <a:cubicBezTo>
                    <a:pt x="7284" y="68558"/>
                    <a:pt x="8667" y="71764"/>
                    <a:pt x="11078" y="74106"/>
                  </a:cubicBezTo>
                  <a:cubicBezTo>
                    <a:pt x="16968" y="79859"/>
                    <a:pt x="30118" y="82598"/>
                    <a:pt x="52993" y="825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E45D4E7-8D3C-4198-A148-37181EEAB2BC}"/>
                </a:ext>
              </a:extLst>
            </p:cNvPr>
            <p:cNvSpPr/>
            <p:nvPr/>
          </p:nvSpPr>
          <p:spPr>
            <a:xfrm>
              <a:off x="11783574" y="3173322"/>
              <a:ext cx="88470" cy="123964"/>
            </a:xfrm>
            <a:custGeom>
              <a:avLst/>
              <a:gdLst>
                <a:gd name="connsiteX0" fmla="*/ 6147 w 88470"/>
                <a:gd name="connsiteY0" fmla="*/ 107211 h 123964"/>
                <a:gd name="connsiteX1" fmla="*/ 13681 w 88470"/>
                <a:gd name="connsiteY1" fmla="*/ 101047 h 123964"/>
                <a:gd name="connsiteX2" fmla="*/ 54774 w 88470"/>
                <a:gd name="connsiteY2" fmla="*/ 25573 h 123964"/>
                <a:gd name="connsiteX3" fmla="*/ 63677 w 88470"/>
                <a:gd name="connsiteY3" fmla="*/ 28998 h 123964"/>
                <a:gd name="connsiteX4" fmla="*/ 73403 w 88470"/>
                <a:gd name="connsiteY4" fmla="*/ 114060 h 123964"/>
                <a:gd name="connsiteX5" fmla="*/ 73403 w 88470"/>
                <a:gd name="connsiteY5" fmla="*/ 123923 h 123964"/>
                <a:gd name="connsiteX6" fmla="*/ 87101 w 88470"/>
                <a:gd name="connsiteY6" fmla="*/ 123923 h 123964"/>
                <a:gd name="connsiteX7" fmla="*/ 87101 w 88470"/>
                <a:gd name="connsiteY7" fmla="*/ 115019 h 123964"/>
                <a:gd name="connsiteX8" fmla="*/ 73403 w 88470"/>
                <a:gd name="connsiteY8" fmla="*/ 19135 h 123964"/>
                <a:gd name="connsiteX9" fmla="*/ 53815 w 88470"/>
                <a:gd name="connsiteY9" fmla="*/ 11327 h 123964"/>
                <a:gd name="connsiteX10" fmla="*/ 14503 w 88470"/>
                <a:gd name="connsiteY10" fmla="*/ 45024 h 123964"/>
                <a:gd name="connsiteX11" fmla="*/ 15324 w 88470"/>
                <a:gd name="connsiteY11" fmla="*/ -42 h 123964"/>
                <a:gd name="connsiteX12" fmla="*/ 1627 w 88470"/>
                <a:gd name="connsiteY12" fmla="*/ -42 h 123964"/>
                <a:gd name="connsiteX13" fmla="*/ -17 w 88470"/>
                <a:gd name="connsiteY13" fmla="*/ 100226 h 123964"/>
                <a:gd name="connsiteX14" fmla="*/ 6147 w 88470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470" h="123964">
                  <a:moveTo>
                    <a:pt x="6147" y="107211"/>
                  </a:moveTo>
                  <a:cubicBezTo>
                    <a:pt x="9887" y="107458"/>
                    <a:pt x="13188" y="104759"/>
                    <a:pt x="13681" y="101047"/>
                  </a:cubicBezTo>
                  <a:cubicBezTo>
                    <a:pt x="16283" y="80364"/>
                    <a:pt x="28748" y="26806"/>
                    <a:pt x="54774" y="25573"/>
                  </a:cubicBezTo>
                  <a:cubicBezTo>
                    <a:pt x="58116" y="25272"/>
                    <a:pt x="61404" y="26546"/>
                    <a:pt x="63677" y="28998"/>
                  </a:cubicBezTo>
                  <a:cubicBezTo>
                    <a:pt x="78060" y="43654"/>
                    <a:pt x="74636" y="94883"/>
                    <a:pt x="73403" y="114060"/>
                  </a:cubicBezTo>
                  <a:cubicBezTo>
                    <a:pt x="73403" y="118580"/>
                    <a:pt x="73403" y="122005"/>
                    <a:pt x="73403" y="123923"/>
                  </a:cubicBezTo>
                  <a:lnTo>
                    <a:pt x="87101" y="123923"/>
                  </a:lnTo>
                  <a:cubicBezTo>
                    <a:pt x="87101" y="122142"/>
                    <a:pt x="87101" y="118991"/>
                    <a:pt x="87101" y="115019"/>
                  </a:cubicBezTo>
                  <a:cubicBezTo>
                    <a:pt x="88744" y="90089"/>
                    <a:pt x="92169" y="38312"/>
                    <a:pt x="73403" y="19135"/>
                  </a:cubicBezTo>
                  <a:cubicBezTo>
                    <a:pt x="68335" y="13793"/>
                    <a:pt x="61171" y="10944"/>
                    <a:pt x="53815" y="11327"/>
                  </a:cubicBezTo>
                  <a:cubicBezTo>
                    <a:pt x="35323" y="12286"/>
                    <a:pt x="22858" y="27491"/>
                    <a:pt x="14503" y="45024"/>
                  </a:cubicBezTo>
                  <a:lnTo>
                    <a:pt x="15324" y="-42"/>
                  </a:lnTo>
                  <a:lnTo>
                    <a:pt x="1627" y="-42"/>
                  </a:lnTo>
                  <a:lnTo>
                    <a:pt x="-17" y="100226"/>
                  </a:lnTo>
                  <a:cubicBezTo>
                    <a:pt x="-44" y="103787"/>
                    <a:pt x="2613" y="106787"/>
                    <a:pt x="6147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D13E668-3ABB-4F4A-AD95-6A5F5EA41CEE}"/>
                </a:ext>
              </a:extLst>
            </p:cNvPr>
            <p:cNvSpPr/>
            <p:nvPr/>
          </p:nvSpPr>
          <p:spPr>
            <a:xfrm>
              <a:off x="11977123" y="3195238"/>
              <a:ext cx="46024" cy="62872"/>
            </a:xfrm>
            <a:custGeom>
              <a:avLst/>
              <a:gdLst>
                <a:gd name="connsiteX0" fmla="*/ 18492 w 46024"/>
                <a:gd name="connsiteY0" fmla="*/ 62872 h 62872"/>
                <a:gd name="connsiteX1" fmla="*/ 32601 w 46024"/>
                <a:gd name="connsiteY1" fmla="*/ 62872 h 62872"/>
                <a:gd name="connsiteX2" fmla="*/ 32601 w 46024"/>
                <a:gd name="connsiteY2" fmla="*/ 32601 h 62872"/>
                <a:gd name="connsiteX3" fmla="*/ 46024 w 46024"/>
                <a:gd name="connsiteY3" fmla="*/ 32601 h 62872"/>
                <a:gd name="connsiteX4" fmla="*/ 46024 w 46024"/>
                <a:gd name="connsiteY4" fmla="*/ 18355 h 62872"/>
                <a:gd name="connsiteX5" fmla="*/ 32601 w 46024"/>
                <a:gd name="connsiteY5" fmla="*/ 18355 h 62872"/>
                <a:gd name="connsiteX6" fmla="*/ 32601 w 46024"/>
                <a:gd name="connsiteY6" fmla="*/ 0 h 62872"/>
                <a:gd name="connsiteX7" fmla="*/ 18492 w 46024"/>
                <a:gd name="connsiteY7" fmla="*/ 0 h 62872"/>
                <a:gd name="connsiteX8" fmla="*/ 18492 w 46024"/>
                <a:gd name="connsiteY8" fmla="*/ 18355 h 62872"/>
                <a:gd name="connsiteX9" fmla="*/ 0 w 46024"/>
                <a:gd name="connsiteY9" fmla="*/ 18355 h 62872"/>
                <a:gd name="connsiteX10" fmla="*/ 0 w 46024"/>
                <a:gd name="connsiteY10" fmla="*/ 32601 h 62872"/>
                <a:gd name="connsiteX11" fmla="*/ 18492 w 46024"/>
                <a:gd name="connsiteY11" fmla="*/ 32601 h 62872"/>
                <a:gd name="connsiteX12" fmla="*/ 18492 w 46024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24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6024" y="32601"/>
                  </a:lnTo>
                  <a:lnTo>
                    <a:pt x="46024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27032925-2E9E-4F93-BC82-2527780B2BEC}"/>
                </a:ext>
              </a:extLst>
            </p:cNvPr>
            <p:cNvSpPr/>
            <p:nvPr/>
          </p:nvSpPr>
          <p:spPr>
            <a:xfrm>
              <a:off x="12062747" y="3173129"/>
              <a:ext cx="100801" cy="104039"/>
            </a:xfrm>
            <a:custGeom>
              <a:avLst/>
              <a:gdLst>
                <a:gd name="connsiteX0" fmla="*/ 7914 w 100801"/>
                <a:gd name="connsiteY0" fmla="*/ 103980 h 104039"/>
                <a:gd name="connsiteX1" fmla="*/ 7914 w 100801"/>
                <a:gd name="connsiteY1" fmla="*/ 103980 h 104039"/>
                <a:gd name="connsiteX2" fmla="*/ 14626 w 100801"/>
                <a:gd name="connsiteY2" fmla="*/ 96857 h 104039"/>
                <a:gd name="connsiteX3" fmla="*/ 14626 w 100801"/>
                <a:gd name="connsiteY3" fmla="*/ 89050 h 104039"/>
                <a:gd name="connsiteX4" fmla="*/ 38049 w 100801"/>
                <a:gd name="connsiteY4" fmla="*/ 39053 h 104039"/>
                <a:gd name="connsiteX5" fmla="*/ 74485 w 100801"/>
                <a:gd name="connsiteY5" fmla="*/ 14671 h 104039"/>
                <a:gd name="connsiteX6" fmla="*/ 82018 w 100801"/>
                <a:gd name="connsiteY6" fmla="*/ 33163 h 104039"/>
                <a:gd name="connsiteX7" fmla="*/ 87087 w 100801"/>
                <a:gd name="connsiteY7" fmla="*/ 101651 h 104039"/>
                <a:gd name="connsiteX8" fmla="*/ 100784 w 100801"/>
                <a:gd name="connsiteY8" fmla="*/ 101651 h 104039"/>
                <a:gd name="connsiteX9" fmla="*/ 95579 w 100801"/>
                <a:gd name="connsiteY9" fmla="*/ 31108 h 104039"/>
                <a:gd name="connsiteX10" fmla="*/ 78457 w 100801"/>
                <a:gd name="connsiteY10" fmla="*/ 973 h 104039"/>
                <a:gd name="connsiteX11" fmla="*/ 27502 w 100801"/>
                <a:gd name="connsiteY11" fmla="*/ 28369 h 104039"/>
                <a:gd name="connsiteX12" fmla="*/ 13804 w 100801"/>
                <a:gd name="connsiteY12" fmla="*/ 45080 h 104039"/>
                <a:gd name="connsiteX13" fmla="*/ 13804 w 100801"/>
                <a:gd name="connsiteY13" fmla="*/ 7959 h 104039"/>
                <a:gd name="connsiteX14" fmla="*/ 106 w 100801"/>
                <a:gd name="connsiteY14" fmla="*/ 7959 h 104039"/>
                <a:gd name="connsiteX15" fmla="*/ 106 w 100801"/>
                <a:gd name="connsiteY15" fmla="*/ 88502 h 104039"/>
                <a:gd name="connsiteX16" fmla="*/ 106 w 100801"/>
                <a:gd name="connsiteY16" fmla="*/ 96994 h 104039"/>
                <a:gd name="connsiteX17" fmla="*/ 7613 w 100801"/>
                <a:gd name="connsiteY17" fmla="*/ 103994 h 104039"/>
                <a:gd name="connsiteX18" fmla="*/ 7914 w 100801"/>
                <a:gd name="connsiteY18" fmla="*/ 103980 h 10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801" h="104039">
                  <a:moveTo>
                    <a:pt x="7914" y="103980"/>
                  </a:moveTo>
                  <a:lnTo>
                    <a:pt x="7914" y="103980"/>
                  </a:lnTo>
                  <a:cubicBezTo>
                    <a:pt x="11681" y="103761"/>
                    <a:pt x="14626" y="100638"/>
                    <a:pt x="14626" y="96857"/>
                  </a:cubicBezTo>
                  <a:lnTo>
                    <a:pt x="14626" y="89050"/>
                  </a:lnTo>
                  <a:cubicBezTo>
                    <a:pt x="16077" y="70078"/>
                    <a:pt x="24406" y="52299"/>
                    <a:pt x="38049" y="39053"/>
                  </a:cubicBezTo>
                  <a:cubicBezTo>
                    <a:pt x="61883" y="15219"/>
                    <a:pt x="71060" y="13575"/>
                    <a:pt x="74485" y="14671"/>
                  </a:cubicBezTo>
                  <a:cubicBezTo>
                    <a:pt x="77909" y="15767"/>
                    <a:pt x="80649" y="22616"/>
                    <a:pt x="82018" y="33163"/>
                  </a:cubicBezTo>
                  <a:cubicBezTo>
                    <a:pt x="85059" y="55874"/>
                    <a:pt x="86758" y="78735"/>
                    <a:pt x="87087" y="101651"/>
                  </a:cubicBezTo>
                  <a:lnTo>
                    <a:pt x="100784" y="101651"/>
                  </a:lnTo>
                  <a:cubicBezTo>
                    <a:pt x="100483" y="78050"/>
                    <a:pt x="98743" y="54490"/>
                    <a:pt x="95579" y="31108"/>
                  </a:cubicBezTo>
                  <a:cubicBezTo>
                    <a:pt x="93387" y="13986"/>
                    <a:pt x="87771" y="3713"/>
                    <a:pt x="78457" y="973"/>
                  </a:cubicBezTo>
                  <a:cubicBezTo>
                    <a:pt x="66266" y="-3136"/>
                    <a:pt x="51062" y="5083"/>
                    <a:pt x="27502" y="28369"/>
                  </a:cubicBezTo>
                  <a:cubicBezTo>
                    <a:pt x="22324" y="33410"/>
                    <a:pt x="17735" y="39012"/>
                    <a:pt x="13804" y="45080"/>
                  </a:cubicBezTo>
                  <a:lnTo>
                    <a:pt x="13804" y="7959"/>
                  </a:lnTo>
                  <a:lnTo>
                    <a:pt x="106" y="7959"/>
                  </a:lnTo>
                  <a:lnTo>
                    <a:pt x="106" y="88502"/>
                  </a:lnTo>
                  <a:cubicBezTo>
                    <a:pt x="-58" y="91337"/>
                    <a:pt x="-58" y="94173"/>
                    <a:pt x="106" y="96994"/>
                  </a:cubicBezTo>
                  <a:cubicBezTo>
                    <a:pt x="243" y="101008"/>
                    <a:pt x="3612" y="104131"/>
                    <a:pt x="7613" y="103994"/>
                  </a:cubicBezTo>
                  <a:cubicBezTo>
                    <a:pt x="7708" y="103994"/>
                    <a:pt x="7818" y="103994"/>
                    <a:pt x="7914" y="1039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DCDA19A-7AEA-4BD3-956C-E3AD6FD35669}"/>
                </a:ext>
              </a:extLst>
            </p:cNvPr>
            <p:cNvSpPr/>
            <p:nvPr/>
          </p:nvSpPr>
          <p:spPr>
            <a:xfrm>
              <a:off x="12186287" y="3230578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D1F2225F-AECC-4269-8314-FC956B904D85}"/>
                </a:ext>
              </a:extLst>
            </p:cNvPr>
            <p:cNvSpPr/>
            <p:nvPr/>
          </p:nvSpPr>
          <p:spPr>
            <a:xfrm>
              <a:off x="12261076" y="3156198"/>
              <a:ext cx="45750" cy="113966"/>
            </a:xfrm>
            <a:custGeom>
              <a:avLst/>
              <a:gdLst>
                <a:gd name="connsiteX0" fmla="*/ 30803 w 45750"/>
                <a:gd name="connsiteY0" fmla="*/ 42834 h 113966"/>
                <a:gd name="connsiteX1" fmla="*/ 32036 w 45750"/>
                <a:gd name="connsiteY1" fmla="*/ 113925 h 113966"/>
                <a:gd name="connsiteX2" fmla="*/ 45733 w 45750"/>
                <a:gd name="connsiteY2" fmla="*/ 113925 h 113966"/>
                <a:gd name="connsiteX3" fmla="*/ 44090 w 45750"/>
                <a:gd name="connsiteY3" fmla="*/ 6946 h 113966"/>
                <a:gd name="connsiteX4" fmla="*/ 36830 w 45750"/>
                <a:gd name="connsiteY4" fmla="*/ -40 h 113966"/>
                <a:gd name="connsiteX5" fmla="*/ 30392 w 45750"/>
                <a:gd name="connsiteY5" fmla="*/ 4343 h 113966"/>
                <a:gd name="connsiteX6" fmla="*/ 18475 w 45750"/>
                <a:gd name="connsiteY6" fmla="*/ 35026 h 113966"/>
                <a:gd name="connsiteX7" fmla="*/ -17 w 45750"/>
                <a:gd name="connsiteY7" fmla="*/ 59545 h 113966"/>
                <a:gd name="connsiteX8" fmla="*/ 9434 w 45750"/>
                <a:gd name="connsiteY8" fmla="*/ 70092 h 113966"/>
                <a:gd name="connsiteX9" fmla="*/ 30803 w 45750"/>
                <a:gd name="connsiteY9" fmla="*/ 42834 h 1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3966">
                  <a:moveTo>
                    <a:pt x="30803" y="42834"/>
                  </a:moveTo>
                  <a:lnTo>
                    <a:pt x="32036" y="113925"/>
                  </a:lnTo>
                  <a:lnTo>
                    <a:pt x="45733" y="113925"/>
                  </a:lnTo>
                  <a:lnTo>
                    <a:pt x="44090" y="6946"/>
                  </a:lnTo>
                  <a:cubicBezTo>
                    <a:pt x="44021" y="3015"/>
                    <a:pt x="40761" y="-122"/>
                    <a:pt x="36830" y="-40"/>
                  </a:cubicBezTo>
                  <a:cubicBezTo>
                    <a:pt x="34008" y="15"/>
                    <a:pt x="31474" y="1727"/>
                    <a:pt x="30392" y="4343"/>
                  </a:cubicBezTo>
                  <a:cubicBezTo>
                    <a:pt x="30392" y="4343"/>
                    <a:pt x="23543" y="21465"/>
                    <a:pt x="18475" y="35026"/>
                  </a:cubicBezTo>
                  <a:cubicBezTo>
                    <a:pt x="13900" y="44286"/>
                    <a:pt x="7626" y="52600"/>
                    <a:pt x="-17" y="59545"/>
                  </a:cubicBezTo>
                  <a:lnTo>
                    <a:pt x="9434" y="70092"/>
                  </a:lnTo>
                  <a:cubicBezTo>
                    <a:pt x="18105" y="62339"/>
                    <a:pt x="25337" y="53107"/>
                    <a:pt x="30803" y="428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CFC2F918-0DFE-4F31-98A2-D3E010D40A40}"/>
                </a:ext>
              </a:extLst>
            </p:cNvPr>
            <p:cNvSpPr/>
            <p:nvPr/>
          </p:nvSpPr>
          <p:spPr>
            <a:xfrm>
              <a:off x="11884065" y="3092142"/>
              <a:ext cx="77304" cy="92412"/>
            </a:xfrm>
            <a:custGeom>
              <a:avLst/>
              <a:gdLst>
                <a:gd name="connsiteX0" fmla="*/ 32770 w 77304"/>
                <a:gd name="connsiteY0" fmla="*/ 92371 h 92412"/>
                <a:gd name="connsiteX1" fmla="*/ 77288 w 77304"/>
                <a:gd name="connsiteY1" fmla="*/ 87988 h 92412"/>
                <a:gd name="connsiteX2" fmla="*/ 74959 w 77304"/>
                <a:gd name="connsiteY2" fmla="*/ 74290 h 92412"/>
                <a:gd name="connsiteX3" fmla="*/ 15648 w 77304"/>
                <a:gd name="connsiteY3" fmla="*/ 76893 h 92412"/>
                <a:gd name="connsiteX4" fmla="*/ 40167 w 77304"/>
                <a:gd name="connsiteY4" fmla="*/ 59908 h 92412"/>
                <a:gd name="connsiteX5" fmla="*/ 65919 w 77304"/>
                <a:gd name="connsiteY5" fmla="*/ 23335 h 92412"/>
                <a:gd name="connsiteX6" fmla="*/ 43181 w 77304"/>
                <a:gd name="connsiteY6" fmla="*/ 48 h 92412"/>
                <a:gd name="connsiteX7" fmla="*/ 16470 w 77304"/>
                <a:gd name="connsiteY7" fmla="*/ 15116 h 92412"/>
                <a:gd name="connsiteX8" fmla="*/ 29209 w 77304"/>
                <a:gd name="connsiteY8" fmla="*/ 21554 h 92412"/>
                <a:gd name="connsiteX9" fmla="*/ 41126 w 77304"/>
                <a:gd name="connsiteY9" fmla="*/ 14294 h 92412"/>
                <a:gd name="connsiteX10" fmla="*/ 51673 w 77304"/>
                <a:gd name="connsiteY10" fmla="*/ 27033 h 92412"/>
                <a:gd name="connsiteX11" fmla="*/ 33181 w 77304"/>
                <a:gd name="connsiteY11" fmla="*/ 47169 h 92412"/>
                <a:gd name="connsiteX12" fmla="*/ 3594 w 77304"/>
                <a:gd name="connsiteY12" fmla="*/ 68400 h 92412"/>
                <a:gd name="connsiteX13" fmla="*/ 1402 w 77304"/>
                <a:gd name="connsiteY13" fmla="*/ 83741 h 92412"/>
                <a:gd name="connsiteX14" fmla="*/ 32770 w 77304"/>
                <a:gd name="connsiteY14" fmla="*/ 92371 h 9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304" h="92412">
                  <a:moveTo>
                    <a:pt x="32770" y="92371"/>
                  </a:moveTo>
                  <a:cubicBezTo>
                    <a:pt x="47701" y="92029"/>
                    <a:pt x="62576" y="90563"/>
                    <a:pt x="77288" y="87988"/>
                  </a:cubicBezTo>
                  <a:lnTo>
                    <a:pt x="74959" y="74290"/>
                  </a:lnTo>
                  <a:cubicBezTo>
                    <a:pt x="55454" y="78276"/>
                    <a:pt x="35428" y="79153"/>
                    <a:pt x="15648" y="76893"/>
                  </a:cubicBezTo>
                  <a:cubicBezTo>
                    <a:pt x="22524" y="69551"/>
                    <a:pt x="30880" y="63756"/>
                    <a:pt x="40167" y="59908"/>
                  </a:cubicBezTo>
                  <a:cubicBezTo>
                    <a:pt x="53865" y="52785"/>
                    <a:pt x="71535" y="44018"/>
                    <a:pt x="65919" y="23335"/>
                  </a:cubicBezTo>
                  <a:cubicBezTo>
                    <a:pt x="60303" y="2651"/>
                    <a:pt x="48249" y="596"/>
                    <a:pt x="43181" y="48"/>
                  </a:cubicBezTo>
                  <a:cubicBezTo>
                    <a:pt x="32030" y="-856"/>
                    <a:pt x="21470" y="5117"/>
                    <a:pt x="16470" y="15116"/>
                  </a:cubicBezTo>
                  <a:lnTo>
                    <a:pt x="29209" y="21554"/>
                  </a:lnTo>
                  <a:cubicBezTo>
                    <a:pt x="31360" y="16951"/>
                    <a:pt x="36058" y="14089"/>
                    <a:pt x="41126" y="14294"/>
                  </a:cubicBezTo>
                  <a:cubicBezTo>
                    <a:pt x="47564" y="14294"/>
                    <a:pt x="50441" y="22513"/>
                    <a:pt x="51673" y="27033"/>
                  </a:cubicBezTo>
                  <a:cubicBezTo>
                    <a:pt x="54002" y="35389"/>
                    <a:pt x="49755" y="38813"/>
                    <a:pt x="33181" y="47169"/>
                  </a:cubicBezTo>
                  <a:cubicBezTo>
                    <a:pt x="21867" y="51963"/>
                    <a:pt x="11758" y="59223"/>
                    <a:pt x="3594" y="68400"/>
                  </a:cubicBezTo>
                  <a:cubicBezTo>
                    <a:pt x="-241" y="72564"/>
                    <a:pt x="-1104" y="78660"/>
                    <a:pt x="1402" y="83741"/>
                  </a:cubicBezTo>
                  <a:cubicBezTo>
                    <a:pt x="5923" y="90042"/>
                    <a:pt x="17840" y="92371"/>
                    <a:pt x="32770" y="923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50027304-C76C-4038-93A6-1B8208377412}"/>
                </a:ext>
              </a:extLst>
            </p:cNvPr>
            <p:cNvSpPr/>
            <p:nvPr/>
          </p:nvSpPr>
          <p:spPr>
            <a:xfrm>
              <a:off x="12416545" y="3021962"/>
              <a:ext cx="94103" cy="126429"/>
            </a:xfrm>
            <a:custGeom>
              <a:avLst/>
              <a:gdLst>
                <a:gd name="connsiteX0" fmla="*/ 49431 w 94103"/>
                <a:gd name="connsiteY0" fmla="*/ 41599 h 126429"/>
                <a:gd name="connsiteX1" fmla="*/ 30118 w 94103"/>
                <a:gd name="connsiteY1" fmla="*/ 43517 h 126429"/>
                <a:gd name="connsiteX2" fmla="*/ 36829 w 94103"/>
                <a:gd name="connsiteY2" fmla="*/ 24751 h 126429"/>
                <a:gd name="connsiteX3" fmla="*/ 94086 w 94103"/>
                <a:gd name="connsiteY3" fmla="*/ 13656 h 126429"/>
                <a:gd name="connsiteX4" fmla="*/ 91346 w 94103"/>
                <a:gd name="connsiteY4" fmla="*/ -42 h 126429"/>
                <a:gd name="connsiteX5" fmla="*/ 30118 w 94103"/>
                <a:gd name="connsiteY5" fmla="*/ 11875 h 126429"/>
                <a:gd name="connsiteX6" fmla="*/ 24776 w 94103"/>
                <a:gd name="connsiteY6" fmla="*/ 16396 h 126429"/>
                <a:gd name="connsiteX7" fmla="*/ 9571 w 94103"/>
                <a:gd name="connsiteY7" fmla="*/ 58859 h 126429"/>
                <a:gd name="connsiteX8" fmla="*/ 12311 w 94103"/>
                <a:gd name="connsiteY8" fmla="*/ 67214 h 126429"/>
                <a:gd name="connsiteX9" fmla="*/ 21077 w 94103"/>
                <a:gd name="connsiteY9" fmla="*/ 67214 h 126429"/>
                <a:gd name="connsiteX10" fmla="*/ 45185 w 94103"/>
                <a:gd name="connsiteY10" fmla="*/ 56256 h 126429"/>
                <a:gd name="connsiteX11" fmla="*/ 53404 w 94103"/>
                <a:gd name="connsiteY11" fmla="*/ 69954 h 126429"/>
                <a:gd name="connsiteX12" fmla="*/ 37104 w 94103"/>
                <a:gd name="connsiteY12" fmla="*/ 112006 h 126429"/>
                <a:gd name="connsiteX13" fmla="*/ 12037 w 94103"/>
                <a:gd name="connsiteY13" fmla="*/ 98308 h 126429"/>
                <a:gd name="connsiteX14" fmla="*/ -17 w 94103"/>
                <a:gd name="connsiteY14" fmla="*/ 105705 h 126429"/>
                <a:gd name="connsiteX15" fmla="*/ 31898 w 94103"/>
                <a:gd name="connsiteY15" fmla="*/ 126388 h 126429"/>
                <a:gd name="connsiteX16" fmla="*/ 42994 w 94103"/>
                <a:gd name="connsiteY16" fmla="*/ 124197 h 126429"/>
                <a:gd name="connsiteX17" fmla="*/ 68061 w 94103"/>
                <a:gd name="connsiteY17" fmla="*/ 66118 h 126429"/>
                <a:gd name="connsiteX18" fmla="*/ 49431 w 94103"/>
                <a:gd name="connsiteY18" fmla="*/ 41599 h 126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429">
                  <a:moveTo>
                    <a:pt x="49431" y="41599"/>
                  </a:moveTo>
                  <a:cubicBezTo>
                    <a:pt x="42966" y="39956"/>
                    <a:pt x="36131" y="40641"/>
                    <a:pt x="30118" y="43517"/>
                  </a:cubicBezTo>
                  <a:lnTo>
                    <a:pt x="36829" y="24751"/>
                  </a:lnTo>
                  <a:lnTo>
                    <a:pt x="94086" y="13656"/>
                  </a:lnTo>
                  <a:lnTo>
                    <a:pt x="91346" y="-42"/>
                  </a:lnTo>
                  <a:lnTo>
                    <a:pt x="30118" y="11875"/>
                  </a:lnTo>
                  <a:cubicBezTo>
                    <a:pt x="27666" y="12341"/>
                    <a:pt x="25639" y="14053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4872" y="69282"/>
                    <a:pt x="18516" y="69282"/>
                    <a:pt x="21077" y="67214"/>
                  </a:cubicBezTo>
                  <a:cubicBezTo>
                    <a:pt x="25871" y="62557"/>
                    <a:pt x="38063" y="53516"/>
                    <a:pt x="45185" y="56256"/>
                  </a:cubicBezTo>
                  <a:cubicBezTo>
                    <a:pt x="49842" y="57626"/>
                    <a:pt x="52308" y="64612"/>
                    <a:pt x="53404" y="69954"/>
                  </a:cubicBezTo>
                  <a:cubicBezTo>
                    <a:pt x="58130" y="86048"/>
                    <a:pt x="51445" y="103308"/>
                    <a:pt x="37104" y="112006"/>
                  </a:cubicBezTo>
                  <a:cubicBezTo>
                    <a:pt x="28200" y="115430"/>
                    <a:pt x="19296" y="110773"/>
                    <a:pt x="12037" y="98308"/>
                  </a:cubicBezTo>
                  <a:lnTo>
                    <a:pt x="-17" y="105705"/>
                  </a:lnTo>
                  <a:cubicBezTo>
                    <a:pt x="6147" y="117813"/>
                    <a:pt x="18324" y="125703"/>
                    <a:pt x="31898" y="126388"/>
                  </a:cubicBezTo>
                  <a:cubicBezTo>
                    <a:pt x="35707" y="126388"/>
                    <a:pt x="39473" y="125649"/>
                    <a:pt x="42994" y="124197"/>
                  </a:cubicBezTo>
                  <a:cubicBezTo>
                    <a:pt x="63924" y="113101"/>
                    <a:pt x="74348" y="88966"/>
                    <a:pt x="68061" y="66118"/>
                  </a:cubicBezTo>
                  <a:cubicBezTo>
                    <a:pt x="66964" y="55092"/>
                    <a:pt x="59759" y="45613"/>
                    <a:pt x="49431" y="415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2282023-A991-4CF8-B814-C5A9CA707B9B}"/>
                </a:ext>
              </a:extLst>
            </p:cNvPr>
            <p:cNvSpPr/>
            <p:nvPr/>
          </p:nvSpPr>
          <p:spPr>
            <a:xfrm>
              <a:off x="11745768" y="3337695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3C50C58-0A32-4AD6-842E-7E2A908162ED}"/>
                </a:ext>
              </a:extLst>
            </p:cNvPr>
            <p:cNvSpPr/>
            <p:nvPr/>
          </p:nvSpPr>
          <p:spPr>
            <a:xfrm>
              <a:off x="11893840" y="3492205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5 h 14245"/>
                <a:gd name="connsiteX3" fmla="*/ 0 w 93418"/>
                <a:gd name="connsiteY3" fmla="*/ 14245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5"/>
                  </a:lnTo>
                  <a:lnTo>
                    <a:pt x="0" y="1424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23E7BFF2-8C42-4F81-892A-BED88B7B090B}"/>
                </a:ext>
              </a:extLst>
            </p:cNvPr>
            <p:cNvSpPr/>
            <p:nvPr/>
          </p:nvSpPr>
          <p:spPr>
            <a:xfrm>
              <a:off x="12004184" y="3434224"/>
              <a:ext cx="70055" cy="107840"/>
            </a:xfrm>
            <a:custGeom>
              <a:avLst/>
              <a:gdLst>
                <a:gd name="connsiteX0" fmla="*/ 54286 w 70055"/>
                <a:gd name="connsiteY0" fmla="*/ 18764 h 107840"/>
                <a:gd name="connsiteX1" fmla="*/ 40589 w 70055"/>
                <a:gd name="connsiteY1" fmla="*/ -2 h 107840"/>
                <a:gd name="connsiteX2" fmla="*/ 14426 w 70055"/>
                <a:gd name="connsiteY2" fmla="*/ 30270 h 107840"/>
                <a:gd name="connsiteX3" fmla="*/ 28124 w 70055"/>
                <a:gd name="connsiteY3" fmla="*/ 35475 h 107840"/>
                <a:gd name="connsiteX4" fmla="*/ 38808 w 70055"/>
                <a:gd name="connsiteY4" fmla="*/ 15750 h 107840"/>
                <a:gd name="connsiteX5" fmla="*/ 40178 w 70055"/>
                <a:gd name="connsiteY5" fmla="*/ 21229 h 107840"/>
                <a:gd name="connsiteX6" fmla="*/ 8262 w 70055"/>
                <a:gd name="connsiteY6" fmla="*/ 76020 h 107840"/>
                <a:gd name="connsiteX7" fmla="*/ 4290 w 70055"/>
                <a:gd name="connsiteY7" fmla="*/ 78897 h 107840"/>
                <a:gd name="connsiteX8" fmla="*/ 317 w 70055"/>
                <a:gd name="connsiteY8" fmla="*/ 89307 h 107840"/>
                <a:gd name="connsiteX9" fmla="*/ 68806 w 70055"/>
                <a:gd name="connsiteY9" fmla="*/ 107799 h 107840"/>
                <a:gd name="connsiteX10" fmla="*/ 70039 w 70055"/>
                <a:gd name="connsiteY10" fmla="*/ 94101 h 107840"/>
                <a:gd name="connsiteX11" fmla="*/ 18672 w 70055"/>
                <a:gd name="connsiteY11" fmla="*/ 86293 h 107840"/>
                <a:gd name="connsiteX12" fmla="*/ 54286 w 70055"/>
                <a:gd name="connsiteY12" fmla="*/ 18764 h 10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840">
                  <a:moveTo>
                    <a:pt x="54286" y="18764"/>
                  </a:moveTo>
                  <a:cubicBezTo>
                    <a:pt x="53464" y="13833"/>
                    <a:pt x="51136" y="957"/>
                    <a:pt x="40589" y="-2"/>
                  </a:cubicBezTo>
                  <a:cubicBezTo>
                    <a:pt x="30041" y="-961"/>
                    <a:pt x="20179" y="15750"/>
                    <a:pt x="14426" y="30270"/>
                  </a:cubicBezTo>
                  <a:lnTo>
                    <a:pt x="28124" y="35475"/>
                  </a:lnTo>
                  <a:cubicBezTo>
                    <a:pt x="30822" y="28462"/>
                    <a:pt x="34411" y="21832"/>
                    <a:pt x="38808" y="15750"/>
                  </a:cubicBezTo>
                  <a:cubicBezTo>
                    <a:pt x="39411" y="17531"/>
                    <a:pt x="39876" y="19366"/>
                    <a:pt x="40178" y="21229"/>
                  </a:cubicBezTo>
                  <a:cubicBezTo>
                    <a:pt x="45246" y="48625"/>
                    <a:pt x="22097" y="65884"/>
                    <a:pt x="8262" y="76020"/>
                  </a:cubicBezTo>
                  <a:lnTo>
                    <a:pt x="4290" y="78897"/>
                  </a:lnTo>
                  <a:cubicBezTo>
                    <a:pt x="838" y="81129"/>
                    <a:pt x="-765" y="85348"/>
                    <a:pt x="317" y="89307"/>
                  </a:cubicBezTo>
                  <a:cubicBezTo>
                    <a:pt x="1550" y="93553"/>
                    <a:pt x="4016" y="102183"/>
                    <a:pt x="68806" y="107799"/>
                  </a:cubicBezTo>
                  <a:lnTo>
                    <a:pt x="70039" y="94101"/>
                  </a:lnTo>
                  <a:cubicBezTo>
                    <a:pt x="52752" y="92773"/>
                    <a:pt x="35575" y="90170"/>
                    <a:pt x="18672" y="86293"/>
                  </a:cubicBezTo>
                  <a:cubicBezTo>
                    <a:pt x="34151" y="74651"/>
                    <a:pt x="60724" y="53419"/>
                    <a:pt x="54286" y="18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F80FB37-C17E-4B1E-B99F-AA2D11727544}"/>
                </a:ext>
              </a:extLst>
            </p:cNvPr>
            <p:cNvSpPr/>
            <p:nvPr/>
          </p:nvSpPr>
          <p:spPr>
            <a:xfrm>
              <a:off x="12099163" y="3436866"/>
              <a:ext cx="122053" cy="107937"/>
            </a:xfrm>
            <a:custGeom>
              <a:avLst/>
              <a:gdLst>
                <a:gd name="connsiteX0" fmla="*/ 71218 w 122053"/>
                <a:gd name="connsiteY0" fmla="*/ 91596 h 107937"/>
                <a:gd name="connsiteX1" fmla="*/ 66834 w 122053"/>
                <a:gd name="connsiteY1" fmla="*/ 93651 h 107937"/>
                <a:gd name="connsiteX2" fmla="*/ 68752 w 122053"/>
                <a:gd name="connsiteY2" fmla="*/ 56667 h 107937"/>
                <a:gd name="connsiteX3" fmla="*/ 72176 w 122053"/>
                <a:gd name="connsiteY3" fmla="*/ 20505 h 107937"/>
                <a:gd name="connsiteX4" fmla="*/ 64232 w 122053"/>
                <a:gd name="connsiteY4" fmla="*/ 6807 h 107937"/>
                <a:gd name="connsiteX5" fmla="*/ 23139 w 122053"/>
                <a:gd name="connsiteY5" fmla="*/ 51051 h 107937"/>
                <a:gd name="connsiteX6" fmla="*/ 33138 w 122053"/>
                <a:gd name="connsiteY6" fmla="*/ 2835 h 107937"/>
                <a:gd name="connsiteX7" fmla="*/ 19440 w 122053"/>
                <a:gd name="connsiteY7" fmla="*/ -42 h 107937"/>
                <a:gd name="connsiteX8" fmla="*/ 127 w 122053"/>
                <a:gd name="connsiteY8" fmla="*/ 93240 h 107937"/>
                <a:gd name="connsiteX9" fmla="*/ 4647 w 122053"/>
                <a:gd name="connsiteY9" fmla="*/ 101458 h 107937"/>
                <a:gd name="connsiteX10" fmla="*/ 13413 w 122053"/>
                <a:gd name="connsiteY10" fmla="*/ 98034 h 107937"/>
                <a:gd name="connsiteX11" fmla="*/ 57794 w 122053"/>
                <a:gd name="connsiteY11" fmla="*/ 25710 h 107937"/>
                <a:gd name="connsiteX12" fmla="*/ 54643 w 122053"/>
                <a:gd name="connsiteY12" fmla="*/ 54886 h 107937"/>
                <a:gd name="connsiteX13" fmla="*/ 58889 w 122053"/>
                <a:gd name="connsiteY13" fmla="*/ 105568 h 107937"/>
                <a:gd name="connsiteX14" fmla="*/ 66286 w 122053"/>
                <a:gd name="connsiteY14" fmla="*/ 107896 h 107937"/>
                <a:gd name="connsiteX15" fmla="*/ 78067 w 122053"/>
                <a:gd name="connsiteY15" fmla="*/ 104198 h 107937"/>
                <a:gd name="connsiteX16" fmla="*/ 122036 w 122053"/>
                <a:gd name="connsiteY16" fmla="*/ 70228 h 107937"/>
                <a:gd name="connsiteX17" fmla="*/ 110941 w 122053"/>
                <a:gd name="connsiteY17" fmla="*/ 61324 h 107937"/>
                <a:gd name="connsiteX18" fmla="*/ 71218 w 122053"/>
                <a:gd name="connsiteY18" fmla="*/ 91596 h 107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53" h="107937">
                  <a:moveTo>
                    <a:pt x="71218" y="91596"/>
                  </a:moveTo>
                  <a:cubicBezTo>
                    <a:pt x="68615" y="93103"/>
                    <a:pt x="67108" y="93377"/>
                    <a:pt x="66834" y="93651"/>
                  </a:cubicBezTo>
                  <a:cubicBezTo>
                    <a:pt x="65437" y="81295"/>
                    <a:pt x="66081" y="68803"/>
                    <a:pt x="68752" y="56667"/>
                  </a:cubicBezTo>
                  <a:cubicBezTo>
                    <a:pt x="70656" y="44695"/>
                    <a:pt x="71793" y="32614"/>
                    <a:pt x="72176" y="20505"/>
                  </a:cubicBezTo>
                  <a:cubicBezTo>
                    <a:pt x="72176" y="10643"/>
                    <a:pt x="67793" y="7629"/>
                    <a:pt x="64232" y="6807"/>
                  </a:cubicBezTo>
                  <a:cubicBezTo>
                    <a:pt x="60670" y="5985"/>
                    <a:pt x="51767" y="3794"/>
                    <a:pt x="23139" y="51051"/>
                  </a:cubicBezTo>
                  <a:lnTo>
                    <a:pt x="33138" y="2835"/>
                  </a:lnTo>
                  <a:lnTo>
                    <a:pt x="19440" y="-42"/>
                  </a:lnTo>
                  <a:lnTo>
                    <a:pt x="127" y="93240"/>
                  </a:lnTo>
                  <a:cubicBezTo>
                    <a:pt x="-572" y="96719"/>
                    <a:pt x="1332" y="100185"/>
                    <a:pt x="4647" y="101458"/>
                  </a:cubicBezTo>
                  <a:cubicBezTo>
                    <a:pt x="8016" y="102568"/>
                    <a:pt x="11687" y="101130"/>
                    <a:pt x="13413" y="98034"/>
                  </a:cubicBezTo>
                  <a:cubicBezTo>
                    <a:pt x="26221" y="72762"/>
                    <a:pt x="41055" y="48572"/>
                    <a:pt x="57794" y="25710"/>
                  </a:cubicBezTo>
                  <a:cubicBezTo>
                    <a:pt x="57794" y="34614"/>
                    <a:pt x="56013" y="44887"/>
                    <a:pt x="54643" y="54886"/>
                  </a:cubicBezTo>
                  <a:cubicBezTo>
                    <a:pt x="51219" y="80227"/>
                    <a:pt x="48616" y="98582"/>
                    <a:pt x="58889" y="105568"/>
                  </a:cubicBezTo>
                  <a:cubicBezTo>
                    <a:pt x="61054" y="107088"/>
                    <a:pt x="63643" y="107896"/>
                    <a:pt x="66286" y="107896"/>
                  </a:cubicBezTo>
                  <a:cubicBezTo>
                    <a:pt x="70464" y="107691"/>
                    <a:pt x="74519" y="106417"/>
                    <a:pt x="78067" y="104198"/>
                  </a:cubicBezTo>
                  <a:cubicBezTo>
                    <a:pt x="94641" y="95596"/>
                    <a:pt x="109530" y="84090"/>
                    <a:pt x="122036" y="70228"/>
                  </a:cubicBezTo>
                  <a:lnTo>
                    <a:pt x="110941" y="61324"/>
                  </a:lnTo>
                  <a:cubicBezTo>
                    <a:pt x="99613" y="73707"/>
                    <a:pt x="86162" y="83953"/>
                    <a:pt x="71218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370BBD9-8562-47EF-8160-F4BDDCB3A99E}"/>
                </a:ext>
              </a:extLst>
            </p:cNvPr>
            <p:cNvSpPr/>
            <p:nvPr/>
          </p:nvSpPr>
          <p:spPr>
            <a:xfrm>
              <a:off x="12227791" y="3449194"/>
              <a:ext cx="59447" cy="64790"/>
            </a:xfrm>
            <a:custGeom>
              <a:avLst/>
              <a:gdLst>
                <a:gd name="connsiteX0" fmla="*/ 57941 w 59447"/>
                <a:gd name="connsiteY0" fmla="*/ 34655 h 64790"/>
                <a:gd name="connsiteX1" fmla="*/ 59448 w 59447"/>
                <a:gd name="connsiteY1" fmla="*/ 20547 h 64790"/>
                <a:gd name="connsiteX2" fmla="*/ 36025 w 59447"/>
                <a:gd name="connsiteY2" fmla="*/ 17944 h 64790"/>
                <a:gd name="connsiteX3" fmla="*/ 39860 w 59447"/>
                <a:gd name="connsiteY3" fmla="*/ 3562 h 64790"/>
                <a:gd name="connsiteX4" fmla="*/ 26163 w 59447"/>
                <a:gd name="connsiteY4" fmla="*/ 0 h 64790"/>
                <a:gd name="connsiteX5" fmla="*/ 21779 w 59447"/>
                <a:gd name="connsiteY5" fmla="*/ 16300 h 64790"/>
                <a:gd name="connsiteX6" fmla="*/ 1644 w 59447"/>
                <a:gd name="connsiteY6" fmla="*/ 14109 h 64790"/>
                <a:gd name="connsiteX7" fmla="*/ 0 w 59447"/>
                <a:gd name="connsiteY7" fmla="*/ 28217 h 64790"/>
                <a:gd name="connsiteX8" fmla="*/ 18218 w 59447"/>
                <a:gd name="connsiteY8" fmla="*/ 30272 h 64790"/>
                <a:gd name="connsiteX9" fmla="*/ 9999 w 59447"/>
                <a:gd name="connsiteY9" fmla="*/ 61229 h 64790"/>
                <a:gd name="connsiteX10" fmla="*/ 23697 w 59447"/>
                <a:gd name="connsiteY10" fmla="*/ 64790 h 64790"/>
                <a:gd name="connsiteX11" fmla="*/ 32464 w 59447"/>
                <a:gd name="connsiteY11" fmla="*/ 31779 h 64790"/>
                <a:gd name="connsiteX12" fmla="*/ 57941 w 59447"/>
                <a:gd name="connsiteY12" fmla="*/ 34655 h 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790">
                  <a:moveTo>
                    <a:pt x="57941" y="34655"/>
                  </a:moveTo>
                  <a:lnTo>
                    <a:pt x="59448" y="20547"/>
                  </a:lnTo>
                  <a:lnTo>
                    <a:pt x="36025" y="17944"/>
                  </a:lnTo>
                  <a:lnTo>
                    <a:pt x="39860" y="3562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644" y="14109"/>
                  </a:lnTo>
                  <a:lnTo>
                    <a:pt x="0" y="28217"/>
                  </a:lnTo>
                  <a:lnTo>
                    <a:pt x="18218" y="30272"/>
                  </a:lnTo>
                  <a:lnTo>
                    <a:pt x="9999" y="61229"/>
                  </a:lnTo>
                  <a:lnTo>
                    <a:pt x="23697" y="64790"/>
                  </a:lnTo>
                  <a:lnTo>
                    <a:pt x="32464" y="31779"/>
                  </a:lnTo>
                  <a:lnTo>
                    <a:pt x="57941" y="3465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11EE668-23F4-497F-B3C6-A563DF6A6A9B}"/>
                </a:ext>
              </a:extLst>
            </p:cNvPr>
            <p:cNvSpPr/>
            <p:nvPr/>
          </p:nvSpPr>
          <p:spPr>
            <a:xfrm>
              <a:off x="12283677" y="3406984"/>
              <a:ext cx="98307" cy="125102"/>
            </a:xfrm>
            <a:custGeom>
              <a:avLst/>
              <a:gdLst>
                <a:gd name="connsiteX0" fmla="*/ 59020 w 98307"/>
                <a:gd name="connsiteY0" fmla="*/ 124080 h 125102"/>
                <a:gd name="connsiteX1" fmla="*/ 96689 w 98307"/>
                <a:gd name="connsiteY1" fmla="*/ 87507 h 125102"/>
                <a:gd name="connsiteX2" fmla="*/ 90662 w 98307"/>
                <a:gd name="connsiteY2" fmla="*/ 60112 h 125102"/>
                <a:gd name="connsiteX3" fmla="*/ 52993 w 98307"/>
                <a:gd name="connsiteY3" fmla="*/ 53674 h 125102"/>
                <a:gd name="connsiteX4" fmla="*/ 61349 w 98307"/>
                <a:gd name="connsiteY4" fmla="*/ 16827 h 125102"/>
                <a:gd name="connsiteX5" fmla="*/ 50801 w 98307"/>
                <a:gd name="connsiteY5" fmla="*/ 116 h 125102"/>
                <a:gd name="connsiteX6" fmla="*/ 19023 w 98307"/>
                <a:gd name="connsiteY6" fmla="*/ 33675 h 125102"/>
                <a:gd name="connsiteX7" fmla="*/ 31762 w 98307"/>
                <a:gd name="connsiteY7" fmla="*/ 40113 h 125102"/>
                <a:gd name="connsiteX8" fmla="*/ 46966 w 98307"/>
                <a:gd name="connsiteY8" fmla="*/ 16279 h 125102"/>
                <a:gd name="connsiteX9" fmla="*/ 46966 w 98307"/>
                <a:gd name="connsiteY9" fmla="*/ 18334 h 125102"/>
                <a:gd name="connsiteX10" fmla="*/ 27789 w 98307"/>
                <a:gd name="connsiteY10" fmla="*/ 59427 h 125102"/>
                <a:gd name="connsiteX11" fmla="*/ 25050 w 98307"/>
                <a:gd name="connsiteY11" fmla="*/ 68467 h 125102"/>
                <a:gd name="connsiteX12" fmla="*/ 33816 w 98307"/>
                <a:gd name="connsiteY12" fmla="*/ 72166 h 125102"/>
                <a:gd name="connsiteX13" fmla="*/ 80799 w 98307"/>
                <a:gd name="connsiteY13" fmla="*/ 70248 h 125102"/>
                <a:gd name="connsiteX14" fmla="*/ 82580 w 98307"/>
                <a:gd name="connsiteY14" fmla="*/ 83124 h 125102"/>
                <a:gd name="connsiteX15" fmla="*/ 55185 w 98307"/>
                <a:gd name="connsiteY15" fmla="*/ 109150 h 125102"/>
                <a:gd name="connsiteX16" fmla="*/ 10941 w 98307"/>
                <a:gd name="connsiteY16" fmla="*/ 99561 h 125102"/>
                <a:gd name="connsiteX17" fmla="*/ -17 w 98307"/>
                <a:gd name="connsiteY17" fmla="*/ 108602 h 125102"/>
                <a:gd name="connsiteX18" fmla="*/ 42720 w 98307"/>
                <a:gd name="connsiteY18" fmla="*/ 124902 h 125102"/>
                <a:gd name="connsiteX19" fmla="*/ 59020 w 98307"/>
                <a:gd name="connsiteY19" fmla="*/ 124080 h 12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307" h="125102">
                  <a:moveTo>
                    <a:pt x="59020" y="124080"/>
                  </a:moveTo>
                  <a:cubicBezTo>
                    <a:pt x="77759" y="120519"/>
                    <a:pt x="92580" y="106136"/>
                    <a:pt x="96689" y="87507"/>
                  </a:cubicBezTo>
                  <a:cubicBezTo>
                    <a:pt x="100195" y="77987"/>
                    <a:pt x="97840" y="67289"/>
                    <a:pt x="90662" y="60112"/>
                  </a:cubicBezTo>
                  <a:cubicBezTo>
                    <a:pt x="79526" y="52879"/>
                    <a:pt x="65896" y="50551"/>
                    <a:pt x="52993" y="53674"/>
                  </a:cubicBezTo>
                  <a:cubicBezTo>
                    <a:pt x="59910" y="42702"/>
                    <a:pt x="62855" y="29703"/>
                    <a:pt x="61349" y="16827"/>
                  </a:cubicBezTo>
                  <a:cubicBezTo>
                    <a:pt x="61349" y="13129"/>
                    <a:pt x="59842" y="1760"/>
                    <a:pt x="50801" y="116"/>
                  </a:cubicBezTo>
                  <a:cubicBezTo>
                    <a:pt x="41761" y="-1528"/>
                    <a:pt x="31077" y="9704"/>
                    <a:pt x="19023" y="33675"/>
                  </a:cubicBezTo>
                  <a:lnTo>
                    <a:pt x="31762" y="40113"/>
                  </a:lnTo>
                  <a:cubicBezTo>
                    <a:pt x="35871" y="31593"/>
                    <a:pt x="40980" y="23594"/>
                    <a:pt x="46966" y="16279"/>
                  </a:cubicBezTo>
                  <a:cubicBezTo>
                    <a:pt x="47048" y="16964"/>
                    <a:pt x="47048" y="17649"/>
                    <a:pt x="46966" y="18334"/>
                  </a:cubicBezTo>
                  <a:cubicBezTo>
                    <a:pt x="48377" y="34470"/>
                    <a:pt x="41062" y="50140"/>
                    <a:pt x="27789" y="59427"/>
                  </a:cubicBezTo>
                  <a:cubicBezTo>
                    <a:pt x="24721" y="61317"/>
                    <a:pt x="23543" y="65194"/>
                    <a:pt x="25050" y="68467"/>
                  </a:cubicBezTo>
                  <a:cubicBezTo>
                    <a:pt x="26638" y="71714"/>
                    <a:pt x="30378" y="73289"/>
                    <a:pt x="33816" y="72166"/>
                  </a:cubicBezTo>
                  <a:cubicBezTo>
                    <a:pt x="45459" y="68330"/>
                    <a:pt x="72444" y="62714"/>
                    <a:pt x="80799" y="70248"/>
                  </a:cubicBezTo>
                  <a:cubicBezTo>
                    <a:pt x="81758" y="71070"/>
                    <a:pt x="84772" y="73810"/>
                    <a:pt x="82580" y="83124"/>
                  </a:cubicBezTo>
                  <a:cubicBezTo>
                    <a:pt x="79567" y="96548"/>
                    <a:pt x="68745" y="106821"/>
                    <a:pt x="55185" y="109150"/>
                  </a:cubicBezTo>
                  <a:cubicBezTo>
                    <a:pt x="39761" y="113382"/>
                    <a:pt x="23228" y="109807"/>
                    <a:pt x="10941" y="99561"/>
                  </a:cubicBezTo>
                  <a:lnTo>
                    <a:pt x="-17" y="108602"/>
                  </a:lnTo>
                  <a:cubicBezTo>
                    <a:pt x="11352" y="119724"/>
                    <a:pt x="26830" y="125628"/>
                    <a:pt x="42720" y="124902"/>
                  </a:cubicBezTo>
                  <a:cubicBezTo>
                    <a:pt x="48172" y="125272"/>
                    <a:pt x="53637" y="124998"/>
                    <a:pt x="59020" y="124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152AC2A2-985F-4ADD-A28E-F67356E4ADD6}"/>
                </a:ext>
              </a:extLst>
            </p:cNvPr>
            <p:cNvSpPr/>
            <p:nvPr/>
          </p:nvSpPr>
          <p:spPr>
            <a:xfrm>
              <a:off x="6512483" y="5933681"/>
              <a:ext cx="1059067" cy="309708"/>
            </a:xfrm>
            <a:custGeom>
              <a:avLst/>
              <a:gdLst>
                <a:gd name="connsiteX0" fmla="*/ 1052180 w 1059067"/>
                <a:gd name="connsiteY0" fmla="*/ 42424 h 309708"/>
                <a:gd name="connsiteX1" fmla="*/ 1023552 w 1059067"/>
                <a:gd name="connsiteY1" fmla="*/ 42424 h 309708"/>
                <a:gd name="connsiteX2" fmla="*/ 1008896 w 1059067"/>
                <a:gd name="connsiteY2" fmla="*/ 43109 h 309708"/>
                <a:gd name="connsiteX3" fmla="*/ 460987 w 1059067"/>
                <a:gd name="connsiteY3" fmla="*/ 26124 h 309708"/>
                <a:gd name="connsiteX4" fmla="*/ 144981 w 1059067"/>
                <a:gd name="connsiteY4" fmla="*/ 12426 h 309708"/>
                <a:gd name="connsiteX5" fmla="*/ 141420 w 1059067"/>
                <a:gd name="connsiteY5" fmla="*/ 15440 h 309708"/>
                <a:gd name="connsiteX6" fmla="*/ 61288 w 1059067"/>
                <a:gd name="connsiteY6" fmla="*/ 284052 h 309708"/>
                <a:gd name="connsiteX7" fmla="*/ 13209 w 1059067"/>
                <a:gd name="connsiteY7" fmla="*/ 205016 h 309708"/>
                <a:gd name="connsiteX8" fmla="*/ 3415 w 1059067"/>
                <a:gd name="connsiteY8" fmla="*/ 202619 h 309708"/>
                <a:gd name="connsiteX9" fmla="*/ 1018 w 1059067"/>
                <a:gd name="connsiteY9" fmla="*/ 212413 h 309708"/>
                <a:gd name="connsiteX10" fmla="*/ 58138 w 1059067"/>
                <a:gd name="connsiteY10" fmla="*/ 306242 h 309708"/>
                <a:gd name="connsiteX11" fmla="*/ 64165 w 1059067"/>
                <a:gd name="connsiteY11" fmla="*/ 309667 h 309708"/>
                <a:gd name="connsiteX12" fmla="*/ 65397 w 1059067"/>
                <a:gd name="connsiteY12" fmla="*/ 309667 h 309708"/>
                <a:gd name="connsiteX13" fmla="*/ 71150 w 1059067"/>
                <a:gd name="connsiteY13" fmla="*/ 304325 h 309708"/>
                <a:gd name="connsiteX14" fmla="*/ 150323 w 1059067"/>
                <a:gd name="connsiteY14" fmla="*/ 26672 h 309708"/>
                <a:gd name="connsiteX15" fmla="*/ 154296 w 1059067"/>
                <a:gd name="connsiteY15" fmla="*/ 23248 h 309708"/>
                <a:gd name="connsiteX16" fmla="*/ 459344 w 1059067"/>
                <a:gd name="connsiteY16" fmla="*/ 40370 h 309708"/>
                <a:gd name="connsiteX17" fmla="*/ 1009580 w 1059067"/>
                <a:gd name="connsiteY17" fmla="*/ 57492 h 309708"/>
                <a:gd name="connsiteX18" fmla="*/ 1023278 w 1059067"/>
                <a:gd name="connsiteY18" fmla="*/ 57492 h 309708"/>
                <a:gd name="connsiteX19" fmla="*/ 1044784 w 1059067"/>
                <a:gd name="connsiteY19" fmla="*/ 57492 h 309708"/>
                <a:gd name="connsiteX20" fmla="*/ 1044784 w 1059067"/>
                <a:gd name="connsiteY20" fmla="*/ 98585 h 309708"/>
                <a:gd name="connsiteX21" fmla="*/ 1051906 w 1059067"/>
                <a:gd name="connsiteY21" fmla="*/ 105708 h 309708"/>
                <a:gd name="connsiteX22" fmla="*/ 1059029 w 1059067"/>
                <a:gd name="connsiteY22" fmla="*/ 98585 h 309708"/>
                <a:gd name="connsiteX23" fmla="*/ 1059029 w 1059067"/>
                <a:gd name="connsiteY23" fmla="*/ 50095 h 309708"/>
                <a:gd name="connsiteX24" fmla="*/ 1052482 w 1059067"/>
                <a:gd name="connsiteY24" fmla="*/ 42438 h 309708"/>
                <a:gd name="connsiteX25" fmla="*/ 1052180 w 1059067"/>
                <a:gd name="connsiteY25" fmla="*/ 42424 h 30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9067" h="309708">
                  <a:moveTo>
                    <a:pt x="1052180" y="42424"/>
                  </a:moveTo>
                  <a:lnTo>
                    <a:pt x="1023552" y="42424"/>
                  </a:lnTo>
                  <a:lnTo>
                    <a:pt x="1008896" y="43109"/>
                  </a:lnTo>
                  <a:cubicBezTo>
                    <a:pt x="826112" y="53341"/>
                    <a:pt x="642786" y="47657"/>
                    <a:pt x="460987" y="26124"/>
                  </a:cubicBezTo>
                  <a:cubicBezTo>
                    <a:pt x="168678" y="-8531"/>
                    <a:pt x="163610" y="-4011"/>
                    <a:pt x="144981" y="12426"/>
                  </a:cubicBezTo>
                  <a:lnTo>
                    <a:pt x="141420" y="15440"/>
                  </a:lnTo>
                  <a:cubicBezTo>
                    <a:pt x="122106" y="30781"/>
                    <a:pt x="77177" y="216111"/>
                    <a:pt x="61288" y="284052"/>
                  </a:cubicBezTo>
                  <a:lnTo>
                    <a:pt x="13209" y="205016"/>
                  </a:lnTo>
                  <a:cubicBezTo>
                    <a:pt x="11167" y="201646"/>
                    <a:pt x="6782" y="200578"/>
                    <a:pt x="3415" y="202619"/>
                  </a:cubicBezTo>
                  <a:cubicBezTo>
                    <a:pt x="48" y="204660"/>
                    <a:pt x="-1024" y="209043"/>
                    <a:pt x="1018" y="212413"/>
                  </a:cubicBezTo>
                  <a:lnTo>
                    <a:pt x="58138" y="306242"/>
                  </a:lnTo>
                  <a:cubicBezTo>
                    <a:pt x="59399" y="308366"/>
                    <a:pt x="61691" y="309667"/>
                    <a:pt x="64165" y="309667"/>
                  </a:cubicBezTo>
                  <a:lnTo>
                    <a:pt x="65397" y="309667"/>
                  </a:lnTo>
                  <a:cubicBezTo>
                    <a:pt x="68196" y="309160"/>
                    <a:pt x="70444" y="307078"/>
                    <a:pt x="71150" y="304325"/>
                  </a:cubicBezTo>
                  <a:cubicBezTo>
                    <a:pt x="96217" y="195839"/>
                    <a:pt x="137310" y="38041"/>
                    <a:pt x="150323" y="26672"/>
                  </a:cubicBezTo>
                  <a:lnTo>
                    <a:pt x="154296" y="23248"/>
                  </a:lnTo>
                  <a:cubicBezTo>
                    <a:pt x="167993" y="11331"/>
                    <a:pt x="173335" y="6537"/>
                    <a:pt x="459344" y="40370"/>
                  </a:cubicBezTo>
                  <a:cubicBezTo>
                    <a:pt x="641913" y="62012"/>
                    <a:pt x="826019" y="67738"/>
                    <a:pt x="1009580" y="57492"/>
                  </a:cubicBezTo>
                  <a:lnTo>
                    <a:pt x="1023278" y="57492"/>
                  </a:lnTo>
                  <a:lnTo>
                    <a:pt x="1044784" y="57492"/>
                  </a:lnTo>
                  <a:lnTo>
                    <a:pt x="1044784" y="98585"/>
                  </a:lnTo>
                  <a:cubicBezTo>
                    <a:pt x="1044784" y="102516"/>
                    <a:pt x="1047975" y="105708"/>
                    <a:pt x="1051906" y="105708"/>
                  </a:cubicBezTo>
                  <a:cubicBezTo>
                    <a:pt x="1055838" y="105708"/>
                    <a:pt x="1059029" y="102516"/>
                    <a:pt x="1059029" y="98585"/>
                  </a:cubicBezTo>
                  <a:lnTo>
                    <a:pt x="1059029" y="50095"/>
                  </a:lnTo>
                  <a:cubicBezTo>
                    <a:pt x="1059331" y="46177"/>
                    <a:pt x="1056399" y="42753"/>
                    <a:pt x="1052482" y="42438"/>
                  </a:cubicBezTo>
                  <a:cubicBezTo>
                    <a:pt x="1052386" y="42438"/>
                    <a:pt x="1052276" y="42424"/>
                    <a:pt x="1052180" y="424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E34CC3C-497E-4A9A-895F-9678C70DE5BD}"/>
                </a:ext>
              </a:extLst>
            </p:cNvPr>
            <p:cNvSpPr/>
            <p:nvPr/>
          </p:nvSpPr>
          <p:spPr>
            <a:xfrm>
              <a:off x="6651827" y="6023491"/>
              <a:ext cx="34145" cy="220583"/>
            </a:xfrm>
            <a:custGeom>
              <a:avLst/>
              <a:gdLst>
                <a:gd name="connsiteX0" fmla="*/ 6596 w 34145"/>
                <a:gd name="connsiteY0" fmla="*/ 220542 h 220583"/>
                <a:gd name="connsiteX1" fmla="*/ 13719 w 34145"/>
                <a:gd name="connsiteY1" fmla="*/ 214104 h 220583"/>
                <a:gd name="connsiteX2" fmla="*/ 34128 w 34145"/>
                <a:gd name="connsiteY2" fmla="*/ 6036 h 220583"/>
                <a:gd name="connsiteX3" fmla="*/ 26041 w 34145"/>
                <a:gd name="connsiteY3" fmla="*/ 36 h 220583"/>
                <a:gd name="connsiteX4" fmla="*/ 20430 w 34145"/>
                <a:gd name="connsiteY4" fmla="*/ 4529 h 220583"/>
                <a:gd name="connsiteX5" fmla="*/ 21 w 34145"/>
                <a:gd name="connsiteY5" fmla="*/ 212734 h 220583"/>
                <a:gd name="connsiteX6" fmla="*/ 6322 w 34145"/>
                <a:gd name="connsiteY6" fmla="*/ 220542 h 22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145" h="220583">
                  <a:moveTo>
                    <a:pt x="6596" y="220542"/>
                  </a:moveTo>
                  <a:cubicBezTo>
                    <a:pt x="10276" y="220556"/>
                    <a:pt x="13365" y="217775"/>
                    <a:pt x="13719" y="214104"/>
                  </a:cubicBezTo>
                  <a:lnTo>
                    <a:pt x="34128" y="6036"/>
                  </a:lnTo>
                  <a:cubicBezTo>
                    <a:pt x="33553" y="2145"/>
                    <a:pt x="29932" y="-539"/>
                    <a:pt x="26041" y="36"/>
                  </a:cubicBezTo>
                  <a:cubicBezTo>
                    <a:pt x="23496" y="406"/>
                    <a:pt x="21351" y="2132"/>
                    <a:pt x="20430" y="4529"/>
                  </a:cubicBezTo>
                  <a:lnTo>
                    <a:pt x="21" y="212734"/>
                  </a:lnTo>
                  <a:cubicBezTo>
                    <a:pt x="-379" y="216624"/>
                    <a:pt x="2434" y="220117"/>
                    <a:pt x="6322" y="2205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91B409E-8B58-4ACC-9264-A779F44CF736}"/>
                </a:ext>
              </a:extLst>
            </p:cNvPr>
            <p:cNvSpPr/>
            <p:nvPr/>
          </p:nvSpPr>
          <p:spPr>
            <a:xfrm>
              <a:off x="6696561" y="6041290"/>
              <a:ext cx="78535" cy="136900"/>
            </a:xfrm>
            <a:custGeom>
              <a:avLst/>
              <a:gdLst>
                <a:gd name="connsiteX0" fmla="*/ 73909 w 78535"/>
                <a:gd name="connsiteY0" fmla="*/ 24672 h 136900"/>
                <a:gd name="connsiteX1" fmla="*/ 65281 w 78535"/>
                <a:gd name="connsiteY1" fmla="*/ 29877 h 136900"/>
                <a:gd name="connsiteX2" fmla="*/ 65280 w 78535"/>
                <a:gd name="connsiteY2" fmla="*/ 29877 h 136900"/>
                <a:gd name="connsiteX3" fmla="*/ 56787 w 78535"/>
                <a:gd name="connsiteY3" fmla="*/ 63437 h 136900"/>
                <a:gd name="connsiteX4" fmla="*/ 52404 w 78535"/>
                <a:gd name="connsiteY4" fmla="*/ 61245 h 136900"/>
                <a:gd name="connsiteX5" fmla="*/ 19118 w 78535"/>
                <a:gd name="connsiteY5" fmla="*/ 58232 h 136900"/>
                <a:gd name="connsiteX6" fmla="*/ 49527 w 78535"/>
                <a:gd name="connsiteY6" fmla="*/ 10975 h 136900"/>
                <a:gd name="connsiteX7" fmla="*/ 47336 w 78535"/>
                <a:gd name="connsiteY7" fmla="*/ 1112 h 136900"/>
                <a:gd name="connsiteX8" fmla="*/ 37657 w 78535"/>
                <a:gd name="connsiteY8" fmla="*/ 3098 h 136900"/>
                <a:gd name="connsiteX9" fmla="*/ 37610 w 78535"/>
                <a:gd name="connsiteY9" fmla="*/ 3167 h 136900"/>
                <a:gd name="connsiteX10" fmla="*/ 900 w 78535"/>
                <a:gd name="connsiteY10" fmla="*/ 60423 h 136900"/>
                <a:gd name="connsiteX11" fmla="*/ 900 w 78535"/>
                <a:gd name="connsiteY11" fmla="*/ 67272 h 136900"/>
                <a:gd name="connsiteX12" fmla="*/ 6516 w 78535"/>
                <a:gd name="connsiteY12" fmla="*/ 71244 h 136900"/>
                <a:gd name="connsiteX13" fmla="*/ 51445 w 78535"/>
                <a:gd name="connsiteY13" fmla="*/ 75354 h 136900"/>
                <a:gd name="connsiteX14" fmla="*/ 51445 w 78535"/>
                <a:gd name="connsiteY14" fmla="*/ 75354 h 136900"/>
                <a:gd name="connsiteX15" fmla="*/ 53636 w 78535"/>
                <a:gd name="connsiteY15" fmla="*/ 75354 h 136900"/>
                <a:gd name="connsiteX16" fmla="*/ 39939 w 78535"/>
                <a:gd name="connsiteY16" fmla="*/ 128227 h 136900"/>
                <a:gd name="connsiteX17" fmla="*/ 45137 w 78535"/>
                <a:gd name="connsiteY17" fmla="*/ 136857 h 136900"/>
                <a:gd name="connsiteX18" fmla="*/ 45144 w 78535"/>
                <a:gd name="connsiteY18" fmla="*/ 136857 h 136900"/>
                <a:gd name="connsiteX19" fmla="*/ 46788 w 78535"/>
                <a:gd name="connsiteY19" fmla="*/ 136857 h 136900"/>
                <a:gd name="connsiteX20" fmla="*/ 53636 w 78535"/>
                <a:gd name="connsiteY20" fmla="*/ 131514 h 136900"/>
                <a:gd name="connsiteX21" fmla="*/ 78155 w 78535"/>
                <a:gd name="connsiteY21" fmla="*/ 33576 h 136900"/>
                <a:gd name="connsiteX22" fmla="*/ 73909 w 78535"/>
                <a:gd name="connsiteY22" fmla="*/ 24672 h 13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6900">
                  <a:moveTo>
                    <a:pt x="73909" y="24672"/>
                  </a:moveTo>
                  <a:cubicBezTo>
                    <a:pt x="70092" y="23727"/>
                    <a:pt x="66227" y="26056"/>
                    <a:pt x="65281" y="29877"/>
                  </a:cubicBezTo>
                  <a:cubicBezTo>
                    <a:pt x="65281" y="29877"/>
                    <a:pt x="65280" y="29877"/>
                    <a:pt x="65280" y="29877"/>
                  </a:cubicBezTo>
                  <a:lnTo>
                    <a:pt x="56787" y="63437"/>
                  </a:lnTo>
                  <a:cubicBezTo>
                    <a:pt x="55672" y="62163"/>
                    <a:pt x="54097" y="61368"/>
                    <a:pt x="52404" y="61245"/>
                  </a:cubicBezTo>
                  <a:lnTo>
                    <a:pt x="19118" y="58232"/>
                  </a:lnTo>
                  <a:lnTo>
                    <a:pt x="49527" y="10975"/>
                  </a:lnTo>
                  <a:cubicBezTo>
                    <a:pt x="51579" y="7633"/>
                    <a:pt x="50609" y="3263"/>
                    <a:pt x="47336" y="1112"/>
                  </a:cubicBezTo>
                  <a:cubicBezTo>
                    <a:pt x="44115" y="-1011"/>
                    <a:pt x="39783" y="-121"/>
                    <a:pt x="37657" y="3098"/>
                  </a:cubicBezTo>
                  <a:cubicBezTo>
                    <a:pt x="37642" y="3112"/>
                    <a:pt x="37625" y="3140"/>
                    <a:pt x="37610" y="3167"/>
                  </a:cubicBezTo>
                  <a:lnTo>
                    <a:pt x="900" y="60423"/>
                  </a:lnTo>
                  <a:cubicBezTo>
                    <a:pt x="-323" y="62547"/>
                    <a:pt x="-323" y="65149"/>
                    <a:pt x="900" y="67272"/>
                  </a:cubicBezTo>
                  <a:cubicBezTo>
                    <a:pt x="1848" y="69574"/>
                    <a:pt x="4034" y="71121"/>
                    <a:pt x="6516" y="71244"/>
                  </a:cubicBezTo>
                  <a:lnTo>
                    <a:pt x="51445" y="75354"/>
                  </a:lnTo>
                  <a:lnTo>
                    <a:pt x="51445" y="75354"/>
                  </a:lnTo>
                  <a:cubicBezTo>
                    <a:pt x="52168" y="75504"/>
                    <a:pt x="52913" y="75504"/>
                    <a:pt x="53636" y="75354"/>
                  </a:cubicBezTo>
                  <a:lnTo>
                    <a:pt x="39939" y="128227"/>
                  </a:lnTo>
                  <a:cubicBezTo>
                    <a:pt x="38992" y="132048"/>
                    <a:pt x="41320" y="135911"/>
                    <a:pt x="45137" y="136857"/>
                  </a:cubicBezTo>
                  <a:cubicBezTo>
                    <a:pt x="45140" y="136857"/>
                    <a:pt x="45141" y="136857"/>
                    <a:pt x="45144" y="136857"/>
                  </a:cubicBezTo>
                  <a:lnTo>
                    <a:pt x="46788" y="136857"/>
                  </a:lnTo>
                  <a:cubicBezTo>
                    <a:pt x="50052" y="136939"/>
                    <a:pt x="52919" y="134706"/>
                    <a:pt x="53636" y="131514"/>
                  </a:cubicBezTo>
                  <a:lnTo>
                    <a:pt x="78155" y="33576"/>
                  </a:lnTo>
                  <a:cubicBezTo>
                    <a:pt x="79357" y="29946"/>
                    <a:pt x="77483" y="26015"/>
                    <a:pt x="73909" y="246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483215B2-08BA-4E65-8F67-5C96C6EEEE01}"/>
                </a:ext>
              </a:extLst>
            </p:cNvPr>
            <p:cNvSpPr/>
            <p:nvPr/>
          </p:nvSpPr>
          <p:spPr>
            <a:xfrm>
              <a:off x="6534575" y="6003379"/>
              <a:ext cx="71964" cy="68651"/>
            </a:xfrm>
            <a:custGeom>
              <a:avLst/>
              <a:gdLst>
                <a:gd name="connsiteX0" fmla="*/ 10157 w 71964"/>
                <a:gd name="connsiteY0" fmla="*/ 61351 h 68651"/>
                <a:gd name="connsiteX1" fmla="*/ 17417 w 71964"/>
                <a:gd name="connsiteY1" fmla="*/ 59981 h 68651"/>
                <a:gd name="connsiteX2" fmla="*/ 55907 w 71964"/>
                <a:gd name="connsiteY2" fmla="*/ 25463 h 68651"/>
                <a:gd name="connsiteX3" fmla="*/ 58373 w 71964"/>
                <a:gd name="connsiteY3" fmla="*/ 61899 h 68651"/>
                <a:gd name="connsiteX4" fmla="*/ 65359 w 71964"/>
                <a:gd name="connsiteY4" fmla="*/ 68610 h 68651"/>
                <a:gd name="connsiteX5" fmla="*/ 65359 w 71964"/>
                <a:gd name="connsiteY5" fmla="*/ 68610 h 68651"/>
                <a:gd name="connsiteX6" fmla="*/ 71934 w 71964"/>
                <a:gd name="connsiteY6" fmla="*/ 60940 h 68651"/>
                <a:gd name="connsiteX7" fmla="*/ 68509 w 71964"/>
                <a:gd name="connsiteY7" fmla="*/ 9984 h 68651"/>
                <a:gd name="connsiteX8" fmla="*/ 64126 w 71964"/>
                <a:gd name="connsiteY8" fmla="*/ 3820 h 68651"/>
                <a:gd name="connsiteX9" fmla="*/ 56729 w 71964"/>
                <a:gd name="connsiteY9" fmla="*/ 5190 h 68651"/>
                <a:gd name="connsiteX10" fmla="*/ 17691 w 71964"/>
                <a:gd name="connsiteY10" fmla="*/ 40119 h 68651"/>
                <a:gd name="connsiteX11" fmla="*/ 14129 w 71964"/>
                <a:gd name="connsiteY11" fmla="*/ 6286 h 68651"/>
                <a:gd name="connsiteX12" fmla="*/ 6322 w 71964"/>
                <a:gd name="connsiteY12" fmla="*/ -15 h 68651"/>
                <a:gd name="connsiteX13" fmla="*/ 21 w 71964"/>
                <a:gd name="connsiteY13" fmla="*/ 7793 h 68651"/>
                <a:gd name="connsiteX14" fmla="*/ 5089 w 71964"/>
                <a:gd name="connsiteY14" fmla="*/ 55461 h 68651"/>
                <a:gd name="connsiteX15" fmla="*/ 10157 w 71964"/>
                <a:gd name="connsiteY15" fmla="*/ 61351 h 6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964" h="68651">
                  <a:moveTo>
                    <a:pt x="10157" y="61351"/>
                  </a:moveTo>
                  <a:cubicBezTo>
                    <a:pt x="12641" y="62310"/>
                    <a:pt x="15457" y="61789"/>
                    <a:pt x="17417" y="59981"/>
                  </a:cubicBezTo>
                  <a:lnTo>
                    <a:pt x="55907" y="25463"/>
                  </a:lnTo>
                  <a:lnTo>
                    <a:pt x="58373" y="61899"/>
                  </a:lnTo>
                  <a:cubicBezTo>
                    <a:pt x="58520" y="65652"/>
                    <a:pt x="61606" y="68610"/>
                    <a:pt x="65359" y="68610"/>
                  </a:cubicBezTo>
                  <a:lnTo>
                    <a:pt x="65359" y="68610"/>
                  </a:lnTo>
                  <a:cubicBezTo>
                    <a:pt x="69261" y="68254"/>
                    <a:pt x="72172" y="64857"/>
                    <a:pt x="71934" y="60940"/>
                  </a:cubicBezTo>
                  <a:lnTo>
                    <a:pt x="68509" y="9984"/>
                  </a:lnTo>
                  <a:cubicBezTo>
                    <a:pt x="68319" y="7272"/>
                    <a:pt x="66627" y="4889"/>
                    <a:pt x="64126" y="3820"/>
                  </a:cubicBezTo>
                  <a:cubicBezTo>
                    <a:pt x="61595" y="2889"/>
                    <a:pt x="58761" y="3423"/>
                    <a:pt x="56729" y="5190"/>
                  </a:cubicBezTo>
                  <a:lnTo>
                    <a:pt x="17691" y="40119"/>
                  </a:lnTo>
                  <a:lnTo>
                    <a:pt x="14129" y="6286"/>
                  </a:lnTo>
                  <a:cubicBezTo>
                    <a:pt x="13631" y="2437"/>
                    <a:pt x="10190" y="-344"/>
                    <a:pt x="6322" y="-15"/>
                  </a:cubicBezTo>
                  <a:cubicBezTo>
                    <a:pt x="2434" y="409"/>
                    <a:pt x="-379" y="3902"/>
                    <a:pt x="21" y="7793"/>
                  </a:cubicBezTo>
                  <a:lnTo>
                    <a:pt x="5089" y="55461"/>
                  </a:lnTo>
                  <a:cubicBezTo>
                    <a:pt x="5497" y="58241"/>
                    <a:pt x="7471" y="60529"/>
                    <a:pt x="10157" y="6135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38A91061-C92B-46EB-A8A7-F7863B1C87C2}"/>
                </a:ext>
              </a:extLst>
            </p:cNvPr>
            <p:cNvSpPr/>
            <p:nvPr/>
          </p:nvSpPr>
          <p:spPr>
            <a:xfrm>
              <a:off x="6838290" y="5981034"/>
              <a:ext cx="65141" cy="101135"/>
            </a:xfrm>
            <a:custGeom>
              <a:avLst/>
              <a:gdLst>
                <a:gd name="connsiteX0" fmla="*/ 64089 w 65141"/>
                <a:gd name="connsiteY0" fmla="*/ 97804 h 101135"/>
                <a:gd name="connsiteX1" fmla="*/ 61760 w 65141"/>
                <a:gd name="connsiteY1" fmla="*/ 87941 h 101135"/>
                <a:gd name="connsiteX2" fmla="*/ 61760 w 65141"/>
                <a:gd name="connsiteY2" fmla="*/ 63559 h 101135"/>
                <a:gd name="connsiteX3" fmla="*/ 59020 w 65141"/>
                <a:gd name="connsiteY3" fmla="*/ 17535 h 101135"/>
                <a:gd name="connsiteX4" fmla="*/ 46829 w 65141"/>
                <a:gd name="connsiteY4" fmla="*/ 9864 h 101135"/>
                <a:gd name="connsiteX5" fmla="*/ 13955 w 65141"/>
                <a:gd name="connsiteY5" fmla="*/ 44930 h 101135"/>
                <a:gd name="connsiteX6" fmla="*/ 13955 w 65141"/>
                <a:gd name="connsiteY6" fmla="*/ 9042 h 101135"/>
                <a:gd name="connsiteX7" fmla="*/ 9062 w 65141"/>
                <a:gd name="connsiteY7" fmla="*/ 235 h 101135"/>
                <a:gd name="connsiteX8" fmla="*/ 257 w 65141"/>
                <a:gd name="connsiteY8" fmla="*/ 5125 h 101135"/>
                <a:gd name="connsiteX9" fmla="*/ 257 w 65141"/>
                <a:gd name="connsiteY9" fmla="*/ 9042 h 101135"/>
                <a:gd name="connsiteX10" fmla="*/ 257 w 65141"/>
                <a:gd name="connsiteY10" fmla="*/ 75339 h 101135"/>
                <a:gd name="connsiteX11" fmla="*/ 5873 w 65141"/>
                <a:gd name="connsiteY11" fmla="*/ 82325 h 101135"/>
                <a:gd name="connsiteX12" fmla="*/ 13818 w 65141"/>
                <a:gd name="connsiteY12" fmla="*/ 78216 h 101135"/>
                <a:gd name="connsiteX13" fmla="*/ 46966 w 65141"/>
                <a:gd name="connsiteY13" fmla="*/ 24384 h 101135"/>
                <a:gd name="connsiteX14" fmla="*/ 48062 w 65141"/>
                <a:gd name="connsiteY14" fmla="*/ 61642 h 101135"/>
                <a:gd name="connsiteX15" fmla="*/ 54500 w 65141"/>
                <a:gd name="connsiteY15" fmla="*/ 99995 h 101135"/>
                <a:gd name="connsiteX16" fmla="*/ 58335 w 65141"/>
                <a:gd name="connsiteY16" fmla="*/ 101091 h 101135"/>
                <a:gd name="connsiteX17" fmla="*/ 64089 w 65141"/>
                <a:gd name="connsiteY17" fmla="*/ 97804 h 10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141" h="101135">
                  <a:moveTo>
                    <a:pt x="64089" y="97804"/>
                  </a:moveTo>
                  <a:cubicBezTo>
                    <a:pt x="66114" y="94434"/>
                    <a:pt x="65082" y="90051"/>
                    <a:pt x="61760" y="87941"/>
                  </a:cubicBezTo>
                  <a:cubicBezTo>
                    <a:pt x="58883" y="86161"/>
                    <a:pt x="60801" y="72052"/>
                    <a:pt x="61760" y="63559"/>
                  </a:cubicBezTo>
                  <a:cubicBezTo>
                    <a:pt x="65509" y="48287"/>
                    <a:pt x="64554" y="32246"/>
                    <a:pt x="59020" y="17535"/>
                  </a:cubicBezTo>
                  <a:cubicBezTo>
                    <a:pt x="56900" y="12727"/>
                    <a:pt x="52077" y="9700"/>
                    <a:pt x="46829" y="9864"/>
                  </a:cubicBezTo>
                  <a:cubicBezTo>
                    <a:pt x="36145" y="9864"/>
                    <a:pt x="23954" y="26850"/>
                    <a:pt x="13955" y="44930"/>
                  </a:cubicBezTo>
                  <a:lnTo>
                    <a:pt x="13955" y="9042"/>
                  </a:lnTo>
                  <a:cubicBezTo>
                    <a:pt x="15036" y="5262"/>
                    <a:pt x="12845" y="1317"/>
                    <a:pt x="9062" y="235"/>
                  </a:cubicBezTo>
                  <a:cubicBezTo>
                    <a:pt x="5280" y="-847"/>
                    <a:pt x="1338" y="1345"/>
                    <a:pt x="257" y="5125"/>
                  </a:cubicBezTo>
                  <a:cubicBezTo>
                    <a:pt x="-109" y="6413"/>
                    <a:pt x="-109" y="7769"/>
                    <a:pt x="257" y="9042"/>
                  </a:cubicBezTo>
                  <a:lnTo>
                    <a:pt x="257" y="75339"/>
                  </a:lnTo>
                  <a:cubicBezTo>
                    <a:pt x="297" y="78682"/>
                    <a:pt x="2616" y="81572"/>
                    <a:pt x="5873" y="82325"/>
                  </a:cubicBezTo>
                  <a:cubicBezTo>
                    <a:pt x="9158" y="82997"/>
                    <a:pt x="12467" y="81284"/>
                    <a:pt x="13818" y="78216"/>
                  </a:cubicBezTo>
                  <a:cubicBezTo>
                    <a:pt x="25461" y="52053"/>
                    <a:pt x="40391" y="27945"/>
                    <a:pt x="46966" y="24384"/>
                  </a:cubicBezTo>
                  <a:cubicBezTo>
                    <a:pt x="50692" y="36479"/>
                    <a:pt x="51072" y="49355"/>
                    <a:pt x="48062" y="61642"/>
                  </a:cubicBezTo>
                  <a:cubicBezTo>
                    <a:pt x="45871" y="77942"/>
                    <a:pt x="43816" y="93420"/>
                    <a:pt x="54500" y="99995"/>
                  </a:cubicBezTo>
                  <a:cubicBezTo>
                    <a:pt x="55634" y="100749"/>
                    <a:pt x="56974" y="101132"/>
                    <a:pt x="58335" y="101091"/>
                  </a:cubicBezTo>
                  <a:cubicBezTo>
                    <a:pt x="60683" y="101036"/>
                    <a:pt x="62846" y="99804"/>
                    <a:pt x="64089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4172719A-6E89-48D5-86FF-DD7708E5B5C0}"/>
                </a:ext>
              </a:extLst>
            </p:cNvPr>
            <p:cNvSpPr/>
            <p:nvPr/>
          </p:nvSpPr>
          <p:spPr>
            <a:xfrm>
              <a:off x="6890713" y="6097547"/>
              <a:ext cx="71993" cy="55809"/>
            </a:xfrm>
            <a:custGeom>
              <a:avLst/>
              <a:gdLst>
                <a:gd name="connsiteX0" fmla="*/ 29062 w 71993"/>
                <a:gd name="connsiteY0" fmla="*/ 50601 h 55809"/>
                <a:gd name="connsiteX1" fmla="*/ 37867 w 71993"/>
                <a:gd name="connsiteY1" fmla="*/ 55491 h 55809"/>
                <a:gd name="connsiteX2" fmla="*/ 42760 w 71993"/>
                <a:gd name="connsiteY2" fmla="*/ 50601 h 55809"/>
                <a:gd name="connsiteX3" fmla="*/ 42760 w 71993"/>
                <a:gd name="connsiteY3" fmla="*/ 35534 h 55809"/>
                <a:gd name="connsiteX4" fmla="*/ 62896 w 71993"/>
                <a:gd name="connsiteY4" fmla="*/ 35534 h 55809"/>
                <a:gd name="connsiteX5" fmla="*/ 71701 w 71993"/>
                <a:gd name="connsiteY5" fmla="*/ 30644 h 55809"/>
                <a:gd name="connsiteX6" fmla="*/ 66809 w 71993"/>
                <a:gd name="connsiteY6" fmla="*/ 21836 h 55809"/>
                <a:gd name="connsiteX7" fmla="*/ 62896 w 71993"/>
                <a:gd name="connsiteY7" fmla="*/ 21836 h 55809"/>
                <a:gd name="connsiteX8" fmla="*/ 43308 w 71993"/>
                <a:gd name="connsiteY8" fmla="*/ 21836 h 55809"/>
                <a:gd name="connsiteX9" fmla="*/ 43308 w 71993"/>
                <a:gd name="connsiteY9" fmla="*/ 5125 h 55809"/>
                <a:gd name="connsiteX10" fmla="*/ 34503 w 71993"/>
                <a:gd name="connsiteY10" fmla="*/ 235 h 55809"/>
                <a:gd name="connsiteX11" fmla="*/ 29610 w 71993"/>
                <a:gd name="connsiteY11" fmla="*/ 5125 h 55809"/>
                <a:gd name="connsiteX12" fmla="*/ 29610 w 71993"/>
                <a:gd name="connsiteY12" fmla="*/ 21836 h 55809"/>
                <a:gd name="connsiteX13" fmla="*/ 9064 w 71993"/>
                <a:gd name="connsiteY13" fmla="*/ 21836 h 55809"/>
                <a:gd name="connsiteX14" fmla="*/ 259 w 71993"/>
                <a:gd name="connsiteY14" fmla="*/ 26726 h 55809"/>
                <a:gd name="connsiteX15" fmla="*/ 5150 w 71993"/>
                <a:gd name="connsiteY15" fmla="*/ 35534 h 55809"/>
                <a:gd name="connsiteX16" fmla="*/ 9064 w 71993"/>
                <a:gd name="connsiteY16" fmla="*/ 35534 h 55809"/>
                <a:gd name="connsiteX17" fmla="*/ 29062 w 71993"/>
                <a:gd name="connsiteY17" fmla="*/ 35534 h 5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93" h="55809">
                  <a:moveTo>
                    <a:pt x="29062" y="50601"/>
                  </a:moveTo>
                  <a:cubicBezTo>
                    <a:pt x="30143" y="54382"/>
                    <a:pt x="34085" y="56574"/>
                    <a:pt x="37867" y="55491"/>
                  </a:cubicBezTo>
                  <a:cubicBezTo>
                    <a:pt x="40234" y="54820"/>
                    <a:pt x="42083" y="52971"/>
                    <a:pt x="42760" y="50601"/>
                  </a:cubicBezTo>
                  <a:lnTo>
                    <a:pt x="42760" y="35534"/>
                  </a:lnTo>
                  <a:lnTo>
                    <a:pt x="62896" y="35534"/>
                  </a:lnTo>
                  <a:cubicBezTo>
                    <a:pt x="66678" y="36616"/>
                    <a:pt x="70620" y="34424"/>
                    <a:pt x="71701" y="30644"/>
                  </a:cubicBezTo>
                  <a:cubicBezTo>
                    <a:pt x="72781" y="26863"/>
                    <a:pt x="70591" y="22918"/>
                    <a:pt x="66809" y="21836"/>
                  </a:cubicBezTo>
                  <a:cubicBezTo>
                    <a:pt x="65530" y="21466"/>
                    <a:pt x="64175" y="21466"/>
                    <a:pt x="62896" y="21836"/>
                  </a:cubicBezTo>
                  <a:lnTo>
                    <a:pt x="43308" y="21836"/>
                  </a:lnTo>
                  <a:lnTo>
                    <a:pt x="43308" y="5125"/>
                  </a:lnTo>
                  <a:cubicBezTo>
                    <a:pt x="42227" y="1344"/>
                    <a:pt x="38285" y="-847"/>
                    <a:pt x="34503" y="235"/>
                  </a:cubicBezTo>
                  <a:cubicBezTo>
                    <a:pt x="32136" y="906"/>
                    <a:pt x="30287" y="2755"/>
                    <a:pt x="29610" y="5125"/>
                  </a:cubicBezTo>
                  <a:lnTo>
                    <a:pt x="29610" y="21836"/>
                  </a:lnTo>
                  <a:lnTo>
                    <a:pt x="9064" y="21836"/>
                  </a:lnTo>
                  <a:cubicBezTo>
                    <a:pt x="5282" y="20754"/>
                    <a:pt x="1340" y="22946"/>
                    <a:pt x="259" y="26726"/>
                  </a:cubicBezTo>
                  <a:cubicBezTo>
                    <a:pt x="-822" y="30507"/>
                    <a:pt x="1368" y="34452"/>
                    <a:pt x="5150" y="35534"/>
                  </a:cubicBezTo>
                  <a:cubicBezTo>
                    <a:pt x="6430" y="35904"/>
                    <a:pt x="7784" y="35904"/>
                    <a:pt x="9064" y="35534"/>
                  </a:cubicBezTo>
                  <a:lnTo>
                    <a:pt x="29062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B210D7AF-7095-43B4-8E82-E2B18BEE50C5}"/>
                </a:ext>
              </a:extLst>
            </p:cNvPr>
            <p:cNvSpPr/>
            <p:nvPr/>
          </p:nvSpPr>
          <p:spPr>
            <a:xfrm>
              <a:off x="6993981" y="6074929"/>
              <a:ext cx="225242" cy="108211"/>
            </a:xfrm>
            <a:custGeom>
              <a:avLst/>
              <a:gdLst>
                <a:gd name="connsiteX0" fmla="*/ 172352 w 225242"/>
                <a:gd name="connsiteY0" fmla="*/ 7060 h 108211"/>
                <a:gd name="connsiteX1" fmla="*/ 158655 w 225242"/>
                <a:gd name="connsiteY1" fmla="*/ 38701 h 108211"/>
                <a:gd name="connsiteX2" fmla="*/ 177421 w 225242"/>
                <a:gd name="connsiteY2" fmla="*/ 72124 h 108211"/>
                <a:gd name="connsiteX3" fmla="*/ 184269 w 225242"/>
                <a:gd name="connsiteY3" fmla="*/ 92259 h 108211"/>
                <a:gd name="connsiteX4" fmla="*/ 133862 w 225242"/>
                <a:gd name="connsiteY4" fmla="*/ 74178 h 108211"/>
                <a:gd name="connsiteX5" fmla="*/ 143861 w 225242"/>
                <a:gd name="connsiteY5" fmla="*/ 30072 h 108211"/>
                <a:gd name="connsiteX6" fmla="*/ 128383 w 225242"/>
                <a:gd name="connsiteY6" fmla="*/ 2676 h 108211"/>
                <a:gd name="connsiteX7" fmla="*/ 95234 w 225242"/>
                <a:gd name="connsiteY7" fmla="*/ 21168 h 108211"/>
                <a:gd name="connsiteX8" fmla="*/ 107014 w 225242"/>
                <a:gd name="connsiteY8" fmla="*/ 28976 h 108211"/>
                <a:gd name="connsiteX9" fmla="*/ 124958 w 225242"/>
                <a:gd name="connsiteY9" fmla="*/ 16374 h 108211"/>
                <a:gd name="connsiteX10" fmla="*/ 129752 w 225242"/>
                <a:gd name="connsiteY10" fmla="*/ 30756 h 108211"/>
                <a:gd name="connsiteX11" fmla="*/ 107699 w 225242"/>
                <a:gd name="connsiteY11" fmla="*/ 82671 h 108211"/>
                <a:gd name="connsiteX12" fmla="*/ 86605 w 225242"/>
                <a:gd name="connsiteY12" fmla="*/ 88150 h 108211"/>
                <a:gd name="connsiteX13" fmla="*/ 79208 w 225242"/>
                <a:gd name="connsiteY13" fmla="*/ 38427 h 108211"/>
                <a:gd name="connsiteX14" fmla="*/ 74551 w 225242"/>
                <a:gd name="connsiteY14" fmla="*/ 30345 h 108211"/>
                <a:gd name="connsiteX15" fmla="*/ 65921 w 225242"/>
                <a:gd name="connsiteY15" fmla="*/ 33633 h 108211"/>
                <a:gd name="connsiteX16" fmla="*/ 23458 w 225242"/>
                <a:gd name="connsiteY16" fmla="*/ 75822 h 108211"/>
                <a:gd name="connsiteX17" fmla="*/ 16610 w 225242"/>
                <a:gd name="connsiteY17" fmla="*/ 70206 h 108211"/>
                <a:gd name="connsiteX18" fmla="*/ 26746 w 225242"/>
                <a:gd name="connsiteY18" fmla="*/ 17607 h 108211"/>
                <a:gd name="connsiteX19" fmla="*/ 29622 w 225242"/>
                <a:gd name="connsiteY19" fmla="*/ 14730 h 108211"/>
                <a:gd name="connsiteX20" fmla="*/ 32773 w 225242"/>
                <a:gd name="connsiteY20" fmla="*/ 25825 h 108211"/>
                <a:gd name="connsiteX21" fmla="*/ 46471 w 225242"/>
                <a:gd name="connsiteY21" fmla="*/ 24318 h 108211"/>
                <a:gd name="connsiteX22" fmla="*/ 32773 w 225242"/>
                <a:gd name="connsiteY22" fmla="*/ 485 h 108211"/>
                <a:gd name="connsiteX23" fmla="*/ 14966 w 225242"/>
                <a:gd name="connsiteY23" fmla="*/ 8703 h 108211"/>
                <a:gd name="connsiteX24" fmla="*/ 2775 w 225242"/>
                <a:gd name="connsiteY24" fmla="*/ 75822 h 108211"/>
                <a:gd name="connsiteX25" fmla="*/ 21678 w 225242"/>
                <a:gd name="connsiteY25" fmla="*/ 89520 h 108211"/>
                <a:gd name="connsiteX26" fmla="*/ 62771 w 225242"/>
                <a:gd name="connsiteY26" fmla="*/ 63768 h 108211"/>
                <a:gd name="connsiteX27" fmla="*/ 81537 w 225242"/>
                <a:gd name="connsiteY27" fmla="*/ 101026 h 108211"/>
                <a:gd name="connsiteX28" fmla="*/ 91673 w 225242"/>
                <a:gd name="connsiteY28" fmla="*/ 102806 h 108211"/>
                <a:gd name="connsiteX29" fmla="*/ 116192 w 225242"/>
                <a:gd name="connsiteY29" fmla="*/ 93629 h 108211"/>
                <a:gd name="connsiteX30" fmla="*/ 125506 w 225242"/>
                <a:gd name="connsiteY30" fmla="*/ 84862 h 108211"/>
                <a:gd name="connsiteX31" fmla="*/ 177147 w 225242"/>
                <a:gd name="connsiteY31" fmla="*/ 108148 h 108211"/>
                <a:gd name="connsiteX32" fmla="*/ 194680 w 225242"/>
                <a:gd name="connsiteY32" fmla="*/ 100889 h 108211"/>
                <a:gd name="connsiteX33" fmla="*/ 188242 w 225242"/>
                <a:gd name="connsiteY33" fmla="*/ 61987 h 108211"/>
                <a:gd name="connsiteX34" fmla="*/ 172626 w 225242"/>
                <a:gd name="connsiteY34" fmla="*/ 35277 h 108211"/>
                <a:gd name="connsiteX35" fmla="*/ 178790 w 225242"/>
                <a:gd name="connsiteY35" fmla="*/ 18702 h 108211"/>
                <a:gd name="connsiteX36" fmla="*/ 199748 w 225242"/>
                <a:gd name="connsiteY36" fmla="*/ 21168 h 108211"/>
                <a:gd name="connsiteX37" fmla="*/ 211528 w 225242"/>
                <a:gd name="connsiteY37" fmla="*/ 36646 h 108211"/>
                <a:gd name="connsiteX38" fmla="*/ 211528 w 225242"/>
                <a:gd name="connsiteY38" fmla="*/ 36646 h 108211"/>
                <a:gd name="connsiteX39" fmla="*/ 225226 w 225242"/>
                <a:gd name="connsiteY39" fmla="*/ 33222 h 108211"/>
                <a:gd name="connsiteX40" fmla="*/ 209747 w 225242"/>
                <a:gd name="connsiteY40" fmla="*/ 11306 h 108211"/>
                <a:gd name="connsiteX41" fmla="*/ 172352 w 225242"/>
                <a:gd name="connsiteY41" fmla="*/ 7060 h 10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5242" h="108211">
                  <a:moveTo>
                    <a:pt x="172352" y="7060"/>
                  </a:moveTo>
                  <a:cubicBezTo>
                    <a:pt x="160890" y="13045"/>
                    <a:pt x="155178" y="26236"/>
                    <a:pt x="158655" y="38701"/>
                  </a:cubicBezTo>
                  <a:cubicBezTo>
                    <a:pt x="161745" y="51344"/>
                    <a:pt x="168235" y="62905"/>
                    <a:pt x="177421" y="72124"/>
                  </a:cubicBezTo>
                  <a:cubicBezTo>
                    <a:pt x="187968" y="84452"/>
                    <a:pt x="188927" y="87054"/>
                    <a:pt x="184269" y="92259"/>
                  </a:cubicBezTo>
                  <a:cubicBezTo>
                    <a:pt x="176599" y="100478"/>
                    <a:pt x="151669" y="87602"/>
                    <a:pt x="133862" y="74178"/>
                  </a:cubicBezTo>
                  <a:cubicBezTo>
                    <a:pt x="141709" y="60878"/>
                    <a:pt x="145205" y="45454"/>
                    <a:pt x="143861" y="30072"/>
                  </a:cubicBezTo>
                  <a:cubicBezTo>
                    <a:pt x="142628" y="14593"/>
                    <a:pt x="137423" y="5553"/>
                    <a:pt x="128383" y="2676"/>
                  </a:cubicBezTo>
                  <a:cubicBezTo>
                    <a:pt x="113726" y="-1159"/>
                    <a:pt x="97700" y="17333"/>
                    <a:pt x="95234" y="21168"/>
                  </a:cubicBezTo>
                  <a:lnTo>
                    <a:pt x="107014" y="28976"/>
                  </a:lnTo>
                  <a:cubicBezTo>
                    <a:pt x="109617" y="25004"/>
                    <a:pt x="120712" y="15278"/>
                    <a:pt x="124958" y="16374"/>
                  </a:cubicBezTo>
                  <a:cubicBezTo>
                    <a:pt x="126191" y="16374"/>
                    <a:pt x="128794" y="20209"/>
                    <a:pt x="129752" y="30756"/>
                  </a:cubicBezTo>
                  <a:cubicBezTo>
                    <a:pt x="131452" y="50645"/>
                    <a:pt x="123194" y="70083"/>
                    <a:pt x="107699" y="82671"/>
                  </a:cubicBezTo>
                  <a:cubicBezTo>
                    <a:pt x="102032" y="87917"/>
                    <a:pt x="94110" y="89985"/>
                    <a:pt x="86605" y="88150"/>
                  </a:cubicBezTo>
                  <a:cubicBezTo>
                    <a:pt x="74277" y="83356"/>
                    <a:pt x="76195" y="52536"/>
                    <a:pt x="79208" y="38427"/>
                  </a:cubicBezTo>
                  <a:cubicBezTo>
                    <a:pt x="79945" y="34934"/>
                    <a:pt x="77938" y="31455"/>
                    <a:pt x="74551" y="30345"/>
                  </a:cubicBezTo>
                  <a:cubicBezTo>
                    <a:pt x="71256" y="29113"/>
                    <a:pt x="67561" y="30524"/>
                    <a:pt x="65921" y="33633"/>
                  </a:cubicBezTo>
                  <a:cubicBezTo>
                    <a:pt x="58251" y="47330"/>
                    <a:pt x="37704" y="76781"/>
                    <a:pt x="23458" y="75822"/>
                  </a:cubicBezTo>
                  <a:cubicBezTo>
                    <a:pt x="20200" y="75630"/>
                    <a:pt x="17435" y="73370"/>
                    <a:pt x="16610" y="70206"/>
                  </a:cubicBezTo>
                  <a:cubicBezTo>
                    <a:pt x="12243" y="52029"/>
                    <a:pt x="15938" y="32852"/>
                    <a:pt x="26746" y="17607"/>
                  </a:cubicBezTo>
                  <a:cubicBezTo>
                    <a:pt x="27557" y="16511"/>
                    <a:pt x="28525" y="15538"/>
                    <a:pt x="29622" y="14730"/>
                  </a:cubicBezTo>
                  <a:cubicBezTo>
                    <a:pt x="31324" y="18209"/>
                    <a:pt x="32391" y="21962"/>
                    <a:pt x="32773" y="25825"/>
                  </a:cubicBezTo>
                  <a:lnTo>
                    <a:pt x="46471" y="24318"/>
                  </a:lnTo>
                  <a:cubicBezTo>
                    <a:pt x="46471" y="19524"/>
                    <a:pt x="43457" y="3498"/>
                    <a:pt x="32773" y="485"/>
                  </a:cubicBezTo>
                  <a:cubicBezTo>
                    <a:pt x="26883" y="-1296"/>
                    <a:pt x="20856" y="1444"/>
                    <a:pt x="14966" y="8703"/>
                  </a:cubicBezTo>
                  <a:cubicBezTo>
                    <a:pt x="958" y="28085"/>
                    <a:pt x="-3523" y="52755"/>
                    <a:pt x="2775" y="75822"/>
                  </a:cubicBezTo>
                  <a:cubicBezTo>
                    <a:pt x="5890" y="83671"/>
                    <a:pt x="13255" y="88999"/>
                    <a:pt x="21678" y="89520"/>
                  </a:cubicBezTo>
                  <a:cubicBezTo>
                    <a:pt x="37019" y="90615"/>
                    <a:pt x="51539" y="77055"/>
                    <a:pt x="62771" y="63768"/>
                  </a:cubicBezTo>
                  <a:cubicBezTo>
                    <a:pt x="62771" y="78973"/>
                    <a:pt x="67291" y="95547"/>
                    <a:pt x="81537" y="101026"/>
                  </a:cubicBezTo>
                  <a:cubicBezTo>
                    <a:pt x="84772" y="102258"/>
                    <a:pt x="88211" y="102861"/>
                    <a:pt x="91673" y="102806"/>
                  </a:cubicBezTo>
                  <a:cubicBezTo>
                    <a:pt x="100628" y="102505"/>
                    <a:pt x="109237" y="99286"/>
                    <a:pt x="116192" y="93629"/>
                  </a:cubicBezTo>
                  <a:cubicBezTo>
                    <a:pt x="119594" y="91040"/>
                    <a:pt x="122716" y="88095"/>
                    <a:pt x="125506" y="84862"/>
                  </a:cubicBezTo>
                  <a:cubicBezTo>
                    <a:pt x="140220" y="97273"/>
                    <a:pt x="158104" y="105341"/>
                    <a:pt x="177147" y="108148"/>
                  </a:cubicBezTo>
                  <a:cubicBezTo>
                    <a:pt x="183776" y="108436"/>
                    <a:pt x="190195" y="105779"/>
                    <a:pt x="194680" y="100889"/>
                  </a:cubicBezTo>
                  <a:cubicBezTo>
                    <a:pt x="208377" y="85684"/>
                    <a:pt x="197282" y="72535"/>
                    <a:pt x="188242" y="61987"/>
                  </a:cubicBezTo>
                  <a:cubicBezTo>
                    <a:pt x="180718" y="54659"/>
                    <a:pt x="175321" y="45427"/>
                    <a:pt x="172626" y="35277"/>
                  </a:cubicBezTo>
                  <a:cubicBezTo>
                    <a:pt x="170362" y="28989"/>
                    <a:pt x="172967" y="21976"/>
                    <a:pt x="178790" y="18702"/>
                  </a:cubicBezTo>
                  <a:cubicBezTo>
                    <a:pt x="185682" y="15511"/>
                    <a:pt x="193787" y="16456"/>
                    <a:pt x="199748" y="21168"/>
                  </a:cubicBezTo>
                  <a:cubicBezTo>
                    <a:pt x="204650" y="25510"/>
                    <a:pt x="208653" y="30770"/>
                    <a:pt x="211528" y="36646"/>
                  </a:cubicBezTo>
                  <a:lnTo>
                    <a:pt x="211528" y="36646"/>
                  </a:lnTo>
                  <a:lnTo>
                    <a:pt x="225226" y="33222"/>
                  </a:lnTo>
                  <a:cubicBezTo>
                    <a:pt x="222059" y="24688"/>
                    <a:pt x="216723" y="17141"/>
                    <a:pt x="209747" y="11306"/>
                  </a:cubicBezTo>
                  <a:cubicBezTo>
                    <a:pt x="199292" y="2443"/>
                    <a:pt x="184527" y="772"/>
                    <a:pt x="172352" y="70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76EB9441-9C42-421A-90FF-35C2AA4151A6}"/>
                </a:ext>
              </a:extLst>
            </p:cNvPr>
            <p:cNvSpPr/>
            <p:nvPr/>
          </p:nvSpPr>
          <p:spPr>
            <a:xfrm>
              <a:off x="7237537" y="6048377"/>
              <a:ext cx="96199" cy="121044"/>
            </a:xfrm>
            <a:custGeom>
              <a:avLst/>
              <a:gdLst>
                <a:gd name="connsiteX0" fmla="*/ 60568 w 96199"/>
                <a:gd name="connsiteY0" fmla="*/ 54843 h 121044"/>
                <a:gd name="connsiteX1" fmla="*/ 26050 w 96199"/>
                <a:gd name="connsiteY1" fmla="*/ 75801 h 121044"/>
                <a:gd name="connsiteX2" fmla="*/ 24 w 96199"/>
                <a:gd name="connsiteY2" fmla="*/ 98128 h 121044"/>
                <a:gd name="connsiteX3" fmla="*/ 5504 w 96199"/>
                <a:gd name="connsiteY3" fmla="*/ 110182 h 121044"/>
                <a:gd name="connsiteX4" fmla="*/ 63034 w 96199"/>
                <a:gd name="connsiteY4" fmla="*/ 121003 h 121044"/>
                <a:gd name="connsiteX5" fmla="*/ 82074 w 96199"/>
                <a:gd name="connsiteY5" fmla="*/ 121003 h 121044"/>
                <a:gd name="connsiteX6" fmla="*/ 81252 w 96199"/>
                <a:gd name="connsiteY6" fmla="*/ 107305 h 121044"/>
                <a:gd name="connsiteX7" fmla="*/ 14818 w 96199"/>
                <a:gd name="connsiteY7" fmla="*/ 100320 h 121044"/>
                <a:gd name="connsiteX8" fmla="*/ 32899 w 96199"/>
                <a:gd name="connsiteY8" fmla="*/ 89361 h 121044"/>
                <a:gd name="connsiteX9" fmla="*/ 68787 w 96199"/>
                <a:gd name="connsiteY9" fmla="*/ 67582 h 121044"/>
                <a:gd name="connsiteX10" fmla="*/ 96182 w 96199"/>
                <a:gd name="connsiteY10" fmla="*/ 29777 h 121044"/>
                <a:gd name="connsiteX11" fmla="*/ 78512 w 96199"/>
                <a:gd name="connsiteY11" fmla="*/ 3203 h 121044"/>
                <a:gd name="connsiteX12" fmla="*/ 63445 w 96199"/>
                <a:gd name="connsiteY12" fmla="*/ 874 h 121044"/>
                <a:gd name="connsiteX13" fmla="*/ 36049 w 96199"/>
                <a:gd name="connsiteY13" fmla="*/ 40872 h 121044"/>
                <a:gd name="connsiteX14" fmla="*/ 49747 w 96199"/>
                <a:gd name="connsiteY14" fmla="*/ 45255 h 121044"/>
                <a:gd name="connsiteX15" fmla="*/ 68650 w 96199"/>
                <a:gd name="connsiteY15" fmla="*/ 14298 h 121044"/>
                <a:gd name="connsiteX16" fmla="*/ 71115 w 96199"/>
                <a:gd name="connsiteY16" fmla="*/ 14298 h 121044"/>
                <a:gd name="connsiteX17" fmla="*/ 82759 w 96199"/>
                <a:gd name="connsiteY17" fmla="*/ 29365 h 121044"/>
                <a:gd name="connsiteX18" fmla="*/ 60568 w 96199"/>
                <a:gd name="connsiteY18" fmla="*/ 54843 h 1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9" h="121044">
                  <a:moveTo>
                    <a:pt x="60568" y="54843"/>
                  </a:moveTo>
                  <a:cubicBezTo>
                    <a:pt x="49516" y="62555"/>
                    <a:pt x="37986" y="69555"/>
                    <a:pt x="26050" y="75801"/>
                  </a:cubicBezTo>
                  <a:cubicBezTo>
                    <a:pt x="10435" y="84293"/>
                    <a:pt x="983" y="89499"/>
                    <a:pt x="24" y="98128"/>
                  </a:cubicBezTo>
                  <a:cubicBezTo>
                    <a:pt x="-341" y="102826"/>
                    <a:pt x="1727" y="107374"/>
                    <a:pt x="5504" y="110182"/>
                  </a:cubicBezTo>
                  <a:cubicBezTo>
                    <a:pt x="15914" y="119223"/>
                    <a:pt x="43583" y="121003"/>
                    <a:pt x="63034" y="121003"/>
                  </a:cubicBezTo>
                  <a:cubicBezTo>
                    <a:pt x="71800" y="121003"/>
                    <a:pt x="78923" y="121003"/>
                    <a:pt x="82074" y="121003"/>
                  </a:cubicBezTo>
                  <a:lnTo>
                    <a:pt x="81252" y="107305"/>
                  </a:lnTo>
                  <a:cubicBezTo>
                    <a:pt x="59199" y="108675"/>
                    <a:pt x="24954" y="107305"/>
                    <a:pt x="14818" y="100320"/>
                  </a:cubicBezTo>
                  <a:cubicBezTo>
                    <a:pt x="20505" y="96128"/>
                    <a:pt x="26557" y="92471"/>
                    <a:pt x="32899" y="89361"/>
                  </a:cubicBezTo>
                  <a:cubicBezTo>
                    <a:pt x="45269" y="82800"/>
                    <a:pt x="57252" y="75527"/>
                    <a:pt x="68787" y="67582"/>
                  </a:cubicBezTo>
                  <a:cubicBezTo>
                    <a:pt x="87553" y="53884"/>
                    <a:pt x="96182" y="41830"/>
                    <a:pt x="96182" y="29777"/>
                  </a:cubicBezTo>
                  <a:cubicBezTo>
                    <a:pt x="94963" y="18572"/>
                    <a:pt x="88373" y="8655"/>
                    <a:pt x="78512" y="3203"/>
                  </a:cubicBezTo>
                  <a:cubicBezTo>
                    <a:pt x="74195" y="-43"/>
                    <a:pt x="68540" y="-920"/>
                    <a:pt x="63445" y="874"/>
                  </a:cubicBezTo>
                  <a:cubicBezTo>
                    <a:pt x="47692" y="6080"/>
                    <a:pt x="37282" y="35119"/>
                    <a:pt x="36049" y="40872"/>
                  </a:cubicBezTo>
                  <a:lnTo>
                    <a:pt x="49747" y="45255"/>
                  </a:lnTo>
                  <a:cubicBezTo>
                    <a:pt x="53446" y="34160"/>
                    <a:pt x="62075" y="16490"/>
                    <a:pt x="68650" y="14298"/>
                  </a:cubicBezTo>
                  <a:cubicBezTo>
                    <a:pt x="69420" y="13887"/>
                    <a:pt x="70346" y="13887"/>
                    <a:pt x="71115" y="14298"/>
                  </a:cubicBezTo>
                  <a:cubicBezTo>
                    <a:pt x="78923" y="19777"/>
                    <a:pt x="82759" y="24708"/>
                    <a:pt x="82759" y="29365"/>
                  </a:cubicBezTo>
                  <a:cubicBezTo>
                    <a:pt x="82759" y="34023"/>
                    <a:pt x="79060" y="41967"/>
                    <a:pt x="60568" y="548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E6E936C-23AE-4405-8618-889B3BD294F7}"/>
                </a:ext>
              </a:extLst>
            </p:cNvPr>
            <p:cNvSpPr/>
            <p:nvPr/>
          </p:nvSpPr>
          <p:spPr>
            <a:xfrm>
              <a:off x="7375676" y="6084496"/>
              <a:ext cx="98462" cy="89308"/>
            </a:xfrm>
            <a:custGeom>
              <a:avLst/>
              <a:gdLst>
                <a:gd name="connsiteX0" fmla="*/ 86802 w 98462"/>
                <a:gd name="connsiteY0" fmla="*/ 70775 h 89308"/>
                <a:gd name="connsiteX1" fmla="*/ 72639 w 98462"/>
                <a:gd name="connsiteY1" fmla="*/ 73022 h 89308"/>
                <a:gd name="connsiteX2" fmla="*/ 71324 w 98462"/>
                <a:gd name="connsiteY2" fmla="*/ 71871 h 89308"/>
                <a:gd name="connsiteX3" fmla="*/ 71324 w 98462"/>
                <a:gd name="connsiteY3" fmla="*/ 50366 h 89308"/>
                <a:gd name="connsiteX4" fmla="*/ 73242 w 98462"/>
                <a:gd name="connsiteY4" fmla="*/ 12560 h 89308"/>
                <a:gd name="connsiteX5" fmla="*/ 63379 w 98462"/>
                <a:gd name="connsiteY5" fmla="*/ 2561 h 89308"/>
                <a:gd name="connsiteX6" fmla="*/ 17492 w 98462"/>
                <a:gd name="connsiteY6" fmla="*/ 44750 h 89308"/>
                <a:gd name="connsiteX7" fmla="*/ 22560 w 98462"/>
                <a:gd name="connsiteY7" fmla="*/ 1602 h 89308"/>
                <a:gd name="connsiteX8" fmla="*/ 8862 w 98462"/>
                <a:gd name="connsiteY8" fmla="*/ -42 h 89308"/>
                <a:gd name="connsiteX9" fmla="*/ 370 w 98462"/>
                <a:gd name="connsiteY9" fmla="*/ 72967 h 89308"/>
                <a:gd name="connsiteX10" fmla="*/ 4890 w 98462"/>
                <a:gd name="connsiteY10" fmla="*/ 82145 h 89308"/>
                <a:gd name="connsiteX11" fmla="*/ 14068 w 98462"/>
                <a:gd name="connsiteY11" fmla="*/ 77624 h 89308"/>
                <a:gd name="connsiteX12" fmla="*/ 61051 w 98462"/>
                <a:gd name="connsiteY12" fmla="*/ 17491 h 89308"/>
                <a:gd name="connsiteX13" fmla="*/ 58585 w 98462"/>
                <a:gd name="connsiteY13" fmla="*/ 47215 h 89308"/>
                <a:gd name="connsiteX14" fmla="*/ 62831 w 98462"/>
                <a:gd name="connsiteY14" fmla="*/ 82556 h 89308"/>
                <a:gd name="connsiteX15" fmla="*/ 79132 w 98462"/>
                <a:gd name="connsiteY15" fmla="*/ 89267 h 89308"/>
                <a:gd name="connsiteX16" fmla="*/ 98445 w 98462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8462" h="89308">
                  <a:moveTo>
                    <a:pt x="86802" y="70775"/>
                  </a:moveTo>
                  <a:cubicBezTo>
                    <a:pt x="83515" y="75310"/>
                    <a:pt x="77173" y="76310"/>
                    <a:pt x="72639" y="73022"/>
                  </a:cubicBezTo>
                  <a:cubicBezTo>
                    <a:pt x="72173" y="72679"/>
                    <a:pt x="71735" y="72296"/>
                    <a:pt x="71324" y="71871"/>
                  </a:cubicBezTo>
                  <a:cubicBezTo>
                    <a:pt x="67489" y="68584"/>
                    <a:pt x="68858" y="61598"/>
                    <a:pt x="71324" y="50366"/>
                  </a:cubicBezTo>
                  <a:cubicBezTo>
                    <a:pt x="75105" y="38120"/>
                    <a:pt x="75762" y="25121"/>
                    <a:pt x="73242" y="12560"/>
                  </a:cubicBezTo>
                  <a:cubicBezTo>
                    <a:pt x="72392" y="7478"/>
                    <a:pt x="68448" y="3479"/>
                    <a:pt x="63379" y="2561"/>
                  </a:cubicBezTo>
                  <a:cubicBezTo>
                    <a:pt x="51873" y="917"/>
                    <a:pt x="34066" y="21190"/>
                    <a:pt x="17492" y="44750"/>
                  </a:cubicBezTo>
                  <a:lnTo>
                    <a:pt x="22560" y="1602"/>
                  </a:lnTo>
                  <a:lnTo>
                    <a:pt x="8862" y="-42"/>
                  </a:lnTo>
                  <a:lnTo>
                    <a:pt x="370" y="72967"/>
                  </a:lnTo>
                  <a:cubicBezTo>
                    <a:pt x="-916" y="76748"/>
                    <a:pt x="1108" y="80857"/>
                    <a:pt x="4890" y="82145"/>
                  </a:cubicBezTo>
                  <a:cubicBezTo>
                    <a:pt x="8674" y="83432"/>
                    <a:pt x="12781" y="81405"/>
                    <a:pt x="14068" y="77624"/>
                  </a:cubicBezTo>
                  <a:cubicBezTo>
                    <a:pt x="26585" y="55311"/>
                    <a:pt x="42422" y="35038"/>
                    <a:pt x="61051" y="17491"/>
                  </a:cubicBezTo>
                  <a:cubicBezTo>
                    <a:pt x="62421" y="27463"/>
                    <a:pt x="61585" y="37613"/>
                    <a:pt x="58585" y="47215"/>
                  </a:cubicBezTo>
                  <a:cubicBezTo>
                    <a:pt x="55572" y="60091"/>
                    <a:pt x="52421" y="73515"/>
                    <a:pt x="62831" y="82556"/>
                  </a:cubicBezTo>
                  <a:cubicBezTo>
                    <a:pt x="67242" y="86733"/>
                    <a:pt x="73050" y="89130"/>
                    <a:pt x="79132" y="89267"/>
                  </a:cubicBezTo>
                  <a:cubicBezTo>
                    <a:pt x="86529" y="88980"/>
                    <a:pt x="93487" y="85720"/>
                    <a:pt x="98445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F598EB6B-E1EB-4D3A-8DDE-BC6B6CE87B16}"/>
                </a:ext>
              </a:extLst>
            </p:cNvPr>
            <p:cNvSpPr/>
            <p:nvPr/>
          </p:nvSpPr>
          <p:spPr>
            <a:xfrm rot="-4897800">
              <a:off x="7424887" y="6104603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0CFF2FB6-5C46-451F-BDEC-82760EB9B3F0}"/>
                </a:ext>
              </a:extLst>
            </p:cNvPr>
            <p:cNvSpPr/>
            <p:nvPr/>
          </p:nvSpPr>
          <p:spPr>
            <a:xfrm>
              <a:off x="6597759" y="6353518"/>
              <a:ext cx="112458" cy="141497"/>
            </a:xfrm>
            <a:custGeom>
              <a:avLst/>
              <a:gdLst>
                <a:gd name="connsiteX0" fmla="*/ 90662 w 112458"/>
                <a:gd name="connsiteY0" fmla="*/ 119402 h 141497"/>
                <a:gd name="connsiteX1" fmla="*/ 82717 w 112458"/>
                <a:gd name="connsiteY1" fmla="*/ 118170 h 141497"/>
                <a:gd name="connsiteX2" fmla="*/ 82717 w 112458"/>
                <a:gd name="connsiteY2" fmla="*/ 77077 h 141497"/>
                <a:gd name="connsiteX3" fmla="*/ 66280 w 112458"/>
                <a:gd name="connsiteY3" fmla="*/ 5027 h 141497"/>
                <a:gd name="connsiteX4" fmla="*/ 48473 w 112458"/>
                <a:gd name="connsiteY4" fmla="*/ 9136 h 141497"/>
                <a:gd name="connsiteX5" fmla="*/ 14639 w 112458"/>
                <a:gd name="connsiteY5" fmla="*/ 76529 h 141497"/>
                <a:gd name="connsiteX6" fmla="*/ 13681 w 112458"/>
                <a:gd name="connsiteY6" fmla="*/ -42 h 141497"/>
                <a:gd name="connsiteX7" fmla="*/ -17 w 112458"/>
                <a:gd name="connsiteY7" fmla="*/ -42 h 141497"/>
                <a:gd name="connsiteX8" fmla="*/ 805 w 112458"/>
                <a:gd name="connsiteY8" fmla="*/ 67214 h 141497"/>
                <a:gd name="connsiteX9" fmla="*/ 2312 w 112458"/>
                <a:gd name="connsiteY9" fmla="*/ 129950 h 141497"/>
                <a:gd name="connsiteX10" fmla="*/ 2312 w 112458"/>
                <a:gd name="connsiteY10" fmla="*/ 134196 h 141497"/>
                <a:gd name="connsiteX11" fmla="*/ 1764 w 112458"/>
                <a:gd name="connsiteY11" fmla="*/ 134196 h 141497"/>
                <a:gd name="connsiteX12" fmla="*/ 7243 w 112458"/>
                <a:gd name="connsiteY12" fmla="*/ 141456 h 141497"/>
                <a:gd name="connsiteX13" fmla="*/ 7243 w 112458"/>
                <a:gd name="connsiteY13" fmla="*/ 141456 h 141497"/>
                <a:gd name="connsiteX14" fmla="*/ 14229 w 112458"/>
                <a:gd name="connsiteY14" fmla="*/ 134470 h 141497"/>
                <a:gd name="connsiteX15" fmla="*/ 56554 w 112458"/>
                <a:gd name="connsiteY15" fmla="*/ 19957 h 141497"/>
                <a:gd name="connsiteX16" fmla="*/ 61349 w 112458"/>
                <a:gd name="connsiteY16" fmla="*/ 18588 h 141497"/>
                <a:gd name="connsiteX17" fmla="*/ 67513 w 112458"/>
                <a:gd name="connsiteY17" fmla="*/ 75570 h 141497"/>
                <a:gd name="connsiteX18" fmla="*/ 75183 w 112458"/>
                <a:gd name="connsiteY18" fmla="*/ 130361 h 141497"/>
                <a:gd name="connsiteX19" fmla="*/ 95045 w 112458"/>
                <a:gd name="connsiteY19" fmla="*/ 132415 h 141497"/>
                <a:gd name="connsiteX20" fmla="*/ 112441 w 112458"/>
                <a:gd name="connsiteY20" fmla="*/ 112965 h 141497"/>
                <a:gd name="connsiteX21" fmla="*/ 98743 w 112458"/>
                <a:gd name="connsiteY21" fmla="*/ 108034 h 141497"/>
                <a:gd name="connsiteX22" fmla="*/ 90662 w 112458"/>
                <a:gd name="connsiteY22" fmla="*/ 119402 h 14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2458" h="141497">
                  <a:moveTo>
                    <a:pt x="90662" y="119402"/>
                  </a:moveTo>
                  <a:cubicBezTo>
                    <a:pt x="87965" y="120238"/>
                    <a:pt x="85035" y="119786"/>
                    <a:pt x="82717" y="118170"/>
                  </a:cubicBezTo>
                  <a:cubicBezTo>
                    <a:pt x="78608" y="115293"/>
                    <a:pt x="81073" y="90774"/>
                    <a:pt x="82717" y="77077"/>
                  </a:cubicBezTo>
                  <a:cubicBezTo>
                    <a:pt x="85731" y="46257"/>
                    <a:pt x="89155" y="11464"/>
                    <a:pt x="66280" y="5027"/>
                  </a:cubicBezTo>
                  <a:cubicBezTo>
                    <a:pt x="60028" y="3451"/>
                    <a:pt x="53399" y="4972"/>
                    <a:pt x="48473" y="9136"/>
                  </a:cubicBezTo>
                  <a:cubicBezTo>
                    <a:pt x="34775" y="19820"/>
                    <a:pt x="22858" y="48996"/>
                    <a:pt x="14639" y="76529"/>
                  </a:cubicBezTo>
                  <a:cubicBezTo>
                    <a:pt x="14639" y="50366"/>
                    <a:pt x="14639" y="20779"/>
                    <a:pt x="13681" y="-42"/>
                  </a:cubicBezTo>
                  <a:lnTo>
                    <a:pt x="-17" y="-42"/>
                  </a:lnTo>
                  <a:lnTo>
                    <a:pt x="805" y="67214"/>
                  </a:lnTo>
                  <a:cubicBezTo>
                    <a:pt x="805" y="101596"/>
                    <a:pt x="805" y="120088"/>
                    <a:pt x="2312" y="129950"/>
                  </a:cubicBezTo>
                  <a:cubicBezTo>
                    <a:pt x="2221" y="131361"/>
                    <a:pt x="2221" y="132785"/>
                    <a:pt x="2312" y="134196"/>
                  </a:cubicBezTo>
                  <a:lnTo>
                    <a:pt x="1764" y="134196"/>
                  </a:lnTo>
                  <a:cubicBezTo>
                    <a:pt x="2722" y="141045"/>
                    <a:pt x="4366" y="141456"/>
                    <a:pt x="7243" y="141456"/>
                  </a:cubicBezTo>
                  <a:lnTo>
                    <a:pt x="7243" y="141456"/>
                  </a:lnTo>
                  <a:cubicBezTo>
                    <a:pt x="11014" y="141250"/>
                    <a:pt x="14024" y="138237"/>
                    <a:pt x="14229" y="134470"/>
                  </a:cubicBezTo>
                  <a:cubicBezTo>
                    <a:pt x="14229" y="126251"/>
                    <a:pt x="34775" y="35162"/>
                    <a:pt x="56554" y="19957"/>
                  </a:cubicBezTo>
                  <a:cubicBezTo>
                    <a:pt x="59020" y="18313"/>
                    <a:pt x="60390" y="18313"/>
                    <a:pt x="61349" y="18588"/>
                  </a:cubicBezTo>
                  <a:cubicBezTo>
                    <a:pt x="72718" y="21738"/>
                    <a:pt x="69704" y="52832"/>
                    <a:pt x="67513" y="75570"/>
                  </a:cubicBezTo>
                  <a:cubicBezTo>
                    <a:pt x="64910" y="102280"/>
                    <a:pt x="62855" y="123512"/>
                    <a:pt x="75183" y="130361"/>
                  </a:cubicBezTo>
                  <a:cubicBezTo>
                    <a:pt x="81153" y="134018"/>
                    <a:pt x="88454" y="134771"/>
                    <a:pt x="95045" y="132415"/>
                  </a:cubicBezTo>
                  <a:cubicBezTo>
                    <a:pt x="103184" y="128484"/>
                    <a:pt x="109437" y="121485"/>
                    <a:pt x="112441" y="112965"/>
                  </a:cubicBezTo>
                  <a:lnTo>
                    <a:pt x="98743" y="108034"/>
                  </a:lnTo>
                  <a:cubicBezTo>
                    <a:pt x="97397" y="112622"/>
                    <a:pt x="94552" y="116622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FD4FA8E-1ECE-4723-8630-FA94D5FB8815}"/>
                </a:ext>
              </a:extLst>
            </p:cNvPr>
            <p:cNvSpPr/>
            <p:nvPr/>
          </p:nvSpPr>
          <p:spPr>
            <a:xfrm>
              <a:off x="6765830" y="6375161"/>
              <a:ext cx="94057" cy="89308"/>
            </a:xfrm>
            <a:custGeom>
              <a:avLst/>
              <a:gdLst>
                <a:gd name="connsiteX0" fmla="*/ 93949 w 94057"/>
                <a:gd name="connsiteY0" fmla="*/ 57899 h 89308"/>
                <a:gd name="connsiteX1" fmla="*/ 90936 w 94057"/>
                <a:gd name="connsiteY1" fmla="*/ 51051 h 89308"/>
                <a:gd name="connsiteX2" fmla="*/ 16146 w 94057"/>
                <a:gd name="connsiteY2" fmla="*/ -42 h 89308"/>
                <a:gd name="connsiteX3" fmla="*/ 8202 w 94057"/>
                <a:gd name="connsiteY3" fmla="*/ 11738 h 89308"/>
                <a:gd name="connsiteX4" fmla="*/ 70663 w 94057"/>
                <a:gd name="connsiteY4" fmla="*/ 54338 h 89308"/>
                <a:gd name="connsiteX5" fmla="*/ -17 w 94057"/>
                <a:gd name="connsiteY5" fmla="*/ 75570 h 89308"/>
                <a:gd name="connsiteX6" fmla="*/ 3955 w 94057"/>
                <a:gd name="connsiteY6" fmla="*/ 89267 h 89308"/>
                <a:gd name="connsiteX7" fmla="*/ 89018 w 94057"/>
                <a:gd name="connsiteY7" fmla="*/ 63790 h 89308"/>
                <a:gd name="connsiteX8" fmla="*/ 93949 w 94057"/>
                <a:gd name="connsiteY8" fmla="*/ 57899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057" h="89308">
                  <a:moveTo>
                    <a:pt x="93949" y="57899"/>
                  </a:moveTo>
                  <a:cubicBezTo>
                    <a:pt x="94390" y="55215"/>
                    <a:pt x="93208" y="52530"/>
                    <a:pt x="90936" y="51051"/>
                  </a:cubicBezTo>
                  <a:lnTo>
                    <a:pt x="16146" y="-42"/>
                  </a:lnTo>
                  <a:lnTo>
                    <a:pt x="8202" y="11738"/>
                  </a:lnTo>
                  <a:lnTo>
                    <a:pt x="70663" y="54338"/>
                  </a:lnTo>
                  <a:lnTo>
                    <a:pt x="-17" y="75570"/>
                  </a:lnTo>
                  <a:lnTo>
                    <a:pt x="3955" y="89267"/>
                  </a:lnTo>
                  <a:lnTo>
                    <a:pt x="89018" y="63790"/>
                  </a:lnTo>
                  <a:cubicBezTo>
                    <a:pt x="91670" y="62954"/>
                    <a:pt x="93596" y="60653"/>
                    <a:pt x="93949" y="578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1751AAB-3625-49AF-90B9-61258ED392DE}"/>
                </a:ext>
              </a:extLst>
            </p:cNvPr>
            <p:cNvSpPr/>
            <p:nvPr/>
          </p:nvSpPr>
          <p:spPr>
            <a:xfrm rot="-1210200">
              <a:off x="6788297" y="6472438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E8C446DA-F97C-4930-B7D6-9BD0E27BE6A2}"/>
                </a:ext>
              </a:extLst>
            </p:cNvPr>
            <p:cNvSpPr/>
            <p:nvPr/>
          </p:nvSpPr>
          <p:spPr>
            <a:xfrm>
              <a:off x="6912715" y="6375140"/>
              <a:ext cx="123233" cy="110390"/>
            </a:xfrm>
            <a:custGeom>
              <a:avLst/>
              <a:gdLst>
                <a:gd name="connsiteX0" fmla="*/ 88425 w 123233"/>
                <a:gd name="connsiteY0" fmla="*/ 90795 h 110390"/>
                <a:gd name="connsiteX1" fmla="*/ 92534 w 123233"/>
                <a:gd name="connsiteY1" fmla="*/ 59701 h 110390"/>
                <a:gd name="connsiteX2" fmla="*/ 97602 w 123233"/>
                <a:gd name="connsiteY2" fmla="*/ 14636 h 110390"/>
                <a:gd name="connsiteX3" fmla="*/ 85274 w 123233"/>
                <a:gd name="connsiteY3" fmla="*/ 253 h 110390"/>
                <a:gd name="connsiteX4" fmla="*/ 19662 w 123233"/>
                <a:gd name="connsiteY4" fmla="*/ 57373 h 110390"/>
                <a:gd name="connsiteX5" fmla="*/ 19662 w 123233"/>
                <a:gd name="connsiteY5" fmla="*/ 19567 h 110390"/>
                <a:gd name="connsiteX6" fmla="*/ 5964 w 123233"/>
                <a:gd name="connsiteY6" fmla="*/ 19567 h 110390"/>
                <a:gd name="connsiteX7" fmla="*/ 5964 w 123233"/>
                <a:gd name="connsiteY7" fmla="*/ 80111 h 110390"/>
                <a:gd name="connsiteX8" fmla="*/ 2129 w 123233"/>
                <a:gd name="connsiteY8" fmla="*/ 105726 h 110390"/>
                <a:gd name="connsiteX9" fmla="*/ 11443 w 123233"/>
                <a:gd name="connsiteY9" fmla="*/ 110246 h 110390"/>
                <a:gd name="connsiteX10" fmla="*/ 14868 w 123233"/>
                <a:gd name="connsiteY10" fmla="*/ 110246 h 110390"/>
                <a:gd name="connsiteX11" fmla="*/ 20210 w 123233"/>
                <a:gd name="connsiteY11" fmla="*/ 103260 h 110390"/>
                <a:gd name="connsiteX12" fmla="*/ 20210 w 123233"/>
                <a:gd name="connsiteY12" fmla="*/ 84220 h 110390"/>
                <a:gd name="connsiteX13" fmla="*/ 29113 w 123233"/>
                <a:gd name="connsiteY13" fmla="*/ 70522 h 110390"/>
                <a:gd name="connsiteX14" fmla="*/ 82945 w 123233"/>
                <a:gd name="connsiteY14" fmla="*/ 15732 h 110390"/>
                <a:gd name="connsiteX15" fmla="*/ 84315 w 123233"/>
                <a:gd name="connsiteY15" fmla="*/ 19156 h 110390"/>
                <a:gd name="connsiteX16" fmla="*/ 79247 w 123233"/>
                <a:gd name="connsiteY16" fmla="*/ 58058 h 110390"/>
                <a:gd name="connsiteX17" fmla="*/ 77055 w 123233"/>
                <a:gd name="connsiteY17" fmla="*/ 100110 h 110390"/>
                <a:gd name="connsiteX18" fmla="*/ 86507 w 123233"/>
                <a:gd name="connsiteY18" fmla="*/ 106273 h 110390"/>
                <a:gd name="connsiteX19" fmla="*/ 123217 w 123233"/>
                <a:gd name="connsiteY19" fmla="*/ 83535 h 110390"/>
                <a:gd name="connsiteX20" fmla="*/ 110341 w 123233"/>
                <a:gd name="connsiteY20" fmla="*/ 77645 h 110390"/>
                <a:gd name="connsiteX21" fmla="*/ 88425 w 123233"/>
                <a:gd name="connsiteY21" fmla="*/ 90795 h 11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390">
                  <a:moveTo>
                    <a:pt x="88425" y="90795"/>
                  </a:moveTo>
                  <a:cubicBezTo>
                    <a:pt x="85822" y="87507"/>
                    <a:pt x="90068" y="70112"/>
                    <a:pt x="92534" y="59701"/>
                  </a:cubicBezTo>
                  <a:cubicBezTo>
                    <a:pt x="97140" y="45154"/>
                    <a:pt x="98861" y="29840"/>
                    <a:pt x="97602" y="14636"/>
                  </a:cubicBezTo>
                  <a:cubicBezTo>
                    <a:pt x="97112" y="7650"/>
                    <a:pt x="92104" y="1801"/>
                    <a:pt x="85274" y="253"/>
                  </a:cubicBezTo>
                  <a:cubicBezTo>
                    <a:pt x="65275" y="-3856"/>
                    <a:pt x="34456" y="36004"/>
                    <a:pt x="19662" y="57373"/>
                  </a:cubicBezTo>
                  <a:lnTo>
                    <a:pt x="19662" y="19567"/>
                  </a:lnTo>
                  <a:lnTo>
                    <a:pt x="5964" y="19567"/>
                  </a:lnTo>
                  <a:lnTo>
                    <a:pt x="5964" y="80111"/>
                  </a:lnTo>
                  <a:cubicBezTo>
                    <a:pt x="-611" y="92576"/>
                    <a:pt x="-1569" y="100383"/>
                    <a:pt x="2129" y="105726"/>
                  </a:cubicBezTo>
                  <a:cubicBezTo>
                    <a:pt x="4356" y="108602"/>
                    <a:pt x="7803" y="110273"/>
                    <a:pt x="11443" y="110246"/>
                  </a:cubicBezTo>
                  <a:cubicBezTo>
                    <a:pt x="12580" y="110383"/>
                    <a:pt x="13731" y="110383"/>
                    <a:pt x="14868" y="110246"/>
                  </a:cubicBezTo>
                  <a:cubicBezTo>
                    <a:pt x="18017" y="109383"/>
                    <a:pt x="20203" y="106520"/>
                    <a:pt x="20210" y="103260"/>
                  </a:cubicBezTo>
                  <a:lnTo>
                    <a:pt x="20210" y="84220"/>
                  </a:lnTo>
                  <a:cubicBezTo>
                    <a:pt x="22930" y="79494"/>
                    <a:pt x="25903" y="74919"/>
                    <a:pt x="29113" y="70522"/>
                  </a:cubicBezTo>
                  <a:cubicBezTo>
                    <a:pt x="57331" y="29429"/>
                    <a:pt x="78699" y="13951"/>
                    <a:pt x="82945" y="15732"/>
                  </a:cubicBezTo>
                  <a:cubicBezTo>
                    <a:pt x="83733" y="16718"/>
                    <a:pt x="84210" y="17910"/>
                    <a:pt x="84315" y="19156"/>
                  </a:cubicBezTo>
                  <a:cubicBezTo>
                    <a:pt x="84801" y="32320"/>
                    <a:pt x="83089" y="45469"/>
                    <a:pt x="79247" y="58058"/>
                  </a:cubicBezTo>
                  <a:cubicBezTo>
                    <a:pt x="74727" y="76549"/>
                    <a:pt x="71302" y="91343"/>
                    <a:pt x="77055" y="100110"/>
                  </a:cubicBezTo>
                  <a:cubicBezTo>
                    <a:pt x="79175" y="103424"/>
                    <a:pt x="82617" y="105671"/>
                    <a:pt x="86507" y="106273"/>
                  </a:cubicBezTo>
                  <a:cubicBezTo>
                    <a:pt x="110341" y="110657"/>
                    <a:pt x="122669" y="84768"/>
                    <a:pt x="123217" y="83535"/>
                  </a:cubicBezTo>
                  <a:lnTo>
                    <a:pt x="110341" y="77645"/>
                  </a:lnTo>
                  <a:cubicBezTo>
                    <a:pt x="110341" y="77645"/>
                    <a:pt x="101711" y="92986"/>
                    <a:pt x="88425" y="907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6DE92084-9F4B-4DD8-B53F-F686BFD7F7ED}"/>
                </a:ext>
              </a:extLst>
            </p:cNvPr>
            <p:cNvSpPr/>
            <p:nvPr/>
          </p:nvSpPr>
          <p:spPr>
            <a:xfrm>
              <a:off x="7046351" y="6444400"/>
              <a:ext cx="67133" cy="84177"/>
            </a:xfrm>
            <a:custGeom>
              <a:avLst/>
              <a:gdLst>
                <a:gd name="connsiteX0" fmla="*/ 45193 w 67133"/>
                <a:gd name="connsiteY0" fmla="*/ 852 h 84177"/>
                <a:gd name="connsiteX1" fmla="*/ 18619 w 67133"/>
                <a:gd name="connsiteY1" fmla="*/ 7290 h 84177"/>
                <a:gd name="connsiteX2" fmla="*/ 2182 w 67133"/>
                <a:gd name="connsiteY2" fmla="*/ 33042 h 84177"/>
                <a:gd name="connsiteX3" fmla="*/ 21907 w 67133"/>
                <a:gd name="connsiteY3" fmla="*/ 83175 h 84177"/>
                <a:gd name="connsiteX4" fmla="*/ 29030 w 67133"/>
                <a:gd name="connsiteY4" fmla="*/ 84134 h 84177"/>
                <a:gd name="connsiteX5" fmla="*/ 64918 w 67133"/>
                <a:gd name="connsiteY5" fmla="*/ 50986 h 84177"/>
                <a:gd name="connsiteX6" fmla="*/ 45193 w 67133"/>
                <a:gd name="connsiteY6" fmla="*/ 852 h 84177"/>
                <a:gd name="connsiteX7" fmla="*/ 51220 w 67133"/>
                <a:gd name="connsiteY7" fmla="*/ 47013 h 84177"/>
                <a:gd name="connsiteX8" fmla="*/ 25742 w 67133"/>
                <a:gd name="connsiteY8" fmla="*/ 69478 h 84177"/>
                <a:gd name="connsiteX9" fmla="*/ 15880 w 67133"/>
                <a:gd name="connsiteY9" fmla="*/ 37014 h 84177"/>
                <a:gd name="connsiteX10" fmla="*/ 27523 w 67133"/>
                <a:gd name="connsiteY10" fmla="*/ 18385 h 84177"/>
                <a:gd name="connsiteX11" fmla="*/ 38207 w 67133"/>
                <a:gd name="connsiteY11" fmla="*/ 14139 h 84177"/>
                <a:gd name="connsiteX12" fmla="*/ 41358 w 67133"/>
                <a:gd name="connsiteY12" fmla="*/ 14139 h 84177"/>
                <a:gd name="connsiteX13" fmla="*/ 51220 w 67133"/>
                <a:gd name="connsiteY13" fmla="*/ 47013 h 8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3" h="84177">
                  <a:moveTo>
                    <a:pt x="45193" y="852"/>
                  </a:moveTo>
                  <a:cubicBezTo>
                    <a:pt x="35815" y="-1518"/>
                    <a:pt x="25872" y="893"/>
                    <a:pt x="18619" y="7290"/>
                  </a:cubicBezTo>
                  <a:cubicBezTo>
                    <a:pt x="10635" y="13988"/>
                    <a:pt x="4898" y="22974"/>
                    <a:pt x="2182" y="33042"/>
                  </a:cubicBezTo>
                  <a:cubicBezTo>
                    <a:pt x="-4393" y="56191"/>
                    <a:pt x="4237" y="78244"/>
                    <a:pt x="21907" y="83175"/>
                  </a:cubicBezTo>
                  <a:cubicBezTo>
                    <a:pt x="24222" y="83832"/>
                    <a:pt x="26622" y="84161"/>
                    <a:pt x="29030" y="84134"/>
                  </a:cubicBezTo>
                  <a:cubicBezTo>
                    <a:pt x="46975" y="82162"/>
                    <a:pt x="61534" y="68724"/>
                    <a:pt x="64918" y="50986"/>
                  </a:cubicBezTo>
                  <a:cubicBezTo>
                    <a:pt x="71492" y="27836"/>
                    <a:pt x="62863" y="5783"/>
                    <a:pt x="45193" y="852"/>
                  </a:cubicBezTo>
                  <a:close/>
                  <a:moveTo>
                    <a:pt x="51220" y="47013"/>
                  </a:moveTo>
                  <a:cubicBezTo>
                    <a:pt x="46974" y="61944"/>
                    <a:pt x="35331" y="72217"/>
                    <a:pt x="25742" y="69478"/>
                  </a:cubicBezTo>
                  <a:cubicBezTo>
                    <a:pt x="16154" y="66738"/>
                    <a:pt x="12044" y="51945"/>
                    <a:pt x="15880" y="37014"/>
                  </a:cubicBezTo>
                  <a:cubicBezTo>
                    <a:pt x="17784" y="29768"/>
                    <a:pt x="21845" y="23275"/>
                    <a:pt x="27523" y="18385"/>
                  </a:cubicBezTo>
                  <a:cubicBezTo>
                    <a:pt x="30517" y="15823"/>
                    <a:pt x="34274" y="14331"/>
                    <a:pt x="38207" y="14139"/>
                  </a:cubicBezTo>
                  <a:lnTo>
                    <a:pt x="41358" y="14139"/>
                  </a:lnTo>
                  <a:cubicBezTo>
                    <a:pt x="50946" y="17289"/>
                    <a:pt x="55466" y="32494"/>
                    <a:pt x="51220" y="4701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77964F2-F003-4FFC-BBB2-FBAA68837B6A}"/>
                </a:ext>
              </a:extLst>
            </p:cNvPr>
            <p:cNvSpPr/>
            <p:nvPr/>
          </p:nvSpPr>
          <p:spPr>
            <a:xfrm>
              <a:off x="7156351" y="6389818"/>
              <a:ext cx="23833" cy="32326"/>
            </a:xfrm>
            <a:custGeom>
              <a:avLst/>
              <a:gdLst>
                <a:gd name="connsiteX0" fmla="*/ 11900 w 23833"/>
                <a:gd name="connsiteY0" fmla="*/ 32285 h 32326"/>
                <a:gd name="connsiteX1" fmla="*/ 23817 w 23833"/>
                <a:gd name="connsiteY1" fmla="*/ 16122 h 32326"/>
                <a:gd name="connsiteX2" fmla="*/ 11900 w 23833"/>
                <a:gd name="connsiteY2" fmla="*/ -42 h 32326"/>
                <a:gd name="connsiteX3" fmla="*/ -17 w 23833"/>
                <a:gd name="connsiteY3" fmla="*/ 16122 h 32326"/>
                <a:gd name="connsiteX4" fmla="*/ 11900 w 23833"/>
                <a:gd name="connsiteY4" fmla="*/ 32285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32285"/>
                  </a:move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4777" y="32285"/>
                    <a:pt x="11900" y="3228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494D700-23FF-4254-9E08-76D7BF847EB1}"/>
                </a:ext>
              </a:extLst>
            </p:cNvPr>
            <p:cNvSpPr/>
            <p:nvPr/>
          </p:nvSpPr>
          <p:spPr>
            <a:xfrm>
              <a:off x="7158132" y="6432006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009A46BA-77A7-400F-8466-A0592334C4BF}"/>
                </a:ext>
              </a:extLst>
            </p:cNvPr>
            <p:cNvSpPr/>
            <p:nvPr/>
          </p:nvSpPr>
          <p:spPr>
            <a:xfrm>
              <a:off x="7229275" y="6289002"/>
              <a:ext cx="79669" cy="295733"/>
            </a:xfrm>
            <a:custGeom>
              <a:avLst/>
              <a:gdLst>
                <a:gd name="connsiteX0" fmla="*/ 79652 w 79669"/>
                <a:gd name="connsiteY0" fmla="*/ 10643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643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643"/>
                  </a:moveTo>
                  <a:lnTo>
                    <a:pt x="70338" y="-42"/>
                  </a:lnTo>
                  <a:cubicBezTo>
                    <a:pt x="69105" y="1054"/>
                    <a:pt x="-56777" y="112691"/>
                    <a:pt x="31162" y="295692"/>
                  </a:cubicBezTo>
                  <a:lnTo>
                    <a:pt x="44038" y="289528"/>
                  </a:lnTo>
                  <a:cubicBezTo>
                    <a:pt x="-39244" y="116663"/>
                    <a:pt x="74721" y="14889"/>
                    <a:pt x="79652" y="106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B016BCAB-B99D-48C5-94DF-C7174D86E8EA}"/>
                </a:ext>
              </a:extLst>
            </p:cNvPr>
            <p:cNvSpPr/>
            <p:nvPr/>
          </p:nvSpPr>
          <p:spPr>
            <a:xfrm>
              <a:off x="7462495" y="6289824"/>
              <a:ext cx="57362" cy="297240"/>
            </a:xfrm>
            <a:custGeom>
              <a:avLst/>
              <a:gdLst>
                <a:gd name="connsiteX0" fmla="*/ -17 w 57362"/>
                <a:gd name="connsiteY0" fmla="*/ 8999 h 297240"/>
                <a:gd name="connsiteX1" fmla="*/ -17 w 57362"/>
                <a:gd name="connsiteY1" fmla="*/ 289802 h 297240"/>
                <a:gd name="connsiteX2" fmla="*/ 12174 w 57362"/>
                <a:gd name="connsiteY2" fmla="*/ 297199 h 297240"/>
                <a:gd name="connsiteX3" fmla="*/ 12174 w 57362"/>
                <a:gd name="connsiteY3" fmla="*/ -42 h 29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240">
                  <a:moveTo>
                    <a:pt x="-17" y="8999"/>
                  </a:moveTo>
                  <a:cubicBezTo>
                    <a:pt x="942" y="10232"/>
                    <a:pt x="95867" y="129402"/>
                    <a:pt x="-17" y="289802"/>
                  </a:cubicBezTo>
                  <a:lnTo>
                    <a:pt x="12174" y="297199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28DB6E06-9FF9-4F9D-A60F-7B9836095492}"/>
                </a:ext>
              </a:extLst>
            </p:cNvPr>
            <p:cNvSpPr/>
            <p:nvPr/>
          </p:nvSpPr>
          <p:spPr>
            <a:xfrm>
              <a:off x="7250834" y="6378573"/>
              <a:ext cx="129886" cy="115906"/>
            </a:xfrm>
            <a:custGeom>
              <a:avLst/>
              <a:gdLst>
                <a:gd name="connsiteX0" fmla="*/ 86584 w 129886"/>
                <a:gd name="connsiteY0" fmla="*/ 45174 h 115906"/>
                <a:gd name="connsiteX1" fmla="*/ 98775 w 129886"/>
                <a:gd name="connsiteY1" fmla="*/ 21340 h 115906"/>
                <a:gd name="connsiteX2" fmla="*/ 103433 w 129886"/>
                <a:gd name="connsiteY2" fmla="*/ 14628 h 115906"/>
                <a:gd name="connsiteX3" fmla="*/ 116171 w 129886"/>
                <a:gd name="connsiteY3" fmla="*/ 52844 h 115906"/>
                <a:gd name="connsiteX4" fmla="*/ 129869 w 129886"/>
                <a:gd name="connsiteY4" fmla="*/ 50653 h 115906"/>
                <a:gd name="connsiteX5" fmla="*/ 105898 w 129886"/>
                <a:gd name="connsiteY5" fmla="*/ 656 h 115906"/>
                <a:gd name="connsiteX6" fmla="*/ 86036 w 129886"/>
                <a:gd name="connsiteY6" fmla="*/ 14354 h 115906"/>
                <a:gd name="connsiteX7" fmla="*/ 83845 w 129886"/>
                <a:gd name="connsiteY7" fmla="*/ 18737 h 115906"/>
                <a:gd name="connsiteX8" fmla="*/ 74530 w 129886"/>
                <a:gd name="connsiteY8" fmla="*/ 5039 h 115906"/>
                <a:gd name="connsiteX9" fmla="*/ 54806 w 129886"/>
                <a:gd name="connsiteY9" fmla="*/ 1067 h 115906"/>
                <a:gd name="connsiteX10" fmla="*/ 25904 w 129886"/>
                <a:gd name="connsiteY10" fmla="*/ 49831 h 115906"/>
                <a:gd name="connsiteX11" fmla="*/ 39601 w 129886"/>
                <a:gd name="connsiteY11" fmla="*/ 53119 h 115906"/>
                <a:gd name="connsiteX12" fmla="*/ 59463 w 129886"/>
                <a:gd name="connsiteY12" fmla="*/ 14354 h 115906"/>
                <a:gd name="connsiteX13" fmla="*/ 65627 w 129886"/>
                <a:gd name="connsiteY13" fmla="*/ 16272 h 115906"/>
                <a:gd name="connsiteX14" fmla="*/ 72065 w 129886"/>
                <a:gd name="connsiteY14" fmla="*/ 41338 h 115906"/>
                <a:gd name="connsiteX15" fmla="*/ 70421 w 129886"/>
                <a:gd name="connsiteY15" fmla="*/ 44900 h 115906"/>
                <a:gd name="connsiteX16" fmla="*/ 29328 w 129886"/>
                <a:gd name="connsiteY16" fmla="*/ 98869 h 115906"/>
                <a:gd name="connsiteX17" fmla="*/ 15630 w 129886"/>
                <a:gd name="connsiteY17" fmla="*/ 91609 h 115906"/>
                <a:gd name="connsiteX18" fmla="*/ 14808 w 129886"/>
                <a:gd name="connsiteY18" fmla="*/ 84486 h 115906"/>
                <a:gd name="connsiteX19" fmla="*/ 1111 w 129886"/>
                <a:gd name="connsiteY19" fmla="*/ 79692 h 115906"/>
                <a:gd name="connsiteX20" fmla="*/ 2891 w 129886"/>
                <a:gd name="connsiteY20" fmla="*/ 98458 h 115906"/>
                <a:gd name="connsiteX21" fmla="*/ 26862 w 129886"/>
                <a:gd name="connsiteY21" fmla="*/ 112840 h 115906"/>
                <a:gd name="connsiteX22" fmla="*/ 31657 w 129886"/>
                <a:gd name="connsiteY22" fmla="*/ 112840 h 115906"/>
                <a:gd name="connsiteX23" fmla="*/ 67271 w 129886"/>
                <a:gd name="connsiteY23" fmla="*/ 83527 h 115906"/>
                <a:gd name="connsiteX24" fmla="*/ 72887 w 129886"/>
                <a:gd name="connsiteY24" fmla="*/ 109142 h 115906"/>
                <a:gd name="connsiteX25" fmla="*/ 91652 w 129886"/>
                <a:gd name="connsiteY25" fmla="*/ 115854 h 115906"/>
                <a:gd name="connsiteX26" fmla="*/ 100419 w 129886"/>
                <a:gd name="connsiteY26" fmla="*/ 114758 h 115906"/>
                <a:gd name="connsiteX27" fmla="*/ 127814 w 129886"/>
                <a:gd name="connsiteY27" fmla="*/ 94623 h 115906"/>
                <a:gd name="connsiteX28" fmla="*/ 114117 w 129886"/>
                <a:gd name="connsiteY28" fmla="*/ 89006 h 115906"/>
                <a:gd name="connsiteX29" fmla="*/ 96173 w 129886"/>
                <a:gd name="connsiteY29" fmla="*/ 100923 h 115906"/>
                <a:gd name="connsiteX30" fmla="*/ 81105 w 129886"/>
                <a:gd name="connsiteY30" fmla="*/ 98458 h 115906"/>
                <a:gd name="connsiteX31" fmla="*/ 82612 w 129886"/>
                <a:gd name="connsiteY31" fmla="*/ 68597 h 115906"/>
                <a:gd name="connsiteX32" fmla="*/ 86584 w 129886"/>
                <a:gd name="connsiteY32" fmla="*/ 45174 h 11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6" h="115906">
                  <a:moveTo>
                    <a:pt x="86584" y="45174"/>
                  </a:moveTo>
                  <a:cubicBezTo>
                    <a:pt x="90557" y="36818"/>
                    <a:pt x="94666" y="28462"/>
                    <a:pt x="98775" y="21340"/>
                  </a:cubicBezTo>
                  <a:cubicBezTo>
                    <a:pt x="100166" y="18998"/>
                    <a:pt x="101722" y="16751"/>
                    <a:pt x="103433" y="14628"/>
                  </a:cubicBezTo>
                  <a:cubicBezTo>
                    <a:pt x="110784" y="26106"/>
                    <a:pt x="115161" y="39243"/>
                    <a:pt x="116171" y="52844"/>
                  </a:cubicBezTo>
                  <a:lnTo>
                    <a:pt x="129869" y="50653"/>
                  </a:lnTo>
                  <a:cubicBezTo>
                    <a:pt x="127814" y="36955"/>
                    <a:pt x="121377" y="3670"/>
                    <a:pt x="105898" y="656"/>
                  </a:cubicBezTo>
                  <a:cubicBezTo>
                    <a:pt x="98638" y="-714"/>
                    <a:pt x="92200" y="3943"/>
                    <a:pt x="86036" y="14354"/>
                  </a:cubicBezTo>
                  <a:cubicBezTo>
                    <a:pt x="86036" y="15724"/>
                    <a:pt x="84530" y="17230"/>
                    <a:pt x="83845" y="18737"/>
                  </a:cubicBezTo>
                  <a:cubicBezTo>
                    <a:pt x="82129" y="13368"/>
                    <a:pt x="78893" y="8614"/>
                    <a:pt x="74530" y="5039"/>
                  </a:cubicBezTo>
                  <a:cubicBezTo>
                    <a:pt x="69176" y="204"/>
                    <a:pt x="61612" y="-1316"/>
                    <a:pt x="54806" y="1067"/>
                  </a:cubicBezTo>
                  <a:cubicBezTo>
                    <a:pt x="36451" y="7505"/>
                    <a:pt x="27410" y="42845"/>
                    <a:pt x="25904" y="49831"/>
                  </a:cubicBezTo>
                  <a:lnTo>
                    <a:pt x="39601" y="53119"/>
                  </a:lnTo>
                  <a:cubicBezTo>
                    <a:pt x="42752" y="39421"/>
                    <a:pt x="51244" y="17230"/>
                    <a:pt x="59463" y="14354"/>
                  </a:cubicBezTo>
                  <a:cubicBezTo>
                    <a:pt x="60285" y="14354"/>
                    <a:pt x="62066" y="13532"/>
                    <a:pt x="65627" y="16272"/>
                  </a:cubicBezTo>
                  <a:cubicBezTo>
                    <a:pt x="71507" y="23202"/>
                    <a:pt x="73881" y="32435"/>
                    <a:pt x="72065" y="41338"/>
                  </a:cubicBezTo>
                  <a:lnTo>
                    <a:pt x="70421" y="44900"/>
                  </a:lnTo>
                  <a:cubicBezTo>
                    <a:pt x="57819" y="71473"/>
                    <a:pt x="43026" y="101745"/>
                    <a:pt x="29328" y="98869"/>
                  </a:cubicBezTo>
                  <a:cubicBezTo>
                    <a:pt x="23990" y="98335"/>
                    <a:pt x="19072" y="95718"/>
                    <a:pt x="15630" y="91609"/>
                  </a:cubicBezTo>
                  <a:cubicBezTo>
                    <a:pt x="14417" y="89445"/>
                    <a:pt x="14121" y="86870"/>
                    <a:pt x="14808" y="84486"/>
                  </a:cubicBezTo>
                  <a:lnTo>
                    <a:pt x="1111" y="79692"/>
                  </a:lnTo>
                  <a:cubicBezTo>
                    <a:pt x="-867" y="85924"/>
                    <a:pt x="-225" y="92705"/>
                    <a:pt x="2891" y="98458"/>
                  </a:cubicBezTo>
                  <a:cubicBezTo>
                    <a:pt x="8331" y="106594"/>
                    <a:pt x="17123" y="111868"/>
                    <a:pt x="26862" y="112840"/>
                  </a:cubicBezTo>
                  <a:lnTo>
                    <a:pt x="31657" y="112840"/>
                  </a:lnTo>
                  <a:cubicBezTo>
                    <a:pt x="45354" y="112840"/>
                    <a:pt x="57271" y="100375"/>
                    <a:pt x="67271" y="83527"/>
                  </a:cubicBezTo>
                  <a:cubicBezTo>
                    <a:pt x="64868" y="92472"/>
                    <a:pt x="66964" y="102019"/>
                    <a:pt x="72887" y="109142"/>
                  </a:cubicBezTo>
                  <a:cubicBezTo>
                    <a:pt x="78078" y="113662"/>
                    <a:pt x="84776" y="116046"/>
                    <a:pt x="91652" y="115854"/>
                  </a:cubicBezTo>
                  <a:cubicBezTo>
                    <a:pt x="94607" y="115813"/>
                    <a:pt x="97548" y="115457"/>
                    <a:pt x="100419" y="114758"/>
                  </a:cubicBezTo>
                  <a:cubicBezTo>
                    <a:pt x="112029" y="112320"/>
                    <a:pt x="122018" y="104978"/>
                    <a:pt x="127814" y="94623"/>
                  </a:cubicBezTo>
                  <a:lnTo>
                    <a:pt x="114117" y="89006"/>
                  </a:lnTo>
                  <a:cubicBezTo>
                    <a:pt x="110013" y="95266"/>
                    <a:pt x="103530" y="99567"/>
                    <a:pt x="96173" y="100923"/>
                  </a:cubicBezTo>
                  <a:cubicBezTo>
                    <a:pt x="91040" y="102485"/>
                    <a:pt x="85471" y="101581"/>
                    <a:pt x="81105" y="98458"/>
                  </a:cubicBezTo>
                  <a:cubicBezTo>
                    <a:pt x="78229" y="95855"/>
                    <a:pt x="81105" y="78048"/>
                    <a:pt x="82612" y="68597"/>
                  </a:cubicBezTo>
                  <a:cubicBezTo>
                    <a:pt x="84119" y="59146"/>
                    <a:pt x="86036" y="53119"/>
                    <a:pt x="86584" y="45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DEF5398A-3494-4865-872E-C6DFF827273E}"/>
                </a:ext>
              </a:extLst>
            </p:cNvPr>
            <p:cNvSpPr/>
            <p:nvPr/>
          </p:nvSpPr>
          <p:spPr>
            <a:xfrm>
              <a:off x="7393709" y="6469538"/>
              <a:ext cx="58565" cy="68238"/>
            </a:xfrm>
            <a:custGeom>
              <a:avLst/>
              <a:gdLst>
                <a:gd name="connsiteX0" fmla="*/ 51373 w 58565"/>
                <a:gd name="connsiteY0" fmla="*/ 8725 h 68238"/>
                <a:gd name="connsiteX1" fmla="*/ 40826 w 58565"/>
                <a:gd name="connsiteY1" fmla="*/ 12698 h 68238"/>
                <a:gd name="connsiteX2" fmla="*/ 23430 w 58565"/>
                <a:gd name="connsiteY2" fmla="*/ 30504 h 68238"/>
                <a:gd name="connsiteX3" fmla="*/ 20279 w 58565"/>
                <a:gd name="connsiteY3" fmla="*/ 33518 h 68238"/>
                <a:gd name="connsiteX4" fmla="*/ 14389 w 58565"/>
                <a:gd name="connsiteY4" fmla="*/ -42 h 68238"/>
                <a:gd name="connsiteX5" fmla="*/ 692 w 58565"/>
                <a:gd name="connsiteY5" fmla="*/ 3109 h 68238"/>
                <a:gd name="connsiteX6" fmla="*/ 7130 w 58565"/>
                <a:gd name="connsiteY6" fmla="*/ 46942 h 68238"/>
                <a:gd name="connsiteX7" fmla="*/ 692 w 58565"/>
                <a:gd name="connsiteY7" fmla="*/ 62831 h 68238"/>
                <a:gd name="connsiteX8" fmla="*/ 9321 w 58565"/>
                <a:gd name="connsiteY8" fmla="*/ 68173 h 68238"/>
                <a:gd name="connsiteX9" fmla="*/ 17403 w 58565"/>
                <a:gd name="connsiteY9" fmla="*/ 64201 h 68238"/>
                <a:gd name="connsiteX10" fmla="*/ 20964 w 58565"/>
                <a:gd name="connsiteY10" fmla="*/ 52832 h 68238"/>
                <a:gd name="connsiteX11" fmla="*/ 33429 w 58565"/>
                <a:gd name="connsiteY11" fmla="*/ 40778 h 68238"/>
                <a:gd name="connsiteX12" fmla="*/ 44524 w 58565"/>
                <a:gd name="connsiteY12" fmla="*/ 29956 h 68238"/>
                <a:gd name="connsiteX13" fmla="*/ 43018 w 58565"/>
                <a:gd name="connsiteY13" fmla="*/ 63927 h 68238"/>
                <a:gd name="connsiteX14" fmla="*/ 56715 w 58565"/>
                <a:gd name="connsiteY14" fmla="*/ 65023 h 68238"/>
                <a:gd name="connsiteX15" fmla="*/ 51373 w 58565"/>
                <a:gd name="connsiteY15" fmla="*/ 8725 h 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65" h="68238">
                  <a:moveTo>
                    <a:pt x="51373" y="8725"/>
                  </a:moveTo>
                  <a:cubicBezTo>
                    <a:pt x="47360" y="7314"/>
                    <a:pt x="42908" y="8985"/>
                    <a:pt x="40826" y="12698"/>
                  </a:cubicBezTo>
                  <a:cubicBezTo>
                    <a:pt x="35456" y="19026"/>
                    <a:pt x="29635" y="24984"/>
                    <a:pt x="23430" y="30504"/>
                  </a:cubicBezTo>
                  <a:lnTo>
                    <a:pt x="20279" y="33518"/>
                  </a:lnTo>
                  <a:cubicBezTo>
                    <a:pt x="18923" y="22231"/>
                    <a:pt x="16965" y="11026"/>
                    <a:pt x="14389" y="-42"/>
                  </a:cubicBezTo>
                  <a:lnTo>
                    <a:pt x="692" y="3109"/>
                  </a:lnTo>
                  <a:cubicBezTo>
                    <a:pt x="4074" y="17505"/>
                    <a:pt x="6227" y="32176"/>
                    <a:pt x="7130" y="46942"/>
                  </a:cubicBezTo>
                  <a:cubicBezTo>
                    <a:pt x="692" y="53927"/>
                    <a:pt x="-1226" y="58311"/>
                    <a:pt x="692" y="62831"/>
                  </a:cubicBezTo>
                  <a:cubicBezTo>
                    <a:pt x="2107" y="66297"/>
                    <a:pt x="5591" y="68447"/>
                    <a:pt x="9321" y="68173"/>
                  </a:cubicBezTo>
                  <a:cubicBezTo>
                    <a:pt x="12488" y="68187"/>
                    <a:pt x="15472" y="66721"/>
                    <a:pt x="17403" y="64201"/>
                  </a:cubicBezTo>
                  <a:cubicBezTo>
                    <a:pt x="19677" y="60845"/>
                    <a:pt x="20923" y="56886"/>
                    <a:pt x="20964" y="52832"/>
                  </a:cubicBezTo>
                  <a:cubicBezTo>
                    <a:pt x="24800" y="48859"/>
                    <a:pt x="29594" y="44339"/>
                    <a:pt x="33429" y="40778"/>
                  </a:cubicBezTo>
                  <a:cubicBezTo>
                    <a:pt x="37265" y="37216"/>
                    <a:pt x="41237" y="33381"/>
                    <a:pt x="44524" y="29956"/>
                  </a:cubicBezTo>
                  <a:cubicBezTo>
                    <a:pt x="44524" y="39134"/>
                    <a:pt x="44524" y="52284"/>
                    <a:pt x="43018" y="63927"/>
                  </a:cubicBezTo>
                  <a:lnTo>
                    <a:pt x="56715" y="65023"/>
                  </a:lnTo>
                  <a:cubicBezTo>
                    <a:pt x="61510" y="12423"/>
                    <a:pt x="55893" y="10369"/>
                    <a:pt x="51373" y="87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5F888D59-8E1B-452E-8FD2-96A00B2B789E}"/>
                </a:ext>
              </a:extLst>
            </p:cNvPr>
            <p:cNvSpPr/>
            <p:nvPr/>
          </p:nvSpPr>
          <p:spPr>
            <a:xfrm>
              <a:off x="7611765" y="5962723"/>
              <a:ext cx="108384" cy="583522"/>
            </a:xfrm>
            <a:custGeom>
              <a:avLst/>
              <a:gdLst>
                <a:gd name="connsiteX0" fmla="*/ 14127 w 108384"/>
                <a:gd name="connsiteY0" fmla="*/ 325005 h 583522"/>
                <a:gd name="connsiteX1" fmla="*/ 108367 w 108384"/>
                <a:gd name="connsiteY1" fmla="*/ 7082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7 h 583522"/>
                <a:gd name="connsiteX6" fmla="*/ 14127 w 108384"/>
                <a:gd name="connsiteY6" fmla="*/ 325005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005"/>
                  </a:moveTo>
                  <a:cubicBezTo>
                    <a:pt x="19058" y="162276"/>
                    <a:pt x="107409" y="8588"/>
                    <a:pt x="108367" y="7082"/>
                  </a:cubicBezTo>
                  <a:lnTo>
                    <a:pt x="96040" y="-42"/>
                  </a:lnTo>
                  <a:cubicBezTo>
                    <a:pt x="95081" y="1465"/>
                    <a:pt x="4950" y="158167"/>
                    <a:pt x="156" y="324594"/>
                  </a:cubicBezTo>
                  <a:cubicBezTo>
                    <a:pt x="-4639" y="491021"/>
                    <a:pt x="91930" y="579783"/>
                    <a:pt x="96040" y="583481"/>
                  </a:cubicBezTo>
                  <a:lnTo>
                    <a:pt x="105491" y="572797"/>
                  </a:lnTo>
                  <a:cubicBezTo>
                    <a:pt x="104258" y="571975"/>
                    <a:pt x="9196" y="486775"/>
                    <a:pt x="14127" y="32500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1AA5D607-9618-43A3-B930-341C33E7FC6B}"/>
                </a:ext>
              </a:extLst>
            </p:cNvPr>
            <p:cNvSpPr/>
            <p:nvPr/>
          </p:nvSpPr>
          <p:spPr>
            <a:xfrm>
              <a:off x="8267236" y="5961627"/>
              <a:ext cx="161626" cy="532155"/>
            </a:xfrm>
            <a:custGeom>
              <a:avLst/>
              <a:gdLst>
                <a:gd name="connsiteX0" fmla="*/ 78060 w 161626"/>
                <a:gd name="connsiteY0" fmla="*/ 6670 h 532155"/>
                <a:gd name="connsiteX1" fmla="*/ 138467 w 161626"/>
                <a:gd name="connsiteY1" fmla="*/ 305280 h 532155"/>
                <a:gd name="connsiteX2" fmla="*/ -17 w 161626"/>
                <a:gd name="connsiteY2" fmla="*/ 520882 h 532155"/>
                <a:gd name="connsiteX3" fmla="*/ 8613 w 161626"/>
                <a:gd name="connsiteY3" fmla="*/ 532114 h 532155"/>
                <a:gd name="connsiteX4" fmla="*/ 152164 w 161626"/>
                <a:gd name="connsiteY4" fmla="*/ 309801 h 532155"/>
                <a:gd name="connsiteX5" fmla="*/ 90251 w 161626"/>
                <a:gd name="connsiteY5" fmla="*/ -42 h 53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626" h="532155">
                  <a:moveTo>
                    <a:pt x="78060" y="6670"/>
                  </a:moveTo>
                  <a:cubicBezTo>
                    <a:pt x="79156" y="8314"/>
                    <a:pt x="176409" y="168714"/>
                    <a:pt x="138467" y="305280"/>
                  </a:cubicBezTo>
                  <a:cubicBezTo>
                    <a:pt x="114372" y="389138"/>
                    <a:pt x="66225" y="464092"/>
                    <a:pt x="-17" y="520882"/>
                  </a:cubicBezTo>
                  <a:lnTo>
                    <a:pt x="8613" y="532114"/>
                  </a:lnTo>
                  <a:cubicBezTo>
                    <a:pt x="77649" y="474063"/>
                    <a:pt x="127659" y="396603"/>
                    <a:pt x="152164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ACF2E95-834E-40CA-9770-E3691B0A6B61}"/>
                </a:ext>
              </a:extLst>
            </p:cNvPr>
            <p:cNvSpPr/>
            <p:nvPr/>
          </p:nvSpPr>
          <p:spPr>
            <a:xfrm>
              <a:off x="7721510" y="6286882"/>
              <a:ext cx="67542" cy="106360"/>
            </a:xfrm>
            <a:custGeom>
              <a:avLst/>
              <a:gdLst>
                <a:gd name="connsiteX0" fmla="*/ 45057 w 67542"/>
                <a:gd name="connsiteY0" fmla="*/ 572 h 106360"/>
                <a:gd name="connsiteX1" fmla="*/ 17661 w 67542"/>
                <a:gd name="connsiteY1" fmla="*/ 39336 h 106360"/>
                <a:gd name="connsiteX2" fmla="*/ 18894 w 67542"/>
                <a:gd name="connsiteY2" fmla="*/ 19749 h 106360"/>
                <a:gd name="connsiteX3" fmla="*/ 5196 w 67542"/>
                <a:gd name="connsiteY3" fmla="*/ 18927 h 106360"/>
                <a:gd name="connsiteX4" fmla="*/ -9 w 67542"/>
                <a:gd name="connsiteY4" fmla="*/ 98784 h 106360"/>
                <a:gd name="connsiteX5" fmla="*/ 6155 w 67542"/>
                <a:gd name="connsiteY5" fmla="*/ 106318 h 106360"/>
                <a:gd name="connsiteX6" fmla="*/ 7114 w 67542"/>
                <a:gd name="connsiteY6" fmla="*/ 106318 h 106360"/>
                <a:gd name="connsiteX7" fmla="*/ 14100 w 67542"/>
                <a:gd name="connsiteY7" fmla="*/ 100839 h 106360"/>
                <a:gd name="connsiteX8" fmla="*/ 48755 w 67542"/>
                <a:gd name="connsiteY8" fmla="*/ 14681 h 106360"/>
                <a:gd name="connsiteX9" fmla="*/ 51084 w 67542"/>
                <a:gd name="connsiteY9" fmla="*/ 103579 h 106360"/>
                <a:gd name="connsiteX10" fmla="*/ 64781 w 67542"/>
                <a:gd name="connsiteY10" fmla="*/ 105085 h 106360"/>
                <a:gd name="connsiteX11" fmla="*/ 57111 w 67542"/>
                <a:gd name="connsiteY11" fmla="*/ 3311 h 106360"/>
                <a:gd name="connsiteX12" fmla="*/ 45057 w 67542"/>
                <a:gd name="connsiteY12" fmla="*/ 572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42" h="106360">
                  <a:moveTo>
                    <a:pt x="45057" y="572"/>
                  </a:moveTo>
                  <a:cubicBezTo>
                    <a:pt x="34373" y="3174"/>
                    <a:pt x="24784" y="20023"/>
                    <a:pt x="17661" y="39336"/>
                  </a:cubicBezTo>
                  <a:lnTo>
                    <a:pt x="18894" y="19749"/>
                  </a:lnTo>
                  <a:lnTo>
                    <a:pt x="5196" y="18927"/>
                  </a:lnTo>
                  <a:lnTo>
                    <a:pt x="-9" y="98784"/>
                  </a:lnTo>
                  <a:cubicBezTo>
                    <a:pt x="-187" y="102510"/>
                    <a:pt x="2471" y="105756"/>
                    <a:pt x="6155" y="106318"/>
                  </a:cubicBezTo>
                  <a:lnTo>
                    <a:pt x="7114" y="106318"/>
                  </a:lnTo>
                  <a:cubicBezTo>
                    <a:pt x="10429" y="106345"/>
                    <a:pt x="13333" y="104072"/>
                    <a:pt x="14100" y="100839"/>
                  </a:cubicBezTo>
                  <a:cubicBezTo>
                    <a:pt x="23140" y="62212"/>
                    <a:pt x="39030" y="19338"/>
                    <a:pt x="48755" y="14681"/>
                  </a:cubicBezTo>
                  <a:cubicBezTo>
                    <a:pt x="54097" y="21940"/>
                    <a:pt x="55193" y="62348"/>
                    <a:pt x="51084" y="103579"/>
                  </a:cubicBezTo>
                  <a:lnTo>
                    <a:pt x="64781" y="105085"/>
                  </a:lnTo>
                  <a:cubicBezTo>
                    <a:pt x="67384" y="78649"/>
                    <a:pt x="71904" y="16050"/>
                    <a:pt x="57111" y="3311"/>
                  </a:cubicBezTo>
                  <a:cubicBezTo>
                    <a:pt x="53919" y="229"/>
                    <a:pt x="49276" y="-839"/>
                    <a:pt x="45057" y="5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71A7B54-D8AA-4CA1-A6B3-2EB9DC6FBB06}"/>
                </a:ext>
              </a:extLst>
            </p:cNvPr>
            <p:cNvSpPr/>
            <p:nvPr/>
          </p:nvSpPr>
          <p:spPr>
            <a:xfrm>
              <a:off x="7833155" y="6214605"/>
              <a:ext cx="59311" cy="82615"/>
            </a:xfrm>
            <a:custGeom>
              <a:avLst/>
              <a:gdLst>
                <a:gd name="connsiteX0" fmla="*/ 57650 w 59311"/>
                <a:gd name="connsiteY0" fmla="*/ 81752 h 82615"/>
                <a:gd name="connsiteX1" fmla="*/ 59294 w 59311"/>
                <a:gd name="connsiteY1" fmla="*/ 81752 h 82615"/>
                <a:gd name="connsiteX2" fmla="*/ 59294 w 59311"/>
                <a:gd name="connsiteY2" fmla="*/ 68055 h 82615"/>
                <a:gd name="connsiteX3" fmla="*/ 57376 w 59311"/>
                <a:gd name="connsiteY3" fmla="*/ 68055 h 82615"/>
                <a:gd name="connsiteX4" fmla="*/ 20803 w 59311"/>
                <a:gd name="connsiteY4" fmla="*/ 64219 h 82615"/>
                <a:gd name="connsiteX5" fmla="*/ 29296 w 59311"/>
                <a:gd name="connsiteY5" fmla="*/ 53261 h 82615"/>
                <a:gd name="connsiteX6" fmla="*/ 40939 w 59311"/>
                <a:gd name="connsiteY6" fmla="*/ 7785 h 82615"/>
                <a:gd name="connsiteX7" fmla="*/ 24091 w 59311"/>
                <a:gd name="connsiteY7" fmla="*/ 114 h 82615"/>
                <a:gd name="connsiteX8" fmla="*/ -17 w 59311"/>
                <a:gd name="connsiteY8" fmla="*/ 28605 h 82615"/>
                <a:gd name="connsiteX9" fmla="*/ 13681 w 59311"/>
                <a:gd name="connsiteY9" fmla="*/ 33399 h 82615"/>
                <a:gd name="connsiteX10" fmla="*/ 27378 w 59311"/>
                <a:gd name="connsiteY10" fmla="*/ 14223 h 82615"/>
                <a:gd name="connsiteX11" fmla="*/ 30940 w 59311"/>
                <a:gd name="connsiteY11" fmla="*/ 16825 h 82615"/>
                <a:gd name="connsiteX12" fmla="*/ 19571 w 59311"/>
                <a:gd name="connsiteY12" fmla="*/ 44220 h 82615"/>
                <a:gd name="connsiteX13" fmla="*/ 7243 w 59311"/>
                <a:gd name="connsiteY13" fmla="*/ 65178 h 82615"/>
                <a:gd name="connsiteX14" fmla="*/ 11078 w 59311"/>
                <a:gd name="connsiteY14" fmla="*/ 74082 h 82615"/>
                <a:gd name="connsiteX15" fmla="*/ 52993 w 59311"/>
                <a:gd name="connsiteY15" fmla="*/ 82574 h 8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311" h="82615">
                  <a:moveTo>
                    <a:pt x="57650" y="81752"/>
                  </a:moveTo>
                  <a:lnTo>
                    <a:pt x="59294" y="81752"/>
                  </a:lnTo>
                  <a:lnTo>
                    <a:pt x="59294" y="68055"/>
                  </a:lnTo>
                  <a:lnTo>
                    <a:pt x="57376" y="68055"/>
                  </a:lnTo>
                  <a:cubicBezTo>
                    <a:pt x="45048" y="69630"/>
                    <a:pt x="32529" y="68315"/>
                    <a:pt x="20803" y="64219"/>
                  </a:cubicBezTo>
                  <a:cubicBezTo>
                    <a:pt x="23228" y="60261"/>
                    <a:pt x="26063" y="56590"/>
                    <a:pt x="29296" y="53261"/>
                  </a:cubicBezTo>
                  <a:cubicBezTo>
                    <a:pt x="39295" y="41755"/>
                    <a:pt x="54500" y="24359"/>
                    <a:pt x="40939" y="7785"/>
                  </a:cubicBezTo>
                  <a:cubicBezTo>
                    <a:pt x="37268" y="2210"/>
                    <a:pt x="30721" y="-776"/>
                    <a:pt x="24091" y="114"/>
                  </a:cubicBezTo>
                  <a:cubicBezTo>
                    <a:pt x="10393" y="2580"/>
                    <a:pt x="1490" y="24222"/>
                    <a:pt x="-17" y="28605"/>
                  </a:cubicBezTo>
                  <a:lnTo>
                    <a:pt x="13681" y="33399"/>
                  </a:lnTo>
                  <a:cubicBezTo>
                    <a:pt x="16831" y="24907"/>
                    <a:pt x="23132" y="14770"/>
                    <a:pt x="27378" y="14223"/>
                  </a:cubicBezTo>
                  <a:cubicBezTo>
                    <a:pt x="28337" y="14223"/>
                    <a:pt x="29844" y="15455"/>
                    <a:pt x="30940" y="16825"/>
                  </a:cubicBezTo>
                  <a:cubicBezTo>
                    <a:pt x="36008" y="22989"/>
                    <a:pt x="30940" y="30523"/>
                    <a:pt x="19571" y="44220"/>
                  </a:cubicBezTo>
                  <a:cubicBezTo>
                    <a:pt x="12996" y="51754"/>
                    <a:pt x="7243" y="57918"/>
                    <a:pt x="7243" y="65178"/>
                  </a:cubicBezTo>
                  <a:cubicBezTo>
                    <a:pt x="7256" y="68547"/>
                    <a:pt x="8640" y="71767"/>
                    <a:pt x="11078" y="74082"/>
                  </a:cubicBezTo>
                  <a:cubicBezTo>
                    <a:pt x="16968" y="79972"/>
                    <a:pt x="29981" y="82574"/>
                    <a:pt x="52993" y="825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21A4E5F-7400-494A-8156-51E5E174DC95}"/>
                </a:ext>
              </a:extLst>
            </p:cNvPr>
            <p:cNvSpPr/>
            <p:nvPr/>
          </p:nvSpPr>
          <p:spPr>
            <a:xfrm>
              <a:off x="7746312" y="6017377"/>
              <a:ext cx="88607" cy="123964"/>
            </a:xfrm>
            <a:custGeom>
              <a:avLst/>
              <a:gdLst>
                <a:gd name="connsiteX0" fmla="*/ 6284 w 88607"/>
                <a:gd name="connsiteY0" fmla="*/ 107211 h 123964"/>
                <a:gd name="connsiteX1" fmla="*/ 13818 w 88607"/>
                <a:gd name="connsiteY1" fmla="*/ 101047 h 123964"/>
                <a:gd name="connsiteX2" fmla="*/ 54911 w 88607"/>
                <a:gd name="connsiteY2" fmla="*/ 25710 h 123964"/>
                <a:gd name="connsiteX3" fmla="*/ 63814 w 88607"/>
                <a:gd name="connsiteY3" fmla="*/ 29134 h 123964"/>
                <a:gd name="connsiteX4" fmla="*/ 73540 w 88607"/>
                <a:gd name="connsiteY4" fmla="*/ 114197 h 123964"/>
                <a:gd name="connsiteX5" fmla="*/ 73540 w 88607"/>
                <a:gd name="connsiteY5" fmla="*/ 123923 h 123964"/>
                <a:gd name="connsiteX6" fmla="*/ 87237 w 88607"/>
                <a:gd name="connsiteY6" fmla="*/ 123923 h 123964"/>
                <a:gd name="connsiteX7" fmla="*/ 87237 w 88607"/>
                <a:gd name="connsiteY7" fmla="*/ 115019 h 123964"/>
                <a:gd name="connsiteX8" fmla="*/ 73540 w 88607"/>
                <a:gd name="connsiteY8" fmla="*/ 19135 h 123964"/>
                <a:gd name="connsiteX9" fmla="*/ 53815 w 88607"/>
                <a:gd name="connsiteY9" fmla="*/ 11464 h 123964"/>
                <a:gd name="connsiteX10" fmla="*/ 14639 w 88607"/>
                <a:gd name="connsiteY10" fmla="*/ 45161 h 123964"/>
                <a:gd name="connsiteX11" fmla="*/ 15461 w 88607"/>
                <a:gd name="connsiteY11" fmla="*/ -42 h 123964"/>
                <a:gd name="connsiteX12" fmla="*/ 1764 w 88607"/>
                <a:gd name="connsiteY12" fmla="*/ -42 h 123964"/>
                <a:gd name="connsiteX13" fmla="*/ -17 w 88607"/>
                <a:gd name="connsiteY13" fmla="*/ 100362 h 123964"/>
                <a:gd name="connsiteX14" fmla="*/ 6284 w 88607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607" h="123964">
                  <a:moveTo>
                    <a:pt x="6284" y="107211"/>
                  </a:moveTo>
                  <a:cubicBezTo>
                    <a:pt x="10023" y="107458"/>
                    <a:pt x="13324" y="104760"/>
                    <a:pt x="13818" y="101047"/>
                  </a:cubicBezTo>
                  <a:cubicBezTo>
                    <a:pt x="16420" y="80501"/>
                    <a:pt x="28885" y="26806"/>
                    <a:pt x="54911" y="25710"/>
                  </a:cubicBezTo>
                  <a:cubicBezTo>
                    <a:pt x="58253" y="25409"/>
                    <a:pt x="61540" y="26669"/>
                    <a:pt x="63814" y="29134"/>
                  </a:cubicBezTo>
                  <a:cubicBezTo>
                    <a:pt x="77512" y="43791"/>
                    <a:pt x="74772" y="94883"/>
                    <a:pt x="73540" y="114197"/>
                  </a:cubicBezTo>
                  <a:cubicBezTo>
                    <a:pt x="73540" y="118580"/>
                    <a:pt x="73540" y="122005"/>
                    <a:pt x="73540" y="123923"/>
                  </a:cubicBezTo>
                  <a:lnTo>
                    <a:pt x="87237" y="123923"/>
                  </a:lnTo>
                  <a:cubicBezTo>
                    <a:pt x="87237" y="122279"/>
                    <a:pt x="87237" y="119128"/>
                    <a:pt x="87237" y="115019"/>
                  </a:cubicBezTo>
                  <a:cubicBezTo>
                    <a:pt x="88881" y="90226"/>
                    <a:pt x="92306" y="38312"/>
                    <a:pt x="73540" y="19135"/>
                  </a:cubicBezTo>
                  <a:cubicBezTo>
                    <a:pt x="68362" y="13875"/>
                    <a:pt x="61184" y="11081"/>
                    <a:pt x="53815" y="11464"/>
                  </a:cubicBezTo>
                  <a:cubicBezTo>
                    <a:pt x="35460" y="12286"/>
                    <a:pt x="22995" y="27491"/>
                    <a:pt x="14639" y="45161"/>
                  </a:cubicBezTo>
                  <a:lnTo>
                    <a:pt x="15461" y="-42"/>
                  </a:lnTo>
                  <a:lnTo>
                    <a:pt x="1764" y="-42"/>
                  </a:lnTo>
                  <a:lnTo>
                    <a:pt x="-17" y="100362"/>
                  </a:lnTo>
                  <a:cubicBezTo>
                    <a:pt x="92" y="103896"/>
                    <a:pt x="2777" y="106800"/>
                    <a:pt x="6284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C6BA39CC-23D5-44B0-92B2-68D636556CBC}"/>
                </a:ext>
              </a:extLst>
            </p:cNvPr>
            <p:cNvSpPr/>
            <p:nvPr/>
          </p:nvSpPr>
          <p:spPr>
            <a:xfrm>
              <a:off x="7939997" y="6039430"/>
              <a:ext cx="45887" cy="62872"/>
            </a:xfrm>
            <a:custGeom>
              <a:avLst/>
              <a:gdLst>
                <a:gd name="connsiteX0" fmla="*/ 18492 w 45887"/>
                <a:gd name="connsiteY0" fmla="*/ 62872 h 62872"/>
                <a:gd name="connsiteX1" fmla="*/ 32601 w 45887"/>
                <a:gd name="connsiteY1" fmla="*/ 62872 h 62872"/>
                <a:gd name="connsiteX2" fmla="*/ 32601 w 45887"/>
                <a:gd name="connsiteY2" fmla="*/ 32601 h 62872"/>
                <a:gd name="connsiteX3" fmla="*/ 45887 w 45887"/>
                <a:gd name="connsiteY3" fmla="*/ 32601 h 62872"/>
                <a:gd name="connsiteX4" fmla="*/ 45887 w 45887"/>
                <a:gd name="connsiteY4" fmla="*/ 18355 h 62872"/>
                <a:gd name="connsiteX5" fmla="*/ 32601 w 45887"/>
                <a:gd name="connsiteY5" fmla="*/ 18355 h 62872"/>
                <a:gd name="connsiteX6" fmla="*/ 32601 w 45887"/>
                <a:gd name="connsiteY6" fmla="*/ 0 h 62872"/>
                <a:gd name="connsiteX7" fmla="*/ 18492 w 45887"/>
                <a:gd name="connsiteY7" fmla="*/ 0 h 62872"/>
                <a:gd name="connsiteX8" fmla="*/ 18492 w 45887"/>
                <a:gd name="connsiteY8" fmla="*/ 18355 h 62872"/>
                <a:gd name="connsiteX9" fmla="*/ 0 w 45887"/>
                <a:gd name="connsiteY9" fmla="*/ 18355 h 62872"/>
                <a:gd name="connsiteX10" fmla="*/ 0 w 45887"/>
                <a:gd name="connsiteY10" fmla="*/ 32601 h 62872"/>
                <a:gd name="connsiteX11" fmla="*/ 18492 w 45887"/>
                <a:gd name="connsiteY11" fmla="*/ 32601 h 62872"/>
                <a:gd name="connsiteX12" fmla="*/ 18492 w 45887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887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5887" y="32601"/>
                  </a:lnTo>
                  <a:lnTo>
                    <a:pt x="45887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F4004F52-4912-4F55-B010-1EDBA782D0AA}"/>
                </a:ext>
              </a:extLst>
            </p:cNvPr>
            <p:cNvSpPr/>
            <p:nvPr/>
          </p:nvSpPr>
          <p:spPr>
            <a:xfrm>
              <a:off x="8025485" y="6018006"/>
              <a:ext cx="100938" cy="102871"/>
            </a:xfrm>
            <a:custGeom>
              <a:avLst/>
              <a:gdLst>
                <a:gd name="connsiteX0" fmla="*/ 8051 w 100938"/>
                <a:gd name="connsiteY0" fmla="*/ 102747 h 102871"/>
                <a:gd name="connsiteX1" fmla="*/ 8051 w 100938"/>
                <a:gd name="connsiteY1" fmla="*/ 102747 h 102871"/>
                <a:gd name="connsiteX2" fmla="*/ 14763 w 100938"/>
                <a:gd name="connsiteY2" fmla="*/ 95625 h 102871"/>
                <a:gd name="connsiteX3" fmla="*/ 14763 w 100938"/>
                <a:gd name="connsiteY3" fmla="*/ 89050 h 102871"/>
                <a:gd name="connsiteX4" fmla="*/ 38186 w 100938"/>
                <a:gd name="connsiteY4" fmla="*/ 38916 h 102871"/>
                <a:gd name="connsiteX5" fmla="*/ 74485 w 100938"/>
                <a:gd name="connsiteY5" fmla="*/ 14671 h 102871"/>
                <a:gd name="connsiteX6" fmla="*/ 82155 w 100938"/>
                <a:gd name="connsiteY6" fmla="*/ 33163 h 102871"/>
                <a:gd name="connsiteX7" fmla="*/ 87224 w 100938"/>
                <a:gd name="connsiteY7" fmla="*/ 101652 h 102871"/>
                <a:gd name="connsiteX8" fmla="*/ 100921 w 100938"/>
                <a:gd name="connsiteY8" fmla="*/ 101652 h 102871"/>
                <a:gd name="connsiteX9" fmla="*/ 95716 w 100938"/>
                <a:gd name="connsiteY9" fmla="*/ 30972 h 102871"/>
                <a:gd name="connsiteX10" fmla="*/ 78594 w 100938"/>
                <a:gd name="connsiteY10" fmla="*/ 974 h 102871"/>
                <a:gd name="connsiteX11" fmla="*/ 27502 w 100938"/>
                <a:gd name="connsiteY11" fmla="*/ 28369 h 102871"/>
                <a:gd name="connsiteX12" fmla="*/ 13804 w 100938"/>
                <a:gd name="connsiteY12" fmla="*/ 44943 h 102871"/>
                <a:gd name="connsiteX13" fmla="*/ 13804 w 100938"/>
                <a:gd name="connsiteY13" fmla="*/ 7822 h 102871"/>
                <a:gd name="connsiteX14" fmla="*/ 106 w 100938"/>
                <a:gd name="connsiteY14" fmla="*/ 7822 h 102871"/>
                <a:gd name="connsiteX15" fmla="*/ 106 w 100938"/>
                <a:gd name="connsiteY15" fmla="*/ 89050 h 102871"/>
                <a:gd name="connsiteX16" fmla="*/ 106 w 100938"/>
                <a:gd name="connsiteY16" fmla="*/ 97542 h 102871"/>
                <a:gd name="connsiteX17" fmla="*/ 8051 w 100938"/>
                <a:gd name="connsiteY17" fmla="*/ 102747 h 10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938" h="102871">
                  <a:moveTo>
                    <a:pt x="8051" y="102747"/>
                  </a:moveTo>
                  <a:lnTo>
                    <a:pt x="8051" y="102747"/>
                  </a:lnTo>
                  <a:cubicBezTo>
                    <a:pt x="11790" y="102460"/>
                    <a:pt x="14708" y="99378"/>
                    <a:pt x="14763" y="95625"/>
                  </a:cubicBezTo>
                  <a:lnTo>
                    <a:pt x="14763" y="89050"/>
                  </a:lnTo>
                  <a:cubicBezTo>
                    <a:pt x="16187" y="70037"/>
                    <a:pt x="24515" y="52203"/>
                    <a:pt x="38186" y="38916"/>
                  </a:cubicBezTo>
                  <a:cubicBezTo>
                    <a:pt x="62020" y="15082"/>
                    <a:pt x="71197" y="13575"/>
                    <a:pt x="74485" y="14671"/>
                  </a:cubicBezTo>
                  <a:cubicBezTo>
                    <a:pt x="77772" y="15767"/>
                    <a:pt x="80786" y="22616"/>
                    <a:pt x="82155" y="33163"/>
                  </a:cubicBezTo>
                  <a:cubicBezTo>
                    <a:pt x="85196" y="55874"/>
                    <a:pt x="86895" y="78735"/>
                    <a:pt x="87224" y="101652"/>
                  </a:cubicBezTo>
                  <a:lnTo>
                    <a:pt x="100921" y="101652"/>
                  </a:lnTo>
                  <a:cubicBezTo>
                    <a:pt x="100538" y="78009"/>
                    <a:pt x="98798" y="54408"/>
                    <a:pt x="95716" y="30972"/>
                  </a:cubicBezTo>
                  <a:cubicBezTo>
                    <a:pt x="93524" y="13986"/>
                    <a:pt x="87908" y="3576"/>
                    <a:pt x="78594" y="974"/>
                  </a:cubicBezTo>
                  <a:cubicBezTo>
                    <a:pt x="66403" y="-3136"/>
                    <a:pt x="51199" y="5083"/>
                    <a:pt x="27502" y="28369"/>
                  </a:cubicBezTo>
                  <a:cubicBezTo>
                    <a:pt x="22392" y="33423"/>
                    <a:pt x="17803" y="38985"/>
                    <a:pt x="13804" y="44943"/>
                  </a:cubicBezTo>
                  <a:lnTo>
                    <a:pt x="13804" y="7822"/>
                  </a:lnTo>
                  <a:lnTo>
                    <a:pt x="106" y="7822"/>
                  </a:lnTo>
                  <a:lnTo>
                    <a:pt x="106" y="89050"/>
                  </a:lnTo>
                  <a:cubicBezTo>
                    <a:pt x="-58" y="91871"/>
                    <a:pt x="-58" y="94721"/>
                    <a:pt x="106" y="97542"/>
                  </a:cubicBezTo>
                  <a:cubicBezTo>
                    <a:pt x="1037" y="101049"/>
                    <a:pt x="4462" y="103295"/>
                    <a:pt x="8051" y="10274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42F8F87-B911-4274-80D2-01925A6EAD4B}"/>
                </a:ext>
              </a:extLst>
            </p:cNvPr>
            <p:cNvSpPr/>
            <p:nvPr/>
          </p:nvSpPr>
          <p:spPr>
            <a:xfrm>
              <a:off x="8149161" y="6074770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BC6EE42-FA0E-4180-9AD8-6D05BCE065BF}"/>
                </a:ext>
              </a:extLst>
            </p:cNvPr>
            <p:cNvSpPr/>
            <p:nvPr/>
          </p:nvSpPr>
          <p:spPr>
            <a:xfrm>
              <a:off x="8223814" y="6000274"/>
              <a:ext cx="45750" cy="114082"/>
            </a:xfrm>
            <a:custGeom>
              <a:avLst/>
              <a:gdLst>
                <a:gd name="connsiteX0" fmla="*/ 30940 w 45750"/>
                <a:gd name="connsiteY0" fmla="*/ 42950 h 114082"/>
                <a:gd name="connsiteX1" fmla="*/ 32036 w 45750"/>
                <a:gd name="connsiteY1" fmla="*/ 114041 h 114082"/>
                <a:gd name="connsiteX2" fmla="*/ 45733 w 45750"/>
                <a:gd name="connsiteY2" fmla="*/ 114041 h 114082"/>
                <a:gd name="connsiteX3" fmla="*/ 44090 w 45750"/>
                <a:gd name="connsiteY3" fmla="*/ 6925 h 114082"/>
                <a:gd name="connsiteX4" fmla="*/ 38199 w 45750"/>
                <a:gd name="connsiteY4" fmla="*/ 76 h 114082"/>
                <a:gd name="connsiteX5" fmla="*/ 30392 w 45750"/>
                <a:gd name="connsiteY5" fmla="*/ 4460 h 114082"/>
                <a:gd name="connsiteX6" fmla="*/ 18338 w 45750"/>
                <a:gd name="connsiteY6" fmla="*/ 35142 h 114082"/>
                <a:gd name="connsiteX7" fmla="*/ -17 w 45750"/>
                <a:gd name="connsiteY7" fmla="*/ 59524 h 114082"/>
                <a:gd name="connsiteX8" fmla="*/ 9434 w 45750"/>
                <a:gd name="connsiteY8" fmla="*/ 70209 h 114082"/>
                <a:gd name="connsiteX9" fmla="*/ 30940 w 45750"/>
                <a:gd name="connsiteY9" fmla="*/ 42950 h 1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4082">
                  <a:moveTo>
                    <a:pt x="30940" y="42950"/>
                  </a:moveTo>
                  <a:lnTo>
                    <a:pt x="32036" y="114041"/>
                  </a:lnTo>
                  <a:lnTo>
                    <a:pt x="45733" y="114041"/>
                  </a:lnTo>
                  <a:lnTo>
                    <a:pt x="44090" y="6925"/>
                  </a:lnTo>
                  <a:cubicBezTo>
                    <a:pt x="44062" y="3515"/>
                    <a:pt x="41569" y="611"/>
                    <a:pt x="38199" y="76"/>
                  </a:cubicBezTo>
                  <a:cubicBezTo>
                    <a:pt x="34885" y="-540"/>
                    <a:pt x="31597" y="1309"/>
                    <a:pt x="30392" y="4460"/>
                  </a:cubicBezTo>
                  <a:cubicBezTo>
                    <a:pt x="30392" y="4460"/>
                    <a:pt x="23543" y="21445"/>
                    <a:pt x="18338" y="35142"/>
                  </a:cubicBezTo>
                  <a:cubicBezTo>
                    <a:pt x="13859" y="44375"/>
                    <a:pt x="7612" y="52662"/>
                    <a:pt x="-17" y="59524"/>
                  </a:cubicBezTo>
                  <a:lnTo>
                    <a:pt x="9434" y="70209"/>
                  </a:lnTo>
                  <a:cubicBezTo>
                    <a:pt x="18119" y="62428"/>
                    <a:pt x="25392" y="53210"/>
                    <a:pt x="30940" y="429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779B84FD-4A6E-49B0-869F-194A80FE4F0D}"/>
                </a:ext>
              </a:extLst>
            </p:cNvPr>
            <p:cNvSpPr/>
            <p:nvPr/>
          </p:nvSpPr>
          <p:spPr>
            <a:xfrm>
              <a:off x="7847488" y="5936439"/>
              <a:ext cx="76757" cy="92170"/>
            </a:xfrm>
            <a:custGeom>
              <a:avLst/>
              <a:gdLst>
                <a:gd name="connsiteX0" fmla="*/ 32085 w 76757"/>
                <a:gd name="connsiteY0" fmla="*/ 92129 h 92170"/>
                <a:gd name="connsiteX1" fmla="*/ 76740 w 76757"/>
                <a:gd name="connsiteY1" fmla="*/ 87882 h 92170"/>
                <a:gd name="connsiteX2" fmla="*/ 74411 w 76757"/>
                <a:gd name="connsiteY2" fmla="*/ 74185 h 92170"/>
                <a:gd name="connsiteX3" fmla="*/ 15100 w 76757"/>
                <a:gd name="connsiteY3" fmla="*/ 76787 h 92170"/>
                <a:gd name="connsiteX4" fmla="*/ 39482 w 76757"/>
                <a:gd name="connsiteY4" fmla="*/ 59939 h 92170"/>
                <a:gd name="connsiteX5" fmla="*/ 65371 w 76757"/>
                <a:gd name="connsiteY5" fmla="*/ 23229 h 92170"/>
                <a:gd name="connsiteX6" fmla="*/ 37510 w 76757"/>
                <a:gd name="connsiteY6" fmla="*/ 67 h 92170"/>
                <a:gd name="connsiteX7" fmla="*/ 16470 w 76757"/>
                <a:gd name="connsiteY7" fmla="*/ 15147 h 92170"/>
                <a:gd name="connsiteX8" fmla="*/ 29209 w 76757"/>
                <a:gd name="connsiteY8" fmla="*/ 21448 h 92170"/>
                <a:gd name="connsiteX9" fmla="*/ 41126 w 76757"/>
                <a:gd name="connsiteY9" fmla="*/ 14189 h 92170"/>
                <a:gd name="connsiteX10" fmla="*/ 51673 w 76757"/>
                <a:gd name="connsiteY10" fmla="*/ 26928 h 92170"/>
                <a:gd name="connsiteX11" fmla="*/ 33181 w 76757"/>
                <a:gd name="connsiteY11" fmla="*/ 47200 h 92170"/>
                <a:gd name="connsiteX12" fmla="*/ 3594 w 76757"/>
                <a:gd name="connsiteY12" fmla="*/ 68432 h 92170"/>
                <a:gd name="connsiteX13" fmla="*/ 1403 w 76757"/>
                <a:gd name="connsiteY13" fmla="*/ 83773 h 92170"/>
                <a:gd name="connsiteX14" fmla="*/ 32085 w 76757"/>
                <a:gd name="connsiteY14" fmla="*/ 92129 h 9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757" h="92170">
                  <a:moveTo>
                    <a:pt x="32085" y="92129"/>
                  </a:moveTo>
                  <a:cubicBezTo>
                    <a:pt x="47057" y="91841"/>
                    <a:pt x="61988" y="90416"/>
                    <a:pt x="76740" y="87882"/>
                  </a:cubicBezTo>
                  <a:lnTo>
                    <a:pt x="74411" y="74185"/>
                  </a:lnTo>
                  <a:cubicBezTo>
                    <a:pt x="54906" y="78239"/>
                    <a:pt x="34880" y="79116"/>
                    <a:pt x="15100" y="76787"/>
                  </a:cubicBezTo>
                  <a:cubicBezTo>
                    <a:pt x="21922" y="69473"/>
                    <a:pt x="30236" y="63733"/>
                    <a:pt x="39482" y="59939"/>
                  </a:cubicBezTo>
                  <a:cubicBezTo>
                    <a:pt x="53180" y="52816"/>
                    <a:pt x="70987" y="44050"/>
                    <a:pt x="65371" y="23229"/>
                  </a:cubicBezTo>
                  <a:cubicBezTo>
                    <a:pt x="64070" y="9148"/>
                    <a:pt x="51605" y="-1221"/>
                    <a:pt x="37510" y="67"/>
                  </a:cubicBezTo>
                  <a:cubicBezTo>
                    <a:pt x="28291" y="929"/>
                    <a:pt x="20237" y="6683"/>
                    <a:pt x="16470" y="15147"/>
                  </a:cubicBezTo>
                  <a:lnTo>
                    <a:pt x="29209" y="21448"/>
                  </a:lnTo>
                  <a:cubicBezTo>
                    <a:pt x="31565" y="17038"/>
                    <a:pt x="36126" y="14257"/>
                    <a:pt x="41126" y="14189"/>
                  </a:cubicBezTo>
                  <a:cubicBezTo>
                    <a:pt x="47564" y="14874"/>
                    <a:pt x="50440" y="22407"/>
                    <a:pt x="51673" y="26928"/>
                  </a:cubicBezTo>
                  <a:cubicBezTo>
                    <a:pt x="53865" y="35283"/>
                    <a:pt x="49756" y="38845"/>
                    <a:pt x="33181" y="47200"/>
                  </a:cubicBezTo>
                  <a:cubicBezTo>
                    <a:pt x="21840" y="51953"/>
                    <a:pt x="11717" y="59213"/>
                    <a:pt x="3594" y="68432"/>
                  </a:cubicBezTo>
                  <a:cubicBezTo>
                    <a:pt x="-241" y="72596"/>
                    <a:pt x="-1104" y="78691"/>
                    <a:pt x="1403" y="83773"/>
                  </a:cubicBezTo>
                  <a:cubicBezTo>
                    <a:pt x="5375" y="89937"/>
                    <a:pt x="17292" y="92129"/>
                    <a:pt x="32085" y="921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99A636CC-D450-48B2-82C7-A24E8F8E43F0}"/>
                </a:ext>
              </a:extLst>
            </p:cNvPr>
            <p:cNvSpPr/>
            <p:nvPr/>
          </p:nvSpPr>
          <p:spPr>
            <a:xfrm>
              <a:off x="8379420" y="5866017"/>
              <a:ext cx="94103" cy="126567"/>
            </a:xfrm>
            <a:custGeom>
              <a:avLst/>
              <a:gdLst>
                <a:gd name="connsiteX0" fmla="*/ 49432 w 94103"/>
                <a:gd name="connsiteY0" fmla="*/ 41737 h 126567"/>
                <a:gd name="connsiteX1" fmla="*/ 30118 w 94103"/>
                <a:gd name="connsiteY1" fmla="*/ 43517 h 126567"/>
                <a:gd name="connsiteX2" fmla="*/ 36830 w 94103"/>
                <a:gd name="connsiteY2" fmla="*/ 24888 h 126567"/>
                <a:gd name="connsiteX3" fmla="*/ 94086 w 94103"/>
                <a:gd name="connsiteY3" fmla="*/ 13656 h 126567"/>
                <a:gd name="connsiteX4" fmla="*/ 91347 w 94103"/>
                <a:gd name="connsiteY4" fmla="*/ -42 h 126567"/>
                <a:gd name="connsiteX5" fmla="*/ 30118 w 94103"/>
                <a:gd name="connsiteY5" fmla="*/ 11739 h 126567"/>
                <a:gd name="connsiteX6" fmla="*/ 24776 w 94103"/>
                <a:gd name="connsiteY6" fmla="*/ 16396 h 126567"/>
                <a:gd name="connsiteX7" fmla="*/ 9571 w 94103"/>
                <a:gd name="connsiteY7" fmla="*/ 58859 h 126567"/>
                <a:gd name="connsiteX8" fmla="*/ 12311 w 94103"/>
                <a:gd name="connsiteY8" fmla="*/ 67214 h 126567"/>
                <a:gd name="connsiteX9" fmla="*/ 21077 w 94103"/>
                <a:gd name="connsiteY9" fmla="*/ 66392 h 126567"/>
                <a:gd name="connsiteX10" fmla="*/ 45185 w 94103"/>
                <a:gd name="connsiteY10" fmla="*/ 55434 h 126567"/>
                <a:gd name="connsiteX11" fmla="*/ 53404 w 94103"/>
                <a:gd name="connsiteY11" fmla="*/ 69132 h 126567"/>
                <a:gd name="connsiteX12" fmla="*/ 37104 w 94103"/>
                <a:gd name="connsiteY12" fmla="*/ 111047 h 126567"/>
                <a:gd name="connsiteX13" fmla="*/ 12037 w 94103"/>
                <a:gd name="connsiteY13" fmla="*/ 98034 h 126567"/>
                <a:gd name="connsiteX14" fmla="*/ -17 w 94103"/>
                <a:gd name="connsiteY14" fmla="*/ 105294 h 126567"/>
                <a:gd name="connsiteX15" fmla="*/ 31214 w 94103"/>
                <a:gd name="connsiteY15" fmla="*/ 126526 h 126567"/>
                <a:gd name="connsiteX16" fmla="*/ 42309 w 94103"/>
                <a:gd name="connsiteY16" fmla="*/ 124334 h 126567"/>
                <a:gd name="connsiteX17" fmla="*/ 67376 w 94103"/>
                <a:gd name="connsiteY17" fmla="*/ 66255 h 126567"/>
                <a:gd name="connsiteX18" fmla="*/ 49432 w 94103"/>
                <a:gd name="connsiteY18" fmla="*/ 41737 h 12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567">
                  <a:moveTo>
                    <a:pt x="49432" y="41737"/>
                  </a:moveTo>
                  <a:cubicBezTo>
                    <a:pt x="42980" y="40038"/>
                    <a:pt x="36145" y="40668"/>
                    <a:pt x="30118" y="43517"/>
                  </a:cubicBezTo>
                  <a:lnTo>
                    <a:pt x="36830" y="24888"/>
                  </a:lnTo>
                  <a:lnTo>
                    <a:pt x="94086" y="13656"/>
                  </a:lnTo>
                  <a:lnTo>
                    <a:pt x="91347" y="-42"/>
                  </a:lnTo>
                  <a:lnTo>
                    <a:pt x="30118" y="11739"/>
                  </a:lnTo>
                  <a:cubicBezTo>
                    <a:pt x="27666" y="12286"/>
                    <a:pt x="25652" y="14040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5064" y="69050"/>
                    <a:pt x="18721" y="68707"/>
                    <a:pt x="21077" y="66392"/>
                  </a:cubicBezTo>
                  <a:cubicBezTo>
                    <a:pt x="25872" y="61872"/>
                    <a:pt x="38063" y="52695"/>
                    <a:pt x="45185" y="55434"/>
                  </a:cubicBezTo>
                  <a:cubicBezTo>
                    <a:pt x="49843" y="56941"/>
                    <a:pt x="52308" y="63927"/>
                    <a:pt x="53404" y="69132"/>
                  </a:cubicBezTo>
                  <a:cubicBezTo>
                    <a:pt x="58171" y="85186"/>
                    <a:pt x="51459" y="102431"/>
                    <a:pt x="37104" y="111047"/>
                  </a:cubicBezTo>
                  <a:cubicBezTo>
                    <a:pt x="28200" y="114608"/>
                    <a:pt x="19297" y="109951"/>
                    <a:pt x="12037" y="98034"/>
                  </a:cubicBezTo>
                  <a:lnTo>
                    <a:pt x="-17" y="105294"/>
                  </a:lnTo>
                  <a:cubicBezTo>
                    <a:pt x="5859" y="117430"/>
                    <a:pt x="17763" y="125525"/>
                    <a:pt x="31214" y="126526"/>
                  </a:cubicBezTo>
                  <a:cubicBezTo>
                    <a:pt x="35022" y="126526"/>
                    <a:pt x="38788" y="125786"/>
                    <a:pt x="42309" y="124334"/>
                  </a:cubicBezTo>
                  <a:cubicBezTo>
                    <a:pt x="63198" y="113211"/>
                    <a:pt x="73608" y="89090"/>
                    <a:pt x="67376" y="66255"/>
                  </a:cubicBezTo>
                  <a:cubicBezTo>
                    <a:pt x="66430" y="55380"/>
                    <a:pt x="59513" y="45928"/>
                    <a:pt x="49432" y="417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38933C7-1E9C-41FB-A820-0FBC1422476B}"/>
                </a:ext>
              </a:extLst>
            </p:cNvPr>
            <p:cNvSpPr/>
            <p:nvPr/>
          </p:nvSpPr>
          <p:spPr>
            <a:xfrm>
              <a:off x="7708643" y="6181749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D01EE8C-8788-4141-BE94-874C7E85E7F4}"/>
                </a:ext>
              </a:extLst>
            </p:cNvPr>
            <p:cNvSpPr/>
            <p:nvPr/>
          </p:nvSpPr>
          <p:spPr>
            <a:xfrm>
              <a:off x="7856715" y="6336259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6 h 14245"/>
                <a:gd name="connsiteX3" fmla="*/ 0 w 9341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3A2FD899-EBD9-41D6-8908-FB19B8C8AF86}"/>
                </a:ext>
              </a:extLst>
            </p:cNvPr>
            <p:cNvSpPr/>
            <p:nvPr/>
          </p:nvSpPr>
          <p:spPr>
            <a:xfrm>
              <a:off x="7967195" y="6278268"/>
              <a:ext cx="70055" cy="107988"/>
            </a:xfrm>
            <a:custGeom>
              <a:avLst/>
              <a:gdLst>
                <a:gd name="connsiteX0" fmla="*/ 54149 w 70055"/>
                <a:gd name="connsiteY0" fmla="*/ 18775 h 107988"/>
                <a:gd name="connsiteX1" fmla="*/ 40452 w 70055"/>
                <a:gd name="connsiteY1" fmla="*/ 9 h 107988"/>
                <a:gd name="connsiteX2" fmla="*/ 14289 w 70055"/>
                <a:gd name="connsiteY2" fmla="*/ 30281 h 107988"/>
                <a:gd name="connsiteX3" fmla="*/ 27987 w 70055"/>
                <a:gd name="connsiteY3" fmla="*/ 35623 h 107988"/>
                <a:gd name="connsiteX4" fmla="*/ 38808 w 70055"/>
                <a:gd name="connsiteY4" fmla="*/ 15898 h 107988"/>
                <a:gd name="connsiteX5" fmla="*/ 40178 w 70055"/>
                <a:gd name="connsiteY5" fmla="*/ 21377 h 107988"/>
                <a:gd name="connsiteX6" fmla="*/ 8262 w 70055"/>
                <a:gd name="connsiteY6" fmla="*/ 76168 h 107988"/>
                <a:gd name="connsiteX7" fmla="*/ 4290 w 70055"/>
                <a:gd name="connsiteY7" fmla="*/ 79044 h 107988"/>
                <a:gd name="connsiteX8" fmla="*/ 317 w 70055"/>
                <a:gd name="connsiteY8" fmla="*/ 89455 h 107988"/>
                <a:gd name="connsiteX9" fmla="*/ 68806 w 70055"/>
                <a:gd name="connsiteY9" fmla="*/ 107947 h 107988"/>
                <a:gd name="connsiteX10" fmla="*/ 70039 w 70055"/>
                <a:gd name="connsiteY10" fmla="*/ 94249 h 107988"/>
                <a:gd name="connsiteX11" fmla="*/ 18672 w 70055"/>
                <a:gd name="connsiteY11" fmla="*/ 86441 h 107988"/>
                <a:gd name="connsiteX12" fmla="*/ 54149 w 70055"/>
                <a:gd name="connsiteY12" fmla="*/ 18775 h 10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988">
                  <a:moveTo>
                    <a:pt x="54149" y="18775"/>
                  </a:moveTo>
                  <a:cubicBezTo>
                    <a:pt x="53327" y="13980"/>
                    <a:pt x="50999" y="1104"/>
                    <a:pt x="40452" y="9"/>
                  </a:cubicBezTo>
                  <a:cubicBezTo>
                    <a:pt x="29904" y="-1087"/>
                    <a:pt x="20042" y="15898"/>
                    <a:pt x="14289" y="30281"/>
                  </a:cubicBezTo>
                  <a:lnTo>
                    <a:pt x="27987" y="35623"/>
                  </a:lnTo>
                  <a:cubicBezTo>
                    <a:pt x="30740" y="28623"/>
                    <a:pt x="34383" y="21994"/>
                    <a:pt x="38808" y="15898"/>
                  </a:cubicBezTo>
                  <a:cubicBezTo>
                    <a:pt x="39452" y="17679"/>
                    <a:pt x="39917" y="19515"/>
                    <a:pt x="40178" y="21377"/>
                  </a:cubicBezTo>
                  <a:cubicBezTo>
                    <a:pt x="45246" y="48773"/>
                    <a:pt x="22097" y="65895"/>
                    <a:pt x="8262" y="76168"/>
                  </a:cubicBezTo>
                  <a:lnTo>
                    <a:pt x="4290" y="79044"/>
                  </a:lnTo>
                  <a:cubicBezTo>
                    <a:pt x="838" y="81278"/>
                    <a:pt x="-765" y="85496"/>
                    <a:pt x="317" y="89455"/>
                  </a:cubicBezTo>
                  <a:cubicBezTo>
                    <a:pt x="1550" y="93564"/>
                    <a:pt x="4016" y="102194"/>
                    <a:pt x="68806" y="107947"/>
                  </a:cubicBezTo>
                  <a:lnTo>
                    <a:pt x="70039" y="94249"/>
                  </a:lnTo>
                  <a:cubicBezTo>
                    <a:pt x="52738" y="92934"/>
                    <a:pt x="35575" y="90331"/>
                    <a:pt x="18672" y="86441"/>
                  </a:cubicBezTo>
                  <a:cubicBezTo>
                    <a:pt x="34014" y="75346"/>
                    <a:pt x="60450" y="53567"/>
                    <a:pt x="54149" y="187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478DB97-00AF-4EBD-A498-A1A1D65E4FCB}"/>
                </a:ext>
              </a:extLst>
            </p:cNvPr>
            <p:cNvSpPr/>
            <p:nvPr/>
          </p:nvSpPr>
          <p:spPr>
            <a:xfrm>
              <a:off x="8062454" y="6281058"/>
              <a:ext cx="122047" cy="107801"/>
            </a:xfrm>
            <a:custGeom>
              <a:avLst/>
              <a:gdLst>
                <a:gd name="connsiteX0" fmla="*/ 71212 w 122047"/>
                <a:gd name="connsiteY0" fmla="*/ 91596 h 107801"/>
                <a:gd name="connsiteX1" fmla="*/ 66829 w 122047"/>
                <a:gd name="connsiteY1" fmla="*/ 93651 h 107801"/>
                <a:gd name="connsiteX2" fmla="*/ 68747 w 122047"/>
                <a:gd name="connsiteY2" fmla="*/ 56667 h 107801"/>
                <a:gd name="connsiteX3" fmla="*/ 72171 w 122047"/>
                <a:gd name="connsiteY3" fmla="*/ 20505 h 107801"/>
                <a:gd name="connsiteX4" fmla="*/ 64226 w 122047"/>
                <a:gd name="connsiteY4" fmla="*/ 6807 h 107801"/>
                <a:gd name="connsiteX5" fmla="*/ 23133 w 122047"/>
                <a:gd name="connsiteY5" fmla="*/ 51051 h 107801"/>
                <a:gd name="connsiteX6" fmla="*/ 33133 w 122047"/>
                <a:gd name="connsiteY6" fmla="*/ 2698 h 107801"/>
                <a:gd name="connsiteX7" fmla="*/ 19435 w 122047"/>
                <a:gd name="connsiteY7" fmla="*/ -42 h 107801"/>
                <a:gd name="connsiteX8" fmla="*/ 121 w 122047"/>
                <a:gd name="connsiteY8" fmla="*/ 93240 h 107801"/>
                <a:gd name="connsiteX9" fmla="*/ 4641 w 122047"/>
                <a:gd name="connsiteY9" fmla="*/ 101321 h 107801"/>
                <a:gd name="connsiteX10" fmla="*/ 13408 w 122047"/>
                <a:gd name="connsiteY10" fmla="*/ 98034 h 107801"/>
                <a:gd name="connsiteX11" fmla="*/ 57788 w 122047"/>
                <a:gd name="connsiteY11" fmla="*/ 25573 h 107801"/>
                <a:gd name="connsiteX12" fmla="*/ 54638 w 122047"/>
                <a:gd name="connsiteY12" fmla="*/ 54886 h 107801"/>
                <a:gd name="connsiteX13" fmla="*/ 58747 w 122047"/>
                <a:gd name="connsiteY13" fmla="*/ 105568 h 107801"/>
                <a:gd name="connsiteX14" fmla="*/ 66281 w 122047"/>
                <a:gd name="connsiteY14" fmla="*/ 107759 h 107801"/>
                <a:gd name="connsiteX15" fmla="*/ 78061 w 122047"/>
                <a:gd name="connsiteY15" fmla="*/ 104061 h 107801"/>
                <a:gd name="connsiteX16" fmla="*/ 122031 w 122047"/>
                <a:gd name="connsiteY16" fmla="*/ 70091 h 107801"/>
                <a:gd name="connsiteX17" fmla="*/ 110935 w 122047"/>
                <a:gd name="connsiteY17" fmla="*/ 61187 h 107801"/>
                <a:gd name="connsiteX18" fmla="*/ 71212 w 122047"/>
                <a:gd name="connsiteY18" fmla="*/ 91596 h 10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47" h="107801">
                  <a:moveTo>
                    <a:pt x="71212" y="91596"/>
                  </a:moveTo>
                  <a:cubicBezTo>
                    <a:pt x="68473" y="93103"/>
                    <a:pt x="67103" y="93376"/>
                    <a:pt x="66829" y="93651"/>
                  </a:cubicBezTo>
                  <a:cubicBezTo>
                    <a:pt x="65432" y="81295"/>
                    <a:pt x="66076" y="68803"/>
                    <a:pt x="68747" y="56667"/>
                  </a:cubicBezTo>
                  <a:cubicBezTo>
                    <a:pt x="70651" y="44695"/>
                    <a:pt x="71788" y="32614"/>
                    <a:pt x="72171" y="20505"/>
                  </a:cubicBezTo>
                  <a:cubicBezTo>
                    <a:pt x="72171" y="10643"/>
                    <a:pt x="67788" y="7492"/>
                    <a:pt x="64226" y="6807"/>
                  </a:cubicBezTo>
                  <a:cubicBezTo>
                    <a:pt x="60665" y="6122"/>
                    <a:pt x="51761" y="3657"/>
                    <a:pt x="23133" y="51051"/>
                  </a:cubicBezTo>
                  <a:lnTo>
                    <a:pt x="33133" y="2698"/>
                  </a:lnTo>
                  <a:lnTo>
                    <a:pt x="19435" y="-42"/>
                  </a:lnTo>
                  <a:lnTo>
                    <a:pt x="121" y="93240"/>
                  </a:lnTo>
                  <a:cubicBezTo>
                    <a:pt x="-564" y="96678"/>
                    <a:pt x="1354" y="100102"/>
                    <a:pt x="4641" y="101321"/>
                  </a:cubicBezTo>
                  <a:cubicBezTo>
                    <a:pt x="7970" y="102568"/>
                    <a:pt x="11723" y="101170"/>
                    <a:pt x="13408" y="98034"/>
                  </a:cubicBezTo>
                  <a:cubicBezTo>
                    <a:pt x="26215" y="72720"/>
                    <a:pt x="41050" y="48489"/>
                    <a:pt x="57788" y="25573"/>
                  </a:cubicBezTo>
                  <a:cubicBezTo>
                    <a:pt x="57788" y="34614"/>
                    <a:pt x="56008" y="44887"/>
                    <a:pt x="54638" y="54886"/>
                  </a:cubicBezTo>
                  <a:cubicBezTo>
                    <a:pt x="51077" y="80227"/>
                    <a:pt x="48611" y="98582"/>
                    <a:pt x="58747" y="105568"/>
                  </a:cubicBezTo>
                  <a:cubicBezTo>
                    <a:pt x="60994" y="107019"/>
                    <a:pt x="63610" y="107773"/>
                    <a:pt x="66281" y="107759"/>
                  </a:cubicBezTo>
                  <a:cubicBezTo>
                    <a:pt x="70459" y="107540"/>
                    <a:pt x="74513" y="106266"/>
                    <a:pt x="78061" y="104061"/>
                  </a:cubicBezTo>
                  <a:cubicBezTo>
                    <a:pt x="94663" y="95513"/>
                    <a:pt x="109566" y="84007"/>
                    <a:pt x="122031" y="70091"/>
                  </a:cubicBezTo>
                  <a:lnTo>
                    <a:pt x="110935" y="61187"/>
                  </a:lnTo>
                  <a:cubicBezTo>
                    <a:pt x="99594" y="73597"/>
                    <a:pt x="86143" y="83884"/>
                    <a:pt x="71212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7D4125-FE39-4ED7-BF20-E5B2142C7918}"/>
                </a:ext>
              </a:extLst>
            </p:cNvPr>
            <p:cNvSpPr/>
            <p:nvPr/>
          </p:nvSpPr>
          <p:spPr>
            <a:xfrm>
              <a:off x="8190665" y="6293386"/>
              <a:ext cx="59447" cy="64653"/>
            </a:xfrm>
            <a:custGeom>
              <a:avLst/>
              <a:gdLst>
                <a:gd name="connsiteX0" fmla="*/ 57941 w 59447"/>
                <a:gd name="connsiteY0" fmla="*/ 34518 h 64653"/>
                <a:gd name="connsiteX1" fmla="*/ 59448 w 59447"/>
                <a:gd name="connsiteY1" fmla="*/ 20409 h 64653"/>
                <a:gd name="connsiteX2" fmla="*/ 36025 w 59447"/>
                <a:gd name="connsiteY2" fmla="*/ 17807 h 64653"/>
                <a:gd name="connsiteX3" fmla="*/ 39860 w 59447"/>
                <a:gd name="connsiteY3" fmla="*/ 3561 h 64653"/>
                <a:gd name="connsiteX4" fmla="*/ 26163 w 59447"/>
                <a:gd name="connsiteY4" fmla="*/ 0 h 64653"/>
                <a:gd name="connsiteX5" fmla="*/ 21779 w 59447"/>
                <a:gd name="connsiteY5" fmla="*/ 16300 h 64653"/>
                <a:gd name="connsiteX6" fmla="*/ 1507 w 59447"/>
                <a:gd name="connsiteY6" fmla="*/ 13972 h 64653"/>
                <a:gd name="connsiteX7" fmla="*/ 0 w 59447"/>
                <a:gd name="connsiteY7" fmla="*/ 28080 h 64653"/>
                <a:gd name="connsiteX8" fmla="*/ 18218 w 59447"/>
                <a:gd name="connsiteY8" fmla="*/ 30135 h 64653"/>
                <a:gd name="connsiteX9" fmla="*/ 9999 w 59447"/>
                <a:gd name="connsiteY9" fmla="*/ 61092 h 64653"/>
                <a:gd name="connsiteX10" fmla="*/ 23697 w 59447"/>
                <a:gd name="connsiteY10" fmla="*/ 64653 h 64653"/>
                <a:gd name="connsiteX11" fmla="*/ 32464 w 59447"/>
                <a:gd name="connsiteY11" fmla="*/ 31778 h 64653"/>
                <a:gd name="connsiteX12" fmla="*/ 57941 w 59447"/>
                <a:gd name="connsiteY12" fmla="*/ 34518 h 64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653">
                  <a:moveTo>
                    <a:pt x="57941" y="34518"/>
                  </a:moveTo>
                  <a:lnTo>
                    <a:pt x="59448" y="20409"/>
                  </a:lnTo>
                  <a:lnTo>
                    <a:pt x="36025" y="17807"/>
                  </a:lnTo>
                  <a:lnTo>
                    <a:pt x="39860" y="3561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507" y="13972"/>
                  </a:lnTo>
                  <a:lnTo>
                    <a:pt x="0" y="28080"/>
                  </a:lnTo>
                  <a:lnTo>
                    <a:pt x="18218" y="30135"/>
                  </a:lnTo>
                  <a:lnTo>
                    <a:pt x="9999" y="61092"/>
                  </a:lnTo>
                  <a:lnTo>
                    <a:pt x="23697" y="64653"/>
                  </a:lnTo>
                  <a:lnTo>
                    <a:pt x="32464" y="31778"/>
                  </a:lnTo>
                  <a:lnTo>
                    <a:pt x="57941" y="3451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EF954233-28B4-49F9-9CCF-48B8DA3867A9}"/>
                </a:ext>
              </a:extLst>
            </p:cNvPr>
            <p:cNvSpPr/>
            <p:nvPr/>
          </p:nvSpPr>
          <p:spPr>
            <a:xfrm>
              <a:off x="8246552" y="6251726"/>
              <a:ext cx="98140" cy="124873"/>
            </a:xfrm>
            <a:custGeom>
              <a:avLst/>
              <a:gdLst>
                <a:gd name="connsiteX0" fmla="*/ 59020 w 98140"/>
                <a:gd name="connsiteY0" fmla="*/ 123530 h 124873"/>
                <a:gd name="connsiteX1" fmla="*/ 96689 w 98140"/>
                <a:gd name="connsiteY1" fmla="*/ 86821 h 124873"/>
                <a:gd name="connsiteX2" fmla="*/ 90525 w 98140"/>
                <a:gd name="connsiteY2" fmla="*/ 60247 h 124873"/>
                <a:gd name="connsiteX3" fmla="*/ 52993 w 98140"/>
                <a:gd name="connsiteY3" fmla="*/ 53809 h 124873"/>
                <a:gd name="connsiteX4" fmla="*/ 61349 w 98140"/>
                <a:gd name="connsiteY4" fmla="*/ 16962 h 124873"/>
                <a:gd name="connsiteX5" fmla="*/ 50801 w 98140"/>
                <a:gd name="connsiteY5" fmla="*/ 114 h 124873"/>
                <a:gd name="connsiteX6" fmla="*/ 19023 w 98140"/>
                <a:gd name="connsiteY6" fmla="*/ 33810 h 124873"/>
                <a:gd name="connsiteX7" fmla="*/ 31761 w 98140"/>
                <a:gd name="connsiteY7" fmla="*/ 40111 h 124873"/>
                <a:gd name="connsiteX8" fmla="*/ 46966 w 98140"/>
                <a:gd name="connsiteY8" fmla="*/ 16277 h 124873"/>
                <a:gd name="connsiteX9" fmla="*/ 46966 w 98140"/>
                <a:gd name="connsiteY9" fmla="*/ 18332 h 124873"/>
                <a:gd name="connsiteX10" fmla="*/ 27789 w 98140"/>
                <a:gd name="connsiteY10" fmla="*/ 59425 h 124873"/>
                <a:gd name="connsiteX11" fmla="*/ 25050 w 98140"/>
                <a:gd name="connsiteY11" fmla="*/ 68466 h 124873"/>
                <a:gd name="connsiteX12" fmla="*/ 33816 w 98140"/>
                <a:gd name="connsiteY12" fmla="*/ 72164 h 124873"/>
                <a:gd name="connsiteX13" fmla="*/ 80799 w 98140"/>
                <a:gd name="connsiteY13" fmla="*/ 70109 h 124873"/>
                <a:gd name="connsiteX14" fmla="*/ 82580 w 98140"/>
                <a:gd name="connsiteY14" fmla="*/ 83122 h 124873"/>
                <a:gd name="connsiteX15" fmla="*/ 55185 w 98140"/>
                <a:gd name="connsiteY15" fmla="*/ 109148 h 124873"/>
                <a:gd name="connsiteX16" fmla="*/ 10941 w 98140"/>
                <a:gd name="connsiteY16" fmla="*/ 99423 h 124873"/>
                <a:gd name="connsiteX17" fmla="*/ -17 w 98140"/>
                <a:gd name="connsiteY17" fmla="*/ 108600 h 124873"/>
                <a:gd name="connsiteX18" fmla="*/ 42720 w 98140"/>
                <a:gd name="connsiteY18" fmla="*/ 124763 h 124873"/>
                <a:gd name="connsiteX19" fmla="*/ 59020 w 98140"/>
                <a:gd name="connsiteY19" fmla="*/ 123530 h 12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140" h="124873">
                  <a:moveTo>
                    <a:pt x="59020" y="123530"/>
                  </a:moveTo>
                  <a:cubicBezTo>
                    <a:pt x="77745" y="119860"/>
                    <a:pt x="92538" y="105450"/>
                    <a:pt x="96689" y="86821"/>
                  </a:cubicBezTo>
                  <a:cubicBezTo>
                    <a:pt x="99949" y="77520"/>
                    <a:pt x="97552" y="67164"/>
                    <a:pt x="90525" y="60247"/>
                  </a:cubicBezTo>
                  <a:cubicBezTo>
                    <a:pt x="79484" y="52905"/>
                    <a:pt x="65855" y="50563"/>
                    <a:pt x="52993" y="53809"/>
                  </a:cubicBezTo>
                  <a:cubicBezTo>
                    <a:pt x="59897" y="42837"/>
                    <a:pt x="62842" y="29838"/>
                    <a:pt x="61349" y="16962"/>
                  </a:cubicBezTo>
                  <a:cubicBezTo>
                    <a:pt x="61349" y="13264"/>
                    <a:pt x="59842" y="1758"/>
                    <a:pt x="50801" y="114"/>
                  </a:cubicBezTo>
                  <a:cubicBezTo>
                    <a:pt x="41761" y="-1529"/>
                    <a:pt x="30940" y="9840"/>
                    <a:pt x="19023" y="33810"/>
                  </a:cubicBezTo>
                  <a:lnTo>
                    <a:pt x="31761" y="40111"/>
                  </a:lnTo>
                  <a:cubicBezTo>
                    <a:pt x="35857" y="31592"/>
                    <a:pt x="40966" y="23592"/>
                    <a:pt x="46966" y="16277"/>
                  </a:cubicBezTo>
                  <a:cubicBezTo>
                    <a:pt x="47048" y="16962"/>
                    <a:pt x="47048" y="17647"/>
                    <a:pt x="46966" y="18332"/>
                  </a:cubicBezTo>
                  <a:cubicBezTo>
                    <a:pt x="48322" y="34468"/>
                    <a:pt x="41021" y="50097"/>
                    <a:pt x="27789" y="59425"/>
                  </a:cubicBezTo>
                  <a:cubicBezTo>
                    <a:pt x="24666" y="61274"/>
                    <a:pt x="23474" y="65192"/>
                    <a:pt x="25050" y="68466"/>
                  </a:cubicBezTo>
                  <a:cubicBezTo>
                    <a:pt x="26680" y="71657"/>
                    <a:pt x="30378" y="73219"/>
                    <a:pt x="33816" y="72164"/>
                  </a:cubicBezTo>
                  <a:cubicBezTo>
                    <a:pt x="45459" y="68192"/>
                    <a:pt x="72444" y="62576"/>
                    <a:pt x="80799" y="70109"/>
                  </a:cubicBezTo>
                  <a:cubicBezTo>
                    <a:pt x="81758" y="71068"/>
                    <a:pt x="84635" y="73808"/>
                    <a:pt x="82580" y="83122"/>
                  </a:cubicBezTo>
                  <a:cubicBezTo>
                    <a:pt x="79525" y="96532"/>
                    <a:pt x="68732" y="106792"/>
                    <a:pt x="55185" y="109148"/>
                  </a:cubicBezTo>
                  <a:cubicBezTo>
                    <a:pt x="39734" y="113339"/>
                    <a:pt x="23214" y="109710"/>
                    <a:pt x="10941" y="99423"/>
                  </a:cubicBezTo>
                  <a:lnTo>
                    <a:pt x="-17" y="108600"/>
                  </a:lnTo>
                  <a:cubicBezTo>
                    <a:pt x="11379" y="119668"/>
                    <a:pt x="26858" y="125517"/>
                    <a:pt x="42720" y="124763"/>
                  </a:cubicBezTo>
                  <a:cubicBezTo>
                    <a:pt x="48185" y="125010"/>
                    <a:pt x="53651" y="124585"/>
                    <a:pt x="59020" y="1235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99623B49-3124-4107-974A-1434670D53E9}"/>
                </a:ext>
              </a:extLst>
            </p:cNvPr>
            <p:cNvSpPr/>
            <p:nvPr/>
          </p:nvSpPr>
          <p:spPr>
            <a:xfrm>
              <a:off x="10712041" y="4920010"/>
              <a:ext cx="1970419" cy="1735860"/>
            </a:xfrm>
            <a:custGeom>
              <a:avLst/>
              <a:gdLst>
                <a:gd name="connsiteX0" fmla="*/ 1962141 w 1970419"/>
                <a:gd name="connsiteY0" fmla="*/ 1310325 h 1735860"/>
                <a:gd name="connsiteX1" fmla="*/ 1016999 w 1970419"/>
                <a:gd name="connsiteY1" fmla="*/ 1310325 h 1735860"/>
                <a:gd name="connsiteX2" fmla="*/ 1016999 w 1970419"/>
                <a:gd name="connsiteY2" fmla="*/ 1282929 h 1735860"/>
                <a:gd name="connsiteX3" fmla="*/ 1930910 w 1970419"/>
                <a:gd name="connsiteY3" fmla="*/ 988291 h 1735860"/>
                <a:gd name="connsiteX4" fmla="*/ 1935704 w 1970419"/>
                <a:gd name="connsiteY4" fmla="*/ 983086 h 1735860"/>
                <a:gd name="connsiteX5" fmla="*/ 1933650 w 1970419"/>
                <a:gd name="connsiteY5" fmla="*/ 976374 h 1735860"/>
                <a:gd name="connsiteX6" fmla="*/ 1294104 w 1970419"/>
                <a:gd name="connsiteY6" fmla="*/ 373675 h 1735860"/>
                <a:gd name="connsiteX7" fmla="*/ 1287529 w 1970419"/>
                <a:gd name="connsiteY7" fmla="*/ 371895 h 1735860"/>
                <a:gd name="connsiteX8" fmla="*/ 1282460 w 1970419"/>
                <a:gd name="connsiteY8" fmla="*/ 376689 h 1735860"/>
                <a:gd name="connsiteX9" fmla="*/ 1016999 w 1970419"/>
                <a:gd name="connsiteY9" fmla="*/ 1235398 h 1735860"/>
                <a:gd name="connsiteX10" fmla="*/ 1016999 w 1970419"/>
                <a:gd name="connsiteY10" fmla="*/ 9042 h 1735860"/>
                <a:gd name="connsiteX11" fmla="*/ 1012109 w 1970419"/>
                <a:gd name="connsiteY11" fmla="*/ 235 h 1735860"/>
                <a:gd name="connsiteX12" fmla="*/ 1003302 w 1970419"/>
                <a:gd name="connsiteY12" fmla="*/ 5125 h 1735860"/>
                <a:gd name="connsiteX13" fmla="*/ 1003302 w 1970419"/>
                <a:gd name="connsiteY13" fmla="*/ 9042 h 1735860"/>
                <a:gd name="connsiteX14" fmla="*/ 1003302 w 1970419"/>
                <a:gd name="connsiteY14" fmla="*/ 1211975 h 1735860"/>
                <a:gd name="connsiteX15" fmla="*/ 748113 w 1970419"/>
                <a:gd name="connsiteY15" fmla="*/ 380113 h 1735860"/>
                <a:gd name="connsiteX16" fmla="*/ 743182 w 1970419"/>
                <a:gd name="connsiteY16" fmla="*/ 375319 h 1735860"/>
                <a:gd name="connsiteX17" fmla="*/ 736470 w 1970419"/>
                <a:gd name="connsiteY17" fmla="*/ 376963 h 1735860"/>
                <a:gd name="connsiteX18" fmla="*/ 731950 w 1970419"/>
                <a:gd name="connsiteY18" fmla="*/ 381346 h 1735860"/>
                <a:gd name="connsiteX19" fmla="*/ 725375 w 1970419"/>
                <a:gd name="connsiteY19" fmla="*/ 386277 h 1735860"/>
                <a:gd name="connsiteX20" fmla="*/ 725375 w 1970419"/>
                <a:gd name="connsiteY20" fmla="*/ 387921 h 1735860"/>
                <a:gd name="connsiteX21" fmla="*/ 432792 w 1970419"/>
                <a:gd name="connsiteY21" fmla="*/ 661875 h 1735860"/>
                <a:gd name="connsiteX22" fmla="*/ 426217 w 1970419"/>
                <a:gd name="connsiteY22" fmla="*/ 663519 h 1735860"/>
                <a:gd name="connsiteX23" fmla="*/ 424299 w 1970419"/>
                <a:gd name="connsiteY23" fmla="*/ 669957 h 1735860"/>
                <a:gd name="connsiteX24" fmla="*/ 72405 w 1970419"/>
                <a:gd name="connsiteY24" fmla="*/ 998702 h 1735860"/>
                <a:gd name="connsiteX25" fmla="*/ 70350 w 1970419"/>
                <a:gd name="connsiteY25" fmla="*/ 1005551 h 1735860"/>
                <a:gd name="connsiteX26" fmla="*/ 75282 w 1970419"/>
                <a:gd name="connsiteY26" fmla="*/ 1010756 h 1735860"/>
                <a:gd name="connsiteX27" fmla="*/ 992069 w 1970419"/>
                <a:gd name="connsiteY27" fmla="*/ 1267040 h 1735860"/>
                <a:gd name="connsiteX28" fmla="*/ 995220 w 1970419"/>
                <a:gd name="connsiteY28" fmla="*/ 1270327 h 1735860"/>
                <a:gd name="connsiteX29" fmla="*/ 1000425 w 1970419"/>
                <a:gd name="connsiteY29" fmla="*/ 1272519 h 1735860"/>
                <a:gd name="connsiteX30" fmla="*/ 1003849 w 1970419"/>
                <a:gd name="connsiteY30" fmla="*/ 1271560 h 1735860"/>
                <a:gd name="connsiteX31" fmla="*/ 1003849 w 1970419"/>
                <a:gd name="connsiteY31" fmla="*/ 1310325 h 1735860"/>
                <a:gd name="connsiteX32" fmla="*/ 5149 w 1970419"/>
                <a:gd name="connsiteY32" fmla="*/ 1310325 h 1735860"/>
                <a:gd name="connsiteX33" fmla="*/ 259 w 1970419"/>
                <a:gd name="connsiteY33" fmla="*/ 1319132 h 1735860"/>
                <a:gd name="connsiteX34" fmla="*/ 5149 w 1970419"/>
                <a:gd name="connsiteY34" fmla="*/ 1324022 h 1735860"/>
                <a:gd name="connsiteX35" fmla="*/ 1002480 w 1970419"/>
                <a:gd name="connsiteY35" fmla="*/ 1324022 h 1735860"/>
                <a:gd name="connsiteX36" fmla="*/ 1002480 w 1970419"/>
                <a:gd name="connsiteY36" fmla="*/ 1726735 h 1735860"/>
                <a:gd name="connsiteX37" fmla="*/ 1007370 w 1970419"/>
                <a:gd name="connsiteY37" fmla="*/ 1735543 h 1735860"/>
                <a:gd name="connsiteX38" fmla="*/ 1016177 w 1970419"/>
                <a:gd name="connsiteY38" fmla="*/ 1730653 h 1735860"/>
                <a:gd name="connsiteX39" fmla="*/ 1016177 w 1970419"/>
                <a:gd name="connsiteY39" fmla="*/ 1726735 h 1735860"/>
                <a:gd name="connsiteX40" fmla="*/ 1016177 w 1970419"/>
                <a:gd name="connsiteY40" fmla="*/ 1324022 h 1735860"/>
                <a:gd name="connsiteX41" fmla="*/ 1961319 w 1970419"/>
                <a:gd name="connsiteY41" fmla="*/ 1324022 h 1735860"/>
                <a:gd name="connsiteX42" fmla="*/ 1970127 w 1970419"/>
                <a:gd name="connsiteY42" fmla="*/ 1319132 h 1735860"/>
                <a:gd name="connsiteX43" fmla="*/ 1965237 w 1970419"/>
                <a:gd name="connsiteY43" fmla="*/ 1310325 h 1735860"/>
                <a:gd name="connsiteX44" fmla="*/ 1961319 w 1970419"/>
                <a:gd name="connsiteY44" fmla="*/ 1310325 h 1735860"/>
                <a:gd name="connsiteX45" fmla="*/ 1578605 w 1970419"/>
                <a:gd name="connsiteY45" fmla="*/ 662834 h 1735860"/>
                <a:gd name="connsiteX46" fmla="*/ 1512993 w 1970419"/>
                <a:gd name="connsiteY46" fmla="*/ 732829 h 1735860"/>
                <a:gd name="connsiteX47" fmla="*/ 1512870 w 1970419"/>
                <a:gd name="connsiteY47" fmla="*/ 742705 h 1735860"/>
                <a:gd name="connsiteX48" fmla="*/ 1512993 w 1970419"/>
                <a:gd name="connsiteY48" fmla="*/ 742829 h 1735860"/>
                <a:gd name="connsiteX49" fmla="*/ 1517787 w 1970419"/>
                <a:gd name="connsiteY49" fmla="*/ 744746 h 1735860"/>
                <a:gd name="connsiteX50" fmla="*/ 1522993 w 1970419"/>
                <a:gd name="connsiteY50" fmla="*/ 742555 h 1735860"/>
                <a:gd name="connsiteX51" fmla="*/ 1588741 w 1970419"/>
                <a:gd name="connsiteY51" fmla="*/ 672559 h 1735860"/>
                <a:gd name="connsiteX52" fmla="*/ 1914473 w 1970419"/>
                <a:gd name="connsiteY52" fmla="*/ 978703 h 1735860"/>
                <a:gd name="connsiteX53" fmla="*/ 1036450 w 1970419"/>
                <a:gd name="connsiteY53" fmla="*/ 1261835 h 1735860"/>
                <a:gd name="connsiteX54" fmla="*/ 1047271 w 1970419"/>
                <a:gd name="connsiteY54" fmla="*/ 1250329 h 1735860"/>
                <a:gd name="connsiteX55" fmla="*/ 1046929 w 1970419"/>
                <a:gd name="connsiteY55" fmla="*/ 1240261 h 1735860"/>
                <a:gd name="connsiteX56" fmla="*/ 1036861 w 1970419"/>
                <a:gd name="connsiteY56" fmla="*/ 1240603 h 1735860"/>
                <a:gd name="connsiteX57" fmla="*/ 1026862 w 1970419"/>
                <a:gd name="connsiteY57" fmla="*/ 1251288 h 1735860"/>
                <a:gd name="connsiteX58" fmla="*/ 1174797 w 1970419"/>
                <a:gd name="connsiteY58" fmla="*/ 774059 h 1735860"/>
                <a:gd name="connsiteX59" fmla="*/ 1268626 w 1970419"/>
                <a:gd name="connsiteY59" fmla="*/ 800770 h 1735860"/>
                <a:gd name="connsiteX60" fmla="*/ 1270544 w 1970419"/>
                <a:gd name="connsiteY60" fmla="*/ 800770 h 1735860"/>
                <a:gd name="connsiteX61" fmla="*/ 1277392 w 1970419"/>
                <a:gd name="connsiteY61" fmla="*/ 795565 h 1735860"/>
                <a:gd name="connsiteX62" fmla="*/ 1272461 w 1970419"/>
                <a:gd name="connsiteY62" fmla="*/ 786798 h 1735860"/>
                <a:gd name="connsiteX63" fmla="*/ 1179043 w 1970419"/>
                <a:gd name="connsiteY63" fmla="*/ 760225 h 1735860"/>
                <a:gd name="connsiteX64" fmla="*/ 1285748 w 1970419"/>
                <a:gd name="connsiteY64" fmla="*/ 414906 h 1735860"/>
                <a:gd name="connsiteX65" fmla="*/ 1311226 w 1970419"/>
                <a:gd name="connsiteY65" fmla="*/ 497092 h 1735860"/>
                <a:gd name="connsiteX66" fmla="*/ 1318075 w 1970419"/>
                <a:gd name="connsiteY66" fmla="*/ 502023 h 1735860"/>
                <a:gd name="connsiteX67" fmla="*/ 1320129 w 1970419"/>
                <a:gd name="connsiteY67" fmla="*/ 502023 h 1735860"/>
                <a:gd name="connsiteX68" fmla="*/ 1324855 w 1970419"/>
                <a:gd name="connsiteY68" fmla="*/ 493352 h 1735860"/>
                <a:gd name="connsiteX69" fmla="*/ 1324787 w 1970419"/>
                <a:gd name="connsiteY69" fmla="*/ 493119 h 1735860"/>
                <a:gd name="connsiteX70" fmla="*/ 1295473 w 1970419"/>
                <a:gd name="connsiteY70" fmla="*/ 398057 h 1735860"/>
                <a:gd name="connsiteX71" fmla="*/ 1292186 w 1970419"/>
                <a:gd name="connsiteY71" fmla="*/ 394085 h 1735860"/>
                <a:gd name="connsiteX72" fmla="*/ 1292186 w 1970419"/>
                <a:gd name="connsiteY72" fmla="*/ 392304 h 1735860"/>
                <a:gd name="connsiteX73" fmla="*/ 517307 w 1970419"/>
                <a:gd name="connsiteY73" fmla="*/ 1119379 h 1735860"/>
                <a:gd name="connsiteX74" fmla="*/ 531689 w 1970419"/>
                <a:gd name="connsiteY74" fmla="*/ 1071848 h 1735860"/>
                <a:gd name="connsiteX75" fmla="*/ 526895 w 1970419"/>
                <a:gd name="connsiteY75" fmla="*/ 1062944 h 1735860"/>
                <a:gd name="connsiteX76" fmla="*/ 517991 w 1970419"/>
                <a:gd name="connsiteY76" fmla="*/ 1067738 h 1735860"/>
                <a:gd name="connsiteX77" fmla="*/ 503609 w 1970419"/>
                <a:gd name="connsiteY77" fmla="*/ 1115406 h 1735860"/>
                <a:gd name="connsiteX78" fmla="*/ 503609 w 1970419"/>
                <a:gd name="connsiteY78" fmla="*/ 1115406 h 1735860"/>
                <a:gd name="connsiteX79" fmla="*/ 92678 w 1970419"/>
                <a:gd name="connsiteY79" fmla="*/ 1000483 h 1735860"/>
                <a:gd name="connsiteX80" fmla="*/ 138702 w 1970419"/>
                <a:gd name="connsiteY80" fmla="*/ 986785 h 1735860"/>
                <a:gd name="connsiteX81" fmla="*/ 143702 w 1970419"/>
                <a:gd name="connsiteY81" fmla="*/ 978265 h 1735860"/>
                <a:gd name="connsiteX82" fmla="*/ 143633 w 1970419"/>
                <a:gd name="connsiteY82" fmla="*/ 978018 h 1735860"/>
                <a:gd name="connsiteX83" fmla="*/ 134730 w 1970419"/>
                <a:gd name="connsiteY83" fmla="*/ 973224 h 1735860"/>
                <a:gd name="connsiteX84" fmla="*/ 112265 w 1970419"/>
                <a:gd name="connsiteY84" fmla="*/ 979799 h 1735860"/>
                <a:gd name="connsiteX85" fmla="*/ 431696 w 1970419"/>
                <a:gd name="connsiteY85" fmla="*/ 680230 h 1735860"/>
                <a:gd name="connsiteX86" fmla="*/ 459091 w 1970419"/>
                <a:gd name="connsiteY86" fmla="*/ 708858 h 1735860"/>
                <a:gd name="connsiteX87" fmla="*/ 464297 w 1970419"/>
                <a:gd name="connsiteY87" fmla="*/ 711050 h 1735860"/>
                <a:gd name="connsiteX88" fmla="*/ 469091 w 1970419"/>
                <a:gd name="connsiteY88" fmla="*/ 708995 h 1735860"/>
                <a:gd name="connsiteX89" fmla="*/ 469214 w 1970419"/>
                <a:gd name="connsiteY89" fmla="*/ 699119 h 1735860"/>
                <a:gd name="connsiteX90" fmla="*/ 469091 w 1970419"/>
                <a:gd name="connsiteY90" fmla="*/ 698996 h 1735860"/>
                <a:gd name="connsiteX91" fmla="*/ 441696 w 1970419"/>
                <a:gd name="connsiteY91" fmla="*/ 670505 h 1735860"/>
                <a:gd name="connsiteX92" fmla="*/ 715650 w 1970419"/>
                <a:gd name="connsiteY92" fmla="*/ 414631 h 1735860"/>
                <a:gd name="connsiteX93" fmla="*/ 709896 w 1970419"/>
                <a:gd name="connsiteY93" fmla="*/ 433398 h 1735860"/>
                <a:gd name="connsiteX94" fmla="*/ 714636 w 1970419"/>
                <a:gd name="connsiteY94" fmla="*/ 442287 h 1735860"/>
                <a:gd name="connsiteX95" fmla="*/ 714691 w 1970419"/>
                <a:gd name="connsiteY95" fmla="*/ 442301 h 1735860"/>
                <a:gd name="connsiteX96" fmla="*/ 716745 w 1970419"/>
                <a:gd name="connsiteY96" fmla="*/ 442301 h 1735860"/>
                <a:gd name="connsiteX97" fmla="*/ 723457 w 1970419"/>
                <a:gd name="connsiteY97" fmla="*/ 437233 h 1735860"/>
                <a:gd name="connsiteX98" fmla="*/ 736333 w 1970419"/>
                <a:gd name="connsiteY98" fmla="*/ 394907 h 1735860"/>
                <a:gd name="connsiteX99" fmla="*/ 737018 w 1970419"/>
                <a:gd name="connsiteY99" fmla="*/ 394907 h 1735860"/>
                <a:gd name="connsiteX100" fmla="*/ 849887 w 1970419"/>
                <a:gd name="connsiteY100" fmla="*/ 762416 h 1735860"/>
                <a:gd name="connsiteX101" fmla="*/ 849887 w 1970419"/>
                <a:gd name="connsiteY101" fmla="*/ 762416 h 1735860"/>
                <a:gd name="connsiteX102" fmla="*/ 802082 w 1970419"/>
                <a:gd name="connsiteY102" fmla="*/ 776114 h 1735860"/>
                <a:gd name="connsiteX103" fmla="*/ 797288 w 1970419"/>
                <a:gd name="connsiteY103" fmla="*/ 785017 h 1735860"/>
                <a:gd name="connsiteX104" fmla="*/ 804137 w 1970419"/>
                <a:gd name="connsiteY104" fmla="*/ 790086 h 1735860"/>
                <a:gd name="connsiteX105" fmla="*/ 806191 w 1970419"/>
                <a:gd name="connsiteY105" fmla="*/ 790086 h 1735860"/>
                <a:gd name="connsiteX106" fmla="*/ 853859 w 1970419"/>
                <a:gd name="connsiteY106" fmla="*/ 776388 h 1735860"/>
                <a:gd name="connsiteX107" fmla="*/ 854544 w 1970419"/>
                <a:gd name="connsiteY107" fmla="*/ 776388 h 1735860"/>
                <a:gd name="connsiteX108" fmla="*/ 1000699 w 1970419"/>
                <a:gd name="connsiteY108" fmla="*/ 1255534 h 1735860"/>
                <a:gd name="connsiteX109" fmla="*/ 998370 w 1970419"/>
                <a:gd name="connsiteY109" fmla="*/ 1254849 h 1735860"/>
                <a:gd name="connsiteX110" fmla="*/ 969331 w 1970419"/>
                <a:gd name="connsiteY110" fmla="*/ 1224166 h 1735860"/>
                <a:gd name="connsiteX111" fmla="*/ 959195 w 1970419"/>
                <a:gd name="connsiteY111" fmla="*/ 1223892 h 1735860"/>
                <a:gd name="connsiteX112" fmla="*/ 958921 w 1970419"/>
                <a:gd name="connsiteY112" fmla="*/ 1234028 h 1735860"/>
                <a:gd name="connsiteX113" fmla="*/ 970975 w 1970419"/>
                <a:gd name="connsiteY113" fmla="*/ 1246630 h 173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970419" h="1735860">
                  <a:moveTo>
                    <a:pt x="1962141" y="1310325"/>
                  </a:moveTo>
                  <a:lnTo>
                    <a:pt x="1016999" y="1310325"/>
                  </a:lnTo>
                  <a:lnTo>
                    <a:pt x="1016999" y="1282929"/>
                  </a:lnTo>
                  <a:lnTo>
                    <a:pt x="1930910" y="988291"/>
                  </a:lnTo>
                  <a:cubicBezTo>
                    <a:pt x="1933293" y="987483"/>
                    <a:pt x="1935088" y="985525"/>
                    <a:pt x="1935704" y="983086"/>
                  </a:cubicBezTo>
                  <a:cubicBezTo>
                    <a:pt x="1936252" y="980648"/>
                    <a:pt x="1935471" y="978100"/>
                    <a:pt x="1933650" y="976374"/>
                  </a:cubicBezTo>
                  <a:lnTo>
                    <a:pt x="1294104" y="373675"/>
                  </a:lnTo>
                  <a:cubicBezTo>
                    <a:pt x="1292350" y="372032"/>
                    <a:pt x="1289885" y="371360"/>
                    <a:pt x="1287529" y="371895"/>
                  </a:cubicBezTo>
                  <a:cubicBezTo>
                    <a:pt x="1285145" y="372552"/>
                    <a:pt x="1283241" y="374347"/>
                    <a:pt x="1282460" y="376689"/>
                  </a:cubicBezTo>
                  <a:lnTo>
                    <a:pt x="1016999" y="1235398"/>
                  </a:lnTo>
                  <a:lnTo>
                    <a:pt x="1016999" y="9042"/>
                  </a:lnTo>
                  <a:cubicBezTo>
                    <a:pt x="1018081" y="5262"/>
                    <a:pt x="1015889" y="1317"/>
                    <a:pt x="1012109" y="235"/>
                  </a:cubicBezTo>
                  <a:cubicBezTo>
                    <a:pt x="1008328" y="-847"/>
                    <a:pt x="1004383" y="1344"/>
                    <a:pt x="1003302" y="5125"/>
                  </a:cubicBezTo>
                  <a:cubicBezTo>
                    <a:pt x="1002932" y="6413"/>
                    <a:pt x="1002932" y="7769"/>
                    <a:pt x="1003302" y="9042"/>
                  </a:cubicBezTo>
                  <a:lnTo>
                    <a:pt x="1003302" y="1211975"/>
                  </a:lnTo>
                  <a:lnTo>
                    <a:pt x="748113" y="380113"/>
                  </a:lnTo>
                  <a:cubicBezTo>
                    <a:pt x="747428" y="377757"/>
                    <a:pt x="745552" y="375936"/>
                    <a:pt x="743182" y="375319"/>
                  </a:cubicBezTo>
                  <a:cubicBezTo>
                    <a:pt x="740812" y="374675"/>
                    <a:pt x="738278" y="375292"/>
                    <a:pt x="736470" y="376963"/>
                  </a:cubicBezTo>
                  <a:lnTo>
                    <a:pt x="731950" y="381346"/>
                  </a:lnTo>
                  <a:cubicBezTo>
                    <a:pt x="728895" y="381305"/>
                    <a:pt x="726183" y="383332"/>
                    <a:pt x="725375" y="386277"/>
                  </a:cubicBezTo>
                  <a:lnTo>
                    <a:pt x="725375" y="387921"/>
                  </a:lnTo>
                  <a:lnTo>
                    <a:pt x="432792" y="661875"/>
                  </a:lnTo>
                  <a:cubicBezTo>
                    <a:pt x="430463" y="661355"/>
                    <a:pt x="428025" y="661957"/>
                    <a:pt x="426217" y="663519"/>
                  </a:cubicBezTo>
                  <a:cubicBezTo>
                    <a:pt x="424546" y="665204"/>
                    <a:pt x="423820" y="667628"/>
                    <a:pt x="424299" y="669957"/>
                  </a:cubicBezTo>
                  <a:lnTo>
                    <a:pt x="72405" y="998702"/>
                  </a:lnTo>
                  <a:cubicBezTo>
                    <a:pt x="70515" y="1000428"/>
                    <a:pt x="69720" y="1003058"/>
                    <a:pt x="70350" y="1005551"/>
                  </a:cubicBezTo>
                  <a:cubicBezTo>
                    <a:pt x="70967" y="1008030"/>
                    <a:pt x="72830" y="1010016"/>
                    <a:pt x="75282" y="1010756"/>
                  </a:cubicBezTo>
                  <a:lnTo>
                    <a:pt x="992069" y="1267040"/>
                  </a:lnTo>
                  <a:lnTo>
                    <a:pt x="995220" y="1270327"/>
                  </a:lnTo>
                  <a:cubicBezTo>
                    <a:pt x="996576" y="1271752"/>
                    <a:pt x="998452" y="1272560"/>
                    <a:pt x="1000425" y="1272519"/>
                  </a:cubicBezTo>
                  <a:cubicBezTo>
                    <a:pt x="1001630" y="1272464"/>
                    <a:pt x="1002794" y="1272136"/>
                    <a:pt x="1003849" y="1271560"/>
                  </a:cubicBezTo>
                  <a:lnTo>
                    <a:pt x="1003849" y="1310325"/>
                  </a:lnTo>
                  <a:lnTo>
                    <a:pt x="5149" y="1310325"/>
                  </a:lnTo>
                  <a:cubicBezTo>
                    <a:pt x="1369" y="1311407"/>
                    <a:pt x="-823" y="1315352"/>
                    <a:pt x="259" y="1319132"/>
                  </a:cubicBezTo>
                  <a:cubicBezTo>
                    <a:pt x="931" y="1321502"/>
                    <a:pt x="2780" y="1323351"/>
                    <a:pt x="5149" y="1324022"/>
                  </a:cubicBezTo>
                  <a:lnTo>
                    <a:pt x="1002480" y="1324022"/>
                  </a:lnTo>
                  <a:lnTo>
                    <a:pt x="1002480" y="1726735"/>
                  </a:lnTo>
                  <a:cubicBezTo>
                    <a:pt x="1001397" y="1730515"/>
                    <a:pt x="1003589" y="1734460"/>
                    <a:pt x="1007370" y="1735543"/>
                  </a:cubicBezTo>
                  <a:cubicBezTo>
                    <a:pt x="1011150" y="1736625"/>
                    <a:pt x="1015095" y="1734433"/>
                    <a:pt x="1016177" y="1730653"/>
                  </a:cubicBezTo>
                  <a:cubicBezTo>
                    <a:pt x="1016547" y="1729365"/>
                    <a:pt x="1016547" y="1728009"/>
                    <a:pt x="1016177" y="1726735"/>
                  </a:cubicBezTo>
                  <a:lnTo>
                    <a:pt x="1016177" y="1324022"/>
                  </a:lnTo>
                  <a:lnTo>
                    <a:pt x="1961319" y="1324022"/>
                  </a:lnTo>
                  <a:cubicBezTo>
                    <a:pt x="1965100" y="1325105"/>
                    <a:pt x="1969045" y="1322913"/>
                    <a:pt x="1970127" y="1319132"/>
                  </a:cubicBezTo>
                  <a:cubicBezTo>
                    <a:pt x="1971209" y="1315352"/>
                    <a:pt x="1969017" y="1311407"/>
                    <a:pt x="1965237" y="1310325"/>
                  </a:cubicBezTo>
                  <a:cubicBezTo>
                    <a:pt x="1963949" y="1309955"/>
                    <a:pt x="1962593" y="1309955"/>
                    <a:pt x="1961319" y="1310325"/>
                  </a:cubicBezTo>
                  <a:close/>
                  <a:moveTo>
                    <a:pt x="1578605" y="662834"/>
                  </a:moveTo>
                  <a:lnTo>
                    <a:pt x="1512993" y="732829"/>
                  </a:lnTo>
                  <a:cubicBezTo>
                    <a:pt x="1510226" y="735528"/>
                    <a:pt x="1510171" y="739952"/>
                    <a:pt x="1512870" y="742705"/>
                  </a:cubicBezTo>
                  <a:cubicBezTo>
                    <a:pt x="1512911" y="742746"/>
                    <a:pt x="1512952" y="742787"/>
                    <a:pt x="1512993" y="742829"/>
                  </a:cubicBezTo>
                  <a:cubicBezTo>
                    <a:pt x="1514308" y="744021"/>
                    <a:pt x="1516007" y="744705"/>
                    <a:pt x="1517787" y="744746"/>
                  </a:cubicBezTo>
                  <a:cubicBezTo>
                    <a:pt x="1519760" y="744788"/>
                    <a:pt x="1521650" y="743979"/>
                    <a:pt x="1522993" y="742555"/>
                  </a:cubicBezTo>
                  <a:lnTo>
                    <a:pt x="1588741" y="672559"/>
                  </a:lnTo>
                  <a:lnTo>
                    <a:pt x="1914473" y="978703"/>
                  </a:lnTo>
                  <a:lnTo>
                    <a:pt x="1036450" y="1261835"/>
                  </a:lnTo>
                  <a:lnTo>
                    <a:pt x="1047271" y="1250329"/>
                  </a:lnTo>
                  <a:cubicBezTo>
                    <a:pt x="1049956" y="1247452"/>
                    <a:pt x="1049805" y="1242946"/>
                    <a:pt x="1046929" y="1240261"/>
                  </a:cubicBezTo>
                  <a:cubicBezTo>
                    <a:pt x="1044052" y="1237576"/>
                    <a:pt x="1039546" y="1237727"/>
                    <a:pt x="1036861" y="1240603"/>
                  </a:cubicBezTo>
                  <a:lnTo>
                    <a:pt x="1026862" y="1251288"/>
                  </a:lnTo>
                  <a:lnTo>
                    <a:pt x="1174797" y="774059"/>
                  </a:lnTo>
                  <a:lnTo>
                    <a:pt x="1268626" y="800770"/>
                  </a:lnTo>
                  <a:lnTo>
                    <a:pt x="1270544" y="800770"/>
                  </a:lnTo>
                  <a:cubicBezTo>
                    <a:pt x="1273721" y="800715"/>
                    <a:pt x="1276489" y="798606"/>
                    <a:pt x="1277392" y="795565"/>
                  </a:cubicBezTo>
                  <a:cubicBezTo>
                    <a:pt x="1278447" y="791784"/>
                    <a:pt x="1276242" y="787867"/>
                    <a:pt x="1272461" y="786798"/>
                  </a:cubicBezTo>
                  <a:lnTo>
                    <a:pt x="1179043" y="760225"/>
                  </a:lnTo>
                  <a:lnTo>
                    <a:pt x="1285748" y="414906"/>
                  </a:lnTo>
                  <a:lnTo>
                    <a:pt x="1311226" y="497092"/>
                  </a:lnTo>
                  <a:cubicBezTo>
                    <a:pt x="1312226" y="500037"/>
                    <a:pt x="1314979" y="502009"/>
                    <a:pt x="1318075" y="502023"/>
                  </a:cubicBezTo>
                  <a:cubicBezTo>
                    <a:pt x="1318760" y="502160"/>
                    <a:pt x="1319444" y="502160"/>
                    <a:pt x="1320129" y="502023"/>
                  </a:cubicBezTo>
                  <a:cubicBezTo>
                    <a:pt x="1323828" y="500927"/>
                    <a:pt x="1325951" y="497051"/>
                    <a:pt x="1324855" y="493352"/>
                  </a:cubicBezTo>
                  <a:cubicBezTo>
                    <a:pt x="1324842" y="493270"/>
                    <a:pt x="1324814" y="493202"/>
                    <a:pt x="1324787" y="493119"/>
                  </a:cubicBezTo>
                  <a:lnTo>
                    <a:pt x="1295473" y="398057"/>
                  </a:lnTo>
                  <a:cubicBezTo>
                    <a:pt x="1294939" y="396359"/>
                    <a:pt x="1293761" y="394934"/>
                    <a:pt x="1292186" y="394085"/>
                  </a:cubicBezTo>
                  <a:lnTo>
                    <a:pt x="1292186" y="392304"/>
                  </a:lnTo>
                  <a:close/>
                  <a:moveTo>
                    <a:pt x="517307" y="1119379"/>
                  </a:moveTo>
                  <a:lnTo>
                    <a:pt x="531689" y="1071848"/>
                  </a:lnTo>
                  <a:cubicBezTo>
                    <a:pt x="532826" y="1068067"/>
                    <a:pt x="530676" y="1064081"/>
                    <a:pt x="526895" y="1062944"/>
                  </a:cubicBezTo>
                  <a:cubicBezTo>
                    <a:pt x="523115" y="1061807"/>
                    <a:pt x="519128" y="1063958"/>
                    <a:pt x="517991" y="1067738"/>
                  </a:cubicBezTo>
                  <a:lnTo>
                    <a:pt x="503609" y="1115406"/>
                  </a:lnTo>
                  <a:lnTo>
                    <a:pt x="503609" y="1115406"/>
                  </a:lnTo>
                  <a:lnTo>
                    <a:pt x="92678" y="1000483"/>
                  </a:lnTo>
                  <a:lnTo>
                    <a:pt x="138702" y="986785"/>
                  </a:lnTo>
                  <a:cubicBezTo>
                    <a:pt x="142441" y="985812"/>
                    <a:pt x="144674" y="982004"/>
                    <a:pt x="143702" y="978265"/>
                  </a:cubicBezTo>
                  <a:cubicBezTo>
                    <a:pt x="143674" y="978183"/>
                    <a:pt x="143660" y="978100"/>
                    <a:pt x="143633" y="978018"/>
                  </a:cubicBezTo>
                  <a:cubicBezTo>
                    <a:pt x="142455" y="974279"/>
                    <a:pt x="138510" y="972156"/>
                    <a:pt x="134730" y="973224"/>
                  </a:cubicBezTo>
                  <a:lnTo>
                    <a:pt x="112265" y="979799"/>
                  </a:lnTo>
                  <a:lnTo>
                    <a:pt x="431696" y="680230"/>
                  </a:lnTo>
                  <a:lnTo>
                    <a:pt x="459091" y="708858"/>
                  </a:lnTo>
                  <a:cubicBezTo>
                    <a:pt x="460475" y="710242"/>
                    <a:pt x="462338" y="711022"/>
                    <a:pt x="464297" y="711050"/>
                  </a:cubicBezTo>
                  <a:cubicBezTo>
                    <a:pt x="466105" y="711022"/>
                    <a:pt x="467831" y="710283"/>
                    <a:pt x="469091" y="708995"/>
                  </a:cubicBezTo>
                  <a:cubicBezTo>
                    <a:pt x="471858" y="706297"/>
                    <a:pt x="471913" y="701872"/>
                    <a:pt x="469214" y="699119"/>
                  </a:cubicBezTo>
                  <a:cubicBezTo>
                    <a:pt x="469173" y="699078"/>
                    <a:pt x="469132" y="699037"/>
                    <a:pt x="469091" y="698996"/>
                  </a:cubicBezTo>
                  <a:lnTo>
                    <a:pt x="441696" y="670505"/>
                  </a:lnTo>
                  <a:lnTo>
                    <a:pt x="715650" y="414631"/>
                  </a:lnTo>
                  <a:lnTo>
                    <a:pt x="709896" y="433398"/>
                  </a:lnTo>
                  <a:cubicBezTo>
                    <a:pt x="708746" y="437164"/>
                    <a:pt x="710869" y="441137"/>
                    <a:pt x="714636" y="442287"/>
                  </a:cubicBezTo>
                  <a:cubicBezTo>
                    <a:pt x="714650" y="442287"/>
                    <a:pt x="714677" y="442301"/>
                    <a:pt x="714691" y="442301"/>
                  </a:cubicBezTo>
                  <a:lnTo>
                    <a:pt x="716745" y="442301"/>
                  </a:lnTo>
                  <a:cubicBezTo>
                    <a:pt x="719882" y="442342"/>
                    <a:pt x="722649" y="440260"/>
                    <a:pt x="723457" y="437233"/>
                  </a:cubicBezTo>
                  <a:lnTo>
                    <a:pt x="736333" y="394907"/>
                  </a:lnTo>
                  <a:lnTo>
                    <a:pt x="737018" y="394907"/>
                  </a:lnTo>
                  <a:lnTo>
                    <a:pt x="849887" y="762416"/>
                  </a:lnTo>
                  <a:lnTo>
                    <a:pt x="849887" y="762416"/>
                  </a:lnTo>
                  <a:lnTo>
                    <a:pt x="802082" y="776114"/>
                  </a:lnTo>
                  <a:cubicBezTo>
                    <a:pt x="798343" y="777292"/>
                    <a:pt x="796219" y="781237"/>
                    <a:pt x="797288" y="785017"/>
                  </a:cubicBezTo>
                  <a:cubicBezTo>
                    <a:pt x="798233" y="788004"/>
                    <a:pt x="801000" y="790058"/>
                    <a:pt x="804137" y="790086"/>
                  </a:cubicBezTo>
                  <a:lnTo>
                    <a:pt x="806191" y="790086"/>
                  </a:lnTo>
                  <a:lnTo>
                    <a:pt x="853859" y="776388"/>
                  </a:lnTo>
                  <a:lnTo>
                    <a:pt x="854544" y="776388"/>
                  </a:lnTo>
                  <a:lnTo>
                    <a:pt x="1000699" y="1255534"/>
                  </a:lnTo>
                  <a:lnTo>
                    <a:pt x="998370" y="1254849"/>
                  </a:lnTo>
                  <a:lnTo>
                    <a:pt x="969331" y="1224166"/>
                  </a:lnTo>
                  <a:cubicBezTo>
                    <a:pt x="966605" y="1221290"/>
                    <a:pt x="962071" y="1221166"/>
                    <a:pt x="959195" y="1223892"/>
                  </a:cubicBezTo>
                  <a:cubicBezTo>
                    <a:pt x="956318" y="1226618"/>
                    <a:pt x="956195" y="1231152"/>
                    <a:pt x="958921" y="1234028"/>
                  </a:cubicBezTo>
                  <a:lnTo>
                    <a:pt x="970975" y="124663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C9AC6336-9A15-4EC8-B618-B364C54D8816}"/>
                </a:ext>
              </a:extLst>
            </p:cNvPr>
            <p:cNvSpPr/>
            <p:nvPr/>
          </p:nvSpPr>
          <p:spPr>
            <a:xfrm>
              <a:off x="11366633" y="5438803"/>
              <a:ext cx="41812" cy="104907"/>
            </a:xfrm>
            <a:custGeom>
              <a:avLst/>
              <a:gdLst>
                <a:gd name="connsiteX0" fmla="*/ 5171 w 41812"/>
                <a:gd name="connsiteY0" fmla="*/ 104866 h 104907"/>
                <a:gd name="connsiteX1" fmla="*/ 7226 w 41812"/>
                <a:gd name="connsiteY1" fmla="*/ 104866 h 104907"/>
                <a:gd name="connsiteX2" fmla="*/ 14074 w 41812"/>
                <a:gd name="connsiteY2" fmla="*/ 99798 h 104907"/>
                <a:gd name="connsiteX3" fmla="*/ 41470 w 41812"/>
                <a:gd name="connsiteY3" fmla="*/ 9256 h 104907"/>
                <a:gd name="connsiteX4" fmla="*/ 36744 w 41812"/>
                <a:gd name="connsiteY4" fmla="*/ 284 h 104907"/>
                <a:gd name="connsiteX5" fmla="*/ 27772 w 41812"/>
                <a:gd name="connsiteY5" fmla="*/ 5009 h 104907"/>
                <a:gd name="connsiteX6" fmla="*/ 377 w 41812"/>
                <a:gd name="connsiteY6" fmla="*/ 95689 h 104907"/>
                <a:gd name="connsiteX7" fmla="*/ 4788 w 41812"/>
                <a:gd name="connsiteY7" fmla="*/ 104743 h 104907"/>
                <a:gd name="connsiteX8" fmla="*/ 5171 w 41812"/>
                <a:gd name="connsiteY8" fmla="*/ 104866 h 10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12" h="104907">
                  <a:moveTo>
                    <a:pt x="5171" y="104866"/>
                  </a:moveTo>
                  <a:lnTo>
                    <a:pt x="7226" y="104866"/>
                  </a:lnTo>
                  <a:cubicBezTo>
                    <a:pt x="10362" y="104839"/>
                    <a:pt x="13129" y="102784"/>
                    <a:pt x="14074" y="99798"/>
                  </a:cubicBezTo>
                  <a:lnTo>
                    <a:pt x="41470" y="9256"/>
                  </a:lnTo>
                  <a:cubicBezTo>
                    <a:pt x="42648" y="5476"/>
                    <a:pt x="40525" y="1462"/>
                    <a:pt x="36744" y="284"/>
                  </a:cubicBezTo>
                  <a:cubicBezTo>
                    <a:pt x="32964" y="-894"/>
                    <a:pt x="28950" y="1229"/>
                    <a:pt x="27772" y="5009"/>
                  </a:cubicBezTo>
                  <a:lnTo>
                    <a:pt x="377" y="95689"/>
                  </a:lnTo>
                  <a:cubicBezTo>
                    <a:pt x="-911" y="99401"/>
                    <a:pt x="1062" y="103469"/>
                    <a:pt x="4788" y="104743"/>
                  </a:cubicBezTo>
                  <a:cubicBezTo>
                    <a:pt x="4911" y="104784"/>
                    <a:pt x="5048" y="104825"/>
                    <a:pt x="5171" y="1048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5D0A000-AA9A-4655-9576-824E69A83A0E}"/>
                </a:ext>
              </a:extLst>
            </p:cNvPr>
            <p:cNvSpPr/>
            <p:nvPr/>
          </p:nvSpPr>
          <p:spPr>
            <a:xfrm>
              <a:off x="11256848" y="5801606"/>
              <a:ext cx="41515" cy="104544"/>
            </a:xfrm>
            <a:custGeom>
              <a:avLst/>
              <a:gdLst>
                <a:gd name="connsiteX0" fmla="*/ 36468 w 41515"/>
                <a:gd name="connsiteY0" fmla="*/ 264 h 104544"/>
                <a:gd name="connsiteX1" fmla="*/ 27742 w 41515"/>
                <a:gd name="connsiteY1" fmla="*/ 4907 h 104544"/>
                <a:gd name="connsiteX2" fmla="*/ 27701 w 41515"/>
                <a:gd name="connsiteY2" fmla="*/ 5058 h 104544"/>
                <a:gd name="connsiteX3" fmla="*/ 306 w 41515"/>
                <a:gd name="connsiteY3" fmla="*/ 95600 h 104544"/>
                <a:gd name="connsiteX4" fmla="*/ 4963 w 41515"/>
                <a:gd name="connsiteY4" fmla="*/ 104503 h 104544"/>
                <a:gd name="connsiteX5" fmla="*/ 7018 w 41515"/>
                <a:gd name="connsiteY5" fmla="*/ 104503 h 104544"/>
                <a:gd name="connsiteX6" fmla="*/ 13866 w 41515"/>
                <a:gd name="connsiteY6" fmla="*/ 99435 h 104544"/>
                <a:gd name="connsiteX7" fmla="*/ 41262 w 41515"/>
                <a:gd name="connsiteY7" fmla="*/ 8894 h 104544"/>
                <a:gd name="connsiteX8" fmla="*/ 36468 w 41515"/>
                <a:gd name="connsiteY8" fmla="*/ 264 h 1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15" h="104544">
                  <a:moveTo>
                    <a:pt x="36468" y="264"/>
                  </a:moveTo>
                  <a:cubicBezTo>
                    <a:pt x="32783" y="-859"/>
                    <a:pt x="28879" y="1209"/>
                    <a:pt x="27742" y="4907"/>
                  </a:cubicBezTo>
                  <a:cubicBezTo>
                    <a:pt x="27729" y="4962"/>
                    <a:pt x="27715" y="5004"/>
                    <a:pt x="27701" y="5058"/>
                  </a:cubicBezTo>
                  <a:lnTo>
                    <a:pt x="306" y="95600"/>
                  </a:lnTo>
                  <a:cubicBezTo>
                    <a:pt x="-858" y="99340"/>
                    <a:pt x="1223" y="103325"/>
                    <a:pt x="4963" y="104503"/>
                  </a:cubicBezTo>
                  <a:lnTo>
                    <a:pt x="7018" y="104503"/>
                  </a:lnTo>
                  <a:cubicBezTo>
                    <a:pt x="10154" y="104476"/>
                    <a:pt x="12921" y="102422"/>
                    <a:pt x="13866" y="99435"/>
                  </a:cubicBezTo>
                  <a:lnTo>
                    <a:pt x="41262" y="8894"/>
                  </a:lnTo>
                  <a:cubicBezTo>
                    <a:pt x="42235" y="5195"/>
                    <a:pt x="40125" y="1387"/>
                    <a:pt x="36468" y="2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5BD4A35-91E4-4BA5-A39E-25203403226C}"/>
                </a:ext>
              </a:extLst>
            </p:cNvPr>
            <p:cNvSpPr/>
            <p:nvPr/>
          </p:nvSpPr>
          <p:spPr>
            <a:xfrm>
              <a:off x="11311531" y="5620168"/>
              <a:ext cx="41799" cy="104865"/>
            </a:xfrm>
            <a:custGeom>
              <a:avLst/>
              <a:gdLst>
                <a:gd name="connsiteX0" fmla="*/ 5208 w 41799"/>
                <a:gd name="connsiteY0" fmla="*/ 104721 h 104865"/>
                <a:gd name="connsiteX1" fmla="*/ 7262 w 41799"/>
                <a:gd name="connsiteY1" fmla="*/ 104721 h 104865"/>
                <a:gd name="connsiteX2" fmla="*/ 14111 w 41799"/>
                <a:gd name="connsiteY2" fmla="*/ 99653 h 104865"/>
                <a:gd name="connsiteX3" fmla="*/ 41506 w 41799"/>
                <a:gd name="connsiteY3" fmla="*/ 9111 h 104865"/>
                <a:gd name="connsiteX4" fmla="*/ 36712 w 41799"/>
                <a:gd name="connsiteY4" fmla="*/ 207 h 104865"/>
                <a:gd name="connsiteX5" fmla="*/ 27809 w 41799"/>
                <a:gd name="connsiteY5" fmla="*/ 5002 h 104865"/>
                <a:gd name="connsiteX6" fmla="*/ 413 w 41799"/>
                <a:gd name="connsiteY6" fmla="*/ 95543 h 104865"/>
                <a:gd name="connsiteX7" fmla="*/ 4550 w 41799"/>
                <a:gd name="connsiteY7" fmla="*/ 104515 h 104865"/>
                <a:gd name="connsiteX8" fmla="*/ 5208 w 41799"/>
                <a:gd name="connsiteY8" fmla="*/ 104721 h 10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99" h="104865">
                  <a:moveTo>
                    <a:pt x="5208" y="104721"/>
                  </a:moveTo>
                  <a:cubicBezTo>
                    <a:pt x="5892" y="104858"/>
                    <a:pt x="6578" y="104858"/>
                    <a:pt x="7262" y="104721"/>
                  </a:cubicBezTo>
                  <a:cubicBezTo>
                    <a:pt x="10413" y="104735"/>
                    <a:pt x="13207" y="102666"/>
                    <a:pt x="14111" y="99653"/>
                  </a:cubicBezTo>
                  <a:lnTo>
                    <a:pt x="41506" y="9111"/>
                  </a:lnTo>
                  <a:cubicBezTo>
                    <a:pt x="42575" y="5330"/>
                    <a:pt x="40452" y="1385"/>
                    <a:pt x="36712" y="207"/>
                  </a:cubicBezTo>
                  <a:cubicBezTo>
                    <a:pt x="32945" y="-793"/>
                    <a:pt x="29055" y="1303"/>
                    <a:pt x="27809" y="5002"/>
                  </a:cubicBezTo>
                  <a:lnTo>
                    <a:pt x="413" y="95543"/>
                  </a:lnTo>
                  <a:cubicBezTo>
                    <a:pt x="-915" y="99160"/>
                    <a:pt x="934" y="103173"/>
                    <a:pt x="4550" y="104515"/>
                  </a:cubicBezTo>
                  <a:cubicBezTo>
                    <a:pt x="4769" y="104598"/>
                    <a:pt x="4989" y="104666"/>
                    <a:pt x="5208" y="1047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7B5423E8-710C-4713-9BC3-7398CAEB8BDB}"/>
                </a:ext>
              </a:extLst>
            </p:cNvPr>
            <p:cNvSpPr/>
            <p:nvPr/>
          </p:nvSpPr>
          <p:spPr>
            <a:xfrm>
              <a:off x="10935822" y="5837379"/>
              <a:ext cx="110208" cy="42061"/>
            </a:xfrm>
            <a:custGeom>
              <a:avLst/>
              <a:gdLst>
                <a:gd name="connsiteX0" fmla="*/ 100936 w 110208"/>
                <a:gd name="connsiteY0" fmla="*/ -32 h 42061"/>
                <a:gd name="connsiteX1" fmla="*/ 5052 w 110208"/>
                <a:gd name="connsiteY1" fmla="*/ 28048 h 42061"/>
                <a:gd name="connsiteX2" fmla="*/ 258 w 110208"/>
                <a:gd name="connsiteY2" fmla="*/ 36815 h 42061"/>
                <a:gd name="connsiteX3" fmla="*/ 7107 w 110208"/>
                <a:gd name="connsiteY3" fmla="*/ 42020 h 42061"/>
                <a:gd name="connsiteX4" fmla="*/ 9161 w 110208"/>
                <a:gd name="connsiteY4" fmla="*/ 42020 h 42061"/>
                <a:gd name="connsiteX5" fmla="*/ 105045 w 110208"/>
                <a:gd name="connsiteY5" fmla="*/ 13940 h 42061"/>
                <a:gd name="connsiteX6" fmla="*/ 109908 w 110208"/>
                <a:gd name="connsiteY6" fmla="*/ 5105 h 42061"/>
                <a:gd name="connsiteX7" fmla="*/ 101073 w 110208"/>
                <a:gd name="connsiteY7" fmla="*/ 242 h 4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208" h="42061">
                  <a:moveTo>
                    <a:pt x="100936" y="-32"/>
                  </a:moveTo>
                  <a:lnTo>
                    <a:pt x="5052" y="28048"/>
                  </a:lnTo>
                  <a:cubicBezTo>
                    <a:pt x="1326" y="29171"/>
                    <a:pt x="-810" y="33075"/>
                    <a:pt x="258" y="36815"/>
                  </a:cubicBezTo>
                  <a:cubicBezTo>
                    <a:pt x="1162" y="39856"/>
                    <a:pt x="3929" y="41965"/>
                    <a:pt x="7107" y="42020"/>
                  </a:cubicBezTo>
                  <a:lnTo>
                    <a:pt x="9161" y="42020"/>
                  </a:lnTo>
                  <a:lnTo>
                    <a:pt x="105045" y="13940"/>
                  </a:lnTo>
                  <a:cubicBezTo>
                    <a:pt x="108826" y="12844"/>
                    <a:pt x="111004" y="8885"/>
                    <a:pt x="109908" y="5105"/>
                  </a:cubicBezTo>
                  <a:cubicBezTo>
                    <a:pt x="108813" y="1324"/>
                    <a:pt x="104854" y="-854"/>
                    <a:pt x="101073" y="2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593E1AAB-4E85-4E9D-9A29-F850804D2DD8}"/>
                </a:ext>
              </a:extLst>
            </p:cNvPr>
            <p:cNvSpPr/>
            <p:nvPr/>
          </p:nvSpPr>
          <p:spPr>
            <a:xfrm>
              <a:off x="11127109" y="5780924"/>
              <a:ext cx="109545" cy="42082"/>
            </a:xfrm>
            <a:custGeom>
              <a:avLst/>
              <a:gdLst>
                <a:gd name="connsiteX0" fmla="*/ 100321 w 109545"/>
                <a:gd name="connsiteY0" fmla="*/ 262 h 42082"/>
                <a:gd name="connsiteX1" fmla="*/ 4437 w 109545"/>
                <a:gd name="connsiteY1" fmla="*/ 28343 h 42082"/>
                <a:gd name="connsiteX2" fmla="*/ 506 w 109545"/>
                <a:gd name="connsiteY2" fmla="*/ 37616 h 42082"/>
                <a:gd name="connsiteX3" fmla="*/ 6492 w 109545"/>
                <a:gd name="connsiteY3" fmla="*/ 42041 h 42082"/>
                <a:gd name="connsiteX4" fmla="*/ 8547 w 109545"/>
                <a:gd name="connsiteY4" fmla="*/ 42041 h 42082"/>
                <a:gd name="connsiteX5" fmla="*/ 104431 w 109545"/>
                <a:gd name="connsiteY5" fmla="*/ 13960 h 42082"/>
                <a:gd name="connsiteX6" fmla="*/ 109225 w 109545"/>
                <a:gd name="connsiteY6" fmla="*/ 5057 h 42082"/>
                <a:gd name="connsiteX7" fmla="*/ 100321 w 109545"/>
                <a:gd name="connsiteY7" fmla="*/ 262 h 4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545" h="42082">
                  <a:moveTo>
                    <a:pt x="100321" y="262"/>
                  </a:moveTo>
                  <a:lnTo>
                    <a:pt x="4437" y="28343"/>
                  </a:lnTo>
                  <a:cubicBezTo>
                    <a:pt x="794" y="29822"/>
                    <a:pt x="-973" y="33972"/>
                    <a:pt x="506" y="37616"/>
                  </a:cubicBezTo>
                  <a:cubicBezTo>
                    <a:pt x="1520" y="40096"/>
                    <a:pt x="3821" y="41808"/>
                    <a:pt x="6492" y="42041"/>
                  </a:cubicBezTo>
                  <a:lnTo>
                    <a:pt x="8547" y="42041"/>
                  </a:lnTo>
                  <a:lnTo>
                    <a:pt x="104431" y="13960"/>
                  </a:lnTo>
                  <a:cubicBezTo>
                    <a:pt x="108211" y="12823"/>
                    <a:pt x="110362" y="8837"/>
                    <a:pt x="109225" y="5057"/>
                  </a:cubicBezTo>
                  <a:cubicBezTo>
                    <a:pt x="108088" y="1276"/>
                    <a:pt x="104102" y="-874"/>
                    <a:pt x="100321" y="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DEB0659-726C-4D93-90D7-93088A6D9338}"/>
                </a:ext>
              </a:extLst>
            </p:cNvPr>
            <p:cNvSpPr/>
            <p:nvPr/>
          </p:nvSpPr>
          <p:spPr>
            <a:xfrm>
              <a:off x="11240677" y="5692193"/>
              <a:ext cx="187245" cy="89309"/>
            </a:xfrm>
            <a:custGeom>
              <a:avLst/>
              <a:gdLst>
                <a:gd name="connsiteX0" fmla="*/ 86198 w 187245"/>
                <a:gd name="connsiteY0" fmla="*/ 74611 h 89309"/>
                <a:gd name="connsiteX1" fmla="*/ 182082 w 187245"/>
                <a:gd name="connsiteY1" fmla="*/ 46530 h 89309"/>
                <a:gd name="connsiteX2" fmla="*/ 186945 w 187245"/>
                <a:gd name="connsiteY2" fmla="*/ 37696 h 89309"/>
                <a:gd name="connsiteX3" fmla="*/ 178110 w 187245"/>
                <a:gd name="connsiteY3" fmla="*/ 32833 h 89309"/>
                <a:gd name="connsiteX4" fmla="*/ 82226 w 187245"/>
                <a:gd name="connsiteY4" fmla="*/ 60913 h 89309"/>
                <a:gd name="connsiteX5" fmla="*/ 77418 w 187245"/>
                <a:gd name="connsiteY5" fmla="*/ 69762 h 89309"/>
                <a:gd name="connsiteX6" fmla="*/ 77432 w 187245"/>
                <a:gd name="connsiteY6" fmla="*/ 69817 h 89309"/>
                <a:gd name="connsiteX7" fmla="*/ 79487 w 187245"/>
                <a:gd name="connsiteY7" fmla="*/ 72693 h 89309"/>
                <a:gd name="connsiteX8" fmla="*/ 12094 w 187245"/>
                <a:gd name="connsiteY8" fmla="*/ 2013 h 89309"/>
                <a:gd name="connsiteX9" fmla="*/ 2095 w 187245"/>
                <a:gd name="connsiteY9" fmla="*/ 2013 h 89309"/>
                <a:gd name="connsiteX10" fmla="*/ 1971 w 187245"/>
                <a:gd name="connsiteY10" fmla="*/ 11889 h 89309"/>
                <a:gd name="connsiteX11" fmla="*/ 2095 w 187245"/>
                <a:gd name="connsiteY11" fmla="*/ 12012 h 89309"/>
                <a:gd name="connsiteX12" fmla="*/ 73597 w 187245"/>
                <a:gd name="connsiteY12" fmla="*/ 87076 h 89309"/>
                <a:gd name="connsiteX13" fmla="*/ 78802 w 187245"/>
                <a:gd name="connsiteY13" fmla="*/ 89268 h 89309"/>
                <a:gd name="connsiteX14" fmla="*/ 83596 w 187245"/>
                <a:gd name="connsiteY14" fmla="*/ 87213 h 89309"/>
                <a:gd name="connsiteX15" fmla="*/ 83719 w 187245"/>
                <a:gd name="connsiteY15" fmla="*/ 77337 h 89309"/>
                <a:gd name="connsiteX16" fmla="*/ 83596 w 187245"/>
                <a:gd name="connsiteY16" fmla="*/ 77214 h 89309"/>
                <a:gd name="connsiteX17" fmla="*/ 80309 w 187245"/>
                <a:gd name="connsiteY17" fmla="*/ 73652 h 89309"/>
                <a:gd name="connsiteX18" fmla="*/ 84144 w 187245"/>
                <a:gd name="connsiteY18" fmla="*/ 75022 h 89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7245" h="89309">
                  <a:moveTo>
                    <a:pt x="86198" y="74611"/>
                  </a:moveTo>
                  <a:lnTo>
                    <a:pt x="182082" y="46530"/>
                  </a:lnTo>
                  <a:cubicBezTo>
                    <a:pt x="185863" y="45435"/>
                    <a:pt x="188041" y="41476"/>
                    <a:pt x="186945" y="37696"/>
                  </a:cubicBezTo>
                  <a:cubicBezTo>
                    <a:pt x="185849" y="33915"/>
                    <a:pt x="181891" y="31737"/>
                    <a:pt x="178110" y="32833"/>
                  </a:cubicBezTo>
                  <a:lnTo>
                    <a:pt x="82226" y="60913"/>
                  </a:lnTo>
                  <a:cubicBezTo>
                    <a:pt x="78459" y="62023"/>
                    <a:pt x="76295" y="65995"/>
                    <a:pt x="77418" y="69762"/>
                  </a:cubicBezTo>
                  <a:cubicBezTo>
                    <a:pt x="77418" y="69776"/>
                    <a:pt x="77432" y="69803"/>
                    <a:pt x="77432" y="69817"/>
                  </a:cubicBezTo>
                  <a:cubicBezTo>
                    <a:pt x="77802" y="70968"/>
                    <a:pt x="78528" y="71967"/>
                    <a:pt x="79487" y="72693"/>
                  </a:cubicBezTo>
                  <a:lnTo>
                    <a:pt x="12094" y="2013"/>
                  </a:lnTo>
                  <a:cubicBezTo>
                    <a:pt x="9327" y="-726"/>
                    <a:pt x="4862" y="-726"/>
                    <a:pt x="2095" y="2013"/>
                  </a:cubicBezTo>
                  <a:cubicBezTo>
                    <a:pt x="-672" y="4712"/>
                    <a:pt x="-727" y="9136"/>
                    <a:pt x="1971" y="11889"/>
                  </a:cubicBezTo>
                  <a:cubicBezTo>
                    <a:pt x="2012" y="11930"/>
                    <a:pt x="2053" y="11971"/>
                    <a:pt x="2095" y="12012"/>
                  </a:cubicBezTo>
                  <a:lnTo>
                    <a:pt x="73597" y="87076"/>
                  </a:lnTo>
                  <a:cubicBezTo>
                    <a:pt x="74980" y="88459"/>
                    <a:pt x="76843" y="89240"/>
                    <a:pt x="78802" y="89268"/>
                  </a:cubicBezTo>
                  <a:cubicBezTo>
                    <a:pt x="80610" y="89254"/>
                    <a:pt x="82336" y="88514"/>
                    <a:pt x="83596" y="87213"/>
                  </a:cubicBezTo>
                  <a:cubicBezTo>
                    <a:pt x="86363" y="84514"/>
                    <a:pt x="86417" y="80090"/>
                    <a:pt x="83719" y="77337"/>
                  </a:cubicBezTo>
                  <a:cubicBezTo>
                    <a:pt x="83678" y="77296"/>
                    <a:pt x="83637" y="77255"/>
                    <a:pt x="83596" y="77214"/>
                  </a:cubicBezTo>
                  <a:lnTo>
                    <a:pt x="80309" y="73652"/>
                  </a:lnTo>
                  <a:cubicBezTo>
                    <a:pt x="81404" y="74501"/>
                    <a:pt x="82747" y="74981"/>
                    <a:pt x="84144" y="750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0A091985-E272-4A08-8A93-BCF694898DE6}"/>
                </a:ext>
              </a:extLst>
            </p:cNvPr>
            <p:cNvSpPr/>
            <p:nvPr/>
          </p:nvSpPr>
          <p:spPr>
            <a:xfrm>
              <a:off x="11526662" y="5992170"/>
              <a:ext cx="85543" cy="89175"/>
            </a:xfrm>
            <a:custGeom>
              <a:avLst/>
              <a:gdLst>
                <a:gd name="connsiteX0" fmla="*/ 12117 w 85543"/>
                <a:gd name="connsiteY0" fmla="*/ 2017 h 89175"/>
                <a:gd name="connsiteX1" fmla="*/ 2050 w 85543"/>
                <a:gd name="connsiteY1" fmla="*/ 2071 h 89175"/>
                <a:gd name="connsiteX2" fmla="*/ 1844 w 85543"/>
                <a:gd name="connsiteY2" fmla="*/ 11879 h 89175"/>
                <a:gd name="connsiteX3" fmla="*/ 73346 w 85543"/>
                <a:gd name="connsiteY3" fmla="*/ 86806 h 89175"/>
                <a:gd name="connsiteX4" fmla="*/ 78551 w 85543"/>
                <a:gd name="connsiteY4" fmla="*/ 89134 h 89175"/>
                <a:gd name="connsiteX5" fmla="*/ 83482 w 85543"/>
                <a:gd name="connsiteY5" fmla="*/ 87079 h 89175"/>
                <a:gd name="connsiteX6" fmla="*/ 83482 w 85543"/>
                <a:gd name="connsiteY6" fmla="*/ 77080 h 8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543" h="89175">
                  <a:moveTo>
                    <a:pt x="12117" y="2017"/>
                  </a:moveTo>
                  <a:cubicBezTo>
                    <a:pt x="9323" y="-750"/>
                    <a:pt x="4816" y="-723"/>
                    <a:pt x="2050" y="2071"/>
                  </a:cubicBezTo>
                  <a:cubicBezTo>
                    <a:pt x="-622" y="4756"/>
                    <a:pt x="-717" y="9071"/>
                    <a:pt x="1844" y="11879"/>
                  </a:cubicBezTo>
                  <a:lnTo>
                    <a:pt x="73346" y="86806"/>
                  </a:lnTo>
                  <a:cubicBezTo>
                    <a:pt x="74688" y="88257"/>
                    <a:pt x="76565" y="89107"/>
                    <a:pt x="78551" y="89134"/>
                  </a:cubicBezTo>
                  <a:cubicBezTo>
                    <a:pt x="80400" y="89134"/>
                    <a:pt x="82181" y="88394"/>
                    <a:pt x="83482" y="87079"/>
                  </a:cubicBezTo>
                  <a:cubicBezTo>
                    <a:pt x="86208" y="84312"/>
                    <a:pt x="86208" y="79847"/>
                    <a:pt x="83482" y="77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5BB92D6B-633C-4608-9957-C5D8AE8A745E}"/>
                </a:ext>
              </a:extLst>
            </p:cNvPr>
            <p:cNvSpPr/>
            <p:nvPr/>
          </p:nvSpPr>
          <p:spPr>
            <a:xfrm>
              <a:off x="11383681" y="5842193"/>
              <a:ext cx="85794" cy="89298"/>
            </a:xfrm>
            <a:custGeom>
              <a:avLst/>
              <a:gdLst>
                <a:gd name="connsiteX0" fmla="*/ 12094 w 85794"/>
                <a:gd name="connsiteY0" fmla="*/ 2003 h 89298"/>
                <a:gd name="connsiteX1" fmla="*/ 2095 w 85794"/>
                <a:gd name="connsiteY1" fmla="*/ 2003 h 89298"/>
                <a:gd name="connsiteX2" fmla="*/ 1972 w 85794"/>
                <a:gd name="connsiteY2" fmla="*/ 11879 h 89298"/>
                <a:gd name="connsiteX3" fmla="*/ 2095 w 85794"/>
                <a:gd name="connsiteY3" fmla="*/ 12002 h 89298"/>
                <a:gd name="connsiteX4" fmla="*/ 73597 w 85794"/>
                <a:gd name="connsiteY4" fmla="*/ 87066 h 89298"/>
                <a:gd name="connsiteX5" fmla="*/ 78802 w 85794"/>
                <a:gd name="connsiteY5" fmla="*/ 89257 h 89298"/>
                <a:gd name="connsiteX6" fmla="*/ 83733 w 85794"/>
                <a:gd name="connsiteY6" fmla="*/ 87203 h 89298"/>
                <a:gd name="connsiteX7" fmla="*/ 83733 w 85794"/>
                <a:gd name="connsiteY7" fmla="*/ 77203 h 8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4" h="89298">
                  <a:moveTo>
                    <a:pt x="12094" y="2003"/>
                  </a:moveTo>
                  <a:cubicBezTo>
                    <a:pt x="9327" y="-723"/>
                    <a:pt x="4862" y="-723"/>
                    <a:pt x="2095" y="2003"/>
                  </a:cubicBezTo>
                  <a:cubicBezTo>
                    <a:pt x="-672" y="4701"/>
                    <a:pt x="-727" y="9126"/>
                    <a:pt x="1972" y="11879"/>
                  </a:cubicBezTo>
                  <a:cubicBezTo>
                    <a:pt x="2013" y="11920"/>
                    <a:pt x="2054" y="11961"/>
                    <a:pt x="2095" y="12002"/>
                  </a:cubicBezTo>
                  <a:lnTo>
                    <a:pt x="73597" y="87066"/>
                  </a:lnTo>
                  <a:cubicBezTo>
                    <a:pt x="74980" y="88449"/>
                    <a:pt x="76843" y="89230"/>
                    <a:pt x="78802" y="89257"/>
                  </a:cubicBezTo>
                  <a:cubicBezTo>
                    <a:pt x="80651" y="89257"/>
                    <a:pt x="82432" y="88518"/>
                    <a:pt x="83733" y="87203"/>
                  </a:cubicBezTo>
                  <a:cubicBezTo>
                    <a:pt x="86459" y="84436"/>
                    <a:pt x="86459" y="79970"/>
                    <a:pt x="83733" y="772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848CF92-E686-45B6-98ED-05D485495781}"/>
                </a:ext>
              </a:extLst>
            </p:cNvPr>
            <p:cNvSpPr/>
            <p:nvPr/>
          </p:nvSpPr>
          <p:spPr>
            <a:xfrm>
              <a:off x="12051861" y="5503867"/>
              <a:ext cx="43692" cy="109109"/>
            </a:xfrm>
            <a:custGeom>
              <a:avLst/>
              <a:gdLst>
                <a:gd name="connsiteX0" fmla="*/ 29758 w 43692"/>
                <a:gd name="connsiteY0" fmla="*/ 103907 h 109109"/>
                <a:gd name="connsiteX1" fmla="*/ 36607 w 43692"/>
                <a:gd name="connsiteY1" fmla="*/ 108975 h 109109"/>
                <a:gd name="connsiteX2" fmla="*/ 38662 w 43692"/>
                <a:gd name="connsiteY2" fmla="*/ 108975 h 109109"/>
                <a:gd name="connsiteX3" fmla="*/ 43387 w 43692"/>
                <a:gd name="connsiteY3" fmla="*/ 100304 h 109109"/>
                <a:gd name="connsiteX4" fmla="*/ 43319 w 43692"/>
                <a:gd name="connsiteY4" fmla="*/ 100072 h 109109"/>
                <a:gd name="connsiteX5" fmla="*/ 14006 w 43692"/>
                <a:gd name="connsiteY5" fmla="*/ 5009 h 109109"/>
                <a:gd name="connsiteX6" fmla="*/ 5034 w 43692"/>
                <a:gd name="connsiteY6" fmla="*/ 284 h 109109"/>
                <a:gd name="connsiteX7" fmla="*/ 308 w 43692"/>
                <a:gd name="connsiteY7" fmla="*/ 9256 h 10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692" h="109109">
                  <a:moveTo>
                    <a:pt x="29758" y="103907"/>
                  </a:moveTo>
                  <a:cubicBezTo>
                    <a:pt x="30703" y="106893"/>
                    <a:pt x="33470" y="108948"/>
                    <a:pt x="36607" y="108975"/>
                  </a:cubicBezTo>
                  <a:cubicBezTo>
                    <a:pt x="37292" y="109098"/>
                    <a:pt x="37977" y="109098"/>
                    <a:pt x="38662" y="108975"/>
                  </a:cubicBezTo>
                  <a:cubicBezTo>
                    <a:pt x="42360" y="107879"/>
                    <a:pt x="44483" y="104003"/>
                    <a:pt x="43387" y="100304"/>
                  </a:cubicBezTo>
                  <a:cubicBezTo>
                    <a:pt x="43374" y="100222"/>
                    <a:pt x="43346" y="100154"/>
                    <a:pt x="43319" y="100072"/>
                  </a:cubicBezTo>
                  <a:lnTo>
                    <a:pt x="14006" y="5009"/>
                  </a:lnTo>
                  <a:cubicBezTo>
                    <a:pt x="12828" y="1229"/>
                    <a:pt x="8815" y="-894"/>
                    <a:pt x="5034" y="284"/>
                  </a:cubicBezTo>
                  <a:cubicBezTo>
                    <a:pt x="1253" y="1462"/>
                    <a:pt x="-870" y="5476"/>
                    <a:pt x="308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A49B7D4B-9A27-4241-A884-C5F192A88AC7}"/>
                </a:ext>
              </a:extLst>
            </p:cNvPr>
            <p:cNvSpPr/>
            <p:nvPr/>
          </p:nvSpPr>
          <p:spPr>
            <a:xfrm>
              <a:off x="12169492" y="5883807"/>
              <a:ext cx="43587" cy="109417"/>
            </a:xfrm>
            <a:custGeom>
              <a:avLst/>
              <a:gdLst>
                <a:gd name="connsiteX0" fmla="*/ 4997 w 43587"/>
                <a:gd name="connsiteY0" fmla="*/ 250 h 109417"/>
                <a:gd name="connsiteX1" fmla="*/ 271 w 43587"/>
                <a:gd name="connsiteY1" fmla="*/ 8920 h 109417"/>
                <a:gd name="connsiteX2" fmla="*/ 340 w 43587"/>
                <a:gd name="connsiteY2" fmla="*/ 9153 h 109417"/>
                <a:gd name="connsiteX3" fmla="*/ 29653 w 43587"/>
                <a:gd name="connsiteY3" fmla="*/ 104215 h 109417"/>
                <a:gd name="connsiteX4" fmla="*/ 36502 w 43587"/>
                <a:gd name="connsiteY4" fmla="*/ 109283 h 109417"/>
                <a:gd name="connsiteX5" fmla="*/ 38557 w 43587"/>
                <a:gd name="connsiteY5" fmla="*/ 109283 h 109417"/>
                <a:gd name="connsiteX6" fmla="*/ 43282 w 43587"/>
                <a:gd name="connsiteY6" fmla="*/ 100613 h 109417"/>
                <a:gd name="connsiteX7" fmla="*/ 43214 w 43587"/>
                <a:gd name="connsiteY7" fmla="*/ 100380 h 109417"/>
                <a:gd name="connsiteX8" fmla="*/ 13900 w 43587"/>
                <a:gd name="connsiteY8" fmla="*/ 5318 h 109417"/>
                <a:gd name="connsiteX9" fmla="*/ 5230 w 43587"/>
                <a:gd name="connsiteY9" fmla="*/ 181 h 109417"/>
                <a:gd name="connsiteX10" fmla="*/ 4997 w 43587"/>
                <a:gd name="connsiteY10" fmla="*/ 250 h 10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587" h="109417">
                  <a:moveTo>
                    <a:pt x="4997" y="250"/>
                  </a:moveTo>
                  <a:cubicBezTo>
                    <a:pt x="1299" y="1345"/>
                    <a:pt x="-824" y="5222"/>
                    <a:pt x="271" y="8920"/>
                  </a:cubicBezTo>
                  <a:cubicBezTo>
                    <a:pt x="285" y="9003"/>
                    <a:pt x="312" y="9071"/>
                    <a:pt x="340" y="9153"/>
                  </a:cubicBezTo>
                  <a:lnTo>
                    <a:pt x="29653" y="104215"/>
                  </a:lnTo>
                  <a:cubicBezTo>
                    <a:pt x="30598" y="107202"/>
                    <a:pt x="33365" y="109256"/>
                    <a:pt x="36502" y="109283"/>
                  </a:cubicBezTo>
                  <a:cubicBezTo>
                    <a:pt x="37187" y="109407"/>
                    <a:pt x="37871" y="109407"/>
                    <a:pt x="38557" y="109283"/>
                  </a:cubicBezTo>
                  <a:cubicBezTo>
                    <a:pt x="42255" y="108188"/>
                    <a:pt x="44378" y="104311"/>
                    <a:pt x="43282" y="100613"/>
                  </a:cubicBezTo>
                  <a:cubicBezTo>
                    <a:pt x="43269" y="100530"/>
                    <a:pt x="43241" y="100462"/>
                    <a:pt x="43214" y="100380"/>
                  </a:cubicBezTo>
                  <a:lnTo>
                    <a:pt x="13900" y="5318"/>
                  </a:lnTo>
                  <a:cubicBezTo>
                    <a:pt x="12928" y="1510"/>
                    <a:pt x="9038" y="-791"/>
                    <a:pt x="5230" y="181"/>
                  </a:cubicBezTo>
                  <a:cubicBezTo>
                    <a:pt x="5148" y="209"/>
                    <a:pt x="5079" y="222"/>
                    <a:pt x="4997" y="2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5E215B1-0AF4-4002-8D4A-84FB3C691096}"/>
                </a:ext>
              </a:extLst>
            </p:cNvPr>
            <p:cNvSpPr/>
            <p:nvPr/>
          </p:nvSpPr>
          <p:spPr>
            <a:xfrm>
              <a:off x="12070688" y="5693854"/>
              <a:ext cx="108841" cy="116142"/>
            </a:xfrm>
            <a:custGeom>
              <a:avLst/>
              <a:gdLst>
                <a:gd name="connsiteX0" fmla="*/ 54078 w 108841"/>
                <a:gd name="connsiteY0" fmla="*/ 53362 h 116142"/>
                <a:gd name="connsiteX1" fmla="*/ 9150 w 108841"/>
                <a:gd name="connsiteY1" fmla="*/ 40623 h 116142"/>
                <a:gd name="connsiteX2" fmla="*/ 260 w 108841"/>
                <a:gd name="connsiteY2" fmla="*/ 45363 h 116142"/>
                <a:gd name="connsiteX3" fmla="*/ 246 w 108841"/>
                <a:gd name="connsiteY3" fmla="*/ 45417 h 116142"/>
                <a:gd name="connsiteX4" fmla="*/ 5177 w 108841"/>
                <a:gd name="connsiteY4" fmla="*/ 54184 h 116142"/>
                <a:gd name="connsiteX5" fmla="*/ 52708 w 108841"/>
                <a:gd name="connsiteY5" fmla="*/ 67882 h 116142"/>
                <a:gd name="connsiteX6" fmla="*/ 18601 w 108841"/>
                <a:gd name="connsiteY6" fmla="*/ 104181 h 116142"/>
                <a:gd name="connsiteX7" fmla="*/ 18601 w 108841"/>
                <a:gd name="connsiteY7" fmla="*/ 114180 h 116142"/>
                <a:gd name="connsiteX8" fmla="*/ 23396 w 108841"/>
                <a:gd name="connsiteY8" fmla="*/ 116098 h 116142"/>
                <a:gd name="connsiteX9" fmla="*/ 28601 w 108841"/>
                <a:gd name="connsiteY9" fmla="*/ 113906 h 116142"/>
                <a:gd name="connsiteX10" fmla="*/ 61475 w 108841"/>
                <a:gd name="connsiteY10" fmla="*/ 78840 h 116142"/>
                <a:gd name="connsiteX11" fmla="*/ 69283 w 108841"/>
                <a:gd name="connsiteY11" fmla="*/ 104181 h 116142"/>
                <a:gd name="connsiteX12" fmla="*/ 76132 w 108841"/>
                <a:gd name="connsiteY12" fmla="*/ 109249 h 116142"/>
                <a:gd name="connsiteX13" fmla="*/ 78186 w 108841"/>
                <a:gd name="connsiteY13" fmla="*/ 109249 h 116142"/>
                <a:gd name="connsiteX14" fmla="*/ 82912 w 108841"/>
                <a:gd name="connsiteY14" fmla="*/ 100578 h 116142"/>
                <a:gd name="connsiteX15" fmla="*/ 82844 w 108841"/>
                <a:gd name="connsiteY15" fmla="*/ 100345 h 116142"/>
                <a:gd name="connsiteX16" fmla="*/ 75036 w 108841"/>
                <a:gd name="connsiteY16" fmla="*/ 74867 h 116142"/>
                <a:gd name="connsiteX17" fmla="*/ 100377 w 108841"/>
                <a:gd name="connsiteY17" fmla="*/ 82127 h 116142"/>
                <a:gd name="connsiteX18" fmla="*/ 102431 w 108841"/>
                <a:gd name="connsiteY18" fmla="*/ 82127 h 116142"/>
                <a:gd name="connsiteX19" fmla="*/ 108787 w 108841"/>
                <a:gd name="connsiteY19" fmla="*/ 74306 h 116142"/>
                <a:gd name="connsiteX20" fmla="*/ 104349 w 108841"/>
                <a:gd name="connsiteY20" fmla="*/ 68429 h 116142"/>
                <a:gd name="connsiteX21" fmla="*/ 78597 w 108841"/>
                <a:gd name="connsiteY21" fmla="*/ 61033 h 116142"/>
                <a:gd name="connsiteX22" fmla="*/ 96678 w 108841"/>
                <a:gd name="connsiteY22" fmla="*/ 41719 h 116142"/>
                <a:gd name="connsiteX23" fmla="*/ 96802 w 108841"/>
                <a:gd name="connsiteY23" fmla="*/ 31843 h 116142"/>
                <a:gd name="connsiteX24" fmla="*/ 96678 w 108841"/>
                <a:gd name="connsiteY24" fmla="*/ 31720 h 116142"/>
                <a:gd name="connsiteX25" fmla="*/ 86542 w 108841"/>
                <a:gd name="connsiteY25" fmla="*/ 31720 h 116142"/>
                <a:gd name="connsiteX26" fmla="*/ 68187 w 108841"/>
                <a:gd name="connsiteY26" fmla="*/ 51444 h 116142"/>
                <a:gd name="connsiteX27" fmla="*/ 53805 w 108841"/>
                <a:gd name="connsiteY27" fmla="*/ 5009 h 116142"/>
                <a:gd name="connsiteX28" fmla="*/ 44833 w 108841"/>
                <a:gd name="connsiteY28" fmla="*/ 284 h 116142"/>
                <a:gd name="connsiteX29" fmla="*/ 40107 w 108841"/>
                <a:gd name="connsiteY29" fmla="*/ 9256 h 11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8841" h="116142">
                  <a:moveTo>
                    <a:pt x="54078" y="53362"/>
                  </a:moveTo>
                  <a:lnTo>
                    <a:pt x="9150" y="40623"/>
                  </a:lnTo>
                  <a:cubicBezTo>
                    <a:pt x="5383" y="39473"/>
                    <a:pt x="1411" y="41596"/>
                    <a:pt x="260" y="45363"/>
                  </a:cubicBezTo>
                  <a:cubicBezTo>
                    <a:pt x="260" y="45376"/>
                    <a:pt x="246" y="45404"/>
                    <a:pt x="246" y="45417"/>
                  </a:cubicBezTo>
                  <a:cubicBezTo>
                    <a:pt x="-808" y="49198"/>
                    <a:pt x="1397" y="53116"/>
                    <a:pt x="5177" y="54184"/>
                  </a:cubicBezTo>
                  <a:lnTo>
                    <a:pt x="52708" y="67882"/>
                  </a:lnTo>
                  <a:lnTo>
                    <a:pt x="18601" y="104181"/>
                  </a:lnTo>
                  <a:cubicBezTo>
                    <a:pt x="15875" y="106948"/>
                    <a:pt x="15875" y="111413"/>
                    <a:pt x="18601" y="114180"/>
                  </a:cubicBezTo>
                  <a:cubicBezTo>
                    <a:pt x="19862" y="115454"/>
                    <a:pt x="21601" y="116152"/>
                    <a:pt x="23396" y="116098"/>
                  </a:cubicBezTo>
                  <a:cubicBezTo>
                    <a:pt x="25368" y="116139"/>
                    <a:pt x="27245" y="115331"/>
                    <a:pt x="28601" y="113906"/>
                  </a:cubicBezTo>
                  <a:lnTo>
                    <a:pt x="61475" y="78840"/>
                  </a:lnTo>
                  <a:lnTo>
                    <a:pt x="69283" y="104181"/>
                  </a:lnTo>
                  <a:cubicBezTo>
                    <a:pt x="70228" y="107167"/>
                    <a:pt x="72995" y="109222"/>
                    <a:pt x="76132" y="109249"/>
                  </a:cubicBezTo>
                  <a:cubicBezTo>
                    <a:pt x="76817" y="109372"/>
                    <a:pt x="77501" y="109372"/>
                    <a:pt x="78186" y="109249"/>
                  </a:cubicBezTo>
                  <a:cubicBezTo>
                    <a:pt x="81885" y="108153"/>
                    <a:pt x="84008" y="104276"/>
                    <a:pt x="82912" y="100578"/>
                  </a:cubicBezTo>
                  <a:cubicBezTo>
                    <a:pt x="82898" y="100496"/>
                    <a:pt x="82871" y="100427"/>
                    <a:pt x="82844" y="100345"/>
                  </a:cubicBezTo>
                  <a:lnTo>
                    <a:pt x="75036" y="74867"/>
                  </a:lnTo>
                  <a:lnTo>
                    <a:pt x="100377" y="82127"/>
                  </a:lnTo>
                  <a:lnTo>
                    <a:pt x="102431" y="82127"/>
                  </a:lnTo>
                  <a:cubicBezTo>
                    <a:pt x="106349" y="81730"/>
                    <a:pt x="109184" y="78224"/>
                    <a:pt x="108787" y="74306"/>
                  </a:cubicBezTo>
                  <a:cubicBezTo>
                    <a:pt x="108513" y="71676"/>
                    <a:pt x="106801" y="69416"/>
                    <a:pt x="104349" y="68429"/>
                  </a:cubicBezTo>
                  <a:lnTo>
                    <a:pt x="78597" y="61033"/>
                  </a:lnTo>
                  <a:lnTo>
                    <a:pt x="96678" y="41719"/>
                  </a:lnTo>
                  <a:cubicBezTo>
                    <a:pt x="99445" y="39021"/>
                    <a:pt x="99500" y="34596"/>
                    <a:pt x="96802" y="31843"/>
                  </a:cubicBezTo>
                  <a:cubicBezTo>
                    <a:pt x="96760" y="31802"/>
                    <a:pt x="96719" y="31761"/>
                    <a:pt x="96678" y="31720"/>
                  </a:cubicBezTo>
                  <a:cubicBezTo>
                    <a:pt x="93856" y="28967"/>
                    <a:pt x="89364" y="28967"/>
                    <a:pt x="86542" y="31720"/>
                  </a:cubicBezTo>
                  <a:lnTo>
                    <a:pt x="68187" y="51444"/>
                  </a:lnTo>
                  <a:lnTo>
                    <a:pt x="53805" y="5009"/>
                  </a:lnTo>
                  <a:cubicBezTo>
                    <a:pt x="52627" y="1229"/>
                    <a:pt x="48613" y="-894"/>
                    <a:pt x="44833" y="284"/>
                  </a:cubicBezTo>
                  <a:cubicBezTo>
                    <a:pt x="41052" y="1462"/>
                    <a:pt x="38929" y="5475"/>
                    <a:pt x="40107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B86CF187-FCA7-4F9B-84E7-5693B63933FA}"/>
                </a:ext>
              </a:extLst>
            </p:cNvPr>
            <p:cNvSpPr/>
            <p:nvPr/>
          </p:nvSpPr>
          <p:spPr>
            <a:xfrm>
              <a:off x="11814474" y="6013278"/>
              <a:ext cx="82780" cy="86834"/>
            </a:xfrm>
            <a:custGeom>
              <a:avLst/>
              <a:gdLst>
                <a:gd name="connsiteX0" fmla="*/ 70583 w 82780"/>
                <a:gd name="connsiteY0" fmla="*/ 2277 h 86834"/>
                <a:gd name="connsiteX1" fmla="*/ 2095 w 82780"/>
                <a:gd name="connsiteY1" fmla="*/ 74874 h 86834"/>
                <a:gd name="connsiteX2" fmla="*/ 1971 w 82780"/>
                <a:gd name="connsiteY2" fmla="*/ 84751 h 86834"/>
                <a:gd name="connsiteX3" fmla="*/ 2095 w 82780"/>
                <a:gd name="connsiteY3" fmla="*/ 84874 h 86834"/>
                <a:gd name="connsiteX4" fmla="*/ 7026 w 82780"/>
                <a:gd name="connsiteY4" fmla="*/ 86791 h 86834"/>
                <a:gd name="connsiteX5" fmla="*/ 12231 w 82780"/>
                <a:gd name="connsiteY5" fmla="*/ 84600 h 86834"/>
                <a:gd name="connsiteX6" fmla="*/ 80719 w 82780"/>
                <a:gd name="connsiteY6" fmla="*/ 12002 h 86834"/>
                <a:gd name="connsiteX7" fmla="*/ 80719 w 82780"/>
                <a:gd name="connsiteY7" fmla="*/ 2003 h 86834"/>
                <a:gd name="connsiteX8" fmla="*/ 70844 w 82780"/>
                <a:gd name="connsiteY8" fmla="*/ 2003 h 86834"/>
                <a:gd name="connsiteX9" fmla="*/ 70583 w 82780"/>
                <a:gd name="connsiteY9" fmla="*/ 2277 h 8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780" h="86834">
                  <a:moveTo>
                    <a:pt x="70583" y="2277"/>
                  </a:moveTo>
                  <a:lnTo>
                    <a:pt x="2095" y="74874"/>
                  </a:lnTo>
                  <a:cubicBezTo>
                    <a:pt x="-672" y="77573"/>
                    <a:pt x="-727" y="81998"/>
                    <a:pt x="1971" y="84751"/>
                  </a:cubicBezTo>
                  <a:cubicBezTo>
                    <a:pt x="2013" y="84792"/>
                    <a:pt x="2054" y="84833"/>
                    <a:pt x="2095" y="84874"/>
                  </a:cubicBezTo>
                  <a:cubicBezTo>
                    <a:pt x="3410" y="86148"/>
                    <a:pt x="5190" y="86833"/>
                    <a:pt x="7026" y="86791"/>
                  </a:cubicBezTo>
                  <a:cubicBezTo>
                    <a:pt x="8984" y="86805"/>
                    <a:pt x="10875" y="86011"/>
                    <a:pt x="12231" y="84600"/>
                  </a:cubicBezTo>
                  <a:lnTo>
                    <a:pt x="80719" y="12002"/>
                  </a:lnTo>
                  <a:cubicBezTo>
                    <a:pt x="83445" y="9235"/>
                    <a:pt x="83445" y="4770"/>
                    <a:pt x="80719" y="2003"/>
                  </a:cubicBezTo>
                  <a:cubicBezTo>
                    <a:pt x="77994" y="-723"/>
                    <a:pt x="73569" y="-723"/>
                    <a:pt x="70844" y="2003"/>
                  </a:cubicBezTo>
                  <a:cubicBezTo>
                    <a:pt x="70747" y="2099"/>
                    <a:pt x="70665" y="2181"/>
                    <a:pt x="70583" y="22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1FC8840A-6383-47E7-9AE6-B9867E1B8EFD}"/>
                </a:ext>
              </a:extLst>
            </p:cNvPr>
            <p:cNvSpPr/>
            <p:nvPr/>
          </p:nvSpPr>
          <p:spPr>
            <a:xfrm>
              <a:off x="11950756" y="5868121"/>
              <a:ext cx="82896" cy="86931"/>
            </a:xfrm>
            <a:custGeom>
              <a:avLst/>
              <a:gdLst>
                <a:gd name="connsiteX0" fmla="*/ 70456 w 82896"/>
                <a:gd name="connsiteY0" fmla="*/ 2375 h 86931"/>
                <a:gd name="connsiteX1" fmla="*/ 1967 w 82896"/>
                <a:gd name="connsiteY1" fmla="*/ 74835 h 86931"/>
                <a:gd name="connsiteX2" fmla="*/ 2173 w 82896"/>
                <a:gd name="connsiteY2" fmla="*/ 84904 h 86931"/>
                <a:gd name="connsiteX3" fmla="*/ 7172 w 82896"/>
                <a:gd name="connsiteY3" fmla="*/ 86890 h 86931"/>
                <a:gd name="connsiteX4" fmla="*/ 12378 w 82896"/>
                <a:gd name="connsiteY4" fmla="*/ 84561 h 86931"/>
                <a:gd name="connsiteX5" fmla="*/ 80866 w 82896"/>
                <a:gd name="connsiteY5" fmla="*/ 12100 h 86931"/>
                <a:gd name="connsiteX6" fmla="*/ 80866 w 82896"/>
                <a:gd name="connsiteY6" fmla="*/ 1964 h 86931"/>
                <a:gd name="connsiteX7" fmla="*/ 70607 w 82896"/>
                <a:gd name="connsiteY7" fmla="*/ 2210 h 86931"/>
                <a:gd name="connsiteX8" fmla="*/ 70456 w 82896"/>
                <a:gd name="connsiteY8" fmla="*/ 2375 h 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96" h="86931">
                  <a:moveTo>
                    <a:pt x="70456" y="2375"/>
                  </a:moveTo>
                  <a:lnTo>
                    <a:pt x="1967" y="74835"/>
                  </a:lnTo>
                  <a:cubicBezTo>
                    <a:pt x="-759" y="77671"/>
                    <a:pt x="-663" y="82178"/>
                    <a:pt x="2173" y="84904"/>
                  </a:cubicBezTo>
                  <a:cubicBezTo>
                    <a:pt x="3515" y="86191"/>
                    <a:pt x="5309" y="86903"/>
                    <a:pt x="7172" y="86890"/>
                  </a:cubicBezTo>
                  <a:cubicBezTo>
                    <a:pt x="9158" y="86876"/>
                    <a:pt x="11049" y="86027"/>
                    <a:pt x="12378" y="84561"/>
                  </a:cubicBezTo>
                  <a:lnTo>
                    <a:pt x="80866" y="12100"/>
                  </a:lnTo>
                  <a:cubicBezTo>
                    <a:pt x="83551" y="9251"/>
                    <a:pt x="83551" y="4813"/>
                    <a:pt x="80866" y="1964"/>
                  </a:cubicBezTo>
                  <a:cubicBezTo>
                    <a:pt x="77962" y="-803"/>
                    <a:pt x="73373" y="-693"/>
                    <a:pt x="70607" y="2210"/>
                  </a:cubicBezTo>
                  <a:cubicBezTo>
                    <a:pt x="70551" y="2265"/>
                    <a:pt x="70510" y="2320"/>
                    <a:pt x="70456" y="23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DB02B7C-50CD-416F-8353-B2D744CA106F}"/>
                </a:ext>
              </a:extLst>
            </p:cNvPr>
            <p:cNvSpPr/>
            <p:nvPr/>
          </p:nvSpPr>
          <p:spPr>
            <a:xfrm>
              <a:off x="12453364" y="5843117"/>
              <a:ext cx="110257" cy="41768"/>
            </a:xfrm>
            <a:custGeom>
              <a:avLst/>
              <a:gdLst>
                <a:gd name="connsiteX0" fmla="*/ 5215 w 110257"/>
                <a:gd name="connsiteY0" fmla="*/ 14229 h 41768"/>
                <a:gd name="connsiteX1" fmla="*/ 101099 w 110257"/>
                <a:gd name="connsiteY1" fmla="*/ 41624 h 41768"/>
                <a:gd name="connsiteX2" fmla="*/ 103154 w 110257"/>
                <a:gd name="connsiteY2" fmla="*/ 41624 h 41768"/>
                <a:gd name="connsiteX3" fmla="*/ 110003 w 110257"/>
                <a:gd name="connsiteY3" fmla="*/ 36556 h 41768"/>
                <a:gd name="connsiteX4" fmla="*/ 105072 w 110257"/>
                <a:gd name="connsiteY4" fmla="*/ 27653 h 41768"/>
                <a:gd name="connsiteX5" fmla="*/ 9188 w 110257"/>
                <a:gd name="connsiteY5" fmla="*/ 258 h 41768"/>
                <a:gd name="connsiteX6" fmla="*/ 325 w 110257"/>
                <a:gd name="connsiteY6" fmla="*/ 5052 h 41768"/>
                <a:gd name="connsiteX7" fmla="*/ 284 w 110257"/>
                <a:gd name="connsiteY7" fmla="*/ 5188 h 41768"/>
                <a:gd name="connsiteX8" fmla="*/ 5174 w 110257"/>
                <a:gd name="connsiteY8" fmla="*/ 14216 h 41768"/>
                <a:gd name="connsiteX9" fmla="*/ 5215 w 110257"/>
                <a:gd name="connsiteY9" fmla="*/ 14229 h 4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7" h="41768">
                  <a:moveTo>
                    <a:pt x="5215" y="14229"/>
                  </a:moveTo>
                  <a:lnTo>
                    <a:pt x="101099" y="41624"/>
                  </a:lnTo>
                  <a:cubicBezTo>
                    <a:pt x="101784" y="41762"/>
                    <a:pt x="102469" y="41762"/>
                    <a:pt x="103154" y="41624"/>
                  </a:cubicBezTo>
                  <a:cubicBezTo>
                    <a:pt x="106291" y="41597"/>
                    <a:pt x="109058" y="39543"/>
                    <a:pt x="110003" y="36556"/>
                  </a:cubicBezTo>
                  <a:cubicBezTo>
                    <a:pt x="110989" y="32749"/>
                    <a:pt x="108825" y="28845"/>
                    <a:pt x="105072" y="27653"/>
                  </a:cubicBezTo>
                  <a:lnTo>
                    <a:pt x="9188" y="258"/>
                  </a:lnTo>
                  <a:cubicBezTo>
                    <a:pt x="5421" y="-866"/>
                    <a:pt x="1448" y="1271"/>
                    <a:pt x="325" y="5052"/>
                  </a:cubicBezTo>
                  <a:cubicBezTo>
                    <a:pt x="311" y="5093"/>
                    <a:pt x="298" y="5148"/>
                    <a:pt x="284" y="5188"/>
                  </a:cubicBezTo>
                  <a:cubicBezTo>
                    <a:pt x="-853" y="9038"/>
                    <a:pt x="1325" y="13079"/>
                    <a:pt x="5174" y="14216"/>
                  </a:cubicBezTo>
                  <a:cubicBezTo>
                    <a:pt x="5188" y="14216"/>
                    <a:pt x="5202" y="14229"/>
                    <a:pt x="5215" y="14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A30949A-71EE-48ED-9186-60D1D385CF02}"/>
                </a:ext>
              </a:extLst>
            </p:cNvPr>
            <p:cNvSpPr/>
            <p:nvPr/>
          </p:nvSpPr>
          <p:spPr>
            <a:xfrm>
              <a:off x="12261932" y="5788531"/>
              <a:ext cx="110255" cy="41701"/>
            </a:xfrm>
            <a:custGeom>
              <a:avLst/>
              <a:gdLst>
                <a:gd name="connsiteX0" fmla="*/ 5291 w 110255"/>
                <a:gd name="connsiteY0" fmla="*/ 14161 h 41701"/>
                <a:gd name="connsiteX1" fmla="*/ 101175 w 110255"/>
                <a:gd name="connsiteY1" fmla="*/ 41557 h 41701"/>
                <a:gd name="connsiteX2" fmla="*/ 103093 w 110255"/>
                <a:gd name="connsiteY2" fmla="*/ 41557 h 41701"/>
                <a:gd name="connsiteX3" fmla="*/ 109942 w 110255"/>
                <a:gd name="connsiteY3" fmla="*/ 36352 h 41701"/>
                <a:gd name="connsiteX4" fmla="*/ 105257 w 110255"/>
                <a:gd name="connsiteY4" fmla="*/ 27654 h 41701"/>
                <a:gd name="connsiteX5" fmla="*/ 105010 w 110255"/>
                <a:gd name="connsiteY5" fmla="*/ 27585 h 41701"/>
                <a:gd name="connsiteX6" fmla="*/ 9126 w 110255"/>
                <a:gd name="connsiteY6" fmla="*/ 190 h 41701"/>
                <a:gd name="connsiteX7" fmla="*/ 360 w 110255"/>
                <a:gd name="connsiteY7" fmla="*/ 5121 h 41701"/>
                <a:gd name="connsiteX8" fmla="*/ 4716 w 110255"/>
                <a:gd name="connsiteY8" fmla="*/ 13997 h 41701"/>
                <a:gd name="connsiteX9" fmla="*/ 5291 w 110255"/>
                <a:gd name="connsiteY9" fmla="*/ 14161 h 4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5" h="41701">
                  <a:moveTo>
                    <a:pt x="5291" y="14161"/>
                  </a:moveTo>
                  <a:lnTo>
                    <a:pt x="101175" y="41557"/>
                  </a:lnTo>
                  <a:cubicBezTo>
                    <a:pt x="101805" y="41694"/>
                    <a:pt x="102463" y="41694"/>
                    <a:pt x="103093" y="41557"/>
                  </a:cubicBezTo>
                  <a:cubicBezTo>
                    <a:pt x="106271" y="41502"/>
                    <a:pt x="109037" y="39393"/>
                    <a:pt x="109942" y="36352"/>
                  </a:cubicBezTo>
                  <a:cubicBezTo>
                    <a:pt x="111051" y="32653"/>
                    <a:pt x="108955" y="28763"/>
                    <a:pt x="105257" y="27654"/>
                  </a:cubicBezTo>
                  <a:cubicBezTo>
                    <a:pt x="105175" y="27626"/>
                    <a:pt x="105093" y="27613"/>
                    <a:pt x="105010" y="27585"/>
                  </a:cubicBezTo>
                  <a:lnTo>
                    <a:pt x="9126" y="190"/>
                  </a:lnTo>
                  <a:cubicBezTo>
                    <a:pt x="5359" y="-783"/>
                    <a:pt x="1483" y="1395"/>
                    <a:pt x="360" y="5121"/>
                  </a:cubicBezTo>
                  <a:cubicBezTo>
                    <a:pt x="-887" y="8778"/>
                    <a:pt x="1058" y="12737"/>
                    <a:pt x="4716" y="13997"/>
                  </a:cubicBezTo>
                  <a:cubicBezTo>
                    <a:pt x="4908" y="14052"/>
                    <a:pt x="5099" y="14107"/>
                    <a:pt x="5291" y="141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31063B2-4D3F-4F76-B21B-DBE2CB0E7E33}"/>
                </a:ext>
              </a:extLst>
            </p:cNvPr>
            <p:cNvSpPr/>
            <p:nvPr/>
          </p:nvSpPr>
          <p:spPr>
            <a:xfrm>
              <a:off x="11539132" y="6264027"/>
              <a:ext cx="82800" cy="88947"/>
            </a:xfrm>
            <a:custGeom>
              <a:avLst/>
              <a:gdLst>
                <a:gd name="connsiteX0" fmla="*/ 61150 w 82800"/>
                <a:gd name="connsiteY0" fmla="*/ 141 h 88947"/>
                <a:gd name="connsiteX1" fmla="*/ 1839 w 82800"/>
                <a:gd name="connsiteY1" fmla="*/ 50549 h 88947"/>
                <a:gd name="connsiteX2" fmla="*/ 11290 w 82800"/>
                <a:gd name="connsiteY2" fmla="*/ 80958 h 88947"/>
                <a:gd name="connsiteX3" fmla="*/ 36357 w 82800"/>
                <a:gd name="connsiteY3" fmla="*/ 88903 h 88947"/>
                <a:gd name="connsiteX4" fmla="*/ 60054 w 82800"/>
                <a:gd name="connsiteY4" fmla="*/ 79999 h 88947"/>
                <a:gd name="connsiteX5" fmla="*/ 60054 w 82800"/>
                <a:gd name="connsiteY5" fmla="*/ 70000 h 88947"/>
                <a:gd name="connsiteX6" fmla="*/ 50055 w 82800"/>
                <a:gd name="connsiteY6" fmla="*/ 70000 h 88947"/>
                <a:gd name="connsiteX7" fmla="*/ 18824 w 82800"/>
                <a:gd name="connsiteY7" fmla="*/ 69041 h 88947"/>
                <a:gd name="connsiteX8" fmla="*/ 15400 w 82800"/>
                <a:gd name="connsiteY8" fmla="*/ 54521 h 88947"/>
                <a:gd name="connsiteX9" fmla="*/ 61150 w 82800"/>
                <a:gd name="connsiteY9" fmla="*/ 14524 h 88947"/>
                <a:gd name="connsiteX10" fmla="*/ 68410 w 82800"/>
                <a:gd name="connsiteY10" fmla="*/ 16168 h 88947"/>
                <a:gd name="connsiteX11" fmla="*/ 58684 w 82800"/>
                <a:gd name="connsiteY11" fmla="*/ 36715 h 88947"/>
                <a:gd name="connsiteX12" fmla="*/ 59575 w 82800"/>
                <a:gd name="connsiteY12" fmla="*/ 46549 h 88947"/>
                <a:gd name="connsiteX13" fmla="*/ 59780 w 82800"/>
                <a:gd name="connsiteY13" fmla="*/ 46714 h 88947"/>
                <a:gd name="connsiteX14" fmla="*/ 69779 w 82800"/>
                <a:gd name="connsiteY14" fmla="*/ 45755 h 88947"/>
                <a:gd name="connsiteX15" fmla="*/ 81285 w 82800"/>
                <a:gd name="connsiteY15" fmla="*/ 10004 h 88947"/>
                <a:gd name="connsiteX16" fmla="*/ 61150 w 82800"/>
                <a:gd name="connsiteY16" fmla="*/ 141 h 8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800" h="88947">
                  <a:moveTo>
                    <a:pt x="61150" y="141"/>
                  </a:moveTo>
                  <a:cubicBezTo>
                    <a:pt x="36220" y="141"/>
                    <a:pt x="8277" y="27537"/>
                    <a:pt x="1839" y="50549"/>
                  </a:cubicBezTo>
                  <a:cubicBezTo>
                    <a:pt x="-2681" y="61644"/>
                    <a:pt x="1278" y="74383"/>
                    <a:pt x="11290" y="80958"/>
                  </a:cubicBezTo>
                  <a:cubicBezTo>
                    <a:pt x="18728" y="85930"/>
                    <a:pt x="27413" y="88683"/>
                    <a:pt x="36357" y="88903"/>
                  </a:cubicBezTo>
                  <a:cubicBezTo>
                    <a:pt x="45096" y="89026"/>
                    <a:pt x="53561" y="85848"/>
                    <a:pt x="60054" y="79999"/>
                  </a:cubicBezTo>
                  <a:cubicBezTo>
                    <a:pt x="62780" y="77232"/>
                    <a:pt x="62780" y="72767"/>
                    <a:pt x="60054" y="70000"/>
                  </a:cubicBezTo>
                  <a:cubicBezTo>
                    <a:pt x="57246" y="67343"/>
                    <a:pt x="52863" y="67343"/>
                    <a:pt x="50055" y="70000"/>
                  </a:cubicBezTo>
                  <a:cubicBezTo>
                    <a:pt x="48822" y="71233"/>
                    <a:pt x="37590" y="80958"/>
                    <a:pt x="18824" y="69041"/>
                  </a:cubicBezTo>
                  <a:cubicBezTo>
                    <a:pt x="17180" y="68082"/>
                    <a:pt x="12386" y="65068"/>
                    <a:pt x="15400" y="54521"/>
                  </a:cubicBezTo>
                  <a:cubicBezTo>
                    <a:pt x="20468" y="37125"/>
                    <a:pt x="43480" y="14524"/>
                    <a:pt x="61150" y="14524"/>
                  </a:cubicBezTo>
                  <a:cubicBezTo>
                    <a:pt x="66492" y="14524"/>
                    <a:pt x="68136" y="15757"/>
                    <a:pt x="68410" y="16168"/>
                  </a:cubicBezTo>
                  <a:cubicBezTo>
                    <a:pt x="69779" y="19044"/>
                    <a:pt x="64985" y="29043"/>
                    <a:pt x="58684" y="36715"/>
                  </a:cubicBezTo>
                  <a:cubicBezTo>
                    <a:pt x="56219" y="39673"/>
                    <a:pt x="56616" y="44084"/>
                    <a:pt x="59575" y="46549"/>
                  </a:cubicBezTo>
                  <a:cubicBezTo>
                    <a:pt x="59643" y="46604"/>
                    <a:pt x="59712" y="46659"/>
                    <a:pt x="59780" y="46714"/>
                  </a:cubicBezTo>
                  <a:cubicBezTo>
                    <a:pt x="62807" y="49193"/>
                    <a:pt x="67273" y="48768"/>
                    <a:pt x="69779" y="45755"/>
                  </a:cubicBezTo>
                  <a:cubicBezTo>
                    <a:pt x="72793" y="42056"/>
                    <a:pt x="87450" y="23154"/>
                    <a:pt x="81285" y="10004"/>
                  </a:cubicBezTo>
                  <a:cubicBezTo>
                    <a:pt x="77190" y="2936"/>
                    <a:pt x="69245" y="-954"/>
                    <a:pt x="61150" y="1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FA19FA9D-F70F-4863-BA1B-C101A14023EF}"/>
                </a:ext>
              </a:extLst>
            </p:cNvPr>
            <p:cNvSpPr/>
            <p:nvPr/>
          </p:nvSpPr>
          <p:spPr>
            <a:xfrm>
              <a:off x="11623054" y="6291876"/>
              <a:ext cx="51666" cy="112460"/>
            </a:xfrm>
            <a:custGeom>
              <a:avLst/>
              <a:gdLst>
                <a:gd name="connsiteX0" fmla="*/ 42155 w 51666"/>
                <a:gd name="connsiteY0" fmla="*/ -39 h 112460"/>
                <a:gd name="connsiteX1" fmla="*/ 34895 w 51666"/>
                <a:gd name="connsiteY1" fmla="*/ 5577 h 112460"/>
                <a:gd name="connsiteX2" fmla="*/ 16951 w 51666"/>
                <a:gd name="connsiteY2" fmla="*/ 46670 h 112460"/>
                <a:gd name="connsiteX3" fmla="*/ 15033 w 51666"/>
                <a:gd name="connsiteY3" fmla="*/ 8043 h 112460"/>
                <a:gd name="connsiteX4" fmla="*/ 7116 w 51666"/>
                <a:gd name="connsiteY4" fmla="*/ 1810 h 112460"/>
                <a:gd name="connsiteX5" fmla="*/ 1335 w 51666"/>
                <a:gd name="connsiteY5" fmla="*/ 6262 h 112460"/>
                <a:gd name="connsiteX6" fmla="*/ 7636 w 51666"/>
                <a:gd name="connsiteY6" fmla="*/ 57081 h 112460"/>
                <a:gd name="connsiteX7" fmla="*/ 19005 w 51666"/>
                <a:gd name="connsiteY7" fmla="*/ 60231 h 112460"/>
                <a:gd name="connsiteX8" fmla="*/ 37497 w 51666"/>
                <a:gd name="connsiteY8" fmla="*/ 42835 h 112460"/>
                <a:gd name="connsiteX9" fmla="*/ 18868 w 51666"/>
                <a:gd name="connsiteY9" fmla="*/ 98722 h 112460"/>
                <a:gd name="connsiteX10" fmla="*/ 14910 w 51666"/>
                <a:gd name="connsiteY10" fmla="*/ 107981 h 112460"/>
                <a:gd name="connsiteX11" fmla="*/ 20786 w 51666"/>
                <a:gd name="connsiteY11" fmla="*/ 112419 h 112460"/>
                <a:gd name="connsiteX12" fmla="*/ 22567 w 51666"/>
                <a:gd name="connsiteY12" fmla="*/ 112419 h 112460"/>
                <a:gd name="connsiteX13" fmla="*/ 49277 w 51666"/>
                <a:gd name="connsiteY13" fmla="*/ 6125 h 112460"/>
                <a:gd name="connsiteX14" fmla="*/ 42155 w 51666"/>
                <a:gd name="connsiteY14" fmla="*/ -39 h 11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666" h="112460">
                  <a:moveTo>
                    <a:pt x="42155" y="-39"/>
                  </a:moveTo>
                  <a:cubicBezTo>
                    <a:pt x="38744" y="-25"/>
                    <a:pt x="35758" y="2276"/>
                    <a:pt x="34895" y="5577"/>
                  </a:cubicBezTo>
                  <a:cubicBezTo>
                    <a:pt x="31060" y="23795"/>
                    <a:pt x="22156" y="45027"/>
                    <a:pt x="16951" y="46670"/>
                  </a:cubicBezTo>
                  <a:cubicBezTo>
                    <a:pt x="13074" y="34164"/>
                    <a:pt x="12417" y="20877"/>
                    <a:pt x="15033" y="8043"/>
                  </a:cubicBezTo>
                  <a:cubicBezTo>
                    <a:pt x="14567" y="4139"/>
                    <a:pt x="11033" y="1345"/>
                    <a:pt x="7116" y="1810"/>
                  </a:cubicBezTo>
                  <a:cubicBezTo>
                    <a:pt x="4527" y="2112"/>
                    <a:pt x="2294" y="3824"/>
                    <a:pt x="1335" y="6262"/>
                  </a:cubicBezTo>
                  <a:cubicBezTo>
                    <a:pt x="-171" y="18316"/>
                    <a:pt x="-2500" y="47355"/>
                    <a:pt x="7636" y="57081"/>
                  </a:cubicBezTo>
                  <a:cubicBezTo>
                    <a:pt x="10677" y="59930"/>
                    <a:pt x="14924" y="61108"/>
                    <a:pt x="19005" y="60231"/>
                  </a:cubicBezTo>
                  <a:cubicBezTo>
                    <a:pt x="27388" y="57354"/>
                    <a:pt x="34114" y="51026"/>
                    <a:pt x="37497" y="42835"/>
                  </a:cubicBezTo>
                  <a:cubicBezTo>
                    <a:pt x="37497" y="68997"/>
                    <a:pt x="32703" y="94886"/>
                    <a:pt x="18868" y="98722"/>
                  </a:cubicBezTo>
                  <a:cubicBezTo>
                    <a:pt x="15211" y="100187"/>
                    <a:pt x="13444" y="104324"/>
                    <a:pt x="14910" y="107981"/>
                  </a:cubicBezTo>
                  <a:cubicBezTo>
                    <a:pt x="15882" y="110433"/>
                    <a:pt x="18156" y="112145"/>
                    <a:pt x="20786" y="112419"/>
                  </a:cubicBezTo>
                  <a:lnTo>
                    <a:pt x="22567" y="112419"/>
                  </a:lnTo>
                  <a:cubicBezTo>
                    <a:pt x="61331" y="101872"/>
                    <a:pt x="50647" y="15850"/>
                    <a:pt x="49277" y="6125"/>
                  </a:cubicBezTo>
                  <a:cubicBezTo>
                    <a:pt x="48853" y="2536"/>
                    <a:pt x="45771" y="-135"/>
                    <a:pt x="42155" y="-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A3038357-D50F-432A-B7E2-C1673B0E1DCC}"/>
                </a:ext>
              </a:extLst>
            </p:cNvPr>
            <p:cNvSpPr/>
            <p:nvPr/>
          </p:nvSpPr>
          <p:spPr>
            <a:xfrm>
              <a:off x="11744865" y="6257756"/>
              <a:ext cx="57206" cy="47274"/>
            </a:xfrm>
            <a:custGeom>
              <a:avLst/>
              <a:gdLst>
                <a:gd name="connsiteX0" fmla="*/ 48965 w 57206"/>
                <a:gd name="connsiteY0" fmla="*/ -26 h 47274"/>
                <a:gd name="connsiteX1" fmla="*/ 476 w 57206"/>
                <a:gd name="connsiteY1" fmla="*/ 17781 h 47274"/>
                <a:gd name="connsiteX2" fmla="*/ 11296 w 57206"/>
                <a:gd name="connsiteY2" fmla="*/ 37506 h 47274"/>
                <a:gd name="connsiteX3" fmla="*/ 35542 w 57206"/>
                <a:gd name="connsiteY3" fmla="*/ 47231 h 47274"/>
                <a:gd name="connsiteX4" fmla="*/ 45678 w 57206"/>
                <a:gd name="connsiteY4" fmla="*/ 44354 h 47274"/>
                <a:gd name="connsiteX5" fmla="*/ 56362 w 57206"/>
                <a:gd name="connsiteY5" fmla="*/ 6138 h 47274"/>
                <a:gd name="connsiteX6" fmla="*/ 48965 w 57206"/>
                <a:gd name="connsiteY6" fmla="*/ -26 h 47274"/>
                <a:gd name="connsiteX7" fmla="*/ 38281 w 57206"/>
                <a:gd name="connsiteY7" fmla="*/ 32300 h 47274"/>
                <a:gd name="connsiteX8" fmla="*/ 19515 w 57206"/>
                <a:gd name="connsiteY8" fmla="*/ 25863 h 47274"/>
                <a:gd name="connsiteX9" fmla="*/ 14310 w 57206"/>
                <a:gd name="connsiteY9" fmla="*/ 21753 h 47274"/>
                <a:gd name="connsiteX10" fmla="*/ 42801 w 57206"/>
                <a:gd name="connsiteY10" fmla="*/ 14767 h 47274"/>
                <a:gd name="connsiteX11" fmla="*/ 38281 w 57206"/>
                <a:gd name="connsiteY11" fmla="*/ 32575 h 47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06" h="47274">
                  <a:moveTo>
                    <a:pt x="48965" y="-26"/>
                  </a:moveTo>
                  <a:cubicBezTo>
                    <a:pt x="32528" y="796"/>
                    <a:pt x="4448" y="4083"/>
                    <a:pt x="476" y="17781"/>
                  </a:cubicBezTo>
                  <a:cubicBezTo>
                    <a:pt x="-1442" y="24493"/>
                    <a:pt x="2256" y="31479"/>
                    <a:pt x="11296" y="37506"/>
                  </a:cubicBezTo>
                  <a:cubicBezTo>
                    <a:pt x="18214" y="43108"/>
                    <a:pt x="26665" y="46491"/>
                    <a:pt x="35542" y="47231"/>
                  </a:cubicBezTo>
                  <a:cubicBezTo>
                    <a:pt x="39130" y="47272"/>
                    <a:pt x="42650" y="46272"/>
                    <a:pt x="45678" y="44354"/>
                  </a:cubicBezTo>
                  <a:cubicBezTo>
                    <a:pt x="59375" y="36136"/>
                    <a:pt x="57595" y="14904"/>
                    <a:pt x="56362" y="6138"/>
                  </a:cubicBezTo>
                  <a:cubicBezTo>
                    <a:pt x="55937" y="2439"/>
                    <a:pt x="52677" y="-273"/>
                    <a:pt x="48965" y="-26"/>
                  </a:cubicBezTo>
                  <a:close/>
                  <a:moveTo>
                    <a:pt x="38281" y="32300"/>
                  </a:moveTo>
                  <a:cubicBezTo>
                    <a:pt x="34994" y="34218"/>
                    <a:pt x="28008" y="32300"/>
                    <a:pt x="19515" y="25863"/>
                  </a:cubicBezTo>
                  <a:cubicBezTo>
                    <a:pt x="16091" y="23534"/>
                    <a:pt x="14858" y="22027"/>
                    <a:pt x="14310" y="21753"/>
                  </a:cubicBezTo>
                  <a:cubicBezTo>
                    <a:pt x="23186" y="17398"/>
                    <a:pt x="32911" y="15014"/>
                    <a:pt x="42801" y="14767"/>
                  </a:cubicBezTo>
                  <a:cubicBezTo>
                    <a:pt x="43212" y="24493"/>
                    <a:pt x="41021" y="30794"/>
                    <a:pt x="38281" y="325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94445ADA-5351-48FC-8909-621639F82B87}"/>
                </a:ext>
              </a:extLst>
            </p:cNvPr>
            <p:cNvSpPr/>
            <p:nvPr/>
          </p:nvSpPr>
          <p:spPr>
            <a:xfrm>
              <a:off x="11830956" y="6251351"/>
              <a:ext cx="71325" cy="97373"/>
            </a:xfrm>
            <a:custGeom>
              <a:avLst/>
              <a:gdLst>
                <a:gd name="connsiteX0" fmla="*/ 69580 w 71325"/>
                <a:gd name="connsiteY0" fmla="*/ 76922 h 97373"/>
                <a:gd name="connsiteX1" fmla="*/ 68895 w 71325"/>
                <a:gd name="connsiteY1" fmla="*/ 66923 h 97373"/>
                <a:gd name="connsiteX2" fmla="*/ 59033 w 71325"/>
                <a:gd name="connsiteY2" fmla="*/ 67458 h 97373"/>
                <a:gd name="connsiteX3" fmla="*/ 58895 w 71325"/>
                <a:gd name="connsiteY3" fmla="*/ 67608 h 97373"/>
                <a:gd name="connsiteX4" fmla="*/ 27391 w 71325"/>
                <a:gd name="connsiteY4" fmla="*/ 81306 h 97373"/>
                <a:gd name="connsiteX5" fmla="*/ 14378 w 71325"/>
                <a:gd name="connsiteY5" fmla="*/ 51445 h 97373"/>
                <a:gd name="connsiteX6" fmla="*/ 39308 w 71325"/>
                <a:gd name="connsiteY6" fmla="*/ 17201 h 97373"/>
                <a:gd name="connsiteX7" fmla="*/ 53690 w 71325"/>
                <a:gd name="connsiteY7" fmla="*/ 14735 h 97373"/>
                <a:gd name="connsiteX8" fmla="*/ 48485 w 71325"/>
                <a:gd name="connsiteY8" fmla="*/ 44733 h 97373"/>
                <a:gd name="connsiteX9" fmla="*/ 52006 w 71325"/>
                <a:gd name="connsiteY9" fmla="*/ 54171 h 97373"/>
                <a:gd name="connsiteX10" fmla="*/ 52047 w 71325"/>
                <a:gd name="connsiteY10" fmla="*/ 54184 h 97373"/>
                <a:gd name="connsiteX11" fmla="*/ 61498 w 71325"/>
                <a:gd name="connsiteY11" fmla="*/ 50486 h 97373"/>
                <a:gd name="connsiteX12" fmla="*/ 63826 w 71325"/>
                <a:gd name="connsiteY12" fmla="*/ 4736 h 97373"/>
                <a:gd name="connsiteX13" fmla="*/ 33692 w 71325"/>
                <a:gd name="connsiteY13" fmla="*/ 4736 h 97373"/>
                <a:gd name="connsiteX14" fmla="*/ 132 w 71325"/>
                <a:gd name="connsiteY14" fmla="*/ 51582 h 97373"/>
                <a:gd name="connsiteX15" fmla="*/ 20953 w 71325"/>
                <a:gd name="connsiteY15" fmla="*/ 94593 h 97373"/>
                <a:gd name="connsiteX16" fmla="*/ 33007 w 71325"/>
                <a:gd name="connsiteY16" fmla="*/ 97332 h 97373"/>
                <a:gd name="connsiteX17" fmla="*/ 69580 w 71325"/>
                <a:gd name="connsiteY17" fmla="*/ 76922 h 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325" h="97373">
                  <a:moveTo>
                    <a:pt x="69580" y="76922"/>
                  </a:moveTo>
                  <a:cubicBezTo>
                    <a:pt x="72128" y="73964"/>
                    <a:pt x="71826" y="69498"/>
                    <a:pt x="68895" y="66923"/>
                  </a:cubicBezTo>
                  <a:cubicBezTo>
                    <a:pt x="66018" y="64348"/>
                    <a:pt x="61608" y="64581"/>
                    <a:pt x="59033" y="67458"/>
                  </a:cubicBezTo>
                  <a:cubicBezTo>
                    <a:pt x="58978" y="67499"/>
                    <a:pt x="58936" y="67553"/>
                    <a:pt x="58895" y="67608"/>
                  </a:cubicBezTo>
                  <a:cubicBezTo>
                    <a:pt x="54238" y="72813"/>
                    <a:pt x="38349" y="86785"/>
                    <a:pt x="27391" y="81306"/>
                  </a:cubicBezTo>
                  <a:cubicBezTo>
                    <a:pt x="18254" y="74210"/>
                    <a:pt x="13350" y="62965"/>
                    <a:pt x="14378" y="51445"/>
                  </a:cubicBezTo>
                  <a:cubicBezTo>
                    <a:pt x="14803" y="35966"/>
                    <a:pt x="24706" y="22351"/>
                    <a:pt x="39308" y="17201"/>
                  </a:cubicBezTo>
                  <a:cubicBezTo>
                    <a:pt x="48622" y="13228"/>
                    <a:pt x="53006" y="13776"/>
                    <a:pt x="53690" y="14735"/>
                  </a:cubicBezTo>
                  <a:cubicBezTo>
                    <a:pt x="54375" y="15694"/>
                    <a:pt x="53690" y="32268"/>
                    <a:pt x="48485" y="44733"/>
                  </a:cubicBezTo>
                  <a:cubicBezTo>
                    <a:pt x="46855" y="48308"/>
                    <a:pt x="48430" y="52540"/>
                    <a:pt x="52006" y="54171"/>
                  </a:cubicBezTo>
                  <a:cubicBezTo>
                    <a:pt x="52019" y="54171"/>
                    <a:pt x="52033" y="54184"/>
                    <a:pt x="52047" y="54184"/>
                  </a:cubicBezTo>
                  <a:cubicBezTo>
                    <a:pt x="55676" y="55650"/>
                    <a:pt x="59827" y="54020"/>
                    <a:pt x="61498" y="50486"/>
                  </a:cubicBezTo>
                  <a:cubicBezTo>
                    <a:pt x="64922" y="42678"/>
                    <a:pt x="75196" y="16379"/>
                    <a:pt x="63826" y="4736"/>
                  </a:cubicBezTo>
                  <a:cubicBezTo>
                    <a:pt x="57663" y="-1565"/>
                    <a:pt x="47527" y="-1702"/>
                    <a:pt x="33692" y="4736"/>
                  </a:cubicBezTo>
                  <a:cubicBezTo>
                    <a:pt x="14077" y="12132"/>
                    <a:pt x="831" y="30624"/>
                    <a:pt x="132" y="51582"/>
                  </a:cubicBezTo>
                  <a:cubicBezTo>
                    <a:pt x="-1224" y="68636"/>
                    <a:pt x="6734" y="85073"/>
                    <a:pt x="20953" y="94593"/>
                  </a:cubicBezTo>
                  <a:cubicBezTo>
                    <a:pt x="24706" y="96414"/>
                    <a:pt x="28829" y="97346"/>
                    <a:pt x="33007" y="97332"/>
                  </a:cubicBezTo>
                  <a:cubicBezTo>
                    <a:pt x="47293" y="95250"/>
                    <a:pt x="60306" y="87990"/>
                    <a:pt x="69580" y="769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000C92AD-89A2-4834-BDAA-280C7573623C}"/>
                </a:ext>
              </a:extLst>
            </p:cNvPr>
            <p:cNvSpPr/>
            <p:nvPr/>
          </p:nvSpPr>
          <p:spPr>
            <a:xfrm>
              <a:off x="11912306" y="6267146"/>
              <a:ext cx="89008" cy="83917"/>
            </a:xfrm>
            <a:custGeom>
              <a:avLst/>
              <a:gdLst>
                <a:gd name="connsiteX0" fmla="*/ 9735 w 89008"/>
                <a:gd name="connsiteY0" fmla="*/ 67976 h 83917"/>
                <a:gd name="connsiteX1" fmla="*/ 488 w 89008"/>
                <a:gd name="connsiteY1" fmla="*/ 71962 h 83917"/>
                <a:gd name="connsiteX2" fmla="*/ 4475 w 89008"/>
                <a:gd name="connsiteY2" fmla="*/ 81208 h 83917"/>
                <a:gd name="connsiteX3" fmla="*/ 6310 w 89008"/>
                <a:gd name="connsiteY3" fmla="*/ 81674 h 83917"/>
                <a:gd name="connsiteX4" fmla="*/ 14392 w 89008"/>
                <a:gd name="connsiteY4" fmla="*/ 82633 h 83917"/>
                <a:gd name="connsiteX5" fmla="*/ 40965 w 89008"/>
                <a:gd name="connsiteY5" fmla="*/ 71812 h 83917"/>
                <a:gd name="connsiteX6" fmla="*/ 43979 w 89008"/>
                <a:gd name="connsiteY6" fmla="*/ 74962 h 83917"/>
                <a:gd name="connsiteX7" fmla="*/ 68361 w 89008"/>
                <a:gd name="connsiteY7" fmla="*/ 83866 h 83917"/>
                <a:gd name="connsiteX8" fmla="*/ 83702 w 89008"/>
                <a:gd name="connsiteY8" fmla="*/ 81674 h 83917"/>
                <a:gd name="connsiteX9" fmla="*/ 88770 w 89008"/>
                <a:gd name="connsiteY9" fmla="*/ 72908 h 83917"/>
                <a:gd name="connsiteX10" fmla="*/ 80004 w 89008"/>
                <a:gd name="connsiteY10" fmla="*/ 67976 h 83917"/>
                <a:gd name="connsiteX11" fmla="*/ 53567 w 89008"/>
                <a:gd name="connsiteY11" fmla="*/ 64415 h 83917"/>
                <a:gd name="connsiteX12" fmla="*/ 51239 w 89008"/>
                <a:gd name="connsiteY12" fmla="*/ 61538 h 83917"/>
                <a:gd name="connsiteX13" fmla="*/ 78634 w 89008"/>
                <a:gd name="connsiteY13" fmla="*/ 12637 h 83917"/>
                <a:gd name="connsiteX14" fmla="*/ 74251 w 89008"/>
                <a:gd name="connsiteY14" fmla="*/ 3323 h 83917"/>
                <a:gd name="connsiteX15" fmla="*/ 64936 w 89008"/>
                <a:gd name="connsiteY15" fmla="*/ 7706 h 83917"/>
                <a:gd name="connsiteX16" fmla="*/ 43431 w 89008"/>
                <a:gd name="connsiteY16" fmla="*/ 47430 h 83917"/>
                <a:gd name="connsiteX17" fmla="*/ 41650 w 89008"/>
                <a:gd name="connsiteY17" fmla="*/ 8117 h 83917"/>
                <a:gd name="connsiteX18" fmla="*/ 35623 w 89008"/>
                <a:gd name="connsiteY18" fmla="*/ 36 h 83917"/>
                <a:gd name="connsiteX19" fmla="*/ 27542 w 89008"/>
                <a:gd name="connsiteY19" fmla="*/ 6049 h 83917"/>
                <a:gd name="connsiteX20" fmla="*/ 27542 w 89008"/>
                <a:gd name="connsiteY20" fmla="*/ 6063 h 83917"/>
                <a:gd name="connsiteX21" fmla="*/ 32473 w 89008"/>
                <a:gd name="connsiteY21" fmla="*/ 59484 h 83917"/>
                <a:gd name="connsiteX22" fmla="*/ 9735 w 89008"/>
                <a:gd name="connsiteY22" fmla="*/ 6797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008" h="83917">
                  <a:moveTo>
                    <a:pt x="9735" y="67976"/>
                  </a:moveTo>
                  <a:cubicBezTo>
                    <a:pt x="6077" y="66524"/>
                    <a:pt x="1941" y="68305"/>
                    <a:pt x="488" y="71962"/>
                  </a:cubicBezTo>
                  <a:cubicBezTo>
                    <a:pt x="-963" y="75620"/>
                    <a:pt x="817" y="79756"/>
                    <a:pt x="4475" y="81208"/>
                  </a:cubicBezTo>
                  <a:cubicBezTo>
                    <a:pt x="5064" y="81455"/>
                    <a:pt x="5680" y="81605"/>
                    <a:pt x="6310" y="81674"/>
                  </a:cubicBezTo>
                  <a:cubicBezTo>
                    <a:pt x="8954" y="82318"/>
                    <a:pt x="11666" y="82647"/>
                    <a:pt x="14392" y="82633"/>
                  </a:cubicBezTo>
                  <a:cubicBezTo>
                    <a:pt x="24240" y="82208"/>
                    <a:pt x="33623" y="78387"/>
                    <a:pt x="40965" y="71812"/>
                  </a:cubicBezTo>
                  <a:cubicBezTo>
                    <a:pt x="41897" y="72921"/>
                    <a:pt x="42911" y="73976"/>
                    <a:pt x="43979" y="74962"/>
                  </a:cubicBezTo>
                  <a:cubicBezTo>
                    <a:pt x="50691" y="80907"/>
                    <a:pt x="59403" y="84085"/>
                    <a:pt x="68361" y="83866"/>
                  </a:cubicBezTo>
                  <a:cubicBezTo>
                    <a:pt x="73538" y="83756"/>
                    <a:pt x="78703" y="83030"/>
                    <a:pt x="83702" y="81674"/>
                  </a:cubicBezTo>
                  <a:cubicBezTo>
                    <a:pt x="87483" y="80605"/>
                    <a:pt x="89729" y="76715"/>
                    <a:pt x="88770" y="72908"/>
                  </a:cubicBezTo>
                  <a:cubicBezTo>
                    <a:pt x="87702" y="69127"/>
                    <a:pt x="83785" y="66922"/>
                    <a:pt x="80004" y="67976"/>
                  </a:cubicBezTo>
                  <a:cubicBezTo>
                    <a:pt x="71169" y="71455"/>
                    <a:pt x="61170" y="70099"/>
                    <a:pt x="53567" y="64415"/>
                  </a:cubicBezTo>
                  <a:cubicBezTo>
                    <a:pt x="52677" y="63552"/>
                    <a:pt x="51896" y="62593"/>
                    <a:pt x="51239" y="61538"/>
                  </a:cubicBezTo>
                  <a:cubicBezTo>
                    <a:pt x="62745" y="46690"/>
                    <a:pt x="71977" y="30212"/>
                    <a:pt x="78634" y="12637"/>
                  </a:cubicBezTo>
                  <a:cubicBezTo>
                    <a:pt x="79990" y="8857"/>
                    <a:pt x="78031" y="4679"/>
                    <a:pt x="74251" y="3323"/>
                  </a:cubicBezTo>
                  <a:cubicBezTo>
                    <a:pt x="70470" y="1967"/>
                    <a:pt x="66292" y="3926"/>
                    <a:pt x="64936" y="7706"/>
                  </a:cubicBezTo>
                  <a:cubicBezTo>
                    <a:pt x="59444" y="21788"/>
                    <a:pt x="52225" y="35129"/>
                    <a:pt x="43431" y="47430"/>
                  </a:cubicBezTo>
                  <a:cubicBezTo>
                    <a:pt x="40486" y="34540"/>
                    <a:pt x="39883" y="21226"/>
                    <a:pt x="41650" y="8117"/>
                  </a:cubicBezTo>
                  <a:cubicBezTo>
                    <a:pt x="42143" y="4241"/>
                    <a:pt x="39486" y="666"/>
                    <a:pt x="35623" y="36"/>
                  </a:cubicBezTo>
                  <a:cubicBezTo>
                    <a:pt x="31733" y="-539"/>
                    <a:pt x="28117" y="2159"/>
                    <a:pt x="27542" y="6049"/>
                  </a:cubicBezTo>
                  <a:cubicBezTo>
                    <a:pt x="27542" y="6049"/>
                    <a:pt x="27542" y="6063"/>
                    <a:pt x="27542" y="6063"/>
                  </a:cubicBezTo>
                  <a:cubicBezTo>
                    <a:pt x="24980" y="24007"/>
                    <a:pt x="26679" y="42307"/>
                    <a:pt x="32473" y="59484"/>
                  </a:cubicBezTo>
                  <a:cubicBezTo>
                    <a:pt x="26747" y="65867"/>
                    <a:pt x="18241" y="69045"/>
                    <a:pt x="9735" y="679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D37D4F82-36E4-48B8-959D-8D4CE3D436A2}"/>
                </a:ext>
              </a:extLst>
            </p:cNvPr>
            <p:cNvSpPr/>
            <p:nvPr/>
          </p:nvSpPr>
          <p:spPr>
            <a:xfrm>
              <a:off x="12003464" y="5050246"/>
              <a:ext cx="88393" cy="155404"/>
            </a:xfrm>
            <a:custGeom>
              <a:avLst/>
              <a:gdLst>
                <a:gd name="connsiteX0" fmla="*/ 5009 w 88393"/>
                <a:gd name="connsiteY0" fmla="*/ 141939 h 155404"/>
                <a:gd name="connsiteX1" fmla="*/ 6653 w 88393"/>
                <a:gd name="connsiteY1" fmla="*/ 141939 h 155404"/>
                <a:gd name="connsiteX2" fmla="*/ 13639 w 88393"/>
                <a:gd name="connsiteY2" fmla="*/ 135912 h 155404"/>
                <a:gd name="connsiteX3" fmla="*/ 26240 w 88393"/>
                <a:gd name="connsiteY3" fmla="*/ 49480 h 155404"/>
                <a:gd name="connsiteX4" fmla="*/ 28706 w 88393"/>
                <a:gd name="connsiteY4" fmla="*/ 48658 h 155404"/>
                <a:gd name="connsiteX5" fmla="*/ 61991 w 88393"/>
                <a:gd name="connsiteY5" fmla="*/ 37015 h 155404"/>
                <a:gd name="connsiteX6" fmla="*/ 61306 w 88393"/>
                <a:gd name="connsiteY6" fmla="*/ 43727 h 155404"/>
                <a:gd name="connsiteX7" fmla="*/ 44732 w 88393"/>
                <a:gd name="connsiteY7" fmla="*/ 78108 h 155404"/>
                <a:gd name="connsiteX8" fmla="*/ 42267 w 88393"/>
                <a:gd name="connsiteY8" fmla="*/ 80026 h 155404"/>
                <a:gd name="connsiteX9" fmla="*/ 41486 w 88393"/>
                <a:gd name="connsiteY9" fmla="*/ 90066 h 155404"/>
                <a:gd name="connsiteX10" fmla="*/ 49800 w 88393"/>
                <a:gd name="connsiteY10" fmla="*/ 91943 h 155404"/>
                <a:gd name="connsiteX11" fmla="*/ 53636 w 88393"/>
                <a:gd name="connsiteY11" fmla="*/ 89340 h 155404"/>
                <a:gd name="connsiteX12" fmla="*/ 73635 w 88393"/>
                <a:gd name="connsiteY12" fmla="*/ 79615 h 155404"/>
                <a:gd name="connsiteX13" fmla="*/ 73635 w 88393"/>
                <a:gd name="connsiteY13" fmla="*/ 87423 h 155404"/>
                <a:gd name="connsiteX14" fmla="*/ 48568 w 88393"/>
                <a:gd name="connsiteY14" fmla="*/ 140296 h 155404"/>
                <a:gd name="connsiteX15" fmla="*/ 29391 w 88393"/>
                <a:gd name="connsiteY15" fmla="*/ 135228 h 155404"/>
                <a:gd name="connsiteX16" fmla="*/ 19789 w 88393"/>
                <a:gd name="connsiteY16" fmla="*/ 136501 h 155404"/>
                <a:gd name="connsiteX17" fmla="*/ 19529 w 88393"/>
                <a:gd name="connsiteY17" fmla="*/ 136871 h 155404"/>
                <a:gd name="connsiteX18" fmla="*/ 20926 w 88393"/>
                <a:gd name="connsiteY18" fmla="*/ 146651 h 155404"/>
                <a:gd name="connsiteX19" fmla="*/ 21035 w 88393"/>
                <a:gd name="connsiteY19" fmla="*/ 146734 h 155404"/>
                <a:gd name="connsiteX20" fmla="*/ 43773 w 88393"/>
                <a:gd name="connsiteY20" fmla="*/ 155363 h 155404"/>
                <a:gd name="connsiteX21" fmla="*/ 53910 w 88393"/>
                <a:gd name="connsiteY21" fmla="*/ 153446 h 155404"/>
                <a:gd name="connsiteX22" fmla="*/ 87606 w 88393"/>
                <a:gd name="connsiteY22" fmla="*/ 89888 h 155404"/>
                <a:gd name="connsiteX23" fmla="*/ 81442 w 88393"/>
                <a:gd name="connsiteY23" fmla="*/ 67698 h 155404"/>
                <a:gd name="connsiteX24" fmla="*/ 68703 w 88393"/>
                <a:gd name="connsiteY24" fmla="*/ 66191 h 155404"/>
                <a:gd name="connsiteX25" fmla="*/ 75141 w 88393"/>
                <a:gd name="connsiteY25" fmla="*/ 47425 h 155404"/>
                <a:gd name="connsiteX26" fmla="*/ 70758 w 88393"/>
                <a:gd name="connsiteY26" fmla="*/ 25920 h 155404"/>
                <a:gd name="connsiteX27" fmla="*/ 28980 w 88393"/>
                <a:gd name="connsiteY27" fmla="*/ 32358 h 155404"/>
                <a:gd name="connsiteX28" fmla="*/ 32267 w 88393"/>
                <a:gd name="connsiteY28" fmla="*/ 9757 h 155404"/>
                <a:gd name="connsiteX29" fmla="*/ 28336 w 88393"/>
                <a:gd name="connsiteY29" fmla="*/ 483 h 155404"/>
                <a:gd name="connsiteX30" fmla="*/ 19063 w 88393"/>
                <a:gd name="connsiteY30" fmla="*/ 4415 h 155404"/>
                <a:gd name="connsiteX31" fmla="*/ 18570 w 88393"/>
                <a:gd name="connsiteY31" fmla="*/ 7702 h 155404"/>
                <a:gd name="connsiteX32" fmla="*/ 78 w 88393"/>
                <a:gd name="connsiteY32" fmla="*/ 133858 h 155404"/>
                <a:gd name="connsiteX33" fmla="*/ 5009 w 88393"/>
                <a:gd name="connsiteY33" fmla="*/ 141939 h 15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8393" h="155404">
                  <a:moveTo>
                    <a:pt x="5009" y="141939"/>
                  </a:moveTo>
                  <a:lnTo>
                    <a:pt x="6653" y="141939"/>
                  </a:lnTo>
                  <a:cubicBezTo>
                    <a:pt x="10146" y="141912"/>
                    <a:pt x="13104" y="139364"/>
                    <a:pt x="13639" y="135912"/>
                  </a:cubicBezTo>
                  <a:lnTo>
                    <a:pt x="26240" y="49480"/>
                  </a:lnTo>
                  <a:cubicBezTo>
                    <a:pt x="27103" y="49329"/>
                    <a:pt x="27925" y="49055"/>
                    <a:pt x="28706" y="48658"/>
                  </a:cubicBezTo>
                  <a:cubicBezTo>
                    <a:pt x="38541" y="41837"/>
                    <a:pt x="50047" y="37810"/>
                    <a:pt x="61991" y="37015"/>
                  </a:cubicBezTo>
                  <a:cubicBezTo>
                    <a:pt x="62389" y="39275"/>
                    <a:pt x="62156" y="41590"/>
                    <a:pt x="61306" y="43727"/>
                  </a:cubicBezTo>
                  <a:cubicBezTo>
                    <a:pt x="58909" y="56452"/>
                    <a:pt x="53198" y="68314"/>
                    <a:pt x="44732" y="78108"/>
                  </a:cubicBezTo>
                  <a:lnTo>
                    <a:pt x="42267" y="80026"/>
                  </a:lnTo>
                  <a:cubicBezTo>
                    <a:pt x="39280" y="82588"/>
                    <a:pt x="38924" y="87080"/>
                    <a:pt x="41486" y="90066"/>
                  </a:cubicBezTo>
                  <a:cubicBezTo>
                    <a:pt x="43540" y="92463"/>
                    <a:pt x="46924" y="93230"/>
                    <a:pt x="49800" y="91943"/>
                  </a:cubicBezTo>
                  <a:cubicBezTo>
                    <a:pt x="51198" y="91258"/>
                    <a:pt x="52485" y="90382"/>
                    <a:pt x="53636" y="89340"/>
                  </a:cubicBezTo>
                  <a:cubicBezTo>
                    <a:pt x="59416" y="84533"/>
                    <a:pt x="66279" y="81190"/>
                    <a:pt x="73635" y="79615"/>
                  </a:cubicBezTo>
                  <a:cubicBezTo>
                    <a:pt x="73635" y="79615"/>
                    <a:pt x="74593" y="81259"/>
                    <a:pt x="73635" y="87423"/>
                  </a:cubicBezTo>
                  <a:cubicBezTo>
                    <a:pt x="68292" y="116736"/>
                    <a:pt x="59115" y="136050"/>
                    <a:pt x="48568" y="140296"/>
                  </a:cubicBezTo>
                  <a:cubicBezTo>
                    <a:pt x="41733" y="142118"/>
                    <a:pt x="34432" y="140186"/>
                    <a:pt x="29391" y="135228"/>
                  </a:cubicBezTo>
                  <a:cubicBezTo>
                    <a:pt x="26391" y="132927"/>
                    <a:pt x="22090" y="133502"/>
                    <a:pt x="19789" y="136501"/>
                  </a:cubicBezTo>
                  <a:cubicBezTo>
                    <a:pt x="19693" y="136625"/>
                    <a:pt x="19611" y="136748"/>
                    <a:pt x="19529" y="136871"/>
                  </a:cubicBezTo>
                  <a:cubicBezTo>
                    <a:pt x="17214" y="139953"/>
                    <a:pt x="17843" y="144337"/>
                    <a:pt x="20926" y="146651"/>
                  </a:cubicBezTo>
                  <a:cubicBezTo>
                    <a:pt x="20967" y="146679"/>
                    <a:pt x="20994" y="146707"/>
                    <a:pt x="21035" y="146734"/>
                  </a:cubicBezTo>
                  <a:cubicBezTo>
                    <a:pt x="27514" y="151939"/>
                    <a:pt x="35473" y="154952"/>
                    <a:pt x="43773" y="155363"/>
                  </a:cubicBezTo>
                  <a:cubicBezTo>
                    <a:pt x="47239" y="155350"/>
                    <a:pt x="50677" y="154706"/>
                    <a:pt x="53910" y="153446"/>
                  </a:cubicBezTo>
                  <a:cubicBezTo>
                    <a:pt x="73635" y="145501"/>
                    <a:pt x="83086" y="114544"/>
                    <a:pt x="87606" y="89888"/>
                  </a:cubicBezTo>
                  <a:cubicBezTo>
                    <a:pt x="89661" y="78930"/>
                    <a:pt x="87606" y="71396"/>
                    <a:pt x="81442" y="67698"/>
                  </a:cubicBezTo>
                  <a:cubicBezTo>
                    <a:pt x="77525" y="65671"/>
                    <a:pt x="72990" y="65137"/>
                    <a:pt x="68703" y="66191"/>
                  </a:cubicBezTo>
                  <a:cubicBezTo>
                    <a:pt x="71306" y="60109"/>
                    <a:pt x="73457" y="53836"/>
                    <a:pt x="75141" y="47425"/>
                  </a:cubicBezTo>
                  <a:cubicBezTo>
                    <a:pt x="78511" y="40070"/>
                    <a:pt x="76730" y="31372"/>
                    <a:pt x="70758" y="25920"/>
                  </a:cubicBezTo>
                  <a:cubicBezTo>
                    <a:pt x="60759" y="18249"/>
                    <a:pt x="41582" y="25920"/>
                    <a:pt x="28980" y="32358"/>
                  </a:cubicBezTo>
                  <a:lnTo>
                    <a:pt x="32267" y="9757"/>
                  </a:lnTo>
                  <a:cubicBezTo>
                    <a:pt x="33747" y="6113"/>
                    <a:pt x="31980" y="1963"/>
                    <a:pt x="28336" y="483"/>
                  </a:cubicBezTo>
                  <a:cubicBezTo>
                    <a:pt x="24692" y="-996"/>
                    <a:pt x="20542" y="758"/>
                    <a:pt x="19063" y="4415"/>
                  </a:cubicBezTo>
                  <a:cubicBezTo>
                    <a:pt x="18638" y="5456"/>
                    <a:pt x="18474" y="6579"/>
                    <a:pt x="18570" y="7702"/>
                  </a:cubicBezTo>
                  <a:lnTo>
                    <a:pt x="78" y="133858"/>
                  </a:lnTo>
                  <a:cubicBezTo>
                    <a:pt x="-498" y="137406"/>
                    <a:pt x="1598" y="140830"/>
                    <a:pt x="5009" y="1419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70465624-6BFA-4EE6-B9D5-6D3648AB3C74}"/>
                </a:ext>
              </a:extLst>
            </p:cNvPr>
            <p:cNvSpPr/>
            <p:nvPr/>
          </p:nvSpPr>
          <p:spPr>
            <a:xfrm>
              <a:off x="12076294" y="5155916"/>
              <a:ext cx="100735" cy="87542"/>
            </a:xfrm>
            <a:custGeom>
              <a:avLst/>
              <a:gdLst>
                <a:gd name="connsiteX0" fmla="*/ 9434 w 100735"/>
                <a:gd name="connsiteY0" fmla="*/ 53255 h 87542"/>
                <a:gd name="connsiteX1" fmla="*/ 449 w 100735"/>
                <a:gd name="connsiteY1" fmla="*/ 57350 h 87542"/>
                <a:gd name="connsiteX2" fmla="*/ 394 w 100735"/>
                <a:gd name="connsiteY2" fmla="*/ 57501 h 87542"/>
                <a:gd name="connsiteX3" fmla="*/ 4640 w 100735"/>
                <a:gd name="connsiteY3" fmla="*/ 66678 h 87542"/>
                <a:gd name="connsiteX4" fmla="*/ 19434 w 100735"/>
                <a:gd name="connsiteY4" fmla="*/ 69281 h 87542"/>
                <a:gd name="connsiteX5" fmla="*/ 37651 w 100735"/>
                <a:gd name="connsiteY5" fmla="*/ 64624 h 87542"/>
                <a:gd name="connsiteX6" fmla="*/ 41076 w 100735"/>
                <a:gd name="connsiteY6" fmla="*/ 62432 h 87542"/>
                <a:gd name="connsiteX7" fmla="*/ 63129 w 100735"/>
                <a:gd name="connsiteY7" fmla="*/ 86540 h 87542"/>
                <a:gd name="connsiteX8" fmla="*/ 69978 w 100735"/>
                <a:gd name="connsiteY8" fmla="*/ 87499 h 87542"/>
                <a:gd name="connsiteX9" fmla="*/ 98606 w 100735"/>
                <a:gd name="connsiteY9" fmla="*/ 70788 h 87542"/>
                <a:gd name="connsiteX10" fmla="*/ 98730 w 100735"/>
                <a:gd name="connsiteY10" fmla="*/ 60912 h 87542"/>
                <a:gd name="connsiteX11" fmla="*/ 98606 w 100735"/>
                <a:gd name="connsiteY11" fmla="*/ 60788 h 87542"/>
                <a:gd name="connsiteX12" fmla="*/ 88607 w 100735"/>
                <a:gd name="connsiteY12" fmla="*/ 60788 h 87542"/>
                <a:gd name="connsiteX13" fmla="*/ 68060 w 100735"/>
                <a:gd name="connsiteY13" fmla="*/ 72432 h 87542"/>
                <a:gd name="connsiteX14" fmla="*/ 52856 w 100735"/>
                <a:gd name="connsiteY14" fmla="*/ 51611 h 87542"/>
                <a:gd name="connsiteX15" fmla="*/ 73129 w 100735"/>
                <a:gd name="connsiteY15" fmla="*/ 8600 h 87542"/>
                <a:gd name="connsiteX16" fmla="*/ 68006 w 100735"/>
                <a:gd name="connsiteY16" fmla="*/ 163 h 87542"/>
                <a:gd name="connsiteX17" fmla="*/ 67787 w 100735"/>
                <a:gd name="connsiteY17" fmla="*/ 108 h 87542"/>
                <a:gd name="connsiteX18" fmla="*/ 59294 w 100735"/>
                <a:gd name="connsiteY18" fmla="*/ 5450 h 87542"/>
                <a:gd name="connsiteX19" fmla="*/ 47377 w 100735"/>
                <a:gd name="connsiteY19" fmla="*/ 34763 h 87542"/>
                <a:gd name="connsiteX20" fmla="*/ 42583 w 100735"/>
                <a:gd name="connsiteY20" fmla="*/ 9422 h 87542"/>
                <a:gd name="connsiteX21" fmla="*/ 34638 w 100735"/>
                <a:gd name="connsiteY21" fmla="*/ 3121 h 87542"/>
                <a:gd name="connsiteX22" fmla="*/ 28460 w 100735"/>
                <a:gd name="connsiteY22" fmla="*/ 10833 h 87542"/>
                <a:gd name="connsiteX23" fmla="*/ 28474 w 100735"/>
                <a:gd name="connsiteY23" fmla="*/ 10929 h 87542"/>
                <a:gd name="connsiteX24" fmla="*/ 36419 w 100735"/>
                <a:gd name="connsiteY24" fmla="*/ 48186 h 87542"/>
                <a:gd name="connsiteX25" fmla="*/ 31488 w 100735"/>
                <a:gd name="connsiteY25" fmla="*/ 51611 h 87542"/>
                <a:gd name="connsiteX26" fmla="*/ 9434 w 100735"/>
                <a:gd name="connsiteY26" fmla="*/ 53255 h 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735" h="87542">
                  <a:moveTo>
                    <a:pt x="9434" y="53255"/>
                  </a:moveTo>
                  <a:cubicBezTo>
                    <a:pt x="5818" y="51912"/>
                    <a:pt x="1791" y="53748"/>
                    <a:pt x="449" y="57350"/>
                  </a:cubicBezTo>
                  <a:cubicBezTo>
                    <a:pt x="435" y="57405"/>
                    <a:pt x="407" y="57446"/>
                    <a:pt x="394" y="57501"/>
                  </a:cubicBezTo>
                  <a:cubicBezTo>
                    <a:pt x="-907" y="61199"/>
                    <a:pt x="983" y="65268"/>
                    <a:pt x="4640" y="66678"/>
                  </a:cubicBezTo>
                  <a:cubicBezTo>
                    <a:pt x="9393" y="68377"/>
                    <a:pt x="14393" y="69267"/>
                    <a:pt x="19434" y="69281"/>
                  </a:cubicBezTo>
                  <a:cubicBezTo>
                    <a:pt x="25803" y="69295"/>
                    <a:pt x="32077" y="67692"/>
                    <a:pt x="37651" y="64624"/>
                  </a:cubicBezTo>
                  <a:lnTo>
                    <a:pt x="41076" y="62432"/>
                  </a:lnTo>
                  <a:cubicBezTo>
                    <a:pt x="44774" y="73171"/>
                    <a:pt x="52760" y="81896"/>
                    <a:pt x="63129" y="86540"/>
                  </a:cubicBezTo>
                  <a:cubicBezTo>
                    <a:pt x="65348" y="87198"/>
                    <a:pt x="67663" y="87526"/>
                    <a:pt x="69978" y="87499"/>
                  </a:cubicBezTo>
                  <a:cubicBezTo>
                    <a:pt x="81443" y="86198"/>
                    <a:pt x="91840" y="80129"/>
                    <a:pt x="98606" y="70788"/>
                  </a:cubicBezTo>
                  <a:cubicBezTo>
                    <a:pt x="101373" y="68089"/>
                    <a:pt x="101428" y="63665"/>
                    <a:pt x="98730" y="60912"/>
                  </a:cubicBezTo>
                  <a:cubicBezTo>
                    <a:pt x="98689" y="60871"/>
                    <a:pt x="98647" y="60829"/>
                    <a:pt x="98606" y="60788"/>
                  </a:cubicBezTo>
                  <a:cubicBezTo>
                    <a:pt x="95839" y="58063"/>
                    <a:pt x="91374" y="58063"/>
                    <a:pt x="88607" y="60788"/>
                  </a:cubicBezTo>
                  <a:cubicBezTo>
                    <a:pt x="82991" y="67226"/>
                    <a:pt x="74909" y="74486"/>
                    <a:pt x="68060" y="72432"/>
                  </a:cubicBezTo>
                  <a:cubicBezTo>
                    <a:pt x="61211" y="70377"/>
                    <a:pt x="56965" y="62158"/>
                    <a:pt x="52856" y="51611"/>
                  </a:cubicBezTo>
                  <a:cubicBezTo>
                    <a:pt x="62499" y="38817"/>
                    <a:pt x="69389" y="24174"/>
                    <a:pt x="73129" y="8600"/>
                  </a:cubicBezTo>
                  <a:cubicBezTo>
                    <a:pt x="74046" y="4847"/>
                    <a:pt x="71745" y="1067"/>
                    <a:pt x="68006" y="163"/>
                  </a:cubicBezTo>
                  <a:cubicBezTo>
                    <a:pt x="67924" y="135"/>
                    <a:pt x="67855" y="122"/>
                    <a:pt x="67787" y="108"/>
                  </a:cubicBezTo>
                  <a:cubicBezTo>
                    <a:pt x="63979" y="-673"/>
                    <a:pt x="60239" y="1683"/>
                    <a:pt x="59294" y="5450"/>
                  </a:cubicBezTo>
                  <a:cubicBezTo>
                    <a:pt x="56732" y="15737"/>
                    <a:pt x="52719" y="25613"/>
                    <a:pt x="47377" y="34763"/>
                  </a:cubicBezTo>
                  <a:cubicBezTo>
                    <a:pt x="45213" y="26435"/>
                    <a:pt x="43610" y="17969"/>
                    <a:pt x="42583" y="9422"/>
                  </a:cubicBezTo>
                  <a:cubicBezTo>
                    <a:pt x="42021" y="5546"/>
                    <a:pt x="38542" y="2792"/>
                    <a:pt x="34638" y="3121"/>
                  </a:cubicBezTo>
                  <a:cubicBezTo>
                    <a:pt x="30803" y="3546"/>
                    <a:pt x="28036" y="6998"/>
                    <a:pt x="28460" y="10833"/>
                  </a:cubicBezTo>
                  <a:cubicBezTo>
                    <a:pt x="28460" y="10860"/>
                    <a:pt x="28474" y="10901"/>
                    <a:pt x="28474" y="10929"/>
                  </a:cubicBezTo>
                  <a:cubicBezTo>
                    <a:pt x="29913" y="23572"/>
                    <a:pt x="32570" y="36050"/>
                    <a:pt x="36419" y="48186"/>
                  </a:cubicBezTo>
                  <a:cubicBezTo>
                    <a:pt x="34844" y="49420"/>
                    <a:pt x="33200" y="50570"/>
                    <a:pt x="31488" y="51611"/>
                  </a:cubicBezTo>
                  <a:cubicBezTo>
                    <a:pt x="24789" y="55542"/>
                    <a:pt x="16639" y="56158"/>
                    <a:pt x="9434" y="53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4527ECA-9A0D-4DD9-8E18-F1150F79DD3A}"/>
                </a:ext>
              </a:extLst>
            </p:cNvPr>
            <p:cNvSpPr/>
            <p:nvPr/>
          </p:nvSpPr>
          <p:spPr>
            <a:xfrm>
              <a:off x="11445934" y="5104420"/>
              <a:ext cx="94575" cy="123523"/>
            </a:xfrm>
            <a:custGeom>
              <a:avLst/>
              <a:gdLst>
                <a:gd name="connsiteX0" fmla="*/ 5179 w 94575"/>
                <a:gd name="connsiteY0" fmla="*/ 115298 h 123523"/>
                <a:gd name="connsiteX1" fmla="*/ 6686 w 94575"/>
                <a:gd name="connsiteY1" fmla="*/ 115298 h 123523"/>
                <a:gd name="connsiteX2" fmla="*/ 13672 w 94575"/>
                <a:gd name="connsiteY2" fmla="*/ 109682 h 123523"/>
                <a:gd name="connsiteX3" fmla="*/ 28602 w 94575"/>
                <a:gd name="connsiteY3" fmla="*/ 38728 h 123523"/>
                <a:gd name="connsiteX4" fmla="*/ 57916 w 94575"/>
                <a:gd name="connsiteY4" fmla="*/ 27084 h 123523"/>
                <a:gd name="connsiteX5" fmla="*/ 57916 w 94575"/>
                <a:gd name="connsiteY5" fmla="*/ 27084 h 123523"/>
                <a:gd name="connsiteX6" fmla="*/ 42026 w 94575"/>
                <a:gd name="connsiteY6" fmla="*/ 56398 h 123523"/>
                <a:gd name="connsiteX7" fmla="*/ 40383 w 94575"/>
                <a:gd name="connsiteY7" fmla="*/ 65438 h 123523"/>
                <a:gd name="connsiteX8" fmla="*/ 49149 w 94575"/>
                <a:gd name="connsiteY8" fmla="*/ 68589 h 123523"/>
                <a:gd name="connsiteX9" fmla="*/ 78051 w 94575"/>
                <a:gd name="connsiteY9" fmla="*/ 65849 h 123523"/>
                <a:gd name="connsiteX10" fmla="*/ 79558 w 94575"/>
                <a:gd name="connsiteY10" fmla="*/ 75985 h 123523"/>
                <a:gd name="connsiteX11" fmla="*/ 52847 w 94575"/>
                <a:gd name="connsiteY11" fmla="*/ 109134 h 123523"/>
                <a:gd name="connsiteX12" fmla="*/ 40519 w 94575"/>
                <a:gd name="connsiteY12" fmla="*/ 101874 h 123523"/>
                <a:gd name="connsiteX13" fmla="*/ 31068 w 94575"/>
                <a:gd name="connsiteY13" fmla="*/ 98724 h 123523"/>
                <a:gd name="connsiteX14" fmla="*/ 27918 w 94575"/>
                <a:gd name="connsiteY14" fmla="*/ 108175 h 123523"/>
                <a:gd name="connsiteX15" fmla="*/ 50792 w 94575"/>
                <a:gd name="connsiteY15" fmla="*/ 123379 h 123523"/>
                <a:gd name="connsiteX16" fmla="*/ 54902 w 94575"/>
                <a:gd name="connsiteY16" fmla="*/ 123379 h 123523"/>
                <a:gd name="connsiteX17" fmla="*/ 93530 w 94575"/>
                <a:gd name="connsiteY17" fmla="*/ 78862 h 123523"/>
                <a:gd name="connsiteX18" fmla="*/ 87092 w 94575"/>
                <a:gd name="connsiteY18" fmla="*/ 55165 h 123523"/>
                <a:gd name="connsiteX19" fmla="*/ 64901 w 94575"/>
                <a:gd name="connsiteY19" fmla="*/ 50234 h 123523"/>
                <a:gd name="connsiteX20" fmla="*/ 72024 w 94575"/>
                <a:gd name="connsiteY20" fmla="*/ 29413 h 123523"/>
                <a:gd name="connsiteX21" fmla="*/ 66682 w 94575"/>
                <a:gd name="connsiteY21" fmla="*/ 15716 h 123523"/>
                <a:gd name="connsiteX22" fmla="*/ 32301 w 94575"/>
                <a:gd name="connsiteY22" fmla="*/ 21057 h 123523"/>
                <a:gd name="connsiteX23" fmla="*/ 35040 w 94575"/>
                <a:gd name="connsiteY23" fmla="*/ 8593 h 123523"/>
                <a:gd name="connsiteX24" fmla="*/ 29602 w 94575"/>
                <a:gd name="connsiteY24" fmla="*/ 114 h 123523"/>
                <a:gd name="connsiteX25" fmla="*/ 29561 w 94575"/>
                <a:gd name="connsiteY25" fmla="*/ 100 h 123523"/>
                <a:gd name="connsiteX26" fmla="*/ 21069 w 94575"/>
                <a:gd name="connsiteY26" fmla="*/ 5579 h 123523"/>
                <a:gd name="connsiteX27" fmla="*/ 15453 w 94575"/>
                <a:gd name="connsiteY27" fmla="*/ 32016 h 123523"/>
                <a:gd name="connsiteX28" fmla="*/ 15453 w 94575"/>
                <a:gd name="connsiteY28" fmla="*/ 34892 h 123523"/>
                <a:gd name="connsiteX29" fmla="*/ 111 w 94575"/>
                <a:gd name="connsiteY29" fmla="*/ 107216 h 123523"/>
                <a:gd name="connsiteX30" fmla="*/ 5179 w 94575"/>
                <a:gd name="connsiteY30" fmla="*/ 115298 h 12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4575" h="123523">
                  <a:moveTo>
                    <a:pt x="5179" y="115298"/>
                  </a:moveTo>
                  <a:lnTo>
                    <a:pt x="6686" y="115298"/>
                  </a:lnTo>
                  <a:cubicBezTo>
                    <a:pt x="10042" y="115312"/>
                    <a:pt x="12960" y="112969"/>
                    <a:pt x="13672" y="109682"/>
                  </a:cubicBezTo>
                  <a:lnTo>
                    <a:pt x="28602" y="38728"/>
                  </a:lnTo>
                  <a:cubicBezTo>
                    <a:pt x="37602" y="33139"/>
                    <a:pt x="47533" y="29194"/>
                    <a:pt x="57916" y="27084"/>
                  </a:cubicBezTo>
                  <a:lnTo>
                    <a:pt x="57916" y="27084"/>
                  </a:lnTo>
                  <a:cubicBezTo>
                    <a:pt x="56135" y="38385"/>
                    <a:pt x="50519" y="48727"/>
                    <a:pt x="42026" y="56398"/>
                  </a:cubicBezTo>
                  <a:cubicBezTo>
                    <a:pt x="39300" y="58576"/>
                    <a:pt x="38588" y="62438"/>
                    <a:pt x="40383" y="65438"/>
                  </a:cubicBezTo>
                  <a:cubicBezTo>
                    <a:pt x="42122" y="68520"/>
                    <a:pt x="45848" y="69863"/>
                    <a:pt x="49149" y="68589"/>
                  </a:cubicBezTo>
                  <a:cubicBezTo>
                    <a:pt x="57916" y="65027"/>
                    <a:pt x="73120" y="61877"/>
                    <a:pt x="78051" y="65849"/>
                  </a:cubicBezTo>
                  <a:cubicBezTo>
                    <a:pt x="80517" y="67767"/>
                    <a:pt x="80243" y="72424"/>
                    <a:pt x="79558" y="75985"/>
                  </a:cubicBezTo>
                  <a:cubicBezTo>
                    <a:pt x="77887" y="91299"/>
                    <a:pt x="67463" y="104244"/>
                    <a:pt x="52847" y="109134"/>
                  </a:cubicBezTo>
                  <a:cubicBezTo>
                    <a:pt x="47546" y="109928"/>
                    <a:pt x="42396" y="106901"/>
                    <a:pt x="40519" y="101874"/>
                  </a:cubicBezTo>
                  <a:cubicBezTo>
                    <a:pt x="38780" y="98395"/>
                    <a:pt x="34547" y="96984"/>
                    <a:pt x="31068" y="98724"/>
                  </a:cubicBezTo>
                  <a:cubicBezTo>
                    <a:pt x="27589" y="100463"/>
                    <a:pt x="26178" y="104696"/>
                    <a:pt x="27918" y="108175"/>
                  </a:cubicBezTo>
                  <a:cubicBezTo>
                    <a:pt x="31862" y="117311"/>
                    <a:pt x="40834" y="123270"/>
                    <a:pt x="50792" y="123379"/>
                  </a:cubicBezTo>
                  <a:cubicBezTo>
                    <a:pt x="52162" y="123516"/>
                    <a:pt x="53532" y="123516"/>
                    <a:pt x="54902" y="123379"/>
                  </a:cubicBezTo>
                  <a:cubicBezTo>
                    <a:pt x="75599" y="117722"/>
                    <a:pt x="90845" y="100148"/>
                    <a:pt x="93530" y="78862"/>
                  </a:cubicBezTo>
                  <a:cubicBezTo>
                    <a:pt x="96159" y="70383"/>
                    <a:pt x="93653" y="61151"/>
                    <a:pt x="87092" y="55165"/>
                  </a:cubicBezTo>
                  <a:cubicBezTo>
                    <a:pt x="80599" y="50754"/>
                    <a:pt x="72654" y="48987"/>
                    <a:pt x="64901" y="50234"/>
                  </a:cubicBezTo>
                  <a:cubicBezTo>
                    <a:pt x="68517" y="43782"/>
                    <a:pt x="70928" y="36728"/>
                    <a:pt x="72024" y="29413"/>
                  </a:cubicBezTo>
                  <a:cubicBezTo>
                    <a:pt x="73051" y="24194"/>
                    <a:pt x="70970" y="18852"/>
                    <a:pt x="66682" y="15716"/>
                  </a:cubicBezTo>
                  <a:cubicBezTo>
                    <a:pt x="59011" y="10510"/>
                    <a:pt x="44765" y="15716"/>
                    <a:pt x="32301" y="21057"/>
                  </a:cubicBezTo>
                  <a:lnTo>
                    <a:pt x="35040" y="8593"/>
                  </a:lnTo>
                  <a:cubicBezTo>
                    <a:pt x="35876" y="4743"/>
                    <a:pt x="33451" y="949"/>
                    <a:pt x="29602" y="114"/>
                  </a:cubicBezTo>
                  <a:cubicBezTo>
                    <a:pt x="29588" y="100"/>
                    <a:pt x="29575" y="100"/>
                    <a:pt x="29561" y="100"/>
                  </a:cubicBezTo>
                  <a:cubicBezTo>
                    <a:pt x="25712" y="-667"/>
                    <a:pt x="21959" y="1757"/>
                    <a:pt x="21069" y="5579"/>
                  </a:cubicBezTo>
                  <a:lnTo>
                    <a:pt x="15453" y="32016"/>
                  </a:lnTo>
                  <a:cubicBezTo>
                    <a:pt x="15302" y="32974"/>
                    <a:pt x="15302" y="33933"/>
                    <a:pt x="15453" y="34892"/>
                  </a:cubicBezTo>
                  <a:lnTo>
                    <a:pt x="111" y="107216"/>
                  </a:lnTo>
                  <a:cubicBezTo>
                    <a:pt x="-587" y="110819"/>
                    <a:pt x="1632" y="114353"/>
                    <a:pt x="5179" y="1152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7143E0AE-0674-4214-A061-9567B0A7EDDE}"/>
                </a:ext>
              </a:extLst>
            </p:cNvPr>
            <p:cNvSpPr/>
            <p:nvPr/>
          </p:nvSpPr>
          <p:spPr>
            <a:xfrm>
              <a:off x="11519375" y="5183578"/>
              <a:ext cx="88052" cy="100971"/>
            </a:xfrm>
            <a:custGeom>
              <a:avLst/>
              <a:gdLst>
                <a:gd name="connsiteX0" fmla="*/ 43923 w 88052"/>
                <a:gd name="connsiteY0" fmla="*/ 86684 h 100971"/>
                <a:gd name="connsiteX1" fmla="*/ 13787 w 88052"/>
                <a:gd name="connsiteY1" fmla="*/ 63809 h 100971"/>
                <a:gd name="connsiteX2" fmla="*/ 4747 w 88052"/>
                <a:gd name="connsiteY2" fmla="*/ 59426 h 100971"/>
                <a:gd name="connsiteX3" fmla="*/ 350 w 88052"/>
                <a:gd name="connsiteY3" fmla="*/ 68274 h 100971"/>
                <a:gd name="connsiteX4" fmla="*/ 364 w 88052"/>
                <a:gd name="connsiteY4" fmla="*/ 68329 h 100971"/>
                <a:gd name="connsiteX5" fmla="*/ 43923 w 88052"/>
                <a:gd name="connsiteY5" fmla="*/ 100930 h 100971"/>
                <a:gd name="connsiteX6" fmla="*/ 88029 w 88052"/>
                <a:gd name="connsiteY6" fmla="*/ 23948 h 100971"/>
                <a:gd name="connsiteX7" fmla="*/ 81194 w 88052"/>
                <a:gd name="connsiteY7" fmla="*/ 16538 h 100971"/>
                <a:gd name="connsiteX8" fmla="*/ 74331 w 88052"/>
                <a:gd name="connsiteY8" fmla="*/ 20935 h 100971"/>
                <a:gd name="connsiteX9" fmla="*/ 61593 w 88052"/>
                <a:gd name="connsiteY9" fmla="*/ 40523 h 100971"/>
                <a:gd name="connsiteX10" fmla="*/ 55702 w 88052"/>
                <a:gd name="connsiteY10" fmla="*/ 40523 h 100971"/>
                <a:gd name="connsiteX11" fmla="*/ 51867 w 88052"/>
                <a:gd name="connsiteY11" fmla="*/ 37098 h 100971"/>
                <a:gd name="connsiteX12" fmla="*/ 54059 w 88052"/>
                <a:gd name="connsiteY12" fmla="*/ 9703 h 100971"/>
                <a:gd name="connsiteX13" fmla="*/ 49675 w 88052"/>
                <a:gd name="connsiteY13" fmla="*/ 388 h 100971"/>
                <a:gd name="connsiteX14" fmla="*/ 40361 w 88052"/>
                <a:gd name="connsiteY14" fmla="*/ 4772 h 100971"/>
                <a:gd name="connsiteX15" fmla="*/ 38854 w 88052"/>
                <a:gd name="connsiteY15" fmla="*/ 43262 h 100971"/>
                <a:gd name="connsiteX16" fmla="*/ 50909 w 88052"/>
                <a:gd name="connsiteY16" fmla="*/ 53946 h 100971"/>
                <a:gd name="connsiteX17" fmla="*/ 66935 w 88052"/>
                <a:gd name="connsiteY17" fmla="*/ 53124 h 100971"/>
                <a:gd name="connsiteX18" fmla="*/ 43923 w 88052"/>
                <a:gd name="connsiteY18" fmla="*/ 86684 h 10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052" h="100971">
                  <a:moveTo>
                    <a:pt x="43923" y="86684"/>
                  </a:moveTo>
                  <a:cubicBezTo>
                    <a:pt x="30143" y="85944"/>
                    <a:pt x="18198" y="76890"/>
                    <a:pt x="13787" y="63809"/>
                  </a:cubicBezTo>
                  <a:cubicBezTo>
                    <a:pt x="12500" y="60110"/>
                    <a:pt x="8459" y="58152"/>
                    <a:pt x="4747" y="59426"/>
                  </a:cubicBezTo>
                  <a:cubicBezTo>
                    <a:pt x="1090" y="60645"/>
                    <a:pt x="-883" y="64617"/>
                    <a:pt x="350" y="68274"/>
                  </a:cubicBezTo>
                  <a:cubicBezTo>
                    <a:pt x="350" y="68288"/>
                    <a:pt x="350" y="68315"/>
                    <a:pt x="364" y="68329"/>
                  </a:cubicBezTo>
                  <a:cubicBezTo>
                    <a:pt x="6679" y="87204"/>
                    <a:pt x="24034" y="100190"/>
                    <a:pt x="43923" y="100930"/>
                  </a:cubicBezTo>
                  <a:cubicBezTo>
                    <a:pt x="76249" y="100930"/>
                    <a:pt x="86248" y="36824"/>
                    <a:pt x="88029" y="23948"/>
                  </a:cubicBezTo>
                  <a:cubicBezTo>
                    <a:pt x="88193" y="20017"/>
                    <a:pt x="85125" y="16702"/>
                    <a:pt x="81194" y="16538"/>
                  </a:cubicBezTo>
                  <a:cubicBezTo>
                    <a:pt x="78222" y="16429"/>
                    <a:pt x="75469" y="18182"/>
                    <a:pt x="74331" y="20935"/>
                  </a:cubicBezTo>
                  <a:cubicBezTo>
                    <a:pt x="72249" y="28647"/>
                    <a:pt x="67797" y="35496"/>
                    <a:pt x="61593" y="40523"/>
                  </a:cubicBezTo>
                  <a:cubicBezTo>
                    <a:pt x="59716" y="41358"/>
                    <a:pt x="57579" y="41358"/>
                    <a:pt x="55702" y="40523"/>
                  </a:cubicBezTo>
                  <a:cubicBezTo>
                    <a:pt x="53963" y="40030"/>
                    <a:pt x="52552" y="38769"/>
                    <a:pt x="51867" y="37098"/>
                  </a:cubicBezTo>
                  <a:cubicBezTo>
                    <a:pt x="49662" y="27962"/>
                    <a:pt x="50429" y="18374"/>
                    <a:pt x="54059" y="9703"/>
                  </a:cubicBezTo>
                  <a:cubicBezTo>
                    <a:pt x="55415" y="5922"/>
                    <a:pt x="53456" y="1745"/>
                    <a:pt x="49675" y="388"/>
                  </a:cubicBezTo>
                  <a:cubicBezTo>
                    <a:pt x="45895" y="-968"/>
                    <a:pt x="41717" y="991"/>
                    <a:pt x="40361" y="4772"/>
                  </a:cubicBezTo>
                  <a:cubicBezTo>
                    <a:pt x="35540" y="17072"/>
                    <a:pt x="35005" y="30633"/>
                    <a:pt x="38854" y="43262"/>
                  </a:cubicBezTo>
                  <a:cubicBezTo>
                    <a:pt x="41210" y="48344"/>
                    <a:pt x="45580" y="52221"/>
                    <a:pt x="50909" y="53946"/>
                  </a:cubicBezTo>
                  <a:cubicBezTo>
                    <a:pt x="56155" y="55809"/>
                    <a:pt x="61907" y="55508"/>
                    <a:pt x="66935" y="53124"/>
                  </a:cubicBezTo>
                  <a:cubicBezTo>
                    <a:pt x="61593" y="70795"/>
                    <a:pt x="53785" y="86684"/>
                    <a:pt x="43923" y="8668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546959E-5C5D-4189-9FB3-F723DE27F3C0}"/>
                </a:ext>
              </a:extLst>
            </p:cNvPr>
            <p:cNvSpPr/>
            <p:nvPr/>
          </p:nvSpPr>
          <p:spPr>
            <a:xfrm>
              <a:off x="10907575" y="6337762"/>
              <a:ext cx="113310" cy="142186"/>
            </a:xfrm>
            <a:custGeom>
              <a:avLst/>
              <a:gdLst>
                <a:gd name="connsiteX0" fmla="*/ 98774 w 113310"/>
                <a:gd name="connsiteY0" fmla="*/ 33796 h 142186"/>
                <a:gd name="connsiteX1" fmla="*/ 106170 w 113310"/>
                <a:gd name="connsiteY1" fmla="*/ 34892 h 142186"/>
                <a:gd name="connsiteX2" fmla="*/ 113293 w 113310"/>
                <a:gd name="connsiteY2" fmla="*/ 27769 h 142186"/>
                <a:gd name="connsiteX3" fmla="*/ 106170 w 113310"/>
                <a:gd name="connsiteY3" fmla="*/ 20647 h 142186"/>
                <a:gd name="connsiteX4" fmla="*/ 102335 w 113310"/>
                <a:gd name="connsiteY4" fmla="*/ 19961 h 142186"/>
                <a:gd name="connsiteX5" fmla="*/ 60557 w 113310"/>
                <a:gd name="connsiteY5" fmla="*/ 61055 h 142186"/>
                <a:gd name="connsiteX6" fmla="*/ 57680 w 113310"/>
                <a:gd name="connsiteY6" fmla="*/ 67492 h 142186"/>
                <a:gd name="connsiteX7" fmla="*/ 42065 w 113310"/>
                <a:gd name="connsiteY7" fmla="*/ 5579 h 142186"/>
                <a:gd name="connsiteX8" fmla="*/ 33572 w 113310"/>
                <a:gd name="connsiteY8" fmla="*/ 100 h 142186"/>
                <a:gd name="connsiteX9" fmla="*/ 28080 w 113310"/>
                <a:gd name="connsiteY9" fmla="*/ 8552 h 142186"/>
                <a:gd name="connsiteX10" fmla="*/ 28093 w 113310"/>
                <a:gd name="connsiteY10" fmla="*/ 8593 h 142186"/>
                <a:gd name="connsiteX11" fmla="*/ 48640 w 113310"/>
                <a:gd name="connsiteY11" fmla="*/ 87217 h 142186"/>
                <a:gd name="connsiteX12" fmla="*/ 21244 w 113310"/>
                <a:gd name="connsiteY12" fmla="*/ 128310 h 142186"/>
                <a:gd name="connsiteX13" fmla="*/ 13985 w 113310"/>
                <a:gd name="connsiteY13" fmla="*/ 114613 h 142186"/>
                <a:gd name="connsiteX14" fmla="*/ 5081 w 113310"/>
                <a:gd name="connsiteY14" fmla="*/ 109818 h 142186"/>
                <a:gd name="connsiteX15" fmla="*/ 287 w 113310"/>
                <a:gd name="connsiteY15" fmla="*/ 118722 h 142186"/>
                <a:gd name="connsiteX16" fmla="*/ 20423 w 113310"/>
                <a:gd name="connsiteY16" fmla="*/ 142145 h 142186"/>
                <a:gd name="connsiteX17" fmla="*/ 20423 w 113310"/>
                <a:gd name="connsiteY17" fmla="*/ 142145 h 142186"/>
                <a:gd name="connsiteX18" fmla="*/ 55078 w 113310"/>
                <a:gd name="connsiteY18" fmla="*/ 105024 h 142186"/>
                <a:gd name="connsiteX19" fmla="*/ 73707 w 113310"/>
                <a:gd name="connsiteY19" fmla="*/ 127352 h 142186"/>
                <a:gd name="connsiteX20" fmla="*/ 110691 w 113310"/>
                <a:gd name="connsiteY20" fmla="*/ 107490 h 142186"/>
                <a:gd name="connsiteX21" fmla="*/ 110951 w 113310"/>
                <a:gd name="connsiteY21" fmla="*/ 97614 h 142186"/>
                <a:gd name="connsiteX22" fmla="*/ 110691 w 113310"/>
                <a:gd name="connsiteY22" fmla="*/ 97354 h 142186"/>
                <a:gd name="connsiteX23" fmla="*/ 100691 w 113310"/>
                <a:gd name="connsiteY23" fmla="*/ 97354 h 142186"/>
                <a:gd name="connsiteX24" fmla="*/ 75076 w 113310"/>
                <a:gd name="connsiteY24" fmla="*/ 112969 h 142186"/>
                <a:gd name="connsiteX25" fmla="*/ 63707 w 113310"/>
                <a:gd name="connsiteY25" fmla="*/ 87491 h 142186"/>
                <a:gd name="connsiteX26" fmla="*/ 73159 w 113310"/>
                <a:gd name="connsiteY26" fmla="*/ 66123 h 142186"/>
                <a:gd name="connsiteX27" fmla="*/ 98774 w 113310"/>
                <a:gd name="connsiteY27" fmla="*/ 33796 h 142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3310" h="142186">
                  <a:moveTo>
                    <a:pt x="98774" y="33796"/>
                  </a:moveTo>
                  <a:cubicBezTo>
                    <a:pt x="101198" y="34426"/>
                    <a:pt x="103677" y="34796"/>
                    <a:pt x="106170" y="34892"/>
                  </a:cubicBezTo>
                  <a:cubicBezTo>
                    <a:pt x="110102" y="34892"/>
                    <a:pt x="113293" y="31701"/>
                    <a:pt x="113293" y="27769"/>
                  </a:cubicBezTo>
                  <a:cubicBezTo>
                    <a:pt x="113225" y="23865"/>
                    <a:pt x="110074" y="20715"/>
                    <a:pt x="106170" y="20647"/>
                  </a:cubicBezTo>
                  <a:cubicBezTo>
                    <a:pt x="104869" y="20578"/>
                    <a:pt x="103582" y="20359"/>
                    <a:pt x="102335" y="19961"/>
                  </a:cubicBezTo>
                  <a:cubicBezTo>
                    <a:pt x="87541" y="16126"/>
                    <a:pt x="77405" y="21195"/>
                    <a:pt x="60557" y="61055"/>
                  </a:cubicBezTo>
                  <a:cubicBezTo>
                    <a:pt x="59598" y="63383"/>
                    <a:pt x="58639" y="65438"/>
                    <a:pt x="57680" y="67492"/>
                  </a:cubicBezTo>
                  <a:cubicBezTo>
                    <a:pt x="52201" y="48590"/>
                    <a:pt x="46585" y="26399"/>
                    <a:pt x="42065" y="5579"/>
                  </a:cubicBezTo>
                  <a:cubicBezTo>
                    <a:pt x="41175" y="1757"/>
                    <a:pt x="37421" y="-667"/>
                    <a:pt x="33572" y="100"/>
                  </a:cubicBezTo>
                  <a:cubicBezTo>
                    <a:pt x="29723" y="922"/>
                    <a:pt x="27272" y="4702"/>
                    <a:pt x="28080" y="8552"/>
                  </a:cubicBezTo>
                  <a:cubicBezTo>
                    <a:pt x="28093" y="8565"/>
                    <a:pt x="28093" y="8579"/>
                    <a:pt x="28093" y="8593"/>
                  </a:cubicBezTo>
                  <a:cubicBezTo>
                    <a:pt x="36038" y="44618"/>
                    <a:pt x="42887" y="69684"/>
                    <a:pt x="48640" y="87217"/>
                  </a:cubicBezTo>
                  <a:cubicBezTo>
                    <a:pt x="30970" y="124338"/>
                    <a:pt x="23162" y="129132"/>
                    <a:pt x="21244" y="128310"/>
                  </a:cubicBezTo>
                  <a:cubicBezTo>
                    <a:pt x="21244" y="128310"/>
                    <a:pt x="17820" y="127626"/>
                    <a:pt x="13985" y="114613"/>
                  </a:cubicBezTo>
                  <a:cubicBezTo>
                    <a:pt x="12848" y="110832"/>
                    <a:pt x="8862" y="108682"/>
                    <a:pt x="5081" y="109818"/>
                  </a:cubicBezTo>
                  <a:cubicBezTo>
                    <a:pt x="1301" y="110955"/>
                    <a:pt x="-850" y="114942"/>
                    <a:pt x="287" y="118722"/>
                  </a:cubicBezTo>
                  <a:cubicBezTo>
                    <a:pt x="1931" y="124338"/>
                    <a:pt x="7273" y="141460"/>
                    <a:pt x="20423" y="142145"/>
                  </a:cubicBezTo>
                  <a:lnTo>
                    <a:pt x="20423" y="142145"/>
                  </a:lnTo>
                  <a:cubicBezTo>
                    <a:pt x="31929" y="142145"/>
                    <a:pt x="42750" y="128447"/>
                    <a:pt x="55078" y="105024"/>
                  </a:cubicBezTo>
                  <a:cubicBezTo>
                    <a:pt x="64529" y="127215"/>
                    <a:pt x="70693" y="127352"/>
                    <a:pt x="73707" y="127352"/>
                  </a:cubicBezTo>
                  <a:cubicBezTo>
                    <a:pt x="87884" y="124982"/>
                    <a:pt x="100883" y="117996"/>
                    <a:pt x="110691" y="107490"/>
                  </a:cubicBezTo>
                  <a:cubicBezTo>
                    <a:pt x="113485" y="104833"/>
                    <a:pt x="113608" y="100408"/>
                    <a:pt x="110951" y="97614"/>
                  </a:cubicBezTo>
                  <a:cubicBezTo>
                    <a:pt x="110869" y="97518"/>
                    <a:pt x="110786" y="97436"/>
                    <a:pt x="110691" y="97354"/>
                  </a:cubicBezTo>
                  <a:cubicBezTo>
                    <a:pt x="107924" y="94614"/>
                    <a:pt x="103458" y="94614"/>
                    <a:pt x="100691" y="97354"/>
                  </a:cubicBezTo>
                  <a:cubicBezTo>
                    <a:pt x="93719" y="104778"/>
                    <a:pt x="84870" y="110174"/>
                    <a:pt x="75076" y="112969"/>
                  </a:cubicBezTo>
                  <a:cubicBezTo>
                    <a:pt x="69926" y="105148"/>
                    <a:pt x="66091" y="96545"/>
                    <a:pt x="63707" y="87491"/>
                  </a:cubicBezTo>
                  <a:cubicBezTo>
                    <a:pt x="66721" y="80916"/>
                    <a:pt x="69871" y="73794"/>
                    <a:pt x="73159" y="66123"/>
                  </a:cubicBezTo>
                  <a:cubicBezTo>
                    <a:pt x="88911" y="31057"/>
                    <a:pt x="94254" y="32701"/>
                    <a:pt x="98774" y="337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37FE29B7-62A5-4673-BDD4-B1A76033F530}"/>
                </a:ext>
              </a:extLst>
            </p:cNvPr>
            <p:cNvSpPr/>
            <p:nvPr/>
          </p:nvSpPr>
          <p:spPr>
            <a:xfrm>
              <a:off x="11027716" y="6454406"/>
              <a:ext cx="94422" cy="93722"/>
            </a:xfrm>
            <a:custGeom>
              <a:avLst/>
              <a:gdLst>
                <a:gd name="connsiteX0" fmla="*/ 79723 w 94422"/>
                <a:gd name="connsiteY0" fmla="*/ 70429 h 93722"/>
                <a:gd name="connsiteX1" fmla="*/ 72189 w 94422"/>
                <a:gd name="connsiteY1" fmla="*/ 78922 h 93722"/>
                <a:gd name="connsiteX2" fmla="*/ 69038 w 94422"/>
                <a:gd name="connsiteY2" fmla="*/ 44952 h 93722"/>
                <a:gd name="connsiteX3" fmla="*/ 67669 w 94422"/>
                <a:gd name="connsiteY3" fmla="*/ 20433 h 93722"/>
                <a:gd name="connsiteX4" fmla="*/ 58765 w 94422"/>
                <a:gd name="connsiteY4" fmla="*/ 8927 h 93722"/>
                <a:gd name="connsiteX5" fmla="*/ 24521 w 94422"/>
                <a:gd name="connsiteY5" fmla="*/ 41801 h 93722"/>
                <a:gd name="connsiteX6" fmla="*/ 32054 w 94422"/>
                <a:gd name="connsiteY6" fmla="*/ 8653 h 93722"/>
                <a:gd name="connsiteX7" fmla="*/ 26713 w 94422"/>
                <a:gd name="connsiteY7" fmla="*/ 160 h 93722"/>
                <a:gd name="connsiteX8" fmla="*/ 18275 w 94422"/>
                <a:gd name="connsiteY8" fmla="*/ 5283 h 93722"/>
                <a:gd name="connsiteX9" fmla="*/ 18220 w 94422"/>
                <a:gd name="connsiteY9" fmla="*/ 5502 h 93722"/>
                <a:gd name="connsiteX10" fmla="*/ 413 w 94422"/>
                <a:gd name="connsiteY10" fmla="*/ 83716 h 93722"/>
                <a:gd name="connsiteX11" fmla="*/ 4796 w 94422"/>
                <a:gd name="connsiteY11" fmla="*/ 93031 h 93722"/>
                <a:gd name="connsiteX12" fmla="*/ 14110 w 94422"/>
                <a:gd name="connsiteY12" fmla="*/ 88647 h 93722"/>
                <a:gd name="connsiteX13" fmla="*/ 55204 w 94422"/>
                <a:gd name="connsiteY13" fmla="*/ 26049 h 93722"/>
                <a:gd name="connsiteX14" fmla="*/ 56025 w 94422"/>
                <a:gd name="connsiteY14" fmla="*/ 45363 h 93722"/>
                <a:gd name="connsiteX15" fmla="*/ 69723 w 94422"/>
                <a:gd name="connsiteY15" fmla="*/ 93579 h 93722"/>
                <a:gd name="connsiteX16" fmla="*/ 73010 w 94422"/>
                <a:gd name="connsiteY16" fmla="*/ 93579 h 93722"/>
                <a:gd name="connsiteX17" fmla="*/ 93009 w 94422"/>
                <a:gd name="connsiteY17" fmla="*/ 78237 h 93722"/>
                <a:gd name="connsiteX18" fmla="*/ 91612 w 94422"/>
                <a:gd name="connsiteY18" fmla="*/ 68457 h 93722"/>
                <a:gd name="connsiteX19" fmla="*/ 91502 w 94422"/>
                <a:gd name="connsiteY19" fmla="*/ 68375 h 93722"/>
                <a:gd name="connsiteX20" fmla="*/ 81435 w 94422"/>
                <a:gd name="connsiteY20" fmla="*/ 67991 h 93722"/>
                <a:gd name="connsiteX21" fmla="*/ 79723 w 94422"/>
                <a:gd name="connsiteY21" fmla="*/ 70429 h 9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2" h="93722">
                  <a:moveTo>
                    <a:pt x="79723" y="70429"/>
                  </a:moveTo>
                  <a:cubicBezTo>
                    <a:pt x="77627" y="73607"/>
                    <a:pt x="75093" y="76470"/>
                    <a:pt x="72189" y="78922"/>
                  </a:cubicBezTo>
                  <a:cubicBezTo>
                    <a:pt x="69887" y="67744"/>
                    <a:pt x="68833" y="56362"/>
                    <a:pt x="69038" y="44952"/>
                  </a:cubicBezTo>
                  <a:cubicBezTo>
                    <a:pt x="69038" y="35911"/>
                    <a:pt x="69038" y="27418"/>
                    <a:pt x="67669" y="20433"/>
                  </a:cubicBezTo>
                  <a:cubicBezTo>
                    <a:pt x="66299" y="13447"/>
                    <a:pt x="61641" y="9474"/>
                    <a:pt x="58765" y="8927"/>
                  </a:cubicBezTo>
                  <a:cubicBezTo>
                    <a:pt x="55888" y="8379"/>
                    <a:pt x="47259" y="6735"/>
                    <a:pt x="24521" y="41801"/>
                  </a:cubicBezTo>
                  <a:lnTo>
                    <a:pt x="32054" y="8653"/>
                  </a:lnTo>
                  <a:cubicBezTo>
                    <a:pt x="32904" y="4831"/>
                    <a:pt x="30520" y="1050"/>
                    <a:pt x="26713" y="160"/>
                  </a:cubicBezTo>
                  <a:cubicBezTo>
                    <a:pt x="22959" y="-757"/>
                    <a:pt x="19179" y="1544"/>
                    <a:pt x="18275" y="5283"/>
                  </a:cubicBezTo>
                  <a:cubicBezTo>
                    <a:pt x="18247" y="5365"/>
                    <a:pt x="18233" y="5434"/>
                    <a:pt x="18220" y="5502"/>
                  </a:cubicBezTo>
                  <a:lnTo>
                    <a:pt x="413" y="83716"/>
                  </a:lnTo>
                  <a:cubicBezTo>
                    <a:pt x="-943" y="87497"/>
                    <a:pt x="1016" y="91674"/>
                    <a:pt x="4796" y="93031"/>
                  </a:cubicBezTo>
                  <a:cubicBezTo>
                    <a:pt x="8577" y="94387"/>
                    <a:pt x="12754" y="92428"/>
                    <a:pt x="14110" y="88647"/>
                  </a:cubicBezTo>
                  <a:cubicBezTo>
                    <a:pt x="25671" y="66457"/>
                    <a:pt x="39437" y="45486"/>
                    <a:pt x="55204" y="26049"/>
                  </a:cubicBezTo>
                  <a:cubicBezTo>
                    <a:pt x="55204" y="31665"/>
                    <a:pt x="55204" y="38377"/>
                    <a:pt x="56025" y="45363"/>
                  </a:cubicBezTo>
                  <a:cubicBezTo>
                    <a:pt x="56847" y="70292"/>
                    <a:pt x="57395" y="89880"/>
                    <a:pt x="69723" y="93579"/>
                  </a:cubicBezTo>
                  <a:cubicBezTo>
                    <a:pt x="70819" y="93716"/>
                    <a:pt x="71915" y="93716"/>
                    <a:pt x="73010" y="93579"/>
                  </a:cubicBezTo>
                  <a:cubicBezTo>
                    <a:pt x="80818" y="93579"/>
                    <a:pt x="87667" y="85634"/>
                    <a:pt x="93009" y="78237"/>
                  </a:cubicBezTo>
                  <a:cubicBezTo>
                    <a:pt x="95324" y="75155"/>
                    <a:pt x="94694" y="70772"/>
                    <a:pt x="91612" y="68457"/>
                  </a:cubicBezTo>
                  <a:cubicBezTo>
                    <a:pt x="91571" y="68430"/>
                    <a:pt x="91544" y="68402"/>
                    <a:pt x="91502" y="68375"/>
                  </a:cubicBezTo>
                  <a:cubicBezTo>
                    <a:pt x="88832" y="65485"/>
                    <a:pt x="84325" y="65320"/>
                    <a:pt x="81435" y="67991"/>
                  </a:cubicBezTo>
                  <a:cubicBezTo>
                    <a:pt x="80695" y="68676"/>
                    <a:pt x="80120" y="69498"/>
                    <a:pt x="79723" y="704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FCA4D9-4C0E-4BDD-BD33-D93A572EA39E}"/>
                </a:ext>
              </a:extLst>
            </p:cNvPr>
            <p:cNvSpPr/>
            <p:nvPr/>
          </p:nvSpPr>
          <p:spPr>
            <a:xfrm>
              <a:off x="11141836" y="6390506"/>
              <a:ext cx="88761" cy="67389"/>
            </a:xfrm>
            <a:custGeom>
              <a:avLst/>
              <a:gdLst>
                <a:gd name="connsiteX0" fmla="*/ 81484 w 88761"/>
                <a:gd name="connsiteY0" fmla="*/ 28309 h 67389"/>
                <a:gd name="connsiteX1" fmla="*/ 49021 w 88761"/>
                <a:gd name="connsiteY1" fmla="*/ 28309 h 67389"/>
                <a:gd name="connsiteX2" fmla="*/ 52993 w 88761"/>
                <a:gd name="connsiteY2" fmla="*/ 8448 h 67389"/>
                <a:gd name="connsiteX3" fmla="*/ 47377 w 88761"/>
                <a:gd name="connsiteY3" fmla="*/ 92 h 67389"/>
                <a:gd name="connsiteX4" fmla="*/ 39021 w 88761"/>
                <a:gd name="connsiteY4" fmla="*/ 5708 h 67389"/>
                <a:gd name="connsiteX5" fmla="*/ 34501 w 88761"/>
                <a:gd name="connsiteY5" fmla="*/ 28309 h 67389"/>
                <a:gd name="connsiteX6" fmla="*/ 7106 w 88761"/>
                <a:gd name="connsiteY6" fmla="*/ 28309 h 67389"/>
                <a:gd name="connsiteX7" fmla="*/ -17 w 88761"/>
                <a:gd name="connsiteY7" fmla="*/ 35432 h 67389"/>
                <a:gd name="connsiteX8" fmla="*/ 7106 w 88761"/>
                <a:gd name="connsiteY8" fmla="*/ 42555 h 67389"/>
                <a:gd name="connsiteX9" fmla="*/ 31762 w 88761"/>
                <a:gd name="connsiteY9" fmla="*/ 42555 h 67389"/>
                <a:gd name="connsiteX10" fmla="*/ 28474 w 88761"/>
                <a:gd name="connsiteY10" fmla="*/ 58992 h 67389"/>
                <a:gd name="connsiteX11" fmla="*/ 34090 w 88761"/>
                <a:gd name="connsiteY11" fmla="*/ 67348 h 67389"/>
                <a:gd name="connsiteX12" fmla="*/ 35460 w 88761"/>
                <a:gd name="connsiteY12" fmla="*/ 67348 h 67389"/>
                <a:gd name="connsiteX13" fmla="*/ 42446 w 88761"/>
                <a:gd name="connsiteY13" fmla="*/ 61595 h 67389"/>
                <a:gd name="connsiteX14" fmla="*/ 46281 w 88761"/>
                <a:gd name="connsiteY14" fmla="*/ 42418 h 67389"/>
                <a:gd name="connsiteX15" fmla="*/ 81622 w 88761"/>
                <a:gd name="connsiteY15" fmla="*/ 42418 h 67389"/>
                <a:gd name="connsiteX16" fmla="*/ 88744 w 88761"/>
                <a:gd name="connsiteY16" fmla="*/ 35295 h 67389"/>
                <a:gd name="connsiteX17" fmla="*/ 81484 w 88761"/>
                <a:gd name="connsiteY17" fmla="*/ 28309 h 67389"/>
                <a:gd name="connsiteX18" fmla="*/ 81484 w 88761"/>
                <a:gd name="connsiteY18" fmla="*/ 28309 h 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761" h="67389">
                  <a:moveTo>
                    <a:pt x="81484" y="28309"/>
                  </a:moveTo>
                  <a:lnTo>
                    <a:pt x="49021" y="28309"/>
                  </a:lnTo>
                  <a:lnTo>
                    <a:pt x="52993" y="8448"/>
                  </a:lnTo>
                  <a:cubicBezTo>
                    <a:pt x="53664" y="4612"/>
                    <a:pt x="51185" y="914"/>
                    <a:pt x="47377" y="92"/>
                  </a:cubicBezTo>
                  <a:cubicBezTo>
                    <a:pt x="43514" y="-661"/>
                    <a:pt x="39775" y="1845"/>
                    <a:pt x="39021" y="5708"/>
                  </a:cubicBezTo>
                  <a:lnTo>
                    <a:pt x="34501" y="28309"/>
                  </a:lnTo>
                  <a:lnTo>
                    <a:pt x="7106" y="28309"/>
                  </a:lnTo>
                  <a:cubicBezTo>
                    <a:pt x="3175" y="28309"/>
                    <a:pt x="-17" y="31501"/>
                    <a:pt x="-17" y="35432"/>
                  </a:cubicBezTo>
                  <a:cubicBezTo>
                    <a:pt x="-17" y="39363"/>
                    <a:pt x="3175" y="42555"/>
                    <a:pt x="7106" y="42555"/>
                  </a:cubicBezTo>
                  <a:lnTo>
                    <a:pt x="31762" y="42555"/>
                  </a:lnTo>
                  <a:lnTo>
                    <a:pt x="28474" y="58992"/>
                  </a:lnTo>
                  <a:cubicBezTo>
                    <a:pt x="27803" y="62828"/>
                    <a:pt x="30282" y="66526"/>
                    <a:pt x="34090" y="67348"/>
                  </a:cubicBezTo>
                  <a:lnTo>
                    <a:pt x="35460" y="67348"/>
                  </a:lnTo>
                  <a:cubicBezTo>
                    <a:pt x="38871" y="67348"/>
                    <a:pt x="41788" y="64937"/>
                    <a:pt x="42446" y="61595"/>
                  </a:cubicBezTo>
                  <a:lnTo>
                    <a:pt x="46281" y="42418"/>
                  </a:lnTo>
                  <a:lnTo>
                    <a:pt x="81622" y="42418"/>
                  </a:lnTo>
                  <a:cubicBezTo>
                    <a:pt x="85553" y="42418"/>
                    <a:pt x="88744" y="39226"/>
                    <a:pt x="88744" y="35295"/>
                  </a:cubicBezTo>
                  <a:cubicBezTo>
                    <a:pt x="88676" y="31364"/>
                    <a:pt x="85416" y="28241"/>
                    <a:pt x="81484" y="28309"/>
                  </a:cubicBezTo>
                  <a:cubicBezTo>
                    <a:pt x="81484" y="28309"/>
                    <a:pt x="81484" y="28309"/>
                    <a:pt x="81484" y="2830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45B1C98C-0232-447F-9B76-58D0BAACB170}"/>
                </a:ext>
              </a:extLst>
            </p:cNvPr>
            <p:cNvSpPr/>
            <p:nvPr/>
          </p:nvSpPr>
          <p:spPr>
            <a:xfrm>
              <a:off x="11233821" y="6356093"/>
              <a:ext cx="75483" cy="157825"/>
            </a:xfrm>
            <a:custGeom>
              <a:avLst/>
              <a:gdLst>
                <a:gd name="connsiteX0" fmla="*/ 68946 w 75483"/>
                <a:gd name="connsiteY0" fmla="*/ 16698 h 157825"/>
                <a:gd name="connsiteX1" fmla="*/ 61275 w 75483"/>
                <a:gd name="connsiteY1" fmla="*/ 20670 h 157825"/>
                <a:gd name="connsiteX2" fmla="*/ 22648 w 75483"/>
                <a:gd name="connsiteY2" fmla="*/ 66420 h 157825"/>
                <a:gd name="connsiteX3" fmla="*/ 20319 w 75483"/>
                <a:gd name="connsiteY3" fmla="*/ 64640 h 157825"/>
                <a:gd name="connsiteX4" fmla="*/ 21415 w 75483"/>
                <a:gd name="connsiteY4" fmla="*/ 7520 h 157825"/>
                <a:gd name="connsiteX5" fmla="*/ 14744 w 75483"/>
                <a:gd name="connsiteY5" fmla="*/ -27 h 157825"/>
                <a:gd name="connsiteX6" fmla="*/ 7717 w 75483"/>
                <a:gd name="connsiteY6" fmla="*/ 4370 h 157825"/>
                <a:gd name="connsiteX7" fmla="*/ 8813 w 75483"/>
                <a:gd name="connsiteY7" fmla="*/ 72858 h 157825"/>
                <a:gd name="connsiteX8" fmla="*/ 20593 w 75483"/>
                <a:gd name="connsiteY8" fmla="*/ 80666 h 157825"/>
                <a:gd name="connsiteX9" fmla="*/ 61686 w 75483"/>
                <a:gd name="connsiteY9" fmla="*/ 49298 h 157825"/>
                <a:gd name="connsiteX10" fmla="*/ 50591 w 75483"/>
                <a:gd name="connsiteY10" fmla="*/ 127101 h 157825"/>
                <a:gd name="connsiteX11" fmla="*/ 29497 w 75483"/>
                <a:gd name="connsiteY11" fmla="*/ 143539 h 157825"/>
                <a:gd name="connsiteX12" fmla="*/ 13744 w 75483"/>
                <a:gd name="connsiteY12" fmla="*/ 128334 h 157825"/>
                <a:gd name="connsiteX13" fmla="*/ 4841 w 75483"/>
                <a:gd name="connsiteY13" fmla="*/ 123814 h 157825"/>
                <a:gd name="connsiteX14" fmla="*/ 321 w 75483"/>
                <a:gd name="connsiteY14" fmla="*/ 132854 h 157825"/>
                <a:gd name="connsiteX15" fmla="*/ 27716 w 75483"/>
                <a:gd name="connsiteY15" fmla="*/ 157784 h 157825"/>
                <a:gd name="connsiteX16" fmla="*/ 30044 w 75483"/>
                <a:gd name="connsiteY16" fmla="*/ 157784 h 157825"/>
                <a:gd name="connsiteX17" fmla="*/ 62508 w 75483"/>
                <a:gd name="connsiteY17" fmla="*/ 133950 h 157825"/>
                <a:gd name="connsiteX18" fmla="*/ 74014 w 75483"/>
                <a:gd name="connsiteY18" fmla="*/ 23136 h 157825"/>
                <a:gd name="connsiteX19" fmla="*/ 68946 w 75483"/>
                <a:gd name="connsiteY19" fmla="*/ 16698 h 1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83" h="157825">
                  <a:moveTo>
                    <a:pt x="68946" y="16698"/>
                  </a:moveTo>
                  <a:cubicBezTo>
                    <a:pt x="65782" y="16150"/>
                    <a:pt x="62645" y="17766"/>
                    <a:pt x="61275" y="20670"/>
                  </a:cubicBezTo>
                  <a:cubicBezTo>
                    <a:pt x="51824" y="40943"/>
                    <a:pt x="33058" y="68201"/>
                    <a:pt x="22648" y="66420"/>
                  </a:cubicBezTo>
                  <a:cubicBezTo>
                    <a:pt x="22648" y="66420"/>
                    <a:pt x="21415" y="66420"/>
                    <a:pt x="20319" y="64640"/>
                  </a:cubicBezTo>
                  <a:cubicBezTo>
                    <a:pt x="14018" y="55188"/>
                    <a:pt x="17579" y="24505"/>
                    <a:pt x="21415" y="7520"/>
                  </a:cubicBezTo>
                  <a:cubicBezTo>
                    <a:pt x="21661" y="3589"/>
                    <a:pt x="18675" y="219"/>
                    <a:pt x="14744" y="-27"/>
                  </a:cubicBezTo>
                  <a:cubicBezTo>
                    <a:pt x="11703" y="-219"/>
                    <a:pt x="8882" y="1548"/>
                    <a:pt x="7717" y="4370"/>
                  </a:cubicBezTo>
                  <a:cubicBezTo>
                    <a:pt x="5937" y="12725"/>
                    <a:pt x="-2830" y="55325"/>
                    <a:pt x="8813" y="72858"/>
                  </a:cubicBezTo>
                  <a:cubicBezTo>
                    <a:pt x="11429" y="77036"/>
                    <a:pt x="15730" y="79885"/>
                    <a:pt x="20593" y="80666"/>
                  </a:cubicBezTo>
                  <a:cubicBezTo>
                    <a:pt x="36482" y="83405"/>
                    <a:pt x="51824" y="65461"/>
                    <a:pt x="61686" y="49298"/>
                  </a:cubicBezTo>
                  <a:cubicBezTo>
                    <a:pt x="61686" y="73132"/>
                    <a:pt x="60864" y="108472"/>
                    <a:pt x="50591" y="127101"/>
                  </a:cubicBezTo>
                  <a:cubicBezTo>
                    <a:pt x="44290" y="138470"/>
                    <a:pt x="36893" y="144497"/>
                    <a:pt x="29497" y="143539"/>
                  </a:cubicBezTo>
                  <a:cubicBezTo>
                    <a:pt x="21771" y="141895"/>
                    <a:pt x="15662" y="135991"/>
                    <a:pt x="13744" y="128334"/>
                  </a:cubicBezTo>
                  <a:cubicBezTo>
                    <a:pt x="12511" y="124649"/>
                    <a:pt x="8539" y="122636"/>
                    <a:pt x="4841" y="123814"/>
                  </a:cubicBezTo>
                  <a:cubicBezTo>
                    <a:pt x="1142" y="125115"/>
                    <a:pt x="-857" y="129115"/>
                    <a:pt x="321" y="132854"/>
                  </a:cubicBezTo>
                  <a:cubicBezTo>
                    <a:pt x="3813" y="145799"/>
                    <a:pt x="14511" y="155524"/>
                    <a:pt x="27716" y="157784"/>
                  </a:cubicBezTo>
                  <a:lnTo>
                    <a:pt x="30044" y="157784"/>
                  </a:lnTo>
                  <a:cubicBezTo>
                    <a:pt x="38126" y="157784"/>
                    <a:pt x="51276" y="154086"/>
                    <a:pt x="62508" y="133950"/>
                  </a:cubicBezTo>
                  <a:cubicBezTo>
                    <a:pt x="81137" y="100391"/>
                    <a:pt x="74288" y="26286"/>
                    <a:pt x="74014" y="23136"/>
                  </a:cubicBezTo>
                  <a:cubicBezTo>
                    <a:pt x="73850" y="20136"/>
                    <a:pt x="71823" y="17561"/>
                    <a:pt x="68946" y="166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4CF22194-12AA-44C8-AD8F-8C4421C2221E}"/>
                </a:ext>
              </a:extLst>
            </p:cNvPr>
            <p:cNvSpPr/>
            <p:nvPr/>
          </p:nvSpPr>
          <p:spPr>
            <a:xfrm>
              <a:off x="11333053" y="6448444"/>
              <a:ext cx="92472" cy="94787"/>
            </a:xfrm>
            <a:custGeom>
              <a:avLst/>
              <a:gdLst>
                <a:gd name="connsiteX0" fmla="*/ 89295 w 92472"/>
                <a:gd name="connsiteY0" fmla="*/ 49544 h 94787"/>
                <a:gd name="connsiteX1" fmla="*/ 79570 w 92472"/>
                <a:gd name="connsiteY1" fmla="*/ 52147 h 94787"/>
                <a:gd name="connsiteX2" fmla="*/ 66968 w 92472"/>
                <a:gd name="connsiteY2" fmla="*/ 69680 h 94787"/>
                <a:gd name="connsiteX3" fmla="*/ 58887 w 92472"/>
                <a:gd name="connsiteY3" fmla="*/ 39682 h 94787"/>
                <a:gd name="connsiteX4" fmla="*/ 53545 w 92472"/>
                <a:gd name="connsiteY4" fmla="*/ 14889 h 94787"/>
                <a:gd name="connsiteX5" fmla="*/ 39847 w 92472"/>
                <a:gd name="connsiteY5" fmla="*/ -42 h 94787"/>
                <a:gd name="connsiteX6" fmla="*/ 13958 w 92472"/>
                <a:gd name="connsiteY6" fmla="*/ 38038 h 94787"/>
                <a:gd name="connsiteX7" fmla="*/ 13958 w 92472"/>
                <a:gd name="connsiteY7" fmla="*/ 9547 h 94787"/>
                <a:gd name="connsiteX8" fmla="*/ 9068 w 92472"/>
                <a:gd name="connsiteY8" fmla="*/ 739 h 94787"/>
                <a:gd name="connsiteX9" fmla="*/ 260 w 92472"/>
                <a:gd name="connsiteY9" fmla="*/ 5629 h 94787"/>
                <a:gd name="connsiteX10" fmla="*/ 260 w 92472"/>
                <a:gd name="connsiteY10" fmla="*/ 9547 h 94787"/>
                <a:gd name="connsiteX11" fmla="*/ 260 w 92472"/>
                <a:gd name="connsiteY11" fmla="*/ 87760 h 94787"/>
                <a:gd name="connsiteX12" fmla="*/ 6425 w 92472"/>
                <a:gd name="connsiteY12" fmla="*/ 94746 h 94787"/>
                <a:gd name="connsiteX13" fmla="*/ 7246 w 92472"/>
                <a:gd name="connsiteY13" fmla="*/ 94746 h 94787"/>
                <a:gd name="connsiteX14" fmla="*/ 14232 w 92472"/>
                <a:gd name="connsiteY14" fmla="*/ 89404 h 94787"/>
                <a:gd name="connsiteX15" fmla="*/ 39162 w 92472"/>
                <a:gd name="connsiteY15" fmla="*/ 16943 h 94787"/>
                <a:gd name="connsiteX16" fmla="*/ 39162 w 92472"/>
                <a:gd name="connsiteY16" fmla="*/ 18313 h 94787"/>
                <a:gd name="connsiteX17" fmla="*/ 44367 w 92472"/>
                <a:gd name="connsiteY17" fmla="*/ 42421 h 94787"/>
                <a:gd name="connsiteX18" fmla="*/ 63955 w 92472"/>
                <a:gd name="connsiteY18" fmla="*/ 84199 h 94787"/>
                <a:gd name="connsiteX19" fmla="*/ 91350 w 92472"/>
                <a:gd name="connsiteY19" fmla="*/ 59269 h 94787"/>
                <a:gd name="connsiteX20" fmla="*/ 89295 w 92472"/>
                <a:gd name="connsiteY20" fmla="*/ 49544 h 9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472" h="94787">
                  <a:moveTo>
                    <a:pt x="89295" y="49544"/>
                  </a:moveTo>
                  <a:cubicBezTo>
                    <a:pt x="85885" y="47585"/>
                    <a:pt x="81542" y="48749"/>
                    <a:pt x="79570" y="52147"/>
                  </a:cubicBezTo>
                  <a:cubicBezTo>
                    <a:pt x="76461" y="58694"/>
                    <a:pt x="72187" y="64639"/>
                    <a:pt x="66968" y="69680"/>
                  </a:cubicBezTo>
                  <a:cubicBezTo>
                    <a:pt x="63092" y="60036"/>
                    <a:pt x="60380" y="49969"/>
                    <a:pt x="58887" y="39682"/>
                  </a:cubicBezTo>
                  <a:cubicBezTo>
                    <a:pt x="57380" y="31737"/>
                    <a:pt x="55599" y="23244"/>
                    <a:pt x="53545" y="14889"/>
                  </a:cubicBezTo>
                  <a:cubicBezTo>
                    <a:pt x="52586" y="11190"/>
                    <a:pt x="49846" y="-42"/>
                    <a:pt x="39847" y="-42"/>
                  </a:cubicBezTo>
                  <a:cubicBezTo>
                    <a:pt x="36285" y="-42"/>
                    <a:pt x="27519" y="-42"/>
                    <a:pt x="13958" y="38038"/>
                  </a:cubicBezTo>
                  <a:lnTo>
                    <a:pt x="13958" y="9547"/>
                  </a:lnTo>
                  <a:cubicBezTo>
                    <a:pt x="15040" y="5766"/>
                    <a:pt x="12849" y="1821"/>
                    <a:pt x="9068" y="739"/>
                  </a:cubicBezTo>
                  <a:cubicBezTo>
                    <a:pt x="5288" y="-343"/>
                    <a:pt x="1343" y="1849"/>
                    <a:pt x="260" y="5629"/>
                  </a:cubicBezTo>
                  <a:cubicBezTo>
                    <a:pt x="-110" y="6917"/>
                    <a:pt x="-110" y="8273"/>
                    <a:pt x="260" y="9547"/>
                  </a:cubicBezTo>
                  <a:lnTo>
                    <a:pt x="260" y="87760"/>
                  </a:lnTo>
                  <a:cubicBezTo>
                    <a:pt x="233" y="91322"/>
                    <a:pt x="2891" y="94322"/>
                    <a:pt x="6425" y="94746"/>
                  </a:cubicBezTo>
                  <a:lnTo>
                    <a:pt x="7246" y="94746"/>
                  </a:lnTo>
                  <a:cubicBezTo>
                    <a:pt x="10506" y="94733"/>
                    <a:pt x="13369" y="92555"/>
                    <a:pt x="14232" y="89404"/>
                  </a:cubicBezTo>
                  <a:cubicBezTo>
                    <a:pt x="19821" y="64392"/>
                    <a:pt x="28176" y="40093"/>
                    <a:pt x="39162" y="16943"/>
                  </a:cubicBezTo>
                  <a:cubicBezTo>
                    <a:pt x="39230" y="17395"/>
                    <a:pt x="39230" y="17861"/>
                    <a:pt x="39162" y="18313"/>
                  </a:cubicBezTo>
                  <a:cubicBezTo>
                    <a:pt x="41216" y="26532"/>
                    <a:pt x="42860" y="34750"/>
                    <a:pt x="44367" y="42421"/>
                  </a:cubicBezTo>
                  <a:cubicBezTo>
                    <a:pt x="49161" y="66529"/>
                    <a:pt x="52312" y="82418"/>
                    <a:pt x="63955" y="84199"/>
                  </a:cubicBezTo>
                  <a:cubicBezTo>
                    <a:pt x="72447" y="85569"/>
                    <a:pt x="80392" y="78446"/>
                    <a:pt x="91350" y="59269"/>
                  </a:cubicBezTo>
                  <a:cubicBezTo>
                    <a:pt x="93418" y="56009"/>
                    <a:pt x="92501" y="51694"/>
                    <a:pt x="89295" y="4954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8510F9D-D87A-4F21-A71B-8C4F75E2F597}"/>
                </a:ext>
              </a:extLst>
            </p:cNvPr>
            <p:cNvSpPr/>
            <p:nvPr/>
          </p:nvSpPr>
          <p:spPr>
            <a:xfrm>
              <a:off x="11870451" y="6408087"/>
              <a:ext cx="167444" cy="188291"/>
            </a:xfrm>
            <a:custGeom>
              <a:avLst/>
              <a:gdLst>
                <a:gd name="connsiteX0" fmla="*/ 161719 w 167444"/>
                <a:gd name="connsiteY0" fmla="*/ 317 h 188291"/>
                <a:gd name="connsiteX1" fmla="*/ 152884 w 167444"/>
                <a:gd name="connsiteY1" fmla="*/ 4742 h 188291"/>
                <a:gd name="connsiteX2" fmla="*/ 152815 w 167444"/>
                <a:gd name="connsiteY2" fmla="*/ 4975 h 188291"/>
                <a:gd name="connsiteX3" fmla="*/ 90354 w 167444"/>
                <a:gd name="connsiteY3" fmla="*/ 164142 h 188291"/>
                <a:gd name="connsiteX4" fmla="*/ 83916 w 167444"/>
                <a:gd name="connsiteY4" fmla="*/ 145513 h 188291"/>
                <a:gd name="connsiteX5" fmla="*/ 77889 w 167444"/>
                <a:gd name="connsiteY5" fmla="*/ 17713 h 188291"/>
                <a:gd name="connsiteX6" fmla="*/ 70177 w 167444"/>
                <a:gd name="connsiteY6" fmla="*/ 11235 h 188291"/>
                <a:gd name="connsiteX7" fmla="*/ 64191 w 167444"/>
                <a:gd name="connsiteY7" fmla="*/ 15659 h 188291"/>
                <a:gd name="connsiteX8" fmla="*/ 32276 w 167444"/>
                <a:gd name="connsiteY8" fmla="*/ 118803 h 188291"/>
                <a:gd name="connsiteX9" fmla="*/ 5839 w 167444"/>
                <a:gd name="connsiteY9" fmla="*/ 152910 h 188291"/>
                <a:gd name="connsiteX10" fmla="*/ 86 w 167444"/>
                <a:gd name="connsiteY10" fmla="*/ 161128 h 188291"/>
                <a:gd name="connsiteX11" fmla="*/ 7839 w 167444"/>
                <a:gd name="connsiteY11" fmla="*/ 166936 h 188291"/>
                <a:gd name="connsiteX12" fmla="*/ 8167 w 167444"/>
                <a:gd name="connsiteY12" fmla="*/ 166882 h 188291"/>
                <a:gd name="connsiteX13" fmla="*/ 45836 w 167444"/>
                <a:gd name="connsiteY13" fmla="*/ 122912 h 188291"/>
                <a:gd name="connsiteX14" fmla="*/ 64328 w 167444"/>
                <a:gd name="connsiteY14" fmla="*/ 62916 h 188291"/>
                <a:gd name="connsiteX15" fmla="*/ 72273 w 167444"/>
                <a:gd name="connsiteY15" fmla="*/ 153184 h 188291"/>
                <a:gd name="connsiteX16" fmla="*/ 77341 w 167444"/>
                <a:gd name="connsiteY16" fmla="*/ 169758 h 188291"/>
                <a:gd name="connsiteX17" fmla="*/ 88162 w 167444"/>
                <a:gd name="connsiteY17" fmla="*/ 188250 h 188291"/>
                <a:gd name="connsiteX18" fmla="*/ 89258 w 167444"/>
                <a:gd name="connsiteY18" fmla="*/ 188250 h 188291"/>
                <a:gd name="connsiteX19" fmla="*/ 98709 w 167444"/>
                <a:gd name="connsiteY19" fmla="*/ 180716 h 188291"/>
                <a:gd name="connsiteX20" fmla="*/ 167198 w 167444"/>
                <a:gd name="connsiteY20" fmla="*/ 9084 h 188291"/>
                <a:gd name="connsiteX21" fmla="*/ 162089 w 167444"/>
                <a:gd name="connsiteY21" fmla="*/ 400 h 188291"/>
                <a:gd name="connsiteX22" fmla="*/ 161719 w 167444"/>
                <a:gd name="connsiteY22" fmla="*/ 317 h 18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7444" h="188291">
                  <a:moveTo>
                    <a:pt x="161719" y="317"/>
                  </a:moveTo>
                  <a:cubicBezTo>
                    <a:pt x="158061" y="-901"/>
                    <a:pt x="154103" y="1085"/>
                    <a:pt x="152884" y="4742"/>
                  </a:cubicBezTo>
                  <a:cubicBezTo>
                    <a:pt x="152857" y="4824"/>
                    <a:pt x="152843" y="4893"/>
                    <a:pt x="152815" y="4975"/>
                  </a:cubicBezTo>
                  <a:cubicBezTo>
                    <a:pt x="140624" y="44424"/>
                    <a:pt x="104873" y="131130"/>
                    <a:pt x="90354" y="164142"/>
                  </a:cubicBezTo>
                  <a:cubicBezTo>
                    <a:pt x="89230" y="157622"/>
                    <a:pt x="87066" y="151335"/>
                    <a:pt x="83916" y="145513"/>
                  </a:cubicBezTo>
                  <a:cubicBezTo>
                    <a:pt x="80080" y="137705"/>
                    <a:pt x="77889" y="74422"/>
                    <a:pt x="77889" y="17713"/>
                  </a:cubicBezTo>
                  <a:cubicBezTo>
                    <a:pt x="77546" y="13796"/>
                    <a:pt x="74095" y="10892"/>
                    <a:pt x="70177" y="11235"/>
                  </a:cubicBezTo>
                  <a:cubicBezTo>
                    <a:pt x="67506" y="11467"/>
                    <a:pt x="65191" y="13180"/>
                    <a:pt x="64191" y="15659"/>
                  </a:cubicBezTo>
                  <a:cubicBezTo>
                    <a:pt x="64191" y="15659"/>
                    <a:pt x="42960" y="83188"/>
                    <a:pt x="32276" y="118803"/>
                  </a:cubicBezTo>
                  <a:cubicBezTo>
                    <a:pt x="23235" y="148801"/>
                    <a:pt x="6798" y="152773"/>
                    <a:pt x="5839" y="152910"/>
                  </a:cubicBezTo>
                  <a:cubicBezTo>
                    <a:pt x="1990" y="153609"/>
                    <a:pt x="-572" y="157280"/>
                    <a:pt x="86" y="161128"/>
                  </a:cubicBezTo>
                  <a:cubicBezTo>
                    <a:pt x="620" y="164868"/>
                    <a:pt x="4085" y="167471"/>
                    <a:pt x="7839" y="166936"/>
                  </a:cubicBezTo>
                  <a:cubicBezTo>
                    <a:pt x="7948" y="166923"/>
                    <a:pt x="8058" y="166909"/>
                    <a:pt x="8167" y="166882"/>
                  </a:cubicBezTo>
                  <a:cubicBezTo>
                    <a:pt x="9263" y="166882"/>
                    <a:pt x="34056" y="162224"/>
                    <a:pt x="45836" y="122912"/>
                  </a:cubicBezTo>
                  <a:cubicBezTo>
                    <a:pt x="50767" y="106475"/>
                    <a:pt x="58027" y="83188"/>
                    <a:pt x="64328" y="62916"/>
                  </a:cubicBezTo>
                  <a:cubicBezTo>
                    <a:pt x="64328" y="101544"/>
                    <a:pt x="67068" y="145102"/>
                    <a:pt x="72273" y="153184"/>
                  </a:cubicBezTo>
                  <a:cubicBezTo>
                    <a:pt x="74601" y="158499"/>
                    <a:pt x="76300" y="164060"/>
                    <a:pt x="77341" y="169758"/>
                  </a:cubicBezTo>
                  <a:cubicBezTo>
                    <a:pt x="79532" y="180031"/>
                    <a:pt x="81176" y="187428"/>
                    <a:pt x="88162" y="188250"/>
                  </a:cubicBezTo>
                  <a:lnTo>
                    <a:pt x="89258" y="188250"/>
                  </a:lnTo>
                  <a:cubicBezTo>
                    <a:pt x="92956" y="188250"/>
                    <a:pt x="96244" y="185647"/>
                    <a:pt x="98709" y="180716"/>
                  </a:cubicBezTo>
                  <a:cubicBezTo>
                    <a:pt x="105558" y="167019"/>
                    <a:pt x="152268" y="55656"/>
                    <a:pt x="167198" y="9084"/>
                  </a:cubicBezTo>
                  <a:cubicBezTo>
                    <a:pt x="168184" y="5276"/>
                    <a:pt x="165897" y="1386"/>
                    <a:pt x="162089" y="400"/>
                  </a:cubicBezTo>
                  <a:cubicBezTo>
                    <a:pt x="161965" y="372"/>
                    <a:pt x="161842" y="345"/>
                    <a:pt x="161719" y="3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DFC225FB-75A2-4857-AFB0-3AAEF5E5C146}"/>
                </a:ext>
              </a:extLst>
            </p:cNvPr>
            <p:cNvSpPr/>
            <p:nvPr/>
          </p:nvSpPr>
          <p:spPr>
            <a:xfrm>
              <a:off x="12044496" y="6479346"/>
              <a:ext cx="184530" cy="96226"/>
            </a:xfrm>
            <a:custGeom>
              <a:avLst/>
              <a:gdLst>
                <a:gd name="connsiteX0" fmla="*/ 180401 w 184530"/>
                <a:gd name="connsiteY0" fmla="*/ 36175 h 96226"/>
                <a:gd name="connsiteX1" fmla="*/ 102187 w 184530"/>
                <a:gd name="connsiteY1" fmla="*/ 561 h 96226"/>
                <a:gd name="connsiteX2" fmla="*/ 92736 w 184530"/>
                <a:gd name="connsiteY2" fmla="*/ 4122 h 96226"/>
                <a:gd name="connsiteX3" fmla="*/ 96256 w 184530"/>
                <a:gd name="connsiteY3" fmla="*/ 13560 h 96226"/>
                <a:gd name="connsiteX4" fmla="*/ 96297 w 184530"/>
                <a:gd name="connsiteY4" fmla="*/ 13574 h 96226"/>
                <a:gd name="connsiteX5" fmla="*/ 129856 w 184530"/>
                <a:gd name="connsiteY5" fmla="*/ 28778 h 96226"/>
                <a:gd name="connsiteX6" fmla="*/ 6577 w 184530"/>
                <a:gd name="connsiteY6" fmla="*/ 39051 h 96226"/>
                <a:gd name="connsiteX7" fmla="*/ 2 w 184530"/>
                <a:gd name="connsiteY7" fmla="*/ 46681 h 96226"/>
                <a:gd name="connsiteX8" fmla="*/ 2 w 184530"/>
                <a:gd name="connsiteY8" fmla="*/ 46722 h 96226"/>
                <a:gd name="connsiteX9" fmla="*/ 7125 w 184530"/>
                <a:gd name="connsiteY9" fmla="*/ 53297 h 96226"/>
                <a:gd name="connsiteX10" fmla="*/ 7125 w 184530"/>
                <a:gd name="connsiteY10" fmla="*/ 53297 h 96226"/>
                <a:gd name="connsiteX11" fmla="*/ 135062 w 184530"/>
                <a:gd name="connsiteY11" fmla="*/ 42750 h 96226"/>
                <a:gd name="connsiteX12" fmla="*/ 141637 w 184530"/>
                <a:gd name="connsiteY12" fmla="*/ 35079 h 96226"/>
                <a:gd name="connsiteX13" fmla="*/ 141637 w 184530"/>
                <a:gd name="connsiteY13" fmla="*/ 34257 h 96226"/>
                <a:gd name="connsiteX14" fmla="*/ 160676 w 184530"/>
                <a:gd name="connsiteY14" fmla="*/ 42887 h 96226"/>
                <a:gd name="connsiteX15" fmla="*/ 78490 w 184530"/>
                <a:gd name="connsiteY15" fmla="*/ 82473 h 96226"/>
                <a:gd name="connsiteX16" fmla="*/ 74614 w 184530"/>
                <a:gd name="connsiteY16" fmla="*/ 91774 h 96226"/>
                <a:gd name="connsiteX17" fmla="*/ 81641 w 184530"/>
                <a:gd name="connsiteY17" fmla="*/ 96171 h 96226"/>
                <a:gd name="connsiteX18" fmla="*/ 84654 w 184530"/>
                <a:gd name="connsiteY18" fmla="*/ 95486 h 96226"/>
                <a:gd name="connsiteX19" fmla="*/ 180538 w 184530"/>
                <a:gd name="connsiteY19" fmla="*/ 49325 h 96226"/>
                <a:gd name="connsiteX20" fmla="*/ 184510 w 184530"/>
                <a:gd name="connsiteY20" fmla="*/ 42750 h 96226"/>
                <a:gd name="connsiteX21" fmla="*/ 180401 w 184530"/>
                <a:gd name="connsiteY21" fmla="*/ 36175 h 9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530" h="96226">
                  <a:moveTo>
                    <a:pt x="180401" y="36175"/>
                  </a:moveTo>
                  <a:lnTo>
                    <a:pt x="102187" y="561"/>
                  </a:lnTo>
                  <a:cubicBezTo>
                    <a:pt x="98598" y="-1001"/>
                    <a:pt x="94407" y="575"/>
                    <a:pt x="92736" y="4122"/>
                  </a:cubicBezTo>
                  <a:cubicBezTo>
                    <a:pt x="91106" y="7697"/>
                    <a:pt x="92681" y="11930"/>
                    <a:pt x="96256" y="13560"/>
                  </a:cubicBezTo>
                  <a:cubicBezTo>
                    <a:pt x="96270" y="13560"/>
                    <a:pt x="96283" y="13574"/>
                    <a:pt x="96297" y="13574"/>
                  </a:cubicBezTo>
                  <a:lnTo>
                    <a:pt x="129856" y="28778"/>
                  </a:lnTo>
                  <a:lnTo>
                    <a:pt x="6577" y="39051"/>
                  </a:lnTo>
                  <a:cubicBezTo>
                    <a:pt x="2660" y="39339"/>
                    <a:pt x="-285" y="42763"/>
                    <a:pt x="2" y="46681"/>
                  </a:cubicBezTo>
                  <a:cubicBezTo>
                    <a:pt x="2" y="46695"/>
                    <a:pt x="2" y="46708"/>
                    <a:pt x="2" y="46722"/>
                  </a:cubicBezTo>
                  <a:cubicBezTo>
                    <a:pt x="345" y="50407"/>
                    <a:pt x="3427" y="53242"/>
                    <a:pt x="7125" y="53297"/>
                  </a:cubicBezTo>
                  <a:lnTo>
                    <a:pt x="7125" y="53297"/>
                  </a:lnTo>
                  <a:lnTo>
                    <a:pt x="135062" y="42750"/>
                  </a:lnTo>
                  <a:cubicBezTo>
                    <a:pt x="138965" y="42393"/>
                    <a:pt x="141869" y="38997"/>
                    <a:pt x="141637" y="35079"/>
                  </a:cubicBezTo>
                  <a:cubicBezTo>
                    <a:pt x="141582" y="34805"/>
                    <a:pt x="141582" y="34531"/>
                    <a:pt x="141637" y="34257"/>
                  </a:cubicBezTo>
                  <a:lnTo>
                    <a:pt x="160676" y="42887"/>
                  </a:lnTo>
                  <a:lnTo>
                    <a:pt x="78490" y="82473"/>
                  </a:lnTo>
                  <a:cubicBezTo>
                    <a:pt x="74846" y="83966"/>
                    <a:pt x="73107" y="88130"/>
                    <a:pt x="74614" y="91774"/>
                  </a:cubicBezTo>
                  <a:cubicBezTo>
                    <a:pt x="75764" y="94595"/>
                    <a:pt x="78599" y="96362"/>
                    <a:pt x="81641" y="96171"/>
                  </a:cubicBezTo>
                  <a:cubicBezTo>
                    <a:pt x="82681" y="96143"/>
                    <a:pt x="83709" y="95911"/>
                    <a:pt x="84654" y="95486"/>
                  </a:cubicBezTo>
                  <a:lnTo>
                    <a:pt x="180538" y="49325"/>
                  </a:lnTo>
                  <a:cubicBezTo>
                    <a:pt x="182990" y="48051"/>
                    <a:pt x="184510" y="45517"/>
                    <a:pt x="184510" y="42750"/>
                  </a:cubicBezTo>
                  <a:cubicBezTo>
                    <a:pt x="184592" y="39928"/>
                    <a:pt x="182976" y="37339"/>
                    <a:pt x="180401" y="361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6FE461A-5081-425C-9058-6BB1853CEE23}"/>
                </a:ext>
              </a:extLst>
            </p:cNvPr>
            <p:cNvSpPr/>
            <p:nvPr/>
          </p:nvSpPr>
          <p:spPr>
            <a:xfrm>
              <a:off x="12229633" y="6422087"/>
              <a:ext cx="134576" cy="175251"/>
            </a:xfrm>
            <a:custGeom>
              <a:avLst/>
              <a:gdLst>
                <a:gd name="connsiteX0" fmla="*/ 122926 w 134576"/>
                <a:gd name="connsiteY0" fmla="*/ 140965 h 175251"/>
                <a:gd name="connsiteX1" fmla="*/ 74436 w 134576"/>
                <a:gd name="connsiteY1" fmla="*/ 146992 h 175251"/>
                <a:gd name="connsiteX2" fmla="*/ 37453 w 134576"/>
                <a:gd name="connsiteY2" fmla="*/ 103708 h 175251"/>
                <a:gd name="connsiteX3" fmla="*/ 56082 w 134576"/>
                <a:gd name="connsiteY3" fmla="*/ 95763 h 175251"/>
                <a:gd name="connsiteX4" fmla="*/ 88408 w 134576"/>
                <a:gd name="connsiteY4" fmla="*/ 27274 h 175251"/>
                <a:gd name="connsiteX5" fmla="*/ 73204 w 134576"/>
                <a:gd name="connsiteY5" fmla="*/ 564 h 175251"/>
                <a:gd name="connsiteX6" fmla="*/ 40329 w 134576"/>
                <a:gd name="connsiteY6" fmla="*/ 30151 h 175251"/>
                <a:gd name="connsiteX7" fmla="*/ 38686 w 134576"/>
                <a:gd name="connsiteY7" fmla="*/ 33027 h 175251"/>
                <a:gd name="connsiteX8" fmla="*/ 38686 w 134576"/>
                <a:gd name="connsiteY8" fmla="*/ 21658 h 175251"/>
                <a:gd name="connsiteX9" fmla="*/ 31700 w 134576"/>
                <a:gd name="connsiteY9" fmla="*/ 14398 h 175251"/>
                <a:gd name="connsiteX10" fmla="*/ 24454 w 134576"/>
                <a:gd name="connsiteY10" fmla="*/ 20823 h 175251"/>
                <a:gd name="connsiteX11" fmla="*/ 24440 w 134576"/>
                <a:gd name="connsiteY11" fmla="*/ 21384 h 175251"/>
                <a:gd name="connsiteX12" fmla="*/ 22522 w 134576"/>
                <a:gd name="connsiteY12" fmla="*/ 67956 h 175251"/>
                <a:gd name="connsiteX13" fmla="*/ 5811 w 134576"/>
                <a:gd name="connsiteY13" fmla="*/ 172744 h 175251"/>
                <a:gd name="connsiteX14" fmla="*/ 12386 w 134576"/>
                <a:gd name="connsiteY14" fmla="*/ 175210 h 175251"/>
                <a:gd name="connsiteX15" fmla="*/ 16495 w 134576"/>
                <a:gd name="connsiteY15" fmla="*/ 174251 h 175251"/>
                <a:gd name="connsiteX16" fmla="*/ 32248 w 134576"/>
                <a:gd name="connsiteY16" fmla="*/ 125076 h 175251"/>
                <a:gd name="connsiteX17" fmla="*/ 67177 w 134576"/>
                <a:gd name="connsiteY17" fmla="*/ 159183 h 175251"/>
                <a:gd name="connsiteX18" fmla="*/ 132515 w 134576"/>
                <a:gd name="connsiteY18" fmla="*/ 150964 h 175251"/>
                <a:gd name="connsiteX19" fmla="*/ 132515 w 134576"/>
                <a:gd name="connsiteY19" fmla="*/ 140965 h 175251"/>
                <a:gd name="connsiteX20" fmla="*/ 122926 w 134576"/>
                <a:gd name="connsiteY20" fmla="*/ 140965 h 175251"/>
                <a:gd name="connsiteX21" fmla="*/ 14577 w 134576"/>
                <a:gd name="connsiteY21" fmla="*/ 149321 h 175251"/>
                <a:gd name="connsiteX22" fmla="*/ 17317 w 134576"/>
                <a:gd name="connsiteY22" fmla="*/ 132747 h 175251"/>
                <a:gd name="connsiteX23" fmla="*/ 14029 w 134576"/>
                <a:gd name="connsiteY23" fmla="*/ 149321 h 175251"/>
                <a:gd name="connsiteX24" fmla="*/ 37316 w 134576"/>
                <a:gd name="connsiteY24" fmla="*/ 70422 h 175251"/>
                <a:gd name="connsiteX25" fmla="*/ 68820 w 134576"/>
                <a:gd name="connsiteY25" fmla="*/ 14262 h 175251"/>
                <a:gd name="connsiteX26" fmla="*/ 74300 w 134576"/>
                <a:gd name="connsiteY26" fmla="*/ 27959 h 175251"/>
                <a:gd name="connsiteX27" fmla="*/ 50465 w 134576"/>
                <a:gd name="connsiteY27" fmla="*/ 82750 h 175251"/>
                <a:gd name="connsiteX28" fmla="*/ 36083 w 134576"/>
                <a:gd name="connsiteY28" fmla="*/ 88914 h 175251"/>
                <a:gd name="connsiteX29" fmla="*/ 36768 w 134576"/>
                <a:gd name="connsiteY29" fmla="*/ 70422 h 17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4576" h="175251">
                  <a:moveTo>
                    <a:pt x="122926" y="140965"/>
                  </a:moveTo>
                  <a:cubicBezTo>
                    <a:pt x="109845" y="153403"/>
                    <a:pt x="90175" y="155855"/>
                    <a:pt x="74436" y="146992"/>
                  </a:cubicBezTo>
                  <a:cubicBezTo>
                    <a:pt x="57767" y="136924"/>
                    <a:pt x="44795" y="121747"/>
                    <a:pt x="37453" y="103708"/>
                  </a:cubicBezTo>
                  <a:lnTo>
                    <a:pt x="56082" y="95763"/>
                  </a:lnTo>
                  <a:cubicBezTo>
                    <a:pt x="77450" y="86585"/>
                    <a:pt x="89367" y="49739"/>
                    <a:pt x="88408" y="27274"/>
                  </a:cubicBezTo>
                  <a:cubicBezTo>
                    <a:pt x="87723" y="8235"/>
                    <a:pt x="78546" y="2345"/>
                    <a:pt x="73204" y="564"/>
                  </a:cubicBezTo>
                  <a:cubicBezTo>
                    <a:pt x="63478" y="-2587"/>
                    <a:pt x="53205" y="6454"/>
                    <a:pt x="40329" y="30151"/>
                  </a:cubicBezTo>
                  <a:lnTo>
                    <a:pt x="38686" y="33027"/>
                  </a:lnTo>
                  <a:lnTo>
                    <a:pt x="38686" y="21658"/>
                  </a:lnTo>
                  <a:cubicBezTo>
                    <a:pt x="38617" y="17782"/>
                    <a:pt x="35576" y="14618"/>
                    <a:pt x="31700" y="14398"/>
                  </a:cubicBezTo>
                  <a:cubicBezTo>
                    <a:pt x="27919" y="14165"/>
                    <a:pt x="24673" y="17042"/>
                    <a:pt x="24454" y="20823"/>
                  </a:cubicBezTo>
                  <a:cubicBezTo>
                    <a:pt x="24440" y="21014"/>
                    <a:pt x="24440" y="21192"/>
                    <a:pt x="24440" y="21384"/>
                  </a:cubicBezTo>
                  <a:cubicBezTo>
                    <a:pt x="24440" y="36726"/>
                    <a:pt x="23481" y="52615"/>
                    <a:pt x="22522" y="67956"/>
                  </a:cubicBezTo>
                  <a:cubicBezTo>
                    <a:pt x="6222" y="109050"/>
                    <a:pt x="-8572" y="161238"/>
                    <a:pt x="5811" y="172744"/>
                  </a:cubicBezTo>
                  <a:cubicBezTo>
                    <a:pt x="7633" y="174319"/>
                    <a:pt x="9975" y="175196"/>
                    <a:pt x="12386" y="175210"/>
                  </a:cubicBezTo>
                  <a:cubicBezTo>
                    <a:pt x="13810" y="175223"/>
                    <a:pt x="15221" y="174894"/>
                    <a:pt x="16495" y="174251"/>
                  </a:cubicBezTo>
                  <a:cubicBezTo>
                    <a:pt x="23892" y="170826"/>
                    <a:pt x="28823" y="151512"/>
                    <a:pt x="32248" y="125076"/>
                  </a:cubicBezTo>
                  <a:cubicBezTo>
                    <a:pt x="40795" y="139239"/>
                    <a:pt x="52821" y="150978"/>
                    <a:pt x="67177" y="159183"/>
                  </a:cubicBezTo>
                  <a:cubicBezTo>
                    <a:pt x="88354" y="171292"/>
                    <a:pt x="114995" y="167950"/>
                    <a:pt x="132515" y="150964"/>
                  </a:cubicBezTo>
                  <a:cubicBezTo>
                    <a:pt x="135240" y="148198"/>
                    <a:pt x="135240" y="143732"/>
                    <a:pt x="132515" y="140965"/>
                  </a:cubicBezTo>
                  <a:cubicBezTo>
                    <a:pt x="129816" y="138431"/>
                    <a:pt x="125611" y="138431"/>
                    <a:pt x="122926" y="140965"/>
                  </a:cubicBezTo>
                  <a:close/>
                  <a:moveTo>
                    <a:pt x="14577" y="149321"/>
                  </a:moveTo>
                  <a:cubicBezTo>
                    <a:pt x="15180" y="143746"/>
                    <a:pt x="16098" y="138212"/>
                    <a:pt x="17317" y="132747"/>
                  </a:cubicBezTo>
                  <a:cubicBezTo>
                    <a:pt x="15947" y="139185"/>
                    <a:pt x="14988" y="144801"/>
                    <a:pt x="14029" y="149321"/>
                  </a:cubicBezTo>
                  <a:close/>
                  <a:moveTo>
                    <a:pt x="37316" y="70422"/>
                  </a:moveTo>
                  <a:cubicBezTo>
                    <a:pt x="51013" y="35630"/>
                    <a:pt x="64711" y="15631"/>
                    <a:pt x="68820" y="14262"/>
                  </a:cubicBezTo>
                  <a:cubicBezTo>
                    <a:pt x="71834" y="15220"/>
                    <a:pt x="73889" y="20425"/>
                    <a:pt x="74300" y="27959"/>
                  </a:cubicBezTo>
                  <a:cubicBezTo>
                    <a:pt x="75122" y="47547"/>
                    <a:pt x="64300" y="76586"/>
                    <a:pt x="50465" y="82750"/>
                  </a:cubicBezTo>
                  <a:lnTo>
                    <a:pt x="36083" y="88914"/>
                  </a:lnTo>
                  <a:cubicBezTo>
                    <a:pt x="36083" y="82202"/>
                    <a:pt x="36357" y="76723"/>
                    <a:pt x="36768" y="704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</p:grpSp>
      <p:grpSp>
        <p:nvGrpSpPr>
          <p:cNvPr id="298" name="Graphic 2">
            <a:extLst>
              <a:ext uri="{FF2B5EF4-FFF2-40B4-BE49-F238E27FC236}">
                <a16:creationId xmlns:a16="http://schemas.microsoft.com/office/drawing/2014/main" id="{05E17B44-2DBC-4474-B8EC-0C130D37D722}"/>
              </a:ext>
            </a:extLst>
          </p:cNvPr>
          <p:cNvGrpSpPr/>
          <p:nvPr/>
        </p:nvGrpSpPr>
        <p:grpSpPr>
          <a:xfrm rot="10977074">
            <a:off x="3618690" y="-407385"/>
            <a:ext cx="10701255" cy="7672769"/>
            <a:chOff x="6271890" y="2059510"/>
            <a:chExt cx="6410570" cy="4596360"/>
          </a:xfr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</p:grpSpPr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ABFEF1A7-2DF9-4745-AFBA-ED44BCEA59ED}"/>
                </a:ext>
              </a:extLst>
            </p:cNvPr>
            <p:cNvSpPr/>
            <p:nvPr/>
          </p:nvSpPr>
          <p:spPr>
            <a:xfrm>
              <a:off x="11606727" y="4117030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2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9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222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2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2" y="83304"/>
                  </a:cubicBezTo>
                  <a:cubicBezTo>
                    <a:pt x="24086" y="83962"/>
                    <a:pt x="26484" y="84277"/>
                    <a:pt x="28894" y="84263"/>
                  </a:cubicBezTo>
                  <a:cubicBezTo>
                    <a:pt x="36045" y="84154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966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8"/>
                    <a:pt x="39579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1937"/>
                    <a:pt x="16018" y="37143"/>
                  </a:cubicBezTo>
                  <a:cubicBezTo>
                    <a:pt x="19854" y="22350"/>
                    <a:pt x="29716" y="14131"/>
                    <a:pt x="38346" y="14131"/>
                  </a:cubicBezTo>
                  <a:lnTo>
                    <a:pt x="41496" y="14131"/>
                  </a:lnTo>
                  <a:cubicBezTo>
                    <a:pt x="50947" y="17555"/>
                    <a:pt x="55468" y="32212"/>
                    <a:pt x="51222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71941107-D02D-4634-ADFD-7F472C3766C1}"/>
                </a:ext>
              </a:extLst>
            </p:cNvPr>
            <p:cNvSpPr/>
            <p:nvPr/>
          </p:nvSpPr>
          <p:spPr>
            <a:xfrm>
              <a:off x="11708236" y="4077645"/>
              <a:ext cx="23834" cy="32189"/>
            </a:xfrm>
            <a:custGeom>
              <a:avLst/>
              <a:gdLst>
                <a:gd name="connsiteX0" fmla="*/ 11900 w 23834"/>
                <a:gd name="connsiteY0" fmla="*/ 32148 h 32189"/>
                <a:gd name="connsiteX1" fmla="*/ 23817 w 23834"/>
                <a:gd name="connsiteY1" fmla="*/ 15985 h 32189"/>
                <a:gd name="connsiteX2" fmla="*/ 11900 w 23834"/>
                <a:gd name="connsiteY2" fmla="*/ -42 h 32189"/>
                <a:gd name="connsiteX3" fmla="*/ -17 w 23834"/>
                <a:gd name="connsiteY3" fmla="*/ 15985 h 32189"/>
                <a:gd name="connsiteX4" fmla="*/ 11900 w 23834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4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5985"/>
                  </a:cubicBezTo>
                  <a:cubicBezTo>
                    <a:pt x="23817" y="6944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5985"/>
                  </a:cubicBezTo>
                  <a:cubicBezTo>
                    <a:pt x="-17" y="24888"/>
                    <a:pt x="5325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EB23E1FC-CAB0-4778-A6F0-F9E666019EA6}"/>
                </a:ext>
              </a:extLst>
            </p:cNvPr>
            <p:cNvSpPr/>
            <p:nvPr/>
          </p:nvSpPr>
          <p:spPr>
            <a:xfrm>
              <a:off x="11710702" y="4120108"/>
              <a:ext cx="23696" cy="32326"/>
            </a:xfrm>
            <a:custGeom>
              <a:avLst/>
              <a:gdLst>
                <a:gd name="connsiteX0" fmla="*/ 11763 w 23696"/>
                <a:gd name="connsiteY0" fmla="*/ -42 h 32326"/>
                <a:gd name="connsiteX1" fmla="*/ -17 w 23696"/>
                <a:gd name="connsiteY1" fmla="*/ 16122 h 32326"/>
                <a:gd name="connsiteX2" fmla="*/ 11763 w 23696"/>
                <a:gd name="connsiteY2" fmla="*/ 32285 h 32326"/>
                <a:gd name="connsiteX3" fmla="*/ 23680 w 23696"/>
                <a:gd name="connsiteY3" fmla="*/ 16122 h 32326"/>
                <a:gd name="connsiteX4" fmla="*/ 11763 w 23696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7653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F7EEB73F-EC49-451A-BB64-2CD1B800D709}"/>
                </a:ext>
              </a:extLst>
            </p:cNvPr>
            <p:cNvSpPr/>
            <p:nvPr/>
          </p:nvSpPr>
          <p:spPr>
            <a:xfrm>
              <a:off x="11786228" y="3976967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7"/>
                    <a:pt x="31162" y="295692"/>
                  </a:cubicBezTo>
                  <a:lnTo>
                    <a:pt x="44038" y="289528"/>
                  </a:lnTo>
                  <a:cubicBezTo>
                    <a:pt x="-39244" y="116526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C665934-221D-4C28-8C29-DD16758678F3}"/>
                </a:ext>
              </a:extLst>
            </p:cNvPr>
            <p:cNvSpPr/>
            <p:nvPr/>
          </p:nvSpPr>
          <p:spPr>
            <a:xfrm>
              <a:off x="12234776" y="3974912"/>
              <a:ext cx="57363" cy="297103"/>
            </a:xfrm>
            <a:custGeom>
              <a:avLst/>
              <a:gdLst>
                <a:gd name="connsiteX0" fmla="*/ -17 w 57363"/>
                <a:gd name="connsiteY0" fmla="*/ 8999 h 297103"/>
                <a:gd name="connsiteX1" fmla="*/ -17 w 57363"/>
                <a:gd name="connsiteY1" fmla="*/ 289802 h 297103"/>
                <a:gd name="connsiteX2" fmla="*/ 12174 w 57363"/>
                <a:gd name="connsiteY2" fmla="*/ 297062 h 297103"/>
                <a:gd name="connsiteX3" fmla="*/ 12174 w 57363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3" h="297103">
                  <a:moveTo>
                    <a:pt x="-17" y="8999"/>
                  </a:moveTo>
                  <a:cubicBezTo>
                    <a:pt x="942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99F0129E-3C87-469C-805B-EB85F34B05EC}"/>
                </a:ext>
              </a:extLst>
            </p:cNvPr>
            <p:cNvSpPr/>
            <p:nvPr/>
          </p:nvSpPr>
          <p:spPr>
            <a:xfrm>
              <a:off x="11816421" y="4060979"/>
              <a:ext cx="129744" cy="116258"/>
            </a:xfrm>
            <a:custGeom>
              <a:avLst/>
              <a:gdLst>
                <a:gd name="connsiteX0" fmla="*/ 86443 w 129744"/>
                <a:gd name="connsiteY0" fmla="*/ 46211 h 116258"/>
                <a:gd name="connsiteX1" fmla="*/ 98634 w 129744"/>
                <a:gd name="connsiteY1" fmla="*/ 22377 h 116258"/>
                <a:gd name="connsiteX2" fmla="*/ 103291 w 129744"/>
                <a:gd name="connsiteY2" fmla="*/ 15802 h 116258"/>
                <a:gd name="connsiteX3" fmla="*/ 116030 w 129744"/>
                <a:gd name="connsiteY3" fmla="*/ 53882 h 116258"/>
                <a:gd name="connsiteX4" fmla="*/ 129728 w 129744"/>
                <a:gd name="connsiteY4" fmla="*/ 51827 h 116258"/>
                <a:gd name="connsiteX5" fmla="*/ 105757 w 129744"/>
                <a:gd name="connsiteY5" fmla="*/ 1693 h 116258"/>
                <a:gd name="connsiteX6" fmla="*/ 85895 w 129744"/>
                <a:gd name="connsiteY6" fmla="*/ 15391 h 116258"/>
                <a:gd name="connsiteX7" fmla="*/ 84115 w 129744"/>
                <a:gd name="connsiteY7" fmla="*/ 18815 h 116258"/>
                <a:gd name="connsiteX8" fmla="*/ 74800 w 129744"/>
                <a:gd name="connsiteY8" fmla="*/ 5118 h 116258"/>
                <a:gd name="connsiteX9" fmla="*/ 55076 w 129744"/>
                <a:gd name="connsiteY9" fmla="*/ 1008 h 116258"/>
                <a:gd name="connsiteX10" fmla="*/ 26173 w 129744"/>
                <a:gd name="connsiteY10" fmla="*/ 49909 h 116258"/>
                <a:gd name="connsiteX11" fmla="*/ 39871 w 129744"/>
                <a:gd name="connsiteY11" fmla="*/ 53060 h 116258"/>
                <a:gd name="connsiteX12" fmla="*/ 59733 w 129744"/>
                <a:gd name="connsiteY12" fmla="*/ 14432 h 116258"/>
                <a:gd name="connsiteX13" fmla="*/ 65897 w 129744"/>
                <a:gd name="connsiteY13" fmla="*/ 16213 h 116258"/>
                <a:gd name="connsiteX14" fmla="*/ 72335 w 129744"/>
                <a:gd name="connsiteY14" fmla="*/ 41280 h 116258"/>
                <a:gd name="connsiteX15" fmla="*/ 70417 w 129744"/>
                <a:gd name="connsiteY15" fmla="*/ 46211 h 116258"/>
                <a:gd name="connsiteX16" fmla="*/ 29324 w 129744"/>
                <a:gd name="connsiteY16" fmla="*/ 100043 h 116258"/>
                <a:gd name="connsiteX17" fmla="*/ 15626 w 129744"/>
                <a:gd name="connsiteY17" fmla="*/ 92783 h 116258"/>
                <a:gd name="connsiteX18" fmla="*/ 14804 w 129744"/>
                <a:gd name="connsiteY18" fmla="*/ 85660 h 116258"/>
                <a:gd name="connsiteX19" fmla="*/ 1107 w 129744"/>
                <a:gd name="connsiteY19" fmla="*/ 80866 h 116258"/>
                <a:gd name="connsiteX20" fmla="*/ 2887 w 129744"/>
                <a:gd name="connsiteY20" fmla="*/ 99632 h 116258"/>
                <a:gd name="connsiteX21" fmla="*/ 26858 w 129744"/>
                <a:gd name="connsiteY21" fmla="*/ 113330 h 116258"/>
                <a:gd name="connsiteX22" fmla="*/ 31653 w 129744"/>
                <a:gd name="connsiteY22" fmla="*/ 113330 h 116258"/>
                <a:gd name="connsiteX23" fmla="*/ 67266 w 129744"/>
                <a:gd name="connsiteY23" fmla="*/ 83880 h 116258"/>
                <a:gd name="connsiteX24" fmla="*/ 72882 w 129744"/>
                <a:gd name="connsiteY24" fmla="*/ 109494 h 116258"/>
                <a:gd name="connsiteX25" fmla="*/ 91648 w 129744"/>
                <a:gd name="connsiteY25" fmla="*/ 116206 h 116258"/>
                <a:gd name="connsiteX26" fmla="*/ 100415 w 129744"/>
                <a:gd name="connsiteY26" fmla="*/ 115110 h 116258"/>
                <a:gd name="connsiteX27" fmla="*/ 127810 w 129744"/>
                <a:gd name="connsiteY27" fmla="*/ 94975 h 116258"/>
                <a:gd name="connsiteX28" fmla="*/ 114797 w 129744"/>
                <a:gd name="connsiteY28" fmla="*/ 89496 h 116258"/>
                <a:gd name="connsiteX29" fmla="*/ 96853 w 129744"/>
                <a:gd name="connsiteY29" fmla="*/ 101276 h 116258"/>
                <a:gd name="connsiteX30" fmla="*/ 81786 w 129744"/>
                <a:gd name="connsiteY30" fmla="*/ 98810 h 116258"/>
                <a:gd name="connsiteX31" fmla="*/ 83293 w 129744"/>
                <a:gd name="connsiteY31" fmla="*/ 68949 h 116258"/>
                <a:gd name="connsiteX32" fmla="*/ 86443 w 129744"/>
                <a:gd name="connsiteY32" fmla="*/ 46211 h 11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744" h="116258">
                  <a:moveTo>
                    <a:pt x="86443" y="46211"/>
                  </a:moveTo>
                  <a:cubicBezTo>
                    <a:pt x="90415" y="37855"/>
                    <a:pt x="94525" y="29500"/>
                    <a:pt x="98634" y="22377"/>
                  </a:cubicBezTo>
                  <a:cubicBezTo>
                    <a:pt x="99949" y="20021"/>
                    <a:pt x="101511" y="17816"/>
                    <a:pt x="103291" y="15802"/>
                  </a:cubicBezTo>
                  <a:cubicBezTo>
                    <a:pt x="110688" y="27212"/>
                    <a:pt x="115072" y="40321"/>
                    <a:pt x="116030" y="53882"/>
                  </a:cubicBezTo>
                  <a:lnTo>
                    <a:pt x="129728" y="51827"/>
                  </a:lnTo>
                  <a:cubicBezTo>
                    <a:pt x="127673" y="38129"/>
                    <a:pt x="121235" y="4707"/>
                    <a:pt x="105757" y="1693"/>
                  </a:cubicBezTo>
                  <a:cubicBezTo>
                    <a:pt x="98497" y="461"/>
                    <a:pt x="92059" y="4981"/>
                    <a:pt x="85895" y="15391"/>
                  </a:cubicBezTo>
                  <a:lnTo>
                    <a:pt x="84115" y="18815"/>
                  </a:lnTo>
                  <a:cubicBezTo>
                    <a:pt x="82498" y="13391"/>
                    <a:pt x="79238" y="8611"/>
                    <a:pt x="74800" y="5118"/>
                  </a:cubicBezTo>
                  <a:cubicBezTo>
                    <a:pt x="69458" y="269"/>
                    <a:pt x="61911" y="-1306"/>
                    <a:pt x="55076" y="1008"/>
                  </a:cubicBezTo>
                  <a:cubicBezTo>
                    <a:pt x="36721" y="7446"/>
                    <a:pt x="27680" y="42786"/>
                    <a:pt x="26173" y="49909"/>
                  </a:cubicBezTo>
                  <a:lnTo>
                    <a:pt x="39871" y="53060"/>
                  </a:lnTo>
                  <a:cubicBezTo>
                    <a:pt x="43022" y="39362"/>
                    <a:pt x="51514" y="17309"/>
                    <a:pt x="59733" y="14432"/>
                  </a:cubicBezTo>
                  <a:cubicBezTo>
                    <a:pt x="60555" y="14432"/>
                    <a:pt x="62335" y="13473"/>
                    <a:pt x="65897" y="16213"/>
                  </a:cubicBezTo>
                  <a:cubicBezTo>
                    <a:pt x="71773" y="23130"/>
                    <a:pt x="74157" y="32376"/>
                    <a:pt x="72335" y="41280"/>
                  </a:cubicBezTo>
                  <a:lnTo>
                    <a:pt x="70417" y="46211"/>
                  </a:lnTo>
                  <a:cubicBezTo>
                    <a:pt x="57815" y="72784"/>
                    <a:pt x="43022" y="102919"/>
                    <a:pt x="29324" y="100043"/>
                  </a:cubicBezTo>
                  <a:cubicBezTo>
                    <a:pt x="23982" y="99509"/>
                    <a:pt x="19064" y="96892"/>
                    <a:pt x="15626" y="92783"/>
                  </a:cubicBezTo>
                  <a:cubicBezTo>
                    <a:pt x="14407" y="90619"/>
                    <a:pt x="14120" y="88044"/>
                    <a:pt x="14804" y="85660"/>
                  </a:cubicBezTo>
                  <a:lnTo>
                    <a:pt x="1107" y="80866"/>
                  </a:lnTo>
                  <a:cubicBezTo>
                    <a:pt x="-866" y="87099"/>
                    <a:pt x="-222" y="93879"/>
                    <a:pt x="2887" y="99632"/>
                  </a:cubicBezTo>
                  <a:cubicBezTo>
                    <a:pt x="8462" y="107508"/>
                    <a:pt x="17243" y="112521"/>
                    <a:pt x="26858" y="113330"/>
                  </a:cubicBezTo>
                  <a:cubicBezTo>
                    <a:pt x="28447" y="113453"/>
                    <a:pt x="30063" y="113453"/>
                    <a:pt x="31653" y="113330"/>
                  </a:cubicBezTo>
                  <a:cubicBezTo>
                    <a:pt x="46035" y="113330"/>
                    <a:pt x="57267" y="100728"/>
                    <a:pt x="67266" y="83880"/>
                  </a:cubicBezTo>
                  <a:cubicBezTo>
                    <a:pt x="64938" y="92824"/>
                    <a:pt x="67020" y="102344"/>
                    <a:pt x="72882" y="109494"/>
                  </a:cubicBezTo>
                  <a:cubicBezTo>
                    <a:pt x="78074" y="114014"/>
                    <a:pt x="84772" y="116398"/>
                    <a:pt x="91648" y="116206"/>
                  </a:cubicBezTo>
                  <a:cubicBezTo>
                    <a:pt x="94607" y="116165"/>
                    <a:pt x="97539" y="115809"/>
                    <a:pt x="100415" y="115110"/>
                  </a:cubicBezTo>
                  <a:cubicBezTo>
                    <a:pt x="112085" y="112795"/>
                    <a:pt x="122112" y="105412"/>
                    <a:pt x="127810" y="94975"/>
                  </a:cubicBezTo>
                  <a:lnTo>
                    <a:pt x="114797" y="89496"/>
                  </a:lnTo>
                  <a:cubicBezTo>
                    <a:pt x="110661" y="95701"/>
                    <a:pt x="104182" y="99947"/>
                    <a:pt x="96853" y="101276"/>
                  </a:cubicBezTo>
                  <a:cubicBezTo>
                    <a:pt x="91717" y="102837"/>
                    <a:pt x="86155" y="101933"/>
                    <a:pt x="81786" y="98810"/>
                  </a:cubicBezTo>
                  <a:cubicBezTo>
                    <a:pt x="78909" y="96207"/>
                    <a:pt x="81786" y="78537"/>
                    <a:pt x="83293" y="68949"/>
                  </a:cubicBezTo>
                  <a:cubicBezTo>
                    <a:pt x="84799" y="59361"/>
                    <a:pt x="85895" y="53745"/>
                    <a:pt x="86443" y="46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C668D71-4D18-419B-878C-86237B60447D}"/>
                </a:ext>
              </a:extLst>
            </p:cNvPr>
            <p:cNvSpPr/>
            <p:nvPr/>
          </p:nvSpPr>
          <p:spPr>
            <a:xfrm>
              <a:off x="11952381" y="4149147"/>
              <a:ext cx="58549" cy="68094"/>
            </a:xfrm>
            <a:custGeom>
              <a:avLst/>
              <a:gdLst>
                <a:gd name="connsiteX0" fmla="*/ 51298 w 58549"/>
                <a:gd name="connsiteY0" fmla="*/ 8588 h 68094"/>
                <a:gd name="connsiteX1" fmla="*/ 40751 w 58549"/>
                <a:gd name="connsiteY1" fmla="*/ 12697 h 68094"/>
                <a:gd name="connsiteX2" fmla="*/ 23492 w 58549"/>
                <a:gd name="connsiteY2" fmla="*/ 30367 h 68094"/>
                <a:gd name="connsiteX3" fmla="*/ 20205 w 58549"/>
                <a:gd name="connsiteY3" fmla="*/ 33381 h 68094"/>
                <a:gd name="connsiteX4" fmla="*/ 14314 w 58549"/>
                <a:gd name="connsiteY4" fmla="*/ -42 h 68094"/>
                <a:gd name="connsiteX5" fmla="*/ 617 w 58549"/>
                <a:gd name="connsiteY5" fmla="*/ 3109 h 68094"/>
                <a:gd name="connsiteX6" fmla="*/ 7054 w 58549"/>
                <a:gd name="connsiteY6" fmla="*/ 46805 h 68094"/>
                <a:gd name="connsiteX7" fmla="*/ 617 w 58549"/>
                <a:gd name="connsiteY7" fmla="*/ 62694 h 68094"/>
                <a:gd name="connsiteX8" fmla="*/ 9246 w 58549"/>
                <a:gd name="connsiteY8" fmla="*/ 68036 h 68094"/>
                <a:gd name="connsiteX9" fmla="*/ 17465 w 58549"/>
                <a:gd name="connsiteY9" fmla="*/ 64064 h 68094"/>
                <a:gd name="connsiteX10" fmla="*/ 20889 w 58549"/>
                <a:gd name="connsiteY10" fmla="*/ 52832 h 68094"/>
                <a:gd name="connsiteX11" fmla="*/ 33354 w 58549"/>
                <a:gd name="connsiteY11" fmla="*/ 40641 h 68094"/>
                <a:gd name="connsiteX12" fmla="*/ 44449 w 58549"/>
                <a:gd name="connsiteY12" fmla="*/ 29956 h 68094"/>
                <a:gd name="connsiteX13" fmla="*/ 42943 w 58549"/>
                <a:gd name="connsiteY13" fmla="*/ 63790 h 68094"/>
                <a:gd name="connsiteX14" fmla="*/ 56641 w 58549"/>
                <a:gd name="connsiteY14" fmla="*/ 65023 h 68094"/>
                <a:gd name="connsiteX15" fmla="*/ 51298 w 58549"/>
                <a:gd name="connsiteY15" fmla="*/ 8588 h 68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49" h="68094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2" y="18957"/>
                    <a:pt x="29615" y="24847"/>
                    <a:pt x="23492" y="30367"/>
                  </a:cubicBezTo>
                  <a:lnTo>
                    <a:pt x="20205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4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69" y="66132"/>
                    <a:pt x="5520" y="68269"/>
                    <a:pt x="9246" y="68036"/>
                  </a:cubicBezTo>
                  <a:cubicBezTo>
                    <a:pt x="12465" y="68091"/>
                    <a:pt x="15506" y="66611"/>
                    <a:pt x="17465" y="64064"/>
                  </a:cubicBezTo>
                  <a:cubicBezTo>
                    <a:pt x="19616" y="60708"/>
                    <a:pt x="20794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1" y="65023"/>
                  </a:lnTo>
                  <a:cubicBezTo>
                    <a:pt x="61572" y="12834"/>
                    <a:pt x="55818" y="10232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78E0948E-0AEB-443E-81BA-B00FE2481FFB}"/>
                </a:ext>
              </a:extLst>
            </p:cNvPr>
            <p:cNvSpPr/>
            <p:nvPr/>
          </p:nvSpPr>
          <p:spPr>
            <a:xfrm>
              <a:off x="10523522" y="4078740"/>
              <a:ext cx="165057" cy="171358"/>
            </a:xfrm>
            <a:custGeom>
              <a:avLst/>
              <a:gdLst>
                <a:gd name="connsiteX0" fmla="*/ 105729 w 165057"/>
                <a:gd name="connsiteY0" fmla="*/ 145154 h 171358"/>
                <a:gd name="connsiteX1" fmla="*/ 101894 w 165057"/>
                <a:gd name="connsiteY1" fmla="*/ 151592 h 171358"/>
                <a:gd name="connsiteX2" fmla="*/ 91894 w 165057"/>
                <a:gd name="connsiteY2" fmla="*/ 123238 h 171358"/>
                <a:gd name="connsiteX3" fmla="*/ 85183 w 165057"/>
                <a:gd name="connsiteY3" fmla="*/ 31052 h 171358"/>
                <a:gd name="connsiteX4" fmla="*/ 79156 w 165057"/>
                <a:gd name="connsiteY4" fmla="*/ 24066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688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2 w 165057"/>
                <a:gd name="connsiteY19" fmla="*/ -42 h 171358"/>
                <a:gd name="connsiteX20" fmla="*/ 105729 w 165057"/>
                <a:gd name="connsiteY20" fmla="*/ 145154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154"/>
                  </a:moveTo>
                  <a:cubicBezTo>
                    <a:pt x="104606" y="147387"/>
                    <a:pt x="103319" y="149537"/>
                    <a:pt x="101894" y="151592"/>
                  </a:cubicBezTo>
                  <a:cubicBezTo>
                    <a:pt x="96168" y="143168"/>
                    <a:pt x="92730" y="133388"/>
                    <a:pt x="91894" y="123238"/>
                  </a:cubicBezTo>
                  <a:cubicBezTo>
                    <a:pt x="87402" y="92719"/>
                    <a:pt x="85155" y="61900"/>
                    <a:pt x="85183" y="31052"/>
                  </a:cubicBezTo>
                  <a:cubicBezTo>
                    <a:pt x="85155" y="27559"/>
                    <a:pt x="82608" y="24601"/>
                    <a:pt x="79156" y="24066"/>
                  </a:cubicBezTo>
                  <a:cubicBezTo>
                    <a:pt x="75663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50" y="155921"/>
                    <a:pt x="13941" y="154428"/>
                    <a:pt x="13407" y="152688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-17" y="158852"/>
                    <a:pt x="4777" y="169947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75" y="127005"/>
                    <a:pt x="63841" y="100595"/>
                    <a:pt x="72170" y="73378"/>
                  </a:cubicBezTo>
                  <a:cubicBezTo>
                    <a:pt x="72937" y="91062"/>
                    <a:pt x="74855" y="108677"/>
                    <a:pt x="77923" y="126114"/>
                  </a:cubicBezTo>
                  <a:cubicBezTo>
                    <a:pt x="83128" y="152003"/>
                    <a:pt x="90114" y="164605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87" y="104390"/>
                    <a:pt x="155630" y="54078"/>
                    <a:pt x="165040" y="2424"/>
                  </a:cubicBezTo>
                  <a:lnTo>
                    <a:pt x="151342" y="-42"/>
                  </a:lnTo>
                  <a:cubicBezTo>
                    <a:pt x="142056" y="50024"/>
                    <a:pt x="126741" y="98774"/>
                    <a:pt x="105729" y="1451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1CAA6AF6-7155-4734-AE38-10CED45C8A2C}"/>
                </a:ext>
              </a:extLst>
            </p:cNvPr>
            <p:cNvSpPr/>
            <p:nvPr/>
          </p:nvSpPr>
          <p:spPr>
            <a:xfrm>
              <a:off x="10705290" y="4159694"/>
              <a:ext cx="168780" cy="68762"/>
            </a:xfrm>
            <a:custGeom>
              <a:avLst/>
              <a:gdLst>
                <a:gd name="connsiteX0" fmla="*/ 164219 w 168780"/>
                <a:gd name="connsiteY0" fmla="*/ 25162 h 68762"/>
                <a:gd name="connsiteX1" fmla="*/ 151343 w 168780"/>
                <a:gd name="connsiteY1" fmla="*/ 19820 h 68762"/>
                <a:gd name="connsiteX2" fmla="*/ 151343 w 168780"/>
                <a:gd name="connsiteY2" fmla="*/ 19820 h 68762"/>
                <a:gd name="connsiteX3" fmla="*/ 150658 w 168780"/>
                <a:gd name="connsiteY3" fmla="*/ 19820 h 68762"/>
                <a:gd name="connsiteX4" fmla="*/ 102990 w 168780"/>
                <a:gd name="connsiteY4" fmla="*/ -42 h 68762"/>
                <a:gd name="connsiteX5" fmla="*/ 97648 w 168780"/>
                <a:gd name="connsiteY5" fmla="*/ 13656 h 68762"/>
                <a:gd name="connsiteX6" fmla="*/ 113674 w 168780"/>
                <a:gd name="connsiteY6" fmla="*/ 20368 h 68762"/>
                <a:gd name="connsiteX7" fmla="*/ -17 w 168780"/>
                <a:gd name="connsiteY7" fmla="*/ 20368 h 68762"/>
                <a:gd name="connsiteX8" fmla="*/ -17 w 168780"/>
                <a:gd name="connsiteY8" fmla="*/ 34066 h 68762"/>
                <a:gd name="connsiteX9" fmla="*/ 136001 w 168780"/>
                <a:gd name="connsiteY9" fmla="*/ 34066 h 68762"/>
                <a:gd name="connsiteX10" fmla="*/ 94908 w 168780"/>
                <a:gd name="connsiteY10" fmla="*/ 59817 h 68762"/>
                <a:gd name="connsiteX11" fmla="*/ 106003 w 168780"/>
                <a:gd name="connsiteY11" fmla="*/ 68721 h 68762"/>
                <a:gd name="connsiteX12" fmla="*/ 163808 w 168780"/>
                <a:gd name="connsiteY12" fmla="*/ 38723 h 68762"/>
                <a:gd name="connsiteX13" fmla="*/ 168739 w 168780"/>
                <a:gd name="connsiteY13" fmla="*/ 32285 h 68762"/>
                <a:gd name="connsiteX14" fmla="*/ 164219 w 168780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780" h="68762">
                  <a:moveTo>
                    <a:pt x="164219" y="25162"/>
                  </a:moveTo>
                  <a:lnTo>
                    <a:pt x="151343" y="19820"/>
                  </a:lnTo>
                  <a:lnTo>
                    <a:pt x="151343" y="19820"/>
                  </a:lnTo>
                  <a:lnTo>
                    <a:pt x="150658" y="19820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605" y="39586"/>
                    <a:pt x="106592" y="48380"/>
                    <a:pt x="94908" y="59817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8" y="38723"/>
                  </a:cubicBezTo>
                  <a:cubicBezTo>
                    <a:pt x="166684" y="37887"/>
                    <a:pt x="168684" y="35285"/>
                    <a:pt x="168739" y="32285"/>
                  </a:cubicBezTo>
                  <a:cubicBezTo>
                    <a:pt x="168999" y="29162"/>
                    <a:pt x="167150" y="26258"/>
                    <a:pt x="164219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C2D505F8-2D24-47DD-85B8-D1B28BAE9DCB}"/>
                </a:ext>
              </a:extLst>
            </p:cNvPr>
            <p:cNvSpPr/>
            <p:nvPr/>
          </p:nvSpPr>
          <p:spPr>
            <a:xfrm>
              <a:off x="10889199" y="4089818"/>
              <a:ext cx="125660" cy="181923"/>
            </a:xfrm>
            <a:custGeom>
              <a:avLst/>
              <a:gdLst>
                <a:gd name="connsiteX0" fmla="*/ 93590 w 125660"/>
                <a:gd name="connsiteY0" fmla="*/ 160650 h 181923"/>
                <a:gd name="connsiteX1" fmla="*/ 81263 w 125660"/>
                <a:gd name="connsiteY1" fmla="*/ 154623 h 181923"/>
                <a:gd name="connsiteX2" fmla="*/ 50443 w 125660"/>
                <a:gd name="connsiteY2" fmla="*/ 102709 h 181923"/>
                <a:gd name="connsiteX3" fmla="*/ 70715 w 125660"/>
                <a:gd name="connsiteY3" fmla="*/ 88052 h 181923"/>
                <a:gd name="connsiteX4" fmla="*/ 92495 w 125660"/>
                <a:gd name="connsiteY4" fmla="*/ 11619 h 181923"/>
                <a:gd name="connsiteX5" fmla="*/ 74414 w 125660"/>
                <a:gd name="connsiteY5" fmla="*/ -24 h 181923"/>
                <a:gd name="connsiteX6" fmla="*/ 38115 w 125660"/>
                <a:gd name="connsiteY6" fmla="*/ 30111 h 181923"/>
                <a:gd name="connsiteX7" fmla="*/ 38937 w 125660"/>
                <a:gd name="connsiteY7" fmla="*/ 20660 h 181923"/>
                <a:gd name="connsiteX8" fmla="*/ 25239 w 125660"/>
                <a:gd name="connsiteY8" fmla="*/ 19427 h 181923"/>
                <a:gd name="connsiteX9" fmla="*/ 21815 w 125660"/>
                <a:gd name="connsiteY9" fmla="*/ 58328 h 181923"/>
                <a:gd name="connsiteX10" fmla="*/ 8117 w 125660"/>
                <a:gd name="connsiteY10" fmla="*/ 87093 h 181923"/>
                <a:gd name="connsiteX11" fmla="*/ 11952 w 125660"/>
                <a:gd name="connsiteY11" fmla="*/ 178320 h 181923"/>
                <a:gd name="connsiteX12" fmla="*/ 18116 w 125660"/>
                <a:gd name="connsiteY12" fmla="*/ 181882 h 181923"/>
                <a:gd name="connsiteX13" fmla="*/ 19760 w 125660"/>
                <a:gd name="connsiteY13" fmla="*/ 181882 h 181923"/>
                <a:gd name="connsiteX14" fmla="*/ 25239 w 125660"/>
                <a:gd name="connsiteY14" fmla="*/ 175581 h 181923"/>
                <a:gd name="connsiteX15" fmla="*/ 32088 w 125660"/>
                <a:gd name="connsiteY15" fmla="*/ 96819 h 181923"/>
                <a:gd name="connsiteX16" fmla="*/ 32910 w 125660"/>
                <a:gd name="connsiteY16" fmla="*/ 98463 h 181923"/>
                <a:gd name="connsiteX17" fmla="*/ 70715 w 125660"/>
                <a:gd name="connsiteY17" fmla="*/ 164486 h 181923"/>
                <a:gd name="connsiteX18" fmla="*/ 93864 w 125660"/>
                <a:gd name="connsiteY18" fmla="*/ 175170 h 181923"/>
                <a:gd name="connsiteX19" fmla="*/ 125643 w 125660"/>
                <a:gd name="connsiteY19" fmla="*/ 157363 h 181923"/>
                <a:gd name="connsiteX20" fmla="*/ 114685 w 125660"/>
                <a:gd name="connsiteY20" fmla="*/ 148322 h 181923"/>
                <a:gd name="connsiteX21" fmla="*/ 93590 w 125660"/>
                <a:gd name="connsiteY21" fmla="*/ 160650 h 181923"/>
                <a:gd name="connsiteX22" fmla="*/ 14691 w 125660"/>
                <a:gd name="connsiteY22" fmla="*/ 134625 h 181923"/>
                <a:gd name="connsiteX23" fmla="*/ 17157 w 125660"/>
                <a:gd name="connsiteY23" fmla="*/ 105996 h 181923"/>
                <a:gd name="connsiteX24" fmla="*/ 38800 w 125660"/>
                <a:gd name="connsiteY24" fmla="*/ 85861 h 181923"/>
                <a:gd name="connsiteX25" fmla="*/ 37019 w 125660"/>
                <a:gd name="connsiteY25" fmla="*/ 85861 h 181923"/>
                <a:gd name="connsiteX26" fmla="*/ 33046 w 125660"/>
                <a:gd name="connsiteY26" fmla="*/ 88463 h 181923"/>
                <a:gd name="connsiteX27" fmla="*/ 35375 w 125660"/>
                <a:gd name="connsiteY27" fmla="*/ 61753 h 181923"/>
                <a:gd name="connsiteX28" fmla="*/ 75373 w 125660"/>
                <a:gd name="connsiteY28" fmla="*/ 13674 h 181923"/>
                <a:gd name="connsiteX29" fmla="*/ 80166 w 125660"/>
                <a:gd name="connsiteY29" fmla="*/ 17783 h 181923"/>
                <a:gd name="connsiteX30" fmla="*/ 61127 w 125660"/>
                <a:gd name="connsiteY30" fmla="*/ 77368 h 181923"/>
                <a:gd name="connsiteX31" fmla="*/ 44964 w 125660"/>
                <a:gd name="connsiteY31" fmla="*/ 89148 h 181923"/>
                <a:gd name="connsiteX32" fmla="*/ 38800 w 125660"/>
                <a:gd name="connsiteY32" fmla="*/ 85861 h 18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660" h="181923">
                  <a:moveTo>
                    <a:pt x="93590" y="160650"/>
                  </a:moveTo>
                  <a:cubicBezTo>
                    <a:pt x="88824" y="160445"/>
                    <a:pt x="84358" y="158267"/>
                    <a:pt x="81263" y="154623"/>
                  </a:cubicBezTo>
                  <a:cubicBezTo>
                    <a:pt x="68551" y="138885"/>
                    <a:pt x="58168" y="121406"/>
                    <a:pt x="50443" y="102709"/>
                  </a:cubicBezTo>
                  <a:cubicBezTo>
                    <a:pt x="57990" y="99011"/>
                    <a:pt x="64839" y="94052"/>
                    <a:pt x="70715" y="88052"/>
                  </a:cubicBezTo>
                  <a:cubicBezTo>
                    <a:pt x="95097" y="65314"/>
                    <a:pt x="110986" y="46959"/>
                    <a:pt x="92495" y="11619"/>
                  </a:cubicBezTo>
                  <a:cubicBezTo>
                    <a:pt x="89536" y="4305"/>
                    <a:pt x="82303" y="-366"/>
                    <a:pt x="74414" y="-24"/>
                  </a:cubicBezTo>
                  <a:cubicBezTo>
                    <a:pt x="62633" y="-24"/>
                    <a:pt x="49758" y="13674"/>
                    <a:pt x="38115" y="30111"/>
                  </a:cubicBezTo>
                  <a:lnTo>
                    <a:pt x="38937" y="20660"/>
                  </a:lnTo>
                  <a:lnTo>
                    <a:pt x="25239" y="19427"/>
                  </a:lnTo>
                  <a:lnTo>
                    <a:pt x="21815" y="58328"/>
                  </a:lnTo>
                  <a:cubicBezTo>
                    <a:pt x="16746" y="67670"/>
                    <a:pt x="12171" y="77272"/>
                    <a:pt x="8117" y="87093"/>
                  </a:cubicBezTo>
                  <a:cubicBezTo>
                    <a:pt x="-3937" y="116612"/>
                    <a:pt x="-2540" y="149911"/>
                    <a:pt x="11952" y="178320"/>
                  </a:cubicBezTo>
                  <a:cubicBezTo>
                    <a:pt x="13267" y="180485"/>
                    <a:pt x="15582" y="181827"/>
                    <a:pt x="18116" y="181882"/>
                  </a:cubicBezTo>
                  <a:lnTo>
                    <a:pt x="19760" y="181882"/>
                  </a:lnTo>
                  <a:cubicBezTo>
                    <a:pt x="22760" y="181183"/>
                    <a:pt x="24965" y="178649"/>
                    <a:pt x="25239" y="175581"/>
                  </a:cubicBezTo>
                  <a:lnTo>
                    <a:pt x="32088" y="96819"/>
                  </a:lnTo>
                  <a:lnTo>
                    <a:pt x="32910" y="98463"/>
                  </a:lnTo>
                  <a:cubicBezTo>
                    <a:pt x="42046" y="122283"/>
                    <a:pt x="54798" y="144555"/>
                    <a:pt x="70715" y="164486"/>
                  </a:cubicBezTo>
                  <a:cubicBezTo>
                    <a:pt x="76482" y="171280"/>
                    <a:pt x="84947" y="175183"/>
                    <a:pt x="93864" y="175170"/>
                  </a:cubicBezTo>
                  <a:cubicBezTo>
                    <a:pt x="106315" y="173444"/>
                    <a:pt x="117671" y="167088"/>
                    <a:pt x="125643" y="157363"/>
                  </a:cubicBezTo>
                  <a:lnTo>
                    <a:pt x="114685" y="148322"/>
                  </a:lnTo>
                  <a:cubicBezTo>
                    <a:pt x="109343" y="154815"/>
                    <a:pt x="101864" y="159185"/>
                    <a:pt x="93590" y="160650"/>
                  </a:cubicBezTo>
                  <a:close/>
                  <a:moveTo>
                    <a:pt x="14691" y="134625"/>
                  </a:moveTo>
                  <a:cubicBezTo>
                    <a:pt x="14089" y="125009"/>
                    <a:pt x="14924" y="115366"/>
                    <a:pt x="17157" y="105996"/>
                  </a:cubicBezTo>
                  <a:close/>
                  <a:moveTo>
                    <a:pt x="38800" y="85861"/>
                  </a:moveTo>
                  <a:lnTo>
                    <a:pt x="37019" y="85861"/>
                  </a:lnTo>
                  <a:cubicBezTo>
                    <a:pt x="35444" y="86258"/>
                    <a:pt x="34047" y="87176"/>
                    <a:pt x="33046" y="88463"/>
                  </a:cubicBezTo>
                  <a:lnTo>
                    <a:pt x="35375" y="61753"/>
                  </a:lnTo>
                  <a:cubicBezTo>
                    <a:pt x="50443" y="33399"/>
                    <a:pt x="67017" y="14222"/>
                    <a:pt x="75373" y="13674"/>
                  </a:cubicBezTo>
                  <a:cubicBezTo>
                    <a:pt x="76057" y="13674"/>
                    <a:pt x="77838" y="13674"/>
                    <a:pt x="80166" y="17783"/>
                  </a:cubicBezTo>
                  <a:cubicBezTo>
                    <a:pt x="92769" y="41754"/>
                    <a:pt x="86468" y="53671"/>
                    <a:pt x="61127" y="77368"/>
                  </a:cubicBezTo>
                  <a:cubicBezTo>
                    <a:pt x="56511" y="82258"/>
                    <a:pt x="51032" y="86244"/>
                    <a:pt x="44964" y="89148"/>
                  </a:cubicBezTo>
                  <a:cubicBezTo>
                    <a:pt x="43621" y="87053"/>
                    <a:pt x="41293" y="85806"/>
                    <a:pt x="38800" y="858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649F001A-D5AE-440E-A570-626232F372E9}"/>
                </a:ext>
              </a:extLst>
            </p:cNvPr>
            <p:cNvSpPr/>
            <p:nvPr/>
          </p:nvSpPr>
          <p:spPr>
            <a:xfrm>
              <a:off x="11154301" y="4028881"/>
              <a:ext cx="121909" cy="151051"/>
            </a:xfrm>
            <a:custGeom>
              <a:avLst/>
              <a:gdLst>
                <a:gd name="connsiteX0" fmla="*/ 90114 w 121909"/>
                <a:gd name="connsiteY0" fmla="*/ 137210 h 151051"/>
                <a:gd name="connsiteX1" fmla="*/ 90114 w 121909"/>
                <a:gd name="connsiteY1" fmla="*/ 98308 h 151051"/>
                <a:gd name="connsiteX2" fmla="*/ 91895 w 121909"/>
                <a:gd name="connsiteY2" fmla="*/ 43517 h 151051"/>
                <a:gd name="connsiteX3" fmla="*/ 73266 w 121909"/>
                <a:gd name="connsiteY3" fmla="*/ 5985 h 151051"/>
                <a:gd name="connsiteX4" fmla="*/ 31214 w 121909"/>
                <a:gd name="connsiteY4" fmla="*/ 38586 h 151051"/>
                <a:gd name="connsiteX5" fmla="*/ 13681 w 121909"/>
                <a:gd name="connsiteY5" fmla="*/ 76803 h 151051"/>
                <a:gd name="connsiteX6" fmla="*/ 13681 w 121909"/>
                <a:gd name="connsiteY6" fmla="*/ -42 h 151051"/>
                <a:gd name="connsiteX7" fmla="*/ -17 w 121909"/>
                <a:gd name="connsiteY7" fmla="*/ -42 h 151051"/>
                <a:gd name="connsiteX8" fmla="*/ -17 w 121909"/>
                <a:gd name="connsiteY8" fmla="*/ 141045 h 151051"/>
                <a:gd name="connsiteX9" fmla="*/ 8503 w 121909"/>
                <a:gd name="connsiteY9" fmla="*/ 146414 h 151051"/>
                <a:gd name="connsiteX10" fmla="*/ 13681 w 121909"/>
                <a:gd name="connsiteY10" fmla="*/ 141730 h 151051"/>
                <a:gd name="connsiteX11" fmla="*/ 43131 w 121909"/>
                <a:gd name="connsiteY11" fmla="*/ 45846 h 151051"/>
                <a:gd name="connsiteX12" fmla="*/ 69704 w 121909"/>
                <a:gd name="connsiteY12" fmla="*/ 19409 h 151051"/>
                <a:gd name="connsiteX13" fmla="*/ 77649 w 121909"/>
                <a:gd name="connsiteY13" fmla="*/ 44202 h 151051"/>
                <a:gd name="connsiteX14" fmla="*/ 75868 w 121909"/>
                <a:gd name="connsiteY14" fmla="*/ 97212 h 151051"/>
                <a:gd name="connsiteX15" fmla="*/ 86690 w 121909"/>
                <a:gd name="connsiteY15" fmla="*/ 150907 h 151051"/>
                <a:gd name="connsiteX16" fmla="*/ 90799 w 121909"/>
                <a:gd name="connsiteY16" fmla="*/ 150907 h 151051"/>
                <a:gd name="connsiteX17" fmla="*/ 121893 w 121909"/>
                <a:gd name="connsiteY17" fmla="*/ 120635 h 151051"/>
                <a:gd name="connsiteX18" fmla="*/ 108195 w 121909"/>
                <a:gd name="connsiteY18" fmla="*/ 115293 h 151051"/>
                <a:gd name="connsiteX19" fmla="*/ 90114 w 121909"/>
                <a:gd name="connsiteY19" fmla="*/ 137210 h 151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051">
                  <a:moveTo>
                    <a:pt x="90114" y="137210"/>
                  </a:moveTo>
                  <a:cubicBezTo>
                    <a:pt x="87731" y="124347"/>
                    <a:pt x="87731" y="111170"/>
                    <a:pt x="90114" y="98308"/>
                  </a:cubicBezTo>
                  <a:cubicBezTo>
                    <a:pt x="92141" y="80117"/>
                    <a:pt x="92730" y="61804"/>
                    <a:pt x="91895" y="43517"/>
                  </a:cubicBezTo>
                  <a:cubicBezTo>
                    <a:pt x="90114" y="21053"/>
                    <a:pt x="84087" y="8725"/>
                    <a:pt x="73266" y="5985"/>
                  </a:cubicBezTo>
                  <a:cubicBezTo>
                    <a:pt x="62444" y="3246"/>
                    <a:pt x="46829" y="13930"/>
                    <a:pt x="31214" y="38586"/>
                  </a:cubicBezTo>
                  <a:cubicBezTo>
                    <a:pt x="23913" y="50613"/>
                    <a:pt x="18037" y="63434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60" y="144880"/>
                    <a:pt x="4668" y="147277"/>
                    <a:pt x="8503" y="146414"/>
                  </a:cubicBezTo>
                  <a:cubicBezTo>
                    <a:pt x="10928" y="145853"/>
                    <a:pt x="12886" y="144086"/>
                    <a:pt x="13681" y="141730"/>
                  </a:cubicBezTo>
                  <a:cubicBezTo>
                    <a:pt x="13681" y="141730"/>
                    <a:pt x="20529" y="81871"/>
                    <a:pt x="43131" y="45846"/>
                  </a:cubicBezTo>
                  <a:cubicBezTo>
                    <a:pt x="57513" y="23245"/>
                    <a:pt x="66828" y="18450"/>
                    <a:pt x="69704" y="19409"/>
                  </a:cubicBezTo>
                  <a:cubicBezTo>
                    <a:pt x="72581" y="20368"/>
                    <a:pt x="76279" y="25847"/>
                    <a:pt x="77649" y="44202"/>
                  </a:cubicBezTo>
                  <a:cubicBezTo>
                    <a:pt x="78499" y="61886"/>
                    <a:pt x="77910" y="79624"/>
                    <a:pt x="75868" y="97212"/>
                  </a:cubicBezTo>
                  <a:cubicBezTo>
                    <a:pt x="73266" y="126388"/>
                    <a:pt x="71485" y="147620"/>
                    <a:pt x="86690" y="150907"/>
                  </a:cubicBezTo>
                  <a:cubicBezTo>
                    <a:pt x="88059" y="151044"/>
                    <a:pt x="89429" y="151044"/>
                    <a:pt x="90799" y="150907"/>
                  </a:cubicBezTo>
                  <a:cubicBezTo>
                    <a:pt x="109017" y="150907"/>
                    <a:pt x="120523" y="123512"/>
                    <a:pt x="121893" y="120635"/>
                  </a:cubicBezTo>
                  <a:lnTo>
                    <a:pt x="108195" y="115293"/>
                  </a:lnTo>
                  <a:cubicBezTo>
                    <a:pt x="105455" y="123786"/>
                    <a:pt x="96278" y="138305"/>
                    <a:pt x="90114" y="1372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77310A33-0D04-48CF-9496-C2F466C9A975}"/>
                </a:ext>
              </a:extLst>
            </p:cNvPr>
            <p:cNvSpPr/>
            <p:nvPr/>
          </p:nvSpPr>
          <p:spPr>
            <a:xfrm>
              <a:off x="11328262" y="4049564"/>
              <a:ext cx="87974" cy="96295"/>
            </a:xfrm>
            <a:custGeom>
              <a:avLst/>
              <a:gdLst>
                <a:gd name="connsiteX0" fmla="*/ 87922 w 87974"/>
                <a:gd name="connsiteY0" fmla="*/ 59407 h 96295"/>
                <a:gd name="connsiteX1" fmla="*/ 84772 w 87974"/>
                <a:gd name="connsiteY1" fmla="*/ 52695 h 96295"/>
                <a:gd name="connsiteX2" fmla="*/ 8338 w 87974"/>
                <a:gd name="connsiteY2" fmla="*/ -42 h 96295"/>
                <a:gd name="connsiteX3" fmla="*/ 257 w 87974"/>
                <a:gd name="connsiteY3" fmla="*/ 11738 h 96295"/>
                <a:gd name="connsiteX4" fmla="*/ 65732 w 87974"/>
                <a:gd name="connsiteY4" fmla="*/ 56804 h 96295"/>
                <a:gd name="connsiteX5" fmla="*/ -17 w 87974"/>
                <a:gd name="connsiteY5" fmla="*/ 82556 h 96295"/>
                <a:gd name="connsiteX6" fmla="*/ 5188 w 87974"/>
                <a:gd name="connsiteY6" fmla="*/ 96254 h 96295"/>
                <a:gd name="connsiteX7" fmla="*/ 83402 w 87974"/>
                <a:gd name="connsiteY7" fmla="*/ 65571 h 96295"/>
                <a:gd name="connsiteX8" fmla="*/ 87922 w 87974"/>
                <a:gd name="connsiteY8" fmla="*/ 59407 h 96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4" h="96295">
                  <a:moveTo>
                    <a:pt x="87922" y="59407"/>
                  </a:moveTo>
                  <a:cubicBezTo>
                    <a:pt x="88182" y="56763"/>
                    <a:pt x="86977" y="54188"/>
                    <a:pt x="84772" y="52695"/>
                  </a:cubicBezTo>
                  <a:lnTo>
                    <a:pt x="8338" y="-42"/>
                  </a:lnTo>
                  <a:lnTo>
                    <a:pt x="257" y="11738"/>
                  </a:lnTo>
                  <a:lnTo>
                    <a:pt x="65732" y="56804"/>
                  </a:lnTo>
                  <a:lnTo>
                    <a:pt x="-17" y="82556"/>
                  </a:lnTo>
                  <a:lnTo>
                    <a:pt x="5188" y="96254"/>
                  </a:lnTo>
                  <a:lnTo>
                    <a:pt x="83402" y="65571"/>
                  </a:lnTo>
                  <a:cubicBezTo>
                    <a:pt x="85950" y="64543"/>
                    <a:pt x="87703" y="62146"/>
                    <a:pt x="87922" y="594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FA72FD6-FAEA-437B-9E53-88255F409B19}"/>
                </a:ext>
              </a:extLst>
            </p:cNvPr>
            <p:cNvSpPr/>
            <p:nvPr/>
          </p:nvSpPr>
          <p:spPr>
            <a:xfrm>
              <a:off x="11335796" y="4135087"/>
              <a:ext cx="89446" cy="52549"/>
            </a:xfrm>
            <a:custGeom>
              <a:avLst/>
              <a:gdLst>
                <a:gd name="connsiteX0" fmla="*/ -17 w 89446"/>
                <a:gd name="connsiteY0" fmla="*/ 43057 h 52549"/>
                <a:gd name="connsiteX1" fmla="*/ 10530 w 89446"/>
                <a:gd name="connsiteY1" fmla="*/ 52508 h 52549"/>
                <a:gd name="connsiteX2" fmla="*/ 87785 w 89446"/>
                <a:gd name="connsiteY2" fmla="*/ 14155 h 52549"/>
                <a:gd name="connsiteX3" fmla="*/ 89429 w 89446"/>
                <a:gd name="connsiteY3" fmla="*/ 457 h 52549"/>
                <a:gd name="connsiteX4" fmla="*/ -17 w 89446"/>
                <a:gd name="connsiteY4" fmla="*/ 43057 h 5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549">
                  <a:moveTo>
                    <a:pt x="-17" y="43057"/>
                  </a:moveTo>
                  <a:lnTo>
                    <a:pt x="10530" y="52508"/>
                  </a:lnTo>
                  <a:cubicBezTo>
                    <a:pt x="10530" y="52508"/>
                    <a:pt x="49295" y="9360"/>
                    <a:pt x="87785" y="14155"/>
                  </a:cubicBezTo>
                  <a:lnTo>
                    <a:pt x="89429" y="457"/>
                  </a:lnTo>
                  <a:cubicBezTo>
                    <a:pt x="44227" y="-5296"/>
                    <a:pt x="1764" y="40591"/>
                    <a:pt x="-17" y="430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9A997131-7B3A-45EF-A656-02C577E5DC0F}"/>
                </a:ext>
              </a:extLst>
            </p:cNvPr>
            <p:cNvSpPr/>
            <p:nvPr/>
          </p:nvSpPr>
          <p:spPr>
            <a:xfrm>
              <a:off x="11472225" y="4064619"/>
              <a:ext cx="116567" cy="102609"/>
            </a:xfrm>
            <a:custGeom>
              <a:avLst/>
              <a:gdLst>
                <a:gd name="connsiteX0" fmla="*/ 92990 w 116567"/>
                <a:gd name="connsiteY0" fmla="*/ 79418 h 102609"/>
                <a:gd name="connsiteX1" fmla="*/ 91894 w 116567"/>
                <a:gd name="connsiteY1" fmla="*/ 46954 h 102609"/>
                <a:gd name="connsiteX2" fmla="*/ 78881 w 116567"/>
                <a:gd name="connsiteY2" fmla="*/ 793 h 102609"/>
                <a:gd name="connsiteX3" fmla="*/ 43679 w 116567"/>
                <a:gd name="connsiteY3" fmla="*/ 21888 h 102609"/>
                <a:gd name="connsiteX4" fmla="*/ 14639 w 116567"/>
                <a:gd name="connsiteY4" fmla="*/ 62981 h 102609"/>
                <a:gd name="connsiteX5" fmla="*/ 13681 w 116567"/>
                <a:gd name="connsiteY5" fmla="*/ 7231 h 102609"/>
                <a:gd name="connsiteX6" fmla="*/ -17 w 116567"/>
                <a:gd name="connsiteY6" fmla="*/ 7231 h 102609"/>
                <a:gd name="connsiteX7" fmla="*/ 1627 w 116567"/>
                <a:gd name="connsiteY7" fmla="*/ 95718 h 102609"/>
                <a:gd name="connsiteX8" fmla="*/ 7927 w 116567"/>
                <a:gd name="connsiteY8" fmla="*/ 102567 h 102609"/>
                <a:gd name="connsiteX9" fmla="*/ 8749 w 116567"/>
                <a:gd name="connsiteY9" fmla="*/ 102567 h 102609"/>
                <a:gd name="connsiteX10" fmla="*/ 15598 w 116567"/>
                <a:gd name="connsiteY10" fmla="*/ 97362 h 102609"/>
                <a:gd name="connsiteX11" fmla="*/ 54910 w 116567"/>
                <a:gd name="connsiteY11" fmla="*/ 30517 h 102609"/>
                <a:gd name="connsiteX12" fmla="*/ 74224 w 116567"/>
                <a:gd name="connsiteY12" fmla="*/ 13395 h 102609"/>
                <a:gd name="connsiteX13" fmla="*/ 78197 w 116567"/>
                <a:gd name="connsiteY13" fmla="*/ 46269 h 102609"/>
                <a:gd name="connsiteX14" fmla="*/ 89155 w 116567"/>
                <a:gd name="connsiteY14" fmla="*/ 95444 h 102609"/>
                <a:gd name="connsiteX15" fmla="*/ 116550 w 116567"/>
                <a:gd name="connsiteY15" fmla="*/ 68049 h 102609"/>
                <a:gd name="connsiteX16" fmla="*/ 104222 w 116567"/>
                <a:gd name="connsiteY16" fmla="*/ 61200 h 102609"/>
                <a:gd name="connsiteX17" fmla="*/ 92990 w 116567"/>
                <a:gd name="connsiteY17" fmla="*/ 79418 h 1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567" h="102609">
                  <a:moveTo>
                    <a:pt x="92990" y="79418"/>
                  </a:moveTo>
                  <a:cubicBezTo>
                    <a:pt x="92018" y="68624"/>
                    <a:pt x="91648" y="57789"/>
                    <a:pt x="91894" y="46954"/>
                  </a:cubicBezTo>
                  <a:cubicBezTo>
                    <a:pt x="91894" y="24353"/>
                    <a:pt x="90798" y="5861"/>
                    <a:pt x="78881" y="793"/>
                  </a:cubicBezTo>
                  <a:cubicBezTo>
                    <a:pt x="69841" y="-2494"/>
                    <a:pt x="59294" y="3807"/>
                    <a:pt x="43679" y="21888"/>
                  </a:cubicBezTo>
                  <a:cubicBezTo>
                    <a:pt x="32597" y="34544"/>
                    <a:pt x="22872" y="48310"/>
                    <a:pt x="14639" y="62981"/>
                  </a:cubicBezTo>
                  <a:lnTo>
                    <a:pt x="13681" y="7231"/>
                  </a:lnTo>
                  <a:lnTo>
                    <a:pt x="-17" y="7231"/>
                  </a:lnTo>
                  <a:lnTo>
                    <a:pt x="1627" y="95718"/>
                  </a:lnTo>
                  <a:cubicBezTo>
                    <a:pt x="1736" y="99252"/>
                    <a:pt x="4421" y="102156"/>
                    <a:pt x="7927" y="102567"/>
                  </a:cubicBezTo>
                  <a:lnTo>
                    <a:pt x="8749" y="102567"/>
                  </a:lnTo>
                  <a:cubicBezTo>
                    <a:pt x="11955" y="102608"/>
                    <a:pt x="14776" y="100458"/>
                    <a:pt x="15598" y="97362"/>
                  </a:cubicBezTo>
                  <a:cubicBezTo>
                    <a:pt x="24009" y="72638"/>
                    <a:pt x="37391" y="49886"/>
                    <a:pt x="54910" y="30517"/>
                  </a:cubicBezTo>
                  <a:cubicBezTo>
                    <a:pt x="69430" y="13669"/>
                    <a:pt x="74361" y="13532"/>
                    <a:pt x="74224" y="13395"/>
                  </a:cubicBezTo>
                  <a:cubicBezTo>
                    <a:pt x="74088" y="13258"/>
                    <a:pt x="78197" y="20518"/>
                    <a:pt x="78197" y="46269"/>
                  </a:cubicBezTo>
                  <a:cubicBezTo>
                    <a:pt x="78197" y="76130"/>
                    <a:pt x="78197" y="92568"/>
                    <a:pt x="89155" y="95444"/>
                  </a:cubicBezTo>
                  <a:cubicBezTo>
                    <a:pt x="97511" y="97499"/>
                    <a:pt x="104770" y="90513"/>
                    <a:pt x="116550" y="68049"/>
                  </a:cubicBezTo>
                  <a:lnTo>
                    <a:pt x="104222" y="61200"/>
                  </a:lnTo>
                  <a:cubicBezTo>
                    <a:pt x="100976" y="67569"/>
                    <a:pt x="97223" y="73651"/>
                    <a:pt x="92990" y="794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AEB5C989-5B47-434B-8417-7B136CEA1BC2}"/>
                </a:ext>
              </a:extLst>
            </p:cNvPr>
            <p:cNvSpPr/>
            <p:nvPr/>
          </p:nvSpPr>
          <p:spPr>
            <a:xfrm>
              <a:off x="12021092" y="4126545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8B07B8A4-1103-4ECC-930F-0B762DC59DED}"/>
                </a:ext>
              </a:extLst>
            </p:cNvPr>
            <p:cNvSpPr/>
            <p:nvPr/>
          </p:nvSpPr>
          <p:spPr>
            <a:xfrm>
              <a:off x="12121086" y="4067036"/>
              <a:ext cx="95198" cy="221826"/>
            </a:xfrm>
            <a:custGeom>
              <a:avLst/>
              <a:gdLst>
                <a:gd name="connsiteX0" fmla="*/ 85730 w 95198"/>
                <a:gd name="connsiteY0" fmla="*/ 9197 h 221826"/>
                <a:gd name="connsiteX1" fmla="*/ 72033 w 95198"/>
                <a:gd name="connsiteY1" fmla="*/ 20 h 221826"/>
                <a:gd name="connsiteX2" fmla="*/ 21762 w 95198"/>
                <a:gd name="connsiteY2" fmla="*/ 46729 h 221826"/>
                <a:gd name="connsiteX3" fmla="*/ 35460 w 95198"/>
                <a:gd name="connsiteY3" fmla="*/ 84671 h 221826"/>
                <a:gd name="connsiteX4" fmla="*/ 68061 w 95198"/>
                <a:gd name="connsiteY4" fmla="*/ 88644 h 221826"/>
                <a:gd name="connsiteX5" fmla="*/ 74361 w 95198"/>
                <a:gd name="connsiteY5" fmla="*/ 85630 h 221826"/>
                <a:gd name="connsiteX6" fmla="*/ 52719 w 95198"/>
                <a:gd name="connsiteY6" fmla="*/ 157269 h 221826"/>
                <a:gd name="connsiteX7" fmla="*/ 20803 w 95198"/>
                <a:gd name="connsiteY7" fmla="*/ 207814 h 221826"/>
                <a:gd name="connsiteX8" fmla="*/ 13681 w 95198"/>
                <a:gd name="connsiteY8" fmla="*/ 170282 h 221826"/>
                <a:gd name="connsiteX9" fmla="*/ -17 w 95198"/>
                <a:gd name="connsiteY9" fmla="*/ 170282 h 221826"/>
                <a:gd name="connsiteX10" fmla="*/ 18475 w 95198"/>
                <a:gd name="connsiteY10" fmla="*/ 221785 h 221826"/>
                <a:gd name="connsiteX11" fmla="*/ 21625 w 95198"/>
                <a:gd name="connsiteY11" fmla="*/ 221785 h 221826"/>
                <a:gd name="connsiteX12" fmla="*/ 66280 w 95198"/>
                <a:gd name="connsiteY12" fmla="*/ 162611 h 221826"/>
                <a:gd name="connsiteX13" fmla="*/ 91621 w 95198"/>
                <a:gd name="connsiteY13" fmla="*/ 67686 h 221826"/>
                <a:gd name="connsiteX14" fmla="*/ 95182 w 95198"/>
                <a:gd name="connsiteY14" fmla="*/ 60426 h 221826"/>
                <a:gd name="connsiteX15" fmla="*/ 92305 w 95198"/>
                <a:gd name="connsiteY15" fmla="*/ 59194 h 221826"/>
                <a:gd name="connsiteX16" fmla="*/ 85730 w 95198"/>
                <a:gd name="connsiteY16" fmla="*/ 9197 h 221826"/>
                <a:gd name="connsiteX17" fmla="*/ 77923 w 95198"/>
                <a:gd name="connsiteY17" fmla="*/ 63029 h 221826"/>
                <a:gd name="connsiteX18" fmla="*/ 63540 w 95198"/>
                <a:gd name="connsiteY18" fmla="*/ 75357 h 221826"/>
                <a:gd name="connsiteX19" fmla="*/ 42720 w 95198"/>
                <a:gd name="connsiteY19" fmla="*/ 72206 h 221826"/>
                <a:gd name="connsiteX20" fmla="*/ 35597 w 95198"/>
                <a:gd name="connsiteY20" fmla="*/ 50838 h 221826"/>
                <a:gd name="connsiteX21" fmla="*/ 70526 w 95198"/>
                <a:gd name="connsiteY21" fmla="*/ 14128 h 221826"/>
                <a:gd name="connsiteX22" fmla="*/ 70526 w 95198"/>
                <a:gd name="connsiteY22" fmla="*/ 14128 h 221826"/>
                <a:gd name="connsiteX23" fmla="*/ 72992 w 95198"/>
                <a:gd name="connsiteY23" fmla="*/ 16594 h 221826"/>
                <a:gd name="connsiteX24" fmla="*/ 77923 w 95198"/>
                <a:gd name="connsiteY24" fmla="*/ 63029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8" h="221826">
                  <a:moveTo>
                    <a:pt x="85730" y="9197"/>
                  </a:moveTo>
                  <a:cubicBezTo>
                    <a:pt x="83018" y="4019"/>
                    <a:pt x="77854" y="554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41" y="61015"/>
                    <a:pt x="21858" y="77398"/>
                    <a:pt x="35460" y="84671"/>
                  </a:cubicBezTo>
                  <a:cubicBezTo>
                    <a:pt x="45185" y="90794"/>
                    <a:pt x="57144" y="92260"/>
                    <a:pt x="68061" y="88644"/>
                  </a:cubicBezTo>
                  <a:cubicBezTo>
                    <a:pt x="70266" y="87890"/>
                    <a:pt x="72389" y="86877"/>
                    <a:pt x="74361" y="85630"/>
                  </a:cubicBezTo>
                  <a:cubicBezTo>
                    <a:pt x="69855" y="110245"/>
                    <a:pt x="62595" y="134271"/>
                    <a:pt x="52719" y="157269"/>
                  </a:cubicBezTo>
                  <a:cubicBezTo>
                    <a:pt x="31898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183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1" y="213019"/>
                    <a:pt x="66280" y="162611"/>
                  </a:cubicBezTo>
                  <a:cubicBezTo>
                    <a:pt x="79251" y="132353"/>
                    <a:pt x="87785" y="100383"/>
                    <a:pt x="91621" y="67686"/>
                  </a:cubicBezTo>
                  <a:cubicBezTo>
                    <a:pt x="93059" y="65399"/>
                    <a:pt x="94250" y="62961"/>
                    <a:pt x="95182" y="60426"/>
                  </a:cubicBezTo>
                  <a:lnTo>
                    <a:pt x="92305" y="59194"/>
                  </a:lnTo>
                  <a:cubicBezTo>
                    <a:pt x="94620" y="42236"/>
                    <a:pt x="92346" y="24977"/>
                    <a:pt x="85730" y="9197"/>
                  </a:cubicBezTo>
                  <a:close/>
                  <a:moveTo>
                    <a:pt x="77923" y="63029"/>
                  </a:moveTo>
                  <a:cubicBezTo>
                    <a:pt x="74512" y="68522"/>
                    <a:pt x="69485" y="72823"/>
                    <a:pt x="63540" y="75357"/>
                  </a:cubicBezTo>
                  <a:cubicBezTo>
                    <a:pt x="56472" y="77466"/>
                    <a:pt x="48842" y="76316"/>
                    <a:pt x="42720" y="72206"/>
                  </a:cubicBezTo>
                  <a:cubicBezTo>
                    <a:pt x="39843" y="70700"/>
                    <a:pt x="31077" y="65769"/>
                    <a:pt x="35597" y="50838"/>
                  </a:cubicBezTo>
                  <a:cubicBezTo>
                    <a:pt x="41213" y="32072"/>
                    <a:pt x="61623" y="14128"/>
                    <a:pt x="70526" y="14128"/>
                  </a:cubicBezTo>
                  <a:lnTo>
                    <a:pt x="70526" y="14128"/>
                  </a:lnTo>
                  <a:cubicBezTo>
                    <a:pt x="71608" y="14649"/>
                    <a:pt x="72471" y="15512"/>
                    <a:pt x="72992" y="16594"/>
                  </a:cubicBezTo>
                  <a:cubicBezTo>
                    <a:pt x="78662" y="31374"/>
                    <a:pt x="80361" y="47386"/>
                    <a:pt x="77923" y="63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8ED681D-314E-46C2-9645-6EF5C9B00761}"/>
                </a:ext>
              </a:extLst>
            </p:cNvPr>
            <p:cNvSpPr/>
            <p:nvPr/>
          </p:nvSpPr>
          <p:spPr>
            <a:xfrm>
              <a:off x="12323310" y="4044085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8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8" y="92555"/>
                  </a:cubicBezTo>
                  <a:cubicBezTo>
                    <a:pt x="7608" y="92555"/>
                    <a:pt x="54591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8D4C6172-536B-4DA9-B0BC-EA5111302F74}"/>
                </a:ext>
              </a:extLst>
            </p:cNvPr>
            <p:cNvSpPr/>
            <p:nvPr/>
          </p:nvSpPr>
          <p:spPr>
            <a:xfrm>
              <a:off x="12434651" y="4029953"/>
              <a:ext cx="96543" cy="143749"/>
            </a:xfrm>
            <a:custGeom>
              <a:avLst/>
              <a:gdLst>
                <a:gd name="connsiteX0" fmla="*/ 88993 w 96543"/>
                <a:gd name="connsiteY0" fmla="*/ 116413 h 143749"/>
                <a:gd name="connsiteX1" fmla="*/ 22833 w 96543"/>
                <a:gd name="connsiteY1" fmla="*/ 125042 h 143749"/>
                <a:gd name="connsiteX2" fmla="*/ 15025 w 96543"/>
                <a:gd name="connsiteY2" fmla="*/ 107646 h 143749"/>
                <a:gd name="connsiteX3" fmla="*/ 58036 w 96543"/>
                <a:gd name="connsiteY3" fmla="*/ 71073 h 143749"/>
                <a:gd name="connsiteX4" fmla="*/ 67488 w 96543"/>
                <a:gd name="connsiteY4" fmla="*/ 69841 h 143749"/>
                <a:gd name="connsiteX5" fmla="*/ 72830 w 96543"/>
                <a:gd name="connsiteY5" fmla="*/ 61759 h 143749"/>
                <a:gd name="connsiteX6" fmla="*/ 65296 w 96543"/>
                <a:gd name="connsiteY6" fmla="*/ 55732 h 143749"/>
                <a:gd name="connsiteX7" fmla="*/ 56392 w 96543"/>
                <a:gd name="connsiteY7" fmla="*/ 56828 h 143749"/>
                <a:gd name="connsiteX8" fmla="*/ 36805 w 96543"/>
                <a:gd name="connsiteY8" fmla="*/ 46965 h 143749"/>
                <a:gd name="connsiteX9" fmla="*/ 42147 w 96543"/>
                <a:gd name="connsiteY9" fmla="*/ 21625 h 143749"/>
                <a:gd name="connsiteX10" fmla="*/ 55845 w 96543"/>
                <a:gd name="connsiteY10" fmla="*/ 14228 h 143749"/>
                <a:gd name="connsiteX11" fmla="*/ 77898 w 96543"/>
                <a:gd name="connsiteY11" fmla="*/ 31076 h 143749"/>
                <a:gd name="connsiteX12" fmla="*/ 89952 w 96543"/>
                <a:gd name="connsiteY12" fmla="*/ 23405 h 143749"/>
                <a:gd name="connsiteX13" fmla="*/ 56940 w 96543"/>
                <a:gd name="connsiteY13" fmla="*/ -18 h 143749"/>
                <a:gd name="connsiteX14" fmla="*/ 30915 w 96543"/>
                <a:gd name="connsiteY14" fmla="*/ 12310 h 143749"/>
                <a:gd name="connsiteX15" fmla="*/ 24203 w 96543"/>
                <a:gd name="connsiteY15" fmla="*/ 54362 h 143749"/>
                <a:gd name="connsiteX16" fmla="*/ 33106 w 96543"/>
                <a:gd name="connsiteY16" fmla="*/ 63950 h 143749"/>
                <a:gd name="connsiteX17" fmla="*/ 369 w 96543"/>
                <a:gd name="connsiteY17" fmla="*/ 106550 h 143749"/>
                <a:gd name="connsiteX18" fmla="*/ 15162 w 96543"/>
                <a:gd name="connsiteY18" fmla="*/ 137233 h 143749"/>
                <a:gd name="connsiteX19" fmla="*/ 42558 w 96543"/>
                <a:gd name="connsiteY19" fmla="*/ 143671 h 143749"/>
                <a:gd name="connsiteX20" fmla="*/ 96527 w 96543"/>
                <a:gd name="connsiteY20" fmla="*/ 128330 h 14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43" h="143749">
                  <a:moveTo>
                    <a:pt x="88993" y="116413"/>
                  </a:moveTo>
                  <a:cubicBezTo>
                    <a:pt x="72008" y="127782"/>
                    <a:pt x="38037" y="134083"/>
                    <a:pt x="22833" y="125042"/>
                  </a:cubicBezTo>
                  <a:cubicBezTo>
                    <a:pt x="16792" y="121495"/>
                    <a:pt x="13655" y="114522"/>
                    <a:pt x="15025" y="107646"/>
                  </a:cubicBezTo>
                  <a:cubicBezTo>
                    <a:pt x="17217" y="81894"/>
                    <a:pt x="44064" y="73676"/>
                    <a:pt x="58036" y="71073"/>
                  </a:cubicBezTo>
                  <a:cubicBezTo>
                    <a:pt x="61214" y="70936"/>
                    <a:pt x="64378" y="70525"/>
                    <a:pt x="67488" y="69841"/>
                  </a:cubicBezTo>
                  <a:cubicBezTo>
                    <a:pt x="71063" y="68909"/>
                    <a:pt x="73364" y="65416"/>
                    <a:pt x="72830" y="61759"/>
                  </a:cubicBezTo>
                  <a:cubicBezTo>
                    <a:pt x="72103" y="58197"/>
                    <a:pt x="68939" y="55663"/>
                    <a:pt x="65296" y="55732"/>
                  </a:cubicBezTo>
                  <a:cubicBezTo>
                    <a:pt x="62693" y="55732"/>
                    <a:pt x="59680" y="55732"/>
                    <a:pt x="56392" y="56828"/>
                  </a:cubicBezTo>
                  <a:cubicBezTo>
                    <a:pt x="48626" y="57019"/>
                    <a:pt x="41284" y="53307"/>
                    <a:pt x="36805" y="46965"/>
                  </a:cubicBezTo>
                  <a:cubicBezTo>
                    <a:pt x="32627" y="38281"/>
                    <a:pt x="34818" y="27884"/>
                    <a:pt x="42147" y="21625"/>
                  </a:cubicBezTo>
                  <a:cubicBezTo>
                    <a:pt x="45297" y="17146"/>
                    <a:pt x="50366" y="14392"/>
                    <a:pt x="55845" y="14228"/>
                  </a:cubicBezTo>
                  <a:cubicBezTo>
                    <a:pt x="65570" y="14228"/>
                    <a:pt x="75021" y="26556"/>
                    <a:pt x="77898" y="31076"/>
                  </a:cubicBezTo>
                  <a:lnTo>
                    <a:pt x="89952" y="23405"/>
                  </a:lnTo>
                  <a:cubicBezTo>
                    <a:pt x="82637" y="11392"/>
                    <a:pt x="70693" y="2914"/>
                    <a:pt x="56940" y="-18"/>
                  </a:cubicBezTo>
                  <a:cubicBezTo>
                    <a:pt x="46776" y="-415"/>
                    <a:pt x="37051" y="4188"/>
                    <a:pt x="30915" y="12310"/>
                  </a:cubicBezTo>
                  <a:cubicBezTo>
                    <a:pt x="19354" y="23159"/>
                    <a:pt x="16600" y="40459"/>
                    <a:pt x="24203" y="54362"/>
                  </a:cubicBezTo>
                  <a:cubicBezTo>
                    <a:pt x="26504" y="58115"/>
                    <a:pt x="29531" y="61375"/>
                    <a:pt x="33106" y="63950"/>
                  </a:cubicBezTo>
                  <a:cubicBezTo>
                    <a:pt x="15025" y="70827"/>
                    <a:pt x="2368" y="87305"/>
                    <a:pt x="369" y="106550"/>
                  </a:cubicBezTo>
                  <a:cubicBezTo>
                    <a:pt x="-1631" y="118865"/>
                    <a:pt x="4272" y="131124"/>
                    <a:pt x="15162" y="137233"/>
                  </a:cubicBezTo>
                  <a:cubicBezTo>
                    <a:pt x="23545" y="141808"/>
                    <a:pt x="33011" y="144027"/>
                    <a:pt x="42558" y="143671"/>
                  </a:cubicBezTo>
                  <a:cubicBezTo>
                    <a:pt x="61597" y="143466"/>
                    <a:pt x="80226" y="138178"/>
                    <a:pt x="96527" y="1283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DDD80ACE-27E7-4B73-A909-2118F385A502}"/>
                </a:ext>
              </a:extLst>
            </p:cNvPr>
            <p:cNvSpPr/>
            <p:nvPr/>
          </p:nvSpPr>
          <p:spPr>
            <a:xfrm>
              <a:off x="7452076" y="3970191"/>
              <a:ext cx="67135" cy="84305"/>
            </a:xfrm>
            <a:custGeom>
              <a:avLst/>
              <a:gdLst>
                <a:gd name="connsiteX0" fmla="*/ 45195 w 67135"/>
                <a:gd name="connsiteY0" fmla="*/ 981 h 84305"/>
                <a:gd name="connsiteX1" fmla="*/ 2184 w 67135"/>
                <a:gd name="connsiteY1" fmla="*/ 33171 h 84305"/>
                <a:gd name="connsiteX2" fmla="*/ 21771 w 67135"/>
                <a:gd name="connsiteY2" fmla="*/ 83304 h 84305"/>
                <a:gd name="connsiteX3" fmla="*/ 28894 w 67135"/>
                <a:gd name="connsiteY3" fmla="*/ 84263 h 84305"/>
                <a:gd name="connsiteX4" fmla="*/ 48345 w 67135"/>
                <a:gd name="connsiteY4" fmla="*/ 76866 h 84305"/>
                <a:gd name="connsiteX5" fmla="*/ 64919 w 67135"/>
                <a:gd name="connsiteY5" fmla="*/ 50978 h 84305"/>
                <a:gd name="connsiteX6" fmla="*/ 45195 w 67135"/>
                <a:gd name="connsiteY6" fmla="*/ 981 h 84305"/>
                <a:gd name="connsiteX7" fmla="*/ 51222 w 67135"/>
                <a:gd name="connsiteY7" fmla="*/ 47142 h 84305"/>
                <a:gd name="connsiteX8" fmla="*/ 39578 w 67135"/>
                <a:gd name="connsiteY8" fmla="*/ 65771 h 84305"/>
                <a:gd name="connsiteX9" fmla="*/ 25881 w 67135"/>
                <a:gd name="connsiteY9" fmla="*/ 69607 h 84305"/>
                <a:gd name="connsiteX10" fmla="*/ 16018 w 67135"/>
                <a:gd name="connsiteY10" fmla="*/ 37143 h 84305"/>
                <a:gd name="connsiteX11" fmla="*/ 38346 w 67135"/>
                <a:gd name="connsiteY11" fmla="*/ 14131 h 84305"/>
                <a:gd name="connsiteX12" fmla="*/ 41496 w 67135"/>
                <a:gd name="connsiteY12" fmla="*/ 14131 h 84305"/>
                <a:gd name="connsiteX13" fmla="*/ 51495 w 67135"/>
                <a:gd name="connsiteY13" fmla="*/ 47142 h 8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5" h="84305">
                  <a:moveTo>
                    <a:pt x="45195" y="981"/>
                  </a:moveTo>
                  <a:cubicBezTo>
                    <a:pt x="27661" y="-4087"/>
                    <a:pt x="8759" y="10159"/>
                    <a:pt x="2184" y="33171"/>
                  </a:cubicBezTo>
                  <a:cubicBezTo>
                    <a:pt x="-4391" y="56183"/>
                    <a:pt x="4238" y="78236"/>
                    <a:pt x="21771" y="83304"/>
                  </a:cubicBezTo>
                  <a:cubicBezTo>
                    <a:pt x="24086" y="83962"/>
                    <a:pt x="26483" y="84277"/>
                    <a:pt x="28894" y="84263"/>
                  </a:cubicBezTo>
                  <a:cubicBezTo>
                    <a:pt x="36044" y="84153"/>
                    <a:pt x="42921" y="81537"/>
                    <a:pt x="48345" y="76866"/>
                  </a:cubicBezTo>
                  <a:cubicBezTo>
                    <a:pt x="56440" y="70182"/>
                    <a:pt x="62248" y="61128"/>
                    <a:pt x="64919" y="50978"/>
                  </a:cubicBezTo>
                  <a:cubicBezTo>
                    <a:pt x="71494" y="27418"/>
                    <a:pt x="62865" y="5912"/>
                    <a:pt x="45195" y="981"/>
                  </a:cubicBezTo>
                  <a:close/>
                  <a:moveTo>
                    <a:pt x="51222" y="47142"/>
                  </a:moveTo>
                  <a:cubicBezTo>
                    <a:pt x="49290" y="54375"/>
                    <a:pt x="45236" y="60867"/>
                    <a:pt x="39578" y="65771"/>
                  </a:cubicBezTo>
                  <a:cubicBezTo>
                    <a:pt x="35866" y="69114"/>
                    <a:pt x="30798" y="70538"/>
                    <a:pt x="25881" y="69607"/>
                  </a:cubicBezTo>
                  <a:cubicBezTo>
                    <a:pt x="16292" y="66867"/>
                    <a:pt x="12183" y="52074"/>
                    <a:pt x="16018" y="37143"/>
                  </a:cubicBezTo>
                  <a:cubicBezTo>
                    <a:pt x="19854" y="22212"/>
                    <a:pt x="29716" y="14131"/>
                    <a:pt x="38346" y="14131"/>
                  </a:cubicBezTo>
                  <a:cubicBezTo>
                    <a:pt x="39387" y="13953"/>
                    <a:pt x="40455" y="13953"/>
                    <a:pt x="41496" y="14131"/>
                  </a:cubicBezTo>
                  <a:cubicBezTo>
                    <a:pt x="51495" y="17418"/>
                    <a:pt x="55468" y="32212"/>
                    <a:pt x="51495" y="47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9F9285AA-CC7B-420B-98D0-8399A4A7B6EB}"/>
                </a:ext>
              </a:extLst>
            </p:cNvPr>
            <p:cNvSpPr/>
            <p:nvPr/>
          </p:nvSpPr>
          <p:spPr>
            <a:xfrm>
              <a:off x="7553585" y="3930805"/>
              <a:ext cx="23833" cy="32189"/>
            </a:xfrm>
            <a:custGeom>
              <a:avLst/>
              <a:gdLst>
                <a:gd name="connsiteX0" fmla="*/ 11900 w 23833"/>
                <a:gd name="connsiteY0" fmla="*/ 32148 h 32189"/>
                <a:gd name="connsiteX1" fmla="*/ 23817 w 23833"/>
                <a:gd name="connsiteY1" fmla="*/ 16122 h 32189"/>
                <a:gd name="connsiteX2" fmla="*/ 11900 w 23833"/>
                <a:gd name="connsiteY2" fmla="*/ -42 h 32189"/>
                <a:gd name="connsiteX3" fmla="*/ -17 w 23833"/>
                <a:gd name="connsiteY3" fmla="*/ 16122 h 32189"/>
                <a:gd name="connsiteX4" fmla="*/ 11900 w 23833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189">
                  <a:moveTo>
                    <a:pt x="11900" y="32148"/>
                  </a:moveTo>
                  <a:cubicBezTo>
                    <a:pt x="18475" y="32148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081"/>
                    <a:pt x="-17" y="16122"/>
                  </a:cubicBezTo>
                  <a:cubicBezTo>
                    <a:pt x="-17" y="25162"/>
                    <a:pt x="4777" y="32148"/>
                    <a:pt x="11900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3BF70572-BA8D-4CAB-AD29-D86033A276D3}"/>
                </a:ext>
              </a:extLst>
            </p:cNvPr>
            <p:cNvSpPr/>
            <p:nvPr/>
          </p:nvSpPr>
          <p:spPr>
            <a:xfrm>
              <a:off x="7555366" y="3973268"/>
              <a:ext cx="23697" cy="32326"/>
            </a:xfrm>
            <a:custGeom>
              <a:avLst/>
              <a:gdLst>
                <a:gd name="connsiteX0" fmla="*/ 11763 w 23697"/>
                <a:gd name="connsiteY0" fmla="*/ -42 h 32326"/>
                <a:gd name="connsiteX1" fmla="*/ -17 w 23697"/>
                <a:gd name="connsiteY1" fmla="*/ 16122 h 32326"/>
                <a:gd name="connsiteX2" fmla="*/ 11763 w 23697"/>
                <a:gd name="connsiteY2" fmla="*/ 32285 h 32326"/>
                <a:gd name="connsiteX3" fmla="*/ 23680 w 23697"/>
                <a:gd name="connsiteY3" fmla="*/ 16122 h 32326"/>
                <a:gd name="connsiteX4" fmla="*/ 11763 w 23697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7" h="32326">
                  <a:moveTo>
                    <a:pt x="11763" y="-42"/>
                  </a:moveTo>
                  <a:cubicBezTo>
                    <a:pt x="5188" y="-42"/>
                    <a:pt x="-17" y="7218"/>
                    <a:pt x="-17" y="16122"/>
                  </a:cubicBezTo>
                  <a:cubicBezTo>
                    <a:pt x="-17" y="25025"/>
                    <a:pt x="5188" y="32285"/>
                    <a:pt x="11763" y="32285"/>
                  </a:cubicBezTo>
                  <a:cubicBezTo>
                    <a:pt x="18338" y="32285"/>
                    <a:pt x="23680" y="25025"/>
                    <a:pt x="23680" y="16122"/>
                  </a:cubicBezTo>
                  <a:cubicBezTo>
                    <a:pt x="23680" y="7218"/>
                    <a:pt x="18338" y="-42"/>
                    <a:pt x="1176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86D8B86-409E-47FF-BE74-8C6E067ADC71}"/>
                </a:ext>
              </a:extLst>
            </p:cNvPr>
            <p:cNvSpPr/>
            <p:nvPr/>
          </p:nvSpPr>
          <p:spPr>
            <a:xfrm>
              <a:off x="7631576" y="3830127"/>
              <a:ext cx="79669" cy="295870"/>
            </a:xfrm>
            <a:custGeom>
              <a:avLst/>
              <a:gdLst>
                <a:gd name="connsiteX0" fmla="*/ 79652 w 79669"/>
                <a:gd name="connsiteY0" fmla="*/ 10780 h 295870"/>
                <a:gd name="connsiteX1" fmla="*/ 70338 w 79669"/>
                <a:gd name="connsiteY1" fmla="*/ -42 h 295870"/>
                <a:gd name="connsiteX2" fmla="*/ 31162 w 79669"/>
                <a:gd name="connsiteY2" fmla="*/ 295829 h 295870"/>
                <a:gd name="connsiteX3" fmla="*/ 44038 w 79669"/>
                <a:gd name="connsiteY3" fmla="*/ 289665 h 295870"/>
                <a:gd name="connsiteX4" fmla="*/ 79652 w 79669"/>
                <a:gd name="connsiteY4" fmla="*/ 10780 h 29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870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191"/>
                    <a:pt x="-56777" y="112827"/>
                    <a:pt x="31162" y="295829"/>
                  </a:cubicBezTo>
                  <a:lnTo>
                    <a:pt x="44038" y="289665"/>
                  </a:lnTo>
                  <a:cubicBezTo>
                    <a:pt x="-39244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2B48F89C-E50E-44AA-BEC0-D9AE7ADB31E8}"/>
                </a:ext>
              </a:extLst>
            </p:cNvPr>
            <p:cNvSpPr/>
            <p:nvPr/>
          </p:nvSpPr>
          <p:spPr>
            <a:xfrm>
              <a:off x="8080125" y="3827661"/>
              <a:ext cx="57362" cy="297103"/>
            </a:xfrm>
            <a:custGeom>
              <a:avLst/>
              <a:gdLst>
                <a:gd name="connsiteX0" fmla="*/ -17 w 57362"/>
                <a:gd name="connsiteY0" fmla="*/ 8999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999"/>
                  </a:moveTo>
                  <a:cubicBezTo>
                    <a:pt x="942" y="10095"/>
                    <a:pt x="95867" y="129402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0F6E57C-6F03-4C4D-82E4-13F1767D542F}"/>
                </a:ext>
              </a:extLst>
            </p:cNvPr>
            <p:cNvSpPr/>
            <p:nvPr/>
          </p:nvSpPr>
          <p:spPr>
            <a:xfrm>
              <a:off x="7661632" y="3914688"/>
              <a:ext cx="129882" cy="115025"/>
            </a:xfrm>
            <a:custGeom>
              <a:avLst/>
              <a:gdLst>
                <a:gd name="connsiteX0" fmla="*/ 86580 w 129882"/>
                <a:gd name="connsiteY0" fmla="*/ 45115 h 115025"/>
                <a:gd name="connsiteX1" fmla="*/ 98771 w 129882"/>
                <a:gd name="connsiteY1" fmla="*/ 21281 h 115025"/>
                <a:gd name="connsiteX2" fmla="*/ 103428 w 129882"/>
                <a:gd name="connsiteY2" fmla="*/ 14706 h 115025"/>
                <a:gd name="connsiteX3" fmla="*/ 116167 w 129882"/>
                <a:gd name="connsiteY3" fmla="*/ 52786 h 115025"/>
                <a:gd name="connsiteX4" fmla="*/ 129865 w 129882"/>
                <a:gd name="connsiteY4" fmla="*/ 50731 h 115025"/>
                <a:gd name="connsiteX5" fmla="*/ 105894 w 129882"/>
                <a:gd name="connsiteY5" fmla="*/ 734 h 115025"/>
                <a:gd name="connsiteX6" fmla="*/ 86032 w 129882"/>
                <a:gd name="connsiteY6" fmla="*/ 14432 h 115025"/>
                <a:gd name="connsiteX7" fmla="*/ 83841 w 129882"/>
                <a:gd name="connsiteY7" fmla="*/ 18816 h 115025"/>
                <a:gd name="connsiteX8" fmla="*/ 74526 w 129882"/>
                <a:gd name="connsiteY8" fmla="*/ 5118 h 115025"/>
                <a:gd name="connsiteX9" fmla="*/ 54801 w 129882"/>
                <a:gd name="connsiteY9" fmla="*/ 1008 h 115025"/>
                <a:gd name="connsiteX10" fmla="*/ 25899 w 129882"/>
                <a:gd name="connsiteY10" fmla="*/ 49909 h 115025"/>
                <a:gd name="connsiteX11" fmla="*/ 39597 w 129882"/>
                <a:gd name="connsiteY11" fmla="*/ 53060 h 115025"/>
                <a:gd name="connsiteX12" fmla="*/ 59459 w 129882"/>
                <a:gd name="connsiteY12" fmla="*/ 14432 h 115025"/>
                <a:gd name="connsiteX13" fmla="*/ 65623 w 129882"/>
                <a:gd name="connsiteY13" fmla="*/ 16213 h 115025"/>
                <a:gd name="connsiteX14" fmla="*/ 72061 w 129882"/>
                <a:gd name="connsiteY14" fmla="*/ 41280 h 115025"/>
                <a:gd name="connsiteX15" fmla="*/ 70417 w 129882"/>
                <a:gd name="connsiteY15" fmla="*/ 44978 h 115025"/>
                <a:gd name="connsiteX16" fmla="*/ 29324 w 129882"/>
                <a:gd name="connsiteY16" fmla="*/ 98810 h 115025"/>
                <a:gd name="connsiteX17" fmla="*/ 15626 w 129882"/>
                <a:gd name="connsiteY17" fmla="*/ 91550 h 115025"/>
                <a:gd name="connsiteX18" fmla="*/ 14804 w 129882"/>
                <a:gd name="connsiteY18" fmla="*/ 84427 h 115025"/>
                <a:gd name="connsiteX19" fmla="*/ 1106 w 129882"/>
                <a:gd name="connsiteY19" fmla="*/ 79633 h 115025"/>
                <a:gd name="connsiteX20" fmla="*/ 2887 w 129882"/>
                <a:gd name="connsiteY20" fmla="*/ 98399 h 115025"/>
                <a:gd name="connsiteX21" fmla="*/ 26858 w 129882"/>
                <a:gd name="connsiteY21" fmla="*/ 112097 h 115025"/>
                <a:gd name="connsiteX22" fmla="*/ 31652 w 129882"/>
                <a:gd name="connsiteY22" fmla="*/ 112097 h 115025"/>
                <a:gd name="connsiteX23" fmla="*/ 67266 w 129882"/>
                <a:gd name="connsiteY23" fmla="*/ 82647 h 115025"/>
                <a:gd name="connsiteX24" fmla="*/ 72882 w 129882"/>
                <a:gd name="connsiteY24" fmla="*/ 108262 h 115025"/>
                <a:gd name="connsiteX25" fmla="*/ 91648 w 129882"/>
                <a:gd name="connsiteY25" fmla="*/ 114973 h 115025"/>
                <a:gd name="connsiteX26" fmla="*/ 100415 w 129882"/>
                <a:gd name="connsiteY26" fmla="*/ 113877 h 115025"/>
                <a:gd name="connsiteX27" fmla="*/ 127810 w 129882"/>
                <a:gd name="connsiteY27" fmla="*/ 93879 h 115025"/>
                <a:gd name="connsiteX28" fmla="*/ 114797 w 129882"/>
                <a:gd name="connsiteY28" fmla="*/ 88263 h 115025"/>
                <a:gd name="connsiteX29" fmla="*/ 96853 w 129882"/>
                <a:gd name="connsiteY29" fmla="*/ 100043 h 115025"/>
                <a:gd name="connsiteX30" fmla="*/ 81786 w 129882"/>
                <a:gd name="connsiteY30" fmla="*/ 97577 h 115025"/>
                <a:gd name="connsiteX31" fmla="*/ 83293 w 129882"/>
                <a:gd name="connsiteY31" fmla="*/ 67716 h 115025"/>
                <a:gd name="connsiteX32" fmla="*/ 86580 w 129882"/>
                <a:gd name="connsiteY32" fmla="*/ 45115 h 11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2" h="115025">
                  <a:moveTo>
                    <a:pt x="86580" y="45115"/>
                  </a:moveTo>
                  <a:cubicBezTo>
                    <a:pt x="90552" y="36759"/>
                    <a:pt x="94662" y="28404"/>
                    <a:pt x="98771" y="21281"/>
                  </a:cubicBezTo>
                  <a:cubicBezTo>
                    <a:pt x="100018" y="18884"/>
                    <a:pt x="101593" y="16679"/>
                    <a:pt x="103428" y="14706"/>
                  </a:cubicBezTo>
                  <a:cubicBezTo>
                    <a:pt x="110825" y="26116"/>
                    <a:pt x="115208" y="39225"/>
                    <a:pt x="116167" y="52786"/>
                  </a:cubicBezTo>
                  <a:lnTo>
                    <a:pt x="129865" y="50731"/>
                  </a:lnTo>
                  <a:cubicBezTo>
                    <a:pt x="127810" y="37033"/>
                    <a:pt x="121372" y="3611"/>
                    <a:pt x="105894" y="734"/>
                  </a:cubicBezTo>
                  <a:cubicBezTo>
                    <a:pt x="98634" y="-635"/>
                    <a:pt x="92196" y="3885"/>
                    <a:pt x="86032" y="14432"/>
                  </a:cubicBezTo>
                  <a:lnTo>
                    <a:pt x="83841" y="18816"/>
                  </a:lnTo>
                  <a:cubicBezTo>
                    <a:pt x="82224" y="13391"/>
                    <a:pt x="78964" y="8611"/>
                    <a:pt x="74526" y="5118"/>
                  </a:cubicBezTo>
                  <a:cubicBezTo>
                    <a:pt x="69184" y="269"/>
                    <a:pt x="61637" y="-1307"/>
                    <a:pt x="54801" y="1008"/>
                  </a:cubicBezTo>
                  <a:cubicBezTo>
                    <a:pt x="36446" y="7583"/>
                    <a:pt x="27406" y="42923"/>
                    <a:pt x="25899" y="49909"/>
                  </a:cubicBezTo>
                  <a:lnTo>
                    <a:pt x="39597" y="53060"/>
                  </a:lnTo>
                  <a:cubicBezTo>
                    <a:pt x="42748" y="39362"/>
                    <a:pt x="51240" y="17309"/>
                    <a:pt x="59459" y="14432"/>
                  </a:cubicBezTo>
                  <a:cubicBezTo>
                    <a:pt x="60281" y="14432"/>
                    <a:pt x="62061" y="13473"/>
                    <a:pt x="65623" y="16213"/>
                  </a:cubicBezTo>
                  <a:cubicBezTo>
                    <a:pt x="71485" y="23144"/>
                    <a:pt x="73855" y="32376"/>
                    <a:pt x="72061" y="41280"/>
                  </a:cubicBezTo>
                  <a:lnTo>
                    <a:pt x="70417" y="44978"/>
                  </a:lnTo>
                  <a:cubicBezTo>
                    <a:pt x="57815" y="71552"/>
                    <a:pt x="43021" y="101686"/>
                    <a:pt x="29324" y="98810"/>
                  </a:cubicBezTo>
                  <a:cubicBezTo>
                    <a:pt x="23968" y="98331"/>
                    <a:pt x="19037" y="95714"/>
                    <a:pt x="15626" y="91550"/>
                  </a:cubicBezTo>
                  <a:cubicBezTo>
                    <a:pt x="14407" y="89386"/>
                    <a:pt x="14119" y="86811"/>
                    <a:pt x="14804" y="84427"/>
                  </a:cubicBezTo>
                  <a:lnTo>
                    <a:pt x="1106" y="79633"/>
                  </a:lnTo>
                  <a:cubicBezTo>
                    <a:pt x="-866" y="85866"/>
                    <a:pt x="-222" y="92646"/>
                    <a:pt x="2887" y="98399"/>
                  </a:cubicBezTo>
                  <a:cubicBezTo>
                    <a:pt x="8462" y="106275"/>
                    <a:pt x="17242" y="111289"/>
                    <a:pt x="26858" y="112097"/>
                  </a:cubicBezTo>
                  <a:cubicBezTo>
                    <a:pt x="28447" y="112289"/>
                    <a:pt x="30063" y="112289"/>
                    <a:pt x="31652" y="112097"/>
                  </a:cubicBezTo>
                  <a:cubicBezTo>
                    <a:pt x="45350" y="112097"/>
                    <a:pt x="57267" y="99495"/>
                    <a:pt x="67266" y="82647"/>
                  </a:cubicBezTo>
                  <a:cubicBezTo>
                    <a:pt x="64869" y="91591"/>
                    <a:pt x="66965" y="101139"/>
                    <a:pt x="72882" y="108262"/>
                  </a:cubicBezTo>
                  <a:cubicBezTo>
                    <a:pt x="78074" y="112782"/>
                    <a:pt x="84772" y="115165"/>
                    <a:pt x="91648" y="114973"/>
                  </a:cubicBezTo>
                  <a:cubicBezTo>
                    <a:pt x="94607" y="114932"/>
                    <a:pt x="97538" y="114576"/>
                    <a:pt x="100415" y="113877"/>
                  </a:cubicBezTo>
                  <a:cubicBezTo>
                    <a:pt x="112044" y="111576"/>
                    <a:pt x="122071" y="104248"/>
                    <a:pt x="127810" y="93879"/>
                  </a:cubicBezTo>
                  <a:lnTo>
                    <a:pt x="114797" y="88263"/>
                  </a:lnTo>
                  <a:cubicBezTo>
                    <a:pt x="110661" y="94468"/>
                    <a:pt x="104182" y="98714"/>
                    <a:pt x="96853" y="100043"/>
                  </a:cubicBezTo>
                  <a:cubicBezTo>
                    <a:pt x="91717" y="101604"/>
                    <a:pt x="86156" y="100700"/>
                    <a:pt x="81786" y="97577"/>
                  </a:cubicBezTo>
                  <a:cubicBezTo>
                    <a:pt x="78909" y="94975"/>
                    <a:pt x="81786" y="77305"/>
                    <a:pt x="83293" y="67716"/>
                  </a:cubicBezTo>
                  <a:cubicBezTo>
                    <a:pt x="84799" y="58128"/>
                    <a:pt x="86032" y="53197"/>
                    <a:pt x="86580" y="451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15516DBD-55F3-4C34-8E5C-58931660386E}"/>
                </a:ext>
              </a:extLst>
            </p:cNvPr>
            <p:cNvSpPr/>
            <p:nvPr/>
          </p:nvSpPr>
          <p:spPr>
            <a:xfrm>
              <a:off x="7797729" y="4002718"/>
              <a:ext cx="58727" cy="68229"/>
            </a:xfrm>
            <a:custGeom>
              <a:avLst/>
              <a:gdLst>
                <a:gd name="connsiteX0" fmla="*/ 51298 w 58727"/>
                <a:gd name="connsiteY0" fmla="*/ 8588 h 68229"/>
                <a:gd name="connsiteX1" fmla="*/ 40751 w 58727"/>
                <a:gd name="connsiteY1" fmla="*/ 12697 h 68229"/>
                <a:gd name="connsiteX2" fmla="*/ 23492 w 58727"/>
                <a:gd name="connsiteY2" fmla="*/ 30367 h 68229"/>
                <a:gd name="connsiteX3" fmla="*/ 20204 w 58727"/>
                <a:gd name="connsiteY3" fmla="*/ 33381 h 68229"/>
                <a:gd name="connsiteX4" fmla="*/ 14314 w 58727"/>
                <a:gd name="connsiteY4" fmla="*/ -42 h 68229"/>
                <a:gd name="connsiteX5" fmla="*/ 617 w 58727"/>
                <a:gd name="connsiteY5" fmla="*/ 3109 h 68229"/>
                <a:gd name="connsiteX6" fmla="*/ 7055 w 58727"/>
                <a:gd name="connsiteY6" fmla="*/ 46805 h 68229"/>
                <a:gd name="connsiteX7" fmla="*/ 617 w 58727"/>
                <a:gd name="connsiteY7" fmla="*/ 62694 h 68229"/>
                <a:gd name="connsiteX8" fmla="*/ 9246 w 58727"/>
                <a:gd name="connsiteY8" fmla="*/ 68173 h 68229"/>
                <a:gd name="connsiteX9" fmla="*/ 17465 w 58727"/>
                <a:gd name="connsiteY9" fmla="*/ 64064 h 68229"/>
                <a:gd name="connsiteX10" fmla="*/ 20889 w 58727"/>
                <a:gd name="connsiteY10" fmla="*/ 52832 h 68229"/>
                <a:gd name="connsiteX11" fmla="*/ 33354 w 58727"/>
                <a:gd name="connsiteY11" fmla="*/ 40641 h 68229"/>
                <a:gd name="connsiteX12" fmla="*/ 44449 w 58727"/>
                <a:gd name="connsiteY12" fmla="*/ 29956 h 68229"/>
                <a:gd name="connsiteX13" fmla="*/ 42943 w 58727"/>
                <a:gd name="connsiteY13" fmla="*/ 63790 h 68229"/>
                <a:gd name="connsiteX14" fmla="*/ 56640 w 58727"/>
                <a:gd name="connsiteY14" fmla="*/ 65023 h 68229"/>
                <a:gd name="connsiteX15" fmla="*/ 51298 w 58727"/>
                <a:gd name="connsiteY15" fmla="*/ 8588 h 6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7" h="68229">
                  <a:moveTo>
                    <a:pt x="51298" y="8588"/>
                  </a:moveTo>
                  <a:cubicBezTo>
                    <a:pt x="47257" y="7205"/>
                    <a:pt x="42792" y="8930"/>
                    <a:pt x="40751" y="12697"/>
                  </a:cubicBezTo>
                  <a:cubicBezTo>
                    <a:pt x="35381" y="18957"/>
                    <a:pt x="29615" y="24847"/>
                    <a:pt x="23492" y="30367"/>
                  </a:cubicBezTo>
                  <a:lnTo>
                    <a:pt x="20204" y="33381"/>
                  </a:lnTo>
                  <a:cubicBezTo>
                    <a:pt x="18917" y="22135"/>
                    <a:pt x="16958" y="10971"/>
                    <a:pt x="14314" y="-42"/>
                  </a:cubicBezTo>
                  <a:lnTo>
                    <a:pt x="617" y="3109"/>
                  </a:lnTo>
                  <a:cubicBezTo>
                    <a:pt x="4069" y="17451"/>
                    <a:pt x="6219" y="32080"/>
                    <a:pt x="7055" y="46805"/>
                  </a:cubicBezTo>
                  <a:cubicBezTo>
                    <a:pt x="754" y="53927"/>
                    <a:pt x="-1164" y="58174"/>
                    <a:pt x="617" y="62694"/>
                  </a:cubicBezTo>
                  <a:cubicBezTo>
                    <a:pt x="2014" y="66187"/>
                    <a:pt x="5493" y="68392"/>
                    <a:pt x="9246" y="68173"/>
                  </a:cubicBezTo>
                  <a:cubicBezTo>
                    <a:pt x="12479" y="68173"/>
                    <a:pt x="15520" y="66653"/>
                    <a:pt x="17465" y="64064"/>
                  </a:cubicBezTo>
                  <a:cubicBezTo>
                    <a:pt x="19615" y="60708"/>
                    <a:pt x="20793" y="56818"/>
                    <a:pt x="20889" y="52832"/>
                  </a:cubicBezTo>
                  <a:lnTo>
                    <a:pt x="33354" y="40641"/>
                  </a:lnTo>
                  <a:lnTo>
                    <a:pt x="44449" y="29956"/>
                  </a:lnTo>
                  <a:cubicBezTo>
                    <a:pt x="44449" y="38997"/>
                    <a:pt x="44449" y="52284"/>
                    <a:pt x="42943" y="63790"/>
                  </a:cubicBezTo>
                  <a:lnTo>
                    <a:pt x="56640" y="65023"/>
                  </a:lnTo>
                  <a:cubicBezTo>
                    <a:pt x="61982" y="12012"/>
                    <a:pt x="55818" y="9958"/>
                    <a:pt x="51298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242C8E34-6ED9-44A2-B7C4-44180A9812CE}"/>
                </a:ext>
              </a:extLst>
            </p:cNvPr>
            <p:cNvSpPr/>
            <p:nvPr/>
          </p:nvSpPr>
          <p:spPr>
            <a:xfrm>
              <a:off x="6368870" y="3931901"/>
              <a:ext cx="165057" cy="171358"/>
            </a:xfrm>
            <a:custGeom>
              <a:avLst/>
              <a:gdLst>
                <a:gd name="connsiteX0" fmla="*/ 105729 w 165057"/>
                <a:gd name="connsiteY0" fmla="*/ 145291 h 171358"/>
                <a:gd name="connsiteX1" fmla="*/ 101894 w 165057"/>
                <a:gd name="connsiteY1" fmla="*/ 151592 h 171358"/>
                <a:gd name="connsiteX2" fmla="*/ 91895 w 165057"/>
                <a:gd name="connsiteY2" fmla="*/ 123238 h 171358"/>
                <a:gd name="connsiteX3" fmla="*/ 85183 w 165057"/>
                <a:gd name="connsiteY3" fmla="*/ 31189 h 171358"/>
                <a:gd name="connsiteX4" fmla="*/ 79156 w 165057"/>
                <a:gd name="connsiteY4" fmla="*/ 24067 h 171358"/>
                <a:gd name="connsiteX5" fmla="*/ 71348 w 165057"/>
                <a:gd name="connsiteY5" fmla="*/ 29135 h 171358"/>
                <a:gd name="connsiteX6" fmla="*/ 27789 w 165057"/>
                <a:gd name="connsiteY6" fmla="*/ 144743 h 171358"/>
                <a:gd name="connsiteX7" fmla="*/ 16557 w 165057"/>
                <a:gd name="connsiteY7" fmla="*/ 156934 h 171358"/>
                <a:gd name="connsiteX8" fmla="*/ 13407 w 165057"/>
                <a:gd name="connsiteY8" fmla="*/ 152825 h 171358"/>
                <a:gd name="connsiteX9" fmla="*/ 6695 w 165057"/>
                <a:gd name="connsiteY9" fmla="*/ 155153 h 171358"/>
                <a:gd name="connsiteX10" fmla="*/ -17 w 165057"/>
                <a:gd name="connsiteY10" fmla="*/ 157619 h 171358"/>
                <a:gd name="connsiteX11" fmla="*/ 15050 w 165057"/>
                <a:gd name="connsiteY11" fmla="*/ 171317 h 171358"/>
                <a:gd name="connsiteX12" fmla="*/ 16557 w 165057"/>
                <a:gd name="connsiteY12" fmla="*/ 171317 h 171358"/>
                <a:gd name="connsiteX13" fmla="*/ 39980 w 165057"/>
                <a:gd name="connsiteY13" fmla="*/ 152277 h 171358"/>
                <a:gd name="connsiteX14" fmla="*/ 72170 w 165057"/>
                <a:gd name="connsiteY14" fmla="*/ 73378 h 171358"/>
                <a:gd name="connsiteX15" fmla="*/ 77923 w 165057"/>
                <a:gd name="connsiteY15" fmla="*/ 126114 h 171358"/>
                <a:gd name="connsiteX16" fmla="*/ 99976 w 165057"/>
                <a:gd name="connsiteY16" fmla="*/ 165975 h 171358"/>
                <a:gd name="connsiteX17" fmla="*/ 118468 w 165057"/>
                <a:gd name="connsiteY17" fmla="*/ 152277 h 171358"/>
                <a:gd name="connsiteX18" fmla="*/ 165040 w 165057"/>
                <a:gd name="connsiteY18" fmla="*/ 2424 h 171358"/>
                <a:gd name="connsiteX19" fmla="*/ 151343 w 165057"/>
                <a:gd name="connsiteY19" fmla="*/ -42 h 171358"/>
                <a:gd name="connsiteX20" fmla="*/ 105729 w 165057"/>
                <a:gd name="connsiteY20" fmla="*/ 145291 h 17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5057" h="171358">
                  <a:moveTo>
                    <a:pt x="105729" y="145291"/>
                  </a:moveTo>
                  <a:cubicBezTo>
                    <a:pt x="104621" y="147496"/>
                    <a:pt x="103339" y="149592"/>
                    <a:pt x="101894" y="151592"/>
                  </a:cubicBezTo>
                  <a:cubicBezTo>
                    <a:pt x="96170" y="143168"/>
                    <a:pt x="92725" y="133388"/>
                    <a:pt x="91895" y="123238"/>
                  </a:cubicBezTo>
                  <a:cubicBezTo>
                    <a:pt x="87403" y="92761"/>
                    <a:pt x="85159" y="61995"/>
                    <a:pt x="85183" y="31189"/>
                  </a:cubicBezTo>
                  <a:cubicBezTo>
                    <a:pt x="85168" y="27669"/>
                    <a:pt x="82627" y="24669"/>
                    <a:pt x="79156" y="24067"/>
                  </a:cubicBezTo>
                  <a:cubicBezTo>
                    <a:pt x="75656" y="23587"/>
                    <a:pt x="72334" y="25738"/>
                    <a:pt x="71348" y="29135"/>
                  </a:cubicBezTo>
                  <a:cubicBezTo>
                    <a:pt x="71348" y="29956"/>
                    <a:pt x="45870" y="115293"/>
                    <a:pt x="27789" y="144743"/>
                  </a:cubicBezTo>
                  <a:cubicBezTo>
                    <a:pt x="20529" y="156660"/>
                    <a:pt x="16557" y="156934"/>
                    <a:pt x="16557" y="156934"/>
                  </a:cubicBezTo>
                  <a:cubicBezTo>
                    <a:pt x="15085" y="155948"/>
                    <a:pt x="13978" y="154510"/>
                    <a:pt x="13407" y="152825"/>
                  </a:cubicBezTo>
                  <a:lnTo>
                    <a:pt x="6695" y="155153"/>
                  </a:lnTo>
                  <a:lnTo>
                    <a:pt x="-17" y="157619"/>
                  </a:lnTo>
                  <a:cubicBezTo>
                    <a:pt x="2181" y="164564"/>
                    <a:pt x="7933" y="169783"/>
                    <a:pt x="15050" y="171317"/>
                  </a:cubicBezTo>
                  <a:lnTo>
                    <a:pt x="16557" y="171317"/>
                  </a:lnTo>
                  <a:cubicBezTo>
                    <a:pt x="24502" y="171317"/>
                    <a:pt x="32173" y="165016"/>
                    <a:pt x="39980" y="152277"/>
                  </a:cubicBezTo>
                  <a:cubicBezTo>
                    <a:pt x="53099" y="127018"/>
                    <a:pt x="63873" y="100609"/>
                    <a:pt x="72170" y="73378"/>
                  </a:cubicBezTo>
                  <a:cubicBezTo>
                    <a:pt x="72936" y="91062"/>
                    <a:pt x="74857" y="108677"/>
                    <a:pt x="77923" y="126114"/>
                  </a:cubicBezTo>
                  <a:cubicBezTo>
                    <a:pt x="83128" y="152003"/>
                    <a:pt x="90114" y="164742"/>
                    <a:pt x="99976" y="165975"/>
                  </a:cubicBezTo>
                  <a:cubicBezTo>
                    <a:pt x="107099" y="167070"/>
                    <a:pt x="113674" y="162139"/>
                    <a:pt x="118468" y="152277"/>
                  </a:cubicBezTo>
                  <a:cubicBezTo>
                    <a:pt x="139991" y="104390"/>
                    <a:pt x="155629" y="54078"/>
                    <a:pt x="165040" y="2424"/>
                  </a:cubicBezTo>
                  <a:lnTo>
                    <a:pt x="151343" y="-42"/>
                  </a:lnTo>
                  <a:cubicBezTo>
                    <a:pt x="142030" y="50065"/>
                    <a:pt x="126714" y="98856"/>
                    <a:pt x="105729" y="1452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7544FBC0-242C-45D6-B077-A29F1F162450}"/>
                </a:ext>
              </a:extLst>
            </p:cNvPr>
            <p:cNvSpPr/>
            <p:nvPr/>
          </p:nvSpPr>
          <p:spPr>
            <a:xfrm>
              <a:off x="6551324" y="4012580"/>
              <a:ext cx="168993" cy="68762"/>
            </a:xfrm>
            <a:custGeom>
              <a:avLst/>
              <a:gdLst>
                <a:gd name="connsiteX0" fmla="*/ 163534 w 168993"/>
                <a:gd name="connsiteY0" fmla="*/ 26121 h 68762"/>
                <a:gd name="connsiteX1" fmla="*/ 150658 w 168993"/>
                <a:gd name="connsiteY1" fmla="*/ 20779 h 68762"/>
                <a:gd name="connsiteX2" fmla="*/ 150658 w 168993"/>
                <a:gd name="connsiteY2" fmla="*/ 20779 h 68762"/>
                <a:gd name="connsiteX3" fmla="*/ 150658 w 168993"/>
                <a:gd name="connsiteY3" fmla="*/ 20779 h 68762"/>
                <a:gd name="connsiteX4" fmla="*/ 102990 w 168993"/>
                <a:gd name="connsiteY4" fmla="*/ -42 h 68762"/>
                <a:gd name="connsiteX5" fmla="*/ 97648 w 168993"/>
                <a:gd name="connsiteY5" fmla="*/ 13656 h 68762"/>
                <a:gd name="connsiteX6" fmla="*/ 113674 w 168993"/>
                <a:gd name="connsiteY6" fmla="*/ 20368 h 68762"/>
                <a:gd name="connsiteX7" fmla="*/ -17 w 168993"/>
                <a:gd name="connsiteY7" fmla="*/ 20368 h 68762"/>
                <a:gd name="connsiteX8" fmla="*/ -17 w 168993"/>
                <a:gd name="connsiteY8" fmla="*/ 34066 h 68762"/>
                <a:gd name="connsiteX9" fmla="*/ 136001 w 168993"/>
                <a:gd name="connsiteY9" fmla="*/ 34066 h 68762"/>
                <a:gd name="connsiteX10" fmla="*/ 94908 w 168993"/>
                <a:gd name="connsiteY10" fmla="*/ 59954 h 68762"/>
                <a:gd name="connsiteX11" fmla="*/ 106003 w 168993"/>
                <a:gd name="connsiteY11" fmla="*/ 68721 h 68762"/>
                <a:gd name="connsiteX12" fmla="*/ 163807 w 168993"/>
                <a:gd name="connsiteY12" fmla="*/ 38860 h 68762"/>
                <a:gd name="connsiteX13" fmla="*/ 168700 w 168993"/>
                <a:gd name="connsiteY13" fmla="*/ 30052 h 68762"/>
                <a:gd name="connsiteX14" fmla="*/ 163807 w 168993"/>
                <a:gd name="connsiteY14" fmla="*/ 25162 h 6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993" h="68762">
                  <a:moveTo>
                    <a:pt x="163534" y="26121"/>
                  </a:moveTo>
                  <a:lnTo>
                    <a:pt x="150658" y="20779"/>
                  </a:lnTo>
                  <a:lnTo>
                    <a:pt x="150658" y="20779"/>
                  </a:lnTo>
                  <a:lnTo>
                    <a:pt x="150658" y="20779"/>
                  </a:lnTo>
                  <a:lnTo>
                    <a:pt x="102990" y="-42"/>
                  </a:lnTo>
                  <a:lnTo>
                    <a:pt x="97648" y="13656"/>
                  </a:lnTo>
                  <a:lnTo>
                    <a:pt x="113674" y="20368"/>
                  </a:lnTo>
                  <a:lnTo>
                    <a:pt x="-17" y="20368"/>
                  </a:lnTo>
                  <a:lnTo>
                    <a:pt x="-17" y="34066"/>
                  </a:lnTo>
                  <a:lnTo>
                    <a:pt x="136001" y="34066"/>
                  </a:lnTo>
                  <a:cubicBezTo>
                    <a:pt x="120598" y="39641"/>
                    <a:pt x="106581" y="48462"/>
                    <a:pt x="94908" y="59954"/>
                  </a:cubicBezTo>
                  <a:lnTo>
                    <a:pt x="106003" y="68721"/>
                  </a:lnTo>
                  <a:cubicBezTo>
                    <a:pt x="116003" y="56256"/>
                    <a:pt x="151206" y="42832"/>
                    <a:pt x="163807" y="38860"/>
                  </a:cubicBezTo>
                  <a:cubicBezTo>
                    <a:pt x="167589" y="37778"/>
                    <a:pt x="169781" y="33833"/>
                    <a:pt x="168700" y="30052"/>
                  </a:cubicBezTo>
                  <a:cubicBezTo>
                    <a:pt x="168024" y="27683"/>
                    <a:pt x="166174" y="25834"/>
                    <a:pt x="163807" y="251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47F7390D-8826-4438-BE5F-FE73B340D960}"/>
                </a:ext>
              </a:extLst>
            </p:cNvPr>
            <p:cNvSpPr/>
            <p:nvPr/>
          </p:nvSpPr>
          <p:spPr>
            <a:xfrm>
              <a:off x="6734684" y="3942858"/>
              <a:ext cx="125248" cy="181906"/>
            </a:xfrm>
            <a:custGeom>
              <a:avLst/>
              <a:gdLst>
                <a:gd name="connsiteX0" fmla="*/ 93590 w 125248"/>
                <a:gd name="connsiteY0" fmla="*/ 160770 h 181906"/>
                <a:gd name="connsiteX1" fmla="*/ 81262 w 125248"/>
                <a:gd name="connsiteY1" fmla="*/ 154743 h 181906"/>
                <a:gd name="connsiteX2" fmla="*/ 50442 w 125248"/>
                <a:gd name="connsiteY2" fmla="*/ 102829 h 181906"/>
                <a:gd name="connsiteX3" fmla="*/ 70304 w 125248"/>
                <a:gd name="connsiteY3" fmla="*/ 88309 h 181906"/>
                <a:gd name="connsiteX4" fmla="*/ 92083 w 125248"/>
                <a:gd name="connsiteY4" fmla="*/ 11739 h 181906"/>
                <a:gd name="connsiteX5" fmla="*/ 74413 w 125248"/>
                <a:gd name="connsiteY5" fmla="*/ -41 h 181906"/>
                <a:gd name="connsiteX6" fmla="*/ 38114 w 125248"/>
                <a:gd name="connsiteY6" fmla="*/ 30094 h 181906"/>
                <a:gd name="connsiteX7" fmla="*/ 38936 w 125248"/>
                <a:gd name="connsiteY7" fmla="*/ 20643 h 181906"/>
                <a:gd name="connsiteX8" fmla="*/ 25238 w 125248"/>
                <a:gd name="connsiteY8" fmla="*/ 19410 h 181906"/>
                <a:gd name="connsiteX9" fmla="*/ 21814 w 125248"/>
                <a:gd name="connsiteY9" fmla="*/ 58311 h 181906"/>
                <a:gd name="connsiteX10" fmla="*/ 8116 w 125248"/>
                <a:gd name="connsiteY10" fmla="*/ 87077 h 181906"/>
                <a:gd name="connsiteX11" fmla="*/ 11952 w 125248"/>
                <a:gd name="connsiteY11" fmla="*/ 178303 h 181906"/>
                <a:gd name="connsiteX12" fmla="*/ 18116 w 125248"/>
                <a:gd name="connsiteY12" fmla="*/ 181865 h 181906"/>
                <a:gd name="connsiteX13" fmla="*/ 19622 w 125248"/>
                <a:gd name="connsiteY13" fmla="*/ 181865 h 181906"/>
                <a:gd name="connsiteX14" fmla="*/ 25238 w 125248"/>
                <a:gd name="connsiteY14" fmla="*/ 175564 h 181906"/>
                <a:gd name="connsiteX15" fmla="*/ 32087 w 125248"/>
                <a:gd name="connsiteY15" fmla="*/ 96802 h 181906"/>
                <a:gd name="connsiteX16" fmla="*/ 32909 w 125248"/>
                <a:gd name="connsiteY16" fmla="*/ 98446 h 181906"/>
                <a:gd name="connsiteX17" fmla="*/ 70304 w 125248"/>
                <a:gd name="connsiteY17" fmla="*/ 164332 h 181906"/>
                <a:gd name="connsiteX18" fmla="*/ 93453 w 125248"/>
                <a:gd name="connsiteY18" fmla="*/ 175016 h 181906"/>
                <a:gd name="connsiteX19" fmla="*/ 125232 w 125248"/>
                <a:gd name="connsiteY19" fmla="*/ 157209 h 181906"/>
                <a:gd name="connsiteX20" fmla="*/ 114274 w 125248"/>
                <a:gd name="connsiteY20" fmla="*/ 148168 h 181906"/>
                <a:gd name="connsiteX21" fmla="*/ 93590 w 125248"/>
                <a:gd name="connsiteY21" fmla="*/ 160770 h 181906"/>
                <a:gd name="connsiteX22" fmla="*/ 14691 w 125248"/>
                <a:gd name="connsiteY22" fmla="*/ 134882 h 181906"/>
                <a:gd name="connsiteX23" fmla="*/ 17157 w 125248"/>
                <a:gd name="connsiteY23" fmla="*/ 106116 h 181906"/>
                <a:gd name="connsiteX24" fmla="*/ 38662 w 125248"/>
                <a:gd name="connsiteY24" fmla="*/ 86118 h 181906"/>
                <a:gd name="connsiteX25" fmla="*/ 36882 w 125248"/>
                <a:gd name="connsiteY25" fmla="*/ 86118 h 181906"/>
                <a:gd name="connsiteX26" fmla="*/ 32909 w 125248"/>
                <a:gd name="connsiteY26" fmla="*/ 88720 h 181906"/>
                <a:gd name="connsiteX27" fmla="*/ 35238 w 125248"/>
                <a:gd name="connsiteY27" fmla="*/ 62147 h 181906"/>
                <a:gd name="connsiteX28" fmla="*/ 75235 w 125248"/>
                <a:gd name="connsiteY28" fmla="*/ 13931 h 181906"/>
                <a:gd name="connsiteX29" fmla="*/ 80029 w 125248"/>
                <a:gd name="connsiteY29" fmla="*/ 18177 h 181906"/>
                <a:gd name="connsiteX30" fmla="*/ 60989 w 125248"/>
                <a:gd name="connsiteY30" fmla="*/ 77625 h 181906"/>
                <a:gd name="connsiteX31" fmla="*/ 44826 w 125248"/>
                <a:gd name="connsiteY31" fmla="*/ 89405 h 181906"/>
                <a:gd name="connsiteX32" fmla="*/ 38662 w 125248"/>
                <a:gd name="connsiteY32" fmla="*/ 86118 h 18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48" h="181906">
                  <a:moveTo>
                    <a:pt x="93590" y="160770"/>
                  </a:moveTo>
                  <a:cubicBezTo>
                    <a:pt x="88803" y="160633"/>
                    <a:pt x="84307" y="158442"/>
                    <a:pt x="81262" y="154743"/>
                  </a:cubicBezTo>
                  <a:cubicBezTo>
                    <a:pt x="68548" y="139005"/>
                    <a:pt x="58168" y="121526"/>
                    <a:pt x="50442" y="102829"/>
                  </a:cubicBezTo>
                  <a:cubicBezTo>
                    <a:pt x="57836" y="99144"/>
                    <a:pt x="64552" y="94240"/>
                    <a:pt x="70304" y="88309"/>
                  </a:cubicBezTo>
                  <a:cubicBezTo>
                    <a:pt x="94686" y="65434"/>
                    <a:pt x="110575" y="47216"/>
                    <a:pt x="92083" y="11739"/>
                  </a:cubicBezTo>
                  <a:cubicBezTo>
                    <a:pt x="89164" y="4562"/>
                    <a:pt x="82161" y="-109"/>
                    <a:pt x="74413" y="-41"/>
                  </a:cubicBezTo>
                  <a:cubicBezTo>
                    <a:pt x="62633" y="644"/>
                    <a:pt x="49757" y="13657"/>
                    <a:pt x="38114" y="30094"/>
                  </a:cubicBezTo>
                  <a:lnTo>
                    <a:pt x="38936" y="20643"/>
                  </a:lnTo>
                  <a:lnTo>
                    <a:pt x="25238" y="19410"/>
                  </a:lnTo>
                  <a:lnTo>
                    <a:pt x="21814" y="58311"/>
                  </a:lnTo>
                  <a:cubicBezTo>
                    <a:pt x="16745" y="67653"/>
                    <a:pt x="12172" y="77255"/>
                    <a:pt x="8116" y="87077"/>
                  </a:cubicBezTo>
                  <a:cubicBezTo>
                    <a:pt x="-3939" y="116595"/>
                    <a:pt x="-2538" y="149894"/>
                    <a:pt x="11952" y="178303"/>
                  </a:cubicBezTo>
                  <a:cubicBezTo>
                    <a:pt x="13263" y="180467"/>
                    <a:pt x="15587" y="181810"/>
                    <a:pt x="18116" y="181865"/>
                  </a:cubicBezTo>
                  <a:lnTo>
                    <a:pt x="19622" y="181865"/>
                  </a:lnTo>
                  <a:cubicBezTo>
                    <a:pt x="22672" y="181221"/>
                    <a:pt x="24947" y="178673"/>
                    <a:pt x="25238" y="175564"/>
                  </a:cubicBezTo>
                  <a:lnTo>
                    <a:pt x="32087" y="96802"/>
                  </a:lnTo>
                  <a:lnTo>
                    <a:pt x="32909" y="98446"/>
                  </a:lnTo>
                  <a:cubicBezTo>
                    <a:pt x="41928" y="122197"/>
                    <a:pt x="54539" y="144415"/>
                    <a:pt x="70304" y="164332"/>
                  </a:cubicBezTo>
                  <a:cubicBezTo>
                    <a:pt x="76024" y="171194"/>
                    <a:pt x="84524" y="175112"/>
                    <a:pt x="93453" y="175016"/>
                  </a:cubicBezTo>
                  <a:cubicBezTo>
                    <a:pt x="105926" y="173345"/>
                    <a:pt x="117291" y="166975"/>
                    <a:pt x="125232" y="157209"/>
                  </a:cubicBezTo>
                  <a:lnTo>
                    <a:pt x="114274" y="148168"/>
                  </a:lnTo>
                  <a:cubicBezTo>
                    <a:pt x="109078" y="154675"/>
                    <a:pt x="101754" y="159140"/>
                    <a:pt x="93590" y="160770"/>
                  </a:cubicBezTo>
                  <a:close/>
                  <a:moveTo>
                    <a:pt x="14691" y="134882"/>
                  </a:moveTo>
                  <a:cubicBezTo>
                    <a:pt x="14086" y="125225"/>
                    <a:pt x="14916" y="115527"/>
                    <a:pt x="17157" y="106116"/>
                  </a:cubicBezTo>
                  <a:close/>
                  <a:moveTo>
                    <a:pt x="38662" y="86118"/>
                  </a:moveTo>
                  <a:lnTo>
                    <a:pt x="36882" y="86118"/>
                  </a:lnTo>
                  <a:cubicBezTo>
                    <a:pt x="35304" y="86515"/>
                    <a:pt x="33904" y="87433"/>
                    <a:pt x="32909" y="88720"/>
                  </a:cubicBezTo>
                  <a:lnTo>
                    <a:pt x="35238" y="62147"/>
                  </a:lnTo>
                  <a:cubicBezTo>
                    <a:pt x="50305" y="33793"/>
                    <a:pt x="66880" y="14479"/>
                    <a:pt x="75235" y="13931"/>
                  </a:cubicBezTo>
                  <a:cubicBezTo>
                    <a:pt x="75235" y="13931"/>
                    <a:pt x="77701" y="13931"/>
                    <a:pt x="80029" y="18177"/>
                  </a:cubicBezTo>
                  <a:cubicBezTo>
                    <a:pt x="92631" y="42011"/>
                    <a:pt x="86330" y="53928"/>
                    <a:pt x="60989" y="77625"/>
                  </a:cubicBezTo>
                  <a:cubicBezTo>
                    <a:pt x="56409" y="82556"/>
                    <a:pt x="50922" y="86556"/>
                    <a:pt x="44826" y="89405"/>
                  </a:cubicBezTo>
                  <a:cubicBezTo>
                    <a:pt x="43487" y="87309"/>
                    <a:pt x="41150" y="86063"/>
                    <a:pt x="38662" y="861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9F4389B-3D6A-4D83-B73E-4219672C26EA}"/>
                </a:ext>
              </a:extLst>
            </p:cNvPr>
            <p:cNvSpPr/>
            <p:nvPr/>
          </p:nvSpPr>
          <p:spPr>
            <a:xfrm>
              <a:off x="6999650" y="3881494"/>
              <a:ext cx="121909" cy="151239"/>
            </a:xfrm>
            <a:custGeom>
              <a:avLst/>
              <a:gdLst>
                <a:gd name="connsiteX0" fmla="*/ 90114 w 121909"/>
                <a:gd name="connsiteY0" fmla="*/ 137757 h 151239"/>
                <a:gd name="connsiteX1" fmla="*/ 90114 w 121909"/>
                <a:gd name="connsiteY1" fmla="*/ 98993 h 151239"/>
                <a:gd name="connsiteX2" fmla="*/ 91895 w 121909"/>
                <a:gd name="connsiteY2" fmla="*/ 43517 h 151239"/>
                <a:gd name="connsiteX3" fmla="*/ 73266 w 121909"/>
                <a:gd name="connsiteY3" fmla="*/ 6122 h 151239"/>
                <a:gd name="connsiteX4" fmla="*/ 31214 w 121909"/>
                <a:gd name="connsiteY4" fmla="*/ 38586 h 151239"/>
                <a:gd name="connsiteX5" fmla="*/ 13681 w 121909"/>
                <a:gd name="connsiteY5" fmla="*/ 76803 h 151239"/>
                <a:gd name="connsiteX6" fmla="*/ 13681 w 121909"/>
                <a:gd name="connsiteY6" fmla="*/ -42 h 151239"/>
                <a:gd name="connsiteX7" fmla="*/ -17 w 121909"/>
                <a:gd name="connsiteY7" fmla="*/ -42 h 151239"/>
                <a:gd name="connsiteX8" fmla="*/ -17 w 121909"/>
                <a:gd name="connsiteY8" fmla="*/ 141045 h 151239"/>
                <a:gd name="connsiteX9" fmla="*/ 8445 w 121909"/>
                <a:gd name="connsiteY9" fmla="*/ 146510 h 151239"/>
                <a:gd name="connsiteX10" fmla="*/ 13681 w 121909"/>
                <a:gd name="connsiteY10" fmla="*/ 141867 h 151239"/>
                <a:gd name="connsiteX11" fmla="*/ 43131 w 121909"/>
                <a:gd name="connsiteY11" fmla="*/ 45983 h 151239"/>
                <a:gd name="connsiteX12" fmla="*/ 69704 w 121909"/>
                <a:gd name="connsiteY12" fmla="*/ 19546 h 151239"/>
                <a:gd name="connsiteX13" fmla="*/ 77649 w 121909"/>
                <a:gd name="connsiteY13" fmla="*/ 44339 h 151239"/>
                <a:gd name="connsiteX14" fmla="*/ 75868 w 121909"/>
                <a:gd name="connsiteY14" fmla="*/ 97349 h 151239"/>
                <a:gd name="connsiteX15" fmla="*/ 86689 w 121909"/>
                <a:gd name="connsiteY15" fmla="*/ 151044 h 151239"/>
                <a:gd name="connsiteX16" fmla="*/ 90799 w 121909"/>
                <a:gd name="connsiteY16" fmla="*/ 151044 h 151239"/>
                <a:gd name="connsiteX17" fmla="*/ 121893 w 121909"/>
                <a:gd name="connsiteY17" fmla="*/ 120772 h 151239"/>
                <a:gd name="connsiteX18" fmla="*/ 108195 w 121909"/>
                <a:gd name="connsiteY18" fmla="*/ 115430 h 151239"/>
                <a:gd name="connsiteX19" fmla="*/ 90114 w 121909"/>
                <a:gd name="connsiteY19" fmla="*/ 137757 h 15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9" h="151239">
                  <a:moveTo>
                    <a:pt x="90114" y="137757"/>
                  </a:moveTo>
                  <a:cubicBezTo>
                    <a:pt x="87737" y="124950"/>
                    <a:pt x="87737" y="111800"/>
                    <a:pt x="90114" y="98993"/>
                  </a:cubicBezTo>
                  <a:cubicBezTo>
                    <a:pt x="92166" y="80583"/>
                    <a:pt x="92760" y="62023"/>
                    <a:pt x="91895" y="43517"/>
                  </a:cubicBezTo>
                  <a:cubicBezTo>
                    <a:pt x="90114" y="21053"/>
                    <a:pt x="84087" y="8725"/>
                    <a:pt x="73266" y="6122"/>
                  </a:cubicBezTo>
                  <a:cubicBezTo>
                    <a:pt x="62444" y="3520"/>
                    <a:pt x="46829" y="13930"/>
                    <a:pt x="31214" y="38586"/>
                  </a:cubicBezTo>
                  <a:cubicBezTo>
                    <a:pt x="23865" y="50585"/>
                    <a:pt x="17978" y="63406"/>
                    <a:pt x="13681" y="76803"/>
                  </a:cubicBezTo>
                  <a:lnTo>
                    <a:pt x="13681" y="-42"/>
                  </a:lnTo>
                  <a:lnTo>
                    <a:pt x="-17" y="-42"/>
                  </a:lnTo>
                  <a:lnTo>
                    <a:pt x="-17" y="141045"/>
                  </a:lnTo>
                  <a:cubicBezTo>
                    <a:pt x="810" y="144894"/>
                    <a:pt x="4599" y="147332"/>
                    <a:pt x="8445" y="146510"/>
                  </a:cubicBezTo>
                  <a:cubicBezTo>
                    <a:pt x="10882" y="145990"/>
                    <a:pt x="12868" y="144223"/>
                    <a:pt x="13681" y="141867"/>
                  </a:cubicBezTo>
                  <a:cubicBezTo>
                    <a:pt x="13681" y="141867"/>
                    <a:pt x="20529" y="81871"/>
                    <a:pt x="43131" y="45983"/>
                  </a:cubicBezTo>
                  <a:cubicBezTo>
                    <a:pt x="56828" y="23381"/>
                    <a:pt x="66828" y="18587"/>
                    <a:pt x="69704" y="19546"/>
                  </a:cubicBezTo>
                  <a:cubicBezTo>
                    <a:pt x="72581" y="20505"/>
                    <a:pt x="76279" y="25984"/>
                    <a:pt x="77649" y="44339"/>
                  </a:cubicBezTo>
                  <a:cubicBezTo>
                    <a:pt x="78505" y="62023"/>
                    <a:pt x="77909" y="79761"/>
                    <a:pt x="75868" y="97349"/>
                  </a:cubicBezTo>
                  <a:cubicBezTo>
                    <a:pt x="73266" y="126662"/>
                    <a:pt x="71485" y="147757"/>
                    <a:pt x="86689" y="151044"/>
                  </a:cubicBezTo>
                  <a:cubicBezTo>
                    <a:pt x="88051" y="151250"/>
                    <a:pt x="89437" y="151250"/>
                    <a:pt x="90799" y="151044"/>
                  </a:cubicBezTo>
                  <a:cubicBezTo>
                    <a:pt x="108880" y="151044"/>
                    <a:pt x="120523" y="123649"/>
                    <a:pt x="121893" y="120772"/>
                  </a:cubicBezTo>
                  <a:lnTo>
                    <a:pt x="108195" y="115430"/>
                  </a:lnTo>
                  <a:cubicBezTo>
                    <a:pt x="105455" y="124334"/>
                    <a:pt x="96278" y="138853"/>
                    <a:pt x="90114" y="137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7E8E69C-38EF-44EE-A5A4-BE163A8D9F06}"/>
                </a:ext>
              </a:extLst>
            </p:cNvPr>
            <p:cNvSpPr/>
            <p:nvPr/>
          </p:nvSpPr>
          <p:spPr>
            <a:xfrm>
              <a:off x="7173611" y="3902862"/>
              <a:ext cx="87973" cy="96157"/>
            </a:xfrm>
            <a:custGeom>
              <a:avLst/>
              <a:gdLst>
                <a:gd name="connsiteX0" fmla="*/ 87922 w 87973"/>
                <a:gd name="connsiteY0" fmla="*/ 59270 h 96157"/>
                <a:gd name="connsiteX1" fmla="*/ 84772 w 87973"/>
                <a:gd name="connsiteY1" fmla="*/ 52558 h 96157"/>
                <a:gd name="connsiteX2" fmla="*/ 8338 w 87973"/>
                <a:gd name="connsiteY2" fmla="*/ -42 h 96157"/>
                <a:gd name="connsiteX3" fmla="*/ 257 w 87973"/>
                <a:gd name="connsiteY3" fmla="*/ 11601 h 96157"/>
                <a:gd name="connsiteX4" fmla="*/ 65732 w 87973"/>
                <a:gd name="connsiteY4" fmla="*/ 56667 h 96157"/>
                <a:gd name="connsiteX5" fmla="*/ -17 w 87973"/>
                <a:gd name="connsiteY5" fmla="*/ 82419 h 96157"/>
                <a:gd name="connsiteX6" fmla="*/ 5188 w 87973"/>
                <a:gd name="connsiteY6" fmla="*/ 96116 h 96157"/>
                <a:gd name="connsiteX7" fmla="*/ 83402 w 87973"/>
                <a:gd name="connsiteY7" fmla="*/ 65023 h 96157"/>
                <a:gd name="connsiteX8" fmla="*/ 87922 w 87973"/>
                <a:gd name="connsiteY8" fmla="*/ 59270 h 9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973" h="96157">
                  <a:moveTo>
                    <a:pt x="87922" y="59270"/>
                  </a:moveTo>
                  <a:cubicBezTo>
                    <a:pt x="88180" y="56626"/>
                    <a:pt x="86971" y="54051"/>
                    <a:pt x="84772" y="52558"/>
                  </a:cubicBezTo>
                  <a:lnTo>
                    <a:pt x="8338" y="-42"/>
                  </a:lnTo>
                  <a:lnTo>
                    <a:pt x="257" y="11601"/>
                  </a:lnTo>
                  <a:lnTo>
                    <a:pt x="65732" y="56667"/>
                  </a:lnTo>
                  <a:lnTo>
                    <a:pt x="-17" y="82419"/>
                  </a:lnTo>
                  <a:lnTo>
                    <a:pt x="5188" y="96116"/>
                  </a:lnTo>
                  <a:lnTo>
                    <a:pt x="83402" y="65023"/>
                  </a:lnTo>
                  <a:cubicBezTo>
                    <a:pt x="85836" y="64064"/>
                    <a:pt x="87562" y="61858"/>
                    <a:pt x="87922" y="5927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C86E4D8-1D8E-46C6-9346-C55CF9756BD5}"/>
                </a:ext>
              </a:extLst>
            </p:cNvPr>
            <p:cNvSpPr/>
            <p:nvPr/>
          </p:nvSpPr>
          <p:spPr>
            <a:xfrm>
              <a:off x="7181144" y="3988253"/>
              <a:ext cx="89446" cy="52681"/>
            </a:xfrm>
            <a:custGeom>
              <a:avLst/>
              <a:gdLst>
                <a:gd name="connsiteX0" fmla="*/ -17 w 89446"/>
                <a:gd name="connsiteY0" fmla="*/ 43188 h 52681"/>
                <a:gd name="connsiteX1" fmla="*/ 10530 w 89446"/>
                <a:gd name="connsiteY1" fmla="*/ 52640 h 52681"/>
                <a:gd name="connsiteX2" fmla="*/ 87785 w 89446"/>
                <a:gd name="connsiteY2" fmla="*/ 14149 h 52681"/>
                <a:gd name="connsiteX3" fmla="*/ 89429 w 89446"/>
                <a:gd name="connsiteY3" fmla="*/ 452 h 52681"/>
                <a:gd name="connsiteX4" fmla="*/ -17 w 89446"/>
                <a:gd name="connsiteY4" fmla="*/ 43188 h 5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46" h="52681">
                  <a:moveTo>
                    <a:pt x="-17" y="43188"/>
                  </a:moveTo>
                  <a:lnTo>
                    <a:pt x="10530" y="52640"/>
                  </a:lnTo>
                  <a:cubicBezTo>
                    <a:pt x="10530" y="52640"/>
                    <a:pt x="49295" y="9355"/>
                    <a:pt x="87785" y="14149"/>
                  </a:cubicBezTo>
                  <a:lnTo>
                    <a:pt x="89429" y="452"/>
                  </a:lnTo>
                  <a:cubicBezTo>
                    <a:pt x="43816" y="-5302"/>
                    <a:pt x="1764" y="41134"/>
                    <a:pt x="-17" y="431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730C6F33-172D-46F1-9963-EB290350BA57}"/>
                </a:ext>
              </a:extLst>
            </p:cNvPr>
            <p:cNvSpPr/>
            <p:nvPr/>
          </p:nvSpPr>
          <p:spPr>
            <a:xfrm>
              <a:off x="7317573" y="3918269"/>
              <a:ext cx="115745" cy="102393"/>
            </a:xfrm>
            <a:custGeom>
              <a:avLst/>
              <a:gdLst>
                <a:gd name="connsiteX0" fmla="*/ 92990 w 115745"/>
                <a:gd name="connsiteY0" fmla="*/ 79340 h 102393"/>
                <a:gd name="connsiteX1" fmla="*/ 91895 w 115745"/>
                <a:gd name="connsiteY1" fmla="*/ 46876 h 102393"/>
                <a:gd name="connsiteX2" fmla="*/ 78882 w 115745"/>
                <a:gd name="connsiteY2" fmla="*/ 852 h 102393"/>
                <a:gd name="connsiteX3" fmla="*/ 43679 w 115745"/>
                <a:gd name="connsiteY3" fmla="*/ 21809 h 102393"/>
                <a:gd name="connsiteX4" fmla="*/ 14639 w 115745"/>
                <a:gd name="connsiteY4" fmla="*/ 62902 h 102393"/>
                <a:gd name="connsiteX5" fmla="*/ 13681 w 115745"/>
                <a:gd name="connsiteY5" fmla="*/ 7153 h 102393"/>
                <a:gd name="connsiteX6" fmla="*/ -17 w 115745"/>
                <a:gd name="connsiteY6" fmla="*/ 7153 h 102393"/>
                <a:gd name="connsiteX7" fmla="*/ 1627 w 115745"/>
                <a:gd name="connsiteY7" fmla="*/ 95503 h 102393"/>
                <a:gd name="connsiteX8" fmla="*/ 7928 w 115745"/>
                <a:gd name="connsiteY8" fmla="*/ 102352 h 102393"/>
                <a:gd name="connsiteX9" fmla="*/ 7928 w 115745"/>
                <a:gd name="connsiteY9" fmla="*/ 102352 h 102393"/>
                <a:gd name="connsiteX10" fmla="*/ 14776 w 115745"/>
                <a:gd name="connsiteY10" fmla="*/ 97010 h 102393"/>
                <a:gd name="connsiteX11" fmla="*/ 54089 w 115745"/>
                <a:gd name="connsiteY11" fmla="*/ 30165 h 102393"/>
                <a:gd name="connsiteX12" fmla="*/ 73403 w 115745"/>
                <a:gd name="connsiteY12" fmla="*/ 13043 h 102393"/>
                <a:gd name="connsiteX13" fmla="*/ 77375 w 115745"/>
                <a:gd name="connsiteY13" fmla="*/ 45917 h 102393"/>
                <a:gd name="connsiteX14" fmla="*/ 88333 w 115745"/>
                <a:gd name="connsiteY14" fmla="*/ 95092 h 102393"/>
                <a:gd name="connsiteX15" fmla="*/ 115729 w 115745"/>
                <a:gd name="connsiteY15" fmla="*/ 67697 h 102393"/>
                <a:gd name="connsiteX16" fmla="*/ 103401 w 115745"/>
                <a:gd name="connsiteY16" fmla="*/ 60711 h 102393"/>
                <a:gd name="connsiteX17" fmla="*/ 92990 w 115745"/>
                <a:gd name="connsiteY17" fmla="*/ 79340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745" h="102393">
                  <a:moveTo>
                    <a:pt x="92990" y="79340"/>
                  </a:moveTo>
                  <a:cubicBezTo>
                    <a:pt x="92018" y="68546"/>
                    <a:pt x="91648" y="57711"/>
                    <a:pt x="91895" y="46876"/>
                  </a:cubicBezTo>
                  <a:cubicBezTo>
                    <a:pt x="91895" y="24275"/>
                    <a:pt x="90799" y="5783"/>
                    <a:pt x="78882" y="852"/>
                  </a:cubicBezTo>
                  <a:cubicBezTo>
                    <a:pt x="69841" y="-2573"/>
                    <a:pt x="59294" y="3728"/>
                    <a:pt x="43679" y="21809"/>
                  </a:cubicBezTo>
                  <a:cubicBezTo>
                    <a:pt x="32601" y="34466"/>
                    <a:pt x="22869" y="48232"/>
                    <a:pt x="14639" y="62902"/>
                  </a:cubicBezTo>
                  <a:lnTo>
                    <a:pt x="13681" y="7153"/>
                  </a:lnTo>
                  <a:lnTo>
                    <a:pt x="-17" y="7153"/>
                  </a:lnTo>
                  <a:lnTo>
                    <a:pt x="1627" y="95503"/>
                  </a:lnTo>
                  <a:cubicBezTo>
                    <a:pt x="1739" y="99037"/>
                    <a:pt x="4420" y="101941"/>
                    <a:pt x="7928" y="102352"/>
                  </a:cubicBezTo>
                  <a:lnTo>
                    <a:pt x="7928" y="102352"/>
                  </a:lnTo>
                  <a:cubicBezTo>
                    <a:pt x="11158" y="102324"/>
                    <a:pt x="13968" y="100133"/>
                    <a:pt x="14776" y="97010"/>
                  </a:cubicBezTo>
                  <a:cubicBezTo>
                    <a:pt x="23191" y="72285"/>
                    <a:pt x="36570" y="49534"/>
                    <a:pt x="54089" y="30165"/>
                  </a:cubicBezTo>
                  <a:cubicBezTo>
                    <a:pt x="68608" y="13317"/>
                    <a:pt x="73540" y="13180"/>
                    <a:pt x="73403" y="13043"/>
                  </a:cubicBezTo>
                  <a:cubicBezTo>
                    <a:pt x="73266" y="12906"/>
                    <a:pt x="77375" y="20165"/>
                    <a:pt x="77375" y="45917"/>
                  </a:cubicBezTo>
                  <a:cubicBezTo>
                    <a:pt x="77375" y="75778"/>
                    <a:pt x="77375" y="92216"/>
                    <a:pt x="88333" y="95092"/>
                  </a:cubicBezTo>
                  <a:cubicBezTo>
                    <a:pt x="96689" y="97147"/>
                    <a:pt x="103949" y="90161"/>
                    <a:pt x="115729" y="67697"/>
                  </a:cubicBezTo>
                  <a:lnTo>
                    <a:pt x="103401" y="60711"/>
                  </a:lnTo>
                  <a:cubicBezTo>
                    <a:pt x="100428" y="67190"/>
                    <a:pt x="96949" y="73422"/>
                    <a:pt x="92990" y="793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C70BFDA-E656-4079-9DB1-1D0E2160CD0F}"/>
                </a:ext>
              </a:extLst>
            </p:cNvPr>
            <p:cNvSpPr/>
            <p:nvPr/>
          </p:nvSpPr>
          <p:spPr>
            <a:xfrm>
              <a:off x="7866441" y="3979706"/>
              <a:ext cx="59448" cy="14245"/>
            </a:xfrm>
            <a:custGeom>
              <a:avLst/>
              <a:gdLst>
                <a:gd name="connsiteX0" fmla="*/ 0 w 59448"/>
                <a:gd name="connsiteY0" fmla="*/ 0 h 14245"/>
                <a:gd name="connsiteX1" fmla="*/ 59448 w 59448"/>
                <a:gd name="connsiteY1" fmla="*/ 0 h 14245"/>
                <a:gd name="connsiteX2" fmla="*/ 59448 w 59448"/>
                <a:gd name="connsiteY2" fmla="*/ 14246 h 14245"/>
                <a:gd name="connsiteX3" fmla="*/ 0 w 5944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448" h="14245">
                  <a:moveTo>
                    <a:pt x="0" y="0"/>
                  </a:moveTo>
                  <a:lnTo>
                    <a:pt x="59448" y="0"/>
                  </a:lnTo>
                  <a:lnTo>
                    <a:pt x="5944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2E7BEA4-AD13-41A5-A023-28619131A0F4}"/>
                </a:ext>
              </a:extLst>
            </p:cNvPr>
            <p:cNvSpPr/>
            <p:nvPr/>
          </p:nvSpPr>
          <p:spPr>
            <a:xfrm>
              <a:off x="7966434" y="3919786"/>
              <a:ext cx="95199" cy="221826"/>
            </a:xfrm>
            <a:custGeom>
              <a:avLst/>
              <a:gdLst>
                <a:gd name="connsiteX0" fmla="*/ 85731 w 95199"/>
                <a:gd name="connsiteY0" fmla="*/ 9334 h 221826"/>
                <a:gd name="connsiteX1" fmla="*/ 72033 w 95199"/>
                <a:gd name="connsiteY1" fmla="*/ 20 h 221826"/>
                <a:gd name="connsiteX2" fmla="*/ 21762 w 95199"/>
                <a:gd name="connsiteY2" fmla="*/ 46729 h 221826"/>
                <a:gd name="connsiteX3" fmla="*/ 35460 w 95199"/>
                <a:gd name="connsiteY3" fmla="*/ 84808 h 221826"/>
                <a:gd name="connsiteX4" fmla="*/ 68061 w 95199"/>
                <a:gd name="connsiteY4" fmla="*/ 88644 h 221826"/>
                <a:gd name="connsiteX5" fmla="*/ 74362 w 95199"/>
                <a:gd name="connsiteY5" fmla="*/ 85630 h 221826"/>
                <a:gd name="connsiteX6" fmla="*/ 52719 w 95199"/>
                <a:gd name="connsiteY6" fmla="*/ 157406 h 221826"/>
                <a:gd name="connsiteX7" fmla="*/ 20803 w 95199"/>
                <a:gd name="connsiteY7" fmla="*/ 207814 h 221826"/>
                <a:gd name="connsiteX8" fmla="*/ 13681 w 95199"/>
                <a:gd name="connsiteY8" fmla="*/ 170282 h 221826"/>
                <a:gd name="connsiteX9" fmla="*/ -17 w 95199"/>
                <a:gd name="connsiteY9" fmla="*/ 170282 h 221826"/>
                <a:gd name="connsiteX10" fmla="*/ 18475 w 95199"/>
                <a:gd name="connsiteY10" fmla="*/ 221785 h 221826"/>
                <a:gd name="connsiteX11" fmla="*/ 21625 w 95199"/>
                <a:gd name="connsiteY11" fmla="*/ 221785 h 221826"/>
                <a:gd name="connsiteX12" fmla="*/ 66280 w 95199"/>
                <a:gd name="connsiteY12" fmla="*/ 162611 h 221826"/>
                <a:gd name="connsiteX13" fmla="*/ 91621 w 95199"/>
                <a:gd name="connsiteY13" fmla="*/ 67686 h 221826"/>
                <a:gd name="connsiteX14" fmla="*/ 95182 w 95199"/>
                <a:gd name="connsiteY14" fmla="*/ 60426 h 221826"/>
                <a:gd name="connsiteX15" fmla="*/ 92306 w 95199"/>
                <a:gd name="connsiteY15" fmla="*/ 59331 h 221826"/>
                <a:gd name="connsiteX16" fmla="*/ 85731 w 95199"/>
                <a:gd name="connsiteY16" fmla="*/ 9334 h 221826"/>
                <a:gd name="connsiteX17" fmla="*/ 77923 w 95199"/>
                <a:gd name="connsiteY17" fmla="*/ 63029 h 221826"/>
                <a:gd name="connsiteX18" fmla="*/ 64225 w 95199"/>
                <a:gd name="connsiteY18" fmla="*/ 75357 h 221826"/>
                <a:gd name="connsiteX19" fmla="*/ 43405 w 95199"/>
                <a:gd name="connsiteY19" fmla="*/ 72344 h 221826"/>
                <a:gd name="connsiteX20" fmla="*/ 36282 w 95199"/>
                <a:gd name="connsiteY20" fmla="*/ 50838 h 221826"/>
                <a:gd name="connsiteX21" fmla="*/ 71211 w 95199"/>
                <a:gd name="connsiteY21" fmla="*/ 14128 h 221826"/>
                <a:gd name="connsiteX22" fmla="*/ 71211 w 95199"/>
                <a:gd name="connsiteY22" fmla="*/ 14128 h 221826"/>
                <a:gd name="connsiteX23" fmla="*/ 73677 w 95199"/>
                <a:gd name="connsiteY23" fmla="*/ 16457 h 221826"/>
                <a:gd name="connsiteX24" fmla="*/ 77923 w 95199"/>
                <a:gd name="connsiteY24" fmla="*/ 64125 h 22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199" h="221826">
                  <a:moveTo>
                    <a:pt x="85731" y="9334"/>
                  </a:moveTo>
                  <a:cubicBezTo>
                    <a:pt x="83019" y="4129"/>
                    <a:pt x="77868" y="636"/>
                    <a:pt x="72033" y="20"/>
                  </a:cubicBezTo>
                  <a:cubicBezTo>
                    <a:pt x="53678" y="-1487"/>
                    <a:pt x="28337" y="25086"/>
                    <a:pt x="21762" y="46729"/>
                  </a:cubicBezTo>
                  <a:cubicBezTo>
                    <a:pt x="15996" y="61057"/>
                    <a:pt x="21886" y="77439"/>
                    <a:pt x="35460" y="84808"/>
                  </a:cubicBezTo>
                  <a:cubicBezTo>
                    <a:pt x="45240" y="90822"/>
                    <a:pt x="57157" y="92219"/>
                    <a:pt x="68061" y="88644"/>
                  </a:cubicBezTo>
                  <a:cubicBezTo>
                    <a:pt x="70266" y="87890"/>
                    <a:pt x="72389" y="86877"/>
                    <a:pt x="74362" y="85630"/>
                  </a:cubicBezTo>
                  <a:cubicBezTo>
                    <a:pt x="69841" y="110286"/>
                    <a:pt x="62582" y="134367"/>
                    <a:pt x="52719" y="157406"/>
                  </a:cubicBezTo>
                  <a:cubicBezTo>
                    <a:pt x="31899" y="206718"/>
                    <a:pt x="21078" y="207814"/>
                    <a:pt x="20803" y="207814"/>
                  </a:cubicBezTo>
                  <a:cubicBezTo>
                    <a:pt x="20529" y="207814"/>
                    <a:pt x="13681" y="199595"/>
                    <a:pt x="13681" y="170282"/>
                  </a:cubicBezTo>
                  <a:lnTo>
                    <a:pt x="-17" y="170282"/>
                  </a:lnTo>
                  <a:cubicBezTo>
                    <a:pt x="-17" y="201924"/>
                    <a:pt x="6147" y="219320"/>
                    <a:pt x="18475" y="221785"/>
                  </a:cubicBezTo>
                  <a:lnTo>
                    <a:pt x="21625" y="221785"/>
                  </a:lnTo>
                  <a:cubicBezTo>
                    <a:pt x="30803" y="221785"/>
                    <a:pt x="44912" y="213019"/>
                    <a:pt x="66280" y="162611"/>
                  </a:cubicBezTo>
                  <a:cubicBezTo>
                    <a:pt x="79252" y="132353"/>
                    <a:pt x="87785" y="100383"/>
                    <a:pt x="91621" y="67686"/>
                  </a:cubicBezTo>
                  <a:cubicBezTo>
                    <a:pt x="93059" y="65399"/>
                    <a:pt x="94251" y="62961"/>
                    <a:pt x="95182" y="60426"/>
                  </a:cubicBezTo>
                  <a:lnTo>
                    <a:pt x="92306" y="59331"/>
                  </a:lnTo>
                  <a:cubicBezTo>
                    <a:pt x="94621" y="42373"/>
                    <a:pt x="92347" y="25114"/>
                    <a:pt x="85731" y="9334"/>
                  </a:cubicBezTo>
                  <a:close/>
                  <a:moveTo>
                    <a:pt x="77923" y="63029"/>
                  </a:moveTo>
                  <a:cubicBezTo>
                    <a:pt x="74690" y="68412"/>
                    <a:pt x="69923" y="72713"/>
                    <a:pt x="64225" y="75357"/>
                  </a:cubicBezTo>
                  <a:cubicBezTo>
                    <a:pt x="57185" y="77453"/>
                    <a:pt x="49569" y="76357"/>
                    <a:pt x="43405" y="72344"/>
                  </a:cubicBezTo>
                  <a:cubicBezTo>
                    <a:pt x="40528" y="70700"/>
                    <a:pt x="31762" y="65906"/>
                    <a:pt x="36282" y="50838"/>
                  </a:cubicBezTo>
                  <a:cubicBezTo>
                    <a:pt x="41898" y="32072"/>
                    <a:pt x="62308" y="14128"/>
                    <a:pt x="71211" y="14128"/>
                  </a:cubicBezTo>
                  <a:lnTo>
                    <a:pt x="71211" y="14128"/>
                  </a:lnTo>
                  <a:cubicBezTo>
                    <a:pt x="71896" y="14128"/>
                    <a:pt x="72855" y="15087"/>
                    <a:pt x="73677" y="16457"/>
                  </a:cubicBezTo>
                  <a:cubicBezTo>
                    <a:pt x="79348" y="31675"/>
                    <a:pt x="80813" y="48140"/>
                    <a:pt x="77923" y="641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709D370D-9214-42F2-A51D-860605041A37}"/>
                </a:ext>
              </a:extLst>
            </p:cNvPr>
            <p:cNvSpPr/>
            <p:nvPr/>
          </p:nvSpPr>
          <p:spPr>
            <a:xfrm>
              <a:off x="8168658" y="3897246"/>
              <a:ext cx="115151" cy="114923"/>
            </a:xfrm>
            <a:custGeom>
              <a:avLst/>
              <a:gdLst>
                <a:gd name="connsiteX0" fmla="*/ 27058 w 115151"/>
                <a:gd name="connsiteY0" fmla="*/ 79679 h 114923"/>
                <a:gd name="connsiteX1" fmla="*/ 115134 w 115151"/>
                <a:gd name="connsiteY1" fmla="*/ 11191 h 114923"/>
                <a:gd name="connsiteX2" fmla="*/ 106505 w 115151"/>
                <a:gd name="connsiteY2" fmla="*/ -42 h 114923"/>
                <a:gd name="connsiteX3" fmla="*/ 2813 w 115151"/>
                <a:gd name="connsiteY3" fmla="*/ 79816 h 114923"/>
                <a:gd name="connsiteX4" fmla="*/ 485 w 115151"/>
                <a:gd name="connsiteY4" fmla="*/ 88035 h 114923"/>
                <a:gd name="connsiteX5" fmla="*/ 7607 w 115151"/>
                <a:gd name="connsiteY5" fmla="*/ 92555 h 114923"/>
                <a:gd name="connsiteX6" fmla="*/ 70754 w 115151"/>
                <a:gd name="connsiteY6" fmla="*/ 114882 h 114923"/>
                <a:gd name="connsiteX7" fmla="*/ 82808 w 115151"/>
                <a:gd name="connsiteY7" fmla="*/ 107075 h 114923"/>
                <a:gd name="connsiteX8" fmla="*/ 27058 w 115151"/>
                <a:gd name="connsiteY8" fmla="*/ 79679 h 114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151" h="114923">
                  <a:moveTo>
                    <a:pt x="27058" y="79679"/>
                  </a:moveTo>
                  <a:lnTo>
                    <a:pt x="115134" y="11191"/>
                  </a:lnTo>
                  <a:lnTo>
                    <a:pt x="106505" y="-42"/>
                  </a:lnTo>
                  <a:lnTo>
                    <a:pt x="2813" y="79816"/>
                  </a:lnTo>
                  <a:cubicBezTo>
                    <a:pt x="252" y="81706"/>
                    <a:pt x="-693" y="85090"/>
                    <a:pt x="485" y="88035"/>
                  </a:cubicBezTo>
                  <a:cubicBezTo>
                    <a:pt x="1622" y="90939"/>
                    <a:pt x="4498" y="92774"/>
                    <a:pt x="7607" y="92555"/>
                  </a:cubicBezTo>
                  <a:cubicBezTo>
                    <a:pt x="7607" y="92555"/>
                    <a:pt x="54590" y="89815"/>
                    <a:pt x="70754" y="114882"/>
                  </a:cubicBezTo>
                  <a:lnTo>
                    <a:pt x="82808" y="107075"/>
                  </a:lnTo>
                  <a:cubicBezTo>
                    <a:pt x="69042" y="90336"/>
                    <a:pt x="48714" y="80350"/>
                    <a:pt x="27058" y="7967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A2F32D58-4BA9-421D-855B-2D69EEDE3A9B}"/>
                </a:ext>
              </a:extLst>
            </p:cNvPr>
            <p:cNvSpPr/>
            <p:nvPr/>
          </p:nvSpPr>
          <p:spPr>
            <a:xfrm>
              <a:off x="8280022" y="3883510"/>
              <a:ext cx="96521" cy="143620"/>
            </a:xfrm>
            <a:custGeom>
              <a:avLst/>
              <a:gdLst>
                <a:gd name="connsiteX0" fmla="*/ 88971 w 96521"/>
                <a:gd name="connsiteY0" fmla="*/ 116153 h 143620"/>
                <a:gd name="connsiteX1" fmla="*/ 22811 w 96521"/>
                <a:gd name="connsiteY1" fmla="*/ 124646 h 143620"/>
                <a:gd name="connsiteX2" fmla="*/ 15003 w 96521"/>
                <a:gd name="connsiteY2" fmla="*/ 107250 h 143620"/>
                <a:gd name="connsiteX3" fmla="*/ 58014 w 96521"/>
                <a:gd name="connsiteY3" fmla="*/ 70677 h 143620"/>
                <a:gd name="connsiteX4" fmla="*/ 67466 w 96521"/>
                <a:gd name="connsiteY4" fmla="*/ 69444 h 143620"/>
                <a:gd name="connsiteX5" fmla="*/ 71356 w 96521"/>
                <a:gd name="connsiteY5" fmla="*/ 60157 h 143620"/>
                <a:gd name="connsiteX6" fmla="*/ 65274 w 96521"/>
                <a:gd name="connsiteY6" fmla="*/ 55746 h 143620"/>
                <a:gd name="connsiteX7" fmla="*/ 56370 w 96521"/>
                <a:gd name="connsiteY7" fmla="*/ 56705 h 143620"/>
                <a:gd name="connsiteX8" fmla="*/ 36783 w 96521"/>
                <a:gd name="connsiteY8" fmla="*/ 46843 h 143620"/>
                <a:gd name="connsiteX9" fmla="*/ 42125 w 96521"/>
                <a:gd name="connsiteY9" fmla="*/ 21502 h 143620"/>
                <a:gd name="connsiteX10" fmla="*/ 55822 w 96521"/>
                <a:gd name="connsiteY10" fmla="*/ 14105 h 143620"/>
                <a:gd name="connsiteX11" fmla="*/ 77876 w 96521"/>
                <a:gd name="connsiteY11" fmla="*/ 30953 h 143620"/>
                <a:gd name="connsiteX12" fmla="*/ 89930 w 96521"/>
                <a:gd name="connsiteY12" fmla="*/ 23283 h 143620"/>
                <a:gd name="connsiteX13" fmla="*/ 56918 w 96521"/>
                <a:gd name="connsiteY13" fmla="*/ -3 h 143620"/>
                <a:gd name="connsiteX14" fmla="*/ 30893 w 96521"/>
                <a:gd name="connsiteY14" fmla="*/ 12187 h 143620"/>
                <a:gd name="connsiteX15" fmla="*/ 24181 w 96521"/>
                <a:gd name="connsiteY15" fmla="*/ 54240 h 143620"/>
                <a:gd name="connsiteX16" fmla="*/ 33084 w 96521"/>
                <a:gd name="connsiteY16" fmla="*/ 63828 h 143620"/>
                <a:gd name="connsiteX17" fmla="*/ 347 w 96521"/>
                <a:gd name="connsiteY17" fmla="*/ 106428 h 143620"/>
                <a:gd name="connsiteX18" fmla="*/ 15140 w 96521"/>
                <a:gd name="connsiteY18" fmla="*/ 137248 h 143620"/>
                <a:gd name="connsiteX19" fmla="*/ 42536 w 96521"/>
                <a:gd name="connsiteY19" fmla="*/ 143548 h 143620"/>
                <a:gd name="connsiteX20" fmla="*/ 96505 w 96521"/>
                <a:gd name="connsiteY20" fmla="*/ 128207 h 14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521" h="143620">
                  <a:moveTo>
                    <a:pt x="88971" y="116153"/>
                  </a:moveTo>
                  <a:cubicBezTo>
                    <a:pt x="71986" y="127522"/>
                    <a:pt x="38016" y="133686"/>
                    <a:pt x="22811" y="124646"/>
                  </a:cubicBezTo>
                  <a:cubicBezTo>
                    <a:pt x="16770" y="121098"/>
                    <a:pt x="13633" y="114126"/>
                    <a:pt x="15003" y="107250"/>
                  </a:cubicBezTo>
                  <a:cubicBezTo>
                    <a:pt x="17195" y="81498"/>
                    <a:pt x="44042" y="73279"/>
                    <a:pt x="58014" y="70677"/>
                  </a:cubicBezTo>
                  <a:cubicBezTo>
                    <a:pt x="61206" y="70677"/>
                    <a:pt x="64383" y="70252"/>
                    <a:pt x="67466" y="69444"/>
                  </a:cubicBezTo>
                  <a:cubicBezTo>
                    <a:pt x="71109" y="67951"/>
                    <a:pt x="72849" y="63801"/>
                    <a:pt x="71356" y="60157"/>
                  </a:cubicBezTo>
                  <a:cubicBezTo>
                    <a:pt x="70342" y="57650"/>
                    <a:pt x="67972" y="55938"/>
                    <a:pt x="65274" y="55746"/>
                  </a:cubicBezTo>
                  <a:cubicBezTo>
                    <a:pt x="62288" y="55897"/>
                    <a:pt x="59315" y="56212"/>
                    <a:pt x="56370" y="56705"/>
                  </a:cubicBezTo>
                  <a:cubicBezTo>
                    <a:pt x="48590" y="56938"/>
                    <a:pt x="41221" y="53226"/>
                    <a:pt x="36783" y="46843"/>
                  </a:cubicBezTo>
                  <a:cubicBezTo>
                    <a:pt x="32605" y="38158"/>
                    <a:pt x="34797" y="27762"/>
                    <a:pt x="42125" y="21502"/>
                  </a:cubicBezTo>
                  <a:cubicBezTo>
                    <a:pt x="45275" y="17023"/>
                    <a:pt x="50343" y="14270"/>
                    <a:pt x="55822" y="14105"/>
                  </a:cubicBezTo>
                  <a:cubicBezTo>
                    <a:pt x="65548" y="14105"/>
                    <a:pt x="74999" y="26433"/>
                    <a:pt x="77876" y="30953"/>
                  </a:cubicBezTo>
                  <a:lnTo>
                    <a:pt x="89930" y="23283"/>
                  </a:lnTo>
                  <a:cubicBezTo>
                    <a:pt x="82601" y="11297"/>
                    <a:pt x="70657" y="2873"/>
                    <a:pt x="56918" y="-3"/>
                  </a:cubicBezTo>
                  <a:cubicBezTo>
                    <a:pt x="46755" y="-510"/>
                    <a:pt x="37015" y="4065"/>
                    <a:pt x="30893" y="12187"/>
                  </a:cubicBezTo>
                  <a:cubicBezTo>
                    <a:pt x="19332" y="23036"/>
                    <a:pt x="16579" y="40336"/>
                    <a:pt x="24181" y="54240"/>
                  </a:cubicBezTo>
                  <a:cubicBezTo>
                    <a:pt x="26441" y="58020"/>
                    <a:pt x="29482" y="61294"/>
                    <a:pt x="33084" y="63828"/>
                  </a:cubicBezTo>
                  <a:cubicBezTo>
                    <a:pt x="15003" y="70704"/>
                    <a:pt x="2347" y="87183"/>
                    <a:pt x="347" y="106428"/>
                  </a:cubicBezTo>
                  <a:cubicBezTo>
                    <a:pt x="-1585" y="118769"/>
                    <a:pt x="4292" y="131043"/>
                    <a:pt x="15140" y="137248"/>
                  </a:cubicBezTo>
                  <a:cubicBezTo>
                    <a:pt x="23564" y="141699"/>
                    <a:pt x="33016" y="143864"/>
                    <a:pt x="42536" y="143548"/>
                  </a:cubicBezTo>
                  <a:cubicBezTo>
                    <a:pt x="61575" y="143343"/>
                    <a:pt x="80204" y="138056"/>
                    <a:pt x="96505" y="1282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BE983037-298F-4885-A184-B66E58C684BF}"/>
                </a:ext>
              </a:extLst>
            </p:cNvPr>
            <p:cNvSpPr/>
            <p:nvPr/>
          </p:nvSpPr>
          <p:spPr>
            <a:xfrm>
              <a:off x="6476260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14C77EBD-FCFA-4BCC-A7FE-66A42F9513CC}"/>
                </a:ext>
              </a:extLst>
            </p:cNvPr>
            <p:cNvSpPr/>
            <p:nvPr/>
          </p:nvSpPr>
          <p:spPr>
            <a:xfrm>
              <a:off x="6476260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84CB5D3-26F7-450D-AF27-5C71B49A91DA}"/>
                </a:ext>
              </a:extLst>
            </p:cNvPr>
            <p:cNvSpPr/>
            <p:nvPr/>
          </p:nvSpPr>
          <p:spPr>
            <a:xfrm>
              <a:off x="6476260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9CCB25D-BF62-4089-B49B-13B55F45C36F}"/>
                </a:ext>
              </a:extLst>
            </p:cNvPr>
            <p:cNvSpPr/>
            <p:nvPr/>
          </p:nvSpPr>
          <p:spPr>
            <a:xfrm>
              <a:off x="7108683" y="4432826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065C7D3A-45CA-42A5-9D2D-904765C64969}"/>
                </a:ext>
              </a:extLst>
            </p:cNvPr>
            <p:cNvSpPr/>
            <p:nvPr/>
          </p:nvSpPr>
          <p:spPr>
            <a:xfrm>
              <a:off x="7108683" y="461171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148AD875-63EE-4944-BB41-D2E9DDBF5F06}"/>
                </a:ext>
              </a:extLst>
            </p:cNvPr>
            <p:cNvSpPr/>
            <p:nvPr/>
          </p:nvSpPr>
          <p:spPr>
            <a:xfrm>
              <a:off x="7108683" y="5066208"/>
              <a:ext cx="13012" cy="113690"/>
            </a:xfrm>
            <a:custGeom>
              <a:avLst/>
              <a:gdLst>
                <a:gd name="connsiteX0" fmla="*/ 0 w 13012"/>
                <a:gd name="connsiteY0" fmla="*/ 0 h 113690"/>
                <a:gd name="connsiteX1" fmla="*/ 13013 w 13012"/>
                <a:gd name="connsiteY1" fmla="*/ 0 h 113690"/>
                <a:gd name="connsiteX2" fmla="*/ 13013 w 13012"/>
                <a:gd name="connsiteY2" fmla="*/ 113691 h 113690"/>
                <a:gd name="connsiteX3" fmla="*/ 0 w 13012"/>
                <a:gd name="connsiteY3" fmla="*/ 113691 h 11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3690">
                  <a:moveTo>
                    <a:pt x="0" y="0"/>
                  </a:moveTo>
                  <a:lnTo>
                    <a:pt x="13013" y="0"/>
                  </a:lnTo>
                  <a:lnTo>
                    <a:pt x="13013" y="113691"/>
                  </a:lnTo>
                  <a:lnTo>
                    <a:pt x="0" y="1136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F08BDE99-2DB4-4545-B4DD-755C196616BF}"/>
                </a:ext>
              </a:extLst>
            </p:cNvPr>
            <p:cNvSpPr/>
            <p:nvPr/>
          </p:nvSpPr>
          <p:spPr>
            <a:xfrm>
              <a:off x="7108683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D2EB5AEB-5394-47DD-97BB-9F1C64E4D3A9}"/>
                </a:ext>
              </a:extLst>
            </p:cNvPr>
            <p:cNvSpPr/>
            <p:nvPr/>
          </p:nvSpPr>
          <p:spPr>
            <a:xfrm>
              <a:off x="7878084" y="4189418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44E09C6-CDFC-43C5-96D7-CA20013E6658}"/>
                </a:ext>
              </a:extLst>
            </p:cNvPr>
            <p:cNvSpPr/>
            <p:nvPr/>
          </p:nvSpPr>
          <p:spPr>
            <a:xfrm>
              <a:off x="7878084" y="506264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8DE751F0-75DD-4B46-B1A7-1410453503F2}"/>
                </a:ext>
              </a:extLst>
            </p:cNvPr>
            <p:cNvSpPr/>
            <p:nvPr/>
          </p:nvSpPr>
          <p:spPr>
            <a:xfrm>
              <a:off x="7878084" y="4600897"/>
              <a:ext cx="13012" cy="115471"/>
            </a:xfrm>
            <a:custGeom>
              <a:avLst/>
              <a:gdLst>
                <a:gd name="connsiteX0" fmla="*/ 0 w 13012"/>
                <a:gd name="connsiteY0" fmla="*/ 0 h 115471"/>
                <a:gd name="connsiteX1" fmla="*/ 13013 w 13012"/>
                <a:gd name="connsiteY1" fmla="*/ 0 h 115471"/>
                <a:gd name="connsiteX2" fmla="*/ 13013 w 13012"/>
                <a:gd name="connsiteY2" fmla="*/ 115472 h 115471"/>
                <a:gd name="connsiteX3" fmla="*/ 0 w 13012"/>
                <a:gd name="connsiteY3" fmla="*/ 115472 h 11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15471">
                  <a:moveTo>
                    <a:pt x="0" y="0"/>
                  </a:moveTo>
                  <a:lnTo>
                    <a:pt x="13013" y="0"/>
                  </a:lnTo>
                  <a:lnTo>
                    <a:pt x="13013" y="115472"/>
                  </a:lnTo>
                  <a:lnTo>
                    <a:pt x="0" y="1154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3D40E66-EF3A-463B-BE6F-B7B09466812F}"/>
                </a:ext>
              </a:extLst>
            </p:cNvPr>
            <p:cNvSpPr/>
            <p:nvPr/>
          </p:nvSpPr>
          <p:spPr>
            <a:xfrm>
              <a:off x="7878084" y="5293590"/>
              <a:ext cx="13012" cy="65201"/>
            </a:xfrm>
            <a:custGeom>
              <a:avLst/>
              <a:gdLst>
                <a:gd name="connsiteX0" fmla="*/ 0 w 13012"/>
                <a:gd name="connsiteY0" fmla="*/ 0 h 65201"/>
                <a:gd name="connsiteX1" fmla="*/ 13013 w 13012"/>
                <a:gd name="connsiteY1" fmla="*/ 0 h 65201"/>
                <a:gd name="connsiteX2" fmla="*/ 13013 w 13012"/>
                <a:gd name="connsiteY2" fmla="*/ 65201 h 65201"/>
                <a:gd name="connsiteX3" fmla="*/ 0 w 13012"/>
                <a:gd name="connsiteY3" fmla="*/ 65201 h 65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65201">
                  <a:moveTo>
                    <a:pt x="0" y="0"/>
                  </a:moveTo>
                  <a:lnTo>
                    <a:pt x="13013" y="0"/>
                  </a:lnTo>
                  <a:lnTo>
                    <a:pt x="13013" y="65201"/>
                  </a:lnTo>
                  <a:lnTo>
                    <a:pt x="0" y="6520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9AE9EEE0-FE6D-4821-B017-816EE9330633}"/>
                </a:ext>
              </a:extLst>
            </p:cNvPr>
            <p:cNvSpPr/>
            <p:nvPr/>
          </p:nvSpPr>
          <p:spPr>
            <a:xfrm>
              <a:off x="6271890" y="4370091"/>
              <a:ext cx="2069449" cy="801863"/>
            </a:xfrm>
            <a:custGeom>
              <a:avLst/>
              <a:gdLst>
                <a:gd name="connsiteX0" fmla="*/ 1821915 w 2069449"/>
                <a:gd name="connsiteY0" fmla="*/ 493076 h 801863"/>
                <a:gd name="connsiteX1" fmla="*/ 1875473 w 2069449"/>
                <a:gd name="connsiteY1" fmla="*/ 493076 h 801863"/>
                <a:gd name="connsiteX2" fmla="*/ 1875473 w 2069449"/>
                <a:gd name="connsiteY2" fmla="*/ 480063 h 801863"/>
                <a:gd name="connsiteX3" fmla="*/ 1820682 w 2069449"/>
                <a:gd name="connsiteY3" fmla="*/ 480063 h 801863"/>
                <a:gd name="connsiteX4" fmla="*/ 1820682 w 2069449"/>
                <a:gd name="connsiteY4" fmla="*/ 430340 h 801863"/>
                <a:gd name="connsiteX5" fmla="*/ 1820682 w 2069449"/>
                <a:gd name="connsiteY5" fmla="*/ 408287 h 801863"/>
                <a:gd name="connsiteX6" fmla="*/ 1752194 w 2069449"/>
                <a:gd name="connsiteY6" fmla="*/ 75707 h 801863"/>
                <a:gd name="connsiteX7" fmla="*/ 1683705 w 2069449"/>
                <a:gd name="connsiteY7" fmla="*/ 30093 h 801863"/>
                <a:gd name="connsiteX8" fmla="*/ 1736304 w 2069449"/>
                <a:gd name="connsiteY8" fmla="*/ 30093 h 801863"/>
                <a:gd name="connsiteX9" fmla="*/ 1736304 w 2069449"/>
                <a:gd name="connsiteY9" fmla="*/ 17081 h 801863"/>
                <a:gd name="connsiteX10" fmla="*/ 1619326 w 2069449"/>
                <a:gd name="connsiteY10" fmla="*/ 17081 h 801863"/>
                <a:gd name="connsiteX11" fmla="*/ 1619326 w 2069449"/>
                <a:gd name="connsiteY11" fmla="*/ -42 h 801863"/>
                <a:gd name="connsiteX12" fmla="*/ 1605628 w 2069449"/>
                <a:gd name="connsiteY12" fmla="*/ -42 h 801863"/>
                <a:gd name="connsiteX13" fmla="*/ 1605628 w 2069449"/>
                <a:gd name="connsiteY13" fmla="*/ 17081 h 801863"/>
                <a:gd name="connsiteX14" fmla="*/ 1505635 w 2069449"/>
                <a:gd name="connsiteY14" fmla="*/ 17081 h 801863"/>
                <a:gd name="connsiteX15" fmla="*/ 1505635 w 2069449"/>
                <a:gd name="connsiteY15" fmla="*/ 30093 h 801863"/>
                <a:gd name="connsiteX16" fmla="*/ 1558371 w 2069449"/>
                <a:gd name="connsiteY16" fmla="*/ 30093 h 801863"/>
                <a:gd name="connsiteX17" fmla="*/ 1523716 w 2069449"/>
                <a:gd name="connsiteY17" fmla="*/ 48722 h 801863"/>
                <a:gd name="connsiteX18" fmla="*/ 1368795 w 2069449"/>
                <a:gd name="connsiteY18" fmla="*/ 368153 h 801863"/>
                <a:gd name="connsiteX19" fmla="*/ 1339071 w 2069449"/>
                <a:gd name="connsiteY19" fmla="*/ 480063 h 801863"/>
                <a:gd name="connsiteX20" fmla="*/ 1037447 w 2069449"/>
                <a:gd name="connsiteY20" fmla="*/ 480063 h 801863"/>
                <a:gd name="connsiteX21" fmla="*/ 1014846 w 2069449"/>
                <a:gd name="connsiteY21" fmla="*/ 400479 h 801863"/>
                <a:gd name="connsiteX22" fmla="*/ 881841 w 2069449"/>
                <a:gd name="connsiteY22" fmla="*/ 207479 h 801863"/>
                <a:gd name="connsiteX23" fmla="*/ 966356 w 2069449"/>
                <a:gd name="connsiteY23" fmla="*/ 211451 h 801863"/>
                <a:gd name="connsiteX24" fmla="*/ 964986 w 2069449"/>
                <a:gd name="connsiteY24" fmla="*/ 208300 h 801863"/>
                <a:gd name="connsiteX25" fmla="*/ 978684 w 2069449"/>
                <a:gd name="connsiteY25" fmla="*/ 208300 h 801863"/>
                <a:gd name="connsiteX26" fmla="*/ 975671 w 2069449"/>
                <a:gd name="connsiteY26" fmla="*/ 201863 h 801863"/>
                <a:gd name="connsiteX27" fmla="*/ 736920 w 2069449"/>
                <a:gd name="connsiteY27" fmla="*/ 201863 h 801863"/>
                <a:gd name="connsiteX28" fmla="*/ 737878 w 2069449"/>
                <a:gd name="connsiteY28" fmla="*/ 214875 h 801863"/>
                <a:gd name="connsiteX29" fmla="*/ 803490 w 2069449"/>
                <a:gd name="connsiteY29" fmla="*/ 210629 h 801863"/>
                <a:gd name="connsiteX30" fmla="*/ 663637 w 2069449"/>
                <a:gd name="connsiteY30" fmla="*/ 441847 h 801863"/>
                <a:gd name="connsiteX31" fmla="*/ 654322 w 2069449"/>
                <a:gd name="connsiteY31" fmla="*/ 480063 h 801863"/>
                <a:gd name="connsiteX32" fmla="*/ 352973 w 2069449"/>
                <a:gd name="connsiteY32" fmla="*/ 480063 h 801863"/>
                <a:gd name="connsiteX33" fmla="*/ 299826 w 2069449"/>
                <a:gd name="connsiteY33" fmla="*/ 326238 h 801863"/>
                <a:gd name="connsiteX34" fmla="*/ 254486 w 2069449"/>
                <a:gd name="connsiteY34" fmla="*/ 293089 h 801863"/>
                <a:gd name="connsiteX35" fmla="*/ 370643 w 2069449"/>
                <a:gd name="connsiteY35" fmla="*/ 293089 h 801863"/>
                <a:gd name="connsiteX36" fmla="*/ 370643 w 2069449"/>
                <a:gd name="connsiteY36" fmla="*/ 280077 h 801863"/>
                <a:gd name="connsiteX37" fmla="*/ 218050 w 2069449"/>
                <a:gd name="connsiteY37" fmla="*/ 280077 h 801863"/>
                <a:gd name="connsiteX38" fmla="*/ 218050 w 2069449"/>
                <a:gd name="connsiteY38" fmla="*/ 241586 h 801863"/>
                <a:gd name="connsiteX39" fmla="*/ 204353 w 2069449"/>
                <a:gd name="connsiteY39" fmla="*/ 241586 h 801863"/>
                <a:gd name="connsiteX40" fmla="*/ 204353 w 2069449"/>
                <a:gd name="connsiteY40" fmla="*/ 280077 h 801863"/>
                <a:gd name="connsiteX41" fmla="*/ 86963 w 2069449"/>
                <a:gd name="connsiteY41" fmla="*/ 280077 h 801863"/>
                <a:gd name="connsiteX42" fmla="*/ 86963 w 2069449"/>
                <a:gd name="connsiteY42" fmla="*/ 293089 h 801863"/>
                <a:gd name="connsiteX43" fmla="*/ 188600 w 2069449"/>
                <a:gd name="connsiteY43" fmla="*/ 293089 h 801863"/>
                <a:gd name="connsiteX44" fmla="*/ 151617 w 2069449"/>
                <a:gd name="connsiteY44" fmla="*/ 319252 h 801863"/>
                <a:gd name="connsiteX45" fmla="*/ 93264 w 2069449"/>
                <a:gd name="connsiteY45" fmla="*/ 480063 h 801863"/>
                <a:gd name="connsiteX46" fmla="*/ -17 w 2069449"/>
                <a:gd name="connsiteY46" fmla="*/ 480063 h 801863"/>
                <a:gd name="connsiteX47" fmla="*/ -17 w 2069449"/>
                <a:gd name="connsiteY47" fmla="*/ 493076 h 801863"/>
                <a:gd name="connsiteX48" fmla="*/ 89840 w 2069449"/>
                <a:gd name="connsiteY48" fmla="*/ 493076 h 801863"/>
                <a:gd name="connsiteX49" fmla="*/ 45733 w 2069449"/>
                <a:gd name="connsiteY49" fmla="*/ 687446 h 801863"/>
                <a:gd name="connsiteX50" fmla="*/ 58609 w 2069449"/>
                <a:gd name="connsiteY50" fmla="*/ 689912 h 801863"/>
                <a:gd name="connsiteX51" fmla="*/ 103264 w 2069449"/>
                <a:gd name="connsiteY51" fmla="*/ 493076 h 801863"/>
                <a:gd name="connsiteX52" fmla="*/ 204353 w 2069449"/>
                <a:gd name="connsiteY52" fmla="*/ 493076 h 801863"/>
                <a:gd name="connsiteX53" fmla="*/ 204353 w 2069449"/>
                <a:gd name="connsiteY53" fmla="*/ 582522 h 801863"/>
                <a:gd name="connsiteX54" fmla="*/ 218050 w 2069449"/>
                <a:gd name="connsiteY54" fmla="*/ 582522 h 801863"/>
                <a:gd name="connsiteX55" fmla="*/ 218050 w 2069449"/>
                <a:gd name="connsiteY55" fmla="*/ 493076 h 801863"/>
                <a:gd name="connsiteX56" fmla="*/ 341330 w 2069449"/>
                <a:gd name="connsiteY56" fmla="*/ 493076 h 801863"/>
                <a:gd name="connsiteX57" fmla="*/ 342837 w 2069449"/>
                <a:gd name="connsiteY57" fmla="*/ 498692 h 801863"/>
                <a:gd name="connsiteX58" fmla="*/ 371739 w 2069449"/>
                <a:gd name="connsiteY58" fmla="*/ 593617 h 801863"/>
                <a:gd name="connsiteX59" fmla="*/ 430639 w 2069449"/>
                <a:gd name="connsiteY59" fmla="*/ 653887 h 801863"/>
                <a:gd name="connsiteX60" fmla="*/ 355028 w 2069449"/>
                <a:gd name="connsiteY60" fmla="*/ 653887 h 801863"/>
                <a:gd name="connsiteX61" fmla="*/ 355028 w 2069449"/>
                <a:gd name="connsiteY61" fmla="*/ 666900 h 801863"/>
                <a:gd name="connsiteX62" fmla="*/ 630351 w 2069449"/>
                <a:gd name="connsiteY62" fmla="*/ 666900 h 801863"/>
                <a:gd name="connsiteX63" fmla="*/ 630351 w 2069449"/>
                <a:gd name="connsiteY63" fmla="*/ 653887 h 801863"/>
                <a:gd name="connsiteX64" fmla="*/ 507072 w 2069449"/>
                <a:gd name="connsiteY64" fmla="*/ 653887 h 801863"/>
                <a:gd name="connsiteX65" fmla="*/ 508305 w 2069449"/>
                <a:gd name="connsiteY65" fmla="*/ 653887 h 801863"/>
                <a:gd name="connsiteX66" fmla="*/ 663226 w 2069449"/>
                <a:gd name="connsiteY66" fmla="*/ 493487 h 801863"/>
                <a:gd name="connsiteX67" fmla="*/ 836776 w 2069449"/>
                <a:gd name="connsiteY67" fmla="*/ 493487 h 801863"/>
                <a:gd name="connsiteX68" fmla="*/ 836776 w 2069449"/>
                <a:gd name="connsiteY68" fmla="*/ 582933 h 801863"/>
                <a:gd name="connsiteX69" fmla="*/ 850474 w 2069449"/>
                <a:gd name="connsiteY69" fmla="*/ 582933 h 801863"/>
                <a:gd name="connsiteX70" fmla="*/ 850474 w 2069449"/>
                <a:gd name="connsiteY70" fmla="*/ 493487 h 801863"/>
                <a:gd name="connsiteX71" fmla="*/ 1028544 w 2069449"/>
                <a:gd name="connsiteY71" fmla="*/ 493487 h 801863"/>
                <a:gd name="connsiteX72" fmla="*/ 1146207 w 2069449"/>
                <a:gd name="connsiteY72" fmla="*/ 632656 h 801863"/>
                <a:gd name="connsiteX73" fmla="*/ 1080184 w 2069449"/>
                <a:gd name="connsiteY73" fmla="*/ 632656 h 801863"/>
                <a:gd name="connsiteX74" fmla="*/ 1080184 w 2069449"/>
                <a:gd name="connsiteY74" fmla="*/ 645668 h 801863"/>
                <a:gd name="connsiteX75" fmla="*/ 1323729 w 2069449"/>
                <a:gd name="connsiteY75" fmla="*/ 645668 h 801863"/>
                <a:gd name="connsiteX76" fmla="*/ 1323729 w 2069449"/>
                <a:gd name="connsiteY76" fmla="*/ 632656 h 801863"/>
                <a:gd name="connsiteX77" fmla="*/ 1201546 w 2069449"/>
                <a:gd name="connsiteY77" fmla="*/ 632656 h 801863"/>
                <a:gd name="connsiteX78" fmla="*/ 1348385 w 2069449"/>
                <a:gd name="connsiteY78" fmla="*/ 493487 h 801863"/>
                <a:gd name="connsiteX79" fmla="*/ 1606176 w 2069449"/>
                <a:gd name="connsiteY79" fmla="*/ 493487 h 801863"/>
                <a:gd name="connsiteX80" fmla="*/ 1606176 w 2069449"/>
                <a:gd name="connsiteY80" fmla="*/ 577591 h 801863"/>
                <a:gd name="connsiteX81" fmla="*/ 1619874 w 2069449"/>
                <a:gd name="connsiteY81" fmla="*/ 577591 h 801863"/>
                <a:gd name="connsiteX82" fmla="*/ 1619874 w 2069449"/>
                <a:gd name="connsiteY82" fmla="*/ 493487 h 801863"/>
                <a:gd name="connsiteX83" fmla="*/ 1809450 w 2069449"/>
                <a:gd name="connsiteY83" fmla="*/ 493487 h 801863"/>
                <a:gd name="connsiteX84" fmla="*/ 2065597 w 2069449"/>
                <a:gd name="connsiteY84" fmla="*/ 801822 h 801863"/>
                <a:gd name="connsiteX85" fmla="*/ 2069433 w 2069449"/>
                <a:gd name="connsiteY85" fmla="*/ 789357 h 801863"/>
                <a:gd name="connsiteX86" fmla="*/ 1821915 w 2069449"/>
                <a:gd name="connsiteY86" fmla="*/ 493076 h 801863"/>
                <a:gd name="connsiteX87" fmla="*/ 218050 w 2069449"/>
                <a:gd name="connsiteY87" fmla="*/ 480063 h 801863"/>
                <a:gd name="connsiteX88" fmla="*/ 218050 w 2069449"/>
                <a:gd name="connsiteY88" fmla="*/ 468831 h 801863"/>
                <a:gd name="connsiteX89" fmla="*/ 204353 w 2069449"/>
                <a:gd name="connsiteY89" fmla="*/ 468831 h 801863"/>
                <a:gd name="connsiteX90" fmla="*/ 204353 w 2069449"/>
                <a:gd name="connsiteY90" fmla="*/ 480063 h 801863"/>
                <a:gd name="connsiteX91" fmla="*/ 106688 w 2069449"/>
                <a:gd name="connsiteY91" fmla="*/ 480063 h 801863"/>
                <a:gd name="connsiteX92" fmla="*/ 161479 w 2069449"/>
                <a:gd name="connsiteY92" fmla="*/ 327744 h 801863"/>
                <a:gd name="connsiteX93" fmla="*/ 204353 w 2069449"/>
                <a:gd name="connsiteY93" fmla="*/ 301993 h 801863"/>
                <a:gd name="connsiteX94" fmla="*/ 204353 w 2069449"/>
                <a:gd name="connsiteY94" fmla="*/ 355277 h 801863"/>
                <a:gd name="connsiteX95" fmla="*/ 218050 w 2069449"/>
                <a:gd name="connsiteY95" fmla="*/ 355277 h 801863"/>
                <a:gd name="connsiteX96" fmla="*/ 218050 w 2069449"/>
                <a:gd name="connsiteY96" fmla="*/ 300486 h 801863"/>
                <a:gd name="connsiteX97" fmla="*/ 224625 w 2069449"/>
                <a:gd name="connsiteY97" fmla="*/ 300486 h 801863"/>
                <a:gd name="connsiteX98" fmla="*/ 288868 w 2069449"/>
                <a:gd name="connsiteY98" fmla="*/ 334045 h 801863"/>
                <a:gd name="connsiteX99" fmla="*/ 339001 w 2069449"/>
                <a:gd name="connsiteY99" fmla="*/ 480200 h 801863"/>
                <a:gd name="connsiteX100" fmla="*/ 504059 w 2069449"/>
                <a:gd name="connsiteY100" fmla="*/ 641148 h 801863"/>
                <a:gd name="connsiteX101" fmla="*/ 384067 w 2069449"/>
                <a:gd name="connsiteY101" fmla="*/ 588001 h 801863"/>
                <a:gd name="connsiteX102" fmla="*/ 356671 w 2069449"/>
                <a:gd name="connsiteY102" fmla="*/ 495130 h 801863"/>
                <a:gd name="connsiteX103" fmla="*/ 356671 w 2069449"/>
                <a:gd name="connsiteY103" fmla="*/ 492939 h 801863"/>
                <a:gd name="connsiteX104" fmla="*/ 650076 w 2069449"/>
                <a:gd name="connsiteY104" fmla="*/ 492939 h 801863"/>
                <a:gd name="connsiteX105" fmla="*/ 504059 w 2069449"/>
                <a:gd name="connsiteY105" fmla="*/ 641148 h 801863"/>
                <a:gd name="connsiteX106" fmla="*/ 849789 w 2069449"/>
                <a:gd name="connsiteY106" fmla="*/ 479926 h 801863"/>
                <a:gd name="connsiteX107" fmla="*/ 849789 w 2069449"/>
                <a:gd name="connsiteY107" fmla="*/ 468694 h 801863"/>
                <a:gd name="connsiteX108" fmla="*/ 836091 w 2069449"/>
                <a:gd name="connsiteY108" fmla="*/ 468694 h 801863"/>
                <a:gd name="connsiteX109" fmla="*/ 836091 w 2069449"/>
                <a:gd name="connsiteY109" fmla="*/ 479926 h 801863"/>
                <a:gd name="connsiteX110" fmla="*/ 667472 w 2069449"/>
                <a:gd name="connsiteY110" fmla="*/ 479926 h 801863"/>
                <a:gd name="connsiteX111" fmla="*/ 675828 w 2069449"/>
                <a:gd name="connsiteY111" fmla="*/ 444175 h 801863"/>
                <a:gd name="connsiteX112" fmla="*/ 845679 w 2069449"/>
                <a:gd name="connsiteY112" fmla="*/ 214738 h 801863"/>
                <a:gd name="connsiteX113" fmla="*/ 1002107 w 2069449"/>
                <a:gd name="connsiteY113" fmla="*/ 402945 h 801863"/>
                <a:gd name="connsiteX114" fmla="*/ 1023750 w 2069449"/>
                <a:gd name="connsiteY114" fmla="*/ 479926 h 801863"/>
                <a:gd name="connsiteX115" fmla="*/ 1190588 w 2069449"/>
                <a:gd name="connsiteY115" fmla="*/ 621423 h 801863"/>
                <a:gd name="connsiteX116" fmla="*/ 1042926 w 2069449"/>
                <a:gd name="connsiteY116" fmla="*/ 493076 h 801863"/>
                <a:gd name="connsiteX117" fmla="*/ 1334688 w 2069449"/>
                <a:gd name="connsiteY117" fmla="*/ 493076 h 801863"/>
                <a:gd name="connsiteX118" fmla="*/ 1190588 w 2069449"/>
                <a:gd name="connsiteY118" fmla="*/ 621423 h 801863"/>
                <a:gd name="connsiteX119" fmla="*/ 1619874 w 2069449"/>
                <a:gd name="connsiteY119" fmla="*/ 480063 h 801863"/>
                <a:gd name="connsiteX120" fmla="*/ 1619874 w 2069449"/>
                <a:gd name="connsiteY120" fmla="*/ 461708 h 801863"/>
                <a:gd name="connsiteX121" fmla="*/ 1606176 w 2069449"/>
                <a:gd name="connsiteY121" fmla="*/ 461708 h 801863"/>
                <a:gd name="connsiteX122" fmla="*/ 1606176 w 2069449"/>
                <a:gd name="connsiteY122" fmla="*/ 480063 h 801863"/>
                <a:gd name="connsiteX123" fmla="*/ 1353727 w 2069449"/>
                <a:gd name="connsiteY123" fmla="*/ 480063 h 801863"/>
                <a:gd name="connsiteX124" fmla="*/ 1382219 w 2069449"/>
                <a:gd name="connsiteY124" fmla="*/ 370481 h 801863"/>
                <a:gd name="connsiteX125" fmla="*/ 1531661 w 2069449"/>
                <a:gd name="connsiteY125" fmla="*/ 59680 h 801863"/>
                <a:gd name="connsiteX126" fmla="*/ 1606176 w 2069449"/>
                <a:gd name="connsiteY126" fmla="*/ 32285 h 801863"/>
                <a:gd name="connsiteX127" fmla="*/ 1606176 w 2069449"/>
                <a:gd name="connsiteY127" fmla="*/ 115841 h 801863"/>
                <a:gd name="connsiteX128" fmla="*/ 1619874 w 2069449"/>
                <a:gd name="connsiteY128" fmla="*/ 115841 h 801863"/>
                <a:gd name="connsiteX129" fmla="*/ 1619874 w 2069449"/>
                <a:gd name="connsiteY129" fmla="*/ 31600 h 801863"/>
                <a:gd name="connsiteX130" fmla="*/ 1743153 w 2069449"/>
                <a:gd name="connsiteY130" fmla="*/ 84884 h 801863"/>
                <a:gd name="connsiteX131" fmla="*/ 1808765 w 2069449"/>
                <a:gd name="connsiteY131" fmla="*/ 408698 h 801863"/>
                <a:gd name="connsiteX132" fmla="*/ 1808765 w 2069449"/>
                <a:gd name="connsiteY132" fmla="*/ 430751 h 801863"/>
                <a:gd name="connsiteX133" fmla="*/ 1808765 w 2069449"/>
                <a:gd name="connsiteY133" fmla="*/ 480474 h 80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069449" h="801863">
                  <a:moveTo>
                    <a:pt x="1821915" y="493076"/>
                  </a:moveTo>
                  <a:lnTo>
                    <a:pt x="1875473" y="493076"/>
                  </a:lnTo>
                  <a:lnTo>
                    <a:pt x="1875473" y="480063"/>
                  </a:lnTo>
                  <a:lnTo>
                    <a:pt x="1820682" y="480063"/>
                  </a:lnTo>
                  <a:cubicBezTo>
                    <a:pt x="1820682" y="463078"/>
                    <a:pt x="1820682" y="446504"/>
                    <a:pt x="1820682" y="430340"/>
                  </a:cubicBezTo>
                  <a:cubicBezTo>
                    <a:pt x="1820682" y="422944"/>
                    <a:pt x="1820682" y="415547"/>
                    <a:pt x="1820682" y="408287"/>
                  </a:cubicBezTo>
                  <a:cubicBezTo>
                    <a:pt x="1820682" y="283912"/>
                    <a:pt x="1802601" y="131319"/>
                    <a:pt x="1752194" y="75707"/>
                  </a:cubicBezTo>
                  <a:cubicBezTo>
                    <a:pt x="1733167" y="55448"/>
                    <a:pt x="1709731" y="39846"/>
                    <a:pt x="1683705" y="30093"/>
                  </a:cubicBezTo>
                  <a:lnTo>
                    <a:pt x="1736304" y="30093"/>
                  </a:lnTo>
                  <a:lnTo>
                    <a:pt x="1736304" y="17081"/>
                  </a:lnTo>
                  <a:lnTo>
                    <a:pt x="1619326" y="17081"/>
                  </a:lnTo>
                  <a:lnTo>
                    <a:pt x="1619326" y="-42"/>
                  </a:lnTo>
                  <a:lnTo>
                    <a:pt x="1605628" y="-42"/>
                  </a:lnTo>
                  <a:lnTo>
                    <a:pt x="1605628" y="17081"/>
                  </a:lnTo>
                  <a:lnTo>
                    <a:pt x="1505635" y="17081"/>
                  </a:lnTo>
                  <a:lnTo>
                    <a:pt x="1505635" y="30093"/>
                  </a:lnTo>
                  <a:lnTo>
                    <a:pt x="1558371" y="30093"/>
                  </a:lnTo>
                  <a:cubicBezTo>
                    <a:pt x="1546112" y="34888"/>
                    <a:pt x="1534482" y="41147"/>
                    <a:pt x="1523716" y="48722"/>
                  </a:cubicBezTo>
                  <a:cubicBezTo>
                    <a:pt x="1449337" y="100363"/>
                    <a:pt x="1392903" y="216793"/>
                    <a:pt x="1368795" y="368153"/>
                  </a:cubicBezTo>
                  <a:cubicBezTo>
                    <a:pt x="1363083" y="406452"/>
                    <a:pt x="1353111" y="443983"/>
                    <a:pt x="1339071" y="480063"/>
                  </a:cubicBezTo>
                  <a:lnTo>
                    <a:pt x="1037447" y="480063"/>
                  </a:lnTo>
                  <a:cubicBezTo>
                    <a:pt x="1028197" y="454051"/>
                    <a:pt x="1020648" y="427464"/>
                    <a:pt x="1014846" y="400479"/>
                  </a:cubicBezTo>
                  <a:cubicBezTo>
                    <a:pt x="997176" y="317471"/>
                    <a:pt x="949371" y="230080"/>
                    <a:pt x="881841" y="207479"/>
                  </a:cubicBezTo>
                  <a:cubicBezTo>
                    <a:pt x="927181" y="206520"/>
                    <a:pt x="960603" y="207479"/>
                    <a:pt x="966356" y="211451"/>
                  </a:cubicBezTo>
                  <a:cubicBezTo>
                    <a:pt x="965445" y="210656"/>
                    <a:pt x="964941" y="209506"/>
                    <a:pt x="964986" y="208300"/>
                  </a:cubicBezTo>
                  <a:lnTo>
                    <a:pt x="978684" y="208300"/>
                  </a:lnTo>
                  <a:cubicBezTo>
                    <a:pt x="978617" y="205835"/>
                    <a:pt x="977525" y="203493"/>
                    <a:pt x="975671" y="201863"/>
                  </a:cubicBezTo>
                  <a:cubicBezTo>
                    <a:pt x="959233" y="186658"/>
                    <a:pt x="788834" y="198027"/>
                    <a:pt x="736920" y="201863"/>
                  </a:cubicBezTo>
                  <a:lnTo>
                    <a:pt x="737878" y="214875"/>
                  </a:lnTo>
                  <a:cubicBezTo>
                    <a:pt x="759658" y="213232"/>
                    <a:pt x="781848" y="211862"/>
                    <a:pt x="803490" y="210629"/>
                  </a:cubicBezTo>
                  <a:cubicBezTo>
                    <a:pt x="738289" y="236244"/>
                    <a:pt x="688430" y="317471"/>
                    <a:pt x="663637" y="441847"/>
                  </a:cubicBezTo>
                  <a:cubicBezTo>
                    <a:pt x="660760" y="455544"/>
                    <a:pt x="657610" y="468146"/>
                    <a:pt x="654322" y="480063"/>
                  </a:cubicBezTo>
                  <a:lnTo>
                    <a:pt x="352973" y="480063"/>
                  </a:lnTo>
                  <a:cubicBezTo>
                    <a:pt x="335440" y="416506"/>
                    <a:pt x="316400" y="349113"/>
                    <a:pt x="299826" y="326238"/>
                  </a:cubicBezTo>
                  <a:cubicBezTo>
                    <a:pt x="288361" y="310910"/>
                    <a:pt x="272570" y="299363"/>
                    <a:pt x="254486" y="293089"/>
                  </a:cubicBezTo>
                  <a:lnTo>
                    <a:pt x="370643" y="293089"/>
                  </a:lnTo>
                  <a:lnTo>
                    <a:pt x="370643" y="280077"/>
                  </a:lnTo>
                  <a:lnTo>
                    <a:pt x="218050" y="280077"/>
                  </a:lnTo>
                  <a:lnTo>
                    <a:pt x="218050" y="241586"/>
                  </a:lnTo>
                  <a:lnTo>
                    <a:pt x="204353" y="241586"/>
                  </a:lnTo>
                  <a:lnTo>
                    <a:pt x="204353" y="280077"/>
                  </a:lnTo>
                  <a:lnTo>
                    <a:pt x="86963" y="280077"/>
                  </a:lnTo>
                  <a:lnTo>
                    <a:pt x="86963" y="293089"/>
                  </a:lnTo>
                  <a:lnTo>
                    <a:pt x="188600" y="293089"/>
                  </a:lnTo>
                  <a:cubicBezTo>
                    <a:pt x="174288" y="298596"/>
                    <a:pt x="161576" y="307595"/>
                    <a:pt x="151617" y="319252"/>
                  </a:cubicBezTo>
                  <a:cubicBezTo>
                    <a:pt x="133673" y="340072"/>
                    <a:pt x="112167" y="408013"/>
                    <a:pt x="93264" y="480063"/>
                  </a:cubicBezTo>
                  <a:lnTo>
                    <a:pt x="-17" y="480063"/>
                  </a:lnTo>
                  <a:lnTo>
                    <a:pt x="-17" y="493076"/>
                  </a:lnTo>
                  <a:lnTo>
                    <a:pt x="89840" y="493076"/>
                  </a:lnTo>
                  <a:cubicBezTo>
                    <a:pt x="66143" y="585535"/>
                    <a:pt x="47240" y="680323"/>
                    <a:pt x="45733" y="687446"/>
                  </a:cubicBezTo>
                  <a:lnTo>
                    <a:pt x="58609" y="689912"/>
                  </a:lnTo>
                  <a:cubicBezTo>
                    <a:pt x="58609" y="688131"/>
                    <a:pt x="78882" y="588275"/>
                    <a:pt x="103264" y="493076"/>
                  </a:cubicBezTo>
                  <a:lnTo>
                    <a:pt x="204353" y="493076"/>
                  </a:lnTo>
                  <a:lnTo>
                    <a:pt x="204353" y="582522"/>
                  </a:lnTo>
                  <a:lnTo>
                    <a:pt x="218050" y="582522"/>
                  </a:lnTo>
                  <a:lnTo>
                    <a:pt x="218050" y="493076"/>
                  </a:lnTo>
                  <a:lnTo>
                    <a:pt x="341330" y="493076"/>
                  </a:lnTo>
                  <a:cubicBezTo>
                    <a:pt x="341330" y="494993"/>
                    <a:pt x="342289" y="496911"/>
                    <a:pt x="342837" y="498692"/>
                  </a:cubicBezTo>
                  <a:cubicBezTo>
                    <a:pt x="350617" y="530868"/>
                    <a:pt x="360268" y="562564"/>
                    <a:pt x="371739" y="593617"/>
                  </a:cubicBezTo>
                  <a:cubicBezTo>
                    <a:pt x="383523" y="620108"/>
                    <a:pt x="404423" y="641490"/>
                    <a:pt x="430639" y="653887"/>
                  </a:cubicBezTo>
                  <a:lnTo>
                    <a:pt x="355028" y="653887"/>
                  </a:lnTo>
                  <a:lnTo>
                    <a:pt x="355028" y="666900"/>
                  </a:lnTo>
                  <a:lnTo>
                    <a:pt x="630351" y="666900"/>
                  </a:lnTo>
                  <a:lnTo>
                    <a:pt x="630351" y="653887"/>
                  </a:lnTo>
                  <a:lnTo>
                    <a:pt x="507072" y="653887"/>
                  </a:lnTo>
                  <a:lnTo>
                    <a:pt x="508305" y="653887"/>
                  </a:lnTo>
                  <a:cubicBezTo>
                    <a:pt x="567479" y="631012"/>
                    <a:pt x="628297" y="607315"/>
                    <a:pt x="663226" y="493487"/>
                  </a:cubicBezTo>
                  <a:lnTo>
                    <a:pt x="836776" y="493487"/>
                  </a:lnTo>
                  <a:lnTo>
                    <a:pt x="836776" y="582933"/>
                  </a:lnTo>
                  <a:lnTo>
                    <a:pt x="850474" y="582933"/>
                  </a:lnTo>
                  <a:lnTo>
                    <a:pt x="850474" y="493487"/>
                  </a:lnTo>
                  <a:lnTo>
                    <a:pt x="1028544" y="493487"/>
                  </a:lnTo>
                  <a:cubicBezTo>
                    <a:pt x="1051282" y="552524"/>
                    <a:pt x="1088540" y="616766"/>
                    <a:pt x="1146207" y="632656"/>
                  </a:cubicBezTo>
                  <a:lnTo>
                    <a:pt x="1080184" y="632656"/>
                  </a:lnTo>
                  <a:lnTo>
                    <a:pt x="1080184" y="645668"/>
                  </a:lnTo>
                  <a:lnTo>
                    <a:pt x="1323729" y="645668"/>
                  </a:lnTo>
                  <a:lnTo>
                    <a:pt x="1323729" y="632656"/>
                  </a:lnTo>
                  <a:lnTo>
                    <a:pt x="1201546" y="632656"/>
                  </a:lnTo>
                  <a:cubicBezTo>
                    <a:pt x="1265377" y="618958"/>
                    <a:pt x="1315648" y="570468"/>
                    <a:pt x="1348385" y="493487"/>
                  </a:cubicBezTo>
                  <a:lnTo>
                    <a:pt x="1606176" y="493487"/>
                  </a:lnTo>
                  <a:lnTo>
                    <a:pt x="1606176" y="577591"/>
                  </a:lnTo>
                  <a:lnTo>
                    <a:pt x="1619874" y="577591"/>
                  </a:lnTo>
                  <a:lnTo>
                    <a:pt x="1619874" y="493487"/>
                  </a:lnTo>
                  <a:lnTo>
                    <a:pt x="1809450" y="493487"/>
                  </a:lnTo>
                  <a:cubicBezTo>
                    <a:pt x="1814244" y="606082"/>
                    <a:pt x="1848489" y="735251"/>
                    <a:pt x="2065597" y="801822"/>
                  </a:cubicBezTo>
                  <a:lnTo>
                    <a:pt x="2069433" y="789357"/>
                  </a:lnTo>
                  <a:cubicBezTo>
                    <a:pt x="1859447" y="724704"/>
                    <a:pt x="1826572" y="604438"/>
                    <a:pt x="1821915" y="493076"/>
                  </a:cubicBezTo>
                  <a:close/>
                  <a:moveTo>
                    <a:pt x="218050" y="480063"/>
                  </a:moveTo>
                  <a:lnTo>
                    <a:pt x="218050" y="468831"/>
                  </a:lnTo>
                  <a:lnTo>
                    <a:pt x="204353" y="468831"/>
                  </a:lnTo>
                  <a:lnTo>
                    <a:pt x="204353" y="480063"/>
                  </a:lnTo>
                  <a:lnTo>
                    <a:pt x="106688" y="480063"/>
                  </a:lnTo>
                  <a:cubicBezTo>
                    <a:pt x="124906" y="410890"/>
                    <a:pt x="145042" y="346784"/>
                    <a:pt x="161479" y="327744"/>
                  </a:cubicBezTo>
                  <a:cubicBezTo>
                    <a:pt x="172573" y="314704"/>
                    <a:pt x="187632" y="305664"/>
                    <a:pt x="204353" y="301993"/>
                  </a:cubicBezTo>
                  <a:lnTo>
                    <a:pt x="204353" y="355277"/>
                  </a:lnTo>
                  <a:lnTo>
                    <a:pt x="218050" y="355277"/>
                  </a:lnTo>
                  <a:lnTo>
                    <a:pt x="218050" y="300486"/>
                  </a:lnTo>
                  <a:lnTo>
                    <a:pt x="224625" y="300486"/>
                  </a:lnTo>
                  <a:cubicBezTo>
                    <a:pt x="249967" y="301555"/>
                    <a:pt x="273517" y="313855"/>
                    <a:pt x="288868" y="334045"/>
                  </a:cubicBezTo>
                  <a:cubicBezTo>
                    <a:pt x="303661" y="354592"/>
                    <a:pt x="322701" y="420889"/>
                    <a:pt x="339001" y="480200"/>
                  </a:cubicBezTo>
                  <a:close/>
                  <a:moveTo>
                    <a:pt x="504059" y="641148"/>
                  </a:moveTo>
                  <a:cubicBezTo>
                    <a:pt x="427625" y="670735"/>
                    <a:pt x="390642" y="602110"/>
                    <a:pt x="384067" y="588001"/>
                  </a:cubicBezTo>
                  <a:cubicBezTo>
                    <a:pt x="373263" y="557565"/>
                    <a:pt x="364117" y="526553"/>
                    <a:pt x="356671" y="495130"/>
                  </a:cubicBezTo>
                  <a:lnTo>
                    <a:pt x="356671" y="492939"/>
                  </a:lnTo>
                  <a:lnTo>
                    <a:pt x="650076" y="492939"/>
                  </a:lnTo>
                  <a:cubicBezTo>
                    <a:pt x="617065" y="597452"/>
                    <a:pt x="562000" y="618821"/>
                    <a:pt x="504059" y="641148"/>
                  </a:cubicBezTo>
                  <a:close/>
                  <a:moveTo>
                    <a:pt x="849789" y="479926"/>
                  </a:moveTo>
                  <a:lnTo>
                    <a:pt x="849789" y="468694"/>
                  </a:lnTo>
                  <a:lnTo>
                    <a:pt x="836091" y="468694"/>
                  </a:lnTo>
                  <a:lnTo>
                    <a:pt x="836091" y="479926"/>
                  </a:lnTo>
                  <a:lnTo>
                    <a:pt x="667472" y="479926"/>
                  </a:lnTo>
                  <a:cubicBezTo>
                    <a:pt x="670486" y="468831"/>
                    <a:pt x="673225" y="456914"/>
                    <a:pt x="675828" y="444175"/>
                  </a:cubicBezTo>
                  <a:cubicBezTo>
                    <a:pt x="704182" y="302678"/>
                    <a:pt x="767603" y="216930"/>
                    <a:pt x="845679" y="214738"/>
                  </a:cubicBezTo>
                  <a:cubicBezTo>
                    <a:pt x="923756" y="212547"/>
                    <a:pt x="981835" y="307883"/>
                    <a:pt x="1002107" y="402945"/>
                  </a:cubicBezTo>
                  <a:cubicBezTo>
                    <a:pt x="1007738" y="429025"/>
                    <a:pt x="1014965" y="454736"/>
                    <a:pt x="1023750" y="479926"/>
                  </a:cubicBezTo>
                  <a:close/>
                  <a:moveTo>
                    <a:pt x="1190588" y="621423"/>
                  </a:moveTo>
                  <a:cubicBezTo>
                    <a:pt x="1116209" y="633888"/>
                    <a:pt x="1069774" y="561154"/>
                    <a:pt x="1042926" y="493076"/>
                  </a:cubicBezTo>
                  <a:lnTo>
                    <a:pt x="1334688" y="493076"/>
                  </a:lnTo>
                  <a:cubicBezTo>
                    <a:pt x="1301539" y="566495"/>
                    <a:pt x="1252364" y="611013"/>
                    <a:pt x="1190588" y="621423"/>
                  </a:cubicBezTo>
                  <a:close/>
                  <a:moveTo>
                    <a:pt x="1619874" y="480063"/>
                  </a:moveTo>
                  <a:lnTo>
                    <a:pt x="1619874" y="461708"/>
                  </a:lnTo>
                  <a:lnTo>
                    <a:pt x="1606176" y="461708"/>
                  </a:lnTo>
                  <a:lnTo>
                    <a:pt x="1606176" y="480063"/>
                  </a:lnTo>
                  <a:lnTo>
                    <a:pt x="1353727" y="480063"/>
                  </a:lnTo>
                  <a:cubicBezTo>
                    <a:pt x="1367028" y="444627"/>
                    <a:pt x="1376575" y="407903"/>
                    <a:pt x="1382219" y="370481"/>
                  </a:cubicBezTo>
                  <a:cubicBezTo>
                    <a:pt x="1405779" y="222546"/>
                    <a:pt x="1460159" y="109266"/>
                    <a:pt x="1531661" y="59680"/>
                  </a:cubicBezTo>
                  <a:cubicBezTo>
                    <a:pt x="1553714" y="44257"/>
                    <a:pt x="1579383" y="34819"/>
                    <a:pt x="1606176" y="32285"/>
                  </a:cubicBezTo>
                  <a:lnTo>
                    <a:pt x="1606176" y="115841"/>
                  </a:lnTo>
                  <a:lnTo>
                    <a:pt x="1619874" y="115841"/>
                  </a:lnTo>
                  <a:lnTo>
                    <a:pt x="1619874" y="31600"/>
                  </a:lnTo>
                  <a:cubicBezTo>
                    <a:pt x="1666556" y="31600"/>
                    <a:pt x="1711169" y="50887"/>
                    <a:pt x="1743153" y="84884"/>
                  </a:cubicBezTo>
                  <a:cubicBezTo>
                    <a:pt x="1791506" y="137757"/>
                    <a:pt x="1808765" y="292405"/>
                    <a:pt x="1808765" y="408698"/>
                  </a:cubicBezTo>
                  <a:cubicBezTo>
                    <a:pt x="1808765" y="415958"/>
                    <a:pt x="1808765" y="423218"/>
                    <a:pt x="1808765" y="430751"/>
                  </a:cubicBezTo>
                  <a:cubicBezTo>
                    <a:pt x="1808765" y="446640"/>
                    <a:pt x="1808765" y="463352"/>
                    <a:pt x="1808765" y="4804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5203099-F180-4C03-A3D5-0BC11B702110}"/>
                </a:ext>
              </a:extLst>
            </p:cNvPr>
            <p:cNvSpPr/>
            <p:nvPr/>
          </p:nvSpPr>
          <p:spPr>
            <a:xfrm>
              <a:off x="6679945" y="5073019"/>
              <a:ext cx="85978" cy="144826"/>
            </a:xfrm>
            <a:custGeom>
              <a:avLst/>
              <a:gdLst>
                <a:gd name="connsiteX0" fmla="*/ 45459 w 85978"/>
                <a:gd name="connsiteY0" fmla="*/ 143686 h 144826"/>
                <a:gd name="connsiteX1" fmla="*/ 85046 w 85978"/>
                <a:gd name="connsiteY1" fmla="*/ 108620 h 144826"/>
                <a:gd name="connsiteX2" fmla="*/ 72581 w 85978"/>
                <a:gd name="connsiteY2" fmla="*/ 105195 h 144826"/>
                <a:gd name="connsiteX3" fmla="*/ 42857 w 85978"/>
                <a:gd name="connsiteY3" fmla="*/ 131494 h 144826"/>
                <a:gd name="connsiteX4" fmla="*/ 37652 w 85978"/>
                <a:gd name="connsiteY4" fmla="*/ 130262 h 144826"/>
                <a:gd name="connsiteX5" fmla="*/ 41624 w 85978"/>
                <a:gd name="connsiteY5" fmla="*/ 76293 h 144826"/>
                <a:gd name="connsiteX6" fmla="*/ 85594 w 85978"/>
                <a:gd name="connsiteY6" fmla="*/ 25337 h 144826"/>
                <a:gd name="connsiteX7" fmla="*/ 78334 w 85978"/>
                <a:gd name="connsiteY7" fmla="*/ 408 h 144826"/>
                <a:gd name="connsiteX8" fmla="*/ 45185 w 85978"/>
                <a:gd name="connsiteY8" fmla="*/ 34652 h 144826"/>
                <a:gd name="connsiteX9" fmla="*/ 30529 w 85978"/>
                <a:gd name="connsiteY9" fmla="*/ 68074 h 144826"/>
                <a:gd name="connsiteX10" fmla="*/ -17 w 85978"/>
                <a:gd name="connsiteY10" fmla="*/ 86566 h 144826"/>
                <a:gd name="connsiteX11" fmla="*/ 6010 w 85978"/>
                <a:gd name="connsiteY11" fmla="*/ 98072 h 144826"/>
                <a:gd name="connsiteX12" fmla="*/ 25187 w 85978"/>
                <a:gd name="connsiteY12" fmla="*/ 86977 h 144826"/>
                <a:gd name="connsiteX13" fmla="*/ 27104 w 85978"/>
                <a:gd name="connsiteY13" fmla="*/ 137932 h 144826"/>
                <a:gd name="connsiteX14" fmla="*/ 40802 w 85978"/>
                <a:gd name="connsiteY14" fmla="*/ 144781 h 144826"/>
                <a:gd name="connsiteX15" fmla="*/ 45459 w 85978"/>
                <a:gd name="connsiteY15" fmla="*/ 143686 h 144826"/>
                <a:gd name="connsiteX16" fmla="*/ 56144 w 85978"/>
                <a:gd name="connsiteY16" fmla="*/ 40679 h 144826"/>
                <a:gd name="connsiteX17" fmla="*/ 72581 w 85978"/>
                <a:gd name="connsiteY17" fmla="*/ 15886 h 144826"/>
                <a:gd name="connsiteX18" fmla="*/ 72581 w 85978"/>
                <a:gd name="connsiteY18" fmla="*/ 23831 h 144826"/>
                <a:gd name="connsiteX19" fmla="*/ 50117 w 85978"/>
                <a:gd name="connsiteY19" fmla="*/ 52870 h 144826"/>
                <a:gd name="connsiteX20" fmla="*/ 56554 w 85978"/>
                <a:gd name="connsiteY20" fmla="*/ 41227 h 14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978" h="144826">
                  <a:moveTo>
                    <a:pt x="45459" y="143686"/>
                  </a:moveTo>
                  <a:cubicBezTo>
                    <a:pt x="63999" y="139960"/>
                    <a:pt x="79113" y="126577"/>
                    <a:pt x="85046" y="108620"/>
                  </a:cubicBezTo>
                  <a:lnTo>
                    <a:pt x="72581" y="105195"/>
                  </a:lnTo>
                  <a:cubicBezTo>
                    <a:pt x="68004" y="118591"/>
                    <a:pt x="56709" y="128577"/>
                    <a:pt x="42857" y="131494"/>
                  </a:cubicBezTo>
                  <a:cubicBezTo>
                    <a:pt x="39432" y="132317"/>
                    <a:pt x="38473" y="131494"/>
                    <a:pt x="37652" y="130262"/>
                  </a:cubicBezTo>
                  <a:cubicBezTo>
                    <a:pt x="32036" y="122591"/>
                    <a:pt x="34501" y="99579"/>
                    <a:pt x="41624" y="76293"/>
                  </a:cubicBezTo>
                  <a:cubicBezTo>
                    <a:pt x="62171" y="61910"/>
                    <a:pt x="84224" y="42596"/>
                    <a:pt x="85594" y="25337"/>
                  </a:cubicBezTo>
                  <a:cubicBezTo>
                    <a:pt x="86415" y="14653"/>
                    <a:pt x="86552" y="3010"/>
                    <a:pt x="78334" y="408"/>
                  </a:cubicBezTo>
                  <a:cubicBezTo>
                    <a:pt x="70115" y="-2195"/>
                    <a:pt x="62034" y="6161"/>
                    <a:pt x="45185" y="34652"/>
                  </a:cubicBezTo>
                  <a:cubicBezTo>
                    <a:pt x="39138" y="45240"/>
                    <a:pt x="34226" y="56445"/>
                    <a:pt x="30529" y="68074"/>
                  </a:cubicBezTo>
                  <a:cubicBezTo>
                    <a:pt x="19982" y="75197"/>
                    <a:pt x="9023" y="81772"/>
                    <a:pt x="-17" y="86566"/>
                  </a:cubicBezTo>
                  <a:lnTo>
                    <a:pt x="6010" y="98072"/>
                  </a:lnTo>
                  <a:cubicBezTo>
                    <a:pt x="8339" y="96839"/>
                    <a:pt x="15735" y="92867"/>
                    <a:pt x="25187" y="86977"/>
                  </a:cubicBezTo>
                  <a:cubicBezTo>
                    <a:pt x="20393" y="107798"/>
                    <a:pt x="19708" y="128070"/>
                    <a:pt x="27104" y="137932"/>
                  </a:cubicBezTo>
                  <a:cubicBezTo>
                    <a:pt x="30263" y="142330"/>
                    <a:pt x="35386" y="144891"/>
                    <a:pt x="40802" y="144781"/>
                  </a:cubicBezTo>
                  <a:cubicBezTo>
                    <a:pt x="42392" y="144603"/>
                    <a:pt x="43955" y="144234"/>
                    <a:pt x="45459" y="143686"/>
                  </a:cubicBezTo>
                  <a:close/>
                  <a:moveTo>
                    <a:pt x="56144" y="40679"/>
                  </a:moveTo>
                  <a:cubicBezTo>
                    <a:pt x="61006" y="32022"/>
                    <a:pt x="66500" y="23735"/>
                    <a:pt x="72581" y="15886"/>
                  </a:cubicBezTo>
                  <a:cubicBezTo>
                    <a:pt x="72581" y="17804"/>
                    <a:pt x="72581" y="20406"/>
                    <a:pt x="72581" y="23831"/>
                  </a:cubicBezTo>
                  <a:cubicBezTo>
                    <a:pt x="68587" y="35775"/>
                    <a:pt x="60668" y="46007"/>
                    <a:pt x="50117" y="52870"/>
                  </a:cubicBezTo>
                  <a:cubicBezTo>
                    <a:pt x="51897" y="49034"/>
                    <a:pt x="53952" y="45062"/>
                    <a:pt x="56554" y="41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2B02DEF9-E9A0-4E30-996D-F2282DBB54F5}"/>
                </a:ext>
              </a:extLst>
            </p:cNvPr>
            <p:cNvSpPr/>
            <p:nvPr/>
          </p:nvSpPr>
          <p:spPr>
            <a:xfrm>
              <a:off x="6779568" y="5152230"/>
              <a:ext cx="45435" cy="61366"/>
            </a:xfrm>
            <a:custGeom>
              <a:avLst/>
              <a:gdLst>
                <a:gd name="connsiteX0" fmla="*/ 3366 w 45435"/>
                <a:gd name="connsiteY0" fmla="*/ 58858 h 61366"/>
                <a:gd name="connsiteX1" fmla="*/ 9667 w 45435"/>
                <a:gd name="connsiteY1" fmla="*/ 61324 h 61366"/>
                <a:gd name="connsiteX2" fmla="*/ 14325 w 45435"/>
                <a:gd name="connsiteY2" fmla="*/ 60365 h 61366"/>
                <a:gd name="connsiteX3" fmla="*/ 45418 w 45435"/>
                <a:gd name="connsiteY3" fmla="*/ 31874 h 61366"/>
                <a:gd name="connsiteX4" fmla="*/ 34597 w 45435"/>
                <a:gd name="connsiteY4" fmla="*/ 24614 h 61366"/>
                <a:gd name="connsiteX5" fmla="*/ 12955 w 45435"/>
                <a:gd name="connsiteY5" fmla="*/ 46393 h 61366"/>
                <a:gd name="connsiteX6" fmla="*/ 24461 w 45435"/>
                <a:gd name="connsiteY6" fmla="*/ 4478 h 61366"/>
                <a:gd name="connsiteX7" fmla="*/ 12133 w 45435"/>
                <a:gd name="connsiteY7" fmla="*/ -42 h 61366"/>
                <a:gd name="connsiteX8" fmla="*/ 3366 w 45435"/>
                <a:gd name="connsiteY8" fmla="*/ 58858 h 6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435" h="61366">
                  <a:moveTo>
                    <a:pt x="3366" y="58858"/>
                  </a:moveTo>
                  <a:cubicBezTo>
                    <a:pt x="5069" y="60461"/>
                    <a:pt x="7326" y="61351"/>
                    <a:pt x="9667" y="61324"/>
                  </a:cubicBezTo>
                  <a:cubicBezTo>
                    <a:pt x="11266" y="61297"/>
                    <a:pt x="12845" y="60968"/>
                    <a:pt x="14325" y="60365"/>
                  </a:cubicBezTo>
                  <a:cubicBezTo>
                    <a:pt x="26847" y="53530"/>
                    <a:pt x="37518" y="43750"/>
                    <a:pt x="45418" y="31874"/>
                  </a:cubicBezTo>
                  <a:lnTo>
                    <a:pt x="34597" y="24614"/>
                  </a:lnTo>
                  <a:cubicBezTo>
                    <a:pt x="28755" y="33120"/>
                    <a:pt x="21423" y="40504"/>
                    <a:pt x="12955" y="46393"/>
                  </a:cubicBezTo>
                  <a:cubicBezTo>
                    <a:pt x="15225" y="32038"/>
                    <a:pt x="19083" y="17984"/>
                    <a:pt x="24461" y="4478"/>
                  </a:cubicBezTo>
                  <a:lnTo>
                    <a:pt x="12133" y="-42"/>
                  </a:lnTo>
                  <a:cubicBezTo>
                    <a:pt x="-6222" y="49681"/>
                    <a:pt x="1038" y="56667"/>
                    <a:pt x="3366" y="5885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870734B1-F056-4981-93ED-AB5788BFEB93}"/>
                </a:ext>
              </a:extLst>
            </p:cNvPr>
            <p:cNvSpPr/>
            <p:nvPr/>
          </p:nvSpPr>
          <p:spPr>
            <a:xfrm>
              <a:off x="6823295" y="5136343"/>
              <a:ext cx="111975" cy="74238"/>
            </a:xfrm>
            <a:custGeom>
              <a:avLst/>
              <a:gdLst>
                <a:gd name="connsiteX0" fmla="*/ 13882 w 111975"/>
                <a:gd name="connsiteY0" fmla="*/ 14338 h 74238"/>
                <a:gd name="connsiteX1" fmla="*/ 185 w 111975"/>
                <a:gd name="connsiteY1" fmla="*/ 66526 h 74238"/>
                <a:gd name="connsiteX2" fmla="*/ 4294 w 111975"/>
                <a:gd name="connsiteY2" fmla="*/ 74197 h 74238"/>
                <a:gd name="connsiteX3" fmla="*/ 6486 w 111975"/>
                <a:gd name="connsiteY3" fmla="*/ 74197 h 74238"/>
                <a:gd name="connsiteX4" fmla="*/ 12376 w 111975"/>
                <a:gd name="connsiteY4" fmla="*/ 70361 h 74238"/>
                <a:gd name="connsiteX5" fmla="*/ 47579 w 111975"/>
                <a:gd name="connsiteY5" fmla="*/ 17215 h 74238"/>
                <a:gd name="connsiteX6" fmla="*/ 48538 w 111975"/>
                <a:gd name="connsiteY6" fmla="*/ 18584 h 74238"/>
                <a:gd name="connsiteX7" fmla="*/ 52510 w 111975"/>
                <a:gd name="connsiteY7" fmla="*/ 63376 h 74238"/>
                <a:gd name="connsiteX8" fmla="*/ 55934 w 111975"/>
                <a:gd name="connsiteY8" fmla="*/ 71868 h 74238"/>
                <a:gd name="connsiteX9" fmla="*/ 64427 w 111975"/>
                <a:gd name="connsiteY9" fmla="*/ 68444 h 74238"/>
                <a:gd name="connsiteX10" fmla="*/ 95521 w 111975"/>
                <a:gd name="connsiteY10" fmla="*/ 17762 h 74238"/>
                <a:gd name="connsiteX11" fmla="*/ 94288 w 111975"/>
                <a:gd name="connsiteY11" fmla="*/ 36117 h 74238"/>
                <a:gd name="connsiteX12" fmla="*/ 98260 w 111975"/>
                <a:gd name="connsiteY12" fmla="*/ 66252 h 74238"/>
                <a:gd name="connsiteX13" fmla="*/ 111958 w 111975"/>
                <a:gd name="connsiteY13" fmla="*/ 69814 h 74238"/>
                <a:gd name="connsiteX14" fmla="*/ 110314 w 111975"/>
                <a:gd name="connsiteY14" fmla="*/ 56801 h 74238"/>
                <a:gd name="connsiteX15" fmla="*/ 107712 w 111975"/>
                <a:gd name="connsiteY15" fmla="*/ 56801 h 74238"/>
                <a:gd name="connsiteX16" fmla="*/ 107712 w 111975"/>
                <a:gd name="connsiteY16" fmla="*/ 37213 h 74238"/>
                <a:gd name="connsiteX17" fmla="*/ 109082 w 111975"/>
                <a:gd name="connsiteY17" fmla="*/ 13379 h 74238"/>
                <a:gd name="connsiteX18" fmla="*/ 101822 w 111975"/>
                <a:gd name="connsiteY18" fmla="*/ 366 h 74238"/>
                <a:gd name="connsiteX19" fmla="*/ 67851 w 111975"/>
                <a:gd name="connsiteY19" fmla="*/ 36117 h 74238"/>
                <a:gd name="connsiteX20" fmla="*/ 60455 w 111975"/>
                <a:gd name="connsiteY20" fmla="*/ 12420 h 74238"/>
                <a:gd name="connsiteX21" fmla="*/ 47853 w 111975"/>
                <a:gd name="connsiteY21" fmla="*/ 4339 h 74238"/>
                <a:gd name="connsiteX22" fmla="*/ 24978 w 111975"/>
                <a:gd name="connsiteY22" fmla="*/ 22283 h 74238"/>
                <a:gd name="connsiteX23" fmla="*/ 26210 w 111975"/>
                <a:gd name="connsiteY23" fmla="*/ 17078 h 74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975" h="74238">
                  <a:moveTo>
                    <a:pt x="13882" y="14338"/>
                  </a:moveTo>
                  <a:lnTo>
                    <a:pt x="185" y="66526"/>
                  </a:lnTo>
                  <a:cubicBezTo>
                    <a:pt x="-643" y="69759"/>
                    <a:pt x="1142" y="73087"/>
                    <a:pt x="4294" y="74197"/>
                  </a:cubicBezTo>
                  <a:lnTo>
                    <a:pt x="6486" y="74197"/>
                  </a:lnTo>
                  <a:cubicBezTo>
                    <a:pt x="9025" y="74170"/>
                    <a:pt x="11318" y="72676"/>
                    <a:pt x="12376" y="70361"/>
                  </a:cubicBezTo>
                  <a:cubicBezTo>
                    <a:pt x="24978" y="42966"/>
                    <a:pt x="41963" y="17626"/>
                    <a:pt x="47579" y="17215"/>
                  </a:cubicBezTo>
                  <a:cubicBezTo>
                    <a:pt x="47999" y="17598"/>
                    <a:pt x="48327" y="18064"/>
                    <a:pt x="48538" y="18584"/>
                  </a:cubicBezTo>
                  <a:cubicBezTo>
                    <a:pt x="55312" y="32528"/>
                    <a:pt x="56727" y="48459"/>
                    <a:pt x="52510" y="63376"/>
                  </a:cubicBezTo>
                  <a:cubicBezTo>
                    <a:pt x="51110" y="66663"/>
                    <a:pt x="52644" y="70471"/>
                    <a:pt x="55934" y="71868"/>
                  </a:cubicBezTo>
                  <a:cubicBezTo>
                    <a:pt x="59225" y="73265"/>
                    <a:pt x="63027" y="71731"/>
                    <a:pt x="64427" y="68444"/>
                  </a:cubicBezTo>
                  <a:cubicBezTo>
                    <a:pt x="73518" y="50801"/>
                    <a:pt x="83912" y="33857"/>
                    <a:pt x="95521" y="17762"/>
                  </a:cubicBezTo>
                  <a:cubicBezTo>
                    <a:pt x="95521" y="24337"/>
                    <a:pt x="95521" y="30501"/>
                    <a:pt x="94288" y="36117"/>
                  </a:cubicBezTo>
                  <a:cubicBezTo>
                    <a:pt x="93055" y="49815"/>
                    <a:pt x="92233" y="60362"/>
                    <a:pt x="98260" y="66252"/>
                  </a:cubicBezTo>
                  <a:cubicBezTo>
                    <a:pt x="102037" y="69485"/>
                    <a:pt x="107087" y="70800"/>
                    <a:pt x="111958" y="69814"/>
                  </a:cubicBezTo>
                  <a:lnTo>
                    <a:pt x="110314" y="56801"/>
                  </a:lnTo>
                  <a:lnTo>
                    <a:pt x="107712" y="56801"/>
                  </a:lnTo>
                  <a:cubicBezTo>
                    <a:pt x="106469" y="50336"/>
                    <a:pt x="106469" y="43678"/>
                    <a:pt x="107712" y="37213"/>
                  </a:cubicBezTo>
                  <a:cubicBezTo>
                    <a:pt x="107712" y="30227"/>
                    <a:pt x="109082" y="22146"/>
                    <a:pt x="109082" y="13379"/>
                  </a:cubicBezTo>
                  <a:cubicBezTo>
                    <a:pt x="109082" y="4613"/>
                    <a:pt x="106616" y="1462"/>
                    <a:pt x="101822" y="366"/>
                  </a:cubicBezTo>
                  <a:cubicBezTo>
                    <a:pt x="97027" y="-730"/>
                    <a:pt x="90727" y="-2373"/>
                    <a:pt x="67851" y="36117"/>
                  </a:cubicBezTo>
                  <a:cubicBezTo>
                    <a:pt x="66977" y="27803"/>
                    <a:pt x="64464" y="19749"/>
                    <a:pt x="60455" y="12420"/>
                  </a:cubicBezTo>
                  <a:cubicBezTo>
                    <a:pt x="58227" y="7462"/>
                    <a:pt x="53284" y="4297"/>
                    <a:pt x="47853" y="4339"/>
                  </a:cubicBezTo>
                  <a:cubicBezTo>
                    <a:pt x="40456" y="4339"/>
                    <a:pt x="32374" y="12283"/>
                    <a:pt x="24978" y="22283"/>
                  </a:cubicBezTo>
                  <a:lnTo>
                    <a:pt x="26210" y="1707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1C0D8771-8BB4-43EA-B45B-30901834D669}"/>
                </a:ext>
              </a:extLst>
            </p:cNvPr>
            <p:cNvSpPr/>
            <p:nvPr/>
          </p:nvSpPr>
          <p:spPr>
            <a:xfrm rot="-4717200">
              <a:off x="6802062" y="5110122"/>
              <a:ext cx="11095" cy="13012"/>
            </a:xfrm>
            <a:custGeom>
              <a:avLst/>
              <a:gdLst>
                <a:gd name="connsiteX0" fmla="*/ -17 w 11095"/>
                <a:gd name="connsiteY0" fmla="*/ -41 h 13012"/>
                <a:gd name="connsiteX1" fmla="*/ 11078 w 11095"/>
                <a:gd name="connsiteY1" fmla="*/ -41 h 13012"/>
                <a:gd name="connsiteX2" fmla="*/ 11078 w 11095"/>
                <a:gd name="connsiteY2" fmla="*/ 12972 h 13012"/>
                <a:gd name="connsiteX3" fmla="*/ -17 w 11095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95" h="13012">
                  <a:moveTo>
                    <a:pt x="-17" y="-41"/>
                  </a:moveTo>
                  <a:lnTo>
                    <a:pt x="11078" y="-41"/>
                  </a:lnTo>
                  <a:lnTo>
                    <a:pt x="11078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EFFEF08-E999-42A1-AF9B-316CBF336A3D}"/>
                </a:ext>
              </a:extLst>
            </p:cNvPr>
            <p:cNvSpPr/>
            <p:nvPr/>
          </p:nvSpPr>
          <p:spPr>
            <a:xfrm>
              <a:off x="6710313" y="5260212"/>
              <a:ext cx="309061" cy="87085"/>
            </a:xfrm>
            <a:custGeom>
              <a:avLst/>
              <a:gdLst>
                <a:gd name="connsiteX0" fmla="*/ 265212 w 309061"/>
                <a:gd name="connsiteY0" fmla="*/ 74566 h 87085"/>
                <a:gd name="connsiteX1" fmla="*/ 260143 w 309061"/>
                <a:gd name="connsiteY1" fmla="*/ 73471 h 87085"/>
                <a:gd name="connsiteX2" fmla="*/ 256856 w 309061"/>
                <a:gd name="connsiteY2" fmla="*/ 49362 h 87085"/>
                <a:gd name="connsiteX3" fmla="*/ 251788 w 309061"/>
                <a:gd name="connsiteY3" fmla="*/ 16762 h 87085"/>
                <a:gd name="connsiteX4" fmla="*/ 241652 w 309061"/>
                <a:gd name="connsiteY4" fmla="*/ 11283 h 87085"/>
                <a:gd name="connsiteX5" fmla="*/ 214256 w 309061"/>
                <a:gd name="connsiteY5" fmla="*/ 34295 h 87085"/>
                <a:gd name="connsiteX6" fmla="*/ 211654 w 309061"/>
                <a:gd name="connsiteY6" fmla="*/ 31829 h 87085"/>
                <a:gd name="connsiteX7" fmla="*/ 203298 w 309061"/>
                <a:gd name="connsiteY7" fmla="*/ 33884 h 87085"/>
                <a:gd name="connsiteX8" fmla="*/ 154260 w 309061"/>
                <a:gd name="connsiteY8" fmla="*/ 68539 h 87085"/>
                <a:gd name="connsiteX9" fmla="*/ 149603 w 309061"/>
                <a:gd name="connsiteY9" fmla="*/ 17858 h 87085"/>
                <a:gd name="connsiteX10" fmla="*/ 145768 w 309061"/>
                <a:gd name="connsiteY10" fmla="*/ 9913 h 87085"/>
                <a:gd name="connsiteX11" fmla="*/ 137549 w 309061"/>
                <a:gd name="connsiteY11" fmla="*/ 13064 h 87085"/>
                <a:gd name="connsiteX12" fmla="*/ 98510 w 309061"/>
                <a:gd name="connsiteY12" fmla="*/ 61690 h 87085"/>
                <a:gd name="connsiteX13" fmla="*/ 96182 w 309061"/>
                <a:gd name="connsiteY13" fmla="*/ 61690 h 87085"/>
                <a:gd name="connsiteX14" fmla="*/ 99606 w 309061"/>
                <a:gd name="connsiteY14" fmla="*/ 37994 h 87085"/>
                <a:gd name="connsiteX15" fmla="*/ 104264 w 309061"/>
                <a:gd name="connsiteY15" fmla="*/ 14296 h 87085"/>
                <a:gd name="connsiteX16" fmla="*/ 98921 w 309061"/>
                <a:gd name="connsiteY16" fmla="*/ 599 h 87085"/>
                <a:gd name="connsiteX17" fmla="*/ 62759 w 309061"/>
                <a:gd name="connsiteY17" fmla="*/ 37308 h 87085"/>
                <a:gd name="connsiteX18" fmla="*/ 65088 w 309061"/>
                <a:gd name="connsiteY18" fmla="*/ 18680 h 87085"/>
                <a:gd name="connsiteX19" fmla="*/ 59746 w 309061"/>
                <a:gd name="connsiteY19" fmla="*/ 4982 h 87085"/>
                <a:gd name="connsiteX20" fmla="*/ 33720 w 309061"/>
                <a:gd name="connsiteY20" fmla="*/ 21008 h 87085"/>
                <a:gd name="connsiteX21" fmla="*/ 40706 w 309061"/>
                <a:gd name="connsiteY21" fmla="*/ 5393 h 87085"/>
                <a:gd name="connsiteX22" fmla="*/ 28789 w 309061"/>
                <a:gd name="connsiteY22" fmla="*/ 51 h 87085"/>
                <a:gd name="connsiteX23" fmla="*/ 572 w 309061"/>
                <a:gd name="connsiteY23" fmla="*/ 63060 h 87085"/>
                <a:gd name="connsiteX24" fmla="*/ 3174 w 309061"/>
                <a:gd name="connsiteY24" fmla="*/ 71416 h 87085"/>
                <a:gd name="connsiteX25" fmla="*/ 11804 w 309061"/>
                <a:gd name="connsiteY25" fmla="*/ 69635 h 87085"/>
                <a:gd name="connsiteX26" fmla="*/ 51527 w 309061"/>
                <a:gd name="connsiteY26" fmla="*/ 21419 h 87085"/>
                <a:gd name="connsiteX27" fmla="*/ 47692 w 309061"/>
                <a:gd name="connsiteY27" fmla="*/ 63608 h 87085"/>
                <a:gd name="connsiteX28" fmla="*/ 52486 w 309061"/>
                <a:gd name="connsiteY28" fmla="*/ 69909 h 87085"/>
                <a:gd name="connsiteX29" fmla="*/ 59883 w 309061"/>
                <a:gd name="connsiteY29" fmla="*/ 66896 h 87085"/>
                <a:gd name="connsiteX30" fmla="*/ 89744 w 309061"/>
                <a:gd name="connsiteY30" fmla="*/ 21556 h 87085"/>
                <a:gd name="connsiteX31" fmla="*/ 86867 w 309061"/>
                <a:gd name="connsiteY31" fmla="*/ 35254 h 87085"/>
                <a:gd name="connsiteX32" fmla="*/ 86867 w 309061"/>
                <a:gd name="connsiteY32" fmla="*/ 71142 h 87085"/>
                <a:gd name="connsiteX33" fmla="*/ 100565 w 309061"/>
                <a:gd name="connsiteY33" fmla="*/ 74155 h 87085"/>
                <a:gd name="connsiteX34" fmla="*/ 131248 w 309061"/>
                <a:gd name="connsiteY34" fmla="*/ 46760 h 87085"/>
                <a:gd name="connsiteX35" fmla="*/ 149055 w 309061"/>
                <a:gd name="connsiteY35" fmla="*/ 80045 h 87085"/>
                <a:gd name="connsiteX36" fmla="*/ 190970 w 309061"/>
                <a:gd name="connsiteY36" fmla="*/ 65389 h 87085"/>
                <a:gd name="connsiteX37" fmla="*/ 186450 w 309061"/>
                <a:gd name="connsiteY37" fmla="*/ 78265 h 87085"/>
                <a:gd name="connsiteX38" fmla="*/ 190011 w 309061"/>
                <a:gd name="connsiteY38" fmla="*/ 86346 h 87085"/>
                <a:gd name="connsiteX39" fmla="*/ 198367 w 309061"/>
                <a:gd name="connsiteY39" fmla="*/ 83470 h 87085"/>
                <a:gd name="connsiteX40" fmla="*/ 239460 w 309061"/>
                <a:gd name="connsiteY40" fmla="*/ 23885 h 87085"/>
                <a:gd name="connsiteX41" fmla="*/ 242062 w 309061"/>
                <a:gd name="connsiteY41" fmla="*/ 48541 h 87085"/>
                <a:gd name="connsiteX42" fmla="*/ 249459 w 309061"/>
                <a:gd name="connsiteY42" fmla="*/ 82374 h 87085"/>
                <a:gd name="connsiteX43" fmla="*/ 262335 w 309061"/>
                <a:gd name="connsiteY43" fmla="*/ 87031 h 87085"/>
                <a:gd name="connsiteX44" fmla="*/ 264527 w 309061"/>
                <a:gd name="connsiteY44" fmla="*/ 87031 h 87085"/>
                <a:gd name="connsiteX45" fmla="*/ 309044 w 309061"/>
                <a:gd name="connsiteY45" fmla="*/ 73333 h 87085"/>
                <a:gd name="connsiteX46" fmla="*/ 301510 w 309061"/>
                <a:gd name="connsiteY46" fmla="*/ 62786 h 87085"/>
                <a:gd name="connsiteX47" fmla="*/ 265212 w 309061"/>
                <a:gd name="connsiteY47" fmla="*/ 74566 h 87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9061" h="87085">
                  <a:moveTo>
                    <a:pt x="265212" y="74566"/>
                  </a:moveTo>
                  <a:cubicBezTo>
                    <a:pt x="261787" y="74566"/>
                    <a:pt x="260554" y="73882"/>
                    <a:pt x="260143" y="73471"/>
                  </a:cubicBezTo>
                  <a:cubicBezTo>
                    <a:pt x="256582" y="70183"/>
                    <a:pt x="256719" y="58677"/>
                    <a:pt x="256856" y="49362"/>
                  </a:cubicBezTo>
                  <a:cubicBezTo>
                    <a:pt x="258059" y="38240"/>
                    <a:pt x="256311" y="26994"/>
                    <a:pt x="251788" y="16762"/>
                  </a:cubicBezTo>
                  <a:cubicBezTo>
                    <a:pt x="249793" y="13091"/>
                    <a:pt x="245817" y="10941"/>
                    <a:pt x="241652" y="11283"/>
                  </a:cubicBezTo>
                  <a:cubicBezTo>
                    <a:pt x="233981" y="11283"/>
                    <a:pt x="224255" y="21556"/>
                    <a:pt x="214256" y="34295"/>
                  </a:cubicBezTo>
                  <a:cubicBezTo>
                    <a:pt x="213600" y="33281"/>
                    <a:pt x="212707" y="32432"/>
                    <a:pt x="211654" y="31829"/>
                  </a:cubicBezTo>
                  <a:cubicBezTo>
                    <a:pt x="208744" y="30350"/>
                    <a:pt x="205186" y="31213"/>
                    <a:pt x="203298" y="33884"/>
                  </a:cubicBezTo>
                  <a:cubicBezTo>
                    <a:pt x="195627" y="44705"/>
                    <a:pt x="170012" y="74155"/>
                    <a:pt x="154260" y="68539"/>
                  </a:cubicBezTo>
                  <a:cubicBezTo>
                    <a:pt x="138508" y="62923"/>
                    <a:pt x="146178" y="29227"/>
                    <a:pt x="149603" y="17858"/>
                  </a:cubicBezTo>
                  <a:cubicBezTo>
                    <a:pt x="150555" y="14612"/>
                    <a:pt x="148896" y="11187"/>
                    <a:pt x="145768" y="9913"/>
                  </a:cubicBezTo>
                  <a:cubicBezTo>
                    <a:pt x="142625" y="8639"/>
                    <a:pt x="139031" y="10009"/>
                    <a:pt x="137549" y="13064"/>
                  </a:cubicBezTo>
                  <a:cubicBezTo>
                    <a:pt x="128234" y="31692"/>
                    <a:pt x="110154" y="59225"/>
                    <a:pt x="98510" y="61690"/>
                  </a:cubicBezTo>
                  <a:lnTo>
                    <a:pt x="96182" y="61690"/>
                  </a:lnTo>
                  <a:cubicBezTo>
                    <a:pt x="96122" y="53664"/>
                    <a:pt x="97276" y="45678"/>
                    <a:pt x="99606" y="37994"/>
                  </a:cubicBezTo>
                  <a:cubicBezTo>
                    <a:pt x="101250" y="30734"/>
                    <a:pt x="103031" y="22652"/>
                    <a:pt x="104264" y="14296"/>
                  </a:cubicBezTo>
                  <a:cubicBezTo>
                    <a:pt x="104264" y="11420"/>
                    <a:pt x="105770" y="2790"/>
                    <a:pt x="98921" y="599"/>
                  </a:cubicBezTo>
                  <a:cubicBezTo>
                    <a:pt x="94949" y="-908"/>
                    <a:pt x="88785" y="-3100"/>
                    <a:pt x="62759" y="37308"/>
                  </a:cubicBezTo>
                  <a:cubicBezTo>
                    <a:pt x="62759" y="31967"/>
                    <a:pt x="64129" y="25802"/>
                    <a:pt x="65088" y="18680"/>
                  </a:cubicBezTo>
                  <a:cubicBezTo>
                    <a:pt x="66047" y="11557"/>
                    <a:pt x="64266" y="6763"/>
                    <a:pt x="59746" y="4982"/>
                  </a:cubicBezTo>
                  <a:cubicBezTo>
                    <a:pt x="55226" y="3201"/>
                    <a:pt x="51527" y="1694"/>
                    <a:pt x="33720" y="21008"/>
                  </a:cubicBezTo>
                  <a:lnTo>
                    <a:pt x="40706" y="5393"/>
                  </a:lnTo>
                  <a:lnTo>
                    <a:pt x="28789" y="51"/>
                  </a:lnTo>
                  <a:lnTo>
                    <a:pt x="572" y="63060"/>
                  </a:lnTo>
                  <a:cubicBezTo>
                    <a:pt x="-809" y="66101"/>
                    <a:pt x="310" y="69690"/>
                    <a:pt x="3174" y="71416"/>
                  </a:cubicBezTo>
                  <a:cubicBezTo>
                    <a:pt x="6102" y="72991"/>
                    <a:pt x="9741" y="72251"/>
                    <a:pt x="11804" y="69635"/>
                  </a:cubicBezTo>
                  <a:cubicBezTo>
                    <a:pt x="23747" y="52540"/>
                    <a:pt x="37030" y="36418"/>
                    <a:pt x="51527" y="21419"/>
                  </a:cubicBezTo>
                  <a:cubicBezTo>
                    <a:pt x="49447" y="35391"/>
                    <a:pt x="48166" y="49486"/>
                    <a:pt x="47692" y="63608"/>
                  </a:cubicBezTo>
                  <a:cubicBezTo>
                    <a:pt x="47749" y="66526"/>
                    <a:pt x="49688" y="69073"/>
                    <a:pt x="52486" y="69909"/>
                  </a:cubicBezTo>
                  <a:cubicBezTo>
                    <a:pt x="55349" y="70690"/>
                    <a:pt x="58380" y="69457"/>
                    <a:pt x="59883" y="66896"/>
                  </a:cubicBezTo>
                  <a:cubicBezTo>
                    <a:pt x="69745" y="50458"/>
                    <a:pt x="81662" y="32103"/>
                    <a:pt x="89744" y="21556"/>
                  </a:cubicBezTo>
                  <a:cubicBezTo>
                    <a:pt x="88922" y="26350"/>
                    <a:pt x="87826" y="31145"/>
                    <a:pt x="86867" y="35254"/>
                  </a:cubicBezTo>
                  <a:cubicBezTo>
                    <a:pt x="83032" y="52239"/>
                    <a:pt x="80293" y="64567"/>
                    <a:pt x="86867" y="71142"/>
                  </a:cubicBezTo>
                  <a:cubicBezTo>
                    <a:pt x="90601" y="74457"/>
                    <a:pt x="95786" y="75594"/>
                    <a:pt x="100565" y="74155"/>
                  </a:cubicBezTo>
                  <a:cubicBezTo>
                    <a:pt x="113514" y="68622"/>
                    <a:pt x="124291" y="59006"/>
                    <a:pt x="131248" y="46760"/>
                  </a:cubicBezTo>
                  <a:cubicBezTo>
                    <a:pt x="129328" y="60540"/>
                    <a:pt x="136523" y="73991"/>
                    <a:pt x="149055" y="80045"/>
                  </a:cubicBezTo>
                  <a:cubicBezTo>
                    <a:pt x="162753" y="85250"/>
                    <a:pt x="178642" y="76210"/>
                    <a:pt x="190970" y="65389"/>
                  </a:cubicBezTo>
                  <a:lnTo>
                    <a:pt x="186450" y="78265"/>
                  </a:lnTo>
                  <a:cubicBezTo>
                    <a:pt x="185235" y="81484"/>
                    <a:pt x="186818" y="85072"/>
                    <a:pt x="190011" y="86346"/>
                  </a:cubicBezTo>
                  <a:cubicBezTo>
                    <a:pt x="193115" y="87826"/>
                    <a:pt x="196834" y="86552"/>
                    <a:pt x="198367" y="83470"/>
                  </a:cubicBezTo>
                  <a:cubicBezTo>
                    <a:pt x="213708" y="54294"/>
                    <a:pt x="232337" y="27583"/>
                    <a:pt x="239460" y="23885"/>
                  </a:cubicBezTo>
                  <a:cubicBezTo>
                    <a:pt x="241857" y="31870"/>
                    <a:pt x="242740" y="40226"/>
                    <a:pt x="242062" y="48541"/>
                  </a:cubicBezTo>
                  <a:cubicBezTo>
                    <a:pt x="240000" y="60348"/>
                    <a:pt x="242656" y="72498"/>
                    <a:pt x="249459" y="82374"/>
                  </a:cubicBezTo>
                  <a:cubicBezTo>
                    <a:pt x="252982" y="85538"/>
                    <a:pt x="257601" y="87209"/>
                    <a:pt x="262335" y="87031"/>
                  </a:cubicBezTo>
                  <a:lnTo>
                    <a:pt x="264527" y="87031"/>
                  </a:lnTo>
                  <a:cubicBezTo>
                    <a:pt x="280290" y="86333"/>
                    <a:pt x="295615" y="81621"/>
                    <a:pt x="309044" y="73333"/>
                  </a:cubicBezTo>
                  <a:lnTo>
                    <a:pt x="301510" y="62786"/>
                  </a:lnTo>
                  <a:cubicBezTo>
                    <a:pt x="290503" y="69512"/>
                    <a:pt x="278068" y="73539"/>
                    <a:pt x="265212" y="745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6A2475D-E226-48E3-9E7C-DE3D6DE3034E}"/>
                </a:ext>
              </a:extLst>
            </p:cNvPr>
            <p:cNvSpPr/>
            <p:nvPr/>
          </p:nvSpPr>
          <p:spPr>
            <a:xfrm>
              <a:off x="6863084" y="5237019"/>
              <a:ext cx="13012" cy="17396"/>
            </a:xfrm>
            <a:custGeom>
              <a:avLst/>
              <a:gdLst>
                <a:gd name="connsiteX0" fmla="*/ 0 w 13012"/>
                <a:gd name="connsiteY0" fmla="*/ 0 h 17396"/>
                <a:gd name="connsiteX1" fmla="*/ 13013 w 13012"/>
                <a:gd name="connsiteY1" fmla="*/ 0 h 17396"/>
                <a:gd name="connsiteX2" fmla="*/ 13013 w 13012"/>
                <a:gd name="connsiteY2" fmla="*/ 17396 h 17396"/>
                <a:gd name="connsiteX3" fmla="*/ 0 w 13012"/>
                <a:gd name="connsiteY3" fmla="*/ 17396 h 1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12" h="17396">
                  <a:moveTo>
                    <a:pt x="0" y="0"/>
                  </a:moveTo>
                  <a:lnTo>
                    <a:pt x="13013" y="0"/>
                  </a:lnTo>
                  <a:lnTo>
                    <a:pt x="13013" y="17396"/>
                  </a:lnTo>
                  <a:lnTo>
                    <a:pt x="0" y="1739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FEC02AFA-D91A-4F13-BEB4-C9760EB738D4}"/>
                </a:ext>
              </a:extLst>
            </p:cNvPr>
            <p:cNvSpPr/>
            <p:nvPr/>
          </p:nvSpPr>
          <p:spPr>
            <a:xfrm>
              <a:off x="7373460" y="5061404"/>
              <a:ext cx="67803" cy="129693"/>
            </a:xfrm>
            <a:custGeom>
              <a:avLst/>
              <a:gdLst>
                <a:gd name="connsiteX0" fmla="*/ 12585 w 67803"/>
                <a:gd name="connsiteY0" fmla="*/ 117905 h 129693"/>
                <a:gd name="connsiteX1" fmla="*/ 24913 w 67803"/>
                <a:gd name="connsiteY1" fmla="*/ 127631 h 129693"/>
                <a:gd name="connsiteX2" fmla="*/ 39843 w 67803"/>
                <a:gd name="connsiteY2" fmla="*/ 129548 h 129693"/>
                <a:gd name="connsiteX3" fmla="*/ 64910 w 67803"/>
                <a:gd name="connsiteY3" fmla="*/ 117631 h 129693"/>
                <a:gd name="connsiteX4" fmla="*/ 53404 w 67803"/>
                <a:gd name="connsiteY4" fmla="*/ 111604 h 129693"/>
                <a:gd name="connsiteX5" fmla="*/ 28063 w 67803"/>
                <a:gd name="connsiteY5" fmla="*/ 114892 h 129693"/>
                <a:gd name="connsiteX6" fmla="*/ 24228 w 67803"/>
                <a:gd name="connsiteY6" fmla="*/ 112152 h 129693"/>
                <a:gd name="connsiteX7" fmla="*/ 32310 w 67803"/>
                <a:gd name="connsiteY7" fmla="*/ 71059 h 129693"/>
                <a:gd name="connsiteX8" fmla="*/ 67787 w 67803"/>
                <a:gd name="connsiteY8" fmla="*/ 25445 h 129693"/>
                <a:gd name="connsiteX9" fmla="*/ 57102 w 67803"/>
                <a:gd name="connsiteY9" fmla="*/ 105 h 129693"/>
                <a:gd name="connsiteX10" fmla="*/ 37789 w 67803"/>
                <a:gd name="connsiteY10" fmla="*/ 23254 h 129693"/>
                <a:gd name="connsiteX11" fmla="*/ 28885 w 67803"/>
                <a:gd name="connsiteY11" fmla="*/ 45170 h 129693"/>
                <a:gd name="connsiteX12" fmla="*/ 21625 w 67803"/>
                <a:gd name="connsiteY12" fmla="*/ 62567 h 129693"/>
                <a:gd name="connsiteX13" fmla="*/ -17 w 67803"/>
                <a:gd name="connsiteY13" fmla="*/ 75442 h 129693"/>
                <a:gd name="connsiteX14" fmla="*/ -17 w 67803"/>
                <a:gd name="connsiteY14" fmla="*/ 89140 h 129693"/>
                <a:gd name="connsiteX15" fmla="*/ 13681 w 67803"/>
                <a:gd name="connsiteY15" fmla="*/ 83661 h 129693"/>
                <a:gd name="connsiteX16" fmla="*/ 12585 w 67803"/>
                <a:gd name="connsiteY16" fmla="*/ 117905 h 129693"/>
                <a:gd name="connsiteX17" fmla="*/ 49980 w 67803"/>
                <a:gd name="connsiteY17" fmla="*/ 27774 h 129693"/>
                <a:gd name="connsiteX18" fmla="*/ 54226 w 67803"/>
                <a:gd name="connsiteY18" fmla="*/ 17638 h 129693"/>
                <a:gd name="connsiteX19" fmla="*/ 54226 w 67803"/>
                <a:gd name="connsiteY19" fmla="*/ 25583 h 129693"/>
                <a:gd name="connsiteX20" fmla="*/ 43268 w 67803"/>
                <a:gd name="connsiteY20" fmla="*/ 43527 h 129693"/>
                <a:gd name="connsiteX21" fmla="*/ 49980 w 67803"/>
                <a:gd name="connsiteY21" fmla="*/ 27774 h 12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803" h="129693">
                  <a:moveTo>
                    <a:pt x="12585" y="117905"/>
                  </a:moveTo>
                  <a:cubicBezTo>
                    <a:pt x="15060" y="122809"/>
                    <a:pt x="19571" y="126357"/>
                    <a:pt x="24913" y="127631"/>
                  </a:cubicBezTo>
                  <a:cubicBezTo>
                    <a:pt x="29795" y="128863"/>
                    <a:pt x="34802" y="129507"/>
                    <a:pt x="39843" y="129548"/>
                  </a:cubicBezTo>
                  <a:cubicBezTo>
                    <a:pt x="49747" y="130411"/>
                    <a:pt x="59335" y="125850"/>
                    <a:pt x="64910" y="117631"/>
                  </a:cubicBezTo>
                  <a:lnTo>
                    <a:pt x="53404" y="111604"/>
                  </a:lnTo>
                  <a:cubicBezTo>
                    <a:pt x="53404" y="111604"/>
                    <a:pt x="48062" y="119960"/>
                    <a:pt x="28063" y="114892"/>
                  </a:cubicBezTo>
                  <a:cubicBezTo>
                    <a:pt x="26421" y="114645"/>
                    <a:pt x="24996" y="113632"/>
                    <a:pt x="24228" y="112152"/>
                  </a:cubicBezTo>
                  <a:cubicBezTo>
                    <a:pt x="20666" y="104892"/>
                    <a:pt x="25872" y="87770"/>
                    <a:pt x="32310" y="71059"/>
                  </a:cubicBezTo>
                  <a:cubicBezTo>
                    <a:pt x="49980" y="57361"/>
                    <a:pt x="67787" y="39143"/>
                    <a:pt x="67787" y="25445"/>
                  </a:cubicBezTo>
                  <a:cubicBezTo>
                    <a:pt x="67787" y="11748"/>
                    <a:pt x="64225" y="1338"/>
                    <a:pt x="57102" y="105"/>
                  </a:cubicBezTo>
                  <a:cubicBezTo>
                    <a:pt x="47925" y="-1539"/>
                    <a:pt x="42172" y="10926"/>
                    <a:pt x="37789" y="23254"/>
                  </a:cubicBezTo>
                  <a:cubicBezTo>
                    <a:pt x="35460" y="29555"/>
                    <a:pt x="32310" y="36952"/>
                    <a:pt x="28885" y="45170"/>
                  </a:cubicBezTo>
                  <a:cubicBezTo>
                    <a:pt x="26420" y="50923"/>
                    <a:pt x="23954" y="56813"/>
                    <a:pt x="21625" y="62567"/>
                  </a:cubicBezTo>
                  <a:cubicBezTo>
                    <a:pt x="15116" y="67949"/>
                    <a:pt x="7815" y="72292"/>
                    <a:pt x="-17" y="75442"/>
                  </a:cubicBezTo>
                  <a:lnTo>
                    <a:pt x="-17" y="89140"/>
                  </a:lnTo>
                  <a:cubicBezTo>
                    <a:pt x="4872" y="88250"/>
                    <a:pt x="9530" y="86387"/>
                    <a:pt x="13681" y="83661"/>
                  </a:cubicBezTo>
                  <a:cubicBezTo>
                    <a:pt x="9258" y="94578"/>
                    <a:pt x="8870" y="106728"/>
                    <a:pt x="12585" y="117905"/>
                  </a:cubicBezTo>
                  <a:close/>
                  <a:moveTo>
                    <a:pt x="49980" y="27774"/>
                  </a:moveTo>
                  <a:cubicBezTo>
                    <a:pt x="51185" y="24309"/>
                    <a:pt x="52596" y="20925"/>
                    <a:pt x="54226" y="17638"/>
                  </a:cubicBezTo>
                  <a:cubicBezTo>
                    <a:pt x="54404" y="20282"/>
                    <a:pt x="54404" y="22939"/>
                    <a:pt x="54226" y="25583"/>
                  </a:cubicBezTo>
                  <a:cubicBezTo>
                    <a:pt x="52623" y="32596"/>
                    <a:pt x="48774" y="38897"/>
                    <a:pt x="43268" y="43527"/>
                  </a:cubicBezTo>
                  <a:cubicBezTo>
                    <a:pt x="46144" y="37774"/>
                    <a:pt x="47925" y="32021"/>
                    <a:pt x="49980" y="277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6C388B0-547F-43BD-8F1A-5C8D5A24A0C1}"/>
                </a:ext>
              </a:extLst>
            </p:cNvPr>
            <p:cNvSpPr/>
            <p:nvPr/>
          </p:nvSpPr>
          <p:spPr>
            <a:xfrm>
              <a:off x="7444193" y="5106953"/>
              <a:ext cx="55710" cy="64864"/>
            </a:xfrm>
            <a:custGeom>
              <a:avLst/>
              <a:gdLst>
                <a:gd name="connsiteX0" fmla="*/ 23902 w 55710"/>
                <a:gd name="connsiteY0" fmla="*/ 170 h 64864"/>
                <a:gd name="connsiteX1" fmla="*/ 3903 w 55710"/>
                <a:gd name="connsiteY1" fmla="*/ 21264 h 64864"/>
                <a:gd name="connsiteX2" fmla="*/ 10478 w 55710"/>
                <a:gd name="connsiteY2" fmla="*/ 62357 h 64864"/>
                <a:gd name="connsiteX3" fmla="*/ 20340 w 55710"/>
                <a:gd name="connsiteY3" fmla="*/ 64823 h 64864"/>
                <a:gd name="connsiteX4" fmla="*/ 38969 w 55710"/>
                <a:gd name="connsiteY4" fmla="*/ 55919 h 64864"/>
                <a:gd name="connsiteX5" fmla="*/ 55543 w 55710"/>
                <a:gd name="connsiteY5" fmla="*/ 22771 h 64864"/>
                <a:gd name="connsiteX6" fmla="*/ 54447 w 55710"/>
                <a:gd name="connsiteY6" fmla="*/ 17292 h 64864"/>
                <a:gd name="connsiteX7" fmla="*/ 23902 w 55710"/>
                <a:gd name="connsiteY7" fmla="*/ 170 h 64864"/>
                <a:gd name="connsiteX8" fmla="*/ 28970 w 55710"/>
                <a:gd name="connsiteY8" fmla="*/ 47563 h 64864"/>
                <a:gd name="connsiteX9" fmla="*/ 16916 w 55710"/>
                <a:gd name="connsiteY9" fmla="*/ 50988 h 64864"/>
                <a:gd name="connsiteX10" fmla="*/ 16231 w 55710"/>
                <a:gd name="connsiteY10" fmla="*/ 25510 h 64864"/>
                <a:gd name="connsiteX11" fmla="*/ 25819 w 55710"/>
                <a:gd name="connsiteY11" fmla="*/ 13045 h 64864"/>
                <a:gd name="connsiteX12" fmla="*/ 26778 w 55710"/>
                <a:gd name="connsiteY12" fmla="*/ 13045 h 64864"/>
                <a:gd name="connsiteX13" fmla="*/ 41983 w 55710"/>
                <a:gd name="connsiteY13" fmla="*/ 22908 h 64864"/>
                <a:gd name="connsiteX14" fmla="*/ 28970 w 55710"/>
                <a:gd name="connsiteY14" fmla="*/ 47701 h 6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10" h="64864">
                  <a:moveTo>
                    <a:pt x="23902" y="170"/>
                  </a:moveTo>
                  <a:cubicBezTo>
                    <a:pt x="15135" y="1402"/>
                    <a:pt x="8423" y="8525"/>
                    <a:pt x="3903" y="21264"/>
                  </a:cubicBezTo>
                  <a:cubicBezTo>
                    <a:pt x="-5959" y="49344"/>
                    <a:pt x="5273" y="59344"/>
                    <a:pt x="10478" y="62357"/>
                  </a:cubicBezTo>
                  <a:cubicBezTo>
                    <a:pt x="13505" y="63987"/>
                    <a:pt x="16902" y="64837"/>
                    <a:pt x="20340" y="64823"/>
                  </a:cubicBezTo>
                  <a:cubicBezTo>
                    <a:pt x="27545" y="64699"/>
                    <a:pt x="34353" y="61453"/>
                    <a:pt x="38969" y="55919"/>
                  </a:cubicBezTo>
                  <a:cubicBezTo>
                    <a:pt x="46708" y="46125"/>
                    <a:pt x="52338" y="34839"/>
                    <a:pt x="55543" y="22771"/>
                  </a:cubicBezTo>
                  <a:cubicBezTo>
                    <a:pt x="55941" y="20867"/>
                    <a:pt x="55543" y="18894"/>
                    <a:pt x="54447" y="17292"/>
                  </a:cubicBezTo>
                  <a:cubicBezTo>
                    <a:pt x="52941" y="15511"/>
                    <a:pt x="39380" y="-2159"/>
                    <a:pt x="23902" y="170"/>
                  </a:cubicBezTo>
                  <a:close/>
                  <a:moveTo>
                    <a:pt x="28970" y="47563"/>
                  </a:moveTo>
                  <a:cubicBezTo>
                    <a:pt x="26162" y="51262"/>
                    <a:pt x="21244" y="52659"/>
                    <a:pt x="16916" y="50988"/>
                  </a:cubicBezTo>
                  <a:cubicBezTo>
                    <a:pt x="13217" y="48933"/>
                    <a:pt x="10752" y="40989"/>
                    <a:pt x="16231" y="25510"/>
                  </a:cubicBezTo>
                  <a:cubicBezTo>
                    <a:pt x="17738" y="21264"/>
                    <a:pt x="21025" y="13730"/>
                    <a:pt x="25819" y="13045"/>
                  </a:cubicBezTo>
                  <a:lnTo>
                    <a:pt x="26778" y="13045"/>
                  </a:lnTo>
                  <a:cubicBezTo>
                    <a:pt x="32819" y="14511"/>
                    <a:pt x="38175" y="17990"/>
                    <a:pt x="41983" y="22908"/>
                  </a:cubicBezTo>
                  <a:cubicBezTo>
                    <a:pt x="39161" y="31880"/>
                    <a:pt x="34750" y="40277"/>
                    <a:pt x="28970" y="477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F689D0F-7B44-4F8B-AE58-ABA2573E4EF3}"/>
                </a:ext>
              </a:extLst>
            </p:cNvPr>
            <p:cNvSpPr/>
            <p:nvPr/>
          </p:nvSpPr>
          <p:spPr>
            <a:xfrm>
              <a:off x="7536874" y="5063195"/>
              <a:ext cx="68488" cy="103965"/>
            </a:xfrm>
            <a:custGeom>
              <a:avLst/>
              <a:gdLst>
                <a:gd name="connsiteX0" fmla="*/ 12722 w 68488"/>
                <a:gd name="connsiteY0" fmla="*/ 103924 h 103965"/>
                <a:gd name="connsiteX1" fmla="*/ 21351 w 68488"/>
                <a:gd name="connsiteY1" fmla="*/ 73652 h 103965"/>
                <a:gd name="connsiteX2" fmla="*/ 42720 w 68488"/>
                <a:gd name="connsiteY2" fmla="*/ 99678 h 103965"/>
                <a:gd name="connsiteX3" fmla="*/ 52856 w 68488"/>
                <a:gd name="connsiteY3" fmla="*/ 91459 h 103965"/>
                <a:gd name="connsiteX4" fmla="*/ 27378 w 68488"/>
                <a:gd name="connsiteY4" fmla="*/ 60502 h 103965"/>
                <a:gd name="connsiteX5" fmla="*/ 68471 w 68488"/>
                <a:gd name="connsiteY5" fmla="*/ 38312 h 103965"/>
                <a:gd name="connsiteX6" fmla="*/ 62171 w 68488"/>
                <a:gd name="connsiteY6" fmla="*/ 26806 h 103965"/>
                <a:gd name="connsiteX7" fmla="*/ 29707 w 68488"/>
                <a:gd name="connsiteY7" fmla="*/ 44613 h 103965"/>
                <a:gd name="connsiteX8" fmla="*/ 41213 w 68488"/>
                <a:gd name="connsiteY8" fmla="*/ 3520 h 103965"/>
                <a:gd name="connsiteX9" fmla="*/ 28611 w 68488"/>
                <a:gd name="connsiteY9" fmla="*/ -42 h 103965"/>
                <a:gd name="connsiteX10" fmla="*/ 13544 w 68488"/>
                <a:gd name="connsiteY10" fmla="*/ 53242 h 103965"/>
                <a:gd name="connsiteX11" fmla="*/ 11078 w 68488"/>
                <a:gd name="connsiteY11" fmla="*/ 56941 h 103965"/>
                <a:gd name="connsiteX12" fmla="*/ 11078 w 68488"/>
                <a:gd name="connsiteY12" fmla="*/ 60502 h 103965"/>
                <a:gd name="connsiteX13" fmla="*/ -17 w 68488"/>
                <a:gd name="connsiteY13" fmla="*/ 99952 h 10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488" h="103965">
                  <a:moveTo>
                    <a:pt x="12722" y="103924"/>
                  </a:moveTo>
                  <a:lnTo>
                    <a:pt x="21351" y="73652"/>
                  </a:lnTo>
                  <a:lnTo>
                    <a:pt x="42720" y="99678"/>
                  </a:lnTo>
                  <a:lnTo>
                    <a:pt x="52856" y="91459"/>
                  </a:lnTo>
                  <a:lnTo>
                    <a:pt x="27378" y="60502"/>
                  </a:lnTo>
                  <a:lnTo>
                    <a:pt x="68471" y="38312"/>
                  </a:lnTo>
                  <a:lnTo>
                    <a:pt x="62171" y="26806"/>
                  </a:lnTo>
                  <a:lnTo>
                    <a:pt x="29707" y="44613"/>
                  </a:lnTo>
                  <a:lnTo>
                    <a:pt x="41213" y="3520"/>
                  </a:lnTo>
                  <a:lnTo>
                    <a:pt x="28611" y="-42"/>
                  </a:lnTo>
                  <a:lnTo>
                    <a:pt x="13544" y="53242"/>
                  </a:lnTo>
                  <a:cubicBezTo>
                    <a:pt x="12297" y="54119"/>
                    <a:pt x="11407" y="55448"/>
                    <a:pt x="11078" y="56941"/>
                  </a:cubicBezTo>
                  <a:cubicBezTo>
                    <a:pt x="10804" y="58105"/>
                    <a:pt x="10804" y="59324"/>
                    <a:pt x="11078" y="60502"/>
                  </a:cubicBezTo>
                  <a:lnTo>
                    <a:pt x="-17" y="9995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830BC16-8047-41B8-BA18-D581EF382944}"/>
                </a:ext>
              </a:extLst>
            </p:cNvPr>
            <p:cNvSpPr/>
            <p:nvPr/>
          </p:nvSpPr>
          <p:spPr>
            <a:xfrm>
              <a:off x="7610841" y="5158805"/>
              <a:ext cx="20272" cy="21642"/>
            </a:xfrm>
            <a:custGeom>
              <a:avLst/>
              <a:gdLst>
                <a:gd name="connsiteX0" fmla="*/ 20273 w 20272"/>
                <a:gd name="connsiteY0" fmla="*/ 10821 h 21642"/>
                <a:gd name="connsiteX1" fmla="*/ 10136 w 20272"/>
                <a:gd name="connsiteY1" fmla="*/ 21642 h 21642"/>
                <a:gd name="connsiteX2" fmla="*/ 0 w 20272"/>
                <a:gd name="connsiteY2" fmla="*/ 10821 h 21642"/>
                <a:gd name="connsiteX3" fmla="*/ 10136 w 20272"/>
                <a:gd name="connsiteY3" fmla="*/ 0 h 21642"/>
                <a:gd name="connsiteX4" fmla="*/ 20273 w 20272"/>
                <a:gd name="connsiteY4" fmla="*/ 10821 h 21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72" h="21642">
                  <a:moveTo>
                    <a:pt x="20273" y="10821"/>
                  </a:moveTo>
                  <a:cubicBezTo>
                    <a:pt x="20273" y="16798"/>
                    <a:pt x="15735" y="21642"/>
                    <a:pt x="10136" y="21642"/>
                  </a:cubicBezTo>
                  <a:cubicBezTo>
                    <a:pt x="4538" y="21642"/>
                    <a:pt x="0" y="16798"/>
                    <a:pt x="0" y="10821"/>
                  </a:cubicBezTo>
                  <a:cubicBezTo>
                    <a:pt x="0" y="4845"/>
                    <a:pt x="4538" y="0"/>
                    <a:pt x="10136" y="0"/>
                  </a:cubicBezTo>
                  <a:cubicBezTo>
                    <a:pt x="15735" y="0"/>
                    <a:pt x="20273" y="4845"/>
                    <a:pt x="20273" y="108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BA64DB6-F621-4AAC-8215-5B7D1EAC2790}"/>
                </a:ext>
              </a:extLst>
            </p:cNvPr>
            <p:cNvSpPr/>
            <p:nvPr/>
          </p:nvSpPr>
          <p:spPr>
            <a:xfrm>
              <a:off x="7376133" y="5240306"/>
              <a:ext cx="109993" cy="82190"/>
            </a:xfrm>
            <a:custGeom>
              <a:avLst/>
              <a:gdLst>
                <a:gd name="connsiteX0" fmla="*/ 89770 w 109993"/>
                <a:gd name="connsiteY0" fmla="*/ 1054 h 82190"/>
                <a:gd name="connsiteX1" fmla="*/ 60594 w 109993"/>
                <a:gd name="connsiteY1" fmla="*/ 36257 h 82190"/>
                <a:gd name="connsiteX2" fmla="*/ 53197 w 109993"/>
                <a:gd name="connsiteY2" fmla="*/ 17218 h 82190"/>
                <a:gd name="connsiteX3" fmla="*/ 37047 w 109993"/>
                <a:gd name="connsiteY3" fmla="*/ 13108 h 82190"/>
                <a:gd name="connsiteX4" fmla="*/ 36211 w 109993"/>
                <a:gd name="connsiteY4" fmla="*/ 13656 h 82190"/>
                <a:gd name="connsiteX5" fmla="*/ 34294 w 109993"/>
                <a:gd name="connsiteY5" fmla="*/ 14889 h 82190"/>
                <a:gd name="connsiteX6" fmla="*/ 32376 w 109993"/>
                <a:gd name="connsiteY6" fmla="*/ -42 h 82190"/>
                <a:gd name="connsiteX7" fmla="*/ 19500 w 109993"/>
                <a:gd name="connsiteY7" fmla="*/ 2150 h 82190"/>
                <a:gd name="connsiteX8" fmla="*/ 21829 w 109993"/>
                <a:gd name="connsiteY8" fmla="*/ 26943 h 82190"/>
                <a:gd name="connsiteX9" fmla="*/ 871 w 109993"/>
                <a:gd name="connsiteY9" fmla="*/ 76391 h 82190"/>
                <a:gd name="connsiteX10" fmla="*/ 9775 w 109993"/>
                <a:gd name="connsiteY10" fmla="*/ 82145 h 82190"/>
                <a:gd name="connsiteX11" fmla="*/ 15117 w 109993"/>
                <a:gd name="connsiteY11" fmla="*/ 81049 h 82190"/>
                <a:gd name="connsiteX12" fmla="*/ 35116 w 109993"/>
                <a:gd name="connsiteY12" fmla="*/ 31326 h 82190"/>
                <a:gd name="connsiteX13" fmla="*/ 42786 w 109993"/>
                <a:gd name="connsiteY13" fmla="*/ 25025 h 82190"/>
                <a:gd name="connsiteX14" fmla="*/ 52101 w 109993"/>
                <a:gd name="connsiteY14" fmla="*/ 74885 h 82190"/>
                <a:gd name="connsiteX15" fmla="*/ 58128 w 109993"/>
                <a:gd name="connsiteY15" fmla="*/ 81460 h 82190"/>
                <a:gd name="connsiteX16" fmla="*/ 64977 w 109993"/>
                <a:gd name="connsiteY16" fmla="*/ 75981 h 82190"/>
                <a:gd name="connsiteX17" fmla="*/ 88263 w 109993"/>
                <a:gd name="connsiteY17" fmla="*/ 14067 h 82190"/>
                <a:gd name="connsiteX18" fmla="*/ 95523 w 109993"/>
                <a:gd name="connsiteY18" fmla="*/ 72145 h 82190"/>
                <a:gd name="connsiteX19" fmla="*/ 109220 w 109993"/>
                <a:gd name="connsiteY19" fmla="*/ 73378 h 82190"/>
                <a:gd name="connsiteX20" fmla="*/ 89770 w 109993"/>
                <a:gd name="connsiteY20" fmla="*/ 1054 h 82190"/>
                <a:gd name="connsiteX21" fmla="*/ 13884 w 109993"/>
                <a:gd name="connsiteY21" fmla="*/ 66255 h 82190"/>
                <a:gd name="connsiteX22" fmla="*/ 19911 w 109993"/>
                <a:gd name="connsiteY22" fmla="*/ 52558 h 82190"/>
                <a:gd name="connsiteX23" fmla="*/ 13884 w 109993"/>
                <a:gd name="connsiteY23" fmla="*/ 66255 h 8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9993" h="82190">
                  <a:moveTo>
                    <a:pt x="89770" y="1054"/>
                  </a:moveTo>
                  <a:cubicBezTo>
                    <a:pt x="76072" y="-590"/>
                    <a:pt x="66757" y="16943"/>
                    <a:pt x="60594" y="36257"/>
                  </a:cubicBezTo>
                  <a:cubicBezTo>
                    <a:pt x="59155" y="29559"/>
                    <a:pt x="56662" y="23135"/>
                    <a:pt x="53197" y="17218"/>
                  </a:cubicBezTo>
                  <a:cubicBezTo>
                    <a:pt x="49868" y="11629"/>
                    <a:pt x="42649" y="9780"/>
                    <a:pt x="37047" y="13108"/>
                  </a:cubicBezTo>
                  <a:cubicBezTo>
                    <a:pt x="36759" y="13272"/>
                    <a:pt x="36486" y="13464"/>
                    <a:pt x="36211" y="13656"/>
                  </a:cubicBezTo>
                  <a:lnTo>
                    <a:pt x="34294" y="14889"/>
                  </a:lnTo>
                  <a:cubicBezTo>
                    <a:pt x="33924" y="9876"/>
                    <a:pt x="33280" y="4903"/>
                    <a:pt x="32376" y="-42"/>
                  </a:cubicBezTo>
                  <a:lnTo>
                    <a:pt x="19500" y="2150"/>
                  </a:lnTo>
                  <a:cubicBezTo>
                    <a:pt x="20932" y="10341"/>
                    <a:pt x="21710" y="18629"/>
                    <a:pt x="21829" y="26943"/>
                  </a:cubicBezTo>
                  <a:cubicBezTo>
                    <a:pt x="9090" y="42695"/>
                    <a:pt x="-3512" y="66666"/>
                    <a:pt x="871" y="76391"/>
                  </a:cubicBezTo>
                  <a:cubicBezTo>
                    <a:pt x="2352" y="79981"/>
                    <a:pt x="5899" y="82268"/>
                    <a:pt x="9775" y="82145"/>
                  </a:cubicBezTo>
                  <a:cubicBezTo>
                    <a:pt x="11605" y="82090"/>
                    <a:pt x="13412" y="81720"/>
                    <a:pt x="15117" y="81049"/>
                  </a:cubicBezTo>
                  <a:cubicBezTo>
                    <a:pt x="31554" y="75159"/>
                    <a:pt x="35253" y="51736"/>
                    <a:pt x="35116" y="31326"/>
                  </a:cubicBezTo>
                  <a:cubicBezTo>
                    <a:pt x="37239" y="28751"/>
                    <a:pt x="39841" y="26614"/>
                    <a:pt x="42786" y="25025"/>
                  </a:cubicBezTo>
                  <a:cubicBezTo>
                    <a:pt x="49170" y="40860"/>
                    <a:pt x="52334" y="57818"/>
                    <a:pt x="52101" y="74885"/>
                  </a:cubicBezTo>
                  <a:cubicBezTo>
                    <a:pt x="52087" y="78309"/>
                    <a:pt x="54717" y="81172"/>
                    <a:pt x="58128" y="81460"/>
                  </a:cubicBezTo>
                  <a:cubicBezTo>
                    <a:pt x="61497" y="81706"/>
                    <a:pt x="64484" y="79323"/>
                    <a:pt x="64977" y="75981"/>
                  </a:cubicBezTo>
                  <a:cubicBezTo>
                    <a:pt x="70182" y="43380"/>
                    <a:pt x="81003" y="12971"/>
                    <a:pt x="88263" y="14067"/>
                  </a:cubicBezTo>
                  <a:cubicBezTo>
                    <a:pt x="95523" y="15163"/>
                    <a:pt x="98536" y="42969"/>
                    <a:pt x="95523" y="72145"/>
                  </a:cubicBezTo>
                  <a:lnTo>
                    <a:pt x="109220" y="73378"/>
                  </a:lnTo>
                  <a:cubicBezTo>
                    <a:pt x="110179" y="57215"/>
                    <a:pt x="113741" y="3794"/>
                    <a:pt x="89770" y="1054"/>
                  </a:cubicBezTo>
                  <a:close/>
                  <a:moveTo>
                    <a:pt x="13884" y="66255"/>
                  </a:moveTo>
                  <a:cubicBezTo>
                    <a:pt x="15455" y="61516"/>
                    <a:pt x="17473" y="56927"/>
                    <a:pt x="19911" y="52558"/>
                  </a:cubicBezTo>
                  <a:cubicBezTo>
                    <a:pt x="19121" y="57571"/>
                    <a:pt x="17044" y="62283"/>
                    <a:pt x="13884" y="66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3759A4A-44F9-4EB5-9ACA-F02ED2AF59D3}"/>
                </a:ext>
              </a:extLst>
            </p:cNvPr>
            <p:cNvSpPr/>
            <p:nvPr/>
          </p:nvSpPr>
          <p:spPr>
            <a:xfrm>
              <a:off x="7499822" y="5246333"/>
              <a:ext cx="55954" cy="76124"/>
            </a:xfrm>
            <a:custGeom>
              <a:avLst/>
              <a:gdLst>
                <a:gd name="connsiteX0" fmla="*/ 26076 w 55954"/>
                <a:gd name="connsiteY0" fmla="*/ 62831 h 76124"/>
                <a:gd name="connsiteX1" fmla="*/ 17447 w 55954"/>
                <a:gd name="connsiteY1" fmla="*/ 59680 h 76124"/>
                <a:gd name="connsiteX2" fmla="*/ 29364 w 55954"/>
                <a:gd name="connsiteY2" fmla="*/ 7492 h 76124"/>
                <a:gd name="connsiteX3" fmla="*/ 18679 w 55954"/>
                <a:gd name="connsiteY3" fmla="*/ -42 h 76124"/>
                <a:gd name="connsiteX4" fmla="*/ 8817 w 55954"/>
                <a:gd name="connsiteY4" fmla="*/ 69406 h 76124"/>
                <a:gd name="connsiteX5" fmla="*/ 24569 w 55954"/>
                <a:gd name="connsiteY5" fmla="*/ 75981 h 76124"/>
                <a:gd name="connsiteX6" fmla="*/ 28542 w 55954"/>
                <a:gd name="connsiteY6" fmla="*/ 75981 h 76124"/>
                <a:gd name="connsiteX7" fmla="*/ 55937 w 55954"/>
                <a:gd name="connsiteY7" fmla="*/ 50503 h 76124"/>
                <a:gd name="connsiteX8" fmla="*/ 44294 w 55954"/>
                <a:gd name="connsiteY8" fmla="*/ 44613 h 76124"/>
                <a:gd name="connsiteX9" fmla="*/ 26076 w 55954"/>
                <a:gd name="connsiteY9" fmla="*/ 62831 h 7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954" h="76124">
                  <a:moveTo>
                    <a:pt x="26076" y="62831"/>
                  </a:moveTo>
                  <a:cubicBezTo>
                    <a:pt x="22857" y="63242"/>
                    <a:pt x="19638" y="62064"/>
                    <a:pt x="17447" y="59680"/>
                  </a:cubicBezTo>
                  <a:cubicBezTo>
                    <a:pt x="5119" y="48722"/>
                    <a:pt x="22378" y="17491"/>
                    <a:pt x="29364" y="7492"/>
                  </a:cubicBezTo>
                  <a:lnTo>
                    <a:pt x="18679" y="-42"/>
                  </a:lnTo>
                  <a:cubicBezTo>
                    <a:pt x="15255" y="4889"/>
                    <a:pt x="-14469" y="48859"/>
                    <a:pt x="8817" y="69406"/>
                  </a:cubicBezTo>
                  <a:cubicBezTo>
                    <a:pt x="13063" y="73488"/>
                    <a:pt x="18679" y="75830"/>
                    <a:pt x="24569" y="75981"/>
                  </a:cubicBezTo>
                  <a:cubicBezTo>
                    <a:pt x="25884" y="76118"/>
                    <a:pt x="27227" y="76118"/>
                    <a:pt x="28542" y="75981"/>
                  </a:cubicBezTo>
                  <a:cubicBezTo>
                    <a:pt x="44294" y="72967"/>
                    <a:pt x="54704" y="52831"/>
                    <a:pt x="55937" y="50503"/>
                  </a:cubicBezTo>
                  <a:lnTo>
                    <a:pt x="44294" y="44613"/>
                  </a:lnTo>
                  <a:cubicBezTo>
                    <a:pt x="42103" y="48585"/>
                    <a:pt x="34021" y="61187"/>
                    <a:pt x="26076" y="628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4D1F7783-B548-4957-AB28-29F5738F92FF}"/>
                </a:ext>
              </a:extLst>
            </p:cNvPr>
            <p:cNvSpPr/>
            <p:nvPr/>
          </p:nvSpPr>
          <p:spPr>
            <a:xfrm rot="-3265200">
              <a:off x="7526505" y="5213801"/>
              <a:ext cx="18765" cy="13012"/>
            </a:xfrm>
            <a:custGeom>
              <a:avLst/>
              <a:gdLst>
                <a:gd name="connsiteX0" fmla="*/ -17 w 18765"/>
                <a:gd name="connsiteY0" fmla="*/ -41 h 13012"/>
                <a:gd name="connsiteX1" fmla="*/ 18749 w 18765"/>
                <a:gd name="connsiteY1" fmla="*/ -41 h 13012"/>
                <a:gd name="connsiteX2" fmla="*/ 18749 w 18765"/>
                <a:gd name="connsiteY2" fmla="*/ 12971 h 13012"/>
                <a:gd name="connsiteX3" fmla="*/ -17 w 18765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65" h="13012">
                  <a:moveTo>
                    <a:pt x="-17" y="-41"/>
                  </a:moveTo>
                  <a:lnTo>
                    <a:pt x="18749" y="-41"/>
                  </a:lnTo>
                  <a:lnTo>
                    <a:pt x="18749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47F5266-D3C5-4744-94F5-05A1AF05A902}"/>
                </a:ext>
              </a:extLst>
            </p:cNvPr>
            <p:cNvSpPr/>
            <p:nvPr/>
          </p:nvSpPr>
          <p:spPr>
            <a:xfrm>
              <a:off x="7563310" y="5235126"/>
              <a:ext cx="102869" cy="79661"/>
            </a:xfrm>
            <a:custGeom>
              <a:avLst/>
              <a:gdLst>
                <a:gd name="connsiteX0" fmla="*/ 72170 w 102869"/>
                <a:gd name="connsiteY0" fmla="*/ 58423 h 79661"/>
                <a:gd name="connsiteX1" fmla="*/ 66006 w 102869"/>
                <a:gd name="connsiteY1" fmla="*/ 38013 h 79661"/>
                <a:gd name="connsiteX2" fmla="*/ 50527 w 102869"/>
                <a:gd name="connsiteY2" fmla="*/ 8426 h 79661"/>
                <a:gd name="connsiteX3" fmla="*/ 23132 w 102869"/>
                <a:gd name="connsiteY3" fmla="*/ 31575 h 79661"/>
                <a:gd name="connsiteX4" fmla="*/ 24091 w 102869"/>
                <a:gd name="connsiteY4" fmla="*/ 17056 h 79661"/>
                <a:gd name="connsiteX5" fmla="*/ 16420 w 102869"/>
                <a:gd name="connsiteY5" fmla="*/ 619 h 79661"/>
                <a:gd name="connsiteX6" fmla="*/ -17 w 102869"/>
                <a:gd name="connsiteY6" fmla="*/ 5961 h 79661"/>
                <a:gd name="connsiteX7" fmla="*/ 9160 w 102869"/>
                <a:gd name="connsiteY7" fmla="*/ 15138 h 79661"/>
                <a:gd name="connsiteX8" fmla="*/ 10804 w 102869"/>
                <a:gd name="connsiteY8" fmla="*/ 13768 h 79661"/>
                <a:gd name="connsiteX9" fmla="*/ 10804 w 102869"/>
                <a:gd name="connsiteY9" fmla="*/ 17056 h 79661"/>
                <a:gd name="connsiteX10" fmla="*/ 2312 w 102869"/>
                <a:gd name="connsiteY10" fmla="*/ 71847 h 79661"/>
                <a:gd name="connsiteX11" fmla="*/ 6558 w 102869"/>
                <a:gd name="connsiteY11" fmla="*/ 79517 h 79661"/>
                <a:gd name="connsiteX12" fmla="*/ 8612 w 102869"/>
                <a:gd name="connsiteY12" fmla="*/ 79517 h 79661"/>
                <a:gd name="connsiteX13" fmla="*/ 14639 w 102869"/>
                <a:gd name="connsiteY13" fmla="*/ 75682 h 79661"/>
                <a:gd name="connsiteX14" fmla="*/ 49021 w 102869"/>
                <a:gd name="connsiteY14" fmla="*/ 20891 h 79661"/>
                <a:gd name="connsiteX15" fmla="*/ 53404 w 102869"/>
                <a:gd name="connsiteY15" fmla="*/ 38835 h 79661"/>
                <a:gd name="connsiteX16" fmla="*/ 70800 w 102869"/>
                <a:gd name="connsiteY16" fmla="*/ 70888 h 79661"/>
                <a:gd name="connsiteX17" fmla="*/ 102853 w 102869"/>
                <a:gd name="connsiteY17" fmla="*/ 59793 h 79661"/>
                <a:gd name="connsiteX18" fmla="*/ 92579 w 102869"/>
                <a:gd name="connsiteY18" fmla="*/ 51574 h 79661"/>
                <a:gd name="connsiteX19" fmla="*/ 72170 w 102869"/>
                <a:gd name="connsiteY19" fmla="*/ 58423 h 7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869" h="79661">
                  <a:moveTo>
                    <a:pt x="72170" y="58423"/>
                  </a:moveTo>
                  <a:cubicBezTo>
                    <a:pt x="68334" y="58423"/>
                    <a:pt x="66965" y="45958"/>
                    <a:pt x="66006" y="38013"/>
                  </a:cubicBezTo>
                  <a:cubicBezTo>
                    <a:pt x="64499" y="25001"/>
                    <a:pt x="62855" y="10618"/>
                    <a:pt x="50527" y="8426"/>
                  </a:cubicBezTo>
                  <a:cubicBezTo>
                    <a:pt x="41213" y="7056"/>
                    <a:pt x="31488" y="17741"/>
                    <a:pt x="23132" y="31575"/>
                  </a:cubicBezTo>
                  <a:cubicBezTo>
                    <a:pt x="23132" y="26370"/>
                    <a:pt x="24091" y="21302"/>
                    <a:pt x="24091" y="17056"/>
                  </a:cubicBezTo>
                  <a:cubicBezTo>
                    <a:pt x="24091" y="12810"/>
                    <a:pt x="24091" y="3358"/>
                    <a:pt x="16420" y="619"/>
                  </a:cubicBezTo>
                  <a:cubicBezTo>
                    <a:pt x="8749" y="-2121"/>
                    <a:pt x="1353" y="4454"/>
                    <a:pt x="-17" y="5961"/>
                  </a:cubicBezTo>
                  <a:lnTo>
                    <a:pt x="9160" y="15138"/>
                  </a:lnTo>
                  <a:lnTo>
                    <a:pt x="10804" y="13768"/>
                  </a:lnTo>
                  <a:cubicBezTo>
                    <a:pt x="10900" y="14864"/>
                    <a:pt x="10900" y="15960"/>
                    <a:pt x="10804" y="17056"/>
                  </a:cubicBezTo>
                  <a:cubicBezTo>
                    <a:pt x="9421" y="35520"/>
                    <a:pt x="6585" y="53834"/>
                    <a:pt x="2312" y="71847"/>
                  </a:cubicBezTo>
                  <a:cubicBezTo>
                    <a:pt x="1503" y="75121"/>
                    <a:pt x="3353" y="78463"/>
                    <a:pt x="6558" y="79517"/>
                  </a:cubicBezTo>
                  <a:cubicBezTo>
                    <a:pt x="7243" y="79654"/>
                    <a:pt x="7928" y="79654"/>
                    <a:pt x="8612" y="79517"/>
                  </a:cubicBezTo>
                  <a:cubicBezTo>
                    <a:pt x="11188" y="79503"/>
                    <a:pt x="13530" y="78011"/>
                    <a:pt x="14639" y="75682"/>
                  </a:cubicBezTo>
                  <a:cubicBezTo>
                    <a:pt x="26693" y="47465"/>
                    <a:pt x="43131" y="20891"/>
                    <a:pt x="49021" y="20891"/>
                  </a:cubicBezTo>
                  <a:cubicBezTo>
                    <a:pt x="51349" y="20891"/>
                    <a:pt x="52856" y="34589"/>
                    <a:pt x="53404" y="38835"/>
                  </a:cubicBezTo>
                  <a:cubicBezTo>
                    <a:pt x="54911" y="52533"/>
                    <a:pt x="56691" y="69107"/>
                    <a:pt x="70800" y="70888"/>
                  </a:cubicBezTo>
                  <a:cubicBezTo>
                    <a:pt x="82662" y="72710"/>
                    <a:pt x="94662" y="68559"/>
                    <a:pt x="102853" y="59793"/>
                  </a:cubicBezTo>
                  <a:lnTo>
                    <a:pt x="92579" y="51574"/>
                  </a:lnTo>
                  <a:cubicBezTo>
                    <a:pt x="87415" y="57231"/>
                    <a:pt x="79704" y="59820"/>
                    <a:pt x="72170" y="5842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592F543-123E-44C6-AE90-4F40ED40E2F4}"/>
                </a:ext>
              </a:extLst>
            </p:cNvPr>
            <p:cNvSpPr/>
            <p:nvPr/>
          </p:nvSpPr>
          <p:spPr>
            <a:xfrm>
              <a:off x="7982978" y="5201129"/>
              <a:ext cx="85914" cy="119033"/>
            </a:xfrm>
            <a:custGeom>
              <a:avLst/>
              <a:gdLst>
                <a:gd name="connsiteX0" fmla="*/ 44667 w 85914"/>
                <a:gd name="connsiteY0" fmla="*/ 63380 h 119033"/>
                <a:gd name="connsiteX1" fmla="*/ 44667 w 85914"/>
                <a:gd name="connsiteY1" fmla="*/ 117349 h 119033"/>
                <a:gd name="connsiteX2" fmla="*/ 50009 w 85914"/>
                <a:gd name="connsiteY2" fmla="*/ 118992 h 119033"/>
                <a:gd name="connsiteX3" fmla="*/ 55077 w 85914"/>
                <a:gd name="connsiteY3" fmla="*/ 117760 h 119033"/>
                <a:gd name="connsiteX4" fmla="*/ 85897 w 85914"/>
                <a:gd name="connsiteY4" fmla="*/ 89269 h 119033"/>
                <a:gd name="connsiteX5" fmla="*/ 74939 w 85914"/>
                <a:gd name="connsiteY5" fmla="*/ 82420 h 119033"/>
                <a:gd name="connsiteX6" fmla="*/ 52886 w 85914"/>
                <a:gd name="connsiteY6" fmla="*/ 104062 h 119033"/>
                <a:gd name="connsiteX7" fmla="*/ 58091 w 85914"/>
                <a:gd name="connsiteY7" fmla="*/ 65571 h 119033"/>
                <a:gd name="connsiteX8" fmla="*/ 62748 w 85914"/>
                <a:gd name="connsiteY8" fmla="*/ 7904 h 119033"/>
                <a:gd name="connsiteX9" fmla="*/ 53982 w 85914"/>
                <a:gd name="connsiteY9" fmla="*/ -41 h 119033"/>
                <a:gd name="connsiteX10" fmla="*/ 16039 w 85914"/>
                <a:gd name="connsiteY10" fmla="*/ 47490 h 119033"/>
                <a:gd name="connsiteX11" fmla="*/ 19600 w 85914"/>
                <a:gd name="connsiteY11" fmla="*/ 6397 h 119033"/>
                <a:gd name="connsiteX12" fmla="*/ 6587 w 85914"/>
                <a:gd name="connsiteY12" fmla="*/ 5302 h 119033"/>
                <a:gd name="connsiteX13" fmla="*/ 13 w 85914"/>
                <a:gd name="connsiteY13" fmla="*/ 81324 h 119033"/>
                <a:gd name="connsiteX14" fmla="*/ 4807 w 85914"/>
                <a:gd name="connsiteY14" fmla="*/ 88173 h 119033"/>
                <a:gd name="connsiteX15" fmla="*/ 12477 w 85914"/>
                <a:gd name="connsiteY15" fmla="*/ 84748 h 119033"/>
                <a:gd name="connsiteX16" fmla="*/ 50968 w 85914"/>
                <a:gd name="connsiteY16" fmla="*/ 16260 h 119033"/>
                <a:gd name="connsiteX17" fmla="*/ 44667 w 85914"/>
                <a:gd name="connsiteY17" fmla="*/ 63380 h 119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914" h="119033">
                  <a:moveTo>
                    <a:pt x="44667" y="63380"/>
                  </a:moveTo>
                  <a:cubicBezTo>
                    <a:pt x="38503" y="98994"/>
                    <a:pt x="36996" y="112007"/>
                    <a:pt x="44667" y="117349"/>
                  </a:cubicBezTo>
                  <a:cubicBezTo>
                    <a:pt x="46242" y="118403"/>
                    <a:pt x="48105" y="118979"/>
                    <a:pt x="50009" y="118992"/>
                  </a:cubicBezTo>
                  <a:cubicBezTo>
                    <a:pt x="51776" y="118992"/>
                    <a:pt x="53516" y="118568"/>
                    <a:pt x="55077" y="117760"/>
                  </a:cubicBezTo>
                  <a:cubicBezTo>
                    <a:pt x="67542" y="110952"/>
                    <a:pt x="78144" y="101172"/>
                    <a:pt x="85897" y="89269"/>
                  </a:cubicBezTo>
                  <a:lnTo>
                    <a:pt x="74939" y="82420"/>
                  </a:lnTo>
                  <a:cubicBezTo>
                    <a:pt x="69131" y="91063"/>
                    <a:pt x="61638" y="98419"/>
                    <a:pt x="52886" y="104062"/>
                  </a:cubicBezTo>
                  <a:cubicBezTo>
                    <a:pt x="53749" y="91131"/>
                    <a:pt x="55488" y="78269"/>
                    <a:pt x="58091" y="65571"/>
                  </a:cubicBezTo>
                  <a:cubicBezTo>
                    <a:pt x="62967" y="46765"/>
                    <a:pt x="64542" y="27245"/>
                    <a:pt x="62748" y="7904"/>
                  </a:cubicBezTo>
                  <a:cubicBezTo>
                    <a:pt x="61912" y="3603"/>
                    <a:pt x="58337" y="371"/>
                    <a:pt x="53982" y="-41"/>
                  </a:cubicBezTo>
                  <a:cubicBezTo>
                    <a:pt x="50694" y="-41"/>
                    <a:pt x="41380" y="-863"/>
                    <a:pt x="16039" y="47490"/>
                  </a:cubicBezTo>
                  <a:lnTo>
                    <a:pt x="19600" y="6397"/>
                  </a:lnTo>
                  <a:lnTo>
                    <a:pt x="6587" y="5302"/>
                  </a:lnTo>
                  <a:lnTo>
                    <a:pt x="13" y="81324"/>
                  </a:lnTo>
                  <a:cubicBezTo>
                    <a:pt x="-289" y="84474"/>
                    <a:pt x="1739" y="87378"/>
                    <a:pt x="4807" y="88173"/>
                  </a:cubicBezTo>
                  <a:cubicBezTo>
                    <a:pt x="7848" y="88967"/>
                    <a:pt x="11039" y="87543"/>
                    <a:pt x="12477" y="84748"/>
                  </a:cubicBezTo>
                  <a:cubicBezTo>
                    <a:pt x="23025" y="60709"/>
                    <a:pt x="35914" y="37765"/>
                    <a:pt x="50968" y="16260"/>
                  </a:cubicBezTo>
                  <a:cubicBezTo>
                    <a:pt x="50256" y="32122"/>
                    <a:pt x="48146" y="47888"/>
                    <a:pt x="44667" y="633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0E115B13-51C5-490E-AC57-274081166949}"/>
                </a:ext>
              </a:extLst>
            </p:cNvPr>
            <p:cNvSpPr/>
            <p:nvPr/>
          </p:nvSpPr>
          <p:spPr>
            <a:xfrm>
              <a:off x="8011499" y="5177881"/>
              <a:ext cx="301424" cy="268164"/>
            </a:xfrm>
            <a:custGeom>
              <a:avLst/>
              <a:gdLst>
                <a:gd name="connsiteX0" fmla="*/ 261198 w 301424"/>
                <a:gd name="connsiteY0" fmla="*/ 15400 h 268164"/>
                <a:gd name="connsiteX1" fmla="*/ 217914 w 301424"/>
                <a:gd name="connsiteY1" fmla="*/ 22249 h 268164"/>
                <a:gd name="connsiteX2" fmla="*/ 129700 w 301424"/>
                <a:gd name="connsiteY2" fmla="*/ 6223 h 268164"/>
                <a:gd name="connsiteX3" fmla="*/ 116003 w 301424"/>
                <a:gd name="connsiteY3" fmla="*/ 744 h 268164"/>
                <a:gd name="connsiteX4" fmla="*/ 103264 w 301424"/>
                <a:gd name="connsiteY4" fmla="*/ 2661 h 268164"/>
                <a:gd name="connsiteX5" fmla="*/ 92579 w 301424"/>
                <a:gd name="connsiteY5" fmla="*/ 98545 h 268164"/>
                <a:gd name="connsiteX6" fmla="*/ 41076 w 301424"/>
                <a:gd name="connsiteY6" fmla="*/ 244152 h 268164"/>
                <a:gd name="connsiteX7" fmla="*/ 33816 w 301424"/>
                <a:gd name="connsiteY7" fmla="*/ 193744 h 268164"/>
                <a:gd name="connsiteX8" fmla="*/ 21762 w 301424"/>
                <a:gd name="connsiteY8" fmla="*/ 169500 h 268164"/>
                <a:gd name="connsiteX9" fmla="*/ -17 w 301424"/>
                <a:gd name="connsiteY9" fmla="*/ 171143 h 268164"/>
                <a:gd name="connsiteX10" fmla="*/ 6695 w 301424"/>
                <a:gd name="connsiteY10" fmla="*/ 182376 h 268164"/>
                <a:gd name="connsiteX11" fmla="*/ 15735 w 301424"/>
                <a:gd name="connsiteY11" fmla="*/ 181006 h 268164"/>
                <a:gd name="connsiteX12" fmla="*/ 20803 w 301424"/>
                <a:gd name="connsiteY12" fmla="*/ 194703 h 268164"/>
                <a:gd name="connsiteX13" fmla="*/ 31899 w 301424"/>
                <a:gd name="connsiteY13" fmla="*/ 263192 h 268164"/>
                <a:gd name="connsiteX14" fmla="*/ 37104 w 301424"/>
                <a:gd name="connsiteY14" fmla="*/ 268123 h 268164"/>
                <a:gd name="connsiteX15" fmla="*/ 38199 w 301424"/>
                <a:gd name="connsiteY15" fmla="*/ 268123 h 268164"/>
                <a:gd name="connsiteX16" fmla="*/ 43679 w 301424"/>
                <a:gd name="connsiteY16" fmla="*/ 265109 h 268164"/>
                <a:gd name="connsiteX17" fmla="*/ 105592 w 301424"/>
                <a:gd name="connsiteY17" fmla="*/ 98545 h 268164"/>
                <a:gd name="connsiteX18" fmla="*/ 111071 w 301424"/>
                <a:gd name="connsiteY18" fmla="*/ 13346 h 268164"/>
                <a:gd name="connsiteX19" fmla="*/ 112441 w 301424"/>
                <a:gd name="connsiteY19" fmla="*/ 13346 h 268164"/>
                <a:gd name="connsiteX20" fmla="*/ 124221 w 301424"/>
                <a:gd name="connsiteY20" fmla="*/ 18277 h 268164"/>
                <a:gd name="connsiteX21" fmla="*/ 219283 w 301424"/>
                <a:gd name="connsiteY21" fmla="*/ 35262 h 268164"/>
                <a:gd name="connsiteX22" fmla="*/ 263527 w 301424"/>
                <a:gd name="connsiteY22" fmla="*/ 28276 h 268164"/>
                <a:gd name="connsiteX23" fmla="*/ 288183 w 301424"/>
                <a:gd name="connsiteY23" fmla="*/ 24989 h 268164"/>
                <a:gd name="connsiteX24" fmla="*/ 288183 w 301424"/>
                <a:gd name="connsiteY24" fmla="*/ 28139 h 268164"/>
                <a:gd name="connsiteX25" fmla="*/ 281745 w 301424"/>
                <a:gd name="connsiteY25" fmla="*/ 73341 h 268164"/>
                <a:gd name="connsiteX26" fmla="*/ 294621 w 301424"/>
                <a:gd name="connsiteY26" fmla="*/ 75533 h 268164"/>
                <a:gd name="connsiteX27" fmla="*/ 301196 w 301424"/>
                <a:gd name="connsiteY27" fmla="*/ 29509 h 268164"/>
                <a:gd name="connsiteX28" fmla="*/ 297223 w 301424"/>
                <a:gd name="connsiteY28" fmla="*/ 15811 h 268164"/>
                <a:gd name="connsiteX29" fmla="*/ 261198 w 301424"/>
                <a:gd name="connsiteY29" fmla="*/ 15400 h 268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01424" h="268164">
                  <a:moveTo>
                    <a:pt x="261198" y="15400"/>
                  </a:moveTo>
                  <a:cubicBezTo>
                    <a:pt x="249829" y="17455"/>
                    <a:pt x="235720" y="20195"/>
                    <a:pt x="217914" y="22249"/>
                  </a:cubicBezTo>
                  <a:cubicBezTo>
                    <a:pt x="187573" y="25824"/>
                    <a:pt x="156849" y="20236"/>
                    <a:pt x="129700" y="6223"/>
                  </a:cubicBezTo>
                  <a:cubicBezTo>
                    <a:pt x="125276" y="4059"/>
                    <a:pt x="120701" y="2237"/>
                    <a:pt x="116003" y="744"/>
                  </a:cubicBezTo>
                  <a:cubicBezTo>
                    <a:pt x="111701" y="-777"/>
                    <a:pt x="106921" y="-64"/>
                    <a:pt x="103264" y="2661"/>
                  </a:cubicBezTo>
                  <a:cubicBezTo>
                    <a:pt x="92579" y="10743"/>
                    <a:pt x="92579" y="34577"/>
                    <a:pt x="92579" y="98545"/>
                  </a:cubicBezTo>
                  <a:cubicBezTo>
                    <a:pt x="92579" y="149775"/>
                    <a:pt x="57650" y="215798"/>
                    <a:pt x="41076" y="244152"/>
                  </a:cubicBezTo>
                  <a:cubicBezTo>
                    <a:pt x="37720" y="227495"/>
                    <a:pt x="35296" y="210675"/>
                    <a:pt x="33816" y="193744"/>
                  </a:cubicBezTo>
                  <a:cubicBezTo>
                    <a:pt x="34351" y="184101"/>
                    <a:pt x="29775" y="174896"/>
                    <a:pt x="21762" y="169500"/>
                  </a:cubicBezTo>
                  <a:cubicBezTo>
                    <a:pt x="14667" y="166500"/>
                    <a:pt x="6544" y="167102"/>
                    <a:pt x="-17" y="171143"/>
                  </a:cubicBezTo>
                  <a:lnTo>
                    <a:pt x="6695" y="182376"/>
                  </a:lnTo>
                  <a:cubicBezTo>
                    <a:pt x="9393" y="180704"/>
                    <a:pt x="12667" y="180211"/>
                    <a:pt x="15735" y="181006"/>
                  </a:cubicBezTo>
                  <a:cubicBezTo>
                    <a:pt x="18475" y="182512"/>
                    <a:pt x="20255" y="187444"/>
                    <a:pt x="20803" y="194703"/>
                  </a:cubicBezTo>
                  <a:cubicBezTo>
                    <a:pt x="22899" y="217756"/>
                    <a:pt x="26611" y="240646"/>
                    <a:pt x="31899" y="263192"/>
                  </a:cubicBezTo>
                  <a:cubicBezTo>
                    <a:pt x="32474" y="265740"/>
                    <a:pt x="34529" y="267685"/>
                    <a:pt x="37104" y="268123"/>
                  </a:cubicBezTo>
                  <a:lnTo>
                    <a:pt x="38199" y="268123"/>
                  </a:lnTo>
                  <a:cubicBezTo>
                    <a:pt x="40418" y="268137"/>
                    <a:pt x="42501" y="267000"/>
                    <a:pt x="43679" y="265109"/>
                  </a:cubicBezTo>
                  <a:cubicBezTo>
                    <a:pt x="46144" y="261274"/>
                    <a:pt x="105592" y="169225"/>
                    <a:pt x="105592" y="98545"/>
                  </a:cubicBezTo>
                  <a:cubicBezTo>
                    <a:pt x="105592" y="54576"/>
                    <a:pt x="105592" y="16359"/>
                    <a:pt x="111071" y="13346"/>
                  </a:cubicBezTo>
                  <a:cubicBezTo>
                    <a:pt x="111523" y="13223"/>
                    <a:pt x="111989" y="13223"/>
                    <a:pt x="112441" y="13346"/>
                  </a:cubicBezTo>
                  <a:cubicBezTo>
                    <a:pt x="116468" y="14743"/>
                    <a:pt x="120399" y="16387"/>
                    <a:pt x="124221" y="18277"/>
                  </a:cubicBezTo>
                  <a:cubicBezTo>
                    <a:pt x="153548" y="33153"/>
                    <a:pt x="186614" y="39056"/>
                    <a:pt x="219283" y="35262"/>
                  </a:cubicBezTo>
                  <a:cubicBezTo>
                    <a:pt x="237501" y="33207"/>
                    <a:pt x="251884" y="30468"/>
                    <a:pt x="263527" y="28276"/>
                  </a:cubicBezTo>
                  <a:cubicBezTo>
                    <a:pt x="271581" y="26208"/>
                    <a:pt x="279868" y="25112"/>
                    <a:pt x="288183" y="24989"/>
                  </a:cubicBezTo>
                  <a:cubicBezTo>
                    <a:pt x="288388" y="26030"/>
                    <a:pt x="288388" y="27098"/>
                    <a:pt x="288183" y="28139"/>
                  </a:cubicBezTo>
                  <a:cubicBezTo>
                    <a:pt x="285991" y="47316"/>
                    <a:pt x="281745" y="73068"/>
                    <a:pt x="281745" y="73341"/>
                  </a:cubicBezTo>
                  <a:lnTo>
                    <a:pt x="294621" y="75533"/>
                  </a:lnTo>
                  <a:cubicBezTo>
                    <a:pt x="294621" y="75533"/>
                    <a:pt x="299004" y="49097"/>
                    <a:pt x="301196" y="29509"/>
                  </a:cubicBezTo>
                  <a:cubicBezTo>
                    <a:pt x="301990" y="24578"/>
                    <a:pt x="300524" y="19551"/>
                    <a:pt x="297223" y="15811"/>
                  </a:cubicBezTo>
                  <a:cubicBezTo>
                    <a:pt x="291059" y="9647"/>
                    <a:pt x="281060" y="11428"/>
                    <a:pt x="261198" y="154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A32A336E-0A11-4BC0-9364-E1114E7ECB76}"/>
                </a:ext>
              </a:extLst>
            </p:cNvPr>
            <p:cNvSpPr/>
            <p:nvPr/>
          </p:nvSpPr>
          <p:spPr>
            <a:xfrm>
              <a:off x="8132707" y="5236744"/>
              <a:ext cx="88778" cy="152729"/>
            </a:xfrm>
            <a:custGeom>
              <a:avLst/>
              <a:gdLst>
                <a:gd name="connsiteX0" fmla="*/ 59585 w 88778"/>
                <a:gd name="connsiteY0" fmla="*/ 80775 h 152729"/>
                <a:gd name="connsiteX1" fmla="*/ 17670 w 88778"/>
                <a:gd name="connsiteY1" fmla="*/ 82419 h 152729"/>
                <a:gd name="connsiteX2" fmla="*/ 29724 w 88778"/>
                <a:gd name="connsiteY2" fmla="*/ 55023 h 152729"/>
                <a:gd name="connsiteX3" fmla="*/ 43422 w 88778"/>
                <a:gd name="connsiteY3" fmla="*/ 1191 h 152729"/>
                <a:gd name="connsiteX4" fmla="*/ 29724 w 88778"/>
                <a:gd name="connsiteY4" fmla="*/ -42 h 152729"/>
                <a:gd name="connsiteX5" fmla="*/ 17122 w 88778"/>
                <a:gd name="connsiteY5" fmla="*/ 50366 h 152729"/>
                <a:gd name="connsiteX6" fmla="*/ 959 w 88778"/>
                <a:gd name="connsiteY6" fmla="*/ 85432 h 152729"/>
                <a:gd name="connsiteX7" fmla="*/ 959 w 88778"/>
                <a:gd name="connsiteY7" fmla="*/ 92418 h 152729"/>
                <a:gd name="connsiteX8" fmla="*/ 6712 w 88778"/>
                <a:gd name="connsiteY8" fmla="*/ 95842 h 152729"/>
                <a:gd name="connsiteX9" fmla="*/ 6712 w 88778"/>
                <a:gd name="connsiteY9" fmla="*/ 95842 h 152729"/>
                <a:gd name="connsiteX10" fmla="*/ 55887 w 88778"/>
                <a:gd name="connsiteY10" fmla="*/ 94062 h 152729"/>
                <a:gd name="connsiteX11" fmla="*/ 39449 w 88778"/>
                <a:gd name="connsiteY11" fmla="*/ 148852 h 152729"/>
                <a:gd name="connsiteX12" fmla="*/ 51914 w 88778"/>
                <a:gd name="connsiteY12" fmla="*/ 152688 h 152729"/>
                <a:gd name="connsiteX13" fmla="*/ 88761 w 88778"/>
                <a:gd name="connsiteY13" fmla="*/ 30915 h 152729"/>
                <a:gd name="connsiteX14" fmla="*/ 76296 w 88778"/>
                <a:gd name="connsiteY14" fmla="*/ 27217 h 152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778" h="152729">
                  <a:moveTo>
                    <a:pt x="59585" y="80775"/>
                  </a:moveTo>
                  <a:lnTo>
                    <a:pt x="17670" y="82419"/>
                  </a:lnTo>
                  <a:cubicBezTo>
                    <a:pt x="20684" y="76392"/>
                    <a:pt x="24793" y="67488"/>
                    <a:pt x="29724" y="55023"/>
                  </a:cubicBezTo>
                  <a:cubicBezTo>
                    <a:pt x="36532" y="37723"/>
                    <a:pt x="41134" y="19642"/>
                    <a:pt x="43422" y="1191"/>
                  </a:cubicBezTo>
                  <a:lnTo>
                    <a:pt x="29724" y="-42"/>
                  </a:lnTo>
                  <a:cubicBezTo>
                    <a:pt x="27656" y="17218"/>
                    <a:pt x="23423" y="34162"/>
                    <a:pt x="17122" y="50366"/>
                  </a:cubicBezTo>
                  <a:cubicBezTo>
                    <a:pt x="13081" y="62626"/>
                    <a:pt x="7657" y="74392"/>
                    <a:pt x="959" y="85432"/>
                  </a:cubicBezTo>
                  <a:cubicBezTo>
                    <a:pt x="-342" y="87583"/>
                    <a:pt x="-342" y="90268"/>
                    <a:pt x="959" y="92418"/>
                  </a:cubicBezTo>
                  <a:cubicBezTo>
                    <a:pt x="2109" y="94528"/>
                    <a:pt x="4315" y="95842"/>
                    <a:pt x="6712" y="95842"/>
                  </a:cubicBezTo>
                  <a:lnTo>
                    <a:pt x="6712" y="95842"/>
                  </a:lnTo>
                  <a:lnTo>
                    <a:pt x="55887" y="94062"/>
                  </a:lnTo>
                  <a:lnTo>
                    <a:pt x="39449" y="148852"/>
                  </a:lnTo>
                  <a:lnTo>
                    <a:pt x="51914" y="152688"/>
                  </a:lnTo>
                  <a:lnTo>
                    <a:pt x="88761" y="30915"/>
                  </a:lnTo>
                  <a:lnTo>
                    <a:pt x="76296" y="2721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A5E2379-C5ED-403F-A89E-094F7A0D91BC}"/>
                </a:ext>
              </a:extLst>
            </p:cNvPr>
            <p:cNvSpPr/>
            <p:nvPr/>
          </p:nvSpPr>
          <p:spPr>
            <a:xfrm>
              <a:off x="8376543" y="5156429"/>
              <a:ext cx="466954" cy="264686"/>
            </a:xfrm>
            <a:custGeom>
              <a:avLst/>
              <a:gdLst>
                <a:gd name="connsiteX0" fmla="*/ 453514 w 466954"/>
                <a:gd name="connsiteY0" fmla="*/ 1512 h 264686"/>
                <a:gd name="connsiteX1" fmla="*/ 422009 w 466954"/>
                <a:gd name="connsiteY1" fmla="*/ 5758 h 264686"/>
                <a:gd name="connsiteX2" fmla="*/ 338590 w 466954"/>
                <a:gd name="connsiteY2" fmla="*/ 19456 h 264686"/>
                <a:gd name="connsiteX3" fmla="*/ 107921 w 466954"/>
                <a:gd name="connsiteY3" fmla="*/ 19456 h 264686"/>
                <a:gd name="connsiteX4" fmla="*/ 101620 w 466954"/>
                <a:gd name="connsiteY4" fmla="*/ 24524 h 264686"/>
                <a:gd name="connsiteX5" fmla="*/ 41213 w 466954"/>
                <a:gd name="connsiteY5" fmla="*/ 249029 h 264686"/>
                <a:gd name="connsiteX6" fmla="*/ 40117 w 466954"/>
                <a:gd name="connsiteY6" fmla="*/ 251084 h 264686"/>
                <a:gd name="connsiteX7" fmla="*/ 12722 w 466954"/>
                <a:gd name="connsiteY7" fmla="*/ 161638 h 264686"/>
                <a:gd name="connsiteX8" fmla="*/ -17 w 466954"/>
                <a:gd name="connsiteY8" fmla="*/ 164104 h 264686"/>
                <a:gd name="connsiteX9" fmla="*/ 39569 w 466954"/>
                <a:gd name="connsiteY9" fmla="*/ 264645 h 264686"/>
                <a:gd name="connsiteX10" fmla="*/ 41076 w 466954"/>
                <a:gd name="connsiteY10" fmla="*/ 264645 h 264686"/>
                <a:gd name="connsiteX11" fmla="*/ 53541 w 466954"/>
                <a:gd name="connsiteY11" fmla="*/ 254919 h 264686"/>
                <a:gd name="connsiteX12" fmla="*/ 113674 w 466954"/>
                <a:gd name="connsiteY12" fmla="*/ 32469 h 264686"/>
                <a:gd name="connsiteX13" fmla="*/ 338727 w 466954"/>
                <a:gd name="connsiteY13" fmla="*/ 32469 h 264686"/>
                <a:gd name="connsiteX14" fmla="*/ 426256 w 466954"/>
                <a:gd name="connsiteY14" fmla="*/ 17949 h 264686"/>
                <a:gd name="connsiteX15" fmla="*/ 446117 w 466954"/>
                <a:gd name="connsiteY15" fmla="*/ 12744 h 264686"/>
                <a:gd name="connsiteX16" fmla="*/ 454336 w 466954"/>
                <a:gd name="connsiteY16" fmla="*/ 47125 h 264686"/>
                <a:gd name="connsiteX17" fmla="*/ 466938 w 466954"/>
                <a:gd name="connsiteY17" fmla="*/ 43975 h 264686"/>
                <a:gd name="connsiteX18" fmla="*/ 458308 w 466954"/>
                <a:gd name="connsiteY18" fmla="*/ 7265 h 264686"/>
                <a:gd name="connsiteX19" fmla="*/ 453514 w 466954"/>
                <a:gd name="connsiteY19" fmla="*/ 1512 h 2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6954" h="264686">
                  <a:moveTo>
                    <a:pt x="453514" y="1512"/>
                  </a:moveTo>
                  <a:cubicBezTo>
                    <a:pt x="447898" y="-1913"/>
                    <a:pt x="439816" y="690"/>
                    <a:pt x="422009" y="5758"/>
                  </a:cubicBezTo>
                  <a:cubicBezTo>
                    <a:pt x="395121" y="14812"/>
                    <a:pt x="366958" y="19429"/>
                    <a:pt x="338590" y="19456"/>
                  </a:cubicBezTo>
                  <a:cubicBezTo>
                    <a:pt x="280375" y="17264"/>
                    <a:pt x="109565" y="19456"/>
                    <a:pt x="107921" y="19456"/>
                  </a:cubicBezTo>
                  <a:cubicBezTo>
                    <a:pt x="104907" y="19497"/>
                    <a:pt x="102305" y="21593"/>
                    <a:pt x="101620" y="24524"/>
                  </a:cubicBezTo>
                  <a:cubicBezTo>
                    <a:pt x="101620" y="26442"/>
                    <a:pt x="58061" y="215470"/>
                    <a:pt x="41213" y="249029"/>
                  </a:cubicBezTo>
                  <a:cubicBezTo>
                    <a:pt x="40912" y="249742"/>
                    <a:pt x="40542" y="250440"/>
                    <a:pt x="40117" y="251084"/>
                  </a:cubicBezTo>
                  <a:cubicBezTo>
                    <a:pt x="32994" y="244509"/>
                    <a:pt x="20529" y="204923"/>
                    <a:pt x="12722" y="161638"/>
                  </a:cubicBezTo>
                  <a:lnTo>
                    <a:pt x="-17" y="164104"/>
                  </a:lnTo>
                  <a:cubicBezTo>
                    <a:pt x="6969" y="200539"/>
                    <a:pt x="21488" y="262042"/>
                    <a:pt x="39569" y="264645"/>
                  </a:cubicBezTo>
                  <a:lnTo>
                    <a:pt x="41076" y="264645"/>
                  </a:lnTo>
                  <a:cubicBezTo>
                    <a:pt x="44774" y="264645"/>
                    <a:pt x="49569" y="262727"/>
                    <a:pt x="53541" y="254919"/>
                  </a:cubicBezTo>
                  <a:cubicBezTo>
                    <a:pt x="69704" y="222593"/>
                    <a:pt x="106551" y="63151"/>
                    <a:pt x="113674" y="32469"/>
                  </a:cubicBezTo>
                  <a:cubicBezTo>
                    <a:pt x="142713" y="32469"/>
                    <a:pt x="286539" y="30551"/>
                    <a:pt x="338727" y="32469"/>
                  </a:cubicBezTo>
                  <a:cubicBezTo>
                    <a:pt x="368492" y="32414"/>
                    <a:pt x="398066" y="27510"/>
                    <a:pt x="426256" y="17949"/>
                  </a:cubicBezTo>
                  <a:cubicBezTo>
                    <a:pt x="432776" y="15840"/>
                    <a:pt x="439405" y="14100"/>
                    <a:pt x="446117" y="12744"/>
                  </a:cubicBezTo>
                  <a:cubicBezTo>
                    <a:pt x="448720" y="24798"/>
                    <a:pt x="454062" y="46166"/>
                    <a:pt x="454336" y="47125"/>
                  </a:cubicBezTo>
                  <a:lnTo>
                    <a:pt x="466938" y="43975"/>
                  </a:lnTo>
                  <a:cubicBezTo>
                    <a:pt x="466938" y="43975"/>
                    <a:pt x="460500" y="17949"/>
                    <a:pt x="458308" y="7265"/>
                  </a:cubicBezTo>
                  <a:cubicBezTo>
                    <a:pt x="457623" y="4745"/>
                    <a:pt x="455870" y="2649"/>
                    <a:pt x="453514" y="15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2897260E-18B0-45F1-ABFF-6370561076E3}"/>
                </a:ext>
              </a:extLst>
            </p:cNvPr>
            <p:cNvSpPr/>
            <p:nvPr/>
          </p:nvSpPr>
          <p:spPr>
            <a:xfrm>
              <a:off x="8862079" y="5111959"/>
              <a:ext cx="59664" cy="93966"/>
            </a:xfrm>
            <a:custGeom>
              <a:avLst/>
              <a:gdLst>
                <a:gd name="connsiteX0" fmla="*/ 46329 w 59664"/>
                <a:gd name="connsiteY0" fmla="*/ 85569 h 93966"/>
                <a:gd name="connsiteX1" fmla="*/ 59342 w 59664"/>
                <a:gd name="connsiteY1" fmla="*/ 85569 h 93966"/>
                <a:gd name="connsiteX2" fmla="*/ 52493 w 59664"/>
                <a:gd name="connsiteY2" fmla="*/ 9410 h 93966"/>
                <a:gd name="connsiteX3" fmla="*/ 42357 w 59664"/>
                <a:gd name="connsiteY3" fmla="*/ -42 h 93966"/>
                <a:gd name="connsiteX4" fmla="*/ 18934 w 59664"/>
                <a:gd name="connsiteY4" fmla="*/ 32285 h 93966"/>
                <a:gd name="connsiteX5" fmla="*/ 20166 w 59664"/>
                <a:gd name="connsiteY5" fmla="*/ 18587 h 93966"/>
                <a:gd name="connsiteX6" fmla="*/ 6469 w 59664"/>
                <a:gd name="connsiteY6" fmla="*/ 17354 h 93966"/>
                <a:gd name="connsiteX7" fmla="*/ 31 w 59664"/>
                <a:gd name="connsiteY7" fmla="*/ 86939 h 93966"/>
                <a:gd name="connsiteX8" fmla="*/ 5236 w 59664"/>
                <a:gd name="connsiteY8" fmla="*/ 93925 h 93966"/>
                <a:gd name="connsiteX9" fmla="*/ 6469 w 59664"/>
                <a:gd name="connsiteY9" fmla="*/ 93925 h 93966"/>
                <a:gd name="connsiteX10" fmla="*/ 12770 w 59664"/>
                <a:gd name="connsiteY10" fmla="*/ 89267 h 93966"/>
                <a:gd name="connsiteX11" fmla="*/ 40165 w 59664"/>
                <a:gd name="connsiteY11" fmla="*/ 16259 h 93966"/>
                <a:gd name="connsiteX12" fmla="*/ 46329 w 59664"/>
                <a:gd name="connsiteY12" fmla="*/ 85569 h 9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664" h="93966">
                  <a:moveTo>
                    <a:pt x="46329" y="85569"/>
                  </a:moveTo>
                  <a:lnTo>
                    <a:pt x="59342" y="85569"/>
                  </a:lnTo>
                  <a:cubicBezTo>
                    <a:pt x="60533" y="59995"/>
                    <a:pt x="58232" y="34367"/>
                    <a:pt x="52493" y="9410"/>
                  </a:cubicBezTo>
                  <a:cubicBezTo>
                    <a:pt x="50027" y="1191"/>
                    <a:pt x="45096" y="-42"/>
                    <a:pt x="42357" y="-42"/>
                  </a:cubicBezTo>
                  <a:cubicBezTo>
                    <a:pt x="39617" y="-42"/>
                    <a:pt x="32083" y="-42"/>
                    <a:pt x="18934" y="32285"/>
                  </a:cubicBezTo>
                  <a:lnTo>
                    <a:pt x="20166" y="18587"/>
                  </a:lnTo>
                  <a:lnTo>
                    <a:pt x="6469" y="17354"/>
                  </a:lnTo>
                  <a:lnTo>
                    <a:pt x="31" y="86939"/>
                  </a:lnTo>
                  <a:cubicBezTo>
                    <a:pt x="-380" y="90281"/>
                    <a:pt x="1907" y="93363"/>
                    <a:pt x="5236" y="93925"/>
                  </a:cubicBezTo>
                  <a:lnTo>
                    <a:pt x="6469" y="93925"/>
                  </a:lnTo>
                  <a:cubicBezTo>
                    <a:pt x="9359" y="93925"/>
                    <a:pt x="11920" y="92034"/>
                    <a:pt x="12770" y="89267"/>
                  </a:cubicBezTo>
                  <a:cubicBezTo>
                    <a:pt x="19399" y="64064"/>
                    <a:pt x="28577" y="39599"/>
                    <a:pt x="40165" y="16259"/>
                  </a:cubicBezTo>
                  <a:cubicBezTo>
                    <a:pt x="45069" y="39024"/>
                    <a:pt x="47137" y="62297"/>
                    <a:pt x="46329" y="855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1111B0C7-3493-4F8C-8CAB-8CA8D64E2221}"/>
                </a:ext>
              </a:extLst>
            </p:cNvPr>
            <p:cNvSpPr/>
            <p:nvPr/>
          </p:nvSpPr>
          <p:spPr>
            <a:xfrm>
              <a:off x="8657747" y="5208516"/>
              <a:ext cx="106304" cy="72061"/>
            </a:xfrm>
            <a:custGeom>
              <a:avLst/>
              <a:gdLst>
                <a:gd name="connsiteX0" fmla="*/ 66564 w 106304"/>
                <a:gd name="connsiteY0" fmla="*/ 55719 h 72061"/>
                <a:gd name="connsiteX1" fmla="*/ 65195 w 106304"/>
                <a:gd name="connsiteY1" fmla="*/ 56541 h 72061"/>
                <a:gd name="connsiteX2" fmla="*/ 65195 w 106304"/>
                <a:gd name="connsiteY2" fmla="*/ 35995 h 72061"/>
                <a:gd name="connsiteX3" fmla="*/ 65195 w 106304"/>
                <a:gd name="connsiteY3" fmla="*/ 10517 h 72061"/>
                <a:gd name="connsiteX4" fmla="*/ 57661 w 106304"/>
                <a:gd name="connsiteY4" fmla="*/ 244 h 72061"/>
                <a:gd name="connsiteX5" fmla="*/ 23142 w 106304"/>
                <a:gd name="connsiteY5" fmla="*/ 29557 h 72061"/>
                <a:gd name="connsiteX6" fmla="*/ 30128 w 106304"/>
                <a:gd name="connsiteY6" fmla="*/ 4079 h 72061"/>
                <a:gd name="connsiteX7" fmla="*/ 17526 w 106304"/>
                <a:gd name="connsiteY7" fmla="*/ 655 h 72061"/>
                <a:gd name="connsiteX8" fmla="*/ 267 w 106304"/>
                <a:gd name="connsiteY8" fmla="*/ 63664 h 72061"/>
                <a:gd name="connsiteX9" fmla="*/ 3829 w 106304"/>
                <a:gd name="connsiteY9" fmla="*/ 71334 h 72061"/>
                <a:gd name="connsiteX10" fmla="*/ 6431 w 106304"/>
                <a:gd name="connsiteY10" fmla="*/ 72020 h 72061"/>
                <a:gd name="connsiteX11" fmla="*/ 12047 w 106304"/>
                <a:gd name="connsiteY11" fmla="*/ 69006 h 72061"/>
                <a:gd name="connsiteX12" fmla="*/ 52319 w 106304"/>
                <a:gd name="connsiteY12" fmla="*/ 15585 h 72061"/>
                <a:gd name="connsiteX13" fmla="*/ 52319 w 106304"/>
                <a:gd name="connsiteY13" fmla="*/ 35173 h 72061"/>
                <a:gd name="connsiteX14" fmla="*/ 58346 w 106304"/>
                <a:gd name="connsiteY14" fmla="*/ 68869 h 72061"/>
                <a:gd name="connsiteX15" fmla="*/ 73687 w 106304"/>
                <a:gd name="connsiteY15" fmla="*/ 66541 h 72061"/>
                <a:gd name="connsiteX16" fmla="*/ 106288 w 106304"/>
                <a:gd name="connsiteY16" fmla="*/ 44761 h 72061"/>
                <a:gd name="connsiteX17" fmla="*/ 99028 w 106304"/>
                <a:gd name="connsiteY17" fmla="*/ 33940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304" h="72061">
                  <a:moveTo>
                    <a:pt x="66564" y="55719"/>
                  </a:moveTo>
                  <a:lnTo>
                    <a:pt x="65195" y="56541"/>
                  </a:lnTo>
                  <a:cubicBezTo>
                    <a:pt x="64523" y="49706"/>
                    <a:pt x="64523" y="42830"/>
                    <a:pt x="65195" y="35995"/>
                  </a:cubicBezTo>
                  <a:cubicBezTo>
                    <a:pt x="65797" y="27516"/>
                    <a:pt x="65797" y="18996"/>
                    <a:pt x="65195" y="10517"/>
                  </a:cubicBezTo>
                  <a:cubicBezTo>
                    <a:pt x="65318" y="5777"/>
                    <a:pt x="62222" y="1558"/>
                    <a:pt x="57661" y="244"/>
                  </a:cubicBezTo>
                  <a:cubicBezTo>
                    <a:pt x="54784" y="-441"/>
                    <a:pt x="47113" y="-2359"/>
                    <a:pt x="23142" y="29557"/>
                  </a:cubicBezTo>
                  <a:lnTo>
                    <a:pt x="30128" y="4079"/>
                  </a:lnTo>
                  <a:lnTo>
                    <a:pt x="17526" y="655"/>
                  </a:lnTo>
                  <a:lnTo>
                    <a:pt x="267" y="63664"/>
                  </a:lnTo>
                  <a:cubicBezTo>
                    <a:pt x="-691" y="66760"/>
                    <a:pt x="843" y="70075"/>
                    <a:pt x="3829" y="71334"/>
                  </a:cubicBezTo>
                  <a:cubicBezTo>
                    <a:pt x="4637" y="71746"/>
                    <a:pt x="5527" y="71992"/>
                    <a:pt x="6431" y="72020"/>
                  </a:cubicBezTo>
                  <a:cubicBezTo>
                    <a:pt x="8692" y="72020"/>
                    <a:pt x="10801" y="70896"/>
                    <a:pt x="12047" y="69006"/>
                  </a:cubicBezTo>
                  <a:cubicBezTo>
                    <a:pt x="23636" y="49884"/>
                    <a:pt x="37128" y="31995"/>
                    <a:pt x="52319" y="15585"/>
                  </a:cubicBezTo>
                  <a:cubicBezTo>
                    <a:pt x="52647" y="22105"/>
                    <a:pt x="52647" y="28652"/>
                    <a:pt x="52319" y="35173"/>
                  </a:cubicBezTo>
                  <a:cubicBezTo>
                    <a:pt x="51223" y="52021"/>
                    <a:pt x="50401" y="64212"/>
                    <a:pt x="58346" y="68869"/>
                  </a:cubicBezTo>
                  <a:cubicBezTo>
                    <a:pt x="63455" y="71348"/>
                    <a:pt x="69550" y="70417"/>
                    <a:pt x="73687" y="66541"/>
                  </a:cubicBezTo>
                  <a:lnTo>
                    <a:pt x="106288" y="44761"/>
                  </a:lnTo>
                  <a:lnTo>
                    <a:pt x="99028" y="3394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86E5A942-550D-4B75-A4BA-BBBBC0951025}"/>
                </a:ext>
              </a:extLst>
            </p:cNvPr>
            <p:cNvSpPr/>
            <p:nvPr/>
          </p:nvSpPr>
          <p:spPr>
            <a:xfrm rot="-4928400">
              <a:off x="8462045" y="5302995"/>
              <a:ext cx="111910" cy="13012"/>
            </a:xfrm>
            <a:custGeom>
              <a:avLst/>
              <a:gdLst>
                <a:gd name="connsiteX0" fmla="*/ -17 w 111910"/>
                <a:gd name="connsiteY0" fmla="*/ -41 h 13012"/>
                <a:gd name="connsiteX1" fmla="*/ 111893 w 111910"/>
                <a:gd name="connsiteY1" fmla="*/ -41 h 13012"/>
                <a:gd name="connsiteX2" fmla="*/ 111893 w 111910"/>
                <a:gd name="connsiteY2" fmla="*/ 12972 h 13012"/>
                <a:gd name="connsiteX3" fmla="*/ -17 w 111910"/>
                <a:gd name="connsiteY3" fmla="*/ 12972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0" h="13012">
                  <a:moveTo>
                    <a:pt x="-17" y="-41"/>
                  </a:moveTo>
                  <a:lnTo>
                    <a:pt x="111893" y="-41"/>
                  </a:lnTo>
                  <a:lnTo>
                    <a:pt x="111893" y="12972"/>
                  </a:lnTo>
                  <a:lnTo>
                    <a:pt x="-17" y="129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825A96E-8994-4A6F-A1CA-03F8541E6AAB}"/>
                </a:ext>
              </a:extLst>
            </p:cNvPr>
            <p:cNvSpPr/>
            <p:nvPr/>
          </p:nvSpPr>
          <p:spPr>
            <a:xfrm>
              <a:off x="8545984" y="5238487"/>
              <a:ext cx="71920" cy="127290"/>
            </a:xfrm>
            <a:custGeom>
              <a:avLst/>
              <a:gdLst>
                <a:gd name="connsiteX0" fmla="*/ 64225 w 71920"/>
                <a:gd name="connsiteY0" fmla="*/ 50815 h 127290"/>
                <a:gd name="connsiteX1" fmla="*/ 38473 w 71920"/>
                <a:gd name="connsiteY1" fmla="*/ 49172 h 127290"/>
                <a:gd name="connsiteX2" fmla="*/ 49295 w 71920"/>
                <a:gd name="connsiteY2" fmla="*/ 19037 h 127290"/>
                <a:gd name="connsiteX3" fmla="*/ 43678 w 71920"/>
                <a:gd name="connsiteY3" fmla="*/ 956 h 127290"/>
                <a:gd name="connsiteX4" fmla="*/ 14092 w 71920"/>
                <a:gd name="connsiteY4" fmla="*/ 18215 h 127290"/>
                <a:gd name="connsiteX5" fmla="*/ 23817 w 71920"/>
                <a:gd name="connsiteY5" fmla="*/ 26708 h 127290"/>
                <a:gd name="connsiteX6" fmla="*/ 36693 w 71920"/>
                <a:gd name="connsiteY6" fmla="*/ 14654 h 127290"/>
                <a:gd name="connsiteX7" fmla="*/ 36693 w 71920"/>
                <a:gd name="connsiteY7" fmla="*/ 17119 h 127290"/>
                <a:gd name="connsiteX8" fmla="*/ 14913 w 71920"/>
                <a:gd name="connsiteY8" fmla="*/ 58897 h 127290"/>
                <a:gd name="connsiteX9" fmla="*/ 13338 w 71920"/>
                <a:gd name="connsiteY9" fmla="*/ 67869 h 127290"/>
                <a:gd name="connsiteX10" fmla="*/ 22310 w 71920"/>
                <a:gd name="connsiteY10" fmla="*/ 69444 h 127290"/>
                <a:gd name="connsiteX11" fmla="*/ 56965 w 71920"/>
                <a:gd name="connsiteY11" fmla="*/ 61500 h 127290"/>
                <a:gd name="connsiteX12" fmla="*/ 58472 w 71920"/>
                <a:gd name="connsiteY12" fmla="*/ 69444 h 127290"/>
                <a:gd name="connsiteX13" fmla="*/ 22036 w 71920"/>
                <a:gd name="connsiteY13" fmla="*/ 114236 h 127290"/>
                <a:gd name="connsiteX14" fmla="*/ 12448 w 71920"/>
                <a:gd name="connsiteY14" fmla="*/ 105195 h 127290"/>
                <a:gd name="connsiteX15" fmla="*/ -17 w 71920"/>
                <a:gd name="connsiteY15" fmla="*/ 109168 h 127290"/>
                <a:gd name="connsiteX16" fmla="*/ 21351 w 71920"/>
                <a:gd name="connsiteY16" fmla="*/ 127249 h 127290"/>
                <a:gd name="connsiteX17" fmla="*/ 23132 w 71920"/>
                <a:gd name="connsiteY17" fmla="*/ 127249 h 127290"/>
                <a:gd name="connsiteX18" fmla="*/ 71348 w 71920"/>
                <a:gd name="connsiteY18" fmla="*/ 71088 h 127290"/>
                <a:gd name="connsiteX19" fmla="*/ 64225 w 71920"/>
                <a:gd name="connsiteY19" fmla="*/ 50815 h 127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920" h="127290">
                  <a:moveTo>
                    <a:pt x="64225" y="50815"/>
                  </a:moveTo>
                  <a:cubicBezTo>
                    <a:pt x="56239" y="46720"/>
                    <a:pt x="46911" y="46117"/>
                    <a:pt x="38473" y="49172"/>
                  </a:cubicBezTo>
                  <a:cubicBezTo>
                    <a:pt x="43980" y="39912"/>
                    <a:pt x="47651" y="29680"/>
                    <a:pt x="49295" y="19037"/>
                  </a:cubicBezTo>
                  <a:cubicBezTo>
                    <a:pt x="49295" y="15475"/>
                    <a:pt x="51486" y="4517"/>
                    <a:pt x="43678" y="956"/>
                  </a:cubicBezTo>
                  <a:cubicBezTo>
                    <a:pt x="35871" y="-2606"/>
                    <a:pt x="26693" y="3421"/>
                    <a:pt x="14092" y="18215"/>
                  </a:cubicBezTo>
                  <a:lnTo>
                    <a:pt x="23817" y="26708"/>
                  </a:lnTo>
                  <a:cubicBezTo>
                    <a:pt x="27666" y="22242"/>
                    <a:pt x="31981" y="18201"/>
                    <a:pt x="36693" y="14654"/>
                  </a:cubicBezTo>
                  <a:cubicBezTo>
                    <a:pt x="36747" y="15475"/>
                    <a:pt x="36747" y="16297"/>
                    <a:pt x="36693" y="17119"/>
                  </a:cubicBezTo>
                  <a:cubicBezTo>
                    <a:pt x="33926" y="32968"/>
                    <a:pt x="26310" y="47556"/>
                    <a:pt x="14913" y="58897"/>
                  </a:cubicBezTo>
                  <a:cubicBezTo>
                    <a:pt x="11996" y="60938"/>
                    <a:pt x="11297" y="64952"/>
                    <a:pt x="13338" y="67869"/>
                  </a:cubicBezTo>
                  <a:cubicBezTo>
                    <a:pt x="15379" y="70787"/>
                    <a:pt x="19392" y="71485"/>
                    <a:pt x="22310" y="69444"/>
                  </a:cubicBezTo>
                  <a:cubicBezTo>
                    <a:pt x="33268" y="63691"/>
                    <a:pt x="51623" y="57801"/>
                    <a:pt x="56965" y="61500"/>
                  </a:cubicBezTo>
                  <a:cubicBezTo>
                    <a:pt x="58883" y="62869"/>
                    <a:pt x="58746" y="66568"/>
                    <a:pt x="58472" y="69444"/>
                  </a:cubicBezTo>
                  <a:cubicBezTo>
                    <a:pt x="55596" y="90265"/>
                    <a:pt x="34912" y="113140"/>
                    <a:pt x="22036" y="114236"/>
                  </a:cubicBezTo>
                  <a:cubicBezTo>
                    <a:pt x="20255" y="114236"/>
                    <a:pt x="15461" y="114236"/>
                    <a:pt x="12448" y="105195"/>
                  </a:cubicBezTo>
                  <a:lnTo>
                    <a:pt x="-17" y="109168"/>
                  </a:lnTo>
                  <a:cubicBezTo>
                    <a:pt x="1873" y="119523"/>
                    <a:pt x="10831" y="127098"/>
                    <a:pt x="21351" y="127249"/>
                  </a:cubicBezTo>
                  <a:lnTo>
                    <a:pt x="23132" y="127249"/>
                  </a:lnTo>
                  <a:cubicBezTo>
                    <a:pt x="43131" y="125468"/>
                    <a:pt x="67923" y="96703"/>
                    <a:pt x="71348" y="71088"/>
                  </a:cubicBezTo>
                  <a:cubicBezTo>
                    <a:pt x="73183" y="63513"/>
                    <a:pt x="70389" y="55569"/>
                    <a:pt x="64225" y="5081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73464C96-1DF9-4139-AEDE-1BC2B7C3BAC9}"/>
                </a:ext>
              </a:extLst>
            </p:cNvPr>
            <p:cNvSpPr/>
            <p:nvPr/>
          </p:nvSpPr>
          <p:spPr>
            <a:xfrm>
              <a:off x="8372297" y="5186632"/>
              <a:ext cx="63420" cy="84363"/>
            </a:xfrm>
            <a:custGeom>
              <a:avLst/>
              <a:gdLst>
                <a:gd name="connsiteX0" fmla="*/ 11626 w 63420"/>
                <a:gd name="connsiteY0" fmla="*/ 75001 h 84363"/>
                <a:gd name="connsiteX1" fmla="*/ 42994 w 63420"/>
                <a:gd name="connsiteY1" fmla="*/ 18978 h 84363"/>
                <a:gd name="connsiteX2" fmla="*/ 42994 w 63420"/>
                <a:gd name="connsiteY2" fmla="*/ 40209 h 84363"/>
                <a:gd name="connsiteX3" fmla="*/ 50391 w 63420"/>
                <a:gd name="connsiteY3" fmla="*/ 84179 h 84363"/>
                <a:gd name="connsiteX4" fmla="*/ 53267 w 63420"/>
                <a:gd name="connsiteY4" fmla="*/ 84179 h 84363"/>
                <a:gd name="connsiteX5" fmla="*/ 63403 w 63420"/>
                <a:gd name="connsiteY5" fmla="*/ 77741 h 84363"/>
                <a:gd name="connsiteX6" fmla="*/ 56555 w 63420"/>
                <a:gd name="connsiteY6" fmla="*/ 72399 h 84363"/>
                <a:gd name="connsiteX7" fmla="*/ 56555 w 63420"/>
                <a:gd name="connsiteY7" fmla="*/ 40209 h 84363"/>
                <a:gd name="connsiteX8" fmla="*/ 56555 w 63420"/>
                <a:gd name="connsiteY8" fmla="*/ 10074 h 84363"/>
                <a:gd name="connsiteX9" fmla="*/ 49021 w 63420"/>
                <a:gd name="connsiteY9" fmla="*/ 75 h 84363"/>
                <a:gd name="connsiteX10" fmla="*/ 12996 w 63420"/>
                <a:gd name="connsiteY10" fmla="*/ 44318 h 84363"/>
                <a:gd name="connsiteX11" fmla="*/ 12996 w 63420"/>
                <a:gd name="connsiteY11" fmla="*/ 12813 h 84363"/>
                <a:gd name="connsiteX12" fmla="*/ -17 w 63420"/>
                <a:gd name="connsiteY12" fmla="*/ 12813 h 84363"/>
                <a:gd name="connsiteX13" fmla="*/ -17 w 63420"/>
                <a:gd name="connsiteY13" fmla="*/ 71577 h 84363"/>
                <a:gd name="connsiteX14" fmla="*/ 6599 w 63420"/>
                <a:gd name="connsiteY14" fmla="*/ 78110 h 84363"/>
                <a:gd name="connsiteX15" fmla="*/ 12448 w 63420"/>
                <a:gd name="connsiteY15" fmla="*/ 74453 h 8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420" h="84363">
                  <a:moveTo>
                    <a:pt x="11626" y="75001"/>
                  </a:moveTo>
                  <a:cubicBezTo>
                    <a:pt x="20749" y="55605"/>
                    <a:pt x="31227" y="36894"/>
                    <a:pt x="42994" y="18978"/>
                  </a:cubicBezTo>
                  <a:cubicBezTo>
                    <a:pt x="42994" y="25278"/>
                    <a:pt x="42994" y="32675"/>
                    <a:pt x="42994" y="40209"/>
                  </a:cubicBezTo>
                  <a:cubicBezTo>
                    <a:pt x="42035" y="68563"/>
                    <a:pt x="41898" y="81302"/>
                    <a:pt x="50391" y="84179"/>
                  </a:cubicBezTo>
                  <a:cubicBezTo>
                    <a:pt x="51336" y="84370"/>
                    <a:pt x="52322" y="84370"/>
                    <a:pt x="53267" y="84179"/>
                  </a:cubicBezTo>
                  <a:cubicBezTo>
                    <a:pt x="57458" y="83713"/>
                    <a:pt x="61198" y="81330"/>
                    <a:pt x="63403" y="77741"/>
                  </a:cubicBezTo>
                  <a:lnTo>
                    <a:pt x="56555" y="72399"/>
                  </a:lnTo>
                  <a:cubicBezTo>
                    <a:pt x="55513" y="61701"/>
                    <a:pt x="55513" y="50907"/>
                    <a:pt x="56555" y="40209"/>
                  </a:cubicBezTo>
                  <a:cubicBezTo>
                    <a:pt x="57102" y="30168"/>
                    <a:pt x="57102" y="20115"/>
                    <a:pt x="56555" y="10074"/>
                  </a:cubicBezTo>
                  <a:cubicBezTo>
                    <a:pt x="55870" y="2403"/>
                    <a:pt x="51486" y="486"/>
                    <a:pt x="49021" y="75"/>
                  </a:cubicBezTo>
                  <a:cubicBezTo>
                    <a:pt x="46555" y="-336"/>
                    <a:pt x="37652" y="-1980"/>
                    <a:pt x="12996" y="44318"/>
                  </a:cubicBezTo>
                  <a:lnTo>
                    <a:pt x="12996" y="12813"/>
                  </a:lnTo>
                  <a:lnTo>
                    <a:pt x="-17" y="12813"/>
                  </a:lnTo>
                  <a:lnTo>
                    <a:pt x="-17" y="71577"/>
                  </a:lnTo>
                  <a:cubicBezTo>
                    <a:pt x="10" y="75207"/>
                    <a:pt x="2969" y="78138"/>
                    <a:pt x="6599" y="78110"/>
                  </a:cubicBezTo>
                  <a:cubicBezTo>
                    <a:pt x="9078" y="78083"/>
                    <a:pt x="11338" y="76672"/>
                    <a:pt x="12448" y="744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07A4467-E31B-42EA-A33C-7DC53A58B519}"/>
                </a:ext>
              </a:extLst>
            </p:cNvPr>
            <p:cNvSpPr/>
            <p:nvPr/>
          </p:nvSpPr>
          <p:spPr>
            <a:xfrm>
              <a:off x="8893769" y="5082083"/>
              <a:ext cx="377919" cy="259311"/>
            </a:xfrm>
            <a:custGeom>
              <a:avLst/>
              <a:gdLst>
                <a:gd name="connsiteX0" fmla="*/ 104770 w 377919"/>
                <a:gd name="connsiteY0" fmla="*/ 26820 h 259311"/>
                <a:gd name="connsiteX1" fmla="*/ 99565 w 377919"/>
                <a:gd name="connsiteY1" fmla="*/ 31615 h 259311"/>
                <a:gd name="connsiteX2" fmla="*/ 49705 w 377919"/>
                <a:gd name="connsiteY2" fmla="*/ 232971 h 259311"/>
                <a:gd name="connsiteX3" fmla="*/ 11763 w 377919"/>
                <a:gd name="connsiteY3" fmla="*/ 150100 h 259311"/>
                <a:gd name="connsiteX4" fmla="*/ -17 w 377919"/>
                <a:gd name="connsiteY4" fmla="*/ 155442 h 259311"/>
                <a:gd name="connsiteX5" fmla="*/ 45596 w 377919"/>
                <a:gd name="connsiteY5" fmla="*/ 255435 h 259311"/>
                <a:gd name="connsiteX6" fmla="*/ 51486 w 377919"/>
                <a:gd name="connsiteY6" fmla="*/ 259270 h 259311"/>
                <a:gd name="connsiteX7" fmla="*/ 52171 w 377919"/>
                <a:gd name="connsiteY7" fmla="*/ 259270 h 259311"/>
                <a:gd name="connsiteX8" fmla="*/ 57924 w 377919"/>
                <a:gd name="connsiteY8" fmla="*/ 254339 h 259311"/>
                <a:gd name="connsiteX9" fmla="*/ 111208 w 377919"/>
                <a:gd name="connsiteY9" fmla="*/ 38737 h 259311"/>
                <a:gd name="connsiteX10" fmla="*/ 377218 w 377919"/>
                <a:gd name="connsiteY10" fmla="*/ 13396 h 259311"/>
                <a:gd name="connsiteX11" fmla="*/ 377903 w 377919"/>
                <a:gd name="connsiteY11" fmla="*/ 384 h 259311"/>
                <a:gd name="connsiteX12" fmla="*/ 104770 w 377919"/>
                <a:gd name="connsiteY12" fmla="*/ 26820 h 2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7919" h="259311">
                  <a:moveTo>
                    <a:pt x="104770" y="26820"/>
                  </a:moveTo>
                  <a:cubicBezTo>
                    <a:pt x="102236" y="27231"/>
                    <a:pt x="100181" y="29121"/>
                    <a:pt x="99565" y="31615"/>
                  </a:cubicBezTo>
                  <a:lnTo>
                    <a:pt x="49705" y="232971"/>
                  </a:lnTo>
                  <a:lnTo>
                    <a:pt x="11763" y="150100"/>
                  </a:lnTo>
                  <a:lnTo>
                    <a:pt x="-17" y="155442"/>
                  </a:lnTo>
                  <a:lnTo>
                    <a:pt x="45596" y="255435"/>
                  </a:lnTo>
                  <a:cubicBezTo>
                    <a:pt x="46651" y="257750"/>
                    <a:pt x="48952" y="259243"/>
                    <a:pt x="51486" y="259270"/>
                  </a:cubicBezTo>
                  <a:lnTo>
                    <a:pt x="52171" y="259270"/>
                  </a:lnTo>
                  <a:cubicBezTo>
                    <a:pt x="54924" y="258969"/>
                    <a:pt x="57212" y="257010"/>
                    <a:pt x="57924" y="254339"/>
                  </a:cubicBezTo>
                  <a:lnTo>
                    <a:pt x="111208" y="38737"/>
                  </a:lnTo>
                  <a:cubicBezTo>
                    <a:pt x="138604" y="34217"/>
                    <a:pt x="299278" y="9424"/>
                    <a:pt x="377218" y="13396"/>
                  </a:cubicBezTo>
                  <a:lnTo>
                    <a:pt x="377903" y="384"/>
                  </a:lnTo>
                  <a:cubicBezTo>
                    <a:pt x="291196" y="-3862"/>
                    <a:pt x="112441" y="25040"/>
                    <a:pt x="104770" y="268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BC50BEAD-7811-47A7-88F9-9E6E3026E5CB}"/>
                </a:ext>
              </a:extLst>
            </p:cNvPr>
            <p:cNvSpPr/>
            <p:nvPr/>
          </p:nvSpPr>
          <p:spPr>
            <a:xfrm rot="-5252400">
              <a:off x="9054914" y="4992441"/>
              <a:ext cx="102184" cy="13012"/>
            </a:xfrm>
            <a:custGeom>
              <a:avLst/>
              <a:gdLst>
                <a:gd name="connsiteX0" fmla="*/ -17 w 102184"/>
                <a:gd name="connsiteY0" fmla="*/ -41 h 13012"/>
                <a:gd name="connsiteX1" fmla="*/ 102168 w 102184"/>
                <a:gd name="connsiteY1" fmla="*/ -41 h 13012"/>
                <a:gd name="connsiteX2" fmla="*/ 102168 w 102184"/>
                <a:gd name="connsiteY2" fmla="*/ 12971 h 13012"/>
                <a:gd name="connsiteX3" fmla="*/ -17 w 102184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184" h="13012">
                  <a:moveTo>
                    <a:pt x="-17" y="-41"/>
                  </a:moveTo>
                  <a:lnTo>
                    <a:pt x="102168" y="-41"/>
                  </a:lnTo>
                  <a:lnTo>
                    <a:pt x="102168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C67AABD-CD8C-4C05-A394-0D14429F2F18}"/>
                </a:ext>
              </a:extLst>
            </p:cNvPr>
            <p:cNvSpPr/>
            <p:nvPr/>
          </p:nvSpPr>
          <p:spPr>
            <a:xfrm rot="-4675799">
              <a:off x="9093255" y="4998003"/>
              <a:ext cx="93418" cy="13012"/>
            </a:xfrm>
            <a:custGeom>
              <a:avLst/>
              <a:gdLst>
                <a:gd name="connsiteX0" fmla="*/ -17 w 93418"/>
                <a:gd name="connsiteY0" fmla="*/ -42 h 13012"/>
                <a:gd name="connsiteX1" fmla="*/ 93401 w 93418"/>
                <a:gd name="connsiteY1" fmla="*/ -42 h 13012"/>
                <a:gd name="connsiteX2" fmla="*/ 93401 w 93418"/>
                <a:gd name="connsiteY2" fmla="*/ 12971 h 13012"/>
                <a:gd name="connsiteX3" fmla="*/ -17 w 93418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3012">
                  <a:moveTo>
                    <a:pt x="-17" y="-42"/>
                  </a:moveTo>
                  <a:lnTo>
                    <a:pt x="93401" y="-42"/>
                  </a:lnTo>
                  <a:lnTo>
                    <a:pt x="93401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58EEAA1-BF4F-439A-ACD2-FFE1094C4555}"/>
                </a:ext>
              </a:extLst>
            </p:cNvPr>
            <p:cNvSpPr/>
            <p:nvPr/>
          </p:nvSpPr>
          <p:spPr>
            <a:xfrm rot="-4881001">
              <a:off x="8996653" y="5248630"/>
              <a:ext cx="129717" cy="13012"/>
            </a:xfrm>
            <a:custGeom>
              <a:avLst/>
              <a:gdLst>
                <a:gd name="connsiteX0" fmla="*/ -17 w 129717"/>
                <a:gd name="connsiteY0" fmla="*/ -42 h 13012"/>
                <a:gd name="connsiteX1" fmla="*/ 129700 w 129717"/>
                <a:gd name="connsiteY1" fmla="*/ -42 h 13012"/>
                <a:gd name="connsiteX2" fmla="*/ 129700 w 129717"/>
                <a:gd name="connsiteY2" fmla="*/ 12971 h 13012"/>
                <a:gd name="connsiteX3" fmla="*/ -17 w 129717"/>
                <a:gd name="connsiteY3" fmla="*/ 12971 h 1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717" h="13012">
                  <a:moveTo>
                    <a:pt x="-17" y="-42"/>
                  </a:moveTo>
                  <a:lnTo>
                    <a:pt x="129700" y="-42"/>
                  </a:lnTo>
                  <a:lnTo>
                    <a:pt x="129700" y="12971"/>
                  </a:lnTo>
                  <a:lnTo>
                    <a:pt x="-17" y="1297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3F3AB51-767F-43F5-8FEB-E2C2FF71063A}"/>
                </a:ext>
              </a:extLst>
            </p:cNvPr>
            <p:cNvSpPr/>
            <p:nvPr/>
          </p:nvSpPr>
          <p:spPr>
            <a:xfrm>
              <a:off x="9090628" y="5176127"/>
              <a:ext cx="78857" cy="134174"/>
            </a:xfrm>
            <a:custGeom>
              <a:avLst/>
              <a:gdLst>
                <a:gd name="connsiteX0" fmla="*/ 69407 w 78857"/>
                <a:gd name="connsiteY0" fmla="*/ 44824 h 134174"/>
                <a:gd name="connsiteX1" fmla="*/ 40094 w 78857"/>
                <a:gd name="connsiteY1" fmla="*/ 47975 h 134174"/>
                <a:gd name="connsiteX2" fmla="*/ 48039 w 78857"/>
                <a:gd name="connsiteY2" fmla="*/ 20579 h 134174"/>
                <a:gd name="connsiteX3" fmla="*/ 40094 w 78857"/>
                <a:gd name="connsiteY3" fmla="*/ 444 h 134174"/>
                <a:gd name="connsiteX4" fmla="*/ 5987 w 78857"/>
                <a:gd name="connsiteY4" fmla="*/ 22634 h 134174"/>
                <a:gd name="connsiteX5" fmla="*/ 16260 w 78857"/>
                <a:gd name="connsiteY5" fmla="*/ 30715 h 134174"/>
                <a:gd name="connsiteX6" fmla="*/ 34889 w 78857"/>
                <a:gd name="connsiteY6" fmla="*/ 13045 h 134174"/>
                <a:gd name="connsiteX7" fmla="*/ 34889 w 78857"/>
                <a:gd name="connsiteY7" fmla="*/ 19757 h 134174"/>
                <a:gd name="connsiteX8" fmla="*/ 6535 w 78857"/>
                <a:gd name="connsiteY8" fmla="*/ 68521 h 134174"/>
                <a:gd name="connsiteX9" fmla="*/ 2699 w 78857"/>
                <a:gd name="connsiteY9" fmla="*/ 71535 h 134174"/>
                <a:gd name="connsiteX10" fmla="*/ 1193 w 78857"/>
                <a:gd name="connsiteY10" fmla="*/ 80575 h 134174"/>
                <a:gd name="connsiteX11" fmla="*/ 10233 w 78857"/>
                <a:gd name="connsiteY11" fmla="*/ 82082 h 134174"/>
                <a:gd name="connsiteX12" fmla="*/ 14890 w 78857"/>
                <a:gd name="connsiteY12" fmla="*/ 78657 h 134174"/>
                <a:gd name="connsiteX13" fmla="*/ 63243 w 78857"/>
                <a:gd name="connsiteY13" fmla="*/ 57015 h 134174"/>
                <a:gd name="connsiteX14" fmla="*/ 65435 w 78857"/>
                <a:gd name="connsiteY14" fmla="*/ 65371 h 134174"/>
                <a:gd name="connsiteX15" fmla="*/ 29273 w 78857"/>
                <a:gd name="connsiteY15" fmla="*/ 120983 h 134174"/>
                <a:gd name="connsiteX16" fmla="*/ 21739 w 78857"/>
                <a:gd name="connsiteY16" fmla="*/ 112080 h 134174"/>
                <a:gd name="connsiteX17" fmla="*/ 9000 w 78857"/>
                <a:gd name="connsiteY17" fmla="*/ 115093 h 134174"/>
                <a:gd name="connsiteX18" fmla="*/ 28725 w 78857"/>
                <a:gd name="connsiteY18" fmla="*/ 134133 h 134174"/>
                <a:gd name="connsiteX19" fmla="*/ 30506 w 78857"/>
                <a:gd name="connsiteY19" fmla="*/ 134133 h 134174"/>
                <a:gd name="connsiteX20" fmla="*/ 78448 w 78857"/>
                <a:gd name="connsiteY20" fmla="*/ 65644 h 134174"/>
                <a:gd name="connsiteX21" fmla="*/ 69407 w 78857"/>
                <a:gd name="connsiteY21" fmla="*/ 44824 h 1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8857" h="134174">
                  <a:moveTo>
                    <a:pt x="69407" y="44824"/>
                  </a:moveTo>
                  <a:cubicBezTo>
                    <a:pt x="59627" y="41701"/>
                    <a:pt x="48984" y="42838"/>
                    <a:pt x="40094" y="47975"/>
                  </a:cubicBezTo>
                  <a:cubicBezTo>
                    <a:pt x="44642" y="39495"/>
                    <a:pt x="47340" y="30167"/>
                    <a:pt x="48039" y="20579"/>
                  </a:cubicBezTo>
                  <a:cubicBezTo>
                    <a:pt x="48039" y="16470"/>
                    <a:pt x="49135" y="3868"/>
                    <a:pt x="40094" y="444"/>
                  </a:cubicBezTo>
                  <a:cubicBezTo>
                    <a:pt x="31054" y="-2981"/>
                    <a:pt x="14069" y="12498"/>
                    <a:pt x="5987" y="22634"/>
                  </a:cubicBezTo>
                  <a:lnTo>
                    <a:pt x="16260" y="30715"/>
                  </a:lnTo>
                  <a:cubicBezTo>
                    <a:pt x="21397" y="23798"/>
                    <a:pt x="27698" y="17812"/>
                    <a:pt x="34889" y="13045"/>
                  </a:cubicBezTo>
                  <a:cubicBezTo>
                    <a:pt x="35204" y="15278"/>
                    <a:pt x="35204" y="17524"/>
                    <a:pt x="34889" y="19757"/>
                  </a:cubicBezTo>
                  <a:cubicBezTo>
                    <a:pt x="32382" y="39167"/>
                    <a:pt x="22164" y="56741"/>
                    <a:pt x="6535" y="68521"/>
                  </a:cubicBezTo>
                  <a:lnTo>
                    <a:pt x="2699" y="71535"/>
                  </a:lnTo>
                  <a:cubicBezTo>
                    <a:pt x="-218" y="73616"/>
                    <a:pt x="-889" y="77657"/>
                    <a:pt x="1193" y="80575"/>
                  </a:cubicBezTo>
                  <a:cubicBezTo>
                    <a:pt x="3275" y="83493"/>
                    <a:pt x="7316" y="84164"/>
                    <a:pt x="10233" y="82082"/>
                  </a:cubicBezTo>
                  <a:cubicBezTo>
                    <a:pt x="10233" y="82082"/>
                    <a:pt x="12288" y="80712"/>
                    <a:pt x="14890" y="78657"/>
                  </a:cubicBezTo>
                  <a:cubicBezTo>
                    <a:pt x="33656" y="64960"/>
                    <a:pt x="55983" y="53316"/>
                    <a:pt x="63243" y="57015"/>
                  </a:cubicBezTo>
                  <a:cubicBezTo>
                    <a:pt x="65435" y="58111"/>
                    <a:pt x="65572" y="62768"/>
                    <a:pt x="65435" y="65371"/>
                  </a:cubicBezTo>
                  <a:cubicBezTo>
                    <a:pt x="63928" y="92766"/>
                    <a:pt x="41875" y="120161"/>
                    <a:pt x="29273" y="120983"/>
                  </a:cubicBezTo>
                  <a:cubicBezTo>
                    <a:pt x="27903" y="120983"/>
                    <a:pt x="23931" y="120983"/>
                    <a:pt x="21739" y="112080"/>
                  </a:cubicBezTo>
                  <a:lnTo>
                    <a:pt x="9000" y="115093"/>
                  </a:lnTo>
                  <a:cubicBezTo>
                    <a:pt x="12973" y="131667"/>
                    <a:pt x="22698" y="134133"/>
                    <a:pt x="28725" y="134133"/>
                  </a:cubicBezTo>
                  <a:lnTo>
                    <a:pt x="30506" y="134133"/>
                  </a:lnTo>
                  <a:cubicBezTo>
                    <a:pt x="52148" y="132215"/>
                    <a:pt x="76804" y="97286"/>
                    <a:pt x="78448" y="65644"/>
                  </a:cubicBezTo>
                  <a:cubicBezTo>
                    <a:pt x="80092" y="57494"/>
                    <a:pt x="76475" y="49194"/>
                    <a:pt x="69407" y="448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03B7297A-88F2-4795-89C0-8D968FD16E80}"/>
                </a:ext>
              </a:extLst>
            </p:cNvPr>
            <p:cNvSpPr/>
            <p:nvPr/>
          </p:nvSpPr>
          <p:spPr>
            <a:xfrm>
              <a:off x="9167019" y="5133669"/>
              <a:ext cx="67411" cy="65682"/>
            </a:xfrm>
            <a:custGeom>
              <a:avLst/>
              <a:gdLst>
                <a:gd name="connsiteX0" fmla="*/ 58217 w 67411"/>
                <a:gd name="connsiteY0" fmla="*/ 50983 h 65682"/>
                <a:gd name="connsiteX1" fmla="*/ 59039 w 67411"/>
                <a:gd name="connsiteY1" fmla="*/ 38381 h 65682"/>
                <a:gd name="connsiteX2" fmla="*/ 58217 w 67411"/>
                <a:gd name="connsiteY2" fmla="*/ 7561 h 65682"/>
                <a:gd name="connsiteX3" fmla="*/ 49314 w 67411"/>
                <a:gd name="connsiteY3" fmla="*/ 27 h 65682"/>
                <a:gd name="connsiteX4" fmla="*/ 20138 w 67411"/>
                <a:gd name="connsiteY4" fmla="*/ 19341 h 65682"/>
                <a:gd name="connsiteX5" fmla="*/ 23699 w 67411"/>
                <a:gd name="connsiteY5" fmla="*/ 4958 h 65682"/>
                <a:gd name="connsiteX6" fmla="*/ 11097 w 67411"/>
                <a:gd name="connsiteY6" fmla="*/ 1808 h 65682"/>
                <a:gd name="connsiteX7" fmla="*/ 139 w 67411"/>
                <a:gd name="connsiteY7" fmla="*/ 45230 h 65682"/>
                <a:gd name="connsiteX8" fmla="*/ 3700 w 67411"/>
                <a:gd name="connsiteY8" fmla="*/ 52764 h 65682"/>
                <a:gd name="connsiteX9" fmla="*/ 11782 w 67411"/>
                <a:gd name="connsiteY9" fmla="*/ 50572 h 65682"/>
                <a:gd name="connsiteX10" fmla="*/ 46437 w 67411"/>
                <a:gd name="connsiteY10" fmla="*/ 13314 h 65682"/>
                <a:gd name="connsiteX11" fmla="*/ 46437 w 67411"/>
                <a:gd name="connsiteY11" fmla="*/ 37148 h 65682"/>
                <a:gd name="connsiteX12" fmla="*/ 51231 w 67411"/>
                <a:gd name="connsiteY12" fmla="*/ 64543 h 65682"/>
                <a:gd name="connsiteX13" fmla="*/ 55752 w 67411"/>
                <a:gd name="connsiteY13" fmla="*/ 65640 h 65682"/>
                <a:gd name="connsiteX14" fmla="*/ 67395 w 67411"/>
                <a:gd name="connsiteY14" fmla="*/ 60297 h 65682"/>
                <a:gd name="connsiteX15" fmla="*/ 59176 w 67411"/>
                <a:gd name="connsiteY15" fmla="*/ 50161 h 6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411" h="65682">
                  <a:moveTo>
                    <a:pt x="58217" y="50983"/>
                  </a:moveTo>
                  <a:cubicBezTo>
                    <a:pt x="58217" y="47421"/>
                    <a:pt x="58217" y="42216"/>
                    <a:pt x="59039" y="38381"/>
                  </a:cubicBezTo>
                  <a:cubicBezTo>
                    <a:pt x="60943" y="28162"/>
                    <a:pt x="60655" y="17656"/>
                    <a:pt x="58217" y="7561"/>
                  </a:cubicBezTo>
                  <a:cubicBezTo>
                    <a:pt x="56943" y="3548"/>
                    <a:pt x="53478" y="616"/>
                    <a:pt x="49314" y="27"/>
                  </a:cubicBezTo>
                  <a:cubicBezTo>
                    <a:pt x="41369" y="-932"/>
                    <a:pt x="30274" y="8246"/>
                    <a:pt x="20138" y="19341"/>
                  </a:cubicBezTo>
                  <a:lnTo>
                    <a:pt x="23699" y="4958"/>
                  </a:lnTo>
                  <a:lnTo>
                    <a:pt x="11097" y="1808"/>
                  </a:lnTo>
                  <a:lnTo>
                    <a:pt x="139" y="45230"/>
                  </a:lnTo>
                  <a:cubicBezTo>
                    <a:pt x="-519" y="48257"/>
                    <a:pt x="947" y="51353"/>
                    <a:pt x="3700" y="52764"/>
                  </a:cubicBezTo>
                  <a:cubicBezTo>
                    <a:pt x="6563" y="54120"/>
                    <a:pt x="10001" y="53188"/>
                    <a:pt x="11782" y="50572"/>
                  </a:cubicBezTo>
                  <a:cubicBezTo>
                    <a:pt x="21192" y="36312"/>
                    <a:pt x="32904" y="23725"/>
                    <a:pt x="46437" y="13314"/>
                  </a:cubicBezTo>
                  <a:cubicBezTo>
                    <a:pt x="47519" y="21218"/>
                    <a:pt x="47519" y="29245"/>
                    <a:pt x="46437" y="37148"/>
                  </a:cubicBezTo>
                  <a:cubicBezTo>
                    <a:pt x="45067" y="50846"/>
                    <a:pt x="43972" y="60845"/>
                    <a:pt x="51231" y="64543"/>
                  </a:cubicBezTo>
                  <a:cubicBezTo>
                    <a:pt x="52615" y="65297"/>
                    <a:pt x="54176" y="65667"/>
                    <a:pt x="55752" y="65640"/>
                  </a:cubicBezTo>
                  <a:cubicBezTo>
                    <a:pt x="60108" y="65146"/>
                    <a:pt x="64176" y="63270"/>
                    <a:pt x="67395" y="60297"/>
                  </a:cubicBezTo>
                  <a:lnTo>
                    <a:pt x="59176" y="5016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E3677635-EFBE-433B-9E3B-0BAD62091AB5}"/>
                </a:ext>
              </a:extLst>
            </p:cNvPr>
            <p:cNvSpPr/>
            <p:nvPr/>
          </p:nvSpPr>
          <p:spPr>
            <a:xfrm>
              <a:off x="8289289" y="5319890"/>
              <a:ext cx="15752" cy="14849"/>
            </a:xfrm>
            <a:custGeom>
              <a:avLst/>
              <a:gdLst>
                <a:gd name="connsiteX0" fmla="*/ 7928 w 15752"/>
                <a:gd name="connsiteY0" fmla="*/ -42 h 14849"/>
                <a:gd name="connsiteX1" fmla="*/ -17 w 15752"/>
                <a:gd name="connsiteY1" fmla="*/ 7903 h 14849"/>
                <a:gd name="connsiteX2" fmla="*/ 8900 w 15752"/>
                <a:gd name="connsiteY2" fmla="*/ 14738 h 14849"/>
                <a:gd name="connsiteX3" fmla="*/ 15735 w 15752"/>
                <a:gd name="connsiteY3" fmla="*/ 7903 h 14849"/>
                <a:gd name="connsiteX4" fmla="*/ 7928 w 15752"/>
                <a:gd name="connsiteY4" fmla="*/ -42 h 1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52" h="14849">
                  <a:moveTo>
                    <a:pt x="7928" y="-42"/>
                  </a:moveTo>
                  <a:cubicBezTo>
                    <a:pt x="3544" y="-42"/>
                    <a:pt x="-17" y="3520"/>
                    <a:pt x="-17" y="7903"/>
                  </a:cubicBezTo>
                  <a:cubicBezTo>
                    <a:pt x="558" y="12259"/>
                    <a:pt x="4544" y="15314"/>
                    <a:pt x="8900" y="14738"/>
                  </a:cubicBezTo>
                  <a:cubicBezTo>
                    <a:pt x="12461" y="14273"/>
                    <a:pt x="15270" y="11464"/>
                    <a:pt x="15735" y="7903"/>
                  </a:cubicBezTo>
                  <a:cubicBezTo>
                    <a:pt x="15735" y="3575"/>
                    <a:pt x="12256" y="27"/>
                    <a:pt x="7928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FAA2C0-ED06-47D7-88C7-5CF1011E8F3E}"/>
                </a:ext>
              </a:extLst>
            </p:cNvPr>
            <p:cNvSpPr/>
            <p:nvPr/>
          </p:nvSpPr>
          <p:spPr>
            <a:xfrm>
              <a:off x="6895685" y="2220340"/>
              <a:ext cx="114231" cy="341380"/>
            </a:xfrm>
            <a:custGeom>
              <a:avLst/>
              <a:gdLst>
                <a:gd name="connsiteX0" fmla="*/ 105592 w 114231"/>
                <a:gd name="connsiteY0" fmla="*/ -9 h 341380"/>
                <a:gd name="connsiteX1" fmla="*/ 64498 w 114231"/>
                <a:gd name="connsiteY1" fmla="*/ 13689 h 341380"/>
                <a:gd name="connsiteX2" fmla="*/ 63540 w 114231"/>
                <a:gd name="connsiteY2" fmla="*/ 41084 h 341380"/>
                <a:gd name="connsiteX3" fmla="*/ 63540 w 114231"/>
                <a:gd name="connsiteY3" fmla="*/ 118476 h 341380"/>
                <a:gd name="connsiteX4" fmla="*/ 3407 w 114231"/>
                <a:gd name="connsiteY4" fmla="*/ 155734 h 341380"/>
                <a:gd name="connsiteX5" fmla="*/ 1021 w 114231"/>
                <a:gd name="connsiteY5" fmla="*/ 165521 h 341380"/>
                <a:gd name="connsiteX6" fmla="*/ 4229 w 114231"/>
                <a:gd name="connsiteY6" fmla="*/ 168336 h 341380"/>
                <a:gd name="connsiteX7" fmla="*/ 55184 w 114231"/>
                <a:gd name="connsiteY7" fmla="*/ 229427 h 341380"/>
                <a:gd name="connsiteX8" fmla="*/ 32994 w 114231"/>
                <a:gd name="connsiteY8" fmla="*/ 327914 h 341380"/>
                <a:gd name="connsiteX9" fmla="*/ 32994 w 114231"/>
                <a:gd name="connsiteY9" fmla="*/ 334900 h 341380"/>
                <a:gd name="connsiteX10" fmla="*/ 38884 w 114231"/>
                <a:gd name="connsiteY10" fmla="*/ 338461 h 341380"/>
                <a:gd name="connsiteX11" fmla="*/ 96277 w 114231"/>
                <a:gd name="connsiteY11" fmla="*/ 341338 h 341380"/>
                <a:gd name="connsiteX12" fmla="*/ 96277 w 114231"/>
                <a:gd name="connsiteY12" fmla="*/ 341338 h 341380"/>
                <a:gd name="connsiteX13" fmla="*/ 103400 w 114231"/>
                <a:gd name="connsiteY13" fmla="*/ 334626 h 341380"/>
                <a:gd name="connsiteX14" fmla="*/ 96711 w 114231"/>
                <a:gd name="connsiteY14" fmla="*/ 327092 h 341380"/>
                <a:gd name="connsiteX15" fmla="*/ 96688 w 114231"/>
                <a:gd name="connsiteY15" fmla="*/ 327092 h 341380"/>
                <a:gd name="connsiteX16" fmla="*/ 50390 w 114231"/>
                <a:gd name="connsiteY16" fmla="*/ 325311 h 341380"/>
                <a:gd name="connsiteX17" fmla="*/ 69156 w 114231"/>
                <a:gd name="connsiteY17" fmla="*/ 227236 h 341380"/>
                <a:gd name="connsiteX18" fmla="*/ 21762 w 114231"/>
                <a:gd name="connsiteY18" fmla="*/ 162309 h 341380"/>
                <a:gd name="connsiteX19" fmla="*/ 71621 w 114231"/>
                <a:gd name="connsiteY19" fmla="*/ 131352 h 341380"/>
                <a:gd name="connsiteX20" fmla="*/ 77374 w 114231"/>
                <a:gd name="connsiteY20" fmla="*/ 36427 h 341380"/>
                <a:gd name="connsiteX21" fmla="*/ 77374 w 114231"/>
                <a:gd name="connsiteY21" fmla="*/ 22729 h 341380"/>
                <a:gd name="connsiteX22" fmla="*/ 104770 w 114231"/>
                <a:gd name="connsiteY22" fmla="*/ 14921 h 341380"/>
                <a:gd name="connsiteX23" fmla="*/ 113824 w 114231"/>
                <a:gd name="connsiteY23" fmla="*/ 10508 h 341380"/>
                <a:gd name="connsiteX24" fmla="*/ 109411 w 114231"/>
                <a:gd name="connsiteY24" fmla="*/ 1452 h 341380"/>
                <a:gd name="connsiteX25" fmla="*/ 105592 w 114231"/>
                <a:gd name="connsiteY25" fmla="*/ 1224 h 34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231" h="341380">
                  <a:moveTo>
                    <a:pt x="105592" y="-9"/>
                  </a:moveTo>
                  <a:cubicBezTo>
                    <a:pt x="102578" y="-9"/>
                    <a:pt x="75868" y="-1379"/>
                    <a:pt x="64498" y="13689"/>
                  </a:cubicBezTo>
                  <a:cubicBezTo>
                    <a:pt x="59304" y="21992"/>
                    <a:pt x="58939" y="32438"/>
                    <a:pt x="63540" y="41084"/>
                  </a:cubicBezTo>
                  <a:cubicBezTo>
                    <a:pt x="69567" y="54782"/>
                    <a:pt x="87237" y="103545"/>
                    <a:pt x="63540" y="118476"/>
                  </a:cubicBezTo>
                  <a:lnTo>
                    <a:pt x="3407" y="155734"/>
                  </a:lnTo>
                  <a:cubicBezTo>
                    <a:pt x="45" y="157778"/>
                    <a:pt x="-1023" y="162159"/>
                    <a:pt x="1021" y="165521"/>
                  </a:cubicBezTo>
                  <a:cubicBezTo>
                    <a:pt x="1777" y="166765"/>
                    <a:pt x="2896" y="167747"/>
                    <a:pt x="4229" y="168336"/>
                  </a:cubicBezTo>
                  <a:cubicBezTo>
                    <a:pt x="29517" y="180025"/>
                    <a:pt x="48221" y="202451"/>
                    <a:pt x="55184" y="229427"/>
                  </a:cubicBezTo>
                  <a:cubicBezTo>
                    <a:pt x="63129" y="272164"/>
                    <a:pt x="33268" y="327366"/>
                    <a:pt x="32994" y="327914"/>
                  </a:cubicBezTo>
                  <a:cubicBezTo>
                    <a:pt x="31773" y="330078"/>
                    <a:pt x="31773" y="332736"/>
                    <a:pt x="32994" y="334900"/>
                  </a:cubicBezTo>
                  <a:cubicBezTo>
                    <a:pt x="34251" y="336982"/>
                    <a:pt x="36454" y="338310"/>
                    <a:pt x="38884" y="338461"/>
                  </a:cubicBezTo>
                  <a:lnTo>
                    <a:pt x="96277" y="341338"/>
                  </a:lnTo>
                  <a:lnTo>
                    <a:pt x="96277" y="341338"/>
                  </a:lnTo>
                  <a:cubicBezTo>
                    <a:pt x="100084" y="341420"/>
                    <a:pt x="103252" y="338434"/>
                    <a:pt x="103400" y="334626"/>
                  </a:cubicBezTo>
                  <a:cubicBezTo>
                    <a:pt x="103633" y="330695"/>
                    <a:pt x="100638" y="327325"/>
                    <a:pt x="96711" y="327092"/>
                  </a:cubicBezTo>
                  <a:cubicBezTo>
                    <a:pt x="96704" y="327092"/>
                    <a:pt x="96696" y="327092"/>
                    <a:pt x="96688" y="327092"/>
                  </a:cubicBezTo>
                  <a:lnTo>
                    <a:pt x="50390" y="325311"/>
                  </a:lnTo>
                  <a:cubicBezTo>
                    <a:pt x="59293" y="306409"/>
                    <a:pt x="76004" y="263946"/>
                    <a:pt x="69156" y="227236"/>
                  </a:cubicBezTo>
                  <a:cubicBezTo>
                    <a:pt x="63027" y="199965"/>
                    <a:pt x="45867" y="176457"/>
                    <a:pt x="21762" y="162309"/>
                  </a:cubicBezTo>
                  <a:lnTo>
                    <a:pt x="71621" y="131352"/>
                  </a:lnTo>
                  <a:cubicBezTo>
                    <a:pt x="94496" y="117654"/>
                    <a:pt x="96551" y="82451"/>
                    <a:pt x="77374" y="36427"/>
                  </a:cubicBezTo>
                  <a:cubicBezTo>
                    <a:pt x="75085" y="32148"/>
                    <a:pt x="75085" y="27008"/>
                    <a:pt x="77374" y="22729"/>
                  </a:cubicBezTo>
                  <a:cubicBezTo>
                    <a:pt x="82579" y="15469"/>
                    <a:pt x="99839" y="14647"/>
                    <a:pt x="104770" y="14921"/>
                  </a:cubicBezTo>
                  <a:cubicBezTo>
                    <a:pt x="108489" y="16202"/>
                    <a:pt x="112543" y="14227"/>
                    <a:pt x="113824" y="10508"/>
                  </a:cubicBezTo>
                  <a:cubicBezTo>
                    <a:pt x="115106" y="6788"/>
                    <a:pt x="113129" y="2735"/>
                    <a:pt x="109411" y="1452"/>
                  </a:cubicBezTo>
                  <a:cubicBezTo>
                    <a:pt x="108182" y="1029"/>
                    <a:pt x="106861" y="951"/>
                    <a:pt x="105592" y="12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FF6B9917-7915-4AAA-855F-E4DF6124C6AC}"/>
                </a:ext>
              </a:extLst>
            </p:cNvPr>
            <p:cNvSpPr/>
            <p:nvPr/>
          </p:nvSpPr>
          <p:spPr>
            <a:xfrm>
              <a:off x="7243388" y="2235091"/>
              <a:ext cx="82934" cy="319969"/>
            </a:xfrm>
            <a:custGeom>
              <a:avLst/>
              <a:gdLst>
                <a:gd name="connsiteX0" fmla="*/ 74169 w 82934"/>
                <a:gd name="connsiteY0" fmla="*/ 132491 h 319969"/>
                <a:gd name="connsiteX1" fmla="*/ 68416 w 82934"/>
                <a:gd name="connsiteY1" fmla="*/ 132491 h 319969"/>
                <a:gd name="connsiteX2" fmla="*/ 26501 w 82934"/>
                <a:gd name="connsiteY2" fmla="*/ 122354 h 319969"/>
                <a:gd name="connsiteX3" fmla="*/ 48554 w 82934"/>
                <a:gd name="connsiteY3" fmla="*/ 76193 h 319969"/>
                <a:gd name="connsiteX4" fmla="*/ 77730 w 82934"/>
                <a:gd name="connsiteY4" fmla="*/ 21402 h 319969"/>
                <a:gd name="connsiteX5" fmla="*/ 68416 w 82934"/>
                <a:gd name="connsiteY5" fmla="*/ 3458 h 319969"/>
                <a:gd name="connsiteX6" fmla="*/ 3899 w 82934"/>
                <a:gd name="connsiteY6" fmla="*/ 14690 h 319969"/>
                <a:gd name="connsiteX7" fmla="*/ 696 w 82934"/>
                <a:gd name="connsiteY7" fmla="*/ 24036 h 319969"/>
                <a:gd name="connsiteX8" fmla="*/ 749 w 82934"/>
                <a:gd name="connsiteY8" fmla="*/ 24142 h 319969"/>
                <a:gd name="connsiteX9" fmla="*/ 10200 w 82934"/>
                <a:gd name="connsiteY9" fmla="*/ 27429 h 319969"/>
                <a:gd name="connsiteX10" fmla="*/ 60882 w 82934"/>
                <a:gd name="connsiteY10" fmla="*/ 15512 h 319969"/>
                <a:gd name="connsiteX11" fmla="*/ 63074 w 82934"/>
                <a:gd name="connsiteY11" fmla="*/ 20991 h 319969"/>
                <a:gd name="connsiteX12" fmla="*/ 36911 w 82934"/>
                <a:gd name="connsiteY12" fmla="*/ 67152 h 319969"/>
                <a:gd name="connsiteX13" fmla="*/ 16912 w 82934"/>
                <a:gd name="connsiteY13" fmla="*/ 132491 h 319969"/>
                <a:gd name="connsiteX14" fmla="*/ 64169 w 82934"/>
                <a:gd name="connsiteY14" fmla="*/ 147147 h 319969"/>
                <a:gd name="connsiteX15" fmla="*/ 52115 w 82934"/>
                <a:gd name="connsiteY15" fmla="*/ 293439 h 319969"/>
                <a:gd name="connsiteX16" fmla="*/ 13762 w 82934"/>
                <a:gd name="connsiteY16" fmla="*/ 304808 h 319969"/>
                <a:gd name="connsiteX17" fmla="*/ 3968 w 82934"/>
                <a:gd name="connsiteY17" fmla="*/ 307164 h 319969"/>
                <a:gd name="connsiteX18" fmla="*/ 3899 w 82934"/>
                <a:gd name="connsiteY18" fmla="*/ 307273 h 319969"/>
                <a:gd name="connsiteX19" fmla="*/ 6365 w 82934"/>
                <a:gd name="connsiteY19" fmla="*/ 316999 h 319969"/>
                <a:gd name="connsiteX20" fmla="*/ 20063 w 82934"/>
                <a:gd name="connsiteY20" fmla="*/ 319875 h 319969"/>
                <a:gd name="connsiteX21" fmla="*/ 60334 w 82934"/>
                <a:gd name="connsiteY21" fmla="*/ 305356 h 319969"/>
                <a:gd name="connsiteX22" fmla="*/ 77867 w 82934"/>
                <a:gd name="connsiteY22" fmla="*/ 137833 h 319969"/>
                <a:gd name="connsiteX23" fmla="*/ 74169 w 82934"/>
                <a:gd name="connsiteY23" fmla="*/ 132491 h 31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2934" h="319969">
                  <a:moveTo>
                    <a:pt x="74169" y="132491"/>
                  </a:moveTo>
                  <a:cubicBezTo>
                    <a:pt x="72333" y="131699"/>
                    <a:pt x="70251" y="131699"/>
                    <a:pt x="68416" y="132491"/>
                  </a:cubicBezTo>
                  <a:cubicBezTo>
                    <a:pt x="53628" y="136322"/>
                    <a:pt x="37904" y="132519"/>
                    <a:pt x="26501" y="122354"/>
                  </a:cubicBezTo>
                  <a:cubicBezTo>
                    <a:pt x="18693" y="115505"/>
                    <a:pt x="35267" y="93726"/>
                    <a:pt x="48554" y="76193"/>
                  </a:cubicBezTo>
                  <a:cubicBezTo>
                    <a:pt x="63621" y="56468"/>
                    <a:pt x="77730" y="37976"/>
                    <a:pt x="77730" y="21402"/>
                  </a:cubicBezTo>
                  <a:cubicBezTo>
                    <a:pt x="78253" y="14144"/>
                    <a:pt x="74654" y="7207"/>
                    <a:pt x="68416" y="3458"/>
                  </a:cubicBezTo>
                  <a:cubicBezTo>
                    <a:pt x="50472" y="-7637"/>
                    <a:pt x="11570" y="10855"/>
                    <a:pt x="3899" y="14690"/>
                  </a:cubicBezTo>
                  <a:cubicBezTo>
                    <a:pt x="434" y="16386"/>
                    <a:pt x="-1000" y="20571"/>
                    <a:pt x="696" y="24036"/>
                  </a:cubicBezTo>
                  <a:cubicBezTo>
                    <a:pt x="713" y="24072"/>
                    <a:pt x="731" y="24106"/>
                    <a:pt x="749" y="24142"/>
                  </a:cubicBezTo>
                  <a:cubicBezTo>
                    <a:pt x="2469" y="27639"/>
                    <a:pt x="6682" y="29103"/>
                    <a:pt x="10200" y="27429"/>
                  </a:cubicBezTo>
                  <a:cubicBezTo>
                    <a:pt x="25816" y="19621"/>
                    <a:pt x="52663" y="10444"/>
                    <a:pt x="60882" y="15512"/>
                  </a:cubicBezTo>
                  <a:cubicBezTo>
                    <a:pt x="61567" y="15512"/>
                    <a:pt x="63074" y="16882"/>
                    <a:pt x="63074" y="20991"/>
                  </a:cubicBezTo>
                  <a:cubicBezTo>
                    <a:pt x="63074" y="32634"/>
                    <a:pt x="49376" y="50852"/>
                    <a:pt x="36911" y="67152"/>
                  </a:cubicBezTo>
                  <a:cubicBezTo>
                    <a:pt x="18282" y="91397"/>
                    <a:pt x="-895" y="117012"/>
                    <a:pt x="16912" y="132491"/>
                  </a:cubicBezTo>
                  <a:cubicBezTo>
                    <a:pt x="29759" y="144060"/>
                    <a:pt x="47031" y="149417"/>
                    <a:pt x="64169" y="147147"/>
                  </a:cubicBezTo>
                  <a:cubicBezTo>
                    <a:pt x="69922" y="200294"/>
                    <a:pt x="71429" y="281111"/>
                    <a:pt x="52115" y="293439"/>
                  </a:cubicBezTo>
                  <a:cubicBezTo>
                    <a:pt x="25816" y="310150"/>
                    <a:pt x="13762" y="304808"/>
                    <a:pt x="13762" y="304808"/>
                  </a:cubicBezTo>
                  <a:cubicBezTo>
                    <a:pt x="10407" y="302753"/>
                    <a:pt x="6023" y="303808"/>
                    <a:pt x="3968" y="307164"/>
                  </a:cubicBezTo>
                  <a:cubicBezTo>
                    <a:pt x="3945" y="307191"/>
                    <a:pt x="3921" y="307232"/>
                    <a:pt x="3899" y="307273"/>
                  </a:cubicBezTo>
                  <a:cubicBezTo>
                    <a:pt x="1989" y="310657"/>
                    <a:pt x="3075" y="314944"/>
                    <a:pt x="6365" y="316999"/>
                  </a:cubicBezTo>
                  <a:cubicBezTo>
                    <a:pt x="10585" y="319190"/>
                    <a:pt x="15321" y="320177"/>
                    <a:pt x="20063" y="319875"/>
                  </a:cubicBezTo>
                  <a:cubicBezTo>
                    <a:pt x="34585" y="318916"/>
                    <a:pt x="48543" y="313889"/>
                    <a:pt x="60334" y="305356"/>
                  </a:cubicBezTo>
                  <a:cubicBezTo>
                    <a:pt x="94030" y="283987"/>
                    <a:pt x="80881" y="162078"/>
                    <a:pt x="77867" y="137833"/>
                  </a:cubicBezTo>
                  <a:cubicBezTo>
                    <a:pt x="77611" y="135544"/>
                    <a:pt x="76222" y="133536"/>
                    <a:pt x="74169" y="13249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FF660F1-6E92-4A03-B24C-DBFDF523C48C}"/>
                </a:ext>
              </a:extLst>
            </p:cNvPr>
            <p:cNvSpPr/>
            <p:nvPr/>
          </p:nvSpPr>
          <p:spPr>
            <a:xfrm>
              <a:off x="7019353" y="2334767"/>
              <a:ext cx="128613" cy="139972"/>
            </a:xfrm>
            <a:custGeom>
              <a:avLst/>
              <a:gdLst>
                <a:gd name="connsiteX0" fmla="*/ 116435 w 128613"/>
                <a:gd name="connsiteY0" fmla="*/ 118014 h 139972"/>
                <a:gd name="connsiteX1" fmla="*/ 103833 w 128613"/>
                <a:gd name="connsiteY1" fmla="*/ 126233 h 139972"/>
                <a:gd name="connsiteX2" fmla="*/ 96437 w 128613"/>
                <a:gd name="connsiteY2" fmla="*/ 121028 h 139972"/>
                <a:gd name="connsiteX3" fmla="*/ 76301 w 128613"/>
                <a:gd name="connsiteY3" fmla="*/ 79935 h 139972"/>
                <a:gd name="connsiteX4" fmla="*/ 108628 w 128613"/>
                <a:gd name="connsiteY4" fmla="*/ 10076 h 139972"/>
                <a:gd name="connsiteX5" fmla="*/ 104518 w 128613"/>
                <a:gd name="connsiteY5" fmla="*/ 488 h 139972"/>
                <a:gd name="connsiteX6" fmla="*/ 94930 w 128613"/>
                <a:gd name="connsiteY6" fmla="*/ 4597 h 139972"/>
                <a:gd name="connsiteX7" fmla="*/ 68493 w 128613"/>
                <a:gd name="connsiteY7" fmla="*/ 62402 h 139972"/>
                <a:gd name="connsiteX8" fmla="*/ 50823 w 128613"/>
                <a:gd name="connsiteY8" fmla="*/ 16378 h 139972"/>
                <a:gd name="connsiteX9" fmla="*/ 41577 w 128613"/>
                <a:gd name="connsiteY9" fmla="*/ 11926 h 139972"/>
                <a:gd name="connsiteX10" fmla="*/ 37126 w 128613"/>
                <a:gd name="connsiteY10" fmla="*/ 21172 h 139972"/>
                <a:gd name="connsiteX11" fmla="*/ 59727 w 128613"/>
                <a:gd name="connsiteY11" fmla="*/ 79113 h 139972"/>
                <a:gd name="connsiteX12" fmla="*/ 32331 w 128613"/>
                <a:gd name="connsiteY12" fmla="*/ 121713 h 139972"/>
                <a:gd name="connsiteX13" fmla="*/ 25072 w 128613"/>
                <a:gd name="connsiteY13" fmla="*/ 122809 h 139972"/>
                <a:gd name="connsiteX14" fmla="*/ 13976 w 128613"/>
                <a:gd name="connsiteY14" fmla="*/ 105824 h 139972"/>
                <a:gd name="connsiteX15" fmla="*/ 5210 w 128613"/>
                <a:gd name="connsiteY15" fmla="*/ 100892 h 139972"/>
                <a:gd name="connsiteX16" fmla="*/ 210 w 128613"/>
                <a:gd name="connsiteY16" fmla="*/ 109412 h 139972"/>
                <a:gd name="connsiteX17" fmla="*/ 279 w 128613"/>
                <a:gd name="connsiteY17" fmla="*/ 109659 h 139972"/>
                <a:gd name="connsiteX18" fmla="*/ 19592 w 128613"/>
                <a:gd name="connsiteY18" fmla="*/ 135958 h 139972"/>
                <a:gd name="connsiteX19" fmla="*/ 27263 w 128613"/>
                <a:gd name="connsiteY19" fmla="*/ 137465 h 139972"/>
                <a:gd name="connsiteX20" fmla="*/ 39317 w 128613"/>
                <a:gd name="connsiteY20" fmla="*/ 134041 h 139972"/>
                <a:gd name="connsiteX21" fmla="*/ 67534 w 128613"/>
                <a:gd name="connsiteY21" fmla="*/ 95824 h 139972"/>
                <a:gd name="connsiteX22" fmla="*/ 84793 w 128613"/>
                <a:gd name="connsiteY22" fmla="*/ 128699 h 139972"/>
                <a:gd name="connsiteX23" fmla="*/ 103696 w 128613"/>
                <a:gd name="connsiteY23" fmla="*/ 139931 h 139972"/>
                <a:gd name="connsiteX24" fmla="*/ 103696 w 128613"/>
                <a:gd name="connsiteY24" fmla="*/ 139931 h 139972"/>
                <a:gd name="connsiteX25" fmla="*/ 127530 w 128613"/>
                <a:gd name="connsiteY25" fmla="*/ 126233 h 139972"/>
                <a:gd name="connsiteX26" fmla="*/ 125218 w 128613"/>
                <a:gd name="connsiteY26" fmla="*/ 116425 h 139972"/>
                <a:gd name="connsiteX27" fmla="*/ 116161 w 128613"/>
                <a:gd name="connsiteY27" fmla="*/ 117740 h 13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613" h="139972">
                  <a:moveTo>
                    <a:pt x="116435" y="118014"/>
                  </a:moveTo>
                  <a:cubicBezTo>
                    <a:pt x="113320" y="122138"/>
                    <a:pt x="108863" y="125041"/>
                    <a:pt x="103833" y="126233"/>
                  </a:cubicBezTo>
                  <a:cubicBezTo>
                    <a:pt x="101368" y="126233"/>
                    <a:pt x="98902" y="124452"/>
                    <a:pt x="96437" y="121028"/>
                  </a:cubicBezTo>
                  <a:cubicBezTo>
                    <a:pt x="88573" y="107919"/>
                    <a:pt x="81838" y="94178"/>
                    <a:pt x="76301" y="79935"/>
                  </a:cubicBezTo>
                  <a:cubicBezTo>
                    <a:pt x="91095" y="51170"/>
                    <a:pt x="104518" y="19939"/>
                    <a:pt x="108628" y="10076"/>
                  </a:cubicBezTo>
                  <a:cubicBezTo>
                    <a:pt x="110141" y="6295"/>
                    <a:pt x="108300" y="2002"/>
                    <a:pt x="104518" y="488"/>
                  </a:cubicBezTo>
                  <a:cubicBezTo>
                    <a:pt x="100736" y="-1025"/>
                    <a:pt x="96443" y="816"/>
                    <a:pt x="94930" y="4597"/>
                  </a:cubicBezTo>
                  <a:cubicBezTo>
                    <a:pt x="87533" y="22131"/>
                    <a:pt x="78082" y="43088"/>
                    <a:pt x="68493" y="62402"/>
                  </a:cubicBezTo>
                  <a:cubicBezTo>
                    <a:pt x="58905" y="38431"/>
                    <a:pt x="50960" y="16788"/>
                    <a:pt x="50823" y="16378"/>
                  </a:cubicBezTo>
                  <a:cubicBezTo>
                    <a:pt x="49500" y="12596"/>
                    <a:pt x="45359" y="10603"/>
                    <a:pt x="41577" y="11926"/>
                  </a:cubicBezTo>
                  <a:cubicBezTo>
                    <a:pt x="37795" y="13250"/>
                    <a:pt x="35802" y="17390"/>
                    <a:pt x="37126" y="21172"/>
                  </a:cubicBezTo>
                  <a:cubicBezTo>
                    <a:pt x="37947" y="23226"/>
                    <a:pt x="48358" y="51444"/>
                    <a:pt x="59727" y="79113"/>
                  </a:cubicBezTo>
                  <a:cubicBezTo>
                    <a:pt x="53159" y="94806"/>
                    <a:pt x="43887" y="109221"/>
                    <a:pt x="32331" y="121713"/>
                  </a:cubicBezTo>
                  <a:cubicBezTo>
                    <a:pt x="30236" y="123247"/>
                    <a:pt x="27525" y="123644"/>
                    <a:pt x="25072" y="122809"/>
                  </a:cubicBezTo>
                  <a:cubicBezTo>
                    <a:pt x="19182" y="120343"/>
                    <a:pt x="14935" y="109111"/>
                    <a:pt x="13976" y="105824"/>
                  </a:cubicBezTo>
                  <a:cubicBezTo>
                    <a:pt x="12850" y="102098"/>
                    <a:pt x="8982" y="99917"/>
                    <a:pt x="5210" y="100892"/>
                  </a:cubicBezTo>
                  <a:cubicBezTo>
                    <a:pt x="1476" y="101865"/>
                    <a:pt x="-762" y="105673"/>
                    <a:pt x="210" y="109412"/>
                  </a:cubicBezTo>
                  <a:cubicBezTo>
                    <a:pt x="231" y="109494"/>
                    <a:pt x="254" y="109577"/>
                    <a:pt x="279" y="109659"/>
                  </a:cubicBezTo>
                  <a:cubicBezTo>
                    <a:pt x="2985" y="120631"/>
                    <a:pt x="9930" y="130096"/>
                    <a:pt x="19592" y="135958"/>
                  </a:cubicBezTo>
                  <a:cubicBezTo>
                    <a:pt x="22031" y="136945"/>
                    <a:pt x="24633" y="137452"/>
                    <a:pt x="27263" y="137465"/>
                  </a:cubicBezTo>
                  <a:cubicBezTo>
                    <a:pt x="31507" y="137369"/>
                    <a:pt x="35656" y="136191"/>
                    <a:pt x="39317" y="134041"/>
                  </a:cubicBezTo>
                  <a:cubicBezTo>
                    <a:pt x="51257" y="123384"/>
                    <a:pt x="60865" y="110371"/>
                    <a:pt x="67534" y="95824"/>
                  </a:cubicBezTo>
                  <a:cubicBezTo>
                    <a:pt x="72370" y="107234"/>
                    <a:pt x="78142" y="118234"/>
                    <a:pt x="84793" y="128699"/>
                  </a:cubicBezTo>
                  <a:cubicBezTo>
                    <a:pt x="88854" y="135328"/>
                    <a:pt x="95927" y="139534"/>
                    <a:pt x="103696" y="139931"/>
                  </a:cubicBezTo>
                  <a:lnTo>
                    <a:pt x="103696" y="139931"/>
                  </a:lnTo>
                  <a:cubicBezTo>
                    <a:pt x="113200" y="138876"/>
                    <a:pt x="121836" y="133917"/>
                    <a:pt x="127530" y="126233"/>
                  </a:cubicBezTo>
                  <a:cubicBezTo>
                    <a:pt x="129600" y="122891"/>
                    <a:pt x="128565" y="118494"/>
                    <a:pt x="125218" y="116425"/>
                  </a:cubicBezTo>
                  <a:cubicBezTo>
                    <a:pt x="122281" y="114617"/>
                    <a:pt x="118462" y="115165"/>
                    <a:pt x="116161" y="11774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208BF31F-65BD-42A9-A090-E3DA8638AB9B}"/>
                </a:ext>
              </a:extLst>
            </p:cNvPr>
            <p:cNvSpPr/>
            <p:nvPr/>
          </p:nvSpPr>
          <p:spPr>
            <a:xfrm>
              <a:off x="7171693" y="2458434"/>
              <a:ext cx="72819" cy="117532"/>
            </a:xfrm>
            <a:custGeom>
              <a:avLst/>
              <a:gdLst>
                <a:gd name="connsiteX0" fmla="*/ 61760 w 72819"/>
                <a:gd name="connsiteY0" fmla="*/ -37 h 117532"/>
                <a:gd name="connsiteX1" fmla="*/ 15325 w 72819"/>
                <a:gd name="connsiteY1" fmla="*/ 67356 h 117532"/>
                <a:gd name="connsiteX2" fmla="*/ 17105 w 72819"/>
                <a:gd name="connsiteY2" fmla="*/ 10236 h 117532"/>
                <a:gd name="connsiteX3" fmla="*/ 10256 w 72819"/>
                <a:gd name="connsiteY3" fmla="*/ 2976 h 117532"/>
                <a:gd name="connsiteX4" fmla="*/ 2860 w 72819"/>
                <a:gd name="connsiteY4" fmla="*/ 9825 h 117532"/>
                <a:gd name="connsiteX5" fmla="*/ -17 w 72819"/>
                <a:gd name="connsiteY5" fmla="*/ 104613 h 117532"/>
                <a:gd name="connsiteX6" fmla="*/ 5599 w 72819"/>
                <a:gd name="connsiteY6" fmla="*/ 111736 h 117532"/>
                <a:gd name="connsiteX7" fmla="*/ 13681 w 72819"/>
                <a:gd name="connsiteY7" fmla="*/ 107490 h 117532"/>
                <a:gd name="connsiteX8" fmla="*/ 57924 w 72819"/>
                <a:gd name="connsiteY8" fmla="*/ 17770 h 117532"/>
                <a:gd name="connsiteX9" fmla="*/ 48884 w 72819"/>
                <a:gd name="connsiteY9" fmla="*/ 108860 h 117532"/>
                <a:gd name="connsiteX10" fmla="*/ 54121 w 72819"/>
                <a:gd name="connsiteY10" fmla="*/ 117462 h 117532"/>
                <a:gd name="connsiteX11" fmla="*/ 54226 w 72819"/>
                <a:gd name="connsiteY11" fmla="*/ 117489 h 117532"/>
                <a:gd name="connsiteX12" fmla="*/ 55733 w 72819"/>
                <a:gd name="connsiteY12" fmla="*/ 117489 h 117532"/>
                <a:gd name="connsiteX13" fmla="*/ 62719 w 72819"/>
                <a:gd name="connsiteY13" fmla="*/ 111873 h 117532"/>
                <a:gd name="connsiteX14" fmla="*/ 71348 w 72819"/>
                <a:gd name="connsiteY14" fmla="*/ 11606 h 117532"/>
                <a:gd name="connsiteX15" fmla="*/ 61760 w 72819"/>
                <a:gd name="connsiteY15" fmla="*/ -37 h 117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19" h="117532">
                  <a:moveTo>
                    <a:pt x="61760" y="-37"/>
                  </a:moveTo>
                  <a:cubicBezTo>
                    <a:pt x="57240" y="-37"/>
                    <a:pt x="46418" y="-1818"/>
                    <a:pt x="15325" y="67356"/>
                  </a:cubicBezTo>
                  <a:lnTo>
                    <a:pt x="17105" y="10236"/>
                  </a:lnTo>
                  <a:cubicBezTo>
                    <a:pt x="17183" y="6360"/>
                    <a:pt x="14137" y="3127"/>
                    <a:pt x="10256" y="2976"/>
                  </a:cubicBezTo>
                  <a:cubicBezTo>
                    <a:pt x="6376" y="2963"/>
                    <a:pt x="3147" y="5949"/>
                    <a:pt x="2860" y="9825"/>
                  </a:cubicBezTo>
                  <a:lnTo>
                    <a:pt x="-17" y="104613"/>
                  </a:lnTo>
                  <a:cubicBezTo>
                    <a:pt x="-41" y="108010"/>
                    <a:pt x="2291" y="110969"/>
                    <a:pt x="5599" y="111736"/>
                  </a:cubicBezTo>
                  <a:cubicBezTo>
                    <a:pt x="8965" y="112462"/>
                    <a:pt x="12367" y="110668"/>
                    <a:pt x="13681" y="107490"/>
                  </a:cubicBezTo>
                  <a:cubicBezTo>
                    <a:pt x="25590" y="76259"/>
                    <a:pt x="40402" y="46220"/>
                    <a:pt x="57924" y="17770"/>
                  </a:cubicBezTo>
                  <a:cubicBezTo>
                    <a:pt x="58842" y="48398"/>
                    <a:pt x="55803" y="79012"/>
                    <a:pt x="48884" y="108860"/>
                  </a:cubicBezTo>
                  <a:cubicBezTo>
                    <a:pt x="47954" y="112681"/>
                    <a:pt x="50299" y="116530"/>
                    <a:pt x="54121" y="117462"/>
                  </a:cubicBezTo>
                  <a:cubicBezTo>
                    <a:pt x="54156" y="117475"/>
                    <a:pt x="54190" y="117475"/>
                    <a:pt x="54226" y="117489"/>
                  </a:cubicBezTo>
                  <a:lnTo>
                    <a:pt x="55733" y="117489"/>
                  </a:lnTo>
                  <a:cubicBezTo>
                    <a:pt x="59113" y="117558"/>
                    <a:pt x="62056" y="115188"/>
                    <a:pt x="62719" y="111873"/>
                  </a:cubicBezTo>
                  <a:cubicBezTo>
                    <a:pt x="62719" y="109270"/>
                    <a:pt x="77375" y="47083"/>
                    <a:pt x="71348" y="11606"/>
                  </a:cubicBezTo>
                  <a:cubicBezTo>
                    <a:pt x="69978" y="2291"/>
                    <a:pt x="64773" y="237"/>
                    <a:pt x="61760" y="-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CD97646A-B4A2-4D51-B38C-8991DE1A499C}"/>
                </a:ext>
              </a:extLst>
            </p:cNvPr>
            <p:cNvSpPr/>
            <p:nvPr/>
          </p:nvSpPr>
          <p:spPr>
            <a:xfrm>
              <a:off x="7358790" y="2355236"/>
              <a:ext cx="77504" cy="75259"/>
            </a:xfrm>
            <a:custGeom>
              <a:avLst/>
              <a:gdLst>
                <a:gd name="connsiteX0" fmla="*/ 73279 w 77504"/>
                <a:gd name="connsiteY0" fmla="*/ 28646 h 75259"/>
                <a:gd name="connsiteX1" fmla="*/ 51089 w 77504"/>
                <a:gd name="connsiteY1" fmla="*/ 26728 h 75259"/>
                <a:gd name="connsiteX2" fmla="*/ 53829 w 77504"/>
                <a:gd name="connsiteY2" fmla="*/ 8099 h 75259"/>
                <a:gd name="connsiteX3" fmla="*/ 47814 w 77504"/>
                <a:gd name="connsiteY3" fmla="*/ 19 h 75259"/>
                <a:gd name="connsiteX4" fmla="*/ 47802 w 77504"/>
                <a:gd name="connsiteY4" fmla="*/ 17 h 75259"/>
                <a:gd name="connsiteX5" fmla="*/ 39720 w 77504"/>
                <a:gd name="connsiteY5" fmla="*/ 6044 h 75259"/>
                <a:gd name="connsiteX6" fmla="*/ 36980 w 77504"/>
                <a:gd name="connsiteY6" fmla="*/ 26043 h 75259"/>
                <a:gd name="connsiteX7" fmla="*/ 7804 w 77504"/>
                <a:gd name="connsiteY7" fmla="*/ 22893 h 75259"/>
                <a:gd name="connsiteX8" fmla="*/ -3 w 77504"/>
                <a:gd name="connsiteY8" fmla="*/ 29468 h 75259"/>
                <a:gd name="connsiteX9" fmla="*/ 6572 w 77504"/>
                <a:gd name="connsiteY9" fmla="*/ 37138 h 75259"/>
                <a:gd name="connsiteX10" fmla="*/ 35200 w 77504"/>
                <a:gd name="connsiteY10" fmla="*/ 39741 h 75259"/>
                <a:gd name="connsiteX11" fmla="*/ 31364 w 77504"/>
                <a:gd name="connsiteY11" fmla="*/ 67136 h 75259"/>
                <a:gd name="connsiteX12" fmla="*/ 37391 w 77504"/>
                <a:gd name="connsiteY12" fmla="*/ 75218 h 75259"/>
                <a:gd name="connsiteX13" fmla="*/ 38487 w 77504"/>
                <a:gd name="connsiteY13" fmla="*/ 75218 h 75259"/>
                <a:gd name="connsiteX14" fmla="*/ 45473 w 77504"/>
                <a:gd name="connsiteY14" fmla="*/ 69191 h 75259"/>
                <a:gd name="connsiteX15" fmla="*/ 49445 w 77504"/>
                <a:gd name="connsiteY15" fmla="*/ 41796 h 75259"/>
                <a:gd name="connsiteX16" fmla="*/ 72320 w 77504"/>
                <a:gd name="connsiteY16" fmla="*/ 43850 h 75259"/>
                <a:gd name="connsiteX17" fmla="*/ 72320 w 77504"/>
                <a:gd name="connsiteY17" fmla="*/ 43850 h 75259"/>
                <a:gd name="connsiteX18" fmla="*/ 77211 w 77504"/>
                <a:gd name="connsiteY18" fmla="*/ 35045 h 75259"/>
                <a:gd name="connsiteX19" fmla="*/ 72320 w 77504"/>
                <a:gd name="connsiteY19" fmla="*/ 30152 h 7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7504" h="75259">
                  <a:moveTo>
                    <a:pt x="73279" y="28646"/>
                  </a:moveTo>
                  <a:lnTo>
                    <a:pt x="51089" y="26728"/>
                  </a:lnTo>
                  <a:lnTo>
                    <a:pt x="53829" y="8099"/>
                  </a:lnTo>
                  <a:cubicBezTo>
                    <a:pt x="54404" y="4206"/>
                    <a:pt x="51705" y="590"/>
                    <a:pt x="47814" y="19"/>
                  </a:cubicBezTo>
                  <a:cubicBezTo>
                    <a:pt x="47810" y="19"/>
                    <a:pt x="47806" y="17"/>
                    <a:pt x="47802" y="17"/>
                  </a:cubicBezTo>
                  <a:cubicBezTo>
                    <a:pt x="43925" y="-477"/>
                    <a:pt x="40353" y="2187"/>
                    <a:pt x="39720" y="6044"/>
                  </a:cubicBezTo>
                  <a:lnTo>
                    <a:pt x="36980" y="26043"/>
                  </a:lnTo>
                  <a:lnTo>
                    <a:pt x="7804" y="22893"/>
                  </a:lnTo>
                  <a:cubicBezTo>
                    <a:pt x="3865" y="22650"/>
                    <a:pt x="428" y="25543"/>
                    <a:pt x="-3" y="29468"/>
                  </a:cubicBezTo>
                  <a:cubicBezTo>
                    <a:pt x="-242" y="33380"/>
                    <a:pt x="2669" y="36775"/>
                    <a:pt x="6572" y="37138"/>
                  </a:cubicBezTo>
                  <a:lnTo>
                    <a:pt x="35200" y="39741"/>
                  </a:lnTo>
                  <a:lnTo>
                    <a:pt x="31364" y="67136"/>
                  </a:lnTo>
                  <a:cubicBezTo>
                    <a:pt x="30870" y="71013"/>
                    <a:pt x="33534" y="74585"/>
                    <a:pt x="37391" y="75218"/>
                  </a:cubicBezTo>
                  <a:lnTo>
                    <a:pt x="38487" y="75218"/>
                  </a:lnTo>
                  <a:cubicBezTo>
                    <a:pt x="41979" y="75192"/>
                    <a:pt x="44936" y="72640"/>
                    <a:pt x="45473" y="69191"/>
                  </a:cubicBezTo>
                  <a:lnTo>
                    <a:pt x="49445" y="41796"/>
                  </a:lnTo>
                  <a:lnTo>
                    <a:pt x="72320" y="43850"/>
                  </a:lnTo>
                  <a:lnTo>
                    <a:pt x="72320" y="43850"/>
                  </a:lnTo>
                  <a:cubicBezTo>
                    <a:pt x="76101" y="42769"/>
                    <a:pt x="78293" y="38827"/>
                    <a:pt x="77211" y="35045"/>
                  </a:cubicBezTo>
                  <a:cubicBezTo>
                    <a:pt x="76539" y="32678"/>
                    <a:pt x="74690" y="30829"/>
                    <a:pt x="72320" y="3015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A571F3E8-EF8A-47D4-B419-1C4D49E8D28A}"/>
                </a:ext>
              </a:extLst>
            </p:cNvPr>
            <p:cNvSpPr/>
            <p:nvPr/>
          </p:nvSpPr>
          <p:spPr>
            <a:xfrm>
              <a:off x="7450098" y="2239768"/>
              <a:ext cx="75105" cy="344973"/>
            </a:xfrm>
            <a:custGeom>
              <a:avLst/>
              <a:gdLst>
                <a:gd name="connsiteX0" fmla="*/ 71006 w 75105"/>
                <a:gd name="connsiteY0" fmla="*/ 10287 h 344973"/>
                <a:gd name="connsiteX1" fmla="*/ 28817 w 75105"/>
                <a:gd name="connsiteY1" fmla="*/ 2890 h 344973"/>
                <a:gd name="connsiteX2" fmla="*/ 20188 w 75105"/>
                <a:gd name="connsiteY2" fmla="*/ 25492 h 344973"/>
                <a:gd name="connsiteX3" fmla="*/ 28817 w 75105"/>
                <a:gd name="connsiteY3" fmla="*/ 60558 h 344973"/>
                <a:gd name="connsiteX4" fmla="*/ 29776 w 75105"/>
                <a:gd name="connsiteY4" fmla="*/ 104527 h 344973"/>
                <a:gd name="connsiteX5" fmla="*/ 7175 w 75105"/>
                <a:gd name="connsiteY5" fmla="*/ 129731 h 344973"/>
                <a:gd name="connsiteX6" fmla="*/ -16 w 75105"/>
                <a:gd name="connsiteY6" fmla="*/ 136779 h 344973"/>
                <a:gd name="connsiteX7" fmla="*/ 1833 w 75105"/>
                <a:gd name="connsiteY7" fmla="*/ 141648 h 344973"/>
                <a:gd name="connsiteX8" fmla="*/ 20188 w 75105"/>
                <a:gd name="connsiteY8" fmla="*/ 201781 h 344973"/>
                <a:gd name="connsiteX9" fmla="*/ 25804 w 75105"/>
                <a:gd name="connsiteY9" fmla="*/ 334786 h 344973"/>
                <a:gd name="connsiteX10" fmla="*/ 64568 w 75105"/>
                <a:gd name="connsiteY10" fmla="*/ 344922 h 344973"/>
                <a:gd name="connsiteX11" fmla="*/ 69458 w 75105"/>
                <a:gd name="connsiteY11" fmla="*/ 336114 h 344973"/>
                <a:gd name="connsiteX12" fmla="*/ 64568 w 75105"/>
                <a:gd name="connsiteY12" fmla="*/ 331224 h 344973"/>
                <a:gd name="connsiteX13" fmla="*/ 34570 w 75105"/>
                <a:gd name="connsiteY13" fmla="*/ 324239 h 344973"/>
                <a:gd name="connsiteX14" fmla="*/ 34570 w 75105"/>
                <a:gd name="connsiteY14" fmla="*/ 204521 h 344973"/>
                <a:gd name="connsiteX15" fmla="*/ 18544 w 75105"/>
                <a:gd name="connsiteY15" fmla="*/ 140278 h 344973"/>
                <a:gd name="connsiteX16" fmla="*/ 42241 w 75105"/>
                <a:gd name="connsiteY16" fmla="*/ 112883 h 344973"/>
                <a:gd name="connsiteX17" fmla="*/ 42241 w 75105"/>
                <a:gd name="connsiteY17" fmla="*/ 56996 h 344973"/>
                <a:gd name="connsiteX18" fmla="*/ 34296 w 75105"/>
                <a:gd name="connsiteY18" fmla="*/ 25492 h 344973"/>
                <a:gd name="connsiteX19" fmla="*/ 36351 w 75105"/>
                <a:gd name="connsiteY19" fmla="*/ 16040 h 344973"/>
                <a:gd name="connsiteX20" fmla="*/ 63747 w 75105"/>
                <a:gd name="connsiteY20" fmla="*/ 23574 h 344973"/>
                <a:gd name="connsiteX21" fmla="*/ 73472 w 75105"/>
                <a:gd name="connsiteY21" fmla="*/ 21108 h 344973"/>
                <a:gd name="connsiteX22" fmla="*/ 72568 w 75105"/>
                <a:gd name="connsiteY22" fmla="*/ 11271 h 344973"/>
                <a:gd name="connsiteX23" fmla="*/ 71006 w 75105"/>
                <a:gd name="connsiteY23" fmla="*/ 10287 h 34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5105" h="344973">
                  <a:moveTo>
                    <a:pt x="71006" y="10287"/>
                  </a:moveTo>
                  <a:cubicBezTo>
                    <a:pt x="66486" y="7548"/>
                    <a:pt x="42789" y="-5876"/>
                    <a:pt x="28817" y="2890"/>
                  </a:cubicBezTo>
                  <a:cubicBezTo>
                    <a:pt x="21612" y="7963"/>
                    <a:pt x="18188" y="16903"/>
                    <a:pt x="20188" y="25492"/>
                  </a:cubicBezTo>
                  <a:cubicBezTo>
                    <a:pt x="21475" y="37515"/>
                    <a:pt x="24379" y="49312"/>
                    <a:pt x="28817" y="60558"/>
                  </a:cubicBezTo>
                  <a:cubicBezTo>
                    <a:pt x="34707" y="77269"/>
                    <a:pt x="38954" y="89186"/>
                    <a:pt x="29776" y="104527"/>
                  </a:cubicBezTo>
                  <a:cubicBezTo>
                    <a:pt x="16078" y="127676"/>
                    <a:pt x="6764" y="129731"/>
                    <a:pt x="7175" y="129731"/>
                  </a:cubicBezTo>
                  <a:cubicBezTo>
                    <a:pt x="3244" y="129690"/>
                    <a:pt x="25" y="132845"/>
                    <a:pt x="-16" y="136779"/>
                  </a:cubicBezTo>
                  <a:cubicBezTo>
                    <a:pt x="-44" y="138578"/>
                    <a:pt x="627" y="140318"/>
                    <a:pt x="1833" y="141648"/>
                  </a:cubicBezTo>
                  <a:cubicBezTo>
                    <a:pt x="15873" y="158363"/>
                    <a:pt x="22503" y="180074"/>
                    <a:pt x="20188" y="201781"/>
                  </a:cubicBezTo>
                  <a:cubicBezTo>
                    <a:pt x="16626" y="225341"/>
                    <a:pt x="8545" y="321910"/>
                    <a:pt x="25804" y="334786"/>
                  </a:cubicBezTo>
                  <a:cubicBezTo>
                    <a:pt x="37556" y="341635"/>
                    <a:pt x="50967" y="345141"/>
                    <a:pt x="64568" y="344922"/>
                  </a:cubicBezTo>
                  <a:cubicBezTo>
                    <a:pt x="68349" y="343840"/>
                    <a:pt x="70541" y="339895"/>
                    <a:pt x="69458" y="336114"/>
                  </a:cubicBezTo>
                  <a:cubicBezTo>
                    <a:pt x="68787" y="333745"/>
                    <a:pt x="66938" y="331896"/>
                    <a:pt x="64568" y="331224"/>
                  </a:cubicBezTo>
                  <a:cubicBezTo>
                    <a:pt x="54144" y="331471"/>
                    <a:pt x="43816" y="329060"/>
                    <a:pt x="34570" y="324239"/>
                  </a:cubicBezTo>
                  <a:cubicBezTo>
                    <a:pt x="27722" y="316431"/>
                    <a:pt x="27448" y="248216"/>
                    <a:pt x="34570" y="204521"/>
                  </a:cubicBezTo>
                  <a:cubicBezTo>
                    <a:pt x="37337" y="181862"/>
                    <a:pt x="31639" y="158980"/>
                    <a:pt x="18544" y="140278"/>
                  </a:cubicBezTo>
                  <a:cubicBezTo>
                    <a:pt x="28270" y="132905"/>
                    <a:pt x="36351" y="123571"/>
                    <a:pt x="42241" y="112883"/>
                  </a:cubicBezTo>
                  <a:cubicBezTo>
                    <a:pt x="54843" y="91925"/>
                    <a:pt x="48542" y="74118"/>
                    <a:pt x="42241" y="56996"/>
                  </a:cubicBezTo>
                  <a:cubicBezTo>
                    <a:pt x="38200" y="46896"/>
                    <a:pt x="35529" y="36300"/>
                    <a:pt x="34296" y="25492"/>
                  </a:cubicBezTo>
                  <a:cubicBezTo>
                    <a:pt x="34296" y="23163"/>
                    <a:pt x="34296" y="17547"/>
                    <a:pt x="36351" y="16040"/>
                  </a:cubicBezTo>
                  <a:cubicBezTo>
                    <a:pt x="41008" y="13027"/>
                    <a:pt x="55254" y="18506"/>
                    <a:pt x="63747" y="23574"/>
                  </a:cubicBezTo>
                  <a:cubicBezTo>
                    <a:pt x="67130" y="25485"/>
                    <a:pt x="71417" y="24399"/>
                    <a:pt x="73472" y="21108"/>
                  </a:cubicBezTo>
                  <a:cubicBezTo>
                    <a:pt x="75937" y="18143"/>
                    <a:pt x="75540" y="13738"/>
                    <a:pt x="72568" y="11271"/>
                  </a:cubicBezTo>
                  <a:cubicBezTo>
                    <a:pt x="72088" y="10875"/>
                    <a:pt x="71568" y="10545"/>
                    <a:pt x="71006" y="1028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CAC6BD14-43AC-4074-88F3-92821FA867C3}"/>
                </a:ext>
              </a:extLst>
            </p:cNvPr>
            <p:cNvSpPr/>
            <p:nvPr/>
          </p:nvSpPr>
          <p:spPr>
            <a:xfrm>
              <a:off x="7538841" y="2317917"/>
              <a:ext cx="117662" cy="230608"/>
            </a:xfrm>
            <a:custGeom>
              <a:avLst/>
              <a:gdLst>
                <a:gd name="connsiteX0" fmla="*/ 113488 w 117662"/>
                <a:gd name="connsiteY0" fmla="*/ 490 h 230608"/>
                <a:gd name="connsiteX1" fmla="*/ 104447 w 117662"/>
                <a:gd name="connsiteY1" fmla="*/ 3640 h 230608"/>
                <a:gd name="connsiteX2" fmla="*/ 41164 w 117662"/>
                <a:gd name="connsiteY2" fmla="*/ 75005 h 230608"/>
                <a:gd name="connsiteX3" fmla="*/ 35548 w 117662"/>
                <a:gd name="connsiteY3" fmla="*/ 69800 h 230608"/>
                <a:gd name="connsiteX4" fmla="*/ 42671 w 117662"/>
                <a:gd name="connsiteY4" fmla="*/ 21310 h 230608"/>
                <a:gd name="connsiteX5" fmla="*/ 38835 w 117662"/>
                <a:gd name="connsiteY5" fmla="*/ 11996 h 230608"/>
                <a:gd name="connsiteX6" fmla="*/ 29630 w 117662"/>
                <a:gd name="connsiteY6" fmla="*/ 15577 h 230608"/>
                <a:gd name="connsiteX7" fmla="*/ 29521 w 117662"/>
                <a:gd name="connsiteY7" fmla="*/ 15831 h 230608"/>
                <a:gd name="connsiteX8" fmla="*/ 22535 w 117662"/>
                <a:gd name="connsiteY8" fmla="*/ 75690 h 230608"/>
                <a:gd name="connsiteX9" fmla="*/ 36233 w 117662"/>
                <a:gd name="connsiteY9" fmla="*/ 88429 h 230608"/>
                <a:gd name="connsiteX10" fmla="*/ 91023 w 117662"/>
                <a:gd name="connsiteY10" fmla="*/ 50760 h 230608"/>
                <a:gd name="connsiteX11" fmla="*/ 75819 w 117662"/>
                <a:gd name="connsiteY11" fmla="*/ 128153 h 230608"/>
                <a:gd name="connsiteX12" fmla="*/ 13494 w 117662"/>
                <a:gd name="connsiteY12" fmla="*/ 169246 h 230608"/>
                <a:gd name="connsiteX13" fmla="*/ 2262 w 117662"/>
                <a:gd name="connsiteY13" fmla="*/ 210339 h 230608"/>
                <a:gd name="connsiteX14" fmla="*/ 41986 w 117662"/>
                <a:gd name="connsiteY14" fmla="*/ 230337 h 230608"/>
                <a:gd name="connsiteX15" fmla="*/ 47739 w 117662"/>
                <a:gd name="connsiteY15" fmla="*/ 230337 h 230608"/>
                <a:gd name="connsiteX16" fmla="*/ 86777 w 117662"/>
                <a:gd name="connsiteY16" fmla="*/ 175547 h 230608"/>
                <a:gd name="connsiteX17" fmla="*/ 88832 w 117662"/>
                <a:gd name="connsiteY17" fmla="*/ 141165 h 230608"/>
                <a:gd name="connsiteX18" fmla="*/ 88832 w 117662"/>
                <a:gd name="connsiteY18" fmla="*/ 138700 h 230608"/>
                <a:gd name="connsiteX19" fmla="*/ 107461 w 117662"/>
                <a:gd name="connsiteY19" fmla="*/ 129659 h 230608"/>
                <a:gd name="connsiteX20" fmla="*/ 111077 w 117662"/>
                <a:gd name="connsiteY20" fmla="*/ 120468 h 230608"/>
                <a:gd name="connsiteX21" fmla="*/ 111022 w 117662"/>
                <a:gd name="connsiteY21" fmla="*/ 120345 h 230608"/>
                <a:gd name="connsiteX22" fmla="*/ 101612 w 117662"/>
                <a:gd name="connsiteY22" fmla="*/ 116767 h 230608"/>
                <a:gd name="connsiteX23" fmla="*/ 101571 w 117662"/>
                <a:gd name="connsiteY23" fmla="*/ 116783 h 230608"/>
                <a:gd name="connsiteX24" fmla="*/ 91160 w 117662"/>
                <a:gd name="connsiteY24" fmla="*/ 121715 h 230608"/>
                <a:gd name="connsiteX25" fmla="*/ 117460 w 117662"/>
                <a:gd name="connsiteY25" fmla="*/ 8572 h 230608"/>
                <a:gd name="connsiteX26" fmla="*/ 113488 w 117662"/>
                <a:gd name="connsiteY26" fmla="*/ 490 h 230608"/>
                <a:gd name="connsiteX27" fmla="*/ 72395 w 117662"/>
                <a:gd name="connsiteY27" fmla="*/ 173766 h 230608"/>
                <a:gd name="connsiteX28" fmla="*/ 46643 w 117662"/>
                <a:gd name="connsiteY28" fmla="*/ 214859 h 230608"/>
                <a:gd name="connsiteX29" fmla="*/ 15138 w 117662"/>
                <a:gd name="connsiteY29" fmla="*/ 203353 h 230608"/>
                <a:gd name="connsiteX30" fmla="*/ 23494 w 117662"/>
                <a:gd name="connsiteY30" fmla="*/ 178149 h 230608"/>
                <a:gd name="connsiteX31" fmla="*/ 74312 w 117662"/>
                <a:gd name="connsiteY31" fmla="*/ 145549 h 230608"/>
                <a:gd name="connsiteX32" fmla="*/ 72805 w 117662"/>
                <a:gd name="connsiteY32" fmla="*/ 173766 h 23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7662" h="230608">
                  <a:moveTo>
                    <a:pt x="113488" y="490"/>
                  </a:moveTo>
                  <a:cubicBezTo>
                    <a:pt x="110104" y="-877"/>
                    <a:pt x="106242" y="471"/>
                    <a:pt x="104447" y="3640"/>
                  </a:cubicBezTo>
                  <a:cubicBezTo>
                    <a:pt x="83627" y="41309"/>
                    <a:pt x="53081" y="78978"/>
                    <a:pt x="41164" y="75005"/>
                  </a:cubicBezTo>
                  <a:cubicBezTo>
                    <a:pt x="38643" y="74126"/>
                    <a:pt x="36616" y="72240"/>
                    <a:pt x="35548" y="69800"/>
                  </a:cubicBezTo>
                  <a:cubicBezTo>
                    <a:pt x="30480" y="58705"/>
                    <a:pt x="37191" y="34186"/>
                    <a:pt x="42671" y="21310"/>
                  </a:cubicBezTo>
                  <a:cubicBezTo>
                    <a:pt x="44109" y="17679"/>
                    <a:pt x="42410" y="13564"/>
                    <a:pt x="38835" y="11996"/>
                  </a:cubicBezTo>
                  <a:cubicBezTo>
                    <a:pt x="35301" y="10441"/>
                    <a:pt x="31178" y="12045"/>
                    <a:pt x="29630" y="15577"/>
                  </a:cubicBezTo>
                  <a:cubicBezTo>
                    <a:pt x="29589" y="15660"/>
                    <a:pt x="29548" y="15745"/>
                    <a:pt x="29521" y="15831"/>
                  </a:cubicBezTo>
                  <a:cubicBezTo>
                    <a:pt x="27877" y="19804"/>
                    <a:pt x="13357" y="55281"/>
                    <a:pt x="22535" y="75690"/>
                  </a:cubicBezTo>
                  <a:cubicBezTo>
                    <a:pt x="25151" y="81645"/>
                    <a:pt x="30110" y="86255"/>
                    <a:pt x="36233" y="88429"/>
                  </a:cubicBezTo>
                  <a:cubicBezTo>
                    <a:pt x="53492" y="94182"/>
                    <a:pt x="74312" y="73225"/>
                    <a:pt x="91023" y="50760"/>
                  </a:cubicBezTo>
                  <a:cubicBezTo>
                    <a:pt x="84517" y="76253"/>
                    <a:pt x="79435" y="102091"/>
                    <a:pt x="75819" y="128153"/>
                  </a:cubicBezTo>
                  <a:cubicBezTo>
                    <a:pt x="53314" y="139015"/>
                    <a:pt x="32342" y="152836"/>
                    <a:pt x="13494" y="169246"/>
                  </a:cubicBezTo>
                  <a:cubicBezTo>
                    <a:pt x="1331" y="179122"/>
                    <a:pt x="-3176" y="195655"/>
                    <a:pt x="2262" y="210339"/>
                  </a:cubicBezTo>
                  <a:cubicBezTo>
                    <a:pt x="10440" y="224214"/>
                    <a:pt x="25973" y="232036"/>
                    <a:pt x="41986" y="230337"/>
                  </a:cubicBezTo>
                  <a:lnTo>
                    <a:pt x="47739" y="230337"/>
                  </a:lnTo>
                  <a:cubicBezTo>
                    <a:pt x="84859" y="227735"/>
                    <a:pt x="85681" y="206777"/>
                    <a:pt x="86777" y="175547"/>
                  </a:cubicBezTo>
                  <a:cubicBezTo>
                    <a:pt x="86777" y="165684"/>
                    <a:pt x="86777" y="154452"/>
                    <a:pt x="88832" y="141165"/>
                  </a:cubicBezTo>
                  <a:cubicBezTo>
                    <a:pt x="88832" y="140344"/>
                    <a:pt x="88832" y="139522"/>
                    <a:pt x="88832" y="138700"/>
                  </a:cubicBezTo>
                  <a:cubicBezTo>
                    <a:pt x="99653" y="133221"/>
                    <a:pt x="107187" y="129796"/>
                    <a:pt x="107461" y="129659"/>
                  </a:cubicBezTo>
                  <a:cubicBezTo>
                    <a:pt x="110995" y="128125"/>
                    <a:pt x="112611" y="124002"/>
                    <a:pt x="111077" y="120468"/>
                  </a:cubicBezTo>
                  <a:cubicBezTo>
                    <a:pt x="111063" y="120427"/>
                    <a:pt x="111036" y="120386"/>
                    <a:pt x="111022" y="120345"/>
                  </a:cubicBezTo>
                  <a:cubicBezTo>
                    <a:pt x="109406" y="116756"/>
                    <a:pt x="105187" y="115155"/>
                    <a:pt x="101612" y="116767"/>
                  </a:cubicBezTo>
                  <a:cubicBezTo>
                    <a:pt x="101598" y="116772"/>
                    <a:pt x="101584" y="116778"/>
                    <a:pt x="101571" y="116783"/>
                  </a:cubicBezTo>
                  <a:lnTo>
                    <a:pt x="91160" y="121715"/>
                  </a:lnTo>
                  <a:cubicBezTo>
                    <a:pt x="97502" y="83477"/>
                    <a:pt x="106283" y="45686"/>
                    <a:pt x="117460" y="8572"/>
                  </a:cubicBezTo>
                  <a:cubicBezTo>
                    <a:pt x="118227" y="5276"/>
                    <a:pt x="116556" y="1899"/>
                    <a:pt x="113488" y="490"/>
                  </a:cubicBezTo>
                  <a:close/>
                  <a:moveTo>
                    <a:pt x="72395" y="173766"/>
                  </a:moveTo>
                  <a:cubicBezTo>
                    <a:pt x="71162" y="207188"/>
                    <a:pt x="70203" y="213489"/>
                    <a:pt x="46643" y="214859"/>
                  </a:cubicBezTo>
                  <a:cubicBezTo>
                    <a:pt x="30617" y="215955"/>
                    <a:pt x="19247" y="211709"/>
                    <a:pt x="15138" y="203353"/>
                  </a:cubicBezTo>
                  <a:cubicBezTo>
                    <a:pt x="12385" y="194025"/>
                    <a:pt x="15727" y="183984"/>
                    <a:pt x="23494" y="178149"/>
                  </a:cubicBezTo>
                  <a:cubicBezTo>
                    <a:pt x="39013" y="165218"/>
                    <a:pt x="56081" y="154260"/>
                    <a:pt x="74312" y="145549"/>
                  </a:cubicBezTo>
                  <a:cubicBezTo>
                    <a:pt x="73353" y="155959"/>
                    <a:pt x="73079" y="165273"/>
                    <a:pt x="72805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FE1A42A4-3DB9-47EB-A03A-8D093F7F681F}"/>
                </a:ext>
              </a:extLst>
            </p:cNvPr>
            <p:cNvSpPr/>
            <p:nvPr/>
          </p:nvSpPr>
          <p:spPr>
            <a:xfrm>
              <a:off x="7667540" y="2410634"/>
              <a:ext cx="89147" cy="82734"/>
            </a:xfrm>
            <a:custGeom>
              <a:avLst/>
              <a:gdLst>
                <a:gd name="connsiteX0" fmla="*/ 76563 w 89147"/>
                <a:gd name="connsiteY0" fmla="*/ 56667 h 82734"/>
                <a:gd name="connsiteX1" fmla="*/ 62865 w 89147"/>
                <a:gd name="connsiteY1" fmla="*/ 66803 h 82734"/>
                <a:gd name="connsiteX2" fmla="*/ 63550 w 89147"/>
                <a:gd name="connsiteY2" fmla="*/ 55708 h 82734"/>
                <a:gd name="connsiteX3" fmla="*/ 59714 w 89147"/>
                <a:gd name="connsiteY3" fmla="*/ 8999 h 82734"/>
                <a:gd name="connsiteX4" fmla="*/ 47387 w 89147"/>
                <a:gd name="connsiteY4" fmla="*/ -42 h 82734"/>
                <a:gd name="connsiteX5" fmla="*/ 23553 w 89147"/>
                <a:gd name="connsiteY5" fmla="*/ 22012 h 82734"/>
                <a:gd name="connsiteX6" fmla="*/ 25744 w 89147"/>
                <a:gd name="connsiteY6" fmla="*/ 10369 h 82734"/>
                <a:gd name="connsiteX7" fmla="*/ 19991 w 89147"/>
                <a:gd name="connsiteY7" fmla="*/ 2013 h 82734"/>
                <a:gd name="connsiteX8" fmla="*/ 11773 w 89147"/>
                <a:gd name="connsiteY8" fmla="*/ 7766 h 82734"/>
                <a:gd name="connsiteX9" fmla="*/ 266 w 89147"/>
                <a:gd name="connsiteY9" fmla="*/ 70913 h 82734"/>
                <a:gd name="connsiteX10" fmla="*/ 5129 w 89147"/>
                <a:gd name="connsiteY10" fmla="*/ 79748 h 82734"/>
                <a:gd name="connsiteX11" fmla="*/ 13964 w 89147"/>
                <a:gd name="connsiteY11" fmla="*/ 74885 h 82734"/>
                <a:gd name="connsiteX12" fmla="*/ 46839 w 89147"/>
                <a:gd name="connsiteY12" fmla="*/ 14889 h 82734"/>
                <a:gd name="connsiteX13" fmla="*/ 49441 w 89147"/>
                <a:gd name="connsiteY13" fmla="*/ 54612 h 82734"/>
                <a:gd name="connsiteX14" fmla="*/ 53687 w 89147"/>
                <a:gd name="connsiteY14" fmla="*/ 80775 h 82734"/>
                <a:gd name="connsiteX15" fmla="*/ 59577 w 89147"/>
                <a:gd name="connsiteY15" fmla="*/ 82693 h 82734"/>
                <a:gd name="connsiteX16" fmla="*/ 64509 w 89147"/>
                <a:gd name="connsiteY16" fmla="*/ 81734 h 82734"/>
                <a:gd name="connsiteX17" fmla="*/ 87932 w 89147"/>
                <a:gd name="connsiteY17" fmla="*/ 64612 h 82734"/>
                <a:gd name="connsiteX18" fmla="*/ 86055 w 89147"/>
                <a:gd name="connsiteY18" fmla="*/ 54914 h 82734"/>
                <a:gd name="connsiteX19" fmla="*/ 86014 w 89147"/>
                <a:gd name="connsiteY19" fmla="*/ 54886 h 82734"/>
                <a:gd name="connsiteX20" fmla="*/ 76563 w 89147"/>
                <a:gd name="connsiteY20" fmla="*/ 56667 h 8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9147" h="82734">
                  <a:moveTo>
                    <a:pt x="76563" y="56667"/>
                  </a:moveTo>
                  <a:cubicBezTo>
                    <a:pt x="72905" y="61119"/>
                    <a:pt x="68193" y="64598"/>
                    <a:pt x="62865" y="66803"/>
                  </a:cubicBezTo>
                  <a:cubicBezTo>
                    <a:pt x="62865" y="63653"/>
                    <a:pt x="62865" y="59270"/>
                    <a:pt x="63550" y="55708"/>
                  </a:cubicBezTo>
                  <a:cubicBezTo>
                    <a:pt x="66002" y="40052"/>
                    <a:pt x="64687" y="24044"/>
                    <a:pt x="59714" y="8999"/>
                  </a:cubicBezTo>
                  <a:cubicBezTo>
                    <a:pt x="57824" y="3760"/>
                    <a:pt x="52948" y="186"/>
                    <a:pt x="47387" y="-42"/>
                  </a:cubicBezTo>
                  <a:cubicBezTo>
                    <a:pt x="39716" y="-42"/>
                    <a:pt x="31360" y="9547"/>
                    <a:pt x="23553" y="22012"/>
                  </a:cubicBezTo>
                  <a:lnTo>
                    <a:pt x="25744" y="10369"/>
                  </a:lnTo>
                  <a:cubicBezTo>
                    <a:pt x="26333" y="6500"/>
                    <a:pt x="23813" y="2838"/>
                    <a:pt x="19991" y="2013"/>
                  </a:cubicBezTo>
                  <a:cubicBezTo>
                    <a:pt x="16142" y="1349"/>
                    <a:pt x="12471" y="3917"/>
                    <a:pt x="11773" y="7766"/>
                  </a:cubicBezTo>
                  <a:lnTo>
                    <a:pt x="266" y="70913"/>
                  </a:lnTo>
                  <a:cubicBezTo>
                    <a:pt x="-829" y="74693"/>
                    <a:pt x="1349" y="78652"/>
                    <a:pt x="5129" y="79748"/>
                  </a:cubicBezTo>
                  <a:cubicBezTo>
                    <a:pt x="8910" y="80843"/>
                    <a:pt x="12868" y="78665"/>
                    <a:pt x="13964" y="74885"/>
                  </a:cubicBezTo>
                  <a:cubicBezTo>
                    <a:pt x="21470" y="53174"/>
                    <a:pt x="32579" y="32901"/>
                    <a:pt x="46839" y="14889"/>
                  </a:cubicBezTo>
                  <a:cubicBezTo>
                    <a:pt x="50742" y="27751"/>
                    <a:pt x="51633" y="41353"/>
                    <a:pt x="49441" y="54612"/>
                  </a:cubicBezTo>
                  <a:cubicBezTo>
                    <a:pt x="48345" y="68310"/>
                    <a:pt x="47660" y="76392"/>
                    <a:pt x="53687" y="80775"/>
                  </a:cubicBezTo>
                  <a:cubicBezTo>
                    <a:pt x="55400" y="82035"/>
                    <a:pt x="57454" y="82706"/>
                    <a:pt x="59577" y="82693"/>
                  </a:cubicBezTo>
                  <a:cubicBezTo>
                    <a:pt x="61262" y="82679"/>
                    <a:pt x="62933" y="82350"/>
                    <a:pt x="64509" y="81734"/>
                  </a:cubicBezTo>
                  <a:cubicBezTo>
                    <a:pt x="73809" y="78419"/>
                    <a:pt x="81960" y="72474"/>
                    <a:pt x="87932" y="64612"/>
                  </a:cubicBezTo>
                  <a:cubicBezTo>
                    <a:pt x="90096" y="61420"/>
                    <a:pt x="89247" y="57078"/>
                    <a:pt x="86055" y="54914"/>
                  </a:cubicBezTo>
                  <a:cubicBezTo>
                    <a:pt x="86041" y="54900"/>
                    <a:pt x="86028" y="54900"/>
                    <a:pt x="86014" y="54886"/>
                  </a:cubicBezTo>
                  <a:cubicBezTo>
                    <a:pt x="82877" y="52941"/>
                    <a:pt x="78782" y="53708"/>
                    <a:pt x="76563" y="566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6CFC899B-A3FC-4586-B937-426C54AE2789}"/>
                </a:ext>
              </a:extLst>
            </p:cNvPr>
            <p:cNvSpPr/>
            <p:nvPr/>
          </p:nvSpPr>
          <p:spPr>
            <a:xfrm>
              <a:off x="7773505" y="2243172"/>
              <a:ext cx="80201" cy="290061"/>
            </a:xfrm>
            <a:custGeom>
              <a:avLst/>
              <a:gdLst>
                <a:gd name="connsiteX0" fmla="*/ 76618 w 80201"/>
                <a:gd name="connsiteY0" fmla="*/ 112492 h 290061"/>
                <a:gd name="connsiteX1" fmla="*/ 68536 w 80201"/>
                <a:gd name="connsiteY1" fmla="*/ 114547 h 290061"/>
                <a:gd name="connsiteX2" fmla="*/ 48236 w 80201"/>
                <a:gd name="connsiteY2" fmla="*/ 117590 h 290061"/>
                <a:gd name="connsiteX3" fmla="*/ 47031 w 80201"/>
                <a:gd name="connsiteY3" fmla="*/ 116601 h 290061"/>
                <a:gd name="connsiteX4" fmla="*/ 55523 w 80201"/>
                <a:gd name="connsiteY4" fmla="*/ 71125 h 290061"/>
                <a:gd name="connsiteX5" fmla="*/ 69221 w 80201"/>
                <a:gd name="connsiteY5" fmla="*/ 25512 h 290061"/>
                <a:gd name="connsiteX6" fmla="*/ 62098 w 80201"/>
                <a:gd name="connsiteY6" fmla="*/ 1678 h 290061"/>
                <a:gd name="connsiteX7" fmla="*/ 23060 w 80201"/>
                <a:gd name="connsiteY7" fmla="*/ 16197 h 290061"/>
                <a:gd name="connsiteX8" fmla="*/ 22238 w 80201"/>
                <a:gd name="connsiteY8" fmla="*/ 26197 h 290061"/>
                <a:gd name="connsiteX9" fmla="*/ 32374 w 80201"/>
                <a:gd name="connsiteY9" fmla="*/ 26197 h 290061"/>
                <a:gd name="connsiteX10" fmla="*/ 54975 w 80201"/>
                <a:gd name="connsiteY10" fmla="*/ 13184 h 290061"/>
                <a:gd name="connsiteX11" fmla="*/ 54975 w 80201"/>
                <a:gd name="connsiteY11" fmla="*/ 22635 h 290061"/>
                <a:gd name="connsiteX12" fmla="*/ 41278 w 80201"/>
                <a:gd name="connsiteY12" fmla="*/ 65235 h 290061"/>
                <a:gd name="connsiteX13" fmla="*/ 36894 w 80201"/>
                <a:gd name="connsiteY13" fmla="*/ 126738 h 290061"/>
                <a:gd name="connsiteX14" fmla="*/ 64975 w 80201"/>
                <a:gd name="connsiteY14" fmla="*/ 132491 h 290061"/>
                <a:gd name="connsiteX15" fmla="*/ 48948 w 80201"/>
                <a:gd name="connsiteY15" fmla="*/ 248510 h 290061"/>
                <a:gd name="connsiteX16" fmla="*/ 10047 w 80201"/>
                <a:gd name="connsiteY16" fmla="*/ 275372 h 290061"/>
                <a:gd name="connsiteX17" fmla="*/ 8677 w 80201"/>
                <a:gd name="connsiteY17" fmla="*/ 275084 h 290061"/>
                <a:gd name="connsiteX18" fmla="*/ 185 w 80201"/>
                <a:gd name="connsiteY18" fmla="*/ 280426 h 290061"/>
                <a:gd name="connsiteX19" fmla="*/ 5308 w 80201"/>
                <a:gd name="connsiteY19" fmla="*/ 288864 h 290061"/>
                <a:gd name="connsiteX20" fmla="*/ 5527 w 80201"/>
                <a:gd name="connsiteY20" fmla="*/ 288919 h 290061"/>
                <a:gd name="connsiteX21" fmla="*/ 15663 w 80201"/>
                <a:gd name="connsiteY21" fmla="*/ 290014 h 290061"/>
                <a:gd name="connsiteX22" fmla="*/ 62646 w 80201"/>
                <a:gd name="connsiteY22" fmla="*/ 252346 h 290061"/>
                <a:gd name="connsiteX23" fmla="*/ 80179 w 80201"/>
                <a:gd name="connsiteY23" fmla="*/ 118930 h 290061"/>
                <a:gd name="connsiteX24" fmla="*/ 76618 w 80201"/>
                <a:gd name="connsiteY24" fmla="*/ 112492 h 29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201" h="290061">
                  <a:moveTo>
                    <a:pt x="76618" y="112492"/>
                  </a:moveTo>
                  <a:cubicBezTo>
                    <a:pt x="73755" y="111407"/>
                    <a:pt x="70522" y="112229"/>
                    <a:pt x="68536" y="114547"/>
                  </a:cubicBezTo>
                  <a:cubicBezTo>
                    <a:pt x="63769" y="120994"/>
                    <a:pt x="54674" y="122359"/>
                    <a:pt x="48236" y="117590"/>
                  </a:cubicBezTo>
                  <a:cubicBezTo>
                    <a:pt x="47812" y="117282"/>
                    <a:pt x="47414" y="116952"/>
                    <a:pt x="47031" y="116601"/>
                  </a:cubicBezTo>
                  <a:cubicBezTo>
                    <a:pt x="40182" y="110848"/>
                    <a:pt x="48401" y="89206"/>
                    <a:pt x="55523" y="71125"/>
                  </a:cubicBezTo>
                  <a:cubicBezTo>
                    <a:pt x="61619" y="56422"/>
                    <a:pt x="66208" y="41139"/>
                    <a:pt x="69221" y="25512"/>
                  </a:cubicBezTo>
                  <a:cubicBezTo>
                    <a:pt x="71002" y="13321"/>
                    <a:pt x="69221" y="5376"/>
                    <a:pt x="62098" y="1678"/>
                  </a:cubicBezTo>
                  <a:cubicBezTo>
                    <a:pt x="50044" y="-5034"/>
                    <a:pt x="30730" y="9622"/>
                    <a:pt x="23060" y="16197"/>
                  </a:cubicBezTo>
                  <a:cubicBezTo>
                    <a:pt x="20087" y="18739"/>
                    <a:pt x="19718" y="23204"/>
                    <a:pt x="22238" y="26197"/>
                  </a:cubicBezTo>
                  <a:cubicBezTo>
                    <a:pt x="25060" y="28946"/>
                    <a:pt x="29553" y="28946"/>
                    <a:pt x="32374" y="26197"/>
                  </a:cubicBezTo>
                  <a:cubicBezTo>
                    <a:pt x="38716" y="20063"/>
                    <a:pt x="46483" y="15593"/>
                    <a:pt x="54975" y="13184"/>
                  </a:cubicBezTo>
                  <a:cubicBezTo>
                    <a:pt x="54975" y="13184"/>
                    <a:pt x="56208" y="15101"/>
                    <a:pt x="54975" y="22635"/>
                  </a:cubicBezTo>
                  <a:cubicBezTo>
                    <a:pt x="51880" y="37266"/>
                    <a:pt x="47291" y="51540"/>
                    <a:pt x="41278" y="65235"/>
                  </a:cubicBezTo>
                  <a:cubicBezTo>
                    <a:pt x="31141" y="91809"/>
                    <a:pt x="22375" y="114684"/>
                    <a:pt x="36894" y="126738"/>
                  </a:cubicBezTo>
                  <a:cubicBezTo>
                    <a:pt x="44428" y="133789"/>
                    <a:pt x="55277" y="136014"/>
                    <a:pt x="64975" y="132491"/>
                  </a:cubicBezTo>
                  <a:cubicBezTo>
                    <a:pt x="62578" y="171514"/>
                    <a:pt x="57222" y="210294"/>
                    <a:pt x="48948" y="248510"/>
                  </a:cubicBezTo>
                  <a:cubicBezTo>
                    <a:pt x="45620" y="266673"/>
                    <a:pt x="28210" y="278686"/>
                    <a:pt x="10047" y="275372"/>
                  </a:cubicBezTo>
                  <a:cubicBezTo>
                    <a:pt x="9595" y="275276"/>
                    <a:pt x="9129" y="275193"/>
                    <a:pt x="8677" y="275084"/>
                  </a:cubicBezTo>
                  <a:cubicBezTo>
                    <a:pt x="4856" y="274235"/>
                    <a:pt x="1075" y="276618"/>
                    <a:pt x="185" y="280426"/>
                  </a:cubicBezTo>
                  <a:cubicBezTo>
                    <a:pt x="-733" y="284179"/>
                    <a:pt x="1568" y="287960"/>
                    <a:pt x="5308" y="288864"/>
                  </a:cubicBezTo>
                  <a:cubicBezTo>
                    <a:pt x="5390" y="288891"/>
                    <a:pt x="5458" y="288905"/>
                    <a:pt x="5527" y="288919"/>
                  </a:cubicBezTo>
                  <a:cubicBezTo>
                    <a:pt x="8855" y="289672"/>
                    <a:pt x="12252" y="290042"/>
                    <a:pt x="15663" y="290014"/>
                  </a:cubicBezTo>
                  <a:cubicBezTo>
                    <a:pt x="38333" y="290357"/>
                    <a:pt x="58044" y="274550"/>
                    <a:pt x="62646" y="252346"/>
                  </a:cubicBezTo>
                  <a:cubicBezTo>
                    <a:pt x="71851" y="208376"/>
                    <a:pt x="77714" y="163780"/>
                    <a:pt x="80179" y="118930"/>
                  </a:cubicBezTo>
                  <a:cubicBezTo>
                    <a:pt x="80275" y="116289"/>
                    <a:pt x="78905" y="113811"/>
                    <a:pt x="76618" y="112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17EF8AF-5ADD-40AF-B9F6-F4EEC975ACE4}"/>
                </a:ext>
              </a:extLst>
            </p:cNvPr>
            <p:cNvSpPr/>
            <p:nvPr/>
          </p:nvSpPr>
          <p:spPr>
            <a:xfrm>
              <a:off x="7892055" y="2360911"/>
              <a:ext cx="71638" cy="14245"/>
            </a:xfrm>
            <a:custGeom>
              <a:avLst/>
              <a:gdLst>
                <a:gd name="connsiteX0" fmla="*/ 7106 w 71638"/>
                <a:gd name="connsiteY0" fmla="*/ 14204 h 14245"/>
                <a:gd name="connsiteX1" fmla="*/ 64499 w 71638"/>
                <a:gd name="connsiteY1" fmla="*/ 14204 h 14245"/>
                <a:gd name="connsiteX2" fmla="*/ 71622 w 71638"/>
                <a:gd name="connsiteY2" fmla="*/ 7081 h 14245"/>
                <a:gd name="connsiteX3" fmla="*/ 64499 w 71638"/>
                <a:gd name="connsiteY3" fmla="*/ -42 h 14245"/>
                <a:gd name="connsiteX4" fmla="*/ 7106 w 71638"/>
                <a:gd name="connsiteY4" fmla="*/ -42 h 14245"/>
                <a:gd name="connsiteX5" fmla="*/ -17 w 71638"/>
                <a:gd name="connsiteY5" fmla="*/ 7081 h 14245"/>
                <a:gd name="connsiteX6" fmla="*/ 7106 w 71638"/>
                <a:gd name="connsiteY6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38" h="14245">
                  <a:moveTo>
                    <a:pt x="7106" y="14204"/>
                  </a:moveTo>
                  <a:lnTo>
                    <a:pt x="64499" y="14204"/>
                  </a:lnTo>
                  <a:cubicBezTo>
                    <a:pt x="68430" y="14204"/>
                    <a:pt x="71622" y="11015"/>
                    <a:pt x="71622" y="7081"/>
                  </a:cubicBezTo>
                  <a:cubicBezTo>
                    <a:pt x="71622" y="3147"/>
                    <a:pt x="68430" y="-42"/>
                    <a:pt x="64499" y="-42"/>
                  </a:cubicBezTo>
                  <a:lnTo>
                    <a:pt x="7106" y="-42"/>
                  </a:lnTo>
                  <a:cubicBezTo>
                    <a:pt x="3202" y="31"/>
                    <a:pt x="51" y="3177"/>
                    <a:pt x="-17" y="7081"/>
                  </a:cubicBezTo>
                  <a:cubicBezTo>
                    <a:pt x="-17" y="11015"/>
                    <a:pt x="3175" y="14204"/>
                    <a:pt x="7106" y="142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3E74783-00D0-4E53-82D0-6DD3F1803959}"/>
                </a:ext>
              </a:extLst>
            </p:cNvPr>
            <p:cNvSpPr/>
            <p:nvPr/>
          </p:nvSpPr>
          <p:spPr>
            <a:xfrm>
              <a:off x="7880438" y="2380031"/>
              <a:ext cx="82871" cy="28684"/>
            </a:xfrm>
            <a:custGeom>
              <a:avLst/>
              <a:gdLst>
                <a:gd name="connsiteX0" fmla="*/ 5848 w 82871"/>
                <a:gd name="connsiteY0" fmla="*/ 14945 h 28684"/>
                <a:gd name="connsiteX1" fmla="*/ 74336 w 82871"/>
                <a:gd name="connsiteY1" fmla="*/ 28643 h 28684"/>
                <a:gd name="connsiteX2" fmla="*/ 75706 w 82871"/>
                <a:gd name="connsiteY2" fmla="*/ 28643 h 28684"/>
                <a:gd name="connsiteX3" fmla="*/ 82692 w 82871"/>
                <a:gd name="connsiteY3" fmla="*/ 22890 h 28684"/>
                <a:gd name="connsiteX4" fmla="*/ 77363 w 82871"/>
                <a:gd name="connsiteY4" fmla="*/ 14567 h 28684"/>
                <a:gd name="connsiteX5" fmla="*/ 77213 w 82871"/>
                <a:gd name="connsiteY5" fmla="*/ 14534 h 28684"/>
                <a:gd name="connsiteX6" fmla="*/ 8724 w 82871"/>
                <a:gd name="connsiteY6" fmla="*/ 152 h 28684"/>
                <a:gd name="connsiteX7" fmla="*/ 464 w 82871"/>
                <a:gd name="connsiteY7" fmla="*/ 5201 h 28684"/>
                <a:gd name="connsiteX8" fmla="*/ 368 w 82871"/>
                <a:gd name="connsiteY8" fmla="*/ 5631 h 28684"/>
                <a:gd name="connsiteX9" fmla="*/ 4807 w 82871"/>
                <a:gd name="connsiteY9" fmla="*/ 14674 h 28684"/>
                <a:gd name="connsiteX10" fmla="*/ 5848 w 82871"/>
                <a:gd name="connsiteY10" fmla="*/ 14945 h 2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2871" h="28684">
                  <a:moveTo>
                    <a:pt x="5848" y="14945"/>
                  </a:moveTo>
                  <a:lnTo>
                    <a:pt x="74336" y="28643"/>
                  </a:lnTo>
                  <a:lnTo>
                    <a:pt x="75706" y="28643"/>
                  </a:lnTo>
                  <a:cubicBezTo>
                    <a:pt x="79117" y="28642"/>
                    <a:pt x="82034" y="26231"/>
                    <a:pt x="82692" y="22890"/>
                  </a:cubicBezTo>
                  <a:cubicBezTo>
                    <a:pt x="83514" y="19122"/>
                    <a:pt x="81144" y="15396"/>
                    <a:pt x="77363" y="14567"/>
                  </a:cubicBezTo>
                  <a:cubicBezTo>
                    <a:pt x="77322" y="14555"/>
                    <a:pt x="77267" y="14544"/>
                    <a:pt x="77213" y="14534"/>
                  </a:cubicBezTo>
                  <a:lnTo>
                    <a:pt x="8724" y="152"/>
                  </a:lnTo>
                  <a:cubicBezTo>
                    <a:pt x="5053" y="-737"/>
                    <a:pt x="1341" y="1523"/>
                    <a:pt x="464" y="5201"/>
                  </a:cubicBezTo>
                  <a:cubicBezTo>
                    <a:pt x="423" y="5343"/>
                    <a:pt x="396" y="5486"/>
                    <a:pt x="368" y="5631"/>
                  </a:cubicBezTo>
                  <a:cubicBezTo>
                    <a:pt x="-905" y="9353"/>
                    <a:pt x="1081" y="13402"/>
                    <a:pt x="4807" y="14674"/>
                  </a:cubicBezTo>
                  <a:cubicBezTo>
                    <a:pt x="5149" y="14791"/>
                    <a:pt x="5491" y="14881"/>
                    <a:pt x="5848" y="1494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44D131B3-3DA0-45FF-97AE-D7DBE5642D1F}"/>
                </a:ext>
              </a:extLst>
            </p:cNvPr>
            <p:cNvSpPr/>
            <p:nvPr/>
          </p:nvSpPr>
          <p:spPr>
            <a:xfrm>
              <a:off x="7846333" y="2455733"/>
              <a:ext cx="100144" cy="151873"/>
            </a:xfrm>
            <a:custGeom>
              <a:avLst/>
              <a:gdLst>
                <a:gd name="connsiteX0" fmla="*/ 94195 w 100144"/>
                <a:gd name="connsiteY0" fmla="*/ 61 h 151873"/>
                <a:gd name="connsiteX1" fmla="*/ 85976 w 100144"/>
                <a:gd name="connsiteY1" fmla="*/ 5814 h 151873"/>
                <a:gd name="connsiteX2" fmla="*/ 77347 w 100144"/>
                <a:gd name="connsiteY2" fmla="*/ 58140 h 151873"/>
                <a:gd name="connsiteX3" fmla="*/ 49951 w 100144"/>
                <a:gd name="connsiteY3" fmla="*/ 43072 h 151873"/>
                <a:gd name="connsiteX4" fmla="*/ 18446 w 100144"/>
                <a:gd name="connsiteY4" fmla="*/ 63345 h 151873"/>
                <a:gd name="connsiteX5" fmla="*/ 8721 w 100144"/>
                <a:gd name="connsiteY5" fmla="*/ 147038 h 151873"/>
                <a:gd name="connsiteX6" fmla="*/ 19953 w 100144"/>
                <a:gd name="connsiteY6" fmla="*/ 151695 h 151873"/>
                <a:gd name="connsiteX7" fmla="*/ 31322 w 100144"/>
                <a:gd name="connsiteY7" fmla="*/ 147723 h 151873"/>
                <a:gd name="connsiteX8" fmla="*/ 69676 w 100144"/>
                <a:gd name="connsiteY8" fmla="*/ 105123 h 151873"/>
                <a:gd name="connsiteX9" fmla="*/ 63238 w 100144"/>
                <a:gd name="connsiteY9" fmla="*/ 143613 h 151873"/>
                <a:gd name="connsiteX10" fmla="*/ 68991 w 100144"/>
                <a:gd name="connsiteY10" fmla="*/ 151832 h 151873"/>
                <a:gd name="connsiteX11" fmla="*/ 70224 w 100144"/>
                <a:gd name="connsiteY11" fmla="*/ 151832 h 151873"/>
                <a:gd name="connsiteX12" fmla="*/ 77210 w 100144"/>
                <a:gd name="connsiteY12" fmla="*/ 145942 h 151873"/>
                <a:gd name="connsiteX13" fmla="*/ 100085 w 100144"/>
                <a:gd name="connsiteY13" fmla="*/ 7732 h 151873"/>
                <a:gd name="connsiteX14" fmla="*/ 94195 w 100144"/>
                <a:gd name="connsiteY14" fmla="*/ 61 h 151873"/>
                <a:gd name="connsiteX15" fmla="*/ 22967 w 100144"/>
                <a:gd name="connsiteY15" fmla="*/ 136080 h 151873"/>
                <a:gd name="connsiteX16" fmla="*/ 18446 w 100144"/>
                <a:gd name="connsiteY16" fmla="*/ 136080 h 151873"/>
                <a:gd name="connsiteX17" fmla="*/ 30090 w 100144"/>
                <a:gd name="connsiteY17" fmla="*/ 70604 h 151873"/>
                <a:gd name="connsiteX18" fmla="*/ 48718 w 100144"/>
                <a:gd name="connsiteY18" fmla="*/ 56907 h 151873"/>
                <a:gd name="connsiteX19" fmla="*/ 48718 w 100144"/>
                <a:gd name="connsiteY19" fmla="*/ 56907 h 151873"/>
                <a:gd name="connsiteX20" fmla="*/ 72553 w 100144"/>
                <a:gd name="connsiteY20" fmla="*/ 75262 h 151873"/>
                <a:gd name="connsiteX21" fmla="*/ 22967 w 100144"/>
                <a:gd name="connsiteY21" fmla="*/ 136080 h 15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144" h="151873">
                  <a:moveTo>
                    <a:pt x="94195" y="61"/>
                  </a:moveTo>
                  <a:cubicBezTo>
                    <a:pt x="90346" y="-596"/>
                    <a:pt x="86675" y="1965"/>
                    <a:pt x="85976" y="5814"/>
                  </a:cubicBezTo>
                  <a:lnTo>
                    <a:pt x="77347" y="58140"/>
                  </a:lnTo>
                  <a:cubicBezTo>
                    <a:pt x="70553" y="49702"/>
                    <a:pt x="60718" y="44291"/>
                    <a:pt x="49951" y="43072"/>
                  </a:cubicBezTo>
                  <a:cubicBezTo>
                    <a:pt x="36555" y="43620"/>
                    <a:pt x="24501" y="51373"/>
                    <a:pt x="18446" y="63345"/>
                  </a:cubicBezTo>
                  <a:cubicBezTo>
                    <a:pt x="-3744" y="96630"/>
                    <a:pt x="-4566" y="134162"/>
                    <a:pt x="8721" y="147038"/>
                  </a:cubicBezTo>
                  <a:cubicBezTo>
                    <a:pt x="11694" y="150024"/>
                    <a:pt x="15734" y="151695"/>
                    <a:pt x="19953" y="151695"/>
                  </a:cubicBezTo>
                  <a:cubicBezTo>
                    <a:pt x="24063" y="151544"/>
                    <a:pt x="28021" y="150161"/>
                    <a:pt x="31322" y="147723"/>
                  </a:cubicBezTo>
                  <a:cubicBezTo>
                    <a:pt x="45828" y="135175"/>
                    <a:pt x="58718" y="120861"/>
                    <a:pt x="69676" y="105123"/>
                  </a:cubicBezTo>
                  <a:lnTo>
                    <a:pt x="63238" y="143613"/>
                  </a:lnTo>
                  <a:cubicBezTo>
                    <a:pt x="62580" y="147462"/>
                    <a:pt x="65142" y="151133"/>
                    <a:pt x="68991" y="151832"/>
                  </a:cubicBezTo>
                  <a:lnTo>
                    <a:pt x="70224" y="151832"/>
                  </a:lnTo>
                  <a:cubicBezTo>
                    <a:pt x="73676" y="151818"/>
                    <a:pt x="76607" y="149339"/>
                    <a:pt x="77210" y="145942"/>
                  </a:cubicBezTo>
                  <a:lnTo>
                    <a:pt x="100085" y="7732"/>
                  </a:lnTo>
                  <a:cubicBezTo>
                    <a:pt x="100496" y="4006"/>
                    <a:pt x="97893" y="623"/>
                    <a:pt x="94195" y="61"/>
                  </a:cubicBezTo>
                  <a:close/>
                  <a:moveTo>
                    <a:pt x="22967" y="136080"/>
                  </a:moveTo>
                  <a:cubicBezTo>
                    <a:pt x="19953" y="138134"/>
                    <a:pt x="19131" y="137449"/>
                    <a:pt x="18446" y="136080"/>
                  </a:cubicBezTo>
                  <a:cubicBezTo>
                    <a:pt x="11598" y="129368"/>
                    <a:pt x="10776" y="99507"/>
                    <a:pt x="30090" y="70604"/>
                  </a:cubicBezTo>
                  <a:cubicBezTo>
                    <a:pt x="36254" y="61290"/>
                    <a:pt x="42555" y="56907"/>
                    <a:pt x="48718" y="56907"/>
                  </a:cubicBezTo>
                  <a:lnTo>
                    <a:pt x="48718" y="56907"/>
                  </a:lnTo>
                  <a:cubicBezTo>
                    <a:pt x="58307" y="56907"/>
                    <a:pt x="67758" y="68276"/>
                    <a:pt x="72553" y="75262"/>
                  </a:cubicBezTo>
                  <a:cubicBezTo>
                    <a:pt x="58540" y="97466"/>
                    <a:pt x="41883" y="117875"/>
                    <a:pt x="22967" y="136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5AEFCF61-0042-4A2C-A562-44BF6128C45C}"/>
                </a:ext>
              </a:extLst>
            </p:cNvPr>
            <p:cNvSpPr/>
            <p:nvPr/>
          </p:nvSpPr>
          <p:spPr>
            <a:xfrm>
              <a:off x="7943770" y="2469481"/>
              <a:ext cx="82662" cy="138126"/>
            </a:xfrm>
            <a:custGeom>
              <a:avLst/>
              <a:gdLst>
                <a:gd name="connsiteX0" fmla="*/ 52918 w 82662"/>
                <a:gd name="connsiteY0" fmla="*/ 12 h 138126"/>
                <a:gd name="connsiteX1" fmla="*/ 34974 w 82662"/>
                <a:gd name="connsiteY1" fmla="*/ 16175 h 138126"/>
                <a:gd name="connsiteX2" fmla="*/ 30043 w 82662"/>
                <a:gd name="connsiteY2" fmla="*/ 45077 h 138126"/>
                <a:gd name="connsiteX3" fmla="*/ 4840 w 82662"/>
                <a:gd name="connsiteY3" fmla="*/ 49734 h 138126"/>
                <a:gd name="connsiteX4" fmla="*/ 319 w 82662"/>
                <a:gd name="connsiteY4" fmla="*/ 58638 h 138126"/>
                <a:gd name="connsiteX5" fmla="*/ 9319 w 82662"/>
                <a:gd name="connsiteY5" fmla="*/ 63172 h 138126"/>
                <a:gd name="connsiteX6" fmla="*/ 9360 w 82662"/>
                <a:gd name="connsiteY6" fmla="*/ 63158 h 138126"/>
                <a:gd name="connsiteX7" fmla="*/ 29769 w 82662"/>
                <a:gd name="connsiteY7" fmla="*/ 59323 h 138126"/>
                <a:gd name="connsiteX8" fmla="*/ 29769 w 82662"/>
                <a:gd name="connsiteY8" fmla="*/ 61925 h 138126"/>
                <a:gd name="connsiteX9" fmla="*/ 14565 w 82662"/>
                <a:gd name="connsiteY9" fmla="*/ 125209 h 138126"/>
                <a:gd name="connsiteX10" fmla="*/ 12825 w 82662"/>
                <a:gd name="connsiteY10" fmla="*/ 134934 h 138126"/>
                <a:gd name="connsiteX11" fmla="*/ 12921 w 82662"/>
                <a:gd name="connsiteY11" fmla="*/ 135071 h 138126"/>
                <a:gd name="connsiteX12" fmla="*/ 18674 w 82662"/>
                <a:gd name="connsiteY12" fmla="*/ 138084 h 138126"/>
                <a:gd name="connsiteX13" fmla="*/ 22784 w 82662"/>
                <a:gd name="connsiteY13" fmla="*/ 136852 h 138126"/>
                <a:gd name="connsiteX14" fmla="*/ 44015 w 82662"/>
                <a:gd name="connsiteY14" fmla="*/ 62062 h 138126"/>
                <a:gd name="connsiteX15" fmla="*/ 44015 w 82662"/>
                <a:gd name="connsiteY15" fmla="*/ 60556 h 138126"/>
                <a:gd name="connsiteX16" fmla="*/ 51001 w 82662"/>
                <a:gd name="connsiteY16" fmla="*/ 64254 h 138126"/>
                <a:gd name="connsiteX17" fmla="*/ 60685 w 82662"/>
                <a:gd name="connsiteY17" fmla="*/ 64569 h 138126"/>
                <a:gd name="connsiteX18" fmla="*/ 61000 w 82662"/>
                <a:gd name="connsiteY18" fmla="*/ 64254 h 138126"/>
                <a:gd name="connsiteX19" fmla="*/ 61315 w 82662"/>
                <a:gd name="connsiteY19" fmla="*/ 54570 h 138126"/>
                <a:gd name="connsiteX20" fmla="*/ 61000 w 82662"/>
                <a:gd name="connsiteY20" fmla="*/ 54255 h 138126"/>
                <a:gd name="connsiteX21" fmla="*/ 44426 w 82662"/>
                <a:gd name="connsiteY21" fmla="*/ 46036 h 138126"/>
                <a:gd name="connsiteX22" fmla="*/ 48124 w 82662"/>
                <a:gd name="connsiteY22" fmla="*/ 21928 h 138126"/>
                <a:gd name="connsiteX23" fmla="*/ 55658 w 82662"/>
                <a:gd name="connsiteY23" fmla="*/ 13983 h 138126"/>
                <a:gd name="connsiteX24" fmla="*/ 71136 w 82662"/>
                <a:gd name="connsiteY24" fmla="*/ 21243 h 138126"/>
                <a:gd name="connsiteX25" fmla="*/ 81136 w 82662"/>
                <a:gd name="connsiteY25" fmla="*/ 20024 h 138126"/>
                <a:gd name="connsiteX26" fmla="*/ 81136 w 82662"/>
                <a:gd name="connsiteY26" fmla="*/ 11244 h 138126"/>
                <a:gd name="connsiteX27" fmla="*/ 52918 w 82662"/>
                <a:gd name="connsiteY27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2662" h="138126">
                  <a:moveTo>
                    <a:pt x="52918" y="12"/>
                  </a:moveTo>
                  <a:cubicBezTo>
                    <a:pt x="44590" y="2025"/>
                    <a:pt x="37837" y="8107"/>
                    <a:pt x="34974" y="16175"/>
                  </a:cubicBezTo>
                  <a:cubicBezTo>
                    <a:pt x="31714" y="25462"/>
                    <a:pt x="30057" y="35228"/>
                    <a:pt x="30043" y="45077"/>
                  </a:cubicBezTo>
                  <a:cubicBezTo>
                    <a:pt x="21468" y="45488"/>
                    <a:pt x="12990" y="47063"/>
                    <a:pt x="4840" y="49734"/>
                  </a:cubicBezTo>
                  <a:cubicBezTo>
                    <a:pt x="1155" y="50967"/>
                    <a:pt x="-859" y="54939"/>
                    <a:pt x="319" y="58638"/>
                  </a:cubicBezTo>
                  <a:cubicBezTo>
                    <a:pt x="1552" y="62377"/>
                    <a:pt x="5579" y="64405"/>
                    <a:pt x="9319" y="63172"/>
                  </a:cubicBezTo>
                  <a:cubicBezTo>
                    <a:pt x="9332" y="63172"/>
                    <a:pt x="9346" y="63158"/>
                    <a:pt x="9360" y="63158"/>
                  </a:cubicBezTo>
                  <a:cubicBezTo>
                    <a:pt x="15989" y="61076"/>
                    <a:pt x="22838" y="59788"/>
                    <a:pt x="29769" y="59323"/>
                  </a:cubicBezTo>
                  <a:cubicBezTo>
                    <a:pt x="29701" y="60186"/>
                    <a:pt x="29701" y="61062"/>
                    <a:pt x="29769" y="61925"/>
                  </a:cubicBezTo>
                  <a:cubicBezTo>
                    <a:pt x="29769" y="86718"/>
                    <a:pt x="29769" y="114935"/>
                    <a:pt x="14565" y="125209"/>
                  </a:cubicBezTo>
                  <a:cubicBezTo>
                    <a:pt x="11401" y="127414"/>
                    <a:pt x="10620" y="131770"/>
                    <a:pt x="12825" y="134934"/>
                  </a:cubicBezTo>
                  <a:cubicBezTo>
                    <a:pt x="12853" y="134975"/>
                    <a:pt x="12894" y="135030"/>
                    <a:pt x="12921" y="135071"/>
                  </a:cubicBezTo>
                  <a:cubicBezTo>
                    <a:pt x="14209" y="136975"/>
                    <a:pt x="16373" y="138112"/>
                    <a:pt x="18674" y="138084"/>
                  </a:cubicBezTo>
                  <a:cubicBezTo>
                    <a:pt x="20140" y="138098"/>
                    <a:pt x="21564" y="137674"/>
                    <a:pt x="22784" y="136852"/>
                  </a:cubicBezTo>
                  <a:cubicBezTo>
                    <a:pt x="43467" y="122469"/>
                    <a:pt x="43741" y="90280"/>
                    <a:pt x="44015" y="62062"/>
                  </a:cubicBezTo>
                  <a:lnTo>
                    <a:pt x="44015" y="60556"/>
                  </a:lnTo>
                  <a:cubicBezTo>
                    <a:pt x="46617" y="61199"/>
                    <a:pt x="49015" y="62473"/>
                    <a:pt x="51001" y="64254"/>
                  </a:cubicBezTo>
                  <a:cubicBezTo>
                    <a:pt x="53590" y="67021"/>
                    <a:pt x="57918" y="67158"/>
                    <a:pt x="60685" y="64569"/>
                  </a:cubicBezTo>
                  <a:cubicBezTo>
                    <a:pt x="60795" y="64473"/>
                    <a:pt x="60904" y="64363"/>
                    <a:pt x="61000" y="64254"/>
                  </a:cubicBezTo>
                  <a:cubicBezTo>
                    <a:pt x="63767" y="61665"/>
                    <a:pt x="63904" y="57337"/>
                    <a:pt x="61315" y="54570"/>
                  </a:cubicBezTo>
                  <a:cubicBezTo>
                    <a:pt x="61219" y="54460"/>
                    <a:pt x="61110" y="54350"/>
                    <a:pt x="61000" y="54255"/>
                  </a:cubicBezTo>
                  <a:cubicBezTo>
                    <a:pt x="56411" y="49926"/>
                    <a:pt x="50645" y="47077"/>
                    <a:pt x="44426" y="46036"/>
                  </a:cubicBezTo>
                  <a:cubicBezTo>
                    <a:pt x="44330" y="37858"/>
                    <a:pt x="45577" y="29708"/>
                    <a:pt x="48124" y="21928"/>
                  </a:cubicBezTo>
                  <a:cubicBezTo>
                    <a:pt x="50316" y="17271"/>
                    <a:pt x="52782" y="14531"/>
                    <a:pt x="55658" y="13983"/>
                  </a:cubicBezTo>
                  <a:cubicBezTo>
                    <a:pt x="61137" y="13024"/>
                    <a:pt x="69356" y="19051"/>
                    <a:pt x="71136" y="21243"/>
                  </a:cubicBezTo>
                  <a:cubicBezTo>
                    <a:pt x="74232" y="23668"/>
                    <a:pt x="78711" y="23120"/>
                    <a:pt x="81136" y="20024"/>
                  </a:cubicBezTo>
                  <a:cubicBezTo>
                    <a:pt x="83149" y="17449"/>
                    <a:pt x="83149" y="13819"/>
                    <a:pt x="81136" y="11244"/>
                  </a:cubicBezTo>
                  <a:cubicBezTo>
                    <a:pt x="73835" y="3546"/>
                    <a:pt x="63520" y="-564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7FF5C7C1-84FF-4B9C-BC3D-CD638AAAC74E}"/>
                </a:ext>
              </a:extLst>
            </p:cNvPr>
            <p:cNvSpPr/>
            <p:nvPr/>
          </p:nvSpPr>
          <p:spPr>
            <a:xfrm>
              <a:off x="8021074" y="2186632"/>
              <a:ext cx="120431" cy="404126"/>
            </a:xfrm>
            <a:custGeom>
              <a:avLst/>
              <a:gdLst>
                <a:gd name="connsiteX0" fmla="*/ 44103 w 120431"/>
                <a:gd name="connsiteY0" fmla="*/ 383401 h 404126"/>
                <a:gd name="connsiteX1" fmla="*/ 48624 w 120431"/>
                <a:gd name="connsiteY1" fmla="*/ 279025 h 404126"/>
                <a:gd name="connsiteX2" fmla="*/ 22735 w 120431"/>
                <a:gd name="connsiteY2" fmla="*/ 209441 h 404126"/>
                <a:gd name="connsiteX3" fmla="*/ 53418 w 120431"/>
                <a:gd name="connsiteY3" fmla="*/ 176429 h 404126"/>
                <a:gd name="connsiteX4" fmla="*/ 59034 w 120431"/>
                <a:gd name="connsiteY4" fmla="*/ 97530 h 404126"/>
                <a:gd name="connsiteX5" fmla="*/ 57116 w 120431"/>
                <a:gd name="connsiteY5" fmla="*/ 33425 h 404126"/>
                <a:gd name="connsiteX6" fmla="*/ 68211 w 120431"/>
                <a:gd name="connsiteY6" fmla="*/ 15481 h 404126"/>
                <a:gd name="connsiteX7" fmla="*/ 109304 w 120431"/>
                <a:gd name="connsiteY7" fmla="*/ 26576 h 404126"/>
                <a:gd name="connsiteX8" fmla="*/ 119167 w 120431"/>
                <a:gd name="connsiteY8" fmla="*/ 24658 h 404126"/>
                <a:gd name="connsiteX9" fmla="*/ 117386 w 120431"/>
                <a:gd name="connsiteY9" fmla="*/ 14796 h 404126"/>
                <a:gd name="connsiteX10" fmla="*/ 62595 w 120431"/>
                <a:gd name="connsiteY10" fmla="*/ 2468 h 404126"/>
                <a:gd name="connsiteX11" fmla="*/ 43007 w 120431"/>
                <a:gd name="connsiteY11" fmla="*/ 30959 h 404126"/>
                <a:gd name="connsiteX12" fmla="*/ 44788 w 120431"/>
                <a:gd name="connsiteY12" fmla="*/ 99448 h 404126"/>
                <a:gd name="connsiteX13" fmla="*/ 41090 w 120431"/>
                <a:gd name="connsiteY13" fmla="*/ 169443 h 404126"/>
                <a:gd name="connsiteX14" fmla="*/ 6982 w 120431"/>
                <a:gd name="connsiteY14" fmla="*/ 200400 h 404126"/>
                <a:gd name="connsiteX15" fmla="*/ 134 w 120431"/>
                <a:gd name="connsiteY15" fmla="*/ 206016 h 404126"/>
                <a:gd name="connsiteX16" fmla="*/ 4243 w 120431"/>
                <a:gd name="connsiteY16" fmla="*/ 214098 h 404126"/>
                <a:gd name="connsiteX17" fmla="*/ 34378 w 120431"/>
                <a:gd name="connsiteY17" fmla="*/ 279299 h 404126"/>
                <a:gd name="connsiteX18" fmla="*/ 28625 w 120431"/>
                <a:gd name="connsiteY18" fmla="*/ 396277 h 404126"/>
                <a:gd name="connsiteX19" fmla="*/ 32186 w 120431"/>
                <a:gd name="connsiteY19" fmla="*/ 403126 h 404126"/>
                <a:gd name="connsiteX20" fmla="*/ 35748 w 120431"/>
                <a:gd name="connsiteY20" fmla="*/ 404085 h 404126"/>
                <a:gd name="connsiteX21" fmla="*/ 39857 w 120431"/>
                <a:gd name="connsiteY21" fmla="*/ 402715 h 404126"/>
                <a:gd name="connsiteX22" fmla="*/ 76567 w 120431"/>
                <a:gd name="connsiteY22" fmla="*/ 393401 h 404126"/>
                <a:gd name="connsiteX23" fmla="*/ 86703 w 120431"/>
                <a:gd name="connsiteY23" fmla="*/ 393401 h 404126"/>
                <a:gd name="connsiteX24" fmla="*/ 86703 w 120431"/>
                <a:gd name="connsiteY24" fmla="*/ 383264 h 404126"/>
                <a:gd name="connsiteX25" fmla="*/ 44103 w 120431"/>
                <a:gd name="connsiteY25" fmla="*/ 383401 h 40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0431" h="404126">
                  <a:moveTo>
                    <a:pt x="44103" y="383401"/>
                  </a:moveTo>
                  <a:cubicBezTo>
                    <a:pt x="45747" y="362033"/>
                    <a:pt x="48624" y="319570"/>
                    <a:pt x="48624" y="279025"/>
                  </a:cubicBezTo>
                  <a:cubicBezTo>
                    <a:pt x="50459" y="253177"/>
                    <a:pt x="41021" y="227800"/>
                    <a:pt x="22735" y="209441"/>
                  </a:cubicBezTo>
                  <a:cubicBezTo>
                    <a:pt x="35748" y="201401"/>
                    <a:pt x="46350" y="189995"/>
                    <a:pt x="53418" y="176429"/>
                  </a:cubicBezTo>
                  <a:cubicBezTo>
                    <a:pt x="66020" y="154924"/>
                    <a:pt x="62595" y="126980"/>
                    <a:pt x="59034" y="97530"/>
                  </a:cubicBezTo>
                  <a:cubicBezTo>
                    <a:pt x="55267" y="76370"/>
                    <a:pt x="54623" y="54773"/>
                    <a:pt x="57116" y="33425"/>
                  </a:cubicBezTo>
                  <a:cubicBezTo>
                    <a:pt x="57472" y="25932"/>
                    <a:pt x="61664" y="19152"/>
                    <a:pt x="68211" y="15481"/>
                  </a:cubicBezTo>
                  <a:cubicBezTo>
                    <a:pt x="80813" y="10139"/>
                    <a:pt x="102182" y="21645"/>
                    <a:pt x="109304" y="26576"/>
                  </a:cubicBezTo>
                  <a:cubicBezTo>
                    <a:pt x="112564" y="28759"/>
                    <a:pt x="116961" y="27902"/>
                    <a:pt x="119167" y="24658"/>
                  </a:cubicBezTo>
                  <a:cubicBezTo>
                    <a:pt x="121372" y="21438"/>
                    <a:pt x="120577" y="17040"/>
                    <a:pt x="117386" y="14796"/>
                  </a:cubicBezTo>
                  <a:cubicBezTo>
                    <a:pt x="114099" y="12604"/>
                    <a:pt x="84649" y="-6846"/>
                    <a:pt x="62595" y="2468"/>
                  </a:cubicBezTo>
                  <a:cubicBezTo>
                    <a:pt x="51418" y="7753"/>
                    <a:pt x="43939" y="18631"/>
                    <a:pt x="43007" y="30959"/>
                  </a:cubicBezTo>
                  <a:cubicBezTo>
                    <a:pt x="40227" y="53752"/>
                    <a:pt x="40816" y="76832"/>
                    <a:pt x="44788" y="99448"/>
                  </a:cubicBezTo>
                  <a:cubicBezTo>
                    <a:pt x="48076" y="126843"/>
                    <a:pt x="51226" y="152184"/>
                    <a:pt x="41090" y="169443"/>
                  </a:cubicBezTo>
                  <a:cubicBezTo>
                    <a:pt x="23694" y="199304"/>
                    <a:pt x="6982" y="200400"/>
                    <a:pt x="6982" y="200400"/>
                  </a:cubicBezTo>
                  <a:cubicBezTo>
                    <a:pt x="3654" y="200400"/>
                    <a:pt x="791" y="202751"/>
                    <a:pt x="134" y="206016"/>
                  </a:cubicBezTo>
                  <a:cubicBezTo>
                    <a:pt x="-551" y="209339"/>
                    <a:pt x="1147" y="212695"/>
                    <a:pt x="4243" y="214098"/>
                  </a:cubicBezTo>
                  <a:cubicBezTo>
                    <a:pt x="5476" y="214098"/>
                    <a:pt x="34378" y="227795"/>
                    <a:pt x="34378" y="279299"/>
                  </a:cubicBezTo>
                  <a:cubicBezTo>
                    <a:pt x="34378" y="335596"/>
                    <a:pt x="28625" y="395592"/>
                    <a:pt x="28625" y="396277"/>
                  </a:cubicBezTo>
                  <a:cubicBezTo>
                    <a:pt x="28365" y="399058"/>
                    <a:pt x="29762" y="401743"/>
                    <a:pt x="32186" y="403126"/>
                  </a:cubicBezTo>
                  <a:cubicBezTo>
                    <a:pt x="33282" y="403715"/>
                    <a:pt x="34501" y="404044"/>
                    <a:pt x="35748" y="404085"/>
                  </a:cubicBezTo>
                  <a:cubicBezTo>
                    <a:pt x="37213" y="404030"/>
                    <a:pt x="38638" y="403551"/>
                    <a:pt x="39857" y="402715"/>
                  </a:cubicBezTo>
                  <a:cubicBezTo>
                    <a:pt x="48624" y="396414"/>
                    <a:pt x="69033" y="385730"/>
                    <a:pt x="76567" y="393401"/>
                  </a:cubicBezTo>
                  <a:cubicBezTo>
                    <a:pt x="79361" y="396195"/>
                    <a:pt x="83909" y="396195"/>
                    <a:pt x="86703" y="393401"/>
                  </a:cubicBezTo>
                  <a:cubicBezTo>
                    <a:pt x="89497" y="390606"/>
                    <a:pt x="89497" y="386059"/>
                    <a:pt x="86703" y="383264"/>
                  </a:cubicBezTo>
                  <a:cubicBezTo>
                    <a:pt x="75060" y="371073"/>
                    <a:pt x="56568" y="377100"/>
                    <a:pt x="44103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F6B4677-D71D-499E-B3E3-7E2B88277F04}"/>
                </a:ext>
              </a:extLst>
            </p:cNvPr>
            <p:cNvSpPr/>
            <p:nvPr/>
          </p:nvSpPr>
          <p:spPr>
            <a:xfrm>
              <a:off x="8105366" y="2314954"/>
              <a:ext cx="127214" cy="131944"/>
            </a:xfrm>
            <a:custGeom>
              <a:avLst/>
              <a:gdLst>
                <a:gd name="connsiteX0" fmla="*/ 96789 w 127214"/>
                <a:gd name="connsiteY0" fmla="*/ 112624 h 131944"/>
                <a:gd name="connsiteX1" fmla="*/ 85830 w 127214"/>
                <a:gd name="connsiteY1" fmla="*/ 89338 h 131944"/>
                <a:gd name="connsiteX2" fmla="*/ 118568 w 127214"/>
                <a:gd name="connsiteY2" fmla="*/ 15233 h 131944"/>
                <a:gd name="connsiteX3" fmla="*/ 114048 w 127214"/>
                <a:gd name="connsiteY3" fmla="*/ 6056 h 131944"/>
                <a:gd name="connsiteX4" fmla="*/ 104870 w 127214"/>
                <a:gd name="connsiteY4" fmla="*/ 10576 h 131944"/>
                <a:gd name="connsiteX5" fmla="*/ 78708 w 127214"/>
                <a:gd name="connsiteY5" fmla="*/ 71942 h 131944"/>
                <a:gd name="connsiteX6" fmla="*/ 55148 w 127214"/>
                <a:gd name="connsiteY6" fmla="*/ 4960 h 131944"/>
                <a:gd name="connsiteX7" fmla="*/ 46107 w 127214"/>
                <a:gd name="connsiteY7" fmla="*/ 303 h 131944"/>
                <a:gd name="connsiteX8" fmla="*/ 41450 w 127214"/>
                <a:gd name="connsiteY8" fmla="*/ 9343 h 131944"/>
                <a:gd name="connsiteX9" fmla="*/ 68845 w 127214"/>
                <a:gd name="connsiteY9" fmla="*/ 88105 h 131944"/>
                <a:gd name="connsiteX10" fmla="*/ 37341 w 127214"/>
                <a:gd name="connsiteY10" fmla="*/ 117829 h 131944"/>
                <a:gd name="connsiteX11" fmla="*/ 15972 w 127214"/>
                <a:gd name="connsiteY11" fmla="*/ 107830 h 131944"/>
                <a:gd name="connsiteX12" fmla="*/ 14328 w 127214"/>
                <a:gd name="connsiteY12" fmla="*/ 100981 h 131944"/>
                <a:gd name="connsiteX13" fmla="*/ 9397 w 127214"/>
                <a:gd name="connsiteY13" fmla="*/ 92214 h 131944"/>
                <a:gd name="connsiteX14" fmla="*/ 631 w 127214"/>
                <a:gd name="connsiteY14" fmla="*/ 97008 h 131944"/>
                <a:gd name="connsiteX15" fmla="*/ 3781 w 127214"/>
                <a:gd name="connsiteY15" fmla="*/ 115089 h 131944"/>
                <a:gd name="connsiteX16" fmla="*/ 35012 w 127214"/>
                <a:gd name="connsiteY16" fmla="*/ 131801 h 131944"/>
                <a:gd name="connsiteX17" fmla="*/ 38437 w 127214"/>
                <a:gd name="connsiteY17" fmla="*/ 131801 h 131944"/>
                <a:gd name="connsiteX18" fmla="*/ 75557 w 127214"/>
                <a:gd name="connsiteY18" fmla="*/ 103446 h 131944"/>
                <a:gd name="connsiteX19" fmla="*/ 93364 w 127214"/>
                <a:gd name="connsiteY19" fmla="*/ 128924 h 131944"/>
                <a:gd name="connsiteX20" fmla="*/ 94871 w 127214"/>
                <a:gd name="connsiteY20" fmla="*/ 128924 h 131944"/>
                <a:gd name="connsiteX21" fmla="*/ 101446 w 127214"/>
                <a:gd name="connsiteY21" fmla="*/ 126459 h 131944"/>
                <a:gd name="connsiteX22" fmla="*/ 127198 w 127214"/>
                <a:gd name="connsiteY22" fmla="*/ 100570 h 131944"/>
                <a:gd name="connsiteX23" fmla="*/ 117198 w 127214"/>
                <a:gd name="connsiteY23" fmla="*/ 90570 h 1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7214" h="131944">
                  <a:moveTo>
                    <a:pt x="96789" y="112624"/>
                  </a:moveTo>
                  <a:cubicBezTo>
                    <a:pt x="92638" y="105108"/>
                    <a:pt x="88981" y="97329"/>
                    <a:pt x="85830" y="89338"/>
                  </a:cubicBezTo>
                  <a:cubicBezTo>
                    <a:pt x="98898" y="65648"/>
                    <a:pt x="109856" y="40851"/>
                    <a:pt x="118568" y="15233"/>
                  </a:cubicBezTo>
                  <a:cubicBezTo>
                    <a:pt x="119856" y="11451"/>
                    <a:pt x="117828" y="7342"/>
                    <a:pt x="114048" y="6056"/>
                  </a:cubicBezTo>
                  <a:cubicBezTo>
                    <a:pt x="110267" y="4769"/>
                    <a:pt x="106158" y="6794"/>
                    <a:pt x="104870" y="10576"/>
                  </a:cubicBezTo>
                  <a:cubicBezTo>
                    <a:pt x="97638" y="31633"/>
                    <a:pt x="88885" y="52142"/>
                    <a:pt x="78708" y="71942"/>
                  </a:cubicBezTo>
                  <a:cubicBezTo>
                    <a:pt x="71174" y="52080"/>
                    <a:pt x="62681" y="27972"/>
                    <a:pt x="55148" y="4960"/>
                  </a:cubicBezTo>
                  <a:cubicBezTo>
                    <a:pt x="53942" y="1178"/>
                    <a:pt x="49888" y="-908"/>
                    <a:pt x="46107" y="303"/>
                  </a:cubicBezTo>
                  <a:cubicBezTo>
                    <a:pt x="42327" y="1514"/>
                    <a:pt x="40244" y="5561"/>
                    <a:pt x="41450" y="9343"/>
                  </a:cubicBezTo>
                  <a:cubicBezTo>
                    <a:pt x="53230" y="45505"/>
                    <a:pt x="62270" y="70572"/>
                    <a:pt x="68845" y="88105"/>
                  </a:cubicBezTo>
                  <a:cubicBezTo>
                    <a:pt x="57613" y="106734"/>
                    <a:pt x="46244" y="119336"/>
                    <a:pt x="37341" y="117829"/>
                  </a:cubicBezTo>
                  <a:cubicBezTo>
                    <a:pt x="23643" y="115500"/>
                    <a:pt x="18164" y="111117"/>
                    <a:pt x="15972" y="107830"/>
                  </a:cubicBezTo>
                  <a:cubicBezTo>
                    <a:pt x="14520" y="105863"/>
                    <a:pt x="13931" y="103392"/>
                    <a:pt x="14328" y="100981"/>
                  </a:cubicBezTo>
                  <a:cubicBezTo>
                    <a:pt x="15383" y="97199"/>
                    <a:pt x="13178" y="93279"/>
                    <a:pt x="9397" y="92214"/>
                  </a:cubicBezTo>
                  <a:cubicBezTo>
                    <a:pt x="5658" y="91151"/>
                    <a:pt x="1754" y="93285"/>
                    <a:pt x="631" y="97008"/>
                  </a:cubicBezTo>
                  <a:cubicBezTo>
                    <a:pt x="-876" y="103212"/>
                    <a:pt x="275" y="109760"/>
                    <a:pt x="3781" y="115089"/>
                  </a:cubicBezTo>
                  <a:cubicBezTo>
                    <a:pt x="11260" y="124938"/>
                    <a:pt x="22670" y="131047"/>
                    <a:pt x="35012" y="131801"/>
                  </a:cubicBezTo>
                  <a:cubicBezTo>
                    <a:pt x="36149" y="131938"/>
                    <a:pt x="37300" y="131938"/>
                    <a:pt x="38437" y="131801"/>
                  </a:cubicBezTo>
                  <a:cubicBezTo>
                    <a:pt x="51449" y="131801"/>
                    <a:pt x="64188" y="119884"/>
                    <a:pt x="75557" y="103446"/>
                  </a:cubicBezTo>
                  <a:cubicBezTo>
                    <a:pt x="86515" y="127143"/>
                    <a:pt x="91036" y="128376"/>
                    <a:pt x="93364" y="128924"/>
                  </a:cubicBezTo>
                  <a:lnTo>
                    <a:pt x="94871" y="128924"/>
                  </a:lnTo>
                  <a:cubicBezTo>
                    <a:pt x="97282" y="128869"/>
                    <a:pt x="99597" y="127993"/>
                    <a:pt x="101446" y="126459"/>
                  </a:cubicBezTo>
                  <a:lnTo>
                    <a:pt x="127198" y="100570"/>
                  </a:lnTo>
                  <a:lnTo>
                    <a:pt x="117198" y="9057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ACC21C12-3A4C-467C-834B-DEA7D5B089E5}"/>
                </a:ext>
              </a:extLst>
            </p:cNvPr>
            <p:cNvSpPr/>
            <p:nvPr/>
          </p:nvSpPr>
          <p:spPr>
            <a:xfrm>
              <a:off x="8248024" y="2412637"/>
              <a:ext cx="89136" cy="117440"/>
            </a:xfrm>
            <a:custGeom>
              <a:avLst/>
              <a:gdLst>
                <a:gd name="connsiteX0" fmla="*/ 76177 w 89136"/>
                <a:gd name="connsiteY0" fmla="*/ 85757 h 117440"/>
                <a:gd name="connsiteX1" fmla="*/ 70287 w 89136"/>
                <a:gd name="connsiteY1" fmla="*/ 91921 h 117440"/>
                <a:gd name="connsiteX2" fmla="*/ 68506 w 89136"/>
                <a:gd name="connsiteY2" fmla="*/ 71512 h 117440"/>
                <a:gd name="connsiteX3" fmla="*/ 62616 w 89136"/>
                <a:gd name="connsiteY3" fmla="*/ 27816 h 117440"/>
                <a:gd name="connsiteX4" fmla="*/ 50151 w 89136"/>
                <a:gd name="connsiteY4" fmla="*/ 16447 h 117440"/>
                <a:gd name="connsiteX5" fmla="*/ 50151 w 89136"/>
                <a:gd name="connsiteY5" fmla="*/ 16447 h 117440"/>
                <a:gd name="connsiteX6" fmla="*/ 18509 w 89136"/>
                <a:gd name="connsiteY6" fmla="*/ 58636 h 117440"/>
                <a:gd name="connsiteX7" fmla="*/ 22756 w 89136"/>
                <a:gd name="connsiteY7" fmla="*/ 7680 h 117440"/>
                <a:gd name="connsiteX8" fmla="*/ 16318 w 89136"/>
                <a:gd name="connsiteY8" fmla="*/ 10 h 117440"/>
                <a:gd name="connsiteX9" fmla="*/ 8688 w 89136"/>
                <a:gd name="connsiteY9" fmla="*/ 5976 h 117440"/>
                <a:gd name="connsiteX10" fmla="*/ 8647 w 89136"/>
                <a:gd name="connsiteY10" fmla="*/ 6448 h 117440"/>
                <a:gd name="connsiteX11" fmla="*/ 18 w 89136"/>
                <a:gd name="connsiteY11" fmla="*/ 109728 h 117440"/>
                <a:gd name="connsiteX12" fmla="*/ 5633 w 89136"/>
                <a:gd name="connsiteY12" fmla="*/ 117399 h 117440"/>
                <a:gd name="connsiteX13" fmla="*/ 7003 w 89136"/>
                <a:gd name="connsiteY13" fmla="*/ 117399 h 117440"/>
                <a:gd name="connsiteX14" fmla="*/ 13852 w 89136"/>
                <a:gd name="connsiteY14" fmla="*/ 112468 h 117440"/>
                <a:gd name="connsiteX15" fmla="*/ 49055 w 89136"/>
                <a:gd name="connsiteY15" fmla="*/ 32062 h 117440"/>
                <a:gd name="connsiteX16" fmla="*/ 49055 w 89136"/>
                <a:gd name="connsiteY16" fmla="*/ 32062 h 117440"/>
                <a:gd name="connsiteX17" fmla="*/ 54260 w 89136"/>
                <a:gd name="connsiteY17" fmla="*/ 71923 h 117440"/>
                <a:gd name="connsiteX18" fmla="*/ 65219 w 89136"/>
                <a:gd name="connsiteY18" fmla="*/ 106852 h 117440"/>
                <a:gd name="connsiteX19" fmla="*/ 87135 w 89136"/>
                <a:gd name="connsiteY19" fmla="*/ 94524 h 117440"/>
                <a:gd name="connsiteX20" fmla="*/ 86930 w 89136"/>
                <a:gd name="connsiteY20" fmla="*/ 84456 h 117440"/>
                <a:gd name="connsiteX21" fmla="*/ 76848 w 89136"/>
                <a:gd name="connsiteY21" fmla="*/ 84662 h 117440"/>
                <a:gd name="connsiteX22" fmla="*/ 76177 w 89136"/>
                <a:gd name="connsiteY22" fmla="*/ 85483 h 11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36" h="117440">
                  <a:moveTo>
                    <a:pt x="76177" y="85757"/>
                  </a:moveTo>
                  <a:cubicBezTo>
                    <a:pt x="74423" y="88004"/>
                    <a:pt x="72451" y="90058"/>
                    <a:pt x="70287" y="91921"/>
                  </a:cubicBezTo>
                  <a:cubicBezTo>
                    <a:pt x="69314" y="85155"/>
                    <a:pt x="68725" y="78347"/>
                    <a:pt x="68506" y="71512"/>
                  </a:cubicBezTo>
                  <a:cubicBezTo>
                    <a:pt x="68424" y="56759"/>
                    <a:pt x="66438" y="42075"/>
                    <a:pt x="62616" y="27816"/>
                  </a:cubicBezTo>
                  <a:cubicBezTo>
                    <a:pt x="59466" y="18502"/>
                    <a:pt x="54123" y="16447"/>
                    <a:pt x="50151" y="16447"/>
                  </a:cubicBezTo>
                  <a:lnTo>
                    <a:pt x="50151" y="16447"/>
                  </a:lnTo>
                  <a:cubicBezTo>
                    <a:pt x="41111" y="16447"/>
                    <a:pt x="30563" y="30145"/>
                    <a:pt x="18509" y="58636"/>
                  </a:cubicBezTo>
                  <a:lnTo>
                    <a:pt x="22756" y="7680"/>
                  </a:lnTo>
                  <a:cubicBezTo>
                    <a:pt x="23071" y="3792"/>
                    <a:pt x="20208" y="371"/>
                    <a:pt x="16318" y="10"/>
                  </a:cubicBezTo>
                  <a:cubicBezTo>
                    <a:pt x="12565" y="-449"/>
                    <a:pt x="9154" y="2222"/>
                    <a:pt x="8688" y="5976"/>
                  </a:cubicBezTo>
                  <a:cubicBezTo>
                    <a:pt x="8674" y="6133"/>
                    <a:pt x="8661" y="6290"/>
                    <a:pt x="8647" y="6448"/>
                  </a:cubicBezTo>
                  <a:lnTo>
                    <a:pt x="18" y="109728"/>
                  </a:lnTo>
                  <a:cubicBezTo>
                    <a:pt x="-339" y="113345"/>
                    <a:pt x="2086" y="116646"/>
                    <a:pt x="5633" y="117399"/>
                  </a:cubicBezTo>
                  <a:lnTo>
                    <a:pt x="7003" y="117399"/>
                  </a:lnTo>
                  <a:cubicBezTo>
                    <a:pt x="10099" y="117385"/>
                    <a:pt x="12852" y="115413"/>
                    <a:pt x="13852" y="112468"/>
                  </a:cubicBezTo>
                  <a:cubicBezTo>
                    <a:pt x="24810" y="78635"/>
                    <a:pt x="41248" y="40692"/>
                    <a:pt x="49055" y="32062"/>
                  </a:cubicBezTo>
                  <a:lnTo>
                    <a:pt x="49055" y="32062"/>
                  </a:lnTo>
                  <a:cubicBezTo>
                    <a:pt x="52576" y="45048"/>
                    <a:pt x="54329" y="58458"/>
                    <a:pt x="54260" y="71923"/>
                  </a:cubicBezTo>
                  <a:cubicBezTo>
                    <a:pt x="55219" y="91100"/>
                    <a:pt x="55904" y="103701"/>
                    <a:pt x="65219" y="106852"/>
                  </a:cubicBezTo>
                  <a:cubicBezTo>
                    <a:pt x="74533" y="110002"/>
                    <a:pt x="80834" y="102195"/>
                    <a:pt x="87135" y="94524"/>
                  </a:cubicBezTo>
                  <a:cubicBezTo>
                    <a:pt x="89861" y="91688"/>
                    <a:pt x="89765" y="87182"/>
                    <a:pt x="86930" y="84456"/>
                  </a:cubicBezTo>
                  <a:cubicBezTo>
                    <a:pt x="84080" y="81730"/>
                    <a:pt x="79574" y="81826"/>
                    <a:pt x="76848" y="84662"/>
                  </a:cubicBezTo>
                  <a:cubicBezTo>
                    <a:pt x="76601" y="84922"/>
                    <a:pt x="76382" y="85196"/>
                    <a:pt x="76177" y="8548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1721760D-6E40-4C28-8B34-65D8421C4345}"/>
                </a:ext>
              </a:extLst>
            </p:cNvPr>
            <p:cNvSpPr/>
            <p:nvPr/>
          </p:nvSpPr>
          <p:spPr>
            <a:xfrm>
              <a:off x="8349926" y="2354236"/>
              <a:ext cx="72273" cy="72012"/>
            </a:xfrm>
            <a:custGeom>
              <a:avLst/>
              <a:gdLst>
                <a:gd name="connsiteX0" fmla="*/ 63036 w 72273"/>
                <a:gd name="connsiteY0" fmla="*/ 29646 h 72012"/>
                <a:gd name="connsiteX1" fmla="*/ 54817 w 72273"/>
                <a:gd name="connsiteY1" fmla="*/ 29646 h 72012"/>
                <a:gd name="connsiteX2" fmla="*/ 55776 w 72273"/>
                <a:gd name="connsiteY2" fmla="*/ 5127 h 72012"/>
                <a:gd name="connsiteX3" fmla="*/ 46968 w 72273"/>
                <a:gd name="connsiteY3" fmla="*/ 234 h 72012"/>
                <a:gd name="connsiteX4" fmla="*/ 42078 w 72273"/>
                <a:gd name="connsiteY4" fmla="*/ 5127 h 72012"/>
                <a:gd name="connsiteX5" fmla="*/ 41119 w 72273"/>
                <a:gd name="connsiteY5" fmla="*/ 29646 h 72012"/>
                <a:gd name="connsiteX6" fmla="*/ 9067 w 72273"/>
                <a:gd name="connsiteY6" fmla="*/ 29646 h 72012"/>
                <a:gd name="connsiteX7" fmla="*/ 259 w 72273"/>
                <a:gd name="connsiteY7" fmla="*/ 34538 h 72012"/>
                <a:gd name="connsiteX8" fmla="*/ 5149 w 72273"/>
                <a:gd name="connsiteY8" fmla="*/ 43343 h 72012"/>
                <a:gd name="connsiteX9" fmla="*/ 9067 w 72273"/>
                <a:gd name="connsiteY9" fmla="*/ 43343 h 72012"/>
                <a:gd name="connsiteX10" fmla="*/ 40435 w 72273"/>
                <a:gd name="connsiteY10" fmla="*/ 43343 h 72012"/>
                <a:gd name="connsiteX11" fmla="*/ 39202 w 72273"/>
                <a:gd name="connsiteY11" fmla="*/ 64575 h 72012"/>
                <a:gd name="connsiteX12" fmla="*/ 45914 w 72273"/>
                <a:gd name="connsiteY12" fmla="*/ 71971 h 72012"/>
                <a:gd name="connsiteX13" fmla="*/ 45914 w 72273"/>
                <a:gd name="connsiteY13" fmla="*/ 71971 h 72012"/>
                <a:gd name="connsiteX14" fmla="*/ 53037 w 72273"/>
                <a:gd name="connsiteY14" fmla="*/ 65260 h 72012"/>
                <a:gd name="connsiteX15" fmla="*/ 54132 w 72273"/>
                <a:gd name="connsiteY15" fmla="*/ 43343 h 72012"/>
                <a:gd name="connsiteX16" fmla="*/ 63173 w 72273"/>
                <a:gd name="connsiteY16" fmla="*/ 43343 h 72012"/>
                <a:gd name="connsiteX17" fmla="*/ 71980 w 72273"/>
                <a:gd name="connsiteY17" fmla="*/ 38450 h 72012"/>
                <a:gd name="connsiteX18" fmla="*/ 67090 w 72273"/>
                <a:gd name="connsiteY18" fmla="*/ 29646 h 72012"/>
                <a:gd name="connsiteX19" fmla="*/ 63173 w 72273"/>
                <a:gd name="connsiteY19" fmla="*/ 29646 h 7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73" h="72012">
                  <a:moveTo>
                    <a:pt x="63036" y="29646"/>
                  </a:moveTo>
                  <a:lnTo>
                    <a:pt x="54817" y="29646"/>
                  </a:lnTo>
                  <a:cubicBezTo>
                    <a:pt x="54817" y="18687"/>
                    <a:pt x="55776" y="8688"/>
                    <a:pt x="55776" y="5127"/>
                  </a:cubicBezTo>
                  <a:cubicBezTo>
                    <a:pt x="54694" y="1345"/>
                    <a:pt x="50749" y="-846"/>
                    <a:pt x="46968" y="234"/>
                  </a:cubicBezTo>
                  <a:cubicBezTo>
                    <a:pt x="44599" y="910"/>
                    <a:pt x="42750" y="2760"/>
                    <a:pt x="42078" y="5127"/>
                  </a:cubicBezTo>
                  <a:cubicBezTo>
                    <a:pt x="42078" y="8551"/>
                    <a:pt x="42078" y="18824"/>
                    <a:pt x="41119" y="29646"/>
                  </a:cubicBezTo>
                  <a:lnTo>
                    <a:pt x="9067" y="29646"/>
                  </a:lnTo>
                  <a:cubicBezTo>
                    <a:pt x="5286" y="28565"/>
                    <a:pt x="1341" y="30755"/>
                    <a:pt x="259" y="34538"/>
                  </a:cubicBezTo>
                  <a:cubicBezTo>
                    <a:pt x="-823" y="38320"/>
                    <a:pt x="1369" y="42262"/>
                    <a:pt x="5149" y="43343"/>
                  </a:cubicBezTo>
                  <a:cubicBezTo>
                    <a:pt x="6437" y="43709"/>
                    <a:pt x="7793" y="43709"/>
                    <a:pt x="9067" y="43343"/>
                  </a:cubicBezTo>
                  <a:lnTo>
                    <a:pt x="40435" y="43343"/>
                  </a:lnTo>
                  <a:cubicBezTo>
                    <a:pt x="40435" y="54712"/>
                    <a:pt x="39202" y="64301"/>
                    <a:pt x="39202" y="64575"/>
                  </a:cubicBezTo>
                  <a:cubicBezTo>
                    <a:pt x="39051" y="68458"/>
                    <a:pt x="42037" y="71751"/>
                    <a:pt x="45914" y="71971"/>
                  </a:cubicBezTo>
                  <a:lnTo>
                    <a:pt x="45914" y="71971"/>
                  </a:lnTo>
                  <a:cubicBezTo>
                    <a:pt x="49694" y="71978"/>
                    <a:pt x="52817" y="69032"/>
                    <a:pt x="53037" y="65260"/>
                  </a:cubicBezTo>
                  <a:cubicBezTo>
                    <a:pt x="53037" y="64438"/>
                    <a:pt x="53037" y="54712"/>
                    <a:pt x="54132" y="43343"/>
                  </a:cubicBezTo>
                  <a:lnTo>
                    <a:pt x="63173" y="43343"/>
                  </a:lnTo>
                  <a:cubicBezTo>
                    <a:pt x="66953" y="44424"/>
                    <a:pt x="70898" y="42234"/>
                    <a:pt x="71980" y="38450"/>
                  </a:cubicBezTo>
                  <a:cubicBezTo>
                    <a:pt x="73063" y="34668"/>
                    <a:pt x="70871" y="30726"/>
                    <a:pt x="67090" y="29646"/>
                  </a:cubicBezTo>
                  <a:cubicBezTo>
                    <a:pt x="65803" y="29280"/>
                    <a:pt x="64447" y="29280"/>
                    <a:pt x="63173" y="296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921631DF-B951-44AE-AC71-813A58A9FA5E}"/>
                </a:ext>
              </a:extLst>
            </p:cNvPr>
            <p:cNvSpPr/>
            <p:nvPr/>
          </p:nvSpPr>
          <p:spPr>
            <a:xfrm>
              <a:off x="8440312" y="2323694"/>
              <a:ext cx="85809" cy="172139"/>
            </a:xfrm>
            <a:custGeom>
              <a:avLst/>
              <a:gdLst>
                <a:gd name="connsiteX0" fmla="*/ 80177 w 85809"/>
                <a:gd name="connsiteY0" fmla="*/ 16492 h 172139"/>
                <a:gd name="connsiteX1" fmla="*/ 65109 w 85809"/>
                <a:gd name="connsiteY1" fmla="*/ 30189 h 172139"/>
                <a:gd name="connsiteX2" fmla="*/ 31687 w 85809"/>
                <a:gd name="connsiteY2" fmla="*/ 68954 h 172139"/>
                <a:gd name="connsiteX3" fmla="*/ 22646 w 85809"/>
                <a:gd name="connsiteY3" fmla="*/ 7999 h 172139"/>
                <a:gd name="connsiteX4" fmla="*/ 16756 w 85809"/>
                <a:gd name="connsiteY4" fmla="*/ 72 h 172139"/>
                <a:gd name="connsiteX5" fmla="*/ 16620 w 85809"/>
                <a:gd name="connsiteY5" fmla="*/ 54 h 172139"/>
                <a:gd name="connsiteX6" fmla="*/ 8730 w 85809"/>
                <a:gd name="connsiteY6" fmla="*/ 5674 h 172139"/>
                <a:gd name="connsiteX7" fmla="*/ 8675 w 85809"/>
                <a:gd name="connsiteY7" fmla="*/ 6081 h 172139"/>
                <a:gd name="connsiteX8" fmla="*/ 28263 w 85809"/>
                <a:gd name="connsiteY8" fmla="*/ 82788 h 172139"/>
                <a:gd name="connsiteX9" fmla="*/ 70451 w 85809"/>
                <a:gd name="connsiteY9" fmla="*/ 49366 h 172139"/>
                <a:gd name="connsiteX10" fmla="*/ 43741 w 85809"/>
                <a:gd name="connsiteY10" fmla="*/ 155797 h 172139"/>
                <a:gd name="connsiteX11" fmla="*/ 32920 w 85809"/>
                <a:gd name="connsiteY11" fmla="*/ 157030 h 172139"/>
                <a:gd name="connsiteX12" fmla="*/ 13743 w 85809"/>
                <a:gd name="connsiteY12" fmla="*/ 131004 h 172139"/>
                <a:gd name="connsiteX13" fmla="*/ 4894 w 85809"/>
                <a:gd name="connsiteY13" fmla="*/ 126607 h 172139"/>
                <a:gd name="connsiteX14" fmla="*/ 4840 w 85809"/>
                <a:gd name="connsiteY14" fmla="*/ 126621 h 172139"/>
                <a:gd name="connsiteX15" fmla="*/ 319 w 85809"/>
                <a:gd name="connsiteY15" fmla="*/ 135525 h 172139"/>
                <a:gd name="connsiteX16" fmla="*/ 27715 w 85809"/>
                <a:gd name="connsiteY16" fmla="*/ 170317 h 172139"/>
                <a:gd name="connsiteX17" fmla="*/ 36892 w 85809"/>
                <a:gd name="connsiteY17" fmla="*/ 172098 h 172139"/>
                <a:gd name="connsiteX18" fmla="*/ 50590 w 85809"/>
                <a:gd name="connsiteY18" fmla="*/ 168262 h 172139"/>
                <a:gd name="connsiteX19" fmla="*/ 85793 w 85809"/>
                <a:gd name="connsiteY19" fmla="*/ 24299 h 172139"/>
                <a:gd name="connsiteX20" fmla="*/ 80177 w 85809"/>
                <a:gd name="connsiteY20" fmla="*/ 16492 h 17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5809" h="172139">
                  <a:moveTo>
                    <a:pt x="80177" y="16492"/>
                  </a:moveTo>
                  <a:cubicBezTo>
                    <a:pt x="74013" y="14848"/>
                    <a:pt x="71547" y="19231"/>
                    <a:pt x="65109" y="30189"/>
                  </a:cubicBezTo>
                  <a:cubicBezTo>
                    <a:pt x="58671" y="41147"/>
                    <a:pt x="41823" y="71282"/>
                    <a:pt x="31687" y="68954"/>
                  </a:cubicBezTo>
                  <a:cubicBezTo>
                    <a:pt x="21551" y="66625"/>
                    <a:pt x="19496" y="31833"/>
                    <a:pt x="22646" y="7999"/>
                  </a:cubicBezTo>
                  <a:cubicBezTo>
                    <a:pt x="23208" y="4181"/>
                    <a:pt x="20564" y="632"/>
                    <a:pt x="16756" y="72"/>
                  </a:cubicBezTo>
                  <a:cubicBezTo>
                    <a:pt x="16702" y="65"/>
                    <a:pt x="16661" y="60"/>
                    <a:pt x="16620" y="54"/>
                  </a:cubicBezTo>
                  <a:cubicBezTo>
                    <a:pt x="12894" y="-573"/>
                    <a:pt x="9360" y="1943"/>
                    <a:pt x="8730" y="5674"/>
                  </a:cubicBezTo>
                  <a:cubicBezTo>
                    <a:pt x="8702" y="5809"/>
                    <a:pt x="8688" y="5944"/>
                    <a:pt x="8675" y="6081"/>
                  </a:cubicBezTo>
                  <a:cubicBezTo>
                    <a:pt x="7031" y="17724"/>
                    <a:pt x="593" y="75940"/>
                    <a:pt x="28263" y="82788"/>
                  </a:cubicBezTo>
                  <a:cubicBezTo>
                    <a:pt x="44974" y="87035"/>
                    <a:pt x="59493" y="67584"/>
                    <a:pt x="70451" y="49366"/>
                  </a:cubicBezTo>
                  <a:cubicBezTo>
                    <a:pt x="67438" y="87720"/>
                    <a:pt x="58808" y="147442"/>
                    <a:pt x="43741" y="155797"/>
                  </a:cubicBezTo>
                  <a:cubicBezTo>
                    <a:pt x="40549" y="157934"/>
                    <a:pt x="36509" y="158386"/>
                    <a:pt x="32920" y="157030"/>
                  </a:cubicBezTo>
                  <a:cubicBezTo>
                    <a:pt x="23194" y="153332"/>
                    <a:pt x="15798" y="137031"/>
                    <a:pt x="13743" y="131004"/>
                  </a:cubicBezTo>
                  <a:cubicBezTo>
                    <a:pt x="12510" y="127347"/>
                    <a:pt x="8552" y="125375"/>
                    <a:pt x="4894" y="126607"/>
                  </a:cubicBezTo>
                  <a:cubicBezTo>
                    <a:pt x="4881" y="126607"/>
                    <a:pt x="4853" y="126607"/>
                    <a:pt x="4840" y="126621"/>
                  </a:cubicBezTo>
                  <a:cubicBezTo>
                    <a:pt x="1155" y="127854"/>
                    <a:pt x="-859" y="131826"/>
                    <a:pt x="319" y="135525"/>
                  </a:cubicBezTo>
                  <a:cubicBezTo>
                    <a:pt x="1278" y="138401"/>
                    <a:pt x="10045" y="162920"/>
                    <a:pt x="27715" y="170317"/>
                  </a:cubicBezTo>
                  <a:cubicBezTo>
                    <a:pt x="30646" y="171426"/>
                    <a:pt x="33755" y="172029"/>
                    <a:pt x="36892" y="172098"/>
                  </a:cubicBezTo>
                  <a:cubicBezTo>
                    <a:pt x="41700" y="171947"/>
                    <a:pt x="46398" y="170632"/>
                    <a:pt x="50590" y="168262"/>
                  </a:cubicBezTo>
                  <a:cubicBezTo>
                    <a:pt x="82642" y="150455"/>
                    <a:pt x="85793" y="25532"/>
                    <a:pt x="85793" y="24299"/>
                  </a:cubicBezTo>
                  <a:cubicBezTo>
                    <a:pt x="85546" y="20846"/>
                    <a:pt x="83369" y="17826"/>
                    <a:pt x="80177" y="164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7238985E-16CF-41CA-B7A9-F0BEC0B3C0EA}"/>
                </a:ext>
              </a:extLst>
            </p:cNvPr>
            <p:cNvSpPr/>
            <p:nvPr/>
          </p:nvSpPr>
          <p:spPr>
            <a:xfrm>
              <a:off x="8546134" y="2422713"/>
              <a:ext cx="71845" cy="94352"/>
            </a:xfrm>
            <a:custGeom>
              <a:avLst/>
              <a:gdLst>
                <a:gd name="connsiteX0" fmla="*/ 69828 w 71845"/>
                <a:gd name="connsiteY0" fmla="*/ 78010 h 94352"/>
                <a:gd name="connsiteX1" fmla="*/ 61746 w 71845"/>
                <a:gd name="connsiteY1" fmla="*/ 76641 h 94352"/>
                <a:gd name="connsiteX2" fmla="*/ 61746 w 71845"/>
                <a:gd name="connsiteY2" fmla="*/ 62943 h 94352"/>
                <a:gd name="connsiteX3" fmla="*/ 59692 w 71845"/>
                <a:gd name="connsiteY3" fmla="*/ 15412 h 94352"/>
                <a:gd name="connsiteX4" fmla="*/ 48186 w 71845"/>
                <a:gd name="connsiteY4" fmla="*/ 3632 h 94352"/>
                <a:gd name="connsiteX5" fmla="*/ 48186 w 71845"/>
                <a:gd name="connsiteY5" fmla="*/ 3632 h 94352"/>
                <a:gd name="connsiteX6" fmla="*/ 20790 w 71845"/>
                <a:gd name="connsiteY6" fmla="*/ 48560 h 94352"/>
                <a:gd name="connsiteX7" fmla="*/ 14215 w 71845"/>
                <a:gd name="connsiteY7" fmla="*/ 7467 h 94352"/>
                <a:gd name="connsiteX8" fmla="*/ 7490 w 71845"/>
                <a:gd name="connsiteY8" fmla="*/ -31 h 94352"/>
                <a:gd name="connsiteX9" fmla="*/ -3 w 71845"/>
                <a:gd name="connsiteY9" fmla="*/ 6696 h 94352"/>
                <a:gd name="connsiteX10" fmla="*/ 518 w 71845"/>
                <a:gd name="connsiteY10" fmla="*/ 9796 h 94352"/>
                <a:gd name="connsiteX11" fmla="*/ 12161 w 71845"/>
                <a:gd name="connsiteY11" fmla="*/ 81846 h 94352"/>
                <a:gd name="connsiteX12" fmla="*/ 18736 w 71845"/>
                <a:gd name="connsiteY12" fmla="*/ 87873 h 94352"/>
                <a:gd name="connsiteX13" fmla="*/ 25859 w 71845"/>
                <a:gd name="connsiteY13" fmla="*/ 81846 h 94352"/>
                <a:gd name="connsiteX14" fmla="*/ 47364 w 71845"/>
                <a:gd name="connsiteY14" fmla="*/ 21713 h 94352"/>
                <a:gd name="connsiteX15" fmla="*/ 48186 w 71845"/>
                <a:gd name="connsiteY15" fmla="*/ 61710 h 94352"/>
                <a:gd name="connsiteX16" fmla="*/ 54350 w 71845"/>
                <a:gd name="connsiteY16" fmla="*/ 93489 h 94352"/>
                <a:gd name="connsiteX17" fmla="*/ 58185 w 71845"/>
                <a:gd name="connsiteY17" fmla="*/ 94311 h 94352"/>
                <a:gd name="connsiteX18" fmla="*/ 69965 w 71845"/>
                <a:gd name="connsiteY18" fmla="*/ 87873 h 94352"/>
                <a:gd name="connsiteX19" fmla="*/ 69828 w 71845"/>
                <a:gd name="connsiteY19" fmla="*/ 78010 h 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845" h="94352">
                  <a:moveTo>
                    <a:pt x="69828" y="78010"/>
                  </a:moveTo>
                  <a:cubicBezTo>
                    <a:pt x="67691" y="75901"/>
                    <a:pt x="64459" y="75339"/>
                    <a:pt x="61746" y="76641"/>
                  </a:cubicBezTo>
                  <a:cubicBezTo>
                    <a:pt x="61746" y="72531"/>
                    <a:pt x="61746" y="67189"/>
                    <a:pt x="61746" y="62943"/>
                  </a:cubicBezTo>
                  <a:cubicBezTo>
                    <a:pt x="63459" y="47081"/>
                    <a:pt x="62774" y="31055"/>
                    <a:pt x="59692" y="15412"/>
                  </a:cubicBezTo>
                  <a:cubicBezTo>
                    <a:pt x="57089" y="5686"/>
                    <a:pt x="52021" y="3632"/>
                    <a:pt x="48186" y="3632"/>
                  </a:cubicBezTo>
                  <a:lnTo>
                    <a:pt x="48186" y="3632"/>
                  </a:lnTo>
                  <a:cubicBezTo>
                    <a:pt x="44351" y="3632"/>
                    <a:pt x="35447" y="3632"/>
                    <a:pt x="20790" y="48560"/>
                  </a:cubicBezTo>
                  <a:lnTo>
                    <a:pt x="14215" y="7467"/>
                  </a:lnTo>
                  <a:cubicBezTo>
                    <a:pt x="14435" y="3539"/>
                    <a:pt x="11421" y="183"/>
                    <a:pt x="7490" y="-31"/>
                  </a:cubicBezTo>
                  <a:cubicBezTo>
                    <a:pt x="3559" y="-243"/>
                    <a:pt x="203" y="2767"/>
                    <a:pt x="-3" y="6696"/>
                  </a:cubicBezTo>
                  <a:cubicBezTo>
                    <a:pt x="-71" y="7755"/>
                    <a:pt x="107" y="8815"/>
                    <a:pt x="518" y="9796"/>
                  </a:cubicBezTo>
                  <a:lnTo>
                    <a:pt x="12161" y="81846"/>
                  </a:lnTo>
                  <a:cubicBezTo>
                    <a:pt x="12668" y="85147"/>
                    <a:pt x="15407" y="87654"/>
                    <a:pt x="18736" y="87873"/>
                  </a:cubicBezTo>
                  <a:cubicBezTo>
                    <a:pt x="22297" y="87982"/>
                    <a:pt x="25365" y="85380"/>
                    <a:pt x="25859" y="81846"/>
                  </a:cubicBezTo>
                  <a:cubicBezTo>
                    <a:pt x="31146" y="61176"/>
                    <a:pt x="38337" y="41040"/>
                    <a:pt x="47364" y="21713"/>
                  </a:cubicBezTo>
                  <a:cubicBezTo>
                    <a:pt x="49282" y="34959"/>
                    <a:pt x="49569" y="48396"/>
                    <a:pt x="48186" y="61710"/>
                  </a:cubicBezTo>
                  <a:cubicBezTo>
                    <a:pt x="47090" y="79928"/>
                    <a:pt x="46542" y="89927"/>
                    <a:pt x="54350" y="93489"/>
                  </a:cubicBezTo>
                  <a:cubicBezTo>
                    <a:pt x="55569" y="94009"/>
                    <a:pt x="56870" y="94283"/>
                    <a:pt x="58185" y="94311"/>
                  </a:cubicBezTo>
                  <a:cubicBezTo>
                    <a:pt x="62774" y="93722"/>
                    <a:pt x="66979" y="91420"/>
                    <a:pt x="69965" y="87873"/>
                  </a:cubicBezTo>
                  <a:cubicBezTo>
                    <a:pt x="72499" y="85051"/>
                    <a:pt x="72444" y="80764"/>
                    <a:pt x="69828" y="780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483F76B-8A97-4BB0-BFCB-85919564829D}"/>
                </a:ext>
              </a:extLst>
            </p:cNvPr>
            <p:cNvSpPr/>
            <p:nvPr/>
          </p:nvSpPr>
          <p:spPr>
            <a:xfrm>
              <a:off x="8612739" y="2232836"/>
              <a:ext cx="74511" cy="329020"/>
            </a:xfrm>
            <a:custGeom>
              <a:avLst/>
              <a:gdLst>
                <a:gd name="connsiteX0" fmla="*/ 51166 w 74511"/>
                <a:gd name="connsiteY0" fmla="*/ 214329 h 329020"/>
                <a:gd name="connsiteX1" fmla="*/ 64863 w 74511"/>
                <a:gd name="connsiteY1" fmla="*/ 109953 h 329020"/>
                <a:gd name="connsiteX2" fmla="*/ 63219 w 74511"/>
                <a:gd name="connsiteY2" fmla="*/ 101049 h 329020"/>
                <a:gd name="connsiteX3" fmla="*/ 43221 w 74511"/>
                <a:gd name="connsiteY3" fmla="*/ 83927 h 329020"/>
                <a:gd name="connsiteX4" fmla="*/ 43221 w 74511"/>
                <a:gd name="connsiteY4" fmla="*/ 56532 h 329020"/>
                <a:gd name="connsiteX5" fmla="*/ 56919 w 74511"/>
                <a:gd name="connsiteY5" fmla="*/ 25575 h 329020"/>
                <a:gd name="connsiteX6" fmla="*/ 53631 w 74511"/>
                <a:gd name="connsiteY6" fmla="*/ 2015 h 329020"/>
                <a:gd name="connsiteX7" fmla="*/ 11168 w 74511"/>
                <a:gd name="connsiteY7" fmla="*/ 18041 h 329020"/>
                <a:gd name="connsiteX8" fmla="*/ 9456 w 74511"/>
                <a:gd name="connsiteY8" fmla="*/ 27969 h 329020"/>
                <a:gd name="connsiteX9" fmla="*/ 19387 w 74511"/>
                <a:gd name="connsiteY9" fmla="*/ 29675 h 329020"/>
                <a:gd name="connsiteX10" fmla="*/ 20209 w 74511"/>
                <a:gd name="connsiteY10" fmla="*/ 28999 h 329020"/>
                <a:gd name="connsiteX11" fmla="*/ 44865 w 74511"/>
                <a:gd name="connsiteY11" fmla="*/ 14206 h 329020"/>
                <a:gd name="connsiteX12" fmla="*/ 43358 w 74511"/>
                <a:gd name="connsiteY12" fmla="*/ 21466 h 329020"/>
                <a:gd name="connsiteX13" fmla="*/ 31304 w 74511"/>
                <a:gd name="connsiteY13" fmla="*/ 50231 h 329020"/>
                <a:gd name="connsiteX14" fmla="*/ 34043 w 74511"/>
                <a:gd name="connsiteY14" fmla="*/ 94885 h 329020"/>
                <a:gd name="connsiteX15" fmla="*/ 49933 w 74511"/>
                <a:gd name="connsiteY15" fmla="*/ 108583 h 329020"/>
                <a:gd name="connsiteX16" fmla="*/ 37468 w 74511"/>
                <a:gd name="connsiteY16" fmla="*/ 217069 h 329020"/>
                <a:gd name="connsiteX17" fmla="*/ 52672 w 74511"/>
                <a:gd name="connsiteY17" fmla="*/ 271860 h 329020"/>
                <a:gd name="connsiteX18" fmla="*/ 50618 w 74511"/>
                <a:gd name="connsiteY18" fmla="*/ 312131 h 329020"/>
                <a:gd name="connsiteX19" fmla="*/ 13634 w 74511"/>
                <a:gd name="connsiteY19" fmla="*/ 295694 h 329020"/>
                <a:gd name="connsiteX20" fmla="*/ 4182 w 74511"/>
                <a:gd name="connsiteY20" fmla="*/ 292132 h 329020"/>
                <a:gd name="connsiteX21" fmla="*/ 621 w 74511"/>
                <a:gd name="connsiteY21" fmla="*/ 301584 h 329020"/>
                <a:gd name="connsiteX22" fmla="*/ 39659 w 74511"/>
                <a:gd name="connsiteY22" fmla="*/ 328979 h 329020"/>
                <a:gd name="connsiteX23" fmla="*/ 55412 w 74511"/>
                <a:gd name="connsiteY23" fmla="*/ 325966 h 329020"/>
                <a:gd name="connsiteX24" fmla="*/ 66096 w 74511"/>
                <a:gd name="connsiteY24" fmla="*/ 267750 h 329020"/>
                <a:gd name="connsiteX25" fmla="*/ 51166 w 74511"/>
                <a:gd name="connsiteY25" fmla="*/ 214329 h 32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511" h="329020">
                  <a:moveTo>
                    <a:pt x="51166" y="214329"/>
                  </a:moveTo>
                  <a:cubicBezTo>
                    <a:pt x="44563" y="178965"/>
                    <a:pt x="49357" y="142416"/>
                    <a:pt x="64863" y="109953"/>
                  </a:cubicBezTo>
                  <a:cubicBezTo>
                    <a:pt x="66520" y="106974"/>
                    <a:pt x="65822" y="103242"/>
                    <a:pt x="63219" y="101049"/>
                  </a:cubicBezTo>
                  <a:lnTo>
                    <a:pt x="43221" y="83927"/>
                  </a:lnTo>
                  <a:cubicBezTo>
                    <a:pt x="34317" y="76256"/>
                    <a:pt x="35687" y="72558"/>
                    <a:pt x="43221" y="56532"/>
                  </a:cubicBezTo>
                  <a:cubicBezTo>
                    <a:pt x="48755" y="46671"/>
                    <a:pt x="53343" y="36306"/>
                    <a:pt x="56919" y="25575"/>
                  </a:cubicBezTo>
                  <a:cubicBezTo>
                    <a:pt x="58288" y="21192"/>
                    <a:pt x="62398" y="7905"/>
                    <a:pt x="53631" y="2015"/>
                  </a:cubicBezTo>
                  <a:cubicBezTo>
                    <a:pt x="42810" y="-5382"/>
                    <a:pt x="22400" y="8864"/>
                    <a:pt x="11168" y="18041"/>
                  </a:cubicBezTo>
                  <a:cubicBezTo>
                    <a:pt x="7949" y="20312"/>
                    <a:pt x="7196" y="24756"/>
                    <a:pt x="9456" y="27969"/>
                  </a:cubicBezTo>
                  <a:cubicBezTo>
                    <a:pt x="11730" y="31181"/>
                    <a:pt x="16182" y="31944"/>
                    <a:pt x="19387" y="29675"/>
                  </a:cubicBezTo>
                  <a:cubicBezTo>
                    <a:pt x="19674" y="29471"/>
                    <a:pt x="19948" y="29244"/>
                    <a:pt x="20209" y="28999"/>
                  </a:cubicBezTo>
                  <a:cubicBezTo>
                    <a:pt x="27551" y="22730"/>
                    <a:pt x="35879" y="17730"/>
                    <a:pt x="44865" y="14206"/>
                  </a:cubicBezTo>
                  <a:cubicBezTo>
                    <a:pt x="44673" y="16681"/>
                    <a:pt x="44166" y="19121"/>
                    <a:pt x="43358" y="21466"/>
                  </a:cubicBezTo>
                  <a:cubicBezTo>
                    <a:pt x="40180" y="31384"/>
                    <a:pt x="36139" y="41008"/>
                    <a:pt x="31304" y="50231"/>
                  </a:cubicBezTo>
                  <a:cubicBezTo>
                    <a:pt x="23359" y="66120"/>
                    <a:pt x="16373" y="79818"/>
                    <a:pt x="34043" y="94885"/>
                  </a:cubicBezTo>
                  <a:lnTo>
                    <a:pt x="49933" y="108583"/>
                  </a:lnTo>
                  <a:cubicBezTo>
                    <a:pt x="34920" y="142659"/>
                    <a:pt x="30578" y="180478"/>
                    <a:pt x="37468" y="217069"/>
                  </a:cubicBezTo>
                  <a:cubicBezTo>
                    <a:pt x="41084" y="235698"/>
                    <a:pt x="46179" y="254025"/>
                    <a:pt x="52672" y="271860"/>
                  </a:cubicBezTo>
                  <a:cubicBezTo>
                    <a:pt x="62672" y="301173"/>
                    <a:pt x="63493" y="307337"/>
                    <a:pt x="50618" y="312131"/>
                  </a:cubicBezTo>
                  <a:cubicBezTo>
                    <a:pt x="35879" y="317555"/>
                    <a:pt x="19483" y="310282"/>
                    <a:pt x="13634" y="295694"/>
                  </a:cubicBezTo>
                  <a:cubicBezTo>
                    <a:pt x="12004" y="292105"/>
                    <a:pt x="7771" y="290502"/>
                    <a:pt x="4182" y="292132"/>
                  </a:cubicBezTo>
                  <a:cubicBezTo>
                    <a:pt x="594" y="293762"/>
                    <a:pt x="-1009" y="297995"/>
                    <a:pt x="621" y="301584"/>
                  </a:cubicBezTo>
                  <a:cubicBezTo>
                    <a:pt x="7319" y="317432"/>
                    <a:pt x="22469" y="328075"/>
                    <a:pt x="39659" y="328979"/>
                  </a:cubicBezTo>
                  <a:cubicBezTo>
                    <a:pt x="45043" y="328897"/>
                    <a:pt x="50371" y="327883"/>
                    <a:pt x="55412" y="325966"/>
                  </a:cubicBezTo>
                  <a:cubicBezTo>
                    <a:pt x="82807" y="316103"/>
                    <a:pt x="75273" y="294735"/>
                    <a:pt x="66096" y="267750"/>
                  </a:cubicBezTo>
                  <a:cubicBezTo>
                    <a:pt x="59713" y="250368"/>
                    <a:pt x="54727" y="232506"/>
                    <a:pt x="51166" y="214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B1F99F5-1063-4035-A5CB-AB503DA6AEB9}"/>
                </a:ext>
              </a:extLst>
            </p:cNvPr>
            <p:cNvSpPr/>
            <p:nvPr/>
          </p:nvSpPr>
          <p:spPr>
            <a:xfrm>
              <a:off x="10659798" y="4473210"/>
              <a:ext cx="111393" cy="341097"/>
            </a:xfrm>
            <a:custGeom>
              <a:avLst/>
              <a:gdLst>
                <a:gd name="connsiteX0" fmla="*/ 105060 w 111393"/>
                <a:gd name="connsiteY0" fmla="*/ -17 h 341097"/>
                <a:gd name="connsiteX1" fmla="*/ 64652 w 111393"/>
                <a:gd name="connsiteY1" fmla="*/ 13681 h 341097"/>
                <a:gd name="connsiteX2" fmla="*/ 63693 w 111393"/>
                <a:gd name="connsiteY2" fmla="*/ 41076 h 341097"/>
                <a:gd name="connsiteX3" fmla="*/ 63693 w 111393"/>
                <a:gd name="connsiteY3" fmla="*/ 118468 h 341097"/>
                <a:gd name="connsiteX4" fmla="*/ 3423 w 111393"/>
                <a:gd name="connsiteY4" fmla="*/ 155726 h 341097"/>
                <a:gd name="connsiteX5" fmla="*/ -1 w 111393"/>
                <a:gd name="connsiteY5" fmla="*/ 162301 h 341097"/>
                <a:gd name="connsiteX6" fmla="*/ 4245 w 111393"/>
                <a:gd name="connsiteY6" fmla="*/ 168328 h 341097"/>
                <a:gd name="connsiteX7" fmla="*/ 54653 w 111393"/>
                <a:gd name="connsiteY7" fmla="*/ 229146 h 341097"/>
                <a:gd name="connsiteX8" fmla="*/ 32462 w 111393"/>
                <a:gd name="connsiteY8" fmla="*/ 327633 h 341097"/>
                <a:gd name="connsiteX9" fmla="*/ 32462 w 111393"/>
                <a:gd name="connsiteY9" fmla="*/ 334618 h 341097"/>
                <a:gd name="connsiteX10" fmla="*/ 38352 w 111393"/>
                <a:gd name="connsiteY10" fmla="*/ 338180 h 341097"/>
                <a:gd name="connsiteX11" fmla="*/ 95746 w 111393"/>
                <a:gd name="connsiteY11" fmla="*/ 341056 h 341097"/>
                <a:gd name="connsiteX12" fmla="*/ 95746 w 111393"/>
                <a:gd name="connsiteY12" fmla="*/ 341056 h 341097"/>
                <a:gd name="connsiteX13" fmla="*/ 102732 w 111393"/>
                <a:gd name="connsiteY13" fmla="*/ 334344 h 341097"/>
                <a:gd name="connsiteX14" fmla="*/ 96458 w 111393"/>
                <a:gd name="connsiteY14" fmla="*/ 326975 h 341097"/>
                <a:gd name="connsiteX15" fmla="*/ 96020 w 111393"/>
                <a:gd name="connsiteY15" fmla="*/ 326947 h 341097"/>
                <a:gd name="connsiteX16" fmla="*/ 49447 w 111393"/>
                <a:gd name="connsiteY16" fmla="*/ 324619 h 341097"/>
                <a:gd name="connsiteX17" fmla="*/ 68213 w 111393"/>
                <a:gd name="connsiteY17" fmla="*/ 226543 h 341097"/>
                <a:gd name="connsiteX18" fmla="*/ 20819 w 111393"/>
                <a:gd name="connsiteY18" fmla="*/ 161479 h 341097"/>
                <a:gd name="connsiteX19" fmla="*/ 70679 w 111393"/>
                <a:gd name="connsiteY19" fmla="*/ 130522 h 341097"/>
                <a:gd name="connsiteX20" fmla="*/ 76432 w 111393"/>
                <a:gd name="connsiteY20" fmla="*/ 35597 h 341097"/>
                <a:gd name="connsiteX21" fmla="*/ 76432 w 111393"/>
                <a:gd name="connsiteY21" fmla="*/ 21900 h 341097"/>
                <a:gd name="connsiteX22" fmla="*/ 103827 w 111393"/>
                <a:gd name="connsiteY22" fmla="*/ 14229 h 341097"/>
                <a:gd name="connsiteX23" fmla="*/ 111361 w 111393"/>
                <a:gd name="connsiteY23" fmla="*/ 7517 h 341097"/>
                <a:gd name="connsiteX24" fmla="*/ 105060 w 111393"/>
                <a:gd name="connsiteY24" fmla="*/ -17 h 34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1393" h="341097">
                  <a:moveTo>
                    <a:pt x="105060" y="-17"/>
                  </a:moveTo>
                  <a:cubicBezTo>
                    <a:pt x="102184" y="-17"/>
                    <a:pt x="75336" y="-1250"/>
                    <a:pt x="64652" y="13681"/>
                  </a:cubicBezTo>
                  <a:cubicBezTo>
                    <a:pt x="59460" y="21982"/>
                    <a:pt x="59091" y="32433"/>
                    <a:pt x="63693" y="41076"/>
                  </a:cubicBezTo>
                  <a:cubicBezTo>
                    <a:pt x="69720" y="54774"/>
                    <a:pt x="87390" y="103538"/>
                    <a:pt x="63693" y="118468"/>
                  </a:cubicBezTo>
                  <a:cubicBezTo>
                    <a:pt x="39996" y="133399"/>
                    <a:pt x="3423" y="155726"/>
                    <a:pt x="3423" y="155726"/>
                  </a:cubicBezTo>
                  <a:cubicBezTo>
                    <a:pt x="1136" y="157110"/>
                    <a:pt x="-179" y="159644"/>
                    <a:pt x="-1" y="162301"/>
                  </a:cubicBezTo>
                  <a:cubicBezTo>
                    <a:pt x="273" y="164917"/>
                    <a:pt x="1875" y="167191"/>
                    <a:pt x="4245" y="168328"/>
                  </a:cubicBezTo>
                  <a:cubicBezTo>
                    <a:pt x="29257" y="180094"/>
                    <a:pt x="47735" y="202381"/>
                    <a:pt x="54653" y="229146"/>
                  </a:cubicBezTo>
                  <a:cubicBezTo>
                    <a:pt x="62734" y="271883"/>
                    <a:pt x="32736" y="327085"/>
                    <a:pt x="32462" y="327633"/>
                  </a:cubicBezTo>
                  <a:cubicBezTo>
                    <a:pt x="31243" y="329797"/>
                    <a:pt x="31243" y="332454"/>
                    <a:pt x="32462" y="334618"/>
                  </a:cubicBezTo>
                  <a:cubicBezTo>
                    <a:pt x="33722" y="336700"/>
                    <a:pt x="35928" y="338029"/>
                    <a:pt x="38352" y="338180"/>
                  </a:cubicBezTo>
                  <a:lnTo>
                    <a:pt x="95746" y="341056"/>
                  </a:lnTo>
                  <a:lnTo>
                    <a:pt x="95746" y="341056"/>
                  </a:lnTo>
                  <a:cubicBezTo>
                    <a:pt x="99499" y="341056"/>
                    <a:pt x="102581" y="338097"/>
                    <a:pt x="102732" y="334344"/>
                  </a:cubicBezTo>
                  <a:cubicBezTo>
                    <a:pt x="103033" y="330578"/>
                    <a:pt x="100225" y="327276"/>
                    <a:pt x="96458" y="326975"/>
                  </a:cubicBezTo>
                  <a:cubicBezTo>
                    <a:pt x="96307" y="326961"/>
                    <a:pt x="96171" y="326947"/>
                    <a:pt x="96020" y="326947"/>
                  </a:cubicBezTo>
                  <a:lnTo>
                    <a:pt x="49447" y="324619"/>
                  </a:lnTo>
                  <a:cubicBezTo>
                    <a:pt x="58351" y="305579"/>
                    <a:pt x="75062" y="263116"/>
                    <a:pt x="68213" y="226543"/>
                  </a:cubicBezTo>
                  <a:cubicBezTo>
                    <a:pt x="62186" y="199189"/>
                    <a:pt x="44996" y="175615"/>
                    <a:pt x="20819" y="161479"/>
                  </a:cubicBezTo>
                  <a:lnTo>
                    <a:pt x="70679" y="130522"/>
                  </a:lnTo>
                  <a:cubicBezTo>
                    <a:pt x="93554" y="116825"/>
                    <a:pt x="95609" y="81759"/>
                    <a:pt x="76432" y="35597"/>
                  </a:cubicBezTo>
                  <a:cubicBezTo>
                    <a:pt x="74145" y="31323"/>
                    <a:pt x="74145" y="26173"/>
                    <a:pt x="76432" y="21900"/>
                  </a:cubicBezTo>
                  <a:cubicBezTo>
                    <a:pt x="81637" y="14640"/>
                    <a:pt x="98896" y="13818"/>
                    <a:pt x="103827" y="14229"/>
                  </a:cubicBezTo>
                  <a:cubicBezTo>
                    <a:pt x="107731" y="14393"/>
                    <a:pt x="111073" y="11421"/>
                    <a:pt x="111361" y="7517"/>
                  </a:cubicBezTo>
                  <a:cubicBezTo>
                    <a:pt x="111608" y="3723"/>
                    <a:pt x="108827" y="408"/>
                    <a:pt x="105060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B628B7A-E1AB-4C92-87C4-88B8C9AF76DC}"/>
                </a:ext>
              </a:extLst>
            </p:cNvPr>
            <p:cNvSpPr/>
            <p:nvPr/>
          </p:nvSpPr>
          <p:spPr>
            <a:xfrm>
              <a:off x="11007488" y="4487953"/>
              <a:ext cx="81888" cy="319953"/>
            </a:xfrm>
            <a:custGeom>
              <a:avLst/>
              <a:gdLst>
                <a:gd name="connsiteX0" fmla="*/ 73650 w 81888"/>
                <a:gd name="connsiteY0" fmla="*/ 132764 h 319953"/>
                <a:gd name="connsiteX1" fmla="*/ 67623 w 81888"/>
                <a:gd name="connsiteY1" fmla="*/ 131942 h 319953"/>
                <a:gd name="connsiteX2" fmla="*/ 25708 w 81888"/>
                <a:gd name="connsiteY2" fmla="*/ 121943 h 319953"/>
                <a:gd name="connsiteX3" fmla="*/ 47762 w 81888"/>
                <a:gd name="connsiteY3" fmla="*/ 75782 h 319953"/>
                <a:gd name="connsiteX4" fmla="*/ 76938 w 81888"/>
                <a:gd name="connsiteY4" fmla="*/ 20991 h 319953"/>
                <a:gd name="connsiteX5" fmla="*/ 68034 w 81888"/>
                <a:gd name="connsiteY5" fmla="*/ 3458 h 319953"/>
                <a:gd name="connsiteX6" fmla="*/ 3518 w 81888"/>
                <a:gd name="connsiteY6" fmla="*/ 14690 h 319953"/>
                <a:gd name="connsiteX7" fmla="*/ 956 w 81888"/>
                <a:gd name="connsiteY7" fmla="*/ 24429 h 319953"/>
                <a:gd name="connsiteX8" fmla="*/ 9819 w 81888"/>
                <a:gd name="connsiteY8" fmla="*/ 27429 h 319953"/>
                <a:gd name="connsiteX9" fmla="*/ 60500 w 81888"/>
                <a:gd name="connsiteY9" fmla="*/ 15512 h 319953"/>
                <a:gd name="connsiteX10" fmla="*/ 62692 w 81888"/>
                <a:gd name="connsiteY10" fmla="*/ 20991 h 319953"/>
                <a:gd name="connsiteX11" fmla="*/ 36529 w 81888"/>
                <a:gd name="connsiteY11" fmla="*/ 67152 h 319953"/>
                <a:gd name="connsiteX12" fmla="*/ 16394 w 81888"/>
                <a:gd name="connsiteY12" fmla="*/ 132628 h 319953"/>
                <a:gd name="connsiteX13" fmla="*/ 63651 w 81888"/>
                <a:gd name="connsiteY13" fmla="*/ 147147 h 319953"/>
                <a:gd name="connsiteX14" fmla="*/ 51734 w 81888"/>
                <a:gd name="connsiteY14" fmla="*/ 293439 h 319953"/>
                <a:gd name="connsiteX15" fmla="*/ 13243 w 81888"/>
                <a:gd name="connsiteY15" fmla="*/ 304807 h 319953"/>
                <a:gd name="connsiteX16" fmla="*/ 3737 w 81888"/>
                <a:gd name="connsiteY16" fmla="*/ 308150 h 319953"/>
                <a:gd name="connsiteX17" fmla="*/ 5983 w 81888"/>
                <a:gd name="connsiteY17" fmla="*/ 316999 h 319953"/>
                <a:gd name="connsiteX18" fmla="*/ 18996 w 81888"/>
                <a:gd name="connsiteY18" fmla="*/ 319875 h 319953"/>
                <a:gd name="connsiteX19" fmla="*/ 59268 w 81888"/>
                <a:gd name="connsiteY19" fmla="*/ 306177 h 319953"/>
                <a:gd name="connsiteX20" fmla="*/ 76938 w 81888"/>
                <a:gd name="connsiteY20" fmla="*/ 138518 h 319953"/>
                <a:gd name="connsiteX21" fmla="*/ 73650 w 81888"/>
                <a:gd name="connsiteY21" fmla="*/ 132764 h 31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88" h="319953">
                  <a:moveTo>
                    <a:pt x="73650" y="132764"/>
                  </a:moveTo>
                  <a:cubicBezTo>
                    <a:pt x="71883" y="131545"/>
                    <a:pt x="69651" y="131244"/>
                    <a:pt x="67623" y="131942"/>
                  </a:cubicBezTo>
                  <a:cubicBezTo>
                    <a:pt x="52857" y="135860"/>
                    <a:pt x="37118" y="132107"/>
                    <a:pt x="25708" y="121943"/>
                  </a:cubicBezTo>
                  <a:cubicBezTo>
                    <a:pt x="17900" y="115095"/>
                    <a:pt x="34475" y="93178"/>
                    <a:pt x="47762" y="75782"/>
                  </a:cubicBezTo>
                  <a:cubicBezTo>
                    <a:pt x="62829" y="56057"/>
                    <a:pt x="76938" y="37428"/>
                    <a:pt x="76938" y="20991"/>
                  </a:cubicBezTo>
                  <a:cubicBezTo>
                    <a:pt x="77445" y="13950"/>
                    <a:pt x="74020" y="7198"/>
                    <a:pt x="68034" y="3458"/>
                  </a:cubicBezTo>
                  <a:cubicBezTo>
                    <a:pt x="50090" y="-7637"/>
                    <a:pt x="11189" y="10855"/>
                    <a:pt x="3518" y="14690"/>
                  </a:cubicBezTo>
                  <a:cubicBezTo>
                    <a:pt x="121" y="16676"/>
                    <a:pt x="-1030" y="21032"/>
                    <a:pt x="956" y="24429"/>
                  </a:cubicBezTo>
                  <a:cubicBezTo>
                    <a:pt x="2751" y="27497"/>
                    <a:pt x="6531" y="28785"/>
                    <a:pt x="9819" y="27429"/>
                  </a:cubicBezTo>
                  <a:cubicBezTo>
                    <a:pt x="25434" y="19621"/>
                    <a:pt x="52282" y="10444"/>
                    <a:pt x="60500" y="15512"/>
                  </a:cubicBezTo>
                  <a:cubicBezTo>
                    <a:pt x="60500" y="15512"/>
                    <a:pt x="62692" y="16882"/>
                    <a:pt x="62692" y="20991"/>
                  </a:cubicBezTo>
                  <a:cubicBezTo>
                    <a:pt x="62692" y="32634"/>
                    <a:pt x="48994" y="50989"/>
                    <a:pt x="36529" y="67152"/>
                  </a:cubicBezTo>
                  <a:cubicBezTo>
                    <a:pt x="17900" y="91671"/>
                    <a:pt x="-1413" y="117012"/>
                    <a:pt x="16394" y="132628"/>
                  </a:cubicBezTo>
                  <a:cubicBezTo>
                    <a:pt x="29284" y="144120"/>
                    <a:pt x="46542" y="149421"/>
                    <a:pt x="63651" y="147147"/>
                  </a:cubicBezTo>
                  <a:cubicBezTo>
                    <a:pt x="69404" y="200294"/>
                    <a:pt x="70911" y="281111"/>
                    <a:pt x="51734" y="293439"/>
                  </a:cubicBezTo>
                  <a:cubicBezTo>
                    <a:pt x="25297" y="310150"/>
                    <a:pt x="13243" y="304807"/>
                    <a:pt x="13243" y="304807"/>
                  </a:cubicBezTo>
                  <a:cubicBezTo>
                    <a:pt x="9695" y="303109"/>
                    <a:pt x="5436" y="304602"/>
                    <a:pt x="3737" y="308150"/>
                  </a:cubicBezTo>
                  <a:cubicBezTo>
                    <a:pt x="2244" y="311245"/>
                    <a:pt x="3189" y="314985"/>
                    <a:pt x="5983" y="316999"/>
                  </a:cubicBezTo>
                  <a:cubicBezTo>
                    <a:pt x="9983" y="319122"/>
                    <a:pt x="14476" y="320122"/>
                    <a:pt x="18996" y="319875"/>
                  </a:cubicBezTo>
                  <a:cubicBezTo>
                    <a:pt x="33447" y="319217"/>
                    <a:pt x="47406" y="314465"/>
                    <a:pt x="59268" y="306177"/>
                  </a:cubicBezTo>
                  <a:cubicBezTo>
                    <a:pt x="92964" y="284672"/>
                    <a:pt x="79814" y="162762"/>
                    <a:pt x="76938" y="138518"/>
                  </a:cubicBezTo>
                  <a:cubicBezTo>
                    <a:pt x="76856" y="136175"/>
                    <a:pt x="75623" y="134025"/>
                    <a:pt x="73650" y="132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4E45E02F-60CE-4F63-BE8A-66721010BBC7}"/>
                </a:ext>
              </a:extLst>
            </p:cNvPr>
            <p:cNvSpPr/>
            <p:nvPr/>
          </p:nvSpPr>
          <p:spPr>
            <a:xfrm>
              <a:off x="10783926" y="4587842"/>
              <a:ext cx="128774" cy="140169"/>
            </a:xfrm>
            <a:custGeom>
              <a:avLst/>
              <a:gdLst>
                <a:gd name="connsiteX0" fmla="*/ 115581 w 128774"/>
                <a:gd name="connsiteY0" fmla="*/ 117801 h 140169"/>
                <a:gd name="connsiteX1" fmla="*/ 102842 w 128774"/>
                <a:gd name="connsiteY1" fmla="*/ 126020 h 140169"/>
                <a:gd name="connsiteX2" fmla="*/ 95446 w 128774"/>
                <a:gd name="connsiteY2" fmla="*/ 120814 h 140169"/>
                <a:gd name="connsiteX3" fmla="*/ 75310 w 128774"/>
                <a:gd name="connsiteY3" fmla="*/ 79721 h 140169"/>
                <a:gd name="connsiteX4" fmla="*/ 107636 w 128774"/>
                <a:gd name="connsiteY4" fmla="*/ 9863 h 140169"/>
                <a:gd name="connsiteX5" fmla="*/ 103938 w 128774"/>
                <a:gd name="connsiteY5" fmla="*/ 549 h 140169"/>
                <a:gd name="connsiteX6" fmla="*/ 94733 w 128774"/>
                <a:gd name="connsiteY6" fmla="*/ 4123 h 140169"/>
                <a:gd name="connsiteX7" fmla="*/ 94624 w 128774"/>
                <a:gd name="connsiteY7" fmla="*/ 4384 h 140169"/>
                <a:gd name="connsiteX8" fmla="*/ 68187 w 128774"/>
                <a:gd name="connsiteY8" fmla="*/ 62188 h 140169"/>
                <a:gd name="connsiteX9" fmla="*/ 50380 w 128774"/>
                <a:gd name="connsiteY9" fmla="*/ 16164 h 140169"/>
                <a:gd name="connsiteX10" fmla="*/ 41257 w 128774"/>
                <a:gd name="connsiteY10" fmla="*/ 11904 h 140169"/>
                <a:gd name="connsiteX11" fmla="*/ 41202 w 128774"/>
                <a:gd name="connsiteY11" fmla="*/ 11917 h 140169"/>
                <a:gd name="connsiteX12" fmla="*/ 37093 w 128774"/>
                <a:gd name="connsiteY12" fmla="*/ 21095 h 140169"/>
                <a:gd name="connsiteX13" fmla="*/ 59694 w 128774"/>
                <a:gd name="connsiteY13" fmla="*/ 78899 h 140169"/>
                <a:gd name="connsiteX14" fmla="*/ 32299 w 128774"/>
                <a:gd name="connsiteY14" fmla="*/ 121499 h 140169"/>
                <a:gd name="connsiteX15" fmla="*/ 25039 w 128774"/>
                <a:gd name="connsiteY15" fmla="*/ 122595 h 140169"/>
                <a:gd name="connsiteX16" fmla="*/ 13944 w 128774"/>
                <a:gd name="connsiteY16" fmla="*/ 105747 h 140169"/>
                <a:gd name="connsiteX17" fmla="*/ 5177 w 128774"/>
                <a:gd name="connsiteY17" fmla="*/ 100679 h 140169"/>
                <a:gd name="connsiteX18" fmla="*/ 246 w 128774"/>
                <a:gd name="connsiteY18" fmla="*/ 109445 h 140169"/>
                <a:gd name="connsiteX19" fmla="*/ 19697 w 128774"/>
                <a:gd name="connsiteY19" fmla="*/ 135745 h 140169"/>
                <a:gd name="connsiteX20" fmla="*/ 27368 w 128774"/>
                <a:gd name="connsiteY20" fmla="*/ 137251 h 140169"/>
                <a:gd name="connsiteX21" fmla="*/ 39285 w 128774"/>
                <a:gd name="connsiteY21" fmla="*/ 133827 h 140169"/>
                <a:gd name="connsiteX22" fmla="*/ 67502 w 128774"/>
                <a:gd name="connsiteY22" fmla="*/ 95747 h 140169"/>
                <a:gd name="connsiteX23" fmla="*/ 84487 w 128774"/>
                <a:gd name="connsiteY23" fmla="*/ 128896 h 140169"/>
                <a:gd name="connsiteX24" fmla="*/ 103390 w 128774"/>
                <a:gd name="connsiteY24" fmla="*/ 140128 h 140169"/>
                <a:gd name="connsiteX25" fmla="*/ 103390 w 128774"/>
                <a:gd name="connsiteY25" fmla="*/ 140128 h 140169"/>
                <a:gd name="connsiteX26" fmla="*/ 127361 w 128774"/>
                <a:gd name="connsiteY26" fmla="*/ 126431 h 140169"/>
                <a:gd name="connsiteX27" fmla="*/ 125964 w 128774"/>
                <a:gd name="connsiteY27" fmla="*/ 116650 h 140169"/>
                <a:gd name="connsiteX28" fmla="*/ 125855 w 128774"/>
                <a:gd name="connsiteY28" fmla="*/ 116568 h 140169"/>
                <a:gd name="connsiteX29" fmla="*/ 116184 w 128774"/>
                <a:gd name="connsiteY29" fmla="*/ 117034 h 140169"/>
                <a:gd name="connsiteX30" fmla="*/ 115581 w 128774"/>
                <a:gd name="connsiteY30" fmla="*/ 117801 h 140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8774" h="140169">
                  <a:moveTo>
                    <a:pt x="115581" y="117801"/>
                  </a:moveTo>
                  <a:cubicBezTo>
                    <a:pt x="112444" y="121965"/>
                    <a:pt x="107938" y="124883"/>
                    <a:pt x="102842" y="126020"/>
                  </a:cubicBezTo>
                  <a:cubicBezTo>
                    <a:pt x="100377" y="126020"/>
                    <a:pt x="97911" y="124239"/>
                    <a:pt x="95446" y="120814"/>
                  </a:cubicBezTo>
                  <a:cubicBezTo>
                    <a:pt x="87638" y="107678"/>
                    <a:pt x="80899" y="93939"/>
                    <a:pt x="75310" y="79721"/>
                  </a:cubicBezTo>
                  <a:cubicBezTo>
                    <a:pt x="90103" y="50956"/>
                    <a:pt x="103527" y="19725"/>
                    <a:pt x="107636" y="9863"/>
                  </a:cubicBezTo>
                  <a:cubicBezTo>
                    <a:pt x="109171" y="6274"/>
                    <a:pt x="107513" y="2110"/>
                    <a:pt x="103938" y="549"/>
                  </a:cubicBezTo>
                  <a:cubicBezTo>
                    <a:pt x="100404" y="-999"/>
                    <a:pt x="96281" y="603"/>
                    <a:pt x="94733" y="4123"/>
                  </a:cubicBezTo>
                  <a:cubicBezTo>
                    <a:pt x="94692" y="4220"/>
                    <a:pt x="94651" y="4302"/>
                    <a:pt x="94624" y="4384"/>
                  </a:cubicBezTo>
                  <a:cubicBezTo>
                    <a:pt x="87227" y="21917"/>
                    <a:pt x="77638" y="42874"/>
                    <a:pt x="68187" y="62188"/>
                  </a:cubicBezTo>
                  <a:cubicBezTo>
                    <a:pt x="58462" y="38354"/>
                    <a:pt x="50517" y="16575"/>
                    <a:pt x="50380" y="16164"/>
                  </a:cubicBezTo>
                  <a:cubicBezTo>
                    <a:pt x="49038" y="12466"/>
                    <a:pt x="44956" y="10561"/>
                    <a:pt x="41257" y="11904"/>
                  </a:cubicBezTo>
                  <a:cubicBezTo>
                    <a:pt x="41244" y="11904"/>
                    <a:pt x="41216" y="11917"/>
                    <a:pt x="41202" y="11917"/>
                  </a:cubicBezTo>
                  <a:cubicBezTo>
                    <a:pt x="37600" y="13383"/>
                    <a:pt x="35778" y="17424"/>
                    <a:pt x="37093" y="21095"/>
                  </a:cubicBezTo>
                  <a:cubicBezTo>
                    <a:pt x="37778" y="23013"/>
                    <a:pt x="48188" y="51230"/>
                    <a:pt x="59694" y="78899"/>
                  </a:cubicBezTo>
                  <a:cubicBezTo>
                    <a:pt x="53133" y="94597"/>
                    <a:pt x="43860" y="109021"/>
                    <a:pt x="32299" y="121499"/>
                  </a:cubicBezTo>
                  <a:cubicBezTo>
                    <a:pt x="30203" y="123033"/>
                    <a:pt x="27491" y="123431"/>
                    <a:pt x="25039" y="122595"/>
                  </a:cubicBezTo>
                  <a:cubicBezTo>
                    <a:pt x="19149" y="120129"/>
                    <a:pt x="14903" y="108897"/>
                    <a:pt x="13944" y="105747"/>
                  </a:cubicBezTo>
                  <a:cubicBezTo>
                    <a:pt x="12876" y="101966"/>
                    <a:pt x="8986" y="99720"/>
                    <a:pt x="5177" y="100679"/>
                  </a:cubicBezTo>
                  <a:cubicBezTo>
                    <a:pt x="1397" y="101747"/>
                    <a:pt x="-808" y="105665"/>
                    <a:pt x="246" y="109445"/>
                  </a:cubicBezTo>
                  <a:cubicBezTo>
                    <a:pt x="2959" y="120458"/>
                    <a:pt x="9958" y="129924"/>
                    <a:pt x="19697" y="135745"/>
                  </a:cubicBezTo>
                  <a:cubicBezTo>
                    <a:pt x="22121" y="136759"/>
                    <a:pt x="24738" y="137279"/>
                    <a:pt x="27368" y="137251"/>
                  </a:cubicBezTo>
                  <a:cubicBezTo>
                    <a:pt x="31573" y="137210"/>
                    <a:pt x="35696" y="136032"/>
                    <a:pt x="39285" y="133827"/>
                  </a:cubicBezTo>
                  <a:cubicBezTo>
                    <a:pt x="51202" y="123198"/>
                    <a:pt x="60804" y="110240"/>
                    <a:pt x="67502" y="95747"/>
                  </a:cubicBezTo>
                  <a:cubicBezTo>
                    <a:pt x="72255" y="107240"/>
                    <a:pt x="77940" y="118321"/>
                    <a:pt x="84487" y="128896"/>
                  </a:cubicBezTo>
                  <a:cubicBezTo>
                    <a:pt x="88514" y="135567"/>
                    <a:pt x="95610" y="139786"/>
                    <a:pt x="103390" y="140128"/>
                  </a:cubicBezTo>
                  <a:lnTo>
                    <a:pt x="103390" y="140128"/>
                  </a:lnTo>
                  <a:cubicBezTo>
                    <a:pt x="112937" y="139115"/>
                    <a:pt x="121636" y="134142"/>
                    <a:pt x="127361" y="126431"/>
                  </a:cubicBezTo>
                  <a:cubicBezTo>
                    <a:pt x="129676" y="123348"/>
                    <a:pt x="129046" y="118965"/>
                    <a:pt x="125964" y="116650"/>
                  </a:cubicBezTo>
                  <a:cubicBezTo>
                    <a:pt x="125923" y="116623"/>
                    <a:pt x="125896" y="116595"/>
                    <a:pt x="125855" y="116568"/>
                  </a:cubicBezTo>
                  <a:cubicBezTo>
                    <a:pt x="123046" y="114020"/>
                    <a:pt x="118718" y="114239"/>
                    <a:pt x="116184" y="117034"/>
                  </a:cubicBezTo>
                  <a:cubicBezTo>
                    <a:pt x="115965" y="117280"/>
                    <a:pt x="115759" y="117527"/>
                    <a:pt x="115581" y="1178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1302F56-9AB0-41A3-9404-7BF948D1DB9A}"/>
                </a:ext>
              </a:extLst>
            </p:cNvPr>
            <p:cNvSpPr/>
            <p:nvPr/>
          </p:nvSpPr>
          <p:spPr>
            <a:xfrm>
              <a:off x="10934858" y="4711297"/>
              <a:ext cx="72952" cy="117529"/>
            </a:xfrm>
            <a:custGeom>
              <a:avLst/>
              <a:gdLst>
                <a:gd name="connsiteX0" fmla="*/ 61628 w 72952"/>
                <a:gd name="connsiteY0" fmla="*/ -38 h 117529"/>
                <a:gd name="connsiteX1" fmla="*/ 15330 w 72952"/>
                <a:gd name="connsiteY1" fmla="*/ 67354 h 117529"/>
                <a:gd name="connsiteX2" fmla="*/ 16974 w 72952"/>
                <a:gd name="connsiteY2" fmla="*/ 10235 h 117529"/>
                <a:gd name="connsiteX3" fmla="*/ 10262 w 72952"/>
                <a:gd name="connsiteY3" fmla="*/ 2975 h 117529"/>
                <a:gd name="connsiteX4" fmla="*/ 10125 w 72952"/>
                <a:gd name="connsiteY4" fmla="*/ 2975 h 117529"/>
                <a:gd name="connsiteX5" fmla="*/ 2865 w 72952"/>
                <a:gd name="connsiteY5" fmla="*/ 9824 h 117529"/>
                <a:gd name="connsiteX6" fmla="*/ -11 w 72952"/>
                <a:gd name="connsiteY6" fmla="*/ 104612 h 117529"/>
                <a:gd name="connsiteX7" fmla="*/ 5605 w 72952"/>
                <a:gd name="connsiteY7" fmla="*/ 111735 h 117529"/>
                <a:gd name="connsiteX8" fmla="*/ 13686 w 72952"/>
                <a:gd name="connsiteY8" fmla="*/ 107489 h 117529"/>
                <a:gd name="connsiteX9" fmla="*/ 57930 w 72952"/>
                <a:gd name="connsiteY9" fmla="*/ 17769 h 117529"/>
                <a:gd name="connsiteX10" fmla="*/ 48889 w 72952"/>
                <a:gd name="connsiteY10" fmla="*/ 108995 h 117529"/>
                <a:gd name="connsiteX11" fmla="*/ 54231 w 72952"/>
                <a:gd name="connsiteY11" fmla="*/ 117488 h 117529"/>
                <a:gd name="connsiteX12" fmla="*/ 55875 w 72952"/>
                <a:gd name="connsiteY12" fmla="*/ 117488 h 117529"/>
                <a:gd name="connsiteX13" fmla="*/ 62724 w 72952"/>
                <a:gd name="connsiteY13" fmla="*/ 112009 h 117529"/>
                <a:gd name="connsiteX14" fmla="*/ 71491 w 72952"/>
                <a:gd name="connsiteY14" fmla="*/ 11605 h 117529"/>
                <a:gd name="connsiteX15" fmla="*/ 61628 w 72952"/>
                <a:gd name="connsiteY15" fmla="*/ -38 h 117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952" h="117529">
                  <a:moveTo>
                    <a:pt x="61628" y="-38"/>
                  </a:moveTo>
                  <a:cubicBezTo>
                    <a:pt x="57108" y="-38"/>
                    <a:pt x="46424" y="-1682"/>
                    <a:pt x="15330" y="67354"/>
                  </a:cubicBezTo>
                  <a:lnTo>
                    <a:pt x="16974" y="10235"/>
                  </a:lnTo>
                  <a:cubicBezTo>
                    <a:pt x="17124" y="6386"/>
                    <a:pt x="14125" y="3126"/>
                    <a:pt x="10262" y="2975"/>
                  </a:cubicBezTo>
                  <a:cubicBezTo>
                    <a:pt x="10221" y="2975"/>
                    <a:pt x="10166" y="2975"/>
                    <a:pt x="10125" y="2975"/>
                  </a:cubicBezTo>
                  <a:cubicBezTo>
                    <a:pt x="6276" y="2975"/>
                    <a:pt x="3084" y="5975"/>
                    <a:pt x="2865" y="9824"/>
                  </a:cubicBezTo>
                  <a:lnTo>
                    <a:pt x="-11" y="104612"/>
                  </a:lnTo>
                  <a:cubicBezTo>
                    <a:pt x="-149" y="108050"/>
                    <a:pt x="2235" y="111064"/>
                    <a:pt x="5605" y="111735"/>
                  </a:cubicBezTo>
                  <a:cubicBezTo>
                    <a:pt x="8961" y="112406"/>
                    <a:pt x="12330" y="110639"/>
                    <a:pt x="13686" y="107489"/>
                  </a:cubicBezTo>
                  <a:cubicBezTo>
                    <a:pt x="25548" y="76244"/>
                    <a:pt x="40356" y="46192"/>
                    <a:pt x="57930" y="17769"/>
                  </a:cubicBezTo>
                  <a:cubicBezTo>
                    <a:pt x="58834" y="48438"/>
                    <a:pt x="55807" y="79094"/>
                    <a:pt x="48889" y="108995"/>
                  </a:cubicBezTo>
                  <a:cubicBezTo>
                    <a:pt x="48040" y="112817"/>
                    <a:pt x="50424" y="116598"/>
                    <a:pt x="54231" y="117488"/>
                  </a:cubicBezTo>
                  <a:lnTo>
                    <a:pt x="55875" y="117488"/>
                  </a:lnTo>
                  <a:cubicBezTo>
                    <a:pt x="59163" y="117502"/>
                    <a:pt x="62012" y="115214"/>
                    <a:pt x="62724" y="112009"/>
                  </a:cubicBezTo>
                  <a:cubicBezTo>
                    <a:pt x="63409" y="109269"/>
                    <a:pt x="77381" y="47082"/>
                    <a:pt x="71491" y="11605"/>
                  </a:cubicBezTo>
                  <a:cubicBezTo>
                    <a:pt x="70395" y="2290"/>
                    <a:pt x="65190" y="236"/>
                    <a:pt x="61628" y="-3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AD76E69A-1BD8-45E1-92CF-3B386E89F4A3}"/>
                </a:ext>
              </a:extLst>
            </p:cNvPr>
            <p:cNvSpPr/>
            <p:nvPr/>
          </p:nvSpPr>
          <p:spPr>
            <a:xfrm>
              <a:off x="11122362" y="4609732"/>
              <a:ext cx="79615" cy="73488"/>
            </a:xfrm>
            <a:custGeom>
              <a:avLst/>
              <a:gdLst>
                <a:gd name="connsiteX0" fmla="*/ 73289 w 79615"/>
                <a:gd name="connsiteY0" fmla="*/ 27011 h 73488"/>
                <a:gd name="connsiteX1" fmla="*/ 51236 w 79615"/>
                <a:gd name="connsiteY1" fmla="*/ 25094 h 73488"/>
                <a:gd name="connsiteX2" fmla="*/ 53839 w 79615"/>
                <a:gd name="connsiteY2" fmla="*/ 6465 h 73488"/>
                <a:gd name="connsiteX3" fmla="*/ 46127 w 79615"/>
                <a:gd name="connsiteY3" fmla="*/ -14 h 73488"/>
                <a:gd name="connsiteX4" fmla="*/ 40141 w 79615"/>
                <a:gd name="connsiteY4" fmla="*/ 4410 h 73488"/>
                <a:gd name="connsiteX5" fmla="*/ 37402 w 79615"/>
                <a:gd name="connsiteY5" fmla="*/ 23861 h 73488"/>
                <a:gd name="connsiteX6" fmla="*/ 7677 w 79615"/>
                <a:gd name="connsiteY6" fmla="*/ 21395 h 73488"/>
                <a:gd name="connsiteX7" fmla="*/ 20 w 79615"/>
                <a:gd name="connsiteY7" fmla="*/ 27641 h 73488"/>
                <a:gd name="connsiteX8" fmla="*/ 7 w 79615"/>
                <a:gd name="connsiteY8" fmla="*/ 27833 h 73488"/>
                <a:gd name="connsiteX9" fmla="*/ 6445 w 79615"/>
                <a:gd name="connsiteY9" fmla="*/ 35504 h 73488"/>
                <a:gd name="connsiteX10" fmla="*/ 35347 w 79615"/>
                <a:gd name="connsiteY10" fmla="*/ 37969 h 73488"/>
                <a:gd name="connsiteX11" fmla="*/ 31511 w 79615"/>
                <a:gd name="connsiteY11" fmla="*/ 65365 h 73488"/>
                <a:gd name="connsiteX12" fmla="*/ 37552 w 79615"/>
                <a:gd name="connsiteY12" fmla="*/ 73433 h 73488"/>
                <a:gd name="connsiteX13" fmla="*/ 37675 w 79615"/>
                <a:gd name="connsiteY13" fmla="*/ 73446 h 73488"/>
                <a:gd name="connsiteX14" fmla="*/ 38497 w 79615"/>
                <a:gd name="connsiteY14" fmla="*/ 73446 h 73488"/>
                <a:gd name="connsiteX15" fmla="*/ 45483 w 79615"/>
                <a:gd name="connsiteY15" fmla="*/ 67419 h 73488"/>
                <a:gd name="connsiteX16" fmla="*/ 49455 w 79615"/>
                <a:gd name="connsiteY16" fmla="*/ 40024 h 73488"/>
                <a:gd name="connsiteX17" fmla="*/ 72331 w 79615"/>
                <a:gd name="connsiteY17" fmla="*/ 42079 h 73488"/>
                <a:gd name="connsiteX18" fmla="*/ 72331 w 79615"/>
                <a:gd name="connsiteY18" fmla="*/ 42079 h 73488"/>
                <a:gd name="connsiteX19" fmla="*/ 79453 w 79615"/>
                <a:gd name="connsiteY19" fmla="*/ 35641 h 73488"/>
                <a:gd name="connsiteX20" fmla="*/ 73769 w 79615"/>
                <a:gd name="connsiteY20" fmla="*/ 27093 h 73488"/>
                <a:gd name="connsiteX21" fmla="*/ 73289 w 79615"/>
                <a:gd name="connsiteY21" fmla="*/ 27011 h 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615" h="73488">
                  <a:moveTo>
                    <a:pt x="73289" y="27011"/>
                  </a:moveTo>
                  <a:lnTo>
                    <a:pt x="51236" y="25094"/>
                  </a:lnTo>
                  <a:lnTo>
                    <a:pt x="53839" y="6465"/>
                  </a:lnTo>
                  <a:cubicBezTo>
                    <a:pt x="53496" y="2547"/>
                    <a:pt x="50044" y="-357"/>
                    <a:pt x="46127" y="-14"/>
                  </a:cubicBezTo>
                  <a:cubicBezTo>
                    <a:pt x="43456" y="219"/>
                    <a:pt x="41141" y="1931"/>
                    <a:pt x="40141" y="4410"/>
                  </a:cubicBezTo>
                  <a:lnTo>
                    <a:pt x="37402" y="23861"/>
                  </a:lnTo>
                  <a:lnTo>
                    <a:pt x="7677" y="21395"/>
                  </a:lnTo>
                  <a:cubicBezTo>
                    <a:pt x="3842" y="21012"/>
                    <a:pt x="418" y="23806"/>
                    <a:pt x="20" y="27641"/>
                  </a:cubicBezTo>
                  <a:cubicBezTo>
                    <a:pt x="20" y="27710"/>
                    <a:pt x="7" y="27765"/>
                    <a:pt x="7" y="27833"/>
                  </a:cubicBezTo>
                  <a:cubicBezTo>
                    <a:pt x="-309" y="31723"/>
                    <a:pt x="2554" y="35148"/>
                    <a:pt x="6445" y="35504"/>
                  </a:cubicBezTo>
                  <a:lnTo>
                    <a:pt x="35347" y="37969"/>
                  </a:lnTo>
                  <a:lnTo>
                    <a:pt x="31511" y="65365"/>
                  </a:lnTo>
                  <a:cubicBezTo>
                    <a:pt x="30950" y="69255"/>
                    <a:pt x="33648" y="72871"/>
                    <a:pt x="37552" y="73433"/>
                  </a:cubicBezTo>
                  <a:cubicBezTo>
                    <a:pt x="37593" y="73433"/>
                    <a:pt x="37634" y="73446"/>
                    <a:pt x="37675" y="73446"/>
                  </a:cubicBezTo>
                  <a:lnTo>
                    <a:pt x="38497" y="73446"/>
                  </a:lnTo>
                  <a:cubicBezTo>
                    <a:pt x="42004" y="73474"/>
                    <a:pt x="45004" y="70899"/>
                    <a:pt x="45483" y="67419"/>
                  </a:cubicBezTo>
                  <a:lnTo>
                    <a:pt x="49455" y="40024"/>
                  </a:lnTo>
                  <a:lnTo>
                    <a:pt x="72331" y="42079"/>
                  </a:lnTo>
                  <a:lnTo>
                    <a:pt x="72331" y="42079"/>
                  </a:lnTo>
                  <a:cubicBezTo>
                    <a:pt x="76043" y="42161"/>
                    <a:pt x="79166" y="39339"/>
                    <a:pt x="79453" y="35641"/>
                  </a:cubicBezTo>
                  <a:cubicBezTo>
                    <a:pt x="80248" y="31710"/>
                    <a:pt x="77700" y="27888"/>
                    <a:pt x="73769" y="27093"/>
                  </a:cubicBezTo>
                  <a:cubicBezTo>
                    <a:pt x="73604" y="27052"/>
                    <a:pt x="73454" y="27039"/>
                    <a:pt x="73289" y="270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C07BB357-853A-4CFC-B9CD-CCBB9754E391}"/>
                </a:ext>
              </a:extLst>
            </p:cNvPr>
            <p:cNvSpPr/>
            <p:nvPr/>
          </p:nvSpPr>
          <p:spPr>
            <a:xfrm>
              <a:off x="11213776" y="4492630"/>
              <a:ext cx="74497" cy="345239"/>
            </a:xfrm>
            <a:custGeom>
              <a:avLst/>
              <a:gdLst>
                <a:gd name="connsiteX0" fmla="*/ 71047 w 74497"/>
                <a:gd name="connsiteY0" fmla="*/ 10287 h 345239"/>
                <a:gd name="connsiteX1" fmla="*/ 28722 w 74497"/>
                <a:gd name="connsiteY1" fmla="*/ 2890 h 345239"/>
                <a:gd name="connsiteX2" fmla="*/ 20092 w 74497"/>
                <a:gd name="connsiteY2" fmla="*/ 25628 h 345239"/>
                <a:gd name="connsiteX3" fmla="*/ 28722 w 74497"/>
                <a:gd name="connsiteY3" fmla="*/ 60695 h 345239"/>
                <a:gd name="connsiteX4" fmla="*/ 29681 w 74497"/>
                <a:gd name="connsiteY4" fmla="*/ 104527 h 345239"/>
                <a:gd name="connsiteX5" fmla="*/ 7079 w 74497"/>
                <a:gd name="connsiteY5" fmla="*/ 129731 h 345239"/>
                <a:gd name="connsiteX6" fmla="*/ 641 w 74497"/>
                <a:gd name="connsiteY6" fmla="*/ 133977 h 345239"/>
                <a:gd name="connsiteX7" fmla="*/ 1737 w 74497"/>
                <a:gd name="connsiteY7" fmla="*/ 141648 h 345239"/>
                <a:gd name="connsiteX8" fmla="*/ 20092 w 74497"/>
                <a:gd name="connsiteY8" fmla="*/ 201781 h 345239"/>
                <a:gd name="connsiteX9" fmla="*/ 25708 w 74497"/>
                <a:gd name="connsiteY9" fmla="*/ 334923 h 345239"/>
                <a:gd name="connsiteX10" fmla="*/ 64473 w 74497"/>
                <a:gd name="connsiteY10" fmla="*/ 344922 h 345239"/>
                <a:gd name="connsiteX11" fmla="*/ 73280 w 74497"/>
                <a:gd name="connsiteY11" fmla="*/ 340032 h 345239"/>
                <a:gd name="connsiteX12" fmla="*/ 68390 w 74497"/>
                <a:gd name="connsiteY12" fmla="*/ 331224 h 345239"/>
                <a:gd name="connsiteX13" fmla="*/ 64473 w 74497"/>
                <a:gd name="connsiteY13" fmla="*/ 331224 h 345239"/>
                <a:gd name="connsiteX14" fmla="*/ 34475 w 74497"/>
                <a:gd name="connsiteY14" fmla="*/ 324238 h 345239"/>
                <a:gd name="connsiteX15" fmla="*/ 34475 w 74497"/>
                <a:gd name="connsiteY15" fmla="*/ 204521 h 345239"/>
                <a:gd name="connsiteX16" fmla="*/ 18448 w 74497"/>
                <a:gd name="connsiteY16" fmla="*/ 140278 h 345239"/>
                <a:gd name="connsiteX17" fmla="*/ 42145 w 74497"/>
                <a:gd name="connsiteY17" fmla="*/ 112883 h 345239"/>
                <a:gd name="connsiteX18" fmla="*/ 42145 w 74497"/>
                <a:gd name="connsiteY18" fmla="*/ 56859 h 345239"/>
                <a:gd name="connsiteX19" fmla="*/ 34201 w 74497"/>
                <a:gd name="connsiteY19" fmla="*/ 25355 h 345239"/>
                <a:gd name="connsiteX20" fmla="*/ 36256 w 74497"/>
                <a:gd name="connsiteY20" fmla="*/ 15903 h 345239"/>
                <a:gd name="connsiteX21" fmla="*/ 63651 w 74497"/>
                <a:gd name="connsiteY21" fmla="*/ 23437 h 345239"/>
                <a:gd name="connsiteX22" fmla="*/ 73445 w 74497"/>
                <a:gd name="connsiteY22" fmla="*/ 21040 h 345239"/>
                <a:gd name="connsiteX23" fmla="*/ 71047 w 74497"/>
                <a:gd name="connsiteY23" fmla="*/ 11246 h 3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497" h="345239">
                  <a:moveTo>
                    <a:pt x="71047" y="10287"/>
                  </a:moveTo>
                  <a:cubicBezTo>
                    <a:pt x="66390" y="7547"/>
                    <a:pt x="42693" y="-5876"/>
                    <a:pt x="28722" y="2890"/>
                  </a:cubicBezTo>
                  <a:cubicBezTo>
                    <a:pt x="21571" y="8082"/>
                    <a:pt x="18188" y="17013"/>
                    <a:pt x="20092" y="25628"/>
                  </a:cubicBezTo>
                  <a:cubicBezTo>
                    <a:pt x="21393" y="37655"/>
                    <a:pt x="24297" y="49449"/>
                    <a:pt x="28722" y="60695"/>
                  </a:cubicBezTo>
                  <a:cubicBezTo>
                    <a:pt x="34612" y="77269"/>
                    <a:pt x="38858" y="89323"/>
                    <a:pt x="29681" y="104527"/>
                  </a:cubicBezTo>
                  <a:cubicBezTo>
                    <a:pt x="15983" y="127676"/>
                    <a:pt x="6668" y="129731"/>
                    <a:pt x="7079" y="129731"/>
                  </a:cubicBezTo>
                  <a:cubicBezTo>
                    <a:pt x="4299" y="129799"/>
                    <a:pt x="1792" y="131443"/>
                    <a:pt x="641" y="133977"/>
                  </a:cubicBezTo>
                  <a:cubicBezTo>
                    <a:pt x="-537" y="136525"/>
                    <a:pt x="-112" y="139525"/>
                    <a:pt x="1737" y="141648"/>
                  </a:cubicBezTo>
                  <a:cubicBezTo>
                    <a:pt x="15778" y="158359"/>
                    <a:pt x="22407" y="180070"/>
                    <a:pt x="20092" y="201781"/>
                  </a:cubicBezTo>
                  <a:cubicBezTo>
                    <a:pt x="16531" y="225341"/>
                    <a:pt x="8449" y="321910"/>
                    <a:pt x="25708" y="334923"/>
                  </a:cubicBezTo>
                  <a:cubicBezTo>
                    <a:pt x="37488" y="341690"/>
                    <a:pt x="50885" y="345141"/>
                    <a:pt x="64473" y="344922"/>
                  </a:cubicBezTo>
                  <a:cubicBezTo>
                    <a:pt x="68253" y="346004"/>
                    <a:pt x="72198" y="343813"/>
                    <a:pt x="73280" y="340032"/>
                  </a:cubicBezTo>
                  <a:cubicBezTo>
                    <a:pt x="74362" y="336252"/>
                    <a:pt x="72171" y="332306"/>
                    <a:pt x="68390" y="331224"/>
                  </a:cubicBezTo>
                  <a:cubicBezTo>
                    <a:pt x="67103" y="330854"/>
                    <a:pt x="65747" y="330854"/>
                    <a:pt x="64473" y="331224"/>
                  </a:cubicBezTo>
                  <a:cubicBezTo>
                    <a:pt x="54049" y="331471"/>
                    <a:pt x="43721" y="329060"/>
                    <a:pt x="34475" y="324238"/>
                  </a:cubicBezTo>
                  <a:cubicBezTo>
                    <a:pt x="27626" y="316431"/>
                    <a:pt x="27489" y="248216"/>
                    <a:pt x="34475" y="204521"/>
                  </a:cubicBezTo>
                  <a:cubicBezTo>
                    <a:pt x="37242" y="181864"/>
                    <a:pt x="31543" y="158976"/>
                    <a:pt x="18448" y="140278"/>
                  </a:cubicBezTo>
                  <a:cubicBezTo>
                    <a:pt x="28201" y="132922"/>
                    <a:pt x="36283" y="123594"/>
                    <a:pt x="42145" y="112883"/>
                  </a:cubicBezTo>
                  <a:cubicBezTo>
                    <a:pt x="54747" y="91788"/>
                    <a:pt x="48446" y="74118"/>
                    <a:pt x="42145" y="56859"/>
                  </a:cubicBezTo>
                  <a:cubicBezTo>
                    <a:pt x="38104" y="46764"/>
                    <a:pt x="35434" y="36162"/>
                    <a:pt x="34201" y="25355"/>
                  </a:cubicBezTo>
                  <a:cubicBezTo>
                    <a:pt x="34201" y="23026"/>
                    <a:pt x="34201" y="17410"/>
                    <a:pt x="36256" y="15903"/>
                  </a:cubicBezTo>
                  <a:cubicBezTo>
                    <a:pt x="41049" y="12890"/>
                    <a:pt x="55295" y="18369"/>
                    <a:pt x="63651" y="23437"/>
                  </a:cubicBezTo>
                  <a:cubicBezTo>
                    <a:pt x="67021" y="25478"/>
                    <a:pt x="71404" y="24409"/>
                    <a:pt x="73445" y="21040"/>
                  </a:cubicBezTo>
                  <a:cubicBezTo>
                    <a:pt x="75486" y="17670"/>
                    <a:pt x="74417" y="13287"/>
                    <a:pt x="71047" y="1124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70100A9-9D7B-43EF-AE71-6828608D3043}"/>
                </a:ext>
              </a:extLst>
            </p:cNvPr>
            <p:cNvSpPr/>
            <p:nvPr/>
          </p:nvSpPr>
          <p:spPr>
            <a:xfrm>
              <a:off x="11302661" y="4570778"/>
              <a:ext cx="117195" cy="229910"/>
            </a:xfrm>
            <a:custGeom>
              <a:avLst/>
              <a:gdLst>
                <a:gd name="connsiteX0" fmla="*/ 113249 w 117195"/>
                <a:gd name="connsiteY0" fmla="*/ 490 h 229910"/>
                <a:gd name="connsiteX1" fmla="*/ 104208 w 117195"/>
                <a:gd name="connsiteY1" fmla="*/ 3641 h 229910"/>
                <a:gd name="connsiteX2" fmla="*/ 40925 w 117195"/>
                <a:gd name="connsiteY2" fmla="*/ 75006 h 229910"/>
                <a:gd name="connsiteX3" fmla="*/ 35309 w 117195"/>
                <a:gd name="connsiteY3" fmla="*/ 69801 h 229910"/>
                <a:gd name="connsiteX4" fmla="*/ 42432 w 117195"/>
                <a:gd name="connsiteY4" fmla="*/ 21311 h 229910"/>
                <a:gd name="connsiteX5" fmla="*/ 38597 w 117195"/>
                <a:gd name="connsiteY5" fmla="*/ 11996 h 229910"/>
                <a:gd name="connsiteX6" fmla="*/ 29282 w 117195"/>
                <a:gd name="connsiteY6" fmla="*/ 15832 h 229910"/>
                <a:gd name="connsiteX7" fmla="*/ 22433 w 117195"/>
                <a:gd name="connsiteY7" fmla="*/ 75691 h 229910"/>
                <a:gd name="connsiteX8" fmla="*/ 36131 w 117195"/>
                <a:gd name="connsiteY8" fmla="*/ 88429 h 229910"/>
                <a:gd name="connsiteX9" fmla="*/ 90922 w 117195"/>
                <a:gd name="connsiteY9" fmla="*/ 50761 h 229910"/>
                <a:gd name="connsiteX10" fmla="*/ 75717 w 117195"/>
                <a:gd name="connsiteY10" fmla="*/ 128153 h 229910"/>
                <a:gd name="connsiteX11" fmla="*/ 13393 w 117195"/>
                <a:gd name="connsiteY11" fmla="*/ 168561 h 229910"/>
                <a:gd name="connsiteX12" fmla="*/ 2297 w 117195"/>
                <a:gd name="connsiteY12" fmla="*/ 209654 h 229910"/>
                <a:gd name="connsiteX13" fmla="*/ 41884 w 117195"/>
                <a:gd name="connsiteY13" fmla="*/ 229653 h 229910"/>
                <a:gd name="connsiteX14" fmla="*/ 47637 w 117195"/>
                <a:gd name="connsiteY14" fmla="*/ 229653 h 229910"/>
                <a:gd name="connsiteX15" fmla="*/ 86675 w 117195"/>
                <a:gd name="connsiteY15" fmla="*/ 174862 h 229910"/>
                <a:gd name="connsiteX16" fmla="*/ 88730 w 117195"/>
                <a:gd name="connsiteY16" fmla="*/ 140481 h 229910"/>
                <a:gd name="connsiteX17" fmla="*/ 88730 w 117195"/>
                <a:gd name="connsiteY17" fmla="*/ 138015 h 229910"/>
                <a:gd name="connsiteX18" fmla="*/ 107222 w 117195"/>
                <a:gd name="connsiteY18" fmla="*/ 129112 h 229910"/>
                <a:gd name="connsiteX19" fmla="*/ 111126 w 117195"/>
                <a:gd name="connsiteY19" fmla="*/ 119318 h 229910"/>
                <a:gd name="connsiteX20" fmla="*/ 101332 w 117195"/>
                <a:gd name="connsiteY20" fmla="*/ 115414 h 229910"/>
                <a:gd name="connsiteX21" fmla="*/ 90922 w 117195"/>
                <a:gd name="connsiteY21" fmla="*/ 120345 h 229910"/>
                <a:gd name="connsiteX22" fmla="*/ 116811 w 117195"/>
                <a:gd name="connsiteY22" fmla="*/ 9120 h 229910"/>
                <a:gd name="connsiteX23" fmla="*/ 113249 w 117195"/>
                <a:gd name="connsiteY23" fmla="*/ 490 h 229910"/>
                <a:gd name="connsiteX24" fmla="*/ 72156 w 117195"/>
                <a:gd name="connsiteY24" fmla="*/ 173766 h 229910"/>
                <a:gd name="connsiteX25" fmla="*/ 46404 w 117195"/>
                <a:gd name="connsiteY25" fmla="*/ 214859 h 229910"/>
                <a:gd name="connsiteX26" fmla="*/ 14900 w 117195"/>
                <a:gd name="connsiteY26" fmla="*/ 203353 h 229910"/>
                <a:gd name="connsiteX27" fmla="*/ 23255 w 117195"/>
                <a:gd name="connsiteY27" fmla="*/ 178150 h 229910"/>
                <a:gd name="connsiteX28" fmla="*/ 73663 w 117195"/>
                <a:gd name="connsiteY28" fmla="*/ 144727 h 229910"/>
                <a:gd name="connsiteX29" fmla="*/ 72567 w 117195"/>
                <a:gd name="connsiteY29" fmla="*/ 173766 h 22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7195" h="229910">
                  <a:moveTo>
                    <a:pt x="113249" y="490"/>
                  </a:moveTo>
                  <a:cubicBezTo>
                    <a:pt x="109866" y="-880"/>
                    <a:pt x="106003" y="477"/>
                    <a:pt x="104208" y="3641"/>
                  </a:cubicBezTo>
                  <a:cubicBezTo>
                    <a:pt x="83388" y="41309"/>
                    <a:pt x="52979" y="79115"/>
                    <a:pt x="40925" y="75006"/>
                  </a:cubicBezTo>
                  <a:cubicBezTo>
                    <a:pt x="38405" y="74129"/>
                    <a:pt x="36377" y="72239"/>
                    <a:pt x="35309" y="69801"/>
                  </a:cubicBezTo>
                  <a:cubicBezTo>
                    <a:pt x="30378" y="58706"/>
                    <a:pt x="36953" y="34187"/>
                    <a:pt x="42432" y="21311"/>
                  </a:cubicBezTo>
                  <a:cubicBezTo>
                    <a:pt x="43870" y="17681"/>
                    <a:pt x="42172" y="13571"/>
                    <a:pt x="38597" y="11996"/>
                  </a:cubicBezTo>
                  <a:cubicBezTo>
                    <a:pt x="34967" y="10489"/>
                    <a:pt x="30789" y="12202"/>
                    <a:pt x="29282" y="15832"/>
                  </a:cubicBezTo>
                  <a:cubicBezTo>
                    <a:pt x="27638" y="19804"/>
                    <a:pt x="13119" y="55281"/>
                    <a:pt x="22433" y="75691"/>
                  </a:cubicBezTo>
                  <a:cubicBezTo>
                    <a:pt x="24981" y="81690"/>
                    <a:pt x="29953" y="86334"/>
                    <a:pt x="36131" y="88429"/>
                  </a:cubicBezTo>
                  <a:cubicBezTo>
                    <a:pt x="53390" y="94183"/>
                    <a:pt x="74348" y="73225"/>
                    <a:pt x="90922" y="50761"/>
                  </a:cubicBezTo>
                  <a:cubicBezTo>
                    <a:pt x="84484" y="76266"/>
                    <a:pt x="79402" y="102100"/>
                    <a:pt x="75717" y="128153"/>
                  </a:cubicBezTo>
                  <a:cubicBezTo>
                    <a:pt x="53294" y="138892"/>
                    <a:pt x="32350" y="152466"/>
                    <a:pt x="13393" y="168561"/>
                  </a:cubicBezTo>
                  <a:cubicBezTo>
                    <a:pt x="1284" y="178478"/>
                    <a:pt x="-3182" y="194997"/>
                    <a:pt x="2297" y="209654"/>
                  </a:cubicBezTo>
                  <a:cubicBezTo>
                    <a:pt x="10448" y="223475"/>
                    <a:pt x="25912" y="231297"/>
                    <a:pt x="41884" y="229653"/>
                  </a:cubicBezTo>
                  <a:lnTo>
                    <a:pt x="47637" y="229653"/>
                  </a:lnTo>
                  <a:cubicBezTo>
                    <a:pt x="84895" y="227051"/>
                    <a:pt x="85580" y="206093"/>
                    <a:pt x="86675" y="174862"/>
                  </a:cubicBezTo>
                  <a:cubicBezTo>
                    <a:pt x="86675" y="165000"/>
                    <a:pt x="87361" y="153768"/>
                    <a:pt x="88730" y="140481"/>
                  </a:cubicBezTo>
                  <a:cubicBezTo>
                    <a:pt x="88662" y="139659"/>
                    <a:pt x="88662" y="138837"/>
                    <a:pt x="88730" y="138015"/>
                  </a:cubicBezTo>
                  <a:cubicBezTo>
                    <a:pt x="99414" y="132673"/>
                    <a:pt x="107085" y="129112"/>
                    <a:pt x="107222" y="129112"/>
                  </a:cubicBezTo>
                  <a:cubicBezTo>
                    <a:pt x="111003" y="127482"/>
                    <a:pt x="112756" y="123098"/>
                    <a:pt x="111126" y="119318"/>
                  </a:cubicBezTo>
                  <a:cubicBezTo>
                    <a:pt x="109496" y="115537"/>
                    <a:pt x="105113" y="113784"/>
                    <a:pt x="101332" y="115414"/>
                  </a:cubicBezTo>
                  <a:lnTo>
                    <a:pt x="90922" y="120345"/>
                  </a:lnTo>
                  <a:cubicBezTo>
                    <a:pt x="97305" y="82786"/>
                    <a:pt x="105948" y="45638"/>
                    <a:pt x="116811" y="9120"/>
                  </a:cubicBezTo>
                  <a:cubicBezTo>
                    <a:pt x="117934" y="5764"/>
                    <a:pt x="116413" y="2079"/>
                    <a:pt x="113249" y="490"/>
                  </a:cubicBezTo>
                  <a:close/>
                  <a:moveTo>
                    <a:pt x="72156" y="173766"/>
                  </a:moveTo>
                  <a:cubicBezTo>
                    <a:pt x="71060" y="207189"/>
                    <a:pt x="70101" y="213627"/>
                    <a:pt x="46404" y="214859"/>
                  </a:cubicBezTo>
                  <a:cubicBezTo>
                    <a:pt x="30515" y="215955"/>
                    <a:pt x="19009" y="211709"/>
                    <a:pt x="14900" y="203353"/>
                  </a:cubicBezTo>
                  <a:cubicBezTo>
                    <a:pt x="12187" y="194039"/>
                    <a:pt x="15516" y="184012"/>
                    <a:pt x="23255" y="178150"/>
                  </a:cubicBezTo>
                  <a:cubicBezTo>
                    <a:pt x="38610" y="164959"/>
                    <a:pt x="55541" y="153726"/>
                    <a:pt x="73663" y="144727"/>
                  </a:cubicBezTo>
                  <a:cubicBezTo>
                    <a:pt x="73252" y="155959"/>
                    <a:pt x="72841" y="165274"/>
                    <a:pt x="72567" y="1737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4DCF5914-EE7D-44DB-A89E-71621E936729}"/>
                </a:ext>
              </a:extLst>
            </p:cNvPr>
            <p:cNvSpPr/>
            <p:nvPr/>
          </p:nvSpPr>
          <p:spPr>
            <a:xfrm>
              <a:off x="11431278" y="4663495"/>
              <a:ext cx="89175" cy="82735"/>
            </a:xfrm>
            <a:custGeom>
              <a:avLst/>
              <a:gdLst>
                <a:gd name="connsiteX0" fmla="*/ 76408 w 89175"/>
                <a:gd name="connsiteY0" fmla="*/ 56804 h 82735"/>
                <a:gd name="connsiteX1" fmla="*/ 62710 w 89175"/>
                <a:gd name="connsiteY1" fmla="*/ 66803 h 82735"/>
                <a:gd name="connsiteX2" fmla="*/ 63395 w 89175"/>
                <a:gd name="connsiteY2" fmla="*/ 55708 h 82735"/>
                <a:gd name="connsiteX3" fmla="*/ 59559 w 89175"/>
                <a:gd name="connsiteY3" fmla="*/ 9136 h 82735"/>
                <a:gd name="connsiteX4" fmla="*/ 47231 w 89175"/>
                <a:gd name="connsiteY4" fmla="*/ -42 h 82735"/>
                <a:gd name="connsiteX5" fmla="*/ 23534 w 89175"/>
                <a:gd name="connsiteY5" fmla="*/ 22012 h 82735"/>
                <a:gd name="connsiteX6" fmla="*/ 25589 w 89175"/>
                <a:gd name="connsiteY6" fmla="*/ 10369 h 82735"/>
                <a:gd name="connsiteX7" fmla="*/ 20055 w 89175"/>
                <a:gd name="connsiteY7" fmla="*/ 2192 h 82735"/>
                <a:gd name="connsiteX8" fmla="*/ 19836 w 89175"/>
                <a:gd name="connsiteY8" fmla="*/ 2150 h 82735"/>
                <a:gd name="connsiteX9" fmla="*/ 11631 w 89175"/>
                <a:gd name="connsiteY9" fmla="*/ 7657 h 82735"/>
                <a:gd name="connsiteX10" fmla="*/ 11617 w 89175"/>
                <a:gd name="connsiteY10" fmla="*/ 7766 h 82735"/>
                <a:gd name="connsiteX11" fmla="*/ 111 w 89175"/>
                <a:gd name="connsiteY11" fmla="*/ 70913 h 82735"/>
                <a:gd name="connsiteX12" fmla="*/ 5179 w 89175"/>
                <a:gd name="connsiteY12" fmla="*/ 78994 h 82735"/>
                <a:gd name="connsiteX13" fmla="*/ 13672 w 89175"/>
                <a:gd name="connsiteY13" fmla="*/ 74885 h 82735"/>
                <a:gd name="connsiteX14" fmla="*/ 46547 w 89175"/>
                <a:gd name="connsiteY14" fmla="*/ 14889 h 82735"/>
                <a:gd name="connsiteX15" fmla="*/ 49149 w 89175"/>
                <a:gd name="connsiteY15" fmla="*/ 54613 h 82735"/>
                <a:gd name="connsiteX16" fmla="*/ 53396 w 89175"/>
                <a:gd name="connsiteY16" fmla="*/ 80775 h 82735"/>
                <a:gd name="connsiteX17" fmla="*/ 59422 w 89175"/>
                <a:gd name="connsiteY17" fmla="*/ 82693 h 82735"/>
                <a:gd name="connsiteX18" fmla="*/ 64354 w 89175"/>
                <a:gd name="connsiteY18" fmla="*/ 81734 h 82735"/>
                <a:gd name="connsiteX19" fmla="*/ 87640 w 89175"/>
                <a:gd name="connsiteY19" fmla="*/ 64749 h 82735"/>
                <a:gd name="connsiteX20" fmla="*/ 86434 w 89175"/>
                <a:gd name="connsiteY20" fmla="*/ 54749 h 82735"/>
                <a:gd name="connsiteX21" fmla="*/ 76435 w 89175"/>
                <a:gd name="connsiteY21" fmla="*/ 55955 h 82735"/>
                <a:gd name="connsiteX22" fmla="*/ 75860 w 89175"/>
                <a:gd name="connsiteY22" fmla="*/ 56804 h 8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175" h="82735">
                  <a:moveTo>
                    <a:pt x="76408" y="56804"/>
                  </a:moveTo>
                  <a:cubicBezTo>
                    <a:pt x="72668" y="61146"/>
                    <a:pt x="67983" y="64557"/>
                    <a:pt x="62710" y="66803"/>
                  </a:cubicBezTo>
                  <a:cubicBezTo>
                    <a:pt x="62710" y="63653"/>
                    <a:pt x="62710" y="59270"/>
                    <a:pt x="63395" y="55708"/>
                  </a:cubicBezTo>
                  <a:cubicBezTo>
                    <a:pt x="65847" y="40106"/>
                    <a:pt x="64532" y="24135"/>
                    <a:pt x="59559" y="9136"/>
                  </a:cubicBezTo>
                  <a:cubicBezTo>
                    <a:pt x="57710" y="3849"/>
                    <a:pt x="52834" y="205"/>
                    <a:pt x="47231" y="-42"/>
                  </a:cubicBezTo>
                  <a:cubicBezTo>
                    <a:pt x="39561" y="-42"/>
                    <a:pt x="31205" y="9547"/>
                    <a:pt x="23534" y="22012"/>
                  </a:cubicBezTo>
                  <a:lnTo>
                    <a:pt x="25589" y="10369"/>
                  </a:lnTo>
                  <a:cubicBezTo>
                    <a:pt x="26315" y="6574"/>
                    <a:pt x="23836" y="2917"/>
                    <a:pt x="20055" y="2192"/>
                  </a:cubicBezTo>
                  <a:cubicBezTo>
                    <a:pt x="19973" y="2178"/>
                    <a:pt x="19905" y="2164"/>
                    <a:pt x="19836" y="2150"/>
                  </a:cubicBezTo>
                  <a:cubicBezTo>
                    <a:pt x="16055" y="1411"/>
                    <a:pt x="12384" y="3876"/>
                    <a:pt x="11631" y="7657"/>
                  </a:cubicBezTo>
                  <a:cubicBezTo>
                    <a:pt x="11631" y="7698"/>
                    <a:pt x="11617" y="7725"/>
                    <a:pt x="11617" y="7766"/>
                  </a:cubicBezTo>
                  <a:lnTo>
                    <a:pt x="111" y="70913"/>
                  </a:lnTo>
                  <a:cubicBezTo>
                    <a:pt x="-587" y="74515"/>
                    <a:pt x="1632" y="78049"/>
                    <a:pt x="5179" y="78994"/>
                  </a:cubicBezTo>
                  <a:cubicBezTo>
                    <a:pt x="8658" y="80104"/>
                    <a:pt x="12384" y="78296"/>
                    <a:pt x="13672" y="74885"/>
                  </a:cubicBezTo>
                  <a:cubicBezTo>
                    <a:pt x="21178" y="53174"/>
                    <a:pt x="32287" y="32902"/>
                    <a:pt x="46547" y="14889"/>
                  </a:cubicBezTo>
                  <a:cubicBezTo>
                    <a:pt x="50450" y="27751"/>
                    <a:pt x="51341" y="41353"/>
                    <a:pt x="49149" y="54613"/>
                  </a:cubicBezTo>
                  <a:cubicBezTo>
                    <a:pt x="48190" y="68310"/>
                    <a:pt x="47505" y="76392"/>
                    <a:pt x="53396" y="80775"/>
                  </a:cubicBezTo>
                  <a:cubicBezTo>
                    <a:pt x="55149" y="82049"/>
                    <a:pt x="57258" y="82720"/>
                    <a:pt x="59422" y="82693"/>
                  </a:cubicBezTo>
                  <a:cubicBezTo>
                    <a:pt x="61107" y="82652"/>
                    <a:pt x="62778" y="82337"/>
                    <a:pt x="64354" y="81734"/>
                  </a:cubicBezTo>
                  <a:cubicBezTo>
                    <a:pt x="73558" y="78365"/>
                    <a:pt x="81626" y="72474"/>
                    <a:pt x="87640" y="64749"/>
                  </a:cubicBezTo>
                  <a:cubicBezTo>
                    <a:pt x="90064" y="61653"/>
                    <a:pt x="89530" y="57174"/>
                    <a:pt x="86434" y="54749"/>
                  </a:cubicBezTo>
                  <a:cubicBezTo>
                    <a:pt x="83338" y="52325"/>
                    <a:pt x="78859" y="52859"/>
                    <a:pt x="76435" y="55955"/>
                  </a:cubicBezTo>
                  <a:cubicBezTo>
                    <a:pt x="76216" y="56229"/>
                    <a:pt x="76024" y="56503"/>
                    <a:pt x="75860" y="56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25BD56D-6103-4F29-8CAF-0451D315AED3}"/>
                </a:ext>
              </a:extLst>
            </p:cNvPr>
            <p:cNvSpPr/>
            <p:nvPr/>
          </p:nvSpPr>
          <p:spPr>
            <a:xfrm>
              <a:off x="11536539" y="4496105"/>
              <a:ext cx="80196" cy="289304"/>
            </a:xfrm>
            <a:custGeom>
              <a:avLst/>
              <a:gdLst>
                <a:gd name="connsiteX0" fmla="*/ 77303 w 80196"/>
                <a:gd name="connsiteY0" fmla="*/ 112421 h 289304"/>
                <a:gd name="connsiteX1" fmla="*/ 69221 w 80196"/>
                <a:gd name="connsiteY1" fmla="*/ 114475 h 289304"/>
                <a:gd name="connsiteX2" fmla="*/ 48483 w 80196"/>
                <a:gd name="connsiteY2" fmla="*/ 117283 h 289304"/>
                <a:gd name="connsiteX3" fmla="*/ 47579 w 80196"/>
                <a:gd name="connsiteY3" fmla="*/ 116530 h 289304"/>
                <a:gd name="connsiteX4" fmla="*/ 56071 w 80196"/>
                <a:gd name="connsiteY4" fmla="*/ 71054 h 289304"/>
                <a:gd name="connsiteX5" fmla="*/ 69769 w 80196"/>
                <a:gd name="connsiteY5" fmla="*/ 25440 h 289304"/>
                <a:gd name="connsiteX6" fmla="*/ 62783 w 80196"/>
                <a:gd name="connsiteY6" fmla="*/ 1743 h 289304"/>
                <a:gd name="connsiteX7" fmla="*/ 23608 w 80196"/>
                <a:gd name="connsiteY7" fmla="*/ 15441 h 289304"/>
                <a:gd name="connsiteX8" fmla="*/ 22854 w 80196"/>
                <a:gd name="connsiteY8" fmla="*/ 25509 h 289304"/>
                <a:gd name="connsiteX9" fmla="*/ 32922 w 80196"/>
                <a:gd name="connsiteY9" fmla="*/ 26262 h 289304"/>
                <a:gd name="connsiteX10" fmla="*/ 55524 w 80196"/>
                <a:gd name="connsiteY10" fmla="*/ 12565 h 289304"/>
                <a:gd name="connsiteX11" fmla="*/ 55524 w 80196"/>
                <a:gd name="connsiteY11" fmla="*/ 21879 h 289304"/>
                <a:gd name="connsiteX12" fmla="*/ 41826 w 80196"/>
                <a:gd name="connsiteY12" fmla="*/ 64616 h 289304"/>
                <a:gd name="connsiteX13" fmla="*/ 37580 w 80196"/>
                <a:gd name="connsiteY13" fmla="*/ 125982 h 289304"/>
                <a:gd name="connsiteX14" fmla="*/ 64975 w 80196"/>
                <a:gd name="connsiteY14" fmla="*/ 131735 h 289304"/>
                <a:gd name="connsiteX15" fmla="*/ 49086 w 80196"/>
                <a:gd name="connsiteY15" fmla="*/ 247754 h 289304"/>
                <a:gd name="connsiteX16" fmla="*/ 10211 w 80196"/>
                <a:gd name="connsiteY16" fmla="*/ 274643 h 289304"/>
                <a:gd name="connsiteX17" fmla="*/ 8677 w 80196"/>
                <a:gd name="connsiteY17" fmla="*/ 274328 h 289304"/>
                <a:gd name="connsiteX18" fmla="*/ 185 w 80196"/>
                <a:gd name="connsiteY18" fmla="*/ 279670 h 289304"/>
                <a:gd name="connsiteX19" fmla="*/ 5308 w 80196"/>
                <a:gd name="connsiteY19" fmla="*/ 288108 h 289304"/>
                <a:gd name="connsiteX20" fmla="*/ 5527 w 80196"/>
                <a:gd name="connsiteY20" fmla="*/ 288162 h 289304"/>
                <a:gd name="connsiteX21" fmla="*/ 15663 w 80196"/>
                <a:gd name="connsiteY21" fmla="*/ 289258 h 289304"/>
                <a:gd name="connsiteX22" fmla="*/ 62783 w 80196"/>
                <a:gd name="connsiteY22" fmla="*/ 251726 h 289304"/>
                <a:gd name="connsiteX23" fmla="*/ 80179 w 80196"/>
                <a:gd name="connsiteY23" fmla="*/ 118174 h 289304"/>
                <a:gd name="connsiteX24" fmla="*/ 77303 w 80196"/>
                <a:gd name="connsiteY24" fmla="*/ 112421 h 289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196" h="289304">
                  <a:moveTo>
                    <a:pt x="77303" y="112421"/>
                  </a:moveTo>
                  <a:cubicBezTo>
                    <a:pt x="74454" y="111298"/>
                    <a:pt x="71194" y="112120"/>
                    <a:pt x="69221" y="114475"/>
                  </a:cubicBezTo>
                  <a:cubicBezTo>
                    <a:pt x="64276" y="120982"/>
                    <a:pt x="54989" y="122229"/>
                    <a:pt x="48483" y="117283"/>
                  </a:cubicBezTo>
                  <a:cubicBezTo>
                    <a:pt x="48181" y="117050"/>
                    <a:pt x="47866" y="116790"/>
                    <a:pt x="47579" y="116530"/>
                  </a:cubicBezTo>
                  <a:cubicBezTo>
                    <a:pt x="40867" y="110914"/>
                    <a:pt x="48949" y="89135"/>
                    <a:pt x="56071" y="71054"/>
                  </a:cubicBezTo>
                  <a:cubicBezTo>
                    <a:pt x="62167" y="56356"/>
                    <a:pt x="66755" y="41070"/>
                    <a:pt x="69769" y="25440"/>
                  </a:cubicBezTo>
                  <a:cubicBezTo>
                    <a:pt x="71550" y="13249"/>
                    <a:pt x="69769" y="5305"/>
                    <a:pt x="62783" y="1743"/>
                  </a:cubicBezTo>
                  <a:cubicBezTo>
                    <a:pt x="50592" y="-5105"/>
                    <a:pt x="31278" y="9551"/>
                    <a:pt x="23608" y="15441"/>
                  </a:cubicBezTo>
                  <a:cubicBezTo>
                    <a:pt x="20622" y="18016"/>
                    <a:pt x="20279" y="22523"/>
                    <a:pt x="22854" y="25509"/>
                  </a:cubicBezTo>
                  <a:cubicBezTo>
                    <a:pt x="25429" y="28495"/>
                    <a:pt x="29936" y="28837"/>
                    <a:pt x="32922" y="26262"/>
                  </a:cubicBezTo>
                  <a:cubicBezTo>
                    <a:pt x="39127" y="19797"/>
                    <a:pt x="46921" y="15071"/>
                    <a:pt x="55524" y="12565"/>
                  </a:cubicBezTo>
                  <a:cubicBezTo>
                    <a:pt x="55524" y="12565"/>
                    <a:pt x="56893" y="14482"/>
                    <a:pt x="55524" y="21879"/>
                  </a:cubicBezTo>
                  <a:cubicBezTo>
                    <a:pt x="52469" y="36563"/>
                    <a:pt x="47866" y="50891"/>
                    <a:pt x="41826" y="64616"/>
                  </a:cubicBezTo>
                  <a:cubicBezTo>
                    <a:pt x="31689" y="91053"/>
                    <a:pt x="22923" y="113927"/>
                    <a:pt x="37580" y="125982"/>
                  </a:cubicBezTo>
                  <a:cubicBezTo>
                    <a:pt x="44963" y="132776"/>
                    <a:pt x="55482" y="134981"/>
                    <a:pt x="64975" y="131735"/>
                  </a:cubicBezTo>
                  <a:cubicBezTo>
                    <a:pt x="62551" y="170746"/>
                    <a:pt x="57249" y="209524"/>
                    <a:pt x="49086" y="247754"/>
                  </a:cubicBezTo>
                  <a:cubicBezTo>
                    <a:pt x="45771" y="265917"/>
                    <a:pt x="28374" y="277958"/>
                    <a:pt x="10211" y="274643"/>
                  </a:cubicBezTo>
                  <a:cubicBezTo>
                    <a:pt x="9705" y="274547"/>
                    <a:pt x="9184" y="274451"/>
                    <a:pt x="8677" y="274328"/>
                  </a:cubicBezTo>
                  <a:cubicBezTo>
                    <a:pt x="4856" y="273478"/>
                    <a:pt x="1075" y="275862"/>
                    <a:pt x="185" y="279670"/>
                  </a:cubicBezTo>
                  <a:cubicBezTo>
                    <a:pt x="-733" y="283423"/>
                    <a:pt x="1568" y="287203"/>
                    <a:pt x="5308" y="288108"/>
                  </a:cubicBezTo>
                  <a:cubicBezTo>
                    <a:pt x="5390" y="288135"/>
                    <a:pt x="5458" y="288149"/>
                    <a:pt x="5527" y="288162"/>
                  </a:cubicBezTo>
                  <a:cubicBezTo>
                    <a:pt x="8855" y="288916"/>
                    <a:pt x="12253" y="289286"/>
                    <a:pt x="15663" y="289258"/>
                  </a:cubicBezTo>
                  <a:cubicBezTo>
                    <a:pt x="38305" y="289573"/>
                    <a:pt x="58016" y="273862"/>
                    <a:pt x="62783" y="251726"/>
                  </a:cubicBezTo>
                  <a:cubicBezTo>
                    <a:pt x="71879" y="207702"/>
                    <a:pt x="77700" y="163061"/>
                    <a:pt x="80179" y="118174"/>
                  </a:cubicBezTo>
                  <a:cubicBezTo>
                    <a:pt x="80166" y="115914"/>
                    <a:pt x="79111" y="113791"/>
                    <a:pt x="77303" y="1124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F3374FB3-A8FF-4F6B-B0AC-4713C0926268}"/>
                </a:ext>
              </a:extLst>
            </p:cNvPr>
            <p:cNvSpPr/>
            <p:nvPr/>
          </p:nvSpPr>
          <p:spPr>
            <a:xfrm>
              <a:off x="11653813" y="4613770"/>
              <a:ext cx="71643" cy="14251"/>
            </a:xfrm>
            <a:custGeom>
              <a:avLst/>
              <a:gdLst>
                <a:gd name="connsiteX0" fmla="*/ 9067 w 71643"/>
                <a:gd name="connsiteY0" fmla="*/ 13933 h 14251"/>
                <a:gd name="connsiteX1" fmla="*/ 66460 w 71643"/>
                <a:gd name="connsiteY1" fmla="*/ 13933 h 14251"/>
                <a:gd name="connsiteX2" fmla="*/ 71350 w 71643"/>
                <a:gd name="connsiteY2" fmla="*/ 5125 h 14251"/>
                <a:gd name="connsiteX3" fmla="*/ 66460 w 71643"/>
                <a:gd name="connsiteY3" fmla="*/ 235 h 14251"/>
                <a:gd name="connsiteX4" fmla="*/ 9067 w 71643"/>
                <a:gd name="connsiteY4" fmla="*/ 235 h 14251"/>
                <a:gd name="connsiteX5" fmla="*/ 259 w 71643"/>
                <a:gd name="connsiteY5" fmla="*/ 5125 h 14251"/>
                <a:gd name="connsiteX6" fmla="*/ 5150 w 71643"/>
                <a:gd name="connsiteY6" fmla="*/ 13933 h 14251"/>
                <a:gd name="connsiteX7" fmla="*/ 9067 w 71643"/>
                <a:gd name="connsiteY7" fmla="*/ 13933 h 1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43" h="14251">
                  <a:moveTo>
                    <a:pt x="9067" y="13933"/>
                  </a:moveTo>
                  <a:lnTo>
                    <a:pt x="66460" y="13933"/>
                  </a:lnTo>
                  <a:cubicBezTo>
                    <a:pt x="70241" y="12850"/>
                    <a:pt x="72433" y="8905"/>
                    <a:pt x="71350" y="5125"/>
                  </a:cubicBezTo>
                  <a:cubicBezTo>
                    <a:pt x="70679" y="2755"/>
                    <a:pt x="68830" y="906"/>
                    <a:pt x="66460" y="235"/>
                  </a:cubicBezTo>
                  <a:lnTo>
                    <a:pt x="9067" y="235"/>
                  </a:lnTo>
                  <a:cubicBezTo>
                    <a:pt x="5286" y="-847"/>
                    <a:pt x="1341" y="1344"/>
                    <a:pt x="259" y="5125"/>
                  </a:cubicBezTo>
                  <a:cubicBezTo>
                    <a:pt x="-823" y="8905"/>
                    <a:pt x="1369" y="12850"/>
                    <a:pt x="5150" y="13933"/>
                  </a:cubicBezTo>
                  <a:cubicBezTo>
                    <a:pt x="6437" y="14303"/>
                    <a:pt x="7793" y="14303"/>
                    <a:pt x="9067" y="1393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642426D-F9D3-4507-BD30-87B4CCCB4E97}"/>
                </a:ext>
              </a:extLst>
            </p:cNvPr>
            <p:cNvSpPr/>
            <p:nvPr/>
          </p:nvSpPr>
          <p:spPr>
            <a:xfrm>
              <a:off x="11644020" y="4633090"/>
              <a:ext cx="82873" cy="28625"/>
            </a:xfrm>
            <a:custGeom>
              <a:avLst/>
              <a:gdLst>
                <a:gd name="connsiteX0" fmla="*/ 5848 w 82873"/>
                <a:gd name="connsiteY0" fmla="*/ 14886 h 28625"/>
                <a:gd name="connsiteX1" fmla="*/ 74336 w 82873"/>
                <a:gd name="connsiteY1" fmla="*/ 28584 h 28625"/>
                <a:gd name="connsiteX2" fmla="*/ 75843 w 82873"/>
                <a:gd name="connsiteY2" fmla="*/ 28584 h 28625"/>
                <a:gd name="connsiteX3" fmla="*/ 82692 w 82873"/>
                <a:gd name="connsiteY3" fmla="*/ 22967 h 28625"/>
                <a:gd name="connsiteX4" fmla="*/ 77254 w 82873"/>
                <a:gd name="connsiteY4" fmla="*/ 14488 h 28625"/>
                <a:gd name="connsiteX5" fmla="*/ 77213 w 82873"/>
                <a:gd name="connsiteY5" fmla="*/ 14475 h 28625"/>
                <a:gd name="connsiteX6" fmla="*/ 8724 w 82873"/>
                <a:gd name="connsiteY6" fmla="*/ 92 h 28625"/>
                <a:gd name="connsiteX7" fmla="*/ 368 w 82873"/>
                <a:gd name="connsiteY7" fmla="*/ 5708 h 28625"/>
                <a:gd name="connsiteX8" fmla="*/ 4683 w 82873"/>
                <a:gd name="connsiteY8" fmla="*/ 14598 h 28625"/>
                <a:gd name="connsiteX9" fmla="*/ 5848 w 82873"/>
                <a:gd name="connsiteY9" fmla="*/ 14886 h 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73" h="28625">
                  <a:moveTo>
                    <a:pt x="5848" y="14886"/>
                  </a:moveTo>
                  <a:lnTo>
                    <a:pt x="74336" y="28584"/>
                  </a:lnTo>
                  <a:lnTo>
                    <a:pt x="75843" y="28584"/>
                  </a:lnTo>
                  <a:cubicBezTo>
                    <a:pt x="79171" y="28584"/>
                    <a:pt x="82034" y="26228"/>
                    <a:pt x="82692" y="22967"/>
                  </a:cubicBezTo>
                  <a:cubicBezTo>
                    <a:pt x="83527" y="19118"/>
                    <a:pt x="81103" y="15324"/>
                    <a:pt x="77254" y="14488"/>
                  </a:cubicBezTo>
                  <a:cubicBezTo>
                    <a:pt x="77240" y="14488"/>
                    <a:pt x="77226" y="14475"/>
                    <a:pt x="77213" y="14475"/>
                  </a:cubicBezTo>
                  <a:lnTo>
                    <a:pt x="8724" y="92"/>
                  </a:lnTo>
                  <a:cubicBezTo>
                    <a:pt x="4861" y="-661"/>
                    <a:pt x="1122" y="1846"/>
                    <a:pt x="368" y="5708"/>
                  </a:cubicBezTo>
                  <a:cubicBezTo>
                    <a:pt x="-892" y="9352"/>
                    <a:pt x="1040" y="13338"/>
                    <a:pt x="4683" y="14598"/>
                  </a:cubicBezTo>
                  <a:cubicBezTo>
                    <a:pt x="5067" y="14721"/>
                    <a:pt x="5450" y="14817"/>
                    <a:pt x="5848" y="148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5C92AF4D-F345-4E40-A291-1F0525DA29F8}"/>
                </a:ext>
              </a:extLst>
            </p:cNvPr>
            <p:cNvSpPr/>
            <p:nvPr/>
          </p:nvSpPr>
          <p:spPr>
            <a:xfrm>
              <a:off x="11609836" y="4708574"/>
              <a:ext cx="100277" cy="151894"/>
            </a:xfrm>
            <a:custGeom>
              <a:avLst/>
              <a:gdLst>
                <a:gd name="connsiteX0" fmla="*/ 94274 w 100277"/>
                <a:gd name="connsiteY0" fmla="*/ 83 h 151894"/>
                <a:gd name="connsiteX1" fmla="*/ 86247 w 100277"/>
                <a:gd name="connsiteY1" fmla="*/ 5507 h 151894"/>
                <a:gd name="connsiteX2" fmla="*/ 86192 w 100277"/>
                <a:gd name="connsiteY2" fmla="*/ 5835 h 151894"/>
                <a:gd name="connsiteX3" fmla="*/ 77426 w 100277"/>
                <a:gd name="connsiteY3" fmla="*/ 58298 h 151894"/>
                <a:gd name="connsiteX4" fmla="*/ 50030 w 100277"/>
                <a:gd name="connsiteY4" fmla="*/ 43093 h 151894"/>
                <a:gd name="connsiteX5" fmla="*/ 18389 w 100277"/>
                <a:gd name="connsiteY5" fmla="*/ 63366 h 151894"/>
                <a:gd name="connsiteX6" fmla="*/ 8663 w 100277"/>
                <a:gd name="connsiteY6" fmla="*/ 147059 h 151894"/>
                <a:gd name="connsiteX7" fmla="*/ 19896 w 100277"/>
                <a:gd name="connsiteY7" fmla="*/ 151716 h 151894"/>
                <a:gd name="connsiteX8" fmla="*/ 31265 w 100277"/>
                <a:gd name="connsiteY8" fmla="*/ 147744 h 151894"/>
                <a:gd name="connsiteX9" fmla="*/ 69618 w 100277"/>
                <a:gd name="connsiteY9" fmla="*/ 105144 h 151894"/>
                <a:gd name="connsiteX10" fmla="*/ 63180 w 100277"/>
                <a:gd name="connsiteY10" fmla="*/ 143635 h 151894"/>
                <a:gd name="connsiteX11" fmla="*/ 69016 w 100277"/>
                <a:gd name="connsiteY11" fmla="*/ 151840 h 151894"/>
                <a:gd name="connsiteX12" fmla="*/ 69070 w 100277"/>
                <a:gd name="connsiteY12" fmla="*/ 151853 h 151894"/>
                <a:gd name="connsiteX13" fmla="*/ 70166 w 100277"/>
                <a:gd name="connsiteY13" fmla="*/ 151853 h 151894"/>
                <a:gd name="connsiteX14" fmla="*/ 77152 w 100277"/>
                <a:gd name="connsiteY14" fmla="*/ 145826 h 151894"/>
                <a:gd name="connsiteX15" fmla="*/ 100164 w 100277"/>
                <a:gd name="connsiteY15" fmla="*/ 8027 h 151894"/>
                <a:gd name="connsiteX16" fmla="*/ 94562 w 100277"/>
                <a:gd name="connsiteY16" fmla="*/ 124 h 151894"/>
                <a:gd name="connsiteX17" fmla="*/ 94274 w 100277"/>
                <a:gd name="connsiteY17" fmla="*/ 83 h 151894"/>
                <a:gd name="connsiteX18" fmla="*/ 23046 w 100277"/>
                <a:gd name="connsiteY18" fmla="*/ 136101 h 151894"/>
                <a:gd name="connsiteX19" fmla="*/ 18663 w 100277"/>
                <a:gd name="connsiteY19" fmla="*/ 136786 h 151894"/>
                <a:gd name="connsiteX20" fmla="*/ 30169 w 100277"/>
                <a:gd name="connsiteY20" fmla="*/ 71310 h 151894"/>
                <a:gd name="connsiteX21" fmla="*/ 48935 w 100277"/>
                <a:gd name="connsiteY21" fmla="*/ 57613 h 151894"/>
                <a:gd name="connsiteX22" fmla="*/ 48935 w 100277"/>
                <a:gd name="connsiteY22" fmla="*/ 57613 h 151894"/>
                <a:gd name="connsiteX23" fmla="*/ 72769 w 100277"/>
                <a:gd name="connsiteY23" fmla="*/ 75968 h 151894"/>
                <a:gd name="connsiteX24" fmla="*/ 23046 w 100277"/>
                <a:gd name="connsiteY24" fmla="*/ 136101 h 15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277" h="151894">
                  <a:moveTo>
                    <a:pt x="94274" y="83"/>
                  </a:moveTo>
                  <a:cubicBezTo>
                    <a:pt x="90562" y="-630"/>
                    <a:pt x="86973" y="1795"/>
                    <a:pt x="86247" y="5507"/>
                  </a:cubicBezTo>
                  <a:cubicBezTo>
                    <a:pt x="86233" y="5616"/>
                    <a:pt x="86206" y="5726"/>
                    <a:pt x="86192" y="5835"/>
                  </a:cubicBezTo>
                  <a:lnTo>
                    <a:pt x="77426" y="58298"/>
                  </a:lnTo>
                  <a:cubicBezTo>
                    <a:pt x="70659" y="49805"/>
                    <a:pt x="60811" y="44340"/>
                    <a:pt x="50030" y="43093"/>
                  </a:cubicBezTo>
                  <a:cubicBezTo>
                    <a:pt x="36607" y="43682"/>
                    <a:pt x="24525" y="51421"/>
                    <a:pt x="18389" y="63366"/>
                  </a:cubicBezTo>
                  <a:cubicBezTo>
                    <a:pt x="-3802" y="96651"/>
                    <a:pt x="-4486" y="134183"/>
                    <a:pt x="8663" y="147059"/>
                  </a:cubicBezTo>
                  <a:cubicBezTo>
                    <a:pt x="11636" y="150045"/>
                    <a:pt x="15677" y="151716"/>
                    <a:pt x="19896" y="151716"/>
                  </a:cubicBezTo>
                  <a:cubicBezTo>
                    <a:pt x="24019" y="151648"/>
                    <a:pt x="28004" y="150250"/>
                    <a:pt x="31265" y="147744"/>
                  </a:cubicBezTo>
                  <a:cubicBezTo>
                    <a:pt x="45798" y="135224"/>
                    <a:pt x="58688" y="120910"/>
                    <a:pt x="69618" y="105144"/>
                  </a:cubicBezTo>
                  <a:lnTo>
                    <a:pt x="63180" y="143635"/>
                  </a:lnTo>
                  <a:cubicBezTo>
                    <a:pt x="62523" y="147511"/>
                    <a:pt x="65139" y="151195"/>
                    <a:pt x="69016" y="151840"/>
                  </a:cubicBezTo>
                  <a:cubicBezTo>
                    <a:pt x="69029" y="151853"/>
                    <a:pt x="69057" y="151853"/>
                    <a:pt x="69070" y="151853"/>
                  </a:cubicBezTo>
                  <a:lnTo>
                    <a:pt x="70166" y="151853"/>
                  </a:lnTo>
                  <a:cubicBezTo>
                    <a:pt x="73659" y="151826"/>
                    <a:pt x="76618" y="149278"/>
                    <a:pt x="77152" y="145826"/>
                  </a:cubicBezTo>
                  <a:lnTo>
                    <a:pt x="100164" y="8027"/>
                  </a:lnTo>
                  <a:cubicBezTo>
                    <a:pt x="100794" y="4301"/>
                    <a:pt x="98287" y="767"/>
                    <a:pt x="94562" y="124"/>
                  </a:cubicBezTo>
                  <a:cubicBezTo>
                    <a:pt x="94466" y="110"/>
                    <a:pt x="94370" y="96"/>
                    <a:pt x="94274" y="83"/>
                  </a:cubicBezTo>
                  <a:close/>
                  <a:moveTo>
                    <a:pt x="23046" y="136101"/>
                  </a:moveTo>
                  <a:cubicBezTo>
                    <a:pt x="20169" y="138292"/>
                    <a:pt x="19210" y="137471"/>
                    <a:pt x="18663" y="136786"/>
                  </a:cubicBezTo>
                  <a:cubicBezTo>
                    <a:pt x="11677" y="130211"/>
                    <a:pt x="10855" y="100213"/>
                    <a:pt x="30169" y="71310"/>
                  </a:cubicBezTo>
                  <a:cubicBezTo>
                    <a:pt x="36333" y="61996"/>
                    <a:pt x="42634" y="57613"/>
                    <a:pt x="48935" y="57613"/>
                  </a:cubicBezTo>
                  <a:lnTo>
                    <a:pt x="48935" y="57613"/>
                  </a:lnTo>
                  <a:cubicBezTo>
                    <a:pt x="58523" y="57613"/>
                    <a:pt x="67974" y="68982"/>
                    <a:pt x="72769" y="75968"/>
                  </a:cubicBezTo>
                  <a:cubicBezTo>
                    <a:pt x="58660" y="97939"/>
                    <a:pt x="41976" y="118116"/>
                    <a:pt x="23046" y="1361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49EB32D-1552-4DA5-8BFA-05B2B4C3E2AF}"/>
                </a:ext>
              </a:extLst>
            </p:cNvPr>
            <p:cNvSpPr/>
            <p:nvPr/>
          </p:nvSpPr>
          <p:spPr>
            <a:xfrm>
              <a:off x="11707352" y="4722479"/>
              <a:ext cx="83060" cy="138126"/>
            </a:xfrm>
            <a:custGeom>
              <a:avLst/>
              <a:gdLst>
                <a:gd name="connsiteX0" fmla="*/ 52918 w 83060"/>
                <a:gd name="connsiteY0" fmla="*/ 12 h 138126"/>
                <a:gd name="connsiteX1" fmla="*/ 35111 w 83060"/>
                <a:gd name="connsiteY1" fmla="*/ 16038 h 138126"/>
                <a:gd name="connsiteX2" fmla="*/ 30180 w 83060"/>
                <a:gd name="connsiteY2" fmla="*/ 44941 h 138126"/>
                <a:gd name="connsiteX3" fmla="*/ 4839 w 83060"/>
                <a:gd name="connsiteY3" fmla="*/ 49598 h 138126"/>
                <a:gd name="connsiteX4" fmla="*/ 319 w 83060"/>
                <a:gd name="connsiteY4" fmla="*/ 58501 h 138126"/>
                <a:gd name="connsiteX5" fmla="*/ 9359 w 83060"/>
                <a:gd name="connsiteY5" fmla="*/ 63021 h 138126"/>
                <a:gd name="connsiteX6" fmla="*/ 29769 w 83060"/>
                <a:gd name="connsiteY6" fmla="*/ 59186 h 138126"/>
                <a:gd name="connsiteX7" fmla="*/ 29769 w 83060"/>
                <a:gd name="connsiteY7" fmla="*/ 61789 h 138126"/>
                <a:gd name="connsiteX8" fmla="*/ 14565 w 83060"/>
                <a:gd name="connsiteY8" fmla="*/ 125072 h 138126"/>
                <a:gd name="connsiteX9" fmla="*/ 12784 w 83060"/>
                <a:gd name="connsiteY9" fmla="*/ 134934 h 138126"/>
                <a:gd name="connsiteX10" fmla="*/ 18674 w 83060"/>
                <a:gd name="connsiteY10" fmla="*/ 138085 h 138126"/>
                <a:gd name="connsiteX11" fmla="*/ 22646 w 83060"/>
                <a:gd name="connsiteY11" fmla="*/ 136715 h 138126"/>
                <a:gd name="connsiteX12" fmla="*/ 43878 w 83060"/>
                <a:gd name="connsiteY12" fmla="*/ 61926 h 138126"/>
                <a:gd name="connsiteX13" fmla="*/ 43878 w 83060"/>
                <a:gd name="connsiteY13" fmla="*/ 60556 h 138126"/>
                <a:gd name="connsiteX14" fmla="*/ 50863 w 83060"/>
                <a:gd name="connsiteY14" fmla="*/ 64254 h 138126"/>
                <a:gd name="connsiteX15" fmla="*/ 55932 w 83060"/>
                <a:gd name="connsiteY15" fmla="*/ 66309 h 138126"/>
                <a:gd name="connsiteX16" fmla="*/ 61000 w 83060"/>
                <a:gd name="connsiteY16" fmla="*/ 64254 h 138126"/>
                <a:gd name="connsiteX17" fmla="*/ 61000 w 83060"/>
                <a:gd name="connsiteY17" fmla="*/ 54118 h 138126"/>
                <a:gd name="connsiteX18" fmla="*/ 44289 w 83060"/>
                <a:gd name="connsiteY18" fmla="*/ 45899 h 138126"/>
                <a:gd name="connsiteX19" fmla="*/ 48124 w 83060"/>
                <a:gd name="connsiteY19" fmla="*/ 21928 h 138126"/>
                <a:gd name="connsiteX20" fmla="*/ 55521 w 83060"/>
                <a:gd name="connsiteY20" fmla="*/ 13984 h 138126"/>
                <a:gd name="connsiteX21" fmla="*/ 70999 w 83060"/>
                <a:gd name="connsiteY21" fmla="*/ 21107 h 138126"/>
                <a:gd name="connsiteX22" fmla="*/ 80875 w 83060"/>
                <a:gd name="connsiteY22" fmla="*/ 21230 h 138126"/>
                <a:gd name="connsiteX23" fmla="*/ 80999 w 83060"/>
                <a:gd name="connsiteY23" fmla="*/ 21107 h 138126"/>
                <a:gd name="connsiteX24" fmla="*/ 80999 w 83060"/>
                <a:gd name="connsiteY24" fmla="*/ 11107 h 138126"/>
                <a:gd name="connsiteX25" fmla="*/ 52918 w 83060"/>
                <a:gd name="connsiteY25" fmla="*/ 12 h 13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60" h="138126">
                  <a:moveTo>
                    <a:pt x="52918" y="12"/>
                  </a:moveTo>
                  <a:cubicBezTo>
                    <a:pt x="44590" y="1875"/>
                    <a:pt x="37837" y="7943"/>
                    <a:pt x="35111" y="16038"/>
                  </a:cubicBezTo>
                  <a:cubicBezTo>
                    <a:pt x="31728" y="25298"/>
                    <a:pt x="30057" y="35092"/>
                    <a:pt x="30180" y="44941"/>
                  </a:cubicBezTo>
                  <a:cubicBezTo>
                    <a:pt x="21578" y="45434"/>
                    <a:pt x="13058" y="46995"/>
                    <a:pt x="4839" y="49598"/>
                  </a:cubicBezTo>
                  <a:cubicBezTo>
                    <a:pt x="1154" y="50831"/>
                    <a:pt x="-859" y="54803"/>
                    <a:pt x="319" y="58501"/>
                  </a:cubicBezTo>
                  <a:cubicBezTo>
                    <a:pt x="1621" y="62200"/>
                    <a:pt x="5620" y="64199"/>
                    <a:pt x="9359" y="63021"/>
                  </a:cubicBezTo>
                  <a:cubicBezTo>
                    <a:pt x="16003" y="61008"/>
                    <a:pt x="22852" y="59720"/>
                    <a:pt x="29769" y="59186"/>
                  </a:cubicBezTo>
                  <a:lnTo>
                    <a:pt x="29769" y="61789"/>
                  </a:lnTo>
                  <a:cubicBezTo>
                    <a:pt x="29769" y="86582"/>
                    <a:pt x="29769" y="114799"/>
                    <a:pt x="14565" y="125072"/>
                  </a:cubicBezTo>
                  <a:cubicBezTo>
                    <a:pt x="11373" y="127319"/>
                    <a:pt x="10579" y="131716"/>
                    <a:pt x="12784" y="134934"/>
                  </a:cubicBezTo>
                  <a:cubicBezTo>
                    <a:pt x="14085" y="136921"/>
                    <a:pt x="16304" y="138099"/>
                    <a:pt x="18674" y="138085"/>
                  </a:cubicBezTo>
                  <a:cubicBezTo>
                    <a:pt x="20112" y="138099"/>
                    <a:pt x="21523" y="137619"/>
                    <a:pt x="22646" y="136715"/>
                  </a:cubicBezTo>
                  <a:cubicBezTo>
                    <a:pt x="43330" y="123018"/>
                    <a:pt x="43604" y="90280"/>
                    <a:pt x="43878" y="61926"/>
                  </a:cubicBezTo>
                  <a:lnTo>
                    <a:pt x="43878" y="60556"/>
                  </a:lnTo>
                  <a:cubicBezTo>
                    <a:pt x="46481" y="61200"/>
                    <a:pt x="48877" y="62474"/>
                    <a:pt x="50863" y="64254"/>
                  </a:cubicBezTo>
                  <a:cubicBezTo>
                    <a:pt x="52220" y="65569"/>
                    <a:pt x="54042" y="66309"/>
                    <a:pt x="55932" y="66309"/>
                  </a:cubicBezTo>
                  <a:cubicBezTo>
                    <a:pt x="57822" y="66282"/>
                    <a:pt x="59630" y="65556"/>
                    <a:pt x="61000" y="64254"/>
                  </a:cubicBezTo>
                  <a:cubicBezTo>
                    <a:pt x="63753" y="61433"/>
                    <a:pt x="63753" y="56940"/>
                    <a:pt x="61000" y="54118"/>
                  </a:cubicBezTo>
                  <a:cubicBezTo>
                    <a:pt x="56343" y="49817"/>
                    <a:pt x="50535" y="46954"/>
                    <a:pt x="44289" y="45899"/>
                  </a:cubicBezTo>
                  <a:cubicBezTo>
                    <a:pt x="44152" y="37749"/>
                    <a:pt x="45453" y="29627"/>
                    <a:pt x="48124" y="21928"/>
                  </a:cubicBezTo>
                  <a:cubicBezTo>
                    <a:pt x="50179" y="17135"/>
                    <a:pt x="52644" y="14532"/>
                    <a:pt x="55521" y="13984"/>
                  </a:cubicBezTo>
                  <a:cubicBezTo>
                    <a:pt x="61137" y="12888"/>
                    <a:pt x="69219" y="18915"/>
                    <a:pt x="70999" y="21107"/>
                  </a:cubicBezTo>
                  <a:cubicBezTo>
                    <a:pt x="73698" y="23873"/>
                    <a:pt x="78122" y="23928"/>
                    <a:pt x="80875" y="21230"/>
                  </a:cubicBezTo>
                  <a:cubicBezTo>
                    <a:pt x="80916" y="21189"/>
                    <a:pt x="80958" y="21148"/>
                    <a:pt x="80999" y="21107"/>
                  </a:cubicBezTo>
                  <a:cubicBezTo>
                    <a:pt x="83724" y="18340"/>
                    <a:pt x="83724" y="13874"/>
                    <a:pt x="80999" y="11107"/>
                  </a:cubicBezTo>
                  <a:cubicBezTo>
                    <a:pt x="73698" y="3492"/>
                    <a:pt x="63452" y="-563"/>
                    <a:pt x="52918" y="1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B27A60EA-B919-4957-9830-D8A0E23C2B3F}"/>
                </a:ext>
              </a:extLst>
            </p:cNvPr>
            <p:cNvSpPr/>
            <p:nvPr/>
          </p:nvSpPr>
          <p:spPr>
            <a:xfrm>
              <a:off x="11784670" y="4439494"/>
              <a:ext cx="120612" cy="404128"/>
            </a:xfrm>
            <a:custGeom>
              <a:avLst/>
              <a:gdLst>
                <a:gd name="connsiteX0" fmla="*/ 44226 w 120612"/>
                <a:gd name="connsiteY0" fmla="*/ 383401 h 404128"/>
                <a:gd name="connsiteX1" fmla="*/ 48883 w 120612"/>
                <a:gd name="connsiteY1" fmla="*/ 279025 h 404128"/>
                <a:gd name="connsiteX2" fmla="*/ 22858 w 120612"/>
                <a:gd name="connsiteY2" fmla="*/ 209440 h 404128"/>
                <a:gd name="connsiteX3" fmla="*/ 53678 w 120612"/>
                <a:gd name="connsiteY3" fmla="*/ 176429 h 404128"/>
                <a:gd name="connsiteX4" fmla="*/ 59157 w 120612"/>
                <a:gd name="connsiteY4" fmla="*/ 97530 h 404128"/>
                <a:gd name="connsiteX5" fmla="*/ 57376 w 120612"/>
                <a:gd name="connsiteY5" fmla="*/ 33425 h 404128"/>
                <a:gd name="connsiteX6" fmla="*/ 68334 w 120612"/>
                <a:gd name="connsiteY6" fmla="*/ 15481 h 404128"/>
                <a:gd name="connsiteX7" fmla="*/ 109427 w 120612"/>
                <a:gd name="connsiteY7" fmla="*/ 26576 h 404128"/>
                <a:gd name="connsiteX8" fmla="*/ 119290 w 120612"/>
                <a:gd name="connsiteY8" fmla="*/ 24658 h 404128"/>
                <a:gd name="connsiteX9" fmla="*/ 117673 w 120612"/>
                <a:gd name="connsiteY9" fmla="*/ 14906 h 404128"/>
                <a:gd name="connsiteX10" fmla="*/ 117509 w 120612"/>
                <a:gd name="connsiteY10" fmla="*/ 14796 h 404128"/>
                <a:gd name="connsiteX11" fmla="*/ 62718 w 120612"/>
                <a:gd name="connsiteY11" fmla="*/ 2468 h 404128"/>
                <a:gd name="connsiteX12" fmla="*/ 43268 w 120612"/>
                <a:gd name="connsiteY12" fmla="*/ 30959 h 404128"/>
                <a:gd name="connsiteX13" fmla="*/ 44911 w 120612"/>
                <a:gd name="connsiteY13" fmla="*/ 99448 h 404128"/>
                <a:gd name="connsiteX14" fmla="*/ 41213 w 120612"/>
                <a:gd name="connsiteY14" fmla="*/ 169443 h 404128"/>
                <a:gd name="connsiteX15" fmla="*/ 7106 w 120612"/>
                <a:gd name="connsiteY15" fmla="*/ 200400 h 404128"/>
                <a:gd name="connsiteX16" fmla="*/ -17 w 120612"/>
                <a:gd name="connsiteY16" fmla="*/ 207523 h 404128"/>
                <a:gd name="connsiteX17" fmla="*/ 4366 w 120612"/>
                <a:gd name="connsiteY17" fmla="*/ 214098 h 404128"/>
                <a:gd name="connsiteX18" fmla="*/ 34501 w 120612"/>
                <a:gd name="connsiteY18" fmla="*/ 279299 h 404128"/>
                <a:gd name="connsiteX19" fmla="*/ 28748 w 120612"/>
                <a:gd name="connsiteY19" fmla="*/ 396277 h 404128"/>
                <a:gd name="connsiteX20" fmla="*/ 32309 w 120612"/>
                <a:gd name="connsiteY20" fmla="*/ 403126 h 404128"/>
                <a:gd name="connsiteX21" fmla="*/ 35871 w 120612"/>
                <a:gd name="connsiteY21" fmla="*/ 404085 h 404128"/>
                <a:gd name="connsiteX22" fmla="*/ 39980 w 120612"/>
                <a:gd name="connsiteY22" fmla="*/ 402715 h 404128"/>
                <a:gd name="connsiteX23" fmla="*/ 76690 w 120612"/>
                <a:gd name="connsiteY23" fmla="*/ 393401 h 404128"/>
                <a:gd name="connsiteX24" fmla="*/ 86826 w 120612"/>
                <a:gd name="connsiteY24" fmla="*/ 393401 h 404128"/>
                <a:gd name="connsiteX25" fmla="*/ 86826 w 120612"/>
                <a:gd name="connsiteY25" fmla="*/ 383264 h 404128"/>
                <a:gd name="connsiteX26" fmla="*/ 44226 w 120612"/>
                <a:gd name="connsiteY26" fmla="*/ 383401 h 404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612" h="404128">
                  <a:moveTo>
                    <a:pt x="44226" y="383401"/>
                  </a:moveTo>
                  <a:cubicBezTo>
                    <a:pt x="46007" y="362033"/>
                    <a:pt x="48883" y="319570"/>
                    <a:pt x="48883" y="279025"/>
                  </a:cubicBezTo>
                  <a:cubicBezTo>
                    <a:pt x="50719" y="253150"/>
                    <a:pt x="41227" y="227754"/>
                    <a:pt x="22858" y="209440"/>
                  </a:cubicBezTo>
                  <a:cubicBezTo>
                    <a:pt x="35912" y="201414"/>
                    <a:pt x="46569" y="190004"/>
                    <a:pt x="53678" y="176429"/>
                  </a:cubicBezTo>
                  <a:cubicBezTo>
                    <a:pt x="66143" y="154924"/>
                    <a:pt x="62718" y="126980"/>
                    <a:pt x="59157" y="97530"/>
                  </a:cubicBezTo>
                  <a:cubicBezTo>
                    <a:pt x="55499" y="76354"/>
                    <a:pt x="54897" y="54766"/>
                    <a:pt x="57376" y="33425"/>
                  </a:cubicBezTo>
                  <a:cubicBezTo>
                    <a:pt x="57636" y="25932"/>
                    <a:pt x="61787" y="19125"/>
                    <a:pt x="68334" y="15481"/>
                  </a:cubicBezTo>
                  <a:cubicBezTo>
                    <a:pt x="80936" y="10139"/>
                    <a:pt x="102305" y="21645"/>
                    <a:pt x="109427" y="26576"/>
                  </a:cubicBezTo>
                  <a:cubicBezTo>
                    <a:pt x="112688" y="28754"/>
                    <a:pt x="117084" y="27905"/>
                    <a:pt x="119290" y="24658"/>
                  </a:cubicBezTo>
                  <a:cubicBezTo>
                    <a:pt x="121536" y="21522"/>
                    <a:pt x="120810" y="17152"/>
                    <a:pt x="117673" y="14906"/>
                  </a:cubicBezTo>
                  <a:cubicBezTo>
                    <a:pt x="117619" y="14878"/>
                    <a:pt x="117564" y="14837"/>
                    <a:pt x="117509" y="14796"/>
                  </a:cubicBezTo>
                  <a:cubicBezTo>
                    <a:pt x="114222" y="12604"/>
                    <a:pt x="84772" y="-6846"/>
                    <a:pt x="62718" y="2468"/>
                  </a:cubicBezTo>
                  <a:cubicBezTo>
                    <a:pt x="51596" y="7797"/>
                    <a:pt x="44171" y="18659"/>
                    <a:pt x="43268" y="30959"/>
                  </a:cubicBezTo>
                  <a:cubicBezTo>
                    <a:pt x="40432" y="53739"/>
                    <a:pt x="40994" y="76819"/>
                    <a:pt x="44911" y="99448"/>
                  </a:cubicBezTo>
                  <a:cubicBezTo>
                    <a:pt x="48199" y="126843"/>
                    <a:pt x="51349" y="152184"/>
                    <a:pt x="41213" y="169443"/>
                  </a:cubicBezTo>
                  <a:cubicBezTo>
                    <a:pt x="23817" y="199304"/>
                    <a:pt x="7106" y="200400"/>
                    <a:pt x="7106" y="200400"/>
                  </a:cubicBezTo>
                  <a:cubicBezTo>
                    <a:pt x="3175" y="200400"/>
                    <a:pt x="-17" y="203591"/>
                    <a:pt x="-17" y="207523"/>
                  </a:cubicBezTo>
                  <a:cubicBezTo>
                    <a:pt x="-17" y="210399"/>
                    <a:pt x="1709" y="212988"/>
                    <a:pt x="4366" y="214098"/>
                  </a:cubicBezTo>
                  <a:cubicBezTo>
                    <a:pt x="5599" y="214098"/>
                    <a:pt x="34501" y="227796"/>
                    <a:pt x="34501" y="279299"/>
                  </a:cubicBezTo>
                  <a:cubicBezTo>
                    <a:pt x="34501" y="335733"/>
                    <a:pt x="28885" y="395729"/>
                    <a:pt x="28748" y="396277"/>
                  </a:cubicBezTo>
                  <a:cubicBezTo>
                    <a:pt x="28488" y="399058"/>
                    <a:pt x="29885" y="401742"/>
                    <a:pt x="32309" y="403126"/>
                  </a:cubicBezTo>
                  <a:cubicBezTo>
                    <a:pt x="33378" y="403784"/>
                    <a:pt x="34611" y="404112"/>
                    <a:pt x="35871" y="404085"/>
                  </a:cubicBezTo>
                  <a:cubicBezTo>
                    <a:pt x="37350" y="404044"/>
                    <a:pt x="38775" y="403578"/>
                    <a:pt x="39980" y="402715"/>
                  </a:cubicBezTo>
                  <a:cubicBezTo>
                    <a:pt x="48747" y="396414"/>
                    <a:pt x="69156" y="385730"/>
                    <a:pt x="76690" y="393401"/>
                  </a:cubicBezTo>
                  <a:cubicBezTo>
                    <a:pt x="79484" y="396195"/>
                    <a:pt x="84032" y="396195"/>
                    <a:pt x="86826" y="393401"/>
                  </a:cubicBezTo>
                  <a:cubicBezTo>
                    <a:pt x="89621" y="390606"/>
                    <a:pt x="89621" y="386059"/>
                    <a:pt x="86826" y="383264"/>
                  </a:cubicBezTo>
                  <a:cubicBezTo>
                    <a:pt x="74772" y="371074"/>
                    <a:pt x="56555" y="377101"/>
                    <a:pt x="44226" y="38340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8C1642E8-96E7-4E96-9AF5-5786EC3D2AC2}"/>
                </a:ext>
              </a:extLst>
            </p:cNvPr>
            <p:cNvSpPr/>
            <p:nvPr/>
          </p:nvSpPr>
          <p:spPr>
            <a:xfrm>
              <a:off x="11870050" y="4567959"/>
              <a:ext cx="127345" cy="131801"/>
            </a:xfrm>
            <a:custGeom>
              <a:avLst/>
              <a:gdLst>
                <a:gd name="connsiteX0" fmla="*/ 96235 w 127345"/>
                <a:gd name="connsiteY0" fmla="*/ 112480 h 131801"/>
                <a:gd name="connsiteX1" fmla="*/ 85414 w 127345"/>
                <a:gd name="connsiteY1" fmla="*/ 89194 h 131801"/>
                <a:gd name="connsiteX2" fmla="*/ 118014 w 127345"/>
                <a:gd name="connsiteY2" fmla="*/ 15089 h 131801"/>
                <a:gd name="connsiteX3" fmla="*/ 113850 w 127345"/>
                <a:gd name="connsiteY3" fmla="*/ 6131 h 131801"/>
                <a:gd name="connsiteX4" fmla="*/ 113631 w 127345"/>
                <a:gd name="connsiteY4" fmla="*/ 6049 h 131801"/>
                <a:gd name="connsiteX5" fmla="*/ 104590 w 127345"/>
                <a:gd name="connsiteY5" fmla="*/ 10432 h 131801"/>
                <a:gd name="connsiteX6" fmla="*/ 78565 w 127345"/>
                <a:gd name="connsiteY6" fmla="*/ 71798 h 131801"/>
                <a:gd name="connsiteX7" fmla="*/ 55005 w 127345"/>
                <a:gd name="connsiteY7" fmla="*/ 4816 h 131801"/>
                <a:gd name="connsiteX8" fmla="*/ 45964 w 127345"/>
                <a:gd name="connsiteY8" fmla="*/ 296 h 131801"/>
                <a:gd name="connsiteX9" fmla="*/ 41444 w 127345"/>
                <a:gd name="connsiteY9" fmla="*/ 9199 h 131801"/>
                <a:gd name="connsiteX10" fmla="*/ 68839 w 127345"/>
                <a:gd name="connsiteY10" fmla="*/ 87961 h 131801"/>
                <a:gd name="connsiteX11" fmla="*/ 37335 w 127345"/>
                <a:gd name="connsiteY11" fmla="*/ 117685 h 131801"/>
                <a:gd name="connsiteX12" fmla="*/ 15966 w 127345"/>
                <a:gd name="connsiteY12" fmla="*/ 107686 h 131801"/>
                <a:gd name="connsiteX13" fmla="*/ 14322 w 127345"/>
                <a:gd name="connsiteY13" fmla="*/ 100837 h 131801"/>
                <a:gd name="connsiteX14" fmla="*/ 9871 w 127345"/>
                <a:gd name="connsiteY14" fmla="*/ 91797 h 131801"/>
                <a:gd name="connsiteX15" fmla="*/ 830 w 127345"/>
                <a:gd name="connsiteY15" fmla="*/ 96262 h 131801"/>
                <a:gd name="connsiteX16" fmla="*/ 625 w 127345"/>
                <a:gd name="connsiteY16" fmla="*/ 97002 h 131801"/>
                <a:gd name="connsiteX17" fmla="*/ 3775 w 127345"/>
                <a:gd name="connsiteY17" fmla="*/ 114946 h 131801"/>
                <a:gd name="connsiteX18" fmla="*/ 35006 w 127345"/>
                <a:gd name="connsiteY18" fmla="*/ 131657 h 131801"/>
                <a:gd name="connsiteX19" fmla="*/ 38430 w 127345"/>
                <a:gd name="connsiteY19" fmla="*/ 131657 h 131801"/>
                <a:gd name="connsiteX20" fmla="*/ 75688 w 127345"/>
                <a:gd name="connsiteY20" fmla="*/ 103303 h 131801"/>
                <a:gd name="connsiteX21" fmla="*/ 93495 w 127345"/>
                <a:gd name="connsiteY21" fmla="*/ 128781 h 131801"/>
                <a:gd name="connsiteX22" fmla="*/ 94865 w 127345"/>
                <a:gd name="connsiteY22" fmla="*/ 128781 h 131801"/>
                <a:gd name="connsiteX23" fmla="*/ 101440 w 127345"/>
                <a:gd name="connsiteY23" fmla="*/ 126315 h 131801"/>
                <a:gd name="connsiteX24" fmla="*/ 127329 w 127345"/>
                <a:gd name="connsiteY24" fmla="*/ 100426 h 131801"/>
                <a:gd name="connsiteX25" fmla="*/ 117192 w 127345"/>
                <a:gd name="connsiteY25" fmla="*/ 90427 h 131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7345" h="131801">
                  <a:moveTo>
                    <a:pt x="96235" y="112480"/>
                  </a:moveTo>
                  <a:cubicBezTo>
                    <a:pt x="92084" y="104988"/>
                    <a:pt x="88468" y="97207"/>
                    <a:pt x="85414" y="89194"/>
                  </a:cubicBezTo>
                  <a:cubicBezTo>
                    <a:pt x="98481" y="65524"/>
                    <a:pt x="109398" y="40718"/>
                    <a:pt x="118014" y="15089"/>
                  </a:cubicBezTo>
                  <a:cubicBezTo>
                    <a:pt x="119343" y="11460"/>
                    <a:pt x="117480" y="7460"/>
                    <a:pt x="113850" y="6131"/>
                  </a:cubicBezTo>
                  <a:cubicBezTo>
                    <a:pt x="113781" y="6104"/>
                    <a:pt x="113713" y="6076"/>
                    <a:pt x="113631" y="6049"/>
                  </a:cubicBezTo>
                  <a:cubicBezTo>
                    <a:pt x="109919" y="4775"/>
                    <a:pt x="105878" y="6734"/>
                    <a:pt x="104590" y="10432"/>
                  </a:cubicBezTo>
                  <a:cubicBezTo>
                    <a:pt x="97426" y="31499"/>
                    <a:pt x="88729" y="52005"/>
                    <a:pt x="78565" y="71798"/>
                  </a:cubicBezTo>
                  <a:cubicBezTo>
                    <a:pt x="70894" y="51936"/>
                    <a:pt x="62401" y="27829"/>
                    <a:pt x="55005" y="4816"/>
                  </a:cubicBezTo>
                  <a:cubicBezTo>
                    <a:pt x="53703" y="1118"/>
                    <a:pt x="49704" y="-882"/>
                    <a:pt x="45964" y="296"/>
                  </a:cubicBezTo>
                  <a:cubicBezTo>
                    <a:pt x="42279" y="1529"/>
                    <a:pt x="40266" y="5501"/>
                    <a:pt x="41444" y="9199"/>
                  </a:cubicBezTo>
                  <a:cubicBezTo>
                    <a:pt x="53224" y="45362"/>
                    <a:pt x="62264" y="70428"/>
                    <a:pt x="68839" y="87961"/>
                  </a:cubicBezTo>
                  <a:cubicBezTo>
                    <a:pt x="57607" y="106590"/>
                    <a:pt x="46238" y="119192"/>
                    <a:pt x="37335" y="117685"/>
                  </a:cubicBezTo>
                  <a:cubicBezTo>
                    <a:pt x="29143" y="117439"/>
                    <a:pt x="21404" y="113823"/>
                    <a:pt x="15966" y="107686"/>
                  </a:cubicBezTo>
                  <a:cubicBezTo>
                    <a:pt x="14596" y="105686"/>
                    <a:pt x="14007" y="103248"/>
                    <a:pt x="14322" y="100837"/>
                  </a:cubicBezTo>
                  <a:cubicBezTo>
                    <a:pt x="15582" y="97111"/>
                    <a:pt x="13596" y="93071"/>
                    <a:pt x="9871" y="91797"/>
                  </a:cubicBezTo>
                  <a:cubicBezTo>
                    <a:pt x="6145" y="90536"/>
                    <a:pt x="2104" y="92537"/>
                    <a:pt x="830" y="96262"/>
                  </a:cubicBezTo>
                  <a:cubicBezTo>
                    <a:pt x="748" y="96495"/>
                    <a:pt x="680" y="96755"/>
                    <a:pt x="625" y="97002"/>
                  </a:cubicBezTo>
                  <a:cubicBezTo>
                    <a:pt x="-868" y="103166"/>
                    <a:pt x="269" y="109659"/>
                    <a:pt x="3775" y="114946"/>
                  </a:cubicBezTo>
                  <a:cubicBezTo>
                    <a:pt x="11254" y="124794"/>
                    <a:pt x="22664" y="130904"/>
                    <a:pt x="35006" y="131657"/>
                  </a:cubicBezTo>
                  <a:cubicBezTo>
                    <a:pt x="36143" y="131794"/>
                    <a:pt x="37294" y="131794"/>
                    <a:pt x="38430" y="131657"/>
                  </a:cubicBezTo>
                  <a:cubicBezTo>
                    <a:pt x="52128" y="131657"/>
                    <a:pt x="64182" y="119603"/>
                    <a:pt x="75688" y="103303"/>
                  </a:cubicBezTo>
                  <a:cubicBezTo>
                    <a:pt x="86509" y="126863"/>
                    <a:pt x="91166" y="128233"/>
                    <a:pt x="93495" y="128781"/>
                  </a:cubicBezTo>
                  <a:lnTo>
                    <a:pt x="94865" y="128781"/>
                  </a:lnTo>
                  <a:cubicBezTo>
                    <a:pt x="97276" y="128739"/>
                    <a:pt x="99604" y="127876"/>
                    <a:pt x="101440" y="126315"/>
                  </a:cubicBezTo>
                  <a:lnTo>
                    <a:pt x="127329" y="100426"/>
                  </a:lnTo>
                  <a:lnTo>
                    <a:pt x="117192" y="90427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BADB3086-8237-49CD-B8B8-FF8B11CDE3F2}"/>
                </a:ext>
              </a:extLst>
            </p:cNvPr>
            <p:cNvSpPr/>
            <p:nvPr/>
          </p:nvSpPr>
          <p:spPr>
            <a:xfrm>
              <a:off x="12012029" y="4663358"/>
              <a:ext cx="88734" cy="119307"/>
            </a:xfrm>
            <a:custGeom>
              <a:avLst/>
              <a:gdLst>
                <a:gd name="connsiteX0" fmla="*/ 75891 w 88734"/>
                <a:gd name="connsiteY0" fmla="*/ 87625 h 119307"/>
                <a:gd name="connsiteX1" fmla="*/ 69864 w 88734"/>
                <a:gd name="connsiteY1" fmla="*/ 93926 h 119307"/>
                <a:gd name="connsiteX2" fmla="*/ 68083 w 88734"/>
                <a:gd name="connsiteY2" fmla="*/ 73516 h 119307"/>
                <a:gd name="connsiteX3" fmla="*/ 62194 w 88734"/>
                <a:gd name="connsiteY3" fmla="*/ 29683 h 119307"/>
                <a:gd name="connsiteX4" fmla="*/ 49729 w 88734"/>
                <a:gd name="connsiteY4" fmla="*/ 18314 h 119307"/>
                <a:gd name="connsiteX5" fmla="*/ 49729 w 88734"/>
                <a:gd name="connsiteY5" fmla="*/ 18314 h 119307"/>
                <a:gd name="connsiteX6" fmla="*/ 18087 w 88734"/>
                <a:gd name="connsiteY6" fmla="*/ 60503 h 119307"/>
                <a:gd name="connsiteX7" fmla="*/ 22333 w 88734"/>
                <a:gd name="connsiteY7" fmla="*/ 9548 h 119307"/>
                <a:gd name="connsiteX8" fmla="*/ 18114 w 88734"/>
                <a:gd name="connsiteY8" fmla="*/ 398 h 119307"/>
                <a:gd name="connsiteX9" fmla="*/ 8964 w 88734"/>
                <a:gd name="connsiteY9" fmla="*/ 4617 h 119307"/>
                <a:gd name="connsiteX10" fmla="*/ 8635 w 88734"/>
                <a:gd name="connsiteY10" fmla="*/ 8315 h 119307"/>
                <a:gd name="connsiteX11" fmla="*/ 6 w 88734"/>
                <a:gd name="connsiteY11" fmla="*/ 111733 h 119307"/>
                <a:gd name="connsiteX12" fmla="*/ 5622 w 88734"/>
                <a:gd name="connsiteY12" fmla="*/ 119266 h 119307"/>
                <a:gd name="connsiteX13" fmla="*/ 7129 w 88734"/>
                <a:gd name="connsiteY13" fmla="*/ 119266 h 119307"/>
                <a:gd name="connsiteX14" fmla="*/ 13841 w 88734"/>
                <a:gd name="connsiteY14" fmla="*/ 114335 h 119307"/>
                <a:gd name="connsiteX15" fmla="*/ 49044 w 88734"/>
                <a:gd name="connsiteY15" fmla="*/ 33929 h 119307"/>
                <a:gd name="connsiteX16" fmla="*/ 49044 w 88734"/>
                <a:gd name="connsiteY16" fmla="*/ 33929 h 119307"/>
                <a:gd name="connsiteX17" fmla="*/ 54249 w 88734"/>
                <a:gd name="connsiteY17" fmla="*/ 73927 h 119307"/>
                <a:gd name="connsiteX18" fmla="*/ 65207 w 88734"/>
                <a:gd name="connsiteY18" fmla="*/ 108719 h 119307"/>
                <a:gd name="connsiteX19" fmla="*/ 86986 w 88734"/>
                <a:gd name="connsiteY19" fmla="*/ 96391 h 119307"/>
                <a:gd name="connsiteX20" fmla="*/ 86329 w 88734"/>
                <a:gd name="connsiteY20" fmla="*/ 86529 h 119307"/>
                <a:gd name="connsiteX21" fmla="*/ 86165 w 88734"/>
                <a:gd name="connsiteY21" fmla="*/ 86392 h 119307"/>
                <a:gd name="connsiteX22" fmla="*/ 76138 w 88734"/>
                <a:gd name="connsiteY22" fmla="*/ 87309 h 119307"/>
                <a:gd name="connsiteX23" fmla="*/ 75891 w 88734"/>
                <a:gd name="connsiteY23" fmla="*/ 87625 h 119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8734" h="119307">
                  <a:moveTo>
                    <a:pt x="75891" y="87625"/>
                  </a:moveTo>
                  <a:cubicBezTo>
                    <a:pt x="74015" y="89844"/>
                    <a:pt x="72001" y="91953"/>
                    <a:pt x="69864" y="93926"/>
                  </a:cubicBezTo>
                  <a:cubicBezTo>
                    <a:pt x="68906" y="87159"/>
                    <a:pt x="68303" y="80351"/>
                    <a:pt x="68083" y="73516"/>
                  </a:cubicBezTo>
                  <a:cubicBezTo>
                    <a:pt x="68070" y="58709"/>
                    <a:pt x="66084" y="43970"/>
                    <a:pt x="62194" y="29683"/>
                  </a:cubicBezTo>
                  <a:cubicBezTo>
                    <a:pt x="59043" y="20369"/>
                    <a:pt x="53701" y="18314"/>
                    <a:pt x="49729" y="18314"/>
                  </a:cubicBezTo>
                  <a:lnTo>
                    <a:pt x="49729" y="18314"/>
                  </a:lnTo>
                  <a:cubicBezTo>
                    <a:pt x="40688" y="18314"/>
                    <a:pt x="30141" y="32012"/>
                    <a:pt x="18087" y="60503"/>
                  </a:cubicBezTo>
                  <a:lnTo>
                    <a:pt x="22333" y="9548"/>
                  </a:lnTo>
                  <a:cubicBezTo>
                    <a:pt x="23689" y="5863"/>
                    <a:pt x="21813" y="1767"/>
                    <a:pt x="18114" y="398"/>
                  </a:cubicBezTo>
                  <a:cubicBezTo>
                    <a:pt x="14430" y="-959"/>
                    <a:pt x="10334" y="932"/>
                    <a:pt x="8964" y="4617"/>
                  </a:cubicBezTo>
                  <a:cubicBezTo>
                    <a:pt x="8526" y="5795"/>
                    <a:pt x="8416" y="7068"/>
                    <a:pt x="8635" y="8315"/>
                  </a:cubicBezTo>
                  <a:lnTo>
                    <a:pt x="6" y="111733"/>
                  </a:lnTo>
                  <a:cubicBezTo>
                    <a:pt x="-282" y="115294"/>
                    <a:pt x="2129" y="118527"/>
                    <a:pt x="5622" y="119266"/>
                  </a:cubicBezTo>
                  <a:lnTo>
                    <a:pt x="7129" y="119266"/>
                  </a:lnTo>
                  <a:cubicBezTo>
                    <a:pt x="10211" y="119280"/>
                    <a:pt x="12937" y="117280"/>
                    <a:pt x="13841" y="114335"/>
                  </a:cubicBezTo>
                  <a:cubicBezTo>
                    <a:pt x="24799" y="80502"/>
                    <a:pt x="41236" y="42559"/>
                    <a:pt x="49044" y="33929"/>
                  </a:cubicBezTo>
                  <a:lnTo>
                    <a:pt x="49044" y="33929"/>
                  </a:lnTo>
                  <a:cubicBezTo>
                    <a:pt x="52441" y="46997"/>
                    <a:pt x="54194" y="60435"/>
                    <a:pt x="54249" y="73927"/>
                  </a:cubicBezTo>
                  <a:cubicBezTo>
                    <a:pt x="55071" y="92967"/>
                    <a:pt x="55756" y="105569"/>
                    <a:pt x="65207" y="108719"/>
                  </a:cubicBezTo>
                  <a:cubicBezTo>
                    <a:pt x="74658" y="111869"/>
                    <a:pt x="80686" y="104062"/>
                    <a:pt x="86986" y="96391"/>
                  </a:cubicBezTo>
                  <a:cubicBezTo>
                    <a:pt x="89534" y="93487"/>
                    <a:pt x="89233" y="89076"/>
                    <a:pt x="86329" y="86529"/>
                  </a:cubicBezTo>
                  <a:cubicBezTo>
                    <a:pt x="86274" y="86488"/>
                    <a:pt x="86219" y="86433"/>
                    <a:pt x="86165" y="86392"/>
                  </a:cubicBezTo>
                  <a:cubicBezTo>
                    <a:pt x="83138" y="83872"/>
                    <a:pt x="78645" y="84296"/>
                    <a:pt x="76138" y="87309"/>
                  </a:cubicBezTo>
                  <a:cubicBezTo>
                    <a:pt x="76056" y="87419"/>
                    <a:pt x="75974" y="87515"/>
                    <a:pt x="75891" y="876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C7ABC6BA-1C3A-451C-A750-43D2F21208AD}"/>
                </a:ext>
              </a:extLst>
            </p:cNvPr>
            <p:cNvSpPr/>
            <p:nvPr/>
          </p:nvSpPr>
          <p:spPr>
            <a:xfrm>
              <a:off x="12112960" y="4605280"/>
              <a:ext cx="68356" cy="73830"/>
            </a:xfrm>
            <a:custGeom>
              <a:avLst/>
              <a:gdLst>
                <a:gd name="connsiteX0" fmla="*/ 63584 w 68356"/>
                <a:gd name="connsiteY0" fmla="*/ 31463 h 73830"/>
                <a:gd name="connsiteX1" fmla="*/ 55365 w 68356"/>
                <a:gd name="connsiteY1" fmla="*/ 31463 h 73830"/>
                <a:gd name="connsiteX2" fmla="*/ 56324 w 68356"/>
                <a:gd name="connsiteY2" fmla="*/ 7082 h 73830"/>
                <a:gd name="connsiteX3" fmla="*/ 49201 w 68356"/>
                <a:gd name="connsiteY3" fmla="*/ -42 h 73830"/>
                <a:gd name="connsiteX4" fmla="*/ 42078 w 68356"/>
                <a:gd name="connsiteY4" fmla="*/ 7082 h 73830"/>
                <a:gd name="connsiteX5" fmla="*/ 41120 w 68356"/>
                <a:gd name="connsiteY5" fmla="*/ 31463 h 73830"/>
                <a:gd name="connsiteX6" fmla="*/ 9067 w 68356"/>
                <a:gd name="connsiteY6" fmla="*/ 31463 h 73830"/>
                <a:gd name="connsiteX7" fmla="*/ 259 w 68356"/>
                <a:gd name="connsiteY7" fmla="*/ 36353 h 73830"/>
                <a:gd name="connsiteX8" fmla="*/ 5149 w 68356"/>
                <a:gd name="connsiteY8" fmla="*/ 45161 h 73830"/>
                <a:gd name="connsiteX9" fmla="*/ 9067 w 68356"/>
                <a:gd name="connsiteY9" fmla="*/ 45161 h 73830"/>
                <a:gd name="connsiteX10" fmla="*/ 40435 w 68356"/>
                <a:gd name="connsiteY10" fmla="*/ 45161 h 73830"/>
                <a:gd name="connsiteX11" fmla="*/ 39339 w 68356"/>
                <a:gd name="connsiteY11" fmla="*/ 66392 h 73830"/>
                <a:gd name="connsiteX12" fmla="*/ 45886 w 68356"/>
                <a:gd name="connsiteY12" fmla="*/ 73789 h 73830"/>
                <a:gd name="connsiteX13" fmla="*/ 45914 w 68356"/>
                <a:gd name="connsiteY13" fmla="*/ 73789 h 73830"/>
                <a:gd name="connsiteX14" fmla="*/ 45914 w 68356"/>
                <a:gd name="connsiteY14" fmla="*/ 73789 h 73830"/>
                <a:gd name="connsiteX15" fmla="*/ 53037 w 68356"/>
                <a:gd name="connsiteY15" fmla="*/ 67078 h 73830"/>
                <a:gd name="connsiteX16" fmla="*/ 54269 w 68356"/>
                <a:gd name="connsiteY16" fmla="*/ 45024 h 73830"/>
                <a:gd name="connsiteX17" fmla="*/ 63173 w 68356"/>
                <a:gd name="connsiteY17" fmla="*/ 45024 h 73830"/>
                <a:gd name="connsiteX18" fmla="*/ 68063 w 68356"/>
                <a:gd name="connsiteY18" fmla="*/ 36216 h 73830"/>
                <a:gd name="connsiteX19" fmla="*/ 63173 w 68356"/>
                <a:gd name="connsiteY19" fmla="*/ 31326 h 7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356" h="73830">
                  <a:moveTo>
                    <a:pt x="63584" y="31463"/>
                  </a:moveTo>
                  <a:lnTo>
                    <a:pt x="55365" y="31463"/>
                  </a:lnTo>
                  <a:cubicBezTo>
                    <a:pt x="55365" y="20505"/>
                    <a:pt x="56324" y="10506"/>
                    <a:pt x="56324" y="7082"/>
                  </a:cubicBezTo>
                  <a:cubicBezTo>
                    <a:pt x="56324" y="3150"/>
                    <a:pt x="53132" y="-42"/>
                    <a:pt x="49201" y="-42"/>
                  </a:cubicBezTo>
                  <a:cubicBezTo>
                    <a:pt x="45270" y="-42"/>
                    <a:pt x="42078" y="3150"/>
                    <a:pt x="42078" y="7082"/>
                  </a:cubicBezTo>
                  <a:cubicBezTo>
                    <a:pt x="42078" y="10369"/>
                    <a:pt x="42078" y="20779"/>
                    <a:pt x="41120" y="31463"/>
                  </a:cubicBezTo>
                  <a:lnTo>
                    <a:pt x="9067" y="31463"/>
                  </a:lnTo>
                  <a:cubicBezTo>
                    <a:pt x="5286" y="30381"/>
                    <a:pt x="1341" y="32573"/>
                    <a:pt x="259" y="36353"/>
                  </a:cubicBezTo>
                  <a:cubicBezTo>
                    <a:pt x="-823" y="40134"/>
                    <a:pt x="1369" y="44079"/>
                    <a:pt x="5149" y="45161"/>
                  </a:cubicBezTo>
                  <a:cubicBezTo>
                    <a:pt x="6437" y="45531"/>
                    <a:pt x="7793" y="45531"/>
                    <a:pt x="9067" y="45161"/>
                  </a:cubicBezTo>
                  <a:lnTo>
                    <a:pt x="40435" y="45161"/>
                  </a:lnTo>
                  <a:cubicBezTo>
                    <a:pt x="40435" y="56667"/>
                    <a:pt x="39339" y="66119"/>
                    <a:pt x="39339" y="66392"/>
                  </a:cubicBezTo>
                  <a:cubicBezTo>
                    <a:pt x="39106" y="70242"/>
                    <a:pt x="42037" y="73556"/>
                    <a:pt x="45886" y="73789"/>
                  </a:cubicBezTo>
                  <a:cubicBezTo>
                    <a:pt x="45900" y="73789"/>
                    <a:pt x="45900" y="73789"/>
                    <a:pt x="45914" y="73789"/>
                  </a:cubicBezTo>
                  <a:lnTo>
                    <a:pt x="45914" y="73789"/>
                  </a:lnTo>
                  <a:cubicBezTo>
                    <a:pt x="49694" y="73789"/>
                    <a:pt x="52818" y="70844"/>
                    <a:pt x="53037" y="67078"/>
                  </a:cubicBezTo>
                  <a:cubicBezTo>
                    <a:pt x="53037" y="66119"/>
                    <a:pt x="53037" y="56393"/>
                    <a:pt x="54269" y="45024"/>
                  </a:cubicBezTo>
                  <a:lnTo>
                    <a:pt x="63173" y="45024"/>
                  </a:lnTo>
                  <a:cubicBezTo>
                    <a:pt x="66953" y="43942"/>
                    <a:pt x="69145" y="39997"/>
                    <a:pt x="68063" y="36216"/>
                  </a:cubicBezTo>
                  <a:cubicBezTo>
                    <a:pt x="67392" y="33847"/>
                    <a:pt x="65543" y="31998"/>
                    <a:pt x="63173" y="313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084365A8-B6B5-476D-AD2B-E94D924BA830}"/>
                </a:ext>
              </a:extLst>
            </p:cNvPr>
            <p:cNvSpPr/>
            <p:nvPr/>
          </p:nvSpPr>
          <p:spPr>
            <a:xfrm>
              <a:off x="12204026" y="4577656"/>
              <a:ext cx="85678" cy="170492"/>
            </a:xfrm>
            <a:custGeom>
              <a:avLst/>
              <a:gdLst>
                <a:gd name="connsiteX0" fmla="*/ 80046 w 85678"/>
                <a:gd name="connsiteY0" fmla="*/ 14981 h 170492"/>
                <a:gd name="connsiteX1" fmla="*/ 64841 w 85678"/>
                <a:gd name="connsiteY1" fmla="*/ 28679 h 170492"/>
                <a:gd name="connsiteX2" fmla="*/ 31556 w 85678"/>
                <a:gd name="connsiteY2" fmla="*/ 67443 h 170492"/>
                <a:gd name="connsiteX3" fmla="*/ 22515 w 85678"/>
                <a:gd name="connsiteY3" fmla="*/ 6351 h 170492"/>
                <a:gd name="connsiteX4" fmla="*/ 14694 w 85678"/>
                <a:gd name="connsiteY4" fmla="*/ -4 h 170492"/>
                <a:gd name="connsiteX5" fmla="*/ 8817 w 85678"/>
                <a:gd name="connsiteY5" fmla="*/ 4434 h 170492"/>
                <a:gd name="connsiteX6" fmla="*/ 28405 w 85678"/>
                <a:gd name="connsiteY6" fmla="*/ 81141 h 170492"/>
                <a:gd name="connsiteX7" fmla="*/ 70594 w 85678"/>
                <a:gd name="connsiteY7" fmla="*/ 47718 h 170492"/>
                <a:gd name="connsiteX8" fmla="*/ 44021 w 85678"/>
                <a:gd name="connsiteY8" fmla="*/ 154150 h 170492"/>
                <a:gd name="connsiteX9" fmla="*/ 33063 w 85678"/>
                <a:gd name="connsiteY9" fmla="*/ 155382 h 170492"/>
                <a:gd name="connsiteX10" fmla="*/ 14023 w 85678"/>
                <a:gd name="connsiteY10" fmla="*/ 129493 h 170492"/>
                <a:gd name="connsiteX11" fmla="*/ 4982 w 85678"/>
                <a:gd name="connsiteY11" fmla="*/ 124836 h 170492"/>
                <a:gd name="connsiteX12" fmla="*/ 325 w 85678"/>
                <a:gd name="connsiteY12" fmla="*/ 133877 h 170492"/>
                <a:gd name="connsiteX13" fmla="*/ 27720 w 85678"/>
                <a:gd name="connsiteY13" fmla="*/ 168669 h 170492"/>
                <a:gd name="connsiteX14" fmla="*/ 36761 w 85678"/>
                <a:gd name="connsiteY14" fmla="*/ 170450 h 170492"/>
                <a:gd name="connsiteX15" fmla="*/ 50458 w 85678"/>
                <a:gd name="connsiteY15" fmla="*/ 166615 h 170492"/>
                <a:gd name="connsiteX16" fmla="*/ 85662 w 85678"/>
                <a:gd name="connsiteY16" fmla="*/ 22652 h 170492"/>
                <a:gd name="connsiteX17" fmla="*/ 80046 w 85678"/>
                <a:gd name="connsiteY17" fmla="*/ 14981 h 170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678" h="170492">
                  <a:moveTo>
                    <a:pt x="80046" y="14981"/>
                  </a:moveTo>
                  <a:cubicBezTo>
                    <a:pt x="73745" y="13474"/>
                    <a:pt x="71416" y="17721"/>
                    <a:pt x="64841" y="28679"/>
                  </a:cubicBezTo>
                  <a:cubicBezTo>
                    <a:pt x="58266" y="39637"/>
                    <a:pt x="41555" y="69772"/>
                    <a:pt x="31556" y="67443"/>
                  </a:cubicBezTo>
                  <a:cubicBezTo>
                    <a:pt x="21557" y="65114"/>
                    <a:pt x="19228" y="30185"/>
                    <a:pt x="22515" y="6351"/>
                  </a:cubicBezTo>
                  <a:cubicBezTo>
                    <a:pt x="22118" y="2434"/>
                    <a:pt x="18612" y="-402"/>
                    <a:pt x="14694" y="-4"/>
                  </a:cubicBezTo>
                  <a:cubicBezTo>
                    <a:pt x="12064" y="269"/>
                    <a:pt x="9804" y="1982"/>
                    <a:pt x="8817" y="4434"/>
                  </a:cubicBezTo>
                  <a:cubicBezTo>
                    <a:pt x="7174" y="16076"/>
                    <a:pt x="736" y="74292"/>
                    <a:pt x="28405" y="81141"/>
                  </a:cubicBezTo>
                  <a:cubicBezTo>
                    <a:pt x="45253" y="85387"/>
                    <a:pt x="59636" y="65936"/>
                    <a:pt x="70594" y="47718"/>
                  </a:cubicBezTo>
                  <a:cubicBezTo>
                    <a:pt x="67718" y="86072"/>
                    <a:pt x="59088" y="145794"/>
                    <a:pt x="44021" y="154150"/>
                  </a:cubicBezTo>
                  <a:cubicBezTo>
                    <a:pt x="40760" y="156259"/>
                    <a:pt x="36706" y="156725"/>
                    <a:pt x="33063" y="155382"/>
                  </a:cubicBezTo>
                  <a:cubicBezTo>
                    <a:pt x="23337" y="151684"/>
                    <a:pt x="15940" y="135384"/>
                    <a:pt x="14023" y="129493"/>
                  </a:cubicBezTo>
                  <a:cubicBezTo>
                    <a:pt x="12817" y="125713"/>
                    <a:pt x="8763" y="123631"/>
                    <a:pt x="4982" y="124836"/>
                  </a:cubicBezTo>
                  <a:cubicBezTo>
                    <a:pt x="1201" y="126042"/>
                    <a:pt x="-880" y="130096"/>
                    <a:pt x="325" y="133877"/>
                  </a:cubicBezTo>
                  <a:cubicBezTo>
                    <a:pt x="1284" y="136753"/>
                    <a:pt x="10050" y="161272"/>
                    <a:pt x="27720" y="168669"/>
                  </a:cubicBezTo>
                  <a:cubicBezTo>
                    <a:pt x="30583" y="169874"/>
                    <a:pt x="33652" y="170477"/>
                    <a:pt x="36761" y="170450"/>
                  </a:cubicBezTo>
                  <a:cubicBezTo>
                    <a:pt x="41569" y="170327"/>
                    <a:pt x="46281" y="169011"/>
                    <a:pt x="50458" y="166615"/>
                  </a:cubicBezTo>
                  <a:cubicBezTo>
                    <a:pt x="82511" y="148807"/>
                    <a:pt x="85662" y="23884"/>
                    <a:pt x="85662" y="22652"/>
                  </a:cubicBezTo>
                  <a:cubicBezTo>
                    <a:pt x="85388" y="19241"/>
                    <a:pt x="83223" y="16268"/>
                    <a:pt x="80046" y="149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0EAAFE49-8D2F-4C99-AA2F-077C9357A44A}"/>
                </a:ext>
              </a:extLst>
            </p:cNvPr>
            <p:cNvSpPr/>
            <p:nvPr/>
          </p:nvSpPr>
          <p:spPr>
            <a:xfrm>
              <a:off x="12310127" y="4675716"/>
              <a:ext cx="72233" cy="94758"/>
            </a:xfrm>
            <a:custGeom>
              <a:avLst/>
              <a:gdLst>
                <a:gd name="connsiteX0" fmla="*/ 69828 w 72233"/>
                <a:gd name="connsiteY0" fmla="*/ 78006 h 94758"/>
                <a:gd name="connsiteX1" fmla="*/ 61746 w 72233"/>
                <a:gd name="connsiteY1" fmla="*/ 76636 h 94758"/>
                <a:gd name="connsiteX2" fmla="*/ 61746 w 72233"/>
                <a:gd name="connsiteY2" fmla="*/ 62938 h 94758"/>
                <a:gd name="connsiteX3" fmla="*/ 59692 w 72233"/>
                <a:gd name="connsiteY3" fmla="*/ 15407 h 94758"/>
                <a:gd name="connsiteX4" fmla="*/ 48186 w 72233"/>
                <a:gd name="connsiteY4" fmla="*/ 3627 h 94758"/>
                <a:gd name="connsiteX5" fmla="*/ 48186 w 72233"/>
                <a:gd name="connsiteY5" fmla="*/ 3627 h 94758"/>
                <a:gd name="connsiteX6" fmla="*/ 20790 w 72233"/>
                <a:gd name="connsiteY6" fmla="*/ 48555 h 94758"/>
                <a:gd name="connsiteX7" fmla="*/ 14215 w 72233"/>
                <a:gd name="connsiteY7" fmla="*/ 7462 h 94758"/>
                <a:gd name="connsiteX8" fmla="*/ 7490 w 72233"/>
                <a:gd name="connsiteY8" fmla="*/ -30 h 94758"/>
                <a:gd name="connsiteX9" fmla="*/ -3 w 72233"/>
                <a:gd name="connsiteY9" fmla="*/ 6695 h 94758"/>
                <a:gd name="connsiteX10" fmla="*/ 518 w 72233"/>
                <a:gd name="connsiteY10" fmla="*/ 9791 h 94758"/>
                <a:gd name="connsiteX11" fmla="*/ 12024 w 72233"/>
                <a:gd name="connsiteY11" fmla="*/ 81430 h 94758"/>
                <a:gd name="connsiteX12" fmla="*/ 18735 w 72233"/>
                <a:gd name="connsiteY12" fmla="*/ 87457 h 94758"/>
                <a:gd name="connsiteX13" fmla="*/ 25995 w 72233"/>
                <a:gd name="connsiteY13" fmla="*/ 82252 h 94758"/>
                <a:gd name="connsiteX14" fmla="*/ 47364 w 72233"/>
                <a:gd name="connsiteY14" fmla="*/ 22119 h 94758"/>
                <a:gd name="connsiteX15" fmla="*/ 48186 w 72233"/>
                <a:gd name="connsiteY15" fmla="*/ 62116 h 94758"/>
                <a:gd name="connsiteX16" fmla="*/ 54487 w 72233"/>
                <a:gd name="connsiteY16" fmla="*/ 93895 h 94758"/>
                <a:gd name="connsiteX17" fmla="*/ 58322 w 72233"/>
                <a:gd name="connsiteY17" fmla="*/ 94717 h 94758"/>
                <a:gd name="connsiteX18" fmla="*/ 69965 w 72233"/>
                <a:gd name="connsiteY18" fmla="*/ 88279 h 94758"/>
                <a:gd name="connsiteX19" fmla="*/ 70445 w 72233"/>
                <a:gd name="connsiteY19" fmla="*/ 78608 h 94758"/>
                <a:gd name="connsiteX20" fmla="*/ 69828 w 72233"/>
                <a:gd name="connsiteY20" fmla="*/ 78006 h 9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233" h="94758">
                  <a:moveTo>
                    <a:pt x="69828" y="78006"/>
                  </a:moveTo>
                  <a:cubicBezTo>
                    <a:pt x="67760" y="75773"/>
                    <a:pt x="64445" y="75198"/>
                    <a:pt x="61746" y="76636"/>
                  </a:cubicBezTo>
                  <a:cubicBezTo>
                    <a:pt x="61746" y="72526"/>
                    <a:pt x="61746" y="67047"/>
                    <a:pt x="61746" y="62938"/>
                  </a:cubicBezTo>
                  <a:cubicBezTo>
                    <a:pt x="63459" y="47076"/>
                    <a:pt x="62774" y="31050"/>
                    <a:pt x="59692" y="15407"/>
                  </a:cubicBezTo>
                  <a:cubicBezTo>
                    <a:pt x="57089" y="5682"/>
                    <a:pt x="52021" y="3627"/>
                    <a:pt x="48186" y="3627"/>
                  </a:cubicBezTo>
                  <a:lnTo>
                    <a:pt x="48186" y="3627"/>
                  </a:lnTo>
                  <a:cubicBezTo>
                    <a:pt x="44487" y="3627"/>
                    <a:pt x="35447" y="3627"/>
                    <a:pt x="20790" y="48555"/>
                  </a:cubicBezTo>
                  <a:lnTo>
                    <a:pt x="14215" y="7462"/>
                  </a:lnTo>
                  <a:cubicBezTo>
                    <a:pt x="14434" y="3531"/>
                    <a:pt x="11421" y="175"/>
                    <a:pt x="7490" y="-30"/>
                  </a:cubicBezTo>
                  <a:cubicBezTo>
                    <a:pt x="3558" y="-249"/>
                    <a:pt x="202" y="2764"/>
                    <a:pt x="-3" y="6695"/>
                  </a:cubicBezTo>
                  <a:cubicBezTo>
                    <a:pt x="-71" y="7750"/>
                    <a:pt x="107" y="8805"/>
                    <a:pt x="518" y="9791"/>
                  </a:cubicBezTo>
                  <a:lnTo>
                    <a:pt x="12024" y="81430"/>
                  </a:lnTo>
                  <a:cubicBezTo>
                    <a:pt x="12489" y="84813"/>
                    <a:pt x="15325" y="87361"/>
                    <a:pt x="18735" y="87457"/>
                  </a:cubicBezTo>
                  <a:cubicBezTo>
                    <a:pt x="22064" y="87594"/>
                    <a:pt x="25050" y="85444"/>
                    <a:pt x="25995" y="82252"/>
                  </a:cubicBezTo>
                  <a:cubicBezTo>
                    <a:pt x="31242" y="61596"/>
                    <a:pt x="38392" y="41460"/>
                    <a:pt x="47364" y="22119"/>
                  </a:cubicBezTo>
                  <a:cubicBezTo>
                    <a:pt x="49281" y="35365"/>
                    <a:pt x="49569" y="48802"/>
                    <a:pt x="48186" y="62116"/>
                  </a:cubicBezTo>
                  <a:cubicBezTo>
                    <a:pt x="47227" y="80334"/>
                    <a:pt x="46542" y="90334"/>
                    <a:pt x="54487" y="93895"/>
                  </a:cubicBezTo>
                  <a:cubicBezTo>
                    <a:pt x="55692" y="94429"/>
                    <a:pt x="57007" y="94703"/>
                    <a:pt x="58322" y="94717"/>
                  </a:cubicBezTo>
                  <a:cubicBezTo>
                    <a:pt x="62870" y="94087"/>
                    <a:pt x="67020" y="91799"/>
                    <a:pt x="69965" y="88279"/>
                  </a:cubicBezTo>
                  <a:cubicBezTo>
                    <a:pt x="72773" y="85745"/>
                    <a:pt x="72979" y="81403"/>
                    <a:pt x="70445" y="78608"/>
                  </a:cubicBezTo>
                  <a:cubicBezTo>
                    <a:pt x="70253" y="78389"/>
                    <a:pt x="70047" y="78197"/>
                    <a:pt x="69828" y="7800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8E82F8AE-8028-4E37-A998-4C97AEF2CF18}"/>
                </a:ext>
              </a:extLst>
            </p:cNvPr>
            <p:cNvSpPr/>
            <p:nvPr/>
          </p:nvSpPr>
          <p:spPr>
            <a:xfrm>
              <a:off x="12375818" y="4486117"/>
              <a:ext cx="74583" cy="329011"/>
            </a:xfrm>
            <a:custGeom>
              <a:avLst/>
              <a:gdLst>
                <a:gd name="connsiteX0" fmla="*/ 51668 w 74583"/>
                <a:gd name="connsiteY0" fmla="*/ 213910 h 329011"/>
                <a:gd name="connsiteX1" fmla="*/ 65365 w 74583"/>
                <a:gd name="connsiteY1" fmla="*/ 109533 h 329011"/>
                <a:gd name="connsiteX2" fmla="*/ 63722 w 74583"/>
                <a:gd name="connsiteY2" fmla="*/ 100766 h 329011"/>
                <a:gd name="connsiteX3" fmla="*/ 43723 w 74583"/>
                <a:gd name="connsiteY3" fmla="*/ 83507 h 329011"/>
                <a:gd name="connsiteX4" fmla="*/ 44408 w 74583"/>
                <a:gd name="connsiteY4" fmla="*/ 56112 h 329011"/>
                <a:gd name="connsiteX5" fmla="*/ 57284 w 74583"/>
                <a:gd name="connsiteY5" fmla="*/ 25155 h 329011"/>
                <a:gd name="connsiteX6" fmla="*/ 53996 w 74583"/>
                <a:gd name="connsiteY6" fmla="*/ 1458 h 329011"/>
                <a:gd name="connsiteX7" fmla="*/ 11670 w 74583"/>
                <a:gd name="connsiteY7" fmla="*/ 17485 h 329011"/>
                <a:gd name="connsiteX8" fmla="*/ 10410 w 74583"/>
                <a:gd name="connsiteY8" fmla="*/ 27278 h 329011"/>
                <a:gd name="connsiteX9" fmla="*/ 10575 w 74583"/>
                <a:gd name="connsiteY9" fmla="*/ 27484 h 329011"/>
                <a:gd name="connsiteX10" fmla="*/ 20574 w 74583"/>
                <a:gd name="connsiteY10" fmla="*/ 28580 h 329011"/>
                <a:gd name="connsiteX11" fmla="*/ 45230 w 74583"/>
                <a:gd name="connsiteY11" fmla="*/ 13649 h 329011"/>
                <a:gd name="connsiteX12" fmla="*/ 43723 w 74583"/>
                <a:gd name="connsiteY12" fmla="*/ 20909 h 329011"/>
                <a:gd name="connsiteX13" fmla="*/ 31669 w 74583"/>
                <a:gd name="connsiteY13" fmla="*/ 49674 h 329011"/>
                <a:gd name="connsiteX14" fmla="*/ 34408 w 74583"/>
                <a:gd name="connsiteY14" fmla="*/ 94466 h 329011"/>
                <a:gd name="connsiteX15" fmla="*/ 50298 w 74583"/>
                <a:gd name="connsiteY15" fmla="*/ 108163 h 329011"/>
                <a:gd name="connsiteX16" fmla="*/ 37833 w 74583"/>
                <a:gd name="connsiteY16" fmla="*/ 216649 h 329011"/>
                <a:gd name="connsiteX17" fmla="*/ 53038 w 74583"/>
                <a:gd name="connsiteY17" fmla="*/ 271440 h 329011"/>
                <a:gd name="connsiteX18" fmla="*/ 50983 w 74583"/>
                <a:gd name="connsiteY18" fmla="*/ 311711 h 329011"/>
                <a:gd name="connsiteX19" fmla="*/ 13999 w 74583"/>
                <a:gd name="connsiteY19" fmla="*/ 295274 h 329011"/>
                <a:gd name="connsiteX20" fmla="*/ 4685 w 74583"/>
                <a:gd name="connsiteY20" fmla="*/ 291973 h 329011"/>
                <a:gd name="connsiteX21" fmla="*/ 4137 w 74583"/>
                <a:gd name="connsiteY21" fmla="*/ 292261 h 329011"/>
                <a:gd name="connsiteX22" fmla="*/ 575 w 74583"/>
                <a:gd name="connsiteY22" fmla="*/ 301575 h 329011"/>
                <a:gd name="connsiteX23" fmla="*/ 39614 w 74583"/>
                <a:gd name="connsiteY23" fmla="*/ 328970 h 329011"/>
                <a:gd name="connsiteX24" fmla="*/ 55503 w 74583"/>
                <a:gd name="connsiteY24" fmla="*/ 325957 h 329011"/>
                <a:gd name="connsiteX25" fmla="*/ 66050 w 74583"/>
                <a:gd name="connsiteY25" fmla="*/ 267742 h 329011"/>
                <a:gd name="connsiteX26" fmla="*/ 51668 w 74583"/>
                <a:gd name="connsiteY26" fmla="*/ 213910 h 32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583" h="329011">
                  <a:moveTo>
                    <a:pt x="51668" y="213910"/>
                  </a:moveTo>
                  <a:cubicBezTo>
                    <a:pt x="45079" y="178542"/>
                    <a:pt x="49873" y="141997"/>
                    <a:pt x="65365" y="109533"/>
                  </a:cubicBezTo>
                  <a:cubicBezTo>
                    <a:pt x="66995" y="106602"/>
                    <a:pt x="66311" y="102917"/>
                    <a:pt x="63722" y="100766"/>
                  </a:cubicBezTo>
                  <a:lnTo>
                    <a:pt x="43723" y="83507"/>
                  </a:lnTo>
                  <a:cubicBezTo>
                    <a:pt x="34819" y="75837"/>
                    <a:pt x="36189" y="72138"/>
                    <a:pt x="44408" y="56112"/>
                  </a:cubicBezTo>
                  <a:cubicBezTo>
                    <a:pt x="49545" y="46167"/>
                    <a:pt x="53859" y="35812"/>
                    <a:pt x="57284" y="25155"/>
                  </a:cubicBezTo>
                  <a:cubicBezTo>
                    <a:pt x="58654" y="20772"/>
                    <a:pt x="62763" y="7348"/>
                    <a:pt x="53996" y="1458"/>
                  </a:cubicBezTo>
                  <a:cubicBezTo>
                    <a:pt x="45230" y="-4432"/>
                    <a:pt x="22902" y="8307"/>
                    <a:pt x="11670" y="17485"/>
                  </a:cubicBezTo>
                  <a:cubicBezTo>
                    <a:pt x="8616" y="19841"/>
                    <a:pt x="8054" y="24237"/>
                    <a:pt x="10410" y="27278"/>
                  </a:cubicBezTo>
                  <a:cubicBezTo>
                    <a:pt x="10465" y="27347"/>
                    <a:pt x="10520" y="27415"/>
                    <a:pt x="10575" y="27484"/>
                  </a:cubicBezTo>
                  <a:cubicBezTo>
                    <a:pt x="13040" y="30539"/>
                    <a:pt x="17506" y="31032"/>
                    <a:pt x="20574" y="28580"/>
                  </a:cubicBezTo>
                  <a:cubicBezTo>
                    <a:pt x="27875" y="22224"/>
                    <a:pt x="36217" y="17183"/>
                    <a:pt x="45230" y="13649"/>
                  </a:cubicBezTo>
                  <a:cubicBezTo>
                    <a:pt x="45038" y="16128"/>
                    <a:pt x="44531" y="18567"/>
                    <a:pt x="43723" y="20909"/>
                  </a:cubicBezTo>
                  <a:cubicBezTo>
                    <a:pt x="40600" y="30853"/>
                    <a:pt x="36573" y="40483"/>
                    <a:pt x="31669" y="49674"/>
                  </a:cubicBezTo>
                  <a:cubicBezTo>
                    <a:pt x="23724" y="65563"/>
                    <a:pt x="16875" y="79261"/>
                    <a:pt x="34408" y="94466"/>
                  </a:cubicBezTo>
                  <a:lnTo>
                    <a:pt x="50298" y="108163"/>
                  </a:lnTo>
                  <a:cubicBezTo>
                    <a:pt x="35313" y="142243"/>
                    <a:pt x="30971" y="180062"/>
                    <a:pt x="37833" y="216649"/>
                  </a:cubicBezTo>
                  <a:cubicBezTo>
                    <a:pt x="41504" y="235278"/>
                    <a:pt x="46586" y="253592"/>
                    <a:pt x="53038" y="271440"/>
                  </a:cubicBezTo>
                  <a:cubicBezTo>
                    <a:pt x="63037" y="300753"/>
                    <a:pt x="63858" y="306917"/>
                    <a:pt x="50983" y="311711"/>
                  </a:cubicBezTo>
                  <a:cubicBezTo>
                    <a:pt x="36244" y="316985"/>
                    <a:pt x="19957" y="309753"/>
                    <a:pt x="13999" y="295274"/>
                  </a:cubicBezTo>
                  <a:cubicBezTo>
                    <a:pt x="12342" y="291795"/>
                    <a:pt x="8178" y="290315"/>
                    <a:pt x="4685" y="291973"/>
                  </a:cubicBezTo>
                  <a:cubicBezTo>
                    <a:pt x="4507" y="292055"/>
                    <a:pt x="4315" y="292151"/>
                    <a:pt x="4137" y="292261"/>
                  </a:cubicBezTo>
                  <a:cubicBezTo>
                    <a:pt x="616" y="293877"/>
                    <a:pt x="-972" y="298014"/>
                    <a:pt x="575" y="301575"/>
                  </a:cubicBezTo>
                  <a:cubicBezTo>
                    <a:pt x="7273" y="317423"/>
                    <a:pt x="22423" y="328067"/>
                    <a:pt x="39614" y="328970"/>
                  </a:cubicBezTo>
                  <a:cubicBezTo>
                    <a:pt x="45038" y="328888"/>
                    <a:pt x="50421" y="327875"/>
                    <a:pt x="55503" y="325957"/>
                  </a:cubicBezTo>
                  <a:cubicBezTo>
                    <a:pt x="82898" y="316094"/>
                    <a:pt x="75365" y="294726"/>
                    <a:pt x="66050" y="267742"/>
                  </a:cubicBezTo>
                  <a:cubicBezTo>
                    <a:pt x="59832" y="250208"/>
                    <a:pt x="55024" y="232210"/>
                    <a:pt x="51668" y="21391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250C0032-69D0-47D3-A8F0-060FC5FAA730}"/>
                </a:ext>
              </a:extLst>
            </p:cNvPr>
            <p:cNvSpPr/>
            <p:nvPr/>
          </p:nvSpPr>
          <p:spPr>
            <a:xfrm>
              <a:off x="8724734" y="2378211"/>
              <a:ext cx="31492" cy="72009"/>
            </a:xfrm>
            <a:custGeom>
              <a:avLst/>
              <a:gdLst>
                <a:gd name="connsiteX0" fmla="*/ 25329 w 31492"/>
                <a:gd name="connsiteY0" fmla="*/ 55 h 72009"/>
                <a:gd name="connsiteX1" fmla="*/ 17288 w 31492"/>
                <a:gd name="connsiteY1" fmla="*/ 5795 h 72009"/>
                <a:gd name="connsiteX2" fmla="*/ 17247 w 31492"/>
                <a:gd name="connsiteY2" fmla="*/ 6082 h 72009"/>
                <a:gd name="connsiteX3" fmla="*/ 1084 w 31492"/>
                <a:gd name="connsiteY3" fmla="*/ 60872 h 72009"/>
                <a:gd name="connsiteX4" fmla="*/ 3399 w 31492"/>
                <a:gd name="connsiteY4" fmla="*/ 70872 h 72009"/>
                <a:gd name="connsiteX5" fmla="*/ 6974 w 31492"/>
                <a:gd name="connsiteY5" fmla="*/ 71968 h 72009"/>
                <a:gd name="connsiteX6" fmla="*/ 13001 w 31492"/>
                <a:gd name="connsiteY6" fmla="*/ 68817 h 72009"/>
                <a:gd name="connsiteX7" fmla="*/ 31356 w 31492"/>
                <a:gd name="connsiteY7" fmla="*/ 8410 h 72009"/>
                <a:gd name="connsiteX8" fmla="*/ 25658 w 31492"/>
                <a:gd name="connsiteY8" fmla="*/ 107 h 72009"/>
                <a:gd name="connsiteX9" fmla="*/ 25329 w 31492"/>
                <a:gd name="connsiteY9" fmla="*/ 55 h 7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92" h="72009">
                  <a:moveTo>
                    <a:pt x="25329" y="55"/>
                  </a:moveTo>
                  <a:cubicBezTo>
                    <a:pt x="21521" y="-580"/>
                    <a:pt x="17919" y="1990"/>
                    <a:pt x="17288" y="5795"/>
                  </a:cubicBezTo>
                  <a:cubicBezTo>
                    <a:pt x="17275" y="5891"/>
                    <a:pt x="17261" y="5986"/>
                    <a:pt x="17247" y="6082"/>
                  </a:cubicBezTo>
                  <a:cubicBezTo>
                    <a:pt x="14974" y="25121"/>
                    <a:pt x="9508" y="43643"/>
                    <a:pt x="1084" y="60872"/>
                  </a:cubicBezTo>
                  <a:cubicBezTo>
                    <a:pt x="-1039" y="64269"/>
                    <a:pt x="2" y="68749"/>
                    <a:pt x="3399" y="70872"/>
                  </a:cubicBezTo>
                  <a:cubicBezTo>
                    <a:pt x="4481" y="71543"/>
                    <a:pt x="5714" y="71926"/>
                    <a:pt x="6974" y="71968"/>
                  </a:cubicBezTo>
                  <a:cubicBezTo>
                    <a:pt x="9385" y="71981"/>
                    <a:pt x="11645" y="70803"/>
                    <a:pt x="13001" y="68817"/>
                  </a:cubicBezTo>
                  <a:cubicBezTo>
                    <a:pt x="22398" y="49828"/>
                    <a:pt x="28603" y="29418"/>
                    <a:pt x="31356" y="8410"/>
                  </a:cubicBezTo>
                  <a:cubicBezTo>
                    <a:pt x="32068" y="4542"/>
                    <a:pt x="29521" y="824"/>
                    <a:pt x="25658" y="107"/>
                  </a:cubicBezTo>
                  <a:cubicBezTo>
                    <a:pt x="25548" y="87"/>
                    <a:pt x="25439" y="70"/>
                    <a:pt x="25329" y="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258E2461-ADAF-4B29-ADA9-76C6B647F020}"/>
                </a:ext>
              </a:extLst>
            </p:cNvPr>
            <p:cNvSpPr/>
            <p:nvPr/>
          </p:nvSpPr>
          <p:spPr>
            <a:xfrm>
              <a:off x="8733048" y="2313199"/>
              <a:ext cx="17063" cy="44698"/>
            </a:xfrm>
            <a:custGeom>
              <a:avLst/>
              <a:gdLst>
                <a:gd name="connsiteX0" fmla="*/ 9892 w 17063"/>
                <a:gd name="connsiteY0" fmla="*/ 44657 h 44698"/>
                <a:gd name="connsiteX1" fmla="*/ 10577 w 17063"/>
                <a:gd name="connsiteY1" fmla="*/ 44657 h 44698"/>
                <a:gd name="connsiteX2" fmla="*/ 17015 w 17063"/>
                <a:gd name="connsiteY2" fmla="*/ 36915 h 44698"/>
                <a:gd name="connsiteX3" fmla="*/ 17015 w 17063"/>
                <a:gd name="connsiteY3" fmla="*/ 36849 h 44698"/>
                <a:gd name="connsiteX4" fmla="*/ 14138 w 17063"/>
                <a:gd name="connsiteY4" fmla="*/ 8221 h 44698"/>
                <a:gd name="connsiteX5" fmla="*/ 8248 w 17063"/>
                <a:gd name="connsiteY5" fmla="*/ 51 h 44698"/>
                <a:gd name="connsiteX6" fmla="*/ 71 w 17063"/>
                <a:gd name="connsiteY6" fmla="*/ 5943 h 44698"/>
                <a:gd name="connsiteX7" fmla="*/ 440 w 17063"/>
                <a:gd name="connsiteY7" fmla="*/ 9591 h 44698"/>
                <a:gd name="connsiteX8" fmla="*/ 3317 w 17063"/>
                <a:gd name="connsiteY8" fmla="*/ 38356 h 44698"/>
                <a:gd name="connsiteX9" fmla="*/ 9892 w 17063"/>
                <a:gd name="connsiteY9" fmla="*/ 44657 h 4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63" h="44698">
                  <a:moveTo>
                    <a:pt x="9892" y="44657"/>
                  </a:moveTo>
                  <a:lnTo>
                    <a:pt x="10577" y="44657"/>
                  </a:lnTo>
                  <a:cubicBezTo>
                    <a:pt x="14494" y="44298"/>
                    <a:pt x="17384" y="40832"/>
                    <a:pt x="17015" y="36915"/>
                  </a:cubicBezTo>
                  <a:cubicBezTo>
                    <a:pt x="17015" y="36893"/>
                    <a:pt x="17015" y="36871"/>
                    <a:pt x="17015" y="36849"/>
                  </a:cubicBezTo>
                  <a:lnTo>
                    <a:pt x="14138" y="8221"/>
                  </a:lnTo>
                  <a:cubicBezTo>
                    <a:pt x="14768" y="4337"/>
                    <a:pt x="12125" y="680"/>
                    <a:pt x="8248" y="51"/>
                  </a:cubicBezTo>
                  <a:cubicBezTo>
                    <a:pt x="4358" y="-579"/>
                    <a:pt x="701" y="2060"/>
                    <a:pt x="71" y="5943"/>
                  </a:cubicBezTo>
                  <a:cubicBezTo>
                    <a:pt x="-121" y="7170"/>
                    <a:pt x="2" y="8428"/>
                    <a:pt x="440" y="9591"/>
                  </a:cubicBezTo>
                  <a:lnTo>
                    <a:pt x="3317" y="38356"/>
                  </a:lnTo>
                  <a:cubicBezTo>
                    <a:pt x="3591" y="41820"/>
                    <a:pt x="6413" y="44529"/>
                    <a:pt x="9892" y="446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39962B76-2BF0-4C43-BA6F-0D5FF1770744}"/>
                </a:ext>
              </a:extLst>
            </p:cNvPr>
            <p:cNvSpPr/>
            <p:nvPr/>
          </p:nvSpPr>
          <p:spPr>
            <a:xfrm>
              <a:off x="8836416" y="2318073"/>
              <a:ext cx="51467" cy="197485"/>
            </a:xfrm>
            <a:custGeom>
              <a:avLst/>
              <a:gdLst>
                <a:gd name="connsiteX0" fmla="*/ 3093 w 51467"/>
                <a:gd name="connsiteY0" fmla="*/ 70329 h 197485"/>
                <a:gd name="connsiteX1" fmla="*/ 12955 w 51467"/>
                <a:gd name="connsiteY1" fmla="*/ 68137 h 197485"/>
                <a:gd name="connsiteX2" fmla="*/ 30762 w 51467"/>
                <a:gd name="connsiteY2" fmla="*/ 40742 h 197485"/>
                <a:gd name="connsiteX3" fmla="*/ 3367 w 51467"/>
                <a:gd name="connsiteY3" fmla="*/ 189088 h 197485"/>
                <a:gd name="connsiteX4" fmla="*/ 8723 w 51467"/>
                <a:gd name="connsiteY4" fmla="*/ 197389 h 197485"/>
                <a:gd name="connsiteX5" fmla="*/ 8983 w 51467"/>
                <a:gd name="connsiteY5" fmla="*/ 197444 h 197485"/>
                <a:gd name="connsiteX6" fmla="*/ 10353 w 51467"/>
                <a:gd name="connsiteY6" fmla="*/ 197444 h 197485"/>
                <a:gd name="connsiteX7" fmla="*/ 17339 w 51467"/>
                <a:gd name="connsiteY7" fmla="*/ 191690 h 197485"/>
                <a:gd name="connsiteX8" fmla="*/ 51309 w 51467"/>
                <a:gd name="connsiteY8" fmla="*/ 8415 h 197485"/>
                <a:gd name="connsiteX9" fmla="*/ 46926 w 51467"/>
                <a:gd name="connsiteY9" fmla="*/ 471 h 197485"/>
                <a:gd name="connsiteX10" fmla="*/ 38296 w 51467"/>
                <a:gd name="connsiteY10" fmla="*/ 3210 h 197485"/>
                <a:gd name="connsiteX11" fmla="*/ 1038 w 51467"/>
                <a:gd name="connsiteY11" fmla="*/ 60603 h 197485"/>
                <a:gd name="connsiteX12" fmla="*/ 3093 w 51467"/>
                <a:gd name="connsiteY12" fmla="*/ 70329 h 197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67" h="197485">
                  <a:moveTo>
                    <a:pt x="3093" y="70329"/>
                  </a:moveTo>
                  <a:cubicBezTo>
                    <a:pt x="6435" y="72381"/>
                    <a:pt x="10805" y="71411"/>
                    <a:pt x="12955" y="68137"/>
                  </a:cubicBezTo>
                  <a:lnTo>
                    <a:pt x="30762" y="40742"/>
                  </a:lnTo>
                  <a:lnTo>
                    <a:pt x="3367" y="189088"/>
                  </a:lnTo>
                  <a:cubicBezTo>
                    <a:pt x="2559" y="192855"/>
                    <a:pt x="4942" y="196581"/>
                    <a:pt x="8723" y="197389"/>
                  </a:cubicBezTo>
                  <a:cubicBezTo>
                    <a:pt x="8805" y="197416"/>
                    <a:pt x="8901" y="197430"/>
                    <a:pt x="8983" y="197444"/>
                  </a:cubicBezTo>
                  <a:lnTo>
                    <a:pt x="10353" y="197444"/>
                  </a:lnTo>
                  <a:cubicBezTo>
                    <a:pt x="13764" y="197444"/>
                    <a:pt x="16681" y="195033"/>
                    <a:pt x="17339" y="191690"/>
                  </a:cubicBezTo>
                  <a:lnTo>
                    <a:pt x="51309" y="8415"/>
                  </a:lnTo>
                  <a:cubicBezTo>
                    <a:pt x="51994" y="5050"/>
                    <a:pt x="50145" y="1680"/>
                    <a:pt x="46926" y="471"/>
                  </a:cubicBezTo>
                  <a:cubicBezTo>
                    <a:pt x="43761" y="-797"/>
                    <a:pt x="40145" y="351"/>
                    <a:pt x="38296" y="3210"/>
                  </a:cubicBezTo>
                  <a:lnTo>
                    <a:pt x="1038" y="60603"/>
                  </a:lnTo>
                  <a:cubicBezTo>
                    <a:pt x="-948" y="63880"/>
                    <a:pt x="-57" y="68137"/>
                    <a:pt x="3093" y="703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CCFC4736-DB67-4426-B16C-7923C5C8EA3B}"/>
                </a:ext>
              </a:extLst>
            </p:cNvPr>
            <p:cNvSpPr/>
            <p:nvPr/>
          </p:nvSpPr>
          <p:spPr>
            <a:xfrm>
              <a:off x="8890455" y="2315520"/>
              <a:ext cx="86287" cy="178258"/>
            </a:xfrm>
            <a:custGeom>
              <a:avLst/>
              <a:gdLst>
                <a:gd name="connsiteX0" fmla="*/ 13296 w 86287"/>
                <a:gd name="connsiteY0" fmla="*/ 50965 h 178258"/>
                <a:gd name="connsiteX1" fmla="*/ 43568 w 86287"/>
                <a:gd name="connsiteY1" fmla="*/ 16858 h 178258"/>
                <a:gd name="connsiteX2" fmla="*/ 43568 w 86287"/>
                <a:gd name="connsiteY2" fmla="*/ 16858 h 178258"/>
                <a:gd name="connsiteX3" fmla="*/ 10146 w 86287"/>
                <a:gd name="connsiteY3" fmla="*/ 99044 h 178258"/>
                <a:gd name="connsiteX4" fmla="*/ 11789 w 86287"/>
                <a:gd name="connsiteY4" fmla="*/ 108359 h 178258"/>
                <a:gd name="connsiteX5" fmla="*/ 21104 w 86287"/>
                <a:gd name="connsiteY5" fmla="*/ 108359 h 178258"/>
                <a:gd name="connsiteX6" fmla="*/ 71100 w 86287"/>
                <a:gd name="connsiteY6" fmla="*/ 76443 h 178258"/>
                <a:gd name="connsiteX7" fmla="*/ 72333 w 86287"/>
                <a:gd name="connsiteY7" fmla="*/ 88086 h 178258"/>
                <a:gd name="connsiteX8" fmla="*/ 31240 w 86287"/>
                <a:gd name="connsiteY8" fmla="*/ 162875 h 178258"/>
                <a:gd name="connsiteX9" fmla="*/ 17542 w 86287"/>
                <a:gd name="connsiteY9" fmla="*/ 158766 h 178258"/>
                <a:gd name="connsiteX10" fmla="*/ 7666 w 86287"/>
                <a:gd name="connsiteY10" fmla="*/ 158643 h 178258"/>
                <a:gd name="connsiteX11" fmla="*/ 7543 w 86287"/>
                <a:gd name="connsiteY11" fmla="*/ 158766 h 178258"/>
                <a:gd name="connsiteX12" fmla="*/ 7543 w 86287"/>
                <a:gd name="connsiteY12" fmla="*/ 168766 h 178258"/>
                <a:gd name="connsiteX13" fmla="*/ 27268 w 86287"/>
                <a:gd name="connsiteY13" fmla="*/ 178217 h 178258"/>
                <a:gd name="connsiteX14" fmla="*/ 35486 w 86287"/>
                <a:gd name="connsiteY14" fmla="*/ 176984 h 178258"/>
                <a:gd name="connsiteX15" fmla="*/ 85894 w 86287"/>
                <a:gd name="connsiteY15" fmla="*/ 90141 h 178258"/>
                <a:gd name="connsiteX16" fmla="*/ 76854 w 86287"/>
                <a:gd name="connsiteY16" fmla="*/ 64252 h 178258"/>
                <a:gd name="connsiteX17" fmla="*/ 38774 w 86287"/>
                <a:gd name="connsiteY17" fmla="*/ 75484 h 178258"/>
                <a:gd name="connsiteX18" fmla="*/ 57266 w 86287"/>
                <a:gd name="connsiteY18" fmla="*/ 18228 h 178258"/>
                <a:gd name="connsiteX19" fmla="*/ 50006 w 86287"/>
                <a:gd name="connsiteY19" fmla="*/ 969 h 178258"/>
                <a:gd name="connsiteX20" fmla="*/ 1379 w 86287"/>
                <a:gd name="connsiteY20" fmla="*/ 42062 h 178258"/>
                <a:gd name="connsiteX21" fmla="*/ 2776 w 86287"/>
                <a:gd name="connsiteY21" fmla="*/ 51842 h 178258"/>
                <a:gd name="connsiteX22" fmla="*/ 2886 w 86287"/>
                <a:gd name="connsiteY22" fmla="*/ 51924 h 178258"/>
                <a:gd name="connsiteX23" fmla="*/ 12940 w 86287"/>
                <a:gd name="connsiteY23" fmla="*/ 51388 h 178258"/>
                <a:gd name="connsiteX24" fmla="*/ 13296 w 86287"/>
                <a:gd name="connsiteY24" fmla="*/ 50965 h 17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6287" h="178258">
                  <a:moveTo>
                    <a:pt x="13296" y="50965"/>
                  </a:moveTo>
                  <a:cubicBezTo>
                    <a:pt x="21981" y="38418"/>
                    <a:pt x="32144" y="26966"/>
                    <a:pt x="43568" y="16858"/>
                  </a:cubicBezTo>
                  <a:lnTo>
                    <a:pt x="43568" y="16858"/>
                  </a:lnTo>
                  <a:cubicBezTo>
                    <a:pt x="40966" y="49185"/>
                    <a:pt x="10557" y="99044"/>
                    <a:pt x="10146" y="99044"/>
                  </a:cubicBezTo>
                  <a:cubicBezTo>
                    <a:pt x="8324" y="102129"/>
                    <a:pt x="9023" y="106086"/>
                    <a:pt x="11789" y="108359"/>
                  </a:cubicBezTo>
                  <a:cubicBezTo>
                    <a:pt x="14460" y="110669"/>
                    <a:pt x="18433" y="110669"/>
                    <a:pt x="21104" y="108359"/>
                  </a:cubicBezTo>
                  <a:cubicBezTo>
                    <a:pt x="41513" y="88771"/>
                    <a:pt x="65347" y="73703"/>
                    <a:pt x="71100" y="76443"/>
                  </a:cubicBezTo>
                  <a:cubicBezTo>
                    <a:pt x="71100" y="76443"/>
                    <a:pt x="73292" y="79594"/>
                    <a:pt x="72333" y="88086"/>
                  </a:cubicBezTo>
                  <a:cubicBezTo>
                    <a:pt x="68087" y="125892"/>
                    <a:pt x="47540" y="157807"/>
                    <a:pt x="31240" y="162875"/>
                  </a:cubicBezTo>
                  <a:cubicBezTo>
                    <a:pt x="26282" y="164903"/>
                    <a:pt x="20570" y="163191"/>
                    <a:pt x="17542" y="158766"/>
                  </a:cubicBezTo>
                  <a:cubicBezTo>
                    <a:pt x="14844" y="155999"/>
                    <a:pt x="10420" y="155944"/>
                    <a:pt x="7666" y="158643"/>
                  </a:cubicBezTo>
                  <a:cubicBezTo>
                    <a:pt x="7625" y="158684"/>
                    <a:pt x="7584" y="158725"/>
                    <a:pt x="7543" y="158766"/>
                  </a:cubicBezTo>
                  <a:cubicBezTo>
                    <a:pt x="4804" y="161533"/>
                    <a:pt x="4804" y="165999"/>
                    <a:pt x="7543" y="168766"/>
                  </a:cubicBezTo>
                  <a:cubicBezTo>
                    <a:pt x="12406" y="174669"/>
                    <a:pt x="19625" y="178135"/>
                    <a:pt x="27268" y="178217"/>
                  </a:cubicBezTo>
                  <a:cubicBezTo>
                    <a:pt x="30048" y="178190"/>
                    <a:pt x="32815" y="177779"/>
                    <a:pt x="35486" y="176984"/>
                  </a:cubicBezTo>
                  <a:cubicBezTo>
                    <a:pt x="58772" y="169587"/>
                    <a:pt x="81374" y="130549"/>
                    <a:pt x="85894" y="90141"/>
                  </a:cubicBezTo>
                  <a:cubicBezTo>
                    <a:pt x="87401" y="76443"/>
                    <a:pt x="84387" y="67950"/>
                    <a:pt x="76854" y="64252"/>
                  </a:cubicBezTo>
                  <a:cubicBezTo>
                    <a:pt x="67128" y="59458"/>
                    <a:pt x="52198" y="66307"/>
                    <a:pt x="38774" y="75484"/>
                  </a:cubicBezTo>
                  <a:cubicBezTo>
                    <a:pt x="48061" y="57551"/>
                    <a:pt x="54307" y="38203"/>
                    <a:pt x="57266" y="18228"/>
                  </a:cubicBezTo>
                  <a:cubicBezTo>
                    <a:pt x="57266" y="8913"/>
                    <a:pt x="55622" y="3023"/>
                    <a:pt x="50006" y="969"/>
                  </a:cubicBezTo>
                  <a:cubicBezTo>
                    <a:pt x="44390" y="-1086"/>
                    <a:pt x="35349" y="-4510"/>
                    <a:pt x="1379" y="42062"/>
                  </a:cubicBezTo>
                  <a:cubicBezTo>
                    <a:pt x="-936" y="45148"/>
                    <a:pt x="-306" y="49527"/>
                    <a:pt x="2776" y="51842"/>
                  </a:cubicBezTo>
                  <a:cubicBezTo>
                    <a:pt x="2817" y="51869"/>
                    <a:pt x="2845" y="51897"/>
                    <a:pt x="2886" y="51924"/>
                  </a:cubicBezTo>
                  <a:cubicBezTo>
                    <a:pt x="5817" y="54554"/>
                    <a:pt x="10310" y="54314"/>
                    <a:pt x="12940" y="51388"/>
                  </a:cubicBezTo>
                  <a:cubicBezTo>
                    <a:pt x="13063" y="51252"/>
                    <a:pt x="13187" y="51111"/>
                    <a:pt x="13296" y="5096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CDFA3883-69D6-4772-AC10-971CA5801EF1}"/>
                </a:ext>
              </a:extLst>
            </p:cNvPr>
            <p:cNvSpPr/>
            <p:nvPr/>
          </p:nvSpPr>
          <p:spPr>
            <a:xfrm>
              <a:off x="8904520" y="2059510"/>
              <a:ext cx="27899" cy="174979"/>
            </a:xfrm>
            <a:custGeom>
              <a:avLst/>
              <a:gdLst>
                <a:gd name="connsiteX0" fmla="*/ 7175 w 27899"/>
                <a:gd name="connsiteY0" fmla="*/ 174929 h 174979"/>
                <a:gd name="connsiteX1" fmla="*/ 7175 w 27899"/>
                <a:gd name="connsiteY1" fmla="*/ 174929 h 174979"/>
                <a:gd name="connsiteX2" fmla="*/ 14161 w 27899"/>
                <a:gd name="connsiteY2" fmla="*/ 168355 h 174979"/>
                <a:gd name="connsiteX3" fmla="*/ 27859 w 27899"/>
                <a:gd name="connsiteY3" fmla="*/ 7680 h 174979"/>
                <a:gd name="connsiteX4" fmla="*/ 21421 w 27899"/>
                <a:gd name="connsiteY4" fmla="*/ 10 h 174979"/>
                <a:gd name="connsiteX5" fmla="*/ 13791 w 27899"/>
                <a:gd name="connsiteY5" fmla="*/ 5976 h 174979"/>
                <a:gd name="connsiteX6" fmla="*/ 13750 w 27899"/>
                <a:gd name="connsiteY6" fmla="*/ 6448 h 174979"/>
                <a:gd name="connsiteX7" fmla="*/ 52 w 27899"/>
                <a:gd name="connsiteY7" fmla="*/ 167122 h 174979"/>
                <a:gd name="connsiteX8" fmla="*/ 5860 w 27899"/>
                <a:gd name="connsiteY8" fmla="*/ 174869 h 174979"/>
                <a:gd name="connsiteX9" fmla="*/ 7175 w 27899"/>
                <a:gd name="connsiteY9" fmla="*/ 174929 h 17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899" h="174979">
                  <a:moveTo>
                    <a:pt x="7175" y="174929"/>
                  </a:moveTo>
                  <a:lnTo>
                    <a:pt x="7175" y="174929"/>
                  </a:lnTo>
                  <a:cubicBezTo>
                    <a:pt x="10846" y="174869"/>
                    <a:pt x="13873" y="172021"/>
                    <a:pt x="14161" y="168355"/>
                  </a:cubicBezTo>
                  <a:lnTo>
                    <a:pt x="27859" y="7680"/>
                  </a:lnTo>
                  <a:cubicBezTo>
                    <a:pt x="28174" y="3792"/>
                    <a:pt x="25311" y="371"/>
                    <a:pt x="21421" y="10"/>
                  </a:cubicBezTo>
                  <a:cubicBezTo>
                    <a:pt x="17668" y="-449"/>
                    <a:pt x="14257" y="2222"/>
                    <a:pt x="13791" y="5976"/>
                  </a:cubicBezTo>
                  <a:cubicBezTo>
                    <a:pt x="13778" y="6133"/>
                    <a:pt x="13764" y="6290"/>
                    <a:pt x="13750" y="6448"/>
                  </a:cubicBezTo>
                  <a:lnTo>
                    <a:pt x="52" y="167122"/>
                  </a:lnTo>
                  <a:cubicBezTo>
                    <a:pt x="-482" y="170867"/>
                    <a:pt x="2121" y="174335"/>
                    <a:pt x="5860" y="174869"/>
                  </a:cubicBezTo>
                  <a:cubicBezTo>
                    <a:pt x="6299" y="174931"/>
                    <a:pt x="6737" y="174951"/>
                    <a:pt x="7175" y="1749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29081C1-B904-49C6-A9F0-2DB2C1D589C7}"/>
                </a:ext>
              </a:extLst>
            </p:cNvPr>
            <p:cNvSpPr/>
            <p:nvPr/>
          </p:nvSpPr>
          <p:spPr>
            <a:xfrm>
              <a:off x="8939484" y="2064171"/>
              <a:ext cx="25238" cy="167433"/>
            </a:xfrm>
            <a:custGeom>
              <a:avLst/>
              <a:gdLst>
                <a:gd name="connsiteX0" fmla="*/ 6730 w 25238"/>
                <a:gd name="connsiteY0" fmla="*/ 167392 h 167433"/>
                <a:gd name="connsiteX1" fmla="*/ 6730 w 25238"/>
                <a:gd name="connsiteY1" fmla="*/ 167392 h 167433"/>
                <a:gd name="connsiteX2" fmla="*/ 13853 w 25238"/>
                <a:gd name="connsiteY2" fmla="*/ 160817 h 167433"/>
                <a:gd name="connsiteX3" fmla="*/ 25222 w 25238"/>
                <a:gd name="connsiteY3" fmla="*/ 5759 h 167433"/>
                <a:gd name="connsiteX4" fmla="*/ 16893 w 25238"/>
                <a:gd name="connsiteY4" fmla="*/ 84 h 167433"/>
                <a:gd name="connsiteX5" fmla="*/ 11524 w 25238"/>
                <a:gd name="connsiteY5" fmla="*/ 4663 h 167433"/>
                <a:gd name="connsiteX6" fmla="*/ 18 w 25238"/>
                <a:gd name="connsiteY6" fmla="*/ 159721 h 167433"/>
                <a:gd name="connsiteX7" fmla="*/ 6278 w 25238"/>
                <a:gd name="connsiteY7" fmla="*/ 167362 h 167433"/>
                <a:gd name="connsiteX8" fmla="*/ 6730 w 25238"/>
                <a:gd name="connsiteY8" fmla="*/ 167392 h 16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38" h="167433">
                  <a:moveTo>
                    <a:pt x="6730" y="167392"/>
                  </a:moveTo>
                  <a:lnTo>
                    <a:pt x="6730" y="167392"/>
                  </a:lnTo>
                  <a:cubicBezTo>
                    <a:pt x="10456" y="167403"/>
                    <a:pt x="13565" y="164536"/>
                    <a:pt x="13853" y="160817"/>
                  </a:cubicBezTo>
                  <a:lnTo>
                    <a:pt x="25222" y="5759"/>
                  </a:lnTo>
                  <a:cubicBezTo>
                    <a:pt x="24496" y="1893"/>
                    <a:pt x="20770" y="-648"/>
                    <a:pt x="16893" y="84"/>
                  </a:cubicBezTo>
                  <a:cubicBezTo>
                    <a:pt x="14428" y="552"/>
                    <a:pt x="12373" y="2293"/>
                    <a:pt x="11524" y="4663"/>
                  </a:cubicBezTo>
                  <a:lnTo>
                    <a:pt x="18" y="159721"/>
                  </a:lnTo>
                  <a:cubicBezTo>
                    <a:pt x="-366" y="163561"/>
                    <a:pt x="2442" y="166981"/>
                    <a:pt x="6278" y="167362"/>
                  </a:cubicBezTo>
                  <a:cubicBezTo>
                    <a:pt x="6429" y="167377"/>
                    <a:pt x="6579" y="167386"/>
                    <a:pt x="6730" y="16739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E000F644-95BF-461D-82C8-1BAF2EBA6EDF}"/>
                </a:ext>
              </a:extLst>
            </p:cNvPr>
            <p:cNvSpPr/>
            <p:nvPr/>
          </p:nvSpPr>
          <p:spPr>
            <a:xfrm>
              <a:off x="8836096" y="2607731"/>
              <a:ext cx="19872" cy="157810"/>
            </a:xfrm>
            <a:custGeom>
              <a:avLst/>
              <a:gdLst>
                <a:gd name="connsiteX0" fmla="*/ 7111 w 19872"/>
                <a:gd name="connsiteY0" fmla="*/ 157769 h 157810"/>
                <a:gd name="connsiteX1" fmla="*/ 7111 w 19872"/>
                <a:gd name="connsiteY1" fmla="*/ 157769 h 157810"/>
                <a:gd name="connsiteX2" fmla="*/ 14097 w 19872"/>
                <a:gd name="connsiteY2" fmla="*/ 150920 h 157810"/>
                <a:gd name="connsiteX3" fmla="*/ 19850 w 19872"/>
                <a:gd name="connsiteY3" fmla="*/ 7368 h 157810"/>
                <a:gd name="connsiteX4" fmla="*/ 13138 w 19872"/>
                <a:gd name="connsiteY4" fmla="*/ -29 h 157810"/>
                <a:gd name="connsiteX5" fmla="*/ 5755 w 19872"/>
                <a:gd name="connsiteY5" fmla="*/ 6533 h 157810"/>
                <a:gd name="connsiteX6" fmla="*/ 5741 w 19872"/>
                <a:gd name="connsiteY6" fmla="*/ 6820 h 157810"/>
                <a:gd name="connsiteX7" fmla="*/ -12 w 19872"/>
                <a:gd name="connsiteY7" fmla="*/ 150372 h 157810"/>
                <a:gd name="connsiteX8" fmla="*/ 6837 w 19872"/>
                <a:gd name="connsiteY8" fmla="*/ 157769 h 157810"/>
                <a:gd name="connsiteX9" fmla="*/ 7111 w 19872"/>
                <a:gd name="connsiteY9" fmla="*/ 157769 h 15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72" h="157810">
                  <a:moveTo>
                    <a:pt x="7111" y="157769"/>
                  </a:moveTo>
                  <a:lnTo>
                    <a:pt x="7111" y="157769"/>
                  </a:lnTo>
                  <a:cubicBezTo>
                    <a:pt x="10892" y="157700"/>
                    <a:pt x="13946" y="154701"/>
                    <a:pt x="14097" y="150920"/>
                  </a:cubicBezTo>
                  <a:lnTo>
                    <a:pt x="19850" y="7368"/>
                  </a:lnTo>
                  <a:cubicBezTo>
                    <a:pt x="20001" y="3478"/>
                    <a:pt x="17014" y="190"/>
                    <a:pt x="13138" y="-29"/>
                  </a:cubicBezTo>
                  <a:cubicBezTo>
                    <a:pt x="9289" y="-261"/>
                    <a:pt x="5974" y="2683"/>
                    <a:pt x="5755" y="6533"/>
                  </a:cubicBezTo>
                  <a:cubicBezTo>
                    <a:pt x="5741" y="6628"/>
                    <a:pt x="5741" y="6724"/>
                    <a:pt x="5741" y="6820"/>
                  </a:cubicBezTo>
                  <a:lnTo>
                    <a:pt x="-12" y="150372"/>
                  </a:lnTo>
                  <a:cubicBezTo>
                    <a:pt x="-162" y="154303"/>
                    <a:pt x="2906" y="157618"/>
                    <a:pt x="6837" y="157769"/>
                  </a:cubicBezTo>
                  <a:cubicBezTo>
                    <a:pt x="6919" y="157769"/>
                    <a:pt x="7015" y="157769"/>
                    <a:pt x="7111" y="15776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D89F7B69-8D58-44B6-91ED-8B21AE66CEEE}"/>
                </a:ext>
              </a:extLst>
            </p:cNvPr>
            <p:cNvSpPr/>
            <p:nvPr/>
          </p:nvSpPr>
          <p:spPr>
            <a:xfrm>
              <a:off x="8870751" y="2611305"/>
              <a:ext cx="22476" cy="177796"/>
            </a:xfrm>
            <a:custGeom>
              <a:avLst/>
              <a:gdLst>
                <a:gd name="connsiteX0" fmla="*/ 8618 w 22476"/>
                <a:gd name="connsiteY0" fmla="*/ 5986 h 177796"/>
                <a:gd name="connsiteX1" fmla="*/ -12 w 22476"/>
                <a:gd name="connsiteY1" fmla="*/ 170358 h 177796"/>
                <a:gd name="connsiteX2" fmla="*/ 6700 w 22476"/>
                <a:gd name="connsiteY2" fmla="*/ 177755 h 177796"/>
                <a:gd name="connsiteX3" fmla="*/ 6700 w 22476"/>
                <a:gd name="connsiteY3" fmla="*/ 177755 h 177796"/>
                <a:gd name="connsiteX4" fmla="*/ 13823 w 22476"/>
                <a:gd name="connsiteY4" fmla="*/ 171043 h 177796"/>
                <a:gd name="connsiteX5" fmla="*/ 22453 w 22476"/>
                <a:gd name="connsiteY5" fmla="*/ 7493 h 177796"/>
                <a:gd name="connsiteX6" fmla="*/ 15741 w 22476"/>
                <a:gd name="connsiteY6" fmla="*/ -41 h 177796"/>
                <a:gd name="connsiteX7" fmla="*/ 8618 w 22476"/>
                <a:gd name="connsiteY7" fmla="*/ 5986 h 17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476" h="177796">
                  <a:moveTo>
                    <a:pt x="8618" y="5986"/>
                  </a:moveTo>
                  <a:lnTo>
                    <a:pt x="-12" y="170358"/>
                  </a:lnTo>
                  <a:cubicBezTo>
                    <a:pt x="-162" y="174249"/>
                    <a:pt x="2824" y="177536"/>
                    <a:pt x="6700" y="177755"/>
                  </a:cubicBezTo>
                  <a:lnTo>
                    <a:pt x="6700" y="177755"/>
                  </a:lnTo>
                  <a:cubicBezTo>
                    <a:pt x="10481" y="177755"/>
                    <a:pt x="13604" y="174810"/>
                    <a:pt x="13823" y="171043"/>
                  </a:cubicBezTo>
                  <a:lnTo>
                    <a:pt x="22453" y="7493"/>
                  </a:lnTo>
                  <a:cubicBezTo>
                    <a:pt x="22617" y="3589"/>
                    <a:pt x="19645" y="247"/>
                    <a:pt x="15741" y="-41"/>
                  </a:cubicBezTo>
                  <a:cubicBezTo>
                    <a:pt x="12193" y="-82"/>
                    <a:pt x="9166" y="2479"/>
                    <a:pt x="8618" y="598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8612872E-ADF6-446D-B431-A8D3BDAA943F}"/>
                </a:ext>
              </a:extLst>
            </p:cNvPr>
            <p:cNvSpPr/>
            <p:nvPr/>
          </p:nvSpPr>
          <p:spPr>
            <a:xfrm>
              <a:off x="8793850" y="2739826"/>
              <a:ext cx="157928" cy="125982"/>
            </a:xfrm>
            <a:custGeom>
              <a:avLst/>
              <a:gdLst>
                <a:gd name="connsiteX0" fmla="*/ 147981 w 157928"/>
                <a:gd name="connsiteY0" fmla="*/ 14853 h 125982"/>
                <a:gd name="connsiteX1" fmla="*/ 47302 w 157928"/>
                <a:gd name="connsiteY1" fmla="*/ 105257 h 125982"/>
                <a:gd name="connsiteX2" fmla="*/ 13880 w 157928"/>
                <a:gd name="connsiteY2" fmla="*/ 4853 h 125982"/>
                <a:gd name="connsiteX3" fmla="*/ 4880 w 157928"/>
                <a:gd name="connsiteY3" fmla="*/ 319 h 125982"/>
                <a:gd name="connsiteX4" fmla="*/ 4840 w 157928"/>
                <a:gd name="connsiteY4" fmla="*/ 333 h 125982"/>
                <a:gd name="connsiteX5" fmla="*/ 319 w 157928"/>
                <a:gd name="connsiteY5" fmla="*/ 9237 h 125982"/>
                <a:gd name="connsiteX6" fmla="*/ 37714 w 157928"/>
                <a:gd name="connsiteY6" fmla="*/ 121284 h 125982"/>
                <a:gd name="connsiteX7" fmla="*/ 42919 w 157928"/>
                <a:gd name="connsiteY7" fmla="*/ 125941 h 125982"/>
                <a:gd name="connsiteX8" fmla="*/ 44426 w 157928"/>
                <a:gd name="connsiteY8" fmla="*/ 125941 h 125982"/>
                <a:gd name="connsiteX9" fmla="*/ 49631 w 157928"/>
                <a:gd name="connsiteY9" fmla="*/ 123612 h 125982"/>
                <a:gd name="connsiteX10" fmla="*/ 153186 w 157928"/>
                <a:gd name="connsiteY10" fmla="*/ 27728 h 125982"/>
                <a:gd name="connsiteX11" fmla="*/ 157432 w 157928"/>
                <a:gd name="connsiteY11" fmla="*/ 18277 h 125982"/>
                <a:gd name="connsiteX12" fmla="*/ 147981 w 157928"/>
                <a:gd name="connsiteY12" fmla="*/ 14031 h 12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928" h="125982">
                  <a:moveTo>
                    <a:pt x="147981" y="14853"/>
                  </a:moveTo>
                  <a:cubicBezTo>
                    <a:pt x="123188" y="24715"/>
                    <a:pt x="68808" y="81971"/>
                    <a:pt x="47302" y="105257"/>
                  </a:cubicBezTo>
                  <a:lnTo>
                    <a:pt x="13880" y="4853"/>
                  </a:lnTo>
                  <a:cubicBezTo>
                    <a:pt x="12647" y="1114"/>
                    <a:pt x="8620" y="-913"/>
                    <a:pt x="4880" y="319"/>
                  </a:cubicBezTo>
                  <a:cubicBezTo>
                    <a:pt x="4867" y="319"/>
                    <a:pt x="4853" y="333"/>
                    <a:pt x="4840" y="333"/>
                  </a:cubicBezTo>
                  <a:cubicBezTo>
                    <a:pt x="1155" y="1566"/>
                    <a:pt x="-859" y="5538"/>
                    <a:pt x="319" y="9237"/>
                  </a:cubicBezTo>
                  <a:lnTo>
                    <a:pt x="37714" y="121284"/>
                  </a:lnTo>
                  <a:cubicBezTo>
                    <a:pt x="38495" y="123654"/>
                    <a:pt x="40481" y="125434"/>
                    <a:pt x="42919" y="125941"/>
                  </a:cubicBezTo>
                  <a:lnTo>
                    <a:pt x="44426" y="125941"/>
                  </a:lnTo>
                  <a:cubicBezTo>
                    <a:pt x="46412" y="125927"/>
                    <a:pt x="48302" y="125078"/>
                    <a:pt x="49631" y="123612"/>
                  </a:cubicBezTo>
                  <a:cubicBezTo>
                    <a:pt x="70862" y="100052"/>
                    <a:pt x="130995" y="36769"/>
                    <a:pt x="153186" y="27728"/>
                  </a:cubicBezTo>
                  <a:cubicBezTo>
                    <a:pt x="156966" y="26290"/>
                    <a:pt x="158870" y="22058"/>
                    <a:pt x="157432" y="18277"/>
                  </a:cubicBezTo>
                  <a:cubicBezTo>
                    <a:pt x="155994" y="14496"/>
                    <a:pt x="151761" y="12592"/>
                    <a:pt x="147981" y="1403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F6225AF6-7E24-43A0-9E69-4FF6C9E215D1}"/>
                </a:ext>
              </a:extLst>
            </p:cNvPr>
            <p:cNvSpPr/>
            <p:nvPr/>
          </p:nvSpPr>
          <p:spPr>
            <a:xfrm>
              <a:off x="8974895" y="2803529"/>
              <a:ext cx="99603" cy="111683"/>
            </a:xfrm>
            <a:custGeom>
              <a:avLst/>
              <a:gdLst>
                <a:gd name="connsiteX0" fmla="*/ 87612 w 99603"/>
                <a:gd name="connsiteY0" fmla="*/ 87989 h 111683"/>
                <a:gd name="connsiteX1" fmla="*/ 81174 w 99603"/>
                <a:gd name="connsiteY1" fmla="*/ 92921 h 111683"/>
                <a:gd name="connsiteX2" fmla="*/ 81174 w 99603"/>
                <a:gd name="connsiteY2" fmla="*/ 55252 h 111683"/>
                <a:gd name="connsiteX3" fmla="*/ 82407 w 99603"/>
                <a:gd name="connsiteY3" fmla="*/ 18679 h 111683"/>
                <a:gd name="connsiteX4" fmla="*/ 73093 w 99603"/>
                <a:gd name="connsiteY4" fmla="*/ 324 h 111683"/>
                <a:gd name="connsiteX5" fmla="*/ 20356 w 99603"/>
                <a:gd name="connsiteY5" fmla="*/ 62786 h 111683"/>
                <a:gd name="connsiteX6" fmla="*/ 27753 w 99603"/>
                <a:gd name="connsiteY6" fmla="*/ 16898 h 111683"/>
                <a:gd name="connsiteX7" fmla="*/ 22315 w 99603"/>
                <a:gd name="connsiteY7" fmla="*/ 8885 h 111683"/>
                <a:gd name="connsiteX8" fmla="*/ 21863 w 99603"/>
                <a:gd name="connsiteY8" fmla="*/ 8817 h 111683"/>
                <a:gd name="connsiteX9" fmla="*/ 13809 w 99603"/>
                <a:gd name="connsiteY9" fmla="*/ 14542 h 111683"/>
                <a:gd name="connsiteX10" fmla="*/ 13782 w 99603"/>
                <a:gd name="connsiteY10" fmla="*/ 14707 h 111683"/>
                <a:gd name="connsiteX11" fmla="*/ 84 w 99603"/>
                <a:gd name="connsiteY11" fmla="*/ 103605 h 111683"/>
                <a:gd name="connsiteX12" fmla="*/ 4878 w 99603"/>
                <a:gd name="connsiteY12" fmla="*/ 111549 h 111683"/>
                <a:gd name="connsiteX13" fmla="*/ 7070 w 99603"/>
                <a:gd name="connsiteY13" fmla="*/ 111549 h 111683"/>
                <a:gd name="connsiteX14" fmla="*/ 13507 w 99603"/>
                <a:gd name="connsiteY14" fmla="*/ 107714 h 111683"/>
                <a:gd name="connsiteX15" fmla="*/ 68298 w 99603"/>
                <a:gd name="connsiteY15" fmla="*/ 16213 h 111683"/>
                <a:gd name="connsiteX16" fmla="*/ 68298 w 99603"/>
                <a:gd name="connsiteY16" fmla="*/ 18405 h 111683"/>
                <a:gd name="connsiteX17" fmla="*/ 67066 w 99603"/>
                <a:gd name="connsiteY17" fmla="*/ 54293 h 111683"/>
                <a:gd name="connsiteX18" fmla="*/ 75147 w 99603"/>
                <a:gd name="connsiteY18" fmla="*/ 106070 h 111683"/>
                <a:gd name="connsiteX19" fmla="*/ 97475 w 99603"/>
                <a:gd name="connsiteY19" fmla="*/ 98263 h 111683"/>
                <a:gd name="connsiteX20" fmla="*/ 97598 w 99603"/>
                <a:gd name="connsiteY20" fmla="*/ 88387 h 111683"/>
                <a:gd name="connsiteX21" fmla="*/ 97475 w 99603"/>
                <a:gd name="connsiteY21" fmla="*/ 88263 h 111683"/>
                <a:gd name="connsiteX22" fmla="*/ 87612 w 99603"/>
                <a:gd name="connsiteY22" fmla="*/ 87989 h 11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9603" h="111683">
                  <a:moveTo>
                    <a:pt x="87612" y="87989"/>
                  </a:moveTo>
                  <a:cubicBezTo>
                    <a:pt x="85640" y="89852"/>
                    <a:pt x="83489" y="91510"/>
                    <a:pt x="81174" y="92921"/>
                  </a:cubicBezTo>
                  <a:cubicBezTo>
                    <a:pt x="79750" y="80401"/>
                    <a:pt x="79750" y="67772"/>
                    <a:pt x="81174" y="55252"/>
                  </a:cubicBezTo>
                  <a:cubicBezTo>
                    <a:pt x="81174" y="44157"/>
                    <a:pt x="82407" y="31418"/>
                    <a:pt x="82407" y="18679"/>
                  </a:cubicBezTo>
                  <a:cubicBezTo>
                    <a:pt x="82407" y="14707"/>
                    <a:pt x="82407" y="2516"/>
                    <a:pt x="73093" y="324"/>
                  </a:cubicBezTo>
                  <a:cubicBezTo>
                    <a:pt x="68846" y="-772"/>
                    <a:pt x="57203" y="-3511"/>
                    <a:pt x="20356" y="62786"/>
                  </a:cubicBezTo>
                  <a:lnTo>
                    <a:pt x="27753" y="16898"/>
                  </a:lnTo>
                  <a:cubicBezTo>
                    <a:pt x="28466" y="13186"/>
                    <a:pt x="26027" y="9597"/>
                    <a:pt x="22315" y="8885"/>
                  </a:cubicBezTo>
                  <a:cubicBezTo>
                    <a:pt x="22164" y="8858"/>
                    <a:pt x="22014" y="8830"/>
                    <a:pt x="21863" y="8817"/>
                  </a:cubicBezTo>
                  <a:cubicBezTo>
                    <a:pt x="18055" y="8173"/>
                    <a:pt x="14453" y="10734"/>
                    <a:pt x="13809" y="14542"/>
                  </a:cubicBezTo>
                  <a:cubicBezTo>
                    <a:pt x="13795" y="14597"/>
                    <a:pt x="13795" y="14652"/>
                    <a:pt x="13782" y="14707"/>
                  </a:cubicBezTo>
                  <a:lnTo>
                    <a:pt x="84" y="103605"/>
                  </a:lnTo>
                  <a:cubicBezTo>
                    <a:pt x="-505" y="107070"/>
                    <a:pt x="1536" y="110454"/>
                    <a:pt x="4878" y="111549"/>
                  </a:cubicBezTo>
                  <a:cubicBezTo>
                    <a:pt x="5604" y="111673"/>
                    <a:pt x="6344" y="111673"/>
                    <a:pt x="7070" y="111549"/>
                  </a:cubicBezTo>
                  <a:cubicBezTo>
                    <a:pt x="9782" y="111632"/>
                    <a:pt x="12289" y="110139"/>
                    <a:pt x="13507" y="107714"/>
                  </a:cubicBezTo>
                  <a:cubicBezTo>
                    <a:pt x="28315" y="75278"/>
                    <a:pt x="46684" y="44581"/>
                    <a:pt x="68298" y="16213"/>
                  </a:cubicBezTo>
                  <a:lnTo>
                    <a:pt x="68298" y="18405"/>
                  </a:lnTo>
                  <a:cubicBezTo>
                    <a:pt x="68298" y="30870"/>
                    <a:pt x="68298" y="43335"/>
                    <a:pt x="67066" y="54293"/>
                  </a:cubicBezTo>
                  <a:cubicBezTo>
                    <a:pt x="65422" y="83469"/>
                    <a:pt x="64463" y="101002"/>
                    <a:pt x="75147" y="106070"/>
                  </a:cubicBezTo>
                  <a:cubicBezTo>
                    <a:pt x="85831" y="111138"/>
                    <a:pt x="93776" y="101550"/>
                    <a:pt x="97475" y="98263"/>
                  </a:cubicBezTo>
                  <a:cubicBezTo>
                    <a:pt x="100241" y="95564"/>
                    <a:pt x="100296" y="91140"/>
                    <a:pt x="97598" y="88387"/>
                  </a:cubicBezTo>
                  <a:cubicBezTo>
                    <a:pt x="97557" y="88345"/>
                    <a:pt x="97516" y="88304"/>
                    <a:pt x="97475" y="88263"/>
                  </a:cubicBezTo>
                  <a:cubicBezTo>
                    <a:pt x="94790" y="85537"/>
                    <a:pt x="90448" y="85414"/>
                    <a:pt x="87612" y="879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B8D61258-44B6-4E27-88DD-C031A295A5BC}"/>
                </a:ext>
              </a:extLst>
            </p:cNvPr>
            <p:cNvSpPr/>
            <p:nvPr/>
          </p:nvSpPr>
          <p:spPr>
            <a:xfrm>
              <a:off x="9108823" y="2832815"/>
              <a:ext cx="117656" cy="68333"/>
            </a:xfrm>
            <a:custGeom>
              <a:avLst/>
              <a:gdLst>
                <a:gd name="connsiteX0" fmla="*/ 113400 w 117656"/>
                <a:gd name="connsiteY0" fmla="*/ 23089 h 68333"/>
                <a:gd name="connsiteX1" fmla="*/ 61760 w 117656"/>
                <a:gd name="connsiteY1" fmla="*/ 488 h 68333"/>
                <a:gd name="connsiteX2" fmla="*/ 52445 w 117656"/>
                <a:gd name="connsiteY2" fmla="*/ 4187 h 68333"/>
                <a:gd name="connsiteX3" fmla="*/ 55883 w 117656"/>
                <a:gd name="connsiteY3" fmla="*/ 13446 h 68333"/>
                <a:gd name="connsiteX4" fmla="*/ 56006 w 117656"/>
                <a:gd name="connsiteY4" fmla="*/ 13501 h 68333"/>
                <a:gd name="connsiteX5" fmla="*/ 83402 w 117656"/>
                <a:gd name="connsiteY5" fmla="*/ 25692 h 68333"/>
                <a:gd name="connsiteX6" fmla="*/ 7106 w 117656"/>
                <a:gd name="connsiteY6" fmla="*/ 25692 h 68333"/>
                <a:gd name="connsiteX7" fmla="*/ -17 w 117656"/>
                <a:gd name="connsiteY7" fmla="*/ 32815 h 68333"/>
                <a:gd name="connsiteX8" fmla="*/ 7106 w 117656"/>
                <a:gd name="connsiteY8" fmla="*/ 39938 h 68333"/>
                <a:gd name="connsiteX9" fmla="*/ 83402 w 117656"/>
                <a:gd name="connsiteY9" fmla="*/ 39938 h 68333"/>
                <a:gd name="connsiteX10" fmla="*/ 60664 w 117656"/>
                <a:gd name="connsiteY10" fmla="*/ 55279 h 68333"/>
                <a:gd name="connsiteX11" fmla="*/ 58746 w 117656"/>
                <a:gd name="connsiteY11" fmla="*/ 65141 h 68333"/>
                <a:gd name="connsiteX12" fmla="*/ 64636 w 117656"/>
                <a:gd name="connsiteY12" fmla="*/ 68292 h 68333"/>
                <a:gd name="connsiteX13" fmla="*/ 68745 w 117656"/>
                <a:gd name="connsiteY13" fmla="*/ 67059 h 68333"/>
                <a:gd name="connsiteX14" fmla="*/ 114633 w 117656"/>
                <a:gd name="connsiteY14" fmla="*/ 35417 h 68333"/>
                <a:gd name="connsiteX15" fmla="*/ 116331 w 117656"/>
                <a:gd name="connsiteY15" fmla="*/ 25487 h 68333"/>
                <a:gd name="connsiteX16" fmla="*/ 113400 w 117656"/>
                <a:gd name="connsiteY16" fmla="*/ 23089 h 68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7656" h="68333">
                  <a:moveTo>
                    <a:pt x="113400" y="23089"/>
                  </a:moveTo>
                  <a:lnTo>
                    <a:pt x="61760" y="488"/>
                  </a:lnTo>
                  <a:cubicBezTo>
                    <a:pt x="58171" y="-964"/>
                    <a:pt x="54061" y="666"/>
                    <a:pt x="52445" y="4187"/>
                  </a:cubicBezTo>
                  <a:cubicBezTo>
                    <a:pt x="50842" y="7693"/>
                    <a:pt x="52377" y="11844"/>
                    <a:pt x="55883" y="13446"/>
                  </a:cubicBezTo>
                  <a:cubicBezTo>
                    <a:pt x="55924" y="13460"/>
                    <a:pt x="55965" y="13487"/>
                    <a:pt x="56006" y="13501"/>
                  </a:cubicBezTo>
                  <a:lnTo>
                    <a:pt x="83402" y="25692"/>
                  </a:lnTo>
                  <a:lnTo>
                    <a:pt x="7106" y="25692"/>
                  </a:lnTo>
                  <a:cubicBezTo>
                    <a:pt x="3175" y="25692"/>
                    <a:pt x="-17" y="28884"/>
                    <a:pt x="-17" y="32815"/>
                  </a:cubicBezTo>
                  <a:cubicBezTo>
                    <a:pt x="-17" y="36746"/>
                    <a:pt x="3175" y="39938"/>
                    <a:pt x="7106" y="39938"/>
                  </a:cubicBezTo>
                  <a:lnTo>
                    <a:pt x="83402" y="39938"/>
                  </a:lnTo>
                  <a:lnTo>
                    <a:pt x="60664" y="55279"/>
                  </a:lnTo>
                  <a:cubicBezTo>
                    <a:pt x="57417" y="57484"/>
                    <a:pt x="56568" y="61881"/>
                    <a:pt x="58746" y="65141"/>
                  </a:cubicBezTo>
                  <a:cubicBezTo>
                    <a:pt x="60061" y="67100"/>
                    <a:pt x="62266" y="68278"/>
                    <a:pt x="64636" y="68292"/>
                  </a:cubicBezTo>
                  <a:cubicBezTo>
                    <a:pt x="66102" y="68292"/>
                    <a:pt x="67526" y="67854"/>
                    <a:pt x="68745" y="67059"/>
                  </a:cubicBezTo>
                  <a:lnTo>
                    <a:pt x="114633" y="35417"/>
                  </a:lnTo>
                  <a:cubicBezTo>
                    <a:pt x="117838" y="33144"/>
                    <a:pt x="118605" y="28705"/>
                    <a:pt x="116331" y="25487"/>
                  </a:cubicBezTo>
                  <a:cubicBezTo>
                    <a:pt x="115592" y="24445"/>
                    <a:pt x="114578" y="23610"/>
                    <a:pt x="113400" y="230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7245DD13-070E-44E2-8351-1E4E29D56253}"/>
                </a:ext>
              </a:extLst>
            </p:cNvPr>
            <p:cNvSpPr/>
            <p:nvPr/>
          </p:nvSpPr>
          <p:spPr>
            <a:xfrm>
              <a:off x="9236065" y="2805669"/>
              <a:ext cx="170081" cy="86439"/>
            </a:xfrm>
            <a:custGeom>
              <a:avLst/>
              <a:gdLst>
                <a:gd name="connsiteX0" fmla="*/ 142448 w 170081"/>
                <a:gd name="connsiteY0" fmla="*/ 924 h 86439"/>
                <a:gd name="connsiteX1" fmla="*/ 70946 w 170081"/>
                <a:gd name="connsiteY1" fmla="*/ 22292 h 86439"/>
                <a:gd name="connsiteX2" fmla="*/ 68755 w 170081"/>
                <a:gd name="connsiteY2" fmla="*/ 25031 h 86439"/>
                <a:gd name="connsiteX3" fmla="*/ 67111 w 170081"/>
                <a:gd name="connsiteY3" fmla="*/ 28456 h 86439"/>
                <a:gd name="connsiteX4" fmla="*/ 62728 w 170081"/>
                <a:gd name="connsiteY4" fmla="*/ 24621 h 86439"/>
                <a:gd name="connsiteX5" fmla="*/ 31360 w 170081"/>
                <a:gd name="connsiteY5" fmla="*/ 3937 h 86439"/>
                <a:gd name="connsiteX6" fmla="*/ 3978 w 170081"/>
                <a:gd name="connsiteY6" fmla="*/ 17607 h 86439"/>
                <a:gd name="connsiteX7" fmla="*/ 3965 w 170081"/>
                <a:gd name="connsiteY7" fmla="*/ 17635 h 86439"/>
                <a:gd name="connsiteX8" fmla="*/ 19854 w 170081"/>
                <a:gd name="connsiteY8" fmla="*/ 83247 h 86439"/>
                <a:gd name="connsiteX9" fmla="*/ 30812 w 170081"/>
                <a:gd name="connsiteY9" fmla="*/ 86397 h 86439"/>
                <a:gd name="connsiteX10" fmla="*/ 37250 w 170081"/>
                <a:gd name="connsiteY10" fmla="*/ 85438 h 86439"/>
                <a:gd name="connsiteX11" fmla="*/ 71631 w 170081"/>
                <a:gd name="connsiteY11" fmla="*/ 50509 h 86439"/>
                <a:gd name="connsiteX12" fmla="*/ 120806 w 170081"/>
                <a:gd name="connsiteY12" fmla="*/ 67083 h 86439"/>
                <a:gd name="connsiteX13" fmla="*/ 169844 w 170081"/>
                <a:gd name="connsiteY13" fmla="*/ 36401 h 86439"/>
                <a:gd name="connsiteX14" fmla="*/ 142448 w 170081"/>
                <a:gd name="connsiteY14" fmla="*/ 924 h 86439"/>
                <a:gd name="connsiteX15" fmla="*/ 32867 w 170081"/>
                <a:gd name="connsiteY15" fmla="*/ 71467 h 86439"/>
                <a:gd name="connsiteX16" fmla="*/ 27114 w 170081"/>
                <a:gd name="connsiteY16" fmla="*/ 71467 h 86439"/>
                <a:gd name="connsiteX17" fmla="*/ 16566 w 170081"/>
                <a:gd name="connsiteY17" fmla="*/ 23662 h 86439"/>
                <a:gd name="connsiteX18" fmla="*/ 23826 w 170081"/>
                <a:gd name="connsiteY18" fmla="*/ 17772 h 86439"/>
                <a:gd name="connsiteX19" fmla="*/ 27114 w 170081"/>
                <a:gd name="connsiteY19" fmla="*/ 17772 h 86439"/>
                <a:gd name="connsiteX20" fmla="*/ 53139 w 170081"/>
                <a:gd name="connsiteY20" fmla="*/ 35305 h 86439"/>
                <a:gd name="connsiteX21" fmla="*/ 60125 w 170081"/>
                <a:gd name="connsiteY21" fmla="*/ 41469 h 86439"/>
                <a:gd name="connsiteX22" fmla="*/ 33004 w 170081"/>
                <a:gd name="connsiteY22" fmla="*/ 71467 h 86439"/>
                <a:gd name="connsiteX23" fmla="*/ 121354 w 170081"/>
                <a:gd name="connsiteY23" fmla="*/ 52564 h 86439"/>
                <a:gd name="connsiteX24" fmla="*/ 78343 w 170081"/>
                <a:gd name="connsiteY24" fmla="*/ 37633 h 86439"/>
                <a:gd name="connsiteX25" fmla="*/ 80672 w 170081"/>
                <a:gd name="connsiteY25" fmla="*/ 32702 h 86439"/>
                <a:gd name="connsiteX26" fmla="*/ 139709 w 170081"/>
                <a:gd name="connsiteY26" fmla="*/ 14895 h 86439"/>
                <a:gd name="connsiteX27" fmla="*/ 155461 w 170081"/>
                <a:gd name="connsiteY27" fmla="*/ 34346 h 86439"/>
                <a:gd name="connsiteX28" fmla="*/ 121491 w 170081"/>
                <a:gd name="connsiteY28" fmla="*/ 52564 h 8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0081" h="86439">
                  <a:moveTo>
                    <a:pt x="142448" y="924"/>
                  </a:moveTo>
                  <a:cubicBezTo>
                    <a:pt x="108204" y="-5378"/>
                    <a:pt x="72453" y="21196"/>
                    <a:pt x="70946" y="22292"/>
                  </a:cubicBezTo>
                  <a:cubicBezTo>
                    <a:pt x="70001" y="23004"/>
                    <a:pt x="69234" y="23949"/>
                    <a:pt x="68755" y="25031"/>
                  </a:cubicBezTo>
                  <a:lnTo>
                    <a:pt x="67111" y="28456"/>
                  </a:lnTo>
                  <a:lnTo>
                    <a:pt x="62728" y="24621"/>
                  </a:lnTo>
                  <a:cubicBezTo>
                    <a:pt x="53920" y="15512"/>
                    <a:pt x="43208" y="8444"/>
                    <a:pt x="31360" y="3937"/>
                  </a:cubicBezTo>
                  <a:cubicBezTo>
                    <a:pt x="20018" y="143"/>
                    <a:pt x="7759" y="6266"/>
                    <a:pt x="3978" y="17607"/>
                  </a:cubicBezTo>
                  <a:cubicBezTo>
                    <a:pt x="3965" y="17621"/>
                    <a:pt x="3965" y="17621"/>
                    <a:pt x="3965" y="17635"/>
                  </a:cubicBezTo>
                  <a:cubicBezTo>
                    <a:pt x="-4802" y="36675"/>
                    <a:pt x="1088" y="71467"/>
                    <a:pt x="19854" y="83247"/>
                  </a:cubicBezTo>
                  <a:cubicBezTo>
                    <a:pt x="23128" y="85342"/>
                    <a:pt x="26936" y="86438"/>
                    <a:pt x="30812" y="86397"/>
                  </a:cubicBezTo>
                  <a:cubicBezTo>
                    <a:pt x="32990" y="86411"/>
                    <a:pt x="35168" y="86096"/>
                    <a:pt x="37250" y="85438"/>
                  </a:cubicBezTo>
                  <a:cubicBezTo>
                    <a:pt x="50948" y="81466"/>
                    <a:pt x="63276" y="64481"/>
                    <a:pt x="71631" y="50509"/>
                  </a:cubicBezTo>
                  <a:cubicBezTo>
                    <a:pt x="86096" y="60632"/>
                    <a:pt x="103163" y="66385"/>
                    <a:pt x="120806" y="67083"/>
                  </a:cubicBezTo>
                  <a:cubicBezTo>
                    <a:pt x="152174" y="69001"/>
                    <a:pt x="167926" y="53386"/>
                    <a:pt x="169844" y="36401"/>
                  </a:cubicBezTo>
                  <a:cubicBezTo>
                    <a:pt x="171871" y="19100"/>
                    <a:pt x="159707" y="3334"/>
                    <a:pt x="142448" y="924"/>
                  </a:cubicBezTo>
                  <a:close/>
                  <a:moveTo>
                    <a:pt x="32867" y="71467"/>
                  </a:moveTo>
                  <a:cubicBezTo>
                    <a:pt x="31045" y="72343"/>
                    <a:pt x="28935" y="72343"/>
                    <a:pt x="27114" y="71467"/>
                  </a:cubicBezTo>
                  <a:cubicBezTo>
                    <a:pt x="15060" y="63933"/>
                    <a:pt x="10539" y="36948"/>
                    <a:pt x="16566" y="23662"/>
                  </a:cubicBezTo>
                  <a:cubicBezTo>
                    <a:pt x="18758" y="19004"/>
                    <a:pt x="21224" y="17772"/>
                    <a:pt x="23826" y="17772"/>
                  </a:cubicBezTo>
                  <a:cubicBezTo>
                    <a:pt x="24908" y="17580"/>
                    <a:pt x="26031" y="17580"/>
                    <a:pt x="27114" y="17772"/>
                  </a:cubicBezTo>
                  <a:cubicBezTo>
                    <a:pt x="36921" y="21730"/>
                    <a:pt x="45797" y="27703"/>
                    <a:pt x="53139" y="35305"/>
                  </a:cubicBezTo>
                  <a:lnTo>
                    <a:pt x="60125" y="41469"/>
                  </a:lnTo>
                  <a:cubicBezTo>
                    <a:pt x="52180" y="55029"/>
                    <a:pt x="41633" y="68727"/>
                    <a:pt x="33004" y="71467"/>
                  </a:cubicBezTo>
                  <a:close/>
                  <a:moveTo>
                    <a:pt x="121354" y="52564"/>
                  </a:moveTo>
                  <a:cubicBezTo>
                    <a:pt x="105848" y="51989"/>
                    <a:pt x="90877" y="46783"/>
                    <a:pt x="78343" y="37633"/>
                  </a:cubicBezTo>
                  <a:lnTo>
                    <a:pt x="80672" y="32702"/>
                  </a:lnTo>
                  <a:cubicBezTo>
                    <a:pt x="87110" y="28319"/>
                    <a:pt x="114916" y="10375"/>
                    <a:pt x="139709" y="14895"/>
                  </a:cubicBezTo>
                  <a:cubicBezTo>
                    <a:pt x="149366" y="16046"/>
                    <a:pt x="156352" y="24662"/>
                    <a:pt x="155461" y="34346"/>
                  </a:cubicBezTo>
                  <a:cubicBezTo>
                    <a:pt x="154502" y="43523"/>
                    <a:pt x="144914" y="53660"/>
                    <a:pt x="121491" y="525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AD24D2DF-FF06-4F93-BB8C-11D0A226548D}"/>
                </a:ext>
              </a:extLst>
            </p:cNvPr>
            <p:cNvSpPr/>
            <p:nvPr/>
          </p:nvSpPr>
          <p:spPr>
            <a:xfrm>
              <a:off x="9401428" y="2849630"/>
              <a:ext cx="39592" cy="71517"/>
            </a:xfrm>
            <a:custGeom>
              <a:avLst/>
              <a:gdLst>
                <a:gd name="connsiteX0" fmla="*/ 33520 w 39592"/>
                <a:gd name="connsiteY0" fmla="*/ -27 h 71517"/>
                <a:gd name="connsiteX1" fmla="*/ 25850 w 39592"/>
                <a:gd name="connsiteY1" fmla="*/ 6411 h 71517"/>
                <a:gd name="connsiteX2" fmla="*/ 2153 w 39592"/>
                <a:gd name="connsiteY2" fmla="*/ 59421 h 71517"/>
                <a:gd name="connsiteX3" fmla="*/ 1837 w 39592"/>
                <a:gd name="connsiteY3" fmla="*/ 69106 h 71517"/>
                <a:gd name="connsiteX4" fmla="*/ 2153 w 39592"/>
                <a:gd name="connsiteY4" fmla="*/ 69421 h 71517"/>
                <a:gd name="connsiteX5" fmla="*/ 7084 w 39592"/>
                <a:gd name="connsiteY5" fmla="*/ 71475 h 71517"/>
                <a:gd name="connsiteX6" fmla="*/ 12152 w 39592"/>
                <a:gd name="connsiteY6" fmla="*/ 69421 h 71517"/>
                <a:gd name="connsiteX7" fmla="*/ 39547 w 39592"/>
                <a:gd name="connsiteY7" fmla="*/ 7644 h 71517"/>
                <a:gd name="connsiteX8" fmla="*/ 33520 w 39592"/>
                <a:gd name="connsiteY8" fmla="*/ -27 h 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92" h="71517">
                  <a:moveTo>
                    <a:pt x="33520" y="-27"/>
                  </a:moveTo>
                  <a:cubicBezTo>
                    <a:pt x="29657" y="-273"/>
                    <a:pt x="26274" y="2562"/>
                    <a:pt x="25850" y="6411"/>
                  </a:cubicBezTo>
                  <a:cubicBezTo>
                    <a:pt x="23617" y="26109"/>
                    <a:pt x="15343" y="44628"/>
                    <a:pt x="2153" y="59421"/>
                  </a:cubicBezTo>
                  <a:cubicBezTo>
                    <a:pt x="-615" y="62010"/>
                    <a:pt x="-751" y="66339"/>
                    <a:pt x="1837" y="69106"/>
                  </a:cubicBezTo>
                  <a:cubicBezTo>
                    <a:pt x="1933" y="69215"/>
                    <a:pt x="2043" y="69325"/>
                    <a:pt x="2153" y="69421"/>
                  </a:cubicBezTo>
                  <a:cubicBezTo>
                    <a:pt x="3454" y="70736"/>
                    <a:pt x="5234" y="71475"/>
                    <a:pt x="7084" y="71475"/>
                  </a:cubicBezTo>
                  <a:cubicBezTo>
                    <a:pt x="8988" y="71503"/>
                    <a:pt x="10809" y="70763"/>
                    <a:pt x="12152" y="69421"/>
                  </a:cubicBezTo>
                  <a:cubicBezTo>
                    <a:pt x="27562" y="52230"/>
                    <a:pt x="37150" y="30601"/>
                    <a:pt x="39547" y="7644"/>
                  </a:cubicBezTo>
                  <a:cubicBezTo>
                    <a:pt x="39876" y="3891"/>
                    <a:pt x="37246" y="535"/>
                    <a:pt x="33520" y="-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E1170E7F-346B-433B-A216-C6A36A449033}"/>
                </a:ext>
              </a:extLst>
            </p:cNvPr>
            <p:cNvSpPr/>
            <p:nvPr/>
          </p:nvSpPr>
          <p:spPr>
            <a:xfrm>
              <a:off x="9434691" y="2816497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2D089A12-54F5-4E06-A404-A99203C78CB4}"/>
                </a:ext>
              </a:extLst>
            </p:cNvPr>
            <p:cNvSpPr/>
            <p:nvPr/>
          </p:nvSpPr>
          <p:spPr>
            <a:xfrm>
              <a:off x="10872540" y="2489259"/>
              <a:ext cx="17258" cy="17259"/>
            </a:xfrm>
            <a:custGeom>
              <a:avLst/>
              <a:gdLst>
                <a:gd name="connsiteX0" fmla="*/ 17242 w 17258"/>
                <a:gd name="connsiteY0" fmla="*/ 8588 h 17259"/>
                <a:gd name="connsiteX1" fmla="*/ 8612 w 17258"/>
                <a:gd name="connsiteY1" fmla="*/ -42 h 17259"/>
                <a:gd name="connsiteX2" fmla="*/ -17 w 17258"/>
                <a:gd name="connsiteY2" fmla="*/ 8588 h 17259"/>
                <a:gd name="connsiteX3" fmla="*/ 8612 w 17258"/>
                <a:gd name="connsiteY3" fmla="*/ 17218 h 17259"/>
                <a:gd name="connsiteX4" fmla="*/ 17242 w 17258"/>
                <a:gd name="connsiteY4" fmla="*/ 8588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8" h="17259">
                  <a:moveTo>
                    <a:pt x="17242" y="8588"/>
                  </a:moveTo>
                  <a:cubicBezTo>
                    <a:pt x="17242" y="3821"/>
                    <a:pt x="13379" y="-42"/>
                    <a:pt x="8612" y="-42"/>
                  </a:cubicBezTo>
                  <a:cubicBezTo>
                    <a:pt x="3845" y="-42"/>
                    <a:pt x="-17" y="3821"/>
                    <a:pt x="-17" y="8588"/>
                  </a:cubicBezTo>
                  <a:cubicBezTo>
                    <a:pt x="-17" y="13355"/>
                    <a:pt x="3845" y="17218"/>
                    <a:pt x="8612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24A8DF44-C18C-41E9-9533-EB295FE7441E}"/>
                </a:ext>
              </a:extLst>
            </p:cNvPr>
            <p:cNvSpPr/>
            <p:nvPr/>
          </p:nvSpPr>
          <p:spPr>
            <a:xfrm>
              <a:off x="10858157" y="2552405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8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8"/>
                    <a:pt x="8613" y="17218"/>
                  </a:cubicBezTo>
                  <a:cubicBezTo>
                    <a:pt x="13379" y="17218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D5ED4019-23F3-4406-8862-5DAF328BF5FB}"/>
                </a:ext>
              </a:extLst>
            </p:cNvPr>
            <p:cNvSpPr/>
            <p:nvPr/>
          </p:nvSpPr>
          <p:spPr>
            <a:xfrm>
              <a:off x="11449350" y="2693080"/>
              <a:ext cx="17259" cy="17259"/>
            </a:xfrm>
            <a:custGeom>
              <a:avLst/>
              <a:gdLst>
                <a:gd name="connsiteX0" fmla="*/ 8613 w 17259"/>
                <a:gd name="connsiteY0" fmla="*/ -42 h 17259"/>
                <a:gd name="connsiteX1" fmla="*/ -17 w 17259"/>
                <a:gd name="connsiteY1" fmla="*/ 8588 h 17259"/>
                <a:gd name="connsiteX2" fmla="*/ 8613 w 17259"/>
                <a:gd name="connsiteY2" fmla="*/ 17217 h 17259"/>
                <a:gd name="connsiteX3" fmla="*/ 17242 w 17259"/>
                <a:gd name="connsiteY3" fmla="*/ 8588 h 17259"/>
                <a:gd name="connsiteX4" fmla="*/ 8613 w 17259"/>
                <a:gd name="connsiteY4" fmla="*/ -42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-42"/>
                  </a:move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ubicBezTo>
                    <a:pt x="13379" y="17217"/>
                    <a:pt x="17242" y="13355"/>
                    <a:pt x="17242" y="8588"/>
                  </a:cubicBezTo>
                  <a:cubicBezTo>
                    <a:pt x="17242" y="3821"/>
                    <a:pt x="13379" y="-42"/>
                    <a:pt x="8613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C6F4E7C5-B3CD-4D19-8D3D-F6A939A416FF}"/>
                </a:ext>
              </a:extLst>
            </p:cNvPr>
            <p:cNvSpPr/>
            <p:nvPr/>
          </p:nvSpPr>
          <p:spPr>
            <a:xfrm>
              <a:off x="12066431" y="2667192"/>
              <a:ext cx="17259" cy="17259"/>
            </a:xfrm>
            <a:custGeom>
              <a:avLst/>
              <a:gdLst>
                <a:gd name="connsiteX0" fmla="*/ 8613 w 17259"/>
                <a:gd name="connsiteY0" fmla="*/ 17217 h 17259"/>
                <a:gd name="connsiteX1" fmla="*/ 17242 w 17259"/>
                <a:gd name="connsiteY1" fmla="*/ 8588 h 17259"/>
                <a:gd name="connsiteX2" fmla="*/ 8613 w 17259"/>
                <a:gd name="connsiteY2" fmla="*/ -42 h 17259"/>
                <a:gd name="connsiteX3" fmla="*/ -17 w 17259"/>
                <a:gd name="connsiteY3" fmla="*/ 8588 h 17259"/>
                <a:gd name="connsiteX4" fmla="*/ 8613 w 17259"/>
                <a:gd name="connsiteY4" fmla="*/ 17217 h 17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59" h="17259">
                  <a:moveTo>
                    <a:pt x="8613" y="17217"/>
                  </a:moveTo>
                  <a:cubicBezTo>
                    <a:pt x="13380" y="17217"/>
                    <a:pt x="17242" y="13355"/>
                    <a:pt x="17242" y="8588"/>
                  </a:cubicBezTo>
                  <a:cubicBezTo>
                    <a:pt x="17242" y="3821"/>
                    <a:pt x="13380" y="-42"/>
                    <a:pt x="8613" y="-42"/>
                  </a:cubicBezTo>
                  <a:cubicBezTo>
                    <a:pt x="3846" y="-42"/>
                    <a:pt x="-17" y="3821"/>
                    <a:pt x="-17" y="8588"/>
                  </a:cubicBezTo>
                  <a:cubicBezTo>
                    <a:pt x="-17" y="13355"/>
                    <a:pt x="3846" y="17217"/>
                    <a:pt x="8613" y="172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9C10150-53E6-480C-AA30-C8480F082AFF}"/>
                </a:ext>
              </a:extLst>
            </p:cNvPr>
            <p:cNvSpPr/>
            <p:nvPr/>
          </p:nvSpPr>
          <p:spPr>
            <a:xfrm>
              <a:off x="9672237" y="2631433"/>
              <a:ext cx="102373" cy="232331"/>
            </a:xfrm>
            <a:custGeom>
              <a:avLst/>
              <a:gdLst>
                <a:gd name="connsiteX0" fmla="*/ 97620 w 102373"/>
                <a:gd name="connsiteY0" fmla="*/ 9007 h 232331"/>
                <a:gd name="connsiteX1" fmla="*/ 89127 w 102373"/>
                <a:gd name="connsiteY1" fmla="*/ 12294 h 232331"/>
                <a:gd name="connsiteX2" fmla="*/ 25296 w 102373"/>
                <a:gd name="connsiteY2" fmla="*/ 69140 h 232331"/>
                <a:gd name="connsiteX3" fmla="*/ 17214 w 102373"/>
                <a:gd name="connsiteY3" fmla="*/ 62839 h 232331"/>
                <a:gd name="connsiteX4" fmla="*/ 32556 w 102373"/>
                <a:gd name="connsiteY4" fmla="*/ 10788 h 232331"/>
                <a:gd name="connsiteX5" fmla="*/ 30159 w 102373"/>
                <a:gd name="connsiteY5" fmla="*/ 994 h 232331"/>
                <a:gd name="connsiteX6" fmla="*/ 20365 w 102373"/>
                <a:gd name="connsiteY6" fmla="*/ 3391 h 232331"/>
                <a:gd name="connsiteX7" fmla="*/ 4065 w 102373"/>
                <a:gd name="connsiteY7" fmla="*/ 68181 h 232331"/>
                <a:gd name="connsiteX8" fmla="*/ 21872 w 102373"/>
                <a:gd name="connsiteY8" fmla="*/ 82838 h 232331"/>
                <a:gd name="connsiteX9" fmla="*/ 82142 w 102373"/>
                <a:gd name="connsiteY9" fmla="*/ 48456 h 232331"/>
                <a:gd name="connsiteX10" fmla="*/ 67759 w 102373"/>
                <a:gd name="connsiteY10" fmla="*/ 121876 h 232331"/>
                <a:gd name="connsiteX11" fmla="*/ 8585 w 102373"/>
                <a:gd name="connsiteY11" fmla="*/ 179132 h 232331"/>
                <a:gd name="connsiteX12" fmla="*/ 4339 w 102373"/>
                <a:gd name="connsiteY12" fmla="*/ 224746 h 232331"/>
                <a:gd name="connsiteX13" fmla="*/ 20365 w 102373"/>
                <a:gd name="connsiteY13" fmla="*/ 232280 h 232331"/>
                <a:gd name="connsiteX14" fmla="*/ 24748 w 102373"/>
                <a:gd name="connsiteY14" fmla="*/ 232280 h 232331"/>
                <a:gd name="connsiteX15" fmla="*/ 64745 w 102373"/>
                <a:gd name="connsiteY15" fmla="*/ 193241 h 232331"/>
                <a:gd name="connsiteX16" fmla="*/ 79813 w 102373"/>
                <a:gd name="connsiteY16" fmla="*/ 133519 h 232331"/>
                <a:gd name="connsiteX17" fmla="*/ 92004 w 102373"/>
                <a:gd name="connsiteY17" fmla="*/ 132149 h 232331"/>
                <a:gd name="connsiteX18" fmla="*/ 99538 w 102373"/>
                <a:gd name="connsiteY18" fmla="*/ 125437 h 232331"/>
                <a:gd name="connsiteX19" fmla="*/ 92853 w 102373"/>
                <a:gd name="connsiteY19" fmla="*/ 117904 h 232331"/>
                <a:gd name="connsiteX20" fmla="*/ 92826 w 102373"/>
                <a:gd name="connsiteY20" fmla="*/ 117904 h 232331"/>
                <a:gd name="connsiteX21" fmla="*/ 82963 w 102373"/>
                <a:gd name="connsiteY21" fmla="*/ 117904 h 232331"/>
                <a:gd name="connsiteX22" fmla="*/ 102277 w 102373"/>
                <a:gd name="connsiteY22" fmla="*/ 16678 h 232331"/>
                <a:gd name="connsiteX23" fmla="*/ 97620 w 102373"/>
                <a:gd name="connsiteY23" fmla="*/ 9007 h 232331"/>
                <a:gd name="connsiteX24" fmla="*/ 51322 w 102373"/>
                <a:gd name="connsiteY24" fmla="*/ 188173 h 232331"/>
                <a:gd name="connsiteX25" fmla="*/ 22557 w 102373"/>
                <a:gd name="connsiteY25" fmla="*/ 217486 h 232331"/>
                <a:gd name="connsiteX26" fmla="*/ 15708 w 102373"/>
                <a:gd name="connsiteY26" fmla="*/ 215842 h 232331"/>
                <a:gd name="connsiteX27" fmla="*/ 21324 w 102373"/>
                <a:gd name="connsiteY27" fmla="*/ 184749 h 232331"/>
                <a:gd name="connsiteX28" fmla="*/ 64061 w 102373"/>
                <a:gd name="connsiteY28" fmla="*/ 138313 h 232331"/>
                <a:gd name="connsiteX29" fmla="*/ 51322 w 102373"/>
                <a:gd name="connsiteY29" fmla="*/ 188173 h 23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2373" h="232331">
                  <a:moveTo>
                    <a:pt x="97620" y="9007"/>
                  </a:moveTo>
                  <a:cubicBezTo>
                    <a:pt x="94360" y="7856"/>
                    <a:pt x="90757" y="9254"/>
                    <a:pt x="89127" y="12294"/>
                  </a:cubicBezTo>
                  <a:cubicBezTo>
                    <a:pt x="80087" y="29006"/>
                    <a:pt x="49130" y="74893"/>
                    <a:pt x="25296" y="69140"/>
                  </a:cubicBezTo>
                  <a:cubicBezTo>
                    <a:pt x="21680" y="68606"/>
                    <a:pt x="18612" y="66209"/>
                    <a:pt x="17214" y="62839"/>
                  </a:cubicBezTo>
                  <a:cubicBezTo>
                    <a:pt x="12420" y="50785"/>
                    <a:pt x="24063" y="24622"/>
                    <a:pt x="32556" y="10788"/>
                  </a:cubicBezTo>
                  <a:cubicBezTo>
                    <a:pt x="34597" y="7418"/>
                    <a:pt x="33528" y="3035"/>
                    <a:pt x="30159" y="994"/>
                  </a:cubicBezTo>
                  <a:cubicBezTo>
                    <a:pt x="26789" y="-1047"/>
                    <a:pt x="22406" y="21"/>
                    <a:pt x="20365" y="3391"/>
                  </a:cubicBezTo>
                  <a:cubicBezTo>
                    <a:pt x="17762" y="7637"/>
                    <a:pt x="-5113" y="45580"/>
                    <a:pt x="4065" y="68181"/>
                  </a:cubicBezTo>
                  <a:cubicBezTo>
                    <a:pt x="7188" y="75728"/>
                    <a:pt x="13858" y="81221"/>
                    <a:pt x="21872" y="82838"/>
                  </a:cubicBezTo>
                  <a:cubicBezTo>
                    <a:pt x="44610" y="88591"/>
                    <a:pt x="66937" y="67907"/>
                    <a:pt x="82142" y="48456"/>
                  </a:cubicBezTo>
                  <a:cubicBezTo>
                    <a:pt x="78306" y="69140"/>
                    <a:pt x="73101" y="96261"/>
                    <a:pt x="67759" y="121876"/>
                  </a:cubicBezTo>
                  <a:cubicBezTo>
                    <a:pt x="40939" y="131916"/>
                    <a:pt x="19502" y="152655"/>
                    <a:pt x="8585" y="179132"/>
                  </a:cubicBezTo>
                  <a:cubicBezTo>
                    <a:pt x="-3743" y="205021"/>
                    <a:pt x="-593" y="218308"/>
                    <a:pt x="4339" y="224746"/>
                  </a:cubicBezTo>
                  <a:cubicBezTo>
                    <a:pt x="8160" y="229691"/>
                    <a:pt x="14119" y="232485"/>
                    <a:pt x="20365" y="232280"/>
                  </a:cubicBezTo>
                  <a:lnTo>
                    <a:pt x="24748" y="232280"/>
                  </a:lnTo>
                  <a:cubicBezTo>
                    <a:pt x="44034" y="227252"/>
                    <a:pt x="59239" y="212404"/>
                    <a:pt x="64745" y="193241"/>
                  </a:cubicBezTo>
                  <a:cubicBezTo>
                    <a:pt x="69266" y="179543"/>
                    <a:pt x="74608" y="157490"/>
                    <a:pt x="79813" y="133519"/>
                  </a:cubicBezTo>
                  <a:cubicBezTo>
                    <a:pt x="83812" y="132601"/>
                    <a:pt x="87908" y="132149"/>
                    <a:pt x="92004" y="132149"/>
                  </a:cubicBezTo>
                  <a:cubicBezTo>
                    <a:pt x="95908" y="132314"/>
                    <a:pt x="99250" y="129341"/>
                    <a:pt x="99538" y="125437"/>
                  </a:cubicBezTo>
                  <a:cubicBezTo>
                    <a:pt x="99770" y="121506"/>
                    <a:pt x="96771" y="118137"/>
                    <a:pt x="92853" y="117904"/>
                  </a:cubicBezTo>
                  <a:cubicBezTo>
                    <a:pt x="92840" y="117904"/>
                    <a:pt x="92840" y="117904"/>
                    <a:pt x="92826" y="117904"/>
                  </a:cubicBezTo>
                  <a:cubicBezTo>
                    <a:pt x="89538" y="117671"/>
                    <a:pt x="86251" y="117671"/>
                    <a:pt x="82963" y="117904"/>
                  </a:cubicBezTo>
                  <a:cubicBezTo>
                    <a:pt x="92963" y="70099"/>
                    <a:pt x="101729" y="19965"/>
                    <a:pt x="102277" y="16678"/>
                  </a:cubicBezTo>
                  <a:cubicBezTo>
                    <a:pt x="102784" y="13335"/>
                    <a:pt x="100825" y="10103"/>
                    <a:pt x="97620" y="9007"/>
                  </a:cubicBezTo>
                  <a:close/>
                  <a:moveTo>
                    <a:pt x="51322" y="188173"/>
                  </a:moveTo>
                  <a:cubicBezTo>
                    <a:pt x="47336" y="202199"/>
                    <a:pt x="36501" y="213240"/>
                    <a:pt x="22557" y="217486"/>
                  </a:cubicBezTo>
                  <a:cubicBezTo>
                    <a:pt x="20146" y="218240"/>
                    <a:pt x="17516" y="217609"/>
                    <a:pt x="15708" y="215842"/>
                  </a:cubicBezTo>
                  <a:cubicBezTo>
                    <a:pt x="12968" y="212281"/>
                    <a:pt x="13105" y="202145"/>
                    <a:pt x="21324" y="184749"/>
                  </a:cubicBezTo>
                  <a:cubicBezTo>
                    <a:pt x="29926" y="164887"/>
                    <a:pt x="44980" y="148532"/>
                    <a:pt x="64061" y="138313"/>
                  </a:cubicBezTo>
                  <a:cubicBezTo>
                    <a:pt x="59540" y="158997"/>
                    <a:pt x="55157" y="177078"/>
                    <a:pt x="51322" y="18817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BF6E8F4D-7AA2-4170-A82B-92C07D79C7CC}"/>
                </a:ext>
              </a:extLst>
            </p:cNvPr>
            <p:cNvSpPr/>
            <p:nvPr/>
          </p:nvSpPr>
          <p:spPr>
            <a:xfrm>
              <a:off x="9792019" y="2729032"/>
              <a:ext cx="83677" cy="90170"/>
            </a:xfrm>
            <a:custGeom>
              <a:avLst/>
              <a:gdLst>
                <a:gd name="connsiteX0" fmla="*/ 78926 w 83677"/>
                <a:gd name="connsiteY0" fmla="*/ 52220 h 90170"/>
                <a:gd name="connsiteX1" fmla="*/ 69475 w 83677"/>
                <a:gd name="connsiteY1" fmla="*/ 55918 h 90170"/>
                <a:gd name="connsiteX2" fmla="*/ 60983 w 83677"/>
                <a:gd name="connsiteY2" fmla="*/ 72082 h 90170"/>
                <a:gd name="connsiteX3" fmla="*/ 60161 w 83677"/>
                <a:gd name="connsiteY3" fmla="*/ 21811 h 90170"/>
                <a:gd name="connsiteX4" fmla="*/ 52216 w 83677"/>
                <a:gd name="connsiteY4" fmla="*/ 2360 h 90170"/>
                <a:gd name="connsiteX5" fmla="*/ 15369 w 83677"/>
                <a:gd name="connsiteY5" fmla="*/ 42221 h 90170"/>
                <a:gd name="connsiteX6" fmla="*/ 13999 w 83677"/>
                <a:gd name="connsiteY6" fmla="*/ 5374 h 90170"/>
                <a:gd name="connsiteX7" fmla="*/ 5370 w 83677"/>
                <a:gd name="connsiteY7" fmla="*/ 169 h 90170"/>
                <a:gd name="connsiteX8" fmla="*/ 5370 w 83677"/>
                <a:gd name="connsiteY8" fmla="*/ 169 h 90170"/>
                <a:gd name="connsiteX9" fmla="*/ 165 w 83677"/>
                <a:gd name="connsiteY9" fmla="*/ 8798 h 90170"/>
                <a:gd name="connsiteX10" fmla="*/ 165 w 83677"/>
                <a:gd name="connsiteY10" fmla="*/ 72767 h 90170"/>
                <a:gd name="connsiteX11" fmla="*/ 5507 w 83677"/>
                <a:gd name="connsiteY11" fmla="*/ 80026 h 90170"/>
                <a:gd name="connsiteX12" fmla="*/ 13589 w 83677"/>
                <a:gd name="connsiteY12" fmla="*/ 76328 h 90170"/>
                <a:gd name="connsiteX13" fmla="*/ 46052 w 83677"/>
                <a:gd name="connsiteY13" fmla="*/ 21537 h 90170"/>
                <a:gd name="connsiteX14" fmla="*/ 57284 w 83677"/>
                <a:gd name="connsiteY14" fmla="*/ 90026 h 90170"/>
                <a:gd name="connsiteX15" fmla="*/ 59887 w 83677"/>
                <a:gd name="connsiteY15" fmla="*/ 90026 h 90170"/>
                <a:gd name="connsiteX16" fmla="*/ 82625 w 83677"/>
                <a:gd name="connsiteY16" fmla="*/ 62630 h 90170"/>
                <a:gd name="connsiteX17" fmla="*/ 80242 w 83677"/>
                <a:gd name="connsiteY17" fmla="*/ 52850 h 90170"/>
                <a:gd name="connsiteX18" fmla="*/ 78926 w 83677"/>
                <a:gd name="connsiteY18" fmla="*/ 52220 h 9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677" h="90170">
                  <a:moveTo>
                    <a:pt x="78926" y="52220"/>
                  </a:moveTo>
                  <a:cubicBezTo>
                    <a:pt x="75297" y="50686"/>
                    <a:pt x="71092" y="52316"/>
                    <a:pt x="69475" y="55918"/>
                  </a:cubicBezTo>
                  <a:cubicBezTo>
                    <a:pt x="67119" y="61534"/>
                    <a:pt x="64270" y="66945"/>
                    <a:pt x="60983" y="72082"/>
                  </a:cubicBezTo>
                  <a:cubicBezTo>
                    <a:pt x="58681" y="55425"/>
                    <a:pt x="58408" y="38536"/>
                    <a:pt x="60161" y="21811"/>
                  </a:cubicBezTo>
                  <a:cubicBezTo>
                    <a:pt x="60161" y="16743"/>
                    <a:pt x="61257" y="4826"/>
                    <a:pt x="52216" y="2360"/>
                  </a:cubicBezTo>
                  <a:cubicBezTo>
                    <a:pt x="48244" y="1265"/>
                    <a:pt x="39751" y="-1064"/>
                    <a:pt x="15369" y="42221"/>
                  </a:cubicBezTo>
                  <a:cubicBezTo>
                    <a:pt x="15999" y="29920"/>
                    <a:pt x="15547" y="17592"/>
                    <a:pt x="13999" y="5374"/>
                  </a:cubicBezTo>
                  <a:cubicBezTo>
                    <a:pt x="13054" y="1552"/>
                    <a:pt x="9192" y="-776"/>
                    <a:pt x="5370" y="169"/>
                  </a:cubicBezTo>
                  <a:cubicBezTo>
                    <a:pt x="5370" y="169"/>
                    <a:pt x="5370" y="169"/>
                    <a:pt x="5370" y="169"/>
                  </a:cubicBezTo>
                  <a:cubicBezTo>
                    <a:pt x="1589" y="1182"/>
                    <a:pt x="-698" y="4990"/>
                    <a:pt x="165" y="8798"/>
                  </a:cubicBezTo>
                  <a:cubicBezTo>
                    <a:pt x="1699" y="30098"/>
                    <a:pt x="1699" y="51467"/>
                    <a:pt x="165" y="72767"/>
                  </a:cubicBezTo>
                  <a:cubicBezTo>
                    <a:pt x="42" y="76136"/>
                    <a:pt x="2261" y="79136"/>
                    <a:pt x="5507" y="80026"/>
                  </a:cubicBezTo>
                  <a:cubicBezTo>
                    <a:pt x="8740" y="80889"/>
                    <a:pt x="12123" y="79342"/>
                    <a:pt x="13589" y="76328"/>
                  </a:cubicBezTo>
                  <a:cubicBezTo>
                    <a:pt x="22890" y="57206"/>
                    <a:pt x="33752" y="38878"/>
                    <a:pt x="46052" y="21537"/>
                  </a:cubicBezTo>
                  <a:cubicBezTo>
                    <a:pt x="42354" y="80848"/>
                    <a:pt x="49887" y="87697"/>
                    <a:pt x="57284" y="90026"/>
                  </a:cubicBezTo>
                  <a:cubicBezTo>
                    <a:pt x="58147" y="90163"/>
                    <a:pt x="59024" y="90163"/>
                    <a:pt x="59887" y="90026"/>
                  </a:cubicBezTo>
                  <a:cubicBezTo>
                    <a:pt x="68379" y="90026"/>
                    <a:pt x="75228" y="78931"/>
                    <a:pt x="82625" y="62630"/>
                  </a:cubicBezTo>
                  <a:cubicBezTo>
                    <a:pt x="84666" y="59274"/>
                    <a:pt x="83597" y="54891"/>
                    <a:pt x="80242" y="52850"/>
                  </a:cubicBezTo>
                  <a:cubicBezTo>
                    <a:pt x="79817" y="52590"/>
                    <a:pt x="79379" y="52384"/>
                    <a:pt x="78926" y="522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17E3ADC9-92A4-41ED-A067-044F6539313A}"/>
                </a:ext>
              </a:extLst>
            </p:cNvPr>
            <p:cNvSpPr/>
            <p:nvPr/>
          </p:nvSpPr>
          <p:spPr>
            <a:xfrm>
              <a:off x="10067595" y="2487991"/>
              <a:ext cx="48592" cy="163311"/>
            </a:xfrm>
            <a:custGeom>
              <a:avLst/>
              <a:gdLst>
                <a:gd name="connsiteX0" fmla="*/ 43061 w 48592"/>
                <a:gd name="connsiteY0" fmla="*/ 130 h 163311"/>
                <a:gd name="connsiteX1" fmla="*/ 34568 w 48592"/>
                <a:gd name="connsiteY1" fmla="*/ 5472 h 163311"/>
                <a:gd name="connsiteX2" fmla="*/ 187 w 48592"/>
                <a:gd name="connsiteY2" fmla="*/ 154640 h 163311"/>
                <a:gd name="connsiteX3" fmla="*/ 5420 w 48592"/>
                <a:gd name="connsiteY3" fmla="*/ 163242 h 163311"/>
                <a:gd name="connsiteX4" fmla="*/ 5529 w 48592"/>
                <a:gd name="connsiteY4" fmla="*/ 163270 h 163311"/>
                <a:gd name="connsiteX5" fmla="*/ 7036 w 48592"/>
                <a:gd name="connsiteY5" fmla="*/ 163270 h 163311"/>
                <a:gd name="connsiteX6" fmla="*/ 14022 w 48592"/>
                <a:gd name="connsiteY6" fmla="*/ 157791 h 163311"/>
                <a:gd name="connsiteX7" fmla="*/ 48403 w 48592"/>
                <a:gd name="connsiteY7" fmla="*/ 8486 h 163311"/>
                <a:gd name="connsiteX8" fmla="*/ 43116 w 48592"/>
                <a:gd name="connsiteY8" fmla="*/ 144 h 163311"/>
                <a:gd name="connsiteX9" fmla="*/ 43061 w 48592"/>
                <a:gd name="connsiteY9" fmla="*/ 130 h 16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592" h="163311">
                  <a:moveTo>
                    <a:pt x="43061" y="130"/>
                  </a:moveTo>
                  <a:cubicBezTo>
                    <a:pt x="39239" y="-719"/>
                    <a:pt x="35459" y="1664"/>
                    <a:pt x="34568" y="5472"/>
                  </a:cubicBezTo>
                  <a:lnTo>
                    <a:pt x="187" y="154640"/>
                  </a:lnTo>
                  <a:cubicBezTo>
                    <a:pt x="-744" y="158462"/>
                    <a:pt x="1598" y="162311"/>
                    <a:pt x="5420" y="163242"/>
                  </a:cubicBezTo>
                  <a:cubicBezTo>
                    <a:pt x="5461" y="163256"/>
                    <a:pt x="5488" y="163256"/>
                    <a:pt x="5529" y="163270"/>
                  </a:cubicBezTo>
                  <a:lnTo>
                    <a:pt x="7036" y="163270"/>
                  </a:lnTo>
                  <a:cubicBezTo>
                    <a:pt x="10351" y="163297"/>
                    <a:pt x="13255" y="161023"/>
                    <a:pt x="14022" y="157791"/>
                  </a:cubicBezTo>
                  <a:lnTo>
                    <a:pt x="48403" y="8486"/>
                  </a:lnTo>
                  <a:cubicBezTo>
                    <a:pt x="49252" y="4719"/>
                    <a:pt x="46883" y="979"/>
                    <a:pt x="43116" y="144"/>
                  </a:cubicBezTo>
                  <a:cubicBezTo>
                    <a:pt x="43102" y="144"/>
                    <a:pt x="43075" y="130"/>
                    <a:pt x="43061" y="1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34A1E5B-EFBB-4471-B9DD-307E0E6A60FF}"/>
                </a:ext>
              </a:extLst>
            </p:cNvPr>
            <p:cNvSpPr/>
            <p:nvPr/>
          </p:nvSpPr>
          <p:spPr>
            <a:xfrm>
              <a:off x="10145583" y="2480728"/>
              <a:ext cx="80287" cy="140645"/>
            </a:xfrm>
            <a:custGeom>
              <a:avLst/>
              <a:gdLst>
                <a:gd name="connsiteX0" fmla="*/ 60957 w 80287"/>
                <a:gd name="connsiteY0" fmla="*/ 47802 h 140645"/>
                <a:gd name="connsiteX1" fmla="*/ 57532 w 80287"/>
                <a:gd name="connsiteY1" fmla="*/ 47802 h 140645"/>
                <a:gd name="connsiteX2" fmla="*/ 65203 w 80287"/>
                <a:gd name="connsiteY2" fmla="*/ 21502 h 140645"/>
                <a:gd name="connsiteX3" fmla="*/ 60135 w 80287"/>
                <a:gd name="connsiteY3" fmla="*/ 956 h 140645"/>
                <a:gd name="connsiteX4" fmla="*/ 6851 w 80287"/>
                <a:gd name="connsiteY4" fmla="*/ 42049 h 140645"/>
                <a:gd name="connsiteX5" fmla="*/ 8563 w 80287"/>
                <a:gd name="connsiteY5" fmla="*/ 51980 h 140645"/>
                <a:gd name="connsiteX6" fmla="*/ 17809 w 80287"/>
                <a:gd name="connsiteY6" fmla="*/ 51089 h 140645"/>
                <a:gd name="connsiteX7" fmla="*/ 51779 w 80287"/>
                <a:gd name="connsiteY7" fmla="*/ 16845 h 140645"/>
                <a:gd name="connsiteX8" fmla="*/ 51779 w 80287"/>
                <a:gd name="connsiteY8" fmla="*/ 19310 h 140645"/>
                <a:gd name="connsiteX9" fmla="*/ 40410 w 80287"/>
                <a:gd name="connsiteY9" fmla="*/ 56568 h 140645"/>
                <a:gd name="connsiteX10" fmla="*/ 20138 w 80287"/>
                <a:gd name="connsiteY10" fmla="*/ 88758 h 140645"/>
                <a:gd name="connsiteX11" fmla="*/ 26712 w 80287"/>
                <a:gd name="connsiteY11" fmla="*/ 102456 h 140645"/>
                <a:gd name="connsiteX12" fmla="*/ 52053 w 80287"/>
                <a:gd name="connsiteY12" fmla="*/ 66020 h 140645"/>
                <a:gd name="connsiteX13" fmla="*/ 60683 w 80287"/>
                <a:gd name="connsiteY13" fmla="*/ 62732 h 140645"/>
                <a:gd name="connsiteX14" fmla="*/ 66025 w 80287"/>
                <a:gd name="connsiteY14" fmla="*/ 78211 h 140645"/>
                <a:gd name="connsiteX15" fmla="*/ 30000 w 80287"/>
                <a:gd name="connsiteY15" fmla="*/ 125879 h 140645"/>
                <a:gd name="connsiteX16" fmla="*/ 13700 w 80287"/>
                <a:gd name="connsiteY16" fmla="*/ 118619 h 140645"/>
                <a:gd name="connsiteX17" fmla="*/ 4522 w 80287"/>
                <a:gd name="connsiteY17" fmla="*/ 114783 h 140645"/>
                <a:gd name="connsiteX18" fmla="*/ 385 w 80287"/>
                <a:gd name="connsiteY18" fmla="*/ 123536 h 140645"/>
                <a:gd name="connsiteX19" fmla="*/ 550 w 80287"/>
                <a:gd name="connsiteY19" fmla="*/ 123961 h 140645"/>
                <a:gd name="connsiteX20" fmla="*/ 25617 w 80287"/>
                <a:gd name="connsiteY20" fmla="*/ 140398 h 140645"/>
                <a:gd name="connsiteX21" fmla="*/ 32603 w 80287"/>
                <a:gd name="connsiteY21" fmla="*/ 140398 h 140645"/>
                <a:gd name="connsiteX22" fmla="*/ 80270 w 80287"/>
                <a:gd name="connsiteY22" fmla="*/ 78895 h 140645"/>
                <a:gd name="connsiteX23" fmla="*/ 60957 w 80287"/>
                <a:gd name="connsiteY23" fmla="*/ 47802 h 14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0287" h="140645">
                  <a:moveTo>
                    <a:pt x="60957" y="47802"/>
                  </a:moveTo>
                  <a:cubicBezTo>
                    <a:pt x="59820" y="47665"/>
                    <a:pt x="58669" y="47665"/>
                    <a:pt x="57532" y="47802"/>
                  </a:cubicBezTo>
                  <a:cubicBezTo>
                    <a:pt x="61642" y="35200"/>
                    <a:pt x="64518" y="24516"/>
                    <a:pt x="65203" y="21502"/>
                  </a:cubicBezTo>
                  <a:cubicBezTo>
                    <a:pt x="65888" y="18489"/>
                    <a:pt x="68628" y="5202"/>
                    <a:pt x="60135" y="956"/>
                  </a:cubicBezTo>
                  <a:cubicBezTo>
                    <a:pt x="56574" y="-688"/>
                    <a:pt x="46437" y="-5756"/>
                    <a:pt x="6851" y="42049"/>
                  </a:cubicBezTo>
                  <a:cubicBezTo>
                    <a:pt x="4577" y="45268"/>
                    <a:pt x="5344" y="49706"/>
                    <a:pt x="8563" y="51980"/>
                  </a:cubicBezTo>
                  <a:cubicBezTo>
                    <a:pt x="11440" y="54007"/>
                    <a:pt x="15371" y="53637"/>
                    <a:pt x="17809" y="51089"/>
                  </a:cubicBezTo>
                  <a:cubicBezTo>
                    <a:pt x="27808" y="38433"/>
                    <a:pt x="39205" y="26940"/>
                    <a:pt x="51779" y="16845"/>
                  </a:cubicBezTo>
                  <a:cubicBezTo>
                    <a:pt x="51779" y="16845"/>
                    <a:pt x="51779" y="18352"/>
                    <a:pt x="51779" y="19310"/>
                  </a:cubicBezTo>
                  <a:cubicBezTo>
                    <a:pt x="48944" y="31995"/>
                    <a:pt x="45150" y="44459"/>
                    <a:pt x="40410" y="56568"/>
                  </a:cubicBezTo>
                  <a:cubicBezTo>
                    <a:pt x="30027" y="64527"/>
                    <a:pt x="22836" y="75951"/>
                    <a:pt x="20138" y="88758"/>
                  </a:cubicBezTo>
                  <a:cubicBezTo>
                    <a:pt x="18905" y="98757"/>
                    <a:pt x="23014" y="101634"/>
                    <a:pt x="26712" y="102456"/>
                  </a:cubicBezTo>
                  <a:cubicBezTo>
                    <a:pt x="35068" y="103825"/>
                    <a:pt x="44520" y="85470"/>
                    <a:pt x="52053" y="66020"/>
                  </a:cubicBezTo>
                  <a:cubicBezTo>
                    <a:pt x="54464" y="63951"/>
                    <a:pt x="57519" y="62801"/>
                    <a:pt x="60683" y="62732"/>
                  </a:cubicBezTo>
                  <a:cubicBezTo>
                    <a:pt x="65614" y="62732"/>
                    <a:pt x="66025" y="74649"/>
                    <a:pt x="66025" y="78211"/>
                  </a:cubicBezTo>
                  <a:cubicBezTo>
                    <a:pt x="65970" y="100346"/>
                    <a:pt x="51286" y="119783"/>
                    <a:pt x="30000" y="125879"/>
                  </a:cubicBezTo>
                  <a:cubicBezTo>
                    <a:pt x="23521" y="127810"/>
                    <a:pt x="16590" y="124728"/>
                    <a:pt x="13700" y="118619"/>
                  </a:cubicBezTo>
                  <a:cubicBezTo>
                    <a:pt x="12193" y="115058"/>
                    <a:pt x="8111" y="113359"/>
                    <a:pt x="4522" y="114783"/>
                  </a:cubicBezTo>
                  <a:cubicBezTo>
                    <a:pt x="961" y="116057"/>
                    <a:pt x="-888" y="119975"/>
                    <a:pt x="385" y="123536"/>
                  </a:cubicBezTo>
                  <a:cubicBezTo>
                    <a:pt x="440" y="123687"/>
                    <a:pt x="495" y="123824"/>
                    <a:pt x="550" y="123961"/>
                  </a:cubicBezTo>
                  <a:cubicBezTo>
                    <a:pt x="4522" y="134234"/>
                    <a:pt x="14604" y="140850"/>
                    <a:pt x="25617" y="140398"/>
                  </a:cubicBezTo>
                  <a:cubicBezTo>
                    <a:pt x="27932" y="140672"/>
                    <a:pt x="30288" y="140672"/>
                    <a:pt x="32603" y="140398"/>
                  </a:cubicBezTo>
                  <a:cubicBezTo>
                    <a:pt x="60628" y="133111"/>
                    <a:pt x="80202" y="107852"/>
                    <a:pt x="80270" y="78895"/>
                  </a:cubicBezTo>
                  <a:cubicBezTo>
                    <a:pt x="79723" y="52596"/>
                    <a:pt x="67943" y="48213"/>
                    <a:pt x="60957" y="478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35D38B2-1B08-449B-B95E-4BB4F2B88064}"/>
                </a:ext>
              </a:extLst>
            </p:cNvPr>
            <p:cNvSpPr/>
            <p:nvPr/>
          </p:nvSpPr>
          <p:spPr>
            <a:xfrm>
              <a:off x="10252127" y="2545416"/>
              <a:ext cx="69808" cy="14252"/>
            </a:xfrm>
            <a:custGeom>
              <a:avLst/>
              <a:gdLst>
                <a:gd name="connsiteX0" fmla="*/ 60707 w 69808"/>
                <a:gd name="connsiteY0" fmla="*/ 13934 h 14252"/>
                <a:gd name="connsiteX1" fmla="*/ 69515 w 69808"/>
                <a:gd name="connsiteY1" fmla="*/ 9043 h 14252"/>
                <a:gd name="connsiteX2" fmla="*/ 64625 w 69808"/>
                <a:gd name="connsiteY2" fmla="*/ 236 h 14252"/>
                <a:gd name="connsiteX3" fmla="*/ 60707 w 69808"/>
                <a:gd name="connsiteY3" fmla="*/ 236 h 14252"/>
                <a:gd name="connsiteX4" fmla="*/ 9067 w 69808"/>
                <a:gd name="connsiteY4" fmla="*/ 236 h 14252"/>
                <a:gd name="connsiteX5" fmla="*/ 259 w 69808"/>
                <a:gd name="connsiteY5" fmla="*/ 5126 h 14252"/>
                <a:gd name="connsiteX6" fmla="*/ 5149 w 69808"/>
                <a:gd name="connsiteY6" fmla="*/ 13934 h 14252"/>
                <a:gd name="connsiteX7" fmla="*/ 9067 w 69808"/>
                <a:gd name="connsiteY7" fmla="*/ 13934 h 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808" h="14252">
                  <a:moveTo>
                    <a:pt x="60707" y="13934"/>
                  </a:moveTo>
                  <a:cubicBezTo>
                    <a:pt x="64488" y="15016"/>
                    <a:pt x="68433" y="12824"/>
                    <a:pt x="69515" y="9043"/>
                  </a:cubicBezTo>
                  <a:cubicBezTo>
                    <a:pt x="70597" y="5263"/>
                    <a:pt x="68406" y="1318"/>
                    <a:pt x="64625" y="236"/>
                  </a:cubicBezTo>
                  <a:cubicBezTo>
                    <a:pt x="63337" y="-134"/>
                    <a:pt x="61981" y="-134"/>
                    <a:pt x="60707" y="236"/>
                  </a:cubicBezTo>
                  <a:lnTo>
                    <a:pt x="9067" y="236"/>
                  </a:lnTo>
                  <a:cubicBezTo>
                    <a:pt x="5286" y="-846"/>
                    <a:pt x="1342" y="1345"/>
                    <a:pt x="259" y="5126"/>
                  </a:cubicBezTo>
                  <a:cubicBezTo>
                    <a:pt x="-823" y="8907"/>
                    <a:pt x="1369" y="12851"/>
                    <a:pt x="5149" y="13934"/>
                  </a:cubicBezTo>
                  <a:cubicBezTo>
                    <a:pt x="6437" y="14303"/>
                    <a:pt x="7793" y="14303"/>
                    <a:pt x="9067" y="139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64A6B8C6-67BD-44CD-BC3D-BA4DF71539FF}"/>
                </a:ext>
              </a:extLst>
            </p:cNvPr>
            <p:cNvSpPr/>
            <p:nvPr/>
          </p:nvSpPr>
          <p:spPr>
            <a:xfrm>
              <a:off x="10256677" y="2571169"/>
              <a:ext cx="86407" cy="20001"/>
            </a:xfrm>
            <a:custGeom>
              <a:avLst/>
              <a:gdLst>
                <a:gd name="connsiteX0" fmla="*/ 82319 w 86407"/>
                <a:gd name="connsiteY0" fmla="*/ 5714 h 20001"/>
                <a:gd name="connsiteX1" fmla="*/ 7667 w 86407"/>
                <a:gd name="connsiteY1" fmla="*/ -39 h 20001"/>
                <a:gd name="connsiteX2" fmla="*/ -4 w 86407"/>
                <a:gd name="connsiteY2" fmla="*/ 6536 h 20001"/>
                <a:gd name="connsiteX3" fmla="*/ 6571 w 86407"/>
                <a:gd name="connsiteY3" fmla="*/ 14206 h 20001"/>
                <a:gd name="connsiteX4" fmla="*/ 81224 w 86407"/>
                <a:gd name="connsiteY4" fmla="*/ 19959 h 20001"/>
                <a:gd name="connsiteX5" fmla="*/ 81224 w 86407"/>
                <a:gd name="connsiteY5" fmla="*/ 19959 h 20001"/>
                <a:gd name="connsiteX6" fmla="*/ 86114 w 86407"/>
                <a:gd name="connsiteY6" fmla="*/ 11152 h 20001"/>
                <a:gd name="connsiteX7" fmla="*/ 81224 w 86407"/>
                <a:gd name="connsiteY7" fmla="*/ 6262 h 2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407" h="20001">
                  <a:moveTo>
                    <a:pt x="82319" y="5714"/>
                  </a:moveTo>
                  <a:lnTo>
                    <a:pt x="7667" y="-39"/>
                  </a:lnTo>
                  <a:cubicBezTo>
                    <a:pt x="3804" y="-135"/>
                    <a:pt x="489" y="2700"/>
                    <a:pt x="-4" y="6536"/>
                  </a:cubicBezTo>
                  <a:cubicBezTo>
                    <a:pt x="-237" y="10453"/>
                    <a:pt x="2667" y="13850"/>
                    <a:pt x="6571" y="14206"/>
                  </a:cubicBezTo>
                  <a:lnTo>
                    <a:pt x="81224" y="19959"/>
                  </a:lnTo>
                  <a:lnTo>
                    <a:pt x="81224" y="19959"/>
                  </a:lnTo>
                  <a:cubicBezTo>
                    <a:pt x="85004" y="18877"/>
                    <a:pt x="87196" y="14932"/>
                    <a:pt x="86114" y="11152"/>
                  </a:cubicBezTo>
                  <a:cubicBezTo>
                    <a:pt x="85442" y="8782"/>
                    <a:pt x="83593" y="6933"/>
                    <a:pt x="81224" y="6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9208A08D-EA34-4F55-A7CE-590E9CB64253}"/>
                </a:ext>
              </a:extLst>
            </p:cNvPr>
            <p:cNvSpPr/>
            <p:nvPr/>
          </p:nvSpPr>
          <p:spPr>
            <a:xfrm>
              <a:off x="10365372" y="2511767"/>
              <a:ext cx="131676" cy="241035"/>
            </a:xfrm>
            <a:custGeom>
              <a:avLst/>
              <a:gdLst>
                <a:gd name="connsiteX0" fmla="*/ 121423 w 131676"/>
                <a:gd name="connsiteY0" fmla="*/ 96757 h 241035"/>
                <a:gd name="connsiteX1" fmla="*/ 102520 w 131676"/>
                <a:gd name="connsiteY1" fmla="*/ 101825 h 241035"/>
                <a:gd name="connsiteX2" fmla="*/ 109643 w 131676"/>
                <a:gd name="connsiteY2" fmla="*/ 5941 h 241035"/>
                <a:gd name="connsiteX3" fmla="*/ 101479 w 131676"/>
                <a:gd name="connsiteY3" fmla="*/ 51 h 241035"/>
                <a:gd name="connsiteX4" fmla="*/ 95945 w 131676"/>
                <a:gd name="connsiteY4" fmla="*/ 4572 h 241035"/>
                <a:gd name="connsiteX5" fmla="*/ 91836 w 131676"/>
                <a:gd name="connsiteY5" fmla="*/ 19502 h 241035"/>
                <a:gd name="connsiteX6" fmla="*/ 45812 w 131676"/>
                <a:gd name="connsiteY6" fmla="*/ 10872 h 241035"/>
                <a:gd name="connsiteX7" fmla="*/ 29922 w 131676"/>
                <a:gd name="connsiteY7" fmla="*/ 30323 h 241035"/>
                <a:gd name="connsiteX8" fmla="*/ 46360 w 131676"/>
                <a:gd name="connsiteY8" fmla="*/ 72101 h 241035"/>
                <a:gd name="connsiteX9" fmla="*/ 85398 w 131676"/>
                <a:gd name="connsiteY9" fmla="*/ 65252 h 241035"/>
                <a:gd name="connsiteX10" fmla="*/ 94575 w 131676"/>
                <a:gd name="connsiteY10" fmla="*/ 50870 h 241035"/>
                <a:gd name="connsiteX11" fmla="*/ 87316 w 131676"/>
                <a:gd name="connsiteY11" fmla="*/ 108263 h 241035"/>
                <a:gd name="connsiteX12" fmla="*/ 11842 w 131676"/>
                <a:gd name="connsiteY12" fmla="*/ 166889 h 241035"/>
                <a:gd name="connsiteX13" fmla="*/ 1020 w 131676"/>
                <a:gd name="connsiteY13" fmla="*/ 211955 h 241035"/>
                <a:gd name="connsiteX14" fmla="*/ 24717 w 131676"/>
                <a:gd name="connsiteY14" fmla="*/ 240994 h 241035"/>
                <a:gd name="connsiteX15" fmla="*/ 26087 w 131676"/>
                <a:gd name="connsiteY15" fmla="*/ 240994 h 241035"/>
                <a:gd name="connsiteX16" fmla="*/ 86220 w 131676"/>
                <a:gd name="connsiteY16" fmla="*/ 163876 h 241035"/>
                <a:gd name="connsiteX17" fmla="*/ 99918 w 131676"/>
                <a:gd name="connsiteY17" fmla="*/ 118399 h 241035"/>
                <a:gd name="connsiteX18" fmla="*/ 124026 w 131676"/>
                <a:gd name="connsiteY18" fmla="*/ 111003 h 241035"/>
                <a:gd name="connsiteX19" fmla="*/ 131642 w 131676"/>
                <a:gd name="connsiteY19" fmla="*/ 104400 h 241035"/>
                <a:gd name="connsiteX20" fmla="*/ 125039 w 131676"/>
                <a:gd name="connsiteY20" fmla="*/ 96798 h 241035"/>
                <a:gd name="connsiteX21" fmla="*/ 121834 w 131676"/>
                <a:gd name="connsiteY21" fmla="*/ 97305 h 241035"/>
                <a:gd name="connsiteX22" fmla="*/ 74029 w 131676"/>
                <a:gd name="connsiteY22" fmla="*/ 55664 h 241035"/>
                <a:gd name="connsiteX23" fmla="*/ 52387 w 131676"/>
                <a:gd name="connsiteY23" fmla="*/ 58814 h 241035"/>
                <a:gd name="connsiteX24" fmla="*/ 43346 w 131676"/>
                <a:gd name="connsiteY24" fmla="*/ 33200 h 241035"/>
                <a:gd name="connsiteX25" fmla="*/ 50606 w 131676"/>
                <a:gd name="connsiteY25" fmla="*/ 23474 h 241035"/>
                <a:gd name="connsiteX26" fmla="*/ 56633 w 131676"/>
                <a:gd name="connsiteY26" fmla="*/ 22516 h 241035"/>
                <a:gd name="connsiteX27" fmla="*/ 86631 w 131676"/>
                <a:gd name="connsiteY27" fmla="*/ 32515 h 241035"/>
                <a:gd name="connsiteX28" fmla="*/ 74029 w 131676"/>
                <a:gd name="connsiteY28" fmla="*/ 56212 h 241035"/>
                <a:gd name="connsiteX29" fmla="*/ 72933 w 131676"/>
                <a:gd name="connsiteY29" fmla="*/ 158123 h 241035"/>
                <a:gd name="connsiteX30" fmla="*/ 25539 w 131676"/>
                <a:gd name="connsiteY30" fmla="*/ 226611 h 241035"/>
                <a:gd name="connsiteX31" fmla="*/ 14718 w 131676"/>
                <a:gd name="connsiteY31" fmla="*/ 208393 h 241035"/>
                <a:gd name="connsiteX32" fmla="*/ 23210 w 131676"/>
                <a:gd name="connsiteY32" fmla="*/ 174834 h 241035"/>
                <a:gd name="connsiteX33" fmla="*/ 83069 w 131676"/>
                <a:gd name="connsiteY33" fmla="*/ 125933 h 241035"/>
                <a:gd name="connsiteX34" fmla="*/ 72933 w 131676"/>
                <a:gd name="connsiteY34" fmla="*/ 158671 h 24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676" h="241035">
                  <a:moveTo>
                    <a:pt x="121423" y="96757"/>
                  </a:moveTo>
                  <a:cubicBezTo>
                    <a:pt x="114985" y="97894"/>
                    <a:pt x="108657" y="99593"/>
                    <a:pt x="102520" y="101825"/>
                  </a:cubicBezTo>
                  <a:cubicBezTo>
                    <a:pt x="107712" y="70129"/>
                    <a:pt x="110095" y="38049"/>
                    <a:pt x="109643" y="5941"/>
                  </a:cubicBezTo>
                  <a:cubicBezTo>
                    <a:pt x="109013" y="2065"/>
                    <a:pt x="105356" y="-579"/>
                    <a:pt x="101479" y="51"/>
                  </a:cubicBezTo>
                  <a:cubicBezTo>
                    <a:pt x="98959" y="462"/>
                    <a:pt x="96849" y="2188"/>
                    <a:pt x="95945" y="4572"/>
                  </a:cubicBezTo>
                  <a:cubicBezTo>
                    <a:pt x="95945" y="4572"/>
                    <a:pt x="94439" y="11009"/>
                    <a:pt x="91836" y="19502"/>
                  </a:cubicBezTo>
                  <a:cubicBezTo>
                    <a:pt x="81426" y="13886"/>
                    <a:pt x="61016" y="4845"/>
                    <a:pt x="45812" y="10872"/>
                  </a:cubicBezTo>
                  <a:cubicBezTo>
                    <a:pt x="37566" y="14242"/>
                    <a:pt x="31580" y="21570"/>
                    <a:pt x="29922" y="30323"/>
                  </a:cubicBezTo>
                  <a:cubicBezTo>
                    <a:pt x="24485" y="46391"/>
                    <a:pt x="31429" y="64047"/>
                    <a:pt x="46360" y="72101"/>
                  </a:cubicBezTo>
                  <a:cubicBezTo>
                    <a:pt x="59400" y="79046"/>
                    <a:pt x="75495" y="76224"/>
                    <a:pt x="85398" y="65252"/>
                  </a:cubicBezTo>
                  <a:cubicBezTo>
                    <a:pt x="89001" y="60828"/>
                    <a:pt x="92083" y="56006"/>
                    <a:pt x="94575" y="50870"/>
                  </a:cubicBezTo>
                  <a:cubicBezTo>
                    <a:pt x="93302" y="70129"/>
                    <a:pt x="90877" y="89292"/>
                    <a:pt x="87316" y="108263"/>
                  </a:cubicBezTo>
                  <a:cubicBezTo>
                    <a:pt x="57660" y="121208"/>
                    <a:pt x="31717" y="141357"/>
                    <a:pt x="11842" y="166889"/>
                  </a:cubicBezTo>
                  <a:cubicBezTo>
                    <a:pt x="1870" y="179628"/>
                    <a:pt x="-2089" y="196079"/>
                    <a:pt x="1020" y="211955"/>
                  </a:cubicBezTo>
                  <a:cubicBezTo>
                    <a:pt x="5404" y="230447"/>
                    <a:pt x="13348" y="240172"/>
                    <a:pt x="24717" y="240994"/>
                  </a:cubicBezTo>
                  <a:lnTo>
                    <a:pt x="26087" y="240994"/>
                  </a:lnTo>
                  <a:cubicBezTo>
                    <a:pt x="53482" y="240994"/>
                    <a:pt x="79097" y="182231"/>
                    <a:pt x="86220" y="163876"/>
                  </a:cubicBezTo>
                  <a:cubicBezTo>
                    <a:pt x="92041" y="149123"/>
                    <a:pt x="96630" y="133919"/>
                    <a:pt x="99918" y="118399"/>
                  </a:cubicBezTo>
                  <a:cubicBezTo>
                    <a:pt x="107629" y="114989"/>
                    <a:pt x="115725" y="112496"/>
                    <a:pt x="124026" y="111003"/>
                  </a:cubicBezTo>
                  <a:cubicBezTo>
                    <a:pt x="127943" y="111277"/>
                    <a:pt x="131354" y="108332"/>
                    <a:pt x="131642" y="104400"/>
                  </a:cubicBezTo>
                  <a:cubicBezTo>
                    <a:pt x="131916" y="100483"/>
                    <a:pt x="128957" y="97072"/>
                    <a:pt x="125039" y="96798"/>
                  </a:cubicBezTo>
                  <a:cubicBezTo>
                    <a:pt x="123943" y="96716"/>
                    <a:pt x="122848" y="96894"/>
                    <a:pt x="121834" y="97305"/>
                  </a:cubicBezTo>
                  <a:close/>
                  <a:moveTo>
                    <a:pt x="74029" y="55664"/>
                  </a:moveTo>
                  <a:cubicBezTo>
                    <a:pt x="68345" y="61458"/>
                    <a:pt x="59496" y="62746"/>
                    <a:pt x="52387" y="58814"/>
                  </a:cubicBezTo>
                  <a:cubicBezTo>
                    <a:pt x="43250" y="53856"/>
                    <a:pt x="39347" y="42788"/>
                    <a:pt x="43346" y="33200"/>
                  </a:cubicBezTo>
                  <a:cubicBezTo>
                    <a:pt x="43894" y="28912"/>
                    <a:pt x="46647" y="25214"/>
                    <a:pt x="50606" y="23474"/>
                  </a:cubicBezTo>
                  <a:cubicBezTo>
                    <a:pt x="52537" y="22790"/>
                    <a:pt x="54578" y="22461"/>
                    <a:pt x="56633" y="22516"/>
                  </a:cubicBezTo>
                  <a:cubicBezTo>
                    <a:pt x="67235" y="23625"/>
                    <a:pt x="77481" y="27036"/>
                    <a:pt x="86631" y="32515"/>
                  </a:cubicBezTo>
                  <a:cubicBezTo>
                    <a:pt x="83658" y="41007"/>
                    <a:pt x="79412" y="49007"/>
                    <a:pt x="74029" y="56212"/>
                  </a:cubicBezTo>
                  <a:close/>
                  <a:moveTo>
                    <a:pt x="72933" y="158123"/>
                  </a:moveTo>
                  <a:cubicBezTo>
                    <a:pt x="53071" y="208667"/>
                    <a:pt x="32799" y="226611"/>
                    <a:pt x="25539" y="226611"/>
                  </a:cubicBezTo>
                  <a:cubicBezTo>
                    <a:pt x="21430" y="226611"/>
                    <a:pt x="17321" y="219489"/>
                    <a:pt x="14718" y="208393"/>
                  </a:cubicBezTo>
                  <a:cubicBezTo>
                    <a:pt x="12636" y="196504"/>
                    <a:pt x="15732" y="184299"/>
                    <a:pt x="23210" y="174834"/>
                  </a:cubicBezTo>
                  <a:cubicBezTo>
                    <a:pt x="39168" y="154178"/>
                    <a:pt x="59646" y="137453"/>
                    <a:pt x="83069" y="125933"/>
                  </a:cubicBezTo>
                  <a:cubicBezTo>
                    <a:pt x="80371" y="137042"/>
                    <a:pt x="76988" y="147973"/>
                    <a:pt x="72933" y="1586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9E8DF92-0BA7-4086-B407-4C6B9770A6CF}"/>
                </a:ext>
              </a:extLst>
            </p:cNvPr>
            <p:cNvSpPr/>
            <p:nvPr/>
          </p:nvSpPr>
          <p:spPr>
            <a:xfrm>
              <a:off x="10559759" y="2530987"/>
              <a:ext cx="20909" cy="34323"/>
            </a:xfrm>
            <a:custGeom>
              <a:avLst/>
              <a:gdLst>
                <a:gd name="connsiteX0" fmla="*/ 14290 w 20909"/>
                <a:gd name="connsiteY0" fmla="*/ 34253 h 34323"/>
                <a:gd name="connsiteX1" fmla="*/ 20892 w 20909"/>
                <a:gd name="connsiteY1" fmla="*/ 27705 h 34323"/>
                <a:gd name="connsiteX2" fmla="*/ 20865 w 20909"/>
                <a:gd name="connsiteY2" fmla="*/ 27130 h 34323"/>
                <a:gd name="connsiteX3" fmla="*/ 14153 w 20909"/>
                <a:gd name="connsiteY3" fmla="*/ 20007 h 34323"/>
                <a:gd name="connsiteX4" fmla="*/ 17578 w 20909"/>
                <a:gd name="connsiteY4" fmla="*/ 10555 h 34323"/>
                <a:gd name="connsiteX5" fmla="*/ 14975 w 20909"/>
                <a:gd name="connsiteY5" fmla="*/ 967 h 34323"/>
                <a:gd name="connsiteX6" fmla="*/ 5387 w 20909"/>
                <a:gd name="connsiteY6" fmla="*/ 3337 h 34323"/>
                <a:gd name="connsiteX7" fmla="*/ 5250 w 20909"/>
                <a:gd name="connsiteY7" fmla="*/ 3570 h 34323"/>
                <a:gd name="connsiteX8" fmla="*/ 1825 w 20909"/>
                <a:gd name="connsiteY8" fmla="*/ 27952 h 34323"/>
                <a:gd name="connsiteX9" fmla="*/ 14290 w 20909"/>
                <a:gd name="connsiteY9" fmla="*/ 34253 h 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09" h="34323">
                  <a:moveTo>
                    <a:pt x="14290" y="34253"/>
                  </a:moveTo>
                  <a:cubicBezTo>
                    <a:pt x="17920" y="34266"/>
                    <a:pt x="20879" y="31335"/>
                    <a:pt x="20892" y="27705"/>
                  </a:cubicBezTo>
                  <a:cubicBezTo>
                    <a:pt x="20892" y="27513"/>
                    <a:pt x="20879" y="27322"/>
                    <a:pt x="20865" y="27130"/>
                  </a:cubicBezTo>
                  <a:cubicBezTo>
                    <a:pt x="20632" y="23445"/>
                    <a:pt x="17810" y="20459"/>
                    <a:pt x="14153" y="20007"/>
                  </a:cubicBezTo>
                  <a:cubicBezTo>
                    <a:pt x="14701" y="16678"/>
                    <a:pt x="15865" y="13473"/>
                    <a:pt x="17578" y="10555"/>
                  </a:cubicBezTo>
                  <a:cubicBezTo>
                    <a:pt x="19454" y="7186"/>
                    <a:pt x="18290" y="2926"/>
                    <a:pt x="14975" y="967"/>
                  </a:cubicBezTo>
                  <a:cubicBezTo>
                    <a:pt x="11674" y="-1033"/>
                    <a:pt x="7373" y="36"/>
                    <a:pt x="5387" y="3337"/>
                  </a:cubicBezTo>
                  <a:cubicBezTo>
                    <a:pt x="5332" y="3419"/>
                    <a:pt x="5291" y="3487"/>
                    <a:pt x="5250" y="3570"/>
                  </a:cubicBezTo>
                  <a:cubicBezTo>
                    <a:pt x="3195" y="7131"/>
                    <a:pt x="-3106" y="19459"/>
                    <a:pt x="1825" y="27952"/>
                  </a:cubicBezTo>
                  <a:cubicBezTo>
                    <a:pt x="4524" y="32170"/>
                    <a:pt x="9291" y="34581"/>
                    <a:pt x="14290" y="3425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7C4653AF-DF59-46A9-9039-4C47C53AEABC}"/>
                </a:ext>
              </a:extLst>
            </p:cNvPr>
            <p:cNvSpPr/>
            <p:nvPr/>
          </p:nvSpPr>
          <p:spPr>
            <a:xfrm>
              <a:off x="10541080" y="2573836"/>
              <a:ext cx="49073" cy="94863"/>
            </a:xfrm>
            <a:custGeom>
              <a:avLst/>
              <a:gdLst>
                <a:gd name="connsiteX0" fmla="*/ 33243 w 49073"/>
                <a:gd name="connsiteY0" fmla="*/ 718 h 94863"/>
                <a:gd name="connsiteX1" fmla="*/ 29106 w 49073"/>
                <a:gd name="connsiteY1" fmla="*/ 9471 h 94863"/>
                <a:gd name="connsiteX2" fmla="*/ 29271 w 49073"/>
                <a:gd name="connsiteY2" fmla="*/ 9896 h 94863"/>
                <a:gd name="connsiteX3" fmla="*/ 30230 w 49073"/>
                <a:gd name="connsiteY3" fmla="*/ 62358 h 94863"/>
                <a:gd name="connsiteX4" fmla="*/ 5300 w 49073"/>
                <a:gd name="connsiteY4" fmla="*/ 80850 h 94863"/>
                <a:gd name="connsiteX5" fmla="*/ 191 w 49073"/>
                <a:gd name="connsiteY5" fmla="*/ 89301 h 94863"/>
                <a:gd name="connsiteX6" fmla="*/ 232 w 49073"/>
                <a:gd name="connsiteY6" fmla="*/ 89479 h 94863"/>
                <a:gd name="connsiteX7" fmla="*/ 7081 w 49073"/>
                <a:gd name="connsiteY7" fmla="*/ 94822 h 94863"/>
                <a:gd name="connsiteX8" fmla="*/ 8998 w 49073"/>
                <a:gd name="connsiteY8" fmla="*/ 94822 h 94863"/>
                <a:gd name="connsiteX9" fmla="*/ 42969 w 49073"/>
                <a:gd name="connsiteY9" fmla="*/ 69070 h 94863"/>
                <a:gd name="connsiteX10" fmla="*/ 42969 w 49073"/>
                <a:gd name="connsiteY10" fmla="*/ 4964 h 94863"/>
                <a:gd name="connsiteX11" fmla="*/ 34531 w 49073"/>
                <a:gd name="connsiteY11" fmla="*/ 211 h 94863"/>
                <a:gd name="connsiteX12" fmla="*/ 33243 w 49073"/>
                <a:gd name="connsiteY12" fmla="*/ 718 h 9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073" h="94863">
                  <a:moveTo>
                    <a:pt x="33243" y="718"/>
                  </a:moveTo>
                  <a:cubicBezTo>
                    <a:pt x="29682" y="1992"/>
                    <a:pt x="27833" y="5910"/>
                    <a:pt x="29106" y="9471"/>
                  </a:cubicBezTo>
                  <a:cubicBezTo>
                    <a:pt x="29161" y="9622"/>
                    <a:pt x="29216" y="9759"/>
                    <a:pt x="29271" y="9896"/>
                  </a:cubicBezTo>
                  <a:cubicBezTo>
                    <a:pt x="29271" y="9896"/>
                    <a:pt x="41188" y="40990"/>
                    <a:pt x="30230" y="62358"/>
                  </a:cubicBezTo>
                  <a:cubicBezTo>
                    <a:pt x="25066" y="71905"/>
                    <a:pt x="15929" y="78672"/>
                    <a:pt x="5300" y="80850"/>
                  </a:cubicBezTo>
                  <a:cubicBezTo>
                    <a:pt x="1547" y="81768"/>
                    <a:pt x="-741" y="85562"/>
                    <a:pt x="191" y="89301"/>
                  </a:cubicBezTo>
                  <a:cubicBezTo>
                    <a:pt x="204" y="89356"/>
                    <a:pt x="218" y="89425"/>
                    <a:pt x="232" y="89479"/>
                  </a:cubicBezTo>
                  <a:cubicBezTo>
                    <a:pt x="1040" y="92602"/>
                    <a:pt x="3848" y="94794"/>
                    <a:pt x="7081" y="94822"/>
                  </a:cubicBezTo>
                  <a:lnTo>
                    <a:pt x="8998" y="94822"/>
                  </a:lnTo>
                  <a:cubicBezTo>
                    <a:pt x="23573" y="91685"/>
                    <a:pt x="36010" y="82261"/>
                    <a:pt x="42969" y="69070"/>
                  </a:cubicBezTo>
                  <a:cubicBezTo>
                    <a:pt x="56667" y="41674"/>
                    <a:pt x="42969" y="6471"/>
                    <a:pt x="42969" y="4964"/>
                  </a:cubicBezTo>
                  <a:cubicBezTo>
                    <a:pt x="41955" y="1321"/>
                    <a:pt x="38175" y="-802"/>
                    <a:pt x="34531" y="211"/>
                  </a:cubicBezTo>
                  <a:cubicBezTo>
                    <a:pt x="34079" y="335"/>
                    <a:pt x="33654" y="513"/>
                    <a:pt x="33243" y="71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A0F16F8-7C50-441B-AA5F-1F1D15B6139F}"/>
                </a:ext>
              </a:extLst>
            </p:cNvPr>
            <p:cNvSpPr/>
            <p:nvPr/>
          </p:nvSpPr>
          <p:spPr>
            <a:xfrm>
              <a:off x="10698436" y="2459234"/>
              <a:ext cx="103335" cy="121268"/>
            </a:xfrm>
            <a:custGeom>
              <a:avLst/>
              <a:gdLst>
                <a:gd name="connsiteX0" fmla="*/ 100392 w 103335"/>
                <a:gd name="connsiteY0" fmla="*/ 90116 h 121268"/>
                <a:gd name="connsiteX1" fmla="*/ 90886 w 103335"/>
                <a:gd name="connsiteY1" fmla="*/ 91965 h 121268"/>
                <a:gd name="connsiteX2" fmla="*/ 90667 w 103335"/>
                <a:gd name="connsiteY2" fmla="*/ 92307 h 121268"/>
                <a:gd name="connsiteX3" fmla="*/ 73134 w 103335"/>
                <a:gd name="connsiteY3" fmla="*/ 107238 h 121268"/>
                <a:gd name="connsiteX4" fmla="*/ 54231 w 103335"/>
                <a:gd name="connsiteY4" fmla="*/ 75185 h 121268"/>
                <a:gd name="connsiteX5" fmla="*/ 91626 w 103335"/>
                <a:gd name="connsiteY5" fmla="*/ 9984 h 121268"/>
                <a:gd name="connsiteX6" fmla="*/ 88187 w 103335"/>
                <a:gd name="connsiteY6" fmla="*/ 725 h 121268"/>
                <a:gd name="connsiteX7" fmla="*/ 88064 w 103335"/>
                <a:gd name="connsiteY7" fmla="*/ 670 h 121268"/>
                <a:gd name="connsiteX8" fmla="*/ 78626 w 103335"/>
                <a:gd name="connsiteY8" fmla="*/ 4190 h 121268"/>
                <a:gd name="connsiteX9" fmla="*/ 78613 w 103335"/>
                <a:gd name="connsiteY9" fmla="*/ 4231 h 121268"/>
                <a:gd name="connsiteX10" fmla="*/ 49300 w 103335"/>
                <a:gd name="connsiteY10" fmla="*/ 57241 h 121268"/>
                <a:gd name="connsiteX11" fmla="*/ 40533 w 103335"/>
                <a:gd name="connsiteY11" fmla="*/ 6286 h 121268"/>
                <a:gd name="connsiteX12" fmla="*/ 32726 w 103335"/>
                <a:gd name="connsiteY12" fmla="*/ -15 h 121268"/>
                <a:gd name="connsiteX13" fmla="*/ 26425 w 103335"/>
                <a:gd name="connsiteY13" fmla="*/ 7793 h 121268"/>
                <a:gd name="connsiteX14" fmla="*/ 38616 w 103335"/>
                <a:gd name="connsiteY14" fmla="*/ 72446 h 121268"/>
                <a:gd name="connsiteX15" fmla="*/ 22726 w 103335"/>
                <a:gd name="connsiteY15" fmla="*/ 91074 h 121268"/>
                <a:gd name="connsiteX16" fmla="*/ 14507 w 103335"/>
                <a:gd name="connsiteY16" fmla="*/ 98334 h 121268"/>
                <a:gd name="connsiteX17" fmla="*/ 17247 w 103335"/>
                <a:gd name="connsiteY17" fmla="*/ 86828 h 121268"/>
                <a:gd name="connsiteX18" fmla="*/ 12659 w 103335"/>
                <a:gd name="connsiteY18" fmla="*/ 77719 h 121268"/>
                <a:gd name="connsiteX19" fmla="*/ 3549 w 103335"/>
                <a:gd name="connsiteY19" fmla="*/ 82308 h 121268"/>
                <a:gd name="connsiteX20" fmla="*/ 5467 w 103335"/>
                <a:gd name="connsiteY20" fmla="*/ 113265 h 121268"/>
                <a:gd name="connsiteX21" fmla="*/ 10946 w 103335"/>
                <a:gd name="connsiteY21" fmla="*/ 114772 h 121268"/>
                <a:gd name="connsiteX22" fmla="*/ 32589 w 103335"/>
                <a:gd name="connsiteY22" fmla="*/ 101074 h 121268"/>
                <a:gd name="connsiteX23" fmla="*/ 43821 w 103335"/>
                <a:gd name="connsiteY23" fmla="*/ 88609 h 121268"/>
                <a:gd name="connsiteX24" fmla="*/ 69709 w 103335"/>
                <a:gd name="connsiteY24" fmla="*/ 121073 h 121268"/>
                <a:gd name="connsiteX25" fmla="*/ 74230 w 103335"/>
                <a:gd name="connsiteY25" fmla="*/ 121073 h 121268"/>
                <a:gd name="connsiteX26" fmla="*/ 102447 w 103335"/>
                <a:gd name="connsiteY26" fmla="*/ 99293 h 121268"/>
                <a:gd name="connsiteX27" fmla="*/ 100392 w 103335"/>
                <a:gd name="connsiteY27" fmla="*/ 90116 h 1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3335" h="121268">
                  <a:moveTo>
                    <a:pt x="100392" y="90116"/>
                  </a:moveTo>
                  <a:cubicBezTo>
                    <a:pt x="97256" y="88006"/>
                    <a:pt x="92995" y="88828"/>
                    <a:pt x="90886" y="91965"/>
                  </a:cubicBezTo>
                  <a:cubicBezTo>
                    <a:pt x="90804" y="92075"/>
                    <a:pt x="90735" y="92184"/>
                    <a:pt x="90667" y="92307"/>
                  </a:cubicBezTo>
                  <a:cubicBezTo>
                    <a:pt x="83818" y="102855"/>
                    <a:pt x="76969" y="108334"/>
                    <a:pt x="73134" y="107238"/>
                  </a:cubicBezTo>
                  <a:cubicBezTo>
                    <a:pt x="66559" y="105731"/>
                    <a:pt x="59436" y="93540"/>
                    <a:pt x="54231" y="75185"/>
                  </a:cubicBezTo>
                  <a:cubicBezTo>
                    <a:pt x="68573" y="54584"/>
                    <a:pt x="81079" y="32763"/>
                    <a:pt x="91626" y="9984"/>
                  </a:cubicBezTo>
                  <a:cubicBezTo>
                    <a:pt x="93228" y="6478"/>
                    <a:pt x="91694" y="2327"/>
                    <a:pt x="88187" y="725"/>
                  </a:cubicBezTo>
                  <a:cubicBezTo>
                    <a:pt x="88146" y="711"/>
                    <a:pt x="88105" y="683"/>
                    <a:pt x="88064" y="670"/>
                  </a:cubicBezTo>
                  <a:cubicBezTo>
                    <a:pt x="84489" y="-960"/>
                    <a:pt x="80257" y="615"/>
                    <a:pt x="78626" y="4190"/>
                  </a:cubicBezTo>
                  <a:cubicBezTo>
                    <a:pt x="78626" y="4204"/>
                    <a:pt x="78613" y="4217"/>
                    <a:pt x="78613" y="4231"/>
                  </a:cubicBezTo>
                  <a:cubicBezTo>
                    <a:pt x="70079" y="22559"/>
                    <a:pt x="60285" y="40270"/>
                    <a:pt x="49300" y="57241"/>
                  </a:cubicBezTo>
                  <a:cubicBezTo>
                    <a:pt x="45286" y="40461"/>
                    <a:pt x="42355" y="23449"/>
                    <a:pt x="40533" y="6286"/>
                  </a:cubicBezTo>
                  <a:cubicBezTo>
                    <a:pt x="40040" y="2437"/>
                    <a:pt x="36588" y="-344"/>
                    <a:pt x="32726" y="-15"/>
                  </a:cubicBezTo>
                  <a:cubicBezTo>
                    <a:pt x="28836" y="409"/>
                    <a:pt x="26027" y="3902"/>
                    <a:pt x="26425" y="7793"/>
                  </a:cubicBezTo>
                  <a:cubicBezTo>
                    <a:pt x="28712" y="29640"/>
                    <a:pt x="32794" y="51269"/>
                    <a:pt x="38616" y="72446"/>
                  </a:cubicBezTo>
                  <a:cubicBezTo>
                    <a:pt x="33753" y="79007"/>
                    <a:pt x="28438" y="85239"/>
                    <a:pt x="22726" y="91074"/>
                  </a:cubicBezTo>
                  <a:cubicBezTo>
                    <a:pt x="20151" y="93677"/>
                    <a:pt x="17398" y="96102"/>
                    <a:pt x="14507" y="98334"/>
                  </a:cubicBezTo>
                  <a:cubicBezTo>
                    <a:pt x="15096" y="94430"/>
                    <a:pt x="16014" y="90581"/>
                    <a:pt x="17247" y="86828"/>
                  </a:cubicBezTo>
                  <a:cubicBezTo>
                    <a:pt x="18494" y="83048"/>
                    <a:pt x="16439" y="78966"/>
                    <a:pt x="12659" y="77719"/>
                  </a:cubicBezTo>
                  <a:cubicBezTo>
                    <a:pt x="8878" y="76473"/>
                    <a:pt x="4796" y="78527"/>
                    <a:pt x="3549" y="82308"/>
                  </a:cubicBezTo>
                  <a:cubicBezTo>
                    <a:pt x="-149" y="93540"/>
                    <a:pt x="-2888" y="108060"/>
                    <a:pt x="5467" y="113265"/>
                  </a:cubicBezTo>
                  <a:cubicBezTo>
                    <a:pt x="7111" y="114292"/>
                    <a:pt x="9015" y="114813"/>
                    <a:pt x="10946" y="114772"/>
                  </a:cubicBezTo>
                  <a:cubicBezTo>
                    <a:pt x="19548" y="112881"/>
                    <a:pt x="27205" y="108032"/>
                    <a:pt x="32589" y="101074"/>
                  </a:cubicBezTo>
                  <a:cubicBezTo>
                    <a:pt x="36424" y="97239"/>
                    <a:pt x="40123" y="92992"/>
                    <a:pt x="43821" y="88609"/>
                  </a:cubicBezTo>
                  <a:cubicBezTo>
                    <a:pt x="50259" y="105320"/>
                    <a:pt x="58751" y="118470"/>
                    <a:pt x="69709" y="121073"/>
                  </a:cubicBezTo>
                  <a:cubicBezTo>
                    <a:pt x="71202" y="121278"/>
                    <a:pt x="72723" y="121278"/>
                    <a:pt x="74230" y="121073"/>
                  </a:cubicBezTo>
                  <a:cubicBezTo>
                    <a:pt x="83681" y="121073"/>
                    <a:pt x="93133" y="113813"/>
                    <a:pt x="102447" y="99293"/>
                  </a:cubicBezTo>
                  <a:cubicBezTo>
                    <a:pt x="104159" y="96156"/>
                    <a:pt x="103283" y="92225"/>
                    <a:pt x="100392" y="901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90EBB27E-37F2-44C2-AFB8-B66B1EC5124F}"/>
                </a:ext>
              </a:extLst>
            </p:cNvPr>
            <p:cNvSpPr/>
            <p:nvPr/>
          </p:nvSpPr>
          <p:spPr>
            <a:xfrm>
              <a:off x="10836754" y="2457503"/>
              <a:ext cx="194222" cy="288046"/>
            </a:xfrm>
            <a:custGeom>
              <a:avLst/>
              <a:gdLst>
                <a:gd name="connsiteX0" fmla="*/ 142336 w 194222"/>
                <a:gd name="connsiteY0" fmla="*/ 2264 h 288046"/>
                <a:gd name="connsiteX1" fmla="*/ 105490 w 194222"/>
                <a:gd name="connsiteY1" fmla="*/ 82396 h 288046"/>
                <a:gd name="connsiteX2" fmla="*/ 104120 w 194222"/>
                <a:gd name="connsiteY2" fmla="*/ 82396 h 288046"/>
                <a:gd name="connsiteX3" fmla="*/ 101243 w 194222"/>
                <a:gd name="connsiteY3" fmla="*/ 91984 h 288046"/>
                <a:gd name="connsiteX4" fmla="*/ 103983 w 194222"/>
                <a:gd name="connsiteY4" fmla="*/ 96367 h 288046"/>
                <a:gd name="connsiteX5" fmla="*/ 100011 w 194222"/>
                <a:gd name="connsiteY5" fmla="*/ 158829 h 288046"/>
                <a:gd name="connsiteX6" fmla="*/ 97545 w 194222"/>
                <a:gd name="connsiteY6" fmla="*/ 202936 h 288046"/>
                <a:gd name="connsiteX7" fmla="*/ 57273 w 194222"/>
                <a:gd name="connsiteY7" fmla="*/ 273342 h 288046"/>
                <a:gd name="connsiteX8" fmla="*/ 13715 w 194222"/>
                <a:gd name="connsiteY8" fmla="*/ 235262 h 288046"/>
                <a:gd name="connsiteX9" fmla="*/ 4469 w 194222"/>
                <a:gd name="connsiteY9" fmla="*/ 231262 h 288046"/>
                <a:gd name="connsiteX10" fmla="*/ 4400 w 194222"/>
                <a:gd name="connsiteY10" fmla="*/ 231290 h 288046"/>
                <a:gd name="connsiteX11" fmla="*/ 428 w 194222"/>
                <a:gd name="connsiteY11" fmla="*/ 240467 h 288046"/>
                <a:gd name="connsiteX12" fmla="*/ 53164 w 194222"/>
                <a:gd name="connsiteY12" fmla="*/ 287861 h 288046"/>
                <a:gd name="connsiteX13" fmla="*/ 59465 w 194222"/>
                <a:gd name="connsiteY13" fmla="*/ 287861 h 288046"/>
                <a:gd name="connsiteX14" fmla="*/ 111790 w 194222"/>
                <a:gd name="connsiteY14" fmla="*/ 204442 h 288046"/>
                <a:gd name="connsiteX15" fmla="*/ 114256 w 194222"/>
                <a:gd name="connsiteY15" fmla="*/ 160062 h 288046"/>
                <a:gd name="connsiteX16" fmla="*/ 117133 w 194222"/>
                <a:gd name="connsiteY16" fmla="*/ 110476 h 288046"/>
                <a:gd name="connsiteX17" fmla="*/ 133707 w 194222"/>
                <a:gd name="connsiteY17" fmla="*/ 117736 h 288046"/>
                <a:gd name="connsiteX18" fmla="*/ 172608 w 194222"/>
                <a:gd name="connsiteY18" fmla="*/ 103079 h 288046"/>
                <a:gd name="connsiteX19" fmla="*/ 184662 w 194222"/>
                <a:gd name="connsiteY19" fmla="*/ 18290 h 288046"/>
                <a:gd name="connsiteX20" fmla="*/ 142336 w 194222"/>
                <a:gd name="connsiteY20" fmla="*/ 2264 h 288046"/>
                <a:gd name="connsiteX21" fmla="*/ 163020 w 194222"/>
                <a:gd name="connsiteY21" fmla="*/ 92532 h 288046"/>
                <a:gd name="connsiteX22" fmla="*/ 135624 w 194222"/>
                <a:gd name="connsiteY22" fmla="*/ 103764 h 288046"/>
                <a:gd name="connsiteX23" fmla="*/ 118091 w 194222"/>
                <a:gd name="connsiteY23" fmla="*/ 92669 h 288046"/>
                <a:gd name="connsiteX24" fmla="*/ 146856 w 194222"/>
                <a:gd name="connsiteY24" fmla="*/ 15414 h 288046"/>
                <a:gd name="connsiteX25" fmla="*/ 172060 w 194222"/>
                <a:gd name="connsiteY25" fmla="*/ 25824 h 288046"/>
                <a:gd name="connsiteX26" fmla="*/ 163020 w 194222"/>
                <a:gd name="connsiteY26" fmla="*/ 92532 h 28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94222" h="288046">
                  <a:moveTo>
                    <a:pt x="142336" y="2264"/>
                  </a:moveTo>
                  <a:cubicBezTo>
                    <a:pt x="120009" y="10757"/>
                    <a:pt x="110421" y="41851"/>
                    <a:pt x="105490" y="82396"/>
                  </a:cubicBezTo>
                  <a:lnTo>
                    <a:pt x="104120" y="82396"/>
                  </a:lnTo>
                  <a:cubicBezTo>
                    <a:pt x="100695" y="84272"/>
                    <a:pt x="99421" y="88546"/>
                    <a:pt x="101243" y="91984"/>
                  </a:cubicBezTo>
                  <a:cubicBezTo>
                    <a:pt x="101243" y="91984"/>
                    <a:pt x="102339" y="93902"/>
                    <a:pt x="103983" y="96367"/>
                  </a:cubicBezTo>
                  <a:cubicBezTo>
                    <a:pt x="102202" y="115955"/>
                    <a:pt x="101106" y="137461"/>
                    <a:pt x="100011" y="158829"/>
                  </a:cubicBezTo>
                  <a:cubicBezTo>
                    <a:pt x="99325" y="173622"/>
                    <a:pt x="98504" y="188553"/>
                    <a:pt x="97545" y="202936"/>
                  </a:cubicBezTo>
                  <a:cubicBezTo>
                    <a:pt x="94531" y="247727"/>
                    <a:pt x="75081" y="270465"/>
                    <a:pt x="57273" y="273342"/>
                  </a:cubicBezTo>
                  <a:cubicBezTo>
                    <a:pt x="39466" y="276218"/>
                    <a:pt x="24262" y="261699"/>
                    <a:pt x="13715" y="235262"/>
                  </a:cubicBezTo>
                  <a:cubicBezTo>
                    <a:pt x="12263" y="231605"/>
                    <a:pt x="8126" y="229811"/>
                    <a:pt x="4469" y="231262"/>
                  </a:cubicBezTo>
                  <a:cubicBezTo>
                    <a:pt x="4441" y="231276"/>
                    <a:pt x="4428" y="231276"/>
                    <a:pt x="4400" y="231290"/>
                  </a:cubicBezTo>
                  <a:cubicBezTo>
                    <a:pt x="839" y="232810"/>
                    <a:pt x="-901" y="236837"/>
                    <a:pt x="428" y="240467"/>
                  </a:cubicBezTo>
                  <a:cubicBezTo>
                    <a:pt x="12482" y="270602"/>
                    <a:pt x="31933" y="287861"/>
                    <a:pt x="53164" y="287861"/>
                  </a:cubicBezTo>
                  <a:cubicBezTo>
                    <a:pt x="55260" y="288053"/>
                    <a:pt x="57369" y="288053"/>
                    <a:pt x="59465" y="287861"/>
                  </a:cubicBezTo>
                  <a:cubicBezTo>
                    <a:pt x="87546" y="283478"/>
                    <a:pt x="108640" y="249919"/>
                    <a:pt x="111790" y="204442"/>
                  </a:cubicBezTo>
                  <a:cubicBezTo>
                    <a:pt x="112749" y="189923"/>
                    <a:pt x="113434" y="174992"/>
                    <a:pt x="114256" y="160062"/>
                  </a:cubicBezTo>
                  <a:cubicBezTo>
                    <a:pt x="115078" y="145131"/>
                    <a:pt x="115900" y="126502"/>
                    <a:pt x="117133" y="110476"/>
                  </a:cubicBezTo>
                  <a:cubicBezTo>
                    <a:pt x="121995" y="114188"/>
                    <a:pt x="127680" y="116681"/>
                    <a:pt x="133707" y="117736"/>
                  </a:cubicBezTo>
                  <a:cubicBezTo>
                    <a:pt x="148267" y="119338"/>
                    <a:pt x="162718" y="113900"/>
                    <a:pt x="172608" y="103079"/>
                  </a:cubicBezTo>
                  <a:cubicBezTo>
                    <a:pt x="195976" y="81122"/>
                    <a:pt x="200990" y="45891"/>
                    <a:pt x="184662" y="18290"/>
                  </a:cubicBezTo>
                  <a:cubicBezTo>
                    <a:pt x="176731" y="2908"/>
                    <a:pt x="158472" y="-4009"/>
                    <a:pt x="142336" y="2264"/>
                  </a:cubicBezTo>
                  <a:close/>
                  <a:moveTo>
                    <a:pt x="163020" y="92532"/>
                  </a:moveTo>
                  <a:cubicBezTo>
                    <a:pt x="156198" y="100422"/>
                    <a:pt x="146021" y="104600"/>
                    <a:pt x="135624" y="103764"/>
                  </a:cubicBezTo>
                  <a:cubicBezTo>
                    <a:pt x="128666" y="102230"/>
                    <a:pt x="122461" y="98299"/>
                    <a:pt x="118091" y="92669"/>
                  </a:cubicBezTo>
                  <a:cubicBezTo>
                    <a:pt x="122064" y="53357"/>
                    <a:pt x="129597" y="22126"/>
                    <a:pt x="146856" y="15414"/>
                  </a:cubicBezTo>
                  <a:cubicBezTo>
                    <a:pt x="156678" y="11935"/>
                    <a:pt x="167554" y="16428"/>
                    <a:pt x="172060" y="25824"/>
                  </a:cubicBezTo>
                  <a:cubicBezTo>
                    <a:pt x="184676" y="47508"/>
                    <a:pt x="180950" y="74985"/>
                    <a:pt x="163020" y="9253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7733829F-7369-414C-B89F-E4C7208A6133}"/>
                </a:ext>
              </a:extLst>
            </p:cNvPr>
            <p:cNvSpPr/>
            <p:nvPr/>
          </p:nvSpPr>
          <p:spPr>
            <a:xfrm>
              <a:off x="11124825" y="2556925"/>
              <a:ext cx="93208" cy="140949"/>
            </a:xfrm>
            <a:custGeom>
              <a:avLst/>
              <a:gdLst>
                <a:gd name="connsiteX0" fmla="*/ 47540 w 93208"/>
                <a:gd name="connsiteY0" fmla="*/ 65707 h 140949"/>
                <a:gd name="connsiteX1" fmla="*/ 47540 w 93208"/>
                <a:gd name="connsiteY1" fmla="*/ 139812 h 140949"/>
                <a:gd name="connsiteX2" fmla="*/ 51924 w 93208"/>
                <a:gd name="connsiteY2" fmla="*/ 140908 h 140949"/>
                <a:gd name="connsiteX3" fmla="*/ 62471 w 93208"/>
                <a:gd name="connsiteY3" fmla="*/ 135429 h 140949"/>
                <a:gd name="connsiteX4" fmla="*/ 91784 w 93208"/>
                <a:gd name="connsiteY4" fmla="*/ 103102 h 140949"/>
                <a:gd name="connsiteX5" fmla="*/ 90318 w 93208"/>
                <a:gd name="connsiteY5" fmla="*/ 93130 h 140949"/>
                <a:gd name="connsiteX6" fmla="*/ 90277 w 93208"/>
                <a:gd name="connsiteY6" fmla="*/ 93103 h 140949"/>
                <a:gd name="connsiteX7" fmla="*/ 80497 w 93208"/>
                <a:gd name="connsiteY7" fmla="*/ 94500 h 140949"/>
                <a:gd name="connsiteX8" fmla="*/ 80415 w 93208"/>
                <a:gd name="connsiteY8" fmla="*/ 94610 h 140949"/>
                <a:gd name="connsiteX9" fmla="*/ 54937 w 93208"/>
                <a:gd name="connsiteY9" fmla="*/ 122827 h 140949"/>
                <a:gd name="connsiteX10" fmla="*/ 61375 w 93208"/>
                <a:gd name="connsiteY10" fmla="*/ 68036 h 140949"/>
                <a:gd name="connsiteX11" fmla="*/ 67265 w 93208"/>
                <a:gd name="connsiteY11" fmla="*/ 25162 h 140949"/>
                <a:gd name="connsiteX12" fmla="*/ 60416 w 93208"/>
                <a:gd name="connsiteY12" fmla="*/ 5027 h 140949"/>
                <a:gd name="connsiteX13" fmla="*/ 14529 w 93208"/>
                <a:gd name="connsiteY13" fmla="*/ 74611 h 140949"/>
                <a:gd name="connsiteX14" fmla="*/ 15761 w 93208"/>
                <a:gd name="connsiteY14" fmla="*/ 7355 h 140949"/>
                <a:gd name="connsiteX15" fmla="*/ 8776 w 93208"/>
                <a:gd name="connsiteY15" fmla="*/ -42 h 140949"/>
                <a:gd name="connsiteX16" fmla="*/ 1516 w 93208"/>
                <a:gd name="connsiteY16" fmla="*/ 6944 h 140949"/>
                <a:gd name="connsiteX17" fmla="*/ 6995 w 93208"/>
                <a:gd name="connsiteY17" fmla="*/ 115019 h 140949"/>
                <a:gd name="connsiteX18" fmla="*/ 15351 w 93208"/>
                <a:gd name="connsiteY18" fmla="*/ 109814 h 140949"/>
                <a:gd name="connsiteX19" fmla="*/ 52335 w 93208"/>
                <a:gd name="connsiteY19" fmla="*/ 30915 h 140949"/>
                <a:gd name="connsiteX20" fmla="*/ 47540 w 93208"/>
                <a:gd name="connsiteY20" fmla="*/ 65707 h 14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3208" h="140949">
                  <a:moveTo>
                    <a:pt x="47540" y="65707"/>
                  </a:moveTo>
                  <a:cubicBezTo>
                    <a:pt x="39732" y="117622"/>
                    <a:pt x="38089" y="134196"/>
                    <a:pt x="47540" y="139812"/>
                  </a:cubicBezTo>
                  <a:cubicBezTo>
                    <a:pt x="48910" y="140497"/>
                    <a:pt x="50403" y="140867"/>
                    <a:pt x="51924" y="140908"/>
                  </a:cubicBezTo>
                  <a:cubicBezTo>
                    <a:pt x="56019" y="140538"/>
                    <a:pt x="59813" y="138579"/>
                    <a:pt x="62471" y="135429"/>
                  </a:cubicBezTo>
                  <a:cubicBezTo>
                    <a:pt x="72840" y="125210"/>
                    <a:pt x="82634" y="114430"/>
                    <a:pt x="91784" y="103102"/>
                  </a:cubicBezTo>
                  <a:cubicBezTo>
                    <a:pt x="94126" y="99952"/>
                    <a:pt x="93482" y="95486"/>
                    <a:pt x="90318" y="93130"/>
                  </a:cubicBezTo>
                  <a:cubicBezTo>
                    <a:pt x="90305" y="93130"/>
                    <a:pt x="90291" y="93117"/>
                    <a:pt x="90277" y="93103"/>
                  </a:cubicBezTo>
                  <a:cubicBezTo>
                    <a:pt x="87195" y="90788"/>
                    <a:pt x="82812" y="91418"/>
                    <a:pt x="80497" y="94500"/>
                  </a:cubicBezTo>
                  <a:cubicBezTo>
                    <a:pt x="80469" y="94541"/>
                    <a:pt x="80442" y="94568"/>
                    <a:pt x="80415" y="94610"/>
                  </a:cubicBezTo>
                  <a:cubicBezTo>
                    <a:pt x="72402" y="104445"/>
                    <a:pt x="63909" y="113855"/>
                    <a:pt x="54937" y="122827"/>
                  </a:cubicBezTo>
                  <a:cubicBezTo>
                    <a:pt x="55992" y="104458"/>
                    <a:pt x="58143" y="86158"/>
                    <a:pt x="61375" y="68036"/>
                  </a:cubicBezTo>
                  <a:cubicBezTo>
                    <a:pt x="63567" y="53517"/>
                    <a:pt x="65758" y="38586"/>
                    <a:pt x="67265" y="25162"/>
                  </a:cubicBezTo>
                  <a:cubicBezTo>
                    <a:pt x="67950" y="18861"/>
                    <a:pt x="69320" y="7081"/>
                    <a:pt x="60416" y="5027"/>
                  </a:cubicBezTo>
                  <a:cubicBezTo>
                    <a:pt x="48362" y="2287"/>
                    <a:pt x="27816" y="44202"/>
                    <a:pt x="14529" y="74611"/>
                  </a:cubicBezTo>
                  <a:cubicBezTo>
                    <a:pt x="14529" y="55571"/>
                    <a:pt x="14529" y="30641"/>
                    <a:pt x="15761" y="7355"/>
                  </a:cubicBezTo>
                  <a:cubicBezTo>
                    <a:pt x="15844" y="3397"/>
                    <a:pt x="12735" y="109"/>
                    <a:pt x="8776" y="-42"/>
                  </a:cubicBezTo>
                  <a:cubicBezTo>
                    <a:pt x="4954" y="150"/>
                    <a:pt x="1859" y="3136"/>
                    <a:pt x="1516" y="6944"/>
                  </a:cubicBezTo>
                  <a:cubicBezTo>
                    <a:pt x="-1361" y="113649"/>
                    <a:pt x="-539" y="113786"/>
                    <a:pt x="6995" y="115019"/>
                  </a:cubicBezTo>
                  <a:cubicBezTo>
                    <a:pt x="10666" y="115485"/>
                    <a:pt x="14145" y="113307"/>
                    <a:pt x="15351" y="109814"/>
                  </a:cubicBezTo>
                  <a:cubicBezTo>
                    <a:pt x="26158" y="82830"/>
                    <a:pt x="38500" y="56475"/>
                    <a:pt x="52335" y="30915"/>
                  </a:cubicBezTo>
                  <a:cubicBezTo>
                    <a:pt x="51238" y="42010"/>
                    <a:pt x="49732" y="54064"/>
                    <a:pt x="47540" y="6570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E0DB62C9-3A24-426F-92B5-ABE0F3B01DD5}"/>
                </a:ext>
              </a:extLst>
            </p:cNvPr>
            <p:cNvSpPr/>
            <p:nvPr/>
          </p:nvSpPr>
          <p:spPr>
            <a:xfrm>
              <a:off x="11155591" y="2535377"/>
              <a:ext cx="324305" cy="315950"/>
            </a:xfrm>
            <a:custGeom>
              <a:avLst/>
              <a:gdLst>
                <a:gd name="connsiteX0" fmla="*/ 296618 w 324305"/>
                <a:gd name="connsiteY0" fmla="*/ 5481 h 315950"/>
                <a:gd name="connsiteX1" fmla="*/ 228130 w 324305"/>
                <a:gd name="connsiteY1" fmla="*/ 21370 h 315950"/>
                <a:gd name="connsiteX2" fmla="*/ 151423 w 324305"/>
                <a:gd name="connsiteY2" fmla="*/ 14110 h 315950"/>
                <a:gd name="connsiteX3" fmla="*/ 131287 w 324305"/>
                <a:gd name="connsiteY3" fmla="*/ 10001 h 315950"/>
                <a:gd name="connsiteX4" fmla="*/ 113754 w 324305"/>
                <a:gd name="connsiteY4" fmla="*/ 14658 h 315950"/>
                <a:gd name="connsiteX5" fmla="*/ 104029 w 324305"/>
                <a:gd name="connsiteY5" fmla="*/ 71093 h 315950"/>
                <a:gd name="connsiteX6" fmla="*/ 103344 w 324305"/>
                <a:gd name="connsiteY6" fmla="*/ 114378 h 315950"/>
                <a:gd name="connsiteX7" fmla="*/ 42115 w 324305"/>
                <a:gd name="connsiteY7" fmla="*/ 298064 h 315950"/>
                <a:gd name="connsiteX8" fmla="*/ 40334 w 324305"/>
                <a:gd name="connsiteY8" fmla="*/ 270668 h 315950"/>
                <a:gd name="connsiteX9" fmla="*/ 37047 w 324305"/>
                <a:gd name="connsiteY9" fmla="*/ 228342 h 315950"/>
                <a:gd name="connsiteX10" fmla="*/ 21295 w 324305"/>
                <a:gd name="connsiteY10" fmla="*/ 200947 h 315950"/>
                <a:gd name="connsiteX11" fmla="*/ 1433 w 324305"/>
                <a:gd name="connsiteY11" fmla="*/ 210399 h 315950"/>
                <a:gd name="connsiteX12" fmla="*/ 2720 w 324305"/>
                <a:gd name="connsiteY12" fmla="*/ 220192 h 315950"/>
                <a:gd name="connsiteX13" fmla="*/ 2803 w 324305"/>
                <a:gd name="connsiteY13" fmla="*/ 220261 h 315950"/>
                <a:gd name="connsiteX14" fmla="*/ 12802 w 324305"/>
                <a:gd name="connsiteY14" fmla="*/ 219028 h 315950"/>
                <a:gd name="connsiteX15" fmla="*/ 12802 w 324305"/>
                <a:gd name="connsiteY15" fmla="*/ 219028 h 315950"/>
                <a:gd name="connsiteX16" fmla="*/ 17733 w 324305"/>
                <a:gd name="connsiteY16" fmla="*/ 214782 h 315950"/>
                <a:gd name="connsiteX17" fmla="*/ 23075 w 324305"/>
                <a:gd name="connsiteY17" fmla="*/ 230123 h 315950"/>
                <a:gd name="connsiteX18" fmla="*/ 26089 w 324305"/>
                <a:gd name="connsiteY18" fmla="*/ 271216 h 315950"/>
                <a:gd name="connsiteX19" fmla="*/ 36773 w 324305"/>
                <a:gd name="connsiteY19" fmla="*/ 315734 h 315950"/>
                <a:gd name="connsiteX20" fmla="*/ 40334 w 324305"/>
                <a:gd name="connsiteY20" fmla="*/ 315734 h 315950"/>
                <a:gd name="connsiteX21" fmla="*/ 49375 w 324305"/>
                <a:gd name="connsiteY21" fmla="*/ 311214 h 315950"/>
                <a:gd name="connsiteX22" fmla="*/ 117863 w 324305"/>
                <a:gd name="connsiteY22" fmla="*/ 114241 h 315950"/>
                <a:gd name="connsiteX23" fmla="*/ 118685 w 324305"/>
                <a:gd name="connsiteY23" fmla="*/ 70408 h 315950"/>
                <a:gd name="connsiteX24" fmla="*/ 123753 w 324305"/>
                <a:gd name="connsiteY24" fmla="*/ 24521 h 315950"/>
                <a:gd name="connsiteX25" fmla="*/ 130054 w 324305"/>
                <a:gd name="connsiteY25" fmla="*/ 23425 h 315950"/>
                <a:gd name="connsiteX26" fmla="*/ 147999 w 324305"/>
                <a:gd name="connsiteY26" fmla="*/ 27123 h 315950"/>
                <a:gd name="connsiteX27" fmla="*/ 228541 w 324305"/>
                <a:gd name="connsiteY27" fmla="*/ 34931 h 315950"/>
                <a:gd name="connsiteX28" fmla="*/ 303467 w 324305"/>
                <a:gd name="connsiteY28" fmla="*/ 17672 h 315950"/>
                <a:gd name="connsiteX29" fmla="*/ 310042 w 324305"/>
                <a:gd name="connsiteY29" fmla="*/ 14658 h 315950"/>
                <a:gd name="connsiteX30" fmla="*/ 310042 w 324305"/>
                <a:gd name="connsiteY30" fmla="*/ 22055 h 315950"/>
                <a:gd name="connsiteX31" fmla="*/ 307166 w 324305"/>
                <a:gd name="connsiteY31" fmla="*/ 96160 h 315950"/>
                <a:gd name="connsiteX32" fmla="*/ 313741 w 324305"/>
                <a:gd name="connsiteY32" fmla="*/ 103830 h 315950"/>
                <a:gd name="connsiteX33" fmla="*/ 321411 w 324305"/>
                <a:gd name="connsiteY33" fmla="*/ 97255 h 315950"/>
                <a:gd name="connsiteX34" fmla="*/ 324288 w 324305"/>
                <a:gd name="connsiteY34" fmla="*/ 22055 h 315950"/>
                <a:gd name="connsiteX35" fmla="*/ 317850 w 324305"/>
                <a:gd name="connsiteY35" fmla="*/ 1508 h 315950"/>
                <a:gd name="connsiteX36" fmla="*/ 296618 w 324305"/>
                <a:gd name="connsiteY36" fmla="*/ 5481 h 31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24305" h="315950">
                  <a:moveTo>
                    <a:pt x="296618" y="5481"/>
                  </a:moveTo>
                  <a:cubicBezTo>
                    <a:pt x="275414" y="16233"/>
                    <a:pt x="251909" y="21699"/>
                    <a:pt x="228130" y="21370"/>
                  </a:cubicBezTo>
                  <a:cubicBezTo>
                    <a:pt x="202337" y="22987"/>
                    <a:pt x="176449" y="20535"/>
                    <a:pt x="151423" y="14110"/>
                  </a:cubicBezTo>
                  <a:cubicBezTo>
                    <a:pt x="144848" y="12138"/>
                    <a:pt x="138109" y="10768"/>
                    <a:pt x="131287" y="10001"/>
                  </a:cubicBezTo>
                  <a:cubicBezTo>
                    <a:pt x="125041" y="8878"/>
                    <a:pt x="118617" y="10576"/>
                    <a:pt x="113754" y="14658"/>
                  </a:cubicBezTo>
                  <a:cubicBezTo>
                    <a:pt x="104029" y="23425"/>
                    <a:pt x="104029" y="42054"/>
                    <a:pt x="104029" y="71093"/>
                  </a:cubicBezTo>
                  <a:cubicBezTo>
                    <a:pt x="104029" y="83558"/>
                    <a:pt x="104029" y="98488"/>
                    <a:pt x="103344" y="114378"/>
                  </a:cubicBezTo>
                  <a:cubicBezTo>
                    <a:pt x="100604" y="174648"/>
                    <a:pt x="58963" y="273271"/>
                    <a:pt x="42115" y="298064"/>
                  </a:cubicBezTo>
                  <a:cubicBezTo>
                    <a:pt x="41156" y="291078"/>
                    <a:pt x="40608" y="279709"/>
                    <a:pt x="40334" y="270668"/>
                  </a:cubicBezTo>
                  <a:cubicBezTo>
                    <a:pt x="39992" y="256505"/>
                    <a:pt x="38896" y="242383"/>
                    <a:pt x="37047" y="228342"/>
                  </a:cubicBezTo>
                  <a:cubicBezTo>
                    <a:pt x="36088" y="222452"/>
                    <a:pt x="33348" y="204372"/>
                    <a:pt x="21295" y="200947"/>
                  </a:cubicBezTo>
                  <a:cubicBezTo>
                    <a:pt x="9241" y="197523"/>
                    <a:pt x="2255" y="209166"/>
                    <a:pt x="1433" y="210399"/>
                  </a:cubicBezTo>
                  <a:cubicBezTo>
                    <a:pt x="-923" y="213453"/>
                    <a:pt x="-348" y="217850"/>
                    <a:pt x="2720" y="220192"/>
                  </a:cubicBezTo>
                  <a:cubicBezTo>
                    <a:pt x="2748" y="220220"/>
                    <a:pt x="2775" y="220234"/>
                    <a:pt x="2803" y="220261"/>
                  </a:cubicBezTo>
                  <a:cubicBezTo>
                    <a:pt x="5898" y="222685"/>
                    <a:pt x="10377" y="222137"/>
                    <a:pt x="12802" y="219028"/>
                  </a:cubicBezTo>
                  <a:cubicBezTo>
                    <a:pt x="12802" y="219028"/>
                    <a:pt x="12802" y="219028"/>
                    <a:pt x="12802" y="219028"/>
                  </a:cubicBezTo>
                  <a:cubicBezTo>
                    <a:pt x="14035" y="217193"/>
                    <a:pt x="15733" y="215727"/>
                    <a:pt x="17733" y="214782"/>
                  </a:cubicBezTo>
                  <a:cubicBezTo>
                    <a:pt x="17733" y="214782"/>
                    <a:pt x="21021" y="216699"/>
                    <a:pt x="23075" y="230123"/>
                  </a:cubicBezTo>
                  <a:cubicBezTo>
                    <a:pt x="24801" y="243752"/>
                    <a:pt x="25801" y="257478"/>
                    <a:pt x="26089" y="271216"/>
                  </a:cubicBezTo>
                  <a:cubicBezTo>
                    <a:pt x="27185" y="299571"/>
                    <a:pt x="28144" y="312310"/>
                    <a:pt x="36773" y="315734"/>
                  </a:cubicBezTo>
                  <a:cubicBezTo>
                    <a:pt x="37951" y="315967"/>
                    <a:pt x="39156" y="315967"/>
                    <a:pt x="40334" y="315734"/>
                  </a:cubicBezTo>
                  <a:cubicBezTo>
                    <a:pt x="43841" y="315528"/>
                    <a:pt x="47101" y="313885"/>
                    <a:pt x="49375" y="311214"/>
                  </a:cubicBezTo>
                  <a:cubicBezTo>
                    <a:pt x="65401" y="295187"/>
                    <a:pt x="114576" y="180538"/>
                    <a:pt x="117863" y="114241"/>
                  </a:cubicBezTo>
                  <a:cubicBezTo>
                    <a:pt x="118685" y="97529"/>
                    <a:pt x="118685" y="83147"/>
                    <a:pt x="118685" y="70408"/>
                  </a:cubicBezTo>
                  <a:cubicBezTo>
                    <a:pt x="118685" y="48218"/>
                    <a:pt x="118685" y="29315"/>
                    <a:pt x="123753" y="24521"/>
                  </a:cubicBezTo>
                  <a:cubicBezTo>
                    <a:pt x="123753" y="24521"/>
                    <a:pt x="125534" y="22877"/>
                    <a:pt x="130054" y="23425"/>
                  </a:cubicBezTo>
                  <a:cubicBezTo>
                    <a:pt x="136136" y="24123"/>
                    <a:pt x="142136" y="25356"/>
                    <a:pt x="147999" y="27123"/>
                  </a:cubicBezTo>
                  <a:cubicBezTo>
                    <a:pt x="174271" y="33958"/>
                    <a:pt x="201447" y="36588"/>
                    <a:pt x="228541" y="34931"/>
                  </a:cubicBezTo>
                  <a:cubicBezTo>
                    <a:pt x="254539" y="35301"/>
                    <a:pt x="280250" y="29383"/>
                    <a:pt x="303467" y="17672"/>
                  </a:cubicBezTo>
                  <a:lnTo>
                    <a:pt x="310042" y="14658"/>
                  </a:lnTo>
                  <a:cubicBezTo>
                    <a:pt x="310042" y="16165"/>
                    <a:pt x="310042" y="18494"/>
                    <a:pt x="310042" y="22055"/>
                  </a:cubicBezTo>
                  <a:cubicBezTo>
                    <a:pt x="310042" y="58765"/>
                    <a:pt x="307303" y="95749"/>
                    <a:pt x="307166" y="96160"/>
                  </a:cubicBezTo>
                  <a:cubicBezTo>
                    <a:pt x="306933" y="100077"/>
                    <a:pt x="309837" y="103474"/>
                    <a:pt x="313741" y="103830"/>
                  </a:cubicBezTo>
                  <a:cubicBezTo>
                    <a:pt x="317631" y="103995"/>
                    <a:pt x="320987" y="101118"/>
                    <a:pt x="321411" y="97255"/>
                  </a:cubicBezTo>
                  <a:cubicBezTo>
                    <a:pt x="321411" y="97255"/>
                    <a:pt x="324288" y="59313"/>
                    <a:pt x="324288" y="22055"/>
                  </a:cubicBezTo>
                  <a:cubicBezTo>
                    <a:pt x="324288" y="13289"/>
                    <a:pt x="324288" y="5207"/>
                    <a:pt x="317850" y="1508"/>
                  </a:cubicBezTo>
                  <a:cubicBezTo>
                    <a:pt x="311412" y="-2190"/>
                    <a:pt x="305385" y="1371"/>
                    <a:pt x="296618" y="548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CE83946D-5B35-4BC9-8FDB-E05ADAF954CF}"/>
                </a:ext>
              </a:extLst>
            </p:cNvPr>
            <p:cNvSpPr/>
            <p:nvPr/>
          </p:nvSpPr>
          <p:spPr>
            <a:xfrm>
              <a:off x="11290167" y="2596649"/>
              <a:ext cx="103163" cy="168892"/>
            </a:xfrm>
            <a:custGeom>
              <a:avLst/>
              <a:gdLst>
                <a:gd name="connsiteX0" fmla="*/ 98074 w 103163"/>
                <a:gd name="connsiteY0" fmla="*/ 40778 h 168892"/>
                <a:gd name="connsiteX1" fmla="*/ 89307 w 103163"/>
                <a:gd name="connsiteY1" fmla="*/ 45572 h 168892"/>
                <a:gd name="connsiteX2" fmla="*/ 72733 w 103163"/>
                <a:gd name="connsiteY2" fmla="*/ 100363 h 168892"/>
                <a:gd name="connsiteX3" fmla="*/ 22600 w 103163"/>
                <a:gd name="connsiteY3" fmla="*/ 95979 h 168892"/>
                <a:gd name="connsiteX4" fmla="*/ 39311 w 103163"/>
                <a:gd name="connsiteY4" fmla="*/ 70502 h 168892"/>
                <a:gd name="connsiteX5" fmla="*/ 46297 w 103163"/>
                <a:gd name="connsiteY5" fmla="*/ 13382 h 168892"/>
                <a:gd name="connsiteX6" fmla="*/ 46297 w 103163"/>
                <a:gd name="connsiteY6" fmla="*/ 7081 h 168892"/>
                <a:gd name="connsiteX7" fmla="*/ 39174 w 103163"/>
                <a:gd name="connsiteY7" fmla="*/ -42 h 168892"/>
                <a:gd name="connsiteX8" fmla="*/ 32051 w 103163"/>
                <a:gd name="connsiteY8" fmla="*/ 7081 h 168892"/>
                <a:gd name="connsiteX9" fmla="*/ 32051 w 103163"/>
                <a:gd name="connsiteY9" fmla="*/ 14615 h 168892"/>
                <a:gd name="connsiteX10" fmla="*/ 26572 w 103163"/>
                <a:gd name="connsiteY10" fmla="*/ 64064 h 168892"/>
                <a:gd name="connsiteX11" fmla="*/ 2601 w 103163"/>
                <a:gd name="connsiteY11" fmla="*/ 96253 h 168892"/>
                <a:gd name="connsiteX12" fmla="*/ 272 w 103163"/>
                <a:gd name="connsiteY12" fmla="*/ 103787 h 168892"/>
                <a:gd name="connsiteX13" fmla="*/ 6437 w 103163"/>
                <a:gd name="connsiteY13" fmla="*/ 108855 h 168892"/>
                <a:gd name="connsiteX14" fmla="*/ 68624 w 103163"/>
                <a:gd name="connsiteY14" fmla="*/ 114197 h 168892"/>
                <a:gd name="connsiteX15" fmla="*/ 54927 w 103163"/>
                <a:gd name="connsiteY15" fmla="*/ 159948 h 168892"/>
                <a:gd name="connsiteX16" fmla="*/ 59720 w 103163"/>
                <a:gd name="connsiteY16" fmla="*/ 168851 h 168892"/>
                <a:gd name="connsiteX17" fmla="*/ 61775 w 103163"/>
                <a:gd name="connsiteY17" fmla="*/ 168851 h 168892"/>
                <a:gd name="connsiteX18" fmla="*/ 68624 w 103163"/>
                <a:gd name="connsiteY18" fmla="*/ 163783 h 168892"/>
                <a:gd name="connsiteX19" fmla="*/ 103005 w 103163"/>
                <a:gd name="connsiteY19" fmla="*/ 48996 h 168892"/>
                <a:gd name="connsiteX20" fmla="*/ 98074 w 103163"/>
                <a:gd name="connsiteY20" fmla="*/ 40778 h 168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3163" h="168892">
                  <a:moveTo>
                    <a:pt x="98074" y="40778"/>
                  </a:moveTo>
                  <a:cubicBezTo>
                    <a:pt x="94335" y="39709"/>
                    <a:pt x="90431" y="41846"/>
                    <a:pt x="89307" y="45572"/>
                  </a:cubicBezTo>
                  <a:lnTo>
                    <a:pt x="72733" y="100363"/>
                  </a:lnTo>
                  <a:lnTo>
                    <a:pt x="22600" y="95979"/>
                  </a:lnTo>
                  <a:cubicBezTo>
                    <a:pt x="29202" y="88199"/>
                    <a:pt x="34804" y="79652"/>
                    <a:pt x="39311" y="70502"/>
                  </a:cubicBezTo>
                  <a:cubicBezTo>
                    <a:pt x="46749" y="52434"/>
                    <a:pt x="49160" y="32710"/>
                    <a:pt x="46297" y="13382"/>
                  </a:cubicBezTo>
                  <a:cubicBezTo>
                    <a:pt x="46297" y="10780"/>
                    <a:pt x="46297" y="8588"/>
                    <a:pt x="46297" y="7081"/>
                  </a:cubicBezTo>
                  <a:cubicBezTo>
                    <a:pt x="46297" y="3150"/>
                    <a:pt x="43105" y="-42"/>
                    <a:pt x="39174" y="-42"/>
                  </a:cubicBezTo>
                  <a:cubicBezTo>
                    <a:pt x="35243" y="-42"/>
                    <a:pt x="32051" y="3150"/>
                    <a:pt x="32051" y="7081"/>
                  </a:cubicBezTo>
                  <a:cubicBezTo>
                    <a:pt x="32051" y="8862"/>
                    <a:pt x="32051" y="11464"/>
                    <a:pt x="32051" y="14615"/>
                  </a:cubicBezTo>
                  <a:cubicBezTo>
                    <a:pt x="34709" y="31285"/>
                    <a:pt x="32818" y="48380"/>
                    <a:pt x="26572" y="64064"/>
                  </a:cubicBezTo>
                  <a:cubicBezTo>
                    <a:pt x="20750" y="76255"/>
                    <a:pt x="12614" y="87185"/>
                    <a:pt x="2601" y="96253"/>
                  </a:cubicBezTo>
                  <a:cubicBezTo>
                    <a:pt x="382" y="98061"/>
                    <a:pt x="-536" y="101034"/>
                    <a:pt x="272" y="103787"/>
                  </a:cubicBezTo>
                  <a:cubicBezTo>
                    <a:pt x="1163" y="106540"/>
                    <a:pt x="3574" y="108513"/>
                    <a:pt x="6437" y="108855"/>
                  </a:cubicBezTo>
                  <a:lnTo>
                    <a:pt x="68624" y="114197"/>
                  </a:lnTo>
                  <a:lnTo>
                    <a:pt x="54927" y="159948"/>
                  </a:lnTo>
                  <a:cubicBezTo>
                    <a:pt x="53858" y="163728"/>
                    <a:pt x="55981" y="167673"/>
                    <a:pt x="59720" y="168851"/>
                  </a:cubicBezTo>
                  <a:lnTo>
                    <a:pt x="61775" y="168851"/>
                  </a:lnTo>
                  <a:cubicBezTo>
                    <a:pt x="64912" y="168824"/>
                    <a:pt x="67679" y="166769"/>
                    <a:pt x="68624" y="163783"/>
                  </a:cubicBezTo>
                  <a:lnTo>
                    <a:pt x="103005" y="48996"/>
                  </a:lnTo>
                  <a:cubicBezTo>
                    <a:pt x="103731" y="45394"/>
                    <a:pt x="101594" y="41832"/>
                    <a:pt x="98074" y="4077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26C3ED2-598F-4D61-AC8D-08ECCF23268B}"/>
                </a:ext>
              </a:extLst>
            </p:cNvPr>
            <p:cNvSpPr/>
            <p:nvPr/>
          </p:nvSpPr>
          <p:spPr>
            <a:xfrm>
              <a:off x="11542631" y="2552953"/>
              <a:ext cx="91637" cy="93288"/>
            </a:xfrm>
            <a:custGeom>
              <a:avLst/>
              <a:gdLst>
                <a:gd name="connsiteX0" fmla="*/ 45597 w 91637"/>
                <a:gd name="connsiteY0" fmla="*/ 50229 h 93288"/>
                <a:gd name="connsiteX1" fmla="*/ 45597 w 91637"/>
                <a:gd name="connsiteY1" fmla="*/ 89268 h 93288"/>
                <a:gd name="connsiteX2" fmla="*/ 55459 w 91637"/>
                <a:gd name="connsiteY2" fmla="*/ 93103 h 93288"/>
                <a:gd name="connsiteX3" fmla="*/ 60253 w 91637"/>
                <a:gd name="connsiteY3" fmla="*/ 93103 h 93288"/>
                <a:gd name="connsiteX4" fmla="*/ 91621 w 91637"/>
                <a:gd name="connsiteY4" fmla="*/ 68858 h 93288"/>
                <a:gd name="connsiteX5" fmla="*/ 84635 w 91637"/>
                <a:gd name="connsiteY5" fmla="*/ 61461 h 93288"/>
                <a:gd name="connsiteX6" fmla="*/ 77512 w 91637"/>
                <a:gd name="connsiteY6" fmla="*/ 68036 h 93288"/>
                <a:gd name="connsiteX7" fmla="*/ 77512 w 91637"/>
                <a:gd name="connsiteY7" fmla="*/ 68310 h 93288"/>
                <a:gd name="connsiteX8" fmla="*/ 57239 w 91637"/>
                <a:gd name="connsiteY8" fmla="*/ 79131 h 93288"/>
                <a:gd name="connsiteX9" fmla="*/ 55733 w 91637"/>
                <a:gd name="connsiteY9" fmla="*/ 79131 h 93288"/>
                <a:gd name="connsiteX10" fmla="*/ 59431 w 91637"/>
                <a:gd name="connsiteY10" fmla="*/ 53517 h 93288"/>
                <a:gd name="connsiteX11" fmla="*/ 62582 w 91637"/>
                <a:gd name="connsiteY11" fmla="*/ 8588 h 93288"/>
                <a:gd name="connsiteX12" fmla="*/ 52035 w 91637"/>
                <a:gd name="connsiteY12" fmla="*/ -42 h 93288"/>
                <a:gd name="connsiteX13" fmla="*/ 14229 w 91637"/>
                <a:gd name="connsiteY13" fmla="*/ 42147 h 93288"/>
                <a:gd name="connsiteX14" fmla="*/ 14229 w 91637"/>
                <a:gd name="connsiteY14" fmla="*/ 13930 h 93288"/>
                <a:gd name="connsiteX15" fmla="*/ 7106 w 91637"/>
                <a:gd name="connsiteY15" fmla="*/ 6807 h 93288"/>
                <a:gd name="connsiteX16" fmla="*/ -17 w 91637"/>
                <a:gd name="connsiteY16" fmla="*/ 13930 h 93288"/>
                <a:gd name="connsiteX17" fmla="*/ -17 w 91637"/>
                <a:gd name="connsiteY17" fmla="*/ 71323 h 93288"/>
                <a:gd name="connsiteX18" fmla="*/ 5462 w 91637"/>
                <a:gd name="connsiteY18" fmla="*/ 78309 h 93288"/>
                <a:gd name="connsiteX19" fmla="*/ 13544 w 91637"/>
                <a:gd name="connsiteY19" fmla="*/ 74474 h 93288"/>
                <a:gd name="connsiteX20" fmla="*/ 49843 w 91637"/>
                <a:gd name="connsiteY20" fmla="*/ 15574 h 93288"/>
                <a:gd name="connsiteX21" fmla="*/ 45597 w 91637"/>
                <a:gd name="connsiteY21" fmla="*/ 50229 h 9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637" h="93288">
                  <a:moveTo>
                    <a:pt x="45597" y="50229"/>
                  </a:moveTo>
                  <a:cubicBezTo>
                    <a:pt x="41624" y="67899"/>
                    <a:pt x="38474" y="81871"/>
                    <a:pt x="45597" y="89268"/>
                  </a:cubicBezTo>
                  <a:cubicBezTo>
                    <a:pt x="48240" y="91815"/>
                    <a:pt x="51788" y="93199"/>
                    <a:pt x="55459" y="93103"/>
                  </a:cubicBezTo>
                  <a:cubicBezTo>
                    <a:pt x="57048" y="93295"/>
                    <a:pt x="58664" y="93295"/>
                    <a:pt x="60253" y="93103"/>
                  </a:cubicBezTo>
                  <a:cubicBezTo>
                    <a:pt x="90114" y="86391"/>
                    <a:pt x="91621" y="71734"/>
                    <a:pt x="91621" y="68858"/>
                  </a:cubicBezTo>
                  <a:cubicBezTo>
                    <a:pt x="91621" y="64927"/>
                    <a:pt x="88553" y="61680"/>
                    <a:pt x="84635" y="61461"/>
                  </a:cubicBezTo>
                  <a:cubicBezTo>
                    <a:pt x="80854" y="61311"/>
                    <a:pt x="77663" y="64255"/>
                    <a:pt x="77512" y="68036"/>
                  </a:cubicBezTo>
                  <a:cubicBezTo>
                    <a:pt x="77512" y="68118"/>
                    <a:pt x="77512" y="68214"/>
                    <a:pt x="77512" y="68310"/>
                  </a:cubicBezTo>
                  <a:cubicBezTo>
                    <a:pt x="77512" y="70091"/>
                    <a:pt x="72718" y="75707"/>
                    <a:pt x="57239" y="79131"/>
                  </a:cubicBezTo>
                  <a:lnTo>
                    <a:pt x="55733" y="79131"/>
                  </a:lnTo>
                  <a:cubicBezTo>
                    <a:pt x="55692" y="70461"/>
                    <a:pt x="56939" y="61831"/>
                    <a:pt x="59431" y="53517"/>
                  </a:cubicBezTo>
                  <a:cubicBezTo>
                    <a:pt x="64363" y="39065"/>
                    <a:pt x="65444" y="23587"/>
                    <a:pt x="62582" y="8588"/>
                  </a:cubicBezTo>
                  <a:cubicBezTo>
                    <a:pt x="61185" y="3807"/>
                    <a:pt x="56993" y="383"/>
                    <a:pt x="52035" y="-42"/>
                  </a:cubicBezTo>
                  <a:cubicBezTo>
                    <a:pt x="41076" y="-42"/>
                    <a:pt x="26968" y="19135"/>
                    <a:pt x="14229" y="42147"/>
                  </a:cubicBezTo>
                  <a:lnTo>
                    <a:pt x="14229" y="13930"/>
                  </a:lnTo>
                  <a:cubicBezTo>
                    <a:pt x="14160" y="10026"/>
                    <a:pt x="11010" y="6876"/>
                    <a:pt x="7106" y="6807"/>
                  </a:cubicBezTo>
                  <a:cubicBezTo>
                    <a:pt x="3175" y="6807"/>
                    <a:pt x="-17" y="9999"/>
                    <a:pt x="-17" y="13930"/>
                  </a:cubicBezTo>
                  <a:lnTo>
                    <a:pt x="-17" y="71323"/>
                  </a:lnTo>
                  <a:cubicBezTo>
                    <a:pt x="-44" y="74638"/>
                    <a:pt x="2230" y="77542"/>
                    <a:pt x="5462" y="78309"/>
                  </a:cubicBezTo>
                  <a:cubicBezTo>
                    <a:pt x="8722" y="79035"/>
                    <a:pt x="12051" y="77460"/>
                    <a:pt x="13544" y="74474"/>
                  </a:cubicBezTo>
                  <a:cubicBezTo>
                    <a:pt x="22762" y="53201"/>
                    <a:pt x="34981" y="33367"/>
                    <a:pt x="49843" y="15574"/>
                  </a:cubicBezTo>
                  <a:cubicBezTo>
                    <a:pt x="50445" y="27285"/>
                    <a:pt x="49007" y="39011"/>
                    <a:pt x="45597" y="50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52B990A9-6277-46A3-BB7B-3ABD623C11C4}"/>
                </a:ext>
              </a:extLst>
            </p:cNvPr>
            <p:cNvSpPr/>
            <p:nvPr/>
          </p:nvSpPr>
          <p:spPr>
            <a:xfrm>
              <a:off x="11562469" y="2509217"/>
              <a:ext cx="499034" cy="320840"/>
            </a:xfrm>
            <a:custGeom>
              <a:avLst/>
              <a:gdLst>
                <a:gd name="connsiteX0" fmla="*/ 453812 w 499034"/>
                <a:gd name="connsiteY0" fmla="*/ 6026 h 320840"/>
                <a:gd name="connsiteX1" fmla="*/ 330532 w 499034"/>
                <a:gd name="connsiteY1" fmla="*/ 27531 h 320840"/>
                <a:gd name="connsiteX2" fmla="*/ 111369 w 499034"/>
                <a:gd name="connsiteY2" fmla="*/ 18902 h 320840"/>
                <a:gd name="connsiteX3" fmla="*/ 103424 w 499034"/>
                <a:gd name="connsiteY3" fmla="*/ 24655 h 320840"/>
                <a:gd name="connsiteX4" fmla="*/ 40552 w 499034"/>
                <a:gd name="connsiteY4" fmla="*/ 293404 h 320840"/>
                <a:gd name="connsiteX5" fmla="*/ 34525 w 499034"/>
                <a:gd name="connsiteY5" fmla="*/ 305732 h 320840"/>
                <a:gd name="connsiteX6" fmla="*/ 14115 w 499034"/>
                <a:gd name="connsiteY6" fmla="*/ 200396 h 320840"/>
                <a:gd name="connsiteX7" fmla="*/ 6445 w 499034"/>
                <a:gd name="connsiteY7" fmla="*/ 193958 h 320840"/>
                <a:gd name="connsiteX8" fmla="*/ 7 w 499034"/>
                <a:gd name="connsiteY8" fmla="*/ 201629 h 320840"/>
                <a:gd name="connsiteX9" fmla="*/ 33155 w 499034"/>
                <a:gd name="connsiteY9" fmla="*/ 320799 h 320840"/>
                <a:gd name="connsiteX10" fmla="*/ 34799 w 499034"/>
                <a:gd name="connsiteY10" fmla="*/ 320799 h 320840"/>
                <a:gd name="connsiteX11" fmla="*/ 53976 w 499034"/>
                <a:gd name="connsiteY11" fmla="*/ 298198 h 320840"/>
                <a:gd name="connsiteX12" fmla="*/ 116163 w 499034"/>
                <a:gd name="connsiteY12" fmla="*/ 33969 h 320840"/>
                <a:gd name="connsiteX13" fmla="*/ 332039 w 499034"/>
                <a:gd name="connsiteY13" fmla="*/ 41640 h 320840"/>
                <a:gd name="connsiteX14" fmla="*/ 456688 w 499034"/>
                <a:gd name="connsiteY14" fmla="*/ 19861 h 320840"/>
                <a:gd name="connsiteX15" fmla="*/ 483125 w 499034"/>
                <a:gd name="connsiteY15" fmla="*/ 14244 h 320840"/>
                <a:gd name="connsiteX16" fmla="*/ 485043 w 499034"/>
                <a:gd name="connsiteY16" fmla="*/ 57529 h 320840"/>
                <a:gd name="connsiteX17" fmla="*/ 489933 w 499034"/>
                <a:gd name="connsiteY17" fmla="*/ 66337 h 320840"/>
                <a:gd name="connsiteX18" fmla="*/ 498740 w 499034"/>
                <a:gd name="connsiteY18" fmla="*/ 61447 h 320840"/>
                <a:gd name="connsiteX19" fmla="*/ 498740 w 499034"/>
                <a:gd name="connsiteY19" fmla="*/ 57529 h 320840"/>
                <a:gd name="connsiteX20" fmla="*/ 495590 w 499034"/>
                <a:gd name="connsiteY20" fmla="*/ 6574 h 320840"/>
                <a:gd name="connsiteX21" fmla="*/ 453812 w 499034"/>
                <a:gd name="connsiteY21" fmla="*/ 6026 h 32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034" h="320840">
                  <a:moveTo>
                    <a:pt x="453812" y="6026"/>
                  </a:moveTo>
                  <a:cubicBezTo>
                    <a:pt x="413362" y="16518"/>
                    <a:pt x="372146" y="23710"/>
                    <a:pt x="330532" y="27531"/>
                  </a:cubicBezTo>
                  <a:cubicBezTo>
                    <a:pt x="257373" y="31586"/>
                    <a:pt x="183981" y="28709"/>
                    <a:pt x="111369" y="18902"/>
                  </a:cubicBezTo>
                  <a:cubicBezTo>
                    <a:pt x="107629" y="18463"/>
                    <a:pt x="104177" y="20970"/>
                    <a:pt x="103424" y="24655"/>
                  </a:cubicBezTo>
                  <a:cubicBezTo>
                    <a:pt x="103424" y="26709"/>
                    <a:pt x="65893" y="222998"/>
                    <a:pt x="40552" y="293404"/>
                  </a:cubicBezTo>
                  <a:cubicBezTo>
                    <a:pt x="39168" y="297787"/>
                    <a:pt x="37141" y="301951"/>
                    <a:pt x="34525" y="305732"/>
                  </a:cubicBezTo>
                  <a:cubicBezTo>
                    <a:pt x="26854" y="296280"/>
                    <a:pt x="17951" y="245188"/>
                    <a:pt x="14115" y="200396"/>
                  </a:cubicBezTo>
                  <a:cubicBezTo>
                    <a:pt x="13759" y="196506"/>
                    <a:pt x="10335" y="193643"/>
                    <a:pt x="6445" y="193958"/>
                  </a:cubicBezTo>
                  <a:cubicBezTo>
                    <a:pt x="2554" y="194315"/>
                    <a:pt x="-309" y="197739"/>
                    <a:pt x="7" y="201629"/>
                  </a:cubicBezTo>
                  <a:cubicBezTo>
                    <a:pt x="4527" y="254639"/>
                    <a:pt x="13704" y="318197"/>
                    <a:pt x="33155" y="320799"/>
                  </a:cubicBezTo>
                  <a:lnTo>
                    <a:pt x="34799" y="320799"/>
                  </a:lnTo>
                  <a:cubicBezTo>
                    <a:pt x="44524" y="320799"/>
                    <a:pt x="50140" y="308882"/>
                    <a:pt x="53976" y="298198"/>
                  </a:cubicBezTo>
                  <a:cubicBezTo>
                    <a:pt x="77261" y="233271"/>
                    <a:pt x="108766" y="69446"/>
                    <a:pt x="116163" y="33969"/>
                  </a:cubicBezTo>
                  <a:cubicBezTo>
                    <a:pt x="187734" y="43201"/>
                    <a:pt x="260003" y="45763"/>
                    <a:pt x="332039" y="41640"/>
                  </a:cubicBezTo>
                  <a:cubicBezTo>
                    <a:pt x="374105" y="37736"/>
                    <a:pt x="415787" y="30463"/>
                    <a:pt x="456688" y="19861"/>
                  </a:cubicBezTo>
                  <a:cubicBezTo>
                    <a:pt x="467235" y="17395"/>
                    <a:pt x="477919" y="14792"/>
                    <a:pt x="483125" y="14244"/>
                  </a:cubicBezTo>
                  <a:cubicBezTo>
                    <a:pt x="484508" y="28627"/>
                    <a:pt x="485138" y="43078"/>
                    <a:pt x="485043" y="57529"/>
                  </a:cubicBezTo>
                  <a:cubicBezTo>
                    <a:pt x="483960" y="61310"/>
                    <a:pt x="486152" y="65255"/>
                    <a:pt x="489933" y="66337"/>
                  </a:cubicBezTo>
                  <a:cubicBezTo>
                    <a:pt x="493713" y="67419"/>
                    <a:pt x="497658" y="65227"/>
                    <a:pt x="498740" y="61447"/>
                  </a:cubicBezTo>
                  <a:cubicBezTo>
                    <a:pt x="499110" y="60159"/>
                    <a:pt x="499110" y="58803"/>
                    <a:pt x="498740" y="57529"/>
                  </a:cubicBezTo>
                  <a:cubicBezTo>
                    <a:pt x="499124" y="40489"/>
                    <a:pt x="498069" y="23436"/>
                    <a:pt x="495590" y="6574"/>
                  </a:cubicBezTo>
                  <a:cubicBezTo>
                    <a:pt x="492987" y="-3426"/>
                    <a:pt x="482303" y="-823"/>
                    <a:pt x="453812" y="602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4E53CA5-429F-4987-8725-B24E58EBFAB7}"/>
                </a:ext>
              </a:extLst>
            </p:cNvPr>
            <p:cNvSpPr/>
            <p:nvPr/>
          </p:nvSpPr>
          <p:spPr>
            <a:xfrm>
              <a:off x="11700648" y="2617086"/>
              <a:ext cx="23196" cy="131881"/>
            </a:xfrm>
            <a:custGeom>
              <a:avLst/>
              <a:gdLst>
                <a:gd name="connsiteX0" fmla="*/ 14284 w 23196"/>
                <a:gd name="connsiteY0" fmla="*/ 68 h 131881"/>
                <a:gd name="connsiteX1" fmla="*/ 8667 w 23196"/>
                <a:gd name="connsiteY1" fmla="*/ 8424 h 131881"/>
                <a:gd name="connsiteX2" fmla="*/ 38 w 23196"/>
                <a:gd name="connsiteY2" fmla="*/ 124032 h 131881"/>
                <a:gd name="connsiteX3" fmla="*/ 6106 w 23196"/>
                <a:gd name="connsiteY3" fmla="*/ 131826 h 131881"/>
                <a:gd name="connsiteX4" fmla="*/ 6202 w 23196"/>
                <a:gd name="connsiteY4" fmla="*/ 131840 h 131881"/>
                <a:gd name="connsiteX5" fmla="*/ 7024 w 23196"/>
                <a:gd name="connsiteY5" fmla="*/ 131840 h 131881"/>
                <a:gd name="connsiteX6" fmla="*/ 14146 w 23196"/>
                <a:gd name="connsiteY6" fmla="*/ 125539 h 131881"/>
                <a:gd name="connsiteX7" fmla="*/ 22639 w 23196"/>
                <a:gd name="connsiteY7" fmla="*/ 5684 h 131881"/>
                <a:gd name="connsiteX8" fmla="*/ 14284 w 23196"/>
                <a:gd name="connsiteY8" fmla="*/ 68 h 13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196" h="131881">
                  <a:moveTo>
                    <a:pt x="14284" y="68"/>
                  </a:moveTo>
                  <a:cubicBezTo>
                    <a:pt x="10475" y="890"/>
                    <a:pt x="7996" y="4588"/>
                    <a:pt x="8667" y="8424"/>
                  </a:cubicBezTo>
                  <a:cubicBezTo>
                    <a:pt x="7900" y="47092"/>
                    <a:pt x="5024" y="85679"/>
                    <a:pt x="38" y="124032"/>
                  </a:cubicBezTo>
                  <a:cubicBezTo>
                    <a:pt x="-442" y="127868"/>
                    <a:pt x="2271" y="131347"/>
                    <a:pt x="6106" y="131826"/>
                  </a:cubicBezTo>
                  <a:cubicBezTo>
                    <a:pt x="6133" y="131826"/>
                    <a:pt x="6174" y="131840"/>
                    <a:pt x="6202" y="131840"/>
                  </a:cubicBezTo>
                  <a:lnTo>
                    <a:pt x="7024" y="131840"/>
                  </a:lnTo>
                  <a:cubicBezTo>
                    <a:pt x="10653" y="131867"/>
                    <a:pt x="13722" y="129155"/>
                    <a:pt x="14146" y="125539"/>
                  </a:cubicBezTo>
                  <a:cubicBezTo>
                    <a:pt x="16064" y="108143"/>
                    <a:pt x="25515" y="20341"/>
                    <a:pt x="22639" y="5684"/>
                  </a:cubicBezTo>
                  <a:cubicBezTo>
                    <a:pt x="21817" y="1876"/>
                    <a:pt x="18119" y="-603"/>
                    <a:pt x="14284" y="6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BF417373-5C8E-4D4A-8D5B-4ABD118C7383}"/>
                </a:ext>
              </a:extLst>
            </p:cNvPr>
            <p:cNvSpPr/>
            <p:nvPr/>
          </p:nvSpPr>
          <p:spPr>
            <a:xfrm>
              <a:off x="11740928" y="2603560"/>
              <a:ext cx="80571" cy="133502"/>
            </a:xfrm>
            <a:custGeom>
              <a:avLst/>
              <a:gdLst>
                <a:gd name="connsiteX0" fmla="*/ 61532 w 80571"/>
                <a:gd name="connsiteY0" fmla="*/ 47427 h 133502"/>
                <a:gd name="connsiteX1" fmla="*/ 50985 w 80571"/>
                <a:gd name="connsiteY1" fmla="*/ 47427 h 133502"/>
                <a:gd name="connsiteX2" fmla="*/ 59888 w 80571"/>
                <a:gd name="connsiteY2" fmla="*/ 20032 h 133502"/>
                <a:gd name="connsiteX3" fmla="*/ 54272 w 80571"/>
                <a:gd name="connsiteY3" fmla="*/ 992 h 133502"/>
                <a:gd name="connsiteX4" fmla="*/ 15919 w 80571"/>
                <a:gd name="connsiteY4" fmla="*/ 25511 h 133502"/>
                <a:gd name="connsiteX5" fmla="*/ 16672 w 80571"/>
                <a:gd name="connsiteY5" fmla="*/ 35579 h 133502"/>
                <a:gd name="connsiteX6" fmla="*/ 26740 w 80571"/>
                <a:gd name="connsiteY6" fmla="*/ 34825 h 133502"/>
                <a:gd name="connsiteX7" fmla="*/ 46054 w 80571"/>
                <a:gd name="connsiteY7" fmla="*/ 16333 h 133502"/>
                <a:gd name="connsiteX8" fmla="*/ 46054 w 80571"/>
                <a:gd name="connsiteY8" fmla="*/ 17429 h 133502"/>
                <a:gd name="connsiteX9" fmla="*/ 24959 w 80571"/>
                <a:gd name="connsiteY9" fmla="*/ 62495 h 133502"/>
                <a:gd name="connsiteX10" fmla="*/ 24959 w 80571"/>
                <a:gd name="connsiteY10" fmla="*/ 72357 h 133502"/>
                <a:gd name="connsiteX11" fmla="*/ 34822 w 80571"/>
                <a:gd name="connsiteY11" fmla="*/ 72357 h 133502"/>
                <a:gd name="connsiteX12" fmla="*/ 57971 w 80571"/>
                <a:gd name="connsiteY12" fmla="*/ 61673 h 133502"/>
                <a:gd name="connsiteX13" fmla="*/ 63450 w 80571"/>
                <a:gd name="connsiteY13" fmla="*/ 69070 h 133502"/>
                <a:gd name="connsiteX14" fmla="*/ 33589 w 80571"/>
                <a:gd name="connsiteY14" fmla="*/ 117696 h 133502"/>
                <a:gd name="connsiteX15" fmla="*/ 21261 w 80571"/>
                <a:gd name="connsiteY15" fmla="*/ 117696 h 133502"/>
                <a:gd name="connsiteX16" fmla="*/ 14138 w 80571"/>
                <a:gd name="connsiteY16" fmla="*/ 103999 h 133502"/>
                <a:gd name="connsiteX17" fmla="*/ 8248 w 80571"/>
                <a:gd name="connsiteY17" fmla="*/ 95835 h 133502"/>
                <a:gd name="connsiteX18" fmla="*/ 71 w 80571"/>
                <a:gd name="connsiteY18" fmla="*/ 101725 h 133502"/>
                <a:gd name="connsiteX19" fmla="*/ 440 w 80571"/>
                <a:gd name="connsiteY19" fmla="*/ 105368 h 133502"/>
                <a:gd name="connsiteX20" fmla="*/ 14138 w 80571"/>
                <a:gd name="connsiteY20" fmla="*/ 129750 h 133502"/>
                <a:gd name="connsiteX21" fmla="*/ 27836 w 80571"/>
                <a:gd name="connsiteY21" fmla="*/ 133449 h 133502"/>
                <a:gd name="connsiteX22" fmla="*/ 38931 w 80571"/>
                <a:gd name="connsiteY22" fmla="*/ 131531 h 133502"/>
                <a:gd name="connsiteX23" fmla="*/ 77970 w 80571"/>
                <a:gd name="connsiteY23" fmla="*/ 65371 h 133502"/>
                <a:gd name="connsiteX24" fmla="*/ 61532 w 80571"/>
                <a:gd name="connsiteY24" fmla="*/ 47427 h 13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0571" h="133502">
                  <a:moveTo>
                    <a:pt x="61532" y="47427"/>
                  </a:moveTo>
                  <a:cubicBezTo>
                    <a:pt x="58067" y="46605"/>
                    <a:pt x="54450" y="46605"/>
                    <a:pt x="50985" y="47427"/>
                  </a:cubicBezTo>
                  <a:cubicBezTo>
                    <a:pt x="55053" y="38688"/>
                    <a:pt x="58039" y="29497"/>
                    <a:pt x="59888" y="20032"/>
                  </a:cubicBezTo>
                  <a:cubicBezTo>
                    <a:pt x="59888" y="16333"/>
                    <a:pt x="62628" y="4964"/>
                    <a:pt x="54272" y="992"/>
                  </a:cubicBezTo>
                  <a:cubicBezTo>
                    <a:pt x="51259" y="-378"/>
                    <a:pt x="42082" y="-4761"/>
                    <a:pt x="15919" y="25511"/>
                  </a:cubicBezTo>
                  <a:cubicBezTo>
                    <a:pt x="13344" y="28497"/>
                    <a:pt x="13686" y="33004"/>
                    <a:pt x="16672" y="35579"/>
                  </a:cubicBezTo>
                  <a:cubicBezTo>
                    <a:pt x="19658" y="38154"/>
                    <a:pt x="24165" y="37811"/>
                    <a:pt x="26740" y="34825"/>
                  </a:cubicBezTo>
                  <a:cubicBezTo>
                    <a:pt x="32479" y="27976"/>
                    <a:pt x="38958" y="21771"/>
                    <a:pt x="46054" y="16333"/>
                  </a:cubicBezTo>
                  <a:cubicBezTo>
                    <a:pt x="46054" y="16333"/>
                    <a:pt x="46054" y="17018"/>
                    <a:pt x="46054" y="17429"/>
                  </a:cubicBezTo>
                  <a:cubicBezTo>
                    <a:pt x="43232" y="34086"/>
                    <a:pt x="35945" y="49660"/>
                    <a:pt x="24959" y="62495"/>
                  </a:cubicBezTo>
                  <a:cubicBezTo>
                    <a:pt x="22316" y="65248"/>
                    <a:pt x="22316" y="69604"/>
                    <a:pt x="24959" y="72357"/>
                  </a:cubicBezTo>
                  <a:cubicBezTo>
                    <a:pt x="27685" y="75069"/>
                    <a:pt x="32096" y="75069"/>
                    <a:pt x="34822" y="72357"/>
                  </a:cubicBezTo>
                  <a:cubicBezTo>
                    <a:pt x="39342" y="68248"/>
                    <a:pt x="51533" y="59892"/>
                    <a:pt x="57971" y="61673"/>
                  </a:cubicBezTo>
                  <a:cubicBezTo>
                    <a:pt x="60299" y="61673"/>
                    <a:pt x="62080" y="64823"/>
                    <a:pt x="63450" y="69070"/>
                  </a:cubicBezTo>
                  <a:cubicBezTo>
                    <a:pt x="73175" y="101807"/>
                    <a:pt x="43040" y="114546"/>
                    <a:pt x="33589" y="117696"/>
                  </a:cubicBezTo>
                  <a:cubicBezTo>
                    <a:pt x="29685" y="119532"/>
                    <a:pt x="25165" y="119532"/>
                    <a:pt x="21261" y="117696"/>
                  </a:cubicBezTo>
                  <a:cubicBezTo>
                    <a:pt x="17220" y="114217"/>
                    <a:pt x="14672" y="109313"/>
                    <a:pt x="14138" y="103999"/>
                  </a:cubicBezTo>
                  <a:cubicBezTo>
                    <a:pt x="14768" y="100122"/>
                    <a:pt x="12125" y="96451"/>
                    <a:pt x="8248" y="95835"/>
                  </a:cubicBezTo>
                  <a:cubicBezTo>
                    <a:pt x="4358" y="95205"/>
                    <a:pt x="700" y="97835"/>
                    <a:pt x="71" y="101725"/>
                  </a:cubicBezTo>
                  <a:cubicBezTo>
                    <a:pt x="-121" y="102944"/>
                    <a:pt x="2" y="104204"/>
                    <a:pt x="440" y="105368"/>
                  </a:cubicBezTo>
                  <a:cubicBezTo>
                    <a:pt x="1440" y="115039"/>
                    <a:pt x="6399" y="123860"/>
                    <a:pt x="14138" y="129750"/>
                  </a:cubicBezTo>
                  <a:cubicBezTo>
                    <a:pt x="18234" y="132312"/>
                    <a:pt x="23001" y="133600"/>
                    <a:pt x="27836" y="133449"/>
                  </a:cubicBezTo>
                  <a:cubicBezTo>
                    <a:pt x="31616" y="133408"/>
                    <a:pt x="35356" y="132764"/>
                    <a:pt x="38931" y="131531"/>
                  </a:cubicBezTo>
                  <a:cubicBezTo>
                    <a:pt x="71943" y="120573"/>
                    <a:pt x="87010" y="95095"/>
                    <a:pt x="77970" y="65371"/>
                  </a:cubicBezTo>
                  <a:cubicBezTo>
                    <a:pt x="76490" y="56687"/>
                    <a:pt x="70052" y="49660"/>
                    <a:pt x="61532" y="474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AE01120-149A-4B5F-B0A3-D842C60CB37D}"/>
                </a:ext>
              </a:extLst>
            </p:cNvPr>
            <p:cNvSpPr/>
            <p:nvPr/>
          </p:nvSpPr>
          <p:spPr>
            <a:xfrm>
              <a:off x="11867084" y="2572584"/>
              <a:ext cx="118524" cy="81868"/>
            </a:xfrm>
            <a:custGeom>
              <a:avLst/>
              <a:gdLst>
                <a:gd name="connsiteX0" fmla="*/ 105365 w 118524"/>
                <a:gd name="connsiteY0" fmla="*/ 41556 h 81868"/>
                <a:gd name="connsiteX1" fmla="*/ 82489 w 118524"/>
                <a:gd name="connsiteY1" fmla="*/ 56760 h 81868"/>
                <a:gd name="connsiteX2" fmla="*/ 73175 w 118524"/>
                <a:gd name="connsiteY2" fmla="*/ 24982 h 81868"/>
                <a:gd name="connsiteX3" fmla="*/ 71531 w 118524"/>
                <a:gd name="connsiteY3" fmla="*/ 13750 h 81868"/>
                <a:gd name="connsiteX4" fmla="*/ 60847 w 118524"/>
                <a:gd name="connsiteY4" fmla="*/ 52 h 81868"/>
                <a:gd name="connsiteX5" fmla="*/ 17562 w 118524"/>
                <a:gd name="connsiteY5" fmla="*/ 49775 h 81868"/>
                <a:gd name="connsiteX6" fmla="*/ 14138 w 118524"/>
                <a:gd name="connsiteY6" fmla="*/ 13887 h 81868"/>
                <a:gd name="connsiteX7" fmla="*/ 8248 w 118524"/>
                <a:gd name="connsiteY7" fmla="*/ 5723 h 81868"/>
                <a:gd name="connsiteX8" fmla="*/ 70 w 118524"/>
                <a:gd name="connsiteY8" fmla="*/ 11613 h 81868"/>
                <a:gd name="connsiteX9" fmla="*/ 440 w 118524"/>
                <a:gd name="connsiteY9" fmla="*/ 15256 h 81868"/>
                <a:gd name="connsiteX10" fmla="*/ 6193 w 118524"/>
                <a:gd name="connsiteY10" fmla="*/ 75526 h 81868"/>
                <a:gd name="connsiteX11" fmla="*/ 11946 w 118524"/>
                <a:gd name="connsiteY11" fmla="*/ 81827 h 81868"/>
                <a:gd name="connsiteX12" fmla="*/ 13179 w 118524"/>
                <a:gd name="connsiteY12" fmla="*/ 81827 h 81868"/>
                <a:gd name="connsiteX13" fmla="*/ 19617 w 118524"/>
                <a:gd name="connsiteY13" fmla="*/ 77855 h 81868"/>
                <a:gd name="connsiteX14" fmla="*/ 57834 w 118524"/>
                <a:gd name="connsiteY14" fmla="*/ 15530 h 81868"/>
                <a:gd name="connsiteX15" fmla="*/ 57834 w 118524"/>
                <a:gd name="connsiteY15" fmla="*/ 15530 h 81868"/>
                <a:gd name="connsiteX16" fmla="*/ 59614 w 118524"/>
                <a:gd name="connsiteY16" fmla="*/ 26489 h 81868"/>
                <a:gd name="connsiteX17" fmla="*/ 78380 w 118524"/>
                <a:gd name="connsiteY17" fmla="*/ 69636 h 81868"/>
                <a:gd name="connsiteX18" fmla="*/ 115775 w 118524"/>
                <a:gd name="connsiteY18" fmla="*/ 51007 h 81868"/>
                <a:gd name="connsiteX19" fmla="*/ 116994 w 118524"/>
                <a:gd name="connsiteY19" fmla="*/ 41008 h 81868"/>
                <a:gd name="connsiteX20" fmla="*/ 106995 w 118524"/>
                <a:gd name="connsiteY20" fmla="*/ 39789 h 81868"/>
                <a:gd name="connsiteX21" fmla="*/ 105776 w 118524"/>
                <a:gd name="connsiteY21" fmla="*/ 41008 h 8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524" h="81868">
                  <a:moveTo>
                    <a:pt x="105365" y="41556"/>
                  </a:moveTo>
                  <a:cubicBezTo>
                    <a:pt x="89064" y="57856"/>
                    <a:pt x="83448" y="57034"/>
                    <a:pt x="82489" y="56760"/>
                  </a:cubicBezTo>
                  <a:cubicBezTo>
                    <a:pt x="77695" y="55117"/>
                    <a:pt x="74956" y="37036"/>
                    <a:pt x="73175" y="24982"/>
                  </a:cubicBezTo>
                  <a:lnTo>
                    <a:pt x="71531" y="13750"/>
                  </a:lnTo>
                  <a:cubicBezTo>
                    <a:pt x="69751" y="3750"/>
                    <a:pt x="64820" y="1011"/>
                    <a:pt x="60847" y="52"/>
                  </a:cubicBezTo>
                  <a:cubicBezTo>
                    <a:pt x="50711" y="-1455"/>
                    <a:pt x="36054" y="15256"/>
                    <a:pt x="17562" y="49775"/>
                  </a:cubicBezTo>
                  <a:lnTo>
                    <a:pt x="14138" y="13887"/>
                  </a:lnTo>
                  <a:cubicBezTo>
                    <a:pt x="14768" y="10010"/>
                    <a:pt x="12124" y="6339"/>
                    <a:pt x="8248" y="5723"/>
                  </a:cubicBezTo>
                  <a:cubicBezTo>
                    <a:pt x="4358" y="5093"/>
                    <a:pt x="701" y="7723"/>
                    <a:pt x="70" y="11613"/>
                  </a:cubicBezTo>
                  <a:cubicBezTo>
                    <a:pt x="-121" y="12832"/>
                    <a:pt x="2" y="14092"/>
                    <a:pt x="440" y="15256"/>
                  </a:cubicBezTo>
                  <a:lnTo>
                    <a:pt x="6193" y="75526"/>
                  </a:lnTo>
                  <a:cubicBezTo>
                    <a:pt x="6453" y="78690"/>
                    <a:pt x="8823" y="81279"/>
                    <a:pt x="11946" y="81827"/>
                  </a:cubicBezTo>
                  <a:lnTo>
                    <a:pt x="13179" y="81827"/>
                  </a:lnTo>
                  <a:cubicBezTo>
                    <a:pt x="15905" y="81841"/>
                    <a:pt x="18412" y="80307"/>
                    <a:pt x="19617" y="77855"/>
                  </a:cubicBezTo>
                  <a:cubicBezTo>
                    <a:pt x="29493" y="55459"/>
                    <a:pt x="42355" y="34488"/>
                    <a:pt x="57834" y="15530"/>
                  </a:cubicBezTo>
                  <a:lnTo>
                    <a:pt x="57834" y="15530"/>
                  </a:lnTo>
                  <a:cubicBezTo>
                    <a:pt x="58518" y="19229"/>
                    <a:pt x="59066" y="22927"/>
                    <a:pt x="59614" y="26489"/>
                  </a:cubicBezTo>
                  <a:cubicBezTo>
                    <a:pt x="62628" y="47309"/>
                    <a:pt x="65231" y="65390"/>
                    <a:pt x="78380" y="69636"/>
                  </a:cubicBezTo>
                  <a:cubicBezTo>
                    <a:pt x="88243" y="72924"/>
                    <a:pt x="99749" y="67171"/>
                    <a:pt x="115775" y="51007"/>
                  </a:cubicBezTo>
                  <a:cubicBezTo>
                    <a:pt x="118871" y="48583"/>
                    <a:pt x="119419" y="44104"/>
                    <a:pt x="116994" y="41008"/>
                  </a:cubicBezTo>
                  <a:cubicBezTo>
                    <a:pt x="114570" y="37912"/>
                    <a:pt x="110090" y="37364"/>
                    <a:pt x="106995" y="39789"/>
                  </a:cubicBezTo>
                  <a:cubicBezTo>
                    <a:pt x="106543" y="40145"/>
                    <a:pt x="106132" y="40556"/>
                    <a:pt x="105776" y="4100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2457A22D-D09A-46CD-AF7F-42FC8E882D99}"/>
                </a:ext>
              </a:extLst>
            </p:cNvPr>
            <p:cNvSpPr/>
            <p:nvPr/>
          </p:nvSpPr>
          <p:spPr>
            <a:xfrm>
              <a:off x="12064615" y="2706091"/>
              <a:ext cx="32627" cy="77545"/>
            </a:xfrm>
            <a:custGeom>
              <a:avLst/>
              <a:gdLst>
                <a:gd name="connsiteX0" fmla="*/ 28784 w 32627"/>
                <a:gd name="connsiteY0" fmla="*/ 5029 h 77545"/>
                <a:gd name="connsiteX1" fmla="*/ 19880 w 32627"/>
                <a:gd name="connsiteY1" fmla="*/ 235 h 77545"/>
                <a:gd name="connsiteX2" fmla="*/ 15086 w 32627"/>
                <a:gd name="connsiteY2" fmla="*/ 9001 h 77545"/>
                <a:gd name="connsiteX3" fmla="*/ 4402 w 32627"/>
                <a:gd name="connsiteY3" fmla="*/ 63792 h 77545"/>
                <a:gd name="connsiteX4" fmla="*/ 525 w 32627"/>
                <a:gd name="connsiteY4" fmla="*/ 73093 h 77545"/>
                <a:gd name="connsiteX5" fmla="*/ 7552 w 32627"/>
                <a:gd name="connsiteY5" fmla="*/ 77490 h 77545"/>
                <a:gd name="connsiteX6" fmla="*/ 10703 w 32627"/>
                <a:gd name="connsiteY6" fmla="*/ 76668 h 77545"/>
                <a:gd name="connsiteX7" fmla="*/ 28784 w 32627"/>
                <a:gd name="connsiteY7" fmla="*/ 5029 h 7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27" h="77545">
                  <a:moveTo>
                    <a:pt x="28784" y="5029"/>
                  </a:moveTo>
                  <a:cubicBezTo>
                    <a:pt x="27606" y="1289"/>
                    <a:pt x="23661" y="-834"/>
                    <a:pt x="19880" y="235"/>
                  </a:cubicBezTo>
                  <a:cubicBezTo>
                    <a:pt x="16154" y="1358"/>
                    <a:pt x="14018" y="5262"/>
                    <a:pt x="15086" y="9001"/>
                  </a:cubicBezTo>
                  <a:cubicBezTo>
                    <a:pt x="15086" y="9001"/>
                    <a:pt x="27414" y="52286"/>
                    <a:pt x="4402" y="63792"/>
                  </a:cubicBezTo>
                  <a:cubicBezTo>
                    <a:pt x="758" y="65285"/>
                    <a:pt x="-981" y="69449"/>
                    <a:pt x="525" y="73093"/>
                  </a:cubicBezTo>
                  <a:cubicBezTo>
                    <a:pt x="1676" y="75914"/>
                    <a:pt x="4512" y="77681"/>
                    <a:pt x="7552" y="77490"/>
                  </a:cubicBezTo>
                  <a:cubicBezTo>
                    <a:pt x="8662" y="77490"/>
                    <a:pt x="9744" y="77216"/>
                    <a:pt x="10703" y="76668"/>
                  </a:cubicBezTo>
                  <a:cubicBezTo>
                    <a:pt x="44399" y="59683"/>
                    <a:pt x="29332" y="7220"/>
                    <a:pt x="28784" y="50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79D0A6F1-ACF4-41DB-83FD-24552E1A90C2}"/>
                </a:ext>
              </a:extLst>
            </p:cNvPr>
            <p:cNvSpPr/>
            <p:nvPr/>
          </p:nvSpPr>
          <p:spPr>
            <a:xfrm>
              <a:off x="9214893" y="2176700"/>
              <a:ext cx="103161" cy="337214"/>
            </a:xfrm>
            <a:custGeom>
              <a:avLst/>
              <a:gdLst>
                <a:gd name="connsiteX0" fmla="*/ 81983 w 103161"/>
                <a:gd name="connsiteY0" fmla="*/ 336899 h 337214"/>
                <a:gd name="connsiteX1" fmla="*/ 87352 w 103161"/>
                <a:gd name="connsiteY1" fmla="*/ 328379 h 337214"/>
                <a:gd name="connsiteX2" fmla="*/ 82667 w 103161"/>
                <a:gd name="connsiteY2" fmla="*/ 323202 h 337214"/>
                <a:gd name="connsiteX3" fmla="*/ 30753 w 103161"/>
                <a:gd name="connsiteY3" fmla="*/ 318270 h 337214"/>
                <a:gd name="connsiteX4" fmla="*/ 46095 w 103161"/>
                <a:gd name="connsiteY4" fmla="*/ 233208 h 337214"/>
                <a:gd name="connsiteX5" fmla="*/ 27740 w 103161"/>
                <a:gd name="connsiteY5" fmla="*/ 178417 h 337214"/>
                <a:gd name="connsiteX6" fmla="*/ 59107 w 103161"/>
                <a:gd name="connsiteY6" fmla="*/ 169650 h 337214"/>
                <a:gd name="connsiteX7" fmla="*/ 76777 w 103161"/>
                <a:gd name="connsiteY7" fmla="*/ 56096 h 337214"/>
                <a:gd name="connsiteX8" fmla="*/ 74723 w 103161"/>
                <a:gd name="connsiteY8" fmla="*/ 17606 h 337214"/>
                <a:gd name="connsiteX9" fmla="*/ 74723 w 103161"/>
                <a:gd name="connsiteY9" fmla="*/ 15414 h 337214"/>
                <a:gd name="connsiteX10" fmla="*/ 89927 w 103161"/>
                <a:gd name="connsiteY10" fmla="*/ 34865 h 337214"/>
                <a:gd name="connsiteX11" fmla="*/ 99790 w 103161"/>
                <a:gd name="connsiteY11" fmla="*/ 37330 h 337214"/>
                <a:gd name="connsiteX12" fmla="*/ 102118 w 103161"/>
                <a:gd name="connsiteY12" fmla="*/ 27605 h 337214"/>
                <a:gd name="connsiteX13" fmla="*/ 70613 w 103161"/>
                <a:gd name="connsiteY13" fmla="*/ 210 h 337214"/>
                <a:gd name="connsiteX14" fmla="*/ 60340 w 103161"/>
                <a:gd name="connsiteY14" fmla="*/ 16236 h 337214"/>
                <a:gd name="connsiteX15" fmla="*/ 62395 w 103161"/>
                <a:gd name="connsiteY15" fmla="*/ 57329 h 337214"/>
                <a:gd name="connsiteX16" fmla="*/ 52943 w 103161"/>
                <a:gd name="connsiteY16" fmla="*/ 156774 h 337214"/>
                <a:gd name="connsiteX17" fmla="*/ 10344 w 103161"/>
                <a:gd name="connsiteY17" fmla="*/ 162527 h 337214"/>
                <a:gd name="connsiteX18" fmla="*/ 892 w 103161"/>
                <a:gd name="connsiteY18" fmla="*/ 165404 h 337214"/>
                <a:gd name="connsiteX19" fmla="*/ 3221 w 103161"/>
                <a:gd name="connsiteY19" fmla="*/ 174855 h 337214"/>
                <a:gd name="connsiteX20" fmla="*/ 31849 w 103161"/>
                <a:gd name="connsiteY20" fmla="*/ 231975 h 337214"/>
                <a:gd name="connsiteX21" fmla="*/ 14864 w 103161"/>
                <a:gd name="connsiteY21" fmla="*/ 322380 h 337214"/>
                <a:gd name="connsiteX22" fmla="*/ 15823 w 103161"/>
                <a:gd name="connsiteY22" fmla="*/ 328407 h 337214"/>
                <a:gd name="connsiteX23" fmla="*/ 21028 w 103161"/>
                <a:gd name="connsiteY23" fmla="*/ 331420 h 337214"/>
                <a:gd name="connsiteX24" fmla="*/ 81298 w 103161"/>
                <a:gd name="connsiteY24" fmla="*/ 337173 h 33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3161" h="337214">
                  <a:moveTo>
                    <a:pt x="81983" y="336899"/>
                  </a:moveTo>
                  <a:cubicBezTo>
                    <a:pt x="85818" y="336023"/>
                    <a:pt x="88215" y="332215"/>
                    <a:pt x="87352" y="328379"/>
                  </a:cubicBezTo>
                  <a:cubicBezTo>
                    <a:pt x="86790" y="325955"/>
                    <a:pt x="85023" y="323996"/>
                    <a:pt x="82667" y="323202"/>
                  </a:cubicBezTo>
                  <a:lnTo>
                    <a:pt x="30753" y="318270"/>
                  </a:lnTo>
                  <a:cubicBezTo>
                    <a:pt x="38054" y="290354"/>
                    <a:pt x="43191" y="261918"/>
                    <a:pt x="46095" y="233208"/>
                  </a:cubicBezTo>
                  <a:cubicBezTo>
                    <a:pt x="47423" y="213241"/>
                    <a:pt x="40835" y="193553"/>
                    <a:pt x="27740" y="178417"/>
                  </a:cubicBezTo>
                  <a:cubicBezTo>
                    <a:pt x="38629" y="177362"/>
                    <a:pt x="49245" y="174395"/>
                    <a:pt x="59107" y="169650"/>
                  </a:cubicBezTo>
                  <a:cubicBezTo>
                    <a:pt x="86503" y="157459"/>
                    <a:pt x="80887" y="101162"/>
                    <a:pt x="76777" y="56096"/>
                  </a:cubicBezTo>
                  <a:cubicBezTo>
                    <a:pt x="75134" y="43336"/>
                    <a:pt x="74435" y="30469"/>
                    <a:pt x="74723" y="17606"/>
                  </a:cubicBezTo>
                  <a:cubicBezTo>
                    <a:pt x="74723" y="16647"/>
                    <a:pt x="74723" y="15962"/>
                    <a:pt x="74723" y="15414"/>
                  </a:cubicBezTo>
                  <a:cubicBezTo>
                    <a:pt x="80668" y="21156"/>
                    <a:pt x="85790" y="27704"/>
                    <a:pt x="89927" y="34865"/>
                  </a:cubicBezTo>
                  <a:cubicBezTo>
                    <a:pt x="91996" y="38236"/>
                    <a:pt x="96379" y="39332"/>
                    <a:pt x="99790" y="37330"/>
                  </a:cubicBezTo>
                  <a:cubicBezTo>
                    <a:pt x="103091" y="35270"/>
                    <a:pt x="104132" y="30938"/>
                    <a:pt x="102118" y="27605"/>
                  </a:cubicBezTo>
                  <a:cubicBezTo>
                    <a:pt x="93899" y="13907"/>
                    <a:pt x="81572" y="-2256"/>
                    <a:pt x="70613" y="210"/>
                  </a:cubicBezTo>
                  <a:cubicBezTo>
                    <a:pt x="64682" y="1579"/>
                    <a:pt x="61258" y="6922"/>
                    <a:pt x="60340" y="16236"/>
                  </a:cubicBezTo>
                  <a:cubicBezTo>
                    <a:pt x="59916" y="29967"/>
                    <a:pt x="60600" y="43709"/>
                    <a:pt x="62395" y="57329"/>
                  </a:cubicBezTo>
                  <a:cubicBezTo>
                    <a:pt x="65545" y="91573"/>
                    <a:pt x="70751" y="148693"/>
                    <a:pt x="52943" y="156774"/>
                  </a:cubicBezTo>
                  <a:cubicBezTo>
                    <a:pt x="25548" y="169239"/>
                    <a:pt x="10344" y="162664"/>
                    <a:pt x="10344" y="162527"/>
                  </a:cubicBezTo>
                  <a:cubicBezTo>
                    <a:pt x="6919" y="160865"/>
                    <a:pt x="2810" y="162119"/>
                    <a:pt x="892" y="165404"/>
                  </a:cubicBezTo>
                  <a:cubicBezTo>
                    <a:pt x="-943" y="168676"/>
                    <a:pt x="84" y="172809"/>
                    <a:pt x="3221" y="174855"/>
                  </a:cubicBezTo>
                  <a:cubicBezTo>
                    <a:pt x="21603" y="188005"/>
                    <a:pt x="32315" y="209378"/>
                    <a:pt x="31849" y="231975"/>
                  </a:cubicBezTo>
                  <a:cubicBezTo>
                    <a:pt x="28685" y="262521"/>
                    <a:pt x="23014" y="292765"/>
                    <a:pt x="14864" y="322380"/>
                  </a:cubicBezTo>
                  <a:cubicBezTo>
                    <a:pt x="14357" y="324434"/>
                    <a:pt x="14699" y="326612"/>
                    <a:pt x="15823" y="328407"/>
                  </a:cubicBezTo>
                  <a:cubicBezTo>
                    <a:pt x="17055" y="330105"/>
                    <a:pt x="18946" y="331201"/>
                    <a:pt x="21028" y="331420"/>
                  </a:cubicBezTo>
                  <a:lnTo>
                    <a:pt x="81298" y="337173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5CD5E41-40D7-46E3-8AE6-291CC4D546B1}"/>
                </a:ext>
              </a:extLst>
            </p:cNvPr>
            <p:cNvSpPr/>
            <p:nvPr/>
          </p:nvSpPr>
          <p:spPr>
            <a:xfrm>
              <a:off x="9306589" y="2281190"/>
              <a:ext cx="126223" cy="117663"/>
            </a:xfrm>
            <a:custGeom>
              <a:avLst/>
              <a:gdLst>
                <a:gd name="connsiteX0" fmla="*/ 5079 w 126223"/>
                <a:gd name="connsiteY0" fmla="*/ 95157 h 117663"/>
                <a:gd name="connsiteX1" fmla="*/ 244 w 126223"/>
                <a:gd name="connsiteY1" fmla="*/ 103771 h 117663"/>
                <a:gd name="connsiteX2" fmla="*/ 285 w 126223"/>
                <a:gd name="connsiteY2" fmla="*/ 103924 h 117663"/>
                <a:gd name="connsiteX3" fmla="*/ 13298 w 126223"/>
                <a:gd name="connsiteY3" fmla="*/ 117622 h 117663"/>
                <a:gd name="connsiteX4" fmla="*/ 15079 w 126223"/>
                <a:gd name="connsiteY4" fmla="*/ 117622 h 117663"/>
                <a:gd name="connsiteX5" fmla="*/ 62336 w 126223"/>
                <a:gd name="connsiteY5" fmla="*/ 68995 h 117663"/>
                <a:gd name="connsiteX6" fmla="*/ 86307 w 126223"/>
                <a:gd name="connsiteY6" fmla="*/ 112828 h 117663"/>
                <a:gd name="connsiteX7" fmla="*/ 91238 w 126223"/>
                <a:gd name="connsiteY7" fmla="*/ 112828 h 117663"/>
                <a:gd name="connsiteX8" fmla="*/ 124660 w 126223"/>
                <a:gd name="connsiteY8" fmla="*/ 89130 h 117663"/>
                <a:gd name="connsiteX9" fmla="*/ 123496 w 126223"/>
                <a:gd name="connsiteY9" fmla="*/ 79063 h 117663"/>
                <a:gd name="connsiteX10" fmla="*/ 113428 w 126223"/>
                <a:gd name="connsiteY10" fmla="*/ 80227 h 117663"/>
                <a:gd name="connsiteX11" fmla="*/ 90005 w 126223"/>
                <a:gd name="connsiteY11" fmla="*/ 98445 h 117663"/>
                <a:gd name="connsiteX12" fmla="*/ 73705 w 126223"/>
                <a:gd name="connsiteY12" fmla="*/ 49818 h 117663"/>
                <a:gd name="connsiteX13" fmla="*/ 76445 w 126223"/>
                <a:gd name="connsiteY13" fmla="*/ 45161 h 117663"/>
                <a:gd name="connsiteX14" fmla="*/ 116442 w 126223"/>
                <a:gd name="connsiteY14" fmla="*/ 25299 h 117663"/>
                <a:gd name="connsiteX15" fmla="*/ 125619 w 126223"/>
                <a:gd name="connsiteY15" fmla="*/ 21327 h 117663"/>
                <a:gd name="connsiteX16" fmla="*/ 121715 w 126223"/>
                <a:gd name="connsiteY16" fmla="*/ 12040 h 117663"/>
                <a:gd name="connsiteX17" fmla="*/ 121647 w 126223"/>
                <a:gd name="connsiteY17" fmla="*/ 12012 h 117663"/>
                <a:gd name="connsiteX18" fmla="*/ 70417 w 126223"/>
                <a:gd name="connsiteY18" fmla="*/ 28998 h 117663"/>
                <a:gd name="connsiteX19" fmla="*/ 64938 w 126223"/>
                <a:gd name="connsiteY19" fmla="*/ 9410 h 117663"/>
                <a:gd name="connsiteX20" fmla="*/ 50419 w 126223"/>
                <a:gd name="connsiteY20" fmla="*/ -42 h 117663"/>
                <a:gd name="connsiteX21" fmla="*/ 20969 w 126223"/>
                <a:gd name="connsiteY21" fmla="*/ 27354 h 117663"/>
                <a:gd name="connsiteX22" fmla="*/ 22777 w 126223"/>
                <a:gd name="connsiteY22" fmla="*/ 37264 h 117663"/>
                <a:gd name="connsiteX23" fmla="*/ 32680 w 126223"/>
                <a:gd name="connsiteY23" fmla="*/ 35461 h 117663"/>
                <a:gd name="connsiteX24" fmla="*/ 33434 w 126223"/>
                <a:gd name="connsiteY24" fmla="*/ 34066 h 117663"/>
                <a:gd name="connsiteX25" fmla="*/ 50556 w 126223"/>
                <a:gd name="connsiteY25" fmla="*/ 14615 h 117663"/>
                <a:gd name="connsiteX26" fmla="*/ 52610 w 126223"/>
                <a:gd name="connsiteY26" fmla="*/ 17081 h 117663"/>
                <a:gd name="connsiteX27" fmla="*/ 58774 w 126223"/>
                <a:gd name="connsiteY27" fmla="*/ 46531 h 117663"/>
                <a:gd name="connsiteX28" fmla="*/ 58774 w 126223"/>
                <a:gd name="connsiteY28" fmla="*/ 47490 h 117663"/>
                <a:gd name="connsiteX29" fmla="*/ 15216 w 126223"/>
                <a:gd name="connsiteY29" fmla="*/ 103650 h 117663"/>
                <a:gd name="connsiteX30" fmla="*/ 13846 w 126223"/>
                <a:gd name="connsiteY30" fmla="*/ 100363 h 117663"/>
                <a:gd name="connsiteX31" fmla="*/ 5244 w 126223"/>
                <a:gd name="connsiteY31" fmla="*/ 95115 h 117663"/>
                <a:gd name="connsiteX32" fmla="*/ 5079 w 126223"/>
                <a:gd name="connsiteY32" fmla="*/ 95157 h 11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6223" h="117663">
                  <a:moveTo>
                    <a:pt x="5079" y="95157"/>
                  </a:moveTo>
                  <a:cubicBezTo>
                    <a:pt x="1367" y="96200"/>
                    <a:pt x="-797" y="100056"/>
                    <a:pt x="244" y="103771"/>
                  </a:cubicBezTo>
                  <a:cubicBezTo>
                    <a:pt x="258" y="103821"/>
                    <a:pt x="271" y="103873"/>
                    <a:pt x="285" y="103924"/>
                  </a:cubicBezTo>
                  <a:cubicBezTo>
                    <a:pt x="3299" y="113786"/>
                    <a:pt x="8915" y="116526"/>
                    <a:pt x="13298" y="117622"/>
                  </a:cubicBezTo>
                  <a:lnTo>
                    <a:pt x="15079" y="117622"/>
                  </a:lnTo>
                  <a:cubicBezTo>
                    <a:pt x="23982" y="117622"/>
                    <a:pt x="36447" y="109814"/>
                    <a:pt x="62336" y="68995"/>
                  </a:cubicBezTo>
                  <a:cubicBezTo>
                    <a:pt x="66308" y="90637"/>
                    <a:pt x="72472" y="108992"/>
                    <a:pt x="86307" y="112828"/>
                  </a:cubicBezTo>
                  <a:cubicBezTo>
                    <a:pt x="87951" y="113029"/>
                    <a:pt x="89594" y="113029"/>
                    <a:pt x="91238" y="112828"/>
                  </a:cubicBezTo>
                  <a:cubicBezTo>
                    <a:pt x="104114" y="112828"/>
                    <a:pt x="116305" y="99130"/>
                    <a:pt x="124660" y="89130"/>
                  </a:cubicBezTo>
                  <a:cubicBezTo>
                    <a:pt x="127112" y="86029"/>
                    <a:pt x="126592" y="81521"/>
                    <a:pt x="123496" y="79063"/>
                  </a:cubicBezTo>
                  <a:cubicBezTo>
                    <a:pt x="120400" y="76604"/>
                    <a:pt x="115880" y="77126"/>
                    <a:pt x="113428" y="80227"/>
                  </a:cubicBezTo>
                  <a:cubicBezTo>
                    <a:pt x="98635" y="98993"/>
                    <a:pt x="91786" y="98993"/>
                    <a:pt x="90005" y="98445"/>
                  </a:cubicBezTo>
                  <a:cubicBezTo>
                    <a:pt x="81376" y="96116"/>
                    <a:pt x="76307" y="69269"/>
                    <a:pt x="73705" y="49818"/>
                  </a:cubicBezTo>
                  <a:lnTo>
                    <a:pt x="76445" y="45161"/>
                  </a:lnTo>
                  <a:cubicBezTo>
                    <a:pt x="92745" y="17765"/>
                    <a:pt x="113976" y="24340"/>
                    <a:pt x="116442" y="25299"/>
                  </a:cubicBezTo>
                  <a:cubicBezTo>
                    <a:pt x="120072" y="26706"/>
                    <a:pt x="124153" y="24936"/>
                    <a:pt x="125619" y="21327"/>
                  </a:cubicBezTo>
                  <a:cubicBezTo>
                    <a:pt x="127112" y="17685"/>
                    <a:pt x="125359" y="13527"/>
                    <a:pt x="121715" y="12040"/>
                  </a:cubicBezTo>
                  <a:cubicBezTo>
                    <a:pt x="121688" y="12032"/>
                    <a:pt x="121674" y="12022"/>
                    <a:pt x="121647" y="12012"/>
                  </a:cubicBezTo>
                  <a:cubicBezTo>
                    <a:pt x="102689" y="5927"/>
                    <a:pt x="81978" y="12793"/>
                    <a:pt x="70417" y="28998"/>
                  </a:cubicBezTo>
                  <a:cubicBezTo>
                    <a:pt x="69623" y="22224"/>
                    <a:pt x="67774" y="15615"/>
                    <a:pt x="64938" y="9410"/>
                  </a:cubicBezTo>
                  <a:cubicBezTo>
                    <a:pt x="62391" y="3666"/>
                    <a:pt x="56706" y="-39"/>
                    <a:pt x="50419" y="-42"/>
                  </a:cubicBezTo>
                  <a:cubicBezTo>
                    <a:pt x="36721" y="-42"/>
                    <a:pt x="24256" y="20505"/>
                    <a:pt x="20969" y="27354"/>
                  </a:cubicBezTo>
                  <a:cubicBezTo>
                    <a:pt x="18736" y="30588"/>
                    <a:pt x="19530" y="35026"/>
                    <a:pt x="22777" y="37264"/>
                  </a:cubicBezTo>
                  <a:cubicBezTo>
                    <a:pt x="26009" y="39504"/>
                    <a:pt x="30448" y="38697"/>
                    <a:pt x="32680" y="35461"/>
                  </a:cubicBezTo>
                  <a:cubicBezTo>
                    <a:pt x="32982" y="35026"/>
                    <a:pt x="33242" y="34557"/>
                    <a:pt x="33434" y="34066"/>
                  </a:cubicBezTo>
                  <a:cubicBezTo>
                    <a:pt x="38776" y="24203"/>
                    <a:pt x="47131" y="14752"/>
                    <a:pt x="50556" y="14615"/>
                  </a:cubicBezTo>
                  <a:cubicBezTo>
                    <a:pt x="50556" y="14615"/>
                    <a:pt x="51515" y="14615"/>
                    <a:pt x="52610" y="17081"/>
                  </a:cubicBezTo>
                  <a:cubicBezTo>
                    <a:pt x="55747" y="26642"/>
                    <a:pt x="57802" y="36518"/>
                    <a:pt x="58774" y="46531"/>
                  </a:cubicBezTo>
                  <a:lnTo>
                    <a:pt x="58774" y="47490"/>
                  </a:lnTo>
                  <a:cubicBezTo>
                    <a:pt x="26174" y="101595"/>
                    <a:pt x="15900" y="103376"/>
                    <a:pt x="15216" y="103650"/>
                  </a:cubicBezTo>
                  <a:cubicBezTo>
                    <a:pt x="14517" y="102672"/>
                    <a:pt x="14051" y="101547"/>
                    <a:pt x="13846" y="100363"/>
                  </a:cubicBezTo>
                  <a:cubicBezTo>
                    <a:pt x="12915" y="96540"/>
                    <a:pt x="9065" y="94189"/>
                    <a:pt x="5244" y="95115"/>
                  </a:cubicBezTo>
                  <a:cubicBezTo>
                    <a:pt x="5189" y="95129"/>
                    <a:pt x="5134" y="95142"/>
                    <a:pt x="5079" y="951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F62D32D5-DCCB-4039-BFFC-68EE5E90C54B}"/>
                </a:ext>
              </a:extLst>
            </p:cNvPr>
            <p:cNvSpPr/>
            <p:nvPr/>
          </p:nvSpPr>
          <p:spPr>
            <a:xfrm>
              <a:off x="9453851" y="2377438"/>
              <a:ext cx="60460" cy="89904"/>
            </a:xfrm>
            <a:custGeom>
              <a:avLst/>
              <a:gdLst>
                <a:gd name="connsiteX0" fmla="*/ 56709 w 60460"/>
                <a:gd name="connsiteY0" fmla="*/ 52194 h 89904"/>
                <a:gd name="connsiteX1" fmla="*/ 40135 w 60460"/>
                <a:gd name="connsiteY1" fmla="*/ 7403 h 89904"/>
                <a:gd name="connsiteX2" fmla="*/ 27396 w 60460"/>
                <a:gd name="connsiteY2" fmla="*/ 9457 h 89904"/>
                <a:gd name="connsiteX3" fmla="*/ 18492 w 60460"/>
                <a:gd name="connsiteY3" fmla="*/ 19457 h 89904"/>
                <a:gd name="connsiteX4" fmla="*/ 19451 w 60460"/>
                <a:gd name="connsiteY4" fmla="*/ 5759 h 89904"/>
                <a:gd name="connsiteX5" fmla="*/ 11123 w 60460"/>
                <a:gd name="connsiteY5" fmla="*/ 84 h 89904"/>
                <a:gd name="connsiteX6" fmla="*/ 5753 w 60460"/>
                <a:gd name="connsiteY6" fmla="*/ 4663 h 89904"/>
                <a:gd name="connsiteX7" fmla="*/ 0 w 60460"/>
                <a:gd name="connsiteY7" fmla="*/ 82192 h 89904"/>
                <a:gd name="connsiteX8" fmla="*/ 6164 w 60460"/>
                <a:gd name="connsiteY8" fmla="*/ 89863 h 89904"/>
                <a:gd name="connsiteX9" fmla="*/ 6986 w 60460"/>
                <a:gd name="connsiteY9" fmla="*/ 89863 h 89904"/>
                <a:gd name="connsiteX10" fmla="*/ 14109 w 60460"/>
                <a:gd name="connsiteY10" fmla="*/ 83836 h 89904"/>
                <a:gd name="connsiteX11" fmla="*/ 36710 w 60460"/>
                <a:gd name="connsiteY11" fmla="*/ 20689 h 89904"/>
                <a:gd name="connsiteX12" fmla="*/ 42874 w 60460"/>
                <a:gd name="connsiteY12" fmla="*/ 51509 h 89904"/>
                <a:gd name="connsiteX13" fmla="*/ 47257 w 60460"/>
                <a:gd name="connsiteY13" fmla="*/ 81233 h 89904"/>
                <a:gd name="connsiteX14" fmla="*/ 57065 w 60460"/>
                <a:gd name="connsiteY14" fmla="*/ 83548 h 89904"/>
                <a:gd name="connsiteX15" fmla="*/ 59380 w 60460"/>
                <a:gd name="connsiteY15" fmla="*/ 73741 h 89904"/>
                <a:gd name="connsiteX16" fmla="*/ 58627 w 60460"/>
                <a:gd name="connsiteY16" fmla="*/ 72741 h 89904"/>
                <a:gd name="connsiteX17" fmla="*/ 56709 w 60460"/>
                <a:gd name="connsiteY17" fmla="*/ 52194 h 8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460" h="89904">
                  <a:moveTo>
                    <a:pt x="56709" y="52194"/>
                  </a:moveTo>
                  <a:cubicBezTo>
                    <a:pt x="56709" y="34387"/>
                    <a:pt x="57531" y="12334"/>
                    <a:pt x="40135" y="7403"/>
                  </a:cubicBezTo>
                  <a:cubicBezTo>
                    <a:pt x="35792" y="6182"/>
                    <a:pt x="31135" y="6933"/>
                    <a:pt x="27396" y="9457"/>
                  </a:cubicBezTo>
                  <a:cubicBezTo>
                    <a:pt x="23725" y="12091"/>
                    <a:pt x="20684" y="15506"/>
                    <a:pt x="18492" y="19457"/>
                  </a:cubicBezTo>
                  <a:lnTo>
                    <a:pt x="19451" y="5759"/>
                  </a:lnTo>
                  <a:cubicBezTo>
                    <a:pt x="18725" y="1893"/>
                    <a:pt x="14999" y="-648"/>
                    <a:pt x="11123" y="84"/>
                  </a:cubicBezTo>
                  <a:cubicBezTo>
                    <a:pt x="8657" y="552"/>
                    <a:pt x="6603" y="2293"/>
                    <a:pt x="5753" y="4663"/>
                  </a:cubicBezTo>
                  <a:lnTo>
                    <a:pt x="0" y="82192"/>
                  </a:lnTo>
                  <a:cubicBezTo>
                    <a:pt x="-260" y="85959"/>
                    <a:pt x="2425" y="89301"/>
                    <a:pt x="6164" y="89863"/>
                  </a:cubicBezTo>
                  <a:lnTo>
                    <a:pt x="6986" y="89863"/>
                  </a:lnTo>
                  <a:cubicBezTo>
                    <a:pt x="10506" y="89849"/>
                    <a:pt x="13506" y="87301"/>
                    <a:pt x="14109" y="83836"/>
                  </a:cubicBezTo>
                  <a:cubicBezTo>
                    <a:pt x="17533" y="61235"/>
                    <a:pt x="26437" y="26853"/>
                    <a:pt x="36710" y="20689"/>
                  </a:cubicBezTo>
                  <a:cubicBezTo>
                    <a:pt x="43422" y="22607"/>
                    <a:pt x="43148" y="38633"/>
                    <a:pt x="42874" y="51509"/>
                  </a:cubicBezTo>
                  <a:cubicBezTo>
                    <a:pt x="41272" y="61632"/>
                    <a:pt x="42806" y="72001"/>
                    <a:pt x="47257" y="81233"/>
                  </a:cubicBezTo>
                  <a:cubicBezTo>
                    <a:pt x="49326" y="84575"/>
                    <a:pt x="53723" y="85617"/>
                    <a:pt x="57065" y="83548"/>
                  </a:cubicBezTo>
                  <a:cubicBezTo>
                    <a:pt x="60407" y="81480"/>
                    <a:pt x="61448" y="77083"/>
                    <a:pt x="59380" y="73741"/>
                  </a:cubicBezTo>
                  <a:cubicBezTo>
                    <a:pt x="59161" y="73385"/>
                    <a:pt x="58900" y="73056"/>
                    <a:pt x="58627" y="72741"/>
                  </a:cubicBezTo>
                  <a:cubicBezTo>
                    <a:pt x="56818" y="66056"/>
                    <a:pt x="56175" y="59098"/>
                    <a:pt x="56709" y="5219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860E63E5-12FE-4F96-84B1-40441229CB41}"/>
                </a:ext>
              </a:extLst>
            </p:cNvPr>
            <p:cNvSpPr/>
            <p:nvPr/>
          </p:nvSpPr>
          <p:spPr>
            <a:xfrm>
              <a:off x="9539472" y="2162528"/>
              <a:ext cx="72377" cy="344126"/>
            </a:xfrm>
            <a:custGeom>
              <a:avLst/>
              <a:gdLst>
                <a:gd name="connsiteX0" fmla="*/ 71354 w 72377"/>
                <a:gd name="connsiteY0" fmla="*/ 21367 h 344126"/>
                <a:gd name="connsiteX1" fmla="*/ 66697 w 72377"/>
                <a:gd name="connsiteY1" fmla="*/ 2327 h 344126"/>
                <a:gd name="connsiteX2" fmla="*/ 3003 w 72377"/>
                <a:gd name="connsiteY2" fmla="*/ 25339 h 344126"/>
                <a:gd name="connsiteX3" fmla="*/ 1291 w 72377"/>
                <a:gd name="connsiteY3" fmla="*/ 35270 h 344126"/>
                <a:gd name="connsiteX4" fmla="*/ 11222 w 72377"/>
                <a:gd name="connsiteY4" fmla="*/ 36982 h 344126"/>
                <a:gd name="connsiteX5" fmla="*/ 58068 w 72377"/>
                <a:gd name="connsiteY5" fmla="*/ 13285 h 344126"/>
                <a:gd name="connsiteX6" fmla="*/ 58068 w 72377"/>
                <a:gd name="connsiteY6" fmla="*/ 17942 h 344126"/>
                <a:gd name="connsiteX7" fmla="*/ 34234 w 72377"/>
                <a:gd name="connsiteY7" fmla="*/ 59035 h 344126"/>
                <a:gd name="connsiteX8" fmla="*/ 13276 w 72377"/>
                <a:gd name="connsiteY8" fmla="*/ 106155 h 344126"/>
                <a:gd name="connsiteX9" fmla="*/ 24919 w 72377"/>
                <a:gd name="connsiteY9" fmla="*/ 117935 h 344126"/>
                <a:gd name="connsiteX10" fmla="*/ 54917 w 72377"/>
                <a:gd name="connsiteY10" fmla="*/ 125606 h 344126"/>
                <a:gd name="connsiteX11" fmla="*/ 41220 w 72377"/>
                <a:gd name="connsiteY11" fmla="*/ 244776 h 344126"/>
                <a:gd name="connsiteX12" fmla="*/ 31083 w 72377"/>
                <a:gd name="connsiteY12" fmla="*/ 328332 h 344126"/>
                <a:gd name="connsiteX13" fmla="*/ 19577 w 72377"/>
                <a:gd name="connsiteY13" fmla="*/ 328332 h 344126"/>
                <a:gd name="connsiteX14" fmla="*/ 10317 w 72377"/>
                <a:gd name="connsiteY14" fmla="*/ 331770 h 344126"/>
                <a:gd name="connsiteX15" fmla="*/ 10263 w 72377"/>
                <a:gd name="connsiteY15" fmla="*/ 331894 h 344126"/>
                <a:gd name="connsiteX16" fmla="*/ 13687 w 72377"/>
                <a:gd name="connsiteY16" fmla="*/ 341345 h 344126"/>
                <a:gd name="connsiteX17" fmla="*/ 25741 w 72377"/>
                <a:gd name="connsiteY17" fmla="*/ 344085 h 344126"/>
                <a:gd name="connsiteX18" fmla="*/ 39439 w 72377"/>
                <a:gd name="connsiteY18" fmla="*/ 339016 h 344126"/>
                <a:gd name="connsiteX19" fmla="*/ 54780 w 72377"/>
                <a:gd name="connsiteY19" fmla="*/ 241626 h 344126"/>
                <a:gd name="connsiteX20" fmla="*/ 71765 w 72377"/>
                <a:gd name="connsiteY20" fmla="*/ 118346 h 344126"/>
                <a:gd name="connsiteX21" fmla="*/ 69574 w 72377"/>
                <a:gd name="connsiteY21" fmla="*/ 110265 h 344126"/>
                <a:gd name="connsiteX22" fmla="*/ 61629 w 72377"/>
                <a:gd name="connsiteY22" fmla="*/ 110265 h 344126"/>
                <a:gd name="connsiteX23" fmla="*/ 30398 w 72377"/>
                <a:gd name="connsiteY23" fmla="*/ 104101 h 344126"/>
                <a:gd name="connsiteX24" fmla="*/ 26974 w 72377"/>
                <a:gd name="connsiteY24" fmla="*/ 101361 h 344126"/>
                <a:gd name="connsiteX25" fmla="*/ 45877 w 72377"/>
                <a:gd name="connsiteY25" fmla="*/ 66706 h 344126"/>
                <a:gd name="connsiteX26" fmla="*/ 71354 w 72377"/>
                <a:gd name="connsiteY26" fmla="*/ 21367 h 34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2377" h="344126">
                  <a:moveTo>
                    <a:pt x="71354" y="21367"/>
                  </a:moveTo>
                  <a:cubicBezTo>
                    <a:pt x="74231" y="10134"/>
                    <a:pt x="70395" y="4792"/>
                    <a:pt x="66697" y="2327"/>
                  </a:cubicBezTo>
                  <a:cubicBezTo>
                    <a:pt x="52999" y="-6851"/>
                    <a:pt x="21084" y="12737"/>
                    <a:pt x="3003" y="25339"/>
                  </a:cubicBezTo>
                  <a:cubicBezTo>
                    <a:pt x="-216" y="27609"/>
                    <a:pt x="-983" y="32055"/>
                    <a:pt x="1291" y="35270"/>
                  </a:cubicBezTo>
                  <a:cubicBezTo>
                    <a:pt x="3565" y="38485"/>
                    <a:pt x="8002" y="39252"/>
                    <a:pt x="11222" y="36982"/>
                  </a:cubicBezTo>
                  <a:cubicBezTo>
                    <a:pt x="25152" y="26118"/>
                    <a:pt x="41069" y="18070"/>
                    <a:pt x="58068" y="13285"/>
                  </a:cubicBezTo>
                  <a:cubicBezTo>
                    <a:pt x="58437" y="14815"/>
                    <a:pt x="58437" y="16412"/>
                    <a:pt x="58068" y="17942"/>
                  </a:cubicBezTo>
                  <a:cubicBezTo>
                    <a:pt x="52369" y="32825"/>
                    <a:pt x="44329" y="46699"/>
                    <a:pt x="34234" y="59035"/>
                  </a:cubicBezTo>
                  <a:cubicBezTo>
                    <a:pt x="20536" y="77527"/>
                    <a:pt x="9578" y="93417"/>
                    <a:pt x="13276" y="106155"/>
                  </a:cubicBezTo>
                  <a:cubicBezTo>
                    <a:pt x="15029" y="111733"/>
                    <a:pt x="19358" y="116122"/>
                    <a:pt x="24919" y="117935"/>
                  </a:cubicBezTo>
                  <a:cubicBezTo>
                    <a:pt x="34412" y="122171"/>
                    <a:pt x="44562" y="124764"/>
                    <a:pt x="54917" y="125606"/>
                  </a:cubicBezTo>
                  <a:cubicBezTo>
                    <a:pt x="48205" y="149440"/>
                    <a:pt x="33686" y="207792"/>
                    <a:pt x="41220" y="244776"/>
                  </a:cubicBezTo>
                  <a:cubicBezTo>
                    <a:pt x="48753" y="281760"/>
                    <a:pt x="43274" y="318744"/>
                    <a:pt x="31083" y="328332"/>
                  </a:cubicBezTo>
                  <a:cubicBezTo>
                    <a:pt x="27618" y="330716"/>
                    <a:pt x="23042" y="330716"/>
                    <a:pt x="19577" y="328332"/>
                  </a:cubicBezTo>
                  <a:cubicBezTo>
                    <a:pt x="16070" y="326730"/>
                    <a:pt x="11920" y="328264"/>
                    <a:pt x="10317" y="331770"/>
                  </a:cubicBezTo>
                  <a:cubicBezTo>
                    <a:pt x="10304" y="331811"/>
                    <a:pt x="10276" y="331853"/>
                    <a:pt x="10263" y="331894"/>
                  </a:cubicBezTo>
                  <a:cubicBezTo>
                    <a:pt x="8605" y="335455"/>
                    <a:pt x="10139" y="339674"/>
                    <a:pt x="13687" y="341345"/>
                  </a:cubicBezTo>
                  <a:cubicBezTo>
                    <a:pt x="17481" y="343057"/>
                    <a:pt x="21577" y="343989"/>
                    <a:pt x="25741" y="344085"/>
                  </a:cubicBezTo>
                  <a:cubicBezTo>
                    <a:pt x="30741" y="343975"/>
                    <a:pt x="35576" y="342194"/>
                    <a:pt x="39439" y="339016"/>
                  </a:cubicBezTo>
                  <a:cubicBezTo>
                    <a:pt x="58478" y="324223"/>
                    <a:pt x="61629" y="277788"/>
                    <a:pt x="54780" y="241626"/>
                  </a:cubicBezTo>
                  <a:cubicBezTo>
                    <a:pt x="46699" y="198067"/>
                    <a:pt x="71628" y="119716"/>
                    <a:pt x="71765" y="118346"/>
                  </a:cubicBezTo>
                  <a:cubicBezTo>
                    <a:pt x="72820" y="115460"/>
                    <a:pt x="71943" y="112224"/>
                    <a:pt x="69574" y="110265"/>
                  </a:cubicBezTo>
                  <a:cubicBezTo>
                    <a:pt x="67231" y="108484"/>
                    <a:pt x="63971" y="108484"/>
                    <a:pt x="61629" y="110265"/>
                  </a:cubicBezTo>
                  <a:cubicBezTo>
                    <a:pt x="61629" y="110265"/>
                    <a:pt x="53684" y="113415"/>
                    <a:pt x="30398" y="104101"/>
                  </a:cubicBezTo>
                  <a:cubicBezTo>
                    <a:pt x="27522" y="102868"/>
                    <a:pt x="27111" y="101772"/>
                    <a:pt x="26974" y="101361"/>
                  </a:cubicBezTo>
                  <a:cubicBezTo>
                    <a:pt x="25193" y="95334"/>
                    <a:pt x="36699" y="79445"/>
                    <a:pt x="45877" y="66706"/>
                  </a:cubicBezTo>
                  <a:cubicBezTo>
                    <a:pt x="56917" y="53170"/>
                    <a:pt x="65533" y="37833"/>
                    <a:pt x="71354" y="2136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B95F4730-4E83-452D-A47F-9E7C6C59C277}"/>
                </a:ext>
              </a:extLst>
            </p:cNvPr>
            <p:cNvSpPr/>
            <p:nvPr/>
          </p:nvSpPr>
          <p:spPr>
            <a:xfrm>
              <a:off x="9642549" y="2275548"/>
              <a:ext cx="124083" cy="144550"/>
            </a:xfrm>
            <a:custGeom>
              <a:avLst/>
              <a:gdLst>
                <a:gd name="connsiteX0" fmla="*/ 60737 w 124083"/>
                <a:gd name="connsiteY0" fmla="*/ 144495 h 144550"/>
                <a:gd name="connsiteX1" fmla="*/ 118130 w 124083"/>
                <a:gd name="connsiteY1" fmla="*/ 124497 h 144550"/>
                <a:gd name="connsiteX2" fmla="*/ 119089 w 124083"/>
                <a:gd name="connsiteY2" fmla="*/ 114664 h 144550"/>
                <a:gd name="connsiteX3" fmla="*/ 118952 w 124083"/>
                <a:gd name="connsiteY3" fmla="*/ 114497 h 144550"/>
                <a:gd name="connsiteX4" fmla="*/ 108953 w 124083"/>
                <a:gd name="connsiteY4" fmla="*/ 113538 h 144550"/>
                <a:gd name="connsiteX5" fmla="*/ 38273 w 124083"/>
                <a:gd name="connsiteY5" fmla="*/ 127236 h 144550"/>
                <a:gd name="connsiteX6" fmla="*/ 15398 w 124083"/>
                <a:gd name="connsiteY6" fmla="*/ 102169 h 144550"/>
                <a:gd name="connsiteX7" fmla="*/ 38958 w 124083"/>
                <a:gd name="connsiteY7" fmla="*/ 26284 h 144550"/>
                <a:gd name="connsiteX8" fmla="*/ 105528 w 124083"/>
                <a:gd name="connsiteY8" fmla="*/ 31352 h 144550"/>
                <a:gd name="connsiteX9" fmla="*/ 113747 w 124083"/>
                <a:gd name="connsiteY9" fmla="*/ 36420 h 144550"/>
                <a:gd name="connsiteX10" fmla="*/ 123322 w 124083"/>
                <a:gd name="connsiteY10" fmla="*/ 33294 h 144550"/>
                <a:gd name="connsiteX11" fmla="*/ 123336 w 124083"/>
                <a:gd name="connsiteY11" fmla="*/ 33270 h 144550"/>
                <a:gd name="connsiteX12" fmla="*/ 120185 w 124083"/>
                <a:gd name="connsiteY12" fmla="*/ 23681 h 144550"/>
                <a:gd name="connsiteX13" fmla="*/ 113473 w 124083"/>
                <a:gd name="connsiteY13" fmla="*/ 19435 h 144550"/>
                <a:gd name="connsiteX14" fmla="*/ 28547 w 124083"/>
                <a:gd name="connsiteY14" fmla="*/ 16696 h 144550"/>
                <a:gd name="connsiteX15" fmla="*/ 1563 w 124083"/>
                <a:gd name="connsiteY15" fmla="*/ 105731 h 144550"/>
                <a:gd name="connsiteX16" fmla="*/ 33753 w 124083"/>
                <a:gd name="connsiteY16" fmla="*/ 140660 h 144550"/>
                <a:gd name="connsiteX17" fmla="*/ 60737 w 124083"/>
                <a:gd name="connsiteY17" fmla="*/ 144495 h 1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4083" h="144550">
                  <a:moveTo>
                    <a:pt x="60737" y="144495"/>
                  </a:moveTo>
                  <a:cubicBezTo>
                    <a:pt x="81516" y="144142"/>
                    <a:pt x="101638" y="137131"/>
                    <a:pt x="118130" y="124497"/>
                  </a:cubicBezTo>
                  <a:cubicBezTo>
                    <a:pt x="121116" y="122047"/>
                    <a:pt x="121541" y="117645"/>
                    <a:pt x="119089" y="114664"/>
                  </a:cubicBezTo>
                  <a:cubicBezTo>
                    <a:pt x="119048" y="114608"/>
                    <a:pt x="119007" y="114552"/>
                    <a:pt x="118952" y="114497"/>
                  </a:cubicBezTo>
                  <a:cubicBezTo>
                    <a:pt x="116446" y="111481"/>
                    <a:pt x="111980" y="111054"/>
                    <a:pt x="108953" y="113538"/>
                  </a:cubicBezTo>
                  <a:cubicBezTo>
                    <a:pt x="88954" y="129172"/>
                    <a:pt x="62668" y="134266"/>
                    <a:pt x="38273" y="127236"/>
                  </a:cubicBezTo>
                  <a:cubicBezTo>
                    <a:pt x="26712" y="123586"/>
                    <a:pt x="17973" y="114022"/>
                    <a:pt x="15398" y="102169"/>
                  </a:cubicBezTo>
                  <a:cubicBezTo>
                    <a:pt x="10864" y="74575"/>
                    <a:pt x="19589" y="46455"/>
                    <a:pt x="38958" y="26284"/>
                  </a:cubicBezTo>
                  <a:cubicBezTo>
                    <a:pt x="59641" y="3683"/>
                    <a:pt x="84160" y="16970"/>
                    <a:pt x="105528" y="31352"/>
                  </a:cubicBezTo>
                  <a:cubicBezTo>
                    <a:pt x="108953" y="33544"/>
                    <a:pt x="111830" y="35462"/>
                    <a:pt x="113747" y="36420"/>
                  </a:cubicBezTo>
                  <a:cubicBezTo>
                    <a:pt x="117254" y="38201"/>
                    <a:pt x="121541" y="36803"/>
                    <a:pt x="123322" y="33294"/>
                  </a:cubicBezTo>
                  <a:cubicBezTo>
                    <a:pt x="123322" y="33286"/>
                    <a:pt x="123336" y="33278"/>
                    <a:pt x="123336" y="33270"/>
                  </a:cubicBezTo>
                  <a:cubicBezTo>
                    <a:pt x="125048" y="29747"/>
                    <a:pt x="123651" y="25506"/>
                    <a:pt x="120185" y="23681"/>
                  </a:cubicBezTo>
                  <a:cubicBezTo>
                    <a:pt x="117857" y="22414"/>
                    <a:pt x="115610" y="20995"/>
                    <a:pt x="113473" y="19435"/>
                  </a:cubicBezTo>
                  <a:cubicBezTo>
                    <a:pt x="97173" y="8614"/>
                    <a:pt x="58682" y="-16864"/>
                    <a:pt x="28547" y="16696"/>
                  </a:cubicBezTo>
                  <a:cubicBezTo>
                    <a:pt x="5864" y="40367"/>
                    <a:pt x="-4163" y="73447"/>
                    <a:pt x="1563" y="105731"/>
                  </a:cubicBezTo>
                  <a:cubicBezTo>
                    <a:pt x="5343" y="122258"/>
                    <a:pt x="17589" y="135548"/>
                    <a:pt x="33753" y="140660"/>
                  </a:cubicBezTo>
                  <a:cubicBezTo>
                    <a:pt x="42492" y="143366"/>
                    <a:pt x="51601" y="144661"/>
                    <a:pt x="60737" y="1444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D1EEBAB6-BE09-4E42-93B6-8120F00FDDB8}"/>
                </a:ext>
              </a:extLst>
            </p:cNvPr>
            <p:cNvSpPr/>
            <p:nvPr/>
          </p:nvSpPr>
          <p:spPr>
            <a:xfrm>
              <a:off x="9821102" y="2209688"/>
              <a:ext cx="122356" cy="201219"/>
            </a:xfrm>
            <a:custGeom>
              <a:avLst/>
              <a:gdLst>
                <a:gd name="connsiteX0" fmla="*/ 110388 w 122356"/>
                <a:gd name="connsiteY0" fmla="*/ 174467 h 201219"/>
                <a:gd name="connsiteX1" fmla="*/ 69295 w 122356"/>
                <a:gd name="connsiteY1" fmla="*/ 184056 h 201219"/>
                <a:gd name="connsiteX2" fmla="*/ 26558 w 122356"/>
                <a:gd name="connsiteY2" fmla="*/ 101869 h 201219"/>
                <a:gd name="connsiteX3" fmla="*/ 57926 w 122356"/>
                <a:gd name="connsiteY3" fmla="*/ 91459 h 201219"/>
                <a:gd name="connsiteX4" fmla="*/ 85321 w 122356"/>
                <a:gd name="connsiteY4" fmla="*/ 65981 h 201219"/>
                <a:gd name="connsiteX5" fmla="*/ 79568 w 122356"/>
                <a:gd name="connsiteY5" fmla="*/ 20916 h 201219"/>
                <a:gd name="connsiteX6" fmla="*/ 58063 w 122356"/>
                <a:gd name="connsiteY6" fmla="*/ 3520 h 201219"/>
                <a:gd name="connsiteX7" fmla="*/ 16970 w 122356"/>
                <a:gd name="connsiteY7" fmla="*/ 17218 h 201219"/>
                <a:gd name="connsiteX8" fmla="*/ 16970 w 122356"/>
                <a:gd name="connsiteY8" fmla="*/ 7218 h 201219"/>
                <a:gd name="connsiteX9" fmla="*/ 9984 w 122356"/>
                <a:gd name="connsiteY9" fmla="*/ -42 h 201219"/>
                <a:gd name="connsiteX10" fmla="*/ 9984 w 122356"/>
                <a:gd name="connsiteY10" fmla="*/ -42 h 201219"/>
                <a:gd name="connsiteX11" fmla="*/ 9984 w 122356"/>
                <a:gd name="connsiteY11" fmla="*/ -42 h 201219"/>
                <a:gd name="connsiteX12" fmla="*/ 2861 w 122356"/>
                <a:gd name="connsiteY12" fmla="*/ 6944 h 201219"/>
                <a:gd name="connsiteX13" fmla="*/ -15 w 122356"/>
                <a:gd name="connsiteY13" fmla="*/ 182001 h 201219"/>
                <a:gd name="connsiteX14" fmla="*/ 6970 w 122356"/>
                <a:gd name="connsiteY14" fmla="*/ 189261 h 201219"/>
                <a:gd name="connsiteX15" fmla="*/ 6970 w 122356"/>
                <a:gd name="connsiteY15" fmla="*/ 189261 h 201219"/>
                <a:gd name="connsiteX16" fmla="*/ 6970 w 122356"/>
                <a:gd name="connsiteY16" fmla="*/ 189261 h 201219"/>
                <a:gd name="connsiteX17" fmla="*/ 14093 w 122356"/>
                <a:gd name="connsiteY17" fmla="*/ 182413 h 201219"/>
                <a:gd name="connsiteX18" fmla="*/ 14093 w 122356"/>
                <a:gd name="connsiteY18" fmla="*/ 182275 h 201219"/>
                <a:gd name="connsiteX19" fmla="*/ 15326 w 122356"/>
                <a:gd name="connsiteY19" fmla="*/ 111458 h 201219"/>
                <a:gd name="connsiteX20" fmla="*/ 64638 w 122356"/>
                <a:gd name="connsiteY20" fmla="*/ 197342 h 201219"/>
                <a:gd name="connsiteX21" fmla="*/ 83541 w 122356"/>
                <a:gd name="connsiteY21" fmla="*/ 201178 h 201219"/>
                <a:gd name="connsiteX22" fmla="*/ 120661 w 122356"/>
                <a:gd name="connsiteY22" fmla="*/ 183782 h 201219"/>
                <a:gd name="connsiteX23" fmla="*/ 119977 w 122356"/>
                <a:gd name="connsiteY23" fmla="*/ 173782 h 201219"/>
                <a:gd name="connsiteX24" fmla="*/ 110388 w 122356"/>
                <a:gd name="connsiteY24" fmla="*/ 174467 h 201219"/>
                <a:gd name="connsiteX25" fmla="*/ 15326 w 122356"/>
                <a:gd name="connsiteY25" fmla="*/ 89404 h 201219"/>
                <a:gd name="connsiteX26" fmla="*/ 16285 w 122356"/>
                <a:gd name="connsiteY26" fmla="*/ 35709 h 201219"/>
                <a:gd name="connsiteX27" fmla="*/ 17380 w 122356"/>
                <a:gd name="connsiteY27" fmla="*/ 35709 h 201219"/>
                <a:gd name="connsiteX28" fmla="*/ 55049 w 122356"/>
                <a:gd name="connsiteY28" fmla="*/ 18176 h 201219"/>
                <a:gd name="connsiteX29" fmla="*/ 66418 w 122356"/>
                <a:gd name="connsiteY29" fmla="*/ 27902 h 201219"/>
                <a:gd name="connsiteX30" fmla="*/ 71897 w 122356"/>
                <a:gd name="connsiteY30" fmla="*/ 61050 h 201219"/>
                <a:gd name="connsiteX31" fmla="*/ 52721 w 122356"/>
                <a:gd name="connsiteY31" fmla="*/ 78446 h 201219"/>
                <a:gd name="connsiteX32" fmla="*/ 16970 w 122356"/>
                <a:gd name="connsiteY32" fmla="*/ 89404 h 20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2356" h="201219">
                  <a:moveTo>
                    <a:pt x="110388" y="174467"/>
                  </a:moveTo>
                  <a:cubicBezTo>
                    <a:pt x="99937" y="185756"/>
                    <a:pt x="83664" y="189551"/>
                    <a:pt x="69295" y="184056"/>
                  </a:cubicBezTo>
                  <a:cubicBezTo>
                    <a:pt x="52173" y="177207"/>
                    <a:pt x="34913" y="132415"/>
                    <a:pt x="26558" y="101869"/>
                  </a:cubicBezTo>
                  <a:cubicBezTo>
                    <a:pt x="37297" y="99313"/>
                    <a:pt x="47789" y="95830"/>
                    <a:pt x="57926" y="91459"/>
                  </a:cubicBezTo>
                  <a:cubicBezTo>
                    <a:pt x="70268" y="87259"/>
                    <a:pt x="80239" y="77990"/>
                    <a:pt x="85321" y="65981"/>
                  </a:cubicBezTo>
                  <a:cubicBezTo>
                    <a:pt x="89814" y="50818"/>
                    <a:pt x="87732" y="34463"/>
                    <a:pt x="79568" y="20916"/>
                  </a:cubicBezTo>
                  <a:cubicBezTo>
                    <a:pt x="75733" y="11902"/>
                    <a:pt x="67678" y="5381"/>
                    <a:pt x="58063" y="3520"/>
                  </a:cubicBezTo>
                  <a:cubicBezTo>
                    <a:pt x="43105" y="2587"/>
                    <a:pt x="28380" y="7498"/>
                    <a:pt x="16970" y="17218"/>
                  </a:cubicBezTo>
                  <a:lnTo>
                    <a:pt x="16970" y="7218"/>
                  </a:lnTo>
                  <a:cubicBezTo>
                    <a:pt x="17052" y="3286"/>
                    <a:pt x="13915" y="35"/>
                    <a:pt x="9984" y="-42"/>
                  </a:cubicBezTo>
                  <a:cubicBezTo>
                    <a:pt x="9984" y="-42"/>
                    <a:pt x="9984" y="-42"/>
                    <a:pt x="9984" y="-42"/>
                  </a:cubicBezTo>
                  <a:lnTo>
                    <a:pt x="9984" y="-42"/>
                  </a:lnTo>
                  <a:cubicBezTo>
                    <a:pt x="6135" y="28"/>
                    <a:pt x="3012" y="3095"/>
                    <a:pt x="2861" y="6944"/>
                  </a:cubicBezTo>
                  <a:lnTo>
                    <a:pt x="-15" y="182001"/>
                  </a:lnTo>
                  <a:cubicBezTo>
                    <a:pt x="-98" y="185934"/>
                    <a:pt x="3039" y="189184"/>
                    <a:pt x="6970" y="189261"/>
                  </a:cubicBezTo>
                  <a:cubicBezTo>
                    <a:pt x="6970" y="189261"/>
                    <a:pt x="6970" y="189261"/>
                    <a:pt x="6970" y="189261"/>
                  </a:cubicBezTo>
                  <a:lnTo>
                    <a:pt x="6970" y="189261"/>
                  </a:lnTo>
                  <a:cubicBezTo>
                    <a:pt x="10833" y="189336"/>
                    <a:pt x="14011" y="186271"/>
                    <a:pt x="14093" y="182413"/>
                  </a:cubicBezTo>
                  <a:cubicBezTo>
                    <a:pt x="14093" y="182367"/>
                    <a:pt x="14093" y="182321"/>
                    <a:pt x="14093" y="182275"/>
                  </a:cubicBezTo>
                  <a:lnTo>
                    <a:pt x="15326" y="111458"/>
                  </a:lnTo>
                  <a:cubicBezTo>
                    <a:pt x="22586" y="136799"/>
                    <a:pt x="39982" y="187480"/>
                    <a:pt x="64638" y="197342"/>
                  </a:cubicBezTo>
                  <a:cubicBezTo>
                    <a:pt x="70623" y="199835"/>
                    <a:pt x="77048" y="201138"/>
                    <a:pt x="83541" y="201178"/>
                  </a:cubicBezTo>
                  <a:cubicBezTo>
                    <a:pt x="97704" y="200401"/>
                    <a:pt x="111005" y="194165"/>
                    <a:pt x="120661" y="183782"/>
                  </a:cubicBezTo>
                  <a:cubicBezTo>
                    <a:pt x="123141" y="180800"/>
                    <a:pt x="122839" y="176399"/>
                    <a:pt x="119977" y="173782"/>
                  </a:cubicBezTo>
                  <a:cubicBezTo>
                    <a:pt x="117086" y="171495"/>
                    <a:pt x="112922" y="171792"/>
                    <a:pt x="110388" y="174467"/>
                  </a:cubicBezTo>
                  <a:close/>
                  <a:moveTo>
                    <a:pt x="15326" y="89404"/>
                  </a:moveTo>
                  <a:lnTo>
                    <a:pt x="16285" y="35709"/>
                  </a:lnTo>
                  <a:lnTo>
                    <a:pt x="17380" y="35709"/>
                  </a:lnTo>
                  <a:cubicBezTo>
                    <a:pt x="22997" y="30367"/>
                    <a:pt x="42173" y="15711"/>
                    <a:pt x="55049" y="18176"/>
                  </a:cubicBezTo>
                  <a:cubicBezTo>
                    <a:pt x="60241" y="19297"/>
                    <a:pt x="64514" y="22953"/>
                    <a:pt x="66418" y="27902"/>
                  </a:cubicBezTo>
                  <a:cubicBezTo>
                    <a:pt x="72596" y="37779"/>
                    <a:pt x="74555" y="49713"/>
                    <a:pt x="71897" y="61050"/>
                  </a:cubicBezTo>
                  <a:cubicBezTo>
                    <a:pt x="68199" y="69258"/>
                    <a:pt x="61254" y="75557"/>
                    <a:pt x="52721" y="78446"/>
                  </a:cubicBezTo>
                  <a:cubicBezTo>
                    <a:pt x="41228" y="83365"/>
                    <a:pt x="29243" y="87039"/>
                    <a:pt x="16970" y="894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2DEF222-149A-4337-869E-72B36F1E5470}"/>
                </a:ext>
              </a:extLst>
            </p:cNvPr>
            <p:cNvSpPr/>
            <p:nvPr/>
          </p:nvSpPr>
          <p:spPr>
            <a:xfrm>
              <a:off x="10227431" y="2103531"/>
              <a:ext cx="111825" cy="309438"/>
            </a:xfrm>
            <a:custGeom>
              <a:avLst/>
              <a:gdLst>
                <a:gd name="connsiteX0" fmla="*/ 35680 w 111825"/>
                <a:gd name="connsiteY0" fmla="*/ 305143 h 309438"/>
                <a:gd name="connsiteX1" fmla="*/ 37872 w 111825"/>
                <a:gd name="connsiteY1" fmla="*/ 308431 h 309438"/>
                <a:gd name="connsiteX2" fmla="*/ 38557 w 111825"/>
                <a:gd name="connsiteY2" fmla="*/ 308431 h 309438"/>
                <a:gd name="connsiteX3" fmla="*/ 39926 w 111825"/>
                <a:gd name="connsiteY3" fmla="*/ 309253 h 309438"/>
                <a:gd name="connsiteX4" fmla="*/ 42392 w 111825"/>
                <a:gd name="connsiteY4" fmla="*/ 309253 h 309438"/>
                <a:gd name="connsiteX5" fmla="*/ 43077 w 111825"/>
                <a:gd name="connsiteY5" fmla="*/ 309253 h 309438"/>
                <a:gd name="connsiteX6" fmla="*/ 45953 w 111825"/>
                <a:gd name="connsiteY6" fmla="*/ 308157 h 309438"/>
                <a:gd name="connsiteX7" fmla="*/ 48282 w 111825"/>
                <a:gd name="connsiteY7" fmla="*/ 305143 h 309438"/>
                <a:gd name="connsiteX8" fmla="*/ 48282 w 111825"/>
                <a:gd name="connsiteY8" fmla="*/ 305143 h 309438"/>
                <a:gd name="connsiteX9" fmla="*/ 109237 w 111825"/>
                <a:gd name="connsiteY9" fmla="*/ 199123 h 309438"/>
                <a:gd name="connsiteX10" fmla="*/ 110196 w 111825"/>
                <a:gd name="connsiteY10" fmla="*/ 189124 h 309438"/>
                <a:gd name="connsiteX11" fmla="*/ 100375 w 111825"/>
                <a:gd name="connsiteY11" fmla="*/ 188014 h 309438"/>
                <a:gd name="connsiteX12" fmla="*/ 100197 w 111825"/>
                <a:gd name="connsiteY12" fmla="*/ 188165 h 309438"/>
                <a:gd name="connsiteX13" fmla="*/ 49378 w 111825"/>
                <a:gd name="connsiteY13" fmla="*/ 266242 h 309438"/>
                <a:gd name="connsiteX14" fmla="*/ 54446 w 111825"/>
                <a:gd name="connsiteY14" fmla="*/ 7218 h 309438"/>
                <a:gd name="connsiteX15" fmla="*/ 47460 w 111825"/>
                <a:gd name="connsiteY15" fmla="*/ -42 h 309438"/>
                <a:gd name="connsiteX16" fmla="*/ 47460 w 111825"/>
                <a:gd name="connsiteY16" fmla="*/ -42 h 309438"/>
                <a:gd name="connsiteX17" fmla="*/ 40201 w 111825"/>
                <a:gd name="connsiteY17" fmla="*/ 6944 h 309438"/>
                <a:gd name="connsiteX18" fmla="*/ 35406 w 111825"/>
                <a:gd name="connsiteY18" fmla="*/ 251174 h 309438"/>
                <a:gd name="connsiteX19" fmla="*/ 14038 w 111825"/>
                <a:gd name="connsiteY19" fmla="*/ 168988 h 309438"/>
                <a:gd name="connsiteX20" fmla="*/ 5271 w 111825"/>
                <a:gd name="connsiteY20" fmla="*/ 163920 h 309438"/>
                <a:gd name="connsiteX21" fmla="*/ 203 w 111825"/>
                <a:gd name="connsiteY21" fmla="*/ 172550 h 309438"/>
                <a:gd name="connsiteX22" fmla="*/ 34722 w 111825"/>
                <a:gd name="connsiteY22" fmla="*/ 304595 h 309438"/>
                <a:gd name="connsiteX23" fmla="*/ 35680 w 111825"/>
                <a:gd name="connsiteY23" fmla="*/ 305143 h 30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825" h="309438">
                  <a:moveTo>
                    <a:pt x="35680" y="305143"/>
                  </a:moveTo>
                  <a:cubicBezTo>
                    <a:pt x="36078" y="306427"/>
                    <a:pt x="36845" y="307569"/>
                    <a:pt x="37872" y="308431"/>
                  </a:cubicBezTo>
                  <a:lnTo>
                    <a:pt x="38557" y="308431"/>
                  </a:lnTo>
                  <a:cubicBezTo>
                    <a:pt x="38968" y="308784"/>
                    <a:pt x="39420" y="309062"/>
                    <a:pt x="39926" y="309253"/>
                  </a:cubicBezTo>
                  <a:cubicBezTo>
                    <a:pt x="40735" y="309444"/>
                    <a:pt x="41584" y="309444"/>
                    <a:pt x="42392" y="309253"/>
                  </a:cubicBezTo>
                  <a:lnTo>
                    <a:pt x="43077" y="309253"/>
                  </a:lnTo>
                  <a:cubicBezTo>
                    <a:pt x="44118" y="309177"/>
                    <a:pt x="45118" y="308797"/>
                    <a:pt x="45953" y="308157"/>
                  </a:cubicBezTo>
                  <a:cubicBezTo>
                    <a:pt x="47022" y="307417"/>
                    <a:pt x="47830" y="306364"/>
                    <a:pt x="48282" y="305143"/>
                  </a:cubicBezTo>
                  <a:lnTo>
                    <a:pt x="48282" y="305143"/>
                  </a:lnTo>
                  <a:cubicBezTo>
                    <a:pt x="48282" y="304322"/>
                    <a:pt x="79513" y="222957"/>
                    <a:pt x="109237" y="199123"/>
                  </a:cubicBezTo>
                  <a:cubicBezTo>
                    <a:pt x="112250" y="196621"/>
                    <a:pt x="112675" y="192154"/>
                    <a:pt x="110196" y="189124"/>
                  </a:cubicBezTo>
                  <a:cubicBezTo>
                    <a:pt x="107785" y="186106"/>
                    <a:pt x="103402" y="185610"/>
                    <a:pt x="100375" y="188014"/>
                  </a:cubicBezTo>
                  <a:cubicBezTo>
                    <a:pt x="100320" y="188064"/>
                    <a:pt x="100251" y="188114"/>
                    <a:pt x="100197" y="188165"/>
                  </a:cubicBezTo>
                  <a:cubicBezTo>
                    <a:pt x="80746" y="204054"/>
                    <a:pt x="61843" y="239394"/>
                    <a:pt x="49378" y="266242"/>
                  </a:cubicBezTo>
                  <a:lnTo>
                    <a:pt x="54446" y="7218"/>
                  </a:lnTo>
                  <a:cubicBezTo>
                    <a:pt x="54528" y="3286"/>
                    <a:pt x="51392" y="35"/>
                    <a:pt x="47460" y="-42"/>
                  </a:cubicBezTo>
                  <a:cubicBezTo>
                    <a:pt x="47460" y="-42"/>
                    <a:pt x="47460" y="-42"/>
                    <a:pt x="47460" y="-42"/>
                  </a:cubicBezTo>
                  <a:cubicBezTo>
                    <a:pt x="43584" y="24"/>
                    <a:pt x="40420" y="3073"/>
                    <a:pt x="40201" y="6944"/>
                  </a:cubicBezTo>
                  <a:lnTo>
                    <a:pt x="35406" y="251174"/>
                  </a:lnTo>
                  <a:lnTo>
                    <a:pt x="14038" y="168988"/>
                  </a:lnTo>
                  <a:cubicBezTo>
                    <a:pt x="12970" y="165203"/>
                    <a:pt x="9079" y="162956"/>
                    <a:pt x="5271" y="163920"/>
                  </a:cubicBezTo>
                  <a:cubicBezTo>
                    <a:pt x="1504" y="164925"/>
                    <a:pt x="-756" y="168770"/>
                    <a:pt x="203" y="172550"/>
                  </a:cubicBezTo>
                  <a:lnTo>
                    <a:pt x="34722" y="304595"/>
                  </a:lnTo>
                  <a:cubicBezTo>
                    <a:pt x="34722" y="304595"/>
                    <a:pt x="35680" y="305143"/>
                    <a:pt x="35680" y="3051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4153D9F6-D23D-40EF-B274-D90953375BB5}"/>
                </a:ext>
              </a:extLst>
            </p:cNvPr>
            <p:cNvSpPr/>
            <p:nvPr/>
          </p:nvSpPr>
          <p:spPr>
            <a:xfrm>
              <a:off x="10438028" y="2182419"/>
              <a:ext cx="108962" cy="144521"/>
            </a:xfrm>
            <a:custGeom>
              <a:avLst/>
              <a:gdLst>
                <a:gd name="connsiteX0" fmla="*/ 106435 w 108962"/>
                <a:gd name="connsiteY0" fmla="*/ 94757 h 144521"/>
                <a:gd name="connsiteX1" fmla="*/ 96435 w 108962"/>
                <a:gd name="connsiteY1" fmla="*/ 95716 h 144521"/>
                <a:gd name="connsiteX2" fmla="*/ 76574 w 108962"/>
                <a:gd name="connsiteY2" fmla="*/ 114071 h 144521"/>
                <a:gd name="connsiteX3" fmla="*/ 73149 w 108962"/>
                <a:gd name="connsiteY3" fmla="*/ 64622 h 144521"/>
                <a:gd name="connsiteX4" fmla="*/ 71506 w 108962"/>
                <a:gd name="connsiteY4" fmla="*/ 12708 h 144521"/>
                <a:gd name="connsiteX5" fmla="*/ 60547 w 108962"/>
                <a:gd name="connsiteY5" fmla="*/ -31 h 144521"/>
                <a:gd name="connsiteX6" fmla="*/ 20139 w 108962"/>
                <a:gd name="connsiteY6" fmla="*/ 72567 h 144521"/>
                <a:gd name="connsiteX7" fmla="*/ 25755 w 108962"/>
                <a:gd name="connsiteY7" fmla="*/ 11886 h 144521"/>
                <a:gd name="connsiteX8" fmla="*/ 19317 w 108962"/>
                <a:gd name="connsiteY8" fmla="*/ 4215 h 144521"/>
                <a:gd name="connsiteX9" fmla="*/ 11510 w 108962"/>
                <a:gd name="connsiteY9" fmla="*/ 10653 h 144521"/>
                <a:gd name="connsiteX10" fmla="*/ 4 w 108962"/>
                <a:gd name="connsiteY10" fmla="*/ 136946 h 144521"/>
                <a:gd name="connsiteX11" fmla="*/ 5756 w 108962"/>
                <a:gd name="connsiteY11" fmla="*/ 144480 h 144521"/>
                <a:gd name="connsiteX12" fmla="*/ 7126 w 108962"/>
                <a:gd name="connsiteY12" fmla="*/ 144480 h 144521"/>
                <a:gd name="connsiteX13" fmla="*/ 13975 w 108962"/>
                <a:gd name="connsiteY13" fmla="*/ 139412 h 144521"/>
                <a:gd name="connsiteX14" fmla="*/ 58082 w 108962"/>
                <a:gd name="connsiteY14" fmla="*/ 18324 h 144521"/>
                <a:gd name="connsiteX15" fmla="*/ 59041 w 108962"/>
                <a:gd name="connsiteY15" fmla="*/ 64211 h 144521"/>
                <a:gd name="connsiteX16" fmla="*/ 71369 w 108962"/>
                <a:gd name="connsiteY16" fmla="*/ 127084 h 144521"/>
                <a:gd name="connsiteX17" fmla="*/ 107394 w 108962"/>
                <a:gd name="connsiteY17" fmla="*/ 104619 h 144521"/>
                <a:gd name="connsiteX18" fmla="*/ 106435 w 108962"/>
                <a:gd name="connsiteY18" fmla="*/ 94757 h 14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8962" h="144521">
                  <a:moveTo>
                    <a:pt x="106435" y="94757"/>
                  </a:moveTo>
                  <a:cubicBezTo>
                    <a:pt x="103407" y="92272"/>
                    <a:pt x="98942" y="92700"/>
                    <a:pt x="96435" y="95716"/>
                  </a:cubicBezTo>
                  <a:cubicBezTo>
                    <a:pt x="81505" y="113660"/>
                    <a:pt x="76437" y="113797"/>
                    <a:pt x="76574" y="114071"/>
                  </a:cubicBezTo>
                  <a:cubicBezTo>
                    <a:pt x="71917" y="110235"/>
                    <a:pt x="72738" y="81744"/>
                    <a:pt x="73149" y="64622"/>
                  </a:cubicBezTo>
                  <a:cubicBezTo>
                    <a:pt x="74327" y="47305"/>
                    <a:pt x="73779" y="29915"/>
                    <a:pt x="71506" y="12708"/>
                  </a:cubicBezTo>
                  <a:cubicBezTo>
                    <a:pt x="69862" y="4489"/>
                    <a:pt x="66163" y="106"/>
                    <a:pt x="60547" y="-31"/>
                  </a:cubicBezTo>
                  <a:cubicBezTo>
                    <a:pt x="54931" y="-168"/>
                    <a:pt x="45480" y="-31"/>
                    <a:pt x="20139" y="72567"/>
                  </a:cubicBezTo>
                  <a:lnTo>
                    <a:pt x="25755" y="11886"/>
                  </a:lnTo>
                  <a:cubicBezTo>
                    <a:pt x="26070" y="7997"/>
                    <a:pt x="23208" y="4577"/>
                    <a:pt x="19317" y="4215"/>
                  </a:cubicBezTo>
                  <a:cubicBezTo>
                    <a:pt x="15427" y="3967"/>
                    <a:pt x="12002" y="6784"/>
                    <a:pt x="11510" y="10653"/>
                  </a:cubicBezTo>
                  <a:lnTo>
                    <a:pt x="4" y="136946"/>
                  </a:lnTo>
                  <a:cubicBezTo>
                    <a:pt x="-271" y="140554"/>
                    <a:pt x="2209" y="143795"/>
                    <a:pt x="5756" y="144480"/>
                  </a:cubicBezTo>
                  <a:lnTo>
                    <a:pt x="7126" y="144480"/>
                  </a:lnTo>
                  <a:cubicBezTo>
                    <a:pt x="10263" y="144448"/>
                    <a:pt x="13030" y="142403"/>
                    <a:pt x="13975" y="139412"/>
                  </a:cubicBezTo>
                  <a:cubicBezTo>
                    <a:pt x="25153" y="97851"/>
                    <a:pt x="39919" y="57338"/>
                    <a:pt x="58082" y="18324"/>
                  </a:cubicBezTo>
                  <a:cubicBezTo>
                    <a:pt x="59547" y="33573"/>
                    <a:pt x="59863" y="48914"/>
                    <a:pt x="59041" y="64211"/>
                  </a:cubicBezTo>
                  <a:cubicBezTo>
                    <a:pt x="58082" y="97634"/>
                    <a:pt x="57397" y="121878"/>
                    <a:pt x="71369" y="127084"/>
                  </a:cubicBezTo>
                  <a:cubicBezTo>
                    <a:pt x="80683" y="130645"/>
                    <a:pt x="91504" y="123796"/>
                    <a:pt x="107394" y="104619"/>
                  </a:cubicBezTo>
                  <a:cubicBezTo>
                    <a:pt x="109791" y="101611"/>
                    <a:pt x="109366" y="97247"/>
                    <a:pt x="106435" y="9475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EB058E50-C433-46CC-B971-9D5883823D53}"/>
                </a:ext>
              </a:extLst>
            </p:cNvPr>
            <p:cNvSpPr/>
            <p:nvPr/>
          </p:nvSpPr>
          <p:spPr>
            <a:xfrm>
              <a:off x="10600437" y="2209530"/>
              <a:ext cx="152962" cy="83822"/>
            </a:xfrm>
            <a:custGeom>
              <a:avLst/>
              <a:gdLst>
                <a:gd name="connsiteX0" fmla="*/ 152916 w 152962"/>
                <a:gd name="connsiteY0" fmla="*/ 29293 h 83822"/>
                <a:gd name="connsiteX1" fmla="*/ 148258 w 152962"/>
                <a:gd name="connsiteY1" fmla="*/ 23403 h 83822"/>
                <a:gd name="connsiteX2" fmla="*/ 85112 w 152962"/>
                <a:gd name="connsiteY2" fmla="*/ 391 h 83822"/>
                <a:gd name="connsiteX3" fmla="*/ 75797 w 152962"/>
                <a:gd name="connsiteY3" fmla="*/ 4774 h 83822"/>
                <a:gd name="connsiteX4" fmla="*/ 80181 w 152962"/>
                <a:gd name="connsiteY4" fmla="*/ 14088 h 83822"/>
                <a:gd name="connsiteX5" fmla="*/ 102371 w 152962"/>
                <a:gd name="connsiteY5" fmla="*/ 22170 h 83822"/>
                <a:gd name="connsiteX6" fmla="*/ 5528 w 152962"/>
                <a:gd name="connsiteY6" fmla="*/ 17513 h 83822"/>
                <a:gd name="connsiteX7" fmla="*/ 159 w 152962"/>
                <a:gd name="connsiteY7" fmla="*/ 26040 h 83822"/>
                <a:gd name="connsiteX8" fmla="*/ 4843 w 152962"/>
                <a:gd name="connsiteY8" fmla="*/ 31210 h 83822"/>
                <a:gd name="connsiteX9" fmla="*/ 121000 w 152962"/>
                <a:gd name="connsiteY9" fmla="*/ 36690 h 83822"/>
                <a:gd name="connsiteX10" fmla="*/ 67305 w 152962"/>
                <a:gd name="connsiteY10" fmla="*/ 69975 h 83822"/>
                <a:gd name="connsiteX11" fmla="*/ 63086 w 152962"/>
                <a:gd name="connsiteY11" fmla="*/ 79124 h 83822"/>
                <a:gd name="connsiteX12" fmla="*/ 71003 w 152962"/>
                <a:gd name="connsiteY12" fmla="*/ 83673 h 83822"/>
                <a:gd name="connsiteX13" fmla="*/ 74702 w 152962"/>
                <a:gd name="connsiteY13" fmla="*/ 82577 h 83822"/>
                <a:gd name="connsiteX14" fmla="*/ 149491 w 152962"/>
                <a:gd name="connsiteY14" fmla="*/ 36142 h 83822"/>
                <a:gd name="connsiteX15" fmla="*/ 152916 w 152962"/>
                <a:gd name="connsiteY15" fmla="*/ 29293 h 8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962" h="83822">
                  <a:moveTo>
                    <a:pt x="152916" y="29293"/>
                  </a:moveTo>
                  <a:cubicBezTo>
                    <a:pt x="152614" y="26604"/>
                    <a:pt x="150806" y="24322"/>
                    <a:pt x="148258" y="23403"/>
                  </a:cubicBezTo>
                  <a:lnTo>
                    <a:pt x="85112" y="391"/>
                  </a:lnTo>
                  <a:cubicBezTo>
                    <a:pt x="81331" y="-971"/>
                    <a:pt x="77154" y="992"/>
                    <a:pt x="75797" y="4774"/>
                  </a:cubicBezTo>
                  <a:cubicBezTo>
                    <a:pt x="74441" y="8556"/>
                    <a:pt x="76400" y="12727"/>
                    <a:pt x="80181" y="14088"/>
                  </a:cubicBezTo>
                  <a:lnTo>
                    <a:pt x="102371" y="22170"/>
                  </a:lnTo>
                  <a:lnTo>
                    <a:pt x="5528" y="17513"/>
                  </a:lnTo>
                  <a:cubicBezTo>
                    <a:pt x="1693" y="18387"/>
                    <a:pt x="-704" y="22204"/>
                    <a:pt x="159" y="26040"/>
                  </a:cubicBezTo>
                  <a:cubicBezTo>
                    <a:pt x="720" y="28461"/>
                    <a:pt x="2487" y="30420"/>
                    <a:pt x="4843" y="31210"/>
                  </a:cubicBezTo>
                  <a:lnTo>
                    <a:pt x="121000" y="36690"/>
                  </a:lnTo>
                  <a:lnTo>
                    <a:pt x="67305" y="69975"/>
                  </a:lnTo>
                  <a:cubicBezTo>
                    <a:pt x="63620" y="71337"/>
                    <a:pt x="61730" y="75432"/>
                    <a:pt x="63086" y="79124"/>
                  </a:cubicBezTo>
                  <a:cubicBezTo>
                    <a:pt x="64278" y="82354"/>
                    <a:pt x="67606" y="84269"/>
                    <a:pt x="71003" y="83673"/>
                  </a:cubicBezTo>
                  <a:cubicBezTo>
                    <a:pt x="72318" y="83669"/>
                    <a:pt x="73606" y="83289"/>
                    <a:pt x="74702" y="82577"/>
                  </a:cubicBezTo>
                  <a:lnTo>
                    <a:pt x="149491" y="36142"/>
                  </a:lnTo>
                  <a:cubicBezTo>
                    <a:pt x="151847" y="34695"/>
                    <a:pt x="153162" y="32040"/>
                    <a:pt x="152916" y="292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5EBABD20-73C7-4430-AA35-48470D712122}"/>
                </a:ext>
              </a:extLst>
            </p:cNvPr>
            <p:cNvSpPr/>
            <p:nvPr/>
          </p:nvSpPr>
          <p:spPr>
            <a:xfrm>
              <a:off x="10784116" y="2193964"/>
              <a:ext cx="160584" cy="71066"/>
            </a:xfrm>
            <a:custGeom>
              <a:avLst/>
              <a:gdLst>
                <a:gd name="connsiteX0" fmla="*/ 81009 w 160584"/>
                <a:gd name="connsiteY0" fmla="*/ 47188 h 71066"/>
                <a:gd name="connsiteX1" fmla="*/ 83338 w 160584"/>
                <a:gd name="connsiteY1" fmla="*/ 45407 h 71066"/>
                <a:gd name="connsiteX2" fmla="*/ 143608 w 160584"/>
                <a:gd name="connsiteY2" fmla="*/ 66775 h 71066"/>
                <a:gd name="connsiteX3" fmla="*/ 158401 w 160584"/>
                <a:gd name="connsiteY3" fmla="*/ 20888 h 71066"/>
                <a:gd name="connsiteX4" fmla="*/ 142238 w 160584"/>
                <a:gd name="connsiteY4" fmla="*/ 1026 h 71066"/>
                <a:gd name="connsiteX5" fmla="*/ 83612 w 160584"/>
                <a:gd name="connsiteY5" fmla="*/ 26915 h 71066"/>
                <a:gd name="connsiteX6" fmla="*/ 21287 w 160584"/>
                <a:gd name="connsiteY6" fmla="*/ 5410 h 71066"/>
                <a:gd name="connsiteX7" fmla="*/ 4439 w 160584"/>
                <a:gd name="connsiteY7" fmla="*/ 19107 h 71066"/>
                <a:gd name="connsiteX8" fmla="*/ 12110 w 160584"/>
                <a:gd name="connsiteY8" fmla="*/ 63214 h 71066"/>
                <a:gd name="connsiteX9" fmla="*/ 34574 w 160584"/>
                <a:gd name="connsiteY9" fmla="*/ 71022 h 71066"/>
                <a:gd name="connsiteX10" fmla="*/ 60874 w 160584"/>
                <a:gd name="connsiteY10" fmla="*/ 62255 h 71066"/>
                <a:gd name="connsiteX11" fmla="*/ 81009 w 160584"/>
                <a:gd name="connsiteY11" fmla="*/ 47188 h 71066"/>
                <a:gd name="connsiteX12" fmla="*/ 137855 w 160584"/>
                <a:gd name="connsiteY12" fmla="*/ 14587 h 71066"/>
                <a:gd name="connsiteX13" fmla="*/ 144704 w 160584"/>
                <a:gd name="connsiteY13" fmla="*/ 24449 h 71066"/>
                <a:gd name="connsiteX14" fmla="*/ 137170 w 160584"/>
                <a:gd name="connsiteY14" fmla="*/ 54036 h 71066"/>
                <a:gd name="connsiteX15" fmla="*/ 94433 w 160584"/>
                <a:gd name="connsiteY15" fmla="*/ 36503 h 71066"/>
                <a:gd name="connsiteX16" fmla="*/ 137855 w 160584"/>
                <a:gd name="connsiteY16" fmla="*/ 14587 h 71066"/>
                <a:gd name="connsiteX17" fmla="*/ 20603 w 160584"/>
                <a:gd name="connsiteY17" fmla="*/ 52941 h 71066"/>
                <a:gd name="connsiteX18" fmla="*/ 16904 w 160584"/>
                <a:gd name="connsiteY18" fmla="*/ 25545 h 71066"/>
                <a:gd name="connsiteX19" fmla="*/ 24164 w 160584"/>
                <a:gd name="connsiteY19" fmla="*/ 19107 h 71066"/>
                <a:gd name="connsiteX20" fmla="*/ 28547 w 160584"/>
                <a:gd name="connsiteY20" fmla="*/ 19107 h 71066"/>
                <a:gd name="connsiteX21" fmla="*/ 71969 w 160584"/>
                <a:gd name="connsiteY21" fmla="*/ 36640 h 71066"/>
                <a:gd name="connsiteX22" fmla="*/ 52792 w 160584"/>
                <a:gd name="connsiteY22" fmla="*/ 51708 h 71066"/>
                <a:gd name="connsiteX23" fmla="*/ 20603 w 160584"/>
                <a:gd name="connsiteY23" fmla="*/ 52941 h 71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0584" h="71066">
                  <a:moveTo>
                    <a:pt x="81009" y="47188"/>
                  </a:moveTo>
                  <a:lnTo>
                    <a:pt x="83338" y="45407"/>
                  </a:lnTo>
                  <a:cubicBezTo>
                    <a:pt x="104980" y="70200"/>
                    <a:pt x="128951" y="74172"/>
                    <a:pt x="143608" y="66775"/>
                  </a:cubicBezTo>
                  <a:cubicBezTo>
                    <a:pt x="155114" y="60885"/>
                    <a:pt x="165113" y="45818"/>
                    <a:pt x="158401" y="20888"/>
                  </a:cubicBezTo>
                  <a:cubicBezTo>
                    <a:pt x="156977" y="11845"/>
                    <a:pt x="150799" y="4262"/>
                    <a:pt x="142238" y="1026"/>
                  </a:cubicBezTo>
                  <a:cubicBezTo>
                    <a:pt x="126075" y="-4179"/>
                    <a:pt x="104295" y="10478"/>
                    <a:pt x="83612" y="26915"/>
                  </a:cubicBezTo>
                  <a:cubicBezTo>
                    <a:pt x="70736" y="18011"/>
                    <a:pt x="41423" y="-480"/>
                    <a:pt x="21287" y="5410"/>
                  </a:cubicBezTo>
                  <a:cubicBezTo>
                    <a:pt x="13849" y="7104"/>
                    <a:pt x="7617" y="12168"/>
                    <a:pt x="4439" y="19107"/>
                  </a:cubicBezTo>
                  <a:cubicBezTo>
                    <a:pt x="-3670" y="33789"/>
                    <a:pt x="-478" y="52131"/>
                    <a:pt x="12110" y="63214"/>
                  </a:cubicBezTo>
                  <a:cubicBezTo>
                    <a:pt x="18452" y="68374"/>
                    <a:pt x="26397" y="71138"/>
                    <a:pt x="34574" y="71022"/>
                  </a:cubicBezTo>
                  <a:cubicBezTo>
                    <a:pt x="44039" y="70890"/>
                    <a:pt x="53230" y="67827"/>
                    <a:pt x="60874" y="62255"/>
                  </a:cubicBezTo>
                  <a:cubicBezTo>
                    <a:pt x="66764" y="58831"/>
                    <a:pt x="73613" y="53215"/>
                    <a:pt x="81009" y="47188"/>
                  </a:cubicBezTo>
                  <a:close/>
                  <a:moveTo>
                    <a:pt x="137855" y="14587"/>
                  </a:moveTo>
                  <a:cubicBezTo>
                    <a:pt x="138951" y="14587"/>
                    <a:pt x="142375" y="16094"/>
                    <a:pt x="144704" y="24449"/>
                  </a:cubicBezTo>
                  <a:cubicBezTo>
                    <a:pt x="148402" y="38147"/>
                    <a:pt x="145663" y="49790"/>
                    <a:pt x="137170" y="54036"/>
                  </a:cubicBezTo>
                  <a:cubicBezTo>
                    <a:pt x="128678" y="58283"/>
                    <a:pt x="111007" y="54995"/>
                    <a:pt x="94433" y="36503"/>
                  </a:cubicBezTo>
                  <a:cubicBezTo>
                    <a:pt x="110459" y="24039"/>
                    <a:pt x="128678" y="11574"/>
                    <a:pt x="137855" y="14587"/>
                  </a:cubicBezTo>
                  <a:close/>
                  <a:moveTo>
                    <a:pt x="20603" y="52941"/>
                  </a:moveTo>
                  <a:cubicBezTo>
                    <a:pt x="12987" y="45862"/>
                    <a:pt x="11439" y="34390"/>
                    <a:pt x="16904" y="25545"/>
                  </a:cubicBezTo>
                  <a:cubicBezTo>
                    <a:pt x="18055" y="22291"/>
                    <a:pt x="20794" y="19857"/>
                    <a:pt x="24164" y="19107"/>
                  </a:cubicBezTo>
                  <a:cubicBezTo>
                    <a:pt x="25616" y="18898"/>
                    <a:pt x="27095" y="18898"/>
                    <a:pt x="28547" y="19107"/>
                  </a:cubicBezTo>
                  <a:cubicBezTo>
                    <a:pt x="44245" y="21306"/>
                    <a:pt x="59148" y="27327"/>
                    <a:pt x="71969" y="36640"/>
                  </a:cubicBezTo>
                  <a:cubicBezTo>
                    <a:pt x="64983" y="42393"/>
                    <a:pt x="58271" y="47735"/>
                    <a:pt x="52792" y="51708"/>
                  </a:cubicBezTo>
                  <a:cubicBezTo>
                    <a:pt x="43697" y="59658"/>
                    <a:pt x="30287" y="60172"/>
                    <a:pt x="20603" y="529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76C46E24-9F9B-4F14-BEC3-5C70DD4BC695}"/>
                </a:ext>
              </a:extLst>
            </p:cNvPr>
            <p:cNvSpPr/>
            <p:nvPr/>
          </p:nvSpPr>
          <p:spPr>
            <a:xfrm>
              <a:off x="6791563" y="2963629"/>
              <a:ext cx="1486708" cy="672401"/>
            </a:xfrm>
            <a:custGeom>
              <a:avLst/>
              <a:gdLst>
                <a:gd name="connsiteX0" fmla="*/ 1486477 w 1486708"/>
                <a:gd name="connsiteY0" fmla="*/ 342793 h 672401"/>
                <a:gd name="connsiteX1" fmla="*/ 1393606 w 1486708"/>
                <a:gd name="connsiteY1" fmla="*/ 12267 h 672401"/>
                <a:gd name="connsiteX2" fmla="*/ 168620 w 1486708"/>
                <a:gd name="connsiteY2" fmla="*/ 71989 h 672401"/>
                <a:gd name="connsiteX3" fmla="*/ 169853 w 1486708"/>
                <a:gd name="connsiteY3" fmla="*/ 85687 h 672401"/>
                <a:gd name="connsiteX4" fmla="*/ 1384840 w 1486708"/>
                <a:gd name="connsiteY4" fmla="*/ 22952 h 672401"/>
                <a:gd name="connsiteX5" fmla="*/ 1472231 w 1486708"/>
                <a:gd name="connsiteY5" fmla="*/ 342793 h 672401"/>
                <a:gd name="connsiteX6" fmla="*/ 1387032 w 1486708"/>
                <a:gd name="connsiteY6" fmla="*/ 548259 h 672401"/>
                <a:gd name="connsiteX7" fmla="*/ 126842 w 1486708"/>
                <a:gd name="connsiteY7" fmla="*/ 657840 h 672401"/>
                <a:gd name="connsiteX8" fmla="*/ 14384 w 1486708"/>
                <a:gd name="connsiteY8" fmla="*/ 575654 h 672401"/>
                <a:gd name="connsiteX9" fmla="*/ 130404 w 1486708"/>
                <a:gd name="connsiteY9" fmla="*/ 142669 h 672401"/>
                <a:gd name="connsiteX10" fmla="*/ 116706 w 1486708"/>
                <a:gd name="connsiteY10" fmla="*/ 138423 h 672401"/>
                <a:gd name="connsiteX11" fmla="*/ 1097 w 1486708"/>
                <a:gd name="connsiteY11" fmla="*/ 580996 h 672401"/>
                <a:gd name="connsiteX12" fmla="*/ 126705 w 1486708"/>
                <a:gd name="connsiteY12" fmla="*/ 672360 h 672401"/>
                <a:gd name="connsiteX13" fmla="*/ 1390867 w 1486708"/>
                <a:gd name="connsiteY13" fmla="*/ 562778 h 672401"/>
                <a:gd name="connsiteX14" fmla="*/ 1486477 w 1486708"/>
                <a:gd name="connsiteY14" fmla="*/ 342793 h 67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6708" h="672401">
                  <a:moveTo>
                    <a:pt x="1486477" y="342793"/>
                  </a:moveTo>
                  <a:cubicBezTo>
                    <a:pt x="1483464" y="271565"/>
                    <a:pt x="1456068" y="60894"/>
                    <a:pt x="1393606" y="12267"/>
                  </a:cubicBezTo>
                  <a:cubicBezTo>
                    <a:pt x="1335117" y="-33209"/>
                    <a:pt x="287791" y="61168"/>
                    <a:pt x="168620" y="71989"/>
                  </a:cubicBezTo>
                  <a:lnTo>
                    <a:pt x="169853" y="85687"/>
                  </a:lnTo>
                  <a:cubicBezTo>
                    <a:pt x="635575" y="43087"/>
                    <a:pt x="1344021" y="-8827"/>
                    <a:pt x="1384840" y="22952"/>
                  </a:cubicBezTo>
                  <a:cubicBezTo>
                    <a:pt x="1439631" y="65414"/>
                    <a:pt x="1469081" y="266223"/>
                    <a:pt x="1472231" y="342793"/>
                  </a:cubicBezTo>
                  <a:cubicBezTo>
                    <a:pt x="1475519" y="421829"/>
                    <a:pt x="1438261" y="531136"/>
                    <a:pt x="1387032" y="548259"/>
                  </a:cubicBezTo>
                  <a:cubicBezTo>
                    <a:pt x="1335802" y="565381"/>
                    <a:pt x="200262" y="657840"/>
                    <a:pt x="126842" y="657840"/>
                  </a:cubicBezTo>
                  <a:cubicBezTo>
                    <a:pt x="66847" y="657840"/>
                    <a:pt x="25068" y="603049"/>
                    <a:pt x="14384" y="575654"/>
                  </a:cubicBezTo>
                  <a:cubicBezTo>
                    <a:pt x="5892" y="553327"/>
                    <a:pt x="81092" y="298275"/>
                    <a:pt x="130404" y="142669"/>
                  </a:cubicBezTo>
                  <a:lnTo>
                    <a:pt x="116706" y="138423"/>
                  </a:lnTo>
                  <a:cubicBezTo>
                    <a:pt x="95064" y="206912"/>
                    <a:pt x="-12052" y="548122"/>
                    <a:pt x="1097" y="580996"/>
                  </a:cubicBezTo>
                  <a:cubicBezTo>
                    <a:pt x="16165" y="618939"/>
                    <a:pt x="65203" y="672360"/>
                    <a:pt x="126705" y="672360"/>
                  </a:cubicBezTo>
                  <a:cubicBezTo>
                    <a:pt x="188208" y="672360"/>
                    <a:pt x="1330186" y="582777"/>
                    <a:pt x="1390867" y="562778"/>
                  </a:cubicBezTo>
                  <a:cubicBezTo>
                    <a:pt x="1455109" y="540862"/>
                    <a:pt x="1489764" y="420185"/>
                    <a:pt x="1486477" y="34279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474EF26E-059C-4C01-9E7D-2CFC42ABA397}"/>
                </a:ext>
              </a:extLst>
            </p:cNvPr>
            <p:cNvSpPr/>
            <p:nvPr/>
          </p:nvSpPr>
          <p:spPr>
            <a:xfrm>
              <a:off x="7024169" y="3088290"/>
              <a:ext cx="373262" cy="204201"/>
            </a:xfrm>
            <a:custGeom>
              <a:avLst/>
              <a:gdLst>
                <a:gd name="connsiteX0" fmla="*/ 88607 w 373262"/>
                <a:gd name="connsiteY0" fmla="*/ 41979 h 204201"/>
                <a:gd name="connsiteX1" fmla="*/ 70800 w 373262"/>
                <a:gd name="connsiteY1" fmla="*/ 64 h 204201"/>
                <a:gd name="connsiteX2" fmla="*/ 42309 w 373262"/>
                <a:gd name="connsiteY2" fmla="*/ 46636 h 204201"/>
                <a:gd name="connsiteX3" fmla="*/ 40391 w 373262"/>
                <a:gd name="connsiteY3" fmla="*/ 58964 h 204201"/>
                <a:gd name="connsiteX4" fmla="*/ 33542 w 373262"/>
                <a:gd name="connsiteY4" fmla="*/ 103893 h 204201"/>
                <a:gd name="connsiteX5" fmla="*/ -17 w 373262"/>
                <a:gd name="connsiteY5" fmla="*/ 135672 h 204201"/>
                <a:gd name="connsiteX6" fmla="*/ 9023 w 373262"/>
                <a:gd name="connsiteY6" fmla="*/ 146630 h 204201"/>
                <a:gd name="connsiteX7" fmla="*/ 31214 w 373262"/>
                <a:gd name="connsiteY7" fmla="*/ 126631 h 204201"/>
                <a:gd name="connsiteX8" fmla="*/ 43679 w 373262"/>
                <a:gd name="connsiteY8" fmla="*/ 201284 h 204201"/>
                <a:gd name="connsiteX9" fmla="*/ 53952 w 373262"/>
                <a:gd name="connsiteY9" fmla="*/ 204160 h 204201"/>
                <a:gd name="connsiteX10" fmla="*/ 76279 w 373262"/>
                <a:gd name="connsiteY10" fmla="*/ 195256 h 204201"/>
                <a:gd name="connsiteX11" fmla="*/ 141343 w 373262"/>
                <a:gd name="connsiteY11" fmla="*/ 125946 h 204201"/>
                <a:gd name="connsiteX12" fmla="*/ 153808 w 373262"/>
                <a:gd name="connsiteY12" fmla="*/ 187997 h 204201"/>
                <a:gd name="connsiteX13" fmla="*/ 165451 w 373262"/>
                <a:gd name="connsiteY13" fmla="*/ 193339 h 204201"/>
                <a:gd name="connsiteX14" fmla="*/ 206544 w 373262"/>
                <a:gd name="connsiteY14" fmla="*/ 160738 h 204201"/>
                <a:gd name="connsiteX15" fmla="*/ 254897 w 373262"/>
                <a:gd name="connsiteY15" fmla="*/ 94852 h 204201"/>
                <a:gd name="connsiteX16" fmla="*/ 254897 w 373262"/>
                <a:gd name="connsiteY16" fmla="*/ 159916 h 204201"/>
                <a:gd name="connsiteX17" fmla="*/ 260513 w 373262"/>
                <a:gd name="connsiteY17" fmla="*/ 167450 h 204201"/>
                <a:gd name="connsiteX18" fmla="*/ 268732 w 373262"/>
                <a:gd name="connsiteY18" fmla="*/ 162930 h 204201"/>
                <a:gd name="connsiteX19" fmla="*/ 317222 w 373262"/>
                <a:gd name="connsiteY19" fmla="*/ 67046 h 204201"/>
                <a:gd name="connsiteX20" fmla="*/ 319413 w 373262"/>
                <a:gd name="connsiteY20" fmla="*/ 75402 h 204201"/>
                <a:gd name="connsiteX21" fmla="*/ 323386 w 373262"/>
                <a:gd name="connsiteY21" fmla="*/ 124302 h 204201"/>
                <a:gd name="connsiteX22" fmla="*/ 338453 w 373262"/>
                <a:gd name="connsiteY22" fmla="*/ 180052 h 204201"/>
                <a:gd name="connsiteX23" fmla="*/ 344069 w 373262"/>
                <a:gd name="connsiteY23" fmla="*/ 181011 h 204201"/>
                <a:gd name="connsiteX24" fmla="*/ 373245 w 373262"/>
                <a:gd name="connsiteY24" fmla="*/ 162930 h 204201"/>
                <a:gd name="connsiteX25" fmla="*/ 363246 w 373262"/>
                <a:gd name="connsiteY25" fmla="*/ 152931 h 204201"/>
                <a:gd name="connsiteX26" fmla="*/ 343658 w 373262"/>
                <a:gd name="connsiteY26" fmla="*/ 166628 h 204201"/>
                <a:gd name="connsiteX27" fmla="*/ 337494 w 373262"/>
                <a:gd name="connsiteY27" fmla="*/ 123618 h 204201"/>
                <a:gd name="connsiteX28" fmla="*/ 333385 w 373262"/>
                <a:gd name="connsiteY28" fmla="*/ 72936 h 204201"/>
                <a:gd name="connsiteX29" fmla="*/ 319687 w 373262"/>
                <a:gd name="connsiteY29" fmla="*/ 52252 h 204201"/>
                <a:gd name="connsiteX30" fmla="*/ 271198 w 373262"/>
                <a:gd name="connsiteY30" fmla="*/ 120741 h 204201"/>
                <a:gd name="connsiteX31" fmla="*/ 269691 w 373262"/>
                <a:gd name="connsiteY31" fmla="*/ 89921 h 204201"/>
                <a:gd name="connsiteX32" fmla="*/ 261335 w 373262"/>
                <a:gd name="connsiteY32" fmla="*/ 79374 h 204201"/>
                <a:gd name="connsiteX33" fmla="*/ 209695 w 373262"/>
                <a:gd name="connsiteY33" fmla="*/ 132384 h 204201"/>
                <a:gd name="connsiteX34" fmla="*/ 211749 w 373262"/>
                <a:gd name="connsiteY34" fmla="*/ 81429 h 204201"/>
                <a:gd name="connsiteX35" fmla="*/ 198052 w 373262"/>
                <a:gd name="connsiteY35" fmla="*/ 81429 h 204201"/>
                <a:gd name="connsiteX36" fmla="*/ 193531 w 373262"/>
                <a:gd name="connsiteY36" fmla="*/ 155944 h 204201"/>
                <a:gd name="connsiteX37" fmla="*/ 165177 w 373262"/>
                <a:gd name="connsiteY37" fmla="*/ 179641 h 204201"/>
                <a:gd name="connsiteX38" fmla="*/ 163945 w 373262"/>
                <a:gd name="connsiteY38" fmla="*/ 178819 h 204201"/>
                <a:gd name="connsiteX39" fmla="*/ 156137 w 373262"/>
                <a:gd name="connsiteY39" fmla="*/ 96633 h 204201"/>
                <a:gd name="connsiteX40" fmla="*/ 150795 w 373262"/>
                <a:gd name="connsiteY40" fmla="*/ 89099 h 204201"/>
                <a:gd name="connsiteX41" fmla="*/ 142576 w 373262"/>
                <a:gd name="connsiteY41" fmla="*/ 93346 h 204201"/>
                <a:gd name="connsiteX42" fmla="*/ 68471 w 373262"/>
                <a:gd name="connsiteY42" fmla="*/ 183340 h 204201"/>
                <a:gd name="connsiteX43" fmla="*/ 51623 w 373262"/>
                <a:gd name="connsiteY43" fmla="*/ 188956 h 204201"/>
                <a:gd name="connsiteX44" fmla="*/ 47788 w 373262"/>
                <a:gd name="connsiteY44" fmla="*/ 110057 h 204201"/>
                <a:gd name="connsiteX45" fmla="*/ 88607 w 373262"/>
                <a:gd name="connsiteY45" fmla="*/ 41979 h 204201"/>
                <a:gd name="connsiteX46" fmla="*/ 54363 w 373262"/>
                <a:gd name="connsiteY46" fmla="*/ 61156 h 204201"/>
                <a:gd name="connsiteX47" fmla="*/ 56281 w 373262"/>
                <a:gd name="connsiteY47" fmla="*/ 48965 h 204201"/>
                <a:gd name="connsiteX48" fmla="*/ 69019 w 373262"/>
                <a:gd name="connsiteY48" fmla="*/ 14173 h 204201"/>
                <a:gd name="connsiteX49" fmla="*/ 74498 w 373262"/>
                <a:gd name="connsiteY49" fmla="*/ 40746 h 204201"/>
                <a:gd name="connsiteX50" fmla="*/ 50664 w 373262"/>
                <a:gd name="connsiteY50" fmla="*/ 84716 h 20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73262" h="204201">
                  <a:moveTo>
                    <a:pt x="88607" y="41979"/>
                  </a:moveTo>
                  <a:cubicBezTo>
                    <a:pt x="90525" y="18830"/>
                    <a:pt x="83265" y="886"/>
                    <a:pt x="70800" y="64"/>
                  </a:cubicBezTo>
                  <a:cubicBezTo>
                    <a:pt x="63129" y="-895"/>
                    <a:pt x="49021" y="3900"/>
                    <a:pt x="42309" y="46636"/>
                  </a:cubicBezTo>
                  <a:lnTo>
                    <a:pt x="40391" y="58964"/>
                  </a:lnTo>
                  <a:cubicBezTo>
                    <a:pt x="37789" y="74580"/>
                    <a:pt x="35460" y="89784"/>
                    <a:pt x="33542" y="103893"/>
                  </a:cubicBezTo>
                  <a:cubicBezTo>
                    <a:pt x="22961" y="115111"/>
                    <a:pt x="11756" y="125713"/>
                    <a:pt x="-17" y="135672"/>
                  </a:cubicBezTo>
                  <a:lnTo>
                    <a:pt x="9023" y="146630"/>
                  </a:lnTo>
                  <a:cubicBezTo>
                    <a:pt x="10119" y="145808"/>
                    <a:pt x="19434" y="138000"/>
                    <a:pt x="31214" y="126631"/>
                  </a:cubicBezTo>
                  <a:cubicBezTo>
                    <a:pt x="27652" y="164300"/>
                    <a:pt x="29433" y="192380"/>
                    <a:pt x="43679" y="201284"/>
                  </a:cubicBezTo>
                  <a:cubicBezTo>
                    <a:pt x="46767" y="203188"/>
                    <a:pt x="50326" y="204174"/>
                    <a:pt x="53952" y="204160"/>
                  </a:cubicBezTo>
                  <a:cubicBezTo>
                    <a:pt x="62116" y="203489"/>
                    <a:pt x="69891" y="200380"/>
                    <a:pt x="76279" y="195256"/>
                  </a:cubicBezTo>
                  <a:cubicBezTo>
                    <a:pt x="102232" y="176559"/>
                    <a:pt x="124327" y="153027"/>
                    <a:pt x="141343" y="125946"/>
                  </a:cubicBezTo>
                  <a:cubicBezTo>
                    <a:pt x="141343" y="148821"/>
                    <a:pt x="143809" y="177313"/>
                    <a:pt x="153808" y="187997"/>
                  </a:cubicBezTo>
                  <a:cubicBezTo>
                    <a:pt x="156778" y="191325"/>
                    <a:pt x="160997" y="193257"/>
                    <a:pt x="165451" y="193339"/>
                  </a:cubicBezTo>
                  <a:cubicBezTo>
                    <a:pt x="191203" y="193339"/>
                    <a:pt x="205449" y="164163"/>
                    <a:pt x="206544" y="160738"/>
                  </a:cubicBezTo>
                  <a:cubicBezTo>
                    <a:pt x="220463" y="137247"/>
                    <a:pt x="236659" y="115180"/>
                    <a:pt x="254897" y="94852"/>
                  </a:cubicBezTo>
                  <a:cubicBezTo>
                    <a:pt x="256353" y="116522"/>
                    <a:pt x="256353" y="138247"/>
                    <a:pt x="254897" y="159916"/>
                  </a:cubicBezTo>
                  <a:cubicBezTo>
                    <a:pt x="254729" y="163451"/>
                    <a:pt x="257082" y="166601"/>
                    <a:pt x="260513" y="167450"/>
                  </a:cubicBezTo>
                  <a:cubicBezTo>
                    <a:pt x="263990" y="168149"/>
                    <a:pt x="267464" y="166245"/>
                    <a:pt x="268732" y="162930"/>
                  </a:cubicBezTo>
                  <a:cubicBezTo>
                    <a:pt x="286402" y="114988"/>
                    <a:pt x="308044" y="72251"/>
                    <a:pt x="317222" y="67046"/>
                  </a:cubicBezTo>
                  <a:cubicBezTo>
                    <a:pt x="318338" y="69717"/>
                    <a:pt x="319075" y="72525"/>
                    <a:pt x="319413" y="75402"/>
                  </a:cubicBezTo>
                  <a:cubicBezTo>
                    <a:pt x="321645" y="91620"/>
                    <a:pt x="322972" y="107947"/>
                    <a:pt x="323386" y="124302"/>
                  </a:cubicBezTo>
                  <a:cubicBezTo>
                    <a:pt x="324482" y="153616"/>
                    <a:pt x="325440" y="174847"/>
                    <a:pt x="338453" y="180052"/>
                  </a:cubicBezTo>
                  <a:cubicBezTo>
                    <a:pt x="340250" y="180710"/>
                    <a:pt x="342154" y="181038"/>
                    <a:pt x="344069" y="181011"/>
                  </a:cubicBezTo>
                  <a:cubicBezTo>
                    <a:pt x="351740" y="181011"/>
                    <a:pt x="360918" y="175258"/>
                    <a:pt x="373245" y="162930"/>
                  </a:cubicBezTo>
                  <a:lnTo>
                    <a:pt x="363246" y="152931"/>
                  </a:lnTo>
                  <a:cubicBezTo>
                    <a:pt x="348179" y="167998"/>
                    <a:pt x="343658" y="166628"/>
                    <a:pt x="343658" y="166628"/>
                  </a:cubicBezTo>
                  <a:cubicBezTo>
                    <a:pt x="339138" y="164848"/>
                    <a:pt x="338179" y="139233"/>
                    <a:pt x="337494" y="123618"/>
                  </a:cubicBezTo>
                  <a:cubicBezTo>
                    <a:pt x="337149" y="106660"/>
                    <a:pt x="335777" y="89729"/>
                    <a:pt x="333385" y="72936"/>
                  </a:cubicBezTo>
                  <a:cubicBezTo>
                    <a:pt x="333385" y="68142"/>
                    <a:pt x="330372" y="53348"/>
                    <a:pt x="319687" y="52252"/>
                  </a:cubicBezTo>
                  <a:cubicBezTo>
                    <a:pt x="305990" y="50609"/>
                    <a:pt x="287087" y="83072"/>
                    <a:pt x="271198" y="120741"/>
                  </a:cubicBezTo>
                  <a:cubicBezTo>
                    <a:pt x="271291" y="110440"/>
                    <a:pt x="270787" y="100153"/>
                    <a:pt x="269691" y="89921"/>
                  </a:cubicBezTo>
                  <a:cubicBezTo>
                    <a:pt x="269646" y="84908"/>
                    <a:pt x="266205" y="80566"/>
                    <a:pt x="261335" y="79374"/>
                  </a:cubicBezTo>
                  <a:cubicBezTo>
                    <a:pt x="257637" y="78552"/>
                    <a:pt x="247638" y="76360"/>
                    <a:pt x="209695" y="132384"/>
                  </a:cubicBezTo>
                  <a:lnTo>
                    <a:pt x="211749" y="81429"/>
                  </a:lnTo>
                  <a:lnTo>
                    <a:pt x="198052" y="81429"/>
                  </a:lnTo>
                  <a:lnTo>
                    <a:pt x="193531" y="155944"/>
                  </a:lnTo>
                  <a:cubicBezTo>
                    <a:pt x="191066" y="160875"/>
                    <a:pt x="180519" y="179641"/>
                    <a:pt x="165177" y="179641"/>
                  </a:cubicBezTo>
                  <a:cubicBezTo>
                    <a:pt x="165177" y="179641"/>
                    <a:pt x="165177" y="179641"/>
                    <a:pt x="163945" y="178819"/>
                  </a:cubicBezTo>
                  <a:cubicBezTo>
                    <a:pt x="155315" y="169505"/>
                    <a:pt x="154219" y="125398"/>
                    <a:pt x="156137" y="96633"/>
                  </a:cubicBezTo>
                  <a:cubicBezTo>
                    <a:pt x="156446" y="93154"/>
                    <a:pt x="154182" y="89962"/>
                    <a:pt x="150795" y="89099"/>
                  </a:cubicBezTo>
                  <a:cubicBezTo>
                    <a:pt x="147384" y="88305"/>
                    <a:pt x="143899" y="90099"/>
                    <a:pt x="142576" y="93346"/>
                  </a:cubicBezTo>
                  <a:cubicBezTo>
                    <a:pt x="125824" y="129097"/>
                    <a:pt x="100338" y="160040"/>
                    <a:pt x="68471" y="183340"/>
                  </a:cubicBezTo>
                  <a:cubicBezTo>
                    <a:pt x="60801" y="188819"/>
                    <a:pt x="54774" y="190736"/>
                    <a:pt x="51623" y="188956"/>
                  </a:cubicBezTo>
                  <a:cubicBezTo>
                    <a:pt x="41350" y="182381"/>
                    <a:pt x="43405" y="145397"/>
                    <a:pt x="47788" y="110057"/>
                  </a:cubicBezTo>
                  <a:cubicBezTo>
                    <a:pt x="66691" y="89373"/>
                    <a:pt x="86826" y="63074"/>
                    <a:pt x="88607" y="41979"/>
                  </a:cubicBezTo>
                  <a:close/>
                  <a:moveTo>
                    <a:pt x="54363" y="61156"/>
                  </a:moveTo>
                  <a:lnTo>
                    <a:pt x="56281" y="48965"/>
                  </a:lnTo>
                  <a:cubicBezTo>
                    <a:pt x="60664" y="21570"/>
                    <a:pt x="67650" y="14584"/>
                    <a:pt x="69019" y="14173"/>
                  </a:cubicBezTo>
                  <a:cubicBezTo>
                    <a:pt x="70389" y="13762"/>
                    <a:pt x="75868" y="24035"/>
                    <a:pt x="74498" y="40746"/>
                  </a:cubicBezTo>
                  <a:cubicBezTo>
                    <a:pt x="70584" y="57252"/>
                    <a:pt x="62360" y="72429"/>
                    <a:pt x="50664" y="8471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CAA505D9-187C-45C3-9BAD-B135FAC79803}"/>
                </a:ext>
              </a:extLst>
            </p:cNvPr>
            <p:cNvSpPr/>
            <p:nvPr/>
          </p:nvSpPr>
          <p:spPr>
            <a:xfrm>
              <a:off x="7417290" y="3052276"/>
              <a:ext cx="74792" cy="112827"/>
            </a:xfrm>
            <a:custGeom>
              <a:avLst/>
              <a:gdLst>
                <a:gd name="connsiteX0" fmla="*/ 3136 w 74792"/>
                <a:gd name="connsiteY0" fmla="*/ 15943 h 112827"/>
                <a:gd name="connsiteX1" fmla="*/ -14 w 74792"/>
                <a:gd name="connsiteY1" fmla="*/ 86761 h 112827"/>
                <a:gd name="connsiteX2" fmla="*/ 5602 w 74792"/>
                <a:gd name="connsiteY2" fmla="*/ 94020 h 112827"/>
                <a:gd name="connsiteX3" fmla="*/ 13683 w 74792"/>
                <a:gd name="connsiteY3" fmla="*/ 89637 h 112827"/>
                <a:gd name="connsiteX4" fmla="*/ 52996 w 74792"/>
                <a:gd name="connsiteY4" fmla="*/ 15121 h 112827"/>
                <a:gd name="connsiteX5" fmla="*/ 54777 w 74792"/>
                <a:gd name="connsiteY5" fmla="*/ 23477 h 112827"/>
                <a:gd name="connsiteX6" fmla="*/ 61078 w 74792"/>
                <a:gd name="connsiteY6" fmla="*/ 112786 h 112827"/>
                <a:gd name="connsiteX7" fmla="*/ 74775 w 74792"/>
                <a:gd name="connsiteY7" fmla="*/ 112786 h 112827"/>
                <a:gd name="connsiteX8" fmla="*/ 68337 w 74792"/>
                <a:gd name="connsiteY8" fmla="*/ 21833 h 112827"/>
                <a:gd name="connsiteX9" fmla="*/ 54640 w 74792"/>
                <a:gd name="connsiteY9" fmla="*/ 54 h 112827"/>
                <a:gd name="connsiteX10" fmla="*/ 15053 w 74792"/>
                <a:gd name="connsiteY10" fmla="*/ 48270 h 112827"/>
                <a:gd name="connsiteX11" fmla="*/ 16423 w 74792"/>
                <a:gd name="connsiteY11" fmla="*/ 16491 h 1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792" h="112827">
                  <a:moveTo>
                    <a:pt x="3136" y="15943"/>
                  </a:moveTo>
                  <a:lnTo>
                    <a:pt x="-14" y="86761"/>
                  </a:lnTo>
                  <a:cubicBezTo>
                    <a:pt x="-110" y="90212"/>
                    <a:pt x="2246" y="93240"/>
                    <a:pt x="5602" y="94020"/>
                  </a:cubicBezTo>
                  <a:cubicBezTo>
                    <a:pt x="8999" y="94732"/>
                    <a:pt x="12423" y="92870"/>
                    <a:pt x="13683" y="89637"/>
                  </a:cubicBezTo>
                  <a:cubicBezTo>
                    <a:pt x="27381" y="53749"/>
                    <a:pt x="45051" y="21148"/>
                    <a:pt x="52996" y="15121"/>
                  </a:cubicBezTo>
                  <a:cubicBezTo>
                    <a:pt x="53927" y="17820"/>
                    <a:pt x="54530" y="20628"/>
                    <a:pt x="54777" y="23477"/>
                  </a:cubicBezTo>
                  <a:cubicBezTo>
                    <a:pt x="58365" y="53119"/>
                    <a:pt x="60475" y="82925"/>
                    <a:pt x="61078" y="112786"/>
                  </a:cubicBezTo>
                  <a:lnTo>
                    <a:pt x="74775" y="112786"/>
                  </a:lnTo>
                  <a:cubicBezTo>
                    <a:pt x="74186" y="82377"/>
                    <a:pt x="72036" y="52023"/>
                    <a:pt x="68337" y="21833"/>
                  </a:cubicBezTo>
                  <a:cubicBezTo>
                    <a:pt x="68337" y="16354"/>
                    <a:pt x="66009" y="1561"/>
                    <a:pt x="54640" y="54"/>
                  </a:cubicBezTo>
                  <a:cubicBezTo>
                    <a:pt x="43271" y="-1453"/>
                    <a:pt x="30806" y="14848"/>
                    <a:pt x="15053" y="48270"/>
                  </a:cubicBezTo>
                  <a:lnTo>
                    <a:pt x="16423" y="1649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A4BADB4D-5E80-489D-A915-D5A6647A8B0E}"/>
                </a:ext>
              </a:extLst>
            </p:cNvPr>
            <p:cNvSpPr/>
            <p:nvPr/>
          </p:nvSpPr>
          <p:spPr>
            <a:xfrm>
              <a:off x="7021292" y="3336188"/>
              <a:ext cx="101226" cy="110540"/>
            </a:xfrm>
            <a:custGeom>
              <a:avLst/>
              <a:gdLst>
                <a:gd name="connsiteX0" fmla="*/ -17 w 101226"/>
                <a:gd name="connsiteY0" fmla="*/ 99815 h 110540"/>
                <a:gd name="connsiteX1" fmla="*/ 7799 w 101226"/>
                <a:gd name="connsiteY1" fmla="*/ 106170 h 110540"/>
                <a:gd name="connsiteX2" fmla="*/ 13681 w 101226"/>
                <a:gd name="connsiteY2" fmla="*/ 101732 h 110540"/>
                <a:gd name="connsiteX3" fmla="*/ 39432 w 101226"/>
                <a:gd name="connsiteY3" fmla="*/ 26395 h 110540"/>
                <a:gd name="connsiteX4" fmla="*/ 40528 w 101226"/>
                <a:gd name="connsiteY4" fmla="*/ 32970 h 110540"/>
                <a:gd name="connsiteX5" fmla="*/ 72170 w 101226"/>
                <a:gd name="connsiteY5" fmla="*/ 108855 h 110540"/>
                <a:gd name="connsiteX6" fmla="*/ 80525 w 101226"/>
                <a:gd name="connsiteY6" fmla="*/ 110499 h 110540"/>
                <a:gd name="connsiteX7" fmla="*/ 101209 w 101226"/>
                <a:gd name="connsiteY7" fmla="*/ 102280 h 110540"/>
                <a:gd name="connsiteX8" fmla="*/ 92716 w 101226"/>
                <a:gd name="connsiteY8" fmla="*/ 90911 h 110540"/>
                <a:gd name="connsiteX9" fmla="*/ 77512 w 101226"/>
                <a:gd name="connsiteY9" fmla="*/ 95705 h 110540"/>
                <a:gd name="connsiteX10" fmla="*/ 54637 w 101226"/>
                <a:gd name="connsiteY10" fmla="*/ 30641 h 110540"/>
                <a:gd name="connsiteX11" fmla="*/ 52445 w 101226"/>
                <a:gd name="connsiteY11" fmla="*/ 18039 h 110540"/>
                <a:gd name="connsiteX12" fmla="*/ 42172 w 101226"/>
                <a:gd name="connsiteY12" fmla="*/ 5574 h 110540"/>
                <a:gd name="connsiteX13" fmla="*/ 13955 w 101226"/>
                <a:gd name="connsiteY13" fmla="*/ 52147 h 110540"/>
                <a:gd name="connsiteX14" fmla="*/ 13955 w 101226"/>
                <a:gd name="connsiteY14" fmla="*/ -42 h 110540"/>
                <a:gd name="connsiteX15" fmla="*/ 257 w 101226"/>
                <a:gd name="connsiteY15" fmla="*/ -42 h 1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26" h="110540">
                  <a:moveTo>
                    <a:pt x="-17" y="99815"/>
                  </a:moveTo>
                  <a:cubicBezTo>
                    <a:pt x="386" y="103732"/>
                    <a:pt x="3885" y="106568"/>
                    <a:pt x="7799" y="106170"/>
                  </a:cubicBezTo>
                  <a:cubicBezTo>
                    <a:pt x="10432" y="105896"/>
                    <a:pt x="12697" y="104184"/>
                    <a:pt x="13681" y="101732"/>
                  </a:cubicBezTo>
                  <a:cubicBezTo>
                    <a:pt x="20495" y="76049"/>
                    <a:pt x="29100" y="50873"/>
                    <a:pt x="39432" y="26395"/>
                  </a:cubicBezTo>
                  <a:cubicBezTo>
                    <a:pt x="39432" y="28449"/>
                    <a:pt x="40254" y="30641"/>
                    <a:pt x="40528" y="32970"/>
                  </a:cubicBezTo>
                  <a:cubicBezTo>
                    <a:pt x="45596" y="63105"/>
                    <a:pt x="51760" y="100636"/>
                    <a:pt x="72170" y="108855"/>
                  </a:cubicBezTo>
                  <a:cubicBezTo>
                    <a:pt x="74823" y="109937"/>
                    <a:pt x="77660" y="110499"/>
                    <a:pt x="80525" y="110499"/>
                  </a:cubicBezTo>
                  <a:cubicBezTo>
                    <a:pt x="88129" y="110074"/>
                    <a:pt x="95390" y="107198"/>
                    <a:pt x="101209" y="102280"/>
                  </a:cubicBezTo>
                  <a:lnTo>
                    <a:pt x="92716" y="90911"/>
                  </a:lnTo>
                  <a:cubicBezTo>
                    <a:pt x="86415" y="95568"/>
                    <a:pt x="81347" y="97212"/>
                    <a:pt x="77512" y="95705"/>
                  </a:cubicBezTo>
                  <a:cubicBezTo>
                    <a:pt x="63814" y="90500"/>
                    <a:pt x="58335" y="52968"/>
                    <a:pt x="54637" y="30641"/>
                  </a:cubicBezTo>
                  <a:cubicBezTo>
                    <a:pt x="53815" y="26121"/>
                    <a:pt x="53130" y="21875"/>
                    <a:pt x="52445" y="18039"/>
                  </a:cubicBezTo>
                  <a:cubicBezTo>
                    <a:pt x="51075" y="9958"/>
                    <a:pt x="47514" y="5711"/>
                    <a:pt x="42172" y="5574"/>
                  </a:cubicBezTo>
                  <a:cubicBezTo>
                    <a:pt x="36830" y="5437"/>
                    <a:pt x="30118" y="5574"/>
                    <a:pt x="13955" y="52147"/>
                  </a:cubicBezTo>
                  <a:lnTo>
                    <a:pt x="13955" y="-42"/>
                  </a:lnTo>
                  <a:lnTo>
                    <a:pt x="257" y="-4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9DB7EEAB-E7BC-45E1-8D0E-E5F15E7E5402}"/>
                </a:ext>
              </a:extLst>
            </p:cNvPr>
            <p:cNvSpPr/>
            <p:nvPr/>
          </p:nvSpPr>
          <p:spPr>
            <a:xfrm>
              <a:off x="7137449" y="3354954"/>
              <a:ext cx="181375" cy="71228"/>
            </a:xfrm>
            <a:custGeom>
              <a:avLst/>
              <a:gdLst>
                <a:gd name="connsiteX0" fmla="*/ 82717 w 181375"/>
                <a:gd name="connsiteY0" fmla="*/ 71186 h 71228"/>
                <a:gd name="connsiteX1" fmla="*/ 176135 w 181375"/>
                <a:gd name="connsiteY1" fmla="*/ 45435 h 71228"/>
                <a:gd name="connsiteX2" fmla="*/ 181341 w 181375"/>
                <a:gd name="connsiteY2" fmla="*/ 39134 h 71228"/>
                <a:gd name="connsiteX3" fmla="*/ 176957 w 181375"/>
                <a:gd name="connsiteY3" fmla="*/ 32148 h 71228"/>
                <a:gd name="connsiteX4" fmla="*/ 99702 w 181375"/>
                <a:gd name="connsiteY4" fmla="*/ -42 h 71228"/>
                <a:gd name="connsiteX5" fmla="*/ 94223 w 181375"/>
                <a:gd name="connsiteY5" fmla="*/ 12971 h 71228"/>
                <a:gd name="connsiteX6" fmla="*/ 135316 w 181375"/>
                <a:gd name="connsiteY6" fmla="*/ 30093 h 71228"/>
                <a:gd name="connsiteX7" fmla="*/ 1490 w 181375"/>
                <a:gd name="connsiteY7" fmla="*/ 15437 h 71228"/>
                <a:gd name="connsiteX8" fmla="*/ -17 w 181375"/>
                <a:gd name="connsiteY8" fmla="*/ 29135 h 71228"/>
                <a:gd name="connsiteX9" fmla="*/ 129426 w 181375"/>
                <a:gd name="connsiteY9" fmla="*/ 42832 h 71228"/>
                <a:gd name="connsiteX10" fmla="*/ 79293 w 181375"/>
                <a:gd name="connsiteY10" fmla="*/ 56530 h 71228"/>
                <a:gd name="connsiteX11" fmla="*/ 148877 w 181375"/>
                <a:gd name="connsiteY11" fmla="*/ 35709 h 71228"/>
                <a:gd name="connsiteX12" fmla="*/ 152438 w 181375"/>
                <a:gd name="connsiteY12" fmla="*/ 37216 h 71228"/>
                <a:gd name="connsiteX13" fmla="*/ 148466 w 181375"/>
                <a:gd name="connsiteY13" fmla="*/ 38312 h 7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375" h="71228">
                  <a:moveTo>
                    <a:pt x="82717" y="71186"/>
                  </a:moveTo>
                  <a:lnTo>
                    <a:pt x="176135" y="45435"/>
                  </a:lnTo>
                  <a:cubicBezTo>
                    <a:pt x="179071" y="44709"/>
                    <a:pt x="181186" y="42147"/>
                    <a:pt x="181341" y="39134"/>
                  </a:cubicBezTo>
                  <a:cubicBezTo>
                    <a:pt x="181557" y="36093"/>
                    <a:pt x="179783" y="33271"/>
                    <a:pt x="176957" y="32148"/>
                  </a:cubicBezTo>
                  <a:lnTo>
                    <a:pt x="99702" y="-42"/>
                  </a:lnTo>
                  <a:lnTo>
                    <a:pt x="94223" y="12971"/>
                  </a:lnTo>
                  <a:lnTo>
                    <a:pt x="135316" y="30093"/>
                  </a:lnTo>
                  <a:lnTo>
                    <a:pt x="1490" y="15437"/>
                  </a:lnTo>
                  <a:lnTo>
                    <a:pt x="-17" y="29135"/>
                  </a:lnTo>
                  <a:lnTo>
                    <a:pt x="129426" y="42832"/>
                  </a:lnTo>
                  <a:lnTo>
                    <a:pt x="79293" y="56530"/>
                  </a:lnTo>
                  <a:close/>
                  <a:moveTo>
                    <a:pt x="148877" y="35709"/>
                  </a:moveTo>
                  <a:lnTo>
                    <a:pt x="152438" y="37216"/>
                  </a:lnTo>
                  <a:lnTo>
                    <a:pt x="148466" y="3831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FC3F682A-E417-4401-BBA4-A4764180D0D8}"/>
                </a:ext>
              </a:extLst>
            </p:cNvPr>
            <p:cNvSpPr/>
            <p:nvPr/>
          </p:nvSpPr>
          <p:spPr>
            <a:xfrm>
              <a:off x="7326013" y="3364405"/>
              <a:ext cx="137650" cy="71516"/>
            </a:xfrm>
            <a:custGeom>
              <a:avLst/>
              <a:gdLst>
                <a:gd name="connsiteX0" fmla="*/ 51266 w 137650"/>
                <a:gd name="connsiteY0" fmla="*/ 40093 h 71516"/>
                <a:gd name="connsiteX1" fmla="*/ 55649 w 137650"/>
                <a:gd name="connsiteY1" fmla="*/ 33244 h 71516"/>
                <a:gd name="connsiteX2" fmla="*/ 59621 w 137650"/>
                <a:gd name="connsiteY2" fmla="*/ 25984 h 71516"/>
                <a:gd name="connsiteX3" fmla="*/ 46882 w 137650"/>
                <a:gd name="connsiteY3" fmla="*/ 19546 h 71516"/>
                <a:gd name="connsiteX4" fmla="*/ 43321 w 137650"/>
                <a:gd name="connsiteY4" fmla="*/ 25984 h 71516"/>
                <a:gd name="connsiteX5" fmla="*/ 38938 w 137650"/>
                <a:gd name="connsiteY5" fmla="*/ 33107 h 71516"/>
                <a:gd name="connsiteX6" fmla="*/ 24418 w 137650"/>
                <a:gd name="connsiteY6" fmla="*/ 24066 h 71516"/>
                <a:gd name="connsiteX7" fmla="*/ 3187 w 137650"/>
                <a:gd name="connsiteY7" fmla="*/ 17902 h 71516"/>
                <a:gd name="connsiteX8" fmla="*/ 4693 w 137650"/>
                <a:gd name="connsiteY8" fmla="*/ 44339 h 71516"/>
                <a:gd name="connsiteX9" fmla="*/ 21816 w 137650"/>
                <a:gd name="connsiteY9" fmla="*/ 62420 h 71516"/>
                <a:gd name="connsiteX10" fmla="*/ 42499 w 137650"/>
                <a:gd name="connsiteY10" fmla="*/ 51599 h 71516"/>
                <a:gd name="connsiteX11" fmla="*/ 69895 w 137650"/>
                <a:gd name="connsiteY11" fmla="*/ 65296 h 71516"/>
                <a:gd name="connsiteX12" fmla="*/ 97290 w 137650"/>
                <a:gd name="connsiteY12" fmla="*/ 71460 h 71516"/>
                <a:gd name="connsiteX13" fmla="*/ 123727 w 137650"/>
                <a:gd name="connsiteY13" fmla="*/ 62283 h 71516"/>
                <a:gd name="connsiteX14" fmla="*/ 136328 w 137650"/>
                <a:gd name="connsiteY14" fmla="*/ 21190 h 71516"/>
                <a:gd name="connsiteX15" fmla="*/ 116193 w 137650"/>
                <a:gd name="connsiteY15" fmla="*/ -42 h 71516"/>
                <a:gd name="connsiteX16" fmla="*/ 113179 w 137650"/>
                <a:gd name="connsiteY16" fmla="*/ 13656 h 71516"/>
                <a:gd name="connsiteX17" fmla="*/ 122494 w 137650"/>
                <a:gd name="connsiteY17" fmla="*/ 24340 h 71516"/>
                <a:gd name="connsiteX18" fmla="*/ 114412 w 137650"/>
                <a:gd name="connsiteY18" fmla="*/ 50914 h 71516"/>
                <a:gd name="connsiteX19" fmla="*/ 75648 w 137650"/>
                <a:gd name="connsiteY19" fmla="*/ 50914 h 71516"/>
                <a:gd name="connsiteX20" fmla="*/ 51266 w 137650"/>
                <a:gd name="connsiteY20" fmla="*/ 40093 h 71516"/>
                <a:gd name="connsiteX21" fmla="*/ 23870 w 137650"/>
                <a:gd name="connsiteY21" fmla="*/ 48174 h 71516"/>
                <a:gd name="connsiteX22" fmla="*/ 18665 w 137650"/>
                <a:gd name="connsiteY22" fmla="*/ 39819 h 71516"/>
                <a:gd name="connsiteX23" fmla="*/ 17569 w 137650"/>
                <a:gd name="connsiteY23" fmla="*/ 36120 h 71516"/>
                <a:gd name="connsiteX24" fmla="*/ 30308 w 137650"/>
                <a:gd name="connsiteY24" fmla="*/ 44202 h 71516"/>
                <a:gd name="connsiteX25" fmla="*/ 23322 w 137650"/>
                <a:gd name="connsiteY25" fmla="*/ 48174 h 7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7650" h="71516">
                  <a:moveTo>
                    <a:pt x="51266" y="40093"/>
                  </a:moveTo>
                  <a:cubicBezTo>
                    <a:pt x="52772" y="38038"/>
                    <a:pt x="54142" y="35709"/>
                    <a:pt x="55649" y="33244"/>
                  </a:cubicBezTo>
                  <a:cubicBezTo>
                    <a:pt x="57156" y="30778"/>
                    <a:pt x="59621" y="25984"/>
                    <a:pt x="59621" y="25984"/>
                  </a:cubicBezTo>
                  <a:lnTo>
                    <a:pt x="46882" y="19546"/>
                  </a:lnTo>
                  <a:cubicBezTo>
                    <a:pt x="46882" y="19546"/>
                    <a:pt x="45513" y="22286"/>
                    <a:pt x="43321" y="25984"/>
                  </a:cubicBezTo>
                  <a:cubicBezTo>
                    <a:pt x="41129" y="29682"/>
                    <a:pt x="40308" y="31052"/>
                    <a:pt x="38938" y="33107"/>
                  </a:cubicBezTo>
                  <a:cubicBezTo>
                    <a:pt x="33048" y="29682"/>
                    <a:pt x="28254" y="26532"/>
                    <a:pt x="24418" y="24066"/>
                  </a:cubicBezTo>
                  <a:cubicBezTo>
                    <a:pt x="13871" y="17217"/>
                    <a:pt x="8529" y="13793"/>
                    <a:pt x="3187" y="17902"/>
                  </a:cubicBezTo>
                  <a:cubicBezTo>
                    <a:pt x="-2155" y="22012"/>
                    <a:pt x="-238" y="29682"/>
                    <a:pt x="4693" y="44339"/>
                  </a:cubicBezTo>
                  <a:cubicBezTo>
                    <a:pt x="8392" y="55434"/>
                    <a:pt x="14145" y="61598"/>
                    <a:pt x="21816" y="62420"/>
                  </a:cubicBezTo>
                  <a:cubicBezTo>
                    <a:pt x="30031" y="62283"/>
                    <a:pt x="37699" y="58269"/>
                    <a:pt x="42499" y="51599"/>
                  </a:cubicBezTo>
                  <a:cubicBezTo>
                    <a:pt x="51382" y="56640"/>
                    <a:pt x="60527" y="61215"/>
                    <a:pt x="69895" y="65296"/>
                  </a:cubicBezTo>
                  <a:cubicBezTo>
                    <a:pt x="78528" y="69145"/>
                    <a:pt x="87839" y="71241"/>
                    <a:pt x="97290" y="71460"/>
                  </a:cubicBezTo>
                  <a:cubicBezTo>
                    <a:pt x="106920" y="71721"/>
                    <a:pt x="116330" y="68461"/>
                    <a:pt x="123727" y="62283"/>
                  </a:cubicBezTo>
                  <a:cubicBezTo>
                    <a:pt x="135329" y="52051"/>
                    <a:pt x="140191" y="36161"/>
                    <a:pt x="136328" y="21190"/>
                  </a:cubicBezTo>
                  <a:cubicBezTo>
                    <a:pt x="134274" y="10821"/>
                    <a:pt x="126439" y="2561"/>
                    <a:pt x="116193" y="-42"/>
                  </a:cubicBezTo>
                  <a:lnTo>
                    <a:pt x="113179" y="13656"/>
                  </a:lnTo>
                  <a:cubicBezTo>
                    <a:pt x="118028" y="15204"/>
                    <a:pt x="121617" y="19327"/>
                    <a:pt x="122494" y="24340"/>
                  </a:cubicBezTo>
                  <a:cubicBezTo>
                    <a:pt x="124822" y="34011"/>
                    <a:pt x="121727" y="44175"/>
                    <a:pt x="114412" y="50914"/>
                  </a:cubicBezTo>
                  <a:cubicBezTo>
                    <a:pt x="105783" y="58447"/>
                    <a:pt x="92359" y="58585"/>
                    <a:pt x="75648" y="50914"/>
                  </a:cubicBezTo>
                  <a:cubicBezTo>
                    <a:pt x="66333" y="47763"/>
                    <a:pt x="58252" y="44202"/>
                    <a:pt x="51266" y="40093"/>
                  </a:cubicBezTo>
                  <a:close/>
                  <a:moveTo>
                    <a:pt x="23870" y="48174"/>
                  </a:moveTo>
                  <a:cubicBezTo>
                    <a:pt x="23870" y="48174"/>
                    <a:pt x="20994" y="46531"/>
                    <a:pt x="18665" y="39819"/>
                  </a:cubicBezTo>
                  <a:lnTo>
                    <a:pt x="17569" y="36120"/>
                  </a:lnTo>
                  <a:cubicBezTo>
                    <a:pt x="20994" y="38449"/>
                    <a:pt x="25240" y="41188"/>
                    <a:pt x="30308" y="44202"/>
                  </a:cubicBezTo>
                  <a:cubicBezTo>
                    <a:pt x="26884" y="47215"/>
                    <a:pt x="24418" y="48448"/>
                    <a:pt x="23322" y="48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EA77D132-A571-4C56-B6A8-4B1E624C2037}"/>
                </a:ext>
              </a:extLst>
            </p:cNvPr>
            <p:cNvSpPr/>
            <p:nvPr/>
          </p:nvSpPr>
          <p:spPr>
            <a:xfrm>
              <a:off x="7431127" y="3040423"/>
              <a:ext cx="418218" cy="308778"/>
            </a:xfrm>
            <a:custGeom>
              <a:avLst/>
              <a:gdLst>
                <a:gd name="connsiteX0" fmla="*/ 412147 w 418218"/>
                <a:gd name="connsiteY0" fmla="*/ 8071 h 308778"/>
                <a:gd name="connsiteX1" fmla="*/ 122030 w 418218"/>
                <a:gd name="connsiteY1" fmla="*/ 5605 h 308778"/>
                <a:gd name="connsiteX2" fmla="*/ 56554 w 418218"/>
                <a:gd name="connsiteY2" fmla="*/ 281066 h 308778"/>
                <a:gd name="connsiteX3" fmla="*/ 12174 w 418218"/>
                <a:gd name="connsiteY3" fmla="*/ 207921 h 308778"/>
                <a:gd name="connsiteX4" fmla="*/ -17 w 418218"/>
                <a:gd name="connsiteY4" fmla="*/ 215180 h 308778"/>
                <a:gd name="connsiteX5" fmla="*/ 54774 w 418218"/>
                <a:gd name="connsiteY5" fmla="*/ 305311 h 308778"/>
                <a:gd name="connsiteX6" fmla="*/ 60801 w 418218"/>
                <a:gd name="connsiteY6" fmla="*/ 308736 h 308778"/>
                <a:gd name="connsiteX7" fmla="*/ 62308 w 418218"/>
                <a:gd name="connsiteY7" fmla="*/ 308736 h 308778"/>
                <a:gd name="connsiteX8" fmla="*/ 67924 w 418218"/>
                <a:gd name="connsiteY8" fmla="*/ 302846 h 308778"/>
                <a:gd name="connsiteX9" fmla="*/ 128330 w 418218"/>
                <a:gd name="connsiteY9" fmla="*/ 18481 h 308778"/>
                <a:gd name="connsiteX10" fmla="*/ 404202 w 418218"/>
                <a:gd name="connsiteY10" fmla="*/ 22043 h 308778"/>
                <a:gd name="connsiteX11" fmla="*/ 401326 w 418218"/>
                <a:gd name="connsiteY11" fmla="*/ 69574 h 308778"/>
                <a:gd name="connsiteX12" fmla="*/ 415023 w 418218"/>
                <a:gd name="connsiteY12" fmla="*/ 70533 h 308778"/>
                <a:gd name="connsiteX13" fmla="*/ 418174 w 418218"/>
                <a:gd name="connsiteY13" fmla="*/ 15742 h 308778"/>
                <a:gd name="connsiteX14" fmla="*/ 412147 w 418218"/>
                <a:gd name="connsiteY14" fmla="*/ 8071 h 308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8218" h="308778">
                  <a:moveTo>
                    <a:pt x="412147" y="8071"/>
                  </a:moveTo>
                  <a:cubicBezTo>
                    <a:pt x="384752" y="6427"/>
                    <a:pt x="148740" y="-7681"/>
                    <a:pt x="122030" y="5605"/>
                  </a:cubicBezTo>
                  <a:cubicBezTo>
                    <a:pt x="95319" y="18892"/>
                    <a:pt x="68334" y="199839"/>
                    <a:pt x="56554" y="281066"/>
                  </a:cubicBezTo>
                  <a:lnTo>
                    <a:pt x="12174" y="207921"/>
                  </a:lnTo>
                  <a:lnTo>
                    <a:pt x="-17" y="215180"/>
                  </a:lnTo>
                  <a:lnTo>
                    <a:pt x="54774" y="305311"/>
                  </a:lnTo>
                  <a:cubicBezTo>
                    <a:pt x="56020" y="307462"/>
                    <a:pt x="58321" y="308777"/>
                    <a:pt x="60801" y="308736"/>
                  </a:cubicBezTo>
                  <a:lnTo>
                    <a:pt x="62308" y="308736"/>
                  </a:lnTo>
                  <a:cubicBezTo>
                    <a:pt x="65225" y="308147"/>
                    <a:pt x="67472" y="305791"/>
                    <a:pt x="67924" y="302846"/>
                  </a:cubicBezTo>
                  <a:cubicBezTo>
                    <a:pt x="86279" y="170663"/>
                    <a:pt x="114085" y="28207"/>
                    <a:pt x="128330" y="18481"/>
                  </a:cubicBezTo>
                  <a:cubicBezTo>
                    <a:pt x="145453" y="9852"/>
                    <a:pt x="303524" y="16016"/>
                    <a:pt x="404202" y="22043"/>
                  </a:cubicBezTo>
                  <a:lnTo>
                    <a:pt x="401326" y="69574"/>
                  </a:lnTo>
                  <a:lnTo>
                    <a:pt x="415023" y="70533"/>
                  </a:lnTo>
                  <a:lnTo>
                    <a:pt x="418174" y="15742"/>
                  </a:lnTo>
                  <a:cubicBezTo>
                    <a:pt x="418503" y="11989"/>
                    <a:pt x="415873" y="8633"/>
                    <a:pt x="412147" y="80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D9411C0-5805-405F-8CDA-491A3CEECF9B}"/>
                </a:ext>
              </a:extLst>
            </p:cNvPr>
            <p:cNvSpPr/>
            <p:nvPr/>
          </p:nvSpPr>
          <p:spPr>
            <a:xfrm>
              <a:off x="7567009" y="3120961"/>
              <a:ext cx="162614" cy="189339"/>
            </a:xfrm>
            <a:custGeom>
              <a:avLst/>
              <a:gdLst>
                <a:gd name="connsiteX0" fmla="*/ 144357 w 162614"/>
                <a:gd name="connsiteY0" fmla="*/ 178065 h 189339"/>
                <a:gd name="connsiteX1" fmla="*/ 159835 w 162614"/>
                <a:gd name="connsiteY1" fmla="*/ 12596 h 189339"/>
                <a:gd name="connsiteX2" fmla="*/ 142028 w 162614"/>
                <a:gd name="connsiteY2" fmla="*/ -5 h 189339"/>
                <a:gd name="connsiteX3" fmla="*/ 86279 w 162614"/>
                <a:gd name="connsiteY3" fmla="*/ 43416 h 189339"/>
                <a:gd name="connsiteX4" fmla="*/ 19982 w 162614"/>
                <a:gd name="connsiteY4" fmla="*/ 169298 h 189339"/>
                <a:gd name="connsiteX5" fmla="*/ 10941 w 162614"/>
                <a:gd name="connsiteY5" fmla="*/ 158340 h 189339"/>
                <a:gd name="connsiteX6" fmla="*/ -17 w 162614"/>
                <a:gd name="connsiteY6" fmla="*/ 167517 h 189339"/>
                <a:gd name="connsiteX7" fmla="*/ 16009 w 162614"/>
                <a:gd name="connsiteY7" fmla="*/ 186831 h 189339"/>
                <a:gd name="connsiteX8" fmla="*/ 21488 w 162614"/>
                <a:gd name="connsiteY8" fmla="*/ 189297 h 189339"/>
                <a:gd name="connsiteX9" fmla="*/ 22310 w 162614"/>
                <a:gd name="connsiteY9" fmla="*/ 189297 h 189339"/>
                <a:gd name="connsiteX10" fmla="*/ 27926 w 162614"/>
                <a:gd name="connsiteY10" fmla="*/ 185461 h 189339"/>
                <a:gd name="connsiteX11" fmla="*/ 98469 w 162614"/>
                <a:gd name="connsiteY11" fmla="*/ 50676 h 189339"/>
                <a:gd name="connsiteX12" fmla="*/ 141480 w 162614"/>
                <a:gd name="connsiteY12" fmla="*/ 14240 h 189339"/>
                <a:gd name="connsiteX13" fmla="*/ 147096 w 162614"/>
                <a:gd name="connsiteY13" fmla="*/ 18076 h 189339"/>
                <a:gd name="connsiteX14" fmla="*/ 141617 w 162614"/>
                <a:gd name="connsiteY14" fmla="*/ 104371 h 189339"/>
                <a:gd name="connsiteX15" fmla="*/ 86826 w 162614"/>
                <a:gd name="connsiteY15" fmla="*/ 102453 h 189339"/>
                <a:gd name="connsiteX16" fmla="*/ 82443 w 162614"/>
                <a:gd name="connsiteY16" fmla="*/ 111357 h 189339"/>
                <a:gd name="connsiteX17" fmla="*/ 96141 w 162614"/>
                <a:gd name="connsiteY17" fmla="*/ 111357 h 189339"/>
                <a:gd name="connsiteX18" fmla="*/ 94908 w 162614"/>
                <a:gd name="connsiteY18" fmla="*/ 113686 h 189339"/>
                <a:gd name="connsiteX19" fmla="*/ 138741 w 162614"/>
                <a:gd name="connsiteY19" fmla="*/ 118343 h 189339"/>
                <a:gd name="connsiteX20" fmla="*/ 140658 w 162614"/>
                <a:gd name="connsiteY20" fmla="*/ 110672 h 189339"/>
                <a:gd name="connsiteX21" fmla="*/ 130248 w 162614"/>
                <a:gd name="connsiteY21" fmla="*/ 174503 h 18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2614" h="189339">
                  <a:moveTo>
                    <a:pt x="144357" y="178065"/>
                  </a:moveTo>
                  <a:cubicBezTo>
                    <a:pt x="148740" y="153957"/>
                    <a:pt x="170109" y="33006"/>
                    <a:pt x="159835" y="12596"/>
                  </a:cubicBezTo>
                  <a:cubicBezTo>
                    <a:pt x="156863" y="5282"/>
                    <a:pt x="149904" y="364"/>
                    <a:pt x="142028" y="-5"/>
                  </a:cubicBezTo>
                  <a:cubicBezTo>
                    <a:pt x="125043" y="-964"/>
                    <a:pt x="101894" y="17254"/>
                    <a:pt x="86279" y="43416"/>
                  </a:cubicBezTo>
                  <a:cubicBezTo>
                    <a:pt x="70663" y="69579"/>
                    <a:pt x="33405" y="142862"/>
                    <a:pt x="19982" y="169298"/>
                  </a:cubicBezTo>
                  <a:lnTo>
                    <a:pt x="10941" y="158340"/>
                  </a:lnTo>
                  <a:lnTo>
                    <a:pt x="-17" y="167517"/>
                  </a:lnTo>
                  <a:lnTo>
                    <a:pt x="16009" y="186831"/>
                  </a:lnTo>
                  <a:cubicBezTo>
                    <a:pt x="17379" y="188420"/>
                    <a:pt x="19393" y="189324"/>
                    <a:pt x="21488" y="189297"/>
                  </a:cubicBezTo>
                  <a:lnTo>
                    <a:pt x="22310" y="189297"/>
                  </a:lnTo>
                  <a:cubicBezTo>
                    <a:pt x="24707" y="189023"/>
                    <a:pt x="26803" y="187598"/>
                    <a:pt x="27926" y="185461"/>
                  </a:cubicBezTo>
                  <a:cubicBezTo>
                    <a:pt x="27926" y="184366"/>
                    <a:pt x="79430" y="82318"/>
                    <a:pt x="98469" y="50676"/>
                  </a:cubicBezTo>
                  <a:cubicBezTo>
                    <a:pt x="112167" y="27664"/>
                    <a:pt x="131481" y="13966"/>
                    <a:pt x="141480" y="14240"/>
                  </a:cubicBezTo>
                  <a:cubicBezTo>
                    <a:pt x="143973" y="14199"/>
                    <a:pt x="146220" y="15733"/>
                    <a:pt x="147096" y="18076"/>
                  </a:cubicBezTo>
                  <a:cubicBezTo>
                    <a:pt x="150658" y="25061"/>
                    <a:pt x="147096" y="61086"/>
                    <a:pt x="141617" y="104371"/>
                  </a:cubicBezTo>
                  <a:cubicBezTo>
                    <a:pt x="127920" y="100947"/>
                    <a:pt x="96826" y="94509"/>
                    <a:pt x="86826" y="102453"/>
                  </a:cubicBezTo>
                  <a:cubicBezTo>
                    <a:pt x="84059" y="104576"/>
                    <a:pt x="82443" y="107864"/>
                    <a:pt x="82443" y="111357"/>
                  </a:cubicBezTo>
                  <a:lnTo>
                    <a:pt x="96141" y="111357"/>
                  </a:lnTo>
                  <a:cubicBezTo>
                    <a:pt x="96155" y="112288"/>
                    <a:pt x="95689" y="113165"/>
                    <a:pt x="94908" y="113686"/>
                  </a:cubicBezTo>
                  <a:cubicBezTo>
                    <a:pt x="109688" y="112220"/>
                    <a:pt x="124605" y="113809"/>
                    <a:pt x="138741" y="118343"/>
                  </a:cubicBezTo>
                  <a:lnTo>
                    <a:pt x="140658" y="110672"/>
                  </a:lnTo>
                  <a:cubicBezTo>
                    <a:pt x="137645" y="131356"/>
                    <a:pt x="134083" y="153409"/>
                    <a:pt x="130248" y="1745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DB28D587-D355-4635-96D2-6BD45AA210B8}"/>
                </a:ext>
              </a:extLst>
            </p:cNvPr>
            <p:cNvSpPr/>
            <p:nvPr/>
          </p:nvSpPr>
          <p:spPr>
            <a:xfrm>
              <a:off x="7817129" y="3170856"/>
              <a:ext cx="70817" cy="14245"/>
            </a:xfrm>
            <a:custGeom>
              <a:avLst/>
              <a:gdLst>
                <a:gd name="connsiteX0" fmla="*/ 0 w 70817"/>
                <a:gd name="connsiteY0" fmla="*/ 0 h 14245"/>
                <a:gd name="connsiteX1" fmla="*/ 70817 w 70817"/>
                <a:gd name="connsiteY1" fmla="*/ 0 h 14245"/>
                <a:gd name="connsiteX2" fmla="*/ 70817 w 70817"/>
                <a:gd name="connsiteY2" fmla="*/ 14246 h 14245"/>
                <a:gd name="connsiteX3" fmla="*/ 0 w 7081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17" h="14245">
                  <a:moveTo>
                    <a:pt x="0" y="0"/>
                  </a:moveTo>
                  <a:lnTo>
                    <a:pt x="70817" y="0"/>
                  </a:lnTo>
                  <a:lnTo>
                    <a:pt x="7081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9086F2D-C6EE-4F2D-97AB-2CC78B4B8D58}"/>
                </a:ext>
              </a:extLst>
            </p:cNvPr>
            <p:cNvSpPr/>
            <p:nvPr/>
          </p:nvSpPr>
          <p:spPr>
            <a:xfrm>
              <a:off x="7813841" y="3215922"/>
              <a:ext cx="73967" cy="14245"/>
            </a:xfrm>
            <a:custGeom>
              <a:avLst/>
              <a:gdLst>
                <a:gd name="connsiteX0" fmla="*/ 0 w 73967"/>
                <a:gd name="connsiteY0" fmla="*/ 0 h 14245"/>
                <a:gd name="connsiteX1" fmla="*/ 73968 w 73967"/>
                <a:gd name="connsiteY1" fmla="*/ 0 h 14245"/>
                <a:gd name="connsiteX2" fmla="*/ 73968 w 73967"/>
                <a:gd name="connsiteY2" fmla="*/ 14246 h 14245"/>
                <a:gd name="connsiteX3" fmla="*/ 0 w 73967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67" h="14245">
                  <a:moveTo>
                    <a:pt x="0" y="0"/>
                  </a:moveTo>
                  <a:lnTo>
                    <a:pt x="73968" y="0"/>
                  </a:lnTo>
                  <a:lnTo>
                    <a:pt x="7396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7F9A9343-846F-426E-B784-F923E5507D25}"/>
                </a:ext>
              </a:extLst>
            </p:cNvPr>
            <p:cNvSpPr/>
            <p:nvPr/>
          </p:nvSpPr>
          <p:spPr>
            <a:xfrm>
              <a:off x="7938765" y="3142252"/>
              <a:ext cx="74652" cy="136131"/>
            </a:xfrm>
            <a:custGeom>
              <a:avLst/>
              <a:gdLst>
                <a:gd name="connsiteX0" fmla="*/ 668 w 74652"/>
                <a:gd name="connsiteY0" fmla="*/ 136090 h 136131"/>
                <a:gd name="connsiteX1" fmla="*/ 74635 w 74652"/>
                <a:gd name="connsiteY1" fmla="*/ 136090 h 136131"/>
                <a:gd name="connsiteX2" fmla="*/ 74635 w 74652"/>
                <a:gd name="connsiteY2" fmla="*/ 122392 h 136131"/>
                <a:gd name="connsiteX3" fmla="*/ 36967 w 74652"/>
                <a:gd name="connsiteY3" fmla="*/ 122392 h 136131"/>
                <a:gd name="connsiteX4" fmla="*/ 49295 w 74652"/>
                <a:gd name="connsiteY4" fmla="*/ 89380 h 136131"/>
                <a:gd name="connsiteX5" fmla="*/ 49295 w 74652"/>
                <a:gd name="connsiteY5" fmla="*/ 6235 h 136131"/>
                <a:gd name="connsiteX6" fmla="*/ 43542 w 74652"/>
                <a:gd name="connsiteY6" fmla="*/ 71 h 136131"/>
                <a:gd name="connsiteX7" fmla="*/ 35871 w 74652"/>
                <a:gd name="connsiteY7" fmla="*/ 3770 h 136131"/>
                <a:gd name="connsiteX8" fmla="*/ 6969 w 74652"/>
                <a:gd name="connsiteY8" fmla="*/ 58561 h 136131"/>
                <a:gd name="connsiteX9" fmla="*/ 19571 w 74652"/>
                <a:gd name="connsiteY9" fmla="*/ 65135 h 136131"/>
                <a:gd name="connsiteX10" fmla="*/ 37104 w 74652"/>
                <a:gd name="connsiteY10" fmla="*/ 31850 h 136131"/>
                <a:gd name="connsiteX11" fmla="*/ 35323 w 74652"/>
                <a:gd name="connsiteY11" fmla="*/ 85819 h 136131"/>
                <a:gd name="connsiteX12" fmla="*/ 20392 w 74652"/>
                <a:gd name="connsiteY12" fmla="*/ 121981 h 136131"/>
                <a:gd name="connsiteX13" fmla="*/ 20392 w 74652"/>
                <a:gd name="connsiteY13" fmla="*/ 121981 h 136131"/>
                <a:gd name="connsiteX14" fmla="*/ -17 w 74652"/>
                <a:gd name="connsiteY14" fmla="*/ 121981 h 13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652" h="136131">
                  <a:moveTo>
                    <a:pt x="668" y="136090"/>
                  </a:moveTo>
                  <a:lnTo>
                    <a:pt x="74635" y="136090"/>
                  </a:lnTo>
                  <a:lnTo>
                    <a:pt x="74635" y="122392"/>
                  </a:lnTo>
                  <a:lnTo>
                    <a:pt x="36967" y="122392"/>
                  </a:lnTo>
                  <a:cubicBezTo>
                    <a:pt x="42473" y="111954"/>
                    <a:pt x="46610" y="100859"/>
                    <a:pt x="49295" y="89380"/>
                  </a:cubicBezTo>
                  <a:cubicBezTo>
                    <a:pt x="52924" y="61780"/>
                    <a:pt x="52924" y="33836"/>
                    <a:pt x="49295" y="6235"/>
                  </a:cubicBezTo>
                  <a:cubicBezTo>
                    <a:pt x="48856" y="3181"/>
                    <a:pt x="46555" y="729"/>
                    <a:pt x="43542" y="71"/>
                  </a:cubicBezTo>
                  <a:cubicBezTo>
                    <a:pt x="40460" y="-476"/>
                    <a:pt x="37364" y="1003"/>
                    <a:pt x="35871" y="3770"/>
                  </a:cubicBezTo>
                  <a:lnTo>
                    <a:pt x="6969" y="58561"/>
                  </a:lnTo>
                  <a:lnTo>
                    <a:pt x="19571" y="65135"/>
                  </a:lnTo>
                  <a:lnTo>
                    <a:pt x="37104" y="31850"/>
                  </a:lnTo>
                  <a:cubicBezTo>
                    <a:pt x="38843" y="49835"/>
                    <a:pt x="38241" y="67985"/>
                    <a:pt x="35323" y="85819"/>
                  </a:cubicBezTo>
                  <a:cubicBezTo>
                    <a:pt x="32501" y="98654"/>
                    <a:pt x="27447" y="110886"/>
                    <a:pt x="20392" y="121981"/>
                  </a:cubicBezTo>
                  <a:lnTo>
                    <a:pt x="20392" y="121981"/>
                  </a:lnTo>
                  <a:lnTo>
                    <a:pt x="-17" y="121981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0FB9C44F-94A5-4DA3-AFFC-C4413B073D8E}"/>
                </a:ext>
              </a:extLst>
            </p:cNvPr>
            <p:cNvSpPr/>
            <p:nvPr/>
          </p:nvSpPr>
          <p:spPr>
            <a:xfrm>
              <a:off x="6415990" y="3464946"/>
              <a:ext cx="107800" cy="109444"/>
            </a:xfrm>
            <a:custGeom>
              <a:avLst/>
              <a:gdLst>
                <a:gd name="connsiteX0" fmla="*/ 94086 w 107800"/>
                <a:gd name="connsiteY0" fmla="*/ -42 h 109444"/>
                <a:gd name="connsiteX1" fmla="*/ 59157 w 107800"/>
                <a:gd name="connsiteY1" fmla="*/ 64475 h 109444"/>
                <a:gd name="connsiteX2" fmla="*/ 56280 w 107800"/>
                <a:gd name="connsiteY2" fmla="*/ 9684 h 109444"/>
                <a:gd name="connsiteX3" fmla="*/ 42583 w 107800"/>
                <a:gd name="connsiteY3" fmla="*/ 8862 h 109444"/>
                <a:gd name="connsiteX4" fmla="*/ 48473 w 107800"/>
                <a:gd name="connsiteY4" fmla="*/ 78446 h 109444"/>
                <a:gd name="connsiteX5" fmla="*/ 32173 w 107800"/>
                <a:gd name="connsiteY5" fmla="*/ 89268 h 109444"/>
                <a:gd name="connsiteX6" fmla="*/ -17 w 107800"/>
                <a:gd name="connsiteY6" fmla="*/ 95705 h 109444"/>
                <a:gd name="connsiteX7" fmla="*/ 2722 w 107800"/>
                <a:gd name="connsiteY7" fmla="*/ 109403 h 109444"/>
                <a:gd name="connsiteX8" fmla="*/ 34912 w 107800"/>
                <a:gd name="connsiteY8" fmla="*/ 102965 h 109444"/>
                <a:gd name="connsiteX9" fmla="*/ 54089 w 107800"/>
                <a:gd name="connsiteY9" fmla="*/ 92281 h 109444"/>
                <a:gd name="connsiteX10" fmla="*/ 65869 w 107800"/>
                <a:gd name="connsiteY10" fmla="*/ 104335 h 109444"/>
                <a:gd name="connsiteX11" fmla="*/ 75046 w 107800"/>
                <a:gd name="connsiteY11" fmla="*/ 106527 h 109444"/>
                <a:gd name="connsiteX12" fmla="*/ 99428 w 107800"/>
                <a:gd name="connsiteY12" fmla="*/ 95021 h 109444"/>
                <a:gd name="connsiteX13" fmla="*/ 90114 w 107800"/>
                <a:gd name="connsiteY13" fmla="*/ 84199 h 109444"/>
                <a:gd name="connsiteX14" fmla="*/ 72033 w 107800"/>
                <a:gd name="connsiteY14" fmla="*/ 91596 h 109444"/>
                <a:gd name="connsiteX15" fmla="*/ 64499 w 107800"/>
                <a:gd name="connsiteY15" fmla="*/ 81597 h 109444"/>
                <a:gd name="connsiteX16" fmla="*/ 107784 w 107800"/>
                <a:gd name="connsiteY16" fmla="*/ 5437 h 10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800" h="109444">
                  <a:moveTo>
                    <a:pt x="94086" y="-42"/>
                  </a:moveTo>
                  <a:cubicBezTo>
                    <a:pt x="84839" y="22683"/>
                    <a:pt x="73126" y="44312"/>
                    <a:pt x="59157" y="64475"/>
                  </a:cubicBezTo>
                  <a:cubicBezTo>
                    <a:pt x="56234" y="46366"/>
                    <a:pt x="55270" y="27998"/>
                    <a:pt x="56280" y="9684"/>
                  </a:cubicBezTo>
                  <a:lnTo>
                    <a:pt x="42583" y="8862"/>
                  </a:lnTo>
                  <a:cubicBezTo>
                    <a:pt x="41091" y="32216"/>
                    <a:pt x="43076" y="55667"/>
                    <a:pt x="48473" y="78446"/>
                  </a:cubicBezTo>
                  <a:cubicBezTo>
                    <a:pt x="44122" y="83473"/>
                    <a:pt x="38487" y="87213"/>
                    <a:pt x="32173" y="89268"/>
                  </a:cubicBezTo>
                  <a:lnTo>
                    <a:pt x="-17" y="95705"/>
                  </a:lnTo>
                  <a:lnTo>
                    <a:pt x="2722" y="109403"/>
                  </a:lnTo>
                  <a:lnTo>
                    <a:pt x="34912" y="102965"/>
                  </a:lnTo>
                  <a:cubicBezTo>
                    <a:pt x="42155" y="101212"/>
                    <a:pt x="48784" y="97513"/>
                    <a:pt x="54089" y="92281"/>
                  </a:cubicBezTo>
                  <a:cubicBezTo>
                    <a:pt x="56717" y="97390"/>
                    <a:pt x="60821" y="101595"/>
                    <a:pt x="65869" y="104335"/>
                  </a:cubicBezTo>
                  <a:cubicBezTo>
                    <a:pt x="68706" y="105801"/>
                    <a:pt x="71855" y="106554"/>
                    <a:pt x="75046" y="106527"/>
                  </a:cubicBezTo>
                  <a:cubicBezTo>
                    <a:pt x="84288" y="105732"/>
                    <a:pt x="92940" y="101650"/>
                    <a:pt x="99428" y="95021"/>
                  </a:cubicBezTo>
                  <a:lnTo>
                    <a:pt x="90114" y="84199"/>
                  </a:lnTo>
                  <a:cubicBezTo>
                    <a:pt x="84635" y="88994"/>
                    <a:pt x="77238" y="94062"/>
                    <a:pt x="72033" y="91596"/>
                  </a:cubicBezTo>
                  <a:cubicBezTo>
                    <a:pt x="68451" y="89226"/>
                    <a:pt x="65792" y="85692"/>
                    <a:pt x="64499" y="81597"/>
                  </a:cubicBezTo>
                  <a:cubicBezTo>
                    <a:pt x="82172" y="58201"/>
                    <a:pt x="96723" y="32600"/>
                    <a:pt x="107784" y="54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326B82E-B1A4-4F17-88F6-AFA81B8729CA}"/>
                </a:ext>
              </a:extLst>
            </p:cNvPr>
            <p:cNvSpPr/>
            <p:nvPr/>
          </p:nvSpPr>
          <p:spPr>
            <a:xfrm>
              <a:off x="6587015" y="3458210"/>
              <a:ext cx="156132" cy="289182"/>
            </a:xfrm>
            <a:custGeom>
              <a:avLst/>
              <a:gdLst>
                <a:gd name="connsiteX0" fmla="*/ 123459 w 156132"/>
                <a:gd name="connsiteY0" fmla="*/ -17 h 289182"/>
                <a:gd name="connsiteX1" fmla="*/ 64285 w 156132"/>
                <a:gd name="connsiteY1" fmla="*/ 49979 h 289182"/>
                <a:gd name="connsiteX2" fmla="*/ 60860 w 156132"/>
                <a:gd name="connsiteY2" fmla="*/ 79293 h 289182"/>
                <a:gd name="connsiteX3" fmla="*/ 58669 w 156132"/>
                <a:gd name="connsiteY3" fmla="*/ 135453 h 289182"/>
                <a:gd name="connsiteX4" fmla="*/ 42643 w 156132"/>
                <a:gd name="connsiteY4" fmla="*/ 266403 h 289182"/>
                <a:gd name="connsiteX5" fmla="*/ 30999 w 156132"/>
                <a:gd name="connsiteY5" fmla="*/ 274485 h 289182"/>
                <a:gd name="connsiteX6" fmla="*/ 13740 w 156132"/>
                <a:gd name="connsiteY6" fmla="*/ 243117 h 289182"/>
                <a:gd name="connsiteX7" fmla="*/ 6892 w 156132"/>
                <a:gd name="connsiteY7" fmla="*/ 241199 h 289182"/>
                <a:gd name="connsiteX8" fmla="*/ 43 w 156132"/>
                <a:gd name="connsiteY8" fmla="*/ 239008 h 289182"/>
                <a:gd name="connsiteX9" fmla="*/ 24288 w 156132"/>
                <a:gd name="connsiteY9" fmla="*/ 287087 h 289182"/>
                <a:gd name="connsiteX10" fmla="*/ 33054 w 156132"/>
                <a:gd name="connsiteY10" fmla="*/ 289141 h 289182"/>
                <a:gd name="connsiteX11" fmla="*/ 54697 w 156132"/>
                <a:gd name="connsiteY11" fmla="*/ 273937 h 289182"/>
                <a:gd name="connsiteX12" fmla="*/ 72914 w 156132"/>
                <a:gd name="connsiteY12" fmla="*/ 135864 h 289182"/>
                <a:gd name="connsiteX13" fmla="*/ 75106 w 156132"/>
                <a:gd name="connsiteY13" fmla="*/ 80251 h 289182"/>
                <a:gd name="connsiteX14" fmla="*/ 78257 w 156132"/>
                <a:gd name="connsiteY14" fmla="*/ 52856 h 289182"/>
                <a:gd name="connsiteX15" fmla="*/ 122089 w 156132"/>
                <a:gd name="connsiteY15" fmla="*/ 14502 h 289182"/>
                <a:gd name="connsiteX16" fmla="*/ 141570 w 156132"/>
                <a:gd name="connsiteY16" fmla="*/ 37090 h 289182"/>
                <a:gd name="connsiteX17" fmla="*/ 141403 w 156132"/>
                <a:gd name="connsiteY17" fmla="*/ 38610 h 289182"/>
                <a:gd name="connsiteX18" fmla="*/ 126336 w 156132"/>
                <a:gd name="connsiteY18" fmla="*/ 110523 h 289182"/>
                <a:gd name="connsiteX19" fmla="*/ 119761 w 156132"/>
                <a:gd name="connsiteY19" fmla="*/ 109701 h 289182"/>
                <a:gd name="connsiteX20" fmla="*/ 110994 w 156132"/>
                <a:gd name="connsiteY20" fmla="*/ 111208 h 289182"/>
                <a:gd name="connsiteX21" fmla="*/ 106063 w 156132"/>
                <a:gd name="connsiteY21" fmla="*/ 113674 h 289182"/>
                <a:gd name="connsiteX22" fmla="*/ 94283 w 156132"/>
                <a:gd name="connsiteY22" fmla="*/ 85593 h 289182"/>
                <a:gd name="connsiteX23" fmla="*/ 80585 w 156132"/>
                <a:gd name="connsiteY23" fmla="*/ 88333 h 289182"/>
                <a:gd name="connsiteX24" fmla="*/ 102775 w 156132"/>
                <a:gd name="connsiteY24" fmla="*/ 127371 h 289182"/>
                <a:gd name="connsiteX25" fmla="*/ 117843 w 156132"/>
                <a:gd name="connsiteY25" fmla="*/ 124221 h 289182"/>
                <a:gd name="connsiteX26" fmla="*/ 133732 w 156132"/>
                <a:gd name="connsiteY26" fmla="*/ 122851 h 289182"/>
                <a:gd name="connsiteX27" fmla="*/ 155923 w 156132"/>
                <a:gd name="connsiteY27" fmla="*/ 38610 h 289182"/>
                <a:gd name="connsiteX28" fmla="*/ 124690 w 156132"/>
                <a:gd name="connsiteY28" fmla="*/ 92 h 289182"/>
                <a:gd name="connsiteX29" fmla="*/ 123459 w 156132"/>
                <a:gd name="connsiteY29" fmla="*/ -17 h 2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6132" h="289182">
                  <a:moveTo>
                    <a:pt x="123459" y="-17"/>
                  </a:moveTo>
                  <a:cubicBezTo>
                    <a:pt x="93877" y="-867"/>
                    <a:pt x="68391" y="20666"/>
                    <a:pt x="64285" y="49979"/>
                  </a:cubicBezTo>
                  <a:cubicBezTo>
                    <a:pt x="62530" y="59664"/>
                    <a:pt x="61387" y="69458"/>
                    <a:pt x="60860" y="79293"/>
                  </a:cubicBezTo>
                  <a:cubicBezTo>
                    <a:pt x="59765" y="96004"/>
                    <a:pt x="59217" y="115180"/>
                    <a:pt x="58669" y="135453"/>
                  </a:cubicBezTo>
                  <a:cubicBezTo>
                    <a:pt x="57162" y="187367"/>
                    <a:pt x="55518" y="246131"/>
                    <a:pt x="42643" y="266403"/>
                  </a:cubicBezTo>
                  <a:cubicBezTo>
                    <a:pt x="38396" y="273115"/>
                    <a:pt x="34424" y="275855"/>
                    <a:pt x="30999" y="274485"/>
                  </a:cubicBezTo>
                  <a:cubicBezTo>
                    <a:pt x="21136" y="266883"/>
                    <a:pt x="14883" y="255513"/>
                    <a:pt x="13740" y="243117"/>
                  </a:cubicBezTo>
                  <a:lnTo>
                    <a:pt x="6892" y="241199"/>
                  </a:lnTo>
                  <a:lnTo>
                    <a:pt x="43" y="239008"/>
                  </a:lnTo>
                  <a:cubicBezTo>
                    <a:pt x="-852" y="258171"/>
                    <a:pt x="8345" y="276416"/>
                    <a:pt x="24288" y="287087"/>
                  </a:cubicBezTo>
                  <a:cubicBezTo>
                    <a:pt x="27035" y="288374"/>
                    <a:pt x="30020" y="289073"/>
                    <a:pt x="33054" y="289141"/>
                  </a:cubicBezTo>
                  <a:cubicBezTo>
                    <a:pt x="42477" y="288333"/>
                    <a:pt x="50741" y="282525"/>
                    <a:pt x="54697" y="273937"/>
                  </a:cubicBezTo>
                  <a:cubicBezTo>
                    <a:pt x="69627" y="250377"/>
                    <a:pt x="71271" y="191751"/>
                    <a:pt x="72914" y="135864"/>
                  </a:cubicBezTo>
                  <a:cubicBezTo>
                    <a:pt x="72914" y="115728"/>
                    <a:pt x="74010" y="96688"/>
                    <a:pt x="75106" y="80251"/>
                  </a:cubicBezTo>
                  <a:cubicBezTo>
                    <a:pt x="75625" y="71060"/>
                    <a:pt x="76677" y="61924"/>
                    <a:pt x="78257" y="52856"/>
                  </a:cubicBezTo>
                  <a:cubicBezTo>
                    <a:pt x="81206" y="30898"/>
                    <a:pt x="99937" y="14516"/>
                    <a:pt x="122089" y="14502"/>
                  </a:cubicBezTo>
                  <a:cubicBezTo>
                    <a:pt x="133708" y="15365"/>
                    <a:pt x="142429" y="25474"/>
                    <a:pt x="141570" y="37090"/>
                  </a:cubicBezTo>
                  <a:cubicBezTo>
                    <a:pt x="141533" y="37597"/>
                    <a:pt x="141477" y="38103"/>
                    <a:pt x="141403" y="38610"/>
                  </a:cubicBezTo>
                  <a:cubicBezTo>
                    <a:pt x="141403" y="82306"/>
                    <a:pt x="133732" y="106140"/>
                    <a:pt x="126336" y="110523"/>
                  </a:cubicBezTo>
                  <a:cubicBezTo>
                    <a:pt x="125514" y="110523"/>
                    <a:pt x="123733" y="112030"/>
                    <a:pt x="119761" y="109701"/>
                  </a:cubicBezTo>
                  <a:cubicBezTo>
                    <a:pt x="116846" y="108099"/>
                    <a:pt x="113205" y="108715"/>
                    <a:pt x="110994" y="111208"/>
                  </a:cubicBezTo>
                  <a:cubicBezTo>
                    <a:pt x="110172" y="112030"/>
                    <a:pt x="107707" y="114085"/>
                    <a:pt x="106063" y="113674"/>
                  </a:cubicBezTo>
                  <a:cubicBezTo>
                    <a:pt x="104419" y="113263"/>
                    <a:pt x="99077" y="110934"/>
                    <a:pt x="94283" y="85593"/>
                  </a:cubicBezTo>
                  <a:lnTo>
                    <a:pt x="80585" y="88333"/>
                  </a:lnTo>
                  <a:cubicBezTo>
                    <a:pt x="84968" y="111756"/>
                    <a:pt x="92228" y="124632"/>
                    <a:pt x="102775" y="127371"/>
                  </a:cubicBezTo>
                  <a:cubicBezTo>
                    <a:pt x="108016" y="128618"/>
                    <a:pt x="113541" y="127467"/>
                    <a:pt x="117843" y="124221"/>
                  </a:cubicBezTo>
                  <a:cubicBezTo>
                    <a:pt x="123071" y="126207"/>
                    <a:pt x="128922" y="125700"/>
                    <a:pt x="133732" y="122851"/>
                  </a:cubicBezTo>
                  <a:cubicBezTo>
                    <a:pt x="153046" y="111619"/>
                    <a:pt x="155923" y="65321"/>
                    <a:pt x="155923" y="38610"/>
                  </a:cubicBezTo>
                  <a:cubicBezTo>
                    <a:pt x="157935" y="19351"/>
                    <a:pt x="143952" y="2106"/>
                    <a:pt x="124690" y="92"/>
                  </a:cubicBezTo>
                  <a:cubicBezTo>
                    <a:pt x="124281" y="51"/>
                    <a:pt x="123870" y="10"/>
                    <a:pt x="123459" y="-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168489DA-4F83-404C-BC8B-05F2A1E75F6B}"/>
                </a:ext>
              </a:extLst>
            </p:cNvPr>
            <p:cNvSpPr/>
            <p:nvPr/>
          </p:nvSpPr>
          <p:spPr>
            <a:xfrm>
              <a:off x="6590636" y="3483712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82DDB746-2596-46F2-B02E-61C4980E53DD}"/>
                </a:ext>
              </a:extLst>
            </p:cNvPr>
            <p:cNvSpPr/>
            <p:nvPr/>
          </p:nvSpPr>
          <p:spPr>
            <a:xfrm>
              <a:off x="6581048" y="3538503"/>
              <a:ext cx="25751" cy="25751"/>
            </a:xfrm>
            <a:custGeom>
              <a:avLst/>
              <a:gdLst>
                <a:gd name="connsiteX0" fmla="*/ 25752 w 25751"/>
                <a:gd name="connsiteY0" fmla="*/ 12876 h 25751"/>
                <a:gd name="connsiteX1" fmla="*/ 12876 w 25751"/>
                <a:gd name="connsiteY1" fmla="*/ 25752 h 25751"/>
                <a:gd name="connsiteX2" fmla="*/ 0 w 25751"/>
                <a:gd name="connsiteY2" fmla="*/ 12876 h 25751"/>
                <a:gd name="connsiteX3" fmla="*/ 12876 w 25751"/>
                <a:gd name="connsiteY3" fmla="*/ 0 h 25751"/>
                <a:gd name="connsiteX4" fmla="*/ 25752 w 25751"/>
                <a:gd name="connsiteY4" fmla="*/ 12876 h 2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51" h="25751">
                  <a:moveTo>
                    <a:pt x="25752" y="12876"/>
                  </a:moveTo>
                  <a:cubicBezTo>
                    <a:pt x="25752" y="19987"/>
                    <a:pt x="19987" y="25752"/>
                    <a:pt x="12876" y="25752"/>
                  </a:cubicBezTo>
                  <a:cubicBezTo>
                    <a:pt x="5765" y="25752"/>
                    <a:pt x="0" y="19987"/>
                    <a:pt x="0" y="12876"/>
                  </a:cubicBezTo>
                  <a:cubicBezTo>
                    <a:pt x="0" y="5765"/>
                    <a:pt x="5765" y="0"/>
                    <a:pt x="12876" y="0"/>
                  </a:cubicBezTo>
                  <a:cubicBezTo>
                    <a:pt x="19987" y="0"/>
                    <a:pt x="25752" y="5765"/>
                    <a:pt x="25752" y="128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6B96F646-293C-4E82-8AB1-BD2E793CAD86}"/>
                </a:ext>
              </a:extLst>
            </p:cNvPr>
            <p:cNvSpPr/>
            <p:nvPr/>
          </p:nvSpPr>
          <p:spPr>
            <a:xfrm>
              <a:off x="10549754" y="3088850"/>
              <a:ext cx="1058766" cy="309799"/>
            </a:xfrm>
            <a:custGeom>
              <a:avLst/>
              <a:gdLst>
                <a:gd name="connsiteX0" fmla="*/ 1052034 w 1058766"/>
                <a:gd name="connsiteY0" fmla="*/ 43063 h 309799"/>
                <a:gd name="connsiteX1" fmla="*/ 1023406 w 1058766"/>
                <a:gd name="connsiteY1" fmla="*/ 43063 h 309799"/>
                <a:gd name="connsiteX2" fmla="*/ 1008886 w 1058766"/>
                <a:gd name="connsiteY2" fmla="*/ 43063 h 309799"/>
                <a:gd name="connsiteX3" fmla="*/ 460978 w 1058766"/>
                <a:gd name="connsiteY3" fmla="*/ 26078 h 309799"/>
                <a:gd name="connsiteX4" fmla="*/ 144972 w 1058766"/>
                <a:gd name="connsiteY4" fmla="*/ 12380 h 309799"/>
                <a:gd name="connsiteX5" fmla="*/ 141410 w 1058766"/>
                <a:gd name="connsiteY5" fmla="*/ 15394 h 309799"/>
                <a:gd name="connsiteX6" fmla="*/ 61279 w 1058766"/>
                <a:gd name="connsiteY6" fmla="*/ 284006 h 309799"/>
                <a:gd name="connsiteX7" fmla="*/ 13200 w 1058766"/>
                <a:gd name="connsiteY7" fmla="*/ 204970 h 309799"/>
                <a:gd name="connsiteX8" fmla="*/ 3338 w 1058766"/>
                <a:gd name="connsiteY8" fmla="*/ 202641 h 309799"/>
                <a:gd name="connsiteX9" fmla="*/ 1009 w 1058766"/>
                <a:gd name="connsiteY9" fmla="*/ 212367 h 309799"/>
                <a:gd name="connsiteX10" fmla="*/ 58128 w 1058766"/>
                <a:gd name="connsiteY10" fmla="*/ 306333 h 309799"/>
                <a:gd name="connsiteX11" fmla="*/ 64292 w 1058766"/>
                <a:gd name="connsiteY11" fmla="*/ 309757 h 309799"/>
                <a:gd name="connsiteX12" fmla="*/ 65388 w 1058766"/>
                <a:gd name="connsiteY12" fmla="*/ 309757 h 309799"/>
                <a:gd name="connsiteX13" fmla="*/ 71141 w 1058766"/>
                <a:gd name="connsiteY13" fmla="*/ 304278 h 309799"/>
                <a:gd name="connsiteX14" fmla="*/ 150314 w 1058766"/>
                <a:gd name="connsiteY14" fmla="*/ 26626 h 309799"/>
                <a:gd name="connsiteX15" fmla="*/ 154286 w 1058766"/>
                <a:gd name="connsiteY15" fmla="*/ 23201 h 309799"/>
                <a:gd name="connsiteX16" fmla="*/ 459334 w 1058766"/>
                <a:gd name="connsiteY16" fmla="*/ 40324 h 309799"/>
                <a:gd name="connsiteX17" fmla="*/ 1009571 w 1058766"/>
                <a:gd name="connsiteY17" fmla="*/ 57446 h 309799"/>
                <a:gd name="connsiteX18" fmla="*/ 1023269 w 1058766"/>
                <a:gd name="connsiteY18" fmla="*/ 57446 h 309799"/>
                <a:gd name="connsiteX19" fmla="*/ 1044774 w 1058766"/>
                <a:gd name="connsiteY19" fmla="*/ 57446 h 309799"/>
                <a:gd name="connsiteX20" fmla="*/ 1044774 w 1058766"/>
                <a:gd name="connsiteY20" fmla="*/ 99361 h 309799"/>
                <a:gd name="connsiteX21" fmla="*/ 1049664 w 1058766"/>
                <a:gd name="connsiteY21" fmla="*/ 108168 h 309799"/>
                <a:gd name="connsiteX22" fmla="*/ 1058472 w 1058766"/>
                <a:gd name="connsiteY22" fmla="*/ 103278 h 309799"/>
                <a:gd name="connsiteX23" fmla="*/ 1058472 w 1058766"/>
                <a:gd name="connsiteY23" fmla="*/ 99361 h 309799"/>
                <a:gd name="connsiteX24" fmla="*/ 1058472 w 1058766"/>
                <a:gd name="connsiteY24" fmla="*/ 50323 h 309799"/>
                <a:gd name="connsiteX25" fmla="*/ 1052034 w 1058766"/>
                <a:gd name="connsiteY25" fmla="*/ 43063 h 30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8766" h="309799">
                  <a:moveTo>
                    <a:pt x="1052034" y="43063"/>
                  </a:moveTo>
                  <a:lnTo>
                    <a:pt x="1023406" y="43063"/>
                  </a:lnTo>
                  <a:lnTo>
                    <a:pt x="1008886" y="43063"/>
                  </a:lnTo>
                  <a:cubicBezTo>
                    <a:pt x="826104" y="53282"/>
                    <a:pt x="642774" y="47611"/>
                    <a:pt x="460978" y="26078"/>
                  </a:cubicBezTo>
                  <a:cubicBezTo>
                    <a:pt x="168669" y="-8440"/>
                    <a:pt x="163601" y="-4057"/>
                    <a:pt x="144972" y="12380"/>
                  </a:cubicBezTo>
                  <a:lnTo>
                    <a:pt x="141410" y="15394"/>
                  </a:lnTo>
                  <a:cubicBezTo>
                    <a:pt x="122097" y="30872"/>
                    <a:pt x="77168" y="216202"/>
                    <a:pt x="61279" y="284006"/>
                  </a:cubicBezTo>
                  <a:lnTo>
                    <a:pt x="13200" y="204970"/>
                  </a:lnTo>
                  <a:cubicBezTo>
                    <a:pt x="11091" y="201655"/>
                    <a:pt x="6707" y="200614"/>
                    <a:pt x="3338" y="202641"/>
                  </a:cubicBezTo>
                  <a:cubicBezTo>
                    <a:pt x="37" y="204696"/>
                    <a:pt x="-1005" y="209038"/>
                    <a:pt x="1009" y="212367"/>
                  </a:cubicBezTo>
                  <a:lnTo>
                    <a:pt x="58128" y="306333"/>
                  </a:lnTo>
                  <a:cubicBezTo>
                    <a:pt x="59485" y="308429"/>
                    <a:pt x="61800" y="309703"/>
                    <a:pt x="64292" y="309757"/>
                  </a:cubicBezTo>
                  <a:lnTo>
                    <a:pt x="65388" y="309757"/>
                  </a:lnTo>
                  <a:cubicBezTo>
                    <a:pt x="68265" y="309305"/>
                    <a:pt x="70552" y="307128"/>
                    <a:pt x="71141" y="304278"/>
                  </a:cubicBezTo>
                  <a:cubicBezTo>
                    <a:pt x="96208" y="195930"/>
                    <a:pt x="137301" y="37995"/>
                    <a:pt x="150314" y="26626"/>
                  </a:cubicBezTo>
                  <a:lnTo>
                    <a:pt x="154286" y="23201"/>
                  </a:lnTo>
                  <a:cubicBezTo>
                    <a:pt x="167984" y="11421"/>
                    <a:pt x="173326" y="6490"/>
                    <a:pt x="459334" y="40324"/>
                  </a:cubicBezTo>
                  <a:cubicBezTo>
                    <a:pt x="641911" y="61966"/>
                    <a:pt x="826008" y="67692"/>
                    <a:pt x="1009571" y="57446"/>
                  </a:cubicBezTo>
                  <a:lnTo>
                    <a:pt x="1023269" y="57446"/>
                  </a:lnTo>
                  <a:lnTo>
                    <a:pt x="1044774" y="57446"/>
                  </a:lnTo>
                  <a:lnTo>
                    <a:pt x="1044774" y="99361"/>
                  </a:lnTo>
                  <a:cubicBezTo>
                    <a:pt x="1043692" y="103141"/>
                    <a:pt x="1045884" y="107086"/>
                    <a:pt x="1049664" y="108168"/>
                  </a:cubicBezTo>
                  <a:cubicBezTo>
                    <a:pt x="1053445" y="109250"/>
                    <a:pt x="1057390" y="107059"/>
                    <a:pt x="1058472" y="103278"/>
                  </a:cubicBezTo>
                  <a:cubicBezTo>
                    <a:pt x="1058842" y="101991"/>
                    <a:pt x="1058842" y="100635"/>
                    <a:pt x="1058472" y="99361"/>
                  </a:cubicBezTo>
                  <a:lnTo>
                    <a:pt x="1058472" y="50323"/>
                  </a:lnTo>
                  <a:cubicBezTo>
                    <a:pt x="1058568" y="46583"/>
                    <a:pt x="1055746" y="43419"/>
                    <a:pt x="1052034" y="4306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0550044C-A1FC-428E-ADBD-A9EF686E3DB8}"/>
                </a:ext>
              </a:extLst>
            </p:cNvPr>
            <p:cNvSpPr/>
            <p:nvPr/>
          </p:nvSpPr>
          <p:spPr>
            <a:xfrm>
              <a:off x="10687994" y="3176860"/>
              <a:ext cx="34593" cy="222474"/>
            </a:xfrm>
            <a:custGeom>
              <a:avLst/>
              <a:gdLst>
                <a:gd name="connsiteX0" fmla="*/ 7143 w 34593"/>
                <a:gd name="connsiteY0" fmla="*/ 222433 h 222474"/>
                <a:gd name="connsiteX1" fmla="*/ 14129 w 34593"/>
                <a:gd name="connsiteY1" fmla="*/ 215995 h 222474"/>
                <a:gd name="connsiteX2" fmla="*/ 34539 w 34593"/>
                <a:gd name="connsiteY2" fmla="*/ 7790 h 222474"/>
                <a:gd name="connsiteX3" fmla="*/ 28238 w 34593"/>
                <a:gd name="connsiteY3" fmla="*/ -18 h 222474"/>
                <a:gd name="connsiteX4" fmla="*/ 20430 w 34593"/>
                <a:gd name="connsiteY4" fmla="*/ 6420 h 222474"/>
                <a:gd name="connsiteX5" fmla="*/ 21 w 34593"/>
                <a:gd name="connsiteY5" fmla="*/ 214625 h 222474"/>
                <a:gd name="connsiteX6" fmla="*/ 6253 w 34593"/>
                <a:gd name="connsiteY6" fmla="*/ 222296 h 222474"/>
                <a:gd name="connsiteX7" fmla="*/ 6321 w 34593"/>
                <a:gd name="connsiteY7" fmla="*/ 222296 h 22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593" h="222474">
                  <a:moveTo>
                    <a:pt x="7143" y="222433"/>
                  </a:moveTo>
                  <a:cubicBezTo>
                    <a:pt x="10773" y="222378"/>
                    <a:pt x="13786" y="219611"/>
                    <a:pt x="14129" y="215995"/>
                  </a:cubicBezTo>
                  <a:lnTo>
                    <a:pt x="34539" y="7790"/>
                  </a:lnTo>
                  <a:cubicBezTo>
                    <a:pt x="34936" y="3900"/>
                    <a:pt x="32128" y="407"/>
                    <a:pt x="28238" y="-18"/>
                  </a:cubicBezTo>
                  <a:cubicBezTo>
                    <a:pt x="24320" y="-333"/>
                    <a:pt x="20869" y="2516"/>
                    <a:pt x="20430" y="6420"/>
                  </a:cubicBezTo>
                  <a:lnTo>
                    <a:pt x="21" y="214625"/>
                  </a:lnTo>
                  <a:cubicBezTo>
                    <a:pt x="-377" y="218461"/>
                    <a:pt x="2418" y="221899"/>
                    <a:pt x="6253" y="222296"/>
                  </a:cubicBezTo>
                  <a:cubicBezTo>
                    <a:pt x="6280" y="222296"/>
                    <a:pt x="6294" y="222296"/>
                    <a:pt x="6321" y="2222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EFD729E9-E651-4070-B2D7-E2E0A167F374}"/>
                </a:ext>
              </a:extLst>
            </p:cNvPr>
            <p:cNvSpPr/>
            <p:nvPr/>
          </p:nvSpPr>
          <p:spPr>
            <a:xfrm>
              <a:off x="10733689" y="3197313"/>
              <a:ext cx="78535" cy="137094"/>
            </a:xfrm>
            <a:custGeom>
              <a:avLst/>
              <a:gdLst>
                <a:gd name="connsiteX0" fmla="*/ 73906 w 78535"/>
                <a:gd name="connsiteY0" fmla="*/ 24595 h 137094"/>
                <a:gd name="connsiteX1" fmla="*/ 65276 w 78535"/>
                <a:gd name="connsiteY1" fmla="*/ 29800 h 137094"/>
                <a:gd name="connsiteX2" fmla="*/ 65276 w 78535"/>
                <a:gd name="connsiteY2" fmla="*/ 29800 h 137094"/>
                <a:gd name="connsiteX3" fmla="*/ 56784 w 78535"/>
                <a:gd name="connsiteY3" fmla="*/ 63496 h 137094"/>
                <a:gd name="connsiteX4" fmla="*/ 52401 w 78535"/>
                <a:gd name="connsiteY4" fmla="*/ 61167 h 137094"/>
                <a:gd name="connsiteX5" fmla="*/ 19115 w 78535"/>
                <a:gd name="connsiteY5" fmla="*/ 58154 h 137094"/>
                <a:gd name="connsiteX6" fmla="*/ 49524 w 78535"/>
                <a:gd name="connsiteY6" fmla="*/ 10897 h 137094"/>
                <a:gd name="connsiteX7" fmla="*/ 47470 w 78535"/>
                <a:gd name="connsiteY7" fmla="*/ 1035 h 137094"/>
                <a:gd name="connsiteX8" fmla="*/ 47470 w 78535"/>
                <a:gd name="connsiteY8" fmla="*/ 1035 h 137094"/>
                <a:gd name="connsiteX9" fmla="*/ 37607 w 78535"/>
                <a:gd name="connsiteY9" fmla="*/ 3226 h 137094"/>
                <a:gd name="connsiteX10" fmla="*/ 897 w 78535"/>
                <a:gd name="connsiteY10" fmla="*/ 60620 h 137094"/>
                <a:gd name="connsiteX11" fmla="*/ 897 w 78535"/>
                <a:gd name="connsiteY11" fmla="*/ 67605 h 137094"/>
                <a:gd name="connsiteX12" fmla="*/ 6650 w 78535"/>
                <a:gd name="connsiteY12" fmla="*/ 71578 h 137094"/>
                <a:gd name="connsiteX13" fmla="*/ 51442 w 78535"/>
                <a:gd name="connsiteY13" fmla="*/ 75687 h 137094"/>
                <a:gd name="connsiteX14" fmla="*/ 51442 w 78535"/>
                <a:gd name="connsiteY14" fmla="*/ 75687 h 137094"/>
                <a:gd name="connsiteX15" fmla="*/ 53634 w 78535"/>
                <a:gd name="connsiteY15" fmla="*/ 75687 h 137094"/>
                <a:gd name="connsiteX16" fmla="*/ 39936 w 78535"/>
                <a:gd name="connsiteY16" fmla="*/ 128423 h 137094"/>
                <a:gd name="connsiteX17" fmla="*/ 45141 w 78535"/>
                <a:gd name="connsiteY17" fmla="*/ 137053 h 137094"/>
                <a:gd name="connsiteX18" fmla="*/ 45141 w 78535"/>
                <a:gd name="connsiteY18" fmla="*/ 137053 h 137094"/>
                <a:gd name="connsiteX19" fmla="*/ 46785 w 78535"/>
                <a:gd name="connsiteY19" fmla="*/ 137053 h 137094"/>
                <a:gd name="connsiteX20" fmla="*/ 53770 w 78535"/>
                <a:gd name="connsiteY20" fmla="*/ 131574 h 137094"/>
                <a:gd name="connsiteX21" fmla="*/ 78152 w 78535"/>
                <a:gd name="connsiteY21" fmla="*/ 33635 h 137094"/>
                <a:gd name="connsiteX22" fmla="*/ 73906 w 78535"/>
                <a:gd name="connsiteY22" fmla="*/ 24595 h 137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7094">
                  <a:moveTo>
                    <a:pt x="73906" y="24595"/>
                  </a:moveTo>
                  <a:cubicBezTo>
                    <a:pt x="70084" y="23649"/>
                    <a:pt x="66222" y="25978"/>
                    <a:pt x="65276" y="29800"/>
                  </a:cubicBezTo>
                  <a:cubicBezTo>
                    <a:pt x="65276" y="29800"/>
                    <a:pt x="65276" y="29800"/>
                    <a:pt x="65276" y="29800"/>
                  </a:cubicBezTo>
                  <a:lnTo>
                    <a:pt x="56784" y="63496"/>
                  </a:lnTo>
                  <a:cubicBezTo>
                    <a:pt x="55688" y="62181"/>
                    <a:pt x="54113" y="61346"/>
                    <a:pt x="52401" y="61167"/>
                  </a:cubicBezTo>
                  <a:lnTo>
                    <a:pt x="19115" y="58154"/>
                  </a:lnTo>
                  <a:lnTo>
                    <a:pt x="49524" y="10897"/>
                  </a:lnTo>
                  <a:cubicBezTo>
                    <a:pt x="51675" y="7610"/>
                    <a:pt x="50757" y="3185"/>
                    <a:pt x="47470" y="1035"/>
                  </a:cubicBezTo>
                  <a:cubicBezTo>
                    <a:pt x="47470" y="1035"/>
                    <a:pt x="47470" y="1035"/>
                    <a:pt x="47470" y="1035"/>
                  </a:cubicBezTo>
                  <a:cubicBezTo>
                    <a:pt x="44127" y="-1020"/>
                    <a:pt x="39758" y="-47"/>
                    <a:pt x="37607" y="3226"/>
                  </a:cubicBezTo>
                  <a:lnTo>
                    <a:pt x="897" y="60620"/>
                  </a:lnTo>
                  <a:cubicBezTo>
                    <a:pt x="-322" y="62784"/>
                    <a:pt x="-322" y="65441"/>
                    <a:pt x="897" y="67605"/>
                  </a:cubicBezTo>
                  <a:cubicBezTo>
                    <a:pt x="2034" y="69811"/>
                    <a:pt x="4185" y="71304"/>
                    <a:pt x="6650" y="71578"/>
                  </a:cubicBezTo>
                  <a:lnTo>
                    <a:pt x="51442" y="75687"/>
                  </a:lnTo>
                  <a:lnTo>
                    <a:pt x="51442" y="75687"/>
                  </a:lnTo>
                  <a:cubicBezTo>
                    <a:pt x="52168" y="75769"/>
                    <a:pt x="52908" y="75769"/>
                    <a:pt x="53634" y="75687"/>
                  </a:cubicBezTo>
                  <a:lnTo>
                    <a:pt x="39936" y="128423"/>
                  </a:lnTo>
                  <a:cubicBezTo>
                    <a:pt x="38991" y="132245"/>
                    <a:pt x="41319" y="136108"/>
                    <a:pt x="45141" y="137053"/>
                  </a:cubicBezTo>
                  <a:cubicBezTo>
                    <a:pt x="45141" y="137053"/>
                    <a:pt x="45141" y="137053"/>
                    <a:pt x="45141" y="137053"/>
                  </a:cubicBezTo>
                  <a:lnTo>
                    <a:pt x="46785" y="137053"/>
                  </a:lnTo>
                  <a:cubicBezTo>
                    <a:pt x="50099" y="137080"/>
                    <a:pt x="53003" y="134806"/>
                    <a:pt x="53770" y="131574"/>
                  </a:cubicBezTo>
                  <a:lnTo>
                    <a:pt x="78152" y="33635"/>
                  </a:lnTo>
                  <a:cubicBezTo>
                    <a:pt x="79358" y="29978"/>
                    <a:pt x="77495" y="26006"/>
                    <a:pt x="73906" y="245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363861A2-59A7-49B7-B78D-5FE30B351595}"/>
                </a:ext>
              </a:extLst>
            </p:cNvPr>
            <p:cNvSpPr/>
            <p:nvPr/>
          </p:nvSpPr>
          <p:spPr>
            <a:xfrm>
              <a:off x="10572248" y="3159295"/>
              <a:ext cx="71975" cy="68544"/>
            </a:xfrm>
            <a:custGeom>
              <a:avLst/>
              <a:gdLst>
                <a:gd name="connsiteX0" fmla="*/ 10157 w 71975"/>
                <a:gd name="connsiteY0" fmla="*/ 61243 h 68544"/>
                <a:gd name="connsiteX1" fmla="*/ 17416 w 71975"/>
                <a:gd name="connsiteY1" fmla="*/ 59873 h 68544"/>
                <a:gd name="connsiteX2" fmla="*/ 55907 w 71975"/>
                <a:gd name="connsiteY2" fmla="*/ 25492 h 68544"/>
                <a:gd name="connsiteX3" fmla="*/ 58373 w 71975"/>
                <a:gd name="connsiteY3" fmla="*/ 61928 h 68544"/>
                <a:gd name="connsiteX4" fmla="*/ 65358 w 71975"/>
                <a:gd name="connsiteY4" fmla="*/ 68503 h 68544"/>
                <a:gd name="connsiteX5" fmla="*/ 65358 w 71975"/>
                <a:gd name="connsiteY5" fmla="*/ 68503 h 68544"/>
                <a:gd name="connsiteX6" fmla="*/ 71947 w 71975"/>
                <a:gd name="connsiteY6" fmla="*/ 61133 h 68544"/>
                <a:gd name="connsiteX7" fmla="*/ 71933 w 71975"/>
                <a:gd name="connsiteY7" fmla="*/ 60969 h 68544"/>
                <a:gd name="connsiteX8" fmla="*/ 68509 w 71975"/>
                <a:gd name="connsiteY8" fmla="*/ 9876 h 68544"/>
                <a:gd name="connsiteX9" fmla="*/ 64126 w 71975"/>
                <a:gd name="connsiteY9" fmla="*/ 3849 h 68544"/>
                <a:gd name="connsiteX10" fmla="*/ 56729 w 71975"/>
                <a:gd name="connsiteY10" fmla="*/ 5082 h 68544"/>
                <a:gd name="connsiteX11" fmla="*/ 17827 w 71975"/>
                <a:gd name="connsiteY11" fmla="*/ 40011 h 68544"/>
                <a:gd name="connsiteX12" fmla="*/ 14129 w 71975"/>
                <a:gd name="connsiteY12" fmla="*/ 6315 h 68544"/>
                <a:gd name="connsiteX13" fmla="*/ 6541 w 71975"/>
                <a:gd name="connsiteY13" fmla="*/ -13 h 68544"/>
                <a:gd name="connsiteX14" fmla="*/ 6321 w 71975"/>
                <a:gd name="connsiteY14" fmla="*/ 14 h 68544"/>
                <a:gd name="connsiteX15" fmla="*/ 20 w 71975"/>
                <a:gd name="connsiteY15" fmla="*/ 7822 h 68544"/>
                <a:gd name="connsiteX16" fmla="*/ 5088 w 71975"/>
                <a:gd name="connsiteY16" fmla="*/ 55353 h 68544"/>
                <a:gd name="connsiteX17" fmla="*/ 10157 w 71975"/>
                <a:gd name="connsiteY17" fmla="*/ 61243 h 68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75" h="68544">
                  <a:moveTo>
                    <a:pt x="10157" y="61243"/>
                  </a:moveTo>
                  <a:cubicBezTo>
                    <a:pt x="12636" y="62201"/>
                    <a:pt x="15458" y="61681"/>
                    <a:pt x="17416" y="59873"/>
                  </a:cubicBezTo>
                  <a:lnTo>
                    <a:pt x="55907" y="25492"/>
                  </a:lnTo>
                  <a:lnTo>
                    <a:pt x="58373" y="61928"/>
                  </a:lnTo>
                  <a:cubicBezTo>
                    <a:pt x="58592" y="65626"/>
                    <a:pt x="61660" y="68503"/>
                    <a:pt x="65358" y="68503"/>
                  </a:cubicBezTo>
                  <a:lnTo>
                    <a:pt x="65358" y="68503"/>
                  </a:lnTo>
                  <a:cubicBezTo>
                    <a:pt x="69207" y="68283"/>
                    <a:pt x="72166" y="64996"/>
                    <a:pt x="71947" y="61133"/>
                  </a:cubicBezTo>
                  <a:cubicBezTo>
                    <a:pt x="71947" y="61078"/>
                    <a:pt x="71933" y="61023"/>
                    <a:pt x="71933" y="60969"/>
                  </a:cubicBezTo>
                  <a:lnTo>
                    <a:pt x="68509" y="9876"/>
                  </a:lnTo>
                  <a:cubicBezTo>
                    <a:pt x="68358" y="7178"/>
                    <a:pt x="66646" y="4822"/>
                    <a:pt x="64126" y="3849"/>
                  </a:cubicBezTo>
                  <a:cubicBezTo>
                    <a:pt x="61633" y="2795"/>
                    <a:pt x="58742" y="3274"/>
                    <a:pt x="56729" y="5082"/>
                  </a:cubicBezTo>
                  <a:lnTo>
                    <a:pt x="17827" y="40011"/>
                  </a:lnTo>
                  <a:lnTo>
                    <a:pt x="14129" y="6315"/>
                  </a:lnTo>
                  <a:cubicBezTo>
                    <a:pt x="13773" y="2466"/>
                    <a:pt x="10376" y="-356"/>
                    <a:pt x="6541" y="-13"/>
                  </a:cubicBezTo>
                  <a:cubicBezTo>
                    <a:pt x="6472" y="0"/>
                    <a:pt x="6390" y="0"/>
                    <a:pt x="6321" y="14"/>
                  </a:cubicBezTo>
                  <a:cubicBezTo>
                    <a:pt x="2431" y="438"/>
                    <a:pt x="-377" y="3931"/>
                    <a:pt x="20" y="7822"/>
                  </a:cubicBezTo>
                  <a:lnTo>
                    <a:pt x="5088" y="55353"/>
                  </a:lnTo>
                  <a:cubicBezTo>
                    <a:pt x="5499" y="58133"/>
                    <a:pt x="7472" y="60421"/>
                    <a:pt x="10157" y="612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F6C67E37-20B5-4484-8AEB-C627D64D3E5C}"/>
                </a:ext>
              </a:extLst>
            </p:cNvPr>
            <p:cNvSpPr/>
            <p:nvPr/>
          </p:nvSpPr>
          <p:spPr>
            <a:xfrm>
              <a:off x="10875413" y="3136843"/>
              <a:ext cx="65185" cy="101269"/>
            </a:xfrm>
            <a:custGeom>
              <a:avLst/>
              <a:gdLst>
                <a:gd name="connsiteX0" fmla="*/ 64091 w 65185"/>
                <a:gd name="connsiteY0" fmla="*/ 97804 h 101269"/>
                <a:gd name="connsiteX1" fmla="*/ 61914 w 65185"/>
                <a:gd name="connsiteY1" fmla="*/ 88174 h 101269"/>
                <a:gd name="connsiteX2" fmla="*/ 61763 w 65185"/>
                <a:gd name="connsiteY2" fmla="*/ 88078 h 101269"/>
                <a:gd name="connsiteX3" fmla="*/ 61763 w 65185"/>
                <a:gd name="connsiteY3" fmla="*/ 63696 h 101269"/>
                <a:gd name="connsiteX4" fmla="*/ 59023 w 65185"/>
                <a:gd name="connsiteY4" fmla="*/ 17672 h 101269"/>
                <a:gd name="connsiteX5" fmla="*/ 46832 w 65185"/>
                <a:gd name="connsiteY5" fmla="*/ 9864 h 101269"/>
                <a:gd name="connsiteX6" fmla="*/ 13958 w 65185"/>
                <a:gd name="connsiteY6" fmla="*/ 44930 h 101269"/>
                <a:gd name="connsiteX7" fmla="*/ 13958 w 65185"/>
                <a:gd name="connsiteY7" fmla="*/ 9043 h 101269"/>
                <a:gd name="connsiteX8" fmla="*/ 9068 w 65185"/>
                <a:gd name="connsiteY8" fmla="*/ 235 h 101269"/>
                <a:gd name="connsiteX9" fmla="*/ 260 w 65185"/>
                <a:gd name="connsiteY9" fmla="*/ 5125 h 101269"/>
                <a:gd name="connsiteX10" fmla="*/ 260 w 65185"/>
                <a:gd name="connsiteY10" fmla="*/ 9043 h 101269"/>
                <a:gd name="connsiteX11" fmla="*/ 260 w 65185"/>
                <a:gd name="connsiteY11" fmla="*/ 75339 h 101269"/>
                <a:gd name="connsiteX12" fmla="*/ 7246 w 65185"/>
                <a:gd name="connsiteY12" fmla="*/ 82599 h 101269"/>
                <a:gd name="connsiteX13" fmla="*/ 13958 w 65185"/>
                <a:gd name="connsiteY13" fmla="*/ 78216 h 101269"/>
                <a:gd name="connsiteX14" fmla="*/ 47106 w 65185"/>
                <a:gd name="connsiteY14" fmla="*/ 24384 h 101269"/>
                <a:gd name="connsiteX15" fmla="*/ 48202 w 65185"/>
                <a:gd name="connsiteY15" fmla="*/ 61779 h 101269"/>
                <a:gd name="connsiteX16" fmla="*/ 54640 w 65185"/>
                <a:gd name="connsiteY16" fmla="*/ 100132 h 101269"/>
                <a:gd name="connsiteX17" fmla="*/ 58475 w 65185"/>
                <a:gd name="connsiteY17" fmla="*/ 101228 h 101269"/>
                <a:gd name="connsiteX18" fmla="*/ 64091 w 65185"/>
                <a:gd name="connsiteY18" fmla="*/ 97804 h 10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85" h="101269">
                  <a:moveTo>
                    <a:pt x="64091" y="97804"/>
                  </a:moveTo>
                  <a:cubicBezTo>
                    <a:pt x="66146" y="94543"/>
                    <a:pt x="65174" y="90229"/>
                    <a:pt x="61914" y="88174"/>
                  </a:cubicBezTo>
                  <a:cubicBezTo>
                    <a:pt x="61859" y="88133"/>
                    <a:pt x="61818" y="88106"/>
                    <a:pt x="61763" y="88078"/>
                  </a:cubicBezTo>
                  <a:cubicBezTo>
                    <a:pt x="58886" y="86160"/>
                    <a:pt x="60804" y="72052"/>
                    <a:pt x="61763" y="63696"/>
                  </a:cubicBezTo>
                  <a:cubicBezTo>
                    <a:pt x="65516" y="48437"/>
                    <a:pt x="64571" y="32383"/>
                    <a:pt x="59023" y="17672"/>
                  </a:cubicBezTo>
                  <a:cubicBezTo>
                    <a:pt x="56983" y="12796"/>
                    <a:pt x="52120" y="9686"/>
                    <a:pt x="46832" y="9864"/>
                  </a:cubicBezTo>
                  <a:cubicBezTo>
                    <a:pt x="36148" y="9864"/>
                    <a:pt x="23957" y="26986"/>
                    <a:pt x="13958" y="44930"/>
                  </a:cubicBezTo>
                  <a:lnTo>
                    <a:pt x="13958" y="9043"/>
                  </a:lnTo>
                  <a:cubicBezTo>
                    <a:pt x="15040" y="5262"/>
                    <a:pt x="12848" y="1317"/>
                    <a:pt x="9068" y="235"/>
                  </a:cubicBezTo>
                  <a:cubicBezTo>
                    <a:pt x="5287" y="-847"/>
                    <a:pt x="1342" y="1344"/>
                    <a:pt x="260" y="5125"/>
                  </a:cubicBezTo>
                  <a:cubicBezTo>
                    <a:pt x="-109" y="6413"/>
                    <a:pt x="-109" y="7769"/>
                    <a:pt x="260" y="9043"/>
                  </a:cubicBezTo>
                  <a:lnTo>
                    <a:pt x="260" y="75339"/>
                  </a:lnTo>
                  <a:cubicBezTo>
                    <a:pt x="178" y="79271"/>
                    <a:pt x="3315" y="82517"/>
                    <a:pt x="7246" y="82599"/>
                  </a:cubicBezTo>
                  <a:cubicBezTo>
                    <a:pt x="10164" y="82654"/>
                    <a:pt x="12835" y="80914"/>
                    <a:pt x="13958" y="78216"/>
                  </a:cubicBezTo>
                  <a:cubicBezTo>
                    <a:pt x="25601" y="52190"/>
                    <a:pt x="40531" y="27945"/>
                    <a:pt x="47106" y="24384"/>
                  </a:cubicBezTo>
                  <a:cubicBezTo>
                    <a:pt x="50832" y="36520"/>
                    <a:pt x="51216" y="49437"/>
                    <a:pt x="48202" y="61779"/>
                  </a:cubicBezTo>
                  <a:cubicBezTo>
                    <a:pt x="46010" y="78079"/>
                    <a:pt x="43956" y="93420"/>
                    <a:pt x="54640" y="100132"/>
                  </a:cubicBezTo>
                  <a:cubicBezTo>
                    <a:pt x="55804" y="100817"/>
                    <a:pt x="57119" y="101201"/>
                    <a:pt x="58475" y="101228"/>
                  </a:cubicBezTo>
                  <a:cubicBezTo>
                    <a:pt x="60790" y="101077"/>
                    <a:pt x="62886" y="99790"/>
                    <a:pt x="64091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E9BBEA5C-4F37-48D5-BD28-7D16AFE99403}"/>
                </a:ext>
              </a:extLst>
            </p:cNvPr>
            <p:cNvSpPr/>
            <p:nvPr/>
          </p:nvSpPr>
          <p:spPr>
            <a:xfrm>
              <a:off x="10927835" y="3252807"/>
              <a:ext cx="68082" cy="56357"/>
            </a:xfrm>
            <a:custGeom>
              <a:avLst/>
              <a:gdLst>
                <a:gd name="connsiteX0" fmla="*/ 29065 w 68082"/>
                <a:gd name="connsiteY0" fmla="*/ 51149 h 56357"/>
                <a:gd name="connsiteX1" fmla="*/ 37873 w 68082"/>
                <a:gd name="connsiteY1" fmla="*/ 56039 h 56357"/>
                <a:gd name="connsiteX2" fmla="*/ 42763 w 68082"/>
                <a:gd name="connsiteY2" fmla="*/ 51149 h 56357"/>
                <a:gd name="connsiteX3" fmla="*/ 42763 w 68082"/>
                <a:gd name="connsiteY3" fmla="*/ 36219 h 56357"/>
                <a:gd name="connsiteX4" fmla="*/ 62899 w 68082"/>
                <a:gd name="connsiteY4" fmla="*/ 36219 h 56357"/>
                <a:gd name="connsiteX5" fmla="*/ 67789 w 68082"/>
                <a:gd name="connsiteY5" fmla="*/ 27411 h 56357"/>
                <a:gd name="connsiteX6" fmla="*/ 62899 w 68082"/>
                <a:gd name="connsiteY6" fmla="*/ 22521 h 56357"/>
                <a:gd name="connsiteX7" fmla="*/ 42763 w 68082"/>
                <a:gd name="connsiteY7" fmla="*/ 22521 h 56357"/>
                <a:gd name="connsiteX8" fmla="*/ 42763 w 68082"/>
                <a:gd name="connsiteY8" fmla="*/ 5125 h 56357"/>
                <a:gd name="connsiteX9" fmla="*/ 33956 w 68082"/>
                <a:gd name="connsiteY9" fmla="*/ 235 h 56357"/>
                <a:gd name="connsiteX10" fmla="*/ 29065 w 68082"/>
                <a:gd name="connsiteY10" fmla="*/ 5125 h 56357"/>
                <a:gd name="connsiteX11" fmla="*/ 29065 w 68082"/>
                <a:gd name="connsiteY11" fmla="*/ 21836 h 56357"/>
                <a:gd name="connsiteX12" fmla="*/ 9067 w 68082"/>
                <a:gd name="connsiteY12" fmla="*/ 21836 h 56357"/>
                <a:gd name="connsiteX13" fmla="*/ 259 w 68082"/>
                <a:gd name="connsiteY13" fmla="*/ 26726 h 56357"/>
                <a:gd name="connsiteX14" fmla="*/ 5150 w 68082"/>
                <a:gd name="connsiteY14" fmla="*/ 35534 h 56357"/>
                <a:gd name="connsiteX15" fmla="*/ 9067 w 68082"/>
                <a:gd name="connsiteY15" fmla="*/ 35534 h 56357"/>
                <a:gd name="connsiteX16" fmla="*/ 29065 w 68082"/>
                <a:gd name="connsiteY16" fmla="*/ 35534 h 5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082" h="56357">
                  <a:moveTo>
                    <a:pt x="29065" y="51149"/>
                  </a:moveTo>
                  <a:cubicBezTo>
                    <a:pt x="30148" y="54930"/>
                    <a:pt x="34093" y="57121"/>
                    <a:pt x="37873" y="56039"/>
                  </a:cubicBezTo>
                  <a:cubicBezTo>
                    <a:pt x="40243" y="55368"/>
                    <a:pt x="42092" y="53519"/>
                    <a:pt x="42763" y="51149"/>
                  </a:cubicBezTo>
                  <a:lnTo>
                    <a:pt x="42763" y="36219"/>
                  </a:lnTo>
                  <a:lnTo>
                    <a:pt x="62899" y="36219"/>
                  </a:lnTo>
                  <a:cubicBezTo>
                    <a:pt x="66679" y="35137"/>
                    <a:pt x="68871" y="31192"/>
                    <a:pt x="67789" y="27411"/>
                  </a:cubicBezTo>
                  <a:cubicBezTo>
                    <a:pt x="67118" y="25041"/>
                    <a:pt x="65269" y="23192"/>
                    <a:pt x="62899" y="22521"/>
                  </a:cubicBezTo>
                  <a:lnTo>
                    <a:pt x="42763" y="22521"/>
                  </a:lnTo>
                  <a:lnTo>
                    <a:pt x="42763" y="5125"/>
                  </a:lnTo>
                  <a:cubicBezTo>
                    <a:pt x="41681" y="1344"/>
                    <a:pt x="37736" y="-847"/>
                    <a:pt x="33956" y="235"/>
                  </a:cubicBezTo>
                  <a:cubicBezTo>
                    <a:pt x="31586" y="906"/>
                    <a:pt x="29737" y="2755"/>
                    <a:pt x="29065" y="5125"/>
                  </a:cubicBezTo>
                  <a:lnTo>
                    <a:pt x="29065" y="21836"/>
                  </a:lnTo>
                  <a:lnTo>
                    <a:pt x="9067" y="21836"/>
                  </a:lnTo>
                  <a:cubicBezTo>
                    <a:pt x="5286" y="20754"/>
                    <a:pt x="1341" y="22946"/>
                    <a:pt x="259" y="26726"/>
                  </a:cubicBezTo>
                  <a:cubicBezTo>
                    <a:pt x="-823" y="30507"/>
                    <a:pt x="1369" y="34452"/>
                    <a:pt x="5150" y="35534"/>
                  </a:cubicBezTo>
                  <a:cubicBezTo>
                    <a:pt x="6437" y="35904"/>
                    <a:pt x="7793" y="35904"/>
                    <a:pt x="9067" y="35534"/>
                  </a:cubicBezTo>
                  <a:lnTo>
                    <a:pt x="29065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E9B758-1866-424E-ACD2-DBE64A1C763D}"/>
                </a:ext>
              </a:extLst>
            </p:cNvPr>
            <p:cNvSpPr/>
            <p:nvPr/>
          </p:nvSpPr>
          <p:spPr>
            <a:xfrm>
              <a:off x="11030679" y="3230462"/>
              <a:ext cx="224574" cy="108075"/>
            </a:xfrm>
            <a:custGeom>
              <a:avLst/>
              <a:gdLst>
                <a:gd name="connsiteX0" fmla="*/ 172780 w 224574"/>
                <a:gd name="connsiteY0" fmla="*/ 7471 h 108075"/>
                <a:gd name="connsiteX1" fmla="*/ 159082 w 224574"/>
                <a:gd name="connsiteY1" fmla="*/ 39113 h 108075"/>
                <a:gd name="connsiteX2" fmla="*/ 177985 w 224574"/>
                <a:gd name="connsiteY2" fmla="*/ 72535 h 108075"/>
                <a:gd name="connsiteX3" fmla="*/ 184697 w 224574"/>
                <a:gd name="connsiteY3" fmla="*/ 92534 h 108075"/>
                <a:gd name="connsiteX4" fmla="*/ 134289 w 224574"/>
                <a:gd name="connsiteY4" fmla="*/ 74453 h 108075"/>
                <a:gd name="connsiteX5" fmla="*/ 144289 w 224574"/>
                <a:gd name="connsiteY5" fmla="*/ 30484 h 108075"/>
                <a:gd name="connsiteX6" fmla="*/ 128947 w 224574"/>
                <a:gd name="connsiteY6" fmla="*/ 3088 h 108075"/>
                <a:gd name="connsiteX7" fmla="*/ 95662 w 224574"/>
                <a:gd name="connsiteY7" fmla="*/ 21580 h 108075"/>
                <a:gd name="connsiteX8" fmla="*/ 107442 w 224574"/>
                <a:gd name="connsiteY8" fmla="*/ 29525 h 108075"/>
                <a:gd name="connsiteX9" fmla="*/ 125386 w 224574"/>
                <a:gd name="connsiteY9" fmla="*/ 16923 h 108075"/>
                <a:gd name="connsiteX10" fmla="*/ 130180 w 224574"/>
                <a:gd name="connsiteY10" fmla="*/ 30621 h 108075"/>
                <a:gd name="connsiteX11" fmla="*/ 108127 w 224574"/>
                <a:gd name="connsiteY11" fmla="*/ 82672 h 108075"/>
                <a:gd name="connsiteX12" fmla="*/ 87033 w 224574"/>
                <a:gd name="connsiteY12" fmla="*/ 88014 h 108075"/>
                <a:gd name="connsiteX13" fmla="*/ 79636 w 224574"/>
                <a:gd name="connsiteY13" fmla="*/ 38291 h 108075"/>
                <a:gd name="connsiteX14" fmla="*/ 75184 w 224574"/>
                <a:gd name="connsiteY14" fmla="*/ 29045 h 108075"/>
                <a:gd name="connsiteX15" fmla="*/ 65938 w 224574"/>
                <a:gd name="connsiteY15" fmla="*/ 33497 h 108075"/>
                <a:gd name="connsiteX16" fmla="*/ 23475 w 224574"/>
                <a:gd name="connsiteY16" fmla="*/ 75686 h 108075"/>
                <a:gd name="connsiteX17" fmla="*/ 16626 w 224574"/>
                <a:gd name="connsiteY17" fmla="*/ 70207 h 108075"/>
                <a:gd name="connsiteX18" fmla="*/ 26763 w 224574"/>
                <a:gd name="connsiteY18" fmla="*/ 17608 h 108075"/>
                <a:gd name="connsiteX19" fmla="*/ 29639 w 224574"/>
                <a:gd name="connsiteY19" fmla="*/ 14594 h 108075"/>
                <a:gd name="connsiteX20" fmla="*/ 32790 w 224574"/>
                <a:gd name="connsiteY20" fmla="*/ 25826 h 108075"/>
                <a:gd name="connsiteX21" fmla="*/ 46487 w 224574"/>
                <a:gd name="connsiteY21" fmla="*/ 24183 h 108075"/>
                <a:gd name="connsiteX22" fmla="*/ 32790 w 224574"/>
                <a:gd name="connsiteY22" fmla="*/ 486 h 108075"/>
                <a:gd name="connsiteX23" fmla="*/ 14982 w 224574"/>
                <a:gd name="connsiteY23" fmla="*/ 8567 h 108075"/>
                <a:gd name="connsiteX24" fmla="*/ 2792 w 224574"/>
                <a:gd name="connsiteY24" fmla="*/ 75823 h 108075"/>
                <a:gd name="connsiteX25" fmla="*/ 21694 w 224574"/>
                <a:gd name="connsiteY25" fmla="*/ 89521 h 108075"/>
                <a:gd name="connsiteX26" fmla="*/ 62103 w 224574"/>
                <a:gd name="connsiteY26" fmla="*/ 63632 h 108075"/>
                <a:gd name="connsiteX27" fmla="*/ 80868 w 224574"/>
                <a:gd name="connsiteY27" fmla="*/ 100890 h 108075"/>
                <a:gd name="connsiteX28" fmla="*/ 91005 w 224574"/>
                <a:gd name="connsiteY28" fmla="*/ 102671 h 108075"/>
                <a:gd name="connsiteX29" fmla="*/ 115524 w 224574"/>
                <a:gd name="connsiteY29" fmla="*/ 93630 h 108075"/>
                <a:gd name="connsiteX30" fmla="*/ 124838 w 224574"/>
                <a:gd name="connsiteY30" fmla="*/ 84726 h 108075"/>
                <a:gd name="connsiteX31" fmla="*/ 176479 w 224574"/>
                <a:gd name="connsiteY31" fmla="*/ 108013 h 108075"/>
                <a:gd name="connsiteX32" fmla="*/ 194012 w 224574"/>
                <a:gd name="connsiteY32" fmla="*/ 100753 h 108075"/>
                <a:gd name="connsiteX33" fmla="*/ 187574 w 224574"/>
                <a:gd name="connsiteY33" fmla="*/ 61851 h 108075"/>
                <a:gd name="connsiteX34" fmla="*/ 171958 w 224574"/>
                <a:gd name="connsiteY34" fmla="*/ 35278 h 108075"/>
                <a:gd name="connsiteX35" fmla="*/ 178122 w 224574"/>
                <a:gd name="connsiteY35" fmla="*/ 18704 h 108075"/>
                <a:gd name="connsiteX36" fmla="*/ 199080 w 224574"/>
                <a:gd name="connsiteY36" fmla="*/ 21169 h 108075"/>
                <a:gd name="connsiteX37" fmla="*/ 210860 w 224574"/>
                <a:gd name="connsiteY37" fmla="*/ 36511 h 108075"/>
                <a:gd name="connsiteX38" fmla="*/ 210860 w 224574"/>
                <a:gd name="connsiteY38" fmla="*/ 36511 h 108075"/>
                <a:gd name="connsiteX39" fmla="*/ 224558 w 224574"/>
                <a:gd name="connsiteY39" fmla="*/ 33086 h 108075"/>
                <a:gd name="connsiteX40" fmla="*/ 209079 w 224574"/>
                <a:gd name="connsiteY40" fmla="*/ 11033 h 108075"/>
                <a:gd name="connsiteX41" fmla="*/ 172780 w 224574"/>
                <a:gd name="connsiteY41" fmla="*/ 7471 h 10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4574" h="108075">
                  <a:moveTo>
                    <a:pt x="172780" y="7471"/>
                  </a:moveTo>
                  <a:cubicBezTo>
                    <a:pt x="161315" y="13457"/>
                    <a:pt x="155603" y="26648"/>
                    <a:pt x="159082" y="39113"/>
                  </a:cubicBezTo>
                  <a:cubicBezTo>
                    <a:pt x="162192" y="51783"/>
                    <a:pt x="168739" y="63344"/>
                    <a:pt x="177985" y="72535"/>
                  </a:cubicBezTo>
                  <a:cubicBezTo>
                    <a:pt x="188395" y="84864"/>
                    <a:pt x="189354" y="87466"/>
                    <a:pt x="184697" y="92534"/>
                  </a:cubicBezTo>
                  <a:cubicBezTo>
                    <a:pt x="177163" y="100890"/>
                    <a:pt x="152233" y="87877"/>
                    <a:pt x="134289" y="74453"/>
                  </a:cubicBezTo>
                  <a:cubicBezTo>
                    <a:pt x="142152" y="61208"/>
                    <a:pt x="145645" y="45825"/>
                    <a:pt x="144289" y="30484"/>
                  </a:cubicBezTo>
                  <a:cubicBezTo>
                    <a:pt x="143056" y="14868"/>
                    <a:pt x="137851" y="5828"/>
                    <a:pt x="128947" y="3088"/>
                  </a:cubicBezTo>
                  <a:cubicBezTo>
                    <a:pt x="114154" y="-610"/>
                    <a:pt x="98128" y="17745"/>
                    <a:pt x="95662" y="21580"/>
                  </a:cubicBezTo>
                  <a:lnTo>
                    <a:pt x="107442" y="29525"/>
                  </a:lnTo>
                  <a:cubicBezTo>
                    <a:pt x="110182" y="25416"/>
                    <a:pt x="121140" y="15827"/>
                    <a:pt x="125386" y="16923"/>
                  </a:cubicBezTo>
                  <a:cubicBezTo>
                    <a:pt x="126619" y="16923"/>
                    <a:pt x="129221" y="20621"/>
                    <a:pt x="130180" y="30621"/>
                  </a:cubicBezTo>
                  <a:cubicBezTo>
                    <a:pt x="131879" y="50551"/>
                    <a:pt x="123619" y="70029"/>
                    <a:pt x="108127" y="82672"/>
                  </a:cubicBezTo>
                  <a:cubicBezTo>
                    <a:pt x="102415" y="87836"/>
                    <a:pt x="94511" y="89836"/>
                    <a:pt x="87033" y="88014"/>
                  </a:cubicBezTo>
                  <a:cubicBezTo>
                    <a:pt x="74705" y="83220"/>
                    <a:pt x="76622" y="52537"/>
                    <a:pt x="79636" y="38291"/>
                  </a:cubicBezTo>
                  <a:cubicBezTo>
                    <a:pt x="80965" y="34511"/>
                    <a:pt x="78964" y="30374"/>
                    <a:pt x="75184" y="29045"/>
                  </a:cubicBezTo>
                  <a:cubicBezTo>
                    <a:pt x="71404" y="27717"/>
                    <a:pt x="67267" y="29717"/>
                    <a:pt x="65938" y="33497"/>
                  </a:cubicBezTo>
                  <a:cubicBezTo>
                    <a:pt x="58404" y="47195"/>
                    <a:pt x="37721" y="76645"/>
                    <a:pt x="23475" y="75686"/>
                  </a:cubicBezTo>
                  <a:cubicBezTo>
                    <a:pt x="20256" y="75508"/>
                    <a:pt x="17503" y="73316"/>
                    <a:pt x="16626" y="70207"/>
                  </a:cubicBezTo>
                  <a:cubicBezTo>
                    <a:pt x="12229" y="52030"/>
                    <a:pt x="15914" y="32840"/>
                    <a:pt x="26763" y="17608"/>
                  </a:cubicBezTo>
                  <a:cubicBezTo>
                    <a:pt x="27585" y="16485"/>
                    <a:pt x="28543" y="15471"/>
                    <a:pt x="29639" y="14594"/>
                  </a:cubicBezTo>
                  <a:cubicBezTo>
                    <a:pt x="31351" y="18115"/>
                    <a:pt x="32420" y="21923"/>
                    <a:pt x="32790" y="25826"/>
                  </a:cubicBezTo>
                  <a:lnTo>
                    <a:pt x="46487" y="24183"/>
                  </a:lnTo>
                  <a:cubicBezTo>
                    <a:pt x="46487" y="19389"/>
                    <a:pt x="43337" y="3499"/>
                    <a:pt x="32790" y="486"/>
                  </a:cubicBezTo>
                  <a:cubicBezTo>
                    <a:pt x="26899" y="-1295"/>
                    <a:pt x="20872" y="1445"/>
                    <a:pt x="14982" y="8567"/>
                  </a:cubicBezTo>
                  <a:cubicBezTo>
                    <a:pt x="956" y="27991"/>
                    <a:pt x="-3537" y="52715"/>
                    <a:pt x="2792" y="75823"/>
                  </a:cubicBezTo>
                  <a:cubicBezTo>
                    <a:pt x="5956" y="83617"/>
                    <a:pt x="13298" y="88932"/>
                    <a:pt x="21694" y="89521"/>
                  </a:cubicBezTo>
                  <a:cubicBezTo>
                    <a:pt x="37036" y="90617"/>
                    <a:pt x="51555" y="77056"/>
                    <a:pt x="62103" y="63632"/>
                  </a:cubicBezTo>
                  <a:cubicBezTo>
                    <a:pt x="62103" y="78837"/>
                    <a:pt x="66623" y="95411"/>
                    <a:pt x="80868" y="100890"/>
                  </a:cubicBezTo>
                  <a:cubicBezTo>
                    <a:pt x="84101" y="102123"/>
                    <a:pt x="87539" y="102725"/>
                    <a:pt x="91005" y="102671"/>
                  </a:cubicBezTo>
                  <a:cubicBezTo>
                    <a:pt x="99949" y="102410"/>
                    <a:pt x="108551" y="99232"/>
                    <a:pt x="115524" y="93630"/>
                  </a:cubicBezTo>
                  <a:cubicBezTo>
                    <a:pt x="118921" y="90986"/>
                    <a:pt x="122044" y="88014"/>
                    <a:pt x="124838" y="84726"/>
                  </a:cubicBezTo>
                  <a:cubicBezTo>
                    <a:pt x="139536" y="97164"/>
                    <a:pt x="157425" y="105232"/>
                    <a:pt x="176479" y="108013"/>
                  </a:cubicBezTo>
                  <a:cubicBezTo>
                    <a:pt x="183108" y="108300"/>
                    <a:pt x="189532" y="105643"/>
                    <a:pt x="194012" y="100753"/>
                  </a:cubicBezTo>
                  <a:cubicBezTo>
                    <a:pt x="207709" y="85548"/>
                    <a:pt x="196614" y="72399"/>
                    <a:pt x="187574" y="61851"/>
                  </a:cubicBezTo>
                  <a:cubicBezTo>
                    <a:pt x="180053" y="54578"/>
                    <a:pt x="174657" y="45387"/>
                    <a:pt x="171958" y="35278"/>
                  </a:cubicBezTo>
                  <a:cubicBezTo>
                    <a:pt x="169698" y="28990"/>
                    <a:pt x="172301" y="21991"/>
                    <a:pt x="178122" y="18704"/>
                  </a:cubicBezTo>
                  <a:cubicBezTo>
                    <a:pt x="184985" y="15375"/>
                    <a:pt x="193176" y="16334"/>
                    <a:pt x="199080" y="21169"/>
                  </a:cubicBezTo>
                  <a:cubicBezTo>
                    <a:pt x="203956" y="25484"/>
                    <a:pt x="207956" y="30689"/>
                    <a:pt x="210860" y="36511"/>
                  </a:cubicBezTo>
                  <a:lnTo>
                    <a:pt x="210860" y="36511"/>
                  </a:lnTo>
                  <a:lnTo>
                    <a:pt x="224558" y="33086"/>
                  </a:lnTo>
                  <a:cubicBezTo>
                    <a:pt x="221448" y="24484"/>
                    <a:pt x="216106" y="16882"/>
                    <a:pt x="209079" y="11033"/>
                  </a:cubicBezTo>
                  <a:cubicBezTo>
                    <a:pt x="198737" y="2801"/>
                    <a:pt x="184519" y="1403"/>
                    <a:pt x="172780" y="74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850BD1DD-F123-4F8D-862F-8C14AD18CD27}"/>
                </a:ext>
              </a:extLst>
            </p:cNvPr>
            <p:cNvSpPr/>
            <p:nvPr/>
          </p:nvSpPr>
          <p:spPr>
            <a:xfrm>
              <a:off x="11275082" y="3204145"/>
              <a:ext cx="96191" cy="121084"/>
            </a:xfrm>
            <a:custGeom>
              <a:avLst/>
              <a:gdLst>
                <a:gd name="connsiteX0" fmla="*/ 60560 w 96191"/>
                <a:gd name="connsiteY0" fmla="*/ 55020 h 121084"/>
                <a:gd name="connsiteX1" fmla="*/ 26042 w 96191"/>
                <a:gd name="connsiteY1" fmla="*/ 75841 h 121084"/>
                <a:gd name="connsiteX2" fmla="*/ 16 w 96191"/>
                <a:gd name="connsiteY2" fmla="*/ 98305 h 121084"/>
                <a:gd name="connsiteX3" fmla="*/ 5632 w 96191"/>
                <a:gd name="connsiteY3" fmla="*/ 110359 h 121084"/>
                <a:gd name="connsiteX4" fmla="*/ 63026 w 96191"/>
                <a:gd name="connsiteY4" fmla="*/ 121043 h 121084"/>
                <a:gd name="connsiteX5" fmla="*/ 82065 w 96191"/>
                <a:gd name="connsiteY5" fmla="*/ 121043 h 121084"/>
                <a:gd name="connsiteX6" fmla="*/ 81243 w 96191"/>
                <a:gd name="connsiteY6" fmla="*/ 107346 h 121084"/>
                <a:gd name="connsiteX7" fmla="*/ 14947 w 96191"/>
                <a:gd name="connsiteY7" fmla="*/ 100223 h 121084"/>
                <a:gd name="connsiteX8" fmla="*/ 32891 w 96191"/>
                <a:gd name="connsiteY8" fmla="*/ 89265 h 121084"/>
                <a:gd name="connsiteX9" fmla="*/ 68779 w 96191"/>
                <a:gd name="connsiteY9" fmla="*/ 67485 h 121084"/>
                <a:gd name="connsiteX10" fmla="*/ 96174 w 96191"/>
                <a:gd name="connsiteY10" fmla="*/ 29680 h 121084"/>
                <a:gd name="connsiteX11" fmla="*/ 78504 w 96191"/>
                <a:gd name="connsiteY11" fmla="*/ 3243 h 121084"/>
                <a:gd name="connsiteX12" fmla="*/ 63437 w 96191"/>
                <a:gd name="connsiteY12" fmla="*/ 777 h 121084"/>
                <a:gd name="connsiteX13" fmla="*/ 35356 w 96191"/>
                <a:gd name="connsiteY13" fmla="*/ 40775 h 121084"/>
                <a:gd name="connsiteX14" fmla="*/ 49054 w 96191"/>
                <a:gd name="connsiteY14" fmla="*/ 45295 h 121084"/>
                <a:gd name="connsiteX15" fmla="*/ 68094 w 96191"/>
                <a:gd name="connsiteY15" fmla="*/ 14338 h 121084"/>
                <a:gd name="connsiteX16" fmla="*/ 70423 w 96191"/>
                <a:gd name="connsiteY16" fmla="*/ 14338 h 121084"/>
                <a:gd name="connsiteX17" fmla="*/ 82065 w 96191"/>
                <a:gd name="connsiteY17" fmla="*/ 29269 h 121084"/>
                <a:gd name="connsiteX18" fmla="*/ 60560 w 96191"/>
                <a:gd name="connsiteY18" fmla="*/ 55020 h 12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1" h="121084">
                  <a:moveTo>
                    <a:pt x="60560" y="55020"/>
                  </a:moveTo>
                  <a:cubicBezTo>
                    <a:pt x="49506" y="62691"/>
                    <a:pt x="37972" y="69636"/>
                    <a:pt x="26042" y="75841"/>
                  </a:cubicBezTo>
                  <a:cubicBezTo>
                    <a:pt x="10427" y="84333"/>
                    <a:pt x="975" y="89539"/>
                    <a:pt x="16" y="98305"/>
                  </a:cubicBezTo>
                  <a:cubicBezTo>
                    <a:pt x="-312" y="103017"/>
                    <a:pt x="1811" y="107578"/>
                    <a:pt x="5632" y="110359"/>
                  </a:cubicBezTo>
                  <a:cubicBezTo>
                    <a:pt x="15906" y="119399"/>
                    <a:pt x="43575" y="121043"/>
                    <a:pt x="63026" y="121043"/>
                  </a:cubicBezTo>
                  <a:cubicBezTo>
                    <a:pt x="71792" y="121043"/>
                    <a:pt x="78915" y="121043"/>
                    <a:pt x="82065" y="121043"/>
                  </a:cubicBezTo>
                  <a:lnTo>
                    <a:pt x="81243" y="107346"/>
                  </a:lnTo>
                  <a:cubicBezTo>
                    <a:pt x="59190" y="108578"/>
                    <a:pt x="24946" y="107346"/>
                    <a:pt x="14947" y="100223"/>
                  </a:cubicBezTo>
                  <a:cubicBezTo>
                    <a:pt x="20590" y="96045"/>
                    <a:pt x="26604" y="92388"/>
                    <a:pt x="32891" y="89265"/>
                  </a:cubicBezTo>
                  <a:cubicBezTo>
                    <a:pt x="45315" y="82799"/>
                    <a:pt x="57314" y="75526"/>
                    <a:pt x="68779" y="67485"/>
                  </a:cubicBezTo>
                  <a:cubicBezTo>
                    <a:pt x="87545" y="53788"/>
                    <a:pt x="96174" y="41734"/>
                    <a:pt x="96174" y="29680"/>
                  </a:cubicBezTo>
                  <a:cubicBezTo>
                    <a:pt x="94955" y="18516"/>
                    <a:pt x="88367" y="8640"/>
                    <a:pt x="78504" y="3243"/>
                  </a:cubicBezTo>
                  <a:cubicBezTo>
                    <a:pt x="74176" y="24"/>
                    <a:pt x="68559" y="-894"/>
                    <a:pt x="63437" y="777"/>
                  </a:cubicBezTo>
                  <a:cubicBezTo>
                    <a:pt x="47684" y="5982"/>
                    <a:pt x="37274" y="35022"/>
                    <a:pt x="35356" y="40775"/>
                  </a:cubicBezTo>
                  <a:lnTo>
                    <a:pt x="49054" y="45295"/>
                  </a:lnTo>
                  <a:cubicBezTo>
                    <a:pt x="52752" y="34063"/>
                    <a:pt x="61382" y="16530"/>
                    <a:pt x="68094" y="14338"/>
                  </a:cubicBezTo>
                  <a:cubicBezTo>
                    <a:pt x="68094" y="14338"/>
                    <a:pt x="69327" y="14338"/>
                    <a:pt x="70423" y="14338"/>
                  </a:cubicBezTo>
                  <a:cubicBezTo>
                    <a:pt x="78367" y="19817"/>
                    <a:pt x="82065" y="24611"/>
                    <a:pt x="82065" y="29269"/>
                  </a:cubicBezTo>
                  <a:cubicBezTo>
                    <a:pt x="82065" y="33926"/>
                    <a:pt x="78641" y="42008"/>
                    <a:pt x="60560" y="5502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1A6BFC2E-A7C8-481B-99F7-837C96C8FCF2}"/>
                </a:ext>
              </a:extLst>
            </p:cNvPr>
            <p:cNvSpPr/>
            <p:nvPr/>
          </p:nvSpPr>
          <p:spPr>
            <a:xfrm>
              <a:off x="11412815" y="3240304"/>
              <a:ext cx="97489" cy="89308"/>
            </a:xfrm>
            <a:custGeom>
              <a:avLst/>
              <a:gdLst>
                <a:gd name="connsiteX0" fmla="*/ 86514 w 97489"/>
                <a:gd name="connsiteY0" fmla="*/ 70912 h 89308"/>
                <a:gd name="connsiteX1" fmla="*/ 72132 w 97489"/>
                <a:gd name="connsiteY1" fmla="*/ 72953 h 89308"/>
                <a:gd name="connsiteX2" fmla="*/ 71036 w 97489"/>
                <a:gd name="connsiteY2" fmla="*/ 72008 h 89308"/>
                <a:gd name="connsiteX3" fmla="*/ 71036 w 97489"/>
                <a:gd name="connsiteY3" fmla="*/ 50503 h 89308"/>
                <a:gd name="connsiteX4" fmla="*/ 73091 w 97489"/>
                <a:gd name="connsiteY4" fmla="*/ 12560 h 89308"/>
                <a:gd name="connsiteX5" fmla="*/ 63091 w 97489"/>
                <a:gd name="connsiteY5" fmla="*/ 2698 h 89308"/>
                <a:gd name="connsiteX6" fmla="*/ 17204 w 97489"/>
                <a:gd name="connsiteY6" fmla="*/ 44887 h 89308"/>
                <a:gd name="connsiteX7" fmla="*/ 22272 w 97489"/>
                <a:gd name="connsiteY7" fmla="*/ 1602 h 89308"/>
                <a:gd name="connsiteX8" fmla="*/ 8574 w 97489"/>
                <a:gd name="connsiteY8" fmla="*/ -42 h 89308"/>
                <a:gd name="connsiteX9" fmla="*/ 82 w 97489"/>
                <a:gd name="connsiteY9" fmla="*/ 73104 h 89308"/>
                <a:gd name="connsiteX10" fmla="*/ 5807 w 97489"/>
                <a:gd name="connsiteY10" fmla="*/ 81158 h 89308"/>
                <a:gd name="connsiteX11" fmla="*/ 13095 w 97489"/>
                <a:gd name="connsiteY11" fmla="*/ 77624 h 89308"/>
                <a:gd name="connsiteX12" fmla="*/ 60078 w 97489"/>
                <a:gd name="connsiteY12" fmla="*/ 17491 h 89308"/>
                <a:gd name="connsiteX13" fmla="*/ 57612 w 97489"/>
                <a:gd name="connsiteY13" fmla="*/ 47215 h 89308"/>
                <a:gd name="connsiteX14" fmla="*/ 61858 w 97489"/>
                <a:gd name="connsiteY14" fmla="*/ 82692 h 89308"/>
                <a:gd name="connsiteX15" fmla="*/ 78159 w 97489"/>
                <a:gd name="connsiteY15" fmla="*/ 89267 h 89308"/>
                <a:gd name="connsiteX16" fmla="*/ 97473 w 97489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489" h="89308">
                  <a:moveTo>
                    <a:pt x="86514" y="70912"/>
                  </a:moveTo>
                  <a:cubicBezTo>
                    <a:pt x="83103" y="75446"/>
                    <a:pt x="76666" y="76364"/>
                    <a:pt x="72132" y="72953"/>
                  </a:cubicBezTo>
                  <a:cubicBezTo>
                    <a:pt x="71748" y="72666"/>
                    <a:pt x="71378" y="72351"/>
                    <a:pt x="71036" y="72008"/>
                  </a:cubicBezTo>
                  <a:cubicBezTo>
                    <a:pt x="67200" y="68584"/>
                    <a:pt x="68570" y="61598"/>
                    <a:pt x="71036" y="50503"/>
                  </a:cubicBezTo>
                  <a:cubicBezTo>
                    <a:pt x="74803" y="38216"/>
                    <a:pt x="75501" y="25190"/>
                    <a:pt x="73091" y="12560"/>
                  </a:cubicBezTo>
                  <a:cubicBezTo>
                    <a:pt x="72214" y="7465"/>
                    <a:pt x="68187" y="3506"/>
                    <a:pt x="63091" y="2698"/>
                  </a:cubicBezTo>
                  <a:cubicBezTo>
                    <a:pt x="51585" y="917"/>
                    <a:pt x="33778" y="21190"/>
                    <a:pt x="17204" y="44887"/>
                  </a:cubicBezTo>
                  <a:lnTo>
                    <a:pt x="22272" y="1602"/>
                  </a:lnTo>
                  <a:lnTo>
                    <a:pt x="8574" y="-42"/>
                  </a:lnTo>
                  <a:lnTo>
                    <a:pt x="82" y="73104"/>
                  </a:lnTo>
                  <a:cubicBezTo>
                    <a:pt x="-562" y="76912"/>
                    <a:pt x="2013" y="80515"/>
                    <a:pt x="5807" y="81158"/>
                  </a:cubicBezTo>
                  <a:cubicBezTo>
                    <a:pt x="8739" y="81638"/>
                    <a:pt x="11670" y="80227"/>
                    <a:pt x="13095" y="77624"/>
                  </a:cubicBezTo>
                  <a:cubicBezTo>
                    <a:pt x="25614" y="55311"/>
                    <a:pt x="41449" y="35038"/>
                    <a:pt x="60078" y="17491"/>
                  </a:cubicBezTo>
                  <a:cubicBezTo>
                    <a:pt x="61447" y="27463"/>
                    <a:pt x="60612" y="37613"/>
                    <a:pt x="57612" y="47215"/>
                  </a:cubicBezTo>
                  <a:cubicBezTo>
                    <a:pt x="54599" y="60091"/>
                    <a:pt x="51448" y="73515"/>
                    <a:pt x="61858" y="82692"/>
                  </a:cubicBezTo>
                  <a:cubicBezTo>
                    <a:pt x="66283" y="86829"/>
                    <a:pt x="72091" y="89185"/>
                    <a:pt x="78159" y="89267"/>
                  </a:cubicBezTo>
                  <a:cubicBezTo>
                    <a:pt x="85556" y="88980"/>
                    <a:pt x="92514" y="85720"/>
                    <a:pt x="97473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C87A7559-8CBF-4C14-BA05-D0CF1FC667EC}"/>
                </a:ext>
              </a:extLst>
            </p:cNvPr>
            <p:cNvSpPr/>
            <p:nvPr/>
          </p:nvSpPr>
          <p:spPr>
            <a:xfrm rot="-4897800">
              <a:off x="11462339" y="3260487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74BD734-D52A-4A36-A712-2158C7B7DA61}"/>
                </a:ext>
              </a:extLst>
            </p:cNvPr>
            <p:cNvSpPr/>
            <p:nvPr/>
          </p:nvSpPr>
          <p:spPr>
            <a:xfrm>
              <a:off x="10634884" y="3509327"/>
              <a:ext cx="114101" cy="141360"/>
            </a:xfrm>
            <a:custGeom>
              <a:avLst/>
              <a:gdLst>
                <a:gd name="connsiteX0" fmla="*/ 90662 w 114101"/>
                <a:gd name="connsiteY0" fmla="*/ 119402 h 141360"/>
                <a:gd name="connsiteX1" fmla="*/ 82717 w 114101"/>
                <a:gd name="connsiteY1" fmla="*/ 118170 h 141360"/>
                <a:gd name="connsiteX2" fmla="*/ 82717 w 114101"/>
                <a:gd name="connsiteY2" fmla="*/ 77076 h 141360"/>
                <a:gd name="connsiteX3" fmla="*/ 66280 w 114101"/>
                <a:gd name="connsiteY3" fmla="*/ 5163 h 141360"/>
                <a:gd name="connsiteX4" fmla="*/ 48473 w 114101"/>
                <a:gd name="connsiteY4" fmla="*/ 9273 h 141360"/>
                <a:gd name="connsiteX5" fmla="*/ 14640 w 114101"/>
                <a:gd name="connsiteY5" fmla="*/ 76529 h 141360"/>
                <a:gd name="connsiteX6" fmla="*/ 13681 w 114101"/>
                <a:gd name="connsiteY6" fmla="*/ -42 h 141360"/>
                <a:gd name="connsiteX7" fmla="*/ -17 w 114101"/>
                <a:gd name="connsiteY7" fmla="*/ -42 h 141360"/>
                <a:gd name="connsiteX8" fmla="*/ 805 w 114101"/>
                <a:gd name="connsiteY8" fmla="*/ 67077 h 141360"/>
                <a:gd name="connsiteX9" fmla="*/ 2311 w 114101"/>
                <a:gd name="connsiteY9" fmla="*/ 129813 h 141360"/>
                <a:gd name="connsiteX10" fmla="*/ 2311 w 114101"/>
                <a:gd name="connsiteY10" fmla="*/ 134196 h 141360"/>
                <a:gd name="connsiteX11" fmla="*/ 3407 w 114101"/>
                <a:gd name="connsiteY11" fmla="*/ 134196 h 141360"/>
                <a:gd name="connsiteX12" fmla="*/ 8886 w 114101"/>
                <a:gd name="connsiteY12" fmla="*/ 141319 h 141360"/>
                <a:gd name="connsiteX13" fmla="*/ 8886 w 114101"/>
                <a:gd name="connsiteY13" fmla="*/ 141319 h 141360"/>
                <a:gd name="connsiteX14" fmla="*/ 16009 w 114101"/>
                <a:gd name="connsiteY14" fmla="*/ 134470 h 141360"/>
                <a:gd name="connsiteX15" fmla="*/ 58198 w 114101"/>
                <a:gd name="connsiteY15" fmla="*/ 19957 h 141360"/>
                <a:gd name="connsiteX16" fmla="*/ 62992 w 114101"/>
                <a:gd name="connsiteY16" fmla="*/ 18587 h 141360"/>
                <a:gd name="connsiteX17" fmla="*/ 69156 w 114101"/>
                <a:gd name="connsiteY17" fmla="*/ 75433 h 141360"/>
                <a:gd name="connsiteX18" fmla="*/ 76827 w 114101"/>
                <a:gd name="connsiteY18" fmla="*/ 130224 h 141360"/>
                <a:gd name="connsiteX19" fmla="*/ 96826 w 114101"/>
                <a:gd name="connsiteY19" fmla="*/ 132278 h 141360"/>
                <a:gd name="connsiteX20" fmla="*/ 114085 w 114101"/>
                <a:gd name="connsiteY20" fmla="*/ 112827 h 141360"/>
                <a:gd name="connsiteX21" fmla="*/ 100387 w 114101"/>
                <a:gd name="connsiteY21" fmla="*/ 108033 h 141360"/>
                <a:gd name="connsiteX22" fmla="*/ 90662 w 114101"/>
                <a:gd name="connsiteY22" fmla="*/ 119402 h 14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4101" h="141360">
                  <a:moveTo>
                    <a:pt x="90662" y="119402"/>
                  </a:moveTo>
                  <a:cubicBezTo>
                    <a:pt x="87977" y="120402"/>
                    <a:pt x="84963" y="119936"/>
                    <a:pt x="82717" y="118170"/>
                  </a:cubicBezTo>
                  <a:cubicBezTo>
                    <a:pt x="78608" y="115293"/>
                    <a:pt x="81073" y="90774"/>
                    <a:pt x="82717" y="77076"/>
                  </a:cubicBezTo>
                  <a:cubicBezTo>
                    <a:pt x="85730" y="46394"/>
                    <a:pt x="89155" y="11464"/>
                    <a:pt x="66280" y="5163"/>
                  </a:cubicBezTo>
                  <a:cubicBezTo>
                    <a:pt x="60034" y="3588"/>
                    <a:pt x="53404" y="5109"/>
                    <a:pt x="48473" y="9273"/>
                  </a:cubicBezTo>
                  <a:cubicBezTo>
                    <a:pt x="34775" y="19957"/>
                    <a:pt x="22858" y="48996"/>
                    <a:pt x="14640" y="76529"/>
                  </a:cubicBezTo>
                  <a:cubicBezTo>
                    <a:pt x="14640" y="50503"/>
                    <a:pt x="13954" y="20916"/>
                    <a:pt x="13681" y="-42"/>
                  </a:cubicBezTo>
                  <a:lnTo>
                    <a:pt x="-17" y="-42"/>
                  </a:lnTo>
                  <a:lnTo>
                    <a:pt x="805" y="67077"/>
                  </a:lnTo>
                  <a:cubicBezTo>
                    <a:pt x="805" y="101458"/>
                    <a:pt x="1489" y="119950"/>
                    <a:pt x="2311" y="129813"/>
                  </a:cubicBezTo>
                  <a:cubicBezTo>
                    <a:pt x="2216" y="131278"/>
                    <a:pt x="2216" y="132730"/>
                    <a:pt x="2311" y="134196"/>
                  </a:cubicBezTo>
                  <a:lnTo>
                    <a:pt x="3407" y="134196"/>
                  </a:lnTo>
                  <a:cubicBezTo>
                    <a:pt x="4366" y="141045"/>
                    <a:pt x="6010" y="141319"/>
                    <a:pt x="8886" y="141319"/>
                  </a:cubicBezTo>
                  <a:lnTo>
                    <a:pt x="8886" y="141319"/>
                  </a:lnTo>
                  <a:cubicBezTo>
                    <a:pt x="12612" y="141072"/>
                    <a:pt x="15612" y="138182"/>
                    <a:pt x="16009" y="134470"/>
                  </a:cubicBezTo>
                  <a:cubicBezTo>
                    <a:pt x="16694" y="126114"/>
                    <a:pt x="36419" y="35025"/>
                    <a:pt x="58198" y="19957"/>
                  </a:cubicBezTo>
                  <a:cubicBezTo>
                    <a:pt x="60664" y="18176"/>
                    <a:pt x="62034" y="18313"/>
                    <a:pt x="62992" y="18587"/>
                  </a:cubicBezTo>
                  <a:cubicBezTo>
                    <a:pt x="74361" y="21738"/>
                    <a:pt x="71348" y="52694"/>
                    <a:pt x="69156" y="75433"/>
                  </a:cubicBezTo>
                  <a:cubicBezTo>
                    <a:pt x="66554" y="102828"/>
                    <a:pt x="64499" y="123375"/>
                    <a:pt x="76827" y="130224"/>
                  </a:cubicBezTo>
                  <a:cubicBezTo>
                    <a:pt x="82827" y="133936"/>
                    <a:pt x="90196" y="134689"/>
                    <a:pt x="96826" y="132278"/>
                  </a:cubicBezTo>
                  <a:cubicBezTo>
                    <a:pt x="104935" y="128347"/>
                    <a:pt x="111140" y="121348"/>
                    <a:pt x="114085" y="112827"/>
                  </a:cubicBezTo>
                  <a:lnTo>
                    <a:pt x="100387" y="108033"/>
                  </a:lnTo>
                  <a:cubicBezTo>
                    <a:pt x="98702" y="112923"/>
                    <a:pt x="95223" y="116978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1488B9A5-2F6A-460E-BA58-109F8A17CFF8}"/>
                </a:ext>
              </a:extLst>
            </p:cNvPr>
            <p:cNvSpPr/>
            <p:nvPr/>
          </p:nvSpPr>
          <p:spPr>
            <a:xfrm>
              <a:off x="10802544" y="3531106"/>
              <a:ext cx="93792" cy="89171"/>
            </a:xfrm>
            <a:custGeom>
              <a:avLst/>
              <a:gdLst>
                <a:gd name="connsiteX0" fmla="*/ 93675 w 93792"/>
                <a:gd name="connsiteY0" fmla="*/ 57900 h 89171"/>
                <a:gd name="connsiteX1" fmla="*/ 90662 w 93792"/>
                <a:gd name="connsiteY1" fmla="*/ 50914 h 89171"/>
                <a:gd name="connsiteX2" fmla="*/ 15872 w 93792"/>
                <a:gd name="connsiteY2" fmla="*/ -42 h 89171"/>
                <a:gd name="connsiteX3" fmla="*/ 7928 w 93792"/>
                <a:gd name="connsiteY3" fmla="*/ 11601 h 89171"/>
                <a:gd name="connsiteX4" fmla="*/ 70663 w 93792"/>
                <a:gd name="connsiteY4" fmla="*/ 54201 h 89171"/>
                <a:gd name="connsiteX5" fmla="*/ -17 w 93792"/>
                <a:gd name="connsiteY5" fmla="*/ 75433 h 89171"/>
                <a:gd name="connsiteX6" fmla="*/ 4092 w 93792"/>
                <a:gd name="connsiteY6" fmla="*/ 89130 h 89171"/>
                <a:gd name="connsiteX7" fmla="*/ 89018 w 93792"/>
                <a:gd name="connsiteY7" fmla="*/ 63653 h 89171"/>
                <a:gd name="connsiteX8" fmla="*/ 93675 w 93792"/>
                <a:gd name="connsiteY8" fmla="*/ 57900 h 8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792" h="89171">
                  <a:moveTo>
                    <a:pt x="93675" y="57900"/>
                  </a:moveTo>
                  <a:cubicBezTo>
                    <a:pt x="94141" y="55174"/>
                    <a:pt x="92963" y="52448"/>
                    <a:pt x="90662" y="50914"/>
                  </a:cubicBezTo>
                  <a:lnTo>
                    <a:pt x="15872" y="-42"/>
                  </a:lnTo>
                  <a:lnTo>
                    <a:pt x="7928" y="11601"/>
                  </a:lnTo>
                  <a:lnTo>
                    <a:pt x="70663" y="54201"/>
                  </a:lnTo>
                  <a:lnTo>
                    <a:pt x="-17" y="75433"/>
                  </a:lnTo>
                  <a:lnTo>
                    <a:pt x="4092" y="89130"/>
                  </a:lnTo>
                  <a:lnTo>
                    <a:pt x="89018" y="63653"/>
                  </a:lnTo>
                  <a:cubicBezTo>
                    <a:pt x="91525" y="62749"/>
                    <a:pt x="93319" y="60543"/>
                    <a:pt x="93675" y="5790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EAC9FC28-CDFD-427B-BF49-36CFE7F745EC}"/>
                </a:ext>
              </a:extLst>
            </p:cNvPr>
            <p:cNvSpPr/>
            <p:nvPr/>
          </p:nvSpPr>
          <p:spPr>
            <a:xfrm rot="-1210200">
              <a:off x="10825409" y="3628045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4BA3E3F-2575-4340-9582-DEE115B4C18D}"/>
                </a:ext>
              </a:extLst>
            </p:cNvPr>
            <p:cNvSpPr/>
            <p:nvPr/>
          </p:nvSpPr>
          <p:spPr>
            <a:xfrm>
              <a:off x="10949840" y="3530966"/>
              <a:ext cx="123233" cy="110235"/>
            </a:xfrm>
            <a:custGeom>
              <a:avLst/>
              <a:gdLst>
                <a:gd name="connsiteX0" fmla="*/ 88424 w 123233"/>
                <a:gd name="connsiteY0" fmla="*/ 90777 h 110235"/>
                <a:gd name="connsiteX1" fmla="*/ 92534 w 123233"/>
                <a:gd name="connsiteY1" fmla="*/ 59683 h 110235"/>
                <a:gd name="connsiteX2" fmla="*/ 97739 w 123233"/>
                <a:gd name="connsiteY2" fmla="*/ 14755 h 110235"/>
                <a:gd name="connsiteX3" fmla="*/ 85274 w 123233"/>
                <a:gd name="connsiteY3" fmla="*/ 235 h 110235"/>
                <a:gd name="connsiteX4" fmla="*/ 19662 w 123233"/>
                <a:gd name="connsiteY4" fmla="*/ 57355 h 110235"/>
                <a:gd name="connsiteX5" fmla="*/ 19662 w 123233"/>
                <a:gd name="connsiteY5" fmla="*/ 19549 h 110235"/>
                <a:gd name="connsiteX6" fmla="*/ 5964 w 123233"/>
                <a:gd name="connsiteY6" fmla="*/ 19549 h 110235"/>
                <a:gd name="connsiteX7" fmla="*/ 5964 w 123233"/>
                <a:gd name="connsiteY7" fmla="*/ 79956 h 110235"/>
                <a:gd name="connsiteX8" fmla="*/ 2129 w 123233"/>
                <a:gd name="connsiteY8" fmla="*/ 105571 h 110235"/>
                <a:gd name="connsiteX9" fmla="*/ 11580 w 123233"/>
                <a:gd name="connsiteY9" fmla="*/ 110091 h 110235"/>
                <a:gd name="connsiteX10" fmla="*/ 14868 w 123233"/>
                <a:gd name="connsiteY10" fmla="*/ 110091 h 110235"/>
                <a:gd name="connsiteX11" fmla="*/ 20210 w 123233"/>
                <a:gd name="connsiteY11" fmla="*/ 103242 h 110235"/>
                <a:gd name="connsiteX12" fmla="*/ 20210 w 123233"/>
                <a:gd name="connsiteY12" fmla="*/ 83107 h 110235"/>
                <a:gd name="connsiteX13" fmla="*/ 29113 w 123233"/>
                <a:gd name="connsiteY13" fmla="*/ 69409 h 110235"/>
                <a:gd name="connsiteX14" fmla="*/ 82945 w 123233"/>
                <a:gd name="connsiteY14" fmla="*/ 14618 h 110235"/>
                <a:gd name="connsiteX15" fmla="*/ 84315 w 123233"/>
                <a:gd name="connsiteY15" fmla="*/ 17906 h 110235"/>
                <a:gd name="connsiteX16" fmla="*/ 79247 w 123233"/>
                <a:gd name="connsiteY16" fmla="*/ 56807 h 110235"/>
                <a:gd name="connsiteX17" fmla="*/ 77055 w 123233"/>
                <a:gd name="connsiteY17" fmla="*/ 98996 h 110235"/>
                <a:gd name="connsiteX18" fmla="*/ 86644 w 123233"/>
                <a:gd name="connsiteY18" fmla="*/ 105160 h 110235"/>
                <a:gd name="connsiteX19" fmla="*/ 123217 w 123233"/>
                <a:gd name="connsiteY19" fmla="*/ 82422 h 110235"/>
                <a:gd name="connsiteX20" fmla="*/ 110341 w 123233"/>
                <a:gd name="connsiteY20" fmla="*/ 76395 h 110235"/>
                <a:gd name="connsiteX21" fmla="*/ 88424 w 123233"/>
                <a:gd name="connsiteY21" fmla="*/ 90777 h 110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235">
                  <a:moveTo>
                    <a:pt x="88424" y="90777"/>
                  </a:moveTo>
                  <a:cubicBezTo>
                    <a:pt x="87753" y="80244"/>
                    <a:pt x="89150" y="69683"/>
                    <a:pt x="92534" y="59683"/>
                  </a:cubicBezTo>
                  <a:cubicBezTo>
                    <a:pt x="97109" y="45178"/>
                    <a:pt x="98876" y="29932"/>
                    <a:pt x="97739" y="14755"/>
                  </a:cubicBezTo>
                  <a:cubicBezTo>
                    <a:pt x="97123" y="7742"/>
                    <a:pt x="92109" y="1907"/>
                    <a:pt x="85274" y="235"/>
                  </a:cubicBezTo>
                  <a:cubicBezTo>
                    <a:pt x="65275" y="-3737"/>
                    <a:pt x="34455" y="35986"/>
                    <a:pt x="19662" y="57355"/>
                  </a:cubicBezTo>
                  <a:lnTo>
                    <a:pt x="19662" y="19549"/>
                  </a:lnTo>
                  <a:lnTo>
                    <a:pt x="5964" y="19549"/>
                  </a:lnTo>
                  <a:lnTo>
                    <a:pt x="5964" y="79956"/>
                  </a:lnTo>
                  <a:cubicBezTo>
                    <a:pt x="-611" y="92421"/>
                    <a:pt x="-1569" y="100229"/>
                    <a:pt x="2129" y="105571"/>
                  </a:cubicBezTo>
                  <a:cubicBezTo>
                    <a:pt x="4334" y="108543"/>
                    <a:pt x="7882" y="110242"/>
                    <a:pt x="11580" y="110091"/>
                  </a:cubicBezTo>
                  <a:cubicBezTo>
                    <a:pt x="12676" y="110228"/>
                    <a:pt x="13772" y="110228"/>
                    <a:pt x="14868" y="110091"/>
                  </a:cubicBezTo>
                  <a:cubicBezTo>
                    <a:pt x="17991" y="109283"/>
                    <a:pt x="20182" y="106475"/>
                    <a:pt x="20210" y="103242"/>
                  </a:cubicBezTo>
                  <a:lnTo>
                    <a:pt x="20210" y="83107"/>
                  </a:lnTo>
                  <a:cubicBezTo>
                    <a:pt x="22265" y="79408"/>
                    <a:pt x="25141" y="74614"/>
                    <a:pt x="29113" y="69409"/>
                  </a:cubicBezTo>
                  <a:cubicBezTo>
                    <a:pt x="57331" y="28316"/>
                    <a:pt x="78699" y="12837"/>
                    <a:pt x="82945" y="14618"/>
                  </a:cubicBezTo>
                  <a:cubicBezTo>
                    <a:pt x="83712" y="15549"/>
                    <a:pt x="84192" y="16700"/>
                    <a:pt x="84315" y="17906"/>
                  </a:cubicBezTo>
                  <a:cubicBezTo>
                    <a:pt x="84932" y="31069"/>
                    <a:pt x="83220" y="44246"/>
                    <a:pt x="79247" y="56807"/>
                  </a:cubicBezTo>
                  <a:cubicBezTo>
                    <a:pt x="74864" y="75436"/>
                    <a:pt x="71302" y="90092"/>
                    <a:pt x="77055" y="98996"/>
                  </a:cubicBezTo>
                  <a:cubicBezTo>
                    <a:pt x="79274" y="102270"/>
                    <a:pt x="82740" y="104502"/>
                    <a:pt x="86644" y="105160"/>
                  </a:cubicBezTo>
                  <a:cubicBezTo>
                    <a:pt x="110341" y="109543"/>
                    <a:pt x="122669" y="83517"/>
                    <a:pt x="123217" y="82422"/>
                  </a:cubicBezTo>
                  <a:lnTo>
                    <a:pt x="110341" y="76395"/>
                  </a:lnTo>
                  <a:cubicBezTo>
                    <a:pt x="110341" y="76395"/>
                    <a:pt x="101437" y="92969"/>
                    <a:pt x="88424" y="907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C035EBE-9B2C-48C5-BE5B-815DF7EAAC24}"/>
                </a:ext>
              </a:extLst>
            </p:cNvPr>
            <p:cNvSpPr/>
            <p:nvPr/>
          </p:nvSpPr>
          <p:spPr>
            <a:xfrm>
              <a:off x="11082792" y="3600098"/>
              <a:ext cx="67512" cy="84422"/>
            </a:xfrm>
            <a:custGeom>
              <a:avLst/>
              <a:gdLst>
                <a:gd name="connsiteX0" fmla="*/ 46015 w 67512"/>
                <a:gd name="connsiteY0" fmla="*/ 962 h 84422"/>
                <a:gd name="connsiteX1" fmla="*/ 18619 w 67512"/>
                <a:gd name="connsiteY1" fmla="*/ 7400 h 84422"/>
                <a:gd name="connsiteX2" fmla="*/ 2182 w 67512"/>
                <a:gd name="connsiteY2" fmla="*/ 33289 h 84422"/>
                <a:gd name="connsiteX3" fmla="*/ 21907 w 67512"/>
                <a:gd name="connsiteY3" fmla="*/ 83422 h 84422"/>
                <a:gd name="connsiteX4" fmla="*/ 29030 w 67512"/>
                <a:gd name="connsiteY4" fmla="*/ 84381 h 84422"/>
                <a:gd name="connsiteX5" fmla="*/ 64918 w 67512"/>
                <a:gd name="connsiteY5" fmla="*/ 51096 h 84422"/>
                <a:gd name="connsiteX6" fmla="*/ 46015 w 67512"/>
                <a:gd name="connsiteY6" fmla="*/ 962 h 84422"/>
                <a:gd name="connsiteX7" fmla="*/ 51905 w 67512"/>
                <a:gd name="connsiteY7" fmla="*/ 47260 h 84422"/>
                <a:gd name="connsiteX8" fmla="*/ 26427 w 67512"/>
                <a:gd name="connsiteY8" fmla="*/ 69725 h 84422"/>
                <a:gd name="connsiteX9" fmla="*/ 16565 w 67512"/>
                <a:gd name="connsiteY9" fmla="*/ 37124 h 84422"/>
                <a:gd name="connsiteX10" fmla="*/ 28208 w 67512"/>
                <a:gd name="connsiteY10" fmla="*/ 18495 h 84422"/>
                <a:gd name="connsiteX11" fmla="*/ 38892 w 67512"/>
                <a:gd name="connsiteY11" fmla="*/ 14249 h 84422"/>
                <a:gd name="connsiteX12" fmla="*/ 42042 w 67512"/>
                <a:gd name="connsiteY12" fmla="*/ 14249 h 84422"/>
                <a:gd name="connsiteX13" fmla="*/ 51905 w 67512"/>
                <a:gd name="connsiteY13" fmla="*/ 47260 h 8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512" h="84422">
                  <a:moveTo>
                    <a:pt x="46015" y="962"/>
                  </a:moveTo>
                  <a:cubicBezTo>
                    <a:pt x="36385" y="-1599"/>
                    <a:pt x="26098" y="811"/>
                    <a:pt x="18619" y="7400"/>
                  </a:cubicBezTo>
                  <a:cubicBezTo>
                    <a:pt x="10661" y="14180"/>
                    <a:pt x="4936" y="23207"/>
                    <a:pt x="2182" y="33289"/>
                  </a:cubicBezTo>
                  <a:cubicBezTo>
                    <a:pt x="-4393" y="56301"/>
                    <a:pt x="4237" y="78354"/>
                    <a:pt x="21907" y="83422"/>
                  </a:cubicBezTo>
                  <a:cubicBezTo>
                    <a:pt x="24236" y="84011"/>
                    <a:pt x="26632" y="84326"/>
                    <a:pt x="29030" y="84381"/>
                  </a:cubicBezTo>
                  <a:cubicBezTo>
                    <a:pt x="47015" y="82395"/>
                    <a:pt x="61589" y="68889"/>
                    <a:pt x="64918" y="51096"/>
                  </a:cubicBezTo>
                  <a:cubicBezTo>
                    <a:pt x="72178" y="27673"/>
                    <a:pt x="63548" y="6030"/>
                    <a:pt x="46015" y="962"/>
                  </a:cubicBezTo>
                  <a:close/>
                  <a:moveTo>
                    <a:pt x="51905" y="47260"/>
                  </a:moveTo>
                  <a:cubicBezTo>
                    <a:pt x="47659" y="62054"/>
                    <a:pt x="36015" y="72327"/>
                    <a:pt x="26427" y="69725"/>
                  </a:cubicBezTo>
                  <a:cubicBezTo>
                    <a:pt x="16839" y="67122"/>
                    <a:pt x="12730" y="52054"/>
                    <a:pt x="16565" y="37124"/>
                  </a:cubicBezTo>
                  <a:cubicBezTo>
                    <a:pt x="18496" y="29892"/>
                    <a:pt x="22551" y="23399"/>
                    <a:pt x="28208" y="18495"/>
                  </a:cubicBezTo>
                  <a:cubicBezTo>
                    <a:pt x="31235" y="16002"/>
                    <a:pt x="34975" y="14509"/>
                    <a:pt x="38892" y="14249"/>
                  </a:cubicBezTo>
                  <a:cubicBezTo>
                    <a:pt x="39933" y="14112"/>
                    <a:pt x="41002" y="14112"/>
                    <a:pt x="42042" y="14249"/>
                  </a:cubicBezTo>
                  <a:cubicBezTo>
                    <a:pt x="51631" y="17399"/>
                    <a:pt x="56151" y="32330"/>
                    <a:pt x="51905" y="472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8AA4CD03-4832-45EC-8EB9-C79B0F827401}"/>
                </a:ext>
              </a:extLst>
            </p:cNvPr>
            <p:cNvSpPr/>
            <p:nvPr/>
          </p:nvSpPr>
          <p:spPr>
            <a:xfrm>
              <a:off x="11193614" y="3545489"/>
              <a:ext cx="23696" cy="32189"/>
            </a:xfrm>
            <a:custGeom>
              <a:avLst/>
              <a:gdLst>
                <a:gd name="connsiteX0" fmla="*/ 11763 w 23696"/>
                <a:gd name="connsiteY0" fmla="*/ 32148 h 32189"/>
                <a:gd name="connsiteX1" fmla="*/ 23680 w 23696"/>
                <a:gd name="connsiteY1" fmla="*/ 15985 h 32189"/>
                <a:gd name="connsiteX2" fmla="*/ 11763 w 23696"/>
                <a:gd name="connsiteY2" fmla="*/ -42 h 32189"/>
                <a:gd name="connsiteX3" fmla="*/ -17 w 23696"/>
                <a:gd name="connsiteY3" fmla="*/ 15985 h 32189"/>
                <a:gd name="connsiteX4" fmla="*/ 11763 w 23696"/>
                <a:gd name="connsiteY4" fmla="*/ 32148 h 32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6" h="32189">
                  <a:moveTo>
                    <a:pt x="11763" y="32148"/>
                  </a:moveTo>
                  <a:cubicBezTo>
                    <a:pt x="18338" y="32148"/>
                    <a:pt x="23680" y="25025"/>
                    <a:pt x="23680" y="15985"/>
                  </a:cubicBezTo>
                  <a:cubicBezTo>
                    <a:pt x="23680" y="6944"/>
                    <a:pt x="18338" y="-42"/>
                    <a:pt x="11763" y="-42"/>
                  </a:cubicBezTo>
                  <a:cubicBezTo>
                    <a:pt x="5188" y="-42"/>
                    <a:pt x="-17" y="7081"/>
                    <a:pt x="-17" y="15985"/>
                  </a:cubicBezTo>
                  <a:cubicBezTo>
                    <a:pt x="-17" y="24888"/>
                    <a:pt x="5188" y="32148"/>
                    <a:pt x="11763" y="3214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BA2A6E12-0079-4F10-9DD0-BD8BB7A0863A}"/>
                </a:ext>
              </a:extLst>
            </p:cNvPr>
            <p:cNvSpPr/>
            <p:nvPr/>
          </p:nvSpPr>
          <p:spPr>
            <a:xfrm>
              <a:off x="11195258" y="3587952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4" y="32285"/>
                    <a:pt x="23817" y="25025"/>
                    <a:pt x="23817" y="16122"/>
                  </a:cubicBezTo>
                  <a:cubicBezTo>
                    <a:pt x="23817" y="7218"/>
                    <a:pt x="18474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CF1A29C2-D7A2-494D-898D-CF0B77782835}"/>
                </a:ext>
              </a:extLst>
            </p:cNvPr>
            <p:cNvSpPr/>
            <p:nvPr/>
          </p:nvSpPr>
          <p:spPr>
            <a:xfrm>
              <a:off x="11266400" y="3444811"/>
              <a:ext cx="79669" cy="295733"/>
            </a:xfrm>
            <a:custGeom>
              <a:avLst/>
              <a:gdLst>
                <a:gd name="connsiteX0" fmla="*/ 79652 w 79669"/>
                <a:gd name="connsiteY0" fmla="*/ 10780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780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780"/>
                  </a:moveTo>
                  <a:lnTo>
                    <a:pt x="70338" y="-42"/>
                  </a:lnTo>
                  <a:cubicBezTo>
                    <a:pt x="69105" y="1054"/>
                    <a:pt x="-56777" y="112828"/>
                    <a:pt x="31162" y="295692"/>
                  </a:cubicBezTo>
                  <a:lnTo>
                    <a:pt x="44038" y="289528"/>
                  </a:lnTo>
                  <a:cubicBezTo>
                    <a:pt x="-39107" y="116663"/>
                    <a:pt x="74721" y="15026"/>
                    <a:pt x="79652" y="107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73D52B9D-774C-48D9-BAA6-36B296E0B338}"/>
                </a:ext>
              </a:extLst>
            </p:cNvPr>
            <p:cNvSpPr/>
            <p:nvPr/>
          </p:nvSpPr>
          <p:spPr>
            <a:xfrm>
              <a:off x="11499073" y="3445770"/>
              <a:ext cx="57362" cy="297103"/>
            </a:xfrm>
            <a:custGeom>
              <a:avLst/>
              <a:gdLst>
                <a:gd name="connsiteX0" fmla="*/ -17 w 57362"/>
                <a:gd name="connsiteY0" fmla="*/ 8862 h 297103"/>
                <a:gd name="connsiteX1" fmla="*/ -17 w 57362"/>
                <a:gd name="connsiteY1" fmla="*/ 289802 h 297103"/>
                <a:gd name="connsiteX2" fmla="*/ 12174 w 57362"/>
                <a:gd name="connsiteY2" fmla="*/ 297062 h 297103"/>
                <a:gd name="connsiteX3" fmla="*/ 12174 w 57362"/>
                <a:gd name="connsiteY3" fmla="*/ -42 h 297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103">
                  <a:moveTo>
                    <a:pt x="-17" y="8862"/>
                  </a:moveTo>
                  <a:cubicBezTo>
                    <a:pt x="1079" y="10095"/>
                    <a:pt x="95867" y="129265"/>
                    <a:pt x="-17" y="289802"/>
                  </a:cubicBezTo>
                  <a:lnTo>
                    <a:pt x="12174" y="297062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46C4FA8D-1BC2-4B5E-8F3A-647A7E38CB89}"/>
                </a:ext>
              </a:extLst>
            </p:cNvPr>
            <p:cNvSpPr/>
            <p:nvPr/>
          </p:nvSpPr>
          <p:spPr>
            <a:xfrm>
              <a:off x="11287953" y="3534302"/>
              <a:ext cx="129891" cy="115158"/>
            </a:xfrm>
            <a:custGeom>
              <a:avLst/>
              <a:gdLst>
                <a:gd name="connsiteX0" fmla="*/ 86590 w 129891"/>
                <a:gd name="connsiteY0" fmla="*/ 45389 h 115158"/>
                <a:gd name="connsiteX1" fmla="*/ 98781 w 129891"/>
                <a:gd name="connsiteY1" fmla="*/ 21418 h 115158"/>
                <a:gd name="connsiteX2" fmla="*/ 103438 w 129891"/>
                <a:gd name="connsiteY2" fmla="*/ 14843 h 115158"/>
                <a:gd name="connsiteX3" fmla="*/ 116177 w 129891"/>
                <a:gd name="connsiteY3" fmla="*/ 52923 h 115158"/>
                <a:gd name="connsiteX4" fmla="*/ 129875 w 129891"/>
                <a:gd name="connsiteY4" fmla="*/ 50868 h 115158"/>
                <a:gd name="connsiteX5" fmla="*/ 105904 w 129891"/>
                <a:gd name="connsiteY5" fmla="*/ 872 h 115158"/>
                <a:gd name="connsiteX6" fmla="*/ 86179 w 129891"/>
                <a:gd name="connsiteY6" fmla="*/ 14569 h 115158"/>
                <a:gd name="connsiteX7" fmla="*/ 83850 w 129891"/>
                <a:gd name="connsiteY7" fmla="*/ 18816 h 115158"/>
                <a:gd name="connsiteX8" fmla="*/ 74536 w 129891"/>
                <a:gd name="connsiteY8" fmla="*/ 5118 h 115158"/>
                <a:gd name="connsiteX9" fmla="*/ 54811 w 129891"/>
                <a:gd name="connsiteY9" fmla="*/ 1008 h 115158"/>
                <a:gd name="connsiteX10" fmla="*/ 25909 w 129891"/>
                <a:gd name="connsiteY10" fmla="*/ 49909 h 115158"/>
                <a:gd name="connsiteX11" fmla="*/ 39607 w 129891"/>
                <a:gd name="connsiteY11" fmla="*/ 53060 h 115158"/>
                <a:gd name="connsiteX12" fmla="*/ 59468 w 129891"/>
                <a:gd name="connsiteY12" fmla="*/ 14432 h 115158"/>
                <a:gd name="connsiteX13" fmla="*/ 65633 w 129891"/>
                <a:gd name="connsiteY13" fmla="*/ 16213 h 115158"/>
                <a:gd name="connsiteX14" fmla="*/ 72207 w 129891"/>
                <a:gd name="connsiteY14" fmla="*/ 41417 h 115158"/>
                <a:gd name="connsiteX15" fmla="*/ 70427 w 129891"/>
                <a:gd name="connsiteY15" fmla="*/ 44978 h 115158"/>
                <a:gd name="connsiteX16" fmla="*/ 29334 w 129891"/>
                <a:gd name="connsiteY16" fmla="*/ 98810 h 115158"/>
                <a:gd name="connsiteX17" fmla="*/ 15636 w 129891"/>
                <a:gd name="connsiteY17" fmla="*/ 91550 h 115158"/>
                <a:gd name="connsiteX18" fmla="*/ 14814 w 129891"/>
                <a:gd name="connsiteY18" fmla="*/ 84565 h 115158"/>
                <a:gd name="connsiteX19" fmla="*/ 1116 w 129891"/>
                <a:gd name="connsiteY19" fmla="*/ 79633 h 115158"/>
                <a:gd name="connsiteX20" fmla="*/ 2897 w 129891"/>
                <a:gd name="connsiteY20" fmla="*/ 98536 h 115158"/>
                <a:gd name="connsiteX21" fmla="*/ 26868 w 129891"/>
                <a:gd name="connsiteY21" fmla="*/ 112234 h 115158"/>
                <a:gd name="connsiteX22" fmla="*/ 31799 w 129891"/>
                <a:gd name="connsiteY22" fmla="*/ 112234 h 115158"/>
                <a:gd name="connsiteX23" fmla="*/ 67276 w 129891"/>
                <a:gd name="connsiteY23" fmla="*/ 82784 h 115158"/>
                <a:gd name="connsiteX24" fmla="*/ 72892 w 129891"/>
                <a:gd name="connsiteY24" fmla="*/ 108398 h 115158"/>
                <a:gd name="connsiteX25" fmla="*/ 91795 w 129891"/>
                <a:gd name="connsiteY25" fmla="*/ 115110 h 115158"/>
                <a:gd name="connsiteX26" fmla="*/ 100424 w 129891"/>
                <a:gd name="connsiteY26" fmla="*/ 114151 h 115158"/>
                <a:gd name="connsiteX27" fmla="*/ 127820 w 129891"/>
                <a:gd name="connsiteY27" fmla="*/ 94016 h 115158"/>
                <a:gd name="connsiteX28" fmla="*/ 114807 w 129891"/>
                <a:gd name="connsiteY28" fmla="*/ 88400 h 115158"/>
                <a:gd name="connsiteX29" fmla="*/ 96863 w 129891"/>
                <a:gd name="connsiteY29" fmla="*/ 100180 h 115158"/>
                <a:gd name="connsiteX30" fmla="*/ 81796 w 129891"/>
                <a:gd name="connsiteY30" fmla="*/ 97714 h 115158"/>
                <a:gd name="connsiteX31" fmla="*/ 83302 w 129891"/>
                <a:gd name="connsiteY31" fmla="*/ 67853 h 115158"/>
                <a:gd name="connsiteX32" fmla="*/ 86590 w 129891"/>
                <a:gd name="connsiteY32" fmla="*/ 45389 h 11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91" h="115158">
                  <a:moveTo>
                    <a:pt x="86590" y="45389"/>
                  </a:moveTo>
                  <a:cubicBezTo>
                    <a:pt x="90562" y="37034"/>
                    <a:pt x="94672" y="28678"/>
                    <a:pt x="98781" y="21418"/>
                  </a:cubicBezTo>
                  <a:cubicBezTo>
                    <a:pt x="100096" y="19062"/>
                    <a:pt x="101658" y="16857"/>
                    <a:pt x="103438" y="14843"/>
                  </a:cubicBezTo>
                  <a:cubicBezTo>
                    <a:pt x="110862" y="26240"/>
                    <a:pt x="115259" y="39348"/>
                    <a:pt x="116177" y="52923"/>
                  </a:cubicBezTo>
                  <a:lnTo>
                    <a:pt x="129875" y="50868"/>
                  </a:lnTo>
                  <a:cubicBezTo>
                    <a:pt x="127820" y="37170"/>
                    <a:pt x="121382" y="3748"/>
                    <a:pt x="105904" y="872"/>
                  </a:cubicBezTo>
                  <a:cubicBezTo>
                    <a:pt x="98644" y="-635"/>
                    <a:pt x="92206" y="4022"/>
                    <a:pt x="86179" y="14569"/>
                  </a:cubicBezTo>
                  <a:cubicBezTo>
                    <a:pt x="85357" y="15802"/>
                    <a:pt x="84672" y="17446"/>
                    <a:pt x="83850" y="18816"/>
                  </a:cubicBezTo>
                  <a:cubicBezTo>
                    <a:pt x="82152" y="13432"/>
                    <a:pt x="78919" y="8666"/>
                    <a:pt x="74536" y="5118"/>
                  </a:cubicBezTo>
                  <a:cubicBezTo>
                    <a:pt x="69194" y="269"/>
                    <a:pt x="61646" y="-1307"/>
                    <a:pt x="54811" y="1008"/>
                  </a:cubicBezTo>
                  <a:cubicBezTo>
                    <a:pt x="36456" y="7583"/>
                    <a:pt x="27416" y="42923"/>
                    <a:pt x="25909" y="49909"/>
                  </a:cubicBezTo>
                  <a:lnTo>
                    <a:pt x="39607" y="53060"/>
                  </a:lnTo>
                  <a:cubicBezTo>
                    <a:pt x="42757" y="39362"/>
                    <a:pt x="51250" y="17309"/>
                    <a:pt x="59468" y="14432"/>
                  </a:cubicBezTo>
                  <a:cubicBezTo>
                    <a:pt x="60290" y="14432"/>
                    <a:pt x="62208" y="13473"/>
                    <a:pt x="65633" y="16213"/>
                  </a:cubicBezTo>
                  <a:cubicBezTo>
                    <a:pt x="71550" y="23171"/>
                    <a:pt x="73974" y="32458"/>
                    <a:pt x="72207" y="41417"/>
                  </a:cubicBezTo>
                  <a:cubicBezTo>
                    <a:pt x="71536" y="42567"/>
                    <a:pt x="70933" y="43745"/>
                    <a:pt x="70427" y="44978"/>
                  </a:cubicBezTo>
                  <a:cubicBezTo>
                    <a:pt x="57825" y="71552"/>
                    <a:pt x="43031" y="101687"/>
                    <a:pt x="29334" y="98810"/>
                  </a:cubicBezTo>
                  <a:cubicBezTo>
                    <a:pt x="23978" y="98331"/>
                    <a:pt x="19047" y="95714"/>
                    <a:pt x="15636" y="91550"/>
                  </a:cubicBezTo>
                  <a:cubicBezTo>
                    <a:pt x="14417" y="89427"/>
                    <a:pt x="14115" y="86907"/>
                    <a:pt x="14814" y="84565"/>
                  </a:cubicBezTo>
                  <a:lnTo>
                    <a:pt x="1116" y="79633"/>
                  </a:lnTo>
                  <a:cubicBezTo>
                    <a:pt x="-870" y="85921"/>
                    <a:pt x="-226" y="92728"/>
                    <a:pt x="2897" y="98536"/>
                  </a:cubicBezTo>
                  <a:cubicBezTo>
                    <a:pt x="8513" y="106371"/>
                    <a:pt x="17266" y="111371"/>
                    <a:pt x="26868" y="112234"/>
                  </a:cubicBezTo>
                  <a:cubicBezTo>
                    <a:pt x="28511" y="112439"/>
                    <a:pt x="30156" y="112439"/>
                    <a:pt x="31799" y="112234"/>
                  </a:cubicBezTo>
                  <a:cubicBezTo>
                    <a:pt x="45497" y="112234"/>
                    <a:pt x="57277" y="99632"/>
                    <a:pt x="67276" y="82784"/>
                  </a:cubicBezTo>
                  <a:cubicBezTo>
                    <a:pt x="66180" y="94153"/>
                    <a:pt x="67276" y="103193"/>
                    <a:pt x="72892" y="108398"/>
                  </a:cubicBezTo>
                  <a:cubicBezTo>
                    <a:pt x="78152" y="112878"/>
                    <a:pt x="84892" y="115261"/>
                    <a:pt x="91795" y="115110"/>
                  </a:cubicBezTo>
                  <a:cubicBezTo>
                    <a:pt x="94699" y="115110"/>
                    <a:pt x="97589" y="114795"/>
                    <a:pt x="100424" y="114151"/>
                  </a:cubicBezTo>
                  <a:cubicBezTo>
                    <a:pt x="112040" y="111713"/>
                    <a:pt x="122026" y="104371"/>
                    <a:pt x="127820" y="94016"/>
                  </a:cubicBezTo>
                  <a:lnTo>
                    <a:pt x="114807" y="88400"/>
                  </a:lnTo>
                  <a:cubicBezTo>
                    <a:pt x="110671" y="94605"/>
                    <a:pt x="104192" y="98851"/>
                    <a:pt x="96863" y="100180"/>
                  </a:cubicBezTo>
                  <a:cubicBezTo>
                    <a:pt x="91727" y="101741"/>
                    <a:pt x="86165" y="100837"/>
                    <a:pt x="81796" y="97714"/>
                  </a:cubicBezTo>
                  <a:cubicBezTo>
                    <a:pt x="78919" y="95112"/>
                    <a:pt x="81796" y="77442"/>
                    <a:pt x="83302" y="67853"/>
                  </a:cubicBezTo>
                  <a:cubicBezTo>
                    <a:pt x="84809" y="58265"/>
                    <a:pt x="86042" y="53334"/>
                    <a:pt x="86590" y="4538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A5B0A07C-DFED-489D-9CB2-3588161B1B67}"/>
                </a:ext>
              </a:extLst>
            </p:cNvPr>
            <p:cNvSpPr/>
            <p:nvPr/>
          </p:nvSpPr>
          <p:spPr>
            <a:xfrm>
              <a:off x="11430891" y="3625483"/>
              <a:ext cx="58729" cy="68110"/>
            </a:xfrm>
            <a:custGeom>
              <a:avLst/>
              <a:gdLst>
                <a:gd name="connsiteX0" fmla="*/ 51316 w 58729"/>
                <a:gd name="connsiteY0" fmla="*/ 8588 h 68110"/>
                <a:gd name="connsiteX1" fmla="*/ 40769 w 58729"/>
                <a:gd name="connsiteY1" fmla="*/ 12697 h 68110"/>
                <a:gd name="connsiteX2" fmla="*/ 23373 w 58729"/>
                <a:gd name="connsiteY2" fmla="*/ 30367 h 68110"/>
                <a:gd name="connsiteX3" fmla="*/ 20222 w 58729"/>
                <a:gd name="connsiteY3" fmla="*/ 33381 h 68110"/>
                <a:gd name="connsiteX4" fmla="*/ 14332 w 58729"/>
                <a:gd name="connsiteY4" fmla="*/ -42 h 68110"/>
                <a:gd name="connsiteX5" fmla="*/ 635 w 58729"/>
                <a:gd name="connsiteY5" fmla="*/ 3109 h 68110"/>
                <a:gd name="connsiteX6" fmla="*/ 7072 w 58729"/>
                <a:gd name="connsiteY6" fmla="*/ 46805 h 68110"/>
                <a:gd name="connsiteX7" fmla="*/ 635 w 58729"/>
                <a:gd name="connsiteY7" fmla="*/ 62694 h 68110"/>
                <a:gd name="connsiteX8" fmla="*/ 9264 w 58729"/>
                <a:gd name="connsiteY8" fmla="*/ 68036 h 68110"/>
                <a:gd name="connsiteX9" fmla="*/ 17482 w 58729"/>
                <a:gd name="connsiteY9" fmla="*/ 64064 h 68110"/>
                <a:gd name="connsiteX10" fmla="*/ 20907 w 58729"/>
                <a:gd name="connsiteY10" fmla="*/ 52832 h 68110"/>
                <a:gd name="connsiteX11" fmla="*/ 33372 w 58729"/>
                <a:gd name="connsiteY11" fmla="*/ 40641 h 68110"/>
                <a:gd name="connsiteX12" fmla="*/ 45015 w 58729"/>
                <a:gd name="connsiteY12" fmla="*/ 29682 h 68110"/>
                <a:gd name="connsiteX13" fmla="*/ 43508 w 58729"/>
                <a:gd name="connsiteY13" fmla="*/ 63516 h 68110"/>
                <a:gd name="connsiteX14" fmla="*/ 57206 w 58729"/>
                <a:gd name="connsiteY14" fmla="*/ 64749 h 68110"/>
                <a:gd name="connsiteX15" fmla="*/ 51316 w 58729"/>
                <a:gd name="connsiteY15" fmla="*/ 8588 h 68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729" h="68110">
                  <a:moveTo>
                    <a:pt x="51316" y="8588"/>
                  </a:moveTo>
                  <a:cubicBezTo>
                    <a:pt x="47275" y="7204"/>
                    <a:pt x="42809" y="8930"/>
                    <a:pt x="40769" y="12697"/>
                  </a:cubicBezTo>
                  <a:cubicBezTo>
                    <a:pt x="35385" y="18984"/>
                    <a:pt x="29564" y="24888"/>
                    <a:pt x="23373" y="30367"/>
                  </a:cubicBezTo>
                  <a:lnTo>
                    <a:pt x="20222" y="33381"/>
                  </a:lnTo>
                  <a:cubicBezTo>
                    <a:pt x="18935" y="22135"/>
                    <a:pt x="16976" y="10971"/>
                    <a:pt x="14332" y="-42"/>
                  </a:cubicBezTo>
                  <a:lnTo>
                    <a:pt x="635" y="3109"/>
                  </a:lnTo>
                  <a:cubicBezTo>
                    <a:pt x="4086" y="17450"/>
                    <a:pt x="6237" y="32080"/>
                    <a:pt x="7072" y="46805"/>
                  </a:cubicBezTo>
                  <a:cubicBezTo>
                    <a:pt x="635" y="53927"/>
                    <a:pt x="-1146" y="58174"/>
                    <a:pt x="635" y="62694"/>
                  </a:cubicBezTo>
                  <a:cubicBezTo>
                    <a:pt x="2018" y="66187"/>
                    <a:pt x="5525" y="68365"/>
                    <a:pt x="9264" y="68036"/>
                  </a:cubicBezTo>
                  <a:cubicBezTo>
                    <a:pt x="12469" y="68022"/>
                    <a:pt x="15483" y="66570"/>
                    <a:pt x="17482" y="64064"/>
                  </a:cubicBezTo>
                  <a:cubicBezTo>
                    <a:pt x="19633" y="60708"/>
                    <a:pt x="20811" y="56818"/>
                    <a:pt x="20907" y="52832"/>
                  </a:cubicBezTo>
                  <a:cubicBezTo>
                    <a:pt x="24879" y="48859"/>
                    <a:pt x="29536" y="44202"/>
                    <a:pt x="33372" y="40641"/>
                  </a:cubicBezTo>
                  <a:lnTo>
                    <a:pt x="45015" y="29682"/>
                  </a:lnTo>
                  <a:cubicBezTo>
                    <a:pt x="45015" y="38723"/>
                    <a:pt x="45015" y="52010"/>
                    <a:pt x="43508" y="63516"/>
                  </a:cubicBezTo>
                  <a:lnTo>
                    <a:pt x="57206" y="64749"/>
                  </a:lnTo>
                  <a:cubicBezTo>
                    <a:pt x="61452" y="12423"/>
                    <a:pt x="55836" y="10232"/>
                    <a:pt x="51316" y="858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1BF9C2A-1B4B-4CDD-A85C-45D8B642ED04}"/>
                </a:ext>
              </a:extLst>
            </p:cNvPr>
            <p:cNvSpPr/>
            <p:nvPr/>
          </p:nvSpPr>
          <p:spPr>
            <a:xfrm>
              <a:off x="11648890" y="3118531"/>
              <a:ext cx="108384" cy="583522"/>
            </a:xfrm>
            <a:custGeom>
              <a:avLst/>
              <a:gdLst>
                <a:gd name="connsiteX0" fmla="*/ 14127 w 108384"/>
                <a:gd name="connsiteY0" fmla="*/ 325142 h 583522"/>
                <a:gd name="connsiteX1" fmla="*/ 108367 w 108384"/>
                <a:gd name="connsiteY1" fmla="*/ 7218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6 h 583522"/>
                <a:gd name="connsiteX6" fmla="*/ 14127 w 108384"/>
                <a:gd name="connsiteY6" fmla="*/ 325142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142"/>
                  </a:moveTo>
                  <a:cubicBezTo>
                    <a:pt x="19058" y="162276"/>
                    <a:pt x="107409" y="8725"/>
                    <a:pt x="108367" y="7218"/>
                  </a:cubicBezTo>
                  <a:lnTo>
                    <a:pt x="96040" y="-42"/>
                  </a:lnTo>
                  <a:cubicBezTo>
                    <a:pt x="95217" y="1602"/>
                    <a:pt x="4950" y="158167"/>
                    <a:pt x="156" y="324594"/>
                  </a:cubicBezTo>
                  <a:cubicBezTo>
                    <a:pt x="-4639" y="491021"/>
                    <a:pt x="91930" y="579919"/>
                    <a:pt x="96040" y="583481"/>
                  </a:cubicBezTo>
                  <a:lnTo>
                    <a:pt x="105491" y="572796"/>
                  </a:lnTo>
                  <a:cubicBezTo>
                    <a:pt x="104258" y="571975"/>
                    <a:pt x="9196" y="486501"/>
                    <a:pt x="14127" y="3251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3037C931-1F21-47F4-A9A7-BC44BDADAB0F}"/>
                </a:ext>
              </a:extLst>
            </p:cNvPr>
            <p:cNvSpPr/>
            <p:nvPr/>
          </p:nvSpPr>
          <p:spPr>
            <a:xfrm>
              <a:off x="12304361" y="3116751"/>
              <a:ext cx="161705" cy="532977"/>
            </a:xfrm>
            <a:custGeom>
              <a:avLst/>
              <a:gdLst>
                <a:gd name="connsiteX0" fmla="*/ 78197 w 161705"/>
                <a:gd name="connsiteY0" fmla="*/ 7355 h 532977"/>
                <a:gd name="connsiteX1" fmla="*/ 138604 w 161705"/>
                <a:gd name="connsiteY1" fmla="*/ 306102 h 532977"/>
                <a:gd name="connsiteX2" fmla="*/ -17 w 161705"/>
                <a:gd name="connsiteY2" fmla="*/ 521567 h 532977"/>
                <a:gd name="connsiteX3" fmla="*/ 8612 w 161705"/>
                <a:gd name="connsiteY3" fmla="*/ 532936 h 532977"/>
                <a:gd name="connsiteX4" fmla="*/ 152301 w 161705"/>
                <a:gd name="connsiteY4" fmla="*/ 309801 h 532977"/>
                <a:gd name="connsiteX5" fmla="*/ 90251 w 161705"/>
                <a:gd name="connsiteY5" fmla="*/ -42 h 532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705" h="532977">
                  <a:moveTo>
                    <a:pt x="78197" y="7355"/>
                  </a:moveTo>
                  <a:cubicBezTo>
                    <a:pt x="79156" y="8999"/>
                    <a:pt x="176409" y="169536"/>
                    <a:pt x="138604" y="306102"/>
                  </a:cubicBezTo>
                  <a:cubicBezTo>
                    <a:pt x="114496" y="389946"/>
                    <a:pt x="66294" y="464872"/>
                    <a:pt x="-17" y="521567"/>
                  </a:cubicBezTo>
                  <a:lnTo>
                    <a:pt x="8612" y="532936"/>
                  </a:lnTo>
                  <a:cubicBezTo>
                    <a:pt x="77758" y="474611"/>
                    <a:pt x="127810" y="396877"/>
                    <a:pt x="152301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F6B4343F-83D4-43DB-8545-5AE6C0F88E1E}"/>
                </a:ext>
              </a:extLst>
            </p:cNvPr>
            <p:cNvSpPr/>
            <p:nvPr/>
          </p:nvSpPr>
          <p:spPr>
            <a:xfrm>
              <a:off x="11758079" y="3442908"/>
              <a:ext cx="67414" cy="106141"/>
            </a:xfrm>
            <a:custGeom>
              <a:avLst/>
              <a:gdLst>
                <a:gd name="connsiteX0" fmla="*/ 45751 w 67414"/>
                <a:gd name="connsiteY0" fmla="*/ 354 h 106141"/>
                <a:gd name="connsiteX1" fmla="*/ 17534 w 67414"/>
                <a:gd name="connsiteY1" fmla="*/ 39118 h 106141"/>
                <a:gd name="connsiteX2" fmla="*/ 18766 w 67414"/>
                <a:gd name="connsiteY2" fmla="*/ 19668 h 106141"/>
                <a:gd name="connsiteX3" fmla="*/ 5069 w 67414"/>
                <a:gd name="connsiteY3" fmla="*/ 18709 h 106141"/>
                <a:gd name="connsiteX4" fmla="*/ 1 w 67414"/>
                <a:gd name="connsiteY4" fmla="*/ 98566 h 106141"/>
                <a:gd name="connsiteX5" fmla="*/ 6028 w 67414"/>
                <a:gd name="connsiteY5" fmla="*/ 106100 h 106141"/>
                <a:gd name="connsiteX6" fmla="*/ 6986 w 67414"/>
                <a:gd name="connsiteY6" fmla="*/ 106100 h 106141"/>
                <a:gd name="connsiteX7" fmla="*/ 13972 w 67414"/>
                <a:gd name="connsiteY7" fmla="*/ 100621 h 106141"/>
                <a:gd name="connsiteX8" fmla="*/ 48627 w 67414"/>
                <a:gd name="connsiteY8" fmla="*/ 14326 h 106141"/>
                <a:gd name="connsiteX9" fmla="*/ 50956 w 67414"/>
                <a:gd name="connsiteY9" fmla="*/ 103361 h 106141"/>
                <a:gd name="connsiteX10" fmla="*/ 64654 w 67414"/>
                <a:gd name="connsiteY10" fmla="*/ 104730 h 106141"/>
                <a:gd name="connsiteX11" fmla="*/ 56983 w 67414"/>
                <a:gd name="connsiteY11" fmla="*/ 2957 h 106141"/>
                <a:gd name="connsiteX12" fmla="*/ 45751 w 67414"/>
                <a:gd name="connsiteY12" fmla="*/ 354 h 106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414" h="106141">
                  <a:moveTo>
                    <a:pt x="45751" y="354"/>
                  </a:moveTo>
                  <a:cubicBezTo>
                    <a:pt x="34930" y="3093"/>
                    <a:pt x="25342" y="19805"/>
                    <a:pt x="17534" y="39118"/>
                  </a:cubicBezTo>
                  <a:lnTo>
                    <a:pt x="18766" y="19668"/>
                  </a:lnTo>
                  <a:lnTo>
                    <a:pt x="5069" y="18709"/>
                  </a:lnTo>
                  <a:lnTo>
                    <a:pt x="1" y="98566"/>
                  </a:lnTo>
                  <a:cubicBezTo>
                    <a:pt x="-260" y="102265"/>
                    <a:pt x="2370" y="105539"/>
                    <a:pt x="6028" y="106100"/>
                  </a:cubicBezTo>
                  <a:lnTo>
                    <a:pt x="6986" y="106100"/>
                  </a:lnTo>
                  <a:cubicBezTo>
                    <a:pt x="10288" y="106073"/>
                    <a:pt x="13164" y="103826"/>
                    <a:pt x="13972" y="100621"/>
                  </a:cubicBezTo>
                  <a:cubicBezTo>
                    <a:pt x="23013" y="61857"/>
                    <a:pt x="38902" y="18435"/>
                    <a:pt x="48627" y="14326"/>
                  </a:cubicBezTo>
                  <a:cubicBezTo>
                    <a:pt x="53970" y="21585"/>
                    <a:pt x="55065" y="62130"/>
                    <a:pt x="50956" y="103361"/>
                  </a:cubicBezTo>
                  <a:lnTo>
                    <a:pt x="64654" y="104730"/>
                  </a:lnTo>
                  <a:cubicBezTo>
                    <a:pt x="67256" y="78431"/>
                    <a:pt x="71777" y="15832"/>
                    <a:pt x="56983" y="2957"/>
                  </a:cubicBezTo>
                  <a:cubicBezTo>
                    <a:pt x="53887" y="299"/>
                    <a:pt x="49696" y="-660"/>
                    <a:pt x="45751" y="35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2936CE1A-B50C-4169-B3D9-D5C89D98B88B}"/>
                </a:ext>
              </a:extLst>
            </p:cNvPr>
            <p:cNvSpPr/>
            <p:nvPr/>
          </p:nvSpPr>
          <p:spPr>
            <a:xfrm>
              <a:off x="11870554" y="3370389"/>
              <a:ext cx="59037" cy="82639"/>
            </a:xfrm>
            <a:custGeom>
              <a:avLst/>
              <a:gdLst>
                <a:gd name="connsiteX0" fmla="*/ 57376 w 59037"/>
                <a:gd name="connsiteY0" fmla="*/ 81776 h 82639"/>
                <a:gd name="connsiteX1" fmla="*/ 59020 w 59037"/>
                <a:gd name="connsiteY1" fmla="*/ 81776 h 82639"/>
                <a:gd name="connsiteX2" fmla="*/ 59020 w 59037"/>
                <a:gd name="connsiteY2" fmla="*/ 68079 h 82639"/>
                <a:gd name="connsiteX3" fmla="*/ 57376 w 59037"/>
                <a:gd name="connsiteY3" fmla="*/ 68079 h 82639"/>
                <a:gd name="connsiteX4" fmla="*/ 20803 w 59037"/>
                <a:gd name="connsiteY4" fmla="*/ 64106 h 82639"/>
                <a:gd name="connsiteX5" fmla="*/ 29296 w 59037"/>
                <a:gd name="connsiteY5" fmla="*/ 53148 h 82639"/>
                <a:gd name="connsiteX6" fmla="*/ 40939 w 59037"/>
                <a:gd name="connsiteY6" fmla="*/ 7672 h 82639"/>
                <a:gd name="connsiteX7" fmla="*/ 24091 w 59037"/>
                <a:gd name="connsiteY7" fmla="*/ 138 h 82639"/>
                <a:gd name="connsiteX8" fmla="*/ -17 w 59037"/>
                <a:gd name="connsiteY8" fmla="*/ 28492 h 82639"/>
                <a:gd name="connsiteX9" fmla="*/ 13681 w 59037"/>
                <a:gd name="connsiteY9" fmla="*/ 33423 h 82639"/>
                <a:gd name="connsiteX10" fmla="*/ 27378 w 59037"/>
                <a:gd name="connsiteY10" fmla="*/ 14110 h 82639"/>
                <a:gd name="connsiteX11" fmla="*/ 30940 w 59037"/>
                <a:gd name="connsiteY11" fmla="*/ 16712 h 82639"/>
                <a:gd name="connsiteX12" fmla="*/ 19571 w 59037"/>
                <a:gd name="connsiteY12" fmla="*/ 44108 h 82639"/>
                <a:gd name="connsiteX13" fmla="*/ 7243 w 59037"/>
                <a:gd name="connsiteY13" fmla="*/ 65202 h 82639"/>
                <a:gd name="connsiteX14" fmla="*/ 11078 w 59037"/>
                <a:gd name="connsiteY14" fmla="*/ 74106 h 82639"/>
                <a:gd name="connsiteX15" fmla="*/ 52993 w 59037"/>
                <a:gd name="connsiteY15" fmla="*/ 82598 h 82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037" h="82639">
                  <a:moveTo>
                    <a:pt x="57376" y="81776"/>
                  </a:moveTo>
                  <a:lnTo>
                    <a:pt x="59020" y="81776"/>
                  </a:lnTo>
                  <a:lnTo>
                    <a:pt x="59020" y="68079"/>
                  </a:lnTo>
                  <a:lnTo>
                    <a:pt x="57376" y="68079"/>
                  </a:lnTo>
                  <a:cubicBezTo>
                    <a:pt x="45048" y="69668"/>
                    <a:pt x="32515" y="68298"/>
                    <a:pt x="20803" y="64106"/>
                  </a:cubicBezTo>
                  <a:cubicBezTo>
                    <a:pt x="23255" y="60175"/>
                    <a:pt x="26105" y="56504"/>
                    <a:pt x="29296" y="53148"/>
                  </a:cubicBezTo>
                  <a:cubicBezTo>
                    <a:pt x="39295" y="41642"/>
                    <a:pt x="54500" y="24246"/>
                    <a:pt x="40939" y="7672"/>
                  </a:cubicBezTo>
                  <a:cubicBezTo>
                    <a:pt x="37254" y="2111"/>
                    <a:pt x="30693" y="-821"/>
                    <a:pt x="24091" y="138"/>
                  </a:cubicBezTo>
                  <a:cubicBezTo>
                    <a:pt x="10393" y="2467"/>
                    <a:pt x="1490" y="24109"/>
                    <a:pt x="-17" y="28492"/>
                  </a:cubicBezTo>
                  <a:lnTo>
                    <a:pt x="13681" y="33423"/>
                  </a:lnTo>
                  <a:cubicBezTo>
                    <a:pt x="16831" y="24794"/>
                    <a:pt x="23132" y="14795"/>
                    <a:pt x="27378" y="14110"/>
                  </a:cubicBezTo>
                  <a:cubicBezTo>
                    <a:pt x="28337" y="14110"/>
                    <a:pt x="29844" y="15343"/>
                    <a:pt x="30940" y="16712"/>
                  </a:cubicBezTo>
                  <a:cubicBezTo>
                    <a:pt x="36008" y="22876"/>
                    <a:pt x="30940" y="30410"/>
                    <a:pt x="19571" y="44108"/>
                  </a:cubicBezTo>
                  <a:cubicBezTo>
                    <a:pt x="13215" y="49560"/>
                    <a:pt x="8873" y="56984"/>
                    <a:pt x="7243" y="65202"/>
                  </a:cubicBezTo>
                  <a:cubicBezTo>
                    <a:pt x="7284" y="68558"/>
                    <a:pt x="8667" y="71764"/>
                    <a:pt x="11078" y="74106"/>
                  </a:cubicBezTo>
                  <a:cubicBezTo>
                    <a:pt x="16968" y="79859"/>
                    <a:pt x="30118" y="82598"/>
                    <a:pt x="52993" y="825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DB270A45-D13D-4F7D-88C5-B67603223F1A}"/>
                </a:ext>
              </a:extLst>
            </p:cNvPr>
            <p:cNvSpPr/>
            <p:nvPr/>
          </p:nvSpPr>
          <p:spPr>
            <a:xfrm>
              <a:off x="11783574" y="3173322"/>
              <a:ext cx="88470" cy="123964"/>
            </a:xfrm>
            <a:custGeom>
              <a:avLst/>
              <a:gdLst>
                <a:gd name="connsiteX0" fmla="*/ 6147 w 88470"/>
                <a:gd name="connsiteY0" fmla="*/ 107211 h 123964"/>
                <a:gd name="connsiteX1" fmla="*/ 13681 w 88470"/>
                <a:gd name="connsiteY1" fmla="*/ 101047 h 123964"/>
                <a:gd name="connsiteX2" fmla="*/ 54774 w 88470"/>
                <a:gd name="connsiteY2" fmla="*/ 25573 h 123964"/>
                <a:gd name="connsiteX3" fmla="*/ 63677 w 88470"/>
                <a:gd name="connsiteY3" fmla="*/ 28998 h 123964"/>
                <a:gd name="connsiteX4" fmla="*/ 73403 w 88470"/>
                <a:gd name="connsiteY4" fmla="*/ 114060 h 123964"/>
                <a:gd name="connsiteX5" fmla="*/ 73403 w 88470"/>
                <a:gd name="connsiteY5" fmla="*/ 123923 h 123964"/>
                <a:gd name="connsiteX6" fmla="*/ 87101 w 88470"/>
                <a:gd name="connsiteY6" fmla="*/ 123923 h 123964"/>
                <a:gd name="connsiteX7" fmla="*/ 87101 w 88470"/>
                <a:gd name="connsiteY7" fmla="*/ 115019 h 123964"/>
                <a:gd name="connsiteX8" fmla="*/ 73403 w 88470"/>
                <a:gd name="connsiteY8" fmla="*/ 19135 h 123964"/>
                <a:gd name="connsiteX9" fmla="*/ 53815 w 88470"/>
                <a:gd name="connsiteY9" fmla="*/ 11327 h 123964"/>
                <a:gd name="connsiteX10" fmla="*/ 14503 w 88470"/>
                <a:gd name="connsiteY10" fmla="*/ 45024 h 123964"/>
                <a:gd name="connsiteX11" fmla="*/ 15324 w 88470"/>
                <a:gd name="connsiteY11" fmla="*/ -42 h 123964"/>
                <a:gd name="connsiteX12" fmla="*/ 1627 w 88470"/>
                <a:gd name="connsiteY12" fmla="*/ -42 h 123964"/>
                <a:gd name="connsiteX13" fmla="*/ -17 w 88470"/>
                <a:gd name="connsiteY13" fmla="*/ 100226 h 123964"/>
                <a:gd name="connsiteX14" fmla="*/ 6147 w 88470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470" h="123964">
                  <a:moveTo>
                    <a:pt x="6147" y="107211"/>
                  </a:moveTo>
                  <a:cubicBezTo>
                    <a:pt x="9887" y="107458"/>
                    <a:pt x="13188" y="104759"/>
                    <a:pt x="13681" y="101047"/>
                  </a:cubicBezTo>
                  <a:cubicBezTo>
                    <a:pt x="16283" y="80364"/>
                    <a:pt x="28748" y="26806"/>
                    <a:pt x="54774" y="25573"/>
                  </a:cubicBezTo>
                  <a:cubicBezTo>
                    <a:pt x="58116" y="25272"/>
                    <a:pt x="61404" y="26546"/>
                    <a:pt x="63677" y="28998"/>
                  </a:cubicBezTo>
                  <a:cubicBezTo>
                    <a:pt x="78060" y="43654"/>
                    <a:pt x="74636" y="94883"/>
                    <a:pt x="73403" y="114060"/>
                  </a:cubicBezTo>
                  <a:cubicBezTo>
                    <a:pt x="73403" y="118580"/>
                    <a:pt x="73403" y="122005"/>
                    <a:pt x="73403" y="123923"/>
                  </a:cubicBezTo>
                  <a:lnTo>
                    <a:pt x="87101" y="123923"/>
                  </a:lnTo>
                  <a:cubicBezTo>
                    <a:pt x="87101" y="122142"/>
                    <a:pt x="87101" y="118991"/>
                    <a:pt x="87101" y="115019"/>
                  </a:cubicBezTo>
                  <a:cubicBezTo>
                    <a:pt x="88744" y="90089"/>
                    <a:pt x="92169" y="38312"/>
                    <a:pt x="73403" y="19135"/>
                  </a:cubicBezTo>
                  <a:cubicBezTo>
                    <a:pt x="68335" y="13793"/>
                    <a:pt x="61171" y="10944"/>
                    <a:pt x="53815" y="11327"/>
                  </a:cubicBezTo>
                  <a:cubicBezTo>
                    <a:pt x="35323" y="12286"/>
                    <a:pt x="22858" y="27491"/>
                    <a:pt x="14503" y="45024"/>
                  </a:cubicBezTo>
                  <a:lnTo>
                    <a:pt x="15324" y="-42"/>
                  </a:lnTo>
                  <a:lnTo>
                    <a:pt x="1627" y="-42"/>
                  </a:lnTo>
                  <a:lnTo>
                    <a:pt x="-17" y="100226"/>
                  </a:lnTo>
                  <a:cubicBezTo>
                    <a:pt x="-44" y="103787"/>
                    <a:pt x="2613" y="106787"/>
                    <a:pt x="6147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05CA4393-7FCF-4EF4-90C0-17AAE293B6F9}"/>
                </a:ext>
              </a:extLst>
            </p:cNvPr>
            <p:cNvSpPr/>
            <p:nvPr/>
          </p:nvSpPr>
          <p:spPr>
            <a:xfrm>
              <a:off x="11977123" y="3195238"/>
              <a:ext cx="46024" cy="62872"/>
            </a:xfrm>
            <a:custGeom>
              <a:avLst/>
              <a:gdLst>
                <a:gd name="connsiteX0" fmla="*/ 18492 w 46024"/>
                <a:gd name="connsiteY0" fmla="*/ 62872 h 62872"/>
                <a:gd name="connsiteX1" fmla="*/ 32601 w 46024"/>
                <a:gd name="connsiteY1" fmla="*/ 62872 h 62872"/>
                <a:gd name="connsiteX2" fmla="*/ 32601 w 46024"/>
                <a:gd name="connsiteY2" fmla="*/ 32601 h 62872"/>
                <a:gd name="connsiteX3" fmla="*/ 46024 w 46024"/>
                <a:gd name="connsiteY3" fmla="*/ 32601 h 62872"/>
                <a:gd name="connsiteX4" fmla="*/ 46024 w 46024"/>
                <a:gd name="connsiteY4" fmla="*/ 18355 h 62872"/>
                <a:gd name="connsiteX5" fmla="*/ 32601 w 46024"/>
                <a:gd name="connsiteY5" fmla="*/ 18355 h 62872"/>
                <a:gd name="connsiteX6" fmla="*/ 32601 w 46024"/>
                <a:gd name="connsiteY6" fmla="*/ 0 h 62872"/>
                <a:gd name="connsiteX7" fmla="*/ 18492 w 46024"/>
                <a:gd name="connsiteY7" fmla="*/ 0 h 62872"/>
                <a:gd name="connsiteX8" fmla="*/ 18492 w 46024"/>
                <a:gd name="connsiteY8" fmla="*/ 18355 h 62872"/>
                <a:gd name="connsiteX9" fmla="*/ 0 w 46024"/>
                <a:gd name="connsiteY9" fmla="*/ 18355 h 62872"/>
                <a:gd name="connsiteX10" fmla="*/ 0 w 46024"/>
                <a:gd name="connsiteY10" fmla="*/ 32601 h 62872"/>
                <a:gd name="connsiteX11" fmla="*/ 18492 w 46024"/>
                <a:gd name="connsiteY11" fmla="*/ 32601 h 62872"/>
                <a:gd name="connsiteX12" fmla="*/ 18492 w 46024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24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6024" y="32601"/>
                  </a:lnTo>
                  <a:lnTo>
                    <a:pt x="46024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5BF9814F-2B14-429D-92B4-EAA1944C314A}"/>
                </a:ext>
              </a:extLst>
            </p:cNvPr>
            <p:cNvSpPr/>
            <p:nvPr/>
          </p:nvSpPr>
          <p:spPr>
            <a:xfrm>
              <a:off x="12062747" y="3173129"/>
              <a:ext cx="100801" cy="104039"/>
            </a:xfrm>
            <a:custGeom>
              <a:avLst/>
              <a:gdLst>
                <a:gd name="connsiteX0" fmla="*/ 7914 w 100801"/>
                <a:gd name="connsiteY0" fmla="*/ 103980 h 104039"/>
                <a:gd name="connsiteX1" fmla="*/ 7914 w 100801"/>
                <a:gd name="connsiteY1" fmla="*/ 103980 h 104039"/>
                <a:gd name="connsiteX2" fmla="*/ 14626 w 100801"/>
                <a:gd name="connsiteY2" fmla="*/ 96857 h 104039"/>
                <a:gd name="connsiteX3" fmla="*/ 14626 w 100801"/>
                <a:gd name="connsiteY3" fmla="*/ 89050 h 104039"/>
                <a:gd name="connsiteX4" fmla="*/ 38049 w 100801"/>
                <a:gd name="connsiteY4" fmla="*/ 39053 h 104039"/>
                <a:gd name="connsiteX5" fmla="*/ 74485 w 100801"/>
                <a:gd name="connsiteY5" fmla="*/ 14671 h 104039"/>
                <a:gd name="connsiteX6" fmla="*/ 82018 w 100801"/>
                <a:gd name="connsiteY6" fmla="*/ 33163 h 104039"/>
                <a:gd name="connsiteX7" fmla="*/ 87087 w 100801"/>
                <a:gd name="connsiteY7" fmla="*/ 101651 h 104039"/>
                <a:gd name="connsiteX8" fmla="*/ 100784 w 100801"/>
                <a:gd name="connsiteY8" fmla="*/ 101651 h 104039"/>
                <a:gd name="connsiteX9" fmla="*/ 95579 w 100801"/>
                <a:gd name="connsiteY9" fmla="*/ 31108 h 104039"/>
                <a:gd name="connsiteX10" fmla="*/ 78457 w 100801"/>
                <a:gd name="connsiteY10" fmla="*/ 973 h 104039"/>
                <a:gd name="connsiteX11" fmla="*/ 27502 w 100801"/>
                <a:gd name="connsiteY11" fmla="*/ 28369 h 104039"/>
                <a:gd name="connsiteX12" fmla="*/ 13804 w 100801"/>
                <a:gd name="connsiteY12" fmla="*/ 45080 h 104039"/>
                <a:gd name="connsiteX13" fmla="*/ 13804 w 100801"/>
                <a:gd name="connsiteY13" fmla="*/ 7959 h 104039"/>
                <a:gd name="connsiteX14" fmla="*/ 106 w 100801"/>
                <a:gd name="connsiteY14" fmla="*/ 7959 h 104039"/>
                <a:gd name="connsiteX15" fmla="*/ 106 w 100801"/>
                <a:gd name="connsiteY15" fmla="*/ 88502 h 104039"/>
                <a:gd name="connsiteX16" fmla="*/ 106 w 100801"/>
                <a:gd name="connsiteY16" fmla="*/ 96994 h 104039"/>
                <a:gd name="connsiteX17" fmla="*/ 7613 w 100801"/>
                <a:gd name="connsiteY17" fmla="*/ 103994 h 104039"/>
                <a:gd name="connsiteX18" fmla="*/ 7914 w 100801"/>
                <a:gd name="connsiteY18" fmla="*/ 103980 h 10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801" h="104039">
                  <a:moveTo>
                    <a:pt x="7914" y="103980"/>
                  </a:moveTo>
                  <a:lnTo>
                    <a:pt x="7914" y="103980"/>
                  </a:lnTo>
                  <a:cubicBezTo>
                    <a:pt x="11681" y="103761"/>
                    <a:pt x="14626" y="100638"/>
                    <a:pt x="14626" y="96857"/>
                  </a:cubicBezTo>
                  <a:lnTo>
                    <a:pt x="14626" y="89050"/>
                  </a:lnTo>
                  <a:cubicBezTo>
                    <a:pt x="16077" y="70078"/>
                    <a:pt x="24406" y="52299"/>
                    <a:pt x="38049" y="39053"/>
                  </a:cubicBezTo>
                  <a:cubicBezTo>
                    <a:pt x="61883" y="15219"/>
                    <a:pt x="71060" y="13575"/>
                    <a:pt x="74485" y="14671"/>
                  </a:cubicBezTo>
                  <a:cubicBezTo>
                    <a:pt x="77909" y="15767"/>
                    <a:pt x="80649" y="22616"/>
                    <a:pt x="82018" y="33163"/>
                  </a:cubicBezTo>
                  <a:cubicBezTo>
                    <a:pt x="85059" y="55874"/>
                    <a:pt x="86758" y="78735"/>
                    <a:pt x="87087" y="101651"/>
                  </a:cubicBezTo>
                  <a:lnTo>
                    <a:pt x="100784" y="101651"/>
                  </a:lnTo>
                  <a:cubicBezTo>
                    <a:pt x="100483" y="78050"/>
                    <a:pt x="98743" y="54490"/>
                    <a:pt x="95579" y="31108"/>
                  </a:cubicBezTo>
                  <a:cubicBezTo>
                    <a:pt x="93387" y="13986"/>
                    <a:pt x="87771" y="3713"/>
                    <a:pt x="78457" y="973"/>
                  </a:cubicBezTo>
                  <a:cubicBezTo>
                    <a:pt x="66266" y="-3136"/>
                    <a:pt x="51062" y="5083"/>
                    <a:pt x="27502" y="28369"/>
                  </a:cubicBezTo>
                  <a:cubicBezTo>
                    <a:pt x="22324" y="33410"/>
                    <a:pt x="17735" y="39012"/>
                    <a:pt x="13804" y="45080"/>
                  </a:cubicBezTo>
                  <a:lnTo>
                    <a:pt x="13804" y="7959"/>
                  </a:lnTo>
                  <a:lnTo>
                    <a:pt x="106" y="7959"/>
                  </a:lnTo>
                  <a:lnTo>
                    <a:pt x="106" y="88502"/>
                  </a:lnTo>
                  <a:cubicBezTo>
                    <a:pt x="-58" y="91337"/>
                    <a:pt x="-58" y="94173"/>
                    <a:pt x="106" y="96994"/>
                  </a:cubicBezTo>
                  <a:cubicBezTo>
                    <a:pt x="243" y="101008"/>
                    <a:pt x="3612" y="104131"/>
                    <a:pt x="7613" y="103994"/>
                  </a:cubicBezTo>
                  <a:cubicBezTo>
                    <a:pt x="7708" y="103994"/>
                    <a:pt x="7818" y="103994"/>
                    <a:pt x="7914" y="1039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9A989B64-F91E-4830-A21D-8A2F5BFEAC15}"/>
                </a:ext>
              </a:extLst>
            </p:cNvPr>
            <p:cNvSpPr/>
            <p:nvPr/>
          </p:nvSpPr>
          <p:spPr>
            <a:xfrm>
              <a:off x="12186287" y="3230578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1195D4C4-092C-46F1-B8F3-265542C6CB57}"/>
                </a:ext>
              </a:extLst>
            </p:cNvPr>
            <p:cNvSpPr/>
            <p:nvPr/>
          </p:nvSpPr>
          <p:spPr>
            <a:xfrm>
              <a:off x="12261076" y="3156198"/>
              <a:ext cx="45750" cy="113966"/>
            </a:xfrm>
            <a:custGeom>
              <a:avLst/>
              <a:gdLst>
                <a:gd name="connsiteX0" fmla="*/ 30803 w 45750"/>
                <a:gd name="connsiteY0" fmla="*/ 42834 h 113966"/>
                <a:gd name="connsiteX1" fmla="*/ 32036 w 45750"/>
                <a:gd name="connsiteY1" fmla="*/ 113925 h 113966"/>
                <a:gd name="connsiteX2" fmla="*/ 45733 w 45750"/>
                <a:gd name="connsiteY2" fmla="*/ 113925 h 113966"/>
                <a:gd name="connsiteX3" fmla="*/ 44090 w 45750"/>
                <a:gd name="connsiteY3" fmla="*/ 6946 h 113966"/>
                <a:gd name="connsiteX4" fmla="*/ 36830 w 45750"/>
                <a:gd name="connsiteY4" fmla="*/ -40 h 113966"/>
                <a:gd name="connsiteX5" fmla="*/ 30392 w 45750"/>
                <a:gd name="connsiteY5" fmla="*/ 4343 h 113966"/>
                <a:gd name="connsiteX6" fmla="*/ 18475 w 45750"/>
                <a:gd name="connsiteY6" fmla="*/ 35026 h 113966"/>
                <a:gd name="connsiteX7" fmla="*/ -17 w 45750"/>
                <a:gd name="connsiteY7" fmla="*/ 59545 h 113966"/>
                <a:gd name="connsiteX8" fmla="*/ 9434 w 45750"/>
                <a:gd name="connsiteY8" fmla="*/ 70092 h 113966"/>
                <a:gd name="connsiteX9" fmla="*/ 30803 w 45750"/>
                <a:gd name="connsiteY9" fmla="*/ 42834 h 1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3966">
                  <a:moveTo>
                    <a:pt x="30803" y="42834"/>
                  </a:moveTo>
                  <a:lnTo>
                    <a:pt x="32036" y="113925"/>
                  </a:lnTo>
                  <a:lnTo>
                    <a:pt x="45733" y="113925"/>
                  </a:lnTo>
                  <a:lnTo>
                    <a:pt x="44090" y="6946"/>
                  </a:lnTo>
                  <a:cubicBezTo>
                    <a:pt x="44021" y="3015"/>
                    <a:pt x="40761" y="-122"/>
                    <a:pt x="36830" y="-40"/>
                  </a:cubicBezTo>
                  <a:cubicBezTo>
                    <a:pt x="34008" y="15"/>
                    <a:pt x="31474" y="1727"/>
                    <a:pt x="30392" y="4343"/>
                  </a:cubicBezTo>
                  <a:cubicBezTo>
                    <a:pt x="30392" y="4343"/>
                    <a:pt x="23543" y="21465"/>
                    <a:pt x="18475" y="35026"/>
                  </a:cubicBezTo>
                  <a:cubicBezTo>
                    <a:pt x="13900" y="44286"/>
                    <a:pt x="7626" y="52600"/>
                    <a:pt x="-17" y="59545"/>
                  </a:cubicBezTo>
                  <a:lnTo>
                    <a:pt x="9434" y="70092"/>
                  </a:lnTo>
                  <a:cubicBezTo>
                    <a:pt x="18105" y="62339"/>
                    <a:pt x="25337" y="53107"/>
                    <a:pt x="30803" y="4283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1AC2A749-8890-4D3B-BBAA-708625075C8A}"/>
                </a:ext>
              </a:extLst>
            </p:cNvPr>
            <p:cNvSpPr/>
            <p:nvPr/>
          </p:nvSpPr>
          <p:spPr>
            <a:xfrm>
              <a:off x="11884065" y="3092142"/>
              <a:ext cx="77304" cy="92412"/>
            </a:xfrm>
            <a:custGeom>
              <a:avLst/>
              <a:gdLst>
                <a:gd name="connsiteX0" fmla="*/ 32770 w 77304"/>
                <a:gd name="connsiteY0" fmla="*/ 92371 h 92412"/>
                <a:gd name="connsiteX1" fmla="*/ 77288 w 77304"/>
                <a:gd name="connsiteY1" fmla="*/ 87988 h 92412"/>
                <a:gd name="connsiteX2" fmla="*/ 74959 w 77304"/>
                <a:gd name="connsiteY2" fmla="*/ 74290 h 92412"/>
                <a:gd name="connsiteX3" fmla="*/ 15648 w 77304"/>
                <a:gd name="connsiteY3" fmla="*/ 76893 h 92412"/>
                <a:gd name="connsiteX4" fmla="*/ 40167 w 77304"/>
                <a:gd name="connsiteY4" fmla="*/ 59908 h 92412"/>
                <a:gd name="connsiteX5" fmla="*/ 65919 w 77304"/>
                <a:gd name="connsiteY5" fmla="*/ 23335 h 92412"/>
                <a:gd name="connsiteX6" fmla="*/ 43181 w 77304"/>
                <a:gd name="connsiteY6" fmla="*/ 48 h 92412"/>
                <a:gd name="connsiteX7" fmla="*/ 16470 w 77304"/>
                <a:gd name="connsiteY7" fmla="*/ 15116 h 92412"/>
                <a:gd name="connsiteX8" fmla="*/ 29209 w 77304"/>
                <a:gd name="connsiteY8" fmla="*/ 21554 h 92412"/>
                <a:gd name="connsiteX9" fmla="*/ 41126 w 77304"/>
                <a:gd name="connsiteY9" fmla="*/ 14294 h 92412"/>
                <a:gd name="connsiteX10" fmla="*/ 51673 w 77304"/>
                <a:gd name="connsiteY10" fmla="*/ 27033 h 92412"/>
                <a:gd name="connsiteX11" fmla="*/ 33181 w 77304"/>
                <a:gd name="connsiteY11" fmla="*/ 47169 h 92412"/>
                <a:gd name="connsiteX12" fmla="*/ 3594 w 77304"/>
                <a:gd name="connsiteY12" fmla="*/ 68400 h 92412"/>
                <a:gd name="connsiteX13" fmla="*/ 1402 w 77304"/>
                <a:gd name="connsiteY13" fmla="*/ 83741 h 92412"/>
                <a:gd name="connsiteX14" fmla="*/ 32770 w 77304"/>
                <a:gd name="connsiteY14" fmla="*/ 92371 h 9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304" h="92412">
                  <a:moveTo>
                    <a:pt x="32770" y="92371"/>
                  </a:moveTo>
                  <a:cubicBezTo>
                    <a:pt x="47701" y="92029"/>
                    <a:pt x="62576" y="90563"/>
                    <a:pt x="77288" y="87988"/>
                  </a:cubicBezTo>
                  <a:lnTo>
                    <a:pt x="74959" y="74290"/>
                  </a:lnTo>
                  <a:cubicBezTo>
                    <a:pt x="55454" y="78276"/>
                    <a:pt x="35428" y="79153"/>
                    <a:pt x="15648" y="76893"/>
                  </a:cubicBezTo>
                  <a:cubicBezTo>
                    <a:pt x="22524" y="69551"/>
                    <a:pt x="30880" y="63756"/>
                    <a:pt x="40167" y="59908"/>
                  </a:cubicBezTo>
                  <a:cubicBezTo>
                    <a:pt x="53865" y="52785"/>
                    <a:pt x="71535" y="44018"/>
                    <a:pt x="65919" y="23335"/>
                  </a:cubicBezTo>
                  <a:cubicBezTo>
                    <a:pt x="60303" y="2651"/>
                    <a:pt x="48249" y="596"/>
                    <a:pt x="43181" y="48"/>
                  </a:cubicBezTo>
                  <a:cubicBezTo>
                    <a:pt x="32030" y="-856"/>
                    <a:pt x="21470" y="5117"/>
                    <a:pt x="16470" y="15116"/>
                  </a:cubicBezTo>
                  <a:lnTo>
                    <a:pt x="29209" y="21554"/>
                  </a:lnTo>
                  <a:cubicBezTo>
                    <a:pt x="31360" y="16951"/>
                    <a:pt x="36058" y="14089"/>
                    <a:pt x="41126" y="14294"/>
                  </a:cubicBezTo>
                  <a:cubicBezTo>
                    <a:pt x="47564" y="14294"/>
                    <a:pt x="50441" y="22513"/>
                    <a:pt x="51673" y="27033"/>
                  </a:cubicBezTo>
                  <a:cubicBezTo>
                    <a:pt x="54002" y="35389"/>
                    <a:pt x="49755" y="38813"/>
                    <a:pt x="33181" y="47169"/>
                  </a:cubicBezTo>
                  <a:cubicBezTo>
                    <a:pt x="21867" y="51963"/>
                    <a:pt x="11758" y="59223"/>
                    <a:pt x="3594" y="68400"/>
                  </a:cubicBezTo>
                  <a:cubicBezTo>
                    <a:pt x="-241" y="72564"/>
                    <a:pt x="-1104" y="78660"/>
                    <a:pt x="1402" y="83741"/>
                  </a:cubicBezTo>
                  <a:cubicBezTo>
                    <a:pt x="5923" y="90042"/>
                    <a:pt x="17840" y="92371"/>
                    <a:pt x="32770" y="9237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53C3BB1-9520-485F-BDDF-5E3C6A4EC826}"/>
                </a:ext>
              </a:extLst>
            </p:cNvPr>
            <p:cNvSpPr/>
            <p:nvPr/>
          </p:nvSpPr>
          <p:spPr>
            <a:xfrm>
              <a:off x="12416545" y="3021962"/>
              <a:ext cx="94103" cy="126429"/>
            </a:xfrm>
            <a:custGeom>
              <a:avLst/>
              <a:gdLst>
                <a:gd name="connsiteX0" fmla="*/ 49431 w 94103"/>
                <a:gd name="connsiteY0" fmla="*/ 41599 h 126429"/>
                <a:gd name="connsiteX1" fmla="*/ 30118 w 94103"/>
                <a:gd name="connsiteY1" fmla="*/ 43517 h 126429"/>
                <a:gd name="connsiteX2" fmla="*/ 36829 w 94103"/>
                <a:gd name="connsiteY2" fmla="*/ 24751 h 126429"/>
                <a:gd name="connsiteX3" fmla="*/ 94086 w 94103"/>
                <a:gd name="connsiteY3" fmla="*/ 13656 h 126429"/>
                <a:gd name="connsiteX4" fmla="*/ 91346 w 94103"/>
                <a:gd name="connsiteY4" fmla="*/ -42 h 126429"/>
                <a:gd name="connsiteX5" fmla="*/ 30118 w 94103"/>
                <a:gd name="connsiteY5" fmla="*/ 11875 h 126429"/>
                <a:gd name="connsiteX6" fmla="*/ 24776 w 94103"/>
                <a:gd name="connsiteY6" fmla="*/ 16396 h 126429"/>
                <a:gd name="connsiteX7" fmla="*/ 9571 w 94103"/>
                <a:gd name="connsiteY7" fmla="*/ 58859 h 126429"/>
                <a:gd name="connsiteX8" fmla="*/ 12311 w 94103"/>
                <a:gd name="connsiteY8" fmla="*/ 67214 h 126429"/>
                <a:gd name="connsiteX9" fmla="*/ 21077 w 94103"/>
                <a:gd name="connsiteY9" fmla="*/ 67214 h 126429"/>
                <a:gd name="connsiteX10" fmla="*/ 45185 w 94103"/>
                <a:gd name="connsiteY10" fmla="*/ 56256 h 126429"/>
                <a:gd name="connsiteX11" fmla="*/ 53404 w 94103"/>
                <a:gd name="connsiteY11" fmla="*/ 69954 h 126429"/>
                <a:gd name="connsiteX12" fmla="*/ 37104 w 94103"/>
                <a:gd name="connsiteY12" fmla="*/ 112006 h 126429"/>
                <a:gd name="connsiteX13" fmla="*/ 12037 w 94103"/>
                <a:gd name="connsiteY13" fmla="*/ 98308 h 126429"/>
                <a:gd name="connsiteX14" fmla="*/ -17 w 94103"/>
                <a:gd name="connsiteY14" fmla="*/ 105705 h 126429"/>
                <a:gd name="connsiteX15" fmla="*/ 31898 w 94103"/>
                <a:gd name="connsiteY15" fmla="*/ 126388 h 126429"/>
                <a:gd name="connsiteX16" fmla="*/ 42994 w 94103"/>
                <a:gd name="connsiteY16" fmla="*/ 124197 h 126429"/>
                <a:gd name="connsiteX17" fmla="*/ 68061 w 94103"/>
                <a:gd name="connsiteY17" fmla="*/ 66118 h 126429"/>
                <a:gd name="connsiteX18" fmla="*/ 49431 w 94103"/>
                <a:gd name="connsiteY18" fmla="*/ 41599 h 126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429">
                  <a:moveTo>
                    <a:pt x="49431" y="41599"/>
                  </a:moveTo>
                  <a:cubicBezTo>
                    <a:pt x="42966" y="39956"/>
                    <a:pt x="36131" y="40641"/>
                    <a:pt x="30118" y="43517"/>
                  </a:cubicBezTo>
                  <a:lnTo>
                    <a:pt x="36829" y="24751"/>
                  </a:lnTo>
                  <a:lnTo>
                    <a:pt x="94086" y="13656"/>
                  </a:lnTo>
                  <a:lnTo>
                    <a:pt x="91346" y="-42"/>
                  </a:lnTo>
                  <a:lnTo>
                    <a:pt x="30118" y="11875"/>
                  </a:lnTo>
                  <a:cubicBezTo>
                    <a:pt x="27666" y="12341"/>
                    <a:pt x="25639" y="14053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4872" y="69282"/>
                    <a:pt x="18516" y="69282"/>
                    <a:pt x="21077" y="67214"/>
                  </a:cubicBezTo>
                  <a:cubicBezTo>
                    <a:pt x="25871" y="62557"/>
                    <a:pt x="38063" y="53516"/>
                    <a:pt x="45185" y="56256"/>
                  </a:cubicBezTo>
                  <a:cubicBezTo>
                    <a:pt x="49842" y="57626"/>
                    <a:pt x="52308" y="64612"/>
                    <a:pt x="53404" y="69954"/>
                  </a:cubicBezTo>
                  <a:cubicBezTo>
                    <a:pt x="58130" y="86048"/>
                    <a:pt x="51445" y="103308"/>
                    <a:pt x="37104" y="112006"/>
                  </a:cubicBezTo>
                  <a:cubicBezTo>
                    <a:pt x="28200" y="115430"/>
                    <a:pt x="19296" y="110773"/>
                    <a:pt x="12037" y="98308"/>
                  </a:cubicBezTo>
                  <a:lnTo>
                    <a:pt x="-17" y="105705"/>
                  </a:lnTo>
                  <a:cubicBezTo>
                    <a:pt x="6147" y="117813"/>
                    <a:pt x="18324" y="125703"/>
                    <a:pt x="31898" y="126388"/>
                  </a:cubicBezTo>
                  <a:cubicBezTo>
                    <a:pt x="35707" y="126388"/>
                    <a:pt x="39473" y="125649"/>
                    <a:pt x="42994" y="124197"/>
                  </a:cubicBezTo>
                  <a:cubicBezTo>
                    <a:pt x="63924" y="113101"/>
                    <a:pt x="74348" y="88966"/>
                    <a:pt x="68061" y="66118"/>
                  </a:cubicBezTo>
                  <a:cubicBezTo>
                    <a:pt x="66964" y="55092"/>
                    <a:pt x="59759" y="45613"/>
                    <a:pt x="49431" y="415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2C40206F-34B7-4532-9AC6-7B528C315EEB}"/>
                </a:ext>
              </a:extLst>
            </p:cNvPr>
            <p:cNvSpPr/>
            <p:nvPr/>
          </p:nvSpPr>
          <p:spPr>
            <a:xfrm>
              <a:off x="11745768" y="3337695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F4E7828C-52FA-486B-A371-EC4B6B951046}"/>
                </a:ext>
              </a:extLst>
            </p:cNvPr>
            <p:cNvSpPr/>
            <p:nvPr/>
          </p:nvSpPr>
          <p:spPr>
            <a:xfrm>
              <a:off x="11893840" y="3492205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5 h 14245"/>
                <a:gd name="connsiteX3" fmla="*/ 0 w 93418"/>
                <a:gd name="connsiteY3" fmla="*/ 14245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5"/>
                  </a:lnTo>
                  <a:lnTo>
                    <a:pt x="0" y="1424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00E0D5D-7859-4A73-9C59-B5478876E512}"/>
                </a:ext>
              </a:extLst>
            </p:cNvPr>
            <p:cNvSpPr/>
            <p:nvPr/>
          </p:nvSpPr>
          <p:spPr>
            <a:xfrm>
              <a:off x="12004184" y="3434224"/>
              <a:ext cx="70055" cy="107840"/>
            </a:xfrm>
            <a:custGeom>
              <a:avLst/>
              <a:gdLst>
                <a:gd name="connsiteX0" fmla="*/ 54286 w 70055"/>
                <a:gd name="connsiteY0" fmla="*/ 18764 h 107840"/>
                <a:gd name="connsiteX1" fmla="*/ 40589 w 70055"/>
                <a:gd name="connsiteY1" fmla="*/ -2 h 107840"/>
                <a:gd name="connsiteX2" fmla="*/ 14426 w 70055"/>
                <a:gd name="connsiteY2" fmla="*/ 30270 h 107840"/>
                <a:gd name="connsiteX3" fmla="*/ 28124 w 70055"/>
                <a:gd name="connsiteY3" fmla="*/ 35475 h 107840"/>
                <a:gd name="connsiteX4" fmla="*/ 38808 w 70055"/>
                <a:gd name="connsiteY4" fmla="*/ 15750 h 107840"/>
                <a:gd name="connsiteX5" fmla="*/ 40178 w 70055"/>
                <a:gd name="connsiteY5" fmla="*/ 21229 h 107840"/>
                <a:gd name="connsiteX6" fmla="*/ 8262 w 70055"/>
                <a:gd name="connsiteY6" fmla="*/ 76020 h 107840"/>
                <a:gd name="connsiteX7" fmla="*/ 4290 w 70055"/>
                <a:gd name="connsiteY7" fmla="*/ 78897 h 107840"/>
                <a:gd name="connsiteX8" fmla="*/ 317 w 70055"/>
                <a:gd name="connsiteY8" fmla="*/ 89307 h 107840"/>
                <a:gd name="connsiteX9" fmla="*/ 68806 w 70055"/>
                <a:gd name="connsiteY9" fmla="*/ 107799 h 107840"/>
                <a:gd name="connsiteX10" fmla="*/ 70039 w 70055"/>
                <a:gd name="connsiteY10" fmla="*/ 94101 h 107840"/>
                <a:gd name="connsiteX11" fmla="*/ 18672 w 70055"/>
                <a:gd name="connsiteY11" fmla="*/ 86293 h 107840"/>
                <a:gd name="connsiteX12" fmla="*/ 54286 w 70055"/>
                <a:gd name="connsiteY12" fmla="*/ 18764 h 10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840">
                  <a:moveTo>
                    <a:pt x="54286" y="18764"/>
                  </a:moveTo>
                  <a:cubicBezTo>
                    <a:pt x="53464" y="13833"/>
                    <a:pt x="51136" y="957"/>
                    <a:pt x="40589" y="-2"/>
                  </a:cubicBezTo>
                  <a:cubicBezTo>
                    <a:pt x="30041" y="-961"/>
                    <a:pt x="20179" y="15750"/>
                    <a:pt x="14426" y="30270"/>
                  </a:cubicBezTo>
                  <a:lnTo>
                    <a:pt x="28124" y="35475"/>
                  </a:lnTo>
                  <a:cubicBezTo>
                    <a:pt x="30822" y="28462"/>
                    <a:pt x="34411" y="21832"/>
                    <a:pt x="38808" y="15750"/>
                  </a:cubicBezTo>
                  <a:cubicBezTo>
                    <a:pt x="39411" y="17531"/>
                    <a:pt x="39876" y="19366"/>
                    <a:pt x="40178" y="21229"/>
                  </a:cubicBezTo>
                  <a:cubicBezTo>
                    <a:pt x="45246" y="48625"/>
                    <a:pt x="22097" y="65884"/>
                    <a:pt x="8262" y="76020"/>
                  </a:cubicBezTo>
                  <a:lnTo>
                    <a:pt x="4290" y="78897"/>
                  </a:lnTo>
                  <a:cubicBezTo>
                    <a:pt x="838" y="81129"/>
                    <a:pt x="-765" y="85348"/>
                    <a:pt x="317" y="89307"/>
                  </a:cubicBezTo>
                  <a:cubicBezTo>
                    <a:pt x="1550" y="93553"/>
                    <a:pt x="4016" y="102183"/>
                    <a:pt x="68806" y="107799"/>
                  </a:cubicBezTo>
                  <a:lnTo>
                    <a:pt x="70039" y="94101"/>
                  </a:lnTo>
                  <a:cubicBezTo>
                    <a:pt x="52752" y="92773"/>
                    <a:pt x="35575" y="90170"/>
                    <a:pt x="18672" y="86293"/>
                  </a:cubicBezTo>
                  <a:cubicBezTo>
                    <a:pt x="34151" y="74651"/>
                    <a:pt x="60724" y="53419"/>
                    <a:pt x="54286" y="187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BAA2C8D-9C4B-4847-A7C5-4CF7BBCC699F}"/>
                </a:ext>
              </a:extLst>
            </p:cNvPr>
            <p:cNvSpPr/>
            <p:nvPr/>
          </p:nvSpPr>
          <p:spPr>
            <a:xfrm>
              <a:off x="12099163" y="3436866"/>
              <a:ext cx="122053" cy="107937"/>
            </a:xfrm>
            <a:custGeom>
              <a:avLst/>
              <a:gdLst>
                <a:gd name="connsiteX0" fmla="*/ 71218 w 122053"/>
                <a:gd name="connsiteY0" fmla="*/ 91596 h 107937"/>
                <a:gd name="connsiteX1" fmla="*/ 66834 w 122053"/>
                <a:gd name="connsiteY1" fmla="*/ 93651 h 107937"/>
                <a:gd name="connsiteX2" fmla="*/ 68752 w 122053"/>
                <a:gd name="connsiteY2" fmla="*/ 56667 h 107937"/>
                <a:gd name="connsiteX3" fmla="*/ 72176 w 122053"/>
                <a:gd name="connsiteY3" fmla="*/ 20505 h 107937"/>
                <a:gd name="connsiteX4" fmla="*/ 64232 w 122053"/>
                <a:gd name="connsiteY4" fmla="*/ 6807 h 107937"/>
                <a:gd name="connsiteX5" fmla="*/ 23139 w 122053"/>
                <a:gd name="connsiteY5" fmla="*/ 51051 h 107937"/>
                <a:gd name="connsiteX6" fmla="*/ 33138 w 122053"/>
                <a:gd name="connsiteY6" fmla="*/ 2835 h 107937"/>
                <a:gd name="connsiteX7" fmla="*/ 19440 w 122053"/>
                <a:gd name="connsiteY7" fmla="*/ -42 h 107937"/>
                <a:gd name="connsiteX8" fmla="*/ 127 w 122053"/>
                <a:gd name="connsiteY8" fmla="*/ 93240 h 107937"/>
                <a:gd name="connsiteX9" fmla="*/ 4647 w 122053"/>
                <a:gd name="connsiteY9" fmla="*/ 101458 h 107937"/>
                <a:gd name="connsiteX10" fmla="*/ 13413 w 122053"/>
                <a:gd name="connsiteY10" fmla="*/ 98034 h 107937"/>
                <a:gd name="connsiteX11" fmla="*/ 57794 w 122053"/>
                <a:gd name="connsiteY11" fmla="*/ 25710 h 107937"/>
                <a:gd name="connsiteX12" fmla="*/ 54643 w 122053"/>
                <a:gd name="connsiteY12" fmla="*/ 54886 h 107937"/>
                <a:gd name="connsiteX13" fmla="*/ 58889 w 122053"/>
                <a:gd name="connsiteY13" fmla="*/ 105568 h 107937"/>
                <a:gd name="connsiteX14" fmla="*/ 66286 w 122053"/>
                <a:gd name="connsiteY14" fmla="*/ 107896 h 107937"/>
                <a:gd name="connsiteX15" fmla="*/ 78067 w 122053"/>
                <a:gd name="connsiteY15" fmla="*/ 104198 h 107937"/>
                <a:gd name="connsiteX16" fmla="*/ 122036 w 122053"/>
                <a:gd name="connsiteY16" fmla="*/ 70228 h 107937"/>
                <a:gd name="connsiteX17" fmla="*/ 110941 w 122053"/>
                <a:gd name="connsiteY17" fmla="*/ 61324 h 107937"/>
                <a:gd name="connsiteX18" fmla="*/ 71218 w 122053"/>
                <a:gd name="connsiteY18" fmla="*/ 91596 h 107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53" h="107937">
                  <a:moveTo>
                    <a:pt x="71218" y="91596"/>
                  </a:moveTo>
                  <a:cubicBezTo>
                    <a:pt x="68615" y="93103"/>
                    <a:pt x="67108" y="93377"/>
                    <a:pt x="66834" y="93651"/>
                  </a:cubicBezTo>
                  <a:cubicBezTo>
                    <a:pt x="65437" y="81295"/>
                    <a:pt x="66081" y="68803"/>
                    <a:pt x="68752" y="56667"/>
                  </a:cubicBezTo>
                  <a:cubicBezTo>
                    <a:pt x="70656" y="44695"/>
                    <a:pt x="71793" y="32614"/>
                    <a:pt x="72176" y="20505"/>
                  </a:cubicBezTo>
                  <a:cubicBezTo>
                    <a:pt x="72176" y="10643"/>
                    <a:pt x="67793" y="7629"/>
                    <a:pt x="64232" y="6807"/>
                  </a:cubicBezTo>
                  <a:cubicBezTo>
                    <a:pt x="60670" y="5985"/>
                    <a:pt x="51767" y="3794"/>
                    <a:pt x="23139" y="51051"/>
                  </a:cubicBezTo>
                  <a:lnTo>
                    <a:pt x="33138" y="2835"/>
                  </a:lnTo>
                  <a:lnTo>
                    <a:pt x="19440" y="-42"/>
                  </a:lnTo>
                  <a:lnTo>
                    <a:pt x="127" y="93240"/>
                  </a:lnTo>
                  <a:cubicBezTo>
                    <a:pt x="-572" y="96719"/>
                    <a:pt x="1332" y="100185"/>
                    <a:pt x="4647" y="101458"/>
                  </a:cubicBezTo>
                  <a:cubicBezTo>
                    <a:pt x="8016" y="102568"/>
                    <a:pt x="11687" y="101130"/>
                    <a:pt x="13413" y="98034"/>
                  </a:cubicBezTo>
                  <a:cubicBezTo>
                    <a:pt x="26221" y="72762"/>
                    <a:pt x="41055" y="48572"/>
                    <a:pt x="57794" y="25710"/>
                  </a:cubicBezTo>
                  <a:cubicBezTo>
                    <a:pt x="57794" y="34614"/>
                    <a:pt x="56013" y="44887"/>
                    <a:pt x="54643" y="54886"/>
                  </a:cubicBezTo>
                  <a:cubicBezTo>
                    <a:pt x="51219" y="80227"/>
                    <a:pt x="48616" y="98582"/>
                    <a:pt x="58889" y="105568"/>
                  </a:cubicBezTo>
                  <a:cubicBezTo>
                    <a:pt x="61054" y="107088"/>
                    <a:pt x="63643" y="107896"/>
                    <a:pt x="66286" y="107896"/>
                  </a:cubicBezTo>
                  <a:cubicBezTo>
                    <a:pt x="70464" y="107691"/>
                    <a:pt x="74519" y="106417"/>
                    <a:pt x="78067" y="104198"/>
                  </a:cubicBezTo>
                  <a:cubicBezTo>
                    <a:pt x="94641" y="95596"/>
                    <a:pt x="109530" y="84090"/>
                    <a:pt x="122036" y="70228"/>
                  </a:cubicBezTo>
                  <a:lnTo>
                    <a:pt x="110941" y="61324"/>
                  </a:lnTo>
                  <a:cubicBezTo>
                    <a:pt x="99613" y="73707"/>
                    <a:pt x="86162" y="83953"/>
                    <a:pt x="71218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FFF77A72-5CFB-46D5-A2F4-41E2DF5A5EEF}"/>
                </a:ext>
              </a:extLst>
            </p:cNvPr>
            <p:cNvSpPr/>
            <p:nvPr/>
          </p:nvSpPr>
          <p:spPr>
            <a:xfrm>
              <a:off x="12227791" y="3449194"/>
              <a:ext cx="59447" cy="64790"/>
            </a:xfrm>
            <a:custGeom>
              <a:avLst/>
              <a:gdLst>
                <a:gd name="connsiteX0" fmla="*/ 57941 w 59447"/>
                <a:gd name="connsiteY0" fmla="*/ 34655 h 64790"/>
                <a:gd name="connsiteX1" fmla="*/ 59448 w 59447"/>
                <a:gd name="connsiteY1" fmla="*/ 20547 h 64790"/>
                <a:gd name="connsiteX2" fmla="*/ 36025 w 59447"/>
                <a:gd name="connsiteY2" fmla="*/ 17944 h 64790"/>
                <a:gd name="connsiteX3" fmla="*/ 39860 w 59447"/>
                <a:gd name="connsiteY3" fmla="*/ 3562 h 64790"/>
                <a:gd name="connsiteX4" fmla="*/ 26163 w 59447"/>
                <a:gd name="connsiteY4" fmla="*/ 0 h 64790"/>
                <a:gd name="connsiteX5" fmla="*/ 21779 w 59447"/>
                <a:gd name="connsiteY5" fmla="*/ 16300 h 64790"/>
                <a:gd name="connsiteX6" fmla="*/ 1644 w 59447"/>
                <a:gd name="connsiteY6" fmla="*/ 14109 h 64790"/>
                <a:gd name="connsiteX7" fmla="*/ 0 w 59447"/>
                <a:gd name="connsiteY7" fmla="*/ 28217 h 64790"/>
                <a:gd name="connsiteX8" fmla="*/ 18218 w 59447"/>
                <a:gd name="connsiteY8" fmla="*/ 30272 h 64790"/>
                <a:gd name="connsiteX9" fmla="*/ 9999 w 59447"/>
                <a:gd name="connsiteY9" fmla="*/ 61229 h 64790"/>
                <a:gd name="connsiteX10" fmla="*/ 23697 w 59447"/>
                <a:gd name="connsiteY10" fmla="*/ 64790 h 64790"/>
                <a:gd name="connsiteX11" fmla="*/ 32464 w 59447"/>
                <a:gd name="connsiteY11" fmla="*/ 31779 h 64790"/>
                <a:gd name="connsiteX12" fmla="*/ 57941 w 59447"/>
                <a:gd name="connsiteY12" fmla="*/ 34655 h 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790">
                  <a:moveTo>
                    <a:pt x="57941" y="34655"/>
                  </a:moveTo>
                  <a:lnTo>
                    <a:pt x="59448" y="20547"/>
                  </a:lnTo>
                  <a:lnTo>
                    <a:pt x="36025" y="17944"/>
                  </a:lnTo>
                  <a:lnTo>
                    <a:pt x="39860" y="3562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644" y="14109"/>
                  </a:lnTo>
                  <a:lnTo>
                    <a:pt x="0" y="28217"/>
                  </a:lnTo>
                  <a:lnTo>
                    <a:pt x="18218" y="30272"/>
                  </a:lnTo>
                  <a:lnTo>
                    <a:pt x="9999" y="61229"/>
                  </a:lnTo>
                  <a:lnTo>
                    <a:pt x="23697" y="64790"/>
                  </a:lnTo>
                  <a:lnTo>
                    <a:pt x="32464" y="31779"/>
                  </a:lnTo>
                  <a:lnTo>
                    <a:pt x="57941" y="34655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5930B17B-AA6D-49EA-9792-B1353B9BAAA6}"/>
                </a:ext>
              </a:extLst>
            </p:cNvPr>
            <p:cNvSpPr/>
            <p:nvPr/>
          </p:nvSpPr>
          <p:spPr>
            <a:xfrm>
              <a:off x="12283677" y="3406984"/>
              <a:ext cx="98307" cy="125102"/>
            </a:xfrm>
            <a:custGeom>
              <a:avLst/>
              <a:gdLst>
                <a:gd name="connsiteX0" fmla="*/ 59020 w 98307"/>
                <a:gd name="connsiteY0" fmla="*/ 124080 h 125102"/>
                <a:gd name="connsiteX1" fmla="*/ 96689 w 98307"/>
                <a:gd name="connsiteY1" fmla="*/ 87507 h 125102"/>
                <a:gd name="connsiteX2" fmla="*/ 90662 w 98307"/>
                <a:gd name="connsiteY2" fmla="*/ 60112 h 125102"/>
                <a:gd name="connsiteX3" fmla="*/ 52993 w 98307"/>
                <a:gd name="connsiteY3" fmla="*/ 53674 h 125102"/>
                <a:gd name="connsiteX4" fmla="*/ 61349 w 98307"/>
                <a:gd name="connsiteY4" fmla="*/ 16827 h 125102"/>
                <a:gd name="connsiteX5" fmla="*/ 50801 w 98307"/>
                <a:gd name="connsiteY5" fmla="*/ 116 h 125102"/>
                <a:gd name="connsiteX6" fmla="*/ 19023 w 98307"/>
                <a:gd name="connsiteY6" fmla="*/ 33675 h 125102"/>
                <a:gd name="connsiteX7" fmla="*/ 31762 w 98307"/>
                <a:gd name="connsiteY7" fmla="*/ 40113 h 125102"/>
                <a:gd name="connsiteX8" fmla="*/ 46966 w 98307"/>
                <a:gd name="connsiteY8" fmla="*/ 16279 h 125102"/>
                <a:gd name="connsiteX9" fmla="*/ 46966 w 98307"/>
                <a:gd name="connsiteY9" fmla="*/ 18334 h 125102"/>
                <a:gd name="connsiteX10" fmla="*/ 27789 w 98307"/>
                <a:gd name="connsiteY10" fmla="*/ 59427 h 125102"/>
                <a:gd name="connsiteX11" fmla="*/ 25050 w 98307"/>
                <a:gd name="connsiteY11" fmla="*/ 68467 h 125102"/>
                <a:gd name="connsiteX12" fmla="*/ 33816 w 98307"/>
                <a:gd name="connsiteY12" fmla="*/ 72166 h 125102"/>
                <a:gd name="connsiteX13" fmla="*/ 80799 w 98307"/>
                <a:gd name="connsiteY13" fmla="*/ 70248 h 125102"/>
                <a:gd name="connsiteX14" fmla="*/ 82580 w 98307"/>
                <a:gd name="connsiteY14" fmla="*/ 83124 h 125102"/>
                <a:gd name="connsiteX15" fmla="*/ 55185 w 98307"/>
                <a:gd name="connsiteY15" fmla="*/ 109150 h 125102"/>
                <a:gd name="connsiteX16" fmla="*/ 10941 w 98307"/>
                <a:gd name="connsiteY16" fmla="*/ 99561 h 125102"/>
                <a:gd name="connsiteX17" fmla="*/ -17 w 98307"/>
                <a:gd name="connsiteY17" fmla="*/ 108602 h 125102"/>
                <a:gd name="connsiteX18" fmla="*/ 42720 w 98307"/>
                <a:gd name="connsiteY18" fmla="*/ 124902 h 125102"/>
                <a:gd name="connsiteX19" fmla="*/ 59020 w 98307"/>
                <a:gd name="connsiteY19" fmla="*/ 124080 h 125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307" h="125102">
                  <a:moveTo>
                    <a:pt x="59020" y="124080"/>
                  </a:moveTo>
                  <a:cubicBezTo>
                    <a:pt x="77759" y="120519"/>
                    <a:pt x="92580" y="106136"/>
                    <a:pt x="96689" y="87507"/>
                  </a:cubicBezTo>
                  <a:cubicBezTo>
                    <a:pt x="100195" y="77987"/>
                    <a:pt x="97840" y="67289"/>
                    <a:pt x="90662" y="60112"/>
                  </a:cubicBezTo>
                  <a:cubicBezTo>
                    <a:pt x="79526" y="52879"/>
                    <a:pt x="65896" y="50551"/>
                    <a:pt x="52993" y="53674"/>
                  </a:cubicBezTo>
                  <a:cubicBezTo>
                    <a:pt x="59910" y="42702"/>
                    <a:pt x="62855" y="29703"/>
                    <a:pt x="61349" y="16827"/>
                  </a:cubicBezTo>
                  <a:cubicBezTo>
                    <a:pt x="61349" y="13129"/>
                    <a:pt x="59842" y="1760"/>
                    <a:pt x="50801" y="116"/>
                  </a:cubicBezTo>
                  <a:cubicBezTo>
                    <a:pt x="41761" y="-1528"/>
                    <a:pt x="31077" y="9704"/>
                    <a:pt x="19023" y="33675"/>
                  </a:cubicBezTo>
                  <a:lnTo>
                    <a:pt x="31762" y="40113"/>
                  </a:lnTo>
                  <a:cubicBezTo>
                    <a:pt x="35871" y="31593"/>
                    <a:pt x="40980" y="23594"/>
                    <a:pt x="46966" y="16279"/>
                  </a:cubicBezTo>
                  <a:cubicBezTo>
                    <a:pt x="47048" y="16964"/>
                    <a:pt x="47048" y="17649"/>
                    <a:pt x="46966" y="18334"/>
                  </a:cubicBezTo>
                  <a:cubicBezTo>
                    <a:pt x="48377" y="34470"/>
                    <a:pt x="41062" y="50140"/>
                    <a:pt x="27789" y="59427"/>
                  </a:cubicBezTo>
                  <a:cubicBezTo>
                    <a:pt x="24721" y="61317"/>
                    <a:pt x="23543" y="65194"/>
                    <a:pt x="25050" y="68467"/>
                  </a:cubicBezTo>
                  <a:cubicBezTo>
                    <a:pt x="26638" y="71714"/>
                    <a:pt x="30378" y="73289"/>
                    <a:pt x="33816" y="72166"/>
                  </a:cubicBezTo>
                  <a:cubicBezTo>
                    <a:pt x="45459" y="68330"/>
                    <a:pt x="72444" y="62714"/>
                    <a:pt x="80799" y="70248"/>
                  </a:cubicBezTo>
                  <a:cubicBezTo>
                    <a:pt x="81758" y="71070"/>
                    <a:pt x="84772" y="73810"/>
                    <a:pt x="82580" y="83124"/>
                  </a:cubicBezTo>
                  <a:cubicBezTo>
                    <a:pt x="79567" y="96548"/>
                    <a:pt x="68745" y="106821"/>
                    <a:pt x="55185" y="109150"/>
                  </a:cubicBezTo>
                  <a:cubicBezTo>
                    <a:pt x="39761" y="113382"/>
                    <a:pt x="23228" y="109807"/>
                    <a:pt x="10941" y="99561"/>
                  </a:cubicBezTo>
                  <a:lnTo>
                    <a:pt x="-17" y="108602"/>
                  </a:lnTo>
                  <a:cubicBezTo>
                    <a:pt x="11352" y="119724"/>
                    <a:pt x="26830" y="125628"/>
                    <a:pt x="42720" y="124902"/>
                  </a:cubicBezTo>
                  <a:cubicBezTo>
                    <a:pt x="48172" y="125272"/>
                    <a:pt x="53637" y="124998"/>
                    <a:pt x="59020" y="124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3FFA376E-A374-451F-A455-7946BDE65758}"/>
                </a:ext>
              </a:extLst>
            </p:cNvPr>
            <p:cNvSpPr/>
            <p:nvPr/>
          </p:nvSpPr>
          <p:spPr>
            <a:xfrm>
              <a:off x="6512483" y="5933681"/>
              <a:ext cx="1059067" cy="309708"/>
            </a:xfrm>
            <a:custGeom>
              <a:avLst/>
              <a:gdLst>
                <a:gd name="connsiteX0" fmla="*/ 1052180 w 1059067"/>
                <a:gd name="connsiteY0" fmla="*/ 42424 h 309708"/>
                <a:gd name="connsiteX1" fmla="*/ 1023552 w 1059067"/>
                <a:gd name="connsiteY1" fmla="*/ 42424 h 309708"/>
                <a:gd name="connsiteX2" fmla="*/ 1008896 w 1059067"/>
                <a:gd name="connsiteY2" fmla="*/ 43109 h 309708"/>
                <a:gd name="connsiteX3" fmla="*/ 460987 w 1059067"/>
                <a:gd name="connsiteY3" fmla="*/ 26124 h 309708"/>
                <a:gd name="connsiteX4" fmla="*/ 144981 w 1059067"/>
                <a:gd name="connsiteY4" fmla="*/ 12426 h 309708"/>
                <a:gd name="connsiteX5" fmla="*/ 141420 w 1059067"/>
                <a:gd name="connsiteY5" fmla="*/ 15440 h 309708"/>
                <a:gd name="connsiteX6" fmla="*/ 61288 w 1059067"/>
                <a:gd name="connsiteY6" fmla="*/ 284052 h 309708"/>
                <a:gd name="connsiteX7" fmla="*/ 13209 w 1059067"/>
                <a:gd name="connsiteY7" fmla="*/ 205016 h 309708"/>
                <a:gd name="connsiteX8" fmla="*/ 3415 w 1059067"/>
                <a:gd name="connsiteY8" fmla="*/ 202619 h 309708"/>
                <a:gd name="connsiteX9" fmla="*/ 1018 w 1059067"/>
                <a:gd name="connsiteY9" fmla="*/ 212413 h 309708"/>
                <a:gd name="connsiteX10" fmla="*/ 58138 w 1059067"/>
                <a:gd name="connsiteY10" fmla="*/ 306242 h 309708"/>
                <a:gd name="connsiteX11" fmla="*/ 64165 w 1059067"/>
                <a:gd name="connsiteY11" fmla="*/ 309667 h 309708"/>
                <a:gd name="connsiteX12" fmla="*/ 65397 w 1059067"/>
                <a:gd name="connsiteY12" fmla="*/ 309667 h 309708"/>
                <a:gd name="connsiteX13" fmla="*/ 71150 w 1059067"/>
                <a:gd name="connsiteY13" fmla="*/ 304325 h 309708"/>
                <a:gd name="connsiteX14" fmla="*/ 150323 w 1059067"/>
                <a:gd name="connsiteY14" fmla="*/ 26672 h 309708"/>
                <a:gd name="connsiteX15" fmla="*/ 154296 w 1059067"/>
                <a:gd name="connsiteY15" fmla="*/ 23248 h 309708"/>
                <a:gd name="connsiteX16" fmla="*/ 459344 w 1059067"/>
                <a:gd name="connsiteY16" fmla="*/ 40370 h 309708"/>
                <a:gd name="connsiteX17" fmla="*/ 1009580 w 1059067"/>
                <a:gd name="connsiteY17" fmla="*/ 57492 h 309708"/>
                <a:gd name="connsiteX18" fmla="*/ 1023278 w 1059067"/>
                <a:gd name="connsiteY18" fmla="*/ 57492 h 309708"/>
                <a:gd name="connsiteX19" fmla="*/ 1044784 w 1059067"/>
                <a:gd name="connsiteY19" fmla="*/ 57492 h 309708"/>
                <a:gd name="connsiteX20" fmla="*/ 1044784 w 1059067"/>
                <a:gd name="connsiteY20" fmla="*/ 98585 h 309708"/>
                <a:gd name="connsiteX21" fmla="*/ 1051906 w 1059067"/>
                <a:gd name="connsiteY21" fmla="*/ 105708 h 309708"/>
                <a:gd name="connsiteX22" fmla="*/ 1059029 w 1059067"/>
                <a:gd name="connsiteY22" fmla="*/ 98585 h 309708"/>
                <a:gd name="connsiteX23" fmla="*/ 1059029 w 1059067"/>
                <a:gd name="connsiteY23" fmla="*/ 50095 h 309708"/>
                <a:gd name="connsiteX24" fmla="*/ 1052482 w 1059067"/>
                <a:gd name="connsiteY24" fmla="*/ 42438 h 309708"/>
                <a:gd name="connsiteX25" fmla="*/ 1052180 w 1059067"/>
                <a:gd name="connsiteY25" fmla="*/ 42424 h 30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59067" h="309708">
                  <a:moveTo>
                    <a:pt x="1052180" y="42424"/>
                  </a:moveTo>
                  <a:lnTo>
                    <a:pt x="1023552" y="42424"/>
                  </a:lnTo>
                  <a:lnTo>
                    <a:pt x="1008896" y="43109"/>
                  </a:lnTo>
                  <a:cubicBezTo>
                    <a:pt x="826112" y="53341"/>
                    <a:pt x="642786" y="47657"/>
                    <a:pt x="460987" y="26124"/>
                  </a:cubicBezTo>
                  <a:cubicBezTo>
                    <a:pt x="168678" y="-8531"/>
                    <a:pt x="163610" y="-4011"/>
                    <a:pt x="144981" y="12426"/>
                  </a:cubicBezTo>
                  <a:lnTo>
                    <a:pt x="141420" y="15440"/>
                  </a:lnTo>
                  <a:cubicBezTo>
                    <a:pt x="122106" y="30781"/>
                    <a:pt x="77177" y="216111"/>
                    <a:pt x="61288" y="284052"/>
                  </a:cubicBezTo>
                  <a:lnTo>
                    <a:pt x="13209" y="205016"/>
                  </a:lnTo>
                  <a:cubicBezTo>
                    <a:pt x="11167" y="201646"/>
                    <a:pt x="6782" y="200578"/>
                    <a:pt x="3415" y="202619"/>
                  </a:cubicBezTo>
                  <a:cubicBezTo>
                    <a:pt x="48" y="204660"/>
                    <a:pt x="-1024" y="209043"/>
                    <a:pt x="1018" y="212413"/>
                  </a:cubicBezTo>
                  <a:lnTo>
                    <a:pt x="58138" y="306242"/>
                  </a:lnTo>
                  <a:cubicBezTo>
                    <a:pt x="59399" y="308366"/>
                    <a:pt x="61691" y="309667"/>
                    <a:pt x="64165" y="309667"/>
                  </a:cubicBezTo>
                  <a:lnTo>
                    <a:pt x="65397" y="309667"/>
                  </a:lnTo>
                  <a:cubicBezTo>
                    <a:pt x="68196" y="309160"/>
                    <a:pt x="70444" y="307078"/>
                    <a:pt x="71150" y="304325"/>
                  </a:cubicBezTo>
                  <a:cubicBezTo>
                    <a:pt x="96217" y="195839"/>
                    <a:pt x="137310" y="38041"/>
                    <a:pt x="150323" y="26672"/>
                  </a:cubicBezTo>
                  <a:lnTo>
                    <a:pt x="154296" y="23248"/>
                  </a:lnTo>
                  <a:cubicBezTo>
                    <a:pt x="167993" y="11331"/>
                    <a:pt x="173335" y="6537"/>
                    <a:pt x="459344" y="40370"/>
                  </a:cubicBezTo>
                  <a:cubicBezTo>
                    <a:pt x="641913" y="62012"/>
                    <a:pt x="826019" y="67738"/>
                    <a:pt x="1009580" y="57492"/>
                  </a:cubicBezTo>
                  <a:lnTo>
                    <a:pt x="1023278" y="57492"/>
                  </a:lnTo>
                  <a:lnTo>
                    <a:pt x="1044784" y="57492"/>
                  </a:lnTo>
                  <a:lnTo>
                    <a:pt x="1044784" y="98585"/>
                  </a:lnTo>
                  <a:cubicBezTo>
                    <a:pt x="1044784" y="102516"/>
                    <a:pt x="1047975" y="105708"/>
                    <a:pt x="1051906" y="105708"/>
                  </a:cubicBezTo>
                  <a:cubicBezTo>
                    <a:pt x="1055838" y="105708"/>
                    <a:pt x="1059029" y="102516"/>
                    <a:pt x="1059029" y="98585"/>
                  </a:cubicBezTo>
                  <a:lnTo>
                    <a:pt x="1059029" y="50095"/>
                  </a:lnTo>
                  <a:cubicBezTo>
                    <a:pt x="1059331" y="46177"/>
                    <a:pt x="1056399" y="42753"/>
                    <a:pt x="1052482" y="42438"/>
                  </a:cubicBezTo>
                  <a:cubicBezTo>
                    <a:pt x="1052386" y="42438"/>
                    <a:pt x="1052276" y="42424"/>
                    <a:pt x="1052180" y="4242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5C7D58C1-90F6-4E4D-9744-07E0BD34BE49}"/>
                </a:ext>
              </a:extLst>
            </p:cNvPr>
            <p:cNvSpPr/>
            <p:nvPr/>
          </p:nvSpPr>
          <p:spPr>
            <a:xfrm>
              <a:off x="6651827" y="6023491"/>
              <a:ext cx="34145" cy="220583"/>
            </a:xfrm>
            <a:custGeom>
              <a:avLst/>
              <a:gdLst>
                <a:gd name="connsiteX0" fmla="*/ 6596 w 34145"/>
                <a:gd name="connsiteY0" fmla="*/ 220542 h 220583"/>
                <a:gd name="connsiteX1" fmla="*/ 13719 w 34145"/>
                <a:gd name="connsiteY1" fmla="*/ 214104 h 220583"/>
                <a:gd name="connsiteX2" fmla="*/ 34128 w 34145"/>
                <a:gd name="connsiteY2" fmla="*/ 6036 h 220583"/>
                <a:gd name="connsiteX3" fmla="*/ 26041 w 34145"/>
                <a:gd name="connsiteY3" fmla="*/ 36 h 220583"/>
                <a:gd name="connsiteX4" fmla="*/ 20430 w 34145"/>
                <a:gd name="connsiteY4" fmla="*/ 4529 h 220583"/>
                <a:gd name="connsiteX5" fmla="*/ 21 w 34145"/>
                <a:gd name="connsiteY5" fmla="*/ 212734 h 220583"/>
                <a:gd name="connsiteX6" fmla="*/ 6322 w 34145"/>
                <a:gd name="connsiteY6" fmla="*/ 220542 h 22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145" h="220583">
                  <a:moveTo>
                    <a:pt x="6596" y="220542"/>
                  </a:moveTo>
                  <a:cubicBezTo>
                    <a:pt x="10276" y="220556"/>
                    <a:pt x="13365" y="217775"/>
                    <a:pt x="13719" y="214104"/>
                  </a:cubicBezTo>
                  <a:lnTo>
                    <a:pt x="34128" y="6036"/>
                  </a:lnTo>
                  <a:cubicBezTo>
                    <a:pt x="33553" y="2145"/>
                    <a:pt x="29932" y="-539"/>
                    <a:pt x="26041" y="36"/>
                  </a:cubicBezTo>
                  <a:cubicBezTo>
                    <a:pt x="23496" y="406"/>
                    <a:pt x="21351" y="2132"/>
                    <a:pt x="20430" y="4529"/>
                  </a:cubicBezTo>
                  <a:lnTo>
                    <a:pt x="21" y="212734"/>
                  </a:lnTo>
                  <a:cubicBezTo>
                    <a:pt x="-379" y="216624"/>
                    <a:pt x="2434" y="220117"/>
                    <a:pt x="6322" y="2205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9515B53C-CAC9-4DD4-A11D-9A7FFDAAF58F}"/>
                </a:ext>
              </a:extLst>
            </p:cNvPr>
            <p:cNvSpPr/>
            <p:nvPr/>
          </p:nvSpPr>
          <p:spPr>
            <a:xfrm>
              <a:off x="6696561" y="6041290"/>
              <a:ext cx="78535" cy="136900"/>
            </a:xfrm>
            <a:custGeom>
              <a:avLst/>
              <a:gdLst>
                <a:gd name="connsiteX0" fmla="*/ 73909 w 78535"/>
                <a:gd name="connsiteY0" fmla="*/ 24672 h 136900"/>
                <a:gd name="connsiteX1" fmla="*/ 65281 w 78535"/>
                <a:gd name="connsiteY1" fmla="*/ 29877 h 136900"/>
                <a:gd name="connsiteX2" fmla="*/ 65280 w 78535"/>
                <a:gd name="connsiteY2" fmla="*/ 29877 h 136900"/>
                <a:gd name="connsiteX3" fmla="*/ 56787 w 78535"/>
                <a:gd name="connsiteY3" fmla="*/ 63437 h 136900"/>
                <a:gd name="connsiteX4" fmla="*/ 52404 w 78535"/>
                <a:gd name="connsiteY4" fmla="*/ 61245 h 136900"/>
                <a:gd name="connsiteX5" fmla="*/ 19118 w 78535"/>
                <a:gd name="connsiteY5" fmla="*/ 58232 h 136900"/>
                <a:gd name="connsiteX6" fmla="*/ 49527 w 78535"/>
                <a:gd name="connsiteY6" fmla="*/ 10975 h 136900"/>
                <a:gd name="connsiteX7" fmla="*/ 47336 w 78535"/>
                <a:gd name="connsiteY7" fmla="*/ 1112 h 136900"/>
                <a:gd name="connsiteX8" fmla="*/ 37657 w 78535"/>
                <a:gd name="connsiteY8" fmla="*/ 3098 h 136900"/>
                <a:gd name="connsiteX9" fmla="*/ 37610 w 78535"/>
                <a:gd name="connsiteY9" fmla="*/ 3167 h 136900"/>
                <a:gd name="connsiteX10" fmla="*/ 900 w 78535"/>
                <a:gd name="connsiteY10" fmla="*/ 60423 h 136900"/>
                <a:gd name="connsiteX11" fmla="*/ 900 w 78535"/>
                <a:gd name="connsiteY11" fmla="*/ 67272 h 136900"/>
                <a:gd name="connsiteX12" fmla="*/ 6516 w 78535"/>
                <a:gd name="connsiteY12" fmla="*/ 71244 h 136900"/>
                <a:gd name="connsiteX13" fmla="*/ 51445 w 78535"/>
                <a:gd name="connsiteY13" fmla="*/ 75354 h 136900"/>
                <a:gd name="connsiteX14" fmla="*/ 51445 w 78535"/>
                <a:gd name="connsiteY14" fmla="*/ 75354 h 136900"/>
                <a:gd name="connsiteX15" fmla="*/ 53636 w 78535"/>
                <a:gd name="connsiteY15" fmla="*/ 75354 h 136900"/>
                <a:gd name="connsiteX16" fmla="*/ 39939 w 78535"/>
                <a:gd name="connsiteY16" fmla="*/ 128227 h 136900"/>
                <a:gd name="connsiteX17" fmla="*/ 45137 w 78535"/>
                <a:gd name="connsiteY17" fmla="*/ 136857 h 136900"/>
                <a:gd name="connsiteX18" fmla="*/ 45144 w 78535"/>
                <a:gd name="connsiteY18" fmla="*/ 136857 h 136900"/>
                <a:gd name="connsiteX19" fmla="*/ 46788 w 78535"/>
                <a:gd name="connsiteY19" fmla="*/ 136857 h 136900"/>
                <a:gd name="connsiteX20" fmla="*/ 53636 w 78535"/>
                <a:gd name="connsiteY20" fmla="*/ 131514 h 136900"/>
                <a:gd name="connsiteX21" fmla="*/ 78155 w 78535"/>
                <a:gd name="connsiteY21" fmla="*/ 33576 h 136900"/>
                <a:gd name="connsiteX22" fmla="*/ 73909 w 78535"/>
                <a:gd name="connsiteY22" fmla="*/ 24672 h 136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535" h="136900">
                  <a:moveTo>
                    <a:pt x="73909" y="24672"/>
                  </a:moveTo>
                  <a:cubicBezTo>
                    <a:pt x="70092" y="23727"/>
                    <a:pt x="66227" y="26056"/>
                    <a:pt x="65281" y="29877"/>
                  </a:cubicBezTo>
                  <a:cubicBezTo>
                    <a:pt x="65281" y="29877"/>
                    <a:pt x="65280" y="29877"/>
                    <a:pt x="65280" y="29877"/>
                  </a:cubicBezTo>
                  <a:lnTo>
                    <a:pt x="56787" y="63437"/>
                  </a:lnTo>
                  <a:cubicBezTo>
                    <a:pt x="55672" y="62163"/>
                    <a:pt x="54097" y="61368"/>
                    <a:pt x="52404" y="61245"/>
                  </a:cubicBezTo>
                  <a:lnTo>
                    <a:pt x="19118" y="58232"/>
                  </a:lnTo>
                  <a:lnTo>
                    <a:pt x="49527" y="10975"/>
                  </a:lnTo>
                  <a:cubicBezTo>
                    <a:pt x="51579" y="7633"/>
                    <a:pt x="50609" y="3263"/>
                    <a:pt x="47336" y="1112"/>
                  </a:cubicBezTo>
                  <a:cubicBezTo>
                    <a:pt x="44115" y="-1011"/>
                    <a:pt x="39783" y="-121"/>
                    <a:pt x="37657" y="3098"/>
                  </a:cubicBezTo>
                  <a:cubicBezTo>
                    <a:pt x="37642" y="3112"/>
                    <a:pt x="37625" y="3140"/>
                    <a:pt x="37610" y="3167"/>
                  </a:cubicBezTo>
                  <a:lnTo>
                    <a:pt x="900" y="60423"/>
                  </a:lnTo>
                  <a:cubicBezTo>
                    <a:pt x="-323" y="62547"/>
                    <a:pt x="-323" y="65149"/>
                    <a:pt x="900" y="67272"/>
                  </a:cubicBezTo>
                  <a:cubicBezTo>
                    <a:pt x="1848" y="69574"/>
                    <a:pt x="4034" y="71121"/>
                    <a:pt x="6516" y="71244"/>
                  </a:cubicBezTo>
                  <a:lnTo>
                    <a:pt x="51445" y="75354"/>
                  </a:lnTo>
                  <a:lnTo>
                    <a:pt x="51445" y="75354"/>
                  </a:lnTo>
                  <a:cubicBezTo>
                    <a:pt x="52168" y="75504"/>
                    <a:pt x="52913" y="75504"/>
                    <a:pt x="53636" y="75354"/>
                  </a:cubicBezTo>
                  <a:lnTo>
                    <a:pt x="39939" y="128227"/>
                  </a:lnTo>
                  <a:cubicBezTo>
                    <a:pt x="38992" y="132048"/>
                    <a:pt x="41320" y="135911"/>
                    <a:pt x="45137" y="136857"/>
                  </a:cubicBezTo>
                  <a:cubicBezTo>
                    <a:pt x="45140" y="136857"/>
                    <a:pt x="45141" y="136857"/>
                    <a:pt x="45144" y="136857"/>
                  </a:cubicBezTo>
                  <a:lnTo>
                    <a:pt x="46788" y="136857"/>
                  </a:lnTo>
                  <a:cubicBezTo>
                    <a:pt x="50052" y="136939"/>
                    <a:pt x="52919" y="134706"/>
                    <a:pt x="53636" y="131514"/>
                  </a:cubicBezTo>
                  <a:lnTo>
                    <a:pt x="78155" y="33576"/>
                  </a:lnTo>
                  <a:cubicBezTo>
                    <a:pt x="79357" y="29946"/>
                    <a:pt x="77483" y="26015"/>
                    <a:pt x="73909" y="246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E17F7E6-EE52-4CDD-ADAC-E9F1152A832D}"/>
                </a:ext>
              </a:extLst>
            </p:cNvPr>
            <p:cNvSpPr/>
            <p:nvPr/>
          </p:nvSpPr>
          <p:spPr>
            <a:xfrm>
              <a:off x="6534575" y="6003379"/>
              <a:ext cx="71964" cy="68651"/>
            </a:xfrm>
            <a:custGeom>
              <a:avLst/>
              <a:gdLst>
                <a:gd name="connsiteX0" fmla="*/ 10157 w 71964"/>
                <a:gd name="connsiteY0" fmla="*/ 61351 h 68651"/>
                <a:gd name="connsiteX1" fmla="*/ 17417 w 71964"/>
                <a:gd name="connsiteY1" fmla="*/ 59981 h 68651"/>
                <a:gd name="connsiteX2" fmla="*/ 55907 w 71964"/>
                <a:gd name="connsiteY2" fmla="*/ 25463 h 68651"/>
                <a:gd name="connsiteX3" fmla="*/ 58373 w 71964"/>
                <a:gd name="connsiteY3" fmla="*/ 61899 h 68651"/>
                <a:gd name="connsiteX4" fmla="*/ 65359 w 71964"/>
                <a:gd name="connsiteY4" fmla="*/ 68610 h 68651"/>
                <a:gd name="connsiteX5" fmla="*/ 65359 w 71964"/>
                <a:gd name="connsiteY5" fmla="*/ 68610 h 68651"/>
                <a:gd name="connsiteX6" fmla="*/ 71934 w 71964"/>
                <a:gd name="connsiteY6" fmla="*/ 60940 h 68651"/>
                <a:gd name="connsiteX7" fmla="*/ 68509 w 71964"/>
                <a:gd name="connsiteY7" fmla="*/ 9984 h 68651"/>
                <a:gd name="connsiteX8" fmla="*/ 64126 w 71964"/>
                <a:gd name="connsiteY8" fmla="*/ 3820 h 68651"/>
                <a:gd name="connsiteX9" fmla="*/ 56729 w 71964"/>
                <a:gd name="connsiteY9" fmla="*/ 5190 h 68651"/>
                <a:gd name="connsiteX10" fmla="*/ 17691 w 71964"/>
                <a:gd name="connsiteY10" fmla="*/ 40119 h 68651"/>
                <a:gd name="connsiteX11" fmla="*/ 14129 w 71964"/>
                <a:gd name="connsiteY11" fmla="*/ 6286 h 68651"/>
                <a:gd name="connsiteX12" fmla="*/ 6322 w 71964"/>
                <a:gd name="connsiteY12" fmla="*/ -15 h 68651"/>
                <a:gd name="connsiteX13" fmla="*/ 21 w 71964"/>
                <a:gd name="connsiteY13" fmla="*/ 7793 h 68651"/>
                <a:gd name="connsiteX14" fmla="*/ 5089 w 71964"/>
                <a:gd name="connsiteY14" fmla="*/ 55461 h 68651"/>
                <a:gd name="connsiteX15" fmla="*/ 10157 w 71964"/>
                <a:gd name="connsiteY15" fmla="*/ 61351 h 6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964" h="68651">
                  <a:moveTo>
                    <a:pt x="10157" y="61351"/>
                  </a:moveTo>
                  <a:cubicBezTo>
                    <a:pt x="12641" y="62310"/>
                    <a:pt x="15457" y="61789"/>
                    <a:pt x="17417" y="59981"/>
                  </a:cubicBezTo>
                  <a:lnTo>
                    <a:pt x="55907" y="25463"/>
                  </a:lnTo>
                  <a:lnTo>
                    <a:pt x="58373" y="61899"/>
                  </a:lnTo>
                  <a:cubicBezTo>
                    <a:pt x="58520" y="65652"/>
                    <a:pt x="61606" y="68610"/>
                    <a:pt x="65359" y="68610"/>
                  </a:cubicBezTo>
                  <a:lnTo>
                    <a:pt x="65359" y="68610"/>
                  </a:lnTo>
                  <a:cubicBezTo>
                    <a:pt x="69261" y="68254"/>
                    <a:pt x="72172" y="64857"/>
                    <a:pt x="71934" y="60940"/>
                  </a:cubicBezTo>
                  <a:lnTo>
                    <a:pt x="68509" y="9984"/>
                  </a:lnTo>
                  <a:cubicBezTo>
                    <a:pt x="68319" y="7272"/>
                    <a:pt x="66627" y="4889"/>
                    <a:pt x="64126" y="3820"/>
                  </a:cubicBezTo>
                  <a:cubicBezTo>
                    <a:pt x="61595" y="2889"/>
                    <a:pt x="58761" y="3423"/>
                    <a:pt x="56729" y="5190"/>
                  </a:cubicBezTo>
                  <a:lnTo>
                    <a:pt x="17691" y="40119"/>
                  </a:lnTo>
                  <a:lnTo>
                    <a:pt x="14129" y="6286"/>
                  </a:lnTo>
                  <a:cubicBezTo>
                    <a:pt x="13631" y="2437"/>
                    <a:pt x="10190" y="-344"/>
                    <a:pt x="6322" y="-15"/>
                  </a:cubicBezTo>
                  <a:cubicBezTo>
                    <a:pt x="2434" y="409"/>
                    <a:pt x="-379" y="3902"/>
                    <a:pt x="21" y="7793"/>
                  </a:cubicBezTo>
                  <a:lnTo>
                    <a:pt x="5089" y="55461"/>
                  </a:lnTo>
                  <a:cubicBezTo>
                    <a:pt x="5497" y="58241"/>
                    <a:pt x="7471" y="60529"/>
                    <a:pt x="10157" y="6135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9CD8B4FB-792B-4564-B8C4-BFD79B849DFF}"/>
                </a:ext>
              </a:extLst>
            </p:cNvPr>
            <p:cNvSpPr/>
            <p:nvPr/>
          </p:nvSpPr>
          <p:spPr>
            <a:xfrm>
              <a:off x="6838290" y="5981034"/>
              <a:ext cx="65141" cy="101135"/>
            </a:xfrm>
            <a:custGeom>
              <a:avLst/>
              <a:gdLst>
                <a:gd name="connsiteX0" fmla="*/ 64089 w 65141"/>
                <a:gd name="connsiteY0" fmla="*/ 97804 h 101135"/>
                <a:gd name="connsiteX1" fmla="*/ 61760 w 65141"/>
                <a:gd name="connsiteY1" fmla="*/ 87941 h 101135"/>
                <a:gd name="connsiteX2" fmla="*/ 61760 w 65141"/>
                <a:gd name="connsiteY2" fmla="*/ 63559 h 101135"/>
                <a:gd name="connsiteX3" fmla="*/ 59020 w 65141"/>
                <a:gd name="connsiteY3" fmla="*/ 17535 h 101135"/>
                <a:gd name="connsiteX4" fmla="*/ 46829 w 65141"/>
                <a:gd name="connsiteY4" fmla="*/ 9864 h 101135"/>
                <a:gd name="connsiteX5" fmla="*/ 13955 w 65141"/>
                <a:gd name="connsiteY5" fmla="*/ 44930 h 101135"/>
                <a:gd name="connsiteX6" fmla="*/ 13955 w 65141"/>
                <a:gd name="connsiteY6" fmla="*/ 9042 h 101135"/>
                <a:gd name="connsiteX7" fmla="*/ 9062 w 65141"/>
                <a:gd name="connsiteY7" fmla="*/ 235 h 101135"/>
                <a:gd name="connsiteX8" fmla="*/ 257 w 65141"/>
                <a:gd name="connsiteY8" fmla="*/ 5125 h 101135"/>
                <a:gd name="connsiteX9" fmla="*/ 257 w 65141"/>
                <a:gd name="connsiteY9" fmla="*/ 9042 h 101135"/>
                <a:gd name="connsiteX10" fmla="*/ 257 w 65141"/>
                <a:gd name="connsiteY10" fmla="*/ 75339 h 101135"/>
                <a:gd name="connsiteX11" fmla="*/ 5873 w 65141"/>
                <a:gd name="connsiteY11" fmla="*/ 82325 h 101135"/>
                <a:gd name="connsiteX12" fmla="*/ 13818 w 65141"/>
                <a:gd name="connsiteY12" fmla="*/ 78216 h 101135"/>
                <a:gd name="connsiteX13" fmla="*/ 46966 w 65141"/>
                <a:gd name="connsiteY13" fmla="*/ 24384 h 101135"/>
                <a:gd name="connsiteX14" fmla="*/ 48062 w 65141"/>
                <a:gd name="connsiteY14" fmla="*/ 61642 h 101135"/>
                <a:gd name="connsiteX15" fmla="*/ 54500 w 65141"/>
                <a:gd name="connsiteY15" fmla="*/ 99995 h 101135"/>
                <a:gd name="connsiteX16" fmla="*/ 58335 w 65141"/>
                <a:gd name="connsiteY16" fmla="*/ 101091 h 101135"/>
                <a:gd name="connsiteX17" fmla="*/ 64089 w 65141"/>
                <a:gd name="connsiteY17" fmla="*/ 97804 h 10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141" h="101135">
                  <a:moveTo>
                    <a:pt x="64089" y="97804"/>
                  </a:moveTo>
                  <a:cubicBezTo>
                    <a:pt x="66114" y="94434"/>
                    <a:pt x="65082" y="90051"/>
                    <a:pt x="61760" y="87941"/>
                  </a:cubicBezTo>
                  <a:cubicBezTo>
                    <a:pt x="58883" y="86161"/>
                    <a:pt x="60801" y="72052"/>
                    <a:pt x="61760" y="63559"/>
                  </a:cubicBezTo>
                  <a:cubicBezTo>
                    <a:pt x="65509" y="48287"/>
                    <a:pt x="64554" y="32246"/>
                    <a:pt x="59020" y="17535"/>
                  </a:cubicBezTo>
                  <a:cubicBezTo>
                    <a:pt x="56900" y="12727"/>
                    <a:pt x="52077" y="9700"/>
                    <a:pt x="46829" y="9864"/>
                  </a:cubicBezTo>
                  <a:cubicBezTo>
                    <a:pt x="36145" y="9864"/>
                    <a:pt x="23954" y="26850"/>
                    <a:pt x="13955" y="44930"/>
                  </a:cubicBezTo>
                  <a:lnTo>
                    <a:pt x="13955" y="9042"/>
                  </a:lnTo>
                  <a:cubicBezTo>
                    <a:pt x="15036" y="5262"/>
                    <a:pt x="12845" y="1317"/>
                    <a:pt x="9062" y="235"/>
                  </a:cubicBezTo>
                  <a:cubicBezTo>
                    <a:pt x="5280" y="-847"/>
                    <a:pt x="1338" y="1345"/>
                    <a:pt x="257" y="5125"/>
                  </a:cubicBezTo>
                  <a:cubicBezTo>
                    <a:pt x="-109" y="6413"/>
                    <a:pt x="-109" y="7769"/>
                    <a:pt x="257" y="9042"/>
                  </a:cubicBezTo>
                  <a:lnTo>
                    <a:pt x="257" y="75339"/>
                  </a:lnTo>
                  <a:cubicBezTo>
                    <a:pt x="297" y="78682"/>
                    <a:pt x="2616" y="81572"/>
                    <a:pt x="5873" y="82325"/>
                  </a:cubicBezTo>
                  <a:cubicBezTo>
                    <a:pt x="9158" y="82997"/>
                    <a:pt x="12467" y="81284"/>
                    <a:pt x="13818" y="78216"/>
                  </a:cubicBezTo>
                  <a:cubicBezTo>
                    <a:pt x="25461" y="52053"/>
                    <a:pt x="40391" y="27945"/>
                    <a:pt x="46966" y="24384"/>
                  </a:cubicBezTo>
                  <a:cubicBezTo>
                    <a:pt x="50692" y="36479"/>
                    <a:pt x="51072" y="49355"/>
                    <a:pt x="48062" y="61642"/>
                  </a:cubicBezTo>
                  <a:cubicBezTo>
                    <a:pt x="45871" y="77942"/>
                    <a:pt x="43816" y="93420"/>
                    <a:pt x="54500" y="99995"/>
                  </a:cubicBezTo>
                  <a:cubicBezTo>
                    <a:pt x="55634" y="100749"/>
                    <a:pt x="56974" y="101132"/>
                    <a:pt x="58335" y="101091"/>
                  </a:cubicBezTo>
                  <a:cubicBezTo>
                    <a:pt x="60683" y="101036"/>
                    <a:pt x="62846" y="99804"/>
                    <a:pt x="64089" y="9780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C1B0BE21-8C10-43EC-A3BA-84C67D2EFFA4}"/>
                </a:ext>
              </a:extLst>
            </p:cNvPr>
            <p:cNvSpPr/>
            <p:nvPr/>
          </p:nvSpPr>
          <p:spPr>
            <a:xfrm>
              <a:off x="6890713" y="6097547"/>
              <a:ext cx="71993" cy="55809"/>
            </a:xfrm>
            <a:custGeom>
              <a:avLst/>
              <a:gdLst>
                <a:gd name="connsiteX0" fmla="*/ 29062 w 71993"/>
                <a:gd name="connsiteY0" fmla="*/ 50601 h 55809"/>
                <a:gd name="connsiteX1" fmla="*/ 37867 w 71993"/>
                <a:gd name="connsiteY1" fmla="*/ 55491 h 55809"/>
                <a:gd name="connsiteX2" fmla="*/ 42760 w 71993"/>
                <a:gd name="connsiteY2" fmla="*/ 50601 h 55809"/>
                <a:gd name="connsiteX3" fmla="*/ 42760 w 71993"/>
                <a:gd name="connsiteY3" fmla="*/ 35534 h 55809"/>
                <a:gd name="connsiteX4" fmla="*/ 62896 w 71993"/>
                <a:gd name="connsiteY4" fmla="*/ 35534 h 55809"/>
                <a:gd name="connsiteX5" fmla="*/ 71701 w 71993"/>
                <a:gd name="connsiteY5" fmla="*/ 30644 h 55809"/>
                <a:gd name="connsiteX6" fmla="*/ 66809 w 71993"/>
                <a:gd name="connsiteY6" fmla="*/ 21836 h 55809"/>
                <a:gd name="connsiteX7" fmla="*/ 62896 w 71993"/>
                <a:gd name="connsiteY7" fmla="*/ 21836 h 55809"/>
                <a:gd name="connsiteX8" fmla="*/ 43308 w 71993"/>
                <a:gd name="connsiteY8" fmla="*/ 21836 h 55809"/>
                <a:gd name="connsiteX9" fmla="*/ 43308 w 71993"/>
                <a:gd name="connsiteY9" fmla="*/ 5125 h 55809"/>
                <a:gd name="connsiteX10" fmla="*/ 34503 w 71993"/>
                <a:gd name="connsiteY10" fmla="*/ 235 h 55809"/>
                <a:gd name="connsiteX11" fmla="*/ 29610 w 71993"/>
                <a:gd name="connsiteY11" fmla="*/ 5125 h 55809"/>
                <a:gd name="connsiteX12" fmla="*/ 29610 w 71993"/>
                <a:gd name="connsiteY12" fmla="*/ 21836 h 55809"/>
                <a:gd name="connsiteX13" fmla="*/ 9064 w 71993"/>
                <a:gd name="connsiteY13" fmla="*/ 21836 h 55809"/>
                <a:gd name="connsiteX14" fmla="*/ 259 w 71993"/>
                <a:gd name="connsiteY14" fmla="*/ 26726 h 55809"/>
                <a:gd name="connsiteX15" fmla="*/ 5150 w 71993"/>
                <a:gd name="connsiteY15" fmla="*/ 35534 h 55809"/>
                <a:gd name="connsiteX16" fmla="*/ 9064 w 71993"/>
                <a:gd name="connsiteY16" fmla="*/ 35534 h 55809"/>
                <a:gd name="connsiteX17" fmla="*/ 29062 w 71993"/>
                <a:gd name="connsiteY17" fmla="*/ 35534 h 55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993" h="55809">
                  <a:moveTo>
                    <a:pt x="29062" y="50601"/>
                  </a:moveTo>
                  <a:cubicBezTo>
                    <a:pt x="30143" y="54382"/>
                    <a:pt x="34085" y="56574"/>
                    <a:pt x="37867" y="55491"/>
                  </a:cubicBezTo>
                  <a:cubicBezTo>
                    <a:pt x="40234" y="54820"/>
                    <a:pt x="42083" y="52971"/>
                    <a:pt x="42760" y="50601"/>
                  </a:cubicBezTo>
                  <a:lnTo>
                    <a:pt x="42760" y="35534"/>
                  </a:lnTo>
                  <a:lnTo>
                    <a:pt x="62896" y="35534"/>
                  </a:lnTo>
                  <a:cubicBezTo>
                    <a:pt x="66678" y="36616"/>
                    <a:pt x="70620" y="34424"/>
                    <a:pt x="71701" y="30644"/>
                  </a:cubicBezTo>
                  <a:cubicBezTo>
                    <a:pt x="72781" y="26863"/>
                    <a:pt x="70591" y="22918"/>
                    <a:pt x="66809" y="21836"/>
                  </a:cubicBezTo>
                  <a:cubicBezTo>
                    <a:pt x="65530" y="21466"/>
                    <a:pt x="64175" y="21466"/>
                    <a:pt x="62896" y="21836"/>
                  </a:cubicBezTo>
                  <a:lnTo>
                    <a:pt x="43308" y="21836"/>
                  </a:lnTo>
                  <a:lnTo>
                    <a:pt x="43308" y="5125"/>
                  </a:lnTo>
                  <a:cubicBezTo>
                    <a:pt x="42227" y="1344"/>
                    <a:pt x="38285" y="-847"/>
                    <a:pt x="34503" y="235"/>
                  </a:cubicBezTo>
                  <a:cubicBezTo>
                    <a:pt x="32136" y="906"/>
                    <a:pt x="30287" y="2755"/>
                    <a:pt x="29610" y="5125"/>
                  </a:cubicBezTo>
                  <a:lnTo>
                    <a:pt x="29610" y="21836"/>
                  </a:lnTo>
                  <a:lnTo>
                    <a:pt x="9064" y="21836"/>
                  </a:lnTo>
                  <a:cubicBezTo>
                    <a:pt x="5282" y="20754"/>
                    <a:pt x="1340" y="22946"/>
                    <a:pt x="259" y="26726"/>
                  </a:cubicBezTo>
                  <a:cubicBezTo>
                    <a:pt x="-822" y="30507"/>
                    <a:pt x="1368" y="34452"/>
                    <a:pt x="5150" y="35534"/>
                  </a:cubicBezTo>
                  <a:cubicBezTo>
                    <a:pt x="6430" y="35904"/>
                    <a:pt x="7784" y="35904"/>
                    <a:pt x="9064" y="35534"/>
                  </a:cubicBezTo>
                  <a:lnTo>
                    <a:pt x="29062" y="3553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B273056C-13F8-45DD-93CE-566A099C61B8}"/>
                </a:ext>
              </a:extLst>
            </p:cNvPr>
            <p:cNvSpPr/>
            <p:nvPr/>
          </p:nvSpPr>
          <p:spPr>
            <a:xfrm>
              <a:off x="6993981" y="6074929"/>
              <a:ext cx="225242" cy="108211"/>
            </a:xfrm>
            <a:custGeom>
              <a:avLst/>
              <a:gdLst>
                <a:gd name="connsiteX0" fmla="*/ 172352 w 225242"/>
                <a:gd name="connsiteY0" fmla="*/ 7060 h 108211"/>
                <a:gd name="connsiteX1" fmla="*/ 158655 w 225242"/>
                <a:gd name="connsiteY1" fmla="*/ 38701 h 108211"/>
                <a:gd name="connsiteX2" fmla="*/ 177421 w 225242"/>
                <a:gd name="connsiteY2" fmla="*/ 72124 h 108211"/>
                <a:gd name="connsiteX3" fmla="*/ 184269 w 225242"/>
                <a:gd name="connsiteY3" fmla="*/ 92259 h 108211"/>
                <a:gd name="connsiteX4" fmla="*/ 133862 w 225242"/>
                <a:gd name="connsiteY4" fmla="*/ 74178 h 108211"/>
                <a:gd name="connsiteX5" fmla="*/ 143861 w 225242"/>
                <a:gd name="connsiteY5" fmla="*/ 30072 h 108211"/>
                <a:gd name="connsiteX6" fmla="*/ 128383 w 225242"/>
                <a:gd name="connsiteY6" fmla="*/ 2676 h 108211"/>
                <a:gd name="connsiteX7" fmla="*/ 95234 w 225242"/>
                <a:gd name="connsiteY7" fmla="*/ 21168 h 108211"/>
                <a:gd name="connsiteX8" fmla="*/ 107014 w 225242"/>
                <a:gd name="connsiteY8" fmla="*/ 28976 h 108211"/>
                <a:gd name="connsiteX9" fmla="*/ 124958 w 225242"/>
                <a:gd name="connsiteY9" fmla="*/ 16374 h 108211"/>
                <a:gd name="connsiteX10" fmla="*/ 129752 w 225242"/>
                <a:gd name="connsiteY10" fmla="*/ 30756 h 108211"/>
                <a:gd name="connsiteX11" fmla="*/ 107699 w 225242"/>
                <a:gd name="connsiteY11" fmla="*/ 82671 h 108211"/>
                <a:gd name="connsiteX12" fmla="*/ 86605 w 225242"/>
                <a:gd name="connsiteY12" fmla="*/ 88150 h 108211"/>
                <a:gd name="connsiteX13" fmla="*/ 79208 w 225242"/>
                <a:gd name="connsiteY13" fmla="*/ 38427 h 108211"/>
                <a:gd name="connsiteX14" fmla="*/ 74551 w 225242"/>
                <a:gd name="connsiteY14" fmla="*/ 30345 h 108211"/>
                <a:gd name="connsiteX15" fmla="*/ 65921 w 225242"/>
                <a:gd name="connsiteY15" fmla="*/ 33633 h 108211"/>
                <a:gd name="connsiteX16" fmla="*/ 23458 w 225242"/>
                <a:gd name="connsiteY16" fmla="*/ 75822 h 108211"/>
                <a:gd name="connsiteX17" fmla="*/ 16610 w 225242"/>
                <a:gd name="connsiteY17" fmla="*/ 70206 h 108211"/>
                <a:gd name="connsiteX18" fmla="*/ 26746 w 225242"/>
                <a:gd name="connsiteY18" fmla="*/ 17607 h 108211"/>
                <a:gd name="connsiteX19" fmla="*/ 29622 w 225242"/>
                <a:gd name="connsiteY19" fmla="*/ 14730 h 108211"/>
                <a:gd name="connsiteX20" fmla="*/ 32773 w 225242"/>
                <a:gd name="connsiteY20" fmla="*/ 25825 h 108211"/>
                <a:gd name="connsiteX21" fmla="*/ 46471 w 225242"/>
                <a:gd name="connsiteY21" fmla="*/ 24318 h 108211"/>
                <a:gd name="connsiteX22" fmla="*/ 32773 w 225242"/>
                <a:gd name="connsiteY22" fmla="*/ 485 h 108211"/>
                <a:gd name="connsiteX23" fmla="*/ 14966 w 225242"/>
                <a:gd name="connsiteY23" fmla="*/ 8703 h 108211"/>
                <a:gd name="connsiteX24" fmla="*/ 2775 w 225242"/>
                <a:gd name="connsiteY24" fmla="*/ 75822 h 108211"/>
                <a:gd name="connsiteX25" fmla="*/ 21678 w 225242"/>
                <a:gd name="connsiteY25" fmla="*/ 89520 h 108211"/>
                <a:gd name="connsiteX26" fmla="*/ 62771 w 225242"/>
                <a:gd name="connsiteY26" fmla="*/ 63768 h 108211"/>
                <a:gd name="connsiteX27" fmla="*/ 81537 w 225242"/>
                <a:gd name="connsiteY27" fmla="*/ 101026 h 108211"/>
                <a:gd name="connsiteX28" fmla="*/ 91673 w 225242"/>
                <a:gd name="connsiteY28" fmla="*/ 102806 h 108211"/>
                <a:gd name="connsiteX29" fmla="*/ 116192 w 225242"/>
                <a:gd name="connsiteY29" fmla="*/ 93629 h 108211"/>
                <a:gd name="connsiteX30" fmla="*/ 125506 w 225242"/>
                <a:gd name="connsiteY30" fmla="*/ 84862 h 108211"/>
                <a:gd name="connsiteX31" fmla="*/ 177147 w 225242"/>
                <a:gd name="connsiteY31" fmla="*/ 108148 h 108211"/>
                <a:gd name="connsiteX32" fmla="*/ 194680 w 225242"/>
                <a:gd name="connsiteY32" fmla="*/ 100889 h 108211"/>
                <a:gd name="connsiteX33" fmla="*/ 188242 w 225242"/>
                <a:gd name="connsiteY33" fmla="*/ 61987 h 108211"/>
                <a:gd name="connsiteX34" fmla="*/ 172626 w 225242"/>
                <a:gd name="connsiteY34" fmla="*/ 35277 h 108211"/>
                <a:gd name="connsiteX35" fmla="*/ 178790 w 225242"/>
                <a:gd name="connsiteY35" fmla="*/ 18702 h 108211"/>
                <a:gd name="connsiteX36" fmla="*/ 199748 w 225242"/>
                <a:gd name="connsiteY36" fmla="*/ 21168 h 108211"/>
                <a:gd name="connsiteX37" fmla="*/ 211528 w 225242"/>
                <a:gd name="connsiteY37" fmla="*/ 36646 h 108211"/>
                <a:gd name="connsiteX38" fmla="*/ 211528 w 225242"/>
                <a:gd name="connsiteY38" fmla="*/ 36646 h 108211"/>
                <a:gd name="connsiteX39" fmla="*/ 225226 w 225242"/>
                <a:gd name="connsiteY39" fmla="*/ 33222 h 108211"/>
                <a:gd name="connsiteX40" fmla="*/ 209747 w 225242"/>
                <a:gd name="connsiteY40" fmla="*/ 11306 h 108211"/>
                <a:gd name="connsiteX41" fmla="*/ 172352 w 225242"/>
                <a:gd name="connsiteY41" fmla="*/ 7060 h 10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25242" h="108211">
                  <a:moveTo>
                    <a:pt x="172352" y="7060"/>
                  </a:moveTo>
                  <a:cubicBezTo>
                    <a:pt x="160890" y="13045"/>
                    <a:pt x="155178" y="26236"/>
                    <a:pt x="158655" y="38701"/>
                  </a:cubicBezTo>
                  <a:cubicBezTo>
                    <a:pt x="161745" y="51344"/>
                    <a:pt x="168235" y="62905"/>
                    <a:pt x="177421" y="72124"/>
                  </a:cubicBezTo>
                  <a:cubicBezTo>
                    <a:pt x="187968" y="84452"/>
                    <a:pt x="188927" y="87054"/>
                    <a:pt x="184269" y="92259"/>
                  </a:cubicBezTo>
                  <a:cubicBezTo>
                    <a:pt x="176599" y="100478"/>
                    <a:pt x="151669" y="87602"/>
                    <a:pt x="133862" y="74178"/>
                  </a:cubicBezTo>
                  <a:cubicBezTo>
                    <a:pt x="141709" y="60878"/>
                    <a:pt x="145205" y="45454"/>
                    <a:pt x="143861" y="30072"/>
                  </a:cubicBezTo>
                  <a:cubicBezTo>
                    <a:pt x="142628" y="14593"/>
                    <a:pt x="137423" y="5553"/>
                    <a:pt x="128383" y="2676"/>
                  </a:cubicBezTo>
                  <a:cubicBezTo>
                    <a:pt x="113726" y="-1159"/>
                    <a:pt x="97700" y="17333"/>
                    <a:pt x="95234" y="21168"/>
                  </a:cubicBezTo>
                  <a:lnTo>
                    <a:pt x="107014" y="28976"/>
                  </a:lnTo>
                  <a:cubicBezTo>
                    <a:pt x="109617" y="25004"/>
                    <a:pt x="120712" y="15278"/>
                    <a:pt x="124958" y="16374"/>
                  </a:cubicBezTo>
                  <a:cubicBezTo>
                    <a:pt x="126191" y="16374"/>
                    <a:pt x="128794" y="20209"/>
                    <a:pt x="129752" y="30756"/>
                  </a:cubicBezTo>
                  <a:cubicBezTo>
                    <a:pt x="131452" y="50645"/>
                    <a:pt x="123194" y="70083"/>
                    <a:pt x="107699" y="82671"/>
                  </a:cubicBezTo>
                  <a:cubicBezTo>
                    <a:pt x="102032" y="87917"/>
                    <a:pt x="94110" y="89985"/>
                    <a:pt x="86605" y="88150"/>
                  </a:cubicBezTo>
                  <a:cubicBezTo>
                    <a:pt x="74277" y="83356"/>
                    <a:pt x="76195" y="52536"/>
                    <a:pt x="79208" y="38427"/>
                  </a:cubicBezTo>
                  <a:cubicBezTo>
                    <a:pt x="79945" y="34934"/>
                    <a:pt x="77938" y="31455"/>
                    <a:pt x="74551" y="30345"/>
                  </a:cubicBezTo>
                  <a:cubicBezTo>
                    <a:pt x="71256" y="29113"/>
                    <a:pt x="67561" y="30524"/>
                    <a:pt x="65921" y="33633"/>
                  </a:cubicBezTo>
                  <a:cubicBezTo>
                    <a:pt x="58251" y="47330"/>
                    <a:pt x="37704" y="76781"/>
                    <a:pt x="23458" y="75822"/>
                  </a:cubicBezTo>
                  <a:cubicBezTo>
                    <a:pt x="20200" y="75630"/>
                    <a:pt x="17435" y="73370"/>
                    <a:pt x="16610" y="70206"/>
                  </a:cubicBezTo>
                  <a:cubicBezTo>
                    <a:pt x="12243" y="52029"/>
                    <a:pt x="15938" y="32852"/>
                    <a:pt x="26746" y="17607"/>
                  </a:cubicBezTo>
                  <a:cubicBezTo>
                    <a:pt x="27557" y="16511"/>
                    <a:pt x="28525" y="15538"/>
                    <a:pt x="29622" y="14730"/>
                  </a:cubicBezTo>
                  <a:cubicBezTo>
                    <a:pt x="31324" y="18209"/>
                    <a:pt x="32391" y="21962"/>
                    <a:pt x="32773" y="25825"/>
                  </a:cubicBezTo>
                  <a:lnTo>
                    <a:pt x="46471" y="24318"/>
                  </a:lnTo>
                  <a:cubicBezTo>
                    <a:pt x="46471" y="19524"/>
                    <a:pt x="43457" y="3498"/>
                    <a:pt x="32773" y="485"/>
                  </a:cubicBezTo>
                  <a:cubicBezTo>
                    <a:pt x="26883" y="-1296"/>
                    <a:pt x="20856" y="1444"/>
                    <a:pt x="14966" y="8703"/>
                  </a:cubicBezTo>
                  <a:cubicBezTo>
                    <a:pt x="958" y="28085"/>
                    <a:pt x="-3523" y="52755"/>
                    <a:pt x="2775" y="75822"/>
                  </a:cubicBezTo>
                  <a:cubicBezTo>
                    <a:pt x="5890" y="83671"/>
                    <a:pt x="13255" y="88999"/>
                    <a:pt x="21678" y="89520"/>
                  </a:cubicBezTo>
                  <a:cubicBezTo>
                    <a:pt x="37019" y="90615"/>
                    <a:pt x="51539" y="77055"/>
                    <a:pt x="62771" y="63768"/>
                  </a:cubicBezTo>
                  <a:cubicBezTo>
                    <a:pt x="62771" y="78973"/>
                    <a:pt x="67291" y="95547"/>
                    <a:pt x="81537" y="101026"/>
                  </a:cubicBezTo>
                  <a:cubicBezTo>
                    <a:pt x="84772" y="102258"/>
                    <a:pt x="88211" y="102861"/>
                    <a:pt x="91673" y="102806"/>
                  </a:cubicBezTo>
                  <a:cubicBezTo>
                    <a:pt x="100628" y="102505"/>
                    <a:pt x="109237" y="99286"/>
                    <a:pt x="116192" y="93629"/>
                  </a:cubicBezTo>
                  <a:cubicBezTo>
                    <a:pt x="119594" y="91040"/>
                    <a:pt x="122716" y="88095"/>
                    <a:pt x="125506" y="84862"/>
                  </a:cubicBezTo>
                  <a:cubicBezTo>
                    <a:pt x="140220" y="97273"/>
                    <a:pt x="158104" y="105341"/>
                    <a:pt x="177147" y="108148"/>
                  </a:cubicBezTo>
                  <a:cubicBezTo>
                    <a:pt x="183776" y="108436"/>
                    <a:pt x="190195" y="105779"/>
                    <a:pt x="194680" y="100889"/>
                  </a:cubicBezTo>
                  <a:cubicBezTo>
                    <a:pt x="208377" y="85684"/>
                    <a:pt x="197282" y="72535"/>
                    <a:pt x="188242" y="61987"/>
                  </a:cubicBezTo>
                  <a:cubicBezTo>
                    <a:pt x="180718" y="54659"/>
                    <a:pt x="175321" y="45427"/>
                    <a:pt x="172626" y="35277"/>
                  </a:cubicBezTo>
                  <a:cubicBezTo>
                    <a:pt x="170362" y="28989"/>
                    <a:pt x="172967" y="21976"/>
                    <a:pt x="178790" y="18702"/>
                  </a:cubicBezTo>
                  <a:cubicBezTo>
                    <a:pt x="185682" y="15511"/>
                    <a:pt x="193787" y="16456"/>
                    <a:pt x="199748" y="21168"/>
                  </a:cubicBezTo>
                  <a:cubicBezTo>
                    <a:pt x="204650" y="25510"/>
                    <a:pt x="208653" y="30770"/>
                    <a:pt x="211528" y="36646"/>
                  </a:cubicBezTo>
                  <a:lnTo>
                    <a:pt x="211528" y="36646"/>
                  </a:lnTo>
                  <a:lnTo>
                    <a:pt x="225226" y="33222"/>
                  </a:lnTo>
                  <a:cubicBezTo>
                    <a:pt x="222059" y="24688"/>
                    <a:pt x="216723" y="17141"/>
                    <a:pt x="209747" y="11306"/>
                  </a:cubicBezTo>
                  <a:cubicBezTo>
                    <a:pt x="199292" y="2443"/>
                    <a:pt x="184527" y="772"/>
                    <a:pt x="172352" y="706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6B985DBD-B943-4001-AB13-9B4FBE7D1936}"/>
                </a:ext>
              </a:extLst>
            </p:cNvPr>
            <p:cNvSpPr/>
            <p:nvPr/>
          </p:nvSpPr>
          <p:spPr>
            <a:xfrm>
              <a:off x="7237537" y="6048377"/>
              <a:ext cx="96199" cy="121044"/>
            </a:xfrm>
            <a:custGeom>
              <a:avLst/>
              <a:gdLst>
                <a:gd name="connsiteX0" fmla="*/ 60568 w 96199"/>
                <a:gd name="connsiteY0" fmla="*/ 54843 h 121044"/>
                <a:gd name="connsiteX1" fmla="*/ 26050 w 96199"/>
                <a:gd name="connsiteY1" fmla="*/ 75801 h 121044"/>
                <a:gd name="connsiteX2" fmla="*/ 24 w 96199"/>
                <a:gd name="connsiteY2" fmla="*/ 98128 h 121044"/>
                <a:gd name="connsiteX3" fmla="*/ 5504 w 96199"/>
                <a:gd name="connsiteY3" fmla="*/ 110182 h 121044"/>
                <a:gd name="connsiteX4" fmla="*/ 63034 w 96199"/>
                <a:gd name="connsiteY4" fmla="*/ 121003 h 121044"/>
                <a:gd name="connsiteX5" fmla="*/ 82074 w 96199"/>
                <a:gd name="connsiteY5" fmla="*/ 121003 h 121044"/>
                <a:gd name="connsiteX6" fmla="*/ 81252 w 96199"/>
                <a:gd name="connsiteY6" fmla="*/ 107305 h 121044"/>
                <a:gd name="connsiteX7" fmla="*/ 14818 w 96199"/>
                <a:gd name="connsiteY7" fmla="*/ 100320 h 121044"/>
                <a:gd name="connsiteX8" fmla="*/ 32899 w 96199"/>
                <a:gd name="connsiteY8" fmla="*/ 89361 h 121044"/>
                <a:gd name="connsiteX9" fmla="*/ 68787 w 96199"/>
                <a:gd name="connsiteY9" fmla="*/ 67582 h 121044"/>
                <a:gd name="connsiteX10" fmla="*/ 96182 w 96199"/>
                <a:gd name="connsiteY10" fmla="*/ 29777 h 121044"/>
                <a:gd name="connsiteX11" fmla="*/ 78512 w 96199"/>
                <a:gd name="connsiteY11" fmla="*/ 3203 h 121044"/>
                <a:gd name="connsiteX12" fmla="*/ 63445 w 96199"/>
                <a:gd name="connsiteY12" fmla="*/ 874 h 121044"/>
                <a:gd name="connsiteX13" fmla="*/ 36049 w 96199"/>
                <a:gd name="connsiteY13" fmla="*/ 40872 h 121044"/>
                <a:gd name="connsiteX14" fmla="*/ 49747 w 96199"/>
                <a:gd name="connsiteY14" fmla="*/ 45255 h 121044"/>
                <a:gd name="connsiteX15" fmla="*/ 68650 w 96199"/>
                <a:gd name="connsiteY15" fmla="*/ 14298 h 121044"/>
                <a:gd name="connsiteX16" fmla="*/ 71115 w 96199"/>
                <a:gd name="connsiteY16" fmla="*/ 14298 h 121044"/>
                <a:gd name="connsiteX17" fmla="*/ 82759 w 96199"/>
                <a:gd name="connsiteY17" fmla="*/ 29365 h 121044"/>
                <a:gd name="connsiteX18" fmla="*/ 60568 w 96199"/>
                <a:gd name="connsiteY18" fmla="*/ 54843 h 1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199" h="121044">
                  <a:moveTo>
                    <a:pt x="60568" y="54843"/>
                  </a:moveTo>
                  <a:cubicBezTo>
                    <a:pt x="49516" y="62555"/>
                    <a:pt x="37986" y="69555"/>
                    <a:pt x="26050" y="75801"/>
                  </a:cubicBezTo>
                  <a:cubicBezTo>
                    <a:pt x="10435" y="84293"/>
                    <a:pt x="983" y="89499"/>
                    <a:pt x="24" y="98128"/>
                  </a:cubicBezTo>
                  <a:cubicBezTo>
                    <a:pt x="-341" y="102826"/>
                    <a:pt x="1727" y="107374"/>
                    <a:pt x="5504" y="110182"/>
                  </a:cubicBezTo>
                  <a:cubicBezTo>
                    <a:pt x="15914" y="119223"/>
                    <a:pt x="43583" y="121003"/>
                    <a:pt x="63034" y="121003"/>
                  </a:cubicBezTo>
                  <a:cubicBezTo>
                    <a:pt x="71800" y="121003"/>
                    <a:pt x="78923" y="121003"/>
                    <a:pt x="82074" y="121003"/>
                  </a:cubicBezTo>
                  <a:lnTo>
                    <a:pt x="81252" y="107305"/>
                  </a:lnTo>
                  <a:cubicBezTo>
                    <a:pt x="59199" y="108675"/>
                    <a:pt x="24954" y="107305"/>
                    <a:pt x="14818" y="100320"/>
                  </a:cubicBezTo>
                  <a:cubicBezTo>
                    <a:pt x="20505" y="96128"/>
                    <a:pt x="26557" y="92471"/>
                    <a:pt x="32899" y="89361"/>
                  </a:cubicBezTo>
                  <a:cubicBezTo>
                    <a:pt x="45269" y="82800"/>
                    <a:pt x="57252" y="75527"/>
                    <a:pt x="68787" y="67582"/>
                  </a:cubicBezTo>
                  <a:cubicBezTo>
                    <a:pt x="87553" y="53884"/>
                    <a:pt x="96182" y="41830"/>
                    <a:pt x="96182" y="29777"/>
                  </a:cubicBezTo>
                  <a:cubicBezTo>
                    <a:pt x="94963" y="18572"/>
                    <a:pt x="88373" y="8655"/>
                    <a:pt x="78512" y="3203"/>
                  </a:cubicBezTo>
                  <a:cubicBezTo>
                    <a:pt x="74195" y="-43"/>
                    <a:pt x="68540" y="-920"/>
                    <a:pt x="63445" y="874"/>
                  </a:cubicBezTo>
                  <a:cubicBezTo>
                    <a:pt x="47692" y="6080"/>
                    <a:pt x="37282" y="35119"/>
                    <a:pt x="36049" y="40872"/>
                  </a:cubicBezTo>
                  <a:lnTo>
                    <a:pt x="49747" y="45255"/>
                  </a:lnTo>
                  <a:cubicBezTo>
                    <a:pt x="53446" y="34160"/>
                    <a:pt x="62075" y="16490"/>
                    <a:pt x="68650" y="14298"/>
                  </a:cubicBezTo>
                  <a:cubicBezTo>
                    <a:pt x="69420" y="13887"/>
                    <a:pt x="70346" y="13887"/>
                    <a:pt x="71115" y="14298"/>
                  </a:cubicBezTo>
                  <a:cubicBezTo>
                    <a:pt x="78923" y="19777"/>
                    <a:pt x="82759" y="24708"/>
                    <a:pt x="82759" y="29365"/>
                  </a:cubicBezTo>
                  <a:cubicBezTo>
                    <a:pt x="82759" y="34023"/>
                    <a:pt x="79060" y="41967"/>
                    <a:pt x="60568" y="548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872DA5A-325B-4958-B092-953CA2FB06F0}"/>
                </a:ext>
              </a:extLst>
            </p:cNvPr>
            <p:cNvSpPr/>
            <p:nvPr/>
          </p:nvSpPr>
          <p:spPr>
            <a:xfrm>
              <a:off x="7375676" y="6084496"/>
              <a:ext cx="98462" cy="89308"/>
            </a:xfrm>
            <a:custGeom>
              <a:avLst/>
              <a:gdLst>
                <a:gd name="connsiteX0" fmla="*/ 86802 w 98462"/>
                <a:gd name="connsiteY0" fmla="*/ 70775 h 89308"/>
                <a:gd name="connsiteX1" fmla="*/ 72639 w 98462"/>
                <a:gd name="connsiteY1" fmla="*/ 73022 h 89308"/>
                <a:gd name="connsiteX2" fmla="*/ 71324 w 98462"/>
                <a:gd name="connsiteY2" fmla="*/ 71871 h 89308"/>
                <a:gd name="connsiteX3" fmla="*/ 71324 w 98462"/>
                <a:gd name="connsiteY3" fmla="*/ 50366 h 89308"/>
                <a:gd name="connsiteX4" fmla="*/ 73242 w 98462"/>
                <a:gd name="connsiteY4" fmla="*/ 12560 h 89308"/>
                <a:gd name="connsiteX5" fmla="*/ 63379 w 98462"/>
                <a:gd name="connsiteY5" fmla="*/ 2561 h 89308"/>
                <a:gd name="connsiteX6" fmla="*/ 17492 w 98462"/>
                <a:gd name="connsiteY6" fmla="*/ 44750 h 89308"/>
                <a:gd name="connsiteX7" fmla="*/ 22560 w 98462"/>
                <a:gd name="connsiteY7" fmla="*/ 1602 h 89308"/>
                <a:gd name="connsiteX8" fmla="*/ 8862 w 98462"/>
                <a:gd name="connsiteY8" fmla="*/ -42 h 89308"/>
                <a:gd name="connsiteX9" fmla="*/ 370 w 98462"/>
                <a:gd name="connsiteY9" fmla="*/ 72967 h 89308"/>
                <a:gd name="connsiteX10" fmla="*/ 4890 w 98462"/>
                <a:gd name="connsiteY10" fmla="*/ 82145 h 89308"/>
                <a:gd name="connsiteX11" fmla="*/ 14068 w 98462"/>
                <a:gd name="connsiteY11" fmla="*/ 77624 h 89308"/>
                <a:gd name="connsiteX12" fmla="*/ 61051 w 98462"/>
                <a:gd name="connsiteY12" fmla="*/ 17491 h 89308"/>
                <a:gd name="connsiteX13" fmla="*/ 58585 w 98462"/>
                <a:gd name="connsiteY13" fmla="*/ 47215 h 89308"/>
                <a:gd name="connsiteX14" fmla="*/ 62831 w 98462"/>
                <a:gd name="connsiteY14" fmla="*/ 82556 h 89308"/>
                <a:gd name="connsiteX15" fmla="*/ 79132 w 98462"/>
                <a:gd name="connsiteY15" fmla="*/ 89267 h 89308"/>
                <a:gd name="connsiteX16" fmla="*/ 98445 w 98462"/>
                <a:gd name="connsiteY16" fmla="*/ 80227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8462" h="89308">
                  <a:moveTo>
                    <a:pt x="86802" y="70775"/>
                  </a:moveTo>
                  <a:cubicBezTo>
                    <a:pt x="83515" y="75310"/>
                    <a:pt x="77173" y="76310"/>
                    <a:pt x="72639" y="73022"/>
                  </a:cubicBezTo>
                  <a:cubicBezTo>
                    <a:pt x="72173" y="72679"/>
                    <a:pt x="71735" y="72296"/>
                    <a:pt x="71324" y="71871"/>
                  </a:cubicBezTo>
                  <a:cubicBezTo>
                    <a:pt x="67489" y="68584"/>
                    <a:pt x="68858" y="61598"/>
                    <a:pt x="71324" y="50366"/>
                  </a:cubicBezTo>
                  <a:cubicBezTo>
                    <a:pt x="75105" y="38120"/>
                    <a:pt x="75762" y="25121"/>
                    <a:pt x="73242" y="12560"/>
                  </a:cubicBezTo>
                  <a:cubicBezTo>
                    <a:pt x="72392" y="7478"/>
                    <a:pt x="68448" y="3479"/>
                    <a:pt x="63379" y="2561"/>
                  </a:cubicBezTo>
                  <a:cubicBezTo>
                    <a:pt x="51873" y="917"/>
                    <a:pt x="34066" y="21190"/>
                    <a:pt x="17492" y="44750"/>
                  </a:cubicBezTo>
                  <a:lnTo>
                    <a:pt x="22560" y="1602"/>
                  </a:lnTo>
                  <a:lnTo>
                    <a:pt x="8862" y="-42"/>
                  </a:lnTo>
                  <a:lnTo>
                    <a:pt x="370" y="72967"/>
                  </a:lnTo>
                  <a:cubicBezTo>
                    <a:pt x="-916" y="76748"/>
                    <a:pt x="1108" y="80857"/>
                    <a:pt x="4890" y="82145"/>
                  </a:cubicBezTo>
                  <a:cubicBezTo>
                    <a:pt x="8674" y="83432"/>
                    <a:pt x="12781" y="81405"/>
                    <a:pt x="14068" y="77624"/>
                  </a:cubicBezTo>
                  <a:cubicBezTo>
                    <a:pt x="26585" y="55311"/>
                    <a:pt x="42422" y="35038"/>
                    <a:pt x="61051" y="17491"/>
                  </a:cubicBezTo>
                  <a:cubicBezTo>
                    <a:pt x="62421" y="27463"/>
                    <a:pt x="61585" y="37613"/>
                    <a:pt x="58585" y="47215"/>
                  </a:cubicBezTo>
                  <a:cubicBezTo>
                    <a:pt x="55572" y="60091"/>
                    <a:pt x="52421" y="73515"/>
                    <a:pt x="62831" y="82556"/>
                  </a:cubicBezTo>
                  <a:cubicBezTo>
                    <a:pt x="67242" y="86733"/>
                    <a:pt x="73050" y="89130"/>
                    <a:pt x="79132" y="89267"/>
                  </a:cubicBezTo>
                  <a:cubicBezTo>
                    <a:pt x="86529" y="88980"/>
                    <a:pt x="93487" y="85720"/>
                    <a:pt x="98445" y="8022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164E8BB8-FC7A-4378-ABCA-C2459D33FDD6}"/>
                </a:ext>
              </a:extLst>
            </p:cNvPr>
            <p:cNvSpPr/>
            <p:nvPr/>
          </p:nvSpPr>
          <p:spPr>
            <a:xfrm rot="-4897800">
              <a:off x="7424887" y="6104603"/>
              <a:ext cx="163276" cy="14245"/>
            </a:xfrm>
            <a:custGeom>
              <a:avLst/>
              <a:gdLst>
                <a:gd name="connsiteX0" fmla="*/ -17 w 163276"/>
                <a:gd name="connsiteY0" fmla="*/ -42 h 14245"/>
                <a:gd name="connsiteX1" fmla="*/ 163260 w 163276"/>
                <a:gd name="connsiteY1" fmla="*/ -42 h 14245"/>
                <a:gd name="connsiteX2" fmla="*/ 163260 w 163276"/>
                <a:gd name="connsiteY2" fmla="*/ 14204 h 14245"/>
                <a:gd name="connsiteX3" fmla="*/ -17 w 163276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276" h="14245">
                  <a:moveTo>
                    <a:pt x="-17" y="-42"/>
                  </a:moveTo>
                  <a:lnTo>
                    <a:pt x="163260" y="-42"/>
                  </a:lnTo>
                  <a:lnTo>
                    <a:pt x="163260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F4D85D6-1781-4442-BCCA-7F2563C69A65}"/>
                </a:ext>
              </a:extLst>
            </p:cNvPr>
            <p:cNvSpPr/>
            <p:nvPr/>
          </p:nvSpPr>
          <p:spPr>
            <a:xfrm>
              <a:off x="6597759" y="6353518"/>
              <a:ext cx="112458" cy="141497"/>
            </a:xfrm>
            <a:custGeom>
              <a:avLst/>
              <a:gdLst>
                <a:gd name="connsiteX0" fmla="*/ 90662 w 112458"/>
                <a:gd name="connsiteY0" fmla="*/ 119402 h 141497"/>
                <a:gd name="connsiteX1" fmla="*/ 82717 w 112458"/>
                <a:gd name="connsiteY1" fmla="*/ 118170 h 141497"/>
                <a:gd name="connsiteX2" fmla="*/ 82717 w 112458"/>
                <a:gd name="connsiteY2" fmla="*/ 77077 h 141497"/>
                <a:gd name="connsiteX3" fmla="*/ 66280 w 112458"/>
                <a:gd name="connsiteY3" fmla="*/ 5027 h 141497"/>
                <a:gd name="connsiteX4" fmla="*/ 48473 w 112458"/>
                <a:gd name="connsiteY4" fmla="*/ 9136 h 141497"/>
                <a:gd name="connsiteX5" fmla="*/ 14639 w 112458"/>
                <a:gd name="connsiteY5" fmla="*/ 76529 h 141497"/>
                <a:gd name="connsiteX6" fmla="*/ 13681 w 112458"/>
                <a:gd name="connsiteY6" fmla="*/ -42 h 141497"/>
                <a:gd name="connsiteX7" fmla="*/ -17 w 112458"/>
                <a:gd name="connsiteY7" fmla="*/ -42 h 141497"/>
                <a:gd name="connsiteX8" fmla="*/ 805 w 112458"/>
                <a:gd name="connsiteY8" fmla="*/ 67214 h 141497"/>
                <a:gd name="connsiteX9" fmla="*/ 2312 w 112458"/>
                <a:gd name="connsiteY9" fmla="*/ 129950 h 141497"/>
                <a:gd name="connsiteX10" fmla="*/ 2312 w 112458"/>
                <a:gd name="connsiteY10" fmla="*/ 134196 h 141497"/>
                <a:gd name="connsiteX11" fmla="*/ 1764 w 112458"/>
                <a:gd name="connsiteY11" fmla="*/ 134196 h 141497"/>
                <a:gd name="connsiteX12" fmla="*/ 7243 w 112458"/>
                <a:gd name="connsiteY12" fmla="*/ 141456 h 141497"/>
                <a:gd name="connsiteX13" fmla="*/ 7243 w 112458"/>
                <a:gd name="connsiteY13" fmla="*/ 141456 h 141497"/>
                <a:gd name="connsiteX14" fmla="*/ 14229 w 112458"/>
                <a:gd name="connsiteY14" fmla="*/ 134470 h 141497"/>
                <a:gd name="connsiteX15" fmla="*/ 56554 w 112458"/>
                <a:gd name="connsiteY15" fmla="*/ 19957 h 141497"/>
                <a:gd name="connsiteX16" fmla="*/ 61349 w 112458"/>
                <a:gd name="connsiteY16" fmla="*/ 18588 h 141497"/>
                <a:gd name="connsiteX17" fmla="*/ 67513 w 112458"/>
                <a:gd name="connsiteY17" fmla="*/ 75570 h 141497"/>
                <a:gd name="connsiteX18" fmla="*/ 75183 w 112458"/>
                <a:gd name="connsiteY18" fmla="*/ 130361 h 141497"/>
                <a:gd name="connsiteX19" fmla="*/ 95045 w 112458"/>
                <a:gd name="connsiteY19" fmla="*/ 132415 h 141497"/>
                <a:gd name="connsiteX20" fmla="*/ 112441 w 112458"/>
                <a:gd name="connsiteY20" fmla="*/ 112965 h 141497"/>
                <a:gd name="connsiteX21" fmla="*/ 98743 w 112458"/>
                <a:gd name="connsiteY21" fmla="*/ 108034 h 141497"/>
                <a:gd name="connsiteX22" fmla="*/ 90662 w 112458"/>
                <a:gd name="connsiteY22" fmla="*/ 119402 h 141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2458" h="141497">
                  <a:moveTo>
                    <a:pt x="90662" y="119402"/>
                  </a:moveTo>
                  <a:cubicBezTo>
                    <a:pt x="87965" y="120238"/>
                    <a:pt x="85035" y="119786"/>
                    <a:pt x="82717" y="118170"/>
                  </a:cubicBezTo>
                  <a:cubicBezTo>
                    <a:pt x="78608" y="115293"/>
                    <a:pt x="81073" y="90774"/>
                    <a:pt x="82717" y="77077"/>
                  </a:cubicBezTo>
                  <a:cubicBezTo>
                    <a:pt x="85731" y="46257"/>
                    <a:pt x="89155" y="11464"/>
                    <a:pt x="66280" y="5027"/>
                  </a:cubicBezTo>
                  <a:cubicBezTo>
                    <a:pt x="60028" y="3451"/>
                    <a:pt x="53399" y="4972"/>
                    <a:pt x="48473" y="9136"/>
                  </a:cubicBezTo>
                  <a:cubicBezTo>
                    <a:pt x="34775" y="19820"/>
                    <a:pt x="22858" y="48996"/>
                    <a:pt x="14639" y="76529"/>
                  </a:cubicBezTo>
                  <a:cubicBezTo>
                    <a:pt x="14639" y="50366"/>
                    <a:pt x="14639" y="20779"/>
                    <a:pt x="13681" y="-42"/>
                  </a:cubicBezTo>
                  <a:lnTo>
                    <a:pt x="-17" y="-42"/>
                  </a:lnTo>
                  <a:lnTo>
                    <a:pt x="805" y="67214"/>
                  </a:lnTo>
                  <a:cubicBezTo>
                    <a:pt x="805" y="101596"/>
                    <a:pt x="805" y="120088"/>
                    <a:pt x="2312" y="129950"/>
                  </a:cubicBezTo>
                  <a:cubicBezTo>
                    <a:pt x="2221" y="131361"/>
                    <a:pt x="2221" y="132785"/>
                    <a:pt x="2312" y="134196"/>
                  </a:cubicBezTo>
                  <a:lnTo>
                    <a:pt x="1764" y="134196"/>
                  </a:lnTo>
                  <a:cubicBezTo>
                    <a:pt x="2722" y="141045"/>
                    <a:pt x="4366" y="141456"/>
                    <a:pt x="7243" y="141456"/>
                  </a:cubicBezTo>
                  <a:lnTo>
                    <a:pt x="7243" y="141456"/>
                  </a:lnTo>
                  <a:cubicBezTo>
                    <a:pt x="11014" y="141250"/>
                    <a:pt x="14024" y="138237"/>
                    <a:pt x="14229" y="134470"/>
                  </a:cubicBezTo>
                  <a:cubicBezTo>
                    <a:pt x="14229" y="126251"/>
                    <a:pt x="34775" y="35162"/>
                    <a:pt x="56554" y="19957"/>
                  </a:cubicBezTo>
                  <a:cubicBezTo>
                    <a:pt x="59020" y="18313"/>
                    <a:pt x="60390" y="18313"/>
                    <a:pt x="61349" y="18588"/>
                  </a:cubicBezTo>
                  <a:cubicBezTo>
                    <a:pt x="72718" y="21738"/>
                    <a:pt x="69704" y="52832"/>
                    <a:pt x="67513" y="75570"/>
                  </a:cubicBezTo>
                  <a:cubicBezTo>
                    <a:pt x="64910" y="102280"/>
                    <a:pt x="62855" y="123512"/>
                    <a:pt x="75183" y="130361"/>
                  </a:cubicBezTo>
                  <a:cubicBezTo>
                    <a:pt x="81153" y="134018"/>
                    <a:pt x="88454" y="134771"/>
                    <a:pt x="95045" y="132415"/>
                  </a:cubicBezTo>
                  <a:cubicBezTo>
                    <a:pt x="103184" y="128484"/>
                    <a:pt x="109437" y="121485"/>
                    <a:pt x="112441" y="112965"/>
                  </a:cubicBezTo>
                  <a:lnTo>
                    <a:pt x="98743" y="108034"/>
                  </a:lnTo>
                  <a:cubicBezTo>
                    <a:pt x="97397" y="112622"/>
                    <a:pt x="94552" y="116622"/>
                    <a:pt x="90662" y="11940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B92FA259-D7A8-4F19-80B0-87938AA38DE8}"/>
                </a:ext>
              </a:extLst>
            </p:cNvPr>
            <p:cNvSpPr/>
            <p:nvPr/>
          </p:nvSpPr>
          <p:spPr>
            <a:xfrm>
              <a:off x="6765830" y="6375161"/>
              <a:ext cx="94057" cy="89308"/>
            </a:xfrm>
            <a:custGeom>
              <a:avLst/>
              <a:gdLst>
                <a:gd name="connsiteX0" fmla="*/ 93949 w 94057"/>
                <a:gd name="connsiteY0" fmla="*/ 57899 h 89308"/>
                <a:gd name="connsiteX1" fmla="*/ 90936 w 94057"/>
                <a:gd name="connsiteY1" fmla="*/ 51051 h 89308"/>
                <a:gd name="connsiteX2" fmla="*/ 16146 w 94057"/>
                <a:gd name="connsiteY2" fmla="*/ -42 h 89308"/>
                <a:gd name="connsiteX3" fmla="*/ 8202 w 94057"/>
                <a:gd name="connsiteY3" fmla="*/ 11738 h 89308"/>
                <a:gd name="connsiteX4" fmla="*/ 70663 w 94057"/>
                <a:gd name="connsiteY4" fmla="*/ 54338 h 89308"/>
                <a:gd name="connsiteX5" fmla="*/ -17 w 94057"/>
                <a:gd name="connsiteY5" fmla="*/ 75570 h 89308"/>
                <a:gd name="connsiteX6" fmla="*/ 3955 w 94057"/>
                <a:gd name="connsiteY6" fmla="*/ 89267 h 89308"/>
                <a:gd name="connsiteX7" fmla="*/ 89018 w 94057"/>
                <a:gd name="connsiteY7" fmla="*/ 63790 h 89308"/>
                <a:gd name="connsiteX8" fmla="*/ 93949 w 94057"/>
                <a:gd name="connsiteY8" fmla="*/ 57899 h 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057" h="89308">
                  <a:moveTo>
                    <a:pt x="93949" y="57899"/>
                  </a:moveTo>
                  <a:cubicBezTo>
                    <a:pt x="94390" y="55215"/>
                    <a:pt x="93208" y="52530"/>
                    <a:pt x="90936" y="51051"/>
                  </a:cubicBezTo>
                  <a:lnTo>
                    <a:pt x="16146" y="-42"/>
                  </a:lnTo>
                  <a:lnTo>
                    <a:pt x="8202" y="11738"/>
                  </a:lnTo>
                  <a:lnTo>
                    <a:pt x="70663" y="54338"/>
                  </a:lnTo>
                  <a:lnTo>
                    <a:pt x="-17" y="75570"/>
                  </a:lnTo>
                  <a:lnTo>
                    <a:pt x="3955" y="89267"/>
                  </a:lnTo>
                  <a:lnTo>
                    <a:pt x="89018" y="63790"/>
                  </a:lnTo>
                  <a:cubicBezTo>
                    <a:pt x="91670" y="62954"/>
                    <a:pt x="93596" y="60653"/>
                    <a:pt x="93949" y="5789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E20003A5-5CB6-4384-8364-33C6FAB988D7}"/>
                </a:ext>
              </a:extLst>
            </p:cNvPr>
            <p:cNvSpPr/>
            <p:nvPr/>
          </p:nvSpPr>
          <p:spPr>
            <a:xfrm rot="-1210200">
              <a:off x="6788297" y="6472438"/>
              <a:ext cx="88761" cy="14245"/>
            </a:xfrm>
            <a:custGeom>
              <a:avLst/>
              <a:gdLst>
                <a:gd name="connsiteX0" fmla="*/ -17 w 88761"/>
                <a:gd name="connsiteY0" fmla="*/ -42 h 14245"/>
                <a:gd name="connsiteX1" fmla="*/ 88744 w 88761"/>
                <a:gd name="connsiteY1" fmla="*/ -42 h 14245"/>
                <a:gd name="connsiteX2" fmla="*/ 88744 w 88761"/>
                <a:gd name="connsiteY2" fmla="*/ 14204 h 14245"/>
                <a:gd name="connsiteX3" fmla="*/ -17 w 88761"/>
                <a:gd name="connsiteY3" fmla="*/ 14204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761" h="14245">
                  <a:moveTo>
                    <a:pt x="-17" y="-42"/>
                  </a:moveTo>
                  <a:lnTo>
                    <a:pt x="88744" y="-42"/>
                  </a:lnTo>
                  <a:lnTo>
                    <a:pt x="88744" y="14204"/>
                  </a:lnTo>
                  <a:lnTo>
                    <a:pt x="-17" y="14204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7DB6C1F1-5FBB-47D2-AE80-FD643553DC32}"/>
                </a:ext>
              </a:extLst>
            </p:cNvPr>
            <p:cNvSpPr/>
            <p:nvPr/>
          </p:nvSpPr>
          <p:spPr>
            <a:xfrm>
              <a:off x="6912715" y="6375140"/>
              <a:ext cx="123233" cy="110390"/>
            </a:xfrm>
            <a:custGeom>
              <a:avLst/>
              <a:gdLst>
                <a:gd name="connsiteX0" fmla="*/ 88425 w 123233"/>
                <a:gd name="connsiteY0" fmla="*/ 90795 h 110390"/>
                <a:gd name="connsiteX1" fmla="*/ 92534 w 123233"/>
                <a:gd name="connsiteY1" fmla="*/ 59701 h 110390"/>
                <a:gd name="connsiteX2" fmla="*/ 97602 w 123233"/>
                <a:gd name="connsiteY2" fmla="*/ 14636 h 110390"/>
                <a:gd name="connsiteX3" fmla="*/ 85274 w 123233"/>
                <a:gd name="connsiteY3" fmla="*/ 253 h 110390"/>
                <a:gd name="connsiteX4" fmla="*/ 19662 w 123233"/>
                <a:gd name="connsiteY4" fmla="*/ 57373 h 110390"/>
                <a:gd name="connsiteX5" fmla="*/ 19662 w 123233"/>
                <a:gd name="connsiteY5" fmla="*/ 19567 h 110390"/>
                <a:gd name="connsiteX6" fmla="*/ 5964 w 123233"/>
                <a:gd name="connsiteY6" fmla="*/ 19567 h 110390"/>
                <a:gd name="connsiteX7" fmla="*/ 5964 w 123233"/>
                <a:gd name="connsiteY7" fmla="*/ 80111 h 110390"/>
                <a:gd name="connsiteX8" fmla="*/ 2129 w 123233"/>
                <a:gd name="connsiteY8" fmla="*/ 105726 h 110390"/>
                <a:gd name="connsiteX9" fmla="*/ 11443 w 123233"/>
                <a:gd name="connsiteY9" fmla="*/ 110246 h 110390"/>
                <a:gd name="connsiteX10" fmla="*/ 14868 w 123233"/>
                <a:gd name="connsiteY10" fmla="*/ 110246 h 110390"/>
                <a:gd name="connsiteX11" fmla="*/ 20210 w 123233"/>
                <a:gd name="connsiteY11" fmla="*/ 103260 h 110390"/>
                <a:gd name="connsiteX12" fmla="*/ 20210 w 123233"/>
                <a:gd name="connsiteY12" fmla="*/ 84220 h 110390"/>
                <a:gd name="connsiteX13" fmla="*/ 29113 w 123233"/>
                <a:gd name="connsiteY13" fmla="*/ 70522 h 110390"/>
                <a:gd name="connsiteX14" fmla="*/ 82945 w 123233"/>
                <a:gd name="connsiteY14" fmla="*/ 15732 h 110390"/>
                <a:gd name="connsiteX15" fmla="*/ 84315 w 123233"/>
                <a:gd name="connsiteY15" fmla="*/ 19156 h 110390"/>
                <a:gd name="connsiteX16" fmla="*/ 79247 w 123233"/>
                <a:gd name="connsiteY16" fmla="*/ 58058 h 110390"/>
                <a:gd name="connsiteX17" fmla="*/ 77055 w 123233"/>
                <a:gd name="connsiteY17" fmla="*/ 100110 h 110390"/>
                <a:gd name="connsiteX18" fmla="*/ 86507 w 123233"/>
                <a:gd name="connsiteY18" fmla="*/ 106273 h 110390"/>
                <a:gd name="connsiteX19" fmla="*/ 123217 w 123233"/>
                <a:gd name="connsiteY19" fmla="*/ 83535 h 110390"/>
                <a:gd name="connsiteX20" fmla="*/ 110341 w 123233"/>
                <a:gd name="connsiteY20" fmla="*/ 77645 h 110390"/>
                <a:gd name="connsiteX21" fmla="*/ 88425 w 123233"/>
                <a:gd name="connsiteY21" fmla="*/ 90795 h 11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3233" h="110390">
                  <a:moveTo>
                    <a:pt x="88425" y="90795"/>
                  </a:moveTo>
                  <a:cubicBezTo>
                    <a:pt x="85822" y="87507"/>
                    <a:pt x="90068" y="70112"/>
                    <a:pt x="92534" y="59701"/>
                  </a:cubicBezTo>
                  <a:cubicBezTo>
                    <a:pt x="97140" y="45154"/>
                    <a:pt x="98861" y="29840"/>
                    <a:pt x="97602" y="14636"/>
                  </a:cubicBezTo>
                  <a:cubicBezTo>
                    <a:pt x="97112" y="7650"/>
                    <a:pt x="92104" y="1801"/>
                    <a:pt x="85274" y="253"/>
                  </a:cubicBezTo>
                  <a:cubicBezTo>
                    <a:pt x="65275" y="-3856"/>
                    <a:pt x="34456" y="36004"/>
                    <a:pt x="19662" y="57373"/>
                  </a:cubicBezTo>
                  <a:lnTo>
                    <a:pt x="19662" y="19567"/>
                  </a:lnTo>
                  <a:lnTo>
                    <a:pt x="5964" y="19567"/>
                  </a:lnTo>
                  <a:lnTo>
                    <a:pt x="5964" y="80111"/>
                  </a:lnTo>
                  <a:cubicBezTo>
                    <a:pt x="-611" y="92576"/>
                    <a:pt x="-1569" y="100383"/>
                    <a:pt x="2129" y="105726"/>
                  </a:cubicBezTo>
                  <a:cubicBezTo>
                    <a:pt x="4356" y="108602"/>
                    <a:pt x="7803" y="110273"/>
                    <a:pt x="11443" y="110246"/>
                  </a:cubicBezTo>
                  <a:cubicBezTo>
                    <a:pt x="12580" y="110383"/>
                    <a:pt x="13731" y="110383"/>
                    <a:pt x="14868" y="110246"/>
                  </a:cubicBezTo>
                  <a:cubicBezTo>
                    <a:pt x="18017" y="109383"/>
                    <a:pt x="20203" y="106520"/>
                    <a:pt x="20210" y="103260"/>
                  </a:cubicBezTo>
                  <a:lnTo>
                    <a:pt x="20210" y="84220"/>
                  </a:lnTo>
                  <a:cubicBezTo>
                    <a:pt x="22930" y="79494"/>
                    <a:pt x="25903" y="74919"/>
                    <a:pt x="29113" y="70522"/>
                  </a:cubicBezTo>
                  <a:cubicBezTo>
                    <a:pt x="57331" y="29429"/>
                    <a:pt x="78699" y="13951"/>
                    <a:pt x="82945" y="15732"/>
                  </a:cubicBezTo>
                  <a:cubicBezTo>
                    <a:pt x="83733" y="16718"/>
                    <a:pt x="84210" y="17910"/>
                    <a:pt x="84315" y="19156"/>
                  </a:cubicBezTo>
                  <a:cubicBezTo>
                    <a:pt x="84801" y="32320"/>
                    <a:pt x="83089" y="45469"/>
                    <a:pt x="79247" y="58058"/>
                  </a:cubicBezTo>
                  <a:cubicBezTo>
                    <a:pt x="74727" y="76549"/>
                    <a:pt x="71302" y="91343"/>
                    <a:pt x="77055" y="100110"/>
                  </a:cubicBezTo>
                  <a:cubicBezTo>
                    <a:pt x="79175" y="103424"/>
                    <a:pt x="82617" y="105671"/>
                    <a:pt x="86507" y="106273"/>
                  </a:cubicBezTo>
                  <a:cubicBezTo>
                    <a:pt x="110341" y="110657"/>
                    <a:pt x="122669" y="84768"/>
                    <a:pt x="123217" y="83535"/>
                  </a:cubicBezTo>
                  <a:lnTo>
                    <a:pt x="110341" y="77645"/>
                  </a:lnTo>
                  <a:cubicBezTo>
                    <a:pt x="110341" y="77645"/>
                    <a:pt x="101711" y="92986"/>
                    <a:pt x="88425" y="9079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7F301155-29DB-4C9E-A946-642B8E55A608}"/>
                </a:ext>
              </a:extLst>
            </p:cNvPr>
            <p:cNvSpPr/>
            <p:nvPr/>
          </p:nvSpPr>
          <p:spPr>
            <a:xfrm>
              <a:off x="7046351" y="6444400"/>
              <a:ext cx="67133" cy="84177"/>
            </a:xfrm>
            <a:custGeom>
              <a:avLst/>
              <a:gdLst>
                <a:gd name="connsiteX0" fmla="*/ 45193 w 67133"/>
                <a:gd name="connsiteY0" fmla="*/ 852 h 84177"/>
                <a:gd name="connsiteX1" fmla="*/ 18619 w 67133"/>
                <a:gd name="connsiteY1" fmla="*/ 7290 h 84177"/>
                <a:gd name="connsiteX2" fmla="*/ 2182 w 67133"/>
                <a:gd name="connsiteY2" fmla="*/ 33042 h 84177"/>
                <a:gd name="connsiteX3" fmla="*/ 21907 w 67133"/>
                <a:gd name="connsiteY3" fmla="*/ 83175 h 84177"/>
                <a:gd name="connsiteX4" fmla="*/ 29030 w 67133"/>
                <a:gd name="connsiteY4" fmla="*/ 84134 h 84177"/>
                <a:gd name="connsiteX5" fmla="*/ 64918 w 67133"/>
                <a:gd name="connsiteY5" fmla="*/ 50986 h 84177"/>
                <a:gd name="connsiteX6" fmla="*/ 45193 w 67133"/>
                <a:gd name="connsiteY6" fmla="*/ 852 h 84177"/>
                <a:gd name="connsiteX7" fmla="*/ 51220 w 67133"/>
                <a:gd name="connsiteY7" fmla="*/ 47013 h 84177"/>
                <a:gd name="connsiteX8" fmla="*/ 25742 w 67133"/>
                <a:gd name="connsiteY8" fmla="*/ 69478 h 84177"/>
                <a:gd name="connsiteX9" fmla="*/ 15880 w 67133"/>
                <a:gd name="connsiteY9" fmla="*/ 37014 h 84177"/>
                <a:gd name="connsiteX10" fmla="*/ 27523 w 67133"/>
                <a:gd name="connsiteY10" fmla="*/ 18385 h 84177"/>
                <a:gd name="connsiteX11" fmla="*/ 38207 w 67133"/>
                <a:gd name="connsiteY11" fmla="*/ 14139 h 84177"/>
                <a:gd name="connsiteX12" fmla="*/ 41358 w 67133"/>
                <a:gd name="connsiteY12" fmla="*/ 14139 h 84177"/>
                <a:gd name="connsiteX13" fmla="*/ 51220 w 67133"/>
                <a:gd name="connsiteY13" fmla="*/ 47013 h 8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7133" h="84177">
                  <a:moveTo>
                    <a:pt x="45193" y="852"/>
                  </a:moveTo>
                  <a:cubicBezTo>
                    <a:pt x="35815" y="-1518"/>
                    <a:pt x="25872" y="893"/>
                    <a:pt x="18619" y="7290"/>
                  </a:cubicBezTo>
                  <a:cubicBezTo>
                    <a:pt x="10635" y="13988"/>
                    <a:pt x="4898" y="22974"/>
                    <a:pt x="2182" y="33042"/>
                  </a:cubicBezTo>
                  <a:cubicBezTo>
                    <a:pt x="-4393" y="56191"/>
                    <a:pt x="4237" y="78244"/>
                    <a:pt x="21907" y="83175"/>
                  </a:cubicBezTo>
                  <a:cubicBezTo>
                    <a:pt x="24222" y="83832"/>
                    <a:pt x="26622" y="84161"/>
                    <a:pt x="29030" y="84134"/>
                  </a:cubicBezTo>
                  <a:cubicBezTo>
                    <a:pt x="46975" y="82162"/>
                    <a:pt x="61534" y="68724"/>
                    <a:pt x="64918" y="50986"/>
                  </a:cubicBezTo>
                  <a:cubicBezTo>
                    <a:pt x="71492" y="27836"/>
                    <a:pt x="62863" y="5783"/>
                    <a:pt x="45193" y="852"/>
                  </a:cubicBezTo>
                  <a:close/>
                  <a:moveTo>
                    <a:pt x="51220" y="47013"/>
                  </a:moveTo>
                  <a:cubicBezTo>
                    <a:pt x="46974" y="61944"/>
                    <a:pt x="35331" y="72217"/>
                    <a:pt x="25742" y="69478"/>
                  </a:cubicBezTo>
                  <a:cubicBezTo>
                    <a:pt x="16154" y="66738"/>
                    <a:pt x="12044" y="51945"/>
                    <a:pt x="15880" y="37014"/>
                  </a:cubicBezTo>
                  <a:cubicBezTo>
                    <a:pt x="17784" y="29768"/>
                    <a:pt x="21845" y="23275"/>
                    <a:pt x="27523" y="18385"/>
                  </a:cubicBezTo>
                  <a:cubicBezTo>
                    <a:pt x="30517" y="15823"/>
                    <a:pt x="34274" y="14331"/>
                    <a:pt x="38207" y="14139"/>
                  </a:cubicBezTo>
                  <a:lnTo>
                    <a:pt x="41358" y="14139"/>
                  </a:lnTo>
                  <a:cubicBezTo>
                    <a:pt x="50946" y="17289"/>
                    <a:pt x="55466" y="32494"/>
                    <a:pt x="51220" y="4701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D8247535-386C-4EDC-A30C-F6EDA625BAFE}"/>
                </a:ext>
              </a:extLst>
            </p:cNvPr>
            <p:cNvSpPr/>
            <p:nvPr/>
          </p:nvSpPr>
          <p:spPr>
            <a:xfrm>
              <a:off x="7156351" y="6389818"/>
              <a:ext cx="23833" cy="32326"/>
            </a:xfrm>
            <a:custGeom>
              <a:avLst/>
              <a:gdLst>
                <a:gd name="connsiteX0" fmla="*/ 11900 w 23833"/>
                <a:gd name="connsiteY0" fmla="*/ 32285 h 32326"/>
                <a:gd name="connsiteX1" fmla="*/ 23817 w 23833"/>
                <a:gd name="connsiteY1" fmla="*/ 16122 h 32326"/>
                <a:gd name="connsiteX2" fmla="*/ 11900 w 23833"/>
                <a:gd name="connsiteY2" fmla="*/ -42 h 32326"/>
                <a:gd name="connsiteX3" fmla="*/ -17 w 23833"/>
                <a:gd name="connsiteY3" fmla="*/ 16122 h 32326"/>
                <a:gd name="connsiteX4" fmla="*/ 11900 w 23833"/>
                <a:gd name="connsiteY4" fmla="*/ 32285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32285"/>
                  </a:move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4777" y="32285"/>
                    <a:pt x="11900" y="3228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E7B7B385-2DB3-4660-95F6-1AFB8BF05449}"/>
                </a:ext>
              </a:extLst>
            </p:cNvPr>
            <p:cNvSpPr/>
            <p:nvPr/>
          </p:nvSpPr>
          <p:spPr>
            <a:xfrm>
              <a:off x="7158132" y="6432006"/>
              <a:ext cx="23833" cy="32326"/>
            </a:xfrm>
            <a:custGeom>
              <a:avLst/>
              <a:gdLst>
                <a:gd name="connsiteX0" fmla="*/ 11900 w 23833"/>
                <a:gd name="connsiteY0" fmla="*/ -42 h 32326"/>
                <a:gd name="connsiteX1" fmla="*/ -17 w 23833"/>
                <a:gd name="connsiteY1" fmla="*/ 16122 h 32326"/>
                <a:gd name="connsiteX2" fmla="*/ 11900 w 23833"/>
                <a:gd name="connsiteY2" fmla="*/ 32285 h 32326"/>
                <a:gd name="connsiteX3" fmla="*/ 23817 w 23833"/>
                <a:gd name="connsiteY3" fmla="*/ 16122 h 32326"/>
                <a:gd name="connsiteX4" fmla="*/ 11900 w 23833"/>
                <a:gd name="connsiteY4" fmla="*/ -42 h 3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33" h="32326">
                  <a:moveTo>
                    <a:pt x="11900" y="-42"/>
                  </a:moveTo>
                  <a:cubicBezTo>
                    <a:pt x="5325" y="-42"/>
                    <a:pt x="-17" y="7218"/>
                    <a:pt x="-17" y="16122"/>
                  </a:cubicBezTo>
                  <a:cubicBezTo>
                    <a:pt x="-17" y="25025"/>
                    <a:pt x="5325" y="32285"/>
                    <a:pt x="11900" y="32285"/>
                  </a:cubicBezTo>
                  <a:cubicBezTo>
                    <a:pt x="18475" y="32285"/>
                    <a:pt x="23817" y="25025"/>
                    <a:pt x="23817" y="16122"/>
                  </a:cubicBezTo>
                  <a:cubicBezTo>
                    <a:pt x="23817" y="7218"/>
                    <a:pt x="18475" y="-42"/>
                    <a:pt x="11900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F74C436-0938-42AA-8D04-26F51FB24025}"/>
                </a:ext>
              </a:extLst>
            </p:cNvPr>
            <p:cNvSpPr/>
            <p:nvPr/>
          </p:nvSpPr>
          <p:spPr>
            <a:xfrm>
              <a:off x="7229275" y="6289002"/>
              <a:ext cx="79669" cy="295733"/>
            </a:xfrm>
            <a:custGeom>
              <a:avLst/>
              <a:gdLst>
                <a:gd name="connsiteX0" fmla="*/ 79652 w 79669"/>
                <a:gd name="connsiteY0" fmla="*/ 10643 h 295733"/>
                <a:gd name="connsiteX1" fmla="*/ 70338 w 79669"/>
                <a:gd name="connsiteY1" fmla="*/ -42 h 295733"/>
                <a:gd name="connsiteX2" fmla="*/ 31162 w 79669"/>
                <a:gd name="connsiteY2" fmla="*/ 295692 h 295733"/>
                <a:gd name="connsiteX3" fmla="*/ 44038 w 79669"/>
                <a:gd name="connsiteY3" fmla="*/ 289528 h 295733"/>
                <a:gd name="connsiteX4" fmla="*/ 79652 w 79669"/>
                <a:gd name="connsiteY4" fmla="*/ 10643 h 2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669" h="295733">
                  <a:moveTo>
                    <a:pt x="79652" y="10643"/>
                  </a:moveTo>
                  <a:lnTo>
                    <a:pt x="70338" y="-42"/>
                  </a:lnTo>
                  <a:cubicBezTo>
                    <a:pt x="69105" y="1054"/>
                    <a:pt x="-56777" y="112691"/>
                    <a:pt x="31162" y="295692"/>
                  </a:cubicBezTo>
                  <a:lnTo>
                    <a:pt x="44038" y="289528"/>
                  </a:lnTo>
                  <a:cubicBezTo>
                    <a:pt x="-39244" y="116663"/>
                    <a:pt x="74721" y="14889"/>
                    <a:pt x="79652" y="1064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31F31BC5-07ED-4BFB-B647-AB7D2DED2438}"/>
                </a:ext>
              </a:extLst>
            </p:cNvPr>
            <p:cNvSpPr/>
            <p:nvPr/>
          </p:nvSpPr>
          <p:spPr>
            <a:xfrm>
              <a:off x="7462495" y="6289824"/>
              <a:ext cx="57362" cy="297240"/>
            </a:xfrm>
            <a:custGeom>
              <a:avLst/>
              <a:gdLst>
                <a:gd name="connsiteX0" fmla="*/ -17 w 57362"/>
                <a:gd name="connsiteY0" fmla="*/ 8999 h 297240"/>
                <a:gd name="connsiteX1" fmla="*/ -17 w 57362"/>
                <a:gd name="connsiteY1" fmla="*/ 289802 h 297240"/>
                <a:gd name="connsiteX2" fmla="*/ 12174 w 57362"/>
                <a:gd name="connsiteY2" fmla="*/ 297199 h 297240"/>
                <a:gd name="connsiteX3" fmla="*/ 12174 w 57362"/>
                <a:gd name="connsiteY3" fmla="*/ -42 h 29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62" h="297240">
                  <a:moveTo>
                    <a:pt x="-17" y="8999"/>
                  </a:moveTo>
                  <a:cubicBezTo>
                    <a:pt x="942" y="10232"/>
                    <a:pt x="95867" y="129402"/>
                    <a:pt x="-17" y="289802"/>
                  </a:cubicBezTo>
                  <a:lnTo>
                    <a:pt x="12174" y="297199"/>
                  </a:lnTo>
                  <a:cubicBezTo>
                    <a:pt x="113811" y="128169"/>
                    <a:pt x="12174" y="1191"/>
                    <a:pt x="12174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99DCAB7-FACB-42A7-BA87-1F25AC33665F}"/>
                </a:ext>
              </a:extLst>
            </p:cNvPr>
            <p:cNvSpPr/>
            <p:nvPr/>
          </p:nvSpPr>
          <p:spPr>
            <a:xfrm>
              <a:off x="7250834" y="6378573"/>
              <a:ext cx="129886" cy="115906"/>
            </a:xfrm>
            <a:custGeom>
              <a:avLst/>
              <a:gdLst>
                <a:gd name="connsiteX0" fmla="*/ 86584 w 129886"/>
                <a:gd name="connsiteY0" fmla="*/ 45174 h 115906"/>
                <a:gd name="connsiteX1" fmla="*/ 98775 w 129886"/>
                <a:gd name="connsiteY1" fmla="*/ 21340 h 115906"/>
                <a:gd name="connsiteX2" fmla="*/ 103433 w 129886"/>
                <a:gd name="connsiteY2" fmla="*/ 14628 h 115906"/>
                <a:gd name="connsiteX3" fmla="*/ 116171 w 129886"/>
                <a:gd name="connsiteY3" fmla="*/ 52844 h 115906"/>
                <a:gd name="connsiteX4" fmla="*/ 129869 w 129886"/>
                <a:gd name="connsiteY4" fmla="*/ 50653 h 115906"/>
                <a:gd name="connsiteX5" fmla="*/ 105898 w 129886"/>
                <a:gd name="connsiteY5" fmla="*/ 656 h 115906"/>
                <a:gd name="connsiteX6" fmla="*/ 86036 w 129886"/>
                <a:gd name="connsiteY6" fmla="*/ 14354 h 115906"/>
                <a:gd name="connsiteX7" fmla="*/ 83845 w 129886"/>
                <a:gd name="connsiteY7" fmla="*/ 18737 h 115906"/>
                <a:gd name="connsiteX8" fmla="*/ 74530 w 129886"/>
                <a:gd name="connsiteY8" fmla="*/ 5039 h 115906"/>
                <a:gd name="connsiteX9" fmla="*/ 54806 w 129886"/>
                <a:gd name="connsiteY9" fmla="*/ 1067 h 115906"/>
                <a:gd name="connsiteX10" fmla="*/ 25904 w 129886"/>
                <a:gd name="connsiteY10" fmla="*/ 49831 h 115906"/>
                <a:gd name="connsiteX11" fmla="*/ 39601 w 129886"/>
                <a:gd name="connsiteY11" fmla="*/ 53119 h 115906"/>
                <a:gd name="connsiteX12" fmla="*/ 59463 w 129886"/>
                <a:gd name="connsiteY12" fmla="*/ 14354 h 115906"/>
                <a:gd name="connsiteX13" fmla="*/ 65627 w 129886"/>
                <a:gd name="connsiteY13" fmla="*/ 16272 h 115906"/>
                <a:gd name="connsiteX14" fmla="*/ 72065 w 129886"/>
                <a:gd name="connsiteY14" fmla="*/ 41338 h 115906"/>
                <a:gd name="connsiteX15" fmla="*/ 70421 w 129886"/>
                <a:gd name="connsiteY15" fmla="*/ 44900 h 115906"/>
                <a:gd name="connsiteX16" fmla="*/ 29328 w 129886"/>
                <a:gd name="connsiteY16" fmla="*/ 98869 h 115906"/>
                <a:gd name="connsiteX17" fmla="*/ 15630 w 129886"/>
                <a:gd name="connsiteY17" fmla="*/ 91609 h 115906"/>
                <a:gd name="connsiteX18" fmla="*/ 14808 w 129886"/>
                <a:gd name="connsiteY18" fmla="*/ 84486 h 115906"/>
                <a:gd name="connsiteX19" fmla="*/ 1111 w 129886"/>
                <a:gd name="connsiteY19" fmla="*/ 79692 h 115906"/>
                <a:gd name="connsiteX20" fmla="*/ 2891 w 129886"/>
                <a:gd name="connsiteY20" fmla="*/ 98458 h 115906"/>
                <a:gd name="connsiteX21" fmla="*/ 26862 w 129886"/>
                <a:gd name="connsiteY21" fmla="*/ 112840 h 115906"/>
                <a:gd name="connsiteX22" fmla="*/ 31657 w 129886"/>
                <a:gd name="connsiteY22" fmla="*/ 112840 h 115906"/>
                <a:gd name="connsiteX23" fmla="*/ 67271 w 129886"/>
                <a:gd name="connsiteY23" fmla="*/ 83527 h 115906"/>
                <a:gd name="connsiteX24" fmla="*/ 72887 w 129886"/>
                <a:gd name="connsiteY24" fmla="*/ 109142 h 115906"/>
                <a:gd name="connsiteX25" fmla="*/ 91652 w 129886"/>
                <a:gd name="connsiteY25" fmla="*/ 115854 h 115906"/>
                <a:gd name="connsiteX26" fmla="*/ 100419 w 129886"/>
                <a:gd name="connsiteY26" fmla="*/ 114758 h 115906"/>
                <a:gd name="connsiteX27" fmla="*/ 127814 w 129886"/>
                <a:gd name="connsiteY27" fmla="*/ 94623 h 115906"/>
                <a:gd name="connsiteX28" fmla="*/ 114117 w 129886"/>
                <a:gd name="connsiteY28" fmla="*/ 89006 h 115906"/>
                <a:gd name="connsiteX29" fmla="*/ 96173 w 129886"/>
                <a:gd name="connsiteY29" fmla="*/ 100923 h 115906"/>
                <a:gd name="connsiteX30" fmla="*/ 81105 w 129886"/>
                <a:gd name="connsiteY30" fmla="*/ 98458 h 115906"/>
                <a:gd name="connsiteX31" fmla="*/ 82612 w 129886"/>
                <a:gd name="connsiteY31" fmla="*/ 68597 h 115906"/>
                <a:gd name="connsiteX32" fmla="*/ 86584 w 129886"/>
                <a:gd name="connsiteY32" fmla="*/ 45174 h 115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886" h="115906">
                  <a:moveTo>
                    <a:pt x="86584" y="45174"/>
                  </a:moveTo>
                  <a:cubicBezTo>
                    <a:pt x="90557" y="36818"/>
                    <a:pt x="94666" y="28462"/>
                    <a:pt x="98775" y="21340"/>
                  </a:cubicBezTo>
                  <a:cubicBezTo>
                    <a:pt x="100166" y="18998"/>
                    <a:pt x="101722" y="16751"/>
                    <a:pt x="103433" y="14628"/>
                  </a:cubicBezTo>
                  <a:cubicBezTo>
                    <a:pt x="110784" y="26106"/>
                    <a:pt x="115161" y="39243"/>
                    <a:pt x="116171" y="52844"/>
                  </a:cubicBezTo>
                  <a:lnTo>
                    <a:pt x="129869" y="50653"/>
                  </a:lnTo>
                  <a:cubicBezTo>
                    <a:pt x="127814" y="36955"/>
                    <a:pt x="121377" y="3670"/>
                    <a:pt x="105898" y="656"/>
                  </a:cubicBezTo>
                  <a:cubicBezTo>
                    <a:pt x="98638" y="-714"/>
                    <a:pt x="92200" y="3943"/>
                    <a:pt x="86036" y="14354"/>
                  </a:cubicBezTo>
                  <a:cubicBezTo>
                    <a:pt x="86036" y="15724"/>
                    <a:pt x="84530" y="17230"/>
                    <a:pt x="83845" y="18737"/>
                  </a:cubicBezTo>
                  <a:cubicBezTo>
                    <a:pt x="82129" y="13368"/>
                    <a:pt x="78893" y="8614"/>
                    <a:pt x="74530" y="5039"/>
                  </a:cubicBezTo>
                  <a:cubicBezTo>
                    <a:pt x="69176" y="204"/>
                    <a:pt x="61612" y="-1316"/>
                    <a:pt x="54806" y="1067"/>
                  </a:cubicBezTo>
                  <a:cubicBezTo>
                    <a:pt x="36451" y="7505"/>
                    <a:pt x="27410" y="42845"/>
                    <a:pt x="25904" y="49831"/>
                  </a:cubicBezTo>
                  <a:lnTo>
                    <a:pt x="39601" y="53119"/>
                  </a:lnTo>
                  <a:cubicBezTo>
                    <a:pt x="42752" y="39421"/>
                    <a:pt x="51244" y="17230"/>
                    <a:pt x="59463" y="14354"/>
                  </a:cubicBezTo>
                  <a:cubicBezTo>
                    <a:pt x="60285" y="14354"/>
                    <a:pt x="62066" y="13532"/>
                    <a:pt x="65627" y="16272"/>
                  </a:cubicBezTo>
                  <a:cubicBezTo>
                    <a:pt x="71507" y="23202"/>
                    <a:pt x="73881" y="32435"/>
                    <a:pt x="72065" y="41338"/>
                  </a:cubicBezTo>
                  <a:lnTo>
                    <a:pt x="70421" y="44900"/>
                  </a:lnTo>
                  <a:cubicBezTo>
                    <a:pt x="57819" y="71473"/>
                    <a:pt x="43026" y="101745"/>
                    <a:pt x="29328" y="98869"/>
                  </a:cubicBezTo>
                  <a:cubicBezTo>
                    <a:pt x="23990" y="98335"/>
                    <a:pt x="19072" y="95718"/>
                    <a:pt x="15630" y="91609"/>
                  </a:cubicBezTo>
                  <a:cubicBezTo>
                    <a:pt x="14417" y="89445"/>
                    <a:pt x="14121" y="86870"/>
                    <a:pt x="14808" y="84486"/>
                  </a:cubicBezTo>
                  <a:lnTo>
                    <a:pt x="1111" y="79692"/>
                  </a:lnTo>
                  <a:cubicBezTo>
                    <a:pt x="-867" y="85924"/>
                    <a:pt x="-225" y="92705"/>
                    <a:pt x="2891" y="98458"/>
                  </a:cubicBezTo>
                  <a:cubicBezTo>
                    <a:pt x="8331" y="106594"/>
                    <a:pt x="17123" y="111868"/>
                    <a:pt x="26862" y="112840"/>
                  </a:cubicBezTo>
                  <a:lnTo>
                    <a:pt x="31657" y="112840"/>
                  </a:lnTo>
                  <a:cubicBezTo>
                    <a:pt x="45354" y="112840"/>
                    <a:pt x="57271" y="100375"/>
                    <a:pt x="67271" y="83527"/>
                  </a:cubicBezTo>
                  <a:cubicBezTo>
                    <a:pt x="64868" y="92472"/>
                    <a:pt x="66964" y="102019"/>
                    <a:pt x="72887" y="109142"/>
                  </a:cubicBezTo>
                  <a:cubicBezTo>
                    <a:pt x="78078" y="113662"/>
                    <a:pt x="84776" y="116046"/>
                    <a:pt x="91652" y="115854"/>
                  </a:cubicBezTo>
                  <a:cubicBezTo>
                    <a:pt x="94607" y="115813"/>
                    <a:pt x="97548" y="115457"/>
                    <a:pt x="100419" y="114758"/>
                  </a:cubicBezTo>
                  <a:cubicBezTo>
                    <a:pt x="112029" y="112320"/>
                    <a:pt x="122018" y="104978"/>
                    <a:pt x="127814" y="94623"/>
                  </a:cubicBezTo>
                  <a:lnTo>
                    <a:pt x="114117" y="89006"/>
                  </a:lnTo>
                  <a:cubicBezTo>
                    <a:pt x="110013" y="95266"/>
                    <a:pt x="103530" y="99567"/>
                    <a:pt x="96173" y="100923"/>
                  </a:cubicBezTo>
                  <a:cubicBezTo>
                    <a:pt x="91040" y="102485"/>
                    <a:pt x="85471" y="101581"/>
                    <a:pt x="81105" y="98458"/>
                  </a:cubicBezTo>
                  <a:cubicBezTo>
                    <a:pt x="78229" y="95855"/>
                    <a:pt x="81105" y="78048"/>
                    <a:pt x="82612" y="68597"/>
                  </a:cubicBezTo>
                  <a:cubicBezTo>
                    <a:pt x="84119" y="59146"/>
                    <a:pt x="86036" y="53119"/>
                    <a:pt x="86584" y="451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3EA587B4-C9BC-47F7-BC03-A85336F19143}"/>
                </a:ext>
              </a:extLst>
            </p:cNvPr>
            <p:cNvSpPr/>
            <p:nvPr/>
          </p:nvSpPr>
          <p:spPr>
            <a:xfrm>
              <a:off x="7393709" y="6469538"/>
              <a:ext cx="58565" cy="68238"/>
            </a:xfrm>
            <a:custGeom>
              <a:avLst/>
              <a:gdLst>
                <a:gd name="connsiteX0" fmla="*/ 51373 w 58565"/>
                <a:gd name="connsiteY0" fmla="*/ 8725 h 68238"/>
                <a:gd name="connsiteX1" fmla="*/ 40826 w 58565"/>
                <a:gd name="connsiteY1" fmla="*/ 12698 h 68238"/>
                <a:gd name="connsiteX2" fmla="*/ 23430 w 58565"/>
                <a:gd name="connsiteY2" fmla="*/ 30504 h 68238"/>
                <a:gd name="connsiteX3" fmla="*/ 20279 w 58565"/>
                <a:gd name="connsiteY3" fmla="*/ 33518 h 68238"/>
                <a:gd name="connsiteX4" fmla="*/ 14389 w 58565"/>
                <a:gd name="connsiteY4" fmla="*/ -42 h 68238"/>
                <a:gd name="connsiteX5" fmla="*/ 692 w 58565"/>
                <a:gd name="connsiteY5" fmla="*/ 3109 h 68238"/>
                <a:gd name="connsiteX6" fmla="*/ 7130 w 58565"/>
                <a:gd name="connsiteY6" fmla="*/ 46942 h 68238"/>
                <a:gd name="connsiteX7" fmla="*/ 692 w 58565"/>
                <a:gd name="connsiteY7" fmla="*/ 62831 h 68238"/>
                <a:gd name="connsiteX8" fmla="*/ 9321 w 58565"/>
                <a:gd name="connsiteY8" fmla="*/ 68173 h 68238"/>
                <a:gd name="connsiteX9" fmla="*/ 17403 w 58565"/>
                <a:gd name="connsiteY9" fmla="*/ 64201 h 68238"/>
                <a:gd name="connsiteX10" fmla="*/ 20964 w 58565"/>
                <a:gd name="connsiteY10" fmla="*/ 52832 h 68238"/>
                <a:gd name="connsiteX11" fmla="*/ 33429 w 58565"/>
                <a:gd name="connsiteY11" fmla="*/ 40778 h 68238"/>
                <a:gd name="connsiteX12" fmla="*/ 44524 w 58565"/>
                <a:gd name="connsiteY12" fmla="*/ 29956 h 68238"/>
                <a:gd name="connsiteX13" fmla="*/ 43018 w 58565"/>
                <a:gd name="connsiteY13" fmla="*/ 63927 h 68238"/>
                <a:gd name="connsiteX14" fmla="*/ 56715 w 58565"/>
                <a:gd name="connsiteY14" fmla="*/ 65023 h 68238"/>
                <a:gd name="connsiteX15" fmla="*/ 51373 w 58565"/>
                <a:gd name="connsiteY15" fmla="*/ 8725 h 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565" h="68238">
                  <a:moveTo>
                    <a:pt x="51373" y="8725"/>
                  </a:moveTo>
                  <a:cubicBezTo>
                    <a:pt x="47360" y="7314"/>
                    <a:pt x="42908" y="8985"/>
                    <a:pt x="40826" y="12698"/>
                  </a:cubicBezTo>
                  <a:cubicBezTo>
                    <a:pt x="35456" y="19026"/>
                    <a:pt x="29635" y="24984"/>
                    <a:pt x="23430" y="30504"/>
                  </a:cubicBezTo>
                  <a:lnTo>
                    <a:pt x="20279" y="33518"/>
                  </a:lnTo>
                  <a:cubicBezTo>
                    <a:pt x="18923" y="22231"/>
                    <a:pt x="16965" y="11026"/>
                    <a:pt x="14389" y="-42"/>
                  </a:cubicBezTo>
                  <a:lnTo>
                    <a:pt x="692" y="3109"/>
                  </a:lnTo>
                  <a:cubicBezTo>
                    <a:pt x="4074" y="17505"/>
                    <a:pt x="6227" y="32176"/>
                    <a:pt x="7130" y="46942"/>
                  </a:cubicBezTo>
                  <a:cubicBezTo>
                    <a:pt x="692" y="53927"/>
                    <a:pt x="-1226" y="58311"/>
                    <a:pt x="692" y="62831"/>
                  </a:cubicBezTo>
                  <a:cubicBezTo>
                    <a:pt x="2107" y="66297"/>
                    <a:pt x="5591" y="68447"/>
                    <a:pt x="9321" y="68173"/>
                  </a:cubicBezTo>
                  <a:cubicBezTo>
                    <a:pt x="12488" y="68187"/>
                    <a:pt x="15472" y="66721"/>
                    <a:pt x="17403" y="64201"/>
                  </a:cubicBezTo>
                  <a:cubicBezTo>
                    <a:pt x="19677" y="60845"/>
                    <a:pt x="20923" y="56886"/>
                    <a:pt x="20964" y="52832"/>
                  </a:cubicBezTo>
                  <a:cubicBezTo>
                    <a:pt x="24800" y="48859"/>
                    <a:pt x="29594" y="44339"/>
                    <a:pt x="33429" y="40778"/>
                  </a:cubicBezTo>
                  <a:cubicBezTo>
                    <a:pt x="37265" y="37216"/>
                    <a:pt x="41237" y="33381"/>
                    <a:pt x="44524" y="29956"/>
                  </a:cubicBezTo>
                  <a:cubicBezTo>
                    <a:pt x="44524" y="39134"/>
                    <a:pt x="44524" y="52284"/>
                    <a:pt x="43018" y="63927"/>
                  </a:cubicBezTo>
                  <a:lnTo>
                    <a:pt x="56715" y="65023"/>
                  </a:lnTo>
                  <a:cubicBezTo>
                    <a:pt x="61510" y="12423"/>
                    <a:pt x="55893" y="10369"/>
                    <a:pt x="51373" y="872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7C27ADDE-F813-4E1B-B812-401294003ADF}"/>
                </a:ext>
              </a:extLst>
            </p:cNvPr>
            <p:cNvSpPr/>
            <p:nvPr/>
          </p:nvSpPr>
          <p:spPr>
            <a:xfrm>
              <a:off x="7611765" y="5962723"/>
              <a:ext cx="108384" cy="583522"/>
            </a:xfrm>
            <a:custGeom>
              <a:avLst/>
              <a:gdLst>
                <a:gd name="connsiteX0" fmla="*/ 14127 w 108384"/>
                <a:gd name="connsiteY0" fmla="*/ 325005 h 583522"/>
                <a:gd name="connsiteX1" fmla="*/ 108367 w 108384"/>
                <a:gd name="connsiteY1" fmla="*/ 7082 h 583522"/>
                <a:gd name="connsiteX2" fmla="*/ 96040 w 108384"/>
                <a:gd name="connsiteY2" fmla="*/ -42 h 583522"/>
                <a:gd name="connsiteX3" fmla="*/ 156 w 108384"/>
                <a:gd name="connsiteY3" fmla="*/ 324594 h 583522"/>
                <a:gd name="connsiteX4" fmla="*/ 96040 w 108384"/>
                <a:gd name="connsiteY4" fmla="*/ 583481 h 583522"/>
                <a:gd name="connsiteX5" fmla="*/ 105491 w 108384"/>
                <a:gd name="connsiteY5" fmla="*/ 572797 h 583522"/>
                <a:gd name="connsiteX6" fmla="*/ 14127 w 108384"/>
                <a:gd name="connsiteY6" fmla="*/ 325005 h 58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84" h="583522">
                  <a:moveTo>
                    <a:pt x="14127" y="325005"/>
                  </a:moveTo>
                  <a:cubicBezTo>
                    <a:pt x="19058" y="162276"/>
                    <a:pt x="107409" y="8588"/>
                    <a:pt x="108367" y="7082"/>
                  </a:cubicBezTo>
                  <a:lnTo>
                    <a:pt x="96040" y="-42"/>
                  </a:lnTo>
                  <a:cubicBezTo>
                    <a:pt x="95081" y="1465"/>
                    <a:pt x="4950" y="158167"/>
                    <a:pt x="156" y="324594"/>
                  </a:cubicBezTo>
                  <a:cubicBezTo>
                    <a:pt x="-4639" y="491021"/>
                    <a:pt x="91930" y="579783"/>
                    <a:pt x="96040" y="583481"/>
                  </a:cubicBezTo>
                  <a:lnTo>
                    <a:pt x="105491" y="572797"/>
                  </a:lnTo>
                  <a:cubicBezTo>
                    <a:pt x="104258" y="571975"/>
                    <a:pt x="9196" y="486775"/>
                    <a:pt x="14127" y="32500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4EF12D7D-3C93-47AF-B541-866D3F025E52}"/>
                </a:ext>
              </a:extLst>
            </p:cNvPr>
            <p:cNvSpPr/>
            <p:nvPr/>
          </p:nvSpPr>
          <p:spPr>
            <a:xfrm>
              <a:off x="8267236" y="5961627"/>
              <a:ext cx="161626" cy="532155"/>
            </a:xfrm>
            <a:custGeom>
              <a:avLst/>
              <a:gdLst>
                <a:gd name="connsiteX0" fmla="*/ 78060 w 161626"/>
                <a:gd name="connsiteY0" fmla="*/ 6670 h 532155"/>
                <a:gd name="connsiteX1" fmla="*/ 138467 w 161626"/>
                <a:gd name="connsiteY1" fmla="*/ 305280 h 532155"/>
                <a:gd name="connsiteX2" fmla="*/ -17 w 161626"/>
                <a:gd name="connsiteY2" fmla="*/ 520882 h 532155"/>
                <a:gd name="connsiteX3" fmla="*/ 8613 w 161626"/>
                <a:gd name="connsiteY3" fmla="*/ 532114 h 532155"/>
                <a:gd name="connsiteX4" fmla="*/ 152164 w 161626"/>
                <a:gd name="connsiteY4" fmla="*/ 309801 h 532155"/>
                <a:gd name="connsiteX5" fmla="*/ 90251 w 161626"/>
                <a:gd name="connsiteY5" fmla="*/ -42 h 532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626" h="532155">
                  <a:moveTo>
                    <a:pt x="78060" y="6670"/>
                  </a:moveTo>
                  <a:cubicBezTo>
                    <a:pt x="79156" y="8314"/>
                    <a:pt x="176409" y="168714"/>
                    <a:pt x="138467" y="305280"/>
                  </a:cubicBezTo>
                  <a:cubicBezTo>
                    <a:pt x="114372" y="389138"/>
                    <a:pt x="66225" y="464092"/>
                    <a:pt x="-17" y="520882"/>
                  </a:cubicBezTo>
                  <a:lnTo>
                    <a:pt x="8613" y="532114"/>
                  </a:lnTo>
                  <a:cubicBezTo>
                    <a:pt x="77649" y="474063"/>
                    <a:pt x="127659" y="396603"/>
                    <a:pt x="152164" y="309801"/>
                  </a:cubicBezTo>
                  <a:cubicBezTo>
                    <a:pt x="191751" y="167344"/>
                    <a:pt x="94360" y="6670"/>
                    <a:pt x="90251" y="-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B9BFA23-93C5-437C-A36F-0AB63913CDD6}"/>
                </a:ext>
              </a:extLst>
            </p:cNvPr>
            <p:cNvSpPr/>
            <p:nvPr/>
          </p:nvSpPr>
          <p:spPr>
            <a:xfrm>
              <a:off x="7721510" y="6286882"/>
              <a:ext cx="67542" cy="106360"/>
            </a:xfrm>
            <a:custGeom>
              <a:avLst/>
              <a:gdLst>
                <a:gd name="connsiteX0" fmla="*/ 45057 w 67542"/>
                <a:gd name="connsiteY0" fmla="*/ 572 h 106360"/>
                <a:gd name="connsiteX1" fmla="*/ 17661 w 67542"/>
                <a:gd name="connsiteY1" fmla="*/ 39336 h 106360"/>
                <a:gd name="connsiteX2" fmla="*/ 18894 w 67542"/>
                <a:gd name="connsiteY2" fmla="*/ 19749 h 106360"/>
                <a:gd name="connsiteX3" fmla="*/ 5196 w 67542"/>
                <a:gd name="connsiteY3" fmla="*/ 18927 h 106360"/>
                <a:gd name="connsiteX4" fmla="*/ -9 w 67542"/>
                <a:gd name="connsiteY4" fmla="*/ 98784 h 106360"/>
                <a:gd name="connsiteX5" fmla="*/ 6155 w 67542"/>
                <a:gd name="connsiteY5" fmla="*/ 106318 h 106360"/>
                <a:gd name="connsiteX6" fmla="*/ 7114 w 67542"/>
                <a:gd name="connsiteY6" fmla="*/ 106318 h 106360"/>
                <a:gd name="connsiteX7" fmla="*/ 14100 w 67542"/>
                <a:gd name="connsiteY7" fmla="*/ 100839 h 106360"/>
                <a:gd name="connsiteX8" fmla="*/ 48755 w 67542"/>
                <a:gd name="connsiteY8" fmla="*/ 14681 h 106360"/>
                <a:gd name="connsiteX9" fmla="*/ 51084 w 67542"/>
                <a:gd name="connsiteY9" fmla="*/ 103579 h 106360"/>
                <a:gd name="connsiteX10" fmla="*/ 64781 w 67542"/>
                <a:gd name="connsiteY10" fmla="*/ 105085 h 106360"/>
                <a:gd name="connsiteX11" fmla="*/ 57111 w 67542"/>
                <a:gd name="connsiteY11" fmla="*/ 3311 h 106360"/>
                <a:gd name="connsiteX12" fmla="*/ 45057 w 67542"/>
                <a:gd name="connsiteY12" fmla="*/ 572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42" h="106360">
                  <a:moveTo>
                    <a:pt x="45057" y="572"/>
                  </a:moveTo>
                  <a:cubicBezTo>
                    <a:pt x="34373" y="3174"/>
                    <a:pt x="24784" y="20023"/>
                    <a:pt x="17661" y="39336"/>
                  </a:cubicBezTo>
                  <a:lnTo>
                    <a:pt x="18894" y="19749"/>
                  </a:lnTo>
                  <a:lnTo>
                    <a:pt x="5196" y="18927"/>
                  </a:lnTo>
                  <a:lnTo>
                    <a:pt x="-9" y="98784"/>
                  </a:lnTo>
                  <a:cubicBezTo>
                    <a:pt x="-187" y="102510"/>
                    <a:pt x="2471" y="105756"/>
                    <a:pt x="6155" y="106318"/>
                  </a:cubicBezTo>
                  <a:lnTo>
                    <a:pt x="7114" y="106318"/>
                  </a:lnTo>
                  <a:cubicBezTo>
                    <a:pt x="10429" y="106345"/>
                    <a:pt x="13333" y="104072"/>
                    <a:pt x="14100" y="100839"/>
                  </a:cubicBezTo>
                  <a:cubicBezTo>
                    <a:pt x="23140" y="62212"/>
                    <a:pt x="39030" y="19338"/>
                    <a:pt x="48755" y="14681"/>
                  </a:cubicBezTo>
                  <a:cubicBezTo>
                    <a:pt x="54097" y="21940"/>
                    <a:pt x="55193" y="62348"/>
                    <a:pt x="51084" y="103579"/>
                  </a:cubicBezTo>
                  <a:lnTo>
                    <a:pt x="64781" y="105085"/>
                  </a:lnTo>
                  <a:cubicBezTo>
                    <a:pt x="67384" y="78649"/>
                    <a:pt x="71904" y="16050"/>
                    <a:pt x="57111" y="3311"/>
                  </a:cubicBezTo>
                  <a:cubicBezTo>
                    <a:pt x="53919" y="229"/>
                    <a:pt x="49276" y="-839"/>
                    <a:pt x="45057" y="57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F1FD0AE6-7E2C-468B-AF5A-CB986504514A}"/>
                </a:ext>
              </a:extLst>
            </p:cNvPr>
            <p:cNvSpPr/>
            <p:nvPr/>
          </p:nvSpPr>
          <p:spPr>
            <a:xfrm>
              <a:off x="7833155" y="6214605"/>
              <a:ext cx="59311" cy="82615"/>
            </a:xfrm>
            <a:custGeom>
              <a:avLst/>
              <a:gdLst>
                <a:gd name="connsiteX0" fmla="*/ 57650 w 59311"/>
                <a:gd name="connsiteY0" fmla="*/ 81752 h 82615"/>
                <a:gd name="connsiteX1" fmla="*/ 59294 w 59311"/>
                <a:gd name="connsiteY1" fmla="*/ 81752 h 82615"/>
                <a:gd name="connsiteX2" fmla="*/ 59294 w 59311"/>
                <a:gd name="connsiteY2" fmla="*/ 68055 h 82615"/>
                <a:gd name="connsiteX3" fmla="*/ 57376 w 59311"/>
                <a:gd name="connsiteY3" fmla="*/ 68055 h 82615"/>
                <a:gd name="connsiteX4" fmla="*/ 20803 w 59311"/>
                <a:gd name="connsiteY4" fmla="*/ 64219 h 82615"/>
                <a:gd name="connsiteX5" fmla="*/ 29296 w 59311"/>
                <a:gd name="connsiteY5" fmla="*/ 53261 h 82615"/>
                <a:gd name="connsiteX6" fmla="*/ 40939 w 59311"/>
                <a:gd name="connsiteY6" fmla="*/ 7785 h 82615"/>
                <a:gd name="connsiteX7" fmla="*/ 24091 w 59311"/>
                <a:gd name="connsiteY7" fmla="*/ 114 h 82615"/>
                <a:gd name="connsiteX8" fmla="*/ -17 w 59311"/>
                <a:gd name="connsiteY8" fmla="*/ 28605 h 82615"/>
                <a:gd name="connsiteX9" fmla="*/ 13681 w 59311"/>
                <a:gd name="connsiteY9" fmla="*/ 33399 h 82615"/>
                <a:gd name="connsiteX10" fmla="*/ 27378 w 59311"/>
                <a:gd name="connsiteY10" fmla="*/ 14223 h 82615"/>
                <a:gd name="connsiteX11" fmla="*/ 30940 w 59311"/>
                <a:gd name="connsiteY11" fmla="*/ 16825 h 82615"/>
                <a:gd name="connsiteX12" fmla="*/ 19571 w 59311"/>
                <a:gd name="connsiteY12" fmla="*/ 44220 h 82615"/>
                <a:gd name="connsiteX13" fmla="*/ 7243 w 59311"/>
                <a:gd name="connsiteY13" fmla="*/ 65178 h 82615"/>
                <a:gd name="connsiteX14" fmla="*/ 11078 w 59311"/>
                <a:gd name="connsiteY14" fmla="*/ 74082 h 82615"/>
                <a:gd name="connsiteX15" fmla="*/ 52993 w 59311"/>
                <a:gd name="connsiteY15" fmla="*/ 82574 h 8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311" h="82615">
                  <a:moveTo>
                    <a:pt x="57650" y="81752"/>
                  </a:moveTo>
                  <a:lnTo>
                    <a:pt x="59294" y="81752"/>
                  </a:lnTo>
                  <a:lnTo>
                    <a:pt x="59294" y="68055"/>
                  </a:lnTo>
                  <a:lnTo>
                    <a:pt x="57376" y="68055"/>
                  </a:lnTo>
                  <a:cubicBezTo>
                    <a:pt x="45048" y="69630"/>
                    <a:pt x="32529" y="68315"/>
                    <a:pt x="20803" y="64219"/>
                  </a:cubicBezTo>
                  <a:cubicBezTo>
                    <a:pt x="23228" y="60261"/>
                    <a:pt x="26063" y="56590"/>
                    <a:pt x="29296" y="53261"/>
                  </a:cubicBezTo>
                  <a:cubicBezTo>
                    <a:pt x="39295" y="41755"/>
                    <a:pt x="54500" y="24359"/>
                    <a:pt x="40939" y="7785"/>
                  </a:cubicBezTo>
                  <a:cubicBezTo>
                    <a:pt x="37268" y="2210"/>
                    <a:pt x="30721" y="-776"/>
                    <a:pt x="24091" y="114"/>
                  </a:cubicBezTo>
                  <a:cubicBezTo>
                    <a:pt x="10393" y="2580"/>
                    <a:pt x="1490" y="24222"/>
                    <a:pt x="-17" y="28605"/>
                  </a:cubicBezTo>
                  <a:lnTo>
                    <a:pt x="13681" y="33399"/>
                  </a:lnTo>
                  <a:cubicBezTo>
                    <a:pt x="16831" y="24907"/>
                    <a:pt x="23132" y="14770"/>
                    <a:pt x="27378" y="14223"/>
                  </a:cubicBezTo>
                  <a:cubicBezTo>
                    <a:pt x="28337" y="14223"/>
                    <a:pt x="29844" y="15455"/>
                    <a:pt x="30940" y="16825"/>
                  </a:cubicBezTo>
                  <a:cubicBezTo>
                    <a:pt x="36008" y="22989"/>
                    <a:pt x="30940" y="30523"/>
                    <a:pt x="19571" y="44220"/>
                  </a:cubicBezTo>
                  <a:cubicBezTo>
                    <a:pt x="12996" y="51754"/>
                    <a:pt x="7243" y="57918"/>
                    <a:pt x="7243" y="65178"/>
                  </a:cubicBezTo>
                  <a:cubicBezTo>
                    <a:pt x="7256" y="68547"/>
                    <a:pt x="8640" y="71767"/>
                    <a:pt x="11078" y="74082"/>
                  </a:cubicBezTo>
                  <a:cubicBezTo>
                    <a:pt x="16968" y="79972"/>
                    <a:pt x="29981" y="82574"/>
                    <a:pt x="52993" y="8257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FD81DD1A-2560-41D6-87DF-9CFA805EA8C5}"/>
                </a:ext>
              </a:extLst>
            </p:cNvPr>
            <p:cNvSpPr/>
            <p:nvPr/>
          </p:nvSpPr>
          <p:spPr>
            <a:xfrm>
              <a:off x="7746312" y="6017377"/>
              <a:ext cx="88607" cy="123964"/>
            </a:xfrm>
            <a:custGeom>
              <a:avLst/>
              <a:gdLst>
                <a:gd name="connsiteX0" fmla="*/ 6284 w 88607"/>
                <a:gd name="connsiteY0" fmla="*/ 107211 h 123964"/>
                <a:gd name="connsiteX1" fmla="*/ 13818 w 88607"/>
                <a:gd name="connsiteY1" fmla="*/ 101047 h 123964"/>
                <a:gd name="connsiteX2" fmla="*/ 54911 w 88607"/>
                <a:gd name="connsiteY2" fmla="*/ 25710 h 123964"/>
                <a:gd name="connsiteX3" fmla="*/ 63814 w 88607"/>
                <a:gd name="connsiteY3" fmla="*/ 29134 h 123964"/>
                <a:gd name="connsiteX4" fmla="*/ 73540 w 88607"/>
                <a:gd name="connsiteY4" fmla="*/ 114197 h 123964"/>
                <a:gd name="connsiteX5" fmla="*/ 73540 w 88607"/>
                <a:gd name="connsiteY5" fmla="*/ 123923 h 123964"/>
                <a:gd name="connsiteX6" fmla="*/ 87237 w 88607"/>
                <a:gd name="connsiteY6" fmla="*/ 123923 h 123964"/>
                <a:gd name="connsiteX7" fmla="*/ 87237 w 88607"/>
                <a:gd name="connsiteY7" fmla="*/ 115019 h 123964"/>
                <a:gd name="connsiteX8" fmla="*/ 73540 w 88607"/>
                <a:gd name="connsiteY8" fmla="*/ 19135 h 123964"/>
                <a:gd name="connsiteX9" fmla="*/ 53815 w 88607"/>
                <a:gd name="connsiteY9" fmla="*/ 11464 h 123964"/>
                <a:gd name="connsiteX10" fmla="*/ 14639 w 88607"/>
                <a:gd name="connsiteY10" fmla="*/ 45161 h 123964"/>
                <a:gd name="connsiteX11" fmla="*/ 15461 w 88607"/>
                <a:gd name="connsiteY11" fmla="*/ -42 h 123964"/>
                <a:gd name="connsiteX12" fmla="*/ 1764 w 88607"/>
                <a:gd name="connsiteY12" fmla="*/ -42 h 123964"/>
                <a:gd name="connsiteX13" fmla="*/ -17 w 88607"/>
                <a:gd name="connsiteY13" fmla="*/ 100362 h 123964"/>
                <a:gd name="connsiteX14" fmla="*/ 6284 w 88607"/>
                <a:gd name="connsiteY14" fmla="*/ 107211 h 1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607" h="123964">
                  <a:moveTo>
                    <a:pt x="6284" y="107211"/>
                  </a:moveTo>
                  <a:cubicBezTo>
                    <a:pt x="10023" y="107458"/>
                    <a:pt x="13324" y="104760"/>
                    <a:pt x="13818" y="101047"/>
                  </a:cubicBezTo>
                  <a:cubicBezTo>
                    <a:pt x="16420" y="80501"/>
                    <a:pt x="28885" y="26806"/>
                    <a:pt x="54911" y="25710"/>
                  </a:cubicBezTo>
                  <a:cubicBezTo>
                    <a:pt x="58253" y="25409"/>
                    <a:pt x="61540" y="26669"/>
                    <a:pt x="63814" y="29134"/>
                  </a:cubicBezTo>
                  <a:cubicBezTo>
                    <a:pt x="77512" y="43791"/>
                    <a:pt x="74772" y="94883"/>
                    <a:pt x="73540" y="114197"/>
                  </a:cubicBezTo>
                  <a:cubicBezTo>
                    <a:pt x="73540" y="118580"/>
                    <a:pt x="73540" y="122005"/>
                    <a:pt x="73540" y="123923"/>
                  </a:cubicBezTo>
                  <a:lnTo>
                    <a:pt x="87237" y="123923"/>
                  </a:lnTo>
                  <a:cubicBezTo>
                    <a:pt x="87237" y="122279"/>
                    <a:pt x="87237" y="119128"/>
                    <a:pt x="87237" y="115019"/>
                  </a:cubicBezTo>
                  <a:cubicBezTo>
                    <a:pt x="88881" y="90226"/>
                    <a:pt x="92306" y="38312"/>
                    <a:pt x="73540" y="19135"/>
                  </a:cubicBezTo>
                  <a:cubicBezTo>
                    <a:pt x="68362" y="13875"/>
                    <a:pt x="61184" y="11081"/>
                    <a:pt x="53815" y="11464"/>
                  </a:cubicBezTo>
                  <a:cubicBezTo>
                    <a:pt x="35460" y="12286"/>
                    <a:pt x="22995" y="27491"/>
                    <a:pt x="14639" y="45161"/>
                  </a:cubicBezTo>
                  <a:lnTo>
                    <a:pt x="15461" y="-42"/>
                  </a:lnTo>
                  <a:lnTo>
                    <a:pt x="1764" y="-42"/>
                  </a:lnTo>
                  <a:lnTo>
                    <a:pt x="-17" y="100362"/>
                  </a:lnTo>
                  <a:cubicBezTo>
                    <a:pt x="92" y="103896"/>
                    <a:pt x="2777" y="106800"/>
                    <a:pt x="6284" y="10721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C489B7C-36F9-4AF5-8E26-7650271ED584}"/>
                </a:ext>
              </a:extLst>
            </p:cNvPr>
            <p:cNvSpPr/>
            <p:nvPr/>
          </p:nvSpPr>
          <p:spPr>
            <a:xfrm>
              <a:off x="7939997" y="6039430"/>
              <a:ext cx="45887" cy="62872"/>
            </a:xfrm>
            <a:custGeom>
              <a:avLst/>
              <a:gdLst>
                <a:gd name="connsiteX0" fmla="*/ 18492 w 45887"/>
                <a:gd name="connsiteY0" fmla="*/ 62872 h 62872"/>
                <a:gd name="connsiteX1" fmla="*/ 32601 w 45887"/>
                <a:gd name="connsiteY1" fmla="*/ 62872 h 62872"/>
                <a:gd name="connsiteX2" fmla="*/ 32601 w 45887"/>
                <a:gd name="connsiteY2" fmla="*/ 32601 h 62872"/>
                <a:gd name="connsiteX3" fmla="*/ 45887 w 45887"/>
                <a:gd name="connsiteY3" fmla="*/ 32601 h 62872"/>
                <a:gd name="connsiteX4" fmla="*/ 45887 w 45887"/>
                <a:gd name="connsiteY4" fmla="*/ 18355 h 62872"/>
                <a:gd name="connsiteX5" fmla="*/ 32601 w 45887"/>
                <a:gd name="connsiteY5" fmla="*/ 18355 h 62872"/>
                <a:gd name="connsiteX6" fmla="*/ 32601 w 45887"/>
                <a:gd name="connsiteY6" fmla="*/ 0 h 62872"/>
                <a:gd name="connsiteX7" fmla="*/ 18492 w 45887"/>
                <a:gd name="connsiteY7" fmla="*/ 0 h 62872"/>
                <a:gd name="connsiteX8" fmla="*/ 18492 w 45887"/>
                <a:gd name="connsiteY8" fmla="*/ 18355 h 62872"/>
                <a:gd name="connsiteX9" fmla="*/ 0 w 45887"/>
                <a:gd name="connsiteY9" fmla="*/ 18355 h 62872"/>
                <a:gd name="connsiteX10" fmla="*/ 0 w 45887"/>
                <a:gd name="connsiteY10" fmla="*/ 32601 h 62872"/>
                <a:gd name="connsiteX11" fmla="*/ 18492 w 45887"/>
                <a:gd name="connsiteY11" fmla="*/ 32601 h 62872"/>
                <a:gd name="connsiteX12" fmla="*/ 18492 w 45887"/>
                <a:gd name="connsiteY12" fmla="*/ 62872 h 6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887" h="62872">
                  <a:moveTo>
                    <a:pt x="18492" y="62872"/>
                  </a:moveTo>
                  <a:lnTo>
                    <a:pt x="32601" y="62872"/>
                  </a:lnTo>
                  <a:lnTo>
                    <a:pt x="32601" y="32601"/>
                  </a:lnTo>
                  <a:lnTo>
                    <a:pt x="45887" y="32601"/>
                  </a:lnTo>
                  <a:lnTo>
                    <a:pt x="45887" y="18355"/>
                  </a:lnTo>
                  <a:lnTo>
                    <a:pt x="32601" y="18355"/>
                  </a:lnTo>
                  <a:lnTo>
                    <a:pt x="32601" y="0"/>
                  </a:lnTo>
                  <a:lnTo>
                    <a:pt x="18492" y="0"/>
                  </a:lnTo>
                  <a:lnTo>
                    <a:pt x="18492" y="18355"/>
                  </a:lnTo>
                  <a:lnTo>
                    <a:pt x="0" y="18355"/>
                  </a:lnTo>
                  <a:lnTo>
                    <a:pt x="0" y="32601"/>
                  </a:lnTo>
                  <a:lnTo>
                    <a:pt x="18492" y="32601"/>
                  </a:lnTo>
                  <a:lnTo>
                    <a:pt x="18492" y="62872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0B5F33B4-1706-4922-886C-7E125A9E5C55}"/>
                </a:ext>
              </a:extLst>
            </p:cNvPr>
            <p:cNvSpPr/>
            <p:nvPr/>
          </p:nvSpPr>
          <p:spPr>
            <a:xfrm>
              <a:off x="8025485" y="6018006"/>
              <a:ext cx="100938" cy="102871"/>
            </a:xfrm>
            <a:custGeom>
              <a:avLst/>
              <a:gdLst>
                <a:gd name="connsiteX0" fmla="*/ 8051 w 100938"/>
                <a:gd name="connsiteY0" fmla="*/ 102747 h 102871"/>
                <a:gd name="connsiteX1" fmla="*/ 8051 w 100938"/>
                <a:gd name="connsiteY1" fmla="*/ 102747 h 102871"/>
                <a:gd name="connsiteX2" fmla="*/ 14763 w 100938"/>
                <a:gd name="connsiteY2" fmla="*/ 95625 h 102871"/>
                <a:gd name="connsiteX3" fmla="*/ 14763 w 100938"/>
                <a:gd name="connsiteY3" fmla="*/ 89050 h 102871"/>
                <a:gd name="connsiteX4" fmla="*/ 38186 w 100938"/>
                <a:gd name="connsiteY4" fmla="*/ 38916 h 102871"/>
                <a:gd name="connsiteX5" fmla="*/ 74485 w 100938"/>
                <a:gd name="connsiteY5" fmla="*/ 14671 h 102871"/>
                <a:gd name="connsiteX6" fmla="*/ 82155 w 100938"/>
                <a:gd name="connsiteY6" fmla="*/ 33163 h 102871"/>
                <a:gd name="connsiteX7" fmla="*/ 87224 w 100938"/>
                <a:gd name="connsiteY7" fmla="*/ 101652 h 102871"/>
                <a:gd name="connsiteX8" fmla="*/ 100921 w 100938"/>
                <a:gd name="connsiteY8" fmla="*/ 101652 h 102871"/>
                <a:gd name="connsiteX9" fmla="*/ 95716 w 100938"/>
                <a:gd name="connsiteY9" fmla="*/ 30972 h 102871"/>
                <a:gd name="connsiteX10" fmla="*/ 78594 w 100938"/>
                <a:gd name="connsiteY10" fmla="*/ 974 h 102871"/>
                <a:gd name="connsiteX11" fmla="*/ 27502 w 100938"/>
                <a:gd name="connsiteY11" fmla="*/ 28369 h 102871"/>
                <a:gd name="connsiteX12" fmla="*/ 13804 w 100938"/>
                <a:gd name="connsiteY12" fmla="*/ 44943 h 102871"/>
                <a:gd name="connsiteX13" fmla="*/ 13804 w 100938"/>
                <a:gd name="connsiteY13" fmla="*/ 7822 h 102871"/>
                <a:gd name="connsiteX14" fmla="*/ 106 w 100938"/>
                <a:gd name="connsiteY14" fmla="*/ 7822 h 102871"/>
                <a:gd name="connsiteX15" fmla="*/ 106 w 100938"/>
                <a:gd name="connsiteY15" fmla="*/ 89050 h 102871"/>
                <a:gd name="connsiteX16" fmla="*/ 106 w 100938"/>
                <a:gd name="connsiteY16" fmla="*/ 97542 h 102871"/>
                <a:gd name="connsiteX17" fmla="*/ 8051 w 100938"/>
                <a:gd name="connsiteY17" fmla="*/ 102747 h 10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938" h="102871">
                  <a:moveTo>
                    <a:pt x="8051" y="102747"/>
                  </a:moveTo>
                  <a:lnTo>
                    <a:pt x="8051" y="102747"/>
                  </a:lnTo>
                  <a:cubicBezTo>
                    <a:pt x="11790" y="102460"/>
                    <a:pt x="14708" y="99378"/>
                    <a:pt x="14763" y="95625"/>
                  </a:cubicBezTo>
                  <a:lnTo>
                    <a:pt x="14763" y="89050"/>
                  </a:lnTo>
                  <a:cubicBezTo>
                    <a:pt x="16187" y="70037"/>
                    <a:pt x="24515" y="52203"/>
                    <a:pt x="38186" y="38916"/>
                  </a:cubicBezTo>
                  <a:cubicBezTo>
                    <a:pt x="62020" y="15082"/>
                    <a:pt x="71197" y="13575"/>
                    <a:pt x="74485" y="14671"/>
                  </a:cubicBezTo>
                  <a:cubicBezTo>
                    <a:pt x="77772" y="15767"/>
                    <a:pt x="80786" y="22616"/>
                    <a:pt x="82155" y="33163"/>
                  </a:cubicBezTo>
                  <a:cubicBezTo>
                    <a:pt x="85196" y="55874"/>
                    <a:pt x="86895" y="78735"/>
                    <a:pt x="87224" y="101652"/>
                  </a:cubicBezTo>
                  <a:lnTo>
                    <a:pt x="100921" y="101652"/>
                  </a:lnTo>
                  <a:cubicBezTo>
                    <a:pt x="100538" y="78009"/>
                    <a:pt x="98798" y="54408"/>
                    <a:pt x="95716" y="30972"/>
                  </a:cubicBezTo>
                  <a:cubicBezTo>
                    <a:pt x="93524" y="13986"/>
                    <a:pt x="87908" y="3576"/>
                    <a:pt x="78594" y="974"/>
                  </a:cubicBezTo>
                  <a:cubicBezTo>
                    <a:pt x="66403" y="-3136"/>
                    <a:pt x="51199" y="5083"/>
                    <a:pt x="27502" y="28369"/>
                  </a:cubicBezTo>
                  <a:cubicBezTo>
                    <a:pt x="22392" y="33423"/>
                    <a:pt x="17803" y="38985"/>
                    <a:pt x="13804" y="44943"/>
                  </a:cubicBezTo>
                  <a:lnTo>
                    <a:pt x="13804" y="7822"/>
                  </a:lnTo>
                  <a:lnTo>
                    <a:pt x="106" y="7822"/>
                  </a:lnTo>
                  <a:lnTo>
                    <a:pt x="106" y="89050"/>
                  </a:lnTo>
                  <a:cubicBezTo>
                    <a:pt x="-58" y="91871"/>
                    <a:pt x="-58" y="94721"/>
                    <a:pt x="106" y="97542"/>
                  </a:cubicBezTo>
                  <a:cubicBezTo>
                    <a:pt x="1037" y="101049"/>
                    <a:pt x="4462" y="103295"/>
                    <a:pt x="8051" y="10274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D079FD7A-A5E8-4E96-A5C4-271E131E62D5}"/>
                </a:ext>
              </a:extLst>
            </p:cNvPr>
            <p:cNvSpPr/>
            <p:nvPr/>
          </p:nvSpPr>
          <p:spPr>
            <a:xfrm>
              <a:off x="8149161" y="6074770"/>
              <a:ext cx="44243" cy="14245"/>
            </a:xfrm>
            <a:custGeom>
              <a:avLst/>
              <a:gdLst>
                <a:gd name="connsiteX0" fmla="*/ 0 w 44243"/>
                <a:gd name="connsiteY0" fmla="*/ 0 h 14245"/>
                <a:gd name="connsiteX1" fmla="*/ 44244 w 44243"/>
                <a:gd name="connsiteY1" fmla="*/ 0 h 14245"/>
                <a:gd name="connsiteX2" fmla="*/ 44244 w 44243"/>
                <a:gd name="connsiteY2" fmla="*/ 14246 h 14245"/>
                <a:gd name="connsiteX3" fmla="*/ 0 w 44243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43" h="14245">
                  <a:moveTo>
                    <a:pt x="0" y="0"/>
                  </a:moveTo>
                  <a:lnTo>
                    <a:pt x="44244" y="0"/>
                  </a:lnTo>
                  <a:lnTo>
                    <a:pt x="44244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44C2578-5125-472D-A0CC-851ADA62B661}"/>
                </a:ext>
              </a:extLst>
            </p:cNvPr>
            <p:cNvSpPr/>
            <p:nvPr/>
          </p:nvSpPr>
          <p:spPr>
            <a:xfrm>
              <a:off x="8223814" y="6000274"/>
              <a:ext cx="45750" cy="114082"/>
            </a:xfrm>
            <a:custGeom>
              <a:avLst/>
              <a:gdLst>
                <a:gd name="connsiteX0" fmla="*/ 30940 w 45750"/>
                <a:gd name="connsiteY0" fmla="*/ 42950 h 114082"/>
                <a:gd name="connsiteX1" fmla="*/ 32036 w 45750"/>
                <a:gd name="connsiteY1" fmla="*/ 114041 h 114082"/>
                <a:gd name="connsiteX2" fmla="*/ 45733 w 45750"/>
                <a:gd name="connsiteY2" fmla="*/ 114041 h 114082"/>
                <a:gd name="connsiteX3" fmla="*/ 44090 w 45750"/>
                <a:gd name="connsiteY3" fmla="*/ 6925 h 114082"/>
                <a:gd name="connsiteX4" fmla="*/ 38199 w 45750"/>
                <a:gd name="connsiteY4" fmla="*/ 76 h 114082"/>
                <a:gd name="connsiteX5" fmla="*/ 30392 w 45750"/>
                <a:gd name="connsiteY5" fmla="*/ 4460 h 114082"/>
                <a:gd name="connsiteX6" fmla="*/ 18338 w 45750"/>
                <a:gd name="connsiteY6" fmla="*/ 35142 h 114082"/>
                <a:gd name="connsiteX7" fmla="*/ -17 w 45750"/>
                <a:gd name="connsiteY7" fmla="*/ 59524 h 114082"/>
                <a:gd name="connsiteX8" fmla="*/ 9434 w 45750"/>
                <a:gd name="connsiteY8" fmla="*/ 70209 h 114082"/>
                <a:gd name="connsiteX9" fmla="*/ 30940 w 45750"/>
                <a:gd name="connsiteY9" fmla="*/ 42950 h 1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50" h="114082">
                  <a:moveTo>
                    <a:pt x="30940" y="42950"/>
                  </a:moveTo>
                  <a:lnTo>
                    <a:pt x="32036" y="114041"/>
                  </a:lnTo>
                  <a:lnTo>
                    <a:pt x="45733" y="114041"/>
                  </a:lnTo>
                  <a:lnTo>
                    <a:pt x="44090" y="6925"/>
                  </a:lnTo>
                  <a:cubicBezTo>
                    <a:pt x="44062" y="3515"/>
                    <a:pt x="41569" y="611"/>
                    <a:pt x="38199" y="76"/>
                  </a:cubicBezTo>
                  <a:cubicBezTo>
                    <a:pt x="34885" y="-540"/>
                    <a:pt x="31597" y="1309"/>
                    <a:pt x="30392" y="4460"/>
                  </a:cubicBezTo>
                  <a:cubicBezTo>
                    <a:pt x="30392" y="4460"/>
                    <a:pt x="23543" y="21445"/>
                    <a:pt x="18338" y="35142"/>
                  </a:cubicBezTo>
                  <a:cubicBezTo>
                    <a:pt x="13859" y="44375"/>
                    <a:pt x="7612" y="52662"/>
                    <a:pt x="-17" y="59524"/>
                  </a:cubicBezTo>
                  <a:lnTo>
                    <a:pt x="9434" y="70209"/>
                  </a:lnTo>
                  <a:cubicBezTo>
                    <a:pt x="18119" y="62428"/>
                    <a:pt x="25392" y="53210"/>
                    <a:pt x="30940" y="429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43B84FB-BE22-4904-8A57-2B6FF5EE80C8}"/>
                </a:ext>
              </a:extLst>
            </p:cNvPr>
            <p:cNvSpPr/>
            <p:nvPr/>
          </p:nvSpPr>
          <p:spPr>
            <a:xfrm>
              <a:off x="7847488" y="5936439"/>
              <a:ext cx="76757" cy="92170"/>
            </a:xfrm>
            <a:custGeom>
              <a:avLst/>
              <a:gdLst>
                <a:gd name="connsiteX0" fmla="*/ 32085 w 76757"/>
                <a:gd name="connsiteY0" fmla="*/ 92129 h 92170"/>
                <a:gd name="connsiteX1" fmla="*/ 76740 w 76757"/>
                <a:gd name="connsiteY1" fmla="*/ 87882 h 92170"/>
                <a:gd name="connsiteX2" fmla="*/ 74411 w 76757"/>
                <a:gd name="connsiteY2" fmla="*/ 74185 h 92170"/>
                <a:gd name="connsiteX3" fmla="*/ 15100 w 76757"/>
                <a:gd name="connsiteY3" fmla="*/ 76787 h 92170"/>
                <a:gd name="connsiteX4" fmla="*/ 39482 w 76757"/>
                <a:gd name="connsiteY4" fmla="*/ 59939 h 92170"/>
                <a:gd name="connsiteX5" fmla="*/ 65371 w 76757"/>
                <a:gd name="connsiteY5" fmla="*/ 23229 h 92170"/>
                <a:gd name="connsiteX6" fmla="*/ 37510 w 76757"/>
                <a:gd name="connsiteY6" fmla="*/ 67 h 92170"/>
                <a:gd name="connsiteX7" fmla="*/ 16470 w 76757"/>
                <a:gd name="connsiteY7" fmla="*/ 15147 h 92170"/>
                <a:gd name="connsiteX8" fmla="*/ 29209 w 76757"/>
                <a:gd name="connsiteY8" fmla="*/ 21448 h 92170"/>
                <a:gd name="connsiteX9" fmla="*/ 41126 w 76757"/>
                <a:gd name="connsiteY9" fmla="*/ 14189 h 92170"/>
                <a:gd name="connsiteX10" fmla="*/ 51673 w 76757"/>
                <a:gd name="connsiteY10" fmla="*/ 26928 h 92170"/>
                <a:gd name="connsiteX11" fmla="*/ 33181 w 76757"/>
                <a:gd name="connsiteY11" fmla="*/ 47200 h 92170"/>
                <a:gd name="connsiteX12" fmla="*/ 3594 w 76757"/>
                <a:gd name="connsiteY12" fmla="*/ 68432 h 92170"/>
                <a:gd name="connsiteX13" fmla="*/ 1403 w 76757"/>
                <a:gd name="connsiteY13" fmla="*/ 83773 h 92170"/>
                <a:gd name="connsiteX14" fmla="*/ 32085 w 76757"/>
                <a:gd name="connsiteY14" fmla="*/ 92129 h 9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757" h="92170">
                  <a:moveTo>
                    <a:pt x="32085" y="92129"/>
                  </a:moveTo>
                  <a:cubicBezTo>
                    <a:pt x="47057" y="91841"/>
                    <a:pt x="61988" y="90416"/>
                    <a:pt x="76740" y="87882"/>
                  </a:cubicBezTo>
                  <a:lnTo>
                    <a:pt x="74411" y="74185"/>
                  </a:lnTo>
                  <a:cubicBezTo>
                    <a:pt x="54906" y="78239"/>
                    <a:pt x="34880" y="79116"/>
                    <a:pt x="15100" y="76787"/>
                  </a:cubicBezTo>
                  <a:cubicBezTo>
                    <a:pt x="21922" y="69473"/>
                    <a:pt x="30236" y="63733"/>
                    <a:pt x="39482" y="59939"/>
                  </a:cubicBezTo>
                  <a:cubicBezTo>
                    <a:pt x="53180" y="52816"/>
                    <a:pt x="70987" y="44050"/>
                    <a:pt x="65371" y="23229"/>
                  </a:cubicBezTo>
                  <a:cubicBezTo>
                    <a:pt x="64070" y="9148"/>
                    <a:pt x="51605" y="-1221"/>
                    <a:pt x="37510" y="67"/>
                  </a:cubicBezTo>
                  <a:cubicBezTo>
                    <a:pt x="28291" y="929"/>
                    <a:pt x="20237" y="6683"/>
                    <a:pt x="16470" y="15147"/>
                  </a:cubicBezTo>
                  <a:lnTo>
                    <a:pt x="29209" y="21448"/>
                  </a:lnTo>
                  <a:cubicBezTo>
                    <a:pt x="31565" y="17038"/>
                    <a:pt x="36126" y="14257"/>
                    <a:pt x="41126" y="14189"/>
                  </a:cubicBezTo>
                  <a:cubicBezTo>
                    <a:pt x="47564" y="14874"/>
                    <a:pt x="50440" y="22407"/>
                    <a:pt x="51673" y="26928"/>
                  </a:cubicBezTo>
                  <a:cubicBezTo>
                    <a:pt x="53865" y="35283"/>
                    <a:pt x="49756" y="38845"/>
                    <a:pt x="33181" y="47200"/>
                  </a:cubicBezTo>
                  <a:cubicBezTo>
                    <a:pt x="21840" y="51953"/>
                    <a:pt x="11717" y="59213"/>
                    <a:pt x="3594" y="68432"/>
                  </a:cubicBezTo>
                  <a:cubicBezTo>
                    <a:pt x="-241" y="72596"/>
                    <a:pt x="-1104" y="78691"/>
                    <a:pt x="1403" y="83773"/>
                  </a:cubicBezTo>
                  <a:cubicBezTo>
                    <a:pt x="5375" y="89937"/>
                    <a:pt x="17292" y="92129"/>
                    <a:pt x="32085" y="921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65AAD56D-2C4C-419A-9896-74D46422A038}"/>
                </a:ext>
              </a:extLst>
            </p:cNvPr>
            <p:cNvSpPr/>
            <p:nvPr/>
          </p:nvSpPr>
          <p:spPr>
            <a:xfrm>
              <a:off x="8379420" y="5866017"/>
              <a:ext cx="94103" cy="126567"/>
            </a:xfrm>
            <a:custGeom>
              <a:avLst/>
              <a:gdLst>
                <a:gd name="connsiteX0" fmla="*/ 49432 w 94103"/>
                <a:gd name="connsiteY0" fmla="*/ 41737 h 126567"/>
                <a:gd name="connsiteX1" fmla="*/ 30118 w 94103"/>
                <a:gd name="connsiteY1" fmla="*/ 43517 h 126567"/>
                <a:gd name="connsiteX2" fmla="*/ 36830 w 94103"/>
                <a:gd name="connsiteY2" fmla="*/ 24888 h 126567"/>
                <a:gd name="connsiteX3" fmla="*/ 94086 w 94103"/>
                <a:gd name="connsiteY3" fmla="*/ 13656 h 126567"/>
                <a:gd name="connsiteX4" fmla="*/ 91347 w 94103"/>
                <a:gd name="connsiteY4" fmla="*/ -42 h 126567"/>
                <a:gd name="connsiteX5" fmla="*/ 30118 w 94103"/>
                <a:gd name="connsiteY5" fmla="*/ 11739 h 126567"/>
                <a:gd name="connsiteX6" fmla="*/ 24776 w 94103"/>
                <a:gd name="connsiteY6" fmla="*/ 16396 h 126567"/>
                <a:gd name="connsiteX7" fmla="*/ 9571 w 94103"/>
                <a:gd name="connsiteY7" fmla="*/ 58859 h 126567"/>
                <a:gd name="connsiteX8" fmla="*/ 12311 w 94103"/>
                <a:gd name="connsiteY8" fmla="*/ 67214 h 126567"/>
                <a:gd name="connsiteX9" fmla="*/ 21077 w 94103"/>
                <a:gd name="connsiteY9" fmla="*/ 66392 h 126567"/>
                <a:gd name="connsiteX10" fmla="*/ 45185 w 94103"/>
                <a:gd name="connsiteY10" fmla="*/ 55434 h 126567"/>
                <a:gd name="connsiteX11" fmla="*/ 53404 w 94103"/>
                <a:gd name="connsiteY11" fmla="*/ 69132 h 126567"/>
                <a:gd name="connsiteX12" fmla="*/ 37104 w 94103"/>
                <a:gd name="connsiteY12" fmla="*/ 111047 h 126567"/>
                <a:gd name="connsiteX13" fmla="*/ 12037 w 94103"/>
                <a:gd name="connsiteY13" fmla="*/ 98034 h 126567"/>
                <a:gd name="connsiteX14" fmla="*/ -17 w 94103"/>
                <a:gd name="connsiteY14" fmla="*/ 105294 h 126567"/>
                <a:gd name="connsiteX15" fmla="*/ 31214 w 94103"/>
                <a:gd name="connsiteY15" fmla="*/ 126526 h 126567"/>
                <a:gd name="connsiteX16" fmla="*/ 42309 w 94103"/>
                <a:gd name="connsiteY16" fmla="*/ 124334 h 126567"/>
                <a:gd name="connsiteX17" fmla="*/ 67376 w 94103"/>
                <a:gd name="connsiteY17" fmla="*/ 66255 h 126567"/>
                <a:gd name="connsiteX18" fmla="*/ 49432 w 94103"/>
                <a:gd name="connsiteY18" fmla="*/ 41737 h 12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103" h="126567">
                  <a:moveTo>
                    <a:pt x="49432" y="41737"/>
                  </a:moveTo>
                  <a:cubicBezTo>
                    <a:pt x="42980" y="40038"/>
                    <a:pt x="36145" y="40668"/>
                    <a:pt x="30118" y="43517"/>
                  </a:cubicBezTo>
                  <a:lnTo>
                    <a:pt x="36830" y="24888"/>
                  </a:lnTo>
                  <a:lnTo>
                    <a:pt x="94086" y="13656"/>
                  </a:lnTo>
                  <a:lnTo>
                    <a:pt x="91347" y="-42"/>
                  </a:lnTo>
                  <a:lnTo>
                    <a:pt x="30118" y="11739"/>
                  </a:lnTo>
                  <a:cubicBezTo>
                    <a:pt x="27666" y="12286"/>
                    <a:pt x="25652" y="14040"/>
                    <a:pt x="24776" y="16396"/>
                  </a:cubicBezTo>
                  <a:lnTo>
                    <a:pt x="9571" y="58859"/>
                  </a:lnTo>
                  <a:cubicBezTo>
                    <a:pt x="8393" y="61940"/>
                    <a:pt x="9544" y="65420"/>
                    <a:pt x="12311" y="67214"/>
                  </a:cubicBezTo>
                  <a:cubicBezTo>
                    <a:pt x="15064" y="69050"/>
                    <a:pt x="18721" y="68707"/>
                    <a:pt x="21077" y="66392"/>
                  </a:cubicBezTo>
                  <a:cubicBezTo>
                    <a:pt x="25872" y="61872"/>
                    <a:pt x="38063" y="52695"/>
                    <a:pt x="45185" y="55434"/>
                  </a:cubicBezTo>
                  <a:cubicBezTo>
                    <a:pt x="49843" y="56941"/>
                    <a:pt x="52308" y="63927"/>
                    <a:pt x="53404" y="69132"/>
                  </a:cubicBezTo>
                  <a:cubicBezTo>
                    <a:pt x="58171" y="85186"/>
                    <a:pt x="51459" y="102431"/>
                    <a:pt x="37104" y="111047"/>
                  </a:cubicBezTo>
                  <a:cubicBezTo>
                    <a:pt x="28200" y="114608"/>
                    <a:pt x="19297" y="109951"/>
                    <a:pt x="12037" y="98034"/>
                  </a:cubicBezTo>
                  <a:lnTo>
                    <a:pt x="-17" y="105294"/>
                  </a:lnTo>
                  <a:cubicBezTo>
                    <a:pt x="5859" y="117430"/>
                    <a:pt x="17763" y="125525"/>
                    <a:pt x="31214" y="126526"/>
                  </a:cubicBezTo>
                  <a:cubicBezTo>
                    <a:pt x="35022" y="126526"/>
                    <a:pt x="38788" y="125786"/>
                    <a:pt x="42309" y="124334"/>
                  </a:cubicBezTo>
                  <a:cubicBezTo>
                    <a:pt x="63198" y="113211"/>
                    <a:pt x="73608" y="89090"/>
                    <a:pt x="67376" y="66255"/>
                  </a:cubicBezTo>
                  <a:cubicBezTo>
                    <a:pt x="66430" y="55380"/>
                    <a:pt x="59513" y="45928"/>
                    <a:pt x="49432" y="4173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C3472CC-20E7-4B6D-AD54-175F4C025827}"/>
                </a:ext>
              </a:extLst>
            </p:cNvPr>
            <p:cNvSpPr/>
            <p:nvPr/>
          </p:nvSpPr>
          <p:spPr>
            <a:xfrm>
              <a:off x="7708643" y="6181749"/>
              <a:ext cx="598726" cy="14245"/>
            </a:xfrm>
            <a:custGeom>
              <a:avLst/>
              <a:gdLst>
                <a:gd name="connsiteX0" fmla="*/ 0 w 598726"/>
                <a:gd name="connsiteY0" fmla="*/ 0 h 14245"/>
                <a:gd name="connsiteX1" fmla="*/ 598727 w 598726"/>
                <a:gd name="connsiteY1" fmla="*/ 0 h 14245"/>
                <a:gd name="connsiteX2" fmla="*/ 598727 w 598726"/>
                <a:gd name="connsiteY2" fmla="*/ 14246 h 14245"/>
                <a:gd name="connsiteX3" fmla="*/ 0 w 598726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8726" h="14245">
                  <a:moveTo>
                    <a:pt x="0" y="0"/>
                  </a:moveTo>
                  <a:lnTo>
                    <a:pt x="598727" y="0"/>
                  </a:lnTo>
                  <a:lnTo>
                    <a:pt x="598727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037E01F5-53EE-4A08-BB97-495D85AF2F00}"/>
                </a:ext>
              </a:extLst>
            </p:cNvPr>
            <p:cNvSpPr/>
            <p:nvPr/>
          </p:nvSpPr>
          <p:spPr>
            <a:xfrm>
              <a:off x="7856715" y="6336259"/>
              <a:ext cx="93418" cy="14245"/>
            </a:xfrm>
            <a:custGeom>
              <a:avLst/>
              <a:gdLst>
                <a:gd name="connsiteX0" fmla="*/ 0 w 93418"/>
                <a:gd name="connsiteY0" fmla="*/ 0 h 14245"/>
                <a:gd name="connsiteX1" fmla="*/ 93418 w 93418"/>
                <a:gd name="connsiteY1" fmla="*/ 0 h 14245"/>
                <a:gd name="connsiteX2" fmla="*/ 93418 w 93418"/>
                <a:gd name="connsiteY2" fmla="*/ 14246 h 14245"/>
                <a:gd name="connsiteX3" fmla="*/ 0 w 93418"/>
                <a:gd name="connsiteY3" fmla="*/ 14246 h 1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18" h="14245">
                  <a:moveTo>
                    <a:pt x="0" y="0"/>
                  </a:moveTo>
                  <a:lnTo>
                    <a:pt x="93418" y="0"/>
                  </a:lnTo>
                  <a:lnTo>
                    <a:pt x="93418" y="14246"/>
                  </a:lnTo>
                  <a:lnTo>
                    <a:pt x="0" y="14246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F5F5167-2363-4FAC-B1D7-10165FBFFBDC}"/>
                </a:ext>
              </a:extLst>
            </p:cNvPr>
            <p:cNvSpPr/>
            <p:nvPr/>
          </p:nvSpPr>
          <p:spPr>
            <a:xfrm>
              <a:off x="7967195" y="6278268"/>
              <a:ext cx="70055" cy="107988"/>
            </a:xfrm>
            <a:custGeom>
              <a:avLst/>
              <a:gdLst>
                <a:gd name="connsiteX0" fmla="*/ 54149 w 70055"/>
                <a:gd name="connsiteY0" fmla="*/ 18775 h 107988"/>
                <a:gd name="connsiteX1" fmla="*/ 40452 w 70055"/>
                <a:gd name="connsiteY1" fmla="*/ 9 h 107988"/>
                <a:gd name="connsiteX2" fmla="*/ 14289 w 70055"/>
                <a:gd name="connsiteY2" fmla="*/ 30281 h 107988"/>
                <a:gd name="connsiteX3" fmla="*/ 27987 w 70055"/>
                <a:gd name="connsiteY3" fmla="*/ 35623 h 107988"/>
                <a:gd name="connsiteX4" fmla="*/ 38808 w 70055"/>
                <a:gd name="connsiteY4" fmla="*/ 15898 h 107988"/>
                <a:gd name="connsiteX5" fmla="*/ 40178 w 70055"/>
                <a:gd name="connsiteY5" fmla="*/ 21377 h 107988"/>
                <a:gd name="connsiteX6" fmla="*/ 8262 w 70055"/>
                <a:gd name="connsiteY6" fmla="*/ 76168 h 107988"/>
                <a:gd name="connsiteX7" fmla="*/ 4290 w 70055"/>
                <a:gd name="connsiteY7" fmla="*/ 79044 h 107988"/>
                <a:gd name="connsiteX8" fmla="*/ 317 w 70055"/>
                <a:gd name="connsiteY8" fmla="*/ 89455 h 107988"/>
                <a:gd name="connsiteX9" fmla="*/ 68806 w 70055"/>
                <a:gd name="connsiteY9" fmla="*/ 107947 h 107988"/>
                <a:gd name="connsiteX10" fmla="*/ 70039 w 70055"/>
                <a:gd name="connsiteY10" fmla="*/ 94249 h 107988"/>
                <a:gd name="connsiteX11" fmla="*/ 18672 w 70055"/>
                <a:gd name="connsiteY11" fmla="*/ 86441 h 107988"/>
                <a:gd name="connsiteX12" fmla="*/ 54149 w 70055"/>
                <a:gd name="connsiteY12" fmla="*/ 18775 h 107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055" h="107988">
                  <a:moveTo>
                    <a:pt x="54149" y="18775"/>
                  </a:moveTo>
                  <a:cubicBezTo>
                    <a:pt x="53327" y="13980"/>
                    <a:pt x="50999" y="1104"/>
                    <a:pt x="40452" y="9"/>
                  </a:cubicBezTo>
                  <a:cubicBezTo>
                    <a:pt x="29904" y="-1087"/>
                    <a:pt x="20042" y="15898"/>
                    <a:pt x="14289" y="30281"/>
                  </a:cubicBezTo>
                  <a:lnTo>
                    <a:pt x="27987" y="35623"/>
                  </a:lnTo>
                  <a:cubicBezTo>
                    <a:pt x="30740" y="28623"/>
                    <a:pt x="34383" y="21994"/>
                    <a:pt x="38808" y="15898"/>
                  </a:cubicBezTo>
                  <a:cubicBezTo>
                    <a:pt x="39452" y="17679"/>
                    <a:pt x="39917" y="19515"/>
                    <a:pt x="40178" y="21377"/>
                  </a:cubicBezTo>
                  <a:cubicBezTo>
                    <a:pt x="45246" y="48773"/>
                    <a:pt x="22097" y="65895"/>
                    <a:pt x="8262" y="76168"/>
                  </a:cubicBezTo>
                  <a:lnTo>
                    <a:pt x="4290" y="79044"/>
                  </a:lnTo>
                  <a:cubicBezTo>
                    <a:pt x="838" y="81278"/>
                    <a:pt x="-765" y="85496"/>
                    <a:pt x="317" y="89455"/>
                  </a:cubicBezTo>
                  <a:cubicBezTo>
                    <a:pt x="1550" y="93564"/>
                    <a:pt x="4016" y="102194"/>
                    <a:pt x="68806" y="107947"/>
                  </a:cubicBezTo>
                  <a:lnTo>
                    <a:pt x="70039" y="94249"/>
                  </a:lnTo>
                  <a:cubicBezTo>
                    <a:pt x="52738" y="92934"/>
                    <a:pt x="35575" y="90331"/>
                    <a:pt x="18672" y="86441"/>
                  </a:cubicBezTo>
                  <a:cubicBezTo>
                    <a:pt x="34014" y="75346"/>
                    <a:pt x="60450" y="53567"/>
                    <a:pt x="54149" y="187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D86F0FC4-1547-4B35-8F9D-67ABEDB5C532}"/>
                </a:ext>
              </a:extLst>
            </p:cNvPr>
            <p:cNvSpPr/>
            <p:nvPr/>
          </p:nvSpPr>
          <p:spPr>
            <a:xfrm>
              <a:off x="8062454" y="6281058"/>
              <a:ext cx="122047" cy="107801"/>
            </a:xfrm>
            <a:custGeom>
              <a:avLst/>
              <a:gdLst>
                <a:gd name="connsiteX0" fmla="*/ 71212 w 122047"/>
                <a:gd name="connsiteY0" fmla="*/ 91596 h 107801"/>
                <a:gd name="connsiteX1" fmla="*/ 66829 w 122047"/>
                <a:gd name="connsiteY1" fmla="*/ 93651 h 107801"/>
                <a:gd name="connsiteX2" fmla="*/ 68747 w 122047"/>
                <a:gd name="connsiteY2" fmla="*/ 56667 h 107801"/>
                <a:gd name="connsiteX3" fmla="*/ 72171 w 122047"/>
                <a:gd name="connsiteY3" fmla="*/ 20505 h 107801"/>
                <a:gd name="connsiteX4" fmla="*/ 64226 w 122047"/>
                <a:gd name="connsiteY4" fmla="*/ 6807 h 107801"/>
                <a:gd name="connsiteX5" fmla="*/ 23133 w 122047"/>
                <a:gd name="connsiteY5" fmla="*/ 51051 h 107801"/>
                <a:gd name="connsiteX6" fmla="*/ 33133 w 122047"/>
                <a:gd name="connsiteY6" fmla="*/ 2698 h 107801"/>
                <a:gd name="connsiteX7" fmla="*/ 19435 w 122047"/>
                <a:gd name="connsiteY7" fmla="*/ -42 h 107801"/>
                <a:gd name="connsiteX8" fmla="*/ 121 w 122047"/>
                <a:gd name="connsiteY8" fmla="*/ 93240 h 107801"/>
                <a:gd name="connsiteX9" fmla="*/ 4641 w 122047"/>
                <a:gd name="connsiteY9" fmla="*/ 101321 h 107801"/>
                <a:gd name="connsiteX10" fmla="*/ 13408 w 122047"/>
                <a:gd name="connsiteY10" fmla="*/ 98034 h 107801"/>
                <a:gd name="connsiteX11" fmla="*/ 57788 w 122047"/>
                <a:gd name="connsiteY11" fmla="*/ 25573 h 107801"/>
                <a:gd name="connsiteX12" fmla="*/ 54638 w 122047"/>
                <a:gd name="connsiteY12" fmla="*/ 54886 h 107801"/>
                <a:gd name="connsiteX13" fmla="*/ 58747 w 122047"/>
                <a:gd name="connsiteY13" fmla="*/ 105568 h 107801"/>
                <a:gd name="connsiteX14" fmla="*/ 66281 w 122047"/>
                <a:gd name="connsiteY14" fmla="*/ 107759 h 107801"/>
                <a:gd name="connsiteX15" fmla="*/ 78061 w 122047"/>
                <a:gd name="connsiteY15" fmla="*/ 104061 h 107801"/>
                <a:gd name="connsiteX16" fmla="*/ 122031 w 122047"/>
                <a:gd name="connsiteY16" fmla="*/ 70091 h 107801"/>
                <a:gd name="connsiteX17" fmla="*/ 110935 w 122047"/>
                <a:gd name="connsiteY17" fmla="*/ 61187 h 107801"/>
                <a:gd name="connsiteX18" fmla="*/ 71212 w 122047"/>
                <a:gd name="connsiteY18" fmla="*/ 91596 h 10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047" h="107801">
                  <a:moveTo>
                    <a:pt x="71212" y="91596"/>
                  </a:moveTo>
                  <a:cubicBezTo>
                    <a:pt x="68473" y="93103"/>
                    <a:pt x="67103" y="93376"/>
                    <a:pt x="66829" y="93651"/>
                  </a:cubicBezTo>
                  <a:cubicBezTo>
                    <a:pt x="65432" y="81295"/>
                    <a:pt x="66076" y="68803"/>
                    <a:pt x="68747" y="56667"/>
                  </a:cubicBezTo>
                  <a:cubicBezTo>
                    <a:pt x="70651" y="44695"/>
                    <a:pt x="71788" y="32614"/>
                    <a:pt x="72171" y="20505"/>
                  </a:cubicBezTo>
                  <a:cubicBezTo>
                    <a:pt x="72171" y="10643"/>
                    <a:pt x="67788" y="7492"/>
                    <a:pt x="64226" y="6807"/>
                  </a:cubicBezTo>
                  <a:cubicBezTo>
                    <a:pt x="60665" y="6122"/>
                    <a:pt x="51761" y="3657"/>
                    <a:pt x="23133" y="51051"/>
                  </a:cubicBezTo>
                  <a:lnTo>
                    <a:pt x="33133" y="2698"/>
                  </a:lnTo>
                  <a:lnTo>
                    <a:pt x="19435" y="-42"/>
                  </a:lnTo>
                  <a:lnTo>
                    <a:pt x="121" y="93240"/>
                  </a:lnTo>
                  <a:cubicBezTo>
                    <a:pt x="-564" y="96678"/>
                    <a:pt x="1354" y="100102"/>
                    <a:pt x="4641" y="101321"/>
                  </a:cubicBezTo>
                  <a:cubicBezTo>
                    <a:pt x="7970" y="102568"/>
                    <a:pt x="11723" y="101170"/>
                    <a:pt x="13408" y="98034"/>
                  </a:cubicBezTo>
                  <a:cubicBezTo>
                    <a:pt x="26215" y="72720"/>
                    <a:pt x="41050" y="48489"/>
                    <a:pt x="57788" y="25573"/>
                  </a:cubicBezTo>
                  <a:cubicBezTo>
                    <a:pt x="57788" y="34614"/>
                    <a:pt x="56008" y="44887"/>
                    <a:pt x="54638" y="54886"/>
                  </a:cubicBezTo>
                  <a:cubicBezTo>
                    <a:pt x="51077" y="80227"/>
                    <a:pt x="48611" y="98582"/>
                    <a:pt x="58747" y="105568"/>
                  </a:cubicBezTo>
                  <a:cubicBezTo>
                    <a:pt x="60994" y="107019"/>
                    <a:pt x="63610" y="107773"/>
                    <a:pt x="66281" y="107759"/>
                  </a:cubicBezTo>
                  <a:cubicBezTo>
                    <a:pt x="70459" y="107540"/>
                    <a:pt x="74513" y="106266"/>
                    <a:pt x="78061" y="104061"/>
                  </a:cubicBezTo>
                  <a:cubicBezTo>
                    <a:pt x="94663" y="95513"/>
                    <a:pt x="109566" y="84007"/>
                    <a:pt x="122031" y="70091"/>
                  </a:cubicBezTo>
                  <a:lnTo>
                    <a:pt x="110935" y="61187"/>
                  </a:lnTo>
                  <a:cubicBezTo>
                    <a:pt x="99594" y="73597"/>
                    <a:pt x="86143" y="83884"/>
                    <a:pt x="71212" y="915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359AC6FA-4571-4E29-B309-BC75E9744E9D}"/>
                </a:ext>
              </a:extLst>
            </p:cNvPr>
            <p:cNvSpPr/>
            <p:nvPr/>
          </p:nvSpPr>
          <p:spPr>
            <a:xfrm>
              <a:off x="8190665" y="6293386"/>
              <a:ext cx="59447" cy="64653"/>
            </a:xfrm>
            <a:custGeom>
              <a:avLst/>
              <a:gdLst>
                <a:gd name="connsiteX0" fmla="*/ 57941 w 59447"/>
                <a:gd name="connsiteY0" fmla="*/ 34518 h 64653"/>
                <a:gd name="connsiteX1" fmla="*/ 59448 w 59447"/>
                <a:gd name="connsiteY1" fmla="*/ 20409 h 64653"/>
                <a:gd name="connsiteX2" fmla="*/ 36025 w 59447"/>
                <a:gd name="connsiteY2" fmla="*/ 17807 h 64653"/>
                <a:gd name="connsiteX3" fmla="*/ 39860 w 59447"/>
                <a:gd name="connsiteY3" fmla="*/ 3561 h 64653"/>
                <a:gd name="connsiteX4" fmla="*/ 26163 w 59447"/>
                <a:gd name="connsiteY4" fmla="*/ 0 h 64653"/>
                <a:gd name="connsiteX5" fmla="*/ 21779 w 59447"/>
                <a:gd name="connsiteY5" fmla="*/ 16300 h 64653"/>
                <a:gd name="connsiteX6" fmla="*/ 1507 w 59447"/>
                <a:gd name="connsiteY6" fmla="*/ 13972 h 64653"/>
                <a:gd name="connsiteX7" fmla="*/ 0 w 59447"/>
                <a:gd name="connsiteY7" fmla="*/ 28080 h 64653"/>
                <a:gd name="connsiteX8" fmla="*/ 18218 w 59447"/>
                <a:gd name="connsiteY8" fmla="*/ 30135 h 64653"/>
                <a:gd name="connsiteX9" fmla="*/ 9999 w 59447"/>
                <a:gd name="connsiteY9" fmla="*/ 61092 h 64653"/>
                <a:gd name="connsiteX10" fmla="*/ 23697 w 59447"/>
                <a:gd name="connsiteY10" fmla="*/ 64653 h 64653"/>
                <a:gd name="connsiteX11" fmla="*/ 32464 w 59447"/>
                <a:gd name="connsiteY11" fmla="*/ 31778 h 64653"/>
                <a:gd name="connsiteX12" fmla="*/ 57941 w 59447"/>
                <a:gd name="connsiteY12" fmla="*/ 34518 h 64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447" h="64653">
                  <a:moveTo>
                    <a:pt x="57941" y="34518"/>
                  </a:moveTo>
                  <a:lnTo>
                    <a:pt x="59448" y="20409"/>
                  </a:lnTo>
                  <a:lnTo>
                    <a:pt x="36025" y="17807"/>
                  </a:lnTo>
                  <a:lnTo>
                    <a:pt x="39860" y="3561"/>
                  </a:lnTo>
                  <a:lnTo>
                    <a:pt x="26163" y="0"/>
                  </a:lnTo>
                  <a:lnTo>
                    <a:pt x="21779" y="16300"/>
                  </a:lnTo>
                  <a:lnTo>
                    <a:pt x="1507" y="13972"/>
                  </a:lnTo>
                  <a:lnTo>
                    <a:pt x="0" y="28080"/>
                  </a:lnTo>
                  <a:lnTo>
                    <a:pt x="18218" y="30135"/>
                  </a:lnTo>
                  <a:lnTo>
                    <a:pt x="9999" y="61092"/>
                  </a:lnTo>
                  <a:lnTo>
                    <a:pt x="23697" y="64653"/>
                  </a:lnTo>
                  <a:lnTo>
                    <a:pt x="32464" y="31778"/>
                  </a:lnTo>
                  <a:lnTo>
                    <a:pt x="57941" y="34518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73EE3ADD-4D3D-4380-AC2F-E3E10772FEAC}"/>
                </a:ext>
              </a:extLst>
            </p:cNvPr>
            <p:cNvSpPr/>
            <p:nvPr/>
          </p:nvSpPr>
          <p:spPr>
            <a:xfrm>
              <a:off x="8246552" y="6251726"/>
              <a:ext cx="98140" cy="124873"/>
            </a:xfrm>
            <a:custGeom>
              <a:avLst/>
              <a:gdLst>
                <a:gd name="connsiteX0" fmla="*/ 59020 w 98140"/>
                <a:gd name="connsiteY0" fmla="*/ 123530 h 124873"/>
                <a:gd name="connsiteX1" fmla="*/ 96689 w 98140"/>
                <a:gd name="connsiteY1" fmla="*/ 86821 h 124873"/>
                <a:gd name="connsiteX2" fmla="*/ 90525 w 98140"/>
                <a:gd name="connsiteY2" fmla="*/ 60247 h 124873"/>
                <a:gd name="connsiteX3" fmla="*/ 52993 w 98140"/>
                <a:gd name="connsiteY3" fmla="*/ 53809 h 124873"/>
                <a:gd name="connsiteX4" fmla="*/ 61349 w 98140"/>
                <a:gd name="connsiteY4" fmla="*/ 16962 h 124873"/>
                <a:gd name="connsiteX5" fmla="*/ 50801 w 98140"/>
                <a:gd name="connsiteY5" fmla="*/ 114 h 124873"/>
                <a:gd name="connsiteX6" fmla="*/ 19023 w 98140"/>
                <a:gd name="connsiteY6" fmla="*/ 33810 h 124873"/>
                <a:gd name="connsiteX7" fmla="*/ 31761 w 98140"/>
                <a:gd name="connsiteY7" fmla="*/ 40111 h 124873"/>
                <a:gd name="connsiteX8" fmla="*/ 46966 w 98140"/>
                <a:gd name="connsiteY8" fmla="*/ 16277 h 124873"/>
                <a:gd name="connsiteX9" fmla="*/ 46966 w 98140"/>
                <a:gd name="connsiteY9" fmla="*/ 18332 h 124873"/>
                <a:gd name="connsiteX10" fmla="*/ 27789 w 98140"/>
                <a:gd name="connsiteY10" fmla="*/ 59425 h 124873"/>
                <a:gd name="connsiteX11" fmla="*/ 25050 w 98140"/>
                <a:gd name="connsiteY11" fmla="*/ 68466 h 124873"/>
                <a:gd name="connsiteX12" fmla="*/ 33816 w 98140"/>
                <a:gd name="connsiteY12" fmla="*/ 72164 h 124873"/>
                <a:gd name="connsiteX13" fmla="*/ 80799 w 98140"/>
                <a:gd name="connsiteY13" fmla="*/ 70109 h 124873"/>
                <a:gd name="connsiteX14" fmla="*/ 82580 w 98140"/>
                <a:gd name="connsiteY14" fmla="*/ 83122 h 124873"/>
                <a:gd name="connsiteX15" fmla="*/ 55185 w 98140"/>
                <a:gd name="connsiteY15" fmla="*/ 109148 h 124873"/>
                <a:gd name="connsiteX16" fmla="*/ 10941 w 98140"/>
                <a:gd name="connsiteY16" fmla="*/ 99423 h 124873"/>
                <a:gd name="connsiteX17" fmla="*/ -17 w 98140"/>
                <a:gd name="connsiteY17" fmla="*/ 108600 h 124873"/>
                <a:gd name="connsiteX18" fmla="*/ 42720 w 98140"/>
                <a:gd name="connsiteY18" fmla="*/ 124763 h 124873"/>
                <a:gd name="connsiteX19" fmla="*/ 59020 w 98140"/>
                <a:gd name="connsiteY19" fmla="*/ 123530 h 12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140" h="124873">
                  <a:moveTo>
                    <a:pt x="59020" y="123530"/>
                  </a:moveTo>
                  <a:cubicBezTo>
                    <a:pt x="77745" y="119860"/>
                    <a:pt x="92538" y="105450"/>
                    <a:pt x="96689" y="86821"/>
                  </a:cubicBezTo>
                  <a:cubicBezTo>
                    <a:pt x="99949" y="77520"/>
                    <a:pt x="97552" y="67164"/>
                    <a:pt x="90525" y="60247"/>
                  </a:cubicBezTo>
                  <a:cubicBezTo>
                    <a:pt x="79484" y="52905"/>
                    <a:pt x="65855" y="50563"/>
                    <a:pt x="52993" y="53809"/>
                  </a:cubicBezTo>
                  <a:cubicBezTo>
                    <a:pt x="59897" y="42837"/>
                    <a:pt x="62842" y="29838"/>
                    <a:pt x="61349" y="16962"/>
                  </a:cubicBezTo>
                  <a:cubicBezTo>
                    <a:pt x="61349" y="13264"/>
                    <a:pt x="59842" y="1758"/>
                    <a:pt x="50801" y="114"/>
                  </a:cubicBezTo>
                  <a:cubicBezTo>
                    <a:pt x="41761" y="-1529"/>
                    <a:pt x="30940" y="9840"/>
                    <a:pt x="19023" y="33810"/>
                  </a:cubicBezTo>
                  <a:lnTo>
                    <a:pt x="31761" y="40111"/>
                  </a:lnTo>
                  <a:cubicBezTo>
                    <a:pt x="35857" y="31592"/>
                    <a:pt x="40966" y="23592"/>
                    <a:pt x="46966" y="16277"/>
                  </a:cubicBezTo>
                  <a:cubicBezTo>
                    <a:pt x="47048" y="16962"/>
                    <a:pt x="47048" y="17647"/>
                    <a:pt x="46966" y="18332"/>
                  </a:cubicBezTo>
                  <a:cubicBezTo>
                    <a:pt x="48322" y="34468"/>
                    <a:pt x="41021" y="50097"/>
                    <a:pt x="27789" y="59425"/>
                  </a:cubicBezTo>
                  <a:cubicBezTo>
                    <a:pt x="24666" y="61274"/>
                    <a:pt x="23474" y="65192"/>
                    <a:pt x="25050" y="68466"/>
                  </a:cubicBezTo>
                  <a:cubicBezTo>
                    <a:pt x="26680" y="71657"/>
                    <a:pt x="30378" y="73219"/>
                    <a:pt x="33816" y="72164"/>
                  </a:cubicBezTo>
                  <a:cubicBezTo>
                    <a:pt x="45459" y="68192"/>
                    <a:pt x="72444" y="62576"/>
                    <a:pt x="80799" y="70109"/>
                  </a:cubicBezTo>
                  <a:cubicBezTo>
                    <a:pt x="81758" y="71068"/>
                    <a:pt x="84635" y="73808"/>
                    <a:pt x="82580" y="83122"/>
                  </a:cubicBezTo>
                  <a:cubicBezTo>
                    <a:pt x="79525" y="96532"/>
                    <a:pt x="68732" y="106792"/>
                    <a:pt x="55185" y="109148"/>
                  </a:cubicBezTo>
                  <a:cubicBezTo>
                    <a:pt x="39734" y="113339"/>
                    <a:pt x="23214" y="109710"/>
                    <a:pt x="10941" y="99423"/>
                  </a:cubicBezTo>
                  <a:lnTo>
                    <a:pt x="-17" y="108600"/>
                  </a:lnTo>
                  <a:cubicBezTo>
                    <a:pt x="11379" y="119668"/>
                    <a:pt x="26858" y="125517"/>
                    <a:pt x="42720" y="124763"/>
                  </a:cubicBezTo>
                  <a:cubicBezTo>
                    <a:pt x="48185" y="125010"/>
                    <a:pt x="53651" y="124585"/>
                    <a:pt x="59020" y="12353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4E3956B8-26B0-486A-A599-0E7B0867C602}"/>
                </a:ext>
              </a:extLst>
            </p:cNvPr>
            <p:cNvSpPr/>
            <p:nvPr/>
          </p:nvSpPr>
          <p:spPr>
            <a:xfrm>
              <a:off x="10712041" y="4920010"/>
              <a:ext cx="1970419" cy="1735860"/>
            </a:xfrm>
            <a:custGeom>
              <a:avLst/>
              <a:gdLst>
                <a:gd name="connsiteX0" fmla="*/ 1962141 w 1970419"/>
                <a:gd name="connsiteY0" fmla="*/ 1310325 h 1735860"/>
                <a:gd name="connsiteX1" fmla="*/ 1016999 w 1970419"/>
                <a:gd name="connsiteY1" fmla="*/ 1310325 h 1735860"/>
                <a:gd name="connsiteX2" fmla="*/ 1016999 w 1970419"/>
                <a:gd name="connsiteY2" fmla="*/ 1282929 h 1735860"/>
                <a:gd name="connsiteX3" fmla="*/ 1930910 w 1970419"/>
                <a:gd name="connsiteY3" fmla="*/ 988291 h 1735860"/>
                <a:gd name="connsiteX4" fmla="*/ 1935704 w 1970419"/>
                <a:gd name="connsiteY4" fmla="*/ 983086 h 1735860"/>
                <a:gd name="connsiteX5" fmla="*/ 1933650 w 1970419"/>
                <a:gd name="connsiteY5" fmla="*/ 976374 h 1735860"/>
                <a:gd name="connsiteX6" fmla="*/ 1294104 w 1970419"/>
                <a:gd name="connsiteY6" fmla="*/ 373675 h 1735860"/>
                <a:gd name="connsiteX7" fmla="*/ 1287529 w 1970419"/>
                <a:gd name="connsiteY7" fmla="*/ 371895 h 1735860"/>
                <a:gd name="connsiteX8" fmla="*/ 1282460 w 1970419"/>
                <a:gd name="connsiteY8" fmla="*/ 376689 h 1735860"/>
                <a:gd name="connsiteX9" fmla="*/ 1016999 w 1970419"/>
                <a:gd name="connsiteY9" fmla="*/ 1235398 h 1735860"/>
                <a:gd name="connsiteX10" fmla="*/ 1016999 w 1970419"/>
                <a:gd name="connsiteY10" fmla="*/ 9042 h 1735860"/>
                <a:gd name="connsiteX11" fmla="*/ 1012109 w 1970419"/>
                <a:gd name="connsiteY11" fmla="*/ 235 h 1735860"/>
                <a:gd name="connsiteX12" fmla="*/ 1003302 w 1970419"/>
                <a:gd name="connsiteY12" fmla="*/ 5125 h 1735860"/>
                <a:gd name="connsiteX13" fmla="*/ 1003302 w 1970419"/>
                <a:gd name="connsiteY13" fmla="*/ 9042 h 1735860"/>
                <a:gd name="connsiteX14" fmla="*/ 1003302 w 1970419"/>
                <a:gd name="connsiteY14" fmla="*/ 1211975 h 1735860"/>
                <a:gd name="connsiteX15" fmla="*/ 748113 w 1970419"/>
                <a:gd name="connsiteY15" fmla="*/ 380113 h 1735860"/>
                <a:gd name="connsiteX16" fmla="*/ 743182 w 1970419"/>
                <a:gd name="connsiteY16" fmla="*/ 375319 h 1735860"/>
                <a:gd name="connsiteX17" fmla="*/ 736470 w 1970419"/>
                <a:gd name="connsiteY17" fmla="*/ 376963 h 1735860"/>
                <a:gd name="connsiteX18" fmla="*/ 731950 w 1970419"/>
                <a:gd name="connsiteY18" fmla="*/ 381346 h 1735860"/>
                <a:gd name="connsiteX19" fmla="*/ 725375 w 1970419"/>
                <a:gd name="connsiteY19" fmla="*/ 386277 h 1735860"/>
                <a:gd name="connsiteX20" fmla="*/ 725375 w 1970419"/>
                <a:gd name="connsiteY20" fmla="*/ 387921 h 1735860"/>
                <a:gd name="connsiteX21" fmla="*/ 432792 w 1970419"/>
                <a:gd name="connsiteY21" fmla="*/ 661875 h 1735860"/>
                <a:gd name="connsiteX22" fmla="*/ 426217 w 1970419"/>
                <a:gd name="connsiteY22" fmla="*/ 663519 h 1735860"/>
                <a:gd name="connsiteX23" fmla="*/ 424299 w 1970419"/>
                <a:gd name="connsiteY23" fmla="*/ 669957 h 1735860"/>
                <a:gd name="connsiteX24" fmla="*/ 72405 w 1970419"/>
                <a:gd name="connsiteY24" fmla="*/ 998702 h 1735860"/>
                <a:gd name="connsiteX25" fmla="*/ 70350 w 1970419"/>
                <a:gd name="connsiteY25" fmla="*/ 1005551 h 1735860"/>
                <a:gd name="connsiteX26" fmla="*/ 75282 w 1970419"/>
                <a:gd name="connsiteY26" fmla="*/ 1010756 h 1735860"/>
                <a:gd name="connsiteX27" fmla="*/ 992069 w 1970419"/>
                <a:gd name="connsiteY27" fmla="*/ 1267040 h 1735860"/>
                <a:gd name="connsiteX28" fmla="*/ 995220 w 1970419"/>
                <a:gd name="connsiteY28" fmla="*/ 1270327 h 1735860"/>
                <a:gd name="connsiteX29" fmla="*/ 1000425 w 1970419"/>
                <a:gd name="connsiteY29" fmla="*/ 1272519 h 1735860"/>
                <a:gd name="connsiteX30" fmla="*/ 1003849 w 1970419"/>
                <a:gd name="connsiteY30" fmla="*/ 1271560 h 1735860"/>
                <a:gd name="connsiteX31" fmla="*/ 1003849 w 1970419"/>
                <a:gd name="connsiteY31" fmla="*/ 1310325 h 1735860"/>
                <a:gd name="connsiteX32" fmla="*/ 5149 w 1970419"/>
                <a:gd name="connsiteY32" fmla="*/ 1310325 h 1735860"/>
                <a:gd name="connsiteX33" fmla="*/ 259 w 1970419"/>
                <a:gd name="connsiteY33" fmla="*/ 1319132 h 1735860"/>
                <a:gd name="connsiteX34" fmla="*/ 5149 w 1970419"/>
                <a:gd name="connsiteY34" fmla="*/ 1324022 h 1735860"/>
                <a:gd name="connsiteX35" fmla="*/ 1002480 w 1970419"/>
                <a:gd name="connsiteY35" fmla="*/ 1324022 h 1735860"/>
                <a:gd name="connsiteX36" fmla="*/ 1002480 w 1970419"/>
                <a:gd name="connsiteY36" fmla="*/ 1726735 h 1735860"/>
                <a:gd name="connsiteX37" fmla="*/ 1007370 w 1970419"/>
                <a:gd name="connsiteY37" fmla="*/ 1735543 h 1735860"/>
                <a:gd name="connsiteX38" fmla="*/ 1016177 w 1970419"/>
                <a:gd name="connsiteY38" fmla="*/ 1730653 h 1735860"/>
                <a:gd name="connsiteX39" fmla="*/ 1016177 w 1970419"/>
                <a:gd name="connsiteY39" fmla="*/ 1726735 h 1735860"/>
                <a:gd name="connsiteX40" fmla="*/ 1016177 w 1970419"/>
                <a:gd name="connsiteY40" fmla="*/ 1324022 h 1735860"/>
                <a:gd name="connsiteX41" fmla="*/ 1961319 w 1970419"/>
                <a:gd name="connsiteY41" fmla="*/ 1324022 h 1735860"/>
                <a:gd name="connsiteX42" fmla="*/ 1970127 w 1970419"/>
                <a:gd name="connsiteY42" fmla="*/ 1319132 h 1735860"/>
                <a:gd name="connsiteX43" fmla="*/ 1965237 w 1970419"/>
                <a:gd name="connsiteY43" fmla="*/ 1310325 h 1735860"/>
                <a:gd name="connsiteX44" fmla="*/ 1961319 w 1970419"/>
                <a:gd name="connsiteY44" fmla="*/ 1310325 h 1735860"/>
                <a:gd name="connsiteX45" fmla="*/ 1578605 w 1970419"/>
                <a:gd name="connsiteY45" fmla="*/ 662834 h 1735860"/>
                <a:gd name="connsiteX46" fmla="*/ 1512993 w 1970419"/>
                <a:gd name="connsiteY46" fmla="*/ 732829 h 1735860"/>
                <a:gd name="connsiteX47" fmla="*/ 1512870 w 1970419"/>
                <a:gd name="connsiteY47" fmla="*/ 742705 h 1735860"/>
                <a:gd name="connsiteX48" fmla="*/ 1512993 w 1970419"/>
                <a:gd name="connsiteY48" fmla="*/ 742829 h 1735860"/>
                <a:gd name="connsiteX49" fmla="*/ 1517787 w 1970419"/>
                <a:gd name="connsiteY49" fmla="*/ 744746 h 1735860"/>
                <a:gd name="connsiteX50" fmla="*/ 1522993 w 1970419"/>
                <a:gd name="connsiteY50" fmla="*/ 742555 h 1735860"/>
                <a:gd name="connsiteX51" fmla="*/ 1588741 w 1970419"/>
                <a:gd name="connsiteY51" fmla="*/ 672559 h 1735860"/>
                <a:gd name="connsiteX52" fmla="*/ 1914473 w 1970419"/>
                <a:gd name="connsiteY52" fmla="*/ 978703 h 1735860"/>
                <a:gd name="connsiteX53" fmla="*/ 1036450 w 1970419"/>
                <a:gd name="connsiteY53" fmla="*/ 1261835 h 1735860"/>
                <a:gd name="connsiteX54" fmla="*/ 1047271 w 1970419"/>
                <a:gd name="connsiteY54" fmla="*/ 1250329 h 1735860"/>
                <a:gd name="connsiteX55" fmla="*/ 1046929 w 1970419"/>
                <a:gd name="connsiteY55" fmla="*/ 1240261 h 1735860"/>
                <a:gd name="connsiteX56" fmla="*/ 1036861 w 1970419"/>
                <a:gd name="connsiteY56" fmla="*/ 1240603 h 1735860"/>
                <a:gd name="connsiteX57" fmla="*/ 1026862 w 1970419"/>
                <a:gd name="connsiteY57" fmla="*/ 1251288 h 1735860"/>
                <a:gd name="connsiteX58" fmla="*/ 1174797 w 1970419"/>
                <a:gd name="connsiteY58" fmla="*/ 774059 h 1735860"/>
                <a:gd name="connsiteX59" fmla="*/ 1268626 w 1970419"/>
                <a:gd name="connsiteY59" fmla="*/ 800770 h 1735860"/>
                <a:gd name="connsiteX60" fmla="*/ 1270544 w 1970419"/>
                <a:gd name="connsiteY60" fmla="*/ 800770 h 1735860"/>
                <a:gd name="connsiteX61" fmla="*/ 1277392 w 1970419"/>
                <a:gd name="connsiteY61" fmla="*/ 795565 h 1735860"/>
                <a:gd name="connsiteX62" fmla="*/ 1272461 w 1970419"/>
                <a:gd name="connsiteY62" fmla="*/ 786798 h 1735860"/>
                <a:gd name="connsiteX63" fmla="*/ 1179043 w 1970419"/>
                <a:gd name="connsiteY63" fmla="*/ 760225 h 1735860"/>
                <a:gd name="connsiteX64" fmla="*/ 1285748 w 1970419"/>
                <a:gd name="connsiteY64" fmla="*/ 414906 h 1735860"/>
                <a:gd name="connsiteX65" fmla="*/ 1311226 w 1970419"/>
                <a:gd name="connsiteY65" fmla="*/ 497092 h 1735860"/>
                <a:gd name="connsiteX66" fmla="*/ 1318075 w 1970419"/>
                <a:gd name="connsiteY66" fmla="*/ 502023 h 1735860"/>
                <a:gd name="connsiteX67" fmla="*/ 1320129 w 1970419"/>
                <a:gd name="connsiteY67" fmla="*/ 502023 h 1735860"/>
                <a:gd name="connsiteX68" fmla="*/ 1324855 w 1970419"/>
                <a:gd name="connsiteY68" fmla="*/ 493352 h 1735860"/>
                <a:gd name="connsiteX69" fmla="*/ 1324787 w 1970419"/>
                <a:gd name="connsiteY69" fmla="*/ 493119 h 1735860"/>
                <a:gd name="connsiteX70" fmla="*/ 1295473 w 1970419"/>
                <a:gd name="connsiteY70" fmla="*/ 398057 h 1735860"/>
                <a:gd name="connsiteX71" fmla="*/ 1292186 w 1970419"/>
                <a:gd name="connsiteY71" fmla="*/ 394085 h 1735860"/>
                <a:gd name="connsiteX72" fmla="*/ 1292186 w 1970419"/>
                <a:gd name="connsiteY72" fmla="*/ 392304 h 1735860"/>
                <a:gd name="connsiteX73" fmla="*/ 517307 w 1970419"/>
                <a:gd name="connsiteY73" fmla="*/ 1119379 h 1735860"/>
                <a:gd name="connsiteX74" fmla="*/ 531689 w 1970419"/>
                <a:gd name="connsiteY74" fmla="*/ 1071848 h 1735860"/>
                <a:gd name="connsiteX75" fmla="*/ 526895 w 1970419"/>
                <a:gd name="connsiteY75" fmla="*/ 1062944 h 1735860"/>
                <a:gd name="connsiteX76" fmla="*/ 517991 w 1970419"/>
                <a:gd name="connsiteY76" fmla="*/ 1067738 h 1735860"/>
                <a:gd name="connsiteX77" fmla="*/ 503609 w 1970419"/>
                <a:gd name="connsiteY77" fmla="*/ 1115406 h 1735860"/>
                <a:gd name="connsiteX78" fmla="*/ 503609 w 1970419"/>
                <a:gd name="connsiteY78" fmla="*/ 1115406 h 1735860"/>
                <a:gd name="connsiteX79" fmla="*/ 92678 w 1970419"/>
                <a:gd name="connsiteY79" fmla="*/ 1000483 h 1735860"/>
                <a:gd name="connsiteX80" fmla="*/ 138702 w 1970419"/>
                <a:gd name="connsiteY80" fmla="*/ 986785 h 1735860"/>
                <a:gd name="connsiteX81" fmla="*/ 143702 w 1970419"/>
                <a:gd name="connsiteY81" fmla="*/ 978265 h 1735860"/>
                <a:gd name="connsiteX82" fmla="*/ 143633 w 1970419"/>
                <a:gd name="connsiteY82" fmla="*/ 978018 h 1735860"/>
                <a:gd name="connsiteX83" fmla="*/ 134730 w 1970419"/>
                <a:gd name="connsiteY83" fmla="*/ 973224 h 1735860"/>
                <a:gd name="connsiteX84" fmla="*/ 112265 w 1970419"/>
                <a:gd name="connsiteY84" fmla="*/ 979799 h 1735860"/>
                <a:gd name="connsiteX85" fmla="*/ 431696 w 1970419"/>
                <a:gd name="connsiteY85" fmla="*/ 680230 h 1735860"/>
                <a:gd name="connsiteX86" fmla="*/ 459091 w 1970419"/>
                <a:gd name="connsiteY86" fmla="*/ 708858 h 1735860"/>
                <a:gd name="connsiteX87" fmla="*/ 464297 w 1970419"/>
                <a:gd name="connsiteY87" fmla="*/ 711050 h 1735860"/>
                <a:gd name="connsiteX88" fmla="*/ 469091 w 1970419"/>
                <a:gd name="connsiteY88" fmla="*/ 708995 h 1735860"/>
                <a:gd name="connsiteX89" fmla="*/ 469214 w 1970419"/>
                <a:gd name="connsiteY89" fmla="*/ 699119 h 1735860"/>
                <a:gd name="connsiteX90" fmla="*/ 469091 w 1970419"/>
                <a:gd name="connsiteY90" fmla="*/ 698996 h 1735860"/>
                <a:gd name="connsiteX91" fmla="*/ 441696 w 1970419"/>
                <a:gd name="connsiteY91" fmla="*/ 670505 h 1735860"/>
                <a:gd name="connsiteX92" fmla="*/ 715650 w 1970419"/>
                <a:gd name="connsiteY92" fmla="*/ 414631 h 1735860"/>
                <a:gd name="connsiteX93" fmla="*/ 709896 w 1970419"/>
                <a:gd name="connsiteY93" fmla="*/ 433398 h 1735860"/>
                <a:gd name="connsiteX94" fmla="*/ 714636 w 1970419"/>
                <a:gd name="connsiteY94" fmla="*/ 442287 h 1735860"/>
                <a:gd name="connsiteX95" fmla="*/ 714691 w 1970419"/>
                <a:gd name="connsiteY95" fmla="*/ 442301 h 1735860"/>
                <a:gd name="connsiteX96" fmla="*/ 716745 w 1970419"/>
                <a:gd name="connsiteY96" fmla="*/ 442301 h 1735860"/>
                <a:gd name="connsiteX97" fmla="*/ 723457 w 1970419"/>
                <a:gd name="connsiteY97" fmla="*/ 437233 h 1735860"/>
                <a:gd name="connsiteX98" fmla="*/ 736333 w 1970419"/>
                <a:gd name="connsiteY98" fmla="*/ 394907 h 1735860"/>
                <a:gd name="connsiteX99" fmla="*/ 737018 w 1970419"/>
                <a:gd name="connsiteY99" fmla="*/ 394907 h 1735860"/>
                <a:gd name="connsiteX100" fmla="*/ 849887 w 1970419"/>
                <a:gd name="connsiteY100" fmla="*/ 762416 h 1735860"/>
                <a:gd name="connsiteX101" fmla="*/ 849887 w 1970419"/>
                <a:gd name="connsiteY101" fmla="*/ 762416 h 1735860"/>
                <a:gd name="connsiteX102" fmla="*/ 802082 w 1970419"/>
                <a:gd name="connsiteY102" fmla="*/ 776114 h 1735860"/>
                <a:gd name="connsiteX103" fmla="*/ 797288 w 1970419"/>
                <a:gd name="connsiteY103" fmla="*/ 785017 h 1735860"/>
                <a:gd name="connsiteX104" fmla="*/ 804137 w 1970419"/>
                <a:gd name="connsiteY104" fmla="*/ 790086 h 1735860"/>
                <a:gd name="connsiteX105" fmla="*/ 806191 w 1970419"/>
                <a:gd name="connsiteY105" fmla="*/ 790086 h 1735860"/>
                <a:gd name="connsiteX106" fmla="*/ 853859 w 1970419"/>
                <a:gd name="connsiteY106" fmla="*/ 776388 h 1735860"/>
                <a:gd name="connsiteX107" fmla="*/ 854544 w 1970419"/>
                <a:gd name="connsiteY107" fmla="*/ 776388 h 1735860"/>
                <a:gd name="connsiteX108" fmla="*/ 1000699 w 1970419"/>
                <a:gd name="connsiteY108" fmla="*/ 1255534 h 1735860"/>
                <a:gd name="connsiteX109" fmla="*/ 998370 w 1970419"/>
                <a:gd name="connsiteY109" fmla="*/ 1254849 h 1735860"/>
                <a:gd name="connsiteX110" fmla="*/ 969331 w 1970419"/>
                <a:gd name="connsiteY110" fmla="*/ 1224166 h 1735860"/>
                <a:gd name="connsiteX111" fmla="*/ 959195 w 1970419"/>
                <a:gd name="connsiteY111" fmla="*/ 1223892 h 1735860"/>
                <a:gd name="connsiteX112" fmla="*/ 958921 w 1970419"/>
                <a:gd name="connsiteY112" fmla="*/ 1234028 h 1735860"/>
                <a:gd name="connsiteX113" fmla="*/ 970975 w 1970419"/>
                <a:gd name="connsiteY113" fmla="*/ 1246630 h 1735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970419" h="1735860">
                  <a:moveTo>
                    <a:pt x="1962141" y="1310325"/>
                  </a:moveTo>
                  <a:lnTo>
                    <a:pt x="1016999" y="1310325"/>
                  </a:lnTo>
                  <a:lnTo>
                    <a:pt x="1016999" y="1282929"/>
                  </a:lnTo>
                  <a:lnTo>
                    <a:pt x="1930910" y="988291"/>
                  </a:lnTo>
                  <a:cubicBezTo>
                    <a:pt x="1933293" y="987483"/>
                    <a:pt x="1935088" y="985525"/>
                    <a:pt x="1935704" y="983086"/>
                  </a:cubicBezTo>
                  <a:cubicBezTo>
                    <a:pt x="1936252" y="980648"/>
                    <a:pt x="1935471" y="978100"/>
                    <a:pt x="1933650" y="976374"/>
                  </a:cubicBezTo>
                  <a:lnTo>
                    <a:pt x="1294104" y="373675"/>
                  </a:lnTo>
                  <a:cubicBezTo>
                    <a:pt x="1292350" y="372032"/>
                    <a:pt x="1289885" y="371360"/>
                    <a:pt x="1287529" y="371895"/>
                  </a:cubicBezTo>
                  <a:cubicBezTo>
                    <a:pt x="1285145" y="372552"/>
                    <a:pt x="1283241" y="374347"/>
                    <a:pt x="1282460" y="376689"/>
                  </a:cubicBezTo>
                  <a:lnTo>
                    <a:pt x="1016999" y="1235398"/>
                  </a:lnTo>
                  <a:lnTo>
                    <a:pt x="1016999" y="9042"/>
                  </a:lnTo>
                  <a:cubicBezTo>
                    <a:pt x="1018081" y="5262"/>
                    <a:pt x="1015889" y="1317"/>
                    <a:pt x="1012109" y="235"/>
                  </a:cubicBezTo>
                  <a:cubicBezTo>
                    <a:pt x="1008328" y="-847"/>
                    <a:pt x="1004383" y="1344"/>
                    <a:pt x="1003302" y="5125"/>
                  </a:cubicBezTo>
                  <a:cubicBezTo>
                    <a:pt x="1002932" y="6413"/>
                    <a:pt x="1002932" y="7769"/>
                    <a:pt x="1003302" y="9042"/>
                  </a:cubicBezTo>
                  <a:lnTo>
                    <a:pt x="1003302" y="1211975"/>
                  </a:lnTo>
                  <a:lnTo>
                    <a:pt x="748113" y="380113"/>
                  </a:lnTo>
                  <a:cubicBezTo>
                    <a:pt x="747428" y="377757"/>
                    <a:pt x="745552" y="375936"/>
                    <a:pt x="743182" y="375319"/>
                  </a:cubicBezTo>
                  <a:cubicBezTo>
                    <a:pt x="740812" y="374675"/>
                    <a:pt x="738278" y="375292"/>
                    <a:pt x="736470" y="376963"/>
                  </a:cubicBezTo>
                  <a:lnTo>
                    <a:pt x="731950" y="381346"/>
                  </a:lnTo>
                  <a:cubicBezTo>
                    <a:pt x="728895" y="381305"/>
                    <a:pt x="726183" y="383332"/>
                    <a:pt x="725375" y="386277"/>
                  </a:cubicBezTo>
                  <a:lnTo>
                    <a:pt x="725375" y="387921"/>
                  </a:lnTo>
                  <a:lnTo>
                    <a:pt x="432792" y="661875"/>
                  </a:lnTo>
                  <a:cubicBezTo>
                    <a:pt x="430463" y="661355"/>
                    <a:pt x="428025" y="661957"/>
                    <a:pt x="426217" y="663519"/>
                  </a:cubicBezTo>
                  <a:cubicBezTo>
                    <a:pt x="424546" y="665204"/>
                    <a:pt x="423820" y="667628"/>
                    <a:pt x="424299" y="669957"/>
                  </a:cubicBezTo>
                  <a:lnTo>
                    <a:pt x="72405" y="998702"/>
                  </a:lnTo>
                  <a:cubicBezTo>
                    <a:pt x="70515" y="1000428"/>
                    <a:pt x="69720" y="1003058"/>
                    <a:pt x="70350" y="1005551"/>
                  </a:cubicBezTo>
                  <a:cubicBezTo>
                    <a:pt x="70967" y="1008030"/>
                    <a:pt x="72830" y="1010016"/>
                    <a:pt x="75282" y="1010756"/>
                  </a:cubicBezTo>
                  <a:lnTo>
                    <a:pt x="992069" y="1267040"/>
                  </a:lnTo>
                  <a:lnTo>
                    <a:pt x="995220" y="1270327"/>
                  </a:lnTo>
                  <a:cubicBezTo>
                    <a:pt x="996576" y="1271752"/>
                    <a:pt x="998452" y="1272560"/>
                    <a:pt x="1000425" y="1272519"/>
                  </a:cubicBezTo>
                  <a:cubicBezTo>
                    <a:pt x="1001630" y="1272464"/>
                    <a:pt x="1002794" y="1272136"/>
                    <a:pt x="1003849" y="1271560"/>
                  </a:cubicBezTo>
                  <a:lnTo>
                    <a:pt x="1003849" y="1310325"/>
                  </a:lnTo>
                  <a:lnTo>
                    <a:pt x="5149" y="1310325"/>
                  </a:lnTo>
                  <a:cubicBezTo>
                    <a:pt x="1369" y="1311407"/>
                    <a:pt x="-823" y="1315352"/>
                    <a:pt x="259" y="1319132"/>
                  </a:cubicBezTo>
                  <a:cubicBezTo>
                    <a:pt x="931" y="1321502"/>
                    <a:pt x="2780" y="1323351"/>
                    <a:pt x="5149" y="1324022"/>
                  </a:cubicBezTo>
                  <a:lnTo>
                    <a:pt x="1002480" y="1324022"/>
                  </a:lnTo>
                  <a:lnTo>
                    <a:pt x="1002480" y="1726735"/>
                  </a:lnTo>
                  <a:cubicBezTo>
                    <a:pt x="1001397" y="1730515"/>
                    <a:pt x="1003589" y="1734460"/>
                    <a:pt x="1007370" y="1735543"/>
                  </a:cubicBezTo>
                  <a:cubicBezTo>
                    <a:pt x="1011150" y="1736625"/>
                    <a:pt x="1015095" y="1734433"/>
                    <a:pt x="1016177" y="1730653"/>
                  </a:cubicBezTo>
                  <a:cubicBezTo>
                    <a:pt x="1016547" y="1729365"/>
                    <a:pt x="1016547" y="1728009"/>
                    <a:pt x="1016177" y="1726735"/>
                  </a:cubicBezTo>
                  <a:lnTo>
                    <a:pt x="1016177" y="1324022"/>
                  </a:lnTo>
                  <a:lnTo>
                    <a:pt x="1961319" y="1324022"/>
                  </a:lnTo>
                  <a:cubicBezTo>
                    <a:pt x="1965100" y="1325105"/>
                    <a:pt x="1969045" y="1322913"/>
                    <a:pt x="1970127" y="1319132"/>
                  </a:cubicBezTo>
                  <a:cubicBezTo>
                    <a:pt x="1971209" y="1315352"/>
                    <a:pt x="1969017" y="1311407"/>
                    <a:pt x="1965237" y="1310325"/>
                  </a:cubicBezTo>
                  <a:cubicBezTo>
                    <a:pt x="1963949" y="1309955"/>
                    <a:pt x="1962593" y="1309955"/>
                    <a:pt x="1961319" y="1310325"/>
                  </a:cubicBezTo>
                  <a:close/>
                  <a:moveTo>
                    <a:pt x="1578605" y="662834"/>
                  </a:moveTo>
                  <a:lnTo>
                    <a:pt x="1512993" y="732829"/>
                  </a:lnTo>
                  <a:cubicBezTo>
                    <a:pt x="1510226" y="735528"/>
                    <a:pt x="1510171" y="739952"/>
                    <a:pt x="1512870" y="742705"/>
                  </a:cubicBezTo>
                  <a:cubicBezTo>
                    <a:pt x="1512911" y="742746"/>
                    <a:pt x="1512952" y="742787"/>
                    <a:pt x="1512993" y="742829"/>
                  </a:cubicBezTo>
                  <a:cubicBezTo>
                    <a:pt x="1514308" y="744021"/>
                    <a:pt x="1516007" y="744705"/>
                    <a:pt x="1517787" y="744746"/>
                  </a:cubicBezTo>
                  <a:cubicBezTo>
                    <a:pt x="1519760" y="744788"/>
                    <a:pt x="1521650" y="743979"/>
                    <a:pt x="1522993" y="742555"/>
                  </a:cubicBezTo>
                  <a:lnTo>
                    <a:pt x="1588741" y="672559"/>
                  </a:lnTo>
                  <a:lnTo>
                    <a:pt x="1914473" y="978703"/>
                  </a:lnTo>
                  <a:lnTo>
                    <a:pt x="1036450" y="1261835"/>
                  </a:lnTo>
                  <a:lnTo>
                    <a:pt x="1047271" y="1250329"/>
                  </a:lnTo>
                  <a:cubicBezTo>
                    <a:pt x="1049956" y="1247452"/>
                    <a:pt x="1049805" y="1242946"/>
                    <a:pt x="1046929" y="1240261"/>
                  </a:cubicBezTo>
                  <a:cubicBezTo>
                    <a:pt x="1044052" y="1237576"/>
                    <a:pt x="1039546" y="1237727"/>
                    <a:pt x="1036861" y="1240603"/>
                  </a:cubicBezTo>
                  <a:lnTo>
                    <a:pt x="1026862" y="1251288"/>
                  </a:lnTo>
                  <a:lnTo>
                    <a:pt x="1174797" y="774059"/>
                  </a:lnTo>
                  <a:lnTo>
                    <a:pt x="1268626" y="800770"/>
                  </a:lnTo>
                  <a:lnTo>
                    <a:pt x="1270544" y="800770"/>
                  </a:lnTo>
                  <a:cubicBezTo>
                    <a:pt x="1273721" y="800715"/>
                    <a:pt x="1276489" y="798606"/>
                    <a:pt x="1277392" y="795565"/>
                  </a:cubicBezTo>
                  <a:cubicBezTo>
                    <a:pt x="1278447" y="791784"/>
                    <a:pt x="1276242" y="787867"/>
                    <a:pt x="1272461" y="786798"/>
                  </a:cubicBezTo>
                  <a:lnTo>
                    <a:pt x="1179043" y="760225"/>
                  </a:lnTo>
                  <a:lnTo>
                    <a:pt x="1285748" y="414906"/>
                  </a:lnTo>
                  <a:lnTo>
                    <a:pt x="1311226" y="497092"/>
                  </a:lnTo>
                  <a:cubicBezTo>
                    <a:pt x="1312226" y="500037"/>
                    <a:pt x="1314979" y="502009"/>
                    <a:pt x="1318075" y="502023"/>
                  </a:cubicBezTo>
                  <a:cubicBezTo>
                    <a:pt x="1318760" y="502160"/>
                    <a:pt x="1319444" y="502160"/>
                    <a:pt x="1320129" y="502023"/>
                  </a:cubicBezTo>
                  <a:cubicBezTo>
                    <a:pt x="1323828" y="500927"/>
                    <a:pt x="1325951" y="497051"/>
                    <a:pt x="1324855" y="493352"/>
                  </a:cubicBezTo>
                  <a:cubicBezTo>
                    <a:pt x="1324842" y="493270"/>
                    <a:pt x="1324814" y="493202"/>
                    <a:pt x="1324787" y="493119"/>
                  </a:cubicBezTo>
                  <a:lnTo>
                    <a:pt x="1295473" y="398057"/>
                  </a:lnTo>
                  <a:cubicBezTo>
                    <a:pt x="1294939" y="396359"/>
                    <a:pt x="1293761" y="394934"/>
                    <a:pt x="1292186" y="394085"/>
                  </a:cubicBezTo>
                  <a:lnTo>
                    <a:pt x="1292186" y="392304"/>
                  </a:lnTo>
                  <a:close/>
                  <a:moveTo>
                    <a:pt x="517307" y="1119379"/>
                  </a:moveTo>
                  <a:lnTo>
                    <a:pt x="531689" y="1071848"/>
                  </a:lnTo>
                  <a:cubicBezTo>
                    <a:pt x="532826" y="1068067"/>
                    <a:pt x="530676" y="1064081"/>
                    <a:pt x="526895" y="1062944"/>
                  </a:cubicBezTo>
                  <a:cubicBezTo>
                    <a:pt x="523115" y="1061807"/>
                    <a:pt x="519128" y="1063958"/>
                    <a:pt x="517991" y="1067738"/>
                  </a:cubicBezTo>
                  <a:lnTo>
                    <a:pt x="503609" y="1115406"/>
                  </a:lnTo>
                  <a:lnTo>
                    <a:pt x="503609" y="1115406"/>
                  </a:lnTo>
                  <a:lnTo>
                    <a:pt x="92678" y="1000483"/>
                  </a:lnTo>
                  <a:lnTo>
                    <a:pt x="138702" y="986785"/>
                  </a:lnTo>
                  <a:cubicBezTo>
                    <a:pt x="142441" y="985812"/>
                    <a:pt x="144674" y="982004"/>
                    <a:pt x="143702" y="978265"/>
                  </a:cubicBezTo>
                  <a:cubicBezTo>
                    <a:pt x="143674" y="978183"/>
                    <a:pt x="143660" y="978100"/>
                    <a:pt x="143633" y="978018"/>
                  </a:cubicBezTo>
                  <a:cubicBezTo>
                    <a:pt x="142455" y="974279"/>
                    <a:pt x="138510" y="972156"/>
                    <a:pt x="134730" y="973224"/>
                  </a:cubicBezTo>
                  <a:lnTo>
                    <a:pt x="112265" y="979799"/>
                  </a:lnTo>
                  <a:lnTo>
                    <a:pt x="431696" y="680230"/>
                  </a:lnTo>
                  <a:lnTo>
                    <a:pt x="459091" y="708858"/>
                  </a:lnTo>
                  <a:cubicBezTo>
                    <a:pt x="460475" y="710242"/>
                    <a:pt x="462338" y="711022"/>
                    <a:pt x="464297" y="711050"/>
                  </a:cubicBezTo>
                  <a:cubicBezTo>
                    <a:pt x="466105" y="711022"/>
                    <a:pt x="467831" y="710283"/>
                    <a:pt x="469091" y="708995"/>
                  </a:cubicBezTo>
                  <a:cubicBezTo>
                    <a:pt x="471858" y="706297"/>
                    <a:pt x="471913" y="701872"/>
                    <a:pt x="469214" y="699119"/>
                  </a:cubicBezTo>
                  <a:cubicBezTo>
                    <a:pt x="469173" y="699078"/>
                    <a:pt x="469132" y="699037"/>
                    <a:pt x="469091" y="698996"/>
                  </a:cubicBezTo>
                  <a:lnTo>
                    <a:pt x="441696" y="670505"/>
                  </a:lnTo>
                  <a:lnTo>
                    <a:pt x="715650" y="414631"/>
                  </a:lnTo>
                  <a:lnTo>
                    <a:pt x="709896" y="433398"/>
                  </a:lnTo>
                  <a:cubicBezTo>
                    <a:pt x="708746" y="437164"/>
                    <a:pt x="710869" y="441137"/>
                    <a:pt x="714636" y="442287"/>
                  </a:cubicBezTo>
                  <a:cubicBezTo>
                    <a:pt x="714650" y="442287"/>
                    <a:pt x="714677" y="442301"/>
                    <a:pt x="714691" y="442301"/>
                  </a:cubicBezTo>
                  <a:lnTo>
                    <a:pt x="716745" y="442301"/>
                  </a:lnTo>
                  <a:cubicBezTo>
                    <a:pt x="719882" y="442342"/>
                    <a:pt x="722649" y="440260"/>
                    <a:pt x="723457" y="437233"/>
                  </a:cubicBezTo>
                  <a:lnTo>
                    <a:pt x="736333" y="394907"/>
                  </a:lnTo>
                  <a:lnTo>
                    <a:pt x="737018" y="394907"/>
                  </a:lnTo>
                  <a:lnTo>
                    <a:pt x="849887" y="762416"/>
                  </a:lnTo>
                  <a:lnTo>
                    <a:pt x="849887" y="762416"/>
                  </a:lnTo>
                  <a:lnTo>
                    <a:pt x="802082" y="776114"/>
                  </a:lnTo>
                  <a:cubicBezTo>
                    <a:pt x="798343" y="777292"/>
                    <a:pt x="796219" y="781237"/>
                    <a:pt x="797288" y="785017"/>
                  </a:cubicBezTo>
                  <a:cubicBezTo>
                    <a:pt x="798233" y="788004"/>
                    <a:pt x="801000" y="790058"/>
                    <a:pt x="804137" y="790086"/>
                  </a:cubicBezTo>
                  <a:lnTo>
                    <a:pt x="806191" y="790086"/>
                  </a:lnTo>
                  <a:lnTo>
                    <a:pt x="853859" y="776388"/>
                  </a:lnTo>
                  <a:lnTo>
                    <a:pt x="854544" y="776388"/>
                  </a:lnTo>
                  <a:lnTo>
                    <a:pt x="1000699" y="1255534"/>
                  </a:lnTo>
                  <a:lnTo>
                    <a:pt x="998370" y="1254849"/>
                  </a:lnTo>
                  <a:lnTo>
                    <a:pt x="969331" y="1224166"/>
                  </a:lnTo>
                  <a:cubicBezTo>
                    <a:pt x="966605" y="1221290"/>
                    <a:pt x="962071" y="1221166"/>
                    <a:pt x="959195" y="1223892"/>
                  </a:cubicBezTo>
                  <a:cubicBezTo>
                    <a:pt x="956318" y="1226618"/>
                    <a:pt x="956195" y="1231152"/>
                    <a:pt x="958921" y="1234028"/>
                  </a:cubicBezTo>
                  <a:lnTo>
                    <a:pt x="970975" y="1246630"/>
                  </a:ln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4F6C1D15-3C38-47A0-92C1-0028DEBE9374}"/>
                </a:ext>
              </a:extLst>
            </p:cNvPr>
            <p:cNvSpPr/>
            <p:nvPr/>
          </p:nvSpPr>
          <p:spPr>
            <a:xfrm>
              <a:off x="11366633" y="5438803"/>
              <a:ext cx="41812" cy="104907"/>
            </a:xfrm>
            <a:custGeom>
              <a:avLst/>
              <a:gdLst>
                <a:gd name="connsiteX0" fmla="*/ 5171 w 41812"/>
                <a:gd name="connsiteY0" fmla="*/ 104866 h 104907"/>
                <a:gd name="connsiteX1" fmla="*/ 7226 w 41812"/>
                <a:gd name="connsiteY1" fmla="*/ 104866 h 104907"/>
                <a:gd name="connsiteX2" fmla="*/ 14074 w 41812"/>
                <a:gd name="connsiteY2" fmla="*/ 99798 h 104907"/>
                <a:gd name="connsiteX3" fmla="*/ 41470 w 41812"/>
                <a:gd name="connsiteY3" fmla="*/ 9256 h 104907"/>
                <a:gd name="connsiteX4" fmla="*/ 36744 w 41812"/>
                <a:gd name="connsiteY4" fmla="*/ 284 h 104907"/>
                <a:gd name="connsiteX5" fmla="*/ 27772 w 41812"/>
                <a:gd name="connsiteY5" fmla="*/ 5009 h 104907"/>
                <a:gd name="connsiteX6" fmla="*/ 377 w 41812"/>
                <a:gd name="connsiteY6" fmla="*/ 95689 h 104907"/>
                <a:gd name="connsiteX7" fmla="*/ 4788 w 41812"/>
                <a:gd name="connsiteY7" fmla="*/ 104743 h 104907"/>
                <a:gd name="connsiteX8" fmla="*/ 5171 w 41812"/>
                <a:gd name="connsiteY8" fmla="*/ 104866 h 104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12" h="104907">
                  <a:moveTo>
                    <a:pt x="5171" y="104866"/>
                  </a:moveTo>
                  <a:lnTo>
                    <a:pt x="7226" y="104866"/>
                  </a:lnTo>
                  <a:cubicBezTo>
                    <a:pt x="10362" y="104839"/>
                    <a:pt x="13129" y="102784"/>
                    <a:pt x="14074" y="99798"/>
                  </a:cubicBezTo>
                  <a:lnTo>
                    <a:pt x="41470" y="9256"/>
                  </a:lnTo>
                  <a:cubicBezTo>
                    <a:pt x="42648" y="5476"/>
                    <a:pt x="40525" y="1462"/>
                    <a:pt x="36744" y="284"/>
                  </a:cubicBezTo>
                  <a:cubicBezTo>
                    <a:pt x="32964" y="-894"/>
                    <a:pt x="28950" y="1229"/>
                    <a:pt x="27772" y="5009"/>
                  </a:cubicBezTo>
                  <a:lnTo>
                    <a:pt x="377" y="95689"/>
                  </a:lnTo>
                  <a:cubicBezTo>
                    <a:pt x="-911" y="99401"/>
                    <a:pt x="1062" y="103469"/>
                    <a:pt x="4788" y="104743"/>
                  </a:cubicBezTo>
                  <a:cubicBezTo>
                    <a:pt x="4911" y="104784"/>
                    <a:pt x="5048" y="104825"/>
                    <a:pt x="5171" y="10486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F9C4A-D7EE-4D41-A04D-AA2A02D78B96}"/>
                </a:ext>
              </a:extLst>
            </p:cNvPr>
            <p:cNvSpPr/>
            <p:nvPr/>
          </p:nvSpPr>
          <p:spPr>
            <a:xfrm>
              <a:off x="11256848" y="5801606"/>
              <a:ext cx="41515" cy="104544"/>
            </a:xfrm>
            <a:custGeom>
              <a:avLst/>
              <a:gdLst>
                <a:gd name="connsiteX0" fmla="*/ 36468 w 41515"/>
                <a:gd name="connsiteY0" fmla="*/ 264 h 104544"/>
                <a:gd name="connsiteX1" fmla="*/ 27742 w 41515"/>
                <a:gd name="connsiteY1" fmla="*/ 4907 h 104544"/>
                <a:gd name="connsiteX2" fmla="*/ 27701 w 41515"/>
                <a:gd name="connsiteY2" fmla="*/ 5058 h 104544"/>
                <a:gd name="connsiteX3" fmla="*/ 306 w 41515"/>
                <a:gd name="connsiteY3" fmla="*/ 95600 h 104544"/>
                <a:gd name="connsiteX4" fmla="*/ 4963 w 41515"/>
                <a:gd name="connsiteY4" fmla="*/ 104503 h 104544"/>
                <a:gd name="connsiteX5" fmla="*/ 7018 w 41515"/>
                <a:gd name="connsiteY5" fmla="*/ 104503 h 104544"/>
                <a:gd name="connsiteX6" fmla="*/ 13866 w 41515"/>
                <a:gd name="connsiteY6" fmla="*/ 99435 h 104544"/>
                <a:gd name="connsiteX7" fmla="*/ 41262 w 41515"/>
                <a:gd name="connsiteY7" fmla="*/ 8894 h 104544"/>
                <a:gd name="connsiteX8" fmla="*/ 36468 w 41515"/>
                <a:gd name="connsiteY8" fmla="*/ 264 h 1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15" h="104544">
                  <a:moveTo>
                    <a:pt x="36468" y="264"/>
                  </a:moveTo>
                  <a:cubicBezTo>
                    <a:pt x="32783" y="-859"/>
                    <a:pt x="28879" y="1209"/>
                    <a:pt x="27742" y="4907"/>
                  </a:cubicBezTo>
                  <a:cubicBezTo>
                    <a:pt x="27729" y="4962"/>
                    <a:pt x="27715" y="5004"/>
                    <a:pt x="27701" y="5058"/>
                  </a:cubicBezTo>
                  <a:lnTo>
                    <a:pt x="306" y="95600"/>
                  </a:lnTo>
                  <a:cubicBezTo>
                    <a:pt x="-858" y="99340"/>
                    <a:pt x="1223" y="103325"/>
                    <a:pt x="4963" y="104503"/>
                  </a:cubicBezTo>
                  <a:lnTo>
                    <a:pt x="7018" y="104503"/>
                  </a:lnTo>
                  <a:cubicBezTo>
                    <a:pt x="10154" y="104476"/>
                    <a:pt x="12921" y="102422"/>
                    <a:pt x="13866" y="99435"/>
                  </a:cubicBezTo>
                  <a:lnTo>
                    <a:pt x="41262" y="8894"/>
                  </a:lnTo>
                  <a:cubicBezTo>
                    <a:pt x="42235" y="5195"/>
                    <a:pt x="40125" y="1387"/>
                    <a:pt x="36468" y="26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73C59FD1-7D4C-41FB-971E-37CE030ACB8F}"/>
                </a:ext>
              </a:extLst>
            </p:cNvPr>
            <p:cNvSpPr/>
            <p:nvPr/>
          </p:nvSpPr>
          <p:spPr>
            <a:xfrm>
              <a:off x="11311531" y="5620168"/>
              <a:ext cx="41799" cy="104865"/>
            </a:xfrm>
            <a:custGeom>
              <a:avLst/>
              <a:gdLst>
                <a:gd name="connsiteX0" fmla="*/ 5208 w 41799"/>
                <a:gd name="connsiteY0" fmla="*/ 104721 h 104865"/>
                <a:gd name="connsiteX1" fmla="*/ 7262 w 41799"/>
                <a:gd name="connsiteY1" fmla="*/ 104721 h 104865"/>
                <a:gd name="connsiteX2" fmla="*/ 14111 w 41799"/>
                <a:gd name="connsiteY2" fmla="*/ 99653 h 104865"/>
                <a:gd name="connsiteX3" fmla="*/ 41506 w 41799"/>
                <a:gd name="connsiteY3" fmla="*/ 9111 h 104865"/>
                <a:gd name="connsiteX4" fmla="*/ 36712 w 41799"/>
                <a:gd name="connsiteY4" fmla="*/ 207 h 104865"/>
                <a:gd name="connsiteX5" fmla="*/ 27809 w 41799"/>
                <a:gd name="connsiteY5" fmla="*/ 5002 h 104865"/>
                <a:gd name="connsiteX6" fmla="*/ 413 w 41799"/>
                <a:gd name="connsiteY6" fmla="*/ 95543 h 104865"/>
                <a:gd name="connsiteX7" fmla="*/ 4550 w 41799"/>
                <a:gd name="connsiteY7" fmla="*/ 104515 h 104865"/>
                <a:gd name="connsiteX8" fmla="*/ 5208 w 41799"/>
                <a:gd name="connsiteY8" fmla="*/ 104721 h 10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99" h="104865">
                  <a:moveTo>
                    <a:pt x="5208" y="104721"/>
                  </a:moveTo>
                  <a:cubicBezTo>
                    <a:pt x="5892" y="104858"/>
                    <a:pt x="6578" y="104858"/>
                    <a:pt x="7262" y="104721"/>
                  </a:cubicBezTo>
                  <a:cubicBezTo>
                    <a:pt x="10413" y="104735"/>
                    <a:pt x="13207" y="102666"/>
                    <a:pt x="14111" y="99653"/>
                  </a:cubicBezTo>
                  <a:lnTo>
                    <a:pt x="41506" y="9111"/>
                  </a:lnTo>
                  <a:cubicBezTo>
                    <a:pt x="42575" y="5330"/>
                    <a:pt x="40452" y="1385"/>
                    <a:pt x="36712" y="207"/>
                  </a:cubicBezTo>
                  <a:cubicBezTo>
                    <a:pt x="32945" y="-793"/>
                    <a:pt x="29055" y="1303"/>
                    <a:pt x="27809" y="5002"/>
                  </a:cubicBezTo>
                  <a:lnTo>
                    <a:pt x="413" y="95543"/>
                  </a:lnTo>
                  <a:cubicBezTo>
                    <a:pt x="-915" y="99160"/>
                    <a:pt x="934" y="103173"/>
                    <a:pt x="4550" y="104515"/>
                  </a:cubicBezTo>
                  <a:cubicBezTo>
                    <a:pt x="4769" y="104598"/>
                    <a:pt x="4989" y="104666"/>
                    <a:pt x="5208" y="10472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FA4073C9-3418-4FEA-932D-97B5300313FC}"/>
                </a:ext>
              </a:extLst>
            </p:cNvPr>
            <p:cNvSpPr/>
            <p:nvPr/>
          </p:nvSpPr>
          <p:spPr>
            <a:xfrm>
              <a:off x="10935822" y="5837379"/>
              <a:ext cx="110208" cy="42061"/>
            </a:xfrm>
            <a:custGeom>
              <a:avLst/>
              <a:gdLst>
                <a:gd name="connsiteX0" fmla="*/ 100936 w 110208"/>
                <a:gd name="connsiteY0" fmla="*/ -32 h 42061"/>
                <a:gd name="connsiteX1" fmla="*/ 5052 w 110208"/>
                <a:gd name="connsiteY1" fmla="*/ 28048 h 42061"/>
                <a:gd name="connsiteX2" fmla="*/ 258 w 110208"/>
                <a:gd name="connsiteY2" fmla="*/ 36815 h 42061"/>
                <a:gd name="connsiteX3" fmla="*/ 7107 w 110208"/>
                <a:gd name="connsiteY3" fmla="*/ 42020 h 42061"/>
                <a:gd name="connsiteX4" fmla="*/ 9161 w 110208"/>
                <a:gd name="connsiteY4" fmla="*/ 42020 h 42061"/>
                <a:gd name="connsiteX5" fmla="*/ 105045 w 110208"/>
                <a:gd name="connsiteY5" fmla="*/ 13940 h 42061"/>
                <a:gd name="connsiteX6" fmla="*/ 109908 w 110208"/>
                <a:gd name="connsiteY6" fmla="*/ 5105 h 42061"/>
                <a:gd name="connsiteX7" fmla="*/ 101073 w 110208"/>
                <a:gd name="connsiteY7" fmla="*/ 242 h 4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208" h="42061">
                  <a:moveTo>
                    <a:pt x="100936" y="-32"/>
                  </a:moveTo>
                  <a:lnTo>
                    <a:pt x="5052" y="28048"/>
                  </a:lnTo>
                  <a:cubicBezTo>
                    <a:pt x="1326" y="29171"/>
                    <a:pt x="-810" y="33075"/>
                    <a:pt x="258" y="36815"/>
                  </a:cubicBezTo>
                  <a:cubicBezTo>
                    <a:pt x="1162" y="39856"/>
                    <a:pt x="3929" y="41965"/>
                    <a:pt x="7107" y="42020"/>
                  </a:cubicBezTo>
                  <a:lnTo>
                    <a:pt x="9161" y="42020"/>
                  </a:lnTo>
                  <a:lnTo>
                    <a:pt x="105045" y="13940"/>
                  </a:lnTo>
                  <a:cubicBezTo>
                    <a:pt x="108826" y="12844"/>
                    <a:pt x="111004" y="8885"/>
                    <a:pt x="109908" y="5105"/>
                  </a:cubicBezTo>
                  <a:cubicBezTo>
                    <a:pt x="108813" y="1324"/>
                    <a:pt x="104854" y="-854"/>
                    <a:pt x="101073" y="24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0429AD4-E6CB-401E-ACB7-3A59573AEA6D}"/>
                </a:ext>
              </a:extLst>
            </p:cNvPr>
            <p:cNvSpPr/>
            <p:nvPr/>
          </p:nvSpPr>
          <p:spPr>
            <a:xfrm>
              <a:off x="11127109" y="5780924"/>
              <a:ext cx="109545" cy="42082"/>
            </a:xfrm>
            <a:custGeom>
              <a:avLst/>
              <a:gdLst>
                <a:gd name="connsiteX0" fmla="*/ 100321 w 109545"/>
                <a:gd name="connsiteY0" fmla="*/ 262 h 42082"/>
                <a:gd name="connsiteX1" fmla="*/ 4437 w 109545"/>
                <a:gd name="connsiteY1" fmla="*/ 28343 h 42082"/>
                <a:gd name="connsiteX2" fmla="*/ 506 w 109545"/>
                <a:gd name="connsiteY2" fmla="*/ 37616 h 42082"/>
                <a:gd name="connsiteX3" fmla="*/ 6492 w 109545"/>
                <a:gd name="connsiteY3" fmla="*/ 42041 h 42082"/>
                <a:gd name="connsiteX4" fmla="*/ 8547 w 109545"/>
                <a:gd name="connsiteY4" fmla="*/ 42041 h 42082"/>
                <a:gd name="connsiteX5" fmla="*/ 104431 w 109545"/>
                <a:gd name="connsiteY5" fmla="*/ 13960 h 42082"/>
                <a:gd name="connsiteX6" fmla="*/ 109225 w 109545"/>
                <a:gd name="connsiteY6" fmla="*/ 5057 h 42082"/>
                <a:gd name="connsiteX7" fmla="*/ 100321 w 109545"/>
                <a:gd name="connsiteY7" fmla="*/ 262 h 4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545" h="42082">
                  <a:moveTo>
                    <a:pt x="100321" y="262"/>
                  </a:moveTo>
                  <a:lnTo>
                    <a:pt x="4437" y="28343"/>
                  </a:lnTo>
                  <a:cubicBezTo>
                    <a:pt x="794" y="29822"/>
                    <a:pt x="-973" y="33972"/>
                    <a:pt x="506" y="37616"/>
                  </a:cubicBezTo>
                  <a:cubicBezTo>
                    <a:pt x="1520" y="40096"/>
                    <a:pt x="3821" y="41808"/>
                    <a:pt x="6492" y="42041"/>
                  </a:cubicBezTo>
                  <a:lnTo>
                    <a:pt x="8547" y="42041"/>
                  </a:lnTo>
                  <a:lnTo>
                    <a:pt x="104431" y="13960"/>
                  </a:lnTo>
                  <a:cubicBezTo>
                    <a:pt x="108211" y="12823"/>
                    <a:pt x="110362" y="8837"/>
                    <a:pt x="109225" y="5057"/>
                  </a:cubicBezTo>
                  <a:cubicBezTo>
                    <a:pt x="108088" y="1276"/>
                    <a:pt x="104102" y="-874"/>
                    <a:pt x="100321" y="26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A0759D19-C1B4-4BBD-BCFE-E763C5E76F90}"/>
                </a:ext>
              </a:extLst>
            </p:cNvPr>
            <p:cNvSpPr/>
            <p:nvPr/>
          </p:nvSpPr>
          <p:spPr>
            <a:xfrm>
              <a:off x="11240677" y="5692193"/>
              <a:ext cx="187245" cy="89309"/>
            </a:xfrm>
            <a:custGeom>
              <a:avLst/>
              <a:gdLst>
                <a:gd name="connsiteX0" fmla="*/ 86198 w 187245"/>
                <a:gd name="connsiteY0" fmla="*/ 74611 h 89309"/>
                <a:gd name="connsiteX1" fmla="*/ 182082 w 187245"/>
                <a:gd name="connsiteY1" fmla="*/ 46530 h 89309"/>
                <a:gd name="connsiteX2" fmla="*/ 186945 w 187245"/>
                <a:gd name="connsiteY2" fmla="*/ 37696 h 89309"/>
                <a:gd name="connsiteX3" fmla="*/ 178110 w 187245"/>
                <a:gd name="connsiteY3" fmla="*/ 32833 h 89309"/>
                <a:gd name="connsiteX4" fmla="*/ 82226 w 187245"/>
                <a:gd name="connsiteY4" fmla="*/ 60913 h 89309"/>
                <a:gd name="connsiteX5" fmla="*/ 77418 w 187245"/>
                <a:gd name="connsiteY5" fmla="*/ 69762 h 89309"/>
                <a:gd name="connsiteX6" fmla="*/ 77432 w 187245"/>
                <a:gd name="connsiteY6" fmla="*/ 69817 h 89309"/>
                <a:gd name="connsiteX7" fmla="*/ 79487 w 187245"/>
                <a:gd name="connsiteY7" fmla="*/ 72693 h 89309"/>
                <a:gd name="connsiteX8" fmla="*/ 12094 w 187245"/>
                <a:gd name="connsiteY8" fmla="*/ 2013 h 89309"/>
                <a:gd name="connsiteX9" fmla="*/ 2095 w 187245"/>
                <a:gd name="connsiteY9" fmla="*/ 2013 h 89309"/>
                <a:gd name="connsiteX10" fmla="*/ 1971 w 187245"/>
                <a:gd name="connsiteY10" fmla="*/ 11889 h 89309"/>
                <a:gd name="connsiteX11" fmla="*/ 2095 w 187245"/>
                <a:gd name="connsiteY11" fmla="*/ 12012 h 89309"/>
                <a:gd name="connsiteX12" fmla="*/ 73597 w 187245"/>
                <a:gd name="connsiteY12" fmla="*/ 87076 h 89309"/>
                <a:gd name="connsiteX13" fmla="*/ 78802 w 187245"/>
                <a:gd name="connsiteY13" fmla="*/ 89268 h 89309"/>
                <a:gd name="connsiteX14" fmla="*/ 83596 w 187245"/>
                <a:gd name="connsiteY14" fmla="*/ 87213 h 89309"/>
                <a:gd name="connsiteX15" fmla="*/ 83719 w 187245"/>
                <a:gd name="connsiteY15" fmla="*/ 77337 h 89309"/>
                <a:gd name="connsiteX16" fmla="*/ 83596 w 187245"/>
                <a:gd name="connsiteY16" fmla="*/ 77214 h 89309"/>
                <a:gd name="connsiteX17" fmla="*/ 80309 w 187245"/>
                <a:gd name="connsiteY17" fmla="*/ 73652 h 89309"/>
                <a:gd name="connsiteX18" fmla="*/ 84144 w 187245"/>
                <a:gd name="connsiteY18" fmla="*/ 75022 h 89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7245" h="89309">
                  <a:moveTo>
                    <a:pt x="86198" y="74611"/>
                  </a:moveTo>
                  <a:lnTo>
                    <a:pt x="182082" y="46530"/>
                  </a:lnTo>
                  <a:cubicBezTo>
                    <a:pt x="185863" y="45435"/>
                    <a:pt x="188041" y="41476"/>
                    <a:pt x="186945" y="37696"/>
                  </a:cubicBezTo>
                  <a:cubicBezTo>
                    <a:pt x="185849" y="33915"/>
                    <a:pt x="181891" y="31737"/>
                    <a:pt x="178110" y="32833"/>
                  </a:cubicBezTo>
                  <a:lnTo>
                    <a:pt x="82226" y="60913"/>
                  </a:lnTo>
                  <a:cubicBezTo>
                    <a:pt x="78459" y="62023"/>
                    <a:pt x="76295" y="65995"/>
                    <a:pt x="77418" y="69762"/>
                  </a:cubicBezTo>
                  <a:cubicBezTo>
                    <a:pt x="77418" y="69776"/>
                    <a:pt x="77432" y="69803"/>
                    <a:pt x="77432" y="69817"/>
                  </a:cubicBezTo>
                  <a:cubicBezTo>
                    <a:pt x="77802" y="70968"/>
                    <a:pt x="78528" y="71967"/>
                    <a:pt x="79487" y="72693"/>
                  </a:cubicBezTo>
                  <a:lnTo>
                    <a:pt x="12094" y="2013"/>
                  </a:lnTo>
                  <a:cubicBezTo>
                    <a:pt x="9327" y="-726"/>
                    <a:pt x="4862" y="-726"/>
                    <a:pt x="2095" y="2013"/>
                  </a:cubicBezTo>
                  <a:cubicBezTo>
                    <a:pt x="-672" y="4712"/>
                    <a:pt x="-727" y="9136"/>
                    <a:pt x="1971" y="11889"/>
                  </a:cubicBezTo>
                  <a:cubicBezTo>
                    <a:pt x="2012" y="11930"/>
                    <a:pt x="2053" y="11971"/>
                    <a:pt x="2095" y="12012"/>
                  </a:cubicBezTo>
                  <a:lnTo>
                    <a:pt x="73597" y="87076"/>
                  </a:lnTo>
                  <a:cubicBezTo>
                    <a:pt x="74980" y="88459"/>
                    <a:pt x="76843" y="89240"/>
                    <a:pt x="78802" y="89268"/>
                  </a:cubicBezTo>
                  <a:cubicBezTo>
                    <a:pt x="80610" y="89254"/>
                    <a:pt x="82336" y="88514"/>
                    <a:pt x="83596" y="87213"/>
                  </a:cubicBezTo>
                  <a:cubicBezTo>
                    <a:pt x="86363" y="84514"/>
                    <a:pt x="86417" y="80090"/>
                    <a:pt x="83719" y="77337"/>
                  </a:cubicBezTo>
                  <a:cubicBezTo>
                    <a:pt x="83678" y="77296"/>
                    <a:pt x="83637" y="77255"/>
                    <a:pt x="83596" y="77214"/>
                  </a:cubicBezTo>
                  <a:lnTo>
                    <a:pt x="80309" y="73652"/>
                  </a:lnTo>
                  <a:cubicBezTo>
                    <a:pt x="81404" y="74501"/>
                    <a:pt x="82747" y="74981"/>
                    <a:pt x="84144" y="750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2F2C0FEB-81C3-4142-82C6-CC9ECAF360DD}"/>
                </a:ext>
              </a:extLst>
            </p:cNvPr>
            <p:cNvSpPr/>
            <p:nvPr/>
          </p:nvSpPr>
          <p:spPr>
            <a:xfrm>
              <a:off x="11526662" y="5992170"/>
              <a:ext cx="85543" cy="89175"/>
            </a:xfrm>
            <a:custGeom>
              <a:avLst/>
              <a:gdLst>
                <a:gd name="connsiteX0" fmla="*/ 12117 w 85543"/>
                <a:gd name="connsiteY0" fmla="*/ 2017 h 89175"/>
                <a:gd name="connsiteX1" fmla="*/ 2050 w 85543"/>
                <a:gd name="connsiteY1" fmla="*/ 2071 h 89175"/>
                <a:gd name="connsiteX2" fmla="*/ 1844 w 85543"/>
                <a:gd name="connsiteY2" fmla="*/ 11879 h 89175"/>
                <a:gd name="connsiteX3" fmla="*/ 73346 w 85543"/>
                <a:gd name="connsiteY3" fmla="*/ 86806 h 89175"/>
                <a:gd name="connsiteX4" fmla="*/ 78551 w 85543"/>
                <a:gd name="connsiteY4" fmla="*/ 89134 h 89175"/>
                <a:gd name="connsiteX5" fmla="*/ 83482 w 85543"/>
                <a:gd name="connsiteY5" fmla="*/ 87079 h 89175"/>
                <a:gd name="connsiteX6" fmla="*/ 83482 w 85543"/>
                <a:gd name="connsiteY6" fmla="*/ 77080 h 8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543" h="89175">
                  <a:moveTo>
                    <a:pt x="12117" y="2017"/>
                  </a:moveTo>
                  <a:cubicBezTo>
                    <a:pt x="9323" y="-750"/>
                    <a:pt x="4816" y="-723"/>
                    <a:pt x="2050" y="2071"/>
                  </a:cubicBezTo>
                  <a:cubicBezTo>
                    <a:pt x="-622" y="4756"/>
                    <a:pt x="-717" y="9071"/>
                    <a:pt x="1844" y="11879"/>
                  </a:cubicBezTo>
                  <a:lnTo>
                    <a:pt x="73346" y="86806"/>
                  </a:lnTo>
                  <a:cubicBezTo>
                    <a:pt x="74688" y="88257"/>
                    <a:pt x="76565" y="89107"/>
                    <a:pt x="78551" y="89134"/>
                  </a:cubicBezTo>
                  <a:cubicBezTo>
                    <a:pt x="80400" y="89134"/>
                    <a:pt x="82181" y="88394"/>
                    <a:pt x="83482" y="87079"/>
                  </a:cubicBezTo>
                  <a:cubicBezTo>
                    <a:pt x="86208" y="84312"/>
                    <a:pt x="86208" y="79847"/>
                    <a:pt x="83482" y="7708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C9DE6B99-BFFF-4492-A765-173FF4B29028}"/>
                </a:ext>
              </a:extLst>
            </p:cNvPr>
            <p:cNvSpPr/>
            <p:nvPr/>
          </p:nvSpPr>
          <p:spPr>
            <a:xfrm>
              <a:off x="11383681" y="5842193"/>
              <a:ext cx="85794" cy="89298"/>
            </a:xfrm>
            <a:custGeom>
              <a:avLst/>
              <a:gdLst>
                <a:gd name="connsiteX0" fmla="*/ 12094 w 85794"/>
                <a:gd name="connsiteY0" fmla="*/ 2003 h 89298"/>
                <a:gd name="connsiteX1" fmla="*/ 2095 w 85794"/>
                <a:gd name="connsiteY1" fmla="*/ 2003 h 89298"/>
                <a:gd name="connsiteX2" fmla="*/ 1972 w 85794"/>
                <a:gd name="connsiteY2" fmla="*/ 11879 h 89298"/>
                <a:gd name="connsiteX3" fmla="*/ 2095 w 85794"/>
                <a:gd name="connsiteY3" fmla="*/ 12002 h 89298"/>
                <a:gd name="connsiteX4" fmla="*/ 73597 w 85794"/>
                <a:gd name="connsiteY4" fmla="*/ 87066 h 89298"/>
                <a:gd name="connsiteX5" fmla="*/ 78802 w 85794"/>
                <a:gd name="connsiteY5" fmla="*/ 89257 h 89298"/>
                <a:gd name="connsiteX6" fmla="*/ 83733 w 85794"/>
                <a:gd name="connsiteY6" fmla="*/ 87203 h 89298"/>
                <a:gd name="connsiteX7" fmla="*/ 83733 w 85794"/>
                <a:gd name="connsiteY7" fmla="*/ 77203 h 8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4" h="89298">
                  <a:moveTo>
                    <a:pt x="12094" y="2003"/>
                  </a:moveTo>
                  <a:cubicBezTo>
                    <a:pt x="9327" y="-723"/>
                    <a:pt x="4862" y="-723"/>
                    <a:pt x="2095" y="2003"/>
                  </a:cubicBezTo>
                  <a:cubicBezTo>
                    <a:pt x="-672" y="4701"/>
                    <a:pt x="-727" y="9126"/>
                    <a:pt x="1972" y="11879"/>
                  </a:cubicBezTo>
                  <a:cubicBezTo>
                    <a:pt x="2013" y="11920"/>
                    <a:pt x="2054" y="11961"/>
                    <a:pt x="2095" y="12002"/>
                  </a:cubicBezTo>
                  <a:lnTo>
                    <a:pt x="73597" y="87066"/>
                  </a:lnTo>
                  <a:cubicBezTo>
                    <a:pt x="74980" y="88449"/>
                    <a:pt x="76843" y="89230"/>
                    <a:pt x="78802" y="89257"/>
                  </a:cubicBezTo>
                  <a:cubicBezTo>
                    <a:pt x="80651" y="89257"/>
                    <a:pt x="82432" y="88518"/>
                    <a:pt x="83733" y="87203"/>
                  </a:cubicBezTo>
                  <a:cubicBezTo>
                    <a:pt x="86459" y="84436"/>
                    <a:pt x="86459" y="79970"/>
                    <a:pt x="83733" y="77203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B93ACCDA-B8DB-46FF-A3A4-0A259719D01E}"/>
                </a:ext>
              </a:extLst>
            </p:cNvPr>
            <p:cNvSpPr/>
            <p:nvPr/>
          </p:nvSpPr>
          <p:spPr>
            <a:xfrm>
              <a:off x="12051861" y="5503867"/>
              <a:ext cx="43692" cy="109109"/>
            </a:xfrm>
            <a:custGeom>
              <a:avLst/>
              <a:gdLst>
                <a:gd name="connsiteX0" fmla="*/ 29758 w 43692"/>
                <a:gd name="connsiteY0" fmla="*/ 103907 h 109109"/>
                <a:gd name="connsiteX1" fmla="*/ 36607 w 43692"/>
                <a:gd name="connsiteY1" fmla="*/ 108975 h 109109"/>
                <a:gd name="connsiteX2" fmla="*/ 38662 w 43692"/>
                <a:gd name="connsiteY2" fmla="*/ 108975 h 109109"/>
                <a:gd name="connsiteX3" fmla="*/ 43387 w 43692"/>
                <a:gd name="connsiteY3" fmla="*/ 100304 h 109109"/>
                <a:gd name="connsiteX4" fmla="*/ 43319 w 43692"/>
                <a:gd name="connsiteY4" fmla="*/ 100072 h 109109"/>
                <a:gd name="connsiteX5" fmla="*/ 14006 w 43692"/>
                <a:gd name="connsiteY5" fmla="*/ 5009 h 109109"/>
                <a:gd name="connsiteX6" fmla="*/ 5034 w 43692"/>
                <a:gd name="connsiteY6" fmla="*/ 284 h 109109"/>
                <a:gd name="connsiteX7" fmla="*/ 308 w 43692"/>
                <a:gd name="connsiteY7" fmla="*/ 9256 h 10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692" h="109109">
                  <a:moveTo>
                    <a:pt x="29758" y="103907"/>
                  </a:moveTo>
                  <a:cubicBezTo>
                    <a:pt x="30703" y="106893"/>
                    <a:pt x="33470" y="108948"/>
                    <a:pt x="36607" y="108975"/>
                  </a:cubicBezTo>
                  <a:cubicBezTo>
                    <a:pt x="37292" y="109098"/>
                    <a:pt x="37977" y="109098"/>
                    <a:pt x="38662" y="108975"/>
                  </a:cubicBezTo>
                  <a:cubicBezTo>
                    <a:pt x="42360" y="107879"/>
                    <a:pt x="44483" y="104003"/>
                    <a:pt x="43387" y="100304"/>
                  </a:cubicBezTo>
                  <a:cubicBezTo>
                    <a:pt x="43374" y="100222"/>
                    <a:pt x="43346" y="100154"/>
                    <a:pt x="43319" y="100072"/>
                  </a:cubicBezTo>
                  <a:lnTo>
                    <a:pt x="14006" y="5009"/>
                  </a:lnTo>
                  <a:cubicBezTo>
                    <a:pt x="12828" y="1229"/>
                    <a:pt x="8815" y="-894"/>
                    <a:pt x="5034" y="284"/>
                  </a:cubicBezTo>
                  <a:cubicBezTo>
                    <a:pt x="1253" y="1462"/>
                    <a:pt x="-870" y="5476"/>
                    <a:pt x="308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527112B6-89BA-4095-A0F5-2B7C152CC161}"/>
                </a:ext>
              </a:extLst>
            </p:cNvPr>
            <p:cNvSpPr/>
            <p:nvPr/>
          </p:nvSpPr>
          <p:spPr>
            <a:xfrm>
              <a:off x="12169492" y="5883807"/>
              <a:ext cx="43587" cy="109417"/>
            </a:xfrm>
            <a:custGeom>
              <a:avLst/>
              <a:gdLst>
                <a:gd name="connsiteX0" fmla="*/ 4997 w 43587"/>
                <a:gd name="connsiteY0" fmla="*/ 250 h 109417"/>
                <a:gd name="connsiteX1" fmla="*/ 271 w 43587"/>
                <a:gd name="connsiteY1" fmla="*/ 8920 h 109417"/>
                <a:gd name="connsiteX2" fmla="*/ 340 w 43587"/>
                <a:gd name="connsiteY2" fmla="*/ 9153 h 109417"/>
                <a:gd name="connsiteX3" fmla="*/ 29653 w 43587"/>
                <a:gd name="connsiteY3" fmla="*/ 104215 h 109417"/>
                <a:gd name="connsiteX4" fmla="*/ 36502 w 43587"/>
                <a:gd name="connsiteY4" fmla="*/ 109283 h 109417"/>
                <a:gd name="connsiteX5" fmla="*/ 38557 w 43587"/>
                <a:gd name="connsiteY5" fmla="*/ 109283 h 109417"/>
                <a:gd name="connsiteX6" fmla="*/ 43282 w 43587"/>
                <a:gd name="connsiteY6" fmla="*/ 100613 h 109417"/>
                <a:gd name="connsiteX7" fmla="*/ 43214 w 43587"/>
                <a:gd name="connsiteY7" fmla="*/ 100380 h 109417"/>
                <a:gd name="connsiteX8" fmla="*/ 13900 w 43587"/>
                <a:gd name="connsiteY8" fmla="*/ 5318 h 109417"/>
                <a:gd name="connsiteX9" fmla="*/ 5230 w 43587"/>
                <a:gd name="connsiteY9" fmla="*/ 181 h 109417"/>
                <a:gd name="connsiteX10" fmla="*/ 4997 w 43587"/>
                <a:gd name="connsiteY10" fmla="*/ 250 h 10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587" h="109417">
                  <a:moveTo>
                    <a:pt x="4997" y="250"/>
                  </a:moveTo>
                  <a:cubicBezTo>
                    <a:pt x="1299" y="1345"/>
                    <a:pt x="-824" y="5222"/>
                    <a:pt x="271" y="8920"/>
                  </a:cubicBezTo>
                  <a:cubicBezTo>
                    <a:pt x="285" y="9003"/>
                    <a:pt x="312" y="9071"/>
                    <a:pt x="340" y="9153"/>
                  </a:cubicBezTo>
                  <a:lnTo>
                    <a:pt x="29653" y="104215"/>
                  </a:lnTo>
                  <a:cubicBezTo>
                    <a:pt x="30598" y="107202"/>
                    <a:pt x="33365" y="109256"/>
                    <a:pt x="36502" y="109283"/>
                  </a:cubicBezTo>
                  <a:cubicBezTo>
                    <a:pt x="37187" y="109407"/>
                    <a:pt x="37871" y="109407"/>
                    <a:pt x="38557" y="109283"/>
                  </a:cubicBezTo>
                  <a:cubicBezTo>
                    <a:pt x="42255" y="108188"/>
                    <a:pt x="44378" y="104311"/>
                    <a:pt x="43282" y="100613"/>
                  </a:cubicBezTo>
                  <a:cubicBezTo>
                    <a:pt x="43269" y="100530"/>
                    <a:pt x="43241" y="100462"/>
                    <a:pt x="43214" y="100380"/>
                  </a:cubicBezTo>
                  <a:lnTo>
                    <a:pt x="13900" y="5318"/>
                  </a:lnTo>
                  <a:cubicBezTo>
                    <a:pt x="12928" y="1510"/>
                    <a:pt x="9038" y="-791"/>
                    <a:pt x="5230" y="181"/>
                  </a:cubicBezTo>
                  <a:cubicBezTo>
                    <a:pt x="5148" y="209"/>
                    <a:pt x="5079" y="222"/>
                    <a:pt x="4997" y="250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1EEB93E7-A9E1-4790-AE65-C0EA7BD41E0F}"/>
                </a:ext>
              </a:extLst>
            </p:cNvPr>
            <p:cNvSpPr/>
            <p:nvPr/>
          </p:nvSpPr>
          <p:spPr>
            <a:xfrm>
              <a:off x="12070688" y="5693854"/>
              <a:ext cx="108841" cy="116142"/>
            </a:xfrm>
            <a:custGeom>
              <a:avLst/>
              <a:gdLst>
                <a:gd name="connsiteX0" fmla="*/ 54078 w 108841"/>
                <a:gd name="connsiteY0" fmla="*/ 53362 h 116142"/>
                <a:gd name="connsiteX1" fmla="*/ 9150 w 108841"/>
                <a:gd name="connsiteY1" fmla="*/ 40623 h 116142"/>
                <a:gd name="connsiteX2" fmla="*/ 260 w 108841"/>
                <a:gd name="connsiteY2" fmla="*/ 45363 h 116142"/>
                <a:gd name="connsiteX3" fmla="*/ 246 w 108841"/>
                <a:gd name="connsiteY3" fmla="*/ 45417 h 116142"/>
                <a:gd name="connsiteX4" fmla="*/ 5177 w 108841"/>
                <a:gd name="connsiteY4" fmla="*/ 54184 h 116142"/>
                <a:gd name="connsiteX5" fmla="*/ 52708 w 108841"/>
                <a:gd name="connsiteY5" fmla="*/ 67882 h 116142"/>
                <a:gd name="connsiteX6" fmla="*/ 18601 w 108841"/>
                <a:gd name="connsiteY6" fmla="*/ 104181 h 116142"/>
                <a:gd name="connsiteX7" fmla="*/ 18601 w 108841"/>
                <a:gd name="connsiteY7" fmla="*/ 114180 h 116142"/>
                <a:gd name="connsiteX8" fmla="*/ 23396 w 108841"/>
                <a:gd name="connsiteY8" fmla="*/ 116098 h 116142"/>
                <a:gd name="connsiteX9" fmla="*/ 28601 w 108841"/>
                <a:gd name="connsiteY9" fmla="*/ 113906 h 116142"/>
                <a:gd name="connsiteX10" fmla="*/ 61475 w 108841"/>
                <a:gd name="connsiteY10" fmla="*/ 78840 h 116142"/>
                <a:gd name="connsiteX11" fmla="*/ 69283 w 108841"/>
                <a:gd name="connsiteY11" fmla="*/ 104181 h 116142"/>
                <a:gd name="connsiteX12" fmla="*/ 76132 w 108841"/>
                <a:gd name="connsiteY12" fmla="*/ 109249 h 116142"/>
                <a:gd name="connsiteX13" fmla="*/ 78186 w 108841"/>
                <a:gd name="connsiteY13" fmla="*/ 109249 h 116142"/>
                <a:gd name="connsiteX14" fmla="*/ 82912 w 108841"/>
                <a:gd name="connsiteY14" fmla="*/ 100578 h 116142"/>
                <a:gd name="connsiteX15" fmla="*/ 82844 w 108841"/>
                <a:gd name="connsiteY15" fmla="*/ 100345 h 116142"/>
                <a:gd name="connsiteX16" fmla="*/ 75036 w 108841"/>
                <a:gd name="connsiteY16" fmla="*/ 74867 h 116142"/>
                <a:gd name="connsiteX17" fmla="*/ 100377 w 108841"/>
                <a:gd name="connsiteY17" fmla="*/ 82127 h 116142"/>
                <a:gd name="connsiteX18" fmla="*/ 102431 w 108841"/>
                <a:gd name="connsiteY18" fmla="*/ 82127 h 116142"/>
                <a:gd name="connsiteX19" fmla="*/ 108787 w 108841"/>
                <a:gd name="connsiteY19" fmla="*/ 74306 h 116142"/>
                <a:gd name="connsiteX20" fmla="*/ 104349 w 108841"/>
                <a:gd name="connsiteY20" fmla="*/ 68429 h 116142"/>
                <a:gd name="connsiteX21" fmla="*/ 78597 w 108841"/>
                <a:gd name="connsiteY21" fmla="*/ 61033 h 116142"/>
                <a:gd name="connsiteX22" fmla="*/ 96678 w 108841"/>
                <a:gd name="connsiteY22" fmla="*/ 41719 h 116142"/>
                <a:gd name="connsiteX23" fmla="*/ 96802 w 108841"/>
                <a:gd name="connsiteY23" fmla="*/ 31843 h 116142"/>
                <a:gd name="connsiteX24" fmla="*/ 96678 w 108841"/>
                <a:gd name="connsiteY24" fmla="*/ 31720 h 116142"/>
                <a:gd name="connsiteX25" fmla="*/ 86542 w 108841"/>
                <a:gd name="connsiteY25" fmla="*/ 31720 h 116142"/>
                <a:gd name="connsiteX26" fmla="*/ 68187 w 108841"/>
                <a:gd name="connsiteY26" fmla="*/ 51444 h 116142"/>
                <a:gd name="connsiteX27" fmla="*/ 53805 w 108841"/>
                <a:gd name="connsiteY27" fmla="*/ 5009 h 116142"/>
                <a:gd name="connsiteX28" fmla="*/ 44833 w 108841"/>
                <a:gd name="connsiteY28" fmla="*/ 284 h 116142"/>
                <a:gd name="connsiteX29" fmla="*/ 40107 w 108841"/>
                <a:gd name="connsiteY29" fmla="*/ 9256 h 11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8841" h="116142">
                  <a:moveTo>
                    <a:pt x="54078" y="53362"/>
                  </a:moveTo>
                  <a:lnTo>
                    <a:pt x="9150" y="40623"/>
                  </a:lnTo>
                  <a:cubicBezTo>
                    <a:pt x="5383" y="39473"/>
                    <a:pt x="1411" y="41596"/>
                    <a:pt x="260" y="45363"/>
                  </a:cubicBezTo>
                  <a:cubicBezTo>
                    <a:pt x="260" y="45376"/>
                    <a:pt x="246" y="45404"/>
                    <a:pt x="246" y="45417"/>
                  </a:cubicBezTo>
                  <a:cubicBezTo>
                    <a:pt x="-808" y="49198"/>
                    <a:pt x="1397" y="53116"/>
                    <a:pt x="5177" y="54184"/>
                  </a:cubicBezTo>
                  <a:lnTo>
                    <a:pt x="52708" y="67882"/>
                  </a:lnTo>
                  <a:lnTo>
                    <a:pt x="18601" y="104181"/>
                  </a:lnTo>
                  <a:cubicBezTo>
                    <a:pt x="15875" y="106948"/>
                    <a:pt x="15875" y="111413"/>
                    <a:pt x="18601" y="114180"/>
                  </a:cubicBezTo>
                  <a:cubicBezTo>
                    <a:pt x="19862" y="115454"/>
                    <a:pt x="21601" y="116152"/>
                    <a:pt x="23396" y="116098"/>
                  </a:cubicBezTo>
                  <a:cubicBezTo>
                    <a:pt x="25368" y="116139"/>
                    <a:pt x="27245" y="115331"/>
                    <a:pt x="28601" y="113906"/>
                  </a:cubicBezTo>
                  <a:lnTo>
                    <a:pt x="61475" y="78840"/>
                  </a:lnTo>
                  <a:lnTo>
                    <a:pt x="69283" y="104181"/>
                  </a:lnTo>
                  <a:cubicBezTo>
                    <a:pt x="70228" y="107167"/>
                    <a:pt x="72995" y="109222"/>
                    <a:pt x="76132" y="109249"/>
                  </a:cubicBezTo>
                  <a:cubicBezTo>
                    <a:pt x="76817" y="109372"/>
                    <a:pt x="77501" y="109372"/>
                    <a:pt x="78186" y="109249"/>
                  </a:cubicBezTo>
                  <a:cubicBezTo>
                    <a:pt x="81885" y="108153"/>
                    <a:pt x="84008" y="104276"/>
                    <a:pt x="82912" y="100578"/>
                  </a:cubicBezTo>
                  <a:cubicBezTo>
                    <a:pt x="82898" y="100496"/>
                    <a:pt x="82871" y="100427"/>
                    <a:pt x="82844" y="100345"/>
                  </a:cubicBezTo>
                  <a:lnTo>
                    <a:pt x="75036" y="74867"/>
                  </a:lnTo>
                  <a:lnTo>
                    <a:pt x="100377" y="82127"/>
                  </a:lnTo>
                  <a:lnTo>
                    <a:pt x="102431" y="82127"/>
                  </a:lnTo>
                  <a:cubicBezTo>
                    <a:pt x="106349" y="81730"/>
                    <a:pt x="109184" y="78224"/>
                    <a:pt x="108787" y="74306"/>
                  </a:cubicBezTo>
                  <a:cubicBezTo>
                    <a:pt x="108513" y="71676"/>
                    <a:pt x="106801" y="69416"/>
                    <a:pt x="104349" y="68429"/>
                  </a:cubicBezTo>
                  <a:lnTo>
                    <a:pt x="78597" y="61033"/>
                  </a:lnTo>
                  <a:lnTo>
                    <a:pt x="96678" y="41719"/>
                  </a:lnTo>
                  <a:cubicBezTo>
                    <a:pt x="99445" y="39021"/>
                    <a:pt x="99500" y="34596"/>
                    <a:pt x="96802" y="31843"/>
                  </a:cubicBezTo>
                  <a:cubicBezTo>
                    <a:pt x="96760" y="31802"/>
                    <a:pt x="96719" y="31761"/>
                    <a:pt x="96678" y="31720"/>
                  </a:cubicBezTo>
                  <a:cubicBezTo>
                    <a:pt x="93856" y="28967"/>
                    <a:pt x="89364" y="28967"/>
                    <a:pt x="86542" y="31720"/>
                  </a:cubicBezTo>
                  <a:lnTo>
                    <a:pt x="68187" y="51444"/>
                  </a:lnTo>
                  <a:lnTo>
                    <a:pt x="53805" y="5009"/>
                  </a:lnTo>
                  <a:cubicBezTo>
                    <a:pt x="52627" y="1229"/>
                    <a:pt x="48613" y="-894"/>
                    <a:pt x="44833" y="284"/>
                  </a:cubicBezTo>
                  <a:cubicBezTo>
                    <a:pt x="41052" y="1462"/>
                    <a:pt x="38929" y="5475"/>
                    <a:pt x="40107" y="925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B8B7F63-EEF1-4F7F-AB13-ABE83C2C9C62}"/>
                </a:ext>
              </a:extLst>
            </p:cNvPr>
            <p:cNvSpPr/>
            <p:nvPr/>
          </p:nvSpPr>
          <p:spPr>
            <a:xfrm>
              <a:off x="11814474" y="6013278"/>
              <a:ext cx="82780" cy="86834"/>
            </a:xfrm>
            <a:custGeom>
              <a:avLst/>
              <a:gdLst>
                <a:gd name="connsiteX0" fmla="*/ 70583 w 82780"/>
                <a:gd name="connsiteY0" fmla="*/ 2277 h 86834"/>
                <a:gd name="connsiteX1" fmla="*/ 2095 w 82780"/>
                <a:gd name="connsiteY1" fmla="*/ 74874 h 86834"/>
                <a:gd name="connsiteX2" fmla="*/ 1971 w 82780"/>
                <a:gd name="connsiteY2" fmla="*/ 84751 h 86834"/>
                <a:gd name="connsiteX3" fmla="*/ 2095 w 82780"/>
                <a:gd name="connsiteY3" fmla="*/ 84874 h 86834"/>
                <a:gd name="connsiteX4" fmla="*/ 7026 w 82780"/>
                <a:gd name="connsiteY4" fmla="*/ 86791 h 86834"/>
                <a:gd name="connsiteX5" fmla="*/ 12231 w 82780"/>
                <a:gd name="connsiteY5" fmla="*/ 84600 h 86834"/>
                <a:gd name="connsiteX6" fmla="*/ 80719 w 82780"/>
                <a:gd name="connsiteY6" fmla="*/ 12002 h 86834"/>
                <a:gd name="connsiteX7" fmla="*/ 80719 w 82780"/>
                <a:gd name="connsiteY7" fmla="*/ 2003 h 86834"/>
                <a:gd name="connsiteX8" fmla="*/ 70844 w 82780"/>
                <a:gd name="connsiteY8" fmla="*/ 2003 h 86834"/>
                <a:gd name="connsiteX9" fmla="*/ 70583 w 82780"/>
                <a:gd name="connsiteY9" fmla="*/ 2277 h 86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780" h="86834">
                  <a:moveTo>
                    <a:pt x="70583" y="2277"/>
                  </a:moveTo>
                  <a:lnTo>
                    <a:pt x="2095" y="74874"/>
                  </a:lnTo>
                  <a:cubicBezTo>
                    <a:pt x="-672" y="77573"/>
                    <a:pt x="-727" y="81998"/>
                    <a:pt x="1971" y="84751"/>
                  </a:cubicBezTo>
                  <a:cubicBezTo>
                    <a:pt x="2013" y="84792"/>
                    <a:pt x="2054" y="84833"/>
                    <a:pt x="2095" y="84874"/>
                  </a:cubicBezTo>
                  <a:cubicBezTo>
                    <a:pt x="3410" y="86148"/>
                    <a:pt x="5190" y="86833"/>
                    <a:pt x="7026" y="86791"/>
                  </a:cubicBezTo>
                  <a:cubicBezTo>
                    <a:pt x="8984" y="86805"/>
                    <a:pt x="10875" y="86011"/>
                    <a:pt x="12231" y="84600"/>
                  </a:cubicBezTo>
                  <a:lnTo>
                    <a:pt x="80719" y="12002"/>
                  </a:lnTo>
                  <a:cubicBezTo>
                    <a:pt x="83445" y="9235"/>
                    <a:pt x="83445" y="4770"/>
                    <a:pt x="80719" y="2003"/>
                  </a:cubicBezTo>
                  <a:cubicBezTo>
                    <a:pt x="77994" y="-723"/>
                    <a:pt x="73569" y="-723"/>
                    <a:pt x="70844" y="2003"/>
                  </a:cubicBezTo>
                  <a:cubicBezTo>
                    <a:pt x="70747" y="2099"/>
                    <a:pt x="70665" y="2181"/>
                    <a:pt x="70583" y="227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3A32365-8773-4966-9232-F45294512EC0}"/>
                </a:ext>
              </a:extLst>
            </p:cNvPr>
            <p:cNvSpPr/>
            <p:nvPr/>
          </p:nvSpPr>
          <p:spPr>
            <a:xfrm>
              <a:off x="11950756" y="5868121"/>
              <a:ext cx="82896" cy="86931"/>
            </a:xfrm>
            <a:custGeom>
              <a:avLst/>
              <a:gdLst>
                <a:gd name="connsiteX0" fmla="*/ 70456 w 82896"/>
                <a:gd name="connsiteY0" fmla="*/ 2375 h 86931"/>
                <a:gd name="connsiteX1" fmla="*/ 1967 w 82896"/>
                <a:gd name="connsiteY1" fmla="*/ 74835 h 86931"/>
                <a:gd name="connsiteX2" fmla="*/ 2173 w 82896"/>
                <a:gd name="connsiteY2" fmla="*/ 84904 h 86931"/>
                <a:gd name="connsiteX3" fmla="*/ 7172 w 82896"/>
                <a:gd name="connsiteY3" fmla="*/ 86890 h 86931"/>
                <a:gd name="connsiteX4" fmla="*/ 12378 w 82896"/>
                <a:gd name="connsiteY4" fmla="*/ 84561 h 86931"/>
                <a:gd name="connsiteX5" fmla="*/ 80866 w 82896"/>
                <a:gd name="connsiteY5" fmla="*/ 12100 h 86931"/>
                <a:gd name="connsiteX6" fmla="*/ 80866 w 82896"/>
                <a:gd name="connsiteY6" fmla="*/ 1964 h 86931"/>
                <a:gd name="connsiteX7" fmla="*/ 70607 w 82896"/>
                <a:gd name="connsiteY7" fmla="*/ 2210 h 86931"/>
                <a:gd name="connsiteX8" fmla="*/ 70456 w 82896"/>
                <a:gd name="connsiteY8" fmla="*/ 2375 h 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896" h="86931">
                  <a:moveTo>
                    <a:pt x="70456" y="2375"/>
                  </a:moveTo>
                  <a:lnTo>
                    <a:pt x="1967" y="74835"/>
                  </a:lnTo>
                  <a:cubicBezTo>
                    <a:pt x="-759" y="77671"/>
                    <a:pt x="-663" y="82178"/>
                    <a:pt x="2173" y="84904"/>
                  </a:cubicBezTo>
                  <a:cubicBezTo>
                    <a:pt x="3515" y="86191"/>
                    <a:pt x="5309" y="86903"/>
                    <a:pt x="7172" y="86890"/>
                  </a:cubicBezTo>
                  <a:cubicBezTo>
                    <a:pt x="9158" y="86876"/>
                    <a:pt x="11049" y="86027"/>
                    <a:pt x="12378" y="84561"/>
                  </a:cubicBezTo>
                  <a:lnTo>
                    <a:pt x="80866" y="12100"/>
                  </a:lnTo>
                  <a:cubicBezTo>
                    <a:pt x="83551" y="9251"/>
                    <a:pt x="83551" y="4813"/>
                    <a:pt x="80866" y="1964"/>
                  </a:cubicBezTo>
                  <a:cubicBezTo>
                    <a:pt x="77962" y="-803"/>
                    <a:pt x="73373" y="-693"/>
                    <a:pt x="70607" y="2210"/>
                  </a:cubicBezTo>
                  <a:cubicBezTo>
                    <a:pt x="70551" y="2265"/>
                    <a:pt x="70510" y="2320"/>
                    <a:pt x="70456" y="23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E29FDCB-790C-49F1-95C2-F7C79C30F4EA}"/>
                </a:ext>
              </a:extLst>
            </p:cNvPr>
            <p:cNvSpPr/>
            <p:nvPr/>
          </p:nvSpPr>
          <p:spPr>
            <a:xfrm>
              <a:off x="12453364" y="5843117"/>
              <a:ext cx="110257" cy="41768"/>
            </a:xfrm>
            <a:custGeom>
              <a:avLst/>
              <a:gdLst>
                <a:gd name="connsiteX0" fmla="*/ 5215 w 110257"/>
                <a:gd name="connsiteY0" fmla="*/ 14229 h 41768"/>
                <a:gd name="connsiteX1" fmla="*/ 101099 w 110257"/>
                <a:gd name="connsiteY1" fmla="*/ 41624 h 41768"/>
                <a:gd name="connsiteX2" fmla="*/ 103154 w 110257"/>
                <a:gd name="connsiteY2" fmla="*/ 41624 h 41768"/>
                <a:gd name="connsiteX3" fmla="*/ 110003 w 110257"/>
                <a:gd name="connsiteY3" fmla="*/ 36556 h 41768"/>
                <a:gd name="connsiteX4" fmla="*/ 105072 w 110257"/>
                <a:gd name="connsiteY4" fmla="*/ 27653 h 41768"/>
                <a:gd name="connsiteX5" fmla="*/ 9188 w 110257"/>
                <a:gd name="connsiteY5" fmla="*/ 258 h 41768"/>
                <a:gd name="connsiteX6" fmla="*/ 325 w 110257"/>
                <a:gd name="connsiteY6" fmla="*/ 5052 h 41768"/>
                <a:gd name="connsiteX7" fmla="*/ 284 w 110257"/>
                <a:gd name="connsiteY7" fmla="*/ 5188 h 41768"/>
                <a:gd name="connsiteX8" fmla="*/ 5174 w 110257"/>
                <a:gd name="connsiteY8" fmla="*/ 14216 h 41768"/>
                <a:gd name="connsiteX9" fmla="*/ 5215 w 110257"/>
                <a:gd name="connsiteY9" fmla="*/ 14229 h 4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7" h="41768">
                  <a:moveTo>
                    <a:pt x="5215" y="14229"/>
                  </a:moveTo>
                  <a:lnTo>
                    <a:pt x="101099" y="41624"/>
                  </a:lnTo>
                  <a:cubicBezTo>
                    <a:pt x="101784" y="41762"/>
                    <a:pt x="102469" y="41762"/>
                    <a:pt x="103154" y="41624"/>
                  </a:cubicBezTo>
                  <a:cubicBezTo>
                    <a:pt x="106291" y="41597"/>
                    <a:pt x="109058" y="39543"/>
                    <a:pt x="110003" y="36556"/>
                  </a:cubicBezTo>
                  <a:cubicBezTo>
                    <a:pt x="110989" y="32749"/>
                    <a:pt x="108825" y="28845"/>
                    <a:pt x="105072" y="27653"/>
                  </a:cubicBezTo>
                  <a:lnTo>
                    <a:pt x="9188" y="258"/>
                  </a:lnTo>
                  <a:cubicBezTo>
                    <a:pt x="5421" y="-866"/>
                    <a:pt x="1448" y="1271"/>
                    <a:pt x="325" y="5052"/>
                  </a:cubicBezTo>
                  <a:cubicBezTo>
                    <a:pt x="311" y="5093"/>
                    <a:pt x="298" y="5148"/>
                    <a:pt x="284" y="5188"/>
                  </a:cubicBezTo>
                  <a:cubicBezTo>
                    <a:pt x="-853" y="9038"/>
                    <a:pt x="1325" y="13079"/>
                    <a:pt x="5174" y="14216"/>
                  </a:cubicBezTo>
                  <a:cubicBezTo>
                    <a:pt x="5188" y="14216"/>
                    <a:pt x="5202" y="14229"/>
                    <a:pt x="5215" y="142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DCE70C99-89B4-4681-B1CD-E3C14DE92AE7}"/>
                </a:ext>
              </a:extLst>
            </p:cNvPr>
            <p:cNvSpPr/>
            <p:nvPr/>
          </p:nvSpPr>
          <p:spPr>
            <a:xfrm>
              <a:off x="12261932" y="5788531"/>
              <a:ext cx="110255" cy="41701"/>
            </a:xfrm>
            <a:custGeom>
              <a:avLst/>
              <a:gdLst>
                <a:gd name="connsiteX0" fmla="*/ 5291 w 110255"/>
                <a:gd name="connsiteY0" fmla="*/ 14161 h 41701"/>
                <a:gd name="connsiteX1" fmla="*/ 101175 w 110255"/>
                <a:gd name="connsiteY1" fmla="*/ 41557 h 41701"/>
                <a:gd name="connsiteX2" fmla="*/ 103093 w 110255"/>
                <a:gd name="connsiteY2" fmla="*/ 41557 h 41701"/>
                <a:gd name="connsiteX3" fmla="*/ 109942 w 110255"/>
                <a:gd name="connsiteY3" fmla="*/ 36352 h 41701"/>
                <a:gd name="connsiteX4" fmla="*/ 105257 w 110255"/>
                <a:gd name="connsiteY4" fmla="*/ 27654 h 41701"/>
                <a:gd name="connsiteX5" fmla="*/ 105010 w 110255"/>
                <a:gd name="connsiteY5" fmla="*/ 27585 h 41701"/>
                <a:gd name="connsiteX6" fmla="*/ 9126 w 110255"/>
                <a:gd name="connsiteY6" fmla="*/ 190 h 41701"/>
                <a:gd name="connsiteX7" fmla="*/ 360 w 110255"/>
                <a:gd name="connsiteY7" fmla="*/ 5121 h 41701"/>
                <a:gd name="connsiteX8" fmla="*/ 4716 w 110255"/>
                <a:gd name="connsiteY8" fmla="*/ 13997 h 41701"/>
                <a:gd name="connsiteX9" fmla="*/ 5291 w 110255"/>
                <a:gd name="connsiteY9" fmla="*/ 14161 h 4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255" h="41701">
                  <a:moveTo>
                    <a:pt x="5291" y="14161"/>
                  </a:moveTo>
                  <a:lnTo>
                    <a:pt x="101175" y="41557"/>
                  </a:lnTo>
                  <a:cubicBezTo>
                    <a:pt x="101805" y="41694"/>
                    <a:pt x="102463" y="41694"/>
                    <a:pt x="103093" y="41557"/>
                  </a:cubicBezTo>
                  <a:cubicBezTo>
                    <a:pt x="106271" y="41502"/>
                    <a:pt x="109037" y="39393"/>
                    <a:pt x="109942" y="36352"/>
                  </a:cubicBezTo>
                  <a:cubicBezTo>
                    <a:pt x="111051" y="32653"/>
                    <a:pt x="108955" y="28763"/>
                    <a:pt x="105257" y="27654"/>
                  </a:cubicBezTo>
                  <a:cubicBezTo>
                    <a:pt x="105175" y="27626"/>
                    <a:pt x="105093" y="27613"/>
                    <a:pt x="105010" y="27585"/>
                  </a:cubicBezTo>
                  <a:lnTo>
                    <a:pt x="9126" y="190"/>
                  </a:lnTo>
                  <a:cubicBezTo>
                    <a:pt x="5359" y="-783"/>
                    <a:pt x="1483" y="1395"/>
                    <a:pt x="360" y="5121"/>
                  </a:cubicBezTo>
                  <a:cubicBezTo>
                    <a:pt x="-887" y="8778"/>
                    <a:pt x="1058" y="12737"/>
                    <a:pt x="4716" y="13997"/>
                  </a:cubicBezTo>
                  <a:cubicBezTo>
                    <a:pt x="4908" y="14052"/>
                    <a:pt x="5099" y="14107"/>
                    <a:pt x="5291" y="1416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44DAEEAC-342C-4EFF-9A3E-1336574CD432}"/>
                </a:ext>
              </a:extLst>
            </p:cNvPr>
            <p:cNvSpPr/>
            <p:nvPr/>
          </p:nvSpPr>
          <p:spPr>
            <a:xfrm>
              <a:off x="11539132" y="6264027"/>
              <a:ext cx="82800" cy="88947"/>
            </a:xfrm>
            <a:custGeom>
              <a:avLst/>
              <a:gdLst>
                <a:gd name="connsiteX0" fmla="*/ 61150 w 82800"/>
                <a:gd name="connsiteY0" fmla="*/ 141 h 88947"/>
                <a:gd name="connsiteX1" fmla="*/ 1839 w 82800"/>
                <a:gd name="connsiteY1" fmla="*/ 50549 h 88947"/>
                <a:gd name="connsiteX2" fmla="*/ 11290 w 82800"/>
                <a:gd name="connsiteY2" fmla="*/ 80958 h 88947"/>
                <a:gd name="connsiteX3" fmla="*/ 36357 w 82800"/>
                <a:gd name="connsiteY3" fmla="*/ 88903 h 88947"/>
                <a:gd name="connsiteX4" fmla="*/ 60054 w 82800"/>
                <a:gd name="connsiteY4" fmla="*/ 79999 h 88947"/>
                <a:gd name="connsiteX5" fmla="*/ 60054 w 82800"/>
                <a:gd name="connsiteY5" fmla="*/ 70000 h 88947"/>
                <a:gd name="connsiteX6" fmla="*/ 50055 w 82800"/>
                <a:gd name="connsiteY6" fmla="*/ 70000 h 88947"/>
                <a:gd name="connsiteX7" fmla="*/ 18824 w 82800"/>
                <a:gd name="connsiteY7" fmla="*/ 69041 h 88947"/>
                <a:gd name="connsiteX8" fmla="*/ 15400 w 82800"/>
                <a:gd name="connsiteY8" fmla="*/ 54521 h 88947"/>
                <a:gd name="connsiteX9" fmla="*/ 61150 w 82800"/>
                <a:gd name="connsiteY9" fmla="*/ 14524 h 88947"/>
                <a:gd name="connsiteX10" fmla="*/ 68410 w 82800"/>
                <a:gd name="connsiteY10" fmla="*/ 16168 h 88947"/>
                <a:gd name="connsiteX11" fmla="*/ 58684 w 82800"/>
                <a:gd name="connsiteY11" fmla="*/ 36715 h 88947"/>
                <a:gd name="connsiteX12" fmla="*/ 59575 w 82800"/>
                <a:gd name="connsiteY12" fmla="*/ 46549 h 88947"/>
                <a:gd name="connsiteX13" fmla="*/ 59780 w 82800"/>
                <a:gd name="connsiteY13" fmla="*/ 46714 h 88947"/>
                <a:gd name="connsiteX14" fmla="*/ 69779 w 82800"/>
                <a:gd name="connsiteY14" fmla="*/ 45755 h 88947"/>
                <a:gd name="connsiteX15" fmla="*/ 81285 w 82800"/>
                <a:gd name="connsiteY15" fmla="*/ 10004 h 88947"/>
                <a:gd name="connsiteX16" fmla="*/ 61150 w 82800"/>
                <a:gd name="connsiteY16" fmla="*/ 141 h 88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800" h="88947">
                  <a:moveTo>
                    <a:pt x="61150" y="141"/>
                  </a:moveTo>
                  <a:cubicBezTo>
                    <a:pt x="36220" y="141"/>
                    <a:pt x="8277" y="27537"/>
                    <a:pt x="1839" y="50549"/>
                  </a:cubicBezTo>
                  <a:cubicBezTo>
                    <a:pt x="-2681" y="61644"/>
                    <a:pt x="1278" y="74383"/>
                    <a:pt x="11290" y="80958"/>
                  </a:cubicBezTo>
                  <a:cubicBezTo>
                    <a:pt x="18728" y="85930"/>
                    <a:pt x="27413" y="88683"/>
                    <a:pt x="36357" y="88903"/>
                  </a:cubicBezTo>
                  <a:cubicBezTo>
                    <a:pt x="45096" y="89026"/>
                    <a:pt x="53561" y="85848"/>
                    <a:pt x="60054" y="79999"/>
                  </a:cubicBezTo>
                  <a:cubicBezTo>
                    <a:pt x="62780" y="77232"/>
                    <a:pt x="62780" y="72767"/>
                    <a:pt x="60054" y="70000"/>
                  </a:cubicBezTo>
                  <a:cubicBezTo>
                    <a:pt x="57246" y="67343"/>
                    <a:pt x="52863" y="67343"/>
                    <a:pt x="50055" y="70000"/>
                  </a:cubicBezTo>
                  <a:cubicBezTo>
                    <a:pt x="48822" y="71233"/>
                    <a:pt x="37590" y="80958"/>
                    <a:pt x="18824" y="69041"/>
                  </a:cubicBezTo>
                  <a:cubicBezTo>
                    <a:pt x="17180" y="68082"/>
                    <a:pt x="12386" y="65068"/>
                    <a:pt x="15400" y="54521"/>
                  </a:cubicBezTo>
                  <a:cubicBezTo>
                    <a:pt x="20468" y="37125"/>
                    <a:pt x="43480" y="14524"/>
                    <a:pt x="61150" y="14524"/>
                  </a:cubicBezTo>
                  <a:cubicBezTo>
                    <a:pt x="66492" y="14524"/>
                    <a:pt x="68136" y="15757"/>
                    <a:pt x="68410" y="16168"/>
                  </a:cubicBezTo>
                  <a:cubicBezTo>
                    <a:pt x="69779" y="19044"/>
                    <a:pt x="64985" y="29043"/>
                    <a:pt x="58684" y="36715"/>
                  </a:cubicBezTo>
                  <a:cubicBezTo>
                    <a:pt x="56219" y="39673"/>
                    <a:pt x="56616" y="44084"/>
                    <a:pt x="59575" y="46549"/>
                  </a:cubicBezTo>
                  <a:cubicBezTo>
                    <a:pt x="59643" y="46604"/>
                    <a:pt x="59712" y="46659"/>
                    <a:pt x="59780" y="46714"/>
                  </a:cubicBezTo>
                  <a:cubicBezTo>
                    <a:pt x="62807" y="49193"/>
                    <a:pt x="67273" y="48768"/>
                    <a:pt x="69779" y="45755"/>
                  </a:cubicBezTo>
                  <a:cubicBezTo>
                    <a:pt x="72793" y="42056"/>
                    <a:pt x="87450" y="23154"/>
                    <a:pt x="81285" y="10004"/>
                  </a:cubicBezTo>
                  <a:cubicBezTo>
                    <a:pt x="77190" y="2936"/>
                    <a:pt x="69245" y="-954"/>
                    <a:pt x="61150" y="141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2777577-AFF8-40D7-9684-094775378831}"/>
                </a:ext>
              </a:extLst>
            </p:cNvPr>
            <p:cNvSpPr/>
            <p:nvPr/>
          </p:nvSpPr>
          <p:spPr>
            <a:xfrm>
              <a:off x="11623054" y="6291876"/>
              <a:ext cx="51666" cy="112460"/>
            </a:xfrm>
            <a:custGeom>
              <a:avLst/>
              <a:gdLst>
                <a:gd name="connsiteX0" fmla="*/ 42155 w 51666"/>
                <a:gd name="connsiteY0" fmla="*/ -39 h 112460"/>
                <a:gd name="connsiteX1" fmla="*/ 34895 w 51666"/>
                <a:gd name="connsiteY1" fmla="*/ 5577 h 112460"/>
                <a:gd name="connsiteX2" fmla="*/ 16951 w 51666"/>
                <a:gd name="connsiteY2" fmla="*/ 46670 h 112460"/>
                <a:gd name="connsiteX3" fmla="*/ 15033 w 51666"/>
                <a:gd name="connsiteY3" fmla="*/ 8043 h 112460"/>
                <a:gd name="connsiteX4" fmla="*/ 7116 w 51666"/>
                <a:gd name="connsiteY4" fmla="*/ 1810 h 112460"/>
                <a:gd name="connsiteX5" fmla="*/ 1335 w 51666"/>
                <a:gd name="connsiteY5" fmla="*/ 6262 h 112460"/>
                <a:gd name="connsiteX6" fmla="*/ 7636 w 51666"/>
                <a:gd name="connsiteY6" fmla="*/ 57081 h 112460"/>
                <a:gd name="connsiteX7" fmla="*/ 19005 w 51666"/>
                <a:gd name="connsiteY7" fmla="*/ 60231 h 112460"/>
                <a:gd name="connsiteX8" fmla="*/ 37497 w 51666"/>
                <a:gd name="connsiteY8" fmla="*/ 42835 h 112460"/>
                <a:gd name="connsiteX9" fmla="*/ 18868 w 51666"/>
                <a:gd name="connsiteY9" fmla="*/ 98722 h 112460"/>
                <a:gd name="connsiteX10" fmla="*/ 14910 w 51666"/>
                <a:gd name="connsiteY10" fmla="*/ 107981 h 112460"/>
                <a:gd name="connsiteX11" fmla="*/ 20786 w 51666"/>
                <a:gd name="connsiteY11" fmla="*/ 112419 h 112460"/>
                <a:gd name="connsiteX12" fmla="*/ 22567 w 51666"/>
                <a:gd name="connsiteY12" fmla="*/ 112419 h 112460"/>
                <a:gd name="connsiteX13" fmla="*/ 49277 w 51666"/>
                <a:gd name="connsiteY13" fmla="*/ 6125 h 112460"/>
                <a:gd name="connsiteX14" fmla="*/ 42155 w 51666"/>
                <a:gd name="connsiteY14" fmla="*/ -39 h 11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666" h="112460">
                  <a:moveTo>
                    <a:pt x="42155" y="-39"/>
                  </a:moveTo>
                  <a:cubicBezTo>
                    <a:pt x="38744" y="-25"/>
                    <a:pt x="35758" y="2276"/>
                    <a:pt x="34895" y="5577"/>
                  </a:cubicBezTo>
                  <a:cubicBezTo>
                    <a:pt x="31060" y="23795"/>
                    <a:pt x="22156" y="45027"/>
                    <a:pt x="16951" y="46670"/>
                  </a:cubicBezTo>
                  <a:cubicBezTo>
                    <a:pt x="13074" y="34164"/>
                    <a:pt x="12417" y="20877"/>
                    <a:pt x="15033" y="8043"/>
                  </a:cubicBezTo>
                  <a:cubicBezTo>
                    <a:pt x="14567" y="4139"/>
                    <a:pt x="11033" y="1345"/>
                    <a:pt x="7116" y="1810"/>
                  </a:cubicBezTo>
                  <a:cubicBezTo>
                    <a:pt x="4527" y="2112"/>
                    <a:pt x="2294" y="3824"/>
                    <a:pt x="1335" y="6262"/>
                  </a:cubicBezTo>
                  <a:cubicBezTo>
                    <a:pt x="-171" y="18316"/>
                    <a:pt x="-2500" y="47355"/>
                    <a:pt x="7636" y="57081"/>
                  </a:cubicBezTo>
                  <a:cubicBezTo>
                    <a:pt x="10677" y="59930"/>
                    <a:pt x="14924" y="61108"/>
                    <a:pt x="19005" y="60231"/>
                  </a:cubicBezTo>
                  <a:cubicBezTo>
                    <a:pt x="27388" y="57354"/>
                    <a:pt x="34114" y="51026"/>
                    <a:pt x="37497" y="42835"/>
                  </a:cubicBezTo>
                  <a:cubicBezTo>
                    <a:pt x="37497" y="68997"/>
                    <a:pt x="32703" y="94886"/>
                    <a:pt x="18868" y="98722"/>
                  </a:cubicBezTo>
                  <a:cubicBezTo>
                    <a:pt x="15211" y="100187"/>
                    <a:pt x="13444" y="104324"/>
                    <a:pt x="14910" y="107981"/>
                  </a:cubicBezTo>
                  <a:cubicBezTo>
                    <a:pt x="15882" y="110433"/>
                    <a:pt x="18156" y="112145"/>
                    <a:pt x="20786" y="112419"/>
                  </a:cubicBezTo>
                  <a:lnTo>
                    <a:pt x="22567" y="112419"/>
                  </a:lnTo>
                  <a:cubicBezTo>
                    <a:pt x="61331" y="101872"/>
                    <a:pt x="50647" y="15850"/>
                    <a:pt x="49277" y="6125"/>
                  </a:cubicBezTo>
                  <a:cubicBezTo>
                    <a:pt x="48853" y="2536"/>
                    <a:pt x="45771" y="-135"/>
                    <a:pt x="42155" y="-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BF769047-AB71-4A42-8FFA-DE8BA18996A3}"/>
                </a:ext>
              </a:extLst>
            </p:cNvPr>
            <p:cNvSpPr/>
            <p:nvPr/>
          </p:nvSpPr>
          <p:spPr>
            <a:xfrm>
              <a:off x="11744865" y="6257756"/>
              <a:ext cx="57206" cy="47274"/>
            </a:xfrm>
            <a:custGeom>
              <a:avLst/>
              <a:gdLst>
                <a:gd name="connsiteX0" fmla="*/ 48965 w 57206"/>
                <a:gd name="connsiteY0" fmla="*/ -26 h 47274"/>
                <a:gd name="connsiteX1" fmla="*/ 476 w 57206"/>
                <a:gd name="connsiteY1" fmla="*/ 17781 h 47274"/>
                <a:gd name="connsiteX2" fmla="*/ 11296 w 57206"/>
                <a:gd name="connsiteY2" fmla="*/ 37506 h 47274"/>
                <a:gd name="connsiteX3" fmla="*/ 35542 w 57206"/>
                <a:gd name="connsiteY3" fmla="*/ 47231 h 47274"/>
                <a:gd name="connsiteX4" fmla="*/ 45678 w 57206"/>
                <a:gd name="connsiteY4" fmla="*/ 44354 h 47274"/>
                <a:gd name="connsiteX5" fmla="*/ 56362 w 57206"/>
                <a:gd name="connsiteY5" fmla="*/ 6138 h 47274"/>
                <a:gd name="connsiteX6" fmla="*/ 48965 w 57206"/>
                <a:gd name="connsiteY6" fmla="*/ -26 h 47274"/>
                <a:gd name="connsiteX7" fmla="*/ 38281 w 57206"/>
                <a:gd name="connsiteY7" fmla="*/ 32300 h 47274"/>
                <a:gd name="connsiteX8" fmla="*/ 19515 w 57206"/>
                <a:gd name="connsiteY8" fmla="*/ 25863 h 47274"/>
                <a:gd name="connsiteX9" fmla="*/ 14310 w 57206"/>
                <a:gd name="connsiteY9" fmla="*/ 21753 h 47274"/>
                <a:gd name="connsiteX10" fmla="*/ 42801 w 57206"/>
                <a:gd name="connsiteY10" fmla="*/ 14767 h 47274"/>
                <a:gd name="connsiteX11" fmla="*/ 38281 w 57206"/>
                <a:gd name="connsiteY11" fmla="*/ 32575 h 47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206" h="47274">
                  <a:moveTo>
                    <a:pt x="48965" y="-26"/>
                  </a:moveTo>
                  <a:cubicBezTo>
                    <a:pt x="32528" y="796"/>
                    <a:pt x="4448" y="4083"/>
                    <a:pt x="476" y="17781"/>
                  </a:cubicBezTo>
                  <a:cubicBezTo>
                    <a:pt x="-1442" y="24493"/>
                    <a:pt x="2256" y="31479"/>
                    <a:pt x="11296" y="37506"/>
                  </a:cubicBezTo>
                  <a:cubicBezTo>
                    <a:pt x="18214" y="43108"/>
                    <a:pt x="26665" y="46491"/>
                    <a:pt x="35542" y="47231"/>
                  </a:cubicBezTo>
                  <a:cubicBezTo>
                    <a:pt x="39130" y="47272"/>
                    <a:pt x="42650" y="46272"/>
                    <a:pt x="45678" y="44354"/>
                  </a:cubicBezTo>
                  <a:cubicBezTo>
                    <a:pt x="59375" y="36136"/>
                    <a:pt x="57595" y="14904"/>
                    <a:pt x="56362" y="6138"/>
                  </a:cubicBezTo>
                  <a:cubicBezTo>
                    <a:pt x="55937" y="2439"/>
                    <a:pt x="52677" y="-273"/>
                    <a:pt x="48965" y="-26"/>
                  </a:cubicBezTo>
                  <a:close/>
                  <a:moveTo>
                    <a:pt x="38281" y="32300"/>
                  </a:moveTo>
                  <a:cubicBezTo>
                    <a:pt x="34994" y="34218"/>
                    <a:pt x="28008" y="32300"/>
                    <a:pt x="19515" y="25863"/>
                  </a:cubicBezTo>
                  <a:cubicBezTo>
                    <a:pt x="16091" y="23534"/>
                    <a:pt x="14858" y="22027"/>
                    <a:pt x="14310" y="21753"/>
                  </a:cubicBezTo>
                  <a:cubicBezTo>
                    <a:pt x="23186" y="17398"/>
                    <a:pt x="32911" y="15014"/>
                    <a:pt x="42801" y="14767"/>
                  </a:cubicBezTo>
                  <a:cubicBezTo>
                    <a:pt x="43212" y="24493"/>
                    <a:pt x="41021" y="30794"/>
                    <a:pt x="38281" y="325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8AC25324-264F-41D2-BB50-409FAFCF22B5}"/>
                </a:ext>
              </a:extLst>
            </p:cNvPr>
            <p:cNvSpPr/>
            <p:nvPr/>
          </p:nvSpPr>
          <p:spPr>
            <a:xfrm>
              <a:off x="11830956" y="6251351"/>
              <a:ext cx="71325" cy="97373"/>
            </a:xfrm>
            <a:custGeom>
              <a:avLst/>
              <a:gdLst>
                <a:gd name="connsiteX0" fmla="*/ 69580 w 71325"/>
                <a:gd name="connsiteY0" fmla="*/ 76922 h 97373"/>
                <a:gd name="connsiteX1" fmla="*/ 68895 w 71325"/>
                <a:gd name="connsiteY1" fmla="*/ 66923 h 97373"/>
                <a:gd name="connsiteX2" fmla="*/ 59033 w 71325"/>
                <a:gd name="connsiteY2" fmla="*/ 67458 h 97373"/>
                <a:gd name="connsiteX3" fmla="*/ 58895 w 71325"/>
                <a:gd name="connsiteY3" fmla="*/ 67608 h 97373"/>
                <a:gd name="connsiteX4" fmla="*/ 27391 w 71325"/>
                <a:gd name="connsiteY4" fmla="*/ 81306 h 97373"/>
                <a:gd name="connsiteX5" fmla="*/ 14378 w 71325"/>
                <a:gd name="connsiteY5" fmla="*/ 51445 h 97373"/>
                <a:gd name="connsiteX6" fmla="*/ 39308 w 71325"/>
                <a:gd name="connsiteY6" fmla="*/ 17201 h 97373"/>
                <a:gd name="connsiteX7" fmla="*/ 53690 w 71325"/>
                <a:gd name="connsiteY7" fmla="*/ 14735 h 97373"/>
                <a:gd name="connsiteX8" fmla="*/ 48485 w 71325"/>
                <a:gd name="connsiteY8" fmla="*/ 44733 h 97373"/>
                <a:gd name="connsiteX9" fmla="*/ 52006 w 71325"/>
                <a:gd name="connsiteY9" fmla="*/ 54171 h 97373"/>
                <a:gd name="connsiteX10" fmla="*/ 52047 w 71325"/>
                <a:gd name="connsiteY10" fmla="*/ 54184 h 97373"/>
                <a:gd name="connsiteX11" fmla="*/ 61498 w 71325"/>
                <a:gd name="connsiteY11" fmla="*/ 50486 h 97373"/>
                <a:gd name="connsiteX12" fmla="*/ 63826 w 71325"/>
                <a:gd name="connsiteY12" fmla="*/ 4736 h 97373"/>
                <a:gd name="connsiteX13" fmla="*/ 33692 w 71325"/>
                <a:gd name="connsiteY13" fmla="*/ 4736 h 97373"/>
                <a:gd name="connsiteX14" fmla="*/ 132 w 71325"/>
                <a:gd name="connsiteY14" fmla="*/ 51582 h 97373"/>
                <a:gd name="connsiteX15" fmla="*/ 20953 w 71325"/>
                <a:gd name="connsiteY15" fmla="*/ 94593 h 97373"/>
                <a:gd name="connsiteX16" fmla="*/ 33007 w 71325"/>
                <a:gd name="connsiteY16" fmla="*/ 97332 h 97373"/>
                <a:gd name="connsiteX17" fmla="*/ 69580 w 71325"/>
                <a:gd name="connsiteY17" fmla="*/ 76922 h 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1325" h="97373">
                  <a:moveTo>
                    <a:pt x="69580" y="76922"/>
                  </a:moveTo>
                  <a:cubicBezTo>
                    <a:pt x="72128" y="73964"/>
                    <a:pt x="71826" y="69498"/>
                    <a:pt x="68895" y="66923"/>
                  </a:cubicBezTo>
                  <a:cubicBezTo>
                    <a:pt x="66018" y="64348"/>
                    <a:pt x="61608" y="64581"/>
                    <a:pt x="59033" y="67458"/>
                  </a:cubicBezTo>
                  <a:cubicBezTo>
                    <a:pt x="58978" y="67499"/>
                    <a:pt x="58936" y="67553"/>
                    <a:pt x="58895" y="67608"/>
                  </a:cubicBezTo>
                  <a:cubicBezTo>
                    <a:pt x="54238" y="72813"/>
                    <a:pt x="38349" y="86785"/>
                    <a:pt x="27391" y="81306"/>
                  </a:cubicBezTo>
                  <a:cubicBezTo>
                    <a:pt x="18254" y="74210"/>
                    <a:pt x="13350" y="62965"/>
                    <a:pt x="14378" y="51445"/>
                  </a:cubicBezTo>
                  <a:cubicBezTo>
                    <a:pt x="14803" y="35966"/>
                    <a:pt x="24706" y="22351"/>
                    <a:pt x="39308" y="17201"/>
                  </a:cubicBezTo>
                  <a:cubicBezTo>
                    <a:pt x="48622" y="13228"/>
                    <a:pt x="53006" y="13776"/>
                    <a:pt x="53690" y="14735"/>
                  </a:cubicBezTo>
                  <a:cubicBezTo>
                    <a:pt x="54375" y="15694"/>
                    <a:pt x="53690" y="32268"/>
                    <a:pt x="48485" y="44733"/>
                  </a:cubicBezTo>
                  <a:cubicBezTo>
                    <a:pt x="46855" y="48308"/>
                    <a:pt x="48430" y="52540"/>
                    <a:pt x="52006" y="54171"/>
                  </a:cubicBezTo>
                  <a:cubicBezTo>
                    <a:pt x="52019" y="54171"/>
                    <a:pt x="52033" y="54184"/>
                    <a:pt x="52047" y="54184"/>
                  </a:cubicBezTo>
                  <a:cubicBezTo>
                    <a:pt x="55676" y="55650"/>
                    <a:pt x="59827" y="54020"/>
                    <a:pt x="61498" y="50486"/>
                  </a:cubicBezTo>
                  <a:cubicBezTo>
                    <a:pt x="64922" y="42678"/>
                    <a:pt x="75196" y="16379"/>
                    <a:pt x="63826" y="4736"/>
                  </a:cubicBezTo>
                  <a:cubicBezTo>
                    <a:pt x="57663" y="-1565"/>
                    <a:pt x="47527" y="-1702"/>
                    <a:pt x="33692" y="4736"/>
                  </a:cubicBezTo>
                  <a:cubicBezTo>
                    <a:pt x="14077" y="12132"/>
                    <a:pt x="831" y="30624"/>
                    <a:pt x="132" y="51582"/>
                  </a:cubicBezTo>
                  <a:cubicBezTo>
                    <a:pt x="-1224" y="68636"/>
                    <a:pt x="6734" y="85073"/>
                    <a:pt x="20953" y="94593"/>
                  </a:cubicBezTo>
                  <a:cubicBezTo>
                    <a:pt x="24706" y="96414"/>
                    <a:pt x="28829" y="97346"/>
                    <a:pt x="33007" y="97332"/>
                  </a:cubicBezTo>
                  <a:cubicBezTo>
                    <a:pt x="47293" y="95250"/>
                    <a:pt x="60306" y="87990"/>
                    <a:pt x="69580" y="769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60EAF863-2EAE-4DDC-AE80-DB48E74156E4}"/>
                </a:ext>
              </a:extLst>
            </p:cNvPr>
            <p:cNvSpPr/>
            <p:nvPr/>
          </p:nvSpPr>
          <p:spPr>
            <a:xfrm>
              <a:off x="11912306" y="6267146"/>
              <a:ext cx="89008" cy="83917"/>
            </a:xfrm>
            <a:custGeom>
              <a:avLst/>
              <a:gdLst>
                <a:gd name="connsiteX0" fmla="*/ 9735 w 89008"/>
                <a:gd name="connsiteY0" fmla="*/ 67976 h 83917"/>
                <a:gd name="connsiteX1" fmla="*/ 488 w 89008"/>
                <a:gd name="connsiteY1" fmla="*/ 71962 h 83917"/>
                <a:gd name="connsiteX2" fmla="*/ 4475 w 89008"/>
                <a:gd name="connsiteY2" fmla="*/ 81208 h 83917"/>
                <a:gd name="connsiteX3" fmla="*/ 6310 w 89008"/>
                <a:gd name="connsiteY3" fmla="*/ 81674 h 83917"/>
                <a:gd name="connsiteX4" fmla="*/ 14392 w 89008"/>
                <a:gd name="connsiteY4" fmla="*/ 82633 h 83917"/>
                <a:gd name="connsiteX5" fmla="*/ 40965 w 89008"/>
                <a:gd name="connsiteY5" fmla="*/ 71812 h 83917"/>
                <a:gd name="connsiteX6" fmla="*/ 43979 w 89008"/>
                <a:gd name="connsiteY6" fmla="*/ 74962 h 83917"/>
                <a:gd name="connsiteX7" fmla="*/ 68361 w 89008"/>
                <a:gd name="connsiteY7" fmla="*/ 83866 h 83917"/>
                <a:gd name="connsiteX8" fmla="*/ 83702 w 89008"/>
                <a:gd name="connsiteY8" fmla="*/ 81674 h 83917"/>
                <a:gd name="connsiteX9" fmla="*/ 88770 w 89008"/>
                <a:gd name="connsiteY9" fmla="*/ 72908 h 83917"/>
                <a:gd name="connsiteX10" fmla="*/ 80004 w 89008"/>
                <a:gd name="connsiteY10" fmla="*/ 67976 h 83917"/>
                <a:gd name="connsiteX11" fmla="*/ 53567 w 89008"/>
                <a:gd name="connsiteY11" fmla="*/ 64415 h 83917"/>
                <a:gd name="connsiteX12" fmla="*/ 51239 w 89008"/>
                <a:gd name="connsiteY12" fmla="*/ 61538 h 83917"/>
                <a:gd name="connsiteX13" fmla="*/ 78634 w 89008"/>
                <a:gd name="connsiteY13" fmla="*/ 12637 h 83917"/>
                <a:gd name="connsiteX14" fmla="*/ 74251 w 89008"/>
                <a:gd name="connsiteY14" fmla="*/ 3323 h 83917"/>
                <a:gd name="connsiteX15" fmla="*/ 64936 w 89008"/>
                <a:gd name="connsiteY15" fmla="*/ 7706 h 83917"/>
                <a:gd name="connsiteX16" fmla="*/ 43431 w 89008"/>
                <a:gd name="connsiteY16" fmla="*/ 47430 h 83917"/>
                <a:gd name="connsiteX17" fmla="*/ 41650 w 89008"/>
                <a:gd name="connsiteY17" fmla="*/ 8117 h 83917"/>
                <a:gd name="connsiteX18" fmla="*/ 35623 w 89008"/>
                <a:gd name="connsiteY18" fmla="*/ 36 h 83917"/>
                <a:gd name="connsiteX19" fmla="*/ 27542 w 89008"/>
                <a:gd name="connsiteY19" fmla="*/ 6049 h 83917"/>
                <a:gd name="connsiteX20" fmla="*/ 27542 w 89008"/>
                <a:gd name="connsiteY20" fmla="*/ 6063 h 83917"/>
                <a:gd name="connsiteX21" fmla="*/ 32473 w 89008"/>
                <a:gd name="connsiteY21" fmla="*/ 59484 h 83917"/>
                <a:gd name="connsiteX22" fmla="*/ 9735 w 89008"/>
                <a:gd name="connsiteY22" fmla="*/ 67976 h 8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008" h="83917">
                  <a:moveTo>
                    <a:pt x="9735" y="67976"/>
                  </a:moveTo>
                  <a:cubicBezTo>
                    <a:pt x="6077" y="66524"/>
                    <a:pt x="1941" y="68305"/>
                    <a:pt x="488" y="71962"/>
                  </a:cubicBezTo>
                  <a:cubicBezTo>
                    <a:pt x="-963" y="75620"/>
                    <a:pt x="817" y="79756"/>
                    <a:pt x="4475" y="81208"/>
                  </a:cubicBezTo>
                  <a:cubicBezTo>
                    <a:pt x="5064" y="81455"/>
                    <a:pt x="5680" y="81605"/>
                    <a:pt x="6310" y="81674"/>
                  </a:cubicBezTo>
                  <a:cubicBezTo>
                    <a:pt x="8954" y="82318"/>
                    <a:pt x="11666" y="82647"/>
                    <a:pt x="14392" y="82633"/>
                  </a:cubicBezTo>
                  <a:cubicBezTo>
                    <a:pt x="24240" y="82208"/>
                    <a:pt x="33623" y="78387"/>
                    <a:pt x="40965" y="71812"/>
                  </a:cubicBezTo>
                  <a:cubicBezTo>
                    <a:pt x="41897" y="72921"/>
                    <a:pt x="42911" y="73976"/>
                    <a:pt x="43979" y="74962"/>
                  </a:cubicBezTo>
                  <a:cubicBezTo>
                    <a:pt x="50691" y="80907"/>
                    <a:pt x="59403" y="84085"/>
                    <a:pt x="68361" y="83866"/>
                  </a:cubicBezTo>
                  <a:cubicBezTo>
                    <a:pt x="73538" y="83756"/>
                    <a:pt x="78703" y="83030"/>
                    <a:pt x="83702" y="81674"/>
                  </a:cubicBezTo>
                  <a:cubicBezTo>
                    <a:pt x="87483" y="80605"/>
                    <a:pt x="89729" y="76715"/>
                    <a:pt x="88770" y="72908"/>
                  </a:cubicBezTo>
                  <a:cubicBezTo>
                    <a:pt x="87702" y="69127"/>
                    <a:pt x="83785" y="66922"/>
                    <a:pt x="80004" y="67976"/>
                  </a:cubicBezTo>
                  <a:cubicBezTo>
                    <a:pt x="71169" y="71455"/>
                    <a:pt x="61170" y="70099"/>
                    <a:pt x="53567" y="64415"/>
                  </a:cubicBezTo>
                  <a:cubicBezTo>
                    <a:pt x="52677" y="63552"/>
                    <a:pt x="51896" y="62593"/>
                    <a:pt x="51239" y="61538"/>
                  </a:cubicBezTo>
                  <a:cubicBezTo>
                    <a:pt x="62745" y="46690"/>
                    <a:pt x="71977" y="30212"/>
                    <a:pt x="78634" y="12637"/>
                  </a:cubicBezTo>
                  <a:cubicBezTo>
                    <a:pt x="79990" y="8857"/>
                    <a:pt x="78031" y="4679"/>
                    <a:pt x="74251" y="3323"/>
                  </a:cubicBezTo>
                  <a:cubicBezTo>
                    <a:pt x="70470" y="1967"/>
                    <a:pt x="66292" y="3926"/>
                    <a:pt x="64936" y="7706"/>
                  </a:cubicBezTo>
                  <a:cubicBezTo>
                    <a:pt x="59444" y="21788"/>
                    <a:pt x="52225" y="35129"/>
                    <a:pt x="43431" y="47430"/>
                  </a:cubicBezTo>
                  <a:cubicBezTo>
                    <a:pt x="40486" y="34540"/>
                    <a:pt x="39883" y="21226"/>
                    <a:pt x="41650" y="8117"/>
                  </a:cubicBezTo>
                  <a:cubicBezTo>
                    <a:pt x="42143" y="4241"/>
                    <a:pt x="39486" y="666"/>
                    <a:pt x="35623" y="36"/>
                  </a:cubicBezTo>
                  <a:cubicBezTo>
                    <a:pt x="31733" y="-539"/>
                    <a:pt x="28117" y="2159"/>
                    <a:pt x="27542" y="6049"/>
                  </a:cubicBezTo>
                  <a:cubicBezTo>
                    <a:pt x="27542" y="6049"/>
                    <a:pt x="27542" y="6063"/>
                    <a:pt x="27542" y="6063"/>
                  </a:cubicBezTo>
                  <a:cubicBezTo>
                    <a:pt x="24980" y="24007"/>
                    <a:pt x="26679" y="42307"/>
                    <a:pt x="32473" y="59484"/>
                  </a:cubicBezTo>
                  <a:cubicBezTo>
                    <a:pt x="26747" y="65867"/>
                    <a:pt x="18241" y="69045"/>
                    <a:pt x="9735" y="6797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C96F7511-9870-4393-9155-0DC482E4580B}"/>
                </a:ext>
              </a:extLst>
            </p:cNvPr>
            <p:cNvSpPr/>
            <p:nvPr/>
          </p:nvSpPr>
          <p:spPr>
            <a:xfrm>
              <a:off x="12003464" y="5050246"/>
              <a:ext cx="88393" cy="155404"/>
            </a:xfrm>
            <a:custGeom>
              <a:avLst/>
              <a:gdLst>
                <a:gd name="connsiteX0" fmla="*/ 5009 w 88393"/>
                <a:gd name="connsiteY0" fmla="*/ 141939 h 155404"/>
                <a:gd name="connsiteX1" fmla="*/ 6653 w 88393"/>
                <a:gd name="connsiteY1" fmla="*/ 141939 h 155404"/>
                <a:gd name="connsiteX2" fmla="*/ 13639 w 88393"/>
                <a:gd name="connsiteY2" fmla="*/ 135912 h 155404"/>
                <a:gd name="connsiteX3" fmla="*/ 26240 w 88393"/>
                <a:gd name="connsiteY3" fmla="*/ 49480 h 155404"/>
                <a:gd name="connsiteX4" fmla="*/ 28706 w 88393"/>
                <a:gd name="connsiteY4" fmla="*/ 48658 h 155404"/>
                <a:gd name="connsiteX5" fmla="*/ 61991 w 88393"/>
                <a:gd name="connsiteY5" fmla="*/ 37015 h 155404"/>
                <a:gd name="connsiteX6" fmla="*/ 61306 w 88393"/>
                <a:gd name="connsiteY6" fmla="*/ 43727 h 155404"/>
                <a:gd name="connsiteX7" fmla="*/ 44732 w 88393"/>
                <a:gd name="connsiteY7" fmla="*/ 78108 h 155404"/>
                <a:gd name="connsiteX8" fmla="*/ 42267 w 88393"/>
                <a:gd name="connsiteY8" fmla="*/ 80026 h 155404"/>
                <a:gd name="connsiteX9" fmla="*/ 41486 w 88393"/>
                <a:gd name="connsiteY9" fmla="*/ 90066 h 155404"/>
                <a:gd name="connsiteX10" fmla="*/ 49800 w 88393"/>
                <a:gd name="connsiteY10" fmla="*/ 91943 h 155404"/>
                <a:gd name="connsiteX11" fmla="*/ 53636 w 88393"/>
                <a:gd name="connsiteY11" fmla="*/ 89340 h 155404"/>
                <a:gd name="connsiteX12" fmla="*/ 73635 w 88393"/>
                <a:gd name="connsiteY12" fmla="*/ 79615 h 155404"/>
                <a:gd name="connsiteX13" fmla="*/ 73635 w 88393"/>
                <a:gd name="connsiteY13" fmla="*/ 87423 h 155404"/>
                <a:gd name="connsiteX14" fmla="*/ 48568 w 88393"/>
                <a:gd name="connsiteY14" fmla="*/ 140296 h 155404"/>
                <a:gd name="connsiteX15" fmla="*/ 29391 w 88393"/>
                <a:gd name="connsiteY15" fmla="*/ 135228 h 155404"/>
                <a:gd name="connsiteX16" fmla="*/ 19789 w 88393"/>
                <a:gd name="connsiteY16" fmla="*/ 136501 h 155404"/>
                <a:gd name="connsiteX17" fmla="*/ 19529 w 88393"/>
                <a:gd name="connsiteY17" fmla="*/ 136871 h 155404"/>
                <a:gd name="connsiteX18" fmla="*/ 20926 w 88393"/>
                <a:gd name="connsiteY18" fmla="*/ 146651 h 155404"/>
                <a:gd name="connsiteX19" fmla="*/ 21035 w 88393"/>
                <a:gd name="connsiteY19" fmla="*/ 146734 h 155404"/>
                <a:gd name="connsiteX20" fmla="*/ 43773 w 88393"/>
                <a:gd name="connsiteY20" fmla="*/ 155363 h 155404"/>
                <a:gd name="connsiteX21" fmla="*/ 53910 w 88393"/>
                <a:gd name="connsiteY21" fmla="*/ 153446 h 155404"/>
                <a:gd name="connsiteX22" fmla="*/ 87606 w 88393"/>
                <a:gd name="connsiteY22" fmla="*/ 89888 h 155404"/>
                <a:gd name="connsiteX23" fmla="*/ 81442 w 88393"/>
                <a:gd name="connsiteY23" fmla="*/ 67698 h 155404"/>
                <a:gd name="connsiteX24" fmla="*/ 68703 w 88393"/>
                <a:gd name="connsiteY24" fmla="*/ 66191 h 155404"/>
                <a:gd name="connsiteX25" fmla="*/ 75141 w 88393"/>
                <a:gd name="connsiteY25" fmla="*/ 47425 h 155404"/>
                <a:gd name="connsiteX26" fmla="*/ 70758 w 88393"/>
                <a:gd name="connsiteY26" fmla="*/ 25920 h 155404"/>
                <a:gd name="connsiteX27" fmla="*/ 28980 w 88393"/>
                <a:gd name="connsiteY27" fmla="*/ 32358 h 155404"/>
                <a:gd name="connsiteX28" fmla="*/ 32267 w 88393"/>
                <a:gd name="connsiteY28" fmla="*/ 9757 h 155404"/>
                <a:gd name="connsiteX29" fmla="*/ 28336 w 88393"/>
                <a:gd name="connsiteY29" fmla="*/ 483 h 155404"/>
                <a:gd name="connsiteX30" fmla="*/ 19063 w 88393"/>
                <a:gd name="connsiteY30" fmla="*/ 4415 h 155404"/>
                <a:gd name="connsiteX31" fmla="*/ 18570 w 88393"/>
                <a:gd name="connsiteY31" fmla="*/ 7702 h 155404"/>
                <a:gd name="connsiteX32" fmla="*/ 78 w 88393"/>
                <a:gd name="connsiteY32" fmla="*/ 133858 h 155404"/>
                <a:gd name="connsiteX33" fmla="*/ 5009 w 88393"/>
                <a:gd name="connsiteY33" fmla="*/ 141939 h 155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8393" h="155404">
                  <a:moveTo>
                    <a:pt x="5009" y="141939"/>
                  </a:moveTo>
                  <a:lnTo>
                    <a:pt x="6653" y="141939"/>
                  </a:lnTo>
                  <a:cubicBezTo>
                    <a:pt x="10146" y="141912"/>
                    <a:pt x="13104" y="139364"/>
                    <a:pt x="13639" y="135912"/>
                  </a:cubicBezTo>
                  <a:lnTo>
                    <a:pt x="26240" y="49480"/>
                  </a:lnTo>
                  <a:cubicBezTo>
                    <a:pt x="27103" y="49329"/>
                    <a:pt x="27925" y="49055"/>
                    <a:pt x="28706" y="48658"/>
                  </a:cubicBezTo>
                  <a:cubicBezTo>
                    <a:pt x="38541" y="41837"/>
                    <a:pt x="50047" y="37810"/>
                    <a:pt x="61991" y="37015"/>
                  </a:cubicBezTo>
                  <a:cubicBezTo>
                    <a:pt x="62389" y="39275"/>
                    <a:pt x="62156" y="41590"/>
                    <a:pt x="61306" y="43727"/>
                  </a:cubicBezTo>
                  <a:cubicBezTo>
                    <a:pt x="58909" y="56452"/>
                    <a:pt x="53198" y="68314"/>
                    <a:pt x="44732" y="78108"/>
                  </a:cubicBezTo>
                  <a:lnTo>
                    <a:pt x="42267" y="80026"/>
                  </a:lnTo>
                  <a:cubicBezTo>
                    <a:pt x="39280" y="82588"/>
                    <a:pt x="38924" y="87080"/>
                    <a:pt x="41486" y="90066"/>
                  </a:cubicBezTo>
                  <a:cubicBezTo>
                    <a:pt x="43540" y="92463"/>
                    <a:pt x="46924" y="93230"/>
                    <a:pt x="49800" y="91943"/>
                  </a:cubicBezTo>
                  <a:cubicBezTo>
                    <a:pt x="51198" y="91258"/>
                    <a:pt x="52485" y="90382"/>
                    <a:pt x="53636" y="89340"/>
                  </a:cubicBezTo>
                  <a:cubicBezTo>
                    <a:pt x="59416" y="84533"/>
                    <a:pt x="66279" y="81190"/>
                    <a:pt x="73635" y="79615"/>
                  </a:cubicBezTo>
                  <a:cubicBezTo>
                    <a:pt x="73635" y="79615"/>
                    <a:pt x="74593" y="81259"/>
                    <a:pt x="73635" y="87423"/>
                  </a:cubicBezTo>
                  <a:cubicBezTo>
                    <a:pt x="68292" y="116736"/>
                    <a:pt x="59115" y="136050"/>
                    <a:pt x="48568" y="140296"/>
                  </a:cubicBezTo>
                  <a:cubicBezTo>
                    <a:pt x="41733" y="142118"/>
                    <a:pt x="34432" y="140186"/>
                    <a:pt x="29391" y="135228"/>
                  </a:cubicBezTo>
                  <a:cubicBezTo>
                    <a:pt x="26391" y="132927"/>
                    <a:pt x="22090" y="133502"/>
                    <a:pt x="19789" y="136501"/>
                  </a:cubicBezTo>
                  <a:cubicBezTo>
                    <a:pt x="19693" y="136625"/>
                    <a:pt x="19611" y="136748"/>
                    <a:pt x="19529" y="136871"/>
                  </a:cubicBezTo>
                  <a:cubicBezTo>
                    <a:pt x="17214" y="139953"/>
                    <a:pt x="17843" y="144337"/>
                    <a:pt x="20926" y="146651"/>
                  </a:cubicBezTo>
                  <a:cubicBezTo>
                    <a:pt x="20967" y="146679"/>
                    <a:pt x="20994" y="146707"/>
                    <a:pt x="21035" y="146734"/>
                  </a:cubicBezTo>
                  <a:cubicBezTo>
                    <a:pt x="27514" y="151939"/>
                    <a:pt x="35473" y="154952"/>
                    <a:pt x="43773" y="155363"/>
                  </a:cubicBezTo>
                  <a:cubicBezTo>
                    <a:pt x="47239" y="155350"/>
                    <a:pt x="50677" y="154706"/>
                    <a:pt x="53910" y="153446"/>
                  </a:cubicBezTo>
                  <a:cubicBezTo>
                    <a:pt x="73635" y="145501"/>
                    <a:pt x="83086" y="114544"/>
                    <a:pt x="87606" y="89888"/>
                  </a:cubicBezTo>
                  <a:cubicBezTo>
                    <a:pt x="89661" y="78930"/>
                    <a:pt x="87606" y="71396"/>
                    <a:pt x="81442" y="67698"/>
                  </a:cubicBezTo>
                  <a:cubicBezTo>
                    <a:pt x="77525" y="65671"/>
                    <a:pt x="72990" y="65137"/>
                    <a:pt x="68703" y="66191"/>
                  </a:cubicBezTo>
                  <a:cubicBezTo>
                    <a:pt x="71306" y="60109"/>
                    <a:pt x="73457" y="53836"/>
                    <a:pt x="75141" y="47425"/>
                  </a:cubicBezTo>
                  <a:cubicBezTo>
                    <a:pt x="78511" y="40070"/>
                    <a:pt x="76730" y="31372"/>
                    <a:pt x="70758" y="25920"/>
                  </a:cubicBezTo>
                  <a:cubicBezTo>
                    <a:pt x="60759" y="18249"/>
                    <a:pt x="41582" y="25920"/>
                    <a:pt x="28980" y="32358"/>
                  </a:cubicBezTo>
                  <a:lnTo>
                    <a:pt x="32267" y="9757"/>
                  </a:lnTo>
                  <a:cubicBezTo>
                    <a:pt x="33747" y="6113"/>
                    <a:pt x="31980" y="1963"/>
                    <a:pt x="28336" y="483"/>
                  </a:cubicBezTo>
                  <a:cubicBezTo>
                    <a:pt x="24692" y="-996"/>
                    <a:pt x="20542" y="758"/>
                    <a:pt x="19063" y="4415"/>
                  </a:cubicBezTo>
                  <a:cubicBezTo>
                    <a:pt x="18638" y="5456"/>
                    <a:pt x="18474" y="6579"/>
                    <a:pt x="18570" y="7702"/>
                  </a:cubicBezTo>
                  <a:lnTo>
                    <a:pt x="78" y="133858"/>
                  </a:lnTo>
                  <a:cubicBezTo>
                    <a:pt x="-498" y="137406"/>
                    <a:pt x="1598" y="140830"/>
                    <a:pt x="5009" y="14193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27EA3A50-8491-48A9-BEC1-70E0378F7382}"/>
                </a:ext>
              </a:extLst>
            </p:cNvPr>
            <p:cNvSpPr/>
            <p:nvPr/>
          </p:nvSpPr>
          <p:spPr>
            <a:xfrm>
              <a:off x="12076294" y="5155916"/>
              <a:ext cx="100735" cy="87542"/>
            </a:xfrm>
            <a:custGeom>
              <a:avLst/>
              <a:gdLst>
                <a:gd name="connsiteX0" fmla="*/ 9434 w 100735"/>
                <a:gd name="connsiteY0" fmla="*/ 53255 h 87542"/>
                <a:gd name="connsiteX1" fmla="*/ 449 w 100735"/>
                <a:gd name="connsiteY1" fmla="*/ 57350 h 87542"/>
                <a:gd name="connsiteX2" fmla="*/ 394 w 100735"/>
                <a:gd name="connsiteY2" fmla="*/ 57501 h 87542"/>
                <a:gd name="connsiteX3" fmla="*/ 4640 w 100735"/>
                <a:gd name="connsiteY3" fmla="*/ 66678 h 87542"/>
                <a:gd name="connsiteX4" fmla="*/ 19434 w 100735"/>
                <a:gd name="connsiteY4" fmla="*/ 69281 h 87542"/>
                <a:gd name="connsiteX5" fmla="*/ 37651 w 100735"/>
                <a:gd name="connsiteY5" fmla="*/ 64624 h 87542"/>
                <a:gd name="connsiteX6" fmla="*/ 41076 w 100735"/>
                <a:gd name="connsiteY6" fmla="*/ 62432 h 87542"/>
                <a:gd name="connsiteX7" fmla="*/ 63129 w 100735"/>
                <a:gd name="connsiteY7" fmla="*/ 86540 h 87542"/>
                <a:gd name="connsiteX8" fmla="*/ 69978 w 100735"/>
                <a:gd name="connsiteY8" fmla="*/ 87499 h 87542"/>
                <a:gd name="connsiteX9" fmla="*/ 98606 w 100735"/>
                <a:gd name="connsiteY9" fmla="*/ 70788 h 87542"/>
                <a:gd name="connsiteX10" fmla="*/ 98730 w 100735"/>
                <a:gd name="connsiteY10" fmla="*/ 60912 h 87542"/>
                <a:gd name="connsiteX11" fmla="*/ 98606 w 100735"/>
                <a:gd name="connsiteY11" fmla="*/ 60788 h 87542"/>
                <a:gd name="connsiteX12" fmla="*/ 88607 w 100735"/>
                <a:gd name="connsiteY12" fmla="*/ 60788 h 87542"/>
                <a:gd name="connsiteX13" fmla="*/ 68060 w 100735"/>
                <a:gd name="connsiteY13" fmla="*/ 72432 h 87542"/>
                <a:gd name="connsiteX14" fmla="*/ 52856 w 100735"/>
                <a:gd name="connsiteY14" fmla="*/ 51611 h 87542"/>
                <a:gd name="connsiteX15" fmla="*/ 73129 w 100735"/>
                <a:gd name="connsiteY15" fmla="*/ 8600 h 87542"/>
                <a:gd name="connsiteX16" fmla="*/ 68006 w 100735"/>
                <a:gd name="connsiteY16" fmla="*/ 163 h 87542"/>
                <a:gd name="connsiteX17" fmla="*/ 67787 w 100735"/>
                <a:gd name="connsiteY17" fmla="*/ 108 h 87542"/>
                <a:gd name="connsiteX18" fmla="*/ 59294 w 100735"/>
                <a:gd name="connsiteY18" fmla="*/ 5450 h 87542"/>
                <a:gd name="connsiteX19" fmla="*/ 47377 w 100735"/>
                <a:gd name="connsiteY19" fmla="*/ 34763 h 87542"/>
                <a:gd name="connsiteX20" fmla="*/ 42583 w 100735"/>
                <a:gd name="connsiteY20" fmla="*/ 9422 h 87542"/>
                <a:gd name="connsiteX21" fmla="*/ 34638 w 100735"/>
                <a:gd name="connsiteY21" fmla="*/ 3121 h 87542"/>
                <a:gd name="connsiteX22" fmla="*/ 28460 w 100735"/>
                <a:gd name="connsiteY22" fmla="*/ 10833 h 87542"/>
                <a:gd name="connsiteX23" fmla="*/ 28474 w 100735"/>
                <a:gd name="connsiteY23" fmla="*/ 10929 h 87542"/>
                <a:gd name="connsiteX24" fmla="*/ 36419 w 100735"/>
                <a:gd name="connsiteY24" fmla="*/ 48186 h 87542"/>
                <a:gd name="connsiteX25" fmla="*/ 31488 w 100735"/>
                <a:gd name="connsiteY25" fmla="*/ 51611 h 87542"/>
                <a:gd name="connsiteX26" fmla="*/ 9434 w 100735"/>
                <a:gd name="connsiteY26" fmla="*/ 53255 h 8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0735" h="87542">
                  <a:moveTo>
                    <a:pt x="9434" y="53255"/>
                  </a:moveTo>
                  <a:cubicBezTo>
                    <a:pt x="5818" y="51912"/>
                    <a:pt x="1791" y="53748"/>
                    <a:pt x="449" y="57350"/>
                  </a:cubicBezTo>
                  <a:cubicBezTo>
                    <a:pt x="435" y="57405"/>
                    <a:pt x="407" y="57446"/>
                    <a:pt x="394" y="57501"/>
                  </a:cubicBezTo>
                  <a:cubicBezTo>
                    <a:pt x="-907" y="61199"/>
                    <a:pt x="983" y="65268"/>
                    <a:pt x="4640" y="66678"/>
                  </a:cubicBezTo>
                  <a:cubicBezTo>
                    <a:pt x="9393" y="68377"/>
                    <a:pt x="14393" y="69267"/>
                    <a:pt x="19434" y="69281"/>
                  </a:cubicBezTo>
                  <a:cubicBezTo>
                    <a:pt x="25803" y="69295"/>
                    <a:pt x="32077" y="67692"/>
                    <a:pt x="37651" y="64624"/>
                  </a:cubicBezTo>
                  <a:lnTo>
                    <a:pt x="41076" y="62432"/>
                  </a:lnTo>
                  <a:cubicBezTo>
                    <a:pt x="44774" y="73171"/>
                    <a:pt x="52760" y="81896"/>
                    <a:pt x="63129" y="86540"/>
                  </a:cubicBezTo>
                  <a:cubicBezTo>
                    <a:pt x="65348" y="87198"/>
                    <a:pt x="67663" y="87526"/>
                    <a:pt x="69978" y="87499"/>
                  </a:cubicBezTo>
                  <a:cubicBezTo>
                    <a:pt x="81443" y="86198"/>
                    <a:pt x="91840" y="80129"/>
                    <a:pt x="98606" y="70788"/>
                  </a:cubicBezTo>
                  <a:cubicBezTo>
                    <a:pt x="101373" y="68089"/>
                    <a:pt x="101428" y="63665"/>
                    <a:pt x="98730" y="60912"/>
                  </a:cubicBezTo>
                  <a:cubicBezTo>
                    <a:pt x="98689" y="60871"/>
                    <a:pt x="98647" y="60829"/>
                    <a:pt x="98606" y="60788"/>
                  </a:cubicBezTo>
                  <a:cubicBezTo>
                    <a:pt x="95839" y="58063"/>
                    <a:pt x="91374" y="58063"/>
                    <a:pt x="88607" y="60788"/>
                  </a:cubicBezTo>
                  <a:cubicBezTo>
                    <a:pt x="82991" y="67226"/>
                    <a:pt x="74909" y="74486"/>
                    <a:pt x="68060" y="72432"/>
                  </a:cubicBezTo>
                  <a:cubicBezTo>
                    <a:pt x="61211" y="70377"/>
                    <a:pt x="56965" y="62158"/>
                    <a:pt x="52856" y="51611"/>
                  </a:cubicBezTo>
                  <a:cubicBezTo>
                    <a:pt x="62499" y="38817"/>
                    <a:pt x="69389" y="24174"/>
                    <a:pt x="73129" y="8600"/>
                  </a:cubicBezTo>
                  <a:cubicBezTo>
                    <a:pt x="74046" y="4847"/>
                    <a:pt x="71745" y="1067"/>
                    <a:pt x="68006" y="163"/>
                  </a:cubicBezTo>
                  <a:cubicBezTo>
                    <a:pt x="67924" y="135"/>
                    <a:pt x="67855" y="122"/>
                    <a:pt x="67787" y="108"/>
                  </a:cubicBezTo>
                  <a:cubicBezTo>
                    <a:pt x="63979" y="-673"/>
                    <a:pt x="60239" y="1683"/>
                    <a:pt x="59294" y="5450"/>
                  </a:cubicBezTo>
                  <a:cubicBezTo>
                    <a:pt x="56732" y="15737"/>
                    <a:pt x="52719" y="25613"/>
                    <a:pt x="47377" y="34763"/>
                  </a:cubicBezTo>
                  <a:cubicBezTo>
                    <a:pt x="45213" y="26435"/>
                    <a:pt x="43610" y="17969"/>
                    <a:pt x="42583" y="9422"/>
                  </a:cubicBezTo>
                  <a:cubicBezTo>
                    <a:pt x="42021" y="5546"/>
                    <a:pt x="38542" y="2792"/>
                    <a:pt x="34638" y="3121"/>
                  </a:cubicBezTo>
                  <a:cubicBezTo>
                    <a:pt x="30803" y="3546"/>
                    <a:pt x="28036" y="6998"/>
                    <a:pt x="28460" y="10833"/>
                  </a:cubicBezTo>
                  <a:cubicBezTo>
                    <a:pt x="28460" y="10860"/>
                    <a:pt x="28474" y="10901"/>
                    <a:pt x="28474" y="10929"/>
                  </a:cubicBezTo>
                  <a:cubicBezTo>
                    <a:pt x="29913" y="23572"/>
                    <a:pt x="32570" y="36050"/>
                    <a:pt x="36419" y="48186"/>
                  </a:cubicBezTo>
                  <a:cubicBezTo>
                    <a:pt x="34844" y="49420"/>
                    <a:pt x="33200" y="50570"/>
                    <a:pt x="31488" y="51611"/>
                  </a:cubicBezTo>
                  <a:cubicBezTo>
                    <a:pt x="24789" y="55542"/>
                    <a:pt x="16639" y="56158"/>
                    <a:pt x="9434" y="5325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E345AF7-2D9F-495F-B333-DCC3A0646B24}"/>
                </a:ext>
              </a:extLst>
            </p:cNvPr>
            <p:cNvSpPr/>
            <p:nvPr/>
          </p:nvSpPr>
          <p:spPr>
            <a:xfrm>
              <a:off x="11445934" y="5104420"/>
              <a:ext cx="94575" cy="123523"/>
            </a:xfrm>
            <a:custGeom>
              <a:avLst/>
              <a:gdLst>
                <a:gd name="connsiteX0" fmla="*/ 5179 w 94575"/>
                <a:gd name="connsiteY0" fmla="*/ 115298 h 123523"/>
                <a:gd name="connsiteX1" fmla="*/ 6686 w 94575"/>
                <a:gd name="connsiteY1" fmla="*/ 115298 h 123523"/>
                <a:gd name="connsiteX2" fmla="*/ 13672 w 94575"/>
                <a:gd name="connsiteY2" fmla="*/ 109682 h 123523"/>
                <a:gd name="connsiteX3" fmla="*/ 28602 w 94575"/>
                <a:gd name="connsiteY3" fmla="*/ 38728 h 123523"/>
                <a:gd name="connsiteX4" fmla="*/ 57916 w 94575"/>
                <a:gd name="connsiteY4" fmla="*/ 27084 h 123523"/>
                <a:gd name="connsiteX5" fmla="*/ 57916 w 94575"/>
                <a:gd name="connsiteY5" fmla="*/ 27084 h 123523"/>
                <a:gd name="connsiteX6" fmla="*/ 42026 w 94575"/>
                <a:gd name="connsiteY6" fmla="*/ 56398 h 123523"/>
                <a:gd name="connsiteX7" fmla="*/ 40383 w 94575"/>
                <a:gd name="connsiteY7" fmla="*/ 65438 h 123523"/>
                <a:gd name="connsiteX8" fmla="*/ 49149 w 94575"/>
                <a:gd name="connsiteY8" fmla="*/ 68589 h 123523"/>
                <a:gd name="connsiteX9" fmla="*/ 78051 w 94575"/>
                <a:gd name="connsiteY9" fmla="*/ 65849 h 123523"/>
                <a:gd name="connsiteX10" fmla="*/ 79558 w 94575"/>
                <a:gd name="connsiteY10" fmla="*/ 75985 h 123523"/>
                <a:gd name="connsiteX11" fmla="*/ 52847 w 94575"/>
                <a:gd name="connsiteY11" fmla="*/ 109134 h 123523"/>
                <a:gd name="connsiteX12" fmla="*/ 40519 w 94575"/>
                <a:gd name="connsiteY12" fmla="*/ 101874 h 123523"/>
                <a:gd name="connsiteX13" fmla="*/ 31068 w 94575"/>
                <a:gd name="connsiteY13" fmla="*/ 98724 h 123523"/>
                <a:gd name="connsiteX14" fmla="*/ 27918 w 94575"/>
                <a:gd name="connsiteY14" fmla="*/ 108175 h 123523"/>
                <a:gd name="connsiteX15" fmla="*/ 50792 w 94575"/>
                <a:gd name="connsiteY15" fmla="*/ 123379 h 123523"/>
                <a:gd name="connsiteX16" fmla="*/ 54902 w 94575"/>
                <a:gd name="connsiteY16" fmla="*/ 123379 h 123523"/>
                <a:gd name="connsiteX17" fmla="*/ 93530 w 94575"/>
                <a:gd name="connsiteY17" fmla="*/ 78862 h 123523"/>
                <a:gd name="connsiteX18" fmla="*/ 87092 w 94575"/>
                <a:gd name="connsiteY18" fmla="*/ 55165 h 123523"/>
                <a:gd name="connsiteX19" fmla="*/ 64901 w 94575"/>
                <a:gd name="connsiteY19" fmla="*/ 50234 h 123523"/>
                <a:gd name="connsiteX20" fmla="*/ 72024 w 94575"/>
                <a:gd name="connsiteY20" fmla="*/ 29413 h 123523"/>
                <a:gd name="connsiteX21" fmla="*/ 66682 w 94575"/>
                <a:gd name="connsiteY21" fmla="*/ 15716 h 123523"/>
                <a:gd name="connsiteX22" fmla="*/ 32301 w 94575"/>
                <a:gd name="connsiteY22" fmla="*/ 21057 h 123523"/>
                <a:gd name="connsiteX23" fmla="*/ 35040 w 94575"/>
                <a:gd name="connsiteY23" fmla="*/ 8593 h 123523"/>
                <a:gd name="connsiteX24" fmla="*/ 29602 w 94575"/>
                <a:gd name="connsiteY24" fmla="*/ 114 h 123523"/>
                <a:gd name="connsiteX25" fmla="*/ 29561 w 94575"/>
                <a:gd name="connsiteY25" fmla="*/ 100 h 123523"/>
                <a:gd name="connsiteX26" fmla="*/ 21069 w 94575"/>
                <a:gd name="connsiteY26" fmla="*/ 5579 h 123523"/>
                <a:gd name="connsiteX27" fmla="*/ 15453 w 94575"/>
                <a:gd name="connsiteY27" fmla="*/ 32016 h 123523"/>
                <a:gd name="connsiteX28" fmla="*/ 15453 w 94575"/>
                <a:gd name="connsiteY28" fmla="*/ 34892 h 123523"/>
                <a:gd name="connsiteX29" fmla="*/ 111 w 94575"/>
                <a:gd name="connsiteY29" fmla="*/ 107216 h 123523"/>
                <a:gd name="connsiteX30" fmla="*/ 5179 w 94575"/>
                <a:gd name="connsiteY30" fmla="*/ 115298 h 123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4575" h="123523">
                  <a:moveTo>
                    <a:pt x="5179" y="115298"/>
                  </a:moveTo>
                  <a:lnTo>
                    <a:pt x="6686" y="115298"/>
                  </a:lnTo>
                  <a:cubicBezTo>
                    <a:pt x="10042" y="115312"/>
                    <a:pt x="12960" y="112969"/>
                    <a:pt x="13672" y="109682"/>
                  </a:cubicBezTo>
                  <a:lnTo>
                    <a:pt x="28602" y="38728"/>
                  </a:lnTo>
                  <a:cubicBezTo>
                    <a:pt x="37602" y="33139"/>
                    <a:pt x="47533" y="29194"/>
                    <a:pt x="57916" y="27084"/>
                  </a:cubicBezTo>
                  <a:lnTo>
                    <a:pt x="57916" y="27084"/>
                  </a:lnTo>
                  <a:cubicBezTo>
                    <a:pt x="56135" y="38385"/>
                    <a:pt x="50519" y="48727"/>
                    <a:pt x="42026" y="56398"/>
                  </a:cubicBezTo>
                  <a:cubicBezTo>
                    <a:pt x="39300" y="58576"/>
                    <a:pt x="38588" y="62438"/>
                    <a:pt x="40383" y="65438"/>
                  </a:cubicBezTo>
                  <a:cubicBezTo>
                    <a:pt x="42122" y="68520"/>
                    <a:pt x="45848" y="69863"/>
                    <a:pt x="49149" y="68589"/>
                  </a:cubicBezTo>
                  <a:cubicBezTo>
                    <a:pt x="57916" y="65027"/>
                    <a:pt x="73120" y="61877"/>
                    <a:pt x="78051" y="65849"/>
                  </a:cubicBezTo>
                  <a:cubicBezTo>
                    <a:pt x="80517" y="67767"/>
                    <a:pt x="80243" y="72424"/>
                    <a:pt x="79558" y="75985"/>
                  </a:cubicBezTo>
                  <a:cubicBezTo>
                    <a:pt x="77887" y="91299"/>
                    <a:pt x="67463" y="104244"/>
                    <a:pt x="52847" y="109134"/>
                  </a:cubicBezTo>
                  <a:cubicBezTo>
                    <a:pt x="47546" y="109928"/>
                    <a:pt x="42396" y="106901"/>
                    <a:pt x="40519" y="101874"/>
                  </a:cubicBezTo>
                  <a:cubicBezTo>
                    <a:pt x="38780" y="98395"/>
                    <a:pt x="34547" y="96984"/>
                    <a:pt x="31068" y="98724"/>
                  </a:cubicBezTo>
                  <a:cubicBezTo>
                    <a:pt x="27589" y="100463"/>
                    <a:pt x="26178" y="104696"/>
                    <a:pt x="27918" y="108175"/>
                  </a:cubicBezTo>
                  <a:cubicBezTo>
                    <a:pt x="31862" y="117311"/>
                    <a:pt x="40834" y="123270"/>
                    <a:pt x="50792" y="123379"/>
                  </a:cubicBezTo>
                  <a:cubicBezTo>
                    <a:pt x="52162" y="123516"/>
                    <a:pt x="53532" y="123516"/>
                    <a:pt x="54902" y="123379"/>
                  </a:cubicBezTo>
                  <a:cubicBezTo>
                    <a:pt x="75599" y="117722"/>
                    <a:pt x="90845" y="100148"/>
                    <a:pt x="93530" y="78862"/>
                  </a:cubicBezTo>
                  <a:cubicBezTo>
                    <a:pt x="96159" y="70383"/>
                    <a:pt x="93653" y="61151"/>
                    <a:pt x="87092" y="55165"/>
                  </a:cubicBezTo>
                  <a:cubicBezTo>
                    <a:pt x="80599" y="50754"/>
                    <a:pt x="72654" y="48987"/>
                    <a:pt x="64901" y="50234"/>
                  </a:cubicBezTo>
                  <a:cubicBezTo>
                    <a:pt x="68517" y="43782"/>
                    <a:pt x="70928" y="36728"/>
                    <a:pt x="72024" y="29413"/>
                  </a:cubicBezTo>
                  <a:cubicBezTo>
                    <a:pt x="73051" y="24194"/>
                    <a:pt x="70970" y="18852"/>
                    <a:pt x="66682" y="15716"/>
                  </a:cubicBezTo>
                  <a:cubicBezTo>
                    <a:pt x="59011" y="10510"/>
                    <a:pt x="44765" y="15716"/>
                    <a:pt x="32301" y="21057"/>
                  </a:cubicBezTo>
                  <a:lnTo>
                    <a:pt x="35040" y="8593"/>
                  </a:lnTo>
                  <a:cubicBezTo>
                    <a:pt x="35876" y="4743"/>
                    <a:pt x="33451" y="949"/>
                    <a:pt x="29602" y="114"/>
                  </a:cubicBezTo>
                  <a:cubicBezTo>
                    <a:pt x="29588" y="100"/>
                    <a:pt x="29575" y="100"/>
                    <a:pt x="29561" y="100"/>
                  </a:cubicBezTo>
                  <a:cubicBezTo>
                    <a:pt x="25712" y="-667"/>
                    <a:pt x="21959" y="1757"/>
                    <a:pt x="21069" y="5579"/>
                  </a:cubicBezTo>
                  <a:lnTo>
                    <a:pt x="15453" y="32016"/>
                  </a:lnTo>
                  <a:cubicBezTo>
                    <a:pt x="15302" y="32974"/>
                    <a:pt x="15302" y="33933"/>
                    <a:pt x="15453" y="34892"/>
                  </a:cubicBezTo>
                  <a:lnTo>
                    <a:pt x="111" y="107216"/>
                  </a:lnTo>
                  <a:cubicBezTo>
                    <a:pt x="-587" y="110819"/>
                    <a:pt x="1632" y="114353"/>
                    <a:pt x="5179" y="1152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186A5EC0-628D-480C-A5E0-389614F85E82}"/>
                </a:ext>
              </a:extLst>
            </p:cNvPr>
            <p:cNvSpPr/>
            <p:nvPr/>
          </p:nvSpPr>
          <p:spPr>
            <a:xfrm>
              <a:off x="11519375" y="5183578"/>
              <a:ext cx="88052" cy="100971"/>
            </a:xfrm>
            <a:custGeom>
              <a:avLst/>
              <a:gdLst>
                <a:gd name="connsiteX0" fmla="*/ 43923 w 88052"/>
                <a:gd name="connsiteY0" fmla="*/ 86684 h 100971"/>
                <a:gd name="connsiteX1" fmla="*/ 13787 w 88052"/>
                <a:gd name="connsiteY1" fmla="*/ 63809 h 100971"/>
                <a:gd name="connsiteX2" fmla="*/ 4747 w 88052"/>
                <a:gd name="connsiteY2" fmla="*/ 59426 h 100971"/>
                <a:gd name="connsiteX3" fmla="*/ 350 w 88052"/>
                <a:gd name="connsiteY3" fmla="*/ 68274 h 100971"/>
                <a:gd name="connsiteX4" fmla="*/ 364 w 88052"/>
                <a:gd name="connsiteY4" fmla="*/ 68329 h 100971"/>
                <a:gd name="connsiteX5" fmla="*/ 43923 w 88052"/>
                <a:gd name="connsiteY5" fmla="*/ 100930 h 100971"/>
                <a:gd name="connsiteX6" fmla="*/ 88029 w 88052"/>
                <a:gd name="connsiteY6" fmla="*/ 23948 h 100971"/>
                <a:gd name="connsiteX7" fmla="*/ 81194 w 88052"/>
                <a:gd name="connsiteY7" fmla="*/ 16538 h 100971"/>
                <a:gd name="connsiteX8" fmla="*/ 74331 w 88052"/>
                <a:gd name="connsiteY8" fmla="*/ 20935 h 100971"/>
                <a:gd name="connsiteX9" fmla="*/ 61593 w 88052"/>
                <a:gd name="connsiteY9" fmla="*/ 40523 h 100971"/>
                <a:gd name="connsiteX10" fmla="*/ 55702 w 88052"/>
                <a:gd name="connsiteY10" fmla="*/ 40523 h 100971"/>
                <a:gd name="connsiteX11" fmla="*/ 51867 w 88052"/>
                <a:gd name="connsiteY11" fmla="*/ 37098 h 100971"/>
                <a:gd name="connsiteX12" fmla="*/ 54059 w 88052"/>
                <a:gd name="connsiteY12" fmla="*/ 9703 h 100971"/>
                <a:gd name="connsiteX13" fmla="*/ 49675 w 88052"/>
                <a:gd name="connsiteY13" fmla="*/ 388 h 100971"/>
                <a:gd name="connsiteX14" fmla="*/ 40361 w 88052"/>
                <a:gd name="connsiteY14" fmla="*/ 4772 h 100971"/>
                <a:gd name="connsiteX15" fmla="*/ 38854 w 88052"/>
                <a:gd name="connsiteY15" fmla="*/ 43262 h 100971"/>
                <a:gd name="connsiteX16" fmla="*/ 50909 w 88052"/>
                <a:gd name="connsiteY16" fmla="*/ 53946 h 100971"/>
                <a:gd name="connsiteX17" fmla="*/ 66935 w 88052"/>
                <a:gd name="connsiteY17" fmla="*/ 53124 h 100971"/>
                <a:gd name="connsiteX18" fmla="*/ 43923 w 88052"/>
                <a:gd name="connsiteY18" fmla="*/ 86684 h 10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052" h="100971">
                  <a:moveTo>
                    <a:pt x="43923" y="86684"/>
                  </a:moveTo>
                  <a:cubicBezTo>
                    <a:pt x="30143" y="85944"/>
                    <a:pt x="18198" y="76890"/>
                    <a:pt x="13787" y="63809"/>
                  </a:cubicBezTo>
                  <a:cubicBezTo>
                    <a:pt x="12500" y="60110"/>
                    <a:pt x="8459" y="58152"/>
                    <a:pt x="4747" y="59426"/>
                  </a:cubicBezTo>
                  <a:cubicBezTo>
                    <a:pt x="1090" y="60645"/>
                    <a:pt x="-883" y="64617"/>
                    <a:pt x="350" y="68274"/>
                  </a:cubicBezTo>
                  <a:cubicBezTo>
                    <a:pt x="350" y="68288"/>
                    <a:pt x="350" y="68315"/>
                    <a:pt x="364" y="68329"/>
                  </a:cubicBezTo>
                  <a:cubicBezTo>
                    <a:pt x="6679" y="87204"/>
                    <a:pt x="24034" y="100190"/>
                    <a:pt x="43923" y="100930"/>
                  </a:cubicBezTo>
                  <a:cubicBezTo>
                    <a:pt x="76249" y="100930"/>
                    <a:pt x="86248" y="36824"/>
                    <a:pt x="88029" y="23948"/>
                  </a:cubicBezTo>
                  <a:cubicBezTo>
                    <a:pt x="88193" y="20017"/>
                    <a:pt x="85125" y="16702"/>
                    <a:pt x="81194" y="16538"/>
                  </a:cubicBezTo>
                  <a:cubicBezTo>
                    <a:pt x="78222" y="16429"/>
                    <a:pt x="75469" y="18182"/>
                    <a:pt x="74331" y="20935"/>
                  </a:cubicBezTo>
                  <a:cubicBezTo>
                    <a:pt x="72249" y="28647"/>
                    <a:pt x="67797" y="35496"/>
                    <a:pt x="61593" y="40523"/>
                  </a:cubicBezTo>
                  <a:cubicBezTo>
                    <a:pt x="59716" y="41358"/>
                    <a:pt x="57579" y="41358"/>
                    <a:pt x="55702" y="40523"/>
                  </a:cubicBezTo>
                  <a:cubicBezTo>
                    <a:pt x="53963" y="40030"/>
                    <a:pt x="52552" y="38769"/>
                    <a:pt x="51867" y="37098"/>
                  </a:cubicBezTo>
                  <a:cubicBezTo>
                    <a:pt x="49662" y="27962"/>
                    <a:pt x="50429" y="18374"/>
                    <a:pt x="54059" y="9703"/>
                  </a:cubicBezTo>
                  <a:cubicBezTo>
                    <a:pt x="55415" y="5922"/>
                    <a:pt x="53456" y="1745"/>
                    <a:pt x="49675" y="388"/>
                  </a:cubicBezTo>
                  <a:cubicBezTo>
                    <a:pt x="45895" y="-968"/>
                    <a:pt x="41717" y="991"/>
                    <a:pt x="40361" y="4772"/>
                  </a:cubicBezTo>
                  <a:cubicBezTo>
                    <a:pt x="35540" y="17072"/>
                    <a:pt x="35005" y="30633"/>
                    <a:pt x="38854" y="43262"/>
                  </a:cubicBezTo>
                  <a:cubicBezTo>
                    <a:pt x="41210" y="48344"/>
                    <a:pt x="45580" y="52221"/>
                    <a:pt x="50909" y="53946"/>
                  </a:cubicBezTo>
                  <a:cubicBezTo>
                    <a:pt x="56155" y="55809"/>
                    <a:pt x="61907" y="55508"/>
                    <a:pt x="66935" y="53124"/>
                  </a:cubicBezTo>
                  <a:cubicBezTo>
                    <a:pt x="61593" y="70795"/>
                    <a:pt x="53785" y="86684"/>
                    <a:pt x="43923" y="8668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9DEE3B64-C925-4CE1-8786-F82D39776F94}"/>
                </a:ext>
              </a:extLst>
            </p:cNvPr>
            <p:cNvSpPr/>
            <p:nvPr/>
          </p:nvSpPr>
          <p:spPr>
            <a:xfrm>
              <a:off x="10907575" y="6337762"/>
              <a:ext cx="113310" cy="142186"/>
            </a:xfrm>
            <a:custGeom>
              <a:avLst/>
              <a:gdLst>
                <a:gd name="connsiteX0" fmla="*/ 98774 w 113310"/>
                <a:gd name="connsiteY0" fmla="*/ 33796 h 142186"/>
                <a:gd name="connsiteX1" fmla="*/ 106170 w 113310"/>
                <a:gd name="connsiteY1" fmla="*/ 34892 h 142186"/>
                <a:gd name="connsiteX2" fmla="*/ 113293 w 113310"/>
                <a:gd name="connsiteY2" fmla="*/ 27769 h 142186"/>
                <a:gd name="connsiteX3" fmla="*/ 106170 w 113310"/>
                <a:gd name="connsiteY3" fmla="*/ 20647 h 142186"/>
                <a:gd name="connsiteX4" fmla="*/ 102335 w 113310"/>
                <a:gd name="connsiteY4" fmla="*/ 19961 h 142186"/>
                <a:gd name="connsiteX5" fmla="*/ 60557 w 113310"/>
                <a:gd name="connsiteY5" fmla="*/ 61055 h 142186"/>
                <a:gd name="connsiteX6" fmla="*/ 57680 w 113310"/>
                <a:gd name="connsiteY6" fmla="*/ 67492 h 142186"/>
                <a:gd name="connsiteX7" fmla="*/ 42065 w 113310"/>
                <a:gd name="connsiteY7" fmla="*/ 5579 h 142186"/>
                <a:gd name="connsiteX8" fmla="*/ 33572 w 113310"/>
                <a:gd name="connsiteY8" fmla="*/ 100 h 142186"/>
                <a:gd name="connsiteX9" fmla="*/ 28080 w 113310"/>
                <a:gd name="connsiteY9" fmla="*/ 8552 h 142186"/>
                <a:gd name="connsiteX10" fmla="*/ 28093 w 113310"/>
                <a:gd name="connsiteY10" fmla="*/ 8593 h 142186"/>
                <a:gd name="connsiteX11" fmla="*/ 48640 w 113310"/>
                <a:gd name="connsiteY11" fmla="*/ 87217 h 142186"/>
                <a:gd name="connsiteX12" fmla="*/ 21244 w 113310"/>
                <a:gd name="connsiteY12" fmla="*/ 128310 h 142186"/>
                <a:gd name="connsiteX13" fmla="*/ 13985 w 113310"/>
                <a:gd name="connsiteY13" fmla="*/ 114613 h 142186"/>
                <a:gd name="connsiteX14" fmla="*/ 5081 w 113310"/>
                <a:gd name="connsiteY14" fmla="*/ 109818 h 142186"/>
                <a:gd name="connsiteX15" fmla="*/ 287 w 113310"/>
                <a:gd name="connsiteY15" fmla="*/ 118722 h 142186"/>
                <a:gd name="connsiteX16" fmla="*/ 20423 w 113310"/>
                <a:gd name="connsiteY16" fmla="*/ 142145 h 142186"/>
                <a:gd name="connsiteX17" fmla="*/ 20423 w 113310"/>
                <a:gd name="connsiteY17" fmla="*/ 142145 h 142186"/>
                <a:gd name="connsiteX18" fmla="*/ 55078 w 113310"/>
                <a:gd name="connsiteY18" fmla="*/ 105024 h 142186"/>
                <a:gd name="connsiteX19" fmla="*/ 73707 w 113310"/>
                <a:gd name="connsiteY19" fmla="*/ 127352 h 142186"/>
                <a:gd name="connsiteX20" fmla="*/ 110691 w 113310"/>
                <a:gd name="connsiteY20" fmla="*/ 107490 h 142186"/>
                <a:gd name="connsiteX21" fmla="*/ 110951 w 113310"/>
                <a:gd name="connsiteY21" fmla="*/ 97614 h 142186"/>
                <a:gd name="connsiteX22" fmla="*/ 110691 w 113310"/>
                <a:gd name="connsiteY22" fmla="*/ 97354 h 142186"/>
                <a:gd name="connsiteX23" fmla="*/ 100691 w 113310"/>
                <a:gd name="connsiteY23" fmla="*/ 97354 h 142186"/>
                <a:gd name="connsiteX24" fmla="*/ 75076 w 113310"/>
                <a:gd name="connsiteY24" fmla="*/ 112969 h 142186"/>
                <a:gd name="connsiteX25" fmla="*/ 63707 w 113310"/>
                <a:gd name="connsiteY25" fmla="*/ 87491 h 142186"/>
                <a:gd name="connsiteX26" fmla="*/ 73159 w 113310"/>
                <a:gd name="connsiteY26" fmla="*/ 66123 h 142186"/>
                <a:gd name="connsiteX27" fmla="*/ 98774 w 113310"/>
                <a:gd name="connsiteY27" fmla="*/ 33796 h 142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3310" h="142186">
                  <a:moveTo>
                    <a:pt x="98774" y="33796"/>
                  </a:moveTo>
                  <a:cubicBezTo>
                    <a:pt x="101198" y="34426"/>
                    <a:pt x="103677" y="34796"/>
                    <a:pt x="106170" y="34892"/>
                  </a:cubicBezTo>
                  <a:cubicBezTo>
                    <a:pt x="110102" y="34892"/>
                    <a:pt x="113293" y="31701"/>
                    <a:pt x="113293" y="27769"/>
                  </a:cubicBezTo>
                  <a:cubicBezTo>
                    <a:pt x="113225" y="23865"/>
                    <a:pt x="110074" y="20715"/>
                    <a:pt x="106170" y="20647"/>
                  </a:cubicBezTo>
                  <a:cubicBezTo>
                    <a:pt x="104869" y="20578"/>
                    <a:pt x="103582" y="20359"/>
                    <a:pt x="102335" y="19961"/>
                  </a:cubicBezTo>
                  <a:cubicBezTo>
                    <a:pt x="87541" y="16126"/>
                    <a:pt x="77405" y="21195"/>
                    <a:pt x="60557" y="61055"/>
                  </a:cubicBezTo>
                  <a:cubicBezTo>
                    <a:pt x="59598" y="63383"/>
                    <a:pt x="58639" y="65438"/>
                    <a:pt x="57680" y="67492"/>
                  </a:cubicBezTo>
                  <a:cubicBezTo>
                    <a:pt x="52201" y="48590"/>
                    <a:pt x="46585" y="26399"/>
                    <a:pt x="42065" y="5579"/>
                  </a:cubicBezTo>
                  <a:cubicBezTo>
                    <a:pt x="41175" y="1757"/>
                    <a:pt x="37421" y="-667"/>
                    <a:pt x="33572" y="100"/>
                  </a:cubicBezTo>
                  <a:cubicBezTo>
                    <a:pt x="29723" y="922"/>
                    <a:pt x="27272" y="4702"/>
                    <a:pt x="28080" y="8552"/>
                  </a:cubicBezTo>
                  <a:cubicBezTo>
                    <a:pt x="28093" y="8565"/>
                    <a:pt x="28093" y="8579"/>
                    <a:pt x="28093" y="8593"/>
                  </a:cubicBezTo>
                  <a:cubicBezTo>
                    <a:pt x="36038" y="44618"/>
                    <a:pt x="42887" y="69684"/>
                    <a:pt x="48640" y="87217"/>
                  </a:cubicBezTo>
                  <a:cubicBezTo>
                    <a:pt x="30970" y="124338"/>
                    <a:pt x="23162" y="129132"/>
                    <a:pt x="21244" y="128310"/>
                  </a:cubicBezTo>
                  <a:cubicBezTo>
                    <a:pt x="21244" y="128310"/>
                    <a:pt x="17820" y="127626"/>
                    <a:pt x="13985" y="114613"/>
                  </a:cubicBezTo>
                  <a:cubicBezTo>
                    <a:pt x="12848" y="110832"/>
                    <a:pt x="8862" y="108682"/>
                    <a:pt x="5081" y="109818"/>
                  </a:cubicBezTo>
                  <a:cubicBezTo>
                    <a:pt x="1301" y="110955"/>
                    <a:pt x="-850" y="114942"/>
                    <a:pt x="287" y="118722"/>
                  </a:cubicBezTo>
                  <a:cubicBezTo>
                    <a:pt x="1931" y="124338"/>
                    <a:pt x="7273" y="141460"/>
                    <a:pt x="20423" y="142145"/>
                  </a:cubicBezTo>
                  <a:lnTo>
                    <a:pt x="20423" y="142145"/>
                  </a:lnTo>
                  <a:cubicBezTo>
                    <a:pt x="31929" y="142145"/>
                    <a:pt x="42750" y="128447"/>
                    <a:pt x="55078" y="105024"/>
                  </a:cubicBezTo>
                  <a:cubicBezTo>
                    <a:pt x="64529" y="127215"/>
                    <a:pt x="70693" y="127352"/>
                    <a:pt x="73707" y="127352"/>
                  </a:cubicBezTo>
                  <a:cubicBezTo>
                    <a:pt x="87884" y="124982"/>
                    <a:pt x="100883" y="117996"/>
                    <a:pt x="110691" y="107490"/>
                  </a:cubicBezTo>
                  <a:cubicBezTo>
                    <a:pt x="113485" y="104833"/>
                    <a:pt x="113608" y="100408"/>
                    <a:pt x="110951" y="97614"/>
                  </a:cubicBezTo>
                  <a:cubicBezTo>
                    <a:pt x="110869" y="97518"/>
                    <a:pt x="110786" y="97436"/>
                    <a:pt x="110691" y="97354"/>
                  </a:cubicBezTo>
                  <a:cubicBezTo>
                    <a:pt x="107924" y="94614"/>
                    <a:pt x="103458" y="94614"/>
                    <a:pt x="100691" y="97354"/>
                  </a:cubicBezTo>
                  <a:cubicBezTo>
                    <a:pt x="93719" y="104778"/>
                    <a:pt x="84870" y="110174"/>
                    <a:pt x="75076" y="112969"/>
                  </a:cubicBezTo>
                  <a:cubicBezTo>
                    <a:pt x="69926" y="105148"/>
                    <a:pt x="66091" y="96545"/>
                    <a:pt x="63707" y="87491"/>
                  </a:cubicBezTo>
                  <a:cubicBezTo>
                    <a:pt x="66721" y="80916"/>
                    <a:pt x="69871" y="73794"/>
                    <a:pt x="73159" y="66123"/>
                  </a:cubicBezTo>
                  <a:cubicBezTo>
                    <a:pt x="88911" y="31057"/>
                    <a:pt x="94254" y="32701"/>
                    <a:pt x="98774" y="33796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4EF9452-0927-42CA-B743-930F4C62A7B1}"/>
                </a:ext>
              </a:extLst>
            </p:cNvPr>
            <p:cNvSpPr/>
            <p:nvPr/>
          </p:nvSpPr>
          <p:spPr>
            <a:xfrm>
              <a:off x="11027716" y="6454406"/>
              <a:ext cx="94422" cy="93722"/>
            </a:xfrm>
            <a:custGeom>
              <a:avLst/>
              <a:gdLst>
                <a:gd name="connsiteX0" fmla="*/ 79723 w 94422"/>
                <a:gd name="connsiteY0" fmla="*/ 70429 h 93722"/>
                <a:gd name="connsiteX1" fmla="*/ 72189 w 94422"/>
                <a:gd name="connsiteY1" fmla="*/ 78922 h 93722"/>
                <a:gd name="connsiteX2" fmla="*/ 69038 w 94422"/>
                <a:gd name="connsiteY2" fmla="*/ 44952 h 93722"/>
                <a:gd name="connsiteX3" fmla="*/ 67669 w 94422"/>
                <a:gd name="connsiteY3" fmla="*/ 20433 h 93722"/>
                <a:gd name="connsiteX4" fmla="*/ 58765 w 94422"/>
                <a:gd name="connsiteY4" fmla="*/ 8927 h 93722"/>
                <a:gd name="connsiteX5" fmla="*/ 24521 w 94422"/>
                <a:gd name="connsiteY5" fmla="*/ 41801 h 93722"/>
                <a:gd name="connsiteX6" fmla="*/ 32054 w 94422"/>
                <a:gd name="connsiteY6" fmla="*/ 8653 h 93722"/>
                <a:gd name="connsiteX7" fmla="*/ 26713 w 94422"/>
                <a:gd name="connsiteY7" fmla="*/ 160 h 93722"/>
                <a:gd name="connsiteX8" fmla="*/ 18275 w 94422"/>
                <a:gd name="connsiteY8" fmla="*/ 5283 h 93722"/>
                <a:gd name="connsiteX9" fmla="*/ 18220 w 94422"/>
                <a:gd name="connsiteY9" fmla="*/ 5502 h 93722"/>
                <a:gd name="connsiteX10" fmla="*/ 413 w 94422"/>
                <a:gd name="connsiteY10" fmla="*/ 83716 h 93722"/>
                <a:gd name="connsiteX11" fmla="*/ 4796 w 94422"/>
                <a:gd name="connsiteY11" fmla="*/ 93031 h 93722"/>
                <a:gd name="connsiteX12" fmla="*/ 14110 w 94422"/>
                <a:gd name="connsiteY12" fmla="*/ 88647 h 93722"/>
                <a:gd name="connsiteX13" fmla="*/ 55204 w 94422"/>
                <a:gd name="connsiteY13" fmla="*/ 26049 h 93722"/>
                <a:gd name="connsiteX14" fmla="*/ 56025 w 94422"/>
                <a:gd name="connsiteY14" fmla="*/ 45363 h 93722"/>
                <a:gd name="connsiteX15" fmla="*/ 69723 w 94422"/>
                <a:gd name="connsiteY15" fmla="*/ 93579 h 93722"/>
                <a:gd name="connsiteX16" fmla="*/ 73010 w 94422"/>
                <a:gd name="connsiteY16" fmla="*/ 93579 h 93722"/>
                <a:gd name="connsiteX17" fmla="*/ 93009 w 94422"/>
                <a:gd name="connsiteY17" fmla="*/ 78237 h 93722"/>
                <a:gd name="connsiteX18" fmla="*/ 91612 w 94422"/>
                <a:gd name="connsiteY18" fmla="*/ 68457 h 93722"/>
                <a:gd name="connsiteX19" fmla="*/ 91502 w 94422"/>
                <a:gd name="connsiteY19" fmla="*/ 68375 h 93722"/>
                <a:gd name="connsiteX20" fmla="*/ 81435 w 94422"/>
                <a:gd name="connsiteY20" fmla="*/ 67991 h 93722"/>
                <a:gd name="connsiteX21" fmla="*/ 79723 w 94422"/>
                <a:gd name="connsiteY21" fmla="*/ 70429 h 9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2" h="93722">
                  <a:moveTo>
                    <a:pt x="79723" y="70429"/>
                  </a:moveTo>
                  <a:cubicBezTo>
                    <a:pt x="77627" y="73607"/>
                    <a:pt x="75093" y="76470"/>
                    <a:pt x="72189" y="78922"/>
                  </a:cubicBezTo>
                  <a:cubicBezTo>
                    <a:pt x="69887" y="67744"/>
                    <a:pt x="68833" y="56362"/>
                    <a:pt x="69038" y="44952"/>
                  </a:cubicBezTo>
                  <a:cubicBezTo>
                    <a:pt x="69038" y="35911"/>
                    <a:pt x="69038" y="27418"/>
                    <a:pt x="67669" y="20433"/>
                  </a:cubicBezTo>
                  <a:cubicBezTo>
                    <a:pt x="66299" y="13447"/>
                    <a:pt x="61641" y="9474"/>
                    <a:pt x="58765" y="8927"/>
                  </a:cubicBezTo>
                  <a:cubicBezTo>
                    <a:pt x="55888" y="8379"/>
                    <a:pt x="47259" y="6735"/>
                    <a:pt x="24521" y="41801"/>
                  </a:cubicBezTo>
                  <a:lnTo>
                    <a:pt x="32054" y="8653"/>
                  </a:lnTo>
                  <a:cubicBezTo>
                    <a:pt x="32904" y="4831"/>
                    <a:pt x="30520" y="1050"/>
                    <a:pt x="26713" y="160"/>
                  </a:cubicBezTo>
                  <a:cubicBezTo>
                    <a:pt x="22959" y="-757"/>
                    <a:pt x="19179" y="1544"/>
                    <a:pt x="18275" y="5283"/>
                  </a:cubicBezTo>
                  <a:cubicBezTo>
                    <a:pt x="18247" y="5365"/>
                    <a:pt x="18233" y="5434"/>
                    <a:pt x="18220" y="5502"/>
                  </a:cubicBezTo>
                  <a:lnTo>
                    <a:pt x="413" y="83716"/>
                  </a:lnTo>
                  <a:cubicBezTo>
                    <a:pt x="-943" y="87497"/>
                    <a:pt x="1016" y="91674"/>
                    <a:pt x="4796" y="93031"/>
                  </a:cubicBezTo>
                  <a:cubicBezTo>
                    <a:pt x="8577" y="94387"/>
                    <a:pt x="12754" y="92428"/>
                    <a:pt x="14110" y="88647"/>
                  </a:cubicBezTo>
                  <a:cubicBezTo>
                    <a:pt x="25671" y="66457"/>
                    <a:pt x="39437" y="45486"/>
                    <a:pt x="55204" y="26049"/>
                  </a:cubicBezTo>
                  <a:cubicBezTo>
                    <a:pt x="55204" y="31665"/>
                    <a:pt x="55204" y="38377"/>
                    <a:pt x="56025" y="45363"/>
                  </a:cubicBezTo>
                  <a:cubicBezTo>
                    <a:pt x="56847" y="70292"/>
                    <a:pt x="57395" y="89880"/>
                    <a:pt x="69723" y="93579"/>
                  </a:cubicBezTo>
                  <a:cubicBezTo>
                    <a:pt x="70819" y="93716"/>
                    <a:pt x="71915" y="93716"/>
                    <a:pt x="73010" y="93579"/>
                  </a:cubicBezTo>
                  <a:cubicBezTo>
                    <a:pt x="80818" y="93579"/>
                    <a:pt x="87667" y="85634"/>
                    <a:pt x="93009" y="78237"/>
                  </a:cubicBezTo>
                  <a:cubicBezTo>
                    <a:pt x="95324" y="75155"/>
                    <a:pt x="94694" y="70772"/>
                    <a:pt x="91612" y="68457"/>
                  </a:cubicBezTo>
                  <a:cubicBezTo>
                    <a:pt x="91571" y="68430"/>
                    <a:pt x="91544" y="68402"/>
                    <a:pt x="91502" y="68375"/>
                  </a:cubicBezTo>
                  <a:cubicBezTo>
                    <a:pt x="88832" y="65485"/>
                    <a:pt x="84325" y="65320"/>
                    <a:pt x="81435" y="67991"/>
                  </a:cubicBezTo>
                  <a:cubicBezTo>
                    <a:pt x="80695" y="68676"/>
                    <a:pt x="80120" y="69498"/>
                    <a:pt x="79723" y="7042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A8A344C-34D8-431D-8617-074691719E20}"/>
                </a:ext>
              </a:extLst>
            </p:cNvPr>
            <p:cNvSpPr/>
            <p:nvPr/>
          </p:nvSpPr>
          <p:spPr>
            <a:xfrm>
              <a:off x="11141836" y="6390506"/>
              <a:ext cx="88761" cy="67389"/>
            </a:xfrm>
            <a:custGeom>
              <a:avLst/>
              <a:gdLst>
                <a:gd name="connsiteX0" fmla="*/ 81484 w 88761"/>
                <a:gd name="connsiteY0" fmla="*/ 28309 h 67389"/>
                <a:gd name="connsiteX1" fmla="*/ 49021 w 88761"/>
                <a:gd name="connsiteY1" fmla="*/ 28309 h 67389"/>
                <a:gd name="connsiteX2" fmla="*/ 52993 w 88761"/>
                <a:gd name="connsiteY2" fmla="*/ 8448 h 67389"/>
                <a:gd name="connsiteX3" fmla="*/ 47377 w 88761"/>
                <a:gd name="connsiteY3" fmla="*/ 92 h 67389"/>
                <a:gd name="connsiteX4" fmla="*/ 39021 w 88761"/>
                <a:gd name="connsiteY4" fmla="*/ 5708 h 67389"/>
                <a:gd name="connsiteX5" fmla="*/ 34501 w 88761"/>
                <a:gd name="connsiteY5" fmla="*/ 28309 h 67389"/>
                <a:gd name="connsiteX6" fmla="*/ 7106 w 88761"/>
                <a:gd name="connsiteY6" fmla="*/ 28309 h 67389"/>
                <a:gd name="connsiteX7" fmla="*/ -17 w 88761"/>
                <a:gd name="connsiteY7" fmla="*/ 35432 h 67389"/>
                <a:gd name="connsiteX8" fmla="*/ 7106 w 88761"/>
                <a:gd name="connsiteY8" fmla="*/ 42555 h 67389"/>
                <a:gd name="connsiteX9" fmla="*/ 31762 w 88761"/>
                <a:gd name="connsiteY9" fmla="*/ 42555 h 67389"/>
                <a:gd name="connsiteX10" fmla="*/ 28474 w 88761"/>
                <a:gd name="connsiteY10" fmla="*/ 58992 h 67389"/>
                <a:gd name="connsiteX11" fmla="*/ 34090 w 88761"/>
                <a:gd name="connsiteY11" fmla="*/ 67348 h 67389"/>
                <a:gd name="connsiteX12" fmla="*/ 35460 w 88761"/>
                <a:gd name="connsiteY12" fmla="*/ 67348 h 67389"/>
                <a:gd name="connsiteX13" fmla="*/ 42446 w 88761"/>
                <a:gd name="connsiteY13" fmla="*/ 61595 h 67389"/>
                <a:gd name="connsiteX14" fmla="*/ 46281 w 88761"/>
                <a:gd name="connsiteY14" fmla="*/ 42418 h 67389"/>
                <a:gd name="connsiteX15" fmla="*/ 81622 w 88761"/>
                <a:gd name="connsiteY15" fmla="*/ 42418 h 67389"/>
                <a:gd name="connsiteX16" fmla="*/ 88744 w 88761"/>
                <a:gd name="connsiteY16" fmla="*/ 35295 h 67389"/>
                <a:gd name="connsiteX17" fmla="*/ 81484 w 88761"/>
                <a:gd name="connsiteY17" fmla="*/ 28309 h 67389"/>
                <a:gd name="connsiteX18" fmla="*/ 81484 w 88761"/>
                <a:gd name="connsiteY18" fmla="*/ 28309 h 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8761" h="67389">
                  <a:moveTo>
                    <a:pt x="81484" y="28309"/>
                  </a:moveTo>
                  <a:lnTo>
                    <a:pt x="49021" y="28309"/>
                  </a:lnTo>
                  <a:lnTo>
                    <a:pt x="52993" y="8448"/>
                  </a:lnTo>
                  <a:cubicBezTo>
                    <a:pt x="53664" y="4612"/>
                    <a:pt x="51185" y="914"/>
                    <a:pt x="47377" y="92"/>
                  </a:cubicBezTo>
                  <a:cubicBezTo>
                    <a:pt x="43514" y="-661"/>
                    <a:pt x="39775" y="1845"/>
                    <a:pt x="39021" y="5708"/>
                  </a:cubicBezTo>
                  <a:lnTo>
                    <a:pt x="34501" y="28309"/>
                  </a:lnTo>
                  <a:lnTo>
                    <a:pt x="7106" y="28309"/>
                  </a:lnTo>
                  <a:cubicBezTo>
                    <a:pt x="3175" y="28309"/>
                    <a:pt x="-17" y="31501"/>
                    <a:pt x="-17" y="35432"/>
                  </a:cubicBezTo>
                  <a:cubicBezTo>
                    <a:pt x="-17" y="39363"/>
                    <a:pt x="3175" y="42555"/>
                    <a:pt x="7106" y="42555"/>
                  </a:cubicBezTo>
                  <a:lnTo>
                    <a:pt x="31762" y="42555"/>
                  </a:lnTo>
                  <a:lnTo>
                    <a:pt x="28474" y="58992"/>
                  </a:lnTo>
                  <a:cubicBezTo>
                    <a:pt x="27803" y="62828"/>
                    <a:pt x="30282" y="66526"/>
                    <a:pt x="34090" y="67348"/>
                  </a:cubicBezTo>
                  <a:lnTo>
                    <a:pt x="35460" y="67348"/>
                  </a:lnTo>
                  <a:cubicBezTo>
                    <a:pt x="38871" y="67348"/>
                    <a:pt x="41788" y="64937"/>
                    <a:pt x="42446" y="61595"/>
                  </a:cubicBezTo>
                  <a:lnTo>
                    <a:pt x="46281" y="42418"/>
                  </a:lnTo>
                  <a:lnTo>
                    <a:pt x="81622" y="42418"/>
                  </a:lnTo>
                  <a:cubicBezTo>
                    <a:pt x="85553" y="42418"/>
                    <a:pt x="88744" y="39226"/>
                    <a:pt x="88744" y="35295"/>
                  </a:cubicBezTo>
                  <a:cubicBezTo>
                    <a:pt x="88676" y="31364"/>
                    <a:pt x="85416" y="28241"/>
                    <a:pt x="81484" y="28309"/>
                  </a:cubicBezTo>
                  <a:cubicBezTo>
                    <a:pt x="81484" y="28309"/>
                    <a:pt x="81484" y="28309"/>
                    <a:pt x="81484" y="28309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7BE21978-B525-4C08-8E09-F2FA91F8A3F6}"/>
                </a:ext>
              </a:extLst>
            </p:cNvPr>
            <p:cNvSpPr/>
            <p:nvPr/>
          </p:nvSpPr>
          <p:spPr>
            <a:xfrm>
              <a:off x="11233821" y="6356093"/>
              <a:ext cx="75483" cy="157825"/>
            </a:xfrm>
            <a:custGeom>
              <a:avLst/>
              <a:gdLst>
                <a:gd name="connsiteX0" fmla="*/ 68946 w 75483"/>
                <a:gd name="connsiteY0" fmla="*/ 16698 h 157825"/>
                <a:gd name="connsiteX1" fmla="*/ 61275 w 75483"/>
                <a:gd name="connsiteY1" fmla="*/ 20670 h 157825"/>
                <a:gd name="connsiteX2" fmla="*/ 22648 w 75483"/>
                <a:gd name="connsiteY2" fmla="*/ 66420 h 157825"/>
                <a:gd name="connsiteX3" fmla="*/ 20319 w 75483"/>
                <a:gd name="connsiteY3" fmla="*/ 64640 h 157825"/>
                <a:gd name="connsiteX4" fmla="*/ 21415 w 75483"/>
                <a:gd name="connsiteY4" fmla="*/ 7520 h 157825"/>
                <a:gd name="connsiteX5" fmla="*/ 14744 w 75483"/>
                <a:gd name="connsiteY5" fmla="*/ -27 h 157825"/>
                <a:gd name="connsiteX6" fmla="*/ 7717 w 75483"/>
                <a:gd name="connsiteY6" fmla="*/ 4370 h 157825"/>
                <a:gd name="connsiteX7" fmla="*/ 8813 w 75483"/>
                <a:gd name="connsiteY7" fmla="*/ 72858 h 157825"/>
                <a:gd name="connsiteX8" fmla="*/ 20593 w 75483"/>
                <a:gd name="connsiteY8" fmla="*/ 80666 h 157825"/>
                <a:gd name="connsiteX9" fmla="*/ 61686 w 75483"/>
                <a:gd name="connsiteY9" fmla="*/ 49298 h 157825"/>
                <a:gd name="connsiteX10" fmla="*/ 50591 w 75483"/>
                <a:gd name="connsiteY10" fmla="*/ 127101 h 157825"/>
                <a:gd name="connsiteX11" fmla="*/ 29497 w 75483"/>
                <a:gd name="connsiteY11" fmla="*/ 143539 h 157825"/>
                <a:gd name="connsiteX12" fmla="*/ 13744 w 75483"/>
                <a:gd name="connsiteY12" fmla="*/ 128334 h 157825"/>
                <a:gd name="connsiteX13" fmla="*/ 4841 w 75483"/>
                <a:gd name="connsiteY13" fmla="*/ 123814 h 157825"/>
                <a:gd name="connsiteX14" fmla="*/ 321 w 75483"/>
                <a:gd name="connsiteY14" fmla="*/ 132854 h 157825"/>
                <a:gd name="connsiteX15" fmla="*/ 27716 w 75483"/>
                <a:gd name="connsiteY15" fmla="*/ 157784 h 157825"/>
                <a:gd name="connsiteX16" fmla="*/ 30044 w 75483"/>
                <a:gd name="connsiteY16" fmla="*/ 157784 h 157825"/>
                <a:gd name="connsiteX17" fmla="*/ 62508 w 75483"/>
                <a:gd name="connsiteY17" fmla="*/ 133950 h 157825"/>
                <a:gd name="connsiteX18" fmla="*/ 74014 w 75483"/>
                <a:gd name="connsiteY18" fmla="*/ 23136 h 157825"/>
                <a:gd name="connsiteX19" fmla="*/ 68946 w 75483"/>
                <a:gd name="connsiteY19" fmla="*/ 16698 h 15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83" h="157825">
                  <a:moveTo>
                    <a:pt x="68946" y="16698"/>
                  </a:moveTo>
                  <a:cubicBezTo>
                    <a:pt x="65782" y="16150"/>
                    <a:pt x="62645" y="17766"/>
                    <a:pt x="61275" y="20670"/>
                  </a:cubicBezTo>
                  <a:cubicBezTo>
                    <a:pt x="51824" y="40943"/>
                    <a:pt x="33058" y="68201"/>
                    <a:pt x="22648" y="66420"/>
                  </a:cubicBezTo>
                  <a:cubicBezTo>
                    <a:pt x="22648" y="66420"/>
                    <a:pt x="21415" y="66420"/>
                    <a:pt x="20319" y="64640"/>
                  </a:cubicBezTo>
                  <a:cubicBezTo>
                    <a:pt x="14018" y="55188"/>
                    <a:pt x="17579" y="24505"/>
                    <a:pt x="21415" y="7520"/>
                  </a:cubicBezTo>
                  <a:cubicBezTo>
                    <a:pt x="21661" y="3589"/>
                    <a:pt x="18675" y="219"/>
                    <a:pt x="14744" y="-27"/>
                  </a:cubicBezTo>
                  <a:cubicBezTo>
                    <a:pt x="11703" y="-219"/>
                    <a:pt x="8882" y="1548"/>
                    <a:pt x="7717" y="4370"/>
                  </a:cubicBezTo>
                  <a:cubicBezTo>
                    <a:pt x="5937" y="12725"/>
                    <a:pt x="-2830" y="55325"/>
                    <a:pt x="8813" y="72858"/>
                  </a:cubicBezTo>
                  <a:cubicBezTo>
                    <a:pt x="11429" y="77036"/>
                    <a:pt x="15730" y="79885"/>
                    <a:pt x="20593" y="80666"/>
                  </a:cubicBezTo>
                  <a:cubicBezTo>
                    <a:pt x="36482" y="83405"/>
                    <a:pt x="51824" y="65461"/>
                    <a:pt x="61686" y="49298"/>
                  </a:cubicBezTo>
                  <a:cubicBezTo>
                    <a:pt x="61686" y="73132"/>
                    <a:pt x="60864" y="108472"/>
                    <a:pt x="50591" y="127101"/>
                  </a:cubicBezTo>
                  <a:cubicBezTo>
                    <a:pt x="44290" y="138470"/>
                    <a:pt x="36893" y="144497"/>
                    <a:pt x="29497" y="143539"/>
                  </a:cubicBezTo>
                  <a:cubicBezTo>
                    <a:pt x="21771" y="141895"/>
                    <a:pt x="15662" y="135991"/>
                    <a:pt x="13744" y="128334"/>
                  </a:cubicBezTo>
                  <a:cubicBezTo>
                    <a:pt x="12511" y="124649"/>
                    <a:pt x="8539" y="122636"/>
                    <a:pt x="4841" y="123814"/>
                  </a:cubicBezTo>
                  <a:cubicBezTo>
                    <a:pt x="1142" y="125115"/>
                    <a:pt x="-857" y="129115"/>
                    <a:pt x="321" y="132854"/>
                  </a:cubicBezTo>
                  <a:cubicBezTo>
                    <a:pt x="3813" y="145799"/>
                    <a:pt x="14511" y="155524"/>
                    <a:pt x="27716" y="157784"/>
                  </a:cubicBezTo>
                  <a:lnTo>
                    <a:pt x="30044" y="157784"/>
                  </a:lnTo>
                  <a:cubicBezTo>
                    <a:pt x="38126" y="157784"/>
                    <a:pt x="51276" y="154086"/>
                    <a:pt x="62508" y="133950"/>
                  </a:cubicBezTo>
                  <a:cubicBezTo>
                    <a:pt x="81137" y="100391"/>
                    <a:pt x="74288" y="26286"/>
                    <a:pt x="74014" y="23136"/>
                  </a:cubicBezTo>
                  <a:cubicBezTo>
                    <a:pt x="73850" y="20136"/>
                    <a:pt x="71823" y="17561"/>
                    <a:pt x="68946" y="16698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04C94F77-4E73-4D25-B60A-DB83E795D7C2}"/>
                </a:ext>
              </a:extLst>
            </p:cNvPr>
            <p:cNvSpPr/>
            <p:nvPr/>
          </p:nvSpPr>
          <p:spPr>
            <a:xfrm>
              <a:off x="11333053" y="6448444"/>
              <a:ext cx="92472" cy="94787"/>
            </a:xfrm>
            <a:custGeom>
              <a:avLst/>
              <a:gdLst>
                <a:gd name="connsiteX0" fmla="*/ 89295 w 92472"/>
                <a:gd name="connsiteY0" fmla="*/ 49544 h 94787"/>
                <a:gd name="connsiteX1" fmla="*/ 79570 w 92472"/>
                <a:gd name="connsiteY1" fmla="*/ 52147 h 94787"/>
                <a:gd name="connsiteX2" fmla="*/ 66968 w 92472"/>
                <a:gd name="connsiteY2" fmla="*/ 69680 h 94787"/>
                <a:gd name="connsiteX3" fmla="*/ 58887 w 92472"/>
                <a:gd name="connsiteY3" fmla="*/ 39682 h 94787"/>
                <a:gd name="connsiteX4" fmla="*/ 53545 w 92472"/>
                <a:gd name="connsiteY4" fmla="*/ 14889 h 94787"/>
                <a:gd name="connsiteX5" fmla="*/ 39847 w 92472"/>
                <a:gd name="connsiteY5" fmla="*/ -42 h 94787"/>
                <a:gd name="connsiteX6" fmla="*/ 13958 w 92472"/>
                <a:gd name="connsiteY6" fmla="*/ 38038 h 94787"/>
                <a:gd name="connsiteX7" fmla="*/ 13958 w 92472"/>
                <a:gd name="connsiteY7" fmla="*/ 9547 h 94787"/>
                <a:gd name="connsiteX8" fmla="*/ 9068 w 92472"/>
                <a:gd name="connsiteY8" fmla="*/ 739 h 94787"/>
                <a:gd name="connsiteX9" fmla="*/ 260 w 92472"/>
                <a:gd name="connsiteY9" fmla="*/ 5629 h 94787"/>
                <a:gd name="connsiteX10" fmla="*/ 260 w 92472"/>
                <a:gd name="connsiteY10" fmla="*/ 9547 h 94787"/>
                <a:gd name="connsiteX11" fmla="*/ 260 w 92472"/>
                <a:gd name="connsiteY11" fmla="*/ 87760 h 94787"/>
                <a:gd name="connsiteX12" fmla="*/ 6425 w 92472"/>
                <a:gd name="connsiteY12" fmla="*/ 94746 h 94787"/>
                <a:gd name="connsiteX13" fmla="*/ 7246 w 92472"/>
                <a:gd name="connsiteY13" fmla="*/ 94746 h 94787"/>
                <a:gd name="connsiteX14" fmla="*/ 14232 w 92472"/>
                <a:gd name="connsiteY14" fmla="*/ 89404 h 94787"/>
                <a:gd name="connsiteX15" fmla="*/ 39162 w 92472"/>
                <a:gd name="connsiteY15" fmla="*/ 16943 h 94787"/>
                <a:gd name="connsiteX16" fmla="*/ 39162 w 92472"/>
                <a:gd name="connsiteY16" fmla="*/ 18313 h 94787"/>
                <a:gd name="connsiteX17" fmla="*/ 44367 w 92472"/>
                <a:gd name="connsiteY17" fmla="*/ 42421 h 94787"/>
                <a:gd name="connsiteX18" fmla="*/ 63955 w 92472"/>
                <a:gd name="connsiteY18" fmla="*/ 84199 h 94787"/>
                <a:gd name="connsiteX19" fmla="*/ 91350 w 92472"/>
                <a:gd name="connsiteY19" fmla="*/ 59269 h 94787"/>
                <a:gd name="connsiteX20" fmla="*/ 89295 w 92472"/>
                <a:gd name="connsiteY20" fmla="*/ 49544 h 9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472" h="94787">
                  <a:moveTo>
                    <a:pt x="89295" y="49544"/>
                  </a:moveTo>
                  <a:cubicBezTo>
                    <a:pt x="85885" y="47585"/>
                    <a:pt x="81542" y="48749"/>
                    <a:pt x="79570" y="52147"/>
                  </a:cubicBezTo>
                  <a:cubicBezTo>
                    <a:pt x="76461" y="58694"/>
                    <a:pt x="72187" y="64639"/>
                    <a:pt x="66968" y="69680"/>
                  </a:cubicBezTo>
                  <a:cubicBezTo>
                    <a:pt x="63092" y="60036"/>
                    <a:pt x="60380" y="49969"/>
                    <a:pt x="58887" y="39682"/>
                  </a:cubicBezTo>
                  <a:cubicBezTo>
                    <a:pt x="57380" y="31737"/>
                    <a:pt x="55599" y="23244"/>
                    <a:pt x="53545" y="14889"/>
                  </a:cubicBezTo>
                  <a:cubicBezTo>
                    <a:pt x="52586" y="11190"/>
                    <a:pt x="49846" y="-42"/>
                    <a:pt x="39847" y="-42"/>
                  </a:cubicBezTo>
                  <a:cubicBezTo>
                    <a:pt x="36285" y="-42"/>
                    <a:pt x="27519" y="-42"/>
                    <a:pt x="13958" y="38038"/>
                  </a:cubicBezTo>
                  <a:lnTo>
                    <a:pt x="13958" y="9547"/>
                  </a:lnTo>
                  <a:cubicBezTo>
                    <a:pt x="15040" y="5766"/>
                    <a:pt x="12849" y="1821"/>
                    <a:pt x="9068" y="739"/>
                  </a:cubicBezTo>
                  <a:cubicBezTo>
                    <a:pt x="5288" y="-343"/>
                    <a:pt x="1343" y="1849"/>
                    <a:pt x="260" y="5629"/>
                  </a:cubicBezTo>
                  <a:cubicBezTo>
                    <a:pt x="-110" y="6917"/>
                    <a:pt x="-110" y="8273"/>
                    <a:pt x="260" y="9547"/>
                  </a:cubicBezTo>
                  <a:lnTo>
                    <a:pt x="260" y="87760"/>
                  </a:lnTo>
                  <a:cubicBezTo>
                    <a:pt x="233" y="91322"/>
                    <a:pt x="2891" y="94322"/>
                    <a:pt x="6425" y="94746"/>
                  </a:cubicBezTo>
                  <a:lnTo>
                    <a:pt x="7246" y="94746"/>
                  </a:lnTo>
                  <a:cubicBezTo>
                    <a:pt x="10506" y="94733"/>
                    <a:pt x="13369" y="92555"/>
                    <a:pt x="14232" y="89404"/>
                  </a:cubicBezTo>
                  <a:cubicBezTo>
                    <a:pt x="19821" y="64392"/>
                    <a:pt x="28176" y="40093"/>
                    <a:pt x="39162" y="16943"/>
                  </a:cubicBezTo>
                  <a:cubicBezTo>
                    <a:pt x="39230" y="17395"/>
                    <a:pt x="39230" y="17861"/>
                    <a:pt x="39162" y="18313"/>
                  </a:cubicBezTo>
                  <a:cubicBezTo>
                    <a:pt x="41216" y="26532"/>
                    <a:pt x="42860" y="34750"/>
                    <a:pt x="44367" y="42421"/>
                  </a:cubicBezTo>
                  <a:cubicBezTo>
                    <a:pt x="49161" y="66529"/>
                    <a:pt x="52312" y="82418"/>
                    <a:pt x="63955" y="84199"/>
                  </a:cubicBezTo>
                  <a:cubicBezTo>
                    <a:pt x="72447" y="85569"/>
                    <a:pt x="80392" y="78446"/>
                    <a:pt x="91350" y="59269"/>
                  </a:cubicBezTo>
                  <a:cubicBezTo>
                    <a:pt x="93418" y="56009"/>
                    <a:pt x="92501" y="51694"/>
                    <a:pt x="89295" y="49544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38907B33-1113-4A53-B775-E6293D5C455E}"/>
                </a:ext>
              </a:extLst>
            </p:cNvPr>
            <p:cNvSpPr/>
            <p:nvPr/>
          </p:nvSpPr>
          <p:spPr>
            <a:xfrm>
              <a:off x="11870451" y="6408087"/>
              <a:ext cx="167444" cy="188291"/>
            </a:xfrm>
            <a:custGeom>
              <a:avLst/>
              <a:gdLst>
                <a:gd name="connsiteX0" fmla="*/ 161719 w 167444"/>
                <a:gd name="connsiteY0" fmla="*/ 317 h 188291"/>
                <a:gd name="connsiteX1" fmla="*/ 152884 w 167444"/>
                <a:gd name="connsiteY1" fmla="*/ 4742 h 188291"/>
                <a:gd name="connsiteX2" fmla="*/ 152815 w 167444"/>
                <a:gd name="connsiteY2" fmla="*/ 4975 h 188291"/>
                <a:gd name="connsiteX3" fmla="*/ 90354 w 167444"/>
                <a:gd name="connsiteY3" fmla="*/ 164142 h 188291"/>
                <a:gd name="connsiteX4" fmla="*/ 83916 w 167444"/>
                <a:gd name="connsiteY4" fmla="*/ 145513 h 188291"/>
                <a:gd name="connsiteX5" fmla="*/ 77889 w 167444"/>
                <a:gd name="connsiteY5" fmla="*/ 17713 h 188291"/>
                <a:gd name="connsiteX6" fmla="*/ 70177 w 167444"/>
                <a:gd name="connsiteY6" fmla="*/ 11235 h 188291"/>
                <a:gd name="connsiteX7" fmla="*/ 64191 w 167444"/>
                <a:gd name="connsiteY7" fmla="*/ 15659 h 188291"/>
                <a:gd name="connsiteX8" fmla="*/ 32276 w 167444"/>
                <a:gd name="connsiteY8" fmla="*/ 118803 h 188291"/>
                <a:gd name="connsiteX9" fmla="*/ 5839 w 167444"/>
                <a:gd name="connsiteY9" fmla="*/ 152910 h 188291"/>
                <a:gd name="connsiteX10" fmla="*/ 86 w 167444"/>
                <a:gd name="connsiteY10" fmla="*/ 161128 h 188291"/>
                <a:gd name="connsiteX11" fmla="*/ 7839 w 167444"/>
                <a:gd name="connsiteY11" fmla="*/ 166936 h 188291"/>
                <a:gd name="connsiteX12" fmla="*/ 8167 w 167444"/>
                <a:gd name="connsiteY12" fmla="*/ 166882 h 188291"/>
                <a:gd name="connsiteX13" fmla="*/ 45836 w 167444"/>
                <a:gd name="connsiteY13" fmla="*/ 122912 h 188291"/>
                <a:gd name="connsiteX14" fmla="*/ 64328 w 167444"/>
                <a:gd name="connsiteY14" fmla="*/ 62916 h 188291"/>
                <a:gd name="connsiteX15" fmla="*/ 72273 w 167444"/>
                <a:gd name="connsiteY15" fmla="*/ 153184 h 188291"/>
                <a:gd name="connsiteX16" fmla="*/ 77341 w 167444"/>
                <a:gd name="connsiteY16" fmla="*/ 169758 h 188291"/>
                <a:gd name="connsiteX17" fmla="*/ 88162 w 167444"/>
                <a:gd name="connsiteY17" fmla="*/ 188250 h 188291"/>
                <a:gd name="connsiteX18" fmla="*/ 89258 w 167444"/>
                <a:gd name="connsiteY18" fmla="*/ 188250 h 188291"/>
                <a:gd name="connsiteX19" fmla="*/ 98709 w 167444"/>
                <a:gd name="connsiteY19" fmla="*/ 180716 h 188291"/>
                <a:gd name="connsiteX20" fmla="*/ 167198 w 167444"/>
                <a:gd name="connsiteY20" fmla="*/ 9084 h 188291"/>
                <a:gd name="connsiteX21" fmla="*/ 162089 w 167444"/>
                <a:gd name="connsiteY21" fmla="*/ 400 h 188291"/>
                <a:gd name="connsiteX22" fmla="*/ 161719 w 167444"/>
                <a:gd name="connsiteY22" fmla="*/ 317 h 18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7444" h="188291">
                  <a:moveTo>
                    <a:pt x="161719" y="317"/>
                  </a:moveTo>
                  <a:cubicBezTo>
                    <a:pt x="158061" y="-901"/>
                    <a:pt x="154103" y="1085"/>
                    <a:pt x="152884" y="4742"/>
                  </a:cubicBezTo>
                  <a:cubicBezTo>
                    <a:pt x="152857" y="4824"/>
                    <a:pt x="152843" y="4893"/>
                    <a:pt x="152815" y="4975"/>
                  </a:cubicBezTo>
                  <a:cubicBezTo>
                    <a:pt x="140624" y="44424"/>
                    <a:pt x="104873" y="131130"/>
                    <a:pt x="90354" y="164142"/>
                  </a:cubicBezTo>
                  <a:cubicBezTo>
                    <a:pt x="89230" y="157622"/>
                    <a:pt x="87066" y="151335"/>
                    <a:pt x="83916" y="145513"/>
                  </a:cubicBezTo>
                  <a:cubicBezTo>
                    <a:pt x="80080" y="137705"/>
                    <a:pt x="77889" y="74422"/>
                    <a:pt x="77889" y="17713"/>
                  </a:cubicBezTo>
                  <a:cubicBezTo>
                    <a:pt x="77546" y="13796"/>
                    <a:pt x="74095" y="10892"/>
                    <a:pt x="70177" y="11235"/>
                  </a:cubicBezTo>
                  <a:cubicBezTo>
                    <a:pt x="67506" y="11467"/>
                    <a:pt x="65191" y="13180"/>
                    <a:pt x="64191" y="15659"/>
                  </a:cubicBezTo>
                  <a:cubicBezTo>
                    <a:pt x="64191" y="15659"/>
                    <a:pt x="42960" y="83188"/>
                    <a:pt x="32276" y="118803"/>
                  </a:cubicBezTo>
                  <a:cubicBezTo>
                    <a:pt x="23235" y="148801"/>
                    <a:pt x="6798" y="152773"/>
                    <a:pt x="5839" y="152910"/>
                  </a:cubicBezTo>
                  <a:cubicBezTo>
                    <a:pt x="1990" y="153609"/>
                    <a:pt x="-572" y="157280"/>
                    <a:pt x="86" y="161128"/>
                  </a:cubicBezTo>
                  <a:cubicBezTo>
                    <a:pt x="620" y="164868"/>
                    <a:pt x="4085" y="167471"/>
                    <a:pt x="7839" y="166936"/>
                  </a:cubicBezTo>
                  <a:cubicBezTo>
                    <a:pt x="7948" y="166923"/>
                    <a:pt x="8058" y="166909"/>
                    <a:pt x="8167" y="166882"/>
                  </a:cubicBezTo>
                  <a:cubicBezTo>
                    <a:pt x="9263" y="166882"/>
                    <a:pt x="34056" y="162224"/>
                    <a:pt x="45836" y="122912"/>
                  </a:cubicBezTo>
                  <a:cubicBezTo>
                    <a:pt x="50767" y="106475"/>
                    <a:pt x="58027" y="83188"/>
                    <a:pt x="64328" y="62916"/>
                  </a:cubicBezTo>
                  <a:cubicBezTo>
                    <a:pt x="64328" y="101544"/>
                    <a:pt x="67068" y="145102"/>
                    <a:pt x="72273" y="153184"/>
                  </a:cubicBezTo>
                  <a:cubicBezTo>
                    <a:pt x="74601" y="158499"/>
                    <a:pt x="76300" y="164060"/>
                    <a:pt x="77341" y="169758"/>
                  </a:cubicBezTo>
                  <a:cubicBezTo>
                    <a:pt x="79532" y="180031"/>
                    <a:pt x="81176" y="187428"/>
                    <a:pt x="88162" y="188250"/>
                  </a:cubicBezTo>
                  <a:lnTo>
                    <a:pt x="89258" y="188250"/>
                  </a:lnTo>
                  <a:cubicBezTo>
                    <a:pt x="92956" y="188250"/>
                    <a:pt x="96244" y="185647"/>
                    <a:pt x="98709" y="180716"/>
                  </a:cubicBezTo>
                  <a:cubicBezTo>
                    <a:pt x="105558" y="167019"/>
                    <a:pt x="152268" y="55656"/>
                    <a:pt x="167198" y="9084"/>
                  </a:cubicBezTo>
                  <a:cubicBezTo>
                    <a:pt x="168184" y="5276"/>
                    <a:pt x="165897" y="1386"/>
                    <a:pt x="162089" y="400"/>
                  </a:cubicBezTo>
                  <a:cubicBezTo>
                    <a:pt x="161965" y="372"/>
                    <a:pt x="161842" y="345"/>
                    <a:pt x="161719" y="317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23145E3F-8816-4B54-9217-E5E000BC0F86}"/>
                </a:ext>
              </a:extLst>
            </p:cNvPr>
            <p:cNvSpPr/>
            <p:nvPr/>
          </p:nvSpPr>
          <p:spPr>
            <a:xfrm>
              <a:off x="12044496" y="6479346"/>
              <a:ext cx="184530" cy="96226"/>
            </a:xfrm>
            <a:custGeom>
              <a:avLst/>
              <a:gdLst>
                <a:gd name="connsiteX0" fmla="*/ 180401 w 184530"/>
                <a:gd name="connsiteY0" fmla="*/ 36175 h 96226"/>
                <a:gd name="connsiteX1" fmla="*/ 102187 w 184530"/>
                <a:gd name="connsiteY1" fmla="*/ 561 h 96226"/>
                <a:gd name="connsiteX2" fmla="*/ 92736 w 184530"/>
                <a:gd name="connsiteY2" fmla="*/ 4122 h 96226"/>
                <a:gd name="connsiteX3" fmla="*/ 96256 w 184530"/>
                <a:gd name="connsiteY3" fmla="*/ 13560 h 96226"/>
                <a:gd name="connsiteX4" fmla="*/ 96297 w 184530"/>
                <a:gd name="connsiteY4" fmla="*/ 13574 h 96226"/>
                <a:gd name="connsiteX5" fmla="*/ 129856 w 184530"/>
                <a:gd name="connsiteY5" fmla="*/ 28778 h 96226"/>
                <a:gd name="connsiteX6" fmla="*/ 6577 w 184530"/>
                <a:gd name="connsiteY6" fmla="*/ 39051 h 96226"/>
                <a:gd name="connsiteX7" fmla="*/ 2 w 184530"/>
                <a:gd name="connsiteY7" fmla="*/ 46681 h 96226"/>
                <a:gd name="connsiteX8" fmla="*/ 2 w 184530"/>
                <a:gd name="connsiteY8" fmla="*/ 46722 h 96226"/>
                <a:gd name="connsiteX9" fmla="*/ 7125 w 184530"/>
                <a:gd name="connsiteY9" fmla="*/ 53297 h 96226"/>
                <a:gd name="connsiteX10" fmla="*/ 7125 w 184530"/>
                <a:gd name="connsiteY10" fmla="*/ 53297 h 96226"/>
                <a:gd name="connsiteX11" fmla="*/ 135062 w 184530"/>
                <a:gd name="connsiteY11" fmla="*/ 42750 h 96226"/>
                <a:gd name="connsiteX12" fmla="*/ 141637 w 184530"/>
                <a:gd name="connsiteY12" fmla="*/ 35079 h 96226"/>
                <a:gd name="connsiteX13" fmla="*/ 141637 w 184530"/>
                <a:gd name="connsiteY13" fmla="*/ 34257 h 96226"/>
                <a:gd name="connsiteX14" fmla="*/ 160676 w 184530"/>
                <a:gd name="connsiteY14" fmla="*/ 42887 h 96226"/>
                <a:gd name="connsiteX15" fmla="*/ 78490 w 184530"/>
                <a:gd name="connsiteY15" fmla="*/ 82473 h 96226"/>
                <a:gd name="connsiteX16" fmla="*/ 74614 w 184530"/>
                <a:gd name="connsiteY16" fmla="*/ 91774 h 96226"/>
                <a:gd name="connsiteX17" fmla="*/ 81641 w 184530"/>
                <a:gd name="connsiteY17" fmla="*/ 96171 h 96226"/>
                <a:gd name="connsiteX18" fmla="*/ 84654 w 184530"/>
                <a:gd name="connsiteY18" fmla="*/ 95486 h 96226"/>
                <a:gd name="connsiteX19" fmla="*/ 180538 w 184530"/>
                <a:gd name="connsiteY19" fmla="*/ 49325 h 96226"/>
                <a:gd name="connsiteX20" fmla="*/ 184510 w 184530"/>
                <a:gd name="connsiteY20" fmla="*/ 42750 h 96226"/>
                <a:gd name="connsiteX21" fmla="*/ 180401 w 184530"/>
                <a:gd name="connsiteY21" fmla="*/ 36175 h 9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530" h="96226">
                  <a:moveTo>
                    <a:pt x="180401" y="36175"/>
                  </a:moveTo>
                  <a:lnTo>
                    <a:pt x="102187" y="561"/>
                  </a:lnTo>
                  <a:cubicBezTo>
                    <a:pt x="98598" y="-1001"/>
                    <a:pt x="94407" y="575"/>
                    <a:pt x="92736" y="4122"/>
                  </a:cubicBezTo>
                  <a:cubicBezTo>
                    <a:pt x="91106" y="7697"/>
                    <a:pt x="92681" y="11930"/>
                    <a:pt x="96256" y="13560"/>
                  </a:cubicBezTo>
                  <a:cubicBezTo>
                    <a:pt x="96270" y="13560"/>
                    <a:pt x="96283" y="13574"/>
                    <a:pt x="96297" y="13574"/>
                  </a:cubicBezTo>
                  <a:lnTo>
                    <a:pt x="129856" y="28778"/>
                  </a:lnTo>
                  <a:lnTo>
                    <a:pt x="6577" y="39051"/>
                  </a:lnTo>
                  <a:cubicBezTo>
                    <a:pt x="2660" y="39339"/>
                    <a:pt x="-285" y="42763"/>
                    <a:pt x="2" y="46681"/>
                  </a:cubicBezTo>
                  <a:cubicBezTo>
                    <a:pt x="2" y="46695"/>
                    <a:pt x="2" y="46708"/>
                    <a:pt x="2" y="46722"/>
                  </a:cubicBezTo>
                  <a:cubicBezTo>
                    <a:pt x="345" y="50407"/>
                    <a:pt x="3427" y="53242"/>
                    <a:pt x="7125" y="53297"/>
                  </a:cubicBezTo>
                  <a:lnTo>
                    <a:pt x="7125" y="53297"/>
                  </a:lnTo>
                  <a:lnTo>
                    <a:pt x="135062" y="42750"/>
                  </a:lnTo>
                  <a:cubicBezTo>
                    <a:pt x="138965" y="42393"/>
                    <a:pt x="141869" y="38997"/>
                    <a:pt x="141637" y="35079"/>
                  </a:cubicBezTo>
                  <a:cubicBezTo>
                    <a:pt x="141582" y="34805"/>
                    <a:pt x="141582" y="34531"/>
                    <a:pt x="141637" y="34257"/>
                  </a:cubicBezTo>
                  <a:lnTo>
                    <a:pt x="160676" y="42887"/>
                  </a:lnTo>
                  <a:lnTo>
                    <a:pt x="78490" y="82473"/>
                  </a:lnTo>
                  <a:cubicBezTo>
                    <a:pt x="74846" y="83966"/>
                    <a:pt x="73107" y="88130"/>
                    <a:pt x="74614" y="91774"/>
                  </a:cubicBezTo>
                  <a:cubicBezTo>
                    <a:pt x="75764" y="94595"/>
                    <a:pt x="78599" y="96362"/>
                    <a:pt x="81641" y="96171"/>
                  </a:cubicBezTo>
                  <a:cubicBezTo>
                    <a:pt x="82681" y="96143"/>
                    <a:pt x="83709" y="95911"/>
                    <a:pt x="84654" y="95486"/>
                  </a:cubicBezTo>
                  <a:lnTo>
                    <a:pt x="180538" y="49325"/>
                  </a:lnTo>
                  <a:cubicBezTo>
                    <a:pt x="182990" y="48051"/>
                    <a:pt x="184510" y="45517"/>
                    <a:pt x="184510" y="42750"/>
                  </a:cubicBezTo>
                  <a:cubicBezTo>
                    <a:pt x="184592" y="39928"/>
                    <a:pt x="182976" y="37339"/>
                    <a:pt x="180401" y="36175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45D3278A-4968-4BF9-A2C3-A3E279611FAD}"/>
                </a:ext>
              </a:extLst>
            </p:cNvPr>
            <p:cNvSpPr/>
            <p:nvPr/>
          </p:nvSpPr>
          <p:spPr>
            <a:xfrm>
              <a:off x="12229633" y="6422087"/>
              <a:ext cx="134576" cy="175251"/>
            </a:xfrm>
            <a:custGeom>
              <a:avLst/>
              <a:gdLst>
                <a:gd name="connsiteX0" fmla="*/ 122926 w 134576"/>
                <a:gd name="connsiteY0" fmla="*/ 140965 h 175251"/>
                <a:gd name="connsiteX1" fmla="*/ 74436 w 134576"/>
                <a:gd name="connsiteY1" fmla="*/ 146992 h 175251"/>
                <a:gd name="connsiteX2" fmla="*/ 37453 w 134576"/>
                <a:gd name="connsiteY2" fmla="*/ 103708 h 175251"/>
                <a:gd name="connsiteX3" fmla="*/ 56082 w 134576"/>
                <a:gd name="connsiteY3" fmla="*/ 95763 h 175251"/>
                <a:gd name="connsiteX4" fmla="*/ 88408 w 134576"/>
                <a:gd name="connsiteY4" fmla="*/ 27274 h 175251"/>
                <a:gd name="connsiteX5" fmla="*/ 73204 w 134576"/>
                <a:gd name="connsiteY5" fmla="*/ 564 h 175251"/>
                <a:gd name="connsiteX6" fmla="*/ 40329 w 134576"/>
                <a:gd name="connsiteY6" fmla="*/ 30151 h 175251"/>
                <a:gd name="connsiteX7" fmla="*/ 38686 w 134576"/>
                <a:gd name="connsiteY7" fmla="*/ 33027 h 175251"/>
                <a:gd name="connsiteX8" fmla="*/ 38686 w 134576"/>
                <a:gd name="connsiteY8" fmla="*/ 21658 h 175251"/>
                <a:gd name="connsiteX9" fmla="*/ 31700 w 134576"/>
                <a:gd name="connsiteY9" fmla="*/ 14398 h 175251"/>
                <a:gd name="connsiteX10" fmla="*/ 24454 w 134576"/>
                <a:gd name="connsiteY10" fmla="*/ 20823 h 175251"/>
                <a:gd name="connsiteX11" fmla="*/ 24440 w 134576"/>
                <a:gd name="connsiteY11" fmla="*/ 21384 h 175251"/>
                <a:gd name="connsiteX12" fmla="*/ 22522 w 134576"/>
                <a:gd name="connsiteY12" fmla="*/ 67956 h 175251"/>
                <a:gd name="connsiteX13" fmla="*/ 5811 w 134576"/>
                <a:gd name="connsiteY13" fmla="*/ 172744 h 175251"/>
                <a:gd name="connsiteX14" fmla="*/ 12386 w 134576"/>
                <a:gd name="connsiteY14" fmla="*/ 175210 h 175251"/>
                <a:gd name="connsiteX15" fmla="*/ 16495 w 134576"/>
                <a:gd name="connsiteY15" fmla="*/ 174251 h 175251"/>
                <a:gd name="connsiteX16" fmla="*/ 32248 w 134576"/>
                <a:gd name="connsiteY16" fmla="*/ 125076 h 175251"/>
                <a:gd name="connsiteX17" fmla="*/ 67177 w 134576"/>
                <a:gd name="connsiteY17" fmla="*/ 159183 h 175251"/>
                <a:gd name="connsiteX18" fmla="*/ 132515 w 134576"/>
                <a:gd name="connsiteY18" fmla="*/ 150964 h 175251"/>
                <a:gd name="connsiteX19" fmla="*/ 132515 w 134576"/>
                <a:gd name="connsiteY19" fmla="*/ 140965 h 175251"/>
                <a:gd name="connsiteX20" fmla="*/ 122926 w 134576"/>
                <a:gd name="connsiteY20" fmla="*/ 140965 h 175251"/>
                <a:gd name="connsiteX21" fmla="*/ 14577 w 134576"/>
                <a:gd name="connsiteY21" fmla="*/ 149321 h 175251"/>
                <a:gd name="connsiteX22" fmla="*/ 17317 w 134576"/>
                <a:gd name="connsiteY22" fmla="*/ 132747 h 175251"/>
                <a:gd name="connsiteX23" fmla="*/ 14029 w 134576"/>
                <a:gd name="connsiteY23" fmla="*/ 149321 h 175251"/>
                <a:gd name="connsiteX24" fmla="*/ 37316 w 134576"/>
                <a:gd name="connsiteY24" fmla="*/ 70422 h 175251"/>
                <a:gd name="connsiteX25" fmla="*/ 68820 w 134576"/>
                <a:gd name="connsiteY25" fmla="*/ 14262 h 175251"/>
                <a:gd name="connsiteX26" fmla="*/ 74300 w 134576"/>
                <a:gd name="connsiteY26" fmla="*/ 27959 h 175251"/>
                <a:gd name="connsiteX27" fmla="*/ 50465 w 134576"/>
                <a:gd name="connsiteY27" fmla="*/ 82750 h 175251"/>
                <a:gd name="connsiteX28" fmla="*/ 36083 w 134576"/>
                <a:gd name="connsiteY28" fmla="*/ 88914 h 175251"/>
                <a:gd name="connsiteX29" fmla="*/ 36768 w 134576"/>
                <a:gd name="connsiteY29" fmla="*/ 70422 h 175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4576" h="175251">
                  <a:moveTo>
                    <a:pt x="122926" y="140965"/>
                  </a:moveTo>
                  <a:cubicBezTo>
                    <a:pt x="109845" y="153403"/>
                    <a:pt x="90175" y="155855"/>
                    <a:pt x="74436" y="146992"/>
                  </a:cubicBezTo>
                  <a:cubicBezTo>
                    <a:pt x="57767" y="136924"/>
                    <a:pt x="44795" y="121747"/>
                    <a:pt x="37453" y="103708"/>
                  </a:cubicBezTo>
                  <a:lnTo>
                    <a:pt x="56082" y="95763"/>
                  </a:lnTo>
                  <a:cubicBezTo>
                    <a:pt x="77450" y="86585"/>
                    <a:pt x="89367" y="49739"/>
                    <a:pt x="88408" y="27274"/>
                  </a:cubicBezTo>
                  <a:cubicBezTo>
                    <a:pt x="87723" y="8235"/>
                    <a:pt x="78546" y="2345"/>
                    <a:pt x="73204" y="564"/>
                  </a:cubicBezTo>
                  <a:cubicBezTo>
                    <a:pt x="63478" y="-2587"/>
                    <a:pt x="53205" y="6454"/>
                    <a:pt x="40329" y="30151"/>
                  </a:cubicBezTo>
                  <a:lnTo>
                    <a:pt x="38686" y="33027"/>
                  </a:lnTo>
                  <a:lnTo>
                    <a:pt x="38686" y="21658"/>
                  </a:lnTo>
                  <a:cubicBezTo>
                    <a:pt x="38617" y="17782"/>
                    <a:pt x="35576" y="14618"/>
                    <a:pt x="31700" y="14398"/>
                  </a:cubicBezTo>
                  <a:cubicBezTo>
                    <a:pt x="27919" y="14165"/>
                    <a:pt x="24673" y="17042"/>
                    <a:pt x="24454" y="20823"/>
                  </a:cubicBezTo>
                  <a:cubicBezTo>
                    <a:pt x="24440" y="21014"/>
                    <a:pt x="24440" y="21192"/>
                    <a:pt x="24440" y="21384"/>
                  </a:cubicBezTo>
                  <a:cubicBezTo>
                    <a:pt x="24440" y="36726"/>
                    <a:pt x="23481" y="52615"/>
                    <a:pt x="22522" y="67956"/>
                  </a:cubicBezTo>
                  <a:cubicBezTo>
                    <a:pt x="6222" y="109050"/>
                    <a:pt x="-8572" y="161238"/>
                    <a:pt x="5811" y="172744"/>
                  </a:cubicBezTo>
                  <a:cubicBezTo>
                    <a:pt x="7633" y="174319"/>
                    <a:pt x="9975" y="175196"/>
                    <a:pt x="12386" y="175210"/>
                  </a:cubicBezTo>
                  <a:cubicBezTo>
                    <a:pt x="13810" y="175223"/>
                    <a:pt x="15221" y="174894"/>
                    <a:pt x="16495" y="174251"/>
                  </a:cubicBezTo>
                  <a:cubicBezTo>
                    <a:pt x="23892" y="170826"/>
                    <a:pt x="28823" y="151512"/>
                    <a:pt x="32248" y="125076"/>
                  </a:cubicBezTo>
                  <a:cubicBezTo>
                    <a:pt x="40795" y="139239"/>
                    <a:pt x="52821" y="150978"/>
                    <a:pt x="67177" y="159183"/>
                  </a:cubicBezTo>
                  <a:cubicBezTo>
                    <a:pt x="88354" y="171292"/>
                    <a:pt x="114995" y="167950"/>
                    <a:pt x="132515" y="150964"/>
                  </a:cubicBezTo>
                  <a:cubicBezTo>
                    <a:pt x="135240" y="148198"/>
                    <a:pt x="135240" y="143732"/>
                    <a:pt x="132515" y="140965"/>
                  </a:cubicBezTo>
                  <a:cubicBezTo>
                    <a:pt x="129816" y="138431"/>
                    <a:pt x="125611" y="138431"/>
                    <a:pt x="122926" y="140965"/>
                  </a:cubicBezTo>
                  <a:close/>
                  <a:moveTo>
                    <a:pt x="14577" y="149321"/>
                  </a:moveTo>
                  <a:cubicBezTo>
                    <a:pt x="15180" y="143746"/>
                    <a:pt x="16098" y="138212"/>
                    <a:pt x="17317" y="132747"/>
                  </a:cubicBezTo>
                  <a:cubicBezTo>
                    <a:pt x="15947" y="139185"/>
                    <a:pt x="14988" y="144801"/>
                    <a:pt x="14029" y="149321"/>
                  </a:cubicBezTo>
                  <a:close/>
                  <a:moveTo>
                    <a:pt x="37316" y="70422"/>
                  </a:moveTo>
                  <a:cubicBezTo>
                    <a:pt x="51013" y="35630"/>
                    <a:pt x="64711" y="15631"/>
                    <a:pt x="68820" y="14262"/>
                  </a:cubicBezTo>
                  <a:cubicBezTo>
                    <a:pt x="71834" y="15220"/>
                    <a:pt x="73889" y="20425"/>
                    <a:pt x="74300" y="27959"/>
                  </a:cubicBezTo>
                  <a:cubicBezTo>
                    <a:pt x="75122" y="47547"/>
                    <a:pt x="64300" y="76586"/>
                    <a:pt x="50465" y="82750"/>
                  </a:cubicBezTo>
                  <a:lnTo>
                    <a:pt x="36083" y="88914"/>
                  </a:lnTo>
                  <a:cubicBezTo>
                    <a:pt x="36083" y="82202"/>
                    <a:pt x="36357" y="76723"/>
                    <a:pt x="36768" y="70422"/>
                  </a:cubicBezTo>
                  <a:close/>
                </a:path>
              </a:pathLst>
            </a:custGeom>
            <a:grpFill/>
            <a:ln w="13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001"/>
            </a:p>
          </p:txBody>
        </p: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D740104-9D19-4367-8017-5A0142AB2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96564" y="200025"/>
            <a:ext cx="6915150" cy="69151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ECC298-68F1-4BA2-A314-862C17B2A2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064" y="4351590"/>
            <a:ext cx="6676311" cy="872619"/>
          </a:xfrm>
          <a:prstGeom prst="rect">
            <a:avLst/>
          </a:prstGeom>
        </p:spPr>
      </p:pic>
      <p:grpSp>
        <p:nvGrpSpPr>
          <p:cNvPr id="592" name="Group 591">
            <a:extLst>
              <a:ext uri="{FF2B5EF4-FFF2-40B4-BE49-F238E27FC236}">
                <a16:creationId xmlns:a16="http://schemas.microsoft.com/office/drawing/2014/main" id="{F739A406-D74F-4270-AFBB-6C10E546D333}"/>
              </a:ext>
            </a:extLst>
          </p:cNvPr>
          <p:cNvGrpSpPr/>
          <p:nvPr/>
        </p:nvGrpSpPr>
        <p:grpSpPr>
          <a:xfrm>
            <a:off x="11070908" y="6021867"/>
            <a:ext cx="867501" cy="691484"/>
            <a:chOff x="10939803" y="5962286"/>
            <a:chExt cx="867501" cy="691484"/>
          </a:xfrm>
        </p:grpSpPr>
        <p:pic>
          <p:nvPicPr>
            <p:cNvPr id="593" name="Picture 592">
              <a:extLst>
                <a:ext uri="{FF2B5EF4-FFF2-40B4-BE49-F238E27FC236}">
                  <a16:creationId xmlns:a16="http://schemas.microsoft.com/office/drawing/2014/main" id="{46408938-20AD-4E54-848F-48591E2FBE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594" name="Rectangle 593">
              <a:extLst>
                <a:ext uri="{FF2B5EF4-FFF2-40B4-BE49-F238E27FC236}">
                  <a16:creationId xmlns:a16="http://schemas.microsoft.com/office/drawing/2014/main" id="{AE3E5582-C640-4A70-9304-C2FDAE03CF96}"/>
                </a:ext>
              </a:extLst>
            </p:cNvPr>
            <p:cNvSpPr/>
            <p:nvPr/>
          </p:nvSpPr>
          <p:spPr>
            <a:xfrm>
              <a:off x="11386997" y="5962286"/>
              <a:ext cx="42030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89472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4877172-117E-4C0B-8CEF-2E6F973CE97B}"/>
              </a:ext>
            </a:extLst>
          </p:cNvPr>
          <p:cNvGrpSpPr/>
          <p:nvPr/>
        </p:nvGrpSpPr>
        <p:grpSpPr>
          <a:xfrm>
            <a:off x="1038250" y="676935"/>
            <a:ext cx="10115501" cy="5504131"/>
            <a:chOff x="946263" y="408778"/>
            <a:chExt cx="10115501" cy="550413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FCDFA6A-07DD-44E8-B063-DFE38877C114}"/>
                </a:ext>
              </a:extLst>
            </p:cNvPr>
            <p:cNvGrpSpPr/>
            <p:nvPr/>
          </p:nvGrpSpPr>
          <p:grpSpPr>
            <a:xfrm>
              <a:off x="3681506" y="408778"/>
              <a:ext cx="4828988" cy="646331"/>
              <a:chOff x="3681506" y="408778"/>
              <a:chExt cx="4828988" cy="646331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3A5AADD-9C67-4ED6-BEC3-881813A78795}"/>
                  </a:ext>
                </a:extLst>
              </p:cNvPr>
              <p:cNvSpPr/>
              <p:nvPr/>
            </p:nvSpPr>
            <p:spPr>
              <a:xfrm>
                <a:off x="3681506" y="408778"/>
                <a:ext cx="4828988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36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Công nghệ</a:t>
                </a:r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3DCCFFEF-0F99-4522-B1F4-6112BBCA3C84}"/>
                  </a:ext>
                </a:extLst>
              </p:cNvPr>
              <p:cNvSpPr/>
              <p:nvPr/>
            </p:nvSpPr>
            <p:spPr>
              <a:xfrm>
                <a:off x="3969218" y="408778"/>
                <a:ext cx="4253565" cy="646331"/>
              </a:xfrm>
              <a:prstGeom prst="roundRect">
                <a:avLst>
                  <a:gd name="adj" fmla="val 50000"/>
                </a:avLst>
              </a:prstGeom>
              <a:noFill/>
              <a:ln w="19050">
                <a:solidFill>
                  <a:srgbClr val="5EA309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001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0576CB8-5938-495D-9C09-AA4071AC482A}"/>
                </a:ext>
              </a:extLst>
            </p:cNvPr>
            <p:cNvGrpSpPr/>
            <p:nvPr/>
          </p:nvGrpSpPr>
          <p:grpSpPr>
            <a:xfrm>
              <a:off x="9461436" y="1563115"/>
              <a:ext cx="1600328" cy="4267412"/>
              <a:chOff x="9461436" y="1645497"/>
              <a:chExt cx="1600328" cy="4267412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0B5CA291-E862-4122-ABCC-EBC286B41A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9778" r="90000">
                            <a14:foregroundMark x1="9778" y1="46444" x2="9778" y2="46444"/>
                            <a14:foregroundMark x1="49444" y1="47556" x2="49444" y2="47556"/>
                            <a14:foregroundMark x1="71333" y1="54444" x2="71333" y2="54444"/>
                            <a14:foregroundMark x1="67000" y1="50556" x2="66889" y2="60000"/>
                            <a14:foregroundMark x1="48333" y1="44444" x2="48556" y2="55222"/>
                            <a14:foregroundMark x1="14444" y1="34778" x2="22778" y2="31222"/>
                            <a14:foregroundMark x1="22778" y1="31222" x2="23111" y2="30889"/>
                            <a14:foregroundMark x1="32556" y1="23111" x2="43333" y2="15333"/>
                            <a14:foregroundMark x1="53111" y1="15778" x2="61000" y2="17889"/>
                            <a14:foregroundMark x1="61000" y1="17889" x2="67556" y2="22556"/>
                            <a14:foregroundMark x1="67556" y1="22556" x2="74222" y2="35333"/>
                            <a14:foregroundMark x1="48889" y1="44778" x2="51333" y2="56889"/>
                            <a14:foregroundMark x1="71111" y1="51667" x2="68000" y2="63333"/>
                            <a14:foregroundMark x1="82778" y1="37556" x2="87000" y2="4311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9444"/>
              <a:stretch/>
            </p:blipFill>
            <p:spPr>
              <a:xfrm>
                <a:off x="9537700" y="1645497"/>
                <a:ext cx="1447800" cy="1021503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FDB1D73F-31B9-4C90-8C44-0DECE16639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61436" y="2425361"/>
                <a:ext cx="1600328" cy="1600328"/>
              </a:xfrm>
              <a:prstGeom prst="rect">
                <a:avLst/>
              </a:prstGeom>
            </p:spPr>
          </p:pic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9C4AA038-1909-4A42-9C73-1442490CDC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71062" y="3784050"/>
                <a:ext cx="1023938" cy="1023938"/>
              </a:xfrm>
              <a:prstGeom prst="rect">
                <a:avLst/>
              </a:prstGeom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95F67C92-9B43-48DA-A365-6772D4BCE0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42475" y="4566350"/>
                <a:ext cx="1346559" cy="1346559"/>
              </a:xfrm>
              <a:prstGeom prst="rect">
                <a:avLst/>
              </a:prstGeom>
            </p:spPr>
          </p:pic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0A05D5DC-8DA0-4EE5-B1B7-71C577F23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46263" y="1480733"/>
              <a:ext cx="7645047" cy="4432176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2C41617-82F2-450C-9E16-A0ECDE14B5D9}"/>
              </a:ext>
            </a:extLst>
          </p:cNvPr>
          <p:cNvGrpSpPr/>
          <p:nvPr/>
        </p:nvGrpSpPr>
        <p:grpSpPr>
          <a:xfrm>
            <a:off x="11070908" y="6021867"/>
            <a:ext cx="867501" cy="691484"/>
            <a:chOff x="10939803" y="5962286"/>
            <a:chExt cx="867501" cy="69148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6DB0B1A-2778-4D0E-91B0-16C200B1C0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E9923DE-06EC-4C5E-9A80-5DD59B28E90C}"/>
                </a:ext>
              </a:extLst>
            </p:cNvPr>
            <p:cNvSpPr/>
            <p:nvPr/>
          </p:nvSpPr>
          <p:spPr>
            <a:xfrm>
              <a:off x="11386997" y="5962286"/>
              <a:ext cx="42030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146235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A5779-66BE-4C65-B56A-316C848CB8F7}"/>
              </a:ext>
            </a:extLst>
          </p:cNvPr>
          <p:cNvSpPr/>
          <p:nvPr/>
        </p:nvSpPr>
        <p:spPr>
          <a:xfrm>
            <a:off x="152400" y="144649"/>
            <a:ext cx="11887200" cy="6568702"/>
          </a:xfrm>
          <a:prstGeom prst="roundRect">
            <a:avLst>
              <a:gd name="adj" fmla="val 5093"/>
            </a:avLst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8817346-ED75-4AEF-AD63-9CD210410DA6}"/>
              </a:ext>
            </a:extLst>
          </p:cNvPr>
          <p:cNvGrpSpPr/>
          <p:nvPr/>
        </p:nvGrpSpPr>
        <p:grpSpPr>
          <a:xfrm>
            <a:off x="2491143" y="1425927"/>
            <a:ext cx="6912824" cy="4006146"/>
            <a:chOff x="2491143" y="1037640"/>
            <a:chExt cx="6912824" cy="4006146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FCDFA6A-07DD-44E8-B063-DFE38877C114}"/>
                </a:ext>
              </a:extLst>
            </p:cNvPr>
            <p:cNvGrpSpPr/>
            <p:nvPr/>
          </p:nvGrpSpPr>
          <p:grpSpPr>
            <a:xfrm>
              <a:off x="3681506" y="1037640"/>
              <a:ext cx="4828988" cy="646331"/>
              <a:chOff x="3681506" y="408778"/>
              <a:chExt cx="4828988" cy="646331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3A5AADD-9C67-4ED6-BEC3-881813A78795}"/>
                  </a:ext>
                </a:extLst>
              </p:cNvPr>
              <p:cNvSpPr/>
              <p:nvPr/>
            </p:nvSpPr>
            <p:spPr>
              <a:xfrm>
                <a:off x="3681506" y="408778"/>
                <a:ext cx="4828988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3600" b="1" cap="none" spc="0">
                    <a:ln w="0"/>
                    <a:solidFill>
                      <a:srgbClr val="5EA309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Công cụ</a:t>
                </a:r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3DCCFFEF-0F99-4522-B1F4-6112BBCA3C84}"/>
                  </a:ext>
                </a:extLst>
              </p:cNvPr>
              <p:cNvSpPr/>
              <p:nvPr/>
            </p:nvSpPr>
            <p:spPr>
              <a:xfrm>
                <a:off x="3969218" y="408778"/>
                <a:ext cx="4253565" cy="646331"/>
              </a:xfrm>
              <a:prstGeom prst="roundRect">
                <a:avLst>
                  <a:gd name="adj" fmla="val 50000"/>
                </a:avLst>
              </a:prstGeom>
              <a:noFill/>
              <a:ln w="19050">
                <a:solidFill>
                  <a:srgbClr val="5EA309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001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8A836A1-4D3A-4963-8AF0-2487B55E153F}"/>
                </a:ext>
              </a:extLst>
            </p:cNvPr>
            <p:cNvGrpSpPr/>
            <p:nvPr/>
          </p:nvGrpSpPr>
          <p:grpSpPr>
            <a:xfrm>
              <a:off x="2491143" y="3963786"/>
              <a:ext cx="6912824" cy="1080000"/>
              <a:chOff x="2581107" y="3963786"/>
              <a:chExt cx="6912824" cy="1080000"/>
            </a:xfrm>
          </p:grpSpPr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FBCE6FD8-3843-492C-931B-26D5124FCB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581107" y="3963786"/>
                <a:ext cx="720144" cy="1080000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1300CBCD-E919-4F4E-A746-FC771B6492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07614" y="3963786"/>
                <a:ext cx="2586317" cy="1080000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3E9FE7E8-7945-4CF1-B841-CFCAF02A33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32103" y="3963786"/>
                <a:ext cx="2544659" cy="1080000"/>
              </a:xfrm>
              <a:prstGeom prst="rect">
                <a:avLst/>
              </a:prstGeom>
            </p:spPr>
          </p:pic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A55D31D-50EA-48FA-B5CA-F131EAEF052E}"/>
                </a:ext>
              </a:extLst>
            </p:cNvPr>
            <p:cNvGrpSpPr/>
            <p:nvPr/>
          </p:nvGrpSpPr>
          <p:grpSpPr>
            <a:xfrm>
              <a:off x="2751332" y="2200058"/>
              <a:ext cx="6392446" cy="1377884"/>
              <a:chOff x="2401179" y="2200058"/>
              <a:chExt cx="6392446" cy="1377884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B0086A84-1687-47FA-985B-59675B0DC9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>
                            <a14:foregroundMark x1="51222" y1="34121" x2="52667" y2="47244"/>
                            <a14:foregroundMark x1="52667" y1="47244" x2="58667" y2="34908"/>
                            <a14:foregroundMark x1="58667" y1="34908" x2="51889" y2="42257"/>
                            <a14:foregroundMark x1="51889" y1="42257" x2="46111" y2="56168"/>
                            <a14:foregroundMark x1="46111" y1="56168" x2="52000" y2="48556"/>
                            <a14:foregroundMark x1="52000" y1="48556" x2="51444" y2="43307"/>
                            <a14:foregroundMark x1="51889" y1="43832" x2="47889" y2="57743"/>
                            <a14:foregroundMark x1="47889" y1="57743" x2="55444" y2="48819"/>
                            <a14:foregroundMark x1="55444" y1="48819" x2="56222" y2="43045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965" r="30262"/>
              <a:stretch/>
            </p:blipFill>
            <p:spPr>
              <a:xfrm>
                <a:off x="7499075" y="2200058"/>
                <a:ext cx="1294550" cy="1377884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33156A1F-FC24-4A76-A21C-E411850D94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50127" y="2349000"/>
                <a:ext cx="1080000" cy="108000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70DFC628-1107-4F67-95F9-1466F37A5D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01179" y="2349000"/>
                <a:ext cx="1080000" cy="1080000"/>
              </a:xfrm>
              <a:prstGeom prst="rect">
                <a:avLst/>
              </a:prstGeom>
            </p:spPr>
          </p:pic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C0CFA98-8853-4F0E-B663-C479D3052516}"/>
              </a:ext>
            </a:extLst>
          </p:cNvPr>
          <p:cNvGrpSpPr/>
          <p:nvPr/>
        </p:nvGrpSpPr>
        <p:grpSpPr>
          <a:xfrm>
            <a:off x="11070908" y="6021867"/>
            <a:ext cx="867501" cy="691484"/>
            <a:chOff x="10939803" y="5962286"/>
            <a:chExt cx="867501" cy="691484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238B493-9F9C-4811-B1C5-CFD5CDC3B4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250" t="27135" r="38237" b="31348"/>
            <a:stretch/>
          </p:blipFill>
          <p:spPr>
            <a:xfrm>
              <a:off x="10939803" y="5993764"/>
              <a:ext cx="596347" cy="66000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2147C7F-A02D-4343-A25A-1369B448052A}"/>
                </a:ext>
              </a:extLst>
            </p:cNvPr>
            <p:cNvSpPr/>
            <p:nvPr/>
          </p:nvSpPr>
          <p:spPr>
            <a:xfrm>
              <a:off x="11386997" y="5962286"/>
              <a:ext cx="42030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>
                  <a:ln w="0"/>
                  <a:solidFill>
                    <a:srgbClr val="5EA309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163409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1621</TotalTime>
  <Words>505</Words>
  <Application>Microsoft Office PowerPoint</Application>
  <PresentationFormat>Widescreen</PresentationFormat>
  <Paragraphs>77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Arial</vt:lpstr>
      <vt:lpstr>Segoe UI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Tran</dc:creator>
  <cp:lastModifiedBy>Timothy Tran</cp:lastModifiedBy>
  <cp:revision>9</cp:revision>
  <dcterms:created xsi:type="dcterms:W3CDTF">2021-12-03T13:43:52Z</dcterms:created>
  <dcterms:modified xsi:type="dcterms:W3CDTF">2022-01-13T16:45:54Z</dcterms:modified>
</cp:coreProperties>
</file>

<file path=docProps/thumbnail.jpeg>
</file>